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1:15:35.15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8681 3881 85 0,'1'15'38'0,"6"17"1"16,-14 2 2-16,3 13-35 15,-2-5-1-15,4 1-2 16,10-17 2-16,24-21-1 16,24-44-1-16,46-43-2 15,48-46-1-15,43-38-7 16,48-13-30-16,5-27-5 15,8-8 0-15,-19-3-3 16</inkml:trace>
  <inkml:trace contextRef="#ctx0" brushRef="#br0" timeOffset="2785.1593">9201 5730 30 0,'5'-27'29'0,"3"-1"5"15,2 2-1-15,-5-3-14 16,7 21-9-16,-10-4 3 16,13 31-3-16,-19 11 3 15,6 28-3-15,-13 5-1 16,0 11-2-16,0-12 0 15,20-15-1-15,29-46-2 16,86-52-1-16,28-69-4 16,71-67-4-16,104-43-33 15,13-52-3-15,40-23-2 16,-12-21-3-16</inkml:trace>
  <inkml:trace contextRef="#ctx0" brushRef="#br0" timeOffset="3811.218">9462 7002 86 0,'0'0'38'16,"8"30"2"-16,-18-8 1 16,10 7-30-16,-9-3-5 15,8 4 0-15,3-9 0 16,16-5 0-16,9-22-1 15,21-20-1-15,24-27-1 16,26-21 0-16,27-23-3 16,32-29 0-16,32-30 0 15,21-46-17-15,45-29-23 16,1-46-5-16,19-31 0 15,-3-38-3-15</inkml:trace>
  <inkml:trace contextRef="#ctx0" brushRef="#br0" timeOffset="5039.2883">11474 8698 56 0,'0'0'38'0,"-15"-21"-2"15,15 21 2-15,-13-9-29 16,15 22-1-16,-9 9 2 16,10 19-2-16,-13 8 1 15,6 16-3-15,-6-1 0 16,7 0-2-16,16-25 1 0,28-38-1 15,45-61-2-15,61-63 0 16,81-64-4-16,97-72-11 16,47-38-23-16,17-50-6 15,4-17-1-15,-34-1-1 16</inkml:trace>
  <inkml:trace contextRef="#ctx0" brushRef="#br0" timeOffset="8056.4608">8034 10149 67 0,'10'-17'36'0,"-10"17"1"16,0 0 0-16,3 31-24 16,-11-1-9-16,3 17 0 15,-3 9-2-15,0 15 3 16,-5 0-2-16,4 5 1 15,2-11-1-15,14-11 2 0,12-25-1 16,27-30 0-16,35-43 1 16,34-34-2-16,40-48 1 15,40-34-1-15,31-39-1 16,32-28-5-16,24-15-1 15,9-20-7-15,12 11-30 16,-16-1-2-16,-8 33 1 16,-19 22-2-16</inkml:trace>
  <inkml:trace contextRef="#ctx0" brushRef="#br0" timeOffset="15302.8753">21723 12848 80 0,'-23'-38'38'0,"1"3"-2"16,-9-10 0-16,-7-2-36 15,-9 4-1-15,-7-1 0 16,-13 3 1-16,-17 0 0 16,-13 4 0-16,-19 4 0 0,-13 1 1 15,-18 8 0-15,-17 1 1 16,-12 5 0-16,-18 2 0 15,-10 3 0-15,-12-2 1 16,-12 7 0-16,-14-4-1 16,-5 5 0-16,-7-2 0 15,-2 2-1-15,-1 1 0 16,-3 3 0-16,2 0-1 15,2 3 0-15,4 4 0 16,0 4 0-16,5 4-1 16,0 4 1-16,-3 4 0 15,4 4 0-15,1 3 0 16,3 3 1-16,6 3-1 15,0 5 1-15,4 1-1 0,12 5 1 16,12 1 0-16,16 4-1 16,14 6 1-16,18 6-2 15,17 3 2-15,22 5-2 16,26 2 1-16,15 7 0 15,23 4 0-15,15 0-1 16,20 6 0-16,20-2 1 16,19 3-1-16,21 0 0 15,17-2 1-15,22-3 0 16,20-2-1-16,27-2 2 15,24-10-2-15,24-6 0 16,27-8 0-16,22-6 0 16,23-6 0-16,22-5 0 15,25-5 0-15,14-2-1 0,20-7 1 16,14 0 1-16,62-5 0 15,-37-2 0-15,52-5 0 16,-28-6 0-16,8-5 0 16,3-3 0-16,6-9 1 15,-1-3-1-15,-46-8 0 16,42-8 0-16,-48-4 0 15,27-12-1-15,-17-7 2 16,-14-7 0-16,-25-9 0 16,-27-7 1-16,-33-11-1 15,-31-4 0-15,-41-6 1 16,-38-4 0-16,-46-3 0 15,-46-7 0-15,-47-2 0 16,-42-3 0-16,-52 2 0 16,-47 3 0-16,-50-2 0 0,-48 8 1 15,-44 4-2-15,-43 8 0 16,-33 12 0-16,-31 10-1 15,-17 7-1-15,-8 9-1 16,11 10-5-16,4-5-21 16,40 13-14-16,30-5 0 15,41 4-2-15,35-7 1 16</inkml:trace>
  <inkml:trace contextRef="#ctx0" brushRef="#br0" timeOffset="15858.9071">17393 13759 75 0,'7'-10'41'0,"4"20"0"16,-18 7-1-16,-7 12-36 15,-1 5-1-15,4-1 0 16,9-5 1-16,27-11 0 15,33-30 0-15,48-31-1 0,63-36-1 16,59-29-2-16,51-28-3 16,24-33-14-16,24-5-21 15,-28-23-4-15,-25 12-1 16,-52 3 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1:09:34.52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1546 2652 69 0,'9'-19'37'16,"-5"-1"-3"-16,-4 20 3 16,2-20-32-16,-2 20-1 15,0 0 1-15,0 0 0 16,6 19-2-16,-4 17 2 15,-5 17-2-15,-4 16 1 16,-4 15-1-16,-1 18 0 16,-6 11-1-16,1 4-1 15,-2-3 0-15,3-11-3 16,9-12-3-16,0-26-6 15,25-12-27-15,-1-30 0 16,19-15 1-16,-1-27-1 0</inkml:trace>
  <inkml:trace contextRef="#ctx0" brushRef="#br0" timeOffset="381.0218">1937 3124 92 0,'0'0'36'15,"11"7"1"-15,-16 4 0 16,3 9-32-16,-2 3-2 15,1 5-1-15,-1 0 1 16,4 7 0-16,-5-3-1 16,5 2 0-16,0-5-1 15,5-2 0-15,0-6 0 0,8-7 0 16,2-14-1-16,8-9 1 15,5-13 0-15,6-7 0 16,3-10 0-16,-1-4 0 16,-2-3 0-16,0 2-1 15,-6 5 1-15,-4 7-1 16,-5 9 0-16,-7 8 0 15,-12 15 0-15,16 5 0 16,-12 15 0-16,-2 10 0 16,3 9-1-16,-1 6-1 15,5 8-4-15,0-15-13 16,21 11-19-16,-1-17-2 15,16 3-1-15,4-19-1 16</inkml:trace>
  <inkml:trace contextRef="#ctx0" brushRef="#br0" timeOffset="908.052">3913 3135 82 0,'-5'-25'39'16,"-9"-5"-1"-16,4 5 1 16,-11-3-33-16,0 8-3 15,-3 5 0-15,-4 13 1 16,-6 9-1-16,-3 17 0 15,-1 12 0-15,-2 15 0 16,-1 6 0-16,6 5-1 16,10-1 0-16,6-5-1 15,18-11 0-15,10-13-1 16,19-17 1-16,10-19-1 15,10-19 0-15,9-12 0 16,3-10 1-16,-1-3-1 16,-3-1 0-16,-9 3 1 15,-9 10-1-15,-5 9 0 0,-12 15 0 16,-8 14 1-16,-6 22-2 15,-11 11 1-15,-2 15-2 16,-3 4 0-16,8 10-4 16,-2-13-10-16,28 19-12 15,-7-22-13-15,20-5-1 16,13-23-3-16,20-9 4 15</inkml:trace>
  <inkml:trace contextRef="#ctx0" brushRef="#br0" timeOffset="4672.2673">5879 3052 70 0,'22'-26'37'0,"1"12"-1"16,-13-3 1-16,1 13-31 15,-11 4 0-15,-20 1 1 16,-7 5 0-16,-3 13-2 16,-10-1-1-16,-3 11-1 15,-7 0 0-15,2 1-1 16,7-3 0-16,6 3-1 15,11-5-1-15,13-5 0 16,18-4 0-16,16-7-1 16,16-8 1-16,12 0 0 15,6 0-1-15,0 0 2 16,3 5-1-16,-9 2 0 15,-8 9 0-15,-15 9 0 16,-15 9 0-16,-14 3 0 0,-13 4 0 16,-5 0-1-16,-4-6-1 15,-1-9-3-15,13 3-20 16,-3-30-16-16,14 0 4 15,14-37-2-15,18 1 0 16</inkml:trace>
  <inkml:trace contextRef="#ctx0" brushRef="#br0" timeOffset="5045.2886">6433 2982 101 0,'-20'10'39'15,"0"17"0"-15,-10-1-1 16,7 14-35-16,-5 8 0 15,5 6 0-15,2 4-1 0,10 2 0 16,8-4 0-16,16-9 0 16,14-14-1-16,15-15 0 15,13-19 0-15,13-16 0 16,5-14 0-16,3-12-1 15,-3-9 2-15,-3-2-2 16,-15 0 2-16,-7 3-2 16,-12 11 1-16,-14 8-1 15,-9 10 1-15,-9 9-1 16,-4 13 0-16,-14 21-1 15,0 6 1-15,-2 13 0 16,3 3-2-16,2 7 1 16,9 2-2-16,3-6-2 15,18 0-9-15,-1-25-23 0,25 2-3 16,-2-25 0-16,16-4 0 15</inkml:trace>
  <inkml:trace contextRef="#ctx0" brushRef="#br0" timeOffset="5353.3062">7352 3112 97 0,'-13'7'38'0,"-8"11"0"16,9 20 0-16,-16-1-32 16,12 12-2-16,1 0-1 15,8 2 1-15,0-8-2 16,8-5 1-16,6-14-1 15,6-12 1-15,3-20-1 16,12-15 0-16,-3-13 1 0,6-12-1 16,-3-10 0-16,0-9-1 15,-5-6 0-15,0 5 0 16,-6 4-1-16,-6 7 0 15,-2 12 0-15,-2 8-2 16,3 14-1-16,1 6-3 16,14 23-7-16,-10-14-13 15,23 24-15-15,-3-7 0 16,14 11-1-16,-1-8 2 15</inkml:trace>
  <inkml:trace contextRef="#ctx0" brushRef="#br0" timeOffset="5668.3242">8058 2966 108 0,'-14'-1'40'16,"14"1"1"-16,-14 14-1 16,13 3-36-16,-6 4-1 15,3 12 1-15,-2 7-2 16,2 11-1-16,3 5 0 15,-1 3 1-15,4-2-2 16,2-3 1-16,1-7 0 16,3-10-1-16,2-12 1 15,5-16-1-15,5-16 0 16,2-15 1-16,5-16 0 15,4-9-1-15,1-12 0 16,6-9-1-16,2-5-1 0,-3-5-4 16,4 13-5-16,-15-6-12 15,9 27-18-15,-16-2 0 16,0 23-3-16,-11 4 3 15</inkml:trace>
  <inkml:trace contextRef="#ctx0" brushRef="#br0" timeOffset="6075.3475">8618 3086 102 0,'11'24'40'15,"-11"-24"0"-15,27 14-2 0,2-12-36 16,0-3 0-16,7-6 0 16,3-4-1-16,0-6 0 15,0-3 0-15,-3-6 1 16,-3 0-1-16,-9-4 0 15,-6 7 1-15,-12-1 0 16,-9 7 0-16,-13 9 1 16,-9 11-1-16,-12 8-1 15,-9 12 1-15,-2 13-1 16,1 4 0-16,1 9-1 15,7 0 1-15,16 1-1 16,13-4 0-16,19-6-1 16,16-10-1-16,21-7-2 15,9-14-2-15,17-1-8 0,-5-28-21 16,22 3-7-16,-11-21 1 15,5 3-2-15</inkml:trace>
  <inkml:trace contextRef="#ctx0" brushRef="#br0" timeOffset="6547.3745">9396 2944 107 0,'-18'5'41'15,"-14"-1"2"-15,5 20-2 16,-10 11-36-16,11 1-2 16,3 2 0-16,6 7-1 15,8-3-1-15,11 1 0 16,10-11-1-16,12-6 1 15,6-16-1-15,6-10 0 16,4-11 0-16,6-14 0 0,0-10 0 16,0-10 1-16,0 0-1 15,-4-4 0-15,-2 3 0 16,-10 9 0-16,-3 10 0 15,-8 12-1-15,-7 16 1 16,-11 18-1-16,-10 23 1 16,-10 20-1-16,-14 25 1 15,-7 13-1-15,-7 11 1 16,-3 7 0-16,-7 1 0 15,4-2 0-15,3-11 0 16,7-20 0-16,12-19 0 16,9-18 1-16,7-24 0 15,15-25 0-15,-3-15 0 0,16-23 0 16,-1-19 0-16,9-18-1 15,3-15 1-15,7-6-1 16,3-1 0-16,-2 8 0 16,5 7-2-16,2 12-3 15,7 25-7-15,-11 3-3 16,16 40-11-16,-17-8-17 15,14 16 0-15,-2-4-1 16,11 9 2-16</inkml:trace>
  <inkml:trace contextRef="#ctx0" brushRef="#br0" timeOffset="6692.3828">10118 3413 118 0,'-41'40'42'0,"7"8"-2"0,-3-3-10 15,-9-10-52-15,25 11-18 16,-7-13-3-16,12 4-1 15,-3-13 0-15</inkml:trace>
  <inkml:trace contextRef="#ctx0" brushRef="#br0" timeOffset="8050.4605">11793 2482 72 0,'-13'-15'40'0,"-18"-7"-2"15,4 14 2-15,-16-12-22 16,2 18-14-16,-6-2 0 15,2 16 0-15,-4 6-1 16,5 12-1-16,2 8 0 16,9 8 0-16,8 5-1 15,12-2 1-15,12 2-1 16,18-10 0-16,13-9 0 15,13-12 0-15,11-17 0 16,11-14-2-16,4-16 2 16,1-10-2-16,-2-9 2 0,-6-1-1 15,-10-3 1-15,-13 8-1 16,-9 5 1-16,-8 10-1 15,-13 17 1-15,-9 20-1 16,-9 22 0-16,-14 21 2 16,-7 22-2-16,-8 15 1 15,-7 18-1-15,-2 7 1 16,2 6-3-16,2-11 0 15,19-3-9-15,3-36-9 16,30-5-21-16,6-33-1 16,26-18-1-16,7-28-1 15</inkml:trace>
  <inkml:trace contextRef="#ctx0" brushRef="#br0" timeOffset="8440.4828">12919 2618 97 0,'25'-28'40'0,"3"12"2"16,-18-1-3-16,-10 17-36 15,6 10 1-15,-13 18-1 16,-9 13 0-16,-8 19 0 16,-5 9-2-16,-4 14 1 15,0 10-2-15,3 1 2 16,6-4-3-16,8-6 0 15,11-10-4-15,6-23-4 16,27-2-28-16,-7-33-4 16,18-7 2-16,-5-30-2 15</inkml:trace>
  <inkml:trace contextRef="#ctx0" brushRef="#br0" timeOffset="8663.4955">12863 2460 113 0,'-36'-21'43'0,"-4"0"0"15,22 23-1-15,0 3-40 16,18-5-1-16,34-6 0 16,16-3-1-16,14 4-2 15,15-4-1-15,13 10-5 16,1-11-11-16,16 23-21 15,-18-6-3-15,-1 19 0 16,-19-3-1-16</inkml:trace>
  <inkml:trace contextRef="#ctx0" brushRef="#br0" timeOffset="9064.5185">13662 2839 111 0,'-21'27'41'15,"-8"-4"2"-15,12 12-2 16,1 2-38-16,-1 4 0 16,5 0-1-16,2 5 0 15,7-4 0-15,11-4-1 16,10-8-1-16,14-12 1 15,8-11-1-15,11-11 1 0,5-14-1 16,5-12 0 0,3-8 0-16,-3-4 1 0,-6-3-1 15,-9 3 0-15,-5 2 1 16,-11 9-1-16,-8 4 0 15,-8 17 2-15,-14 10-2 16,-5 9 0-16,-8 14 0 16,-3 10 0-16,-4 10 0 15,0 1-2-15,2 9 0 16,5-8-1-16,10 0-3 15,4-19-7-15,26 6-7 16,-9-34-14-16,26 2-8 16,-1-21 0-16,16-5 0 15</inkml:trace>
  <inkml:trace contextRef="#ctx0" brushRef="#br0" timeOffset="9223.5276">14497 2907 105 0,'0'0'41'16,"-17"12"1"-16,3 21-1 15,-14 5-34-15,3 12-5 16,1 11-2-16,2 1 0 15,7 3-3-15,1-15-9 16,21 3-26-16,-5-21-3 16,17-6 0-16,0-28-2 15</inkml:trace>
  <inkml:trace contextRef="#ctx0" brushRef="#br0" timeOffset="9381.5366">14548 2387 112 0,'-31'-55'40'0,"-9"14"-8"15,-5 11-15-15,15 22-57 16,-5-6-3-16,20 12-1 16,15 2 1-16</inkml:trace>
  <inkml:trace contextRef="#ctx0" brushRef="#br0" timeOffset="10116.5786">15894 2529 78 0,'2'-14'37'0,"-2"14"0"16,0 0-3-16,3 18-31 15,-8 10 1-15,3 16 2 16,-9 9-1-16,-1 15 0 15,-6 7-1-15,0 9 0 16,-7-1-2-16,6-1 0 16,-1-7-3-16,0-17-8 15,17-3-28-15,-1-28-2 0,17-8 0 16,0-25-1-16</inkml:trace>
  <inkml:trace contextRef="#ctx0" brushRef="#br0" timeOffset="10299.5891">15651 2943 111 0,'-21'14'41'0,"1"-9"1"16,18 10-2-16,2-15-39 15,24-3-1-15,22-10-2 16,13-9-1-16,23-2-4 15,-5-21-26-15,28 6-6 16,-7-14-2-16,11 3-1 16</inkml:trace>
  <inkml:trace contextRef="#ctx0" brushRef="#br0" timeOffset="10672.6105">16534 2325 97 0,'-35'34'41'0,"6"18"0"16,-10-3-1-16,7 9-35 15,2 6-1-15,2 11 1 16,-1 1-1-16,4 0 0 16,-2-4-2-16,6-6 2 15,4-6-3-15,8-5-1 16,5-14 0-16,5-10 0 15,10-12 0-15,9-14 0 0,6-10-1 16,5-10 1-16,7-11 0 16,-1-4 0-16,-2-1 0 15,1-1 0-15,-4 1-1 16,-8 7 1-16,-4 9 0 15,-5 8-1-15,-1 11 0 16,-6 9 0-16,-2 9-1 16,1 6-2-16,5 5-2 15,-1-5-7-15,23 11-16 16,-10-18-11-16,20-2 1 15,-5-16-2-15,15-3 1 16</inkml:trace>
  <inkml:trace contextRef="#ctx0" brushRef="#br0" timeOffset="11363.65">17063 2899 105 0,'-21'-1'40'16,"-15"-1"2"-16,4 18-2 16,-16 1-35-16,9 10 0 15,3 2-2-15,7 8-1 16,8-1 0-16,12 5-1 15,11-3 0-15,14-5-1 16,13-11 0-16,12-7 0 16,9-12 0-16,3-10-1 15,4-10 1-15,-5-13-1 16,-1-8 0-16,-8-8 0 15,-10-4 0-15,-8-3 1 16,-11 4-1-16,-9 4 2 16,-8 8-2-16,-10 8 2 0,-4 11 0 15,-5 10 0-15,-1 10 0 16,2 11-1-16,6 4 0 15,7 2-1-15,11 2 1 16,13-2-1-16,12-3 1 16,8-4-1-16,12-3 0 15,8-7 0-15,0-3 1 16,-2-3 0-16,-4 1 0 15,-7-3 1-15,-8 1-1 16,-7 2 1-16,-11 1 0 16,-17 2 0-16,0 0-1 15,-1 23 1-15,-12-5 0 16,-4 8 0-16,-3 6-1 0,0 4 1 15,2 4-1-15,3 0 0 16,7 1 0-16,11-7 0 16,11-7 0-16,9-10 0 15,11-12 1-15,7-11-1 16,8-10 1-16,1-11-1 15,0-6 1-15,1-9-1 16,-6 2 1-16,-5-2-1 16,-6 7 1-16,-10 7-2 15,-5 7 1-15,-9 9 0 16,-10 12-1-16,-1 10 1 15,-7 11-1-15,-4 5-2 16,4 10 0-16,0-1-3 16,12 7-4-16,-1-13-5 0,26 13-10 15,-9-26-15-15,25 6-1 16,-2-21-1-16,14-1 3 15</inkml:trace>
  <inkml:trace contextRef="#ctx0" brushRef="#br0" timeOffset="11867.6788">18426 2971 109 0,'-22'-25'42'15,"2"21"0"-15,-21-4 0 16,5 13-39-16,-7 10 0 16,3 13-1-16,-2 8-1 15,10 4 0-15,7 5 0 16,9 1-1-16,11-5 1 15,10-4-1-15,12-12 0 0,9-9 0 16,5-16 0-16,4-10 0 16,2-12 1-16,0-9-1 15,0-6 1-15,-3-5-1 16,-6 5 0-16,-5 2 0 15,-6 9 0-15,-8 11-1 16,-9 15 1-16,-8 19-1 16,-10 22 1-16,-10 19-1 15,-13 21 1-15,-5 10 0 16,-10 12 1-16,-2 4-1 15,1-2 1-15,0-5-1 16,9-18 1-16,8-16 0 16,13-24 0-16,11-21 0 15,16-21-1-15,13-28 1 16,12-18-1-16,13-18 0 0,9-16 0 15,8-9 0-15,4-6-1 16,-2 4 1-16,-4 10-1 16,-6 9 0-16,-4 12-2 15,-6 11 1-15,-4 20-4 16,-6-2-4-16,9 22-4 15,-12-17-6-15,25 18-11 16,-11-25-10-16,19-2-2 16,-5-20 1-16</inkml:trace>
  <inkml:trace contextRef="#ctx0" brushRef="#br0" timeOffset="12242.7003">19134 2290 95 0,'-3'-15'43'0,"-22"11"-1"0,2 34 0 15,-18 5-36-15,2 25-1 16,-4 14-2-16,2 15 2 15,-4 8-2-15,5 3 0 16,2 0-1-16,7-9 1 16,6-10-2-16,8-13-1 15,8-16 0-15,10-20 0 16,15-17 0-16,12-17 0 15,11-18 2-15,9-11-2 16,3-7 0-16,4-4 0 16,-3-1 0-16,-1 5 0 15,-15 9 0-15,-6 13 0 16,-14 12-2-16,-12 15 2 15,-6 8 0-15,-6 9-1 0,-5 8 0 16,3 4-1-16,0 2-1 16,3-4-2-16,14-4-5 15,5-22-3-15,24 9-7 16,-8-35-8-16,24 6-13 15,-5-26 1-15,13 1-1 16,-4-25 3-16</inkml:trace>
  <inkml:trace contextRef="#ctx0" brushRef="#br0" timeOffset="12399.7092">19638 2716 99 0,'-46'50'40'16,"2"22"3"-16,-12 1-3 0,4 11-36 15,8-2-3 1,6-4-2-16,15-3-10 0,-7-23-26 15,24-6-4-15,1-21 0 16,13-11-1-16</inkml:trace>
  <inkml:trace contextRef="#ctx0" brushRef="#br0" timeOffset="12587.72">19339 2905 122 0,'0'0'44'15,"0"0"1"-15,12 12-1 16,11-3-44-16,16-5-3 15,18 8-7-15,3-11-3 0,28 15-6 16,-5-24-8-16,22 13-18 16,2-14 1-16,12 4-2 15,-4-10 4-15</inkml:trace>
  <inkml:trace contextRef="#ctx0" brushRef="#br0" timeOffset="13150.7522">21054 2352 94 0,'14'-2'39'0,"-14"2"1"16,4 31-2-16,-15 7-37 15,-2 13 2-15,-3 16 0 16,-2 12 0-16,-4 11-1 15,-1 11 0-15,0-1-1 16,4-3 0-16,4-7-2 16,5-11-4-16,15-5-17 15,-5-24-18-15,12-7 1 16,-2-25-1-16,8-9 0 15</inkml:trace>
  <inkml:trace contextRef="#ctx0" brushRef="#br0" timeOffset="13338.7629">20848 2931 114 0,'-12'-5'41'16,"-2"-2"1"-16,14 7-1 16,21 10-40-16,8-11-3 15,16-4-1-15,15-5-2 16,18 6-14-16,-2-21-20 15,18 2-1-15,-6-17-2 16,7 4 2-16</inkml:trace>
  <inkml:trace contextRef="#ctx0" brushRef="#br0" timeOffset="13691.7831">21712 2066 108 0,'-20'20'42'0,"-9"12"0"15,2 33-1-15,-10 16-38 16,5 9 0-16,-4 15 0 15,-2 4-1-15,0-1 0 16,3 4 1-16,0-11-2 16,8-15 1-16,8-12-1 15,4-13-1-15,9-19 0 16,6-12 0-16,10-15 0 15,9-18 0-15,4-7 0 0,6-10 0 16,1-6 2-16,1-7-2 16,1 1 0-16,-2 1 0 15,-5 3 0-15,0 11 0 16,-7 5 0-16,-5 10-2 15,1 11-1-15,-4 5-1 16,6 10-2-16,-4-3-5 16,17 17-11-16,-12-19-17 15,23 8-1-15,-2-16 0 16,17-2-1-16</inkml:trace>
  <inkml:trace contextRef="#ctx0" brushRef="#br0" timeOffset="14073.805">22201 2985 99 0,'-14'-17'41'0,"0"13"0"0,-20-4 0 15,6 18-28-15,-15-1-8 16,4 14 0-16,-4 3-1 16,4 10-2-16,5 0 0 15,8 5 0-15,11-7-2 16,15-3 0-16,16-10 0 15,12-8 0-15,10-14 0 16,8-11 0-16,4-8 0 16,3-6 0-16,-4-5 0 15,-7-3 0-15,-8 3 0 16,-9 5 0-16,-8 6 0 15,-8 7 0-15,-9 13 0 16,0 0 0-16,-17 23 0 16,3 3 0-16,1 2 0 0,2 5 0 15,4-1 0-15,7-1-3 16,14-6-1-16,8-20-4 15,23-1-4-15,-2-27-5 16,31 5-9-16,-9-28-14 16,19-3-1-16,-8-26-1 15,8-4 4-15</inkml:trace>
  <inkml:trace contextRef="#ctx0" brushRef="#br0" timeOffset="14247.8149">23033 2375 117 0,'-32'81'44'16,"-16"7"-1"-16,7 21-1 0,-2-1-40 15,4 6 1-15,1-4-3 16,8-11-1-16,12-6-6 16,0-31-8-16,22 4-17 15,-12-31-11-15,11-9 1 16,-3-26-2-16,3-10 2 15</inkml:trace>
  <inkml:trace contextRef="#ctx0" brushRef="#br0" timeOffset="14398.8236">22754 2784 117 0,'37'-28'44'0,"0"0"-1"16,16 19-1-16,-4 5-36 16,6-10-17-16,19 18-9 0,-15-11-18 15,8 15-5 1,-14-4-1-16,4 9-1 0</inkml:trace>
  <inkml:trace contextRef="#ctx0" brushRef="#br0" timeOffset="15395.8806">1787 4938 97 0,'-18'-22'38'15,"2"13"2"-15,-17 2-2 16,-5 12-35-16,-3 9-1 16,1 12 0-16,-4 5 1 15,3 7-2-15,4 1 1 16,10 3-1-16,9-3 1 15,18-5-1-15,9-9 0 16,15-12 0-16,15-10-1 0,10-9 1 16,8-14-1-16,8-7 2 15,0-10-2-15,-5-2 2 16,-5-3-1-16,-8 2 1 15,-12 6-1-15,-7 7 1 16,-10 6 0-16,-9 10-2 16,-9 11 1-16,0 0-1 15,-3 28 0-15,-3 2 0 16,2 6 0-16,-1 4-2 15,4 9 0-15,1-3-5 16,14 11-5-16,-11-22-10 16,26 8-19-16,-12-19 0 15,19-2-3-15,-2-15 2 16</inkml:trace>
  <inkml:trace contextRef="#ctx0" brushRef="#br0" timeOffset="16109.9214">3803 4805 72 0,'0'0'37'0,"-28"-14"0"16,0 24 2-16,-19 1-35 15,5 6 1-15,-3 1 0 16,5 7 0-16,-1-3 0 15,8-1-2-15,9-2 0 16,9-1-2-16,9-2 0 16,11-2-1-16,9-3 1 15,5 1-1-15,9 3-1 16,8 0 2-16,2 1-2 15,2 0 1-15,-1 2 2 16,-3 1-2-16,-7 0 1 16,-7 2 0-16,-12 1 1 0,-9-1-1 15,-11-3 3-15,-7 4-3 16,-10-6 1-16,-2 3 0 15,-2-7-1-15,-1-1 0 16,7-3-3-16,2-5-2 16,11 7-10-16,-3-16-22 15,28 5-6-15,-3-11 0 16,18 2-1-16</inkml:trace>
  <inkml:trace contextRef="#ctx0" brushRef="#br0" timeOffset="16448.9408">4530 4849 93 0,'-18'-3'40'0,"-15"1"1"15,4 16-1-15,-9 2-37 16,-4 12 0-16,-3 7 0 15,3 5 0-15,2 3 0 16,11 0-2-16,10-1 1 16,14-9-1-16,16-5 0 0,17-12-4 15,18-8-2 1,5-18-11-16,25 3-24 0,-7-14-1 15,12-2 0-15,-8-13-2 16</inkml:trace>
  <inkml:trace contextRef="#ctx0" brushRef="#br0" timeOffset="16644.9521">4992 4768 97 0,'-30'21'40'0,"15"9"1"15,-8 0-2-15,8 13-36 16,-2 5 0-16,4 6-3 15,0 5 2-15,5-2-4 16,7-3-3-16,-1-23-22 0,18 1-12 16,0-21-1-16,15-13-2 15,-3-23 1-15</inkml:trace>
  <inkml:trace contextRef="#ctx0" brushRef="#br0" timeOffset="16777.9597">5053 4492 101 0,'-36'-24'34'15,"-1"13"-26"-15,11 9-8 16,6 3-38-16,20-1-3 16</inkml:trace>
  <inkml:trace contextRef="#ctx0" brushRef="#br0" timeOffset="17274.9881">5409 5059 88 0,'0'0'39'0,"24"-12"-2"15,13 2 1-15,16-10-36 16,5-3-2-16,13-2 1 15,3 0 0-15,1-3-1 16,-4 5 1-16,-11 2 0 16,-13 4 0-16,-17 1 0 15,-13 3 1-15,-22 1-1 16,-17 3 1-16,-15 2-1 15,-11 4 1-15,-12 4-1 16,-7 7 0-16,-2 7 1 16,1 7-1-16,4 7 0 15,10 8 1-15,13 5 0 16,16 4-2-16,19 2 1 15,19-7-1-15,21-6-1 16,14-8-2-16,23-5-2 0,1-23-16 16,22 1-19-16,-7-16 1 15,10-2-3-15,-13-12 3 16</inkml:trace>
  <inkml:trace contextRef="#ctx0" brushRef="#br0" timeOffset="17647.0094">6303 4954 99 0,'-35'16'40'0,"4"13"0"15,-9-3 0-15,4 10-37 16,7 3 0-16,5 3-2 16,5-2 2-16,6-2-2 15,4-8 1-15,12-7 0 16,7-11-1-16,10-16-1 0,8-12 1 15,11-10 0-15,3-12-1 16,6-7 2-16,1-6-2 16,1-3 1-16,-5 3-1 15,-3 7 1-15,-9 8-2 16,-7 12 2-16,-5 12 0 15,-6 13-1-15,-7 13 0 16,-5 12 0-16,-5 13 1 16,-3 4-2-16,4 3 0 15,-2 3-1-15,6-5-2 16,8-12-3-16,16-4-5 15,-3-32-9-15,29-2-16 16,-6-26-3-16,23-12-3 16,-2-24 4-16</inkml:trace>
  <inkml:trace contextRef="#ctx0" brushRef="#br0" timeOffset="17830.0198">7213 4299 113 0,'-28'50'41'15,"-16"18"-1"-15,4 28 0 16,0 6-39-16,-1 9 0 15,7 0-1-15,6-4-2 16,14-8 1-16,5-14-6 16,22-5-10-16,-13-32-24 15,18-8 1-15,-7-28-1 16,7-10-2-16</inkml:trace>
  <inkml:trace contextRef="#ctx0" brushRef="#br0" timeOffset="18131.0371">6915 4774 100 0,'-14'5'41'16,"23"11"1"-16,1-9-2 16,25 11-36-16,5-13-3 15,12-3 1-15,5-2-1 16,5 1 0-16,-1-1 1 15,-1 1-1-15,-9 4-1 16,-10 4 1-16,-10 7 0 16,-10 7-1-16,-7 6 1 0,-13 7 0 15,-9 6 0-15,-7 4-1 16,-4 2 0-16,2-3-2 15,-1-1-1-15,3-12-4 16,15 4-7-16,-12-34-15 16,26 2-12-16,-5-23 0 15,14-7-1-15,-4-19 2 16</inkml:trace>
  <inkml:trace contextRef="#ctx0" brushRef="#br0" timeOffset="18265.0447">7426 4425 110 0,'-26'-30'39'0,"4"18"-5"15,3 17-14-15,0-5-59 16,10 14-2-16,9-14-2 0,-1 28 1 16</inkml:trace>
  <inkml:trace contextRef="#ctx0" brushRef="#br0" timeOffset="18916.082">8288 4855 98 0,'-45'12'38'16,"-6"13"2"-16,-15-6-11 15,3 12-24-15,1-3-1 16,6 0 0-16,13-8-2 16,19-1 0-16,24-19-2 15,9 10 1-15,28-11-1 16,13-3 0-16,14 1 0 15,3 4-1-15,-1 4 1 16,-8 7 0-16,-11 7 2 16,-12 8-2-16,-23 4 1 15,-13 7-1-15,-17-1 2 16,-11 1-2-16,-5-4 1 0,-2-6-2 15,1-11-1-15,7-17-5 16,28 0-17-16,-8-31-15 16,28-7-2-16,7-24 0 15,24-6-1-15</inkml:trace>
  <inkml:trace contextRef="#ctx0" brushRef="#br0" timeOffset="19133.0944">8863 4325 105 0,'-30'18'41'0,"11"19"-1"16,-10 1 0-16,7 19-39 16,1 14-1-16,4 9 1 15,-3 13 0-15,5 5-2 0,0 2 2 16,2-4-4-16,10-4-3 15,-10-25-21-15,19 0-13 16,-9-29 0-16,15-8-2 16,-12-30 2-16</inkml:trace>
  <inkml:trace contextRef="#ctx0" brushRef="#br0" timeOffset="19300.1039">8552 4915 114 0,'-9'-11'41'0,"5"-5"2"16,26 10-2-16,16-9-39 15,16-8-6-15,27 7-8 16,-2-21-8-16,27 13-21 0,-8-6-1 16,13 5-3-16,-2-5 1 15</inkml:trace>
  <inkml:trace contextRef="#ctx0" brushRef="#br0" timeOffset="20197.1552">10299 4882 86 0,'-17'3'37'0,"9"8"1"16,-7-6-2-16,5 11-31 16,-4 4-2-16,3 5 0 15,-2 5 1-15,4 5-2 16,-2-2 1-16,8 2-2 15,3-5 2-15,8-2-2 16,6-10 3-16,11-10-3 0,8-13-2 16,5-10 3-16,6-11-3 15,6-9 2-15,1-5-2 16,0-3 2-16,-4-2-3 15,-6 6 3-15,-8 4-1 16,-5 11-2-16,-9 8 2 16,-10 14 0-16,-8 15 0 15,-3 12 0-15,-11 9 2 16,-1 9-2-16,-1 4 1 15,4 3 0-15,4-4 1 16,8-6-1-16,8-14 1 16,12-13 0-16,14-16-3 15,8-15 4-15,6-16-3 0,5-11 2 16,-2-9-2-16,0-7 1 15,-12-3-1-15,-4 3 0 16,-10 9 0-16,-8 4-3 16,-8 16 0-16,-6 3-1 15,-1 18-2-15,-3 11-6 16,11 12-14-16,-10 1-15 15,19 13 1-15,-4-6-1 16,15 7 2-16</inkml:trace>
  <inkml:trace contextRef="#ctx0" brushRef="#br0" timeOffset="20586.1775">11577 4736 95 0,'-37'-24'39'15,"9"25"2"-15,-17-1-1 16,-2 16-36-16,-1 7 0 15,0 13-1-15,3 8 0 16,3 6 0-16,10 3 0 16,6-2-2-16,14-2 2 15,12-7-2-15,12-11 1 16,13-9-2-16,12-14 1 15,6-12 0-15,9-12-3 16,2-7 3-16,0-11-2 16,-3 0 1-16,-7-6-1 15,-9 5 2-15,-7 3-1 16,-8 8-1-16,-10 9 2 0,-10 15-1 15,0 0 0-15,-11 29 0 16,-5 6 1-16,-2 7-2 16,3 7 0-16,1-1-3 15,12 3-1-15,4-15-7 16,30 3-9-16,-8-32-15 15,29-4-5-15,4-23 0 16,18-8 0-16</inkml:trace>
  <inkml:trace contextRef="#ctx0" brushRef="#br0" timeOffset="20903.1956">12202 4603 107 0,'-32'15'41'15,"-13"-2"1"-15,12 18-2 0,5-4-38 16,8 5-1-16,10 0 0 15,12-2 0-15,15-3 0 16,14-4-1-16,9-1 0 16,5-3 0-16,0 0 0 15,-3-1 1-15,-10 3-1 16,-9 4 1-16,-17 4 1 15,-18 3-1-15,-13 3 1 16,-10 2-1-16,-9-2 1 16,-3-1-2-16,-1-6 1 15,4-6-4-15,11 0-6 16,1-22-4-16,32 0-10 0,-19-6-17 15,27-10-3-15,1-13 0 16,11-2-1-16</inkml:trace>
  <inkml:trace contextRef="#ctx0" brushRef="#br1" timeOffset="26462.5136">14592 4768 63 0,'-11'-3'35'0,"11"3"-1"16,-24-13-1-16,9 11-26 15,-12-5-1-15,-1 10 1 0,-15-3-1 16,-1 14 1-16,-11 3-2 16,0 13 0-16,-7 11-1 15,4 8-1-15,4 4 0 16,10 7-1-16,13-3 0 15,16-3-1-15,16-10 0 16,17-11-1-16,24-20 2 16,16-18-2-16,14-15-1 15,9-15 2-15,0-11-2 16,-2-7 2-16,-7-1-1 15,-11 3 1-15,-16 6-1 16,-12 13 1-16,-15 10 0 16,-18 22 0-16,0 0-1 15,-5 29 0-15,-8 11 2 0,-2 10-3 16,4 6 0-16,4-1-5 15,18 15-9-15,-4-30-12 16,25 3-11-16,5-21-3 16,15-7-2-16,5-18 2 15</inkml:trace>
  <inkml:trace contextRef="#ctx0" brushRef="#br1" timeOffset="26964.5423">16614 4807 83 0,'-14'-6'39'15,"-16"-3"-1"-15,-3 16 1 16,-17 0-32-16,4 14-3 16,-6 9-1-16,4 10 1 15,1 7 1-15,4 7-3 16,7 0 2-16,12 1-2 15,11-4 0-15,15-5-2 16,19-11 0-16,13-14-2 16,20-10-4-16,10-25-11 15,26 4-22-15,-6-22 1 16,11 0-2-16,-8-15 1 15</inkml:trace>
  <inkml:trace contextRef="#ctx0" brushRef="#br1" timeOffset="27315.5624">16993 4879 99 0,'-19'5'38'15,"5"13"1"-15,-7-6-3 16,9 16-34-16,2 5 1 16,1 9-2-16,0 3 2 15,4 5-2-15,-1-3 2 16,1 2-3-16,4-9 3 15,-2-5-2-15,-2-9 0 16,5-7 0-16,0-19 0 16,5-12 0-16,8-13-1 15,4-16 1-15,5-6-2 16,3-10 2-16,3-5-1 15,1-5 0-15,1 5 0 0,-3 10 1 16,-7 8-2-16,-6 12 1 16,-3 9 0-16,-2 10 0 15,5 11-2-15,1 2-2 16,9 13-3-16,-1-16-10 15,23 18-22-15,-3-9-1 16,15 7 0-16,-1-9-2 16</inkml:trace>
  <inkml:trace contextRef="#ctx0" brushRef="#br1" timeOffset="27702.5845">17752 4878 93 0,'-23'-15'39'0,"3"10"2"0,-12-7-2 16,0 9-34-16,-7 4 0 15,1 12-1-15,-5 9-1 16,-1 13-1-16,1 4 2 16,4 6-2-16,7 3 0 15,11 1-1-15,14-6 1 16,14-6-2-16,12-11 2 15,13-11-2-15,9-13 1 16,6-10-1-16,1-9-1 16,1-13 3-16,-3-7-3 15,-4-5 1-15,-6 0 0 16,-8 2 0-16,-7 7-1 15,-5 8 1-15,-6 6 0 16,-10 19-2-16,0 0 2 16,-9 36-1-16,-1 0 2 0,-1 6-3 15,3 6 1-15,6-1-4 16,9 6-2-16,2-22-7 15,28 6-14-15,-3-28-13 16,17-2-1-16,2-20-1 16,13-4 2-16</inkml:trace>
  <inkml:trace contextRef="#ctx0" brushRef="#br1" timeOffset="28083.6063">18299 4803 99 0,'-20'11'41'15,"-4"-5"1"-15,16 10-2 0,-3 3-37 16,22-13-2-16,12-5 0 16,9 0 0-16,13-1 0 15,3-1 0-15,4-5 0 16,2 0 0-16,-6 0-1 15,-5 2 0-15,-7-1 0 16,-7 3 1-16,-13 3-1 16,-16-1 0-16,-2 18 1 15,-19 2-1-15,-10 4 0 16,-7 9 0-16,-10 3 2 15,1 6-2-15,-1 3 1 16,5 0-1-16,12-4 1 16,14-4-2-16,18-8 1 15,17-13-3-15,20-3-4 0,10-21-6 16,28 7-14-16,-6-23-14 15,20-1-1-15,-9-13-1 16,7 4 1-16</inkml:trace>
  <inkml:trace contextRef="#ctx0" brushRef="#br1" timeOffset="28667.6397">19112 4889 93 0,'-14'15'40'0,"-1"-4"2"15,4 13-3-15,-8-4-35 16,5 7 0-16,-3 2 0 15,6 2-2-15,6-3 1 16,8-3-1-16,11-7 0 16,9-8-2-16,7-8 2 15,7-10-1-15,5-8-2 16,1-7 2-16,-1-7-2 16,-4-5 1-16,0-2-1 15,-5 3 2-15,-9 6-2 16,-6 5 0-16,-7 12 1 15,-11 11-1-15,-1 18 1 0,-13 17-1 16,-11 20 1-16,-7 21 0 16,-7 20 0-16,-8 14-1 15,-4 12 4-15,-3 0-2 16,1-3 2-16,4-8-2 15,1-13 1-15,10-18-1 16,6-23 1-16,10-19 0 16,6-20-1-16,16-18-1 15,-13-13 1-15,14-14 0 16,5-14-3-16,2-17 4 15,8-12-4-15,4-8 1 16,9-9-1-16,2 3 1 16,5 5-2-16,1 3-2 15,12 10-3-15,-8 0-6 16,13 26-8-16,-20-8-18 0,14 17-3 15,-3-9 1-15,18 7-1 16</inkml:trace>
  <inkml:trace contextRef="#ctx0" brushRef="#br1" timeOffset="29287.6752">20604 4903 89 0,'-15'-6'39'0,"15"6"0"0,-23-5-2 16,9 9-33-16,-8 5 0 16,1 16-1-16,-5 7 1 15,1 8-2-15,2 6 2 16,6 3-3-16,10 0 2 15,11 0-1-15,15-11 0 16,12-13-1-16,12-12-1 16,12-14 1-16,4-9 0 15,0-15 0-15,-5-8-1 16,-5-6 2-16,-7-7-3 15,-15-2 1-15,-10 3-2 16,-14-1 1-16,-9 7-2 16,-5 3 1-16,-9 10-1 0,-6 6-2 15,6 12-1-15,-4-5-6 16,24 13-19-16,0 0-10 15,25 4 1-15,3-12-1 16</inkml:trace>
  <inkml:trace contextRef="#ctx0" brushRef="#br1" timeOffset="29518.6884">21466 4334 91 0,'-14'-9'38'0,"3"24"-1"15,-13 12 1-15,-3 26-35 0,-3 15-1 16,1 14-1-16,-5 16 2 16,0 5-3-16,8 6-2 15,-1-18-17-15,19 7-18 16,7-18-2-16,18-11 1 15,5-23-1-15</inkml:trace>
  <inkml:trace contextRef="#ctx0" brushRef="#br1" timeOffset="29886.7094">21743 4859 102 0,'-24'-11'40'0,"-16"6"2"15,0 26-2-15,-9 8-34 16,4 10-3-16,3 7 1 0,10 7-2 15,10-4 1-15,17-4-2 16,13-12 2-16,19-15-2 16,10-14 0-16,14-16 0 15,7-13-1-15,6-15 0 16,2-17 0-16,-5-10 0 15,-2-12-1-15,-7-7 1 16,-4 2 0-16,-11 8 0 16,-8 10 1-16,-11 14-1 15,-13 25 1-15,-5 27-1 16,-23 22 0-16,-6 31 0 15,-4 17-2-15,-4 9-1 16,12 12-5-16,-3-11-4 16,27 10-5-16,-9-30-15 0,34 1-9 15,6-27-2-15,22-11 0 16</inkml:trace>
  <inkml:trace contextRef="#ctx0" brushRef="#br1" timeOffset="30637.7524">22908 4820 77 0,'0'0'39'0,"11"-2"-1"15,-11 2 1-15,-8 28-23 16,-7-3-12-16,0 11-1 16,-11 7 2-16,2 9-2 15,-4 0 0-15,5 5 0 16,4-11-1-16,5-6 0 0,9-10 0 15,7-11-1-15,9-18 0 16,11-15 0-16,7-14-2 16,4-9 3-16,-3-8-2 15,1-4 1-15,-2-3-1 16,-7 1 1-16,-2 7-2 15,-11 10 2-15,-4 10 0 16,-5 6-2-16,0 18 2 16,0 0-1-16,-7 16 0 15,5 4 0-15,4 4 0 16,4 2 0-16,6-1 1 15,6-2 0-15,11-8 0 16,7-8 0-16,6-10 1 16,9-7-2-16,3-7 1 0,0-3 0 15,-2-5 0-15,-8 1-1 16,-4 3 1-16,-11 5-2 15,-7 3 1-15,-8 11 0 16,-14 2 0-16,0 28 0 16,-10-1 0-16,-1 8-1 15,3 8-2-15,-3 0-2 16,12 12-4-16,-5-19-7 15,27 16-5-15,-13-32-11 16,30 6-9-16,-3-17-1 16,15-7 2-16,1-15 3 15</inkml:trace>
  <inkml:trace contextRef="#ctx0" brushRef="#br1" timeOffset="31008.7736">23929 4858 107 0,'-28'4'40'0,"-18"6"1"16,5 18-1-16,-16 3-33 15,12 7-4-15,4 3 1 16,10 3-1-16,7-1 0 16,11-2-1-16,12-8 0 15,12-9 1-15,12-9-3 16,9-8 0-16,8-13 0 15,7-9 0-15,4-10 0 16,-1-9 0-16,-3-1 0 16,-1-5 0-16,-12 3 0 0,-2 3 0 15,-15 5 0-15,-5 8 0 16,-8 7 0-16,-4 14-2 15,-15 4 2-15,-3 14 0 16,-3 8 0-16,-4 6-1 16,8 5 0-16,-1 1-3 15,8 3-2-15,1-12-5 16,23 8-6-16,-14-37-18 15,40 20-8-15,-7-28 2 16,13-3-1-16</inkml:trace>
  <inkml:trace contextRef="#ctx0" brushRef="#br1" timeOffset="31422.7973">24397 4869 105 0,'0'0'40'0,"-18"5"0"16,5 18 1-16,-15 7-35 15,5 8-3-15,-3 7 2 16,2 4-3-16,-2 0 2 15,7 2-2-15,2-10 1 16,8-3-1-16,5-13 0 16,4-9-2-16,9-15 0 15,6-10 0-15,8-12 0 16,5-10 0-16,3-7 0 15,5-7 0-15,2-3 0 16,0-4 0-16,-2 5 0 16,-2 7 0-16,-6 8 0 15,-6 10 0-15,-3 9 0 0,-6 11 0 16,-6 14 0-16,0 8 0 15,-8 12 0-15,-3 2 0 16,0 8 0-16,-5 1 0 16,-1 4 0-16,-1-4 0 15,1 2-3-15,-6-12-8 16,10 2-3-16,-12-20-6 15,21 12-12-15,-3-27-11 16,-10 7 0-16,10-7 0 16,-4-24 5-16</inkml:trace>
  <inkml:trace contextRef="#ctx0" brushRef="#br1" timeOffset="34182.9552">1292 6550 85 0,'0'0'37'16,"5"-19"-1"-16,-5 19 2 15,0 0-31-15,0 0-2 16,0 0-1-16,2 22 0 15,-6 5-1-15,0 10 0 16,-2 9-2-16,0 8 1 16,-4 1-1-16,4 4 1 15,0-8-1-15,3-5 0 16,4-10 0-16,10-12 0 0,5-15 0 15,11-12-1-15,5-13 0 16,5-12 1-16,5-10-1 16,1-4 0-16,-2-3 1 15,-2 2-1-15,-7 7 0 16,-6 4 0-16,-8 9 1 15,-5 10-1-15,-13 13 0 16,14 3 0-16,-14 16 1 16,0 11-1-16,0 6 0 15,3 5 1-15,2 4-1 16,1 1 1-16,6-2-2 15,8-7 2-15,4-11-1 16,5-12 1-16,6-10 0 16,1-15 0-16,-1-9 1 15,1-9 0-15,-5-12 0 0,-4-4 0 16,-8-4-1-16,-2-2-2 15,-4-1 1-15,-6 4-4 16,2 7-1-16,-4 3-2 16,7 19-6-16,-10-11-17 15,14 20-9-15,-16 10-2 16,31-5 1-16,-13 5 0 15</inkml:trace>
  <inkml:trace contextRef="#ctx0" brushRef="#br1" timeOffset="34400.9676">2425 6554 111 0,'0'0'38'0,"0"22"4"0,-10-8-5 16,0 17-33-16,-3 7-1 15,0 11 0-15,0 2-1 16,2-2 0-16,5-2-2 15,0-5-1-15,10-9-4 16,-1-20-5-16,19-1-17 16,-5-32-13-16,12-4 0 15,-2-20-2-15,7-6 2 16</inkml:trace>
  <inkml:trace contextRef="#ctx0" brushRef="#br1" timeOffset="34536.9754">2449 6092 116 0,'-33'-22'40'16,"-3"8"0"-16,13 14-4 15,6 8-43-15,4-15-23 16,30 12-10-16,4-7 0 16,20 6-2-16</inkml:trace>
  <inkml:trace contextRef="#ctx0" brushRef="#br1" timeOffset="34828.9921">3105 5976 111 0,'-10'-17'42'16,"10"17"-1"-16,-15-1 0 15,10 15-38-15,-3 14-1 16,1 17 1-16,-2 19-2 15,2 18 0-15,-3 15-1 16,-6 10 2-16,1 12-2 16,-1-5 2-16,5-3-4 15,-2-14 0-15,6-11-7 16,-5-29-7-16,17-9-22 15,-5-27-2-15,10-12-2 16,2-23 0-16</inkml:trace>
  <inkml:trace contextRef="#ctx0" brushRef="#br1" timeOffset="35031.0037">2892 6620 126 0,'-32'1'42'0,"12"16"3"15,-3-12-3-15,23-5-42 16,0 0 0-16,14 0 0 15,15-10 0-15,9-9 0 16,13 1-4-16,6-14-6 16,22 7-7-16,-13-19-24 15,18 2-1-15,-14-12-1 16,5 4 1-16</inkml:trace>
  <inkml:trace contextRef="#ctx0" brushRef="#br1" timeOffset="35380.0236">3685 5951 114 0,'-11'-1'42'16,"0"22"-1"-16,-15 7 0 15,4 20-37-15,-8 14-1 16,-1 12 0-16,-1 14 0 16,0 6 1-16,4-1-4 15,6-3 0-15,6-11 0 16,5-12 0-16,8-16 0 15,9-15 0-15,4-19 0 16,10-20 0-16,5-11 0 16,6-14 0-16,2-10 0 15,1-4 0-15,-2-2 0 16,-1 4 0-16,-4 7 0 0,-5 8 0 15,-3 19 0 1,-5 12 0-16,-8 20 0 0,-2 6 0 16,-1 12 0-16,-3-4-5 15,12 16-8-15,-11-18-3 16,20 10-18-16,-11-25-8 15,16-6-2-15,4-17 0 16</inkml:trace>
  <inkml:trace contextRef="#ctx0" brushRef="#br1" timeOffset="36226.072">4911 6620 110 0,'0'0'39'0,"0"0"1"16,0 0-3-16,-12 27-35 16,6-3 0-16,-2 12 0 15,-3 2 1-15,1 3-2 16,-1-2 1-16,3 1-1 15,1-9 0-15,4-9 0 16,3-22 1-16,0 0-2 16,17-11 1-16,-2-14 1 15,4-10-1-15,-1-7-1 16,7-9 1-16,-2-2-2 0,0-5 1 15,-1 3-1-15,-2 9 1 16,-5 9-2-16,0 10 2 16,-4 11-1-16,-11 16 1 15,17 13 0-15,-13 13 1 16,6 8 1-16,-1 6-1 15,4 1 1-15,3-1-2 16,5 0 3-16,4-9-3 16,8-12 3-16,5-13-3 15,5-11 0-15,8-12 0 16,1-10 0-16,-2-9 0 15,-1-2 0-15,-5-1 0 16,-7 5 0-16,-6 5 0 16,-9 8 0-16,-11 11 0 15,-11 10 0-15,0 32 0 0,-8 4 0 16,-4 8 0-16,0 5 0 15,4 5 0-15,0 3 0 16,11-4-2-16,4-10-3 16,14-7-7-16,1-19-3 15,21 3-10-15,-13-31-8 16,15-1-8-16,-6-13-2 15,4-7 3-15,-6-8 3 16</inkml:trace>
  <inkml:trace contextRef="#ctx0" brushRef="#br1" timeOffset="36579.0922">5888 6611 106 0,'-11'32'42'0,"-1"-11"-1"16,15 9 0-16,1-6-36 15,15-15 0-15,14-7-3 16,13-8 0-16,4-8-1 15,9-7 0-15,4-9 0 16,-6-3-1-16,-3-2 1 16,-10 1-1-16,-6 0 1 15,-15 4-2-15,-10 5 2 16,-15 9-1-16,-15 9 1 15,-8 14 0-15,-8 10-1 16,-7 8 1-16,-2 10 0 16,1 8 1-16,5 4-2 15,7 4 0-15,10-2 0 16,13-3-2-16,17-6-1 0,15-13-5 15,25-1-4-15,3-24-5 16,27 7-8-16,-7-30-8 16,19 4-9-16,-3-19 0 15,11-3 3-15</inkml:trace>
  <inkml:trace contextRef="#ctx0" brushRef="#br1" timeOffset="36902.1107">6919 6421 112 0,'-57'7'41'0,"8"15"2"15,-3-9-5-15,13 13-34 16,9-2-1-16,15 1 0 0,9 1-2 16,18-4 1-16,12-9-2 15,13-3 1-15,8-7-1 16,3 1 1-16,-2-2-1 15,-3 1 0-15,-7 0 0 16,-10 1 0-16,-12 4 1 16,-10 7-1-16,-17 5 0 15,-9 5 0-15,-5 2 1 16,-9 3-2-16,3 1 0 15,-2 0-2-15,7 0-3 16,4-17-6-16,26 7-6 16,-2-21-7-16,32-14-15 15,0-9-1-15,15-5-2 16,6-10 2-16</inkml:trace>
  <inkml:trace contextRef="#ctx0" brushRef="#br1" timeOffset="37241.1301">7438 6409 112 0,'-49'26'42'16,"-11"-5"0"-16,14 15-3 15,4-10-36-15,12 0 1 16,16-1-2-16,16-5 1 15,19-5-3-15,16-8 2 16,13-4-2-16,6-3 0 16,0 3 0-16,-4-1 1 15,-8 3-1-15,-10 5 1 0,-17 6 0 16,-15 6 0-16,-16 6-1 15,-11 2 2-15,-7 1-2 16,-6 0-2-16,2 0-2 16,-4-11-4-16,14 3-4 15,-4-21-6-15,27 11-7 16,-12-21-14-16,23-3-4 15,-2-11 1-15,7-2 1 16</inkml:trace>
  <inkml:trace contextRef="#ctx0" brushRef="#br1" timeOffset="37968.1717">8143 6461 101 0,'0'0'38'0,"-23"0"2"15,8 19-2-15,-13 5-35 16,4 13 1-16,-4 2-1 16,5 10 1-16,-1-1-1 15,10 0 1-15,11-9-1 16,15-9 1-16,12-17-3 15,13-12 0-15,12-11 0 16,8-14 0-16,4-10 0 16,2-12 0-16,-4-5-1 15,-5-2-1-15,-9 4 1 16,-3 4-1-16,-13 8 0 15,-6 9-1-15,-13 17 2 16,-12 21-4-16,-8 21 4 16,-10 22 0-16,-10 27 0 15,-7 21 1-15,-7 17-1 0,-2 11 1 16,3 6-1-16,1-5 2 15,7-5-2-15,8-17 0 16,7-19 0-16,7-20 0 16,10-26 1-16,0-18 0 15,3-25-1-15,-1-11 1 16,-2-21 0-16,-1-14 0 15,2-12 0-15,0-15-1 16,3-10 1-16,8-7 1 16,6 5-2-16,9 0 0 15,11 5-4-15,8-1-4 16,14 19-4-16,-4-5-8 15,20 29-8-15,-17-7-11 0,19 14-4 16,-2-6-1-16,14 6 4 16</inkml:trace>
  <inkml:trace contextRef="#ctx0" brushRef="#br1" timeOffset="38547.2048">9537 5958 82 0,'33'-14'39'16,"-13"4"1"-16,-3 17 0 15,-17-7-18-15,-5 35-18 16,-9 5-2-16,3 12 1 16,-9 14 0-16,-2 11-1 15,-5 7 0-15,3 6 2 16,-4-1-2-16,5-7 1 15,4-11-1-15,5-10 0 16,5-13-1-16,9-17 1 0,8-15-2 16,8-17 0-16,9-17 0 15,8-10 0-15,4-14 0 16,1-5 0-16,2-7 0 15,-3 2 0-15,-2 3 0 16,-5 8 0-16,-6 11 0 16,-7 12 0-16,-3 17 0 15,-2 14 0-15,-3 11 0 16,-1 13 0-16,2 5 0 15,3 3 0-15,9 2-4 16,5-6 0-16,14 1-5 16,0-21-3-16,21 3-8 15,-15-25-14-15,23 0-8 16,-11-18 3-16,2-1 0 15</inkml:trace>
  <inkml:trace contextRef="#ctx0" brushRef="#br1" timeOffset="39119.2375">10404 6455 106 0,'-19'-25'39'0,"1"12"2"16,-16 4-2-16,-1 15-30 15,-14 5-3-15,2 16-3 16,-9 7 0-16,2 7 2 16,5 4-3-16,10 3 0 15,9-3-2-15,17-2 0 16,21-10 0-16,13-8 0 15,20-15 0-15,15-5 0 16,9-16 0-16,4-7 0 16,-1-13 0-16,-2-3 0 15,-10-6 0-15,-9 1 0 0,-11 2 0 16,-14 2 0-16,-10 7 0 15,-8 11 0-15,-4 17 0 16,-21-2 0-16,3 18 0 16,-3 8 0-16,0 8 0 15,1 3 0-15,10 4 0 16,2-3 0-16,15 1-10 15,2-19 0-15,22 4-5 16,-2-25-5-16,25 5-12 16,-7-18-8-16,10-3 1 15,-6-14 0-15,1 0 7 16,1-2 35-16,-18-7 6 15,-1 14 5-15,-24-12 14 0,8 17 10 16,-19 0 3-16,1 23-1 16,-15-8-1-16,-1 24-34 15,-4 10-1-15,0 12 1 16,-2 8-2-16,3 5 0 15,0-1-1-15,6 2 1 16,7-7-3-16,3-10 0 16,10-12-3-16,4-23-6 15,15-4-4-15,-5-24-6 16,20 3-12-16,-16-25-12 15,10-5 2-15,-7-14-3 16,4-3 6-16</inkml:trace>
  <inkml:trace contextRef="#ctx0" brushRef="#br1" timeOffset="39501.2594">11038 6101 119 0,'-24'16'41'16,"19"6"0"-16,1-5-2 16,12 2-39-16,10 4 0 15,3 1 0-15,7 9 0 16,-4 2 0-16,-1 5 1 15,-5 3 1-15,-8 5-1 16,-9 1 3-16,-8 2-1 16,-3 1 1-16,-9-6-4 15,3 0 0-15,-2-8 0 16,6-7 0-16,-1-8 0 15,10-5 0-15,3-18 0 16,0 0 0-16,22 0 0 0,-7-15 0 16,7-8 0-16,0-5 0 15,5-5 0-15,-2-9 0 16,5-3 0-16,1 0 0 15,2 2 0-15,-4 7 0 16,2 7 0-16,-3 1 0 16,10 15-13-16,-9 0 0 15,13 18-3-15,-13-10-7 16,28 17-15-16,-2-8-4 15,20 3 1-15,9-2 4 16</inkml:trace>
  <inkml:trace contextRef="#ctx0" brushRef="#br1" timeOffset="45318.5921">12139 6785 112 0,'0'0'39'16,"0"0"2"-16,-2 23-2 15,-17 0-37-15,4 6-4 16,0 10-2-16,-7-8-10 16,5 14-24-16,4-8-2 0,11 0 1 15,2-14-2-15</inkml:trace>
  <inkml:trace contextRef="#ctx0" brushRef="#br1" timeOffset="46060.6345">12865 6420 96 0,'0'0'37'0,"0"0"1"16,-14 17-1-16,-5 6-35 15,-1 7 0-15,-2 13 3 0,-3 2-2 16,0 8 2-16,3-2-2 15,9-2 1-15,10-11-1 16,14-12 1-16,15-16-3 16,15-15-1-16,13-16 1 15,12-11-2-15,6-13 2 16,-2-3-3-16,-3-2 2 15,-8 4-1-15,-9 6 1 16,-14 7-1-16,-14 9 1 16,-13 14-1-16,-9 10 1 15,-12 19 0-15,-3 7 0 16,-5 12 2-16,1 4-2 15,-1 6 2-15,8-1-1 16,8 0 1-16,11-8-2 16,14-11 4-16,8-13-3 0,11-13 0 15,6-13 0-15,5-8 0 16,2-13 1-16,-2-5-2 15,-6-7 2-15,-9-1-4 16,-6-2 2-16,-13-1-2 16,-3 7-1-16,-11 1-2 15,-2 12-3-15,-10-5-7 16,17 21-9-16,-13-11-17 15,18 9 0-15,2-7-1 16,16 1 1-16</inkml:trace>
  <inkml:trace contextRef="#ctx0" brushRef="#br1" timeOffset="46468.6579">14154 5914 106 0,'-23'6'41'15,"6"21"0"-15,-13 3 0 16,9 10-36-16,-11 12-2 15,6 10 0-15,-2 9-1 16,3 6 0-16,0-2-1 16,7-4 2-16,3-4-2 15,6-10 2-15,4-11-3 16,5-8 3-16,5-14-3 15,6-12 0-15,6-12 0 16,5-10 0-16,3-10 0 16,2-8 0-16,4-8 0 0,-4-1 0 15,5 0 0-15,-7 6 0 16,-1 5 0-16,-9 8 0 15,-1 14 0-15,-3 15 0 16,-8 12 0-16,-3 10 0 16,0 5-2-16,-1 2 0 15,5 6-4-15,-1-9-2 16,12 5-6-16,-6-27-6 15,28 1-20-15,-6-17 0 16,13-4-1-16,-2-16 1 16</inkml:trace>
  <inkml:trace contextRef="#ctx0" brushRef="#br1" timeOffset="46743.6736">14579 6470 102 0,'3'-19'40'0,"-17"3"0"16,2 13 0-16,-16 6-32 16,9 13-2-16,-7 8-2 15,4 11 0-15,0 7-1 16,7 4 0-16,6 2-1 15,12-1 1-15,8-7-3 16,11-9 0-16,9-13 0 16,10-15 0-16,1-13 0 15,9-12 0-15,-5-14 0 16,-5-5 0-16,-8-6 0 15,-10-1 0-15,-11 3 0 16,-15 2-4-16,-7 13-4 16,-22 2-5-16,7 22-3 15,-24-8-8-15,24 19-17 16,-11-3-1-16,15 6 0 0,7-1 1 15</inkml:trace>
  <inkml:trace contextRef="#ctx0" brushRef="#br1" timeOffset="47503.7171">15605 6394 97 0,'0'0'40'0,"0"0"0"16,0 0-1-16,0 0-31 15,-5 14-6-15,-4 3 0 16,-3 13 0-16,-5 10 1 0,-1 8 1 15,-3 0-2-15,6 7 2 16,2-7-3-16,6-4 2 16,12-12-2-16,12-15 2 15,9-14-2-15,14-15-1 16,9-12 1-16,9-12-3 15,1-5 3-15,3-7-2 16,-9 1 1-16,-3 6-1 16,-10 5 1-16,-7 8-1 15,-12 11 1-15,-21 17 0 16,10 1 0-16,-17 20 0 15,-3 8-1-15,-3 8 3 16,0 4-2-16,3 4 1 16,4 2-1-16,5-3 2 0,9-6-2 15,7-12 2-15,7-11-2 16,7-12 0-16,6-11 0 15,1-13 0-15,2-9 0 16,1-14 0-16,1-3 0 16,-4-6 0-16,-5 0 0 15,-6-1 0-15,-4 7-3 16,-8 5-2-16,-1 12-1 15,-12 4-5-15,0 26-2 16,-2-13-5-16,11 28-9 16,-16-2-14-16,11 10 0 15,0-5 0-15,6 5 3 16</inkml:trace>
  <inkml:trace contextRef="#ctx0" brushRef="#br1" timeOffset="47886.739">16582 6602 113 0,'-11'3'40'0,"11"-3"3"16,0 0-3-16,0 0-39 16,38-24 0-16,5 6-1 15,5-4 1-15,8-3-1 16,5 0 1-16,-4 0-2 15,-7 3 3-15,-11 2-1 16,-13 4 0-16,-13 2 0 16,-13 14 0-16,-14-15 0 15,-13 14 1-15,-9 6-1 16,-10 4-1-16,-6 11 1 0,-3 6 0 15,1 7 3-15,3 3-4 16,9 3 0-16,11-1 0 16,13-1 0-16,22-5 0 15,16-12 0-15,18-4 0 16,14-10-2-16,14-2-7 15,0-16-3-15,15 7-5 16,-16-22-11-16,16 8-13 16,-20-9-2-16,2 3 2 15,-18-5 1-15</inkml:trace>
  <inkml:trace contextRef="#ctx0" brushRef="#br1" timeOffset="48848.794">17250 6438 105 0,'-31'6'42'0,"-8"-3"-1"0,2 15 1 15,-13 0-35-15,8 5-1 16,3 7-3-16,3 3 2 15,5 4-3-15,9 1 0 16,11-2-2-16,16-7 0 16,10-7 0-16,12-7 0 15,10-14 0-15,7-8 0 16,9-8 0-16,0-10 0 15,2-8 0-15,-5-5 0 16,-6-2 0-16,-5 1 0 16,-9 1 0-16,-8 4 0 15,-8 9 0-15,-9 7 0 16,-5 18 0-16,-12-5 0 15,-6 20 0-15,-2 10 0 0,-1 6 0 16,3 5 0-16,2 0 0 16,10 2 0-16,6-5 0 15,11-7 0-15,15-11 0 16,10-12 0-16,8-6 0 15,6-10 0-15,3-9 0 16,-1 1 0-16,-4-5 0 16,-5 2 0-16,-9-1 0 15,-8 9 0-15,-9 3 0 16,-6 9 0-16,-11 4 0 15,-4 27 0-15,-6-4 0 16,-2 9 0-16,-1 5 0 16,-2 2 0-16,2 0 0 0,2-2 0 15,2-7 0-15,4-7 0 16,6-12 0-16,-1-11 0 15,14-10 0-15,2-10 0 16,2-8 0-16,1-10 0 16,3-8 0-16,1-4 0 15,-1 2 0-15,-1 4 0 16,-1 6 0-16,-6 7 0 15,0 8 0-15,-1 8 0 16,2 11 0-16,1 9 0 16,3 3 0-16,6 1 0 15,6-1 0-15,8 1 0 16,6-2 0-16,4-4 0 15,1-7 0-15,-5 1 0 0,-7-3 0 16,-8 0 0-16,-12-1 0 16,-18 7 0-16,0 0 0 15,-29 3 0-15,-2 9 0 16,-7 4 0-16,-2 4 0 15,4 2 0-15,4 6 0 16,10-4 0-16,11-2 0 16,19-3 0-16,12-5 0 15,12-5 0-15,11-3 0 16,2 0 0-16,1-1 0 15,-5 0 0-15,-9 2 0 16,-10 4 0-16,-14 4 0 16,-12 3 0-16,-14 5 0 15,-11 1 0-15,-8 3 0 16,-3-3 0-16,0-1 0 0,-2-9-3 15,13 3-7-15,-2-14-2 16,20 2-1-16,-3-25-4 16,26 8-7-16,-13-28-8 15,30 4-2-15,0-16-5 16,17-8 4-16,17-3-1 15</inkml:trace>
  <inkml:trace contextRef="#ctx0" brushRef="#br1" timeOffset="49675.8413">19666 6460 90 0,'0'0'38'0,"-12"-16"0"15,12 16 2-15,-17-19-31 0,0 16-5 16,-15 1 1-16,-2 7 0 16,-16 7 1-16,-7 10-2 15,-7 8 0-15,-2 8 1 16,4 3-3-16,10 5 3 15,9 1-5-15,15-4 0 16,20-5 0-16,24-12 0 16,21-11 0-16,16-12 0 15,18-10 0-15,10-12 0 16,1-8 0-16,3-7 0 15,-9-2 0-15,-8-1 0 16,-13 2 0-16,-12 7 0 16,-15 3 0-16,-12 12 0 15,-16 13 0-15,0 0-2 0,-20 11 2 16,1 10 2-16,-6 17-2 15,-1 14 0-15,-4 15 0 16,1 11 0-16,3 13 0 16,0 8 0-16,1 6 0 15,0 2 0-15,-3-2 0 16,-1-5 0-16,-2-14 0 15,-5-10 0-15,-1-12 0 16,1-19 0-16,2-18 0 16,5-18 0-16,6-18 0 15,6-18 0-15,11-17 0 16,6-14 0-16,14-17 0 15,7-12 0-15,11-13 0 0,10 2 0 16,5 3 0-16,4 7 0 16,3 8 0-16,3 10 0 15,3 17 0-15,-5 6-5 16,7 27-6-16,-8-6-2 15,14 18-8-15,-13-20-7 16,26 15-6-16,-13-16-9 16,13-2 3-16,-1-9 2 15</inkml:trace>
  <inkml:trace contextRef="#ctx0" brushRef="#br1" timeOffset="49884.8533">20699 5916 122 0,'-14'-2'41'16,"-15"16"2"-16,5 30-2 0,-6 9-40 15,-6 12 0-15,1 12 0 16,3 15 0-16,1 2-1 16,7-2 1-16,10-3-4 15,10-14-3-15,13-4-7 16,-3-25-5-16,25 4-15 15,-2-28-7-15,19-6-2 16,-5-22 0-16</inkml:trace>
  <inkml:trace contextRef="#ctx0" brushRef="#br1" timeOffset="50258.8747">20949 6474 120 0,'-18'-26'42'16,"-3"17"1"-16,-14 5-2 0,1 16-37 15,-7 10-1-15,2 13-1 16,-3 6-2-16,3 8 0 15,5 0 0-15,8 1 0 16,11-7 0-16,12-7 0 16,16-15 0-16,11-12 0 15,15-13 0-15,11-13 0 16,2-9 0-16,5-12 0 15,0-6 0-15,-7-2 0 16,-9 3 0-16,-7 7 0 16,-13 7 0-16,-12 10 0 15,-9 19 0-15,-13 7 0 16,-8 17 0-16,-3 9 0 0,2 7 0 15,0 3 0 1,8 7 0-16,4-9-3 0,23 2-9 16,-1-22-2-16,31 5-5 15,-6-29-9-15,32 8-8 16,-2-21-4-16,10-9 1 15,3-10 5-15</inkml:trace>
  <inkml:trace contextRef="#ctx0" brushRef="#br1" timeOffset="50583.8932">21516 6372 120 0,'-41'20'42'0,"-6"1"0"16,12 12 1-16,-2-2-39 0,17 2 0 15,16-5-4 1,16-1 0-16,13-6 0 0,10-8 0 15,10-3 0-15,2-5 0 16,-3-1 0-16,-2 1 0 16,-13 0 0-16,-11 7 0 15,-15 2 0-15,-14 6 0 16,-14 7 0-16,-12 2 0 15,-6 2 0-15,-3 0 0 16,2-2 0-16,2-4 0 16,13-3-2-16,9-14-9 15,20-8-3-15,22-7-6 16,28 2-9-16,-7-23-14 15,28-2 1-15,10-15 1 16,10-5 5-16</inkml:trace>
  <inkml:trace contextRef="#ctx0" brushRef="#br1" timeOffset="50891.9109">22119 6334 120 0,'-19'-6'43'0,"-26"2"0"16,1 18-1-16,-13-5-37 16,13 7-3-16,8 6-2 15,12 5 0-15,8 1 0 16,20 0 0-16,17-3 0 15,11-4 0-15,8-2 0 16,0-2 0-16,-2-1 0 16,-5-3 0-16,-10 2 0 15,-10 3 0-15,-14 2 0 16,-11 5 0-16,-11 4 0 0,-8 3 0 15,-9 1 0-15,-2-2 0 16,3-1 0-16,3-6 0 16,14 1-8-16,0-17-4 15,30 6-4-15,-4-28-10 16,32 6-14-16,0-16-3 15,13-3 0-15,6-11 4 16</inkml:trace>
  <inkml:trace contextRef="#ctx0" brushRef="#br1" timeOffset="51259.9319">22291 6552 120 0,'-17'7'42'16,"0"1"-1"-16,10 7 1 16,7-15-38-16,3 17-3 0,15-7 0 15,10-3 0-15,10-4 0 16,7-3 1-16,2-7-2 15,3-2 0-15,-6-6 0 16,-3-5 0-16,-7-2 0 16,-6-2 0-16,-13-2 0 15,-11 3 0-15,-12 5 0 16,-11 8 0-16,-14 6 0 15,-9 14 0-15,-7 10 0 16,-2 9 0-16,3 12 0 16,4 5 0-16,9 3 0 15,12 0 0-15,20-2 0 16,13-5 0-16,24-8 0 15,18-6 0-15,20-5 0 16,6-18-11-16,27 4-3 0,-3-25-3 16,20 5-12-16,-15-25-9 15,7-2-4-15,-17-16-1 16,-9-7 7-16</inkml:trace>
  <inkml:trace contextRef="#ctx0" brushRef="#br1" timeOffset="51590.9508">23321 6300 135 0,'-48'9'46'16,"-13"1"-3"-16,10 13-12 15,11-2-31-15,0 3 0 16,9 4 0-16,5 0 0 16,11-1 0-16,13-1 0 15,11 0 0-15,10-4 0 16,8-1 0-16,8-5 0 0,2-2 0 15,1-1 0-15,-2-3 0 16,-2 0 0-16,-9 3 0 16,-7 2 0-16,-12 6 0 15,-15 5 0-15,-15 3 0 16,-11 3 0-16,-9 2 0 15,-7 2 0-15,3-1 0 16,0-9 0-16,17 4-3 16,6-21-9-16,30 5-4 15,8-26-9-15,39 13-9 16,-2-20-9-16,29 0 1 15,3-5 5-15,8 6 3 16</inkml:trace>
  <inkml:trace contextRef="#ctx0" brushRef="#br1" timeOffset="51732.959">23643 6888 138 0,'-22'6'46'0,"6"4"-4"15,-4-14-13-15,5-5-29 16,15 9-6-16,7-31-9 16,12 24-8-16,-17-25-10 15,13 9-13-15,-3-8 2 16,-1-6 0-16,-7-2 5 15</inkml:trace>
  <inkml:trace contextRef="#ctx0" brushRef="#br2" timeOffset="56980.2591">2116 7945 57 0,'0'0'35'16,"0"0"0"-16,0 0 0 0,0 0-15 16,0 0-13-16,0 0-2 15,0 0 0-15,8 23-1 16,-5 3-2-16,5 11-2 15,-4 11 1-15,1 15 0 16,-4 11 0-16,-2 9-1 16,-4 5 0-16,-2-1 0 15,2-5-1-15,-5-8 0 16,7-5-5-16,-5-20-24 15,12-3-7-15,-4-20 1 16,8-4-2-16</inkml:trace>
  <inkml:trace contextRef="#ctx0" brushRef="#br2" timeOffset="57589.2939">1859 8035 104 0,'-29'7'40'0,"5"-3"0"16,14 7 0-16,10-11-38 15,21 9 0-15,20-17 0 16,14-4-1-16,11-3 2 15,11-3-1-15,9-5-1 16,3-6 1-16,-1 2-1 0,-5 0 0 16,-9 4 0-16,-10 3 0 15,-8 8 0-15,-13 5-1 16,-10 8 0-16,-10 13 1 15,-10 10-1-15,-8 13 0 16,-5 9-1-16,-5 8 1 16,-4 11 0-16,-2 8-1 15,-5 3 1-15,1 3-1 16,0-2 1-16,5-6-1 15,1-7 1-15,6-11 0 16,6-9 0-16,3-13 1 16,7-14-1-16,3-14 1 15,6-13-1-15,1-12 0 16,4-13 1-16,-3-5 0 0,1-9-1 15,0-1 1-15,-3 1-1 16,1 4 0-16,-3 11 1 16,-4 8-1-16,-1 15 0 15,-2 12 0-15,-1 17 0 16,-7 15 1-16,0 9-2 15,-5 8 0-15,4 6 0 16,-3-3-2-16,8-1 0 16,-2-10-3-16,13-6-4 15,-4-27-16-15,22-1-14 16,-2-23 0-16,13-6 0 15,-3-17 1-15</inkml:trace>
  <inkml:trace contextRef="#ctx0" brushRef="#br2" timeOffset="57772.3044">3418 8269 103 0,'-10'-17'40'0,"10"17"0"15,-29 11-1-15,6 16-34 16,-2 9-2-16,4 13-1 16,1 6 0-16,3 3-2 15,9 1-3-15,4-5 0 16,13-2-3-16,-1-23-14 15,17 0-20-15,-3-23 1 16,13-9-2-16,-6-20 1 16</inkml:trace>
  <inkml:trace contextRef="#ctx0" brushRef="#br2" timeOffset="57925.3132">3356 7920 85 0,'-47'-36'40'15,"12"21"-1"-15,3 1-1 16,18 14-17-16,14 0-39 15,20 6-20-15,20 0-1 16,4-3 0-16,20 9-1 16</inkml:trace>
  <inkml:trace contextRef="#ctx0" brushRef="#br2" timeOffset="58273.3331">4087 8170 104 0,'-33'2'40'0,"-4"10"1"15,-15-4 0-15,4 8-39 16,-3 4 0-16,10 6 1 16,4 3-1-16,11 3 0 15,13-2-1-15,20-4 0 16,14-7-1-16,20-6 0 15,11-5 0-15,7-2 0 16,2-3 0-16,-2 3 0 16,-8 2 0-16,-12 7 0 15,-16 8 1-15,-22 7-1 16,-18 6 1-16,-17 2-1 15,-7 2 1-15,-5-2-1 16,-3-4-2-16,3-10-1 0,11 1-6 16,1-21-28-16,34-4-4 15,-13-7-1-15,23-7-1 16</inkml:trace>
  <inkml:trace contextRef="#ctx0" brushRef="#br2" timeOffset="58986.3738">5222 8215 86 0,'13'-13'38'16,"-9"2"0"-16,-4 11 0 15,5 10-36-15,-10 10 0 16,1 12-1-16,-1 12 1 15,-4 8-1-15,3 5 0 16,1 3-1-16,4-3-2 16,6-3-3-16,0-22-15 15,15 0-18-15,1-24 1 16,11-13-2-16,-1-22 0 15</inkml:trace>
  <inkml:trace contextRef="#ctx0" brushRef="#br2" timeOffset="59143.3828">5316 7889 102 0,'-20'-13'39'0,"-3"7"-1"16,12 12-4-16,7 7-40 15,4-13-31-15,29 19 0 16,7-12-1-16,16 5-1 15</inkml:trace>
  <inkml:trace contextRef="#ctx0" brushRef="#br2" timeOffset="59443.4">5879 8064 90 0,'-31'32'38'0,"-13"-4"1"0,2 3 0 16,-11-6-34-16,18 2-2 15,3-13 0-15,20 0 0 16,12-4-1-16,17-2-1 15,16 0-1-15,14-2 1 16,7 5-1-16,0 2 0 16,0 4 0-16,-8 5 1 15,-13 4-1-15,-14 7 0 16,-16 2 0-16,-16-2 1 15,-11 2-1-15,-10-5-2 16,1-6-2-16,-5-17-6 16,18 2-28-16,-2-22-2 15,22-2 0-15,5-16-2 16</inkml:trace>
  <inkml:trace contextRef="#ctx0" brushRef="#br2" timeOffset="60008.4323">8011 7695 85 0,'-23'-52'36'0,"-1"8"1"15,-13 2 0-15,2 10-33 0,-9 11-1 16,6 18 0-16,-5 18 1 15,3 24 0-15,-1 18-2 16,1 19 0-16,2 19 0 16,4 14-1-16,4 10 0 15,4 9-1-15,4-1-1 16,3-11-1-16,8-6-2 15,1-21-5-15,17-14-28 16,-1-21-2-16,14-19 1 16,-1-25-3-16</inkml:trace>
  <inkml:trace contextRef="#ctx0" brushRef="#br2" timeOffset="61300.5062">7393 8242 104 0,'0'0'40'15,"9"-13"1"-15,20 6-1 16,9-7-38-16,18-1-1 16,9 1 1-16,5 2 0 15,1 5-1-15,-4 6-1 16,-6 7 1-16,-7 11-1 15,-13 8 0-15,-13 11 0 16,-15 8 0-16,-10 5 1 16,-8 6-1-16,-8 0 0 15,-3-1 0-15,-2-5 0 0,2-9 0 16,1-10 0-16,3-11 0 15,12-19 0-15,0 0 0 16,13-25 0-16,3-10 0 16,9-6 1-16,1-10-1 15,3-7 1-15,0-2-1 16,-2 4 1-16,-4 5-1 15,-3 6 0-15,-4 12 1 16,-4 6-1-16,-1 10 0 16,2 9 0-16,2 7 0 15,5 4 0-15,3 4 0 16,6 3 0-16,6 1 0 15,5-2 0-15,3 0 0 16,0-1 0-16,-1-1 0 16,-5-2 0-16,-6-2 0 0,-8-2 0 15,-9 2 0-15,-14-3 0 16,-6 10 0-16,-12 1 1 15,-9 4-1-15,-4 5 0 16,-9 6 0-16,2 7 0 16,-1 4 0-16,2 6 1 15,9-3-1-15,9 3 0 16,11-6 0-16,12-3 0 15,13-11 0-15,13-8 0 16,11-12 0-16,10-16 0 16,4-10 1-16,4-11-1 15,-2-9 0-15,-7-8 0 16,-4-3 1-16,-12-4-2 15,-10-2 2-15,-12 6-1 0,-11 8 1 16,-11 12-1-16,-9 8 0 16,-9 14 0-16,-3 10 0 15,-2 10 0-15,1 12-1 16,8 1 1-16,6 7-1 15,14-7 0-15,11 2 1 16,17-8 0-16,12-5 0 16,11-5 0-16,9-5 0 15,1-2 0-15,3-4 0 16,-2-3 0-16,-8 2 0 15,-9 1 0-15,-8-1 1 16,-6 7-1-16,-12 2 0 16,-15-2 0-16,1 21 0 15,-11-1 0-15,-3 5 0 0,-5 6 0 16,-2 5 0-16,0 3 1 15,0 0-1-15,5-4 0 16,3-3 0-16,7-8 0 16,9-9 0-16,5-12 1 15,11-11-1-15,7-12 0 16,4-11 1-16,5-7-1 15,1-8 0-15,4-6 0 16,-6 1 0-16,-2 3 0 16,-8 7 1-16,-6 7-1 15,-10 11 0-15,-5 11 0 16,-4 12 0-16,-13 12 0 15,2 7 0-15,2 7 0 16,3 0-1-16,6 3 1 0,11-2 0 16,6-9 0-16,11-5 0 15,7-8 0-15,6-7 1 16,2-7-1-16,0-5 1 15,1-3 0-15,-4-5 0 16,-4 1-1-16,-5 3 1 16,-7 3-1-16,-5 5 0 15,-7 9 0-15,-12 1 0 16,6 29 1-16,-10 3-2 15,-5 9 2-15,-3 8-2 16,1 4 1-16,0 3-3 16,0-6-1-16,10 2-8 15,-2-22-7-15,21 5-13 0,-6-25-12 16,18-5 1-1,3-19-1-15</inkml:trace>
  <inkml:trace contextRef="#ctx0" brushRef="#br2" timeOffset="61863.5384">11437 8212 67 0,'5'-23'38'0,"-2"4"-2"16,-15-10 2-16,-1 15-30 16,-14-5 0-16,2 16 1 15,-14 5-3-15,-2 11 0 16,-10 9-2-16,4 12 0 15,-2 4-1-15,8 7-1 16,7 2 0-16,15 0-2 16,16-4 0-16,16-4-1 15,20-5-2-15,18-12-2 16,25 3-7-16,-5-22-24 15,25 2-5-15,-6-15 1 16,7-2-2-16</inkml:trace>
  <inkml:trace contextRef="#ctx0" brushRef="#br2" timeOffset="62565.5786">11944 8200 94 0,'-29'1'39'0,"-13"3"3"15,8 11-3-15,-7 1-36 16,0 10 1-16,-1 7-1 15,0 7 1-15,3 5-2 16,5 1 1-16,10-1-2 16,13-6 0-16,11-8 0 15,15-8 0-15,13-11-1 16,11-17-1-16,15-10 1 15,1-11-1-15,4-9 1 16,-2-5-1-16,-6-5 1 16,-7 1-1-16,-10 4 1 0,-12 4 0 15,-8 8 0-15,-7 9 0 16,-7 19 1-16,-14-8-1 15,0 19 0-15,-1 10 1 16,0 5-1-16,2 4 0 16,7 3 0-16,6 0 1 15,11-6-1-15,9-5 0 16,12-10 0-16,9-7 0 15,9-9 0-15,5-5 0 16,-1-3 0-16,-1-5 0 16,-5 1 0-16,-9 2 0 15,-6 4 0-15,-10 7 0 16,-12 5 0-16,-7 9 1 15,-8 7-1-15,-6 7 0 0,-5 6 0 16,1 1 0-16,-4 5 0 16,3-4 0-16,1-3 0 15,4-8 0-15,7-7 0 16,3-15 0-16,13 1 1 15,1-15-1-15,4-5 1 16,1-8-1-16,0-3 1 16,1-4-1-16,-3 0 1 15,-2 3-1-15,-5 3 0 16,-3 6 1-16,-3 4-1 15,3 4 0-15,-1 3-1 16,4 0 1-16,7 4-2 16,5-3-1-16,9 0-1 0,5-10-5 15,17 10-7-15,-10-21-10 16,23 9-15-16,-8-16 0 15,11 1 0-15,-11-12 2 16</inkml:trace>
  <inkml:trace contextRef="#ctx0" brushRef="#br2" timeOffset="62765.59">13221 7674 101 0,'-11'19'40'16,"-17"12"1"-16,4 21-1 16,-4 13-37-16,-2 13-1 15,-4 9-1-15,4 7 1 16,-1 1-2-16,3-1 0 15,6-5-2-15,3-10-2 0,8-11-2 16,0-19-5-16,19-4-18 16,-11-28-12-16,13-9 1 15,-5-22 0-15,7-8 2 16</inkml:trace>
  <inkml:trace contextRef="#ctx0" brushRef="#br2" timeOffset="63237.617">12888 8227 104 0,'-13'-26'41'0,"-5"4"1"16,18 22-9-16,-1-10-28 15,19 9-2-15,15-2-1 16,12 3-2-16,14-1 0 16,9-1 0-16,12 1-1 15,2 0 0-15,2 1-1 16,-11 0 1-16,-8 0 0 0,-11 2 0 15,-10 0 0-15,-15 2 1 16,-13 2 0-16,-16-6 2 16,-8 18-1-16,-10-1 2 15,-12 3-1-15,-6 6 0 16,-3 6 1-16,0 4-1 15,0 5 0-15,9 0-1 16,10 1 1-16,11-5-1 16,11-5-1-16,14-9 0 15,12-9 1-15,10-13-2 16,10-11 1-16,-1-9 0 15,2-10 0-15,-4-6-1 0,-7-6 1 16,-8-5 0-16,-12 0-1 16,-11 1 1-16,-12 1-1 15,-7 6 1-15,-7 7-1 16,0 8 0-16,-2 9-1 15,2 6-2-15,7 13-2 16,2 0-5-16,20 21-7 16,-10-26-13-16,22 36-9 15,0-20-1-15,19 3 0 16,0-6 3-16</inkml:trace>
  <inkml:trace contextRef="#ctx0" brushRef="#br2" timeOffset="63583.6368">14114 8202 91 0,'8'-11'41'0,"-16"-2"1"0,-4 12-1 15,-20-2-33-15,3 12-3 16,-10 6-1-16,1 10 0 16,-5 6-1-16,7 10-1 15,4-2 0-15,10 9-1 16,14-6 0-16,13-3 0 15,17-8 0-15,13-10-1 16,11-11 0-16,9-12 0 16,6-13-1-16,1-13 1 15,-5-8 0-15,-9-7 0 16,-8-2 0-16,-16-5 0 15,-11-3-1-15,-14 10 1 16,-12 4-1-16,-12 10 1 16,-4 11-2-16,-3 8-2 0,2 13 0 15,5 4-3-15,13 22-7 16,1-17-6-16,28 22-14 15,-2-17-7-15,22 3 0 16,4-10 1-16</inkml:trace>
  <inkml:trace contextRef="#ctx0" brushRef="#br2" timeOffset="63952.6579">14569 8192 105 0,'0'0'41'0,"-13"-8"2"16,0 15-2-16,-10 1-38 15,-1 11 0-15,-4 6-2 16,-2 6 1-16,1 5 0 15,5 4-1-15,3-3 0 0,7-1 0 16,7-10 0-16,11-6 0 16,7-13 0-16,15-12-1 15,6-10 1-15,5-14-1 16,6-5 1-16,3-8 0 15,-2 1 0-15,-1-2 0 16,-7 8 0-16,-7 5-1 16,-12 14 2-16,-17 16-2 15,0 0 0-15,5 20 0 16,-14 4 0-16,-6 7 0 15,5 5 0-15,1 0-4 16,9-1 0-16,6-12-5 16,18 5-6-16,-3-24-3 15,23 12-10-15,-13-27-14 16,19 1 0-16,-5-13-1 0,5 1 3 15</inkml:trace>
  <inkml:trace contextRef="#ctx0" brushRef="#br2" timeOffset="64281.6767">15110 8133 99 0,'-14'-22'42'15,"14"22"1"-15,-29-25-2 16,29 25-35-16,-29-2-2 16,7 13 0-16,-3 5 0 15,-4 7-3-15,1 5 1 16,2-3-1-16,4 5 0 15,11-7-1-15,5-2 1 16,13-5-1-16,10-5 1 16,10-6-1-16,7-1 1 0,6-2-1 15,-2-1 0-15,1 1 0 16,-7 3 0-16,-9 7 0 15,-11 4 0-15,-10 8 0 16,-15 4 0-16,-6 4-1 16,-9 5-1-16,-3-2-2 15,2 5-4-15,-4-18-7 16,23 11-5-16,-9-29-13 15,31 2-9-15,5-19-2 16,20-8 2-16</inkml:trace>
  <inkml:trace contextRef="#ctx0" brushRef="#br2" timeOffset="64559.6926">15846 7381 82 0,'0'0'42'0,"-29"-4"-1"16,13 27 0-16,-11 6-22 15,4 27-14-15,-5 6-1 16,1 14 0-16,-4 1-2 15,2 0 0-15,7-5-2 16,2-2-1-16,11-2-10 16,-5-26-12-16,19 4-18 15,-2-14-1-15,11-1-2 16,0-7 1-16</inkml:trace>
  <inkml:trace contextRef="#ctx0" brushRef="#br2" timeOffset="64726.7022">15672 8453 121 0,'-11'21'45'15,"-5"-16"0"-15,16-5-1 16,-14 9-44-16,15-24-2 16,-1 15-9-16,8-37-10 15,10 22-21-15,-14-12-3 16,7 5-1-16,-6-8 1 15</inkml:trace>
  <inkml:trace contextRef="#ctx0" brushRef="#br2" timeOffset="67774.8765">16632 7719 78 0,'8'-17'37'0,"-8"17"0"16,9-16 0-16,-9 16-32 15,-1 19 0-15,-2 9 0 16,-8 7-1-16,3 13 0 15,-2 11-1-15,-1 9-1 16,-5 7 0-16,-1 4 0 16,2-2-1-16,-3-4-4 15,9 0-3-15,-5-17-28 16,21-8-6-16,5-22 2 15,19-12-2-15</inkml:trace>
  <inkml:trace contextRef="#ctx0" brushRef="#br2" timeOffset="68008.8899">17291 7595 99 0,'-11'15'38'0,"-16"16"1"16,3 22-1-16,-10 11-35 15,0 16 1-15,0 8-2 16,4 5 0-16,1-1 0 16,5-2-3-16,6-3-2 15,3-18-8-15,15-2-26 16,-5-22-4-16,16-10 2 0,-6-21-1 15</inkml:trace>
  <inkml:trace contextRef="#ctx0" brushRef="#br2" timeOffset="68173.8993">16941 8162 111 0,'-32'-13'41'16,"-2"-1"1"-16,19 12-3 16,15 2-36-16,0 0-2 15,42-18-4-15,11-4-17 16,32 9-19-16,-2-5-2 15,18 6 1-15,0-4-3 16</inkml:trace>
  <inkml:trace contextRef="#ctx0" brushRef="#br2" timeOffset="68509.9186">17926 8208 101 0,'-17'21'40'16,"17"2"0"-16,-7 1-2 0,-1 12-35 16,6 7-3-16,1 4 2 15,0 5-2-15,0-4-2 16,6 2-5-16,-8-19-20 15,18-2-11-15,-1-18-1 16,13-12-1-16,-2-21 1 16</inkml:trace>
  <inkml:trace contextRef="#ctx0" brushRef="#br2" timeOffset="68639.926">18000 7939 85 0,'-26'-20'34'0,"8"12"-3"16,18 8-29-16,0 0-29 0,33 16-8 15,1-7-2-15</inkml:trace>
  <inkml:trace contextRef="#ctx0" brushRef="#br2" timeOffset="68931.9427">18448 8147 101 0,'-32'23'39'0,"-13"-7"2"15,8 6-3-15,-6-6-33 16,17 3-2-16,9-4-1 15,14 0 0-15,14-3-1 16,16 0-1-16,15-1 0 16,4 2 1-16,6 6-1 0,-5 1 0 15,-5 5 0-15,-12 6 1 16,-13 1-1-16,-17 6 1 15,-18-1-1-15,-10-2 0 16,-10-1-2-16,-2-10-4 16,9 4-19-16,-7-20-15 15,17-3 0-15,5-16-2 16,18-4 1-16</inkml:trace>
  <inkml:trace contextRef="#ctx0" brushRef="#br2" timeOffset="69527.9768">19534 8216 87 0,'11'2'37'16,"-11"-2"1"-16,-8 24 0 15,-15-7-32-15,5 15-2 16,-7 3 1-16,0 7-1 16,-3 0 0-16,6 2-1 15,1-6-1-15,8-6 0 16,9-10-1-16,8-10 0 15,10-15 0-15,11-11-1 16,4-9 0-16,8-8 1 16,2-8 0-16,0-1-1 15,0-2 1-15,-2 2-1 16,-7 7 1-16,-6 5-1 15,-5 10 1-15,-8 11-1 16,-11 7 0-16,7 25 1 0,-10 3-1 16,-1 9 0-16,3 7-1 15,3 2-1-15,10 2-2 16,5-9-2-16,19 3-13 15,-4-27-11-15,23-1-10 16,-1-21 0-16,10-4-1 16,-7-18 2-16</inkml:trace>
  <inkml:trace contextRef="#ctx0" brushRef="#br2" timeOffset="69845.995">20171 8265 98 0,'-37'-15'39'16,"5"15"1"-16,-9 0-1 15,10 16-32-15,-2 3-4 16,8 10 0-16,5 6 0 0,7 4 0 15,8 3-1-15,10-2 0 16,12-4-1-16,8-6 1 16,7-8-1-16,8-10 0 15,5-12-1-15,-1-9 1 16,0-12-1-16,-7-5 0 15,-4-7 0-15,-13-2 0 16,-8-1-1-16,-10 0 1 16,-9 8-1-16,-9 5 0 15,-2 10-1-15,-7 6-1 16,6 8-1-16,-1-1-4 15,20 17-16-15,0-17-5 16,10 12-11-16,10-12-1 0,18-2-1 16,7-9 2-16</inkml:trace>
  <inkml:trace contextRef="#ctx0" brushRef="#br2" timeOffset="70051.0067">20832 7800 101 0,'-10'-28'38'16,"-2"22"3"-16,-12 16-3 15,4 20-33-15,-4 22-2 16,1 14 0-16,0 17-1 16,3 12-1-16,-4 5-1 15,4 3-3-15,6-5-1 16,-6-21-16-16,20 4-14 0,-10-21-7 15,9-13 1-15,0-20-1 16</inkml:trace>
  <inkml:trace contextRef="#ctx0" brushRef="#br2" timeOffset="70230.0169">20586 8257 115 0,'-3'-14'42'15,"3"0"1"-15,20 10-3 16,10-1-40-16,11-6-6 15,25 11-21-15,-8-10-10 16,23 4-6-16,-1-2 1 16,16 6-1-16</inkml:trace>
  <inkml:trace contextRef="#ctx0" brushRef="#br2" timeOffset="70948.058">22541 8090 81 0,'14'-35'41'0,"-13"-9"-2"15,3-2 2-15,-10-10-26 16,-2 7-10-16,-10-3-2 16,-2 10 1-16,-8 8 0 15,-6 12-1-15,-3 12 0 16,-10 18-1-16,-2 16 0 15,-2 19 0-15,0 16-1 16,2 14-2-16,2 16 1 16,5 7 0-16,5 10-1 15,12-1 0-15,7-4 0 0,14-10-1 16,7-8 0-16,6-12-2 15,14-8-8-15,-7-33-16 16,17 0-12-16,-14-22 0 16,-1-4-1-16,-13-16-1 15</inkml:trace>
  <inkml:trace contextRef="#ctx0" brushRef="#br2" timeOffset="71103.0669">21828 8450 107 0,'-28'-23'41'0,"17"12"2"16,10-4-2-16,25 10-36 15,10-4-3-15,16-2-3 16,19 2-3-16,3-10-15 0,26 20-13 16,-8-10-9-16,8 10-1 15,-7-4-1-15</inkml:trace>
  <inkml:trace contextRef="#ctx0" brushRef="#br2" timeOffset="71549.0924">22871 8357 101 0,'-28'-13'41'16,"3"9"1"-16,-16-2-2 15,3 14-35-15,-6 6-1 0,-2 11 1 16,-5 10-2-16,3 5 0 15,3 5 0-15,12 0-2 16,12-2 0-16,13-4 0 16,22-8-1-16,13-8 1 15,16-13-1-15,10-7-1 16,8-12 1-16,1-6 0 15,1-11 0-15,-5-5 0 16,-8-4 1-16,-12-3-1 16,-8 4 0-16,-9 1 0 15,-7 8 1-15,-7 6-2 16,-7 19 1-16,0 0 0 15,-19 9 0-15,4 15-1 16,1 8 0-16,-2 4-1 0,5 5-1 16,7-5-2-16,11 3-3 15,-4-22-12-15,30 8-7 16,-10-26-4-16,24 5-5 15,-10-19-5-15,14-3 3 16,-7-11 0-16</inkml:trace>
  <inkml:trace contextRef="#ctx0" brushRef="#br2" timeOffset="71712.1017">23375 8403 104 0,'0'0'40'0,"0"0"1"16,-16 22-2-16,-3 4-34 16,-3 14-2-16,-1 3-1 15,1 5 0-15,3-1 0 16,8-4-3-16,11-3-2 0,-2-20-12 15,24 4-12-15,-22-24-14 16,37-1 0-16,-12-19-2 16,10-5 1-16</inkml:trace>
  <inkml:trace contextRef="#ctx0" brushRef="#br2" timeOffset="71855.1099">23467 8094 98 0,'-17'-23'39'0,"5"13"-2"16,12 10-5-16,-14-13-50 15,25 22-23-15,1-1 2 16,12 8-2-16,-3 0 2 16</inkml:trace>
  <inkml:trace contextRef="#ctx0" brushRef="#br2" timeOffset="72177.1283">23688 8350 88 0,'7'35'39'0,"-15"-4"1"16,3 8 0-16,-12-7-29 15,6 10-6-15,-6-4-1 16,4 0-1-16,-1-5 0 15,3-3-1-15,1-7 0 16,6-5 0-16,4-18 0 16,0 12-1-16,0-12 0 15,11-17 0-15,-1-3 0 16,4-5-1-16,3-8 2 15,1-8-2-15,3-6 1 0,7-2 0 16,-1 1 0-16,4 2-1 16,-3 7 1-16,-1 4-2 15,-1 13-1-15,-3 6-2 16,6 22-9-16,-17-6-12 15,20 23-6-15,-20-12-4 16,17 18-8-16,-4-2-1 16,12 4 1-16</inkml:trace>
  <inkml:trace contextRef="#ctx0" brushRef="#br2" timeOffset="72350.1382">24465 8671 121 0,'-33'2'44'16,"7"2"0"-16,-10-12-5 15,15-12-50-15,21 20-18 16,-27-22-6-16,27 22-9 16,-9-21-2-16,9 21 2 15</inkml:trace>
  <inkml:trace contextRef="#ctx0" brushRef="#br2" timeOffset="78666.4995">2671 2064 58 0,'0'0'32'16,"0"0"-1"-16,-2 15-2 15,2-15-24-15,-6 12-6 16,6-12-1-16,2 15 1 15,-2-15 0-15,8 10 0 16,-8-10 2-16,0 0 1 16,11 9 1-16,-11-9 1 15,0 0 0-15,0 0 0 16,0 0 0-16,9 11-1 15,-9-11-1-15,0 0-1 16,20 10 0-16,-1-7-1 16,6-1 1-16,8-2-1 0,9-3 0 15,9-1 1-15,5-2 0 16,6-1-1-16,5 1 1 15,3-1 0-15,-2 3-1 16,-2 1 0-16,-2 3 1 16,-2 3-1-16,-1 1 0 15,-3 6 0-15,1-1 0 16,0 0-1-16,3-1 1 15,5 1-1-15,8-6 1 16,7-2 1-16,7-1 0 16,5-4 0-16,4-3 2 15,7 2-1-15,4-3 0 16,4 3 0-16,1 1-1 15,-1 2 0-15,3 1 0 0,1 0 0 16,1 0-1-16,0-2 1 16,5 2-1-16,-7-2 1 15,4 0-1-15,-1 0 1 16,1 1-1-16,3-1 0 15,-2 2 1-15,0-1-1 16,-3 3 0-16,-1 0 0 16,-6 3 0-16,-1 0 0 15,-3 0 0-15,-4 5 0 16,-1 0 0-16,-1-2-2 15,-3 1 2-15,-1-1-1 16,5-3 1-16,1-3-1 16,-2-4 1-16,2-2-1 0,-5-2 1 15,-2 0 0-15,-1 0 0 16,-5-1 1-16,-5 0-1 15,-2 5 0-15,-4 1 0 16,-3-1 0-16,2-1-1 16,-3 3 1-16,1-1 1 15,1-1-1-15,1-1-1 16,1 0 1-16,3 1 0 15,-1-3 0-15,2 0 0 16,-3 3 0-16,-3-3 0 16,-5 3 1-16,-6-2 0 15,-4 2 0-15,-2-1 0 16,-3 1 0-16,-6-2 0 15,-2 2 0-15,-2-1-1 16,0 2 1-16,-1-2-1 16,-3 0 1-16,-7 2-1 0,-2-2 0 15,-3 1 0-15,-6 0 0 16,-5 1 1-16,-4-1-1 15,-16 3 0-15,17-6-1 16,-17 6-5-16,0 0-29 16,0 0-2-16,-10-14 1 15,10 14-4-15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01:24.67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9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03T02:02:51.330"/>
    </inkml:context>
  </inkml:definitions>
  <inkml:trace contextRef="#ctx0" brushRef="#br0">5085 6400 75 0,'-5'48'35'0,"-5"8"-2"16,4 16 1-1,-9 1-28-15,7 14 0 0,-1-6-3 16,5 1 0-16,4-11-1 16,8-10-1-16,6-17-1 15,9-17 0-15,6-16 0 16,6-19 0-16,5-13 0 15,4-14 0-15,-3-7 1 16,3-5-1-16,-7-1 1 16,-4 4-1-16,-4 6 0 15,-8 10 0-15,-5 11 0 16,-6 13-1-16,0 14 1 15,-7 11 0-15,2 14 0 16,-1 12 0-16,3 3 0 16,6 8 2-16,1-4-2 0,6-1 2 15,3-12-1-15,7-10 0 16,5-22 0-16,1-15 1 15,1-23 0-15,1-15-1 16,-3-18 2-16,-1-10-2 16,-8-9-2-16,-9-13-4 15,4 7-25-15,-16-8-7 16,4 17 3-16,-11-4-4 15</inkml:trace>
  <inkml:trace contextRef="#ctx0" brushRef="#br0" timeOffset="494.0282">6497 6091 82 0,'-13'-12'34'16,"13"12"0"-16,-13 25 0 15,10 9-25-15,-3 16-6 16,1 18-1-16,-5 15 1 16,2 16 1-16,-6 7-1 15,4 6 1-15,-5-5-2 0,2-6 1 16,3-16-1-16,5-12 1 15,5-17-2-15,6-19 0 16,5-21 0-16,8-17 0 16,5-20-1-16,2-10 1 15,6-13 0-15,3-4-1 16,-1-3 1-16,0 4 0 15,-2 6-1-15,-6 13 1 16,1 15-1-16,-6 14 0 16,-3 17-1-16,-4 11 0 15,0 12-1-15,-1 1-2 16,5 7-3-16,-4-10-7 15,16 2-23-15,-3-13 1 16,14-4 0-16,-2-14-1 16</inkml:trace>
  <inkml:trace contextRef="#ctx0" brushRef="#br0" timeOffset="872.0499">7195 6905 102 0,'-18'-7'36'0,"-12"-1"1"15,5 16-1-15,-16 12-31 16,3 6-1-16,1 10-1 15,3 7 0-15,2 4-1 16,7 3 0-16,9-3-1 16,10-3-1-16,11-11 1 15,11-11-1-15,10-13 1 16,6-10-1-16,9-13 1 15,-1-11-1-15,2-7 1 0,0-9 1 16,-6-3-2-16,-5-1 1 16,-8 5 0-16,-4 2-1 15,-6 9 0-15,-6 5 0 16,-2 12 0-16,-5 12-1 15,3 17 0-15,-4 7 0 16,1 6 0-16,1 3-2 16,4 5-1-16,4-4-1 15,13-2-7-15,0-24-24 16,19-10-2-16,-1-24 0 15,15-13 0-15</inkml:trace>
  <inkml:trace contextRef="#ctx0" brushRef="#br0" timeOffset="1039.0595">7824 6375 102 0,'-36'61'37'16,"6"28"1"-16,-10 4-3 15,12 12-32-15,3-1-3 16,5-6-2-16,20-4-28 15,0-20-6-15,12-13 0 16,-3-25-1-16</inkml:trace>
  <inkml:trace contextRef="#ctx0" brushRef="#br0" timeOffset="1206.069">7657 6809 120 0,'-23'-18'38'0,"23"18"1"15,0 0-2-15,12-15-40 16,30 18-25-16,7-13-10 15,32 1 0-15,7-11 0 16,29 3-2-16</inkml:trace>
  <inkml:trace contextRef="#ctx0" brushRef="#br0" timeOffset="1510.0864">8999 6760 109 0,'18'-5'36'0,"-18"5"2"16,5 21-3-16,-18 8-32 16,2 11 0-16,-2 9-3 15,-2 7 0-15,1 5-1 16,2-2-2-16,7-1-3 15,0-24-24-15,18-2-6 16,3-26 0-16,15-12-1 16</inkml:trace>
  <inkml:trace contextRef="#ctx0" brushRef="#br0" timeOffset="1657.0945">9060 6596 104 0,'-43'-21'36'0,"11"12"-2"15,6 6-4-15,26 3-56 16,0 0-7-16,22-6-1 15,22 7-2-15</inkml:trace>
  <inkml:trace contextRef="#ctx0" brushRef="#br0" timeOffset="1930.1103">9567 6702 117 0,'-24'36'39'0,"-10"-7"0"16,7 2-3-16,2-6-34 15,10-5 0-15,8-2-1 16,10-5 0-16,12-3-1 15,12-3 0-15,8-3 1 16,4 0-1-16,-1 1 0 16,-3 5 1-16,-7 2 0 15,-8 9 0-15,-15 5-1 16,-11 2 1-16,-13 3 0 15,-5 1-1-15,-4-1-1 16,-2-9-3-16,8 4-21 16,-5-21-12-16,16 1-2 15,1-16 0-15,17-2-1 16</inkml:trace>
  <inkml:trace contextRef="#ctx0" brushRef="#br0" timeOffset="2546.1457">11155 6254 85 0,'4'-14'34'0,"-21"6"0"15,-6 12 2-15,-16 7-26 16,-8 11-5-16,-8 4-1 0,-3 10 1 15,-3 1-2-15,6 7 0 16,10-3-1-16,10 2 2 16,17-6-3-16,14-2 2 15,19-6-2-15,17-1 0 16,12-5 0-16,8-1 0 15,6 1 0-15,0-1-1 16,-8 1 0-16,-5 6 1 16,-17 1 0-16,-14 5-1 15,-18 3 1-15,-15 3 0 16,-13-2-1-16,-8-1 0 15,-4-4-2-15,0-13-3 16,12 5-16-16,3-24-15 16,29-2-2-16,-12-17 0 0,31 1-1 15</inkml:trace>
  <inkml:trace contextRef="#ctx0" brushRef="#br0" timeOffset="2824.1616">11607 6722 102 0,'-37'2'36'16,"8"13"1"-16,-16-2-1 15,2 12-28-15,-12-1-1 16,7 13-1-16,0-2-2 15,9 5 0-15,9-2-2 0,11 0 0 16,17-7-2-16,13-6 0 16,22-9-1-16,17-14-3 15,18-5-2-15,5-26-11 16,17 6-20-16,-4-18-2 15,3 1 1-15,-12-10 0 16</inkml:trace>
  <inkml:trace contextRef="#ctx0" brushRef="#br0" timeOffset="2997.1715">11965 6737 113 0,'-15'38'36'16,"-10"2"2"-16,8 13-2 16,-6 0-31-16,11 3-2 15,3-7-1-15,4-4-1 16,5-9-2-16,10-13 0 0,7-15-5 15,-2-25-29-15,15-11-2 16,-2-19 1-16,6-6-2 16</inkml:trace>
  <inkml:trace contextRef="#ctx0" brushRef="#br0" timeOffset="3125.1787">11978 6343 117 0,'-29'-49'38'0,"-7"7"-1"16,11 22-2-16,5 12-34 15,6 3-25-15,23 22-14 16,4-1 0-16,19 16 0 15,5-3-3-15</inkml:trace>
  <inkml:trace contextRef="#ctx0" brushRef="#br0" timeOffset="3777.2161">12290 6928 123 0,'-11'14'38'0,"15"1"1"15,-4-15-5-15,36-7-32 16,1-1-1-16,13-4 0 15,2-5 0-15,5-4-1 16,-4-5 1-16,-2-1-1 16,-10-3 1-16,-10 3 0 15,-11 1 0-15,-12 0 0 16,-13 5 0-16,-9 5 1 0,-10 7-1 15,-7 9 0-15,-9 9 0 16,-2 13 0-16,-5 9 1 16,4 7 0-16,5 6-2 15,8 4 0-15,10-3 0 16,13-1 0-16,18-9 0 15,14-9 0-15,16-13 0 16,10-11 0-16,11-12 0 16,7-10 0-16,0-6 0 15,1-8 0-15,-4 0 0 16,-13-3 0-16,-7 4 0 15,-11 5 0-15,-9 7 0 16,-12 8 0-16,-14 13 0 16,0 0 0-16,-21 28 0 0,0 5 0 15,-2 5 0-15,-4 6 0 16,2 5 0-16,4-4 0 15,4-6 0-15,11-12 0 16,10-10 0-16,16-20 0 16,9-16 0-16,11-14 0 15,7-14 0-15,5-9 0 16,2-6 0-16,5-1 0 15,-7 5 0-15,-10 9 0 16,-7 11 0-16,-11 14 0 16,-9 18 0-16,-8 17 0 15,-9 16 0-15,-8 11 0 16,-1 9 0-16,3 5 0 15,7 9-8-15,-4-12-30 0,21 5-3 16,3-21 0-16,20 2 0 16</inkml:trace>
  <inkml:trace contextRef="#ctx0" brushRef="#br0" timeOffset="4028.2304">13809 6798 123 0,'-17'-7'39'0,"-16"-5"2"15,8 20-2-15,-16-1-35 16,6 12 0-16,-2 4-1 16,6 7-1-16,2 2-2 0,8 5 0 15,6 0 0 1,9-7 0-16,12 1 0 0,8-8-5 15,14-1-6-15,-4-17-28 16,20 3-2-16,-8-15 0 16,13 0 0-16</inkml:trace>
  <inkml:trace contextRef="#ctx0" brushRef="#br0" timeOffset="4364.2496">13985 6902 119 0,'-5'17'39'16,"-7"-7"0"-16,11 9 0 15,-3-4-35-15,16-5-3 0,7-4 0 16,9-4 0-16,6-5 0 16,4-4 0-16,4-7-1 15,2-2 1-15,-7-5-1 16,-8 0 1-16,-7-3 0 15,-11 1 0-15,-11 2 0 16,-9 4 1-16,-13 3-1 16,-8 9 1-16,-11 11-2 15,-5 12 0-15,-1 9 0 16,-3 12 0-16,7 6 0 15,8 7 0-15,12 1 0 16,16-5 0-16,17-5 0 16,19-9 0-16,25-5 0 15,5-19-41-15,31-2-1 16,0-17-2-16,18 0 2 0</inkml:trace>
  <inkml:trace contextRef="#ctx0" brushRef="#br0" timeOffset="4499.2572">14833 7064 132 0,'-20'13'40'16,"-6"-7"-6"-16,1-3-32 16,8 2-42-16,0-10 0 15,17 5-2-15</inkml:trace>
  <inkml:trace contextRef="#ctx0" brushRef="#br0" timeOffset="5017.2869">14857 6173 110 0,'-37'-15'39'0,"23"4"-1"16,10-10 0-16,26-14-37 16,9 7 1-16,17-1-2 15,8-3 1-15,9 3-1 16,-2 6 1-16,-4 7 0 15,-8 11 0-15,-14 18 0 16,-24 18 0-16,-24 19 0 16,-22 18-1-16,-23 15 1 15,-11 10-1-15,-6 5 1 16,2 3-5-16,3-15-6 0,26 3-28 15,13-23 1-15,29-9-3 16,14-22 1-16</inkml:trace>
  <inkml:trace contextRef="#ctx0" brushRef="#br0" timeOffset="5183.2965">14857 7197 128 0,'-46'33'40'0,"7"-19"-2"15,21-8-7-15,18-6-69 16,13-12-3-16,18 2 1 16,2-11-2-16</inkml:trace>
  <inkml:trace contextRef="#ctx0" brushRef="#br1" timeOffset="11508.6582">10676 5897 60 0,'3'16'35'15,"2"3"-4"-15,-8-8 2 16,6 8-13-16,-3-19-15 15,-4 14-1-15,4-14 0 16,0 0-1-16,-10-17-3 0,9 2 3 16,-9-6-3-16,-2-4 3 15,-7-7-4-15,-5-4 1 16,-8-1 0-16,-7 1 0 15,-11 1 1-15,-8 4-2 16,-9 0 2-16,-10 5-3 16,-9 9 3-16,-6 7-1 15,-5 7 1-15,-3 8 0 16,4 6 0-16,-2 11 0 15,10 4-1-15,8 3 3 16,10-1-2-16,14-2 1 16,9-3-2-16,15-6 2 15,9-3-3-15,8-7 3 16,15-7-3-16,0 0 1 15,0 0 0-15,0 0-1 0,4-13 2 16,-4-2-4-16,0-4 4 16,-7-3-3-16,-8-4 2 15,-7 0-2-15,-11-3 2 16,-14 4-2-16,-10 4 2 15,-9 4 1-15,-11 8-1 16,-9 6 0-16,-8 10 1 16,-7 6-1-16,2 9 0 15,-4 11 1-15,1 3-1 16,3 5 1-16,8 0 0 15,11-6 0-15,13-2 1 16,13-9-1-16,13-7-2 16,8-11 3-16,14-10-2 15,5-5 2-15,4-10-4 0,-3-7 0 16,-1-1 0-16,-11-5 1 15,-7-2 1-15,-16 2-3 16,-11 2 3-16,-17 5-3 16,-13 9 4-16,-18 9-1 15,-15 10 1-15,-6 14 0 16,-10 11 0-16,0 10 1 15,-1 9 1-15,11 6-1 16,6 3 0-16,21 3 0 16,14-5-1-16,20-7 0 15,20-5 0-15,13-8-2 16,19-7-1-16,11-9 1 15,9-8 0-15,-5-10 0 0,17-8 1 16,-11-8-1-16,-6-12 1 16,-9-6 0-16,-13-5-1 15,-12-1 2-15,-13 2-3 16,-17 1 4-16,-11 10-4 15,-17 10 2-15,-10 15 1 16,-5 15 0-16,-3 16 2 16,-2 17-4-16,6 17 4 15,4 12-4-15,8 13 3 16,14 6-2-16,11 5 0 15,11 1 1-15,15-1-1 16,8-7 1-16,15-8-1 16,13-8 1-16,12-6-1 15,12-12 2-15,11-10-3 0,9-14 0 16,7-12 1-16,5-9-1 15,-1-11 1-15,-4-7 0 16,-10-4 0-16,-6-2 0 16,-13 0 0-16,-15 11 0 15,-14-4 0-15,-12 15 0 16,-10 9 1-16,-7 11-1 15,-7 9 0-15,-1 11 0 16,1 9 0-16,5 9 0 16,7 7-1-16,9 7 1 15,15 3-1-15,11-3 1 16,20-3-1-16,15-1 1 15,22-15-1-15,16-9 0 16,24-18 1-16,21-14 0 0,13-15-1 16,13-16 1-16,9-14 0 15,2-14-1-15,1-2 1 16,-6-2 0-16,-14-2 0 15,-21 7-1-15,-15 10 1 16,-19 11-1-16,-16 15 1 16,-16 14 1-16,-16 18-1 15,-8 13 0-15,-3 14 0 16,0 5 0-16,6 8 0 15,6 2-1-15,17-3 1 16,14-4-1-16,22-12 1 16,17-12-1-16,28-19 1 15,22-13-1-15,22-18 1 16,16-16 0-16,9-10 0 15,5-15 0-15,0-9 1 0,-9-6-1 16,-6-1 0-16,-18 0 1 16,-17 6-1-16,-20 8 0 15,-21 11 0-15,-22 10 1 16,-23 22-1-16,-15 11 0 15,-19 20 1-15,-14 13-2 16,-8 11 2-16,-4 9-1 16,1 8 0-16,9 3 0 15,10-4 0-15,17-3-1 16,23-15 1-16,22-11 0 15,21-17 0-15,20-16-1 16,24-22 1-16,13-18 0 16,16-16 0-16,9-14 1 0,4-9-1 15,-2-5 0-15,-14 1 0 16,-11 6 1-16,-19 9-1 15,-24 17 1-15,-24 14-1 16,-22 21 1-16,-26 15-1 16,-15 16 1-16,-18 17-1 15,-8 15 0-15,-3 4 1 16,-1 7-2-16,7 0 1 15,11-5-1-15,15-6 0 16,17-8 0-16,21-16 1 16,19-16-1-16,25-12 0 15,19-19 0-15,19-11 1 16,10-13 0-16,7-7-1 15,0-4 1-15,-3-2-1 0,-12 2 1 16,-18 4-1-16,-20 14 2 16,-23 5-1-16,-24 15 0 15,-22 11 1-15,-17 12 0 16,-13 12 0-16,-12 12 0 15,-7 8 0-15,1 10 0 16,5 1 0-16,10 1-1 16,12-3 0-16,16-8 0 15,20-8 0-15,16-12 0 16,22-14 0-16,18-12 0 15,15-12 0-15,10-7 0 16,6-7 0-16,2-6 0 16,-1-4-2-16,-9-3 1 15,-14 2-1-15,-16-3 0 0,-16 0 1 16,-20 3 1-16,-21 5 0 15,-18 3 2-15,-23 4 0 16,-8 8 0-16,-14 7 2 16,-1 18-1-16,-11-11-1 15,11 11-1-15,-17 20 0 16,20 2 0-16,6 3-1 15,10 0 0-15,11 1-1 16,13-9 1-16,12-8-1 16,14-13 1-16,8-15 0 15,4-16 0-15,3-15 0 16,1-18-1-16,-5-9 2 15,-9-10 0-15,-9-6-1 16,-16-8 1-16,-13-2 0 0,-11-1-1 16,-15 1 0-16,-11 9 0 15,-15 6 1-15,-13 11-2 16,-15 13 2-16,-9 18-2 15,-15 14 2-15,-7 16 0 16,-6 12 0-16,-6 11 0 16,6 7-1-16,7 1 0 15,10-1 0-15,15-5-1 16,15-10 0-16,17-8 0 15,17-17 0-15,15-12-1 16,11-16 0-16,3-12 1 16,7-9 0-16,-11-6 2 15,-4-2-2-15,-15-4 2 16,-22 5-2-16,-19 6 1 15,-25 9-1-15,-22 11 1 0,-20 7-1 16,-15 14 0-16,-12 8 2 16,-8 15-2-16,-9 12 2 15,3 10 0-15,5 8 0 16,8 12 0-16,9 6-1 15,12-2 2-15,14-2-3 16,17-6 3-16,17-7-4 16,16-10 3-16,11-16-3 15,10-15 1-15,7-10 0 16,2-12-2-16,-7-10 3 15,-5-2-1-15,-16-4 2 16,-13 3-2-16,-19 6 2 0,-19 8 0 16,-25 11 0-1,-18 15 0-15,-17 17-1 0,-16 15 1 16,-12 19-1-16,-5 14 0 15,-4 17 1-15,7 10 2 16,9 6-1-16,14 3-1 16,19-3 1-16,22-10-1 15,26-11 0-15,23-14-1 16,23-16 1-16,17-15-3 15,23-18-1-15,11-19 3 16,11-17-2-16,3-12-1 16,-6-7 1-16,-4-5 1 15,-16 0 0-15,-16 2-1 16,-21 6 3-16,-24 13-3 15,-27 20 3-15,-19 21 0 16,-18 28-1-16,-18 25 1 0,-11 31-1 16,-3 21-5-16,13 29-30 15,4 6-2-15,22 12-1 16,20-10 1-16</inkml:trace>
  <inkml:trace contextRef="#ctx0" brushRef="#br2" timeOffset="25328.4487">14314 3995 106 0,'12'3'38'0,"-12"-3"0"16,2 31-1-16,-22 6-36 15,11 6 0-15,-1 11-1 16,-2 8-1-16,-1 6 1 0,2 4-1 16,4-2-1-16,1-10-3 15,14 2-8-15,-7-25-25 16,22-5 2-16,-4-21-1 15,15-8-1-15</inkml:trace>
  <inkml:trace contextRef="#ctx0" brushRef="#br2" timeOffset="25518.4594">14400 4053 108 0,'-28'-16'36'0,"13"15"2"15,1-9-2-15,28 6-34 0,10-5-2 16,19-4-1-16,15-3-1 15,7-2-4-15,15 13-22 16,-12-11-9-16,4 15 2 16,-20-5-3-16</inkml:trace>
  <inkml:trace contextRef="#ctx0" brushRef="#br2" timeOffset="25696.4698">14480 4271 102 0,'-16'28'35'0,"5"-17"0"15,27 2 1-15,6-12-35 16,20-8-1-16,18-3-1 0,2-5-3 16,13 7-26-16,-15-11-4 15,2 16 0-15,-23-4-3 16</inkml:trace>
  <inkml:trace contextRef="#ctx0" brushRef="#br2" timeOffset="25869.4797">14432 4588 101 0,'-38'30'37'15,"10"-18"1"-15,31-2-2 16,15-24-34-16,32-3-2 16,23-13-1-16,15-6-1 15,23 2-8-15,-1-18-24 16,16 5 0-16,-11-10-2 0,0 12 0 15</inkml:trace>
  <inkml:trace contextRef="#ctx0" brushRef="#br2" timeOffset="26053.4902">15450 4251 106 0,'-42'49'36'0,"-15"-4"2"16,7 16-2-16,-15-5-33 16,11-2-2-16,5-4 0 15,5-6-1-15,10-7-3 16,8-15-4-16,19 0-14 15,7-22-16-15,8-18 1 16,5-14-2-16,15 1 1 16</inkml:trace>
  <inkml:trace contextRef="#ctx0" brushRef="#br2" timeOffset="26203.4988">15164 4350 101 0,'5'-16'37'15,"-12"-1"1"-15,7 17-1 16,-1 17-31-16,6 2-3 16,5 8-2-16,8 1-3 15,15 7-4-15,-1-12-14 16,20 12-17-16,-1-18 0 15,17 0-2-15,-7-17 2 16</inkml:trace>
  <inkml:trace contextRef="#ctx0" brushRef="#br2" timeOffset="26754.5303">15947 4148 110 0,'-22'14'38'0,"-11"0"0"15,10 25-1-15,-10 2-33 16,9 12-2-16,1 6 1 15,7 6-1-15,0-1 0 16,10 2-2-16,2-7 1 16,6-7-1-16,3-13 0 15,4-10 0-15,2-17 0 16,4-14 0-16,3-16 0 15,3-13 0-15,0-13 1 16,0-12-1-16,1-6 1 16,0-7 0-16,-4 0 0 15,3 5 0-15,-5 7 0 16,2 8 0-16,-1 11 0 0,2 9 0 15,2 14-1-15,2 10 0 16,1 8 0-16,3 7 0 16,-1 5 0-16,0 3 0 15,-3 1 0-15,-6 1-1 16,-4 3 0-16,-8 1 0 15,-6-1 0-15,-12 1-1 16,-8 0 1-16,-11 0 0 16,-8 1 0-16,-5-1 1 15,-5 1-1-15,3 2 1 16,-2 6-1-16,6 5 1 15,2 9 0-15,2 8 0 16,6 10 0-16,5 10 0 16,1 5 1-16,3 3 0 15,4-1-1-15,4-8-2 0,13-5-3 16,-2-32-20-16,29-2-13 15,-1-32-1-15,20-12-2 16,5-27 1-16</inkml:trace>
  <inkml:trace contextRef="#ctx0" brushRef="#br2" timeOffset="27581.5776">16236 4477 109 0,'0'0'39'0,"28"6"0"15,-7-16-1 1,11 2-36-16,11-5 0 0,9-5 1 16,5-5-2-16,3-5 1 15,-3-2-1-15,-10-2 1 16,-5-3-2-16,-13 0 1 15,-14 1 0-15,-13 4 0 16,-13 5-1-16,-12 6 0 16,-10 10 0-16,-6 11 1 15,-8 14-1-15,-1 13 1 16,-4 9 0-16,5 8 0 15,7 6 0-15,10 4-1 16,13-2 1-16,13-6-1 16,16-11 1-16,21-10-1 15,18-13 0-15,13-12 0 0,7-12 0 16,5-10 0-16,1-8 0 15,-6-5 0-15,-8-1 1 16,-12 2-1-16,-12 2 0 16,-12 11 1-16,-12 0-1 15,-15 19 0-15,0 0-1 16,-6 12 1-16,-12 12-1 15,-1 9 0-15,-6 9 0 16,1 3 0-16,1 4 1 16,3-5 0-16,4-2 0 15,6-10 0-15,7-12 0 16,3-20 1-16,20-4 0 15,-3-17 0-15,6-11 0 16,0-11 0-16,0-5 1 0,3-6 1 16,-7 3-3-16,-2 1 0 15,-6 9 0-15,-1 7 0 16,-5 10 0-16,2 7 0 15,-7 17 0-15,11-7-2 16,3 13-3-16,-1 1-2 16,11 9-6-16,-9-15-16 15,22 14-12-15,-10-15 1 16,12 7 0-16,-10-16 5 15,4 4 30-15,-7-1 6 16,-6-10 7-16,3 15 18 16,-19-13 13-16,-4 14-2 15,0 0 3-15,-10 16-3 16,-6 2-30-16,2 7-4 0,-2 10 1 15,2 7-3-15,0 3 0 16,4 5-1-16,4-1-1 16,4-6-3-16,10 0-4 15,-9-22-23-15,20 0-9 16,-8-23 0-16,17-5-1 15</inkml:trace>
  <inkml:trace contextRef="#ctx0" brushRef="#br2" timeOffset="27717.5854">17406 4079 112 0,'-8'-40'37'0,"-11"6"0"16,11 21-2-16,8 13-37 0,-16 1-32 16,28 17-4-16,-3-8 0 15,16 15-1-15</inkml:trace>
  <inkml:trace contextRef="#ctx0" brushRef="#br2" timeOffset="28385.6236">17742 4398 114 0,'7'20'40'16,"-7"-20"1"-16,38-5-3 15,-6-5-36-15,6-3-1 16,3-5-1-16,1-2 0 15,-4-1 0-15,-4-3 0 16,-10 3-1-16,-9 3 1 0,-11-1-1 16,-17 8 2-16,-10 6-1 15,-12 10 1-15,-13 8 0 16,-5 6 0-16,-4 9 1 15,3 9-1-15,4 3 1 16,11 6-2-16,11-2 1 16,15-6-1-16,19-1 0 15,15-9 0-15,17-11 0 16,13-9-1-16,10-14 1 15,10-10 0-15,6-10 0 16,-2-6 0-16,-6-4 0 16,-4-1-1-16,-8 0 2 15,-13 3-1-15,-10 11 1 0,-15 5-1 16,-19 18 0-16,0 0 0 15,-5 11 0-15,-15 12 0 16,-5 12 0-16,-1 2 0 16,-2 8-1-16,4-5 1 15,2 1 0-15,9-11 0 16,8-10 0-16,5-20 1 15,22 3-1-15,2-23 1 16,7-12 0-16,2-11 0 16,9-8 0-16,1-2 1 15,1-1 0-15,-3 6 1 16,-10 7-3-16,-5 12 0 15,-6 12 0-15,-7 18 0 16,-12 15 0-16,-9 11 0 0,-4 11 0 16,2 6 0-16,1 5-5 15,4-4-2-15,13 6-8 16,-2-30-12-16,26 9-15 15,-2-23 0-15,20-3-1 16,0-20 1-16</inkml:trace>
  <inkml:trace contextRef="#ctx0" brushRef="#br2" timeOffset="28610.6364">19049 4249 108 0,'-39'21'41'0,"-16"-5"1"16,7 15-2-16,-16 2-33 15,18 1-3-15,4 2-1 0,8 1-2 16,15-2 0-16,10-7-2 16,23-2-1-16,15-12-2 15,23-3-6-15,3-22-18 16,25 5-14-16,1-17 1 15,16 1-2-15,-6-14 2 16</inkml:trace>
  <inkml:trace contextRef="#ctx0" brushRef="#br2" timeOffset="28975.6573">19335 4395 112 0,'-43'12'40'16,"25"8"1"-1,6-17-3-15,23 4-36 0,12-4-1 16,16-5 1-16,10-4-1 15,5-8 0-15,5-5 1 16,-1-1-1-16,-5-8 0 16,-5-3 0-16,-11-5 0 15,-13-1 0-15,-13 0 0 16,-8 6 1-16,-17 4 0 15,-15 11-1-15,-16 14 1 16,-12 12 0-16,-6 20-2 16,-3 13 0-16,0 17 0 15,8 6 0-15,11 4 0 16,20 2 0-16,23-8 0 15,22-8 0-15,26-15 0 16,15-18-7-16,25-8-7 0,-2-31-9 16,25 8-13-16,-12-26-8 15,13 7 0-15,-9-14-1 16</inkml:trace>
  <inkml:trace contextRef="#ctx0" brushRef="#br2" timeOffset="29107.6649">20246 4660 122 0,'-34'8'41'15,"8"1"-7"-15,-1-31-16 16,18-4-55-16,1 2-7 16,13 2 1-16,-6-6-2 15</inkml:trace>
  <inkml:trace contextRef="#ctx0" brushRef="#br2" timeOffset="36162.0683">10103 9200 86 0,'-8'-13'36'0,"8"13"1"16,-21-19 0-16,6 22-23 16,-15-4-12-16,1 14 0 15,-10 5 1-15,1 15 0 16,-10 11-1-16,4 8 1 15,4 1-2-15,9 5 0 0,15-5-1 16,20-12-1-16,21-9-3 16,20-22-1-16,28-4-10 15,7-22-21-15,23-2-1 16,0-16 0-16,11 1-1 15</inkml:trace>
  <inkml:trace contextRef="#ctx0" brushRef="#br2" timeOffset="36441.0843">10698 9256 91 0,'-18'-16'36'16,"-6"18"0"-16,-19 0 2 15,6 15-29-15,-13 3-3 16,5 8-2-16,7 5-1 16,4 4 0-16,10-1-2 15,11 1 1-15,11-6-1 16,12-6-1-16,14-13 1 0,12-9-1 15,11-11-1-15,7-13 0 16,4-6 0-16,-5-10-1 16,1 1 1-16,-11-4 0 15,-12 5 0-15,-14 1-1 16,-13 9 0-16,-14 6 0 15,-6 8-2-15,-5-1-3 16,21 12-26-16,-25-3-4 16,25 3 1-16,2-20-1 15</inkml:trace>
  <inkml:trace contextRef="#ctx0" brushRef="#br2" timeOffset="36664.0968">11248 8666 94 0,'0'0'36'15,"-25"17"1"-15,-2 17 2 16,6 16-36-16,-12 15 1 16,4 20 0-16,-2 11-1 15,5 7 0-15,5-2-1 16,10-3-2-16,15-11-3 15,4-26-11-15,27-12-22 16,4-33-3-16,24-21 2 16,0-32-3-16</inkml:trace>
  <inkml:trace contextRef="#ctx0" brushRef="#br2" timeOffset="36857.1081">11691 8684 105 0,'-31'58'39'16,"-16"12"1"-16,7 24-4 15,0-4-33-15,4 4-3 16,10 2-2-16,6-14-11 16,20 8-23-16,0-18-2 15,18-5 0-15,1-18-1 16</inkml:trace>
  <inkml:trace contextRef="#ctx0" brushRef="#br2" timeOffset="37190.1268">11814 9223 97 0,'-2'13'36'16,"16"-2"1"-16,4-16-6 15,16 7-29-15,9-12 0 16,10 3 1-16,5-8-1 15,3-1-1-15,-4-3 0 16,-4-1 0-16,-12-2 1 16,-12 4-1-16,-14 0 0 15,-15 6 0-15,-17 3 1 16,-12 9 0-16,-10 3 0 15,-7 9 1-15,-3 6-1 0,1 10 0 16,0 4 0-16,11 5 0 16,12 1-1-16,11-3-2 15,23-4-2-15,14-14-6 16,34 1-27-16,0-19-4 15,19 0 2-15,0-18-2 16</inkml:trace>
  <inkml:trace contextRef="#ctx0" brushRef="#br2" timeOffset="37391.1386">12618 9096 99 0,'-42'6'39'0,"7"15"1"15,-9-3-1-15,16 18-29 16,-4-3-7-16,13 6-1 0,12-3-1 15,17-4-2-15,16-6-2 16,12-19-8-16,26-3-27 16,2-23-1-16,23-7 0 15,-3-21-2-15</inkml:trace>
  <inkml:trace contextRef="#ctx0" brushRef="#br2" timeOffset="37575.1492">13260 8626 90 0,'-36'51'39'0,"-16"8"2"16,7 22-2-16,-13-5-26 16,17 9-10-16,9 1-1 0,8-7-5 15,17 5-10-15,1-24-25 16,17-5-1-16,1-22 0 15,12-6-1-15</inkml:trace>
  <inkml:trace contextRef="#ctx0" brushRef="#br2" timeOffset="37892.1669">12987 8963 92 0,'10'5'38'15,"5"-5"0"-15,17 8 1 16,1-18-24-16,11 9-13 0,6-2 1 16,3 4-1-16,-4-4 1 15,-6 2-2-15,-10 1 1 16,-5 2-1-16,-10 7 0 15,-7 5 1-15,-9 7-1 16,-6 5 0-16,-6 7 0 16,-1 7 0-16,-8 5-1 15,2 1 0-15,4 0-1 16,2-6-2-16,7-6-2 15,1-20-17-15,19 0-17 16,-2-28-2-16,16-3 1 16,-6-20-1-16</inkml:trace>
  <inkml:trace contextRef="#ctx0" brushRef="#br2" timeOffset="38777.218">13555 8767 88 0,'0'0'39'15,"-16"14"1"-15,20 6 0 16,-4-20-23-16,12 18-15 15,12-9 0-15,8 6-1 16,3-2 1-16,1 0-1 16,-3 2-1-16,-4 1 1 15,-5 4 0-15,-8 2 1 16,-9 4 0-16,-11 5 0 15,-8 0-1-15,-3 3 1 16,-3-5-1-16,0-1 0 16,5-5 0-16,1-3-1 0,10-6 0 15,2-14-1-15,16-1 1 16,5-11-1-16,5-5 0 15,3-7 0-15,1-3 1 16,-1-5-1-16,-1 1 0 16,-2 3 0-16,-7 3 0 15,-5 5 0-15,-2 11 1 16,-12 9-1-16,17-2 0 15,-17 2 0-15,13 26 0 16,-7-2 1-16,1 5 0 16,2-1-1-16,4 2 1 15,8-3 0-15,8-2-1 16,5-10 0-16,10-5-1 15,3-9 0-15,6-5 0 16,-3-8 0-16,-2-5 0 0,-9-5 1 16,-7-1 1-16,-12 1 0 15,-14-3 2-15,-8 3-1 16,-11 2 1-16,-6 5 1 15,-9 6-1-15,-2 6 1 16,-2 7-1-16,-1 11 0 16,4 6 1-16,0 9-1 15,7 4 0-15,7 4 0 16,11-2-1-16,8-1 1 15,9-9-2-15,4-6 1 16,9-14 0-16,3-11-1 16,3-8 1-16,2-11-1 15,-3-8 0-15,-2-4 0 16,-3-2 0-16,-4 1 0 0,-6 9 0 15,-2 6-1-15,-7 12 0 16,-7 10 0-16,-15 27 1 16,-7 16-1-16,-11 20 0 15,-9 14 0-15,-3 14 0 16,-3 7 2-16,1 2-1 15,7-3 1-15,5-7-1 16,8-17 1-16,11-19-1 16,7-16 2-16,8-22-1 15,1-16 0-15,11-23-1 16,1-14 1-16,2-10 0 15,4-11-2-15,5-11 0 16,2-13-2-16,8 2-1 0,-5-5-4 16,14 22-17-16,-16-11-15 15,8 18-1-15,-13-2 0 16,7 16-1-16</inkml:trace>
  <inkml:trace contextRef="#ctx0" brushRef="#br2" timeOffset="39451.2565">15598 9057 76 0,'-29'-9'38'0,"3"9"0"16,-14-5 1-16,3 17-20 15,-16-9-6-15,7 11-8 16,-5 1-2-16,4 3 1 16,7 0-2-16,8 0-1 15,10-2 1-15,13-1-1 16,13-3 0-16,15-8 0 15,17-6 0-15,11-8-1 16,11-5 0-16,0-8 0 16,7-9 1-16,-3-10-1 15,1-8 0-15,-12-4 0 16,-9-1-1-16,-12-2 1 15,-9 3-1-15,-11 3 2 16,-10 11-2-16,-6 10 2 0,-12 17-2 16,-6 14 2-16,-6 15 0 15,-3 19 0-15,-1 12 0 16,6 10-2-16,8 5 0 15,7 0-3-15,20 6-6 16,3-20-27-16,34 0-3 16,9-20 0-16,22-5-1 15</inkml:trace>
  <inkml:trace contextRef="#ctx0" brushRef="#br2" timeOffset="39845.2789">16238 8963 116 0,'-37'-4'39'0,"6"16"2"15,-15-5-1-15,13 10-35 16,-10 7-1-16,10 6-1 16,-1 2 0-16,10 5-1 15,5-1 0-15,13-3-2 16,11-5 0-16,12-7 0 15,11-12 0-15,9-8 0 16,8-9 0-16,5-12 0 16,0-7 0-16,-2-8 0 15,-6-3 0-15,-6-1 0 16,-8 4 0-16,-9 4 0 15,-9 7 0-15,-6 8 0 16,-4 16 0-16,-14-3 0 16,-1 16 0-16,1 11 0 0,-5 4 0 15,5 8 0-15,4-2 0 16,6-1-3-16,12-7-1 15,8-11-3-15,24-2-17 16,-2-32-15-16,25-1-3 16,-5-24 3-16,15-1-2 15</inkml:trace>
  <inkml:trace contextRef="#ctx0" brushRef="#br2" timeOffset="40021.289">16921 8453 88 0,'-22'-14'40'15,"-3"30"0"-15,-20 17 0 16,1 37-9-16,-8 0-25 15,0 8-3-15,1 5 0 16,10 0-2-16,11-4-2 0,10-8-3 16,17-3-4-16,-3-25-29 15,26-4-4-15,-4-22 0 16,12-5 0-16</inkml:trace>
  <inkml:trace contextRef="#ctx0" brushRef="#br2" timeOffset="40504.3167">16608 8816 94 0,'0'0'37'16,"-13"14"2"-16,30 6-4 16,9-9-14-16,14 6-23 15,19-2-1-15,11-6-2 0,12 1-1 16,2-13-2-16,4 6 1 15,-13-9 2-15,-6-2 4 16,-12 1 2-16,-19-2 3 16,-12 3 1-16,-26 6 3 15,0 0 1-15,-28-8 1 16,-3 17-1-16,-17 1-2 15,-4 12-2-15,-8 4 0 16,2 10-2-16,2 4-3 16,9 1 0-16,13 0 0 15,14 0 0-15,16-9 0 16,24-7 0-16,17-15 0 15,18-15 0-15,11-12 0 16,6-9 0-16,4-9 0 0,-5-7 0 16,-7 1 0-16,-11 3 0 15,-12 4 0-15,-13 11 0 16,-12 12 0-16,-16 11 0 15,-5 10 0-15,-10 13 0 16,-6 10 0-16,2 2 0 16,1 8 0-16,-1-3-2 15,19 11-22-15,-1-17-17 16,20-1-2-16,4-15 1 15,24 1-1-15</inkml:trace>
  <inkml:trace contextRef="#ctx0" brushRef="#br2" timeOffset="40631.324">17931 9173 132 0,'-27'-20'38'16,"4"-1"-19"-16,-1 2-19 16,3-4-41-16,-1 6 0 15,-13-7-2-15</inkml:trace>
  <inkml:trace contextRef="#ctx0" brushRef="#br2" timeOffset="50551.8912">5450 10088 89 0,'0'0'36'0,"12"-6"1"0,-12 6-1 15,0 28-20-15,-2 6-16 16,-1 14-1-16,-4 11 1 15,0 16 0-15,-3 10-2 16,0 0 1-16,5 3-5 16,-8-20-12-16,17-6-19 15,-2-23 2-15,15-12-1 16,1-33 0-16</inkml:trace>
  <inkml:trace contextRef="#ctx0" brushRef="#br2" timeOffset="50732.9018">5630 10118 74 0,'-18'-27'35'0,"14"15"0"16,0-2 0-16,17 14-12 16,8-10-21-16,15-1-2 15,16-1-3-15,2-10-13 16,20 10-18-16,-1-6 0 15,4 12-1-15,-16-4 0 16</inkml:trace>
  <inkml:trace contextRef="#ctx0" brushRef="#br2" timeOffset="50918.9124">5626 10443 99 0,'-25'28'36'0,"13"-22"1"15,26-2-2-15,19-17-33 16,22-9-3-16,14-6 2 15,13-5-2-15,9 7-7 16,-12-9-29-16,3 17 4 16,-25 0-4-16,-15 21-1 15</inkml:trace>
  <inkml:trace contextRef="#ctx0" brushRef="#br2" timeOffset="51084.9215">5541 10780 100 0,'-9'17'35'0,"18"-21"1"15,34-5-1-15,20-17-35 0,24-11-1 16,21-7-5-16,6-13-29 16,16 6 1-16,-1-13-2 15,1 7 2-15</inkml:trace>
  <inkml:trace contextRef="#ctx0" brushRef="#br2" timeOffset="51266.9323">6657 10389 96 0,'-53'60'36'16,"-13"-2"-3"-16,8 9 5 15,-8-6-37-15,14-3 1 16,5-6-2-16,14-10-2 16,11-11-5-16,7-23-10 0,15-8-18 15,18-14 0-15,8-10-1 16,-2-22 1-16</inkml:trace>
  <inkml:trace contextRef="#ctx0" brushRef="#br2" timeOffset="51392.9395">6450 10354 92 0,'0'0'36'16,"0"0"2"-16,1 17-3 15,10 13-27-15,3 0-7 16,12-3-5-16,17 6-31 16,2-14 0-16,17-1-1 15,3-14-1-15</inkml:trace>
  <inkml:trace contextRef="#ctx0" brushRef="#br2" timeOffset="51945.9712">7170 10400 94 0,'-26'21'38'0,"6"17"2"16,-9-3-2-16,13 15-30 16,-7 2-4-16,4 5 0 15,2-2-1-15,6-3-1 16,2-4 0-16,5-11-1 15,6-7 0-15,6-14-1 16,4-13 0-16,4-12 0 16,7-16 0-16,1-10 0 15,1-12 0-15,2-8 1 16,-1-11-1-16,-1-4-2 0,-1 0 3 15,1 3-1-15,-1 7 2 16,-1 6-2-16,4 12 1 16,0 9-1-16,0 14 1 15,2 10 0-15,0 11-1 16,-3 8 0-16,-3 5 0 15,-6 8-1-15,-5 4 0 16,-6 4 1-16,-9 4-1 16,-8 2 1-16,-7 1-1 15,-8-3 1-15,-6-1-1 16,0-2 1-16,-3-3 0 15,3-3 0-15,-1-2 0 16,4 4 0-16,4 2-1 16,2 5 1-16,1 9 0 0,1 6 0 15,-3 11-1-15,-1 5 0 16,-5 5 1-16,0 2-2 15,2-5 2-15,0-7-3 16,9-6-1-16,3-26-18 16,20-6-18-16,-4-23 2 15,38-15-3-15,-6-22 1 16</inkml:trace>
  <inkml:trace contextRef="#ctx0" brushRef="#br2" timeOffset="52594.0082">7579 10675 101 0,'16'-6'38'15,"18"4"1"-15,-2-13-3 16,20 1-32-16,-9-2-1 15,7-4-1-15,-3-2-1 16,-2 1 0-16,-8-2-1 16,-7-1 1-16,-9 0-1 15,-10 1 1-15,-6 4-1 16,-11 2 0-16,-8 6 1 15,-8 6 0-15,-8 10 1 16,-7 10-1-16,-7 6 1 16,-1 12 0-16,0 5 1 0,6 6-1 15,9-3-1-15,12 2 1 16,17-7-1-16,16-9-1 15,19-8 1-15,17-12-1 16,11-10-1-16,8-8 1 16,6-11-1-16,-3-5 0 15,-4-2 0-15,-10-1 0 16,-11 4 0-16,-11 4 0 15,-13 2 1-15,-10 8 0 16,-14 12 0-16,0 0 0 16,-13 23 0-16,-3 0 0 15,-1 7 0-15,-2 6 0 16,3 2 0-16,1 1 0 15,5-6 0-15,3-5 0 0,7-11 0 16,0-17 1-16,16 3-1 16,-1-17 1-16,3-14-1 15,6-5 0-15,-1-10 1 16,1-2-1-16,-2-3 0 15,1 5 0-15,-3 5 0 16,-4 6-1-16,-1 9 0 16,-2 6-2-16,0 12-2 15,-13 5-11-15,32-3-22 16,-19 2-2-16,14 9 0 15,-5-10 0-15</inkml:trace>
  <inkml:trace contextRef="#ctx0" brushRef="#br2" timeOffset="52768.0182">8787 10438 89 0,'-11'20'39'0,"4"13"0"16,-15 1 1-16,7 20-20 16,-5-11-17-16,4 3-1 15,4-4-2-15,3-5-1 16,11-4-6-16,-5-22-29 15,26-4-4-15,-4-23 1 16,14-6-2-16</inkml:trace>
  <inkml:trace contextRef="#ctx0" brushRef="#br2" timeOffset="52895.0251">8836 10209 118 0,'-21'-9'36'0,"10"11"-1"0,11-2-36 15,-11 8-36-15,16 6-1 16,-5-14-4-16</inkml:trace>
  <inkml:trace contextRef="#ctx0" brushRef="#br2" timeOffset="53601.0654">9392 10559 72 0,'-2'-18'38'0,"2"18"0"16,8-24 1-16,-8 24-14 16,0 0-18-16,0 0-2 15,-12-5-1-15,-1 20-1 16,-7 6-1-16,-4 7 1 15,-4 3-2-15,0 6 0 16,0-2 0-16,6 1 0 16,5-6-1-16,7-7 1 15,11-9-1-15,12-11 1 16,10-13-1-16,6-8 0 0,6-12 1 15,1-10-1-15,2-3 0 16,-2-8 0-16,-5 1 0 16,-3 4 0-16,-9 8 0 15,-7 6-1-15,-6 10 1 16,-1 9 0-16,-5 13 0 15,0 0 0-15,-5 19 1 16,5-2-1-16,3 4 0 16,7-2 1-16,5 0 0 15,8-7 0-15,10-7-1 16,6-7 1-16,7-5-1 15,-2-6 1-15,4-5-1 16,-2 0 1-16,-10 0-1 16,-6 2 1-16,-9 5-1 0,-9 7 0 15,-12 4 0-15,-5 19 1 16,-8 4-1-16,-4 10-1 15,1 5 1-15,-4 4-1 16,6 8-1-16,4-3-2 16,10 1-2-16,-1-18-11 15,24 2-23-15,-4-18-1 16,16 0 0-16,-4-21 0 15</inkml:trace>
  <inkml:trace contextRef="#ctx0" brushRef="#br2" timeOffset="54290.1052">10121 10577 114 0,'10'18'37'0,"-10"-18"2"15,38 19-9-15,-10-21-28 16,7-6 0-16,1-2-2 15,2-7 0-15,-2-3-1 16,-5-4 1-16,-5 2-1 16,-11-2 1-16,-9 2 1 15,-11 5 0-15,-9 2 0 16,-6 4 1-16,-6 7 0 15,-3 9 0-15,-5 8-1 16,5 9 1-16,-1 6-1 16,8 5 1-16,7 2-1 0,10 2 0 15,13-6 0-15,10-4-1 16,10-9 1-16,10-8-1 15,7-9 0-15,6-5 0 16,0-9 0-16,0-3 0 16,-9-5 0-16,-5 1 0 15,-8 1 0-15,-6 0 0 16,-12 5 0-16,-2 3 0 15,-9 11 0-15,0 0 0 16,-14 7 0-16,1 7 1 16,-2 5-1-16,-3 7 1 15,2-1-1-15,1 4 1 16,6-5-1-16,4-2 0 15,9-8 0-15,-4-14 0 0,25 6 0 16,-3-17 0-16,6-5 0 16,1-8-1-16,1-4 2 15,-1-4-1-15,-1 0 0 16,-3-1 0-16,-3 6 0 15,-5 4 1-15,-4 5-1 16,-13 18 0-16,14-7 0 16,-12 19 0-16,-4 7 1 15,0 6-1-15,0 2 0 16,3 3-1-16,5-4 1 15,8-7-1-15,9-3-1 16,7-17-2-16,17-2-9 16,-5-28-23-16,23 3-5 15,-6-20 1-15,11 0 0 0</inkml:trace>
  <inkml:trace contextRef="#ctx0" brushRef="#br2" timeOffset="54456.1147">11499 10076 87 0,'-26'44'40'16,"-17"9"-1"-16,-1 21 1 15,-10-8-13-15,6 9-24 16,5 1-4-16,9-6-2 16,17 4-26-16,-6-22-10 15,16-4-1-15,-4-20-1 16,16-6 0-16</inkml:trace>
  <inkml:trace contextRef="#ctx0" brushRef="#br2" timeOffset="54749.1315">11113 10491 90 0,'0'0'40'0,"0"0"1"16,27 4-3-16,-4-13-18 16,12 6-22-16,12 2-3 15,1-14-9-15,19 9-19 16,-14-17-1-16,13 9 21 15,-17-6 8-15,-9 5 3 16,-8 4 3-16,-17 4 3 16,-2 17 9-16,-26-5 19 15,8 25 0-15,-21-4-20 16,7 12-7-16,-3 6-4 0,0 2 0 15,6 0-1-15,2-2-2 16,12-4-3-16,-5-19-26 16,21-4-8-16,0-17 1 15,15-6-1-15</inkml:trace>
  <inkml:trace contextRef="#ctx0" brushRef="#br2" timeOffset="54900.1401">11759 10222 112 0,'-18'2'44'15,"-13"1"-3"-15,6 8-4 16,1-1-41-16,-2-7-37 16,22 10-1-16,4-13-1 0,35 12-1 15</inkml:trace>
  <inkml:trace contextRef="#ctx0" brushRef="#br2" timeOffset="55525.1759">12234 10383 77 0,'0'0'38'15,"1"-24"-4"-15,-1 24-6 16,-13-3 2-16,4 16-22 15,-13 1-1-15,2 14-3 16,-11 6 0-16,1 7-1 16,-5 2-1-16,4 7 1 0,3-4-1 15,3-2-1 1,10-7 0-16,7-11 0 0,11-10-1 15,8-10 0-15,9-12 0 16,5-9 0-16,4-10-1 16,6-9 1-16,-2-7 1 15,0-6-2-15,0 1 1 16,-6 3 0-16,-2 5 0 15,-7 7 1-15,-4 9-1 16,-3 10 0-16,-11 12 1 16,16 11-1-16,-9 6 1 15,0 9-1-15,4 1-1 16,2 5-1-16,8 3-2 15,3-8-3-15,14 8-16 16,-5-20-17-16,13 5 0 16,-6-19 0-16,12 3-1 0</inkml:trace>
  <inkml:trace contextRef="#ctx0" brushRef="#br2" timeOffset="56035.205">12766 10422 116 0,'-24'-7'39'15,"-13"-4"2"-15,10 19-9 16,-13 0-27-16,2 10 0 15,-3 8-2-15,5 7 0 16,6 4-1-16,7 1 0 16,12-1-1-16,13-1 0 15,14-9 0-15,11-8 0 16,8-12-1-16,13-10 0 0,4-8 0 15,2-10 0 1,2-8-1-16,-6-8 1 0,-4-1-1 16,-6-4 0-16,-7 2 0 15,-6 7 0-15,-10 5 1 16,-5 8-1-16,-12 20 0 15,0 0 1-15,-8 26-1 16,-7 15 1-16,-7 18 0 16,-4 14 0-16,-5 12-1 15,-2 9 0-15,0 4 0 16,2 0 0-16,3-5 1 15,1-7-1-15,3-15 1 16,4-10 0-16,3-17 1 16,3-13 0-16,0-18 0 0,4-18 0 15,5-15 0-15,6-17-1 16,5-12 1-16,11-13-1 15,10-11 0-15,8-5 1 16,10 1-1-16,8 3 1 16,3 10-3-16,-2 8-1 15,8 18-9-15,-17-1-11 16,15 25-18-16,-16 2 0 15,3 17-1-15,-5-6 0 16</inkml:trace>
  <inkml:trace contextRef="#ctx0" brushRef="#br2" timeOffset="56176.213">13494 10753 126 0,'0'0'42'16,"-20"-7"0"-16,20 7-3 0,-26-19-44 16,11-10-13-16,15 13-22 15,-16-11-4-15,10 11 1 16,-7-7-1-16</inkml:trace>
  <inkml:trace contextRef="#ctx0" brushRef="#br2" timeOffset="67409.8557">4777 5555 65 0,'0'-33'34'0,"5"5"1"16,-8-7 1-16,15 13-22 16,-13-6-8-16,4 13 1 15,-4 2-1-15,1 13-1 16,0 0-1-16,12 32-1 15,-9 5-1-15,2 11-1 16,0 17 1-16,1 9-2 16,4 9-1-16,-2-2-1 0,7 5-4 15,-7-23-27-15,18-5-2 16,-7-28-1-16,9-15-2 15</inkml:trace>
  <inkml:trace contextRef="#ctx0" brushRef="#br2" timeOffset="67605.8667">4977 5366 98 0,'-7'-11'38'0,"-2"-7"0"15,9 18-2-15,15-15-34 16,7-5-1-16,12-3-2 15,3-3-1-15,12 6-10 0,-3-8-23 16,6 12-2-16,-10-2 1 16,-4 15-2-16</inkml:trace>
  <inkml:trace contextRef="#ctx0" brushRef="#br2" timeOffset="67786.8772">5013 5622 98 0,'0'0'36'15,"0"0"0"-15,34-10-6 16,-2-15-29-16,11-8-2 16,8 1-3-16,-2-11-20 15,10 17-10-15,-11-3 0 0,-5 19-3 16</inkml:trace>
  <inkml:trace contextRef="#ctx0" brushRef="#br2" timeOffset="67958.8871">4995 6059 107 0,'-11'12'37'16,"22"-11"-1"-16,11-26-1 16,16-12-34-16,16-14-6 15,14-13-1-15,17 2-28 16,-7-16-2-16,9 10 0 15,-15-4-1-15</inkml:trace>
  <inkml:trace contextRef="#ctx0" brushRef="#br2" timeOffset="68235.9025">5735 5401 91 0,'-12'14'36'0,"10"15"1"16,-8-5 0-16,11 13-30 16,-6-2-4-16,9 7 0 15,-1-1 0-15,3 5 0 16,2-10-1-16,2-3 0 15,3-16 0-15,5-10-1 16,0-17 1-16,8-13-1 16,-2-14 0-16,1-14-1 15,0-9 1-15,0-9-3 0,-4 1 1 16,-5 0-4-1,-1 13 0-15,-12 2-3 0,7 27-13 16,-11-5-16-16,1 31-1 16,5-13 0-16,4 24 2 15</inkml:trace>
  <inkml:trace contextRef="#ctx0" brushRef="#br2" timeOffset="68581.9227">6341 5234 89 0,'-27'15'37'16,"6"13"0"-16,-11-4 2 16,12 14-29-16,-3-4-4 0,10 4-2 15,6-4-1-15,11 1 0 16,9-5-2-16,9-8 1 15,8-11-2-15,4-6 0 16,5-12 0-16,0-9 1 16,-1-8-1-16,-6-10 0 15,-6-4 0-15,-10-5 0 16,-6-2 0-16,-10 5-1 15,-10 5 1-15,-7 5-1 16,-4 11 0-16,-2 3-1 16,1 12-1-16,1 4-3 15,13 19-13-15,8-19-19 16,3 11 0-16,9-14 1 15,21-1-3-15</inkml:trace>
  <inkml:trace contextRef="#ctx0" brushRef="#br2" timeOffset="68799.9351">6954 4605 103 0,'-34'24'39'15,"10"29"1"-15,-13 3-3 16,13 15-34-16,1 7 1 15,9 6-4-15,5 6 1 16,8-1-4-16,10-3-2 16,2-22-17-16,18 5-15 15,-6-24-2-15,14-3-1 0,-5-30 2 16</inkml:trace>
  <inkml:trace contextRef="#ctx0" brushRef="#br2" timeOffset="69183.9571">7175 5080 106 0,'-13'9'39'0,"12"19"0"16,-12-11-1-16,11 12-35 15,0-5 2-15,10 2-2 16,1-6-1-16,6-4-1 16,6-11 0-16,3-5 0 15,6-11-1-15,4-6 0 16,2-8 0-16,-1-8 1 0,0-3-2 15,0-4 2-15,-4 0-2 16,-6 4 1-16,-3 4 0 16,-9 7 0-16,-5 6 0 15,-8 19 0-15,0 0 0 16,-1 10 0-16,-6 14 1 15,-2 7-2-15,5 6 2 16,2 2-2-16,5-2 0 16,4-6-2-16,10-9-1 15,5-17-3-15,22-5-23 16,-5-28-8-16,17-9-2 15,-4-26 1-15,12-5 0 16</inkml:trace>
  <inkml:trace contextRef="#ctx0" brushRef="#br2" timeOffset="69376.9681">8100 4259 112 0,'-25'39'38'0,"3"35"1"16,-14 9-2-16,9 8-34 15,-2 11-2-15,7 3-1 16,5-6 1-16,7-4-3 15,5-10-1-15,5-17-4 16,13 0-14-16,-9-32-18 16,14-5 1-16,-18-31-1 15,18 7 0-15</inkml:trace>
  <inkml:trace contextRef="#ctx0" brushRef="#br2" timeOffset="69693.9861">7868 4857 107 0,'0'0'39'0,"0"0"0"15,32-9-2-15,-5-4-34 16,9-1-1-16,4-6 0 16,6-2 0-16,0-1 0 15,0-3-1-15,-3 5 1 16,-5 2-1-16,-4 7-1 15,-7 3 1-15,-3 8 0 16,-8 9 0-16,-3 8 0 16,-11 12-1-16,-3 9 0 0,-4 9 1 15,-2 1-1-15,-3 5-1 16,0 1 2-16,1-8-2 15,7-3-1-15,-2-17-3 16,17-5-6-16,-8-31-25 16,19-5-5-16,-5-24 2 15,14-8-3-15</inkml:trace>
  <inkml:trace contextRef="#ctx0" brushRef="#br2" timeOffset="69821.9932">8449 4292 111 0,'-13'-5'38'16,"-6"8"-2"-16,19-3-15 15,-18 37-57-15,14-21-2 0,16 8-1 16,-2-6-2-16</inkml:trace>
  <inkml:trace contextRef="#ctx0" brushRef="#br2" timeOffset="70487.0317">8751 4541 75 0,'-18'19'40'16,"4"17"-2"-16,-8-6 2 15,10 23-14-15,-5-10-20 16,5 6-1-16,5-4-2 16,10-3 0-16,3-6-2 15,5-7 0-15,10-13-1 16,3-14-1-16,6-13 0 0,2-14-1 15,4-8 0-15,-7-14-1 16,1-7 0-16,-4-8 0 16,-2 2 0-16,-9-1 0 15,-1 8 1-15,-8 5 1 16,-1 8 3-16,-1 12-1 15,-4 9 2-15,0 19 0 16,0 0 0-16,0 0 0 16,0 0 1-16,19 17-1 15,-7-8-1-15,4-1 0 16,4-1 0-16,5-1 0 15,1-4-1-15,-2 1-1 0,3 1 1 16,-5 4 0-16,-5 6-1 16,-4 6 1-16,-5 9-1 15,-8 5 1-15,-7 6-1 16,-1 5 0-16,-5 0 0 15,-1-3 1-15,4-10-1 16,3-9 0-16,7-23 1 16,0 0-1-16,17-26 0 15,9-14 1-15,5-11-1 16,6-11 0-16,7-5 1 15,1-1 1-15,-3 8-2 16,-3 10 0-16,-4 13 0 16,-9 17 0-16,-7 17 0 15,-6 14 0-15,-7 16 0 16,-4 8 0-16,0 8 0 0,2 3 0 15,5 1-3-15,5-12-8 16,16 2-5-16,-8-26-12 16,28 3-15-16,-2-22 0 15,23-2 0-15,0-21 1 16</inkml:trace>
  <inkml:trace contextRef="#ctx0" brushRef="#br2" timeOffset="70618.0392">10201 4419 109 0,'-14'-5'43'0,"-4"16"0"16,-12-11-2-16,12 5-29 15,3-1-23-15,-9-19-15 16,24 15-15-16,0 0-3 16,0 0-1-16,18-6 1 0</inkml:trace>
  <inkml:trace contextRef="#ctx0" brushRef="#br2" timeOffset="76448.3726">14971 9891 109 0,'13'-4'39'0,"-13"4"0"15,0 0-1-15,-11 22-37 16,-7 7 0-16,-7 13 0 16,-4 12 0-16,-4 7-2 15,-5 2 0-15,2 7-3 0,0-3 0 16,14 5-9-16,-5-19-22 15,25-1-4-15,2-15 1 16,19-4-1-16</inkml:trace>
  <inkml:trace contextRef="#ctx0" brushRef="#br2" timeOffset="76803.3927">15226 10378 108 0,'0'0'38'0,"-15"16"-1"16,-15-4-7-16,-1 17-25 15,-2 0-2-15,-1 5 0 16,2 1-1-16,5-1 0 0,6-4 0 16,11-3 0-16,8-9-1 15,14-10 0-15,12-12 0 16,10-9-1-16,10-8 1 15,4-4-1-15,5-3 1 16,0-3-1-16,-2 0 0 16,-3 6 1-16,-10 6-1 15,-9 11 0-15,-8 12 0 16,-8 10 0-16,-9 11 0 15,-8 11-1-15,-3 6-2 16,-6 4 1-16,6 5-4 16,-5-8-2-16,22 5-28 15,-6-18-4-15,19-3 2 16,3-19-1-16</inkml:trace>
  <inkml:trace contextRef="#ctx0" brushRef="#br2" timeOffset="77081.4087">15859 10620 81 0,'4'-18'38'0,"-4"18"0"15,0 0 1-15,0 0-17 16,-26 15-15-16,11 3-3 16,-2 7-1-16,2 2 0 15,-1 5-1-15,6 0 0 16,1 0 0-16,9-3-1 15,4-1 0-15,6-9 0 16,10-7 0-16,5-8 0 16,8-8-1-16,4-9 0 15,4-9 0-15,2-8-1 0,0-4-1 16,-3-8-2-16,1 5-6 15,-16-10-27-15,7 15-4 16,-16-2 1-16,3 20-1 16</inkml:trace>
  <inkml:trace contextRef="#ctx0" brushRef="#br2" timeOffset="77433.429">16203 10830 100 0,'-1'19'38'0,"1"-19"1"15,7 14-1-15,-7-14-31 16,23 7-3-16,1-9 0 0,8 2-1 16,2-4-1-16,4 0 0 15,-1-1-1-15,-3-6 0 16,-6 1-1-16,-7-3 1 15,-10 0-1-15,-11 3 0 16,0 10 0-16,-27-13 0 16,2 12 1-16,-7 7-1 15,-1 6 1-15,-2 3 0 16,1 6 0-16,4 5-1 15,6 1 1-15,10 5-2 16,9-2-1-16,10-4-3 16,18 1-2-16,6-10-6 15,28 6-28-15,0-15-1 0,17 2 1 16,-5-13-1-16</inkml:trace>
  <inkml:trace contextRef="#ctx0" brushRef="#br2" timeOffset="77742.4462">16901 10894 89 0,'-30'9'39'0,"-17"-3"0"16,13 15 0-16,-19-15-15 16,16 16-21-16,12-3-1 15,12-1-2-15,13-3-1 16,14-1 0-16,15-6 0 15,7-4 0-15,3 1 0 16,2-2-1-16,-4-1 2 0,-7 3 1 16,-9 4 0-16,-11 1 0 15,-11 5 0-15,-8 3 0 16,-6 2 0-16,-5 1 0 15,0 1-1-15,2-2 0 16,4-3-2-16,14-17-1 16,5 16-5-16,7-25-29 15,36 1-5-15,5-18 2 16,24 0 1-16</inkml:trace>
  <inkml:trace contextRef="#ctx0" brushRef="#br2" timeOffset="77930.4574">17679 10678 116 0,'0'0'40'0,"-33"29"1"15,-3 15 0-15,-23 10-38 16,1 8-2-16,-8 10-1 16,0 4 0-16,2 3-1 15,6-4-2-15,12-3-1 16,6-12-4-16,21 1-22 15,-3-28-10-15,24-6-1 16,-2-27 0-16</inkml:trace>
  <inkml:trace contextRef="#ctx0" brushRef="#br2" timeOffset="78235.4748">17212 11067 108 0,'0'0'43'0,"10"15"-3"0,12-5 3 16,9-8-39-16,20 0-3 15,9-5 1-15,3 0-2 16,-1-2 1-16,-8-1 0 16,-7 0-1-16,-10 3 0 15,-14 6 0-15,-23-3 1 16,5 26 0-16,-24-2-1 15,-10 7 1-15,-1 9-1 16,-8 3-1-16,1 2 0 16,3 0-2-16,7-5-4 15,15 5-17-15,4-28-16 16,21-2-3-16,2-21 2 15,22-3-1-15</inkml:trace>
  <inkml:trace contextRef="#ctx0" brushRef="#br2" timeOffset="78351.4815">17759 11024 114 0,'1'-38'43'0,"-16"-1"-1"15,6 17-3-15,-13 10-40 16,-7-1-31-16,29 13-8 16,-22 5-1-16,22 13-4 15</inkml:trace>
  <inkml:trace contextRef="#ctx0" brushRef="#br2" timeOffset="79056.5218">18036 11323 96 0,'-3'-21'39'0,"3"21"1"15,-18-27-1-15,18 27-32 16,-33-13-3-16,7 9-1 0,-7 8-1 16,0 6 0-16,0 8-1 15,-1 9 1-15,0 2-1 16,12 5 1-16,6 0-1 15,8-1 0-15,13-3 0 16,10-8 0-16,7-7-1 16,11-8 1-16,10-9-1 15,2-7 0-15,-1-9 0 16,0-4 1-16,-2-4-2 15,-4-3 1-15,-6 2 0 16,-9 4-1-16,-8 6 1 16,-15 17-1-16,0 0 1 15,-19 16-1-15,-9 18 1 16,-5 13 0-16,-7 13 0 0,-5 13 2 15,0 6-1-15,0 5-1 16,4 3 0-16,2-4 0 16,8-10 0-16,6-7 0 15,6-13 0-15,7-13-2 16,2-14 2-16,3-15 0 15,7-11 0-15,1-30 0 16,7-3 1-16,2-14-1 16,6-10-1-16,3-11 2 15,9-8-2-15,9 1 1 16,2 4-2-16,5 5 1 15,3 10-3-15,5 8 1 16,6 17-5-16,-6 0-14 16,11 29-18-16,-10-3 1 15,13 14-1-15,-6-6 1 0</inkml:trace>
  <inkml:trace contextRef="#ctx0" brushRef="#br2" timeOffset="79447.5441">18768 11528 112 0,'-32'-9'39'15,"5"9"2"-15,-22-6-9 16,5 12-27-16,-7 1-1 16,-1 8 0-16,0 2-1 15,6 5 0-15,5 2-1 16,12 0 0-16,14-2-1 15,14-1 0-15,15-7 0 16,15-6-1-16,12-6 0 0,7-4 0 16,2-5-1-16,2-5 1 15,-3 0 0-15,-6-3 0 16,-10 0-1-16,-12 6 1 15,-8-1 0-15,-13 10 0 16,0 0 1-16,0 0-1 16,-21 19 0-16,2 3 1 15,0 2-1-15,-2 5 2 16,5 2-4-16,5-3-1 15,14-3 0-15,8-7-3 16,20-4-2-16,8-23-18 16,26 0-15-16,-2-19 0 15,23-2 0-15,-4-16 3 16</inkml:trace>
  <inkml:trace contextRef="#ctx0" brushRef="#br2" timeOffset="79637.555">19419 11272 101 0,'-55'61'39'0,"-24"4"1"15,5 15 1-15,-10 0-35 16,18 1-3-16,9-9-1 16,17-5-3-16,17-9-3 15,9-20-8-15,27-3-26 16,-1-22-4-16,18-6 2 15,-6-17 0-15</inkml:trace>
  <inkml:trace contextRef="#ctx0" brushRef="#br2" timeOffset="79938.5723">19023 11595 104 0,'-13'7'41'16,"-3"0"1"-16,18 11-2 16,1-1-28-16,22-5-9 15,18-3-2-15,13-3-1 16,5-3 1-16,9-4-1 15,-2-1-1-15,-2-3 1 16,-10 1 0-16,-10-3-1 16,-14 5 1-16,-12 3 0 15,-20-1 0-15,0 18 2 16,-16-1-1-16,-12 8 1 15,-3 6-2-15,-5 3-2 0,1 7 0 16,0-4-2-16,11 5-2 16,1-19-22-16,22 9-13 15,1-22-1-15,22-2 0 16,2-17 3-16</inkml:trace>
  <inkml:trace contextRef="#ctx0" brushRef="#br2" timeOffset="80071.5799">19651 11572 120 0,'-9'-19'41'0,"-6"11"-4"16,-9 4-5-16,24 4-69 16,-14 5-5-16,17 7 1 15,-3-12-3-15</inkml:trace>
  <inkml:trace contextRef="#ctx0" brushRef="#br2" timeOffset="80575.6087">19873 11804 95 0,'23'-5'40'0,"-12"-5"-2"16,4 12 1-16,-15-2-32 15,-10 6-2-15,-10 5 0 16,-8 11-3-16,-13 1 2 15,-4 6-3-15,0-1 2 16,6 2-3-16,5-1 2 16,12-8-3-16,11-3 2 15,11-18 0-15,24 8-1 16,12-16 1-16,7-7-1 15,6-6 0-15,7-9 0 16,-3-2 3-16,-1-2-3 16,-3 1 3-16,-7 3-3 15,-10 7 3-15,-7 3-3 0,-9 10 3 16,-16 10-3-16,13 9 0 15,-19 12 0-15,-6 5 0 16,-3 9 0-16,-1 5-2 16,2 5 1-16,-1-2-5 15,10 2 1-15,4-14-8 16,22 12-20-16,-2-25-8 15,18 4 1-15,1-15-2 16</inkml:trace>
  <inkml:trace contextRef="#ctx0" brushRef="#br2" timeOffset="81070.637">20487 12013 87 0,'-2'-16'40'16,"-25"-7"1"-16,3 16 0 0,-25-8-12 16,-1 18-24-16,-6 7-2 15,-1 9-1-15,0 5 0 16,9 6-1-16,10 2 0 15,13 4 0-15,16-3 1 16,17-3-2-16,20-10 0 16,15-9 0-16,16-12 0 15,7-6 0-15,4-9 0 16,0-10 0-16,-2-4 0 15,-4-4 0-15,-13 3 0 16,-9 2 0-16,-17 8-2 16,-11 10 2-16,-14 11-1 15,-11 15 1-15,-16 15 0 16,-17 14 0-16,-13 14-1 15,-14 14 2-15,-9 12-2 0,-9 4 1 16,0-1 0-16,3 0-1 16,9-10 1-16,11-10 0 15,15-13 0-15,11-16-1 16,18-22 2-16,22-16-1 15,4-15 1-15,19-18-1 16,8-15 1-16,12-14 0 16,13-15-1-16,14-7 2 15,7 6-2-15,0 3-2 16,0 11 0-16,-7 10-2 15,3 22-8-15,-18 1-13 16,3 33-17-16,-17 3 0 16,5 18 1-16,-9-5-2 15</inkml:trace>
  <inkml:trace contextRef="#ctx0" brushRef="#br2" timeOffset="81198.6443">20883 12372 124 0,'-23'0'43'16,"4"4"1"-16,-12-16-4 15,5-1-40-15,12 3-13 16,-5-20-27-16,23 7-4 15,-3-9 0-15,14 7-2 16</inkml:trace>
  <inkml:trace contextRef="#ctx0" brushRef="#br2" timeOffset="86466.9457">9897 2420 100 0,'8'-21'35'0,"-8"21"1"15,-2-12-6-15,2 12-27 16,-2 16 0-16,-2 6-1 16,-4 9 0-16,-1 8-1 15,-4 10 0-15,-1 7 1 16,-6 9-1-16,1 1 0 15,0-3 0-15,2-9 1 16,2-8-1-16,4-8 0 16,3-10-1-16,6-11 1 15,2-17-1-15,8-12 1 16,0-16-1-16,5-9 0 15,1-11 1-15,2-8-1 0,-2-9 1 16,1-3-1-16,0 2 0 16,-2 9-1-16,-4 10 2 15,-2 10-1-15,0 12-1 16,-7 25 1-16,17-1-1 15,-4 24 0-15,4 11 1 16,7 9-1-16,5 8 1 16,5 2 1-16,7 3-1 15,5-2 2-15,3-4-2 16,4-12 1-16,0-13 0 15,-4-10 1-15,1-15 0 16,-5-9-1-16,-3-18 1 16,-4-13-2-16,-10-14 1 15,-3-7-1-15,-10-6 1 0,-4-2-3 16,-9 4 1-16,-4 5-2 15,-4 14 0-15,-5 3-3 16,7 25-4-16,-9 0-23 16,15 29-5-16,-2-11 1 15,17 41-1-15</inkml:trace>
  <inkml:trace contextRef="#ctx0" brushRef="#br2">11082 2685 96 0,'-22'-2'37'16,"-8"0"-2"-16,2 15 4 0,-8-4-34 15,3 12 0-15,-6 2 0 16,5 9 0-16,4 3-3 15,6 3 1-15,9-5-1 16,8-3-1-16,13-6-1 16,9-7 1-16,11-12-1 15,10-10 0-15,3-13 1 16,6-9-1-16,-1-8 1 15,-1-2-2-15,-6-4 2 16,-3 0-2-16,-6 3 2 16,-9 8-2-16,-6 7 1 15,-5 8-1-15,-8 15 0 16,0 0 2-16,-1 25-1 15,-2-1 0-15,-1 7-1 0,5 2 0 16,5 3-3-16,4-12-1 16,17 7-21-16,-4-32-12 15,22-1 0-15,-2-27-3 16,17-2 4-16</inkml:trace>
  <inkml:trace contextRef="#ctx1" brushRef="#br2">9217 6857 0</inkml:trace>
  <inkml:trace contextRef="#ctx0" brushRef="#br2" timeOffset="87057.9795">11778 2055 103 0,'-18'28'37'0,"4"23"-1"16,-9 9 0-16,4 18-35 15,0 9 0-15,2 7-1 0,1 5-2 16,2-8-5-16,13 4-27 15,-8-20-2-15,11-6 0 16,-7-25 0-16</inkml:trace>
  <inkml:trace contextRef="#ctx0" brushRef="#br2" timeOffset="87570.0088">11554 2655 105 0,'-20'-10'36'16,"20"10"1"-16,17 4-4 15,4-5-32-15,16-3-1 0,11-3 1 16,4-4 0-16,5-2 0 16,1-5 0-16,-4 0-1 15,-9 2 2-15,-7 3-1 16,-10 3 1-16,-7 5 0 15,-21 5 0-15,10 2-1 16,-19 9 1-16,-4 8 0 16,-5 5-1-16,-2 6 1 15,-1 2-1-15,2 4 1 16,0 1-2-16,6-3 2 15,11-6-1-15,7-7 1 16,10-10-1-16,11-8-1 16,8-9 0-16,5-9 0 15,7-8 0-15,2-5-1 16,1-4 1-16,-6 1 0 0,-5 0 0 15,-7 5 0-15,-11 8 0 16,-6 3 0-16,-14 15 0 16,0 0 0-16,0 0 0 15,-8 24 1-15,-3-3-1 16,2 4 0-16,2 3-2 15,2-2 1-15,8 1-2 16,3-10-1-16,14-2-2 16,0-17-7-16,19 4-24 15,-7-18-3-15,14 2 3 16,-10-15-2-16</inkml:trace>
  <inkml:trace contextRef="#ctx0" brushRef="#br2" timeOffset="87862.0255">12678 2536 105 0,'0'0'35'0,"0"0"3"16,-3 15-5-16,-2 11-28 15,-2 1-3-15,2 5 1 16,-1 3-1-16,-1 0 2 16,1-3-2-16,4-7 1 15,1-5 0-15,3-8 0 16,-2-12-2-16,11-4 1 15,2-16-1-15,1-3-1 16,1-12 1-16,4-4 0 16,-2-12 0-16,2 2-2 15,-3-1 2-15,-2 3-2 16,0 8 1-16,-3 1-1 0,2 11-2 15,-3 3-4-15,12 27-18 16,-9-11-16-16,13 18 2 16,-8-9-2-16,16 14 0 15</inkml:trace>
  <inkml:trace contextRef="#ctx0" brushRef="#br2" timeOffset="88198.0447">13144 2510 83 0,'0'0'40'0,"0"0"-3"16,19 0 2-16,4-20-21 16,14 6-14-16,6-6-1 0,9-2 0 15,0-3-1 1,-2 2 0-16,-5-3-1 0,-7 3 1 15,-13 3-1-15,-13 0-1 16,-14 5 1-16,-13 4-1 16,-14 6 0-16,-13 7 0 15,-6 9 1-15,-7 13-1 16,2 8 0-16,5 8 1 15,6 7-1-15,13 2 1 16,18-2-1-16,15-5 0 16,22-5-4-16,9-27-16 15,24 6-19-15,2-20-2 16,19-3 0-16,-2-20-3 15</inkml:trace>
  <inkml:trace contextRef="#ctx0" brushRef="#br2" timeOffset="89490.1186">8760 11704 93 0,'0'0'37'0,"15"-2"1"15,-15 2-4-15,0 0-29 16,-13 13-3-16,5 8 1 16,-7 9 0-16,-2 12-2 15,-9 15 1-15,-5 13 0 16,-8 11 0-16,-2 6-1 15,1-4 1-15,5-5-2 16,7-9 1-16,10-13 0 16,18-15-1-16,19-18 1 15,21-19-1-15,17-13-2 16,16-8-1-16,10-11-2 0,18-3-1 15,-2-16-11-15,12 8-22 16,-12-13-1-16,3 11 0 16,-12-6 2-16</inkml:trace>
  <inkml:trace contextRef="#ctx0" brushRef="#br2" timeOffset="89673.129">9566 12020 92 0,'-23'29'38'0,"-12"1"-1"15,7 17 1-15,-4-2-34 16,4 12 0-16,1-1-2 15,6 2 1-15,4-4-2 16,8-8 0-16,8-9-4 16,3-17-1-16,21-7-30 0,-4-31-7 15,15-6 3-15,-1-28-3 16</inkml:trace>
  <inkml:trace contextRef="#ctx0" brushRef="#br2" timeOffset="90074.152">9538 11784 88 0,'-39'-28'37'0,"5"13"-1"15,0 3-1-15,9 12-31 16,10 3-3-16,15-3 0 16,14 19-5-16,8-15-1 15,17 13-5-15,-2-11-1 16,17 12 2-16,-8-9 2 15,4 7 5-15,-5 1 0 0,-10-1 6 16,-3 10 0-16,-17-8 8 16,6 14 0-16,-21-6-2 15,6 12-2-15,-9-8-3 16,5 9 0-16,-4-5-2 15,5 2 0-15,3-6-1 16,3-2 0-16,2-8-1 16,8-10 0-16,2-6 0 15,3-10 0-15,5-9 0 16,-2-8-1-16,5-10 1 15,-3-5 0-15,1-2-1 16,-5-7-1-16,-2 2-3 16,-6-6 1-16,3 19-23 15,-13-9-13-15,2 18-1 16,-9 0 2-16,0 23-2 0</inkml:trace>
  <inkml:trace contextRef="#ctx0" brushRef="#br2" timeOffset="90288.1642">10391 11984 98 0,'0'0'40'0,"19"9"1"16,-19-9-12-16,-4 22-18 15,-7 0-4-15,1 9-2 16,-2 4-3-16,1 7 0 15,1 2-2-15,5 0 0 0,2-1-3 16,4-9-4-16,18-3-32 16,-6-18-2-16,11-6 0 15,-3-21-2-15</inkml:trace>
  <inkml:trace contextRef="#ctx0" brushRef="#br2" timeOffset="90708.1882">10582 11781 103 0,'0'0'43'0,"-12"10"-1"16,13 7-4-16,-1-17-32 16,5 24-3-16,2-5-1 15,6 3-2-15,-3 2 2 16,3 5-3-16,-5 2 2 0,-3 6 0 15,-4 3-1-15,-5 2 1 16,-2-2-1-16,-4-1 0 16,0-5 0-16,0-8 0 15,7-12 0-15,3-14 0 16,17-15 0-16,8-9-1 15,3-13 1-15,10-6 0 16,2-2 0-16,1-3-1 16,-1 8 1-16,-7 4 0 15,-8 13-1-15,-5 9 1 16,-9 13 0-16,-4 12 0 15,-4 10 0-15,-3 8-1 16,1 4 1-16,5 4-2 16,6 1 0-16,6-4-2 0,11-2-4 15,0-22-8-15,17 8-25 16,0-22 0-16,12 1 0 15,-8-17 2-15</inkml:trace>
  <inkml:trace contextRef="#ctx0" brushRef="#br2" timeOffset="91167.2144">11400 11967 87 0,'-12'-31'39'16,"0"17"0"-16,-19 1 2 15,6 13-32-15,-11 6-2 16,0 14-2-16,2 9-1 16,4 9-1-16,7 5 0 15,7 2-1-15,11-3-1 16,11-4 0-16,9-10 0 15,12-11-1-15,6-13 0 0,8-12 1 16,2-10-1-16,2-12 0 16,-2-4 0-16,-5-7 0 15,-3 5 0-15,-8 0 0 16,-5 9 0-16,-10 7-1 15,-12 20 0-15,0 0 0 16,-8 31 0-16,-13 17 0 16,-3 19 0-16,-8 17 1 15,1 11-1-15,-2 11 1 16,0 3-1-16,4-4 1 15,5-10 0-15,6-13 0 16,3-19 0-16,6-17 0 16,3-22 0-16,6-24 1 15,1-12 0-15,6-20 0 16,0-17 0-16,4-14 0 0,3-12 0 15,1-11-1-15,3-6 0 16,5 1-1-16,-1 7-1 16,-2 2-4-16,13 20-10 15,-18-2-24-15,18 19-3 16,-3 1 1-16,20 20-1 15</inkml:trace>
  <inkml:trace contextRef="#ctx0" brushRef="#br2" timeOffset="91612.2399">12605 11606 98 0,'10'-15'39'0,"1"11"2"0,-11 4-5 15,0 0-32-15,-4 15-2 16,-1 9 2-16,-3 11-2 16,-3 10-1-16,-2 6 0 15,-2 13-1-15,-2 0 1 16,3 5-2-16,4-5-1 15,0-5-3-15,8-7 0 16,1-19-3-16,17 0-29 16,-16-33-3-16,29 4 1 15,-12-27-1-15</inkml:trace>
  <inkml:trace contextRef="#ctx0" brushRef="#br2" timeOffset="92159.2712">12376 11746 103 0,'-29'-12'42'16,"1"-4"-1"-16,28 16-1 15,-2-12-37-15,22-1-1 16,12-2-1-16,13-4-1 16,13 2 0-16,8-5-1 15,10 3 0-15,1 1 0 16,-2 6 0-16,-4 2-1 15,-8 2 0-15,-8 4 1 16,-7 1-1-16,-13 1 1 16,-8-1 1-16,-6 0 0 15,-8 0 1-15,-13 3 0 16,10-2 0-16,-10 2 0 15,-4 13 1-15,-3 6-1 16,-2 7 1-16,-5 12 0 0,-1 6 0 16,-2 6-2-16,0 8 2 15,-2 0-2-15,4-2 1 16,3-4-1-16,4-7 0 15,4-7-1-15,3-11 1 16,6-5 1-16,3-11-1 16,3-8 0-16,4-8 1 15,0-7-1-15,3-6 1 16,-1-6-1-16,3-3 0 15,-1 0 0-15,1 1 0 16,0 0 0-16,-2 10-1 16,4 3 1-16,-5 10 0 15,1 9-1-15,-3 9-1 16,-3 5 0-16,-1 10-1 0,-1 0-1 15,4 5-1-15,-6-9-3 16,15 11-15-16,-12-23-17 16,15 2 0-16,-4-20 1 15,14-3 0-15</inkml:trace>
  <inkml:trace contextRef="#ctx0" brushRef="#br2" timeOffset="92339.2815">13613 11888 95 0,'0'0'39'0,"0"0"1"16,-12 9-1-16,1 14-34 15,2 2-2-15,0 11 0 16,2 1-2-16,-3 5 0 0,6-3-1 16,3-6-2-16,5-3-4 15,-4-30-30-15,20 14-4 16,-2-30 0-16,16-4-1 15</inkml:trace>
  <inkml:trace contextRef="#ctx0" brushRef="#br2" timeOffset="93247.3334">13892 11726 106 0,'0'0'40'16,"-1"33"4"-16,-5-20-3 15,11 7-39-15,-4 0 1 16,3 6-3-16,-4 2 2 0,0 3-2 15,-1 2 1-15,-4 2-2 16,-2-1 2-16,0-1-1 16,-1-3 0-16,1-6 0 15,2-5 0-15,2-9 0 16,3-10 0-16,14-13 0 15,0-6 0-15,8-7 0 16,1-5-1-16,4-3 1 16,0 0 0-16,2-2-1 15,-4 10 1-15,-6 6-1 16,0 8 1-16,-9 8-1 15,-10 4 1-15,18 21-1 16,-10 2 1-16,-1 6-1 16,5 3 0-16,7 2 0 0,8-1-1 15,2-5-1-15,10-4-2 16,4-11-3-16,11 5-9 15,-9-24-23-15,13 2 0 16,-11-19 1-16,3 1 1 16,-15-13 11-16,-3 4 26 15,-9 2 4-15,-18-10 12 16,4 16 22-16,-20-5 3 15,2 13-2-15,-18 0 2 16,8 17-11-16,-11 0-24 16,1 9-1-16,-3 6-1 15,7 10-1-15,2 3 0 16,8 6 0-16,8-2-1 15,8 0 1-15,10-7-2 16,8-6 1-16,9-9-1 0,4-9 0 16,5-11 0-16,4-9 0 15,-2-9 0-15,-2-5 0 16,-1-3 0-16,-6-1 0 15,-5-1 0-15,-3 6 2 16,-7 5-3-16,-8 12 3 16,-7 13-2-16,0 0 0 15,-15 28 0-15,-2 10 0 16,-5 16 0-16,-7 11-2 15,-2 12 2-15,-4 4 0 16,3 3 0-16,-2-2 0 16,7-1 1-16,5-11-1 15,2-15 0-15,8-11 1 16,5-16 0-16,7-16-2 0,0-12 2 15,19-23 0-15,-1-12 0 16,4-12-1-16,3-12 1 16,7-10-1-16,2-3-1 15,-2 1 1-15,1 5-2 16,-3 0-2-16,5 12-1 15,-4 3-3-15,12 22-12 16,-11-4-21-16,11 14-1 16,-6-4 1-16,14 10 0 15</inkml:trace>
  <inkml:trace contextRef="#ctx0" brushRef="#br2" timeOffset="93563.3516">15294 11743 109 0,'0'0'43'15,"-25"-13"-2"-15,10 15-1 16,-12-2-38-16,3 5 1 15,-4 2-2-15,3 10 0 16,2 0 1-16,5 5-4 16,5 2 3-16,6 2-3 15,7-2 2-15,9 0-2 16,4-2 2-16,6-3-2 15,3-4 2-15,-2 1-1 16,-1-1 2-16,-2-3-1 16,-3 2 0-16,-6 0 0 15,-6 3 0-15,-7-2 1 16,-8 5-1-16,-3-3-1 15,-5 3-1-15,-3-6-1 16,3 5-3-16,-11-16-13 0,12 9-22 16,-13-13-1-16,9 2 0 15,-8-12 1-15</inkml:trace>
  <inkml:trace contextRef="#ctx0" brushRef="#br2" timeOffset="93744.3619">14036 11463 111 0,'-66'13'40'0,"5"-6"-3"0,17-5-17 15,26 8-61-15,18-10-1 16,23 4 0-16,16-5 0 15</inkml:trace>
  <inkml:trace contextRef="#ctx0" brushRef="#br2" timeOffset="94044.3791">15541 12123 111 0,'0'0'43'0,"0"-10"-4"16,7-6-16-16,16 4-64 15,-13-9-2-15,4 10 0 16,-10-4 0-16</inkml:trace>
  <inkml:trace contextRef="#ctx0" brushRef="#br2" timeOffset="103362.9117">15360 13076 70 0,'4'-20'36'0,"-4"20"0"16,-4-22-11-16,4 22-15 0,-10 15-2 15,3 13-1-15,-11 3 0 16,6 18-3-16,-6 10-1 15,1 16 0-15,-4 12-1 16,3 11-1-16,-2 4 0 16,2 4 1-16,0-4-2 15,5-10 0-15,2-12-1 16,2-15 1-16,4-16-1 15,4-20 1-15,1-29-1 16,0 0 0-16,15-35 2 16,-7-11-1-16,1-17 1 15,-1-16 0-15,1-13 0 16,1-14-1-16,-1-5 1 15,0-5 0-15,2-2-1 0,5 8 0 16,3 10 0-16,6 12 0 16,6 15 1-16,8 16-1 15,7 17-1-15,5 16 1 16,2 17-1-16,1 10 1 15,-2 11 0-15,-4 9 0 16,-6 12 0-16,-11 8 1 16,-15 9 0-16,-16 7 0 15,-16 8-1-15,-16 5 0 16,-18 1 1-16,-11 0-2 15,-8-6 1-15,-5-12-3 16,5-5-1-16,1-29-14 16,18-1-21-16,9-28 1 15,24-6-3-15,12-21 1 16</inkml:trace>
  <inkml:trace contextRef="#ctx0" brushRef="#br2" timeOffset="103816.938">16152 13073 69 0,'13'-23'40'16,"-12"1"-3"-16,-1 22 2 15,0 0-25-15,-2 27-10 16,-6 9-1-16,-1 18 2 15,-4 13-3-15,-3 14 0 16,-4 18-1-16,-2 11 1 16,-7 8-2-16,0 4 0 15,-2-2-1-15,3-2-1 16,3-11-1-16,3-14 0 15,9-15-3-15,5-30-4 0,23-13-27 16,-15-35-1-16,36-10-1 16,-14-25 2-16</inkml:trace>
  <inkml:trace contextRef="#ctx0" brushRef="#br2" timeOffset="103978.9469">16073 13936 61 0,'-2'-59'39'16,"7"21"-2"-16,-11-4 3 16,12 22-26-16,-5-2-5 15,14 16-1-15,4-1-2 16,10 2-3-16,8-3-1 15,8-3-3-15,15-1-3 16,4-13-4-16,21 8-30 16,-9-20-1-16,9 4-1 15,-9-14 0-15</inkml:trace>
  <inkml:trace contextRef="#ctx0" brushRef="#br2" timeOffset="104200.9599">16916 12936 102 0,'-26'40'41'15,"-10"13"0"-15,14 26-2 16,-11 11-35-16,3 19-2 16,-4 11 0-16,5 5 0 15,-2-1-3-15,5-6-1 16,14-12-2-16,4-16-1 15,23-13-9-15,2-39-27 16,32-16 0-16,2-36-3 16,23-16 4-16</inkml:trace>
  <inkml:trace contextRef="#ctx0" brushRef="#br2" timeOffset="104466.9752">17531 13080 100 0,'-30'16'40'16,"4"32"2"-16,-15 7-2 15,6 10-37-15,-3 13 0 16,6 4-1-16,14-7-1 16,14-8 0-16,21-20 1 15,19-19-2-15,24-24 1 16,19-22 0-16,19-20 0 0,17-20-1 15,7-11 0-15,-2-11-1 16,-8 2-1-16,-12-4-3 16,-14 20-9-16,-36-5-24 15,-12 26-3-15,-35 11 0 16,-3 30 0-16</inkml:trace>
  <inkml:trace contextRef="#ctx0" brushRef="#br2" timeOffset="104668.9864">17867 13645 99 0,'-36'76'42'0,"-20"-1"-1"15,9 14-2-15,-6-2-36 16,7-2-2-16,9-7-4 15,10-19-5-15,24-4-31 16,8-31-2-16,24-12 0 16,1-24-1-16</inkml:trace>
  <inkml:trace contextRef="#ctx0" brushRef="#br2" timeOffset="105256.0203">18980 13127 100 0,'-14'-12'40'16,"-12"-6"0"-16,1 16-1 0,-8 4-36 15,-15 15-1-15,-11 16 0 16,-9 13-1-16,-8 16 0 16,-1 12 0-16,5 0-1 15,9 3 1-15,21-6-1 16,17-9 1-16,30-15-1 15,25-13 0-15,27-12 1 16,22-13-1-16,14-6 0 16,5-2 1-16,-3-1-1 15,-5 6 1-15,-16 8-1 16,-21 13 0-16,-24 11 0 15,-26 11 0-15,-26 8 0 0,-13 1-1 16,-13 1-1 0,-5-5 0-16,1-6-3 0,3-19-3 15,30-6-28-15,4-34-5 16,36-7 0-16,18-26 0 15</inkml:trace>
  <inkml:trace contextRef="#ctx0" brushRef="#br2" timeOffset="105474.0327">19756 13026 108 0,'-3'-18'42'0,"-3"32"0"16,-19 15-2-16,8 36-34 15,-13 6-4-15,1 20 0 16,0 17-1-16,1 11-1 0,4 3-1 15,2-3-1-15,14-3-1 16,1-20-6-16,24 1-18 16,-3-39-15-16,21-13-1 15,-1-33-1-15,22-14 2 16</inkml:trace>
  <inkml:trace contextRef="#ctx0" brushRef="#br2" timeOffset="105735.0477">20742 13127 110 0,'-43'13'42'0,"-14"24"1"15,-26 8-3-15,-1 18-35 16,-13 15-4-16,2 12 1 15,13 5-1-15,13 2-1 16,22-8 0-16,33-12 0 16,35-14-1-16,34-23-1 15,37-12-9-15,14-35-17 16,36-1-14-16,4-22-1 15,18-3-2-15,-7-16 2 16</inkml:trace>
  <inkml:trace contextRef="#ctx0" brushRef="#br2" timeOffset="106246.077">21878 13016 105 0,'-26'4'41'15,"-30"4"0"-15,-5 29-1 16,-9 6-38-16,-13 11 0 16,3 6-1-16,12 5 1 15,14-3-1-15,25-6-1 16,28-10 1-16,29-11 0 15,30-12-1-15,23-9 1 16,18-5 0-16,0-2 0 16,-5-1 0-16,-8 2 0 15,-23 9 0-15,-21 9-1 16,-35 9 0-16,-30 8 0 15,-27 9-1-15,-15-1-2 0,-11 12-6 16,-26-10-20 0,5 12-14-16,-20-16 1 0,10 5-1 15,-11-15 0-15</inkml:trace>
  <inkml:trace contextRef="#ctx0" brushRef="#br2" timeOffset="106672.1013">15057 14674 82 0,'-34'-19'38'0,"44"4"-1"15,40-9-1-15,39 1-36 16,39 6 0-16,34 4 1 15,32 6 0-15,31 9 1 16,29 4 2-16,31 5-1 16,28-2 2-16,25 0-1 15,62-7 0-15,-16-3-1 16,17-9 0-16,8-6-1 15,6-7-2-15,-11-6-1 16,-12 1-1-16,-19-2-1 16,-70 9-2-16,3-1-2 0,-32 13-6 15,-46-9-27-15,-33 12 2 16,-39-12-3-16,-31 4 2 15</inkml:trace>
  <inkml:trace contextRef="#ctx0" brushRef="#br2" timeOffset="106976.1187">23032 12181 92 0,'23'-19'41'0,"6"18"1"16,-11 8-4-16,3 17-26 15,-12 35-12-15,-7 22-1 16,-10 28 1-16,-14 24 0 15,-18 23-1-15,-13 8 1 16,-8 1 0-16,2-8 0 16,7-17-2-16,12-23 0 15,23-12-25-15,7-44-13 16,30-19 2-16,7-28-3 15,18-13 0-15</inkml:trace>
  <inkml:trace contextRef="#ctx0" brushRef="#br2" timeOffset="107351.1402">22770 14030 98 0,'0'0'41'16,"12"27"0"-16,-12-27-2 16,0 0-38-16,-3 17 0 15,3-17-2-15,-4 17 2 16,1-4-2-16,-1 6 1 15,0-4 0-15,-1 0 0 16,4 0 2-16,1-15-1 16,1 15 1-16,-1-15-1 0,10-9 1 15,-2-3 0-15,-1-1-1 16,0-2 0-16,-2 0 0 15,0 2-1-15,-4-2-1 16,-1 15-5-16,-8-24-8 16,8 24-13-16,-15-14-15 15,-2 3-2-15,-13-9 1 16,-10 4 0-16</inkml:trace>
  <inkml:trace contextRef="#ctx0" brushRef="#br2" timeOffset="126316.2249">1610 8656 71 0,'1'-15'35'16,"-1"15"0"-16,7-18-1 16,-7 18-16-16,0 0-15 15,14 7-1-15,-13 8 0 16,4 14 1-16,-10 12 0 15,-1 17-1-15,-4 11 1 0,-5 16-2 16,-6 9 0-16,0 2-1 16,-1-3-3-16,1-19-11 15,18-5-21-15,-2-28 0 16,19-17 0-16,1-33-2 15</inkml:trace>
  <inkml:trace contextRef="#ctx0" brushRef="#br2" timeOffset="126526.2369">1444 8651 108 0,'-39'-16'38'16,"-5"-2"-1"-16,21 17-1 15,5-3-32-15,18 4-3 16,29-8 0-16,19 1 0 0,19-1-2 15,16 0 0-15,19 4-3 16,4-3-6-16,12 13-25 16,-12-3-2-16,0 14 0 15,-20-2-2-15</inkml:trace>
  <inkml:trace contextRef="#ctx0" brushRef="#br2" timeOffset="126871.2567">2116 9043 107 0,'-12'28'36'0,"8"-13"1"16,18 2-1-16,5-10-36 0,20-8 0 15,13-4 1-15,10-5 0 16,4-4 1-16,3-5-1 15,-8 0 0-15,-4-4 0 16,-10-3 1-16,-15 1-1 16,-15 0-1-16,-16 3 1 15,-19 2-2-15,-12 7 2 16,-11 9 0-16,-9 10-1 15,-3 11 0-15,-5 13 0 16,2 9 1-16,9 5-1 16,13 7 0-16,13-3-1 15,21-3-4-15,18-11-3 16,30-2-27-16,13-22-2 15,21-1 0-15,3-14-1 16</inkml:trace>
  <inkml:trace contextRef="#ctx0" brushRef="#br2" timeOffset="127187.2747">3044 9065 114 0,'-53'15'38'15,"10"14"1"-15,-5-13-2 16,18 5-35-16,5-2 0 15,15 2-1-15,10-4 0 16,16-3-2-16,12-1 1 16,10-3-1-16,6-1 1 0,1 4 0 15,1-6-1 1,-7 1 2-16,-3 1-1 0,-11 1 0 15,-10 0 0-15,-11 1 0 16,-9 4 0-16,-9 0 0 16,-6 3-1-16,-3-3-1 15,0 2-4-15,-3-15-10 16,16 8-20-16,0-22-2 15,22-3 1-15,7-20-2 16</inkml:trace>
  <inkml:trace contextRef="#ctx0" brushRef="#br2" timeOffset="127395.2866">3726 8566 108 0,'-8'21'38'0,"-17"16"0"15,0 23 1-15,0 7-37 16,-8 15 0-16,3 6 0 15,1 9 0-15,4 3-2 16,3-3 0-16,8-3-3 16,-2-19-9-16,20 1-24 15,-9-26-2-15,10-8 1 16,-1-30-2-16</inkml:trace>
  <inkml:trace contextRef="#ctx0" brushRef="#br2" timeOffset="127728.3057">3488 9063 95 0,'-20'19'38'0,"20"3"1"16,0-8-1-16,15 2-16 15,9-11-20-15,13-2-1 16,11-5 1-16,12-6-1 15,6-6 0-15,8-5 0 16,-1 0-1-16,-4 0 0 16,-9 4 1-16,-9 3 0 15,-11 5 0-15,-14 10-1 16,-15 12 1-16,-16 11 0 15,-13 9-1-15,-7 13 1 16,-8 7-2-16,-1 8 1 16,-3 3-2-16,2-4-1 0,7 2-4 15,-2-21-27-15,25-1-5 16,-1-27 0-16,23-8 0 15</inkml:trace>
  <inkml:trace contextRef="#ctx0" brushRef="#br2" timeOffset="128630.3573">4215 8947 112 0,'1'12'38'0,"-1"-12"2"15,-1 26-3-15,1-26-32 16,13 26-3-16,1-10 0 15,3 6 0-15,-1-1 1 16,2 5-1-16,-7 6 0 0,-4 6 0 16,-7 3 0-16,-6 6-1 15,-4-1 0-15,-7 3 1 16,-2-6-2-16,3-3 2 15,0-9-2-15,3-11 0 16,8-7-2-16,5-13 2 16,19-11-1-16,5-12 0 15,9-12 1-15,5-5-1 16,5-5 0-16,5-4 1 15,0 4 0-15,-4 4-1 16,-5 10 1-16,-10 9 0 16,-4 16 0-16,-7 11 0 0,-5 11-1 15,-5 13 1-15,-2 7 0 16,-2 7-1-16,2 6 0 15,7-2 1-15,3 1-2 16,7-4 1-16,7-7-1 16,4-9 0-16,7-10-2 15,-1-11 1-15,2-8 0 16,-6-13 1-16,-4-6 1 15,-5-8 0-15,-8-5 1 16,-5-5 1-16,-10-2 2 16,-5 5 0-16,-11 3 1 15,-2 8-1-15,-8 8 0 16,-6 14 0-16,-2 13-1 15,1 14 0-15,-3 10-1 16,5 7 1-16,6 5-2 0,11 3 1 16,6-2-1-16,10-9 1 15,9-7-1-15,7-12 0 16,7-16 0-16,5-9 0 15,1-13 0-15,4-12-1 16,-2-7 1-16,-1-4-1 16,-2-2 1-16,-5 4-1 15,-5 6 0-15,-7 8 0 16,-4 18 0-16,-13 7 0 15,-6 43 0-15,-13 11 0 16,-15 20 1-16,-10 19 0 16,-13 15 0-16,-7 6 0 15,-2 2 1-15,0-7 1 16,7-10-2-16,9-20 2 0,13-16-2 15,14-22 2-15,17-25 0 16,25-20 0-16,16-24-2 16,12-17 0-16,13-19 0 15,11-13 0-15,7-15 0 16,7-6 0-16,1 0 0 15,-14 7 0-15,-8 17-7 16,-17-3-18-16,9 31-16 16,-23 8-2-16,8 23 1 15,-12 6-3-15</inkml:trace>
  <inkml:trace contextRef="#ctx0" brushRef="#br2" timeOffset="128780.3658">5821 9700 137 0,'-11'16'43'16,"-7"-21"-1"-16,18 5-9 15,-14-14-33-15,5-10-17 16,18 12-24-16,-9-8-2 16,14 9-1-16,-9-5-1 15</inkml:trace>
  <inkml:trace contextRef="#ctx0" brushRef="#br2" timeOffset="134921.7171">18187 5881 87 0,'-19'-15'38'0,"-18"-1"-3"16,-3 16 2-16,-16 6-22 15,-14 11-12-15,-11 14 1 16,-6 18-2-16,-6 8 3 16,6 10-4-16,6 3 3 15,16 2-2-15,22-3-1 16,28-7 0-16,31-12-1 15,29-17-1-15,35-13-1 16,22-19-3-16,29-2-13 16,5-27-19-16,12-4-1 15,-9-20 0-15,1-1-1 0</inkml:trace>
  <inkml:trace contextRef="#ctx0" brushRef="#br2" timeOffset="135289.7382">18853 5690 77 0,'-21'-13'37'16,"-16"9"0"-16,3 25 2 15,-13 7-13-15,4 17-21 16,-2 10-1-16,-2 18 0 16,1 9 0-16,2 7-1 15,2-2 0-15,8 3-3 16,5-8 1-16,9-5-1 15,9-12 0-15,15-18 3 16,9-17-3-16,11-14 1 16,7-17-1-16,9-15 1 0,1-9-1 15,2-10 1-15,-2-4 0 16,-2 1-2-16,-9 3 1 15,-3 5 1-15,-6 12-1 16,-7 12 1-16,-14 6-1 16,9 28 1-16,-10-1-2 15,0 10 1-15,3 6-2 16,3-2 1-16,10 5-4 15,-1-14-6-15,20 3-27 16,-2-16-1-16,15-3 0 16,-5-16-2-16</inkml:trace>
  <inkml:trace contextRef="#ctx0" brushRef="#br2" timeOffset="135642.7584">19091 6425 111 0,'-5'12'38'16,"5"-12"0"-16,3 15 0 15,11-13-36-15,15-1-1 16,10-4 0-16,8-2 1 16,4-4-1-16,4-5 0 15,-3-4-1-15,-3-1 1 16,-11-4 0-16,-9-1 0 15,-13-3 0-15,-12 3-1 16,-13 2 1-16,-13 5 0 16,-9 8 0-16,-11 8-1 0,-7 9 1 15,-3 13 0-15,-3 6 0 16,6 10 0-16,6 1 0 15,11 5-1-15,17-3-1 16,20-8 0-16,20-6-2 16,16-17-5-16,26 0-22 15,3-19-9-15,19 0 0 16,-7-17 0-16,9 3 1 15</inkml:trace>
  <inkml:trace contextRef="#ctx0" brushRef="#br2" timeOffset="136160.788">19859 6311 114 0,'-20'9'38'0,"-12"5"1"15,8 16-4-15,-6-3-31 0,3 6 0 16,-3 3-2-16,6 0 1 16,3-4-1-16,6-3 0 15,7-6-1-15,8-8 1 16,0-15-2-16,21 6 0 15,1-19 0-15,3-4-1 16,4-8 0-16,0-5 0 16,3-2 1-16,-1-2-2 15,-5 1 3-15,-1 3-2 16,-7 8 2-16,-3 5-1 15,-6 4 1-15,-9 13-1 16,15 0 1-16,-15 0-1 16,5 26 1-16,-5-9-1 15,5 4 0-15,4 1 1 0,-1 1-1 16,6-1 1-16,3-7-1 15,5-4 1-15,6-6 0 16,9-6 0-16,1-9-1 16,1-6 1-16,4-4 0 15,-2-7 0-15,-3 1 1 16,-3-1-2-16,-7 3 0 15,-4 4 0-15,-9 4 0 16,-15 16 0-16,0 0 0 16,0 0 0-16,-8 22 0 15,-9 7 0-15,-2 8 0 16,0 1 0-16,4 7 0 15,-3-4-2-15,16 3-4 16,-2-17-5-16,28 4-27 16,-9-20-1-16,21-2-1 0,-5-14-2 15</inkml:trace>
  <inkml:trace contextRef="#ctx0" brushRef="#br2" timeOffset="136333.7979">20655 6420 94 0,'0'0'39'15,"3"-11"0"-15,-7 24 1 16,-11 1-13-16,3 13-22 15,0 6-4-15,2 4 2 16,-1 4-4-16,3 1 0 16,5-1-5-16,-4-12-29 15,21-3-5-15,-14-26 1 0,30 15-1 16</inkml:trace>
  <inkml:trace contextRef="#ctx0" brushRef="#br2" timeOffset="136478.8062">20775 6259 120 0,'-11'-49'40'0,"-10"-2"-1"15,6 15-3-15,-2 15-49 16,-4 3-23-16,12 18-4 16,-5 0 0-16,17 14-2 15</inkml:trace>
  <inkml:trace contextRef="#ctx0" brushRef="#br2" timeOffset="136986.8352">21539 6445 102 0,'-14'-12'36'0,"-14"-6"1"16,1 15 0-16,-19-2-30 15,-2 13 0-15,-14 2-1 16,3 16-1-16,-4 1 0 15,7 8 0-15,6 0-2 16,15 3 0-16,13-4-1 16,22-1-2-16,25-5-2 15,19-9 0-15,24-1-5 0,6-17-13 16,24 10-19-16,-5-17-1 15,15 5 0-15,-13-14 1 16</inkml:trace>
  <inkml:trace contextRef="#ctx0" brushRef="#br2" timeOffset="137363.8564">21982 6477 94 0,'-22'-3'39'16,"-15"-1"0"-16,2 19-1 15,-15-7-11-15,4 18-22 16,-3 1-1-16,5 8 1 15,5-2-1-15,10 3-4 16,11-5 0-16,16-4 0 16,12-6 0-16,19-10 0 0,14-7 0 15,12-10 0-15,6-8 0 16,3-6 0-16,-3-6 0 15,-2-4 0-15,-9-4 0 16,-11 2 0-16,-10 3 0 16,-10 5 0-16,-8 3 0 15,-8 9 0-15,-3 12 0 16,0 0 0-16,-16 14 0 15,4 7 0-15,4 7 0 16,1 6 0-16,5 5 0 16,3-1-4-16,10 2-2 15,3-19-5-15,22 4-27 16,-2-21-3-16,18-5 2 15,-1-22-2-15</inkml:trace>
  <inkml:trace contextRef="#ctx0" brushRef="#br2" timeOffset="137535.8663">22921 5980 125 0,'0'0'39'16,"-17"4"2"-16,-11 46-1 16,-27 13-34-16,1 21-4 15,0 9 0-15,-2 10-2 16,13 3-4-16,-2-13-29 15,30 1-8-15,-1-18 1 16,21-6-2-16</inkml:trace>
  <inkml:trace contextRef="#ctx0" brushRef="#br2" timeOffset="138196.9043">20688 7133 115 0,'5'-10'40'15,"-12"-4"-1"-15,7 14-1 16,-11 16-35-16,-1 3-1 15,-4 8 1-15,-2 15-1 16,-9 8 1-16,0 8-1 16,-5 7 1-16,5 6-2 15,4-1 1-15,13-6 0 0,10-10-2 16,18-9 0-16,18-12 0 15,17-17 0-15,16-17 0 16,12-17 0-16,10-14 0 16,2-13 0-16,-2-8 0 15,-5-10 0-15,-7-3 0 16,-15 0 0-16,-9 4 0 15,-13 8 0-15,-13 11 0 16,-9 11 0-16,-11 12 0 16,-9 20 0-16,-13 20 0 15,-5 15 0-15,-8 16 0 16,0 9 0-16,-2 12 0 15,1 6 0-15,12 2-2 16,3-13-6-16,23 7-13 16,0-23-19-16,27-5-2 0,0-17 1 15,16-9-1-15</inkml:trace>
  <inkml:trace contextRef="#ctx0" brushRef="#br2" timeOffset="138502.9215">21853 7500 120 0,'-35'-20'40'0,"14"27"1"16,-12-2-1-16,2 10-37 16,5 2 0-16,9 8-1 15,4-4-1-15,8 4 1 16,10-1-1-16,7-2-1 15,6-1 0-15,5-6 0 0,2 1 0 16,-2-1 0-16,-1 1-1 16,-8 0 0-16,-10 4 1 15,-11-1-1-15,-9 4 1 16,-8 0 0-16,-8-1-1 15,-2-1 0-15,1-4-2 16,0-9-3-16,18 4-29 16,-4-16-6-16,19 4 1 15,11-18-1-15</inkml:trace>
  <inkml:trace contextRef="#ctx0" brushRef="#br2" timeOffset="138872.9431">21955 7732 108 0,'12'13'38'15,"-12"-13"0"-15,22 4 0 16,4-7-35-16,9-1 0 16,7-6 0-16,11-2-1 15,7-5 0-15,7 0 0 16,-1-5 0-16,0 1 0 15,-9-3 0-15,-8 1 0 16,-17-3 0-16,-10 2 0 16,-17-2 0-16,-13 1-1 15,-15 7 2-15,-11 2-3 16,-5 9 0-16,-11 8 0 15,-2 13 0-15,-2 12 0 0,3 14 0 16,9 9 0-16,10 3 0 16,16 3 0-16,14 0 0 15,17-7 0-15,22-6 0 16,19-16-3-16,27-3-18 15,-3-23-20-15,21-2-1 16,-9-14 0-16,9-2-1 16</inkml:trace>
  <inkml:trace contextRef="#ctx0" brushRef="#br2" timeOffset="139015.9509">23068 7855 134 0,'-20'14'44'15,"11"6"-3"-15,-5-17-5 16,14-3-41-16,0 0-34 0,0 0-5 15,0 0 2-15,-10-15-4 16</inkml:trace>
  <inkml:trace contextRef="#ctx0" brushRef="#br2" timeOffset="142318.1402">2226 13062 95 0,'0'0'38'0,"0"0"1"15,16 19-4-15,-16 16-33 16,3 17-2-16,-4 19 1 16,-2 20 0-16,-3 21-1 15,-3 14 1-15,-1 7-3 16,-2-5 0-16,5-10-2 15,1-22-2-15,13-11-14 16,0-43-18-16,14-24 0 16,-1-40-3-16,9-17 4 15</inkml:trace>
  <inkml:trace contextRef="#ctx0" brushRef="#br2" timeOffset="142812.1684">1950 13329 99 0,'-38'1'39'16,"5"-9"0"-16,33 8-2 15,7-16-34-15,31-9-2 16,23-13 1-16,20-7-1 16,18-4 0-16,8-4-1 15,4 4 2-15,-5 5-2 16,-7 6 1-16,-17 11-1 15,-15 11 1-15,-21 16 0 16,-17 16 0-16,-15 14 0 16,-13 16 0-16,-10 19 0 15,-11 13-1-15,-7 14 1 16,-5 16-1-16,-5 7 1 0,1 4-1 15,3-4 1-15,5-11-2 16,8-15 1-16,11-15-1 16,10-18 1-16,10-25 0 15,12-25 1-15,7-22-1 16,7-21 1-16,3-16 0 15,6-9 0-15,-2-7 1 16,-4 1-1-16,-2 5-1 16,-6 11-1-16,-5 14 1 15,-6 19 0-15,-4 18 0 16,-5 17 0-16,-1 17 0 15,-4 9 0-15,1 6-2 16,5 3 1-16,5-3-3 16,5-9-2-16,14 4-15 0,-5-29-18 15,19-1-1-15,-9-23 0 16,14 0-1-16</inkml:trace>
  <inkml:trace contextRef="#ctx0" brushRef="#br2" timeOffset="143137.187">3420 13675 97 0,'-15'9'39'0,"21"3"1"16,-6-12-2-16,34-2-35 16,-4-8 0-16,13-7-1 15,11-6-1-15,5-9 0 16,-1-2 0-16,0-4 0 0,-12 3-1 15,-11-1 1-15,-15 7-1 16,-14 7 0-16,-21 10 1 16,-14 12-1-16,-13 10 1 15,-8 9-1-15,2 12 1 16,-6 11-1-16,6 8 1 15,7 3-1-15,12 2 1 16,14-1-1-16,18-7-2 16,16-12 0-16,22-10-3 15,13-23-8-15,32-5-25 16,-2-21-2-16,18-1-1 15,-4-21 0-15</inkml:trace>
  <inkml:trace contextRef="#ctx0" brushRef="#br2" timeOffset="144324.2549">4281 13461 110 0,'-58'23'41'0,"4"22"0"16,-13-3-10-16,5 15-26 16,11 3-2-16,13 2 1 15,16-1-2-15,20-8-1 16,18-10 0-16,20-15 0 15,17-16-2-15,12-15 0 16,7-11-1-16,-2-14 0 16,0-11 0-16,-10-9 0 15,-11-4 0-15,-14-4-1 16,-15 2 2-16,-14 2 0 15,-12 9 0-15,-6 5 2 16,-5 9-1-16,-1 7 1 0,-1 8 0 16,9 6 0-16,10 8 0 15,0 0 0-15,30-11 0 16,3 10 0-16,9 0-1 15,8 1 1-15,5 1 0 16,-2 4 0-16,-3 4 0 16,-9 7 0-16,-8 9 0 15,-11 7 0-15,-14 8-1 16,-8 4 1-16,-10 7 0 15,-8 2-1-15,-1-5 0 16,0-3 0-16,-1-8 0 16,6-10 1-16,7-14-1 15,7-13-1-15,15-18 1 16,5-12 0-16,8-13 0 0,6-9 0 15,4-9 0-15,1-2 0 16,1 1 0-16,-7 4 0 16,-3 6 0-16,-7 14 1 15,-3 9-1-15,-4 12 0 16,1 10 0-16,-7 5 1 15,5 7-1-15,4 1 0 16,5 6 0-16,8-5-1 16,7-3 1-16,7-1 0 15,4-7 0-15,3-3 0 16,1-8 0-16,-5 0 0 15,-4-3 1-15,-8-1 0 16,-9 3-1-16,-9 3 1 16,-19 13 0-16,0 0 0 0,-18 4 0 15,-6 12-1-15,-6 9 1 16,0 7-1-16,1 3 0 15,3 5 0-15,9-2 0 16,11-6 0-16,13-11 0 16,15-10 0-16,13-14 0 15,5-12 0-15,10-12 0 16,4-9 0-16,-2-5 1 15,-5-2-1-15,-5 3 1 16,-7 9-1-16,-9 8 0 16,-10 16 1-16,-11 17-1 15,-11 22 0-15,-9 23-2 16,-9 25 2-16,-10 29-3 15,-9 16 1-15,-8 22 1 16,-3 13-2-16,-4-1 2 0,5-3-1 16,5-18 0-16,8-20 1 15,6-31 0-15,12-31 1 16,16-34 1-16,11-35-1 15,8-29 1-15,6-28-1 16,8-17 2-16,-1-19-4 16,7-17 5-16,3-7-2 15,-1 4 0-15,1 10-1 16,3 17 0-16,-1 11-1 15,8 20-3-15,2 14-1 16,14 29-7-16,-7-3-10 16,23 34-10-16,-13-13-9 15,13 15-1-15,0-5 39 16,-10 5 4-16,-7 7 4 0,-20-7 8 15,2 17 10-15,-31-23 9 16,4 15 11-16,-16-17-2 16,-20 7-35-16,5-8-6 15,-1-13-6-15,8 4-8 16,-14-23-10-16,20 13-21 15,-12-16 0-15,8 3-1 16,-4-12 1-16</inkml:trace>
  <inkml:trace contextRef="#ctx0" brushRef="#br2" timeOffset="148223.4779">1873 2837 62 0,'-5'-11'35'16,"-2"-1"0"-16,7 12 0 15,-13-20-10-15,13 20-20 16,0 12 0-16,9 13 1 0,-5 7-1 15,7 19-2-15,-1 11 0 16,-1 20 0-16,1 13-2 16,-1 7 0-16,-4 1 0 15,-1-8 0-15,-2-9-1 16,0-14 0-16,1-18 0 15,-2-16 1-15,2-22-1 16,-3-16 1-16,4-25 0 16,-1-12 0-16,-3-18 0 15,0-13 1-15,-6-16-1 16,2-14 0-16,0-18-1 15,0-8 0-15,6-5 0 16,4 2-1-16,9 11 2 16,5 7-3-16,9 18 2 15,7 18-2-15,8 22 2 0,0 24 0 16,3 23-1-16,-1 18 1 15,-7 14-1-15,-8 16 1 16,-8 13 0-16,-11 10 2 16,-19 10-1-16,-10 7 1 15,-13 4-2-15,-12-3-1 16,-1-1-4-16,-10-18-27 15,17 3-6-15,-2-24-1 16,24-9-1-16</inkml:trace>
  <inkml:trace contextRef="#ctx0" brushRef="#br2" timeOffset="148576.4981">2817 3000 107 0,'-6'36'38'16,"-2"24"1"-16,-14-1-3 15,2 11-32-15,-1 0-1 16,3 3 0-16,4-7-1 16,2-7-1-16,5-12 1 15,6-11-2-15,4-18 2 16,-3-18-2-16,19-9 1 15,-5-17 1-15,4-16-1 16,0-9 0-16,-3-4 0 16,1-10 1-16,-5-1-1 15,-4-1-1-15,-6 7 1 0,-1 6-1 16,-2 12 1-16,-3 9-2 15,5 7-1-15,5 2-1 16,13 14-3-16,5-11-7 16,20 16-26-16,0-14-2 15,20 8 0-15,-1-12 1 16</inkml:trace>
  <inkml:trace contextRef="#ctx0" brushRef="#br2" timeOffset="148944.5192">3315 3022 111 0,'-21'13'40'0,"23"1"-1"0,-2-14 0 16,17-15-37-16,22-8 0 15,11-7 0-15,6-5 0 16,5-4 0-16,-1-2-1 15,-4-2-1-15,-12 4 0 16,-11 4-1-16,-13 9 1 16,-14 5-1-16,-11 9 1 15,-14 12 1-15,-10 10-1 16,-9 11 2-16,-3 13-1 15,-6 10 1-15,0 5-1 16,4 7 1-16,6 2-1 16,12-1-2-16,14-3 1 15,11-11-2-15,19-10 0 16,11-13-1-16,20-12-2 0,6-14-2 15,20-5-4-15,-6-24-27 16,21 5-2-16,-9-20 2 16,2 8-1-16</inkml:trace>
  <inkml:trace contextRef="#ctx0" brushRef="#br2" timeOffset="149310.5401">4192 2771 111 0,'-38'-18'39'0,"9"26"1"16,-20-1-9-16,4 25-21 15,-5 4-3-15,5 13-2 16,1 8-1-16,9 7-2 15,7 0-1-15,12 0 0 16,12-11-1-16,15-11 0 16,12-18 0-16,14-21 0 15,12-22 0-15,8-25 0 0,5-19 0 16,2-19 0-16,-1-14 0 15,-4-13-1-15,-10-7 1 16,-6 8-1-16,-14 12 1 16,-9 13-1-16,-7 21 2 15,-10 18-1-15,-7 31 0 16,-7 34 0-16,-4 29 0 15,-3 20 2-15,4 15-3 16,0 12 2-16,4 1-2 16,8-3 1-16,10-8-3 15,11-19 0-15,12-15-3 16,6-21-4-16,18-9-23 0,-6-29-7 15,10-3 0 1,-11-26 0-16</inkml:trace>
  <inkml:trace contextRef="#ctx0" brushRef="#br2" timeOffset="149492.5503">4805 2743 112 0,'-11'-10'41'0,"9"24"2"16,-13 0-3-16,15 19-35 16,-9 5-2-16,3 9-1 15,1 2-1-15,5 0-2 16,5-4 0-16,3-9-3 15,6-5-3-15,-1-32-22 16,13 2-12-16,-7-28 2 16,10-5-1-16,-11-22-1 15</inkml:trace>
  <inkml:trace contextRef="#ctx0" brushRef="#br2" timeOffset="149621.5579">4896 2365 98 0,'-19'-54'39'16,"10"24"0"-16,-4 6-2 15,13 24-23-15,11 8-19 16,-11-8-32-16,38 15-2 15,-9-8 0-15,21 13-1 16</inkml:trace>
  <inkml:trace contextRef="#ctx0" brushRef="#br2" timeOffset="149870.5721">5573 2479 101 0,'-41'20'40'0,"-18"-7"2"0,7 15-2 16,-14-11-23-16,7 16-13 15,9 4-1-15,11 4 1 16,9 4-3-16,16 1 2 16,14-4-3-16,12-6 0 15,20-11-2-15,14-17-2 16,17-3-5-16,-3-28-30 15,20 0-1-15,-10-28-2 16,12-3 1-16</inkml:trace>
  <inkml:trace contextRef="#ctx0" brushRef="#br2" timeOffset="150063.5832">6060 1929 100 0,'-2'14'40'0,"-14"17"3"15,4 25-3-15,-15-2-16 16,8 21-22-16,-3 5 0 15,7 13-1-15,1-2-1 16,6-1-1-16,7-8-2 16,2-13-3-16,16 3-32 15,-16-35-1-15,18-4-2 16,-19-33 0-16</inkml:trace>
  <inkml:trace contextRef="#ctx0" brushRef="#br2" timeOffset="150387.6017">5796 2339 104 0,'-7'15'40'16,"-4"-7"2"-16,18 11-2 16,-7-19-22-16,33-8-16 15,6 2 0-15,7-10-1 16,8-1 0-16,7-6 0 15,1 1 0-15,4-3-1 16,-8 7 0-16,-6 4 0 16,-9 9-1-16,-8 9 1 15,-11 9 0-15,-5 12 0 16,-12 9 0-16,-7 11 1 15,-3 9-2-15,-6 4 1 16,1 2-1-16,1-4 1 0,5-3-4 16,-1-14-4-16,18 1-29 15,-15-40-4-15,29 7 2 16,-10-36-2-16</inkml:trace>
  <inkml:trace contextRef="#ctx0" brushRef="#br2" timeOffset="150514.609">6467 1962 123 0,'-34'-13'37'16,"5"14"-4"-16,2 7-30 16,-6-1-39-16,15 6-2 15,-2-6-1-15</inkml:trace>
  <inkml:trace contextRef="#ctx0" brushRef="#br2" timeOffset="151038.6389">6914 2163 109 0,'15'-7'39'0,"-9"-9"1"16,8 15-1-16,-14 1-33 15,0 0-1-15,5 13-1 16,-5 12-1-16,-11 11 0 15,2 11-2-15,-3 10 1 16,1 1 0-16,-2 7 0 16,7-5-2-16,0-8 0 15,3-8 0-15,4-11 0 16,6-12 0-16,3-19 0 15,3-10 0-15,2-18 0 16,5-11 0-16,2-8 0 16,2-11 0-16,2-1 0 15,2-7 0-15,-1 7 0 16,1 6 0-16,1 11 0 15,-7 11 0-15,4 13 0 0,-3 11 0 16,-5 12 0-16,3 10 0 16,-3 11 0-16,5 1 0 15,1 10-4-15,4-6 0 16,8 3-3-16,-4-12-5 15,24 5-26-15,-12-22-3 16,14 1 2-16,-12-22-1 16</inkml:trace>
  <inkml:trace contextRef="#ctx0" brushRef="#br2" timeOffset="151535.6674">7777 2143 126 0,'-24'-3'41'16,"-18"-1"0"-16,11 26-3 15,-7 1-33-15,-1 4-1 0,4 10-4 16,3 8 0-16,7 5 0 15,10-1 0-15,10-4 0 16,11-2 0-16,10-12 0 16,11-11 0-16,10-17 0 15,3-17 0-15,7-10 0 16,2-16 0-16,0-4 0 15,-4-13 0-15,-4 0 0 16,-6-6 0-16,-6 13 0 16,-5 5 0-16,-9 10 0 15,-2 13 0-15,-13 22 0 16,0 0 0-16,-13 44 0 15,-4 15 0-15,-7 22 0 16,-5 17 0-16,1 23 0 0,-6 14 0 16,7 6 0-16,-1 2 0 15,8-5 0-15,3-15 0 16,6-19 0-16,0-15 0 15,6-31 0-15,0-21 0 16,5-37 0-16,-14-8 0 16,5-27 0-16,5-18 0 15,3-19 0-15,5-18 0 16,15-13 0-16,7-6 0 15,18-2 0-15,7-1-2 16,17 15-10-16,-6-5-10 16,16 27-20-16,-6 7-2 15,8 26 2-15,-8 5-1 0</inkml:trace>
  <inkml:trace contextRef="#ctx0" brushRef="#br2" timeOffset="151711.6774">8695 2379 132 0,'-21'0'44'16,"5"7"-4"-16,-4-15-8 15,-22-10-44-15,24 20-12 16,-15-16-18-16,5 6-5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06:09.15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7278 1290 110 0,'0'0'38'16,"-51"-41"0"-16,51 41-5 16,-90-23-29-16,31 29-1 15,-99 6 0-15,-18 24-1 16,-12 23 1-16,-13 11-2 15,12 18 1-15,14 9-1 16,37 2-1-16,74-21-1 16,30-6 0-16,32-10 0 15,27-3-1-15,26-7 1 16,24-6-1-16,22-7 1 0,13-7 0 15,12-6 0-15,-1-6 0 16,-6-1 2-16,-14-2-2 16,-17 7 1-16,-28 5 0 15,-30 5 1-15,-26 12-1 16,-31 5 1-16,-19 6-1 15,-21 2-1-15,-14-1 0 16,1-2-5-16,-9-18-19 16,18 6-14-16,5-24 1 15,24-3-1-15,14-19-1 16</inkml:trace>
  <inkml:trace contextRef="#ctx0" brushRef="#br0" timeOffset="496.0284">8016 1943 90 0,'-103'48'41'0,"-8"-4"0"15,12 15-2-15,-2-7-19 16,24 9-18-16,15-2 0 15,31 4-2-15,26-7-1 16,30-11-2-16,30-11-1 0,23-20-1 16,32-6-6-16,5-31-15 15,34 6 1-15,-13-33 7 16,13 4 7-16,-18-15 4 15,-12 3 4-15,-18 3 2 16,-21 1 6-16,-12 16 14 16,-33-8 0-16,-4 20-3 15,-27 4-7-15,-4 22-2 16,-20 7-2-16,-3 23 1 15,-15 11-1-15,0 20 0 16,-9 9-1-16,9 10-1 16,6-1-2-16,10 0-2 0,20-13-4 15,8-26-21-15,27-9-13 16,5-36 1-16,23-16-2 15,-2-27 1-15</inkml:trace>
  <inkml:trace contextRef="#ctx0" brushRef="#br0" timeOffset="631.0359">8984 1535 108 0,'-32'-5'33'0,"8"13"-30"15,0 8-3-15,10-2-38 16,6 2-3-16</inkml:trace>
  <inkml:trace contextRef="#ctx0" brushRef="#br0" timeOffset="1045.0598">9394 2218 96 0,'-14'13'37'0,"14"3"0"16,0-16-1-16,25-5-36 15,11-8 0-15,12-9-1 16,14-8 1-16,8-3 1 16,2-5 0-16,4-4 0 15,-10-1 1-15,-11 3 0 16,-17 1-2-16,-17 8 4 0,-23 7-3 15,-19 7 1-15,-21 13 0 16,-16 11 1-16,-15 12 0 16,-9 12 0-16,-5 12 1 15,6 10-2-15,9 3 1 16,17 6-2-16,19-5 0 15,24-1-1-15,32-14-1 16,24-8-1-16,32-14-1 16,21-15 0-16,24-8-2 15,7-14-1-15,10-2-3 16,-16-18-28-16,7 7-3 15,-21-12 2-15,-11 5-1 16</inkml:trace>
  <inkml:trace contextRef="#ctx0" brushRef="#br0" timeOffset="1351.0773">10569 2035 102 0,'-28'18'38'0,"4"14"0"15,-16 1 1-15,13 8-33 16,-7 3-3-16,5 7-1 16,5-7 0-16,9-3-1 15,4-13-1-15,15-6 1 16,11-15 0-16,10-14-1 15,9-12 1-15,9-15 0 16,2-10 0-16,4-7 1 16,-2-5 0-16,-2 0 0 15,-2 4-1-15,-5 8 1 16,-9 8-1-16,-4 9 1 15,-7 15-2-15,-4 13 1 0,-5 12-2 16,-4 15 1-16,-2 8-2 16,2 6-2-16,8 9-1 15,0-5-7-15,19 10-27 16,-3-16-3-16,21 2 2 15,3-21-3-15</inkml:trace>
  <inkml:trace contextRef="#ctx0" brushRef="#br0" timeOffset="1593.0909">11630 2013 116 0,'-43'13'41'15,"-16"0"2"-15,4 14-3 16,-8 0-37-16,2 4 0 15,5 4-1-15,10 4-1 16,14-2-1-16,21-3-1 16,20-5-1-16,19-6-1 15,23-4-2-15,7-15-6 16,24 4-29-16,-10-20-1 15,12 3 0-15,-6-18-2 16</inkml:trace>
  <inkml:trace contextRef="#ctx0" brushRef="#br0" timeOffset="1947.1112">11864 2197 106 0,'-9'19'39'0,"9"-19"1"15,22 14-2-15,16-21-37 16,11-2 0-16,17-6-1 16,1-5 0-16,6-5-1 15,-4-4 0-15,-4 2 0 16,-10-6 0-16,-17 7 1 15,-17-2 1-15,-21 5 1 16,-15 7 2-16,-22 9 0 16,-14 13 2-16,-16 12-2 15,-8 11 1-15,-2 10-1 16,6 10 0-16,9 3-4 0,13 8 0 15,20-4 0-15,24-2-5 16,37-8-4-16,17-19-31 16,44 2-2-16,12-21-1 15,36-2 0-15</inkml:trace>
  <inkml:trace contextRef="#ctx0" brushRef="#br0" timeOffset="2314.1324">14124 1825 117 0,'16'-6'41'0,"-10"-5"2"15,6 15-2-15,-24 5-38 16,7 9-1-16,-6 11-1 16,-6 18-1-16,-3 9 0 15,-3 7-1-15,8 5-1 16,1 1-2-16,14-3-1 0,7-16-6 15,25-1-24 1,-2-34-7-16,21-6 1 0,-2-25-1 16</inkml:trace>
  <inkml:trace contextRef="#ctx0" brushRef="#br0" timeOffset="2465.141">14358 1392 122 0,'-33'-12'39'0,"9"16"-4"15,24-4-32-15,-10 15-44 16,39 1 0-16,9 0-2 16</inkml:trace>
  <inkml:trace contextRef="#ctx0" brushRef="#br0" timeOffset="2793.1598">14962 1734 109 0,'-44'16'42'0,"-17"-5"1"15,10 11-2-15,-8 8-31 16,13-8-9-16,9 3 1 16,13 6-2-16,16-2 1 15,14 0-1-15,26-4-1 16,11 3 0-16,13-3 0 15,8-1 0-15,2 0 0 16,-5 1 0-16,-7-1 0 0,-14 5 1 16,-18 3 0-16,-18 1-1 15,-18 2 2-15,-15 2-1 16,-9-1 0-16,-4-3 0 15,3-4-4-15,-2-16-3 16,30 0-31-16,0-26-4 16,30-4 1-16,12-23-2 15</inkml:trace>
  <inkml:trace contextRef="#ctx0" brushRef="#br0" timeOffset="2966.1697">15644 1559 128 0,'-30'1'43'0,"-5"0"-4"15,12 6-4-15,23-7-74 16,-20 12-3-16,27 4 0 15,0 1-2-15</inkml:trace>
  <inkml:trace contextRef="#ctx0" brushRef="#br0" timeOffset="3116.1783">15667 2220 121 0,'-22'21'42'0,"-13"-16"-2"15,3-12-24-15,2 14-53 16,0-23-6-16,8 8-1 0,-11-1-3 15</inkml:trace>
  <inkml:trace contextRef="#ctx0" brushRef="#br1" timeOffset="7226.4134">1345 3359 99 0,'3'-24'37'0,"-9"-4"0"16,6 28-1-16,-12-11-32 16,12 21-1-16,-4 15-1 15,3 20 0-15,1 15 0 16,-1 15-2-16,-2 18 1 15,2 18-1-15,-2 14 0 0,-2 4-1 16,-1 3-3-16,-2-11-5 16,11 2-26-16,-6-21-3 15,13-11 0-15,-2-30-1 16</inkml:trace>
  <inkml:trace contextRef="#ctx0" brushRef="#br1" timeOffset="7602.4349">1592 4268 100 0,'3'11'38'16,"-3"-11"-1"-16,14 25 0 15,0-17-35-15,19-3 0 0,11-6 1 16,15-7 0-16,5-9-1 15,4-9 0-15,8-6-1 16,-9-5 0-16,-6-5 0 16,-13 6 0-16,-16-2 0 15,-14 3 0-15,-20 6-1 16,-15 9 1-16,-15 9 1 15,-15 14-1-15,-8 12 1 16,-7 11-1-16,-5 12 0 16,6 15 0-16,3 1-1 15,14 8 0-15,14-1-1 16,19-4-1-16,29-7 0 15,22-16-3-15,31-4-3 0,12-24-7 16,34 2-23 0,4-22-1-16,18 2 1 0,-7-21-1 15</inkml:trace>
  <inkml:trace contextRef="#ctx0" brushRef="#br1" timeOffset="7968.4558">2948 4024 109 0,'-45'6'40'16,"-17"1"1"-16,4 24-1 15,-9 4-35-15,1 12 0 16,2 10-3-16,9 4 0 16,8 0 0-16,14 1-2 15,17-5 1-15,20-12-1 0,21-15 0 16,17-14 0-16,19-19 0 15,11-16-1-15,9-15 1 16,-1-14 0-16,-2-11 0 16,-7-3-1-16,-13-3 1 15,-14 7 0-15,-15 7 0 16,-14 10 1-16,-15 21-1 15,-13 17 0-15,-8 20 0 16,-8 17 0-16,0 12 0 16,0 7 0-16,7 7-2 15,12-1 0-15,13-6-2 16,15-16-2-16,22-5-3 15,4-31-24-15,31 2-7 16,-2-25 0-16,8 0 1 16</inkml:trace>
  <inkml:trace contextRef="#ctx0" brushRef="#br1" timeOffset="8271.473">3542 4282 111 0,'-30'32'37'0,"6"20"2"16,-9-6-4-16,9 12-32 15,5-5-2-15,7-3 1 16,5-6-1-16,9-8 1 15,4-11-1-15,5-13 0 16,9-19 0-16,2-14-1 16,4-15 2-16,-1-10-1 15,-1-9 0-15,-2-10 2 16,-2-6-1-16,-5 2 0 15,-6 4-1-15,-1 7 1 0,-4 9-2 16,1 10 1-16,-1 5-2 16,7 12-1-16,8 7-2 15,3 4-2-15,15 11-5 16,-3-13-26-16,24 17-4 15,-6-9 2-15,13 12-2 16</inkml:trace>
  <inkml:trace contextRef="#ctx0" brushRef="#br1" timeOffset="8614.4928">4140 4125 95 0,'-12'26'39'15,"2"18"2"-15,-11-10-2 16,6 12-23-16,-5-1-12 16,4 3-1-16,4 2 0 15,1-3-2-15,2-2 0 0,5-5-1 16,2-9 1-16,5-5-1 15,6-16 1-15,4-11-1 16,6-16 1-16,5-16-1 16,7-10 1-16,1-12 0 15,6-6 1-15,-1-2-1 16,-2 1 0-16,-4 9 0 15,-4 9 0-15,-5 14-1 16,-3 16 0-16,-1 13 0 16,-4 17 0-16,-3 14-1 15,0 8 0-15,0 6-1 16,3 4-1-16,2-2-1 15,6 0-1-15,-3-12-3 16,17 3-15-16,-11-29-18 16,16-3 1-16,-10-22 1 0,15-5-1 15</inkml:trace>
  <inkml:trace contextRef="#ctx0" brushRef="#br1" timeOffset="8804.5036">4882 4080 107 0,'3'14'39'0,"-22"17"1"16,12 23-2-16,-13 5-34 15,8 5-2-15,1 4-1 16,7-3-1-16,5-7-1 16,5-12-3-16,8-14-2 15,-3-30-20-15,19-4-14 16,-4-30 0-16,7-11 1 15,-5-25 1-15</inkml:trace>
  <inkml:trace contextRef="#ctx0" brushRef="#br1" timeOffset="8940.5114">5055 3683 102 0,'-17'-1'38'0,"10"26"1"16,-7 3-2-16,14 9-33 16,18-1-40-16,-3-10-3 15,20 8 1-15,0-14-1 16</inkml:trace>
  <inkml:trace contextRef="#ctx0" brushRef="#br1" timeOffset="9290.5314">5392 4194 81 0,'-21'59'40'0,"-10"-10"0"15,8 10 0-15,-9-17-10 16,15 3-26-16,2-7-2 16,8-11 0-16,9-12 0 15,11-13-1-15,8-19 0 16,8-9-1-16,6-16 1 15,4-8 1-15,4-11-1 16,1-6 0-16,-3 2 0 16,-4 6 0-16,-7 11 0 15,-6 11 0-15,-8 13-1 16,-16 24 0-16,11 4-1 15,-16 22 1-15,-1 9-1 0,0 12 1 16,5 3-2-16,7 1-1 16,11 2 1-16,18-7-2 15,19-4 0-15,12-16-4 16,32 5-18-16,-3-27-15 15,20-2 1-15,-10-21 0 16,10-3 2-16</inkml:trace>
  <inkml:trace contextRef="#ctx0" brushRef="#br1" timeOffset="9779.5594">6552 4089 120 0,'-50'0'41'16,"-19"4"0"-16,12 28-1 16,-19 13-36-16,21 4-3 15,7 9 0-15,12 7-1 0,12-1 1 16,17 0-1-16,12-10 0 15,10-10 0-15,12-13 0 16,7-16 0-16,4-15 1 16,3-14 0-16,-1-15-1 15,0-10 1-15,-3-11 0 16,-2-4 1-16,-5 2-2 15,-5 6 0-15,-6 8 0 16,-3 13 0-16,-6 15 0 16,-3 22 0-16,-7 21-4 15,-7 22 1-15,-7 24 1 16,-5 16-1-16,-10 18 1 15,-4 8 0-15,-4 2 2 16,-6 1-2-16,6-11 3 16,3-13 0-16,2-22 1 0,9-19-1 15,6-24 0-15,5-24 0 16,6-21 0-16,5-24 0 15,4-19 0-15,1-19 0 16,5-16-1-16,5-10 1 16,5-3-1-16,2 5 0 15,2 9-1-15,6 10-1 16,11 20-6-16,3 0-9 15,36 35-12-15,-1-3-12 16,36 15-2-16,15-10 0 16,39 8 0-16</inkml:trace>
  <inkml:trace contextRef="#ctx0" brushRef="#br1" timeOffset="10409.5954">8261 4035 97 0,'-12'-27'37'0,"1"19"1"16,-17-1-1-16,9 22-30 15,-14 4-2-15,0 13 0 16,-4 7-1-16,3 11 0 16,-4 4-1-16,7 5-1 15,6-3 0-15,10-2-1 16,11-7-1-16,10-8 0 15,12-13 0-15,11-13-1 0,10-12 1 16,5-14 0-16,4-10 0 16,-1-10 1-16,-3-8 0 15,-3-5 0-15,-9-1 0 16,-9 3 0-16,-8 4 0 15,-2 10 0-15,-10 10-1 16,-6 11 0-16,3 11 0 16,-14 20-1-16,6 8 1 15,1 9 0-15,5 2-1 16,7 2-2-16,7 2 1 15,11-12-4-15,20-2-6 16,0-30-16-16,24 0-11 16,-1-28-1-16,14-6 0 15,-3-24 2-15</inkml:trace>
  <inkml:trace contextRef="#ctx0" brushRef="#br1" timeOffset="10863.6214">9106 3456 117 0,'-22'-30'40'0,"6"32"2"16,-17 13-3-16,5 29-36 15,-2 11 0-15,1 19-1 16,2 12 0-16,5 12-1 16,3 4 0-16,9 0 1 15,3-4-2-15,5-9 0 16,5-12 0-16,4-13-1 15,0-14 1-15,0-15-1 16,2-15 1-16,-9-20-1 16,24-3 1-16,-11-17 1 0,6-10 0 15,-4-10 0-15,4-7-1 16,7-3 1-16,0-2-1 15,1 6 2-15,-3 11-2 16,2 7 0-16,-1 14 0 16,0 11 0-16,-6 17 0 15,1 13 0-15,-7 9-2 16,-6 5 2-16,-3 6-1 15,-7-1 0-15,-9-1 1 16,-7-5-2-16,-6-8 1 16,-8-9-1-16,-1-8 0 15,-2-13-2-15,6-9 0 0,3-11-2 16,17-1-9-1,-4-23-10-15,29 13-13 0,1-15 0 16,25 12-2-16,-1-8 3 16</inkml:trace>
  <inkml:trace contextRef="#ctx0" brushRef="#br1" timeOffset="11621.6648">9660 4067 98 0,'37'0'39'16,"-22"-10"1"-16,0 16-2 15,-30-11-26-15,1 12-5 16,-9 0-2-16,-4 10-1 15,-7 6-1-15,2 5-1 16,-3 6 0-16,5 7-1 16,9 0 0-16,7-2-1 15,11-2 0-15,13-5 0 0,11-9 0 16,13-12-1-16,7-7 1 15,9-13-2-15,4-10 1 16,-1-9 1-16,0-8-1 16,-5-6 2-16,-7-4-2 15,-6-3 1-15,-8 0 0 16,-6 4 0-16,-12 8 0 15,-2 3 0-15,-6 9 1 16,-1 9-1-16,-3 4 0 16,3 12 0-16,0 0 1 15,-2 15-1-15,12-5 0 16,5 6 1-16,7-3-1 15,5 1 1-15,8 1-1 0,2-2 1 16,4-4-1-16,-1-3 1 16,-4-1-1-16,-3-2 2 15,-9-2-2-15,-5 3 0 16,-10-1 0-16,-9-3 0 15,2 21 0-15,-11-3 0 16,-5 7 0-16,-5 7 0 16,0 1 0-16,-3 4-2 15,2 0 2-15,6-2-1 16,4-6 1-16,10-9 0 15,8-8 0-15,13-13 0 16,7-11 1-16,10-10 1 16,8-7-2-16,2-6 0 15,4-5 0-15,-2-1 0 16,-5 5 0-16,-11 3 0 0,-6 12 0 15,-8 6 0-15,-20 15 0 16,0 0 0-16,2 27 0 16,-12-1 0-16,-3 5 0 15,4 5 0-15,-2 0 0 16,7-4 0-16,8-2 0 15,9-8 0-15,9-8 0 16,11-13-4-16,12-7 0 16,3-16-2-16,10-2-6 15,-9-26-9-15,17 10-7 16,-18-32-3-16,9 7-9 15,-13-23 0-15,5 2 1 16</inkml:trace>
  <inkml:trace contextRef="#ctx0" brushRef="#br1" timeOffset="11815.6757">11298 3357 99 0,'-24'30'40'0,"7"29"1"16,-13-2-1-16,10 26-21 16,-3-3-16-16,1 11 0 15,4 2-1-15,1 3 0 16,-1-4-3-16,4-5-3 15,6-3-4-15,-6-28-12 16,19 3-20-16,-9-28-2 16,13-6 1-16,-9-25-2 15</inkml:trace>
  <inkml:trace contextRef="#ctx0" brushRef="#br1" timeOffset="11968.6846">11035 4029 124 0,'-27'-13'41'15,"14"23"2"-15,-5-6-2 16,22 9-39-16,9 3-2 15,9-12-7-15,23 7-12 16,-2-22-15-16,31 7-8 16,7-18-1-16,29 5 0 15</inkml:trace>
  <inkml:trace contextRef="#ctx0" brushRef="#br1" timeOffset="15590.8918">12675 3372 105 0,'6'-47'38'0,"5"26"1"15,-12 5-3-15,-8 28-32 16,1 14-2-16,-3 19 0 16,-4 9 0-16,-1 14-1 15,-4 15 0-15,-2 13 0 16,-3 10 1-16,-1 3-1 15,2 0 1-15,-1-7-1 16,5-12 0-16,4-16-1 16,6-16 0-16,7-21 0 15,8-26 1-15,6-22 0 0,11-22 0 16,8-9 1-16,4-16 0 15,4-5 0-15,4-3-1 16,1 2 1-16,-4 11-1 16,-2 14-1-16,-3 17 0 15,-5 14 0-15,-4 20 0 16,-2 15-1-16,-4 14 0 15,-2 6 0-15,2 7-1 16,-1 2-1-16,7-3-2 16,0-8-1-16,9-4-2 15,-2-20-5-15,20 1-24 16,-11-25-3-16,13 1 3 15,-10-24-1-15</inkml:trace>
  <inkml:trace contextRef="#ctx0" brushRef="#br1" timeOffset="15913.9103">13457 3966 107 0,'-11'-31'38'0,"11"31"1"15,-33-18-2-15,11 34-30 16,-8 9-2-16,0 15-2 16,1 10 0-16,1 7-1 15,7 3 0-15,7 1-1 16,12-2 0-16,11-8-1 15,12-12 1-15,8-12-1 16,11-15 0-16,9-14-1 16,7-13 2-16,2-16-1 15,-5-12 0-15,-3-11 0 16,-7-8-1-16,-11-5 0 0,-12-2 0 15,-15 4 1-15,-13 10-2 16,-15 10 1-16,-8 14 0 16,-10 13-1-16,2 17-1 15,-2 6-2-15,14 20-8 16,1-8-23-16,26 13-3 15,8-16 1-15,29 6-2 16</inkml:trace>
  <inkml:trace contextRef="#ctx0" brushRef="#br1" timeOffset="16390.9375">14190 3875 123 0,'-28'2'41'0,"5"20"0"15,-15-10-5-15,3 16-33 16,4 9-1-16,0 6 0 15,3 6-1-15,8 4 0 16,6-2-1-16,10-4 0 16,8-5 0-16,10-10-1 15,8-10 2-15,8-14-1 16,5-11 0-16,6-15 0 15,3-6 1-15,1-10-1 16,-2-7 0-16,-4 1 1 16,-3-2-1-16,-7 4-1 15,-5 7 1-15,-5 6-1 16,-9 12 1-16,-10 13 0 15,12 9 0-15,-12 13-1 16,-4 13 1-16,4 5 0 0,0 5-1 16,5 4 1-16,3-3-1 15,6-7 1-15,4-10 0 16,6-10 0-16,1-14 0 15,4-13 1-15,2-14 0 16,-1-10 0-16,2-12 0 16,-9-6-1-16,-2-5-2 15,-6-4-3-15,8 8-9 16,-18-11-25-16,9 18-3 15,-10-6 1-15,14 17-1 16</inkml:trace>
  <inkml:trace contextRef="#ctx0" brushRef="#br1" timeOffset="16822.9622">15969 3164 112 0,'10'-10'38'15,"5"24"1"-15,-18 4-4 16,-1 24-34-16,-5 12 1 16,-5 15 0-16,-4 13 1 15,-3 15-2-15,-2 11 1 16,-2 3-1-16,-1-2 1 15,5-6-2-15,6-5-1 16,7-15-2-16,8-8-2 16,3-25-5-16,20-9-27 15,-12-27-2-15,16-7 1 16,-8-24-1-16</inkml:trace>
  <inkml:trace contextRef="#ctx0" brushRef="#br1" timeOffset="17009.9729">15732 3961 114 0,'-38'-8'38'0,"18"22"1"15,2-7-2-15,18 9-32 16,15-8-3-16,30-8-1 16,22-9-1-16,15-13-2 15,26-7-3-15,4-17-5 16,24 1-27-16,-10-20-3 15,5 8 2-15,-24-14-2 16</inkml:trace>
  <inkml:trace contextRef="#ctx0" brushRef="#br1" timeOffset="17377.994">16755 3153 115 0,'-29'37'40'0,"-13"4"0"16,12 24 0-16,-14 4-37 15,10 12 0-15,2 9 0 16,-3 13-1-16,-1 3 1 15,3 1-1-15,1-8 0 16,7-5 0-16,6-13-2 16,6-12 0-16,8-17 0 15,7-21 0-15,14-20-2 16,9-18 4-16,12-16-2 15,1-12 0-15,5-11 0 16,3-6 0-16,-1 0 0 0,2-2 0 16,-11 14 0-16,-6 6 0 15,-9 17 0-15,-6 12 0 16,-6 19 0-16,-7 15 0 15,-2 8 0-15,-3 9-2 16,6 3-1-16,0 2-2 16,12 2-3-16,-1-22-10 15,15 7-22-15,-2-25-1 16,17-3 1-16,-3-19-1 15</inkml:trace>
  <inkml:trace contextRef="#ctx0" brushRef="#br1" timeOffset="17727.014">17153 4038 117 0,'-16'4'40'16,"16"14"0"-16,0-18-2 16,6 14-35-16,14-7-1 15,7-4 0-15,7-4 0 16,7-4-1-16,1-9 0 15,1-2 0-15,-1-10 0 16,-7 1-1-16,-11-7 0 16,-5-3 0-16,-15-2 0 15,-8 2 0-15,-15 7 1 16,-13 5-1-16,-10 13 1 15,-10 16 0-15,-7 18 0 16,-3 18 2-16,1 12-3 16,4 9 0-16,12 5 0 0,16 3 0 15,20-9 0-15,20-12-7 16,32-2-8-16,12-26-25 15,36 0-3-15,12-26 1 16,30 2-2-16</inkml:trace>
  <inkml:trace contextRef="#ctx0" brushRef="#br1" timeOffset="24898.4241">8267 5775 91 0,'20'-32'37'15,"-10"-6"0"-15,8 10 1 16,-17-1-27-16,6 13-7 15,-7 16 1-15,0 0-2 16,-21 20-1-16,2 15 1 16,-4 15 1-16,-1 11-2 15,-4 11 0-15,6 6-1 16,1 3 2-16,11-1-1 15,6-9 0-15,11-11-2 0,12-12 0 16,14-17 0-16,11-20 1 16,11-21-1-16,10-20 0 15,4-17 1-15,4-15-3 16,1-6 3-16,-6-9-2 15,-9 6-1-15,-8 4 1 16,-13 14-1-16,-11 12 1 16,-12 15-1-16,-7 14 2 15,-8 12-1-15,-5 27 3 16,0 5-1-16,-2 16 1 15,3 5 0-15,3 9-1 16,6 1 1-16,7-6 1 16,8-6-3-16,5-12 1 15,11-15 0-15,6-18 1 0,3-17-2 16,5-21 0-16,-2-10 0 15,-1-14 0-15,-3-8 0 16,-8-9 0-16,-8-2-2 16,-11 4-1-16,-10 7-1 15,-6 15-2-15,-11 5-2 16,6 22-6-16,-17-1-14 15,21 23-11-15,0 0 0 16,7 32-1-16,11-12 4 16</inkml:trace>
  <inkml:trace contextRef="#ctx0" brushRef="#br1" timeOffset="25575.4629">9910 5785 111 0,'-42'12'40'0,"-19"-2"2"15,5 18-2-15,-16 11-32 16,14 3-2-16,3 5-1 16,12 5-2-16,13 1-3 15,15-1 0-15,17-6 0 16,25-7 0-16,14-15 0 15,17-11 0-15,15-14 0 16,4-11 0-16,2-11 0 16,-5-10 0-16,-11-5 0 15,-15-6-2-15,-17 0-1 16,-15-1 3-16,-19 1-3 15,-13 6 4-15,-10 5-3 0,-6 9 3 16,-4 5-2-16,1 9 2 16,6 6 0-16,7 8-1 15,22-4 0-15,-7 19 0 16,29-11 0-16,14-2 0 15,14-5 0-15,9-2 1 16,13-2-1-16,4-2 1 16,2-1 0-16,-4-1 0 15,-10 7-1-15,-11 6 0 16,-12 6 3-16,-12 7-3 15,-17 9 0-15,-11 4 0 16,-11 8 0-16,-6 2 0 0,-4 3 0 16,-3-1 0-16,1-4 0 15,5-7 0-15,4-7 0 16,5-9 0-16,8-17 0 15,0 0 0-15,8-15 0 16,2-13 0-16,4-8 0 16,3-8 0-16,2-3 0 15,0-4 0-15,-2 1 0 16,3 4 0-16,-2 5 0 15,-2 7 0-15,3 10 0 16,-1 6 0-16,3 8 0 16,0 0-12-16,17 12-4 15,-12-17-21-15,24 7-5 16,-9-11-3-16,17 1 3 15</inkml:trace>
  <inkml:trace contextRef="#ctx0" brushRef="#br1" timeOffset="25783.4748">11137 5178 83 0,'-24'-14'41'0,"8"24"-2"16,-10 5 2-16,13 31-14 16,-6 2-23-16,4 14-1 15,6 10-1-15,1 14 0 16,7 5 1-16,6 2 0 15,4 0-2-15,2-7-3 16,7-5-3-16,-5-18-8 16,16-3-24-16,-7-26-3 15,12-4-1-15,-7-26-2 0</inkml:trace>
  <inkml:trace contextRef="#ctx0" brushRef="#br1" timeOffset="26069.4911">11382 5668 90 0,'-51'11'40'16,"1"22"5"-16,-11-5-5 16,9 15-17-16,6-5-17 15,5 2-2-15,13-1 0 16,13-6-1-16,16-8-3 15,16-3 0-15,17-8 0 16,11-6 0-16,9-4 0 0,7-3 0 16,1 0 0-16,-1-1 0 15,0 2 0-15,-9 3-2 16,-1 13-11-16,-17-13-13 15,4 13-15-15,-15-7 0 16,4 6-1-16,-11-11-1 16</inkml:trace>
  <inkml:trace contextRef="#ctx0" brushRef="#br1" timeOffset="26656.5247">12366 5556 106 0,'0'0'38'15,"-35"-8"1"-15,8 23-7 16,-16-1-26-16,-4 6-2 15,-9 9-1-15,2 5 3 16,2-1-4-16,8 3 2 16,14-3-3-16,11-2 1 15,16-3-1-15,16-4 1 16,18-8 0-16,14-3-3 15,12 0 2-15,9-2-2 16,3 3 3-16,3-2-2 16,-7 4 2-16,-8 6-2 15,-12 4 0-15,-19 5 0 16,-19 5 0-16,-14 5 1 15,-17 2-1-15,-14 0 0 0,-9 0 0 16,0-8-2-16,4-3-3 16,3-16-8-16,26-4-25 15,2-20-3-15,26-3 0 16,13-16-2-16</inkml:trace>
  <inkml:trace contextRef="#ctx0" brushRef="#br1" timeOffset="26806.5333">13189 6328 120 0,'-24'25'41'16,"3"-8"-6"-16,-2-9-32 15,-6-10-31-15,10-9-15 0,-3-7 0 16</inkml:trace>
  <inkml:trace contextRef="#ctx0" brushRef="#br2" timeOffset="220556.6151">18546 3434 63 0,'6'-22'33'0,"-5"3"-2"15,3 7 1-15,-11 2-28 16,7 10-2-16,0 0-1 15,-12 20 1-15,0 2 3 16,2 13-2-16,-7 10 0 16,2 9 0-16,-3 12 0 0,4 12 1 15,0 4 0-15,7 6-1 16,1-5-1-16,12-5 0 15,8-11-1-15,13-13 1 16,10-23-2-16,16-23 1 16,12-25 0-16,11-21 0 15,5-16 0-15,4-14 0 16,-5-9 0-16,-5-4 0 15,-10-2-1-15,-11 0 1 16,-13 7-1-16,-13 9 0 16,-13 9 0-16,-5 12 2 15,-9 9-1-15,-2 14 0 0,1 23 0 16,-16 16 0-16,6 26 1 15,-4 19-1-15,1 14 1 16,0 12-2-16,4 11 0 16,7 2-1-16,4-5-2 15,5-14-1-15,17-5-5 16,-1-29-25-16,18 2-5 15,-4-28 1-15,8-4 0 16</inkml:trace>
  <inkml:trace contextRef="#ctx0" brushRef="#br2" timeOffset="220960.6383">19660 3860 85 0,'5'11'36'16,"-5"-11"-1"-16,-7 37 1 15,-7-9-33-15,5 11 0 16,-6 0 1-16,1 7 0 16,-1-2-1-16,1-2 0 15,3-6-1-15,7-4-1 16,4-14 1-16,0-18-1 15,18 0 0-15,2-18 0 16,8-18 0-16,5-9 0 16,2-9 0-16,2-6 0 15,0-4 1-15,-2 4-2 16,-6 8 1-16,-5 10 0 15,-4 12-1-15,-7 11 0 0,-13 19 1 16,15 8-1-16,-12 18 0 16,-2 11-1-16,-2 10 0 15,1 9 0-15,3 3-2 16,-2-2-2-16,13 5-10 15,-10-23-22-15,23 2 0 16,-5-24-1-16,14-3-1 16</inkml:trace>
  <inkml:trace contextRef="#ctx0" brushRef="#br2" timeOffset="221172.6504">20388 3792 89 0,'0'0'36'0,"-4"12"1"16,-11 17 1-16,8 14-28 15,-10 7-7-15,3 8-1 16,-1 1-1-16,6-1 0 16,5-4-3-16,2-12-4 15,11 0-6-15,-3-27-25 16,18-4 0-16,-2-23 0 15,11-7-1-15</inkml:trace>
  <inkml:trace contextRef="#ctx0" brushRef="#br2" timeOffset="221608.6753">20505 3538 107 0,'-27'-37'36'0,"10"19"1"16,-2-4-8-16,9 9-29 0,10 13-4 15,7-15-3-15,15 17-4 16,-7-12-15-16,18 17-7 16,-6-7-2-16,11 17 9 15,-15-10 14-15,6 14 9 16,-4-1 4-16,-10-5 7 15,3 19 13-15,-13-13 12 16,5 12 1-16,-10-9-5 16,11 19-14-16,-12-4-7 15,10 14-2-15,-7 0-1 16,7 8-1-16,-1-1-1 15,3 4 0-15,0-10-1 0,3-4 0 16,1-11-1 0,0-9 1-16,6-15 0 0,0-16-1 15,7-17 1-15,6-11-2 16,-1-12 1-16,5-10 0 15,-3-6-1-15,1-10 0 16,-6 0-1-16,-3-1-1 16,-10 10-1-16,-6 6-1 15,-6 18-5-15,-13-3-28 16,9 22-3-16,-10 2 1 15,9 13-1-15</inkml:trace>
  <inkml:trace contextRef="#ctx0" brushRef="#br2" timeOffset="222598.7319">21340 3937 108 0,'-11'8'40'16,"14"2"0"-16,-2-20-2 15,13 2-36-15,8-5 0 16,8-3 0-16,4-5-1 16,3-1 0-16,1-2 0 15,-2-4 0-15,-3 3 0 16,-7 3-1-16,-10 0 0 15,-10 3 0-15,-11 5 0 16,-6 5 0-16,-11 5-1 16,-7 9 2-16,-10 9-1 0,-5 9 1 15,-2 8-1-15,1 9 1 16,3 3 0-16,10 5 0 15,9-3 0-15,14 0 0 16,18-9 0-16,17-6 0 16,18-12-1-16,16-7 0 15,13-10 1-15,10-9-1 16,5-6 1-16,1-6-1 15,-6-5 0-15,-6 0-1 16,-12-2 1-16,-10 1 0 16,-15 4 0-16,-13 2 0 15,-12 5 0-15,-8 5-1 16,-7 10 1-16,-12 7 0 15,-7 13-1-15,-1 9 1 0,-2 9-1 16,3 7 1-16,1 5-1 16,6 3 0-16,7-4 1 15,7-8 0-15,9-9 0 16,4-10 0-16,5-16 0 15,0-14 0-15,2-15 1 16,0-10 0-16,-3-13 0 16,-3-8 0-16,-1-5 0 15,-1-4 0-15,-5-3-1 16,2 4 0-16,0 6 1 15,4 8 0-15,-1 8 0 16,1 7-1-16,5 8 1 16,3 10 0-16,5 5-1 15,4 6 1-15,4 4-1 16,5 1 0-16,4 4 0 0,3 1 0 15,-2-3 0-15,-3 3 0 16,-6-1 0-16,-6-2 0 16,-9 0 2-16,-9 2-2 15,-13-5 0-15,-9 14 0 16,-10-5 0-16,-6 7 0 15,-7 3 0-15,-1 3 0 16,0 3 0-16,3 2 0 16,6 0 0-16,8 1 0 15,11-4 0-15,17-1 0 16,12-6 0-16,11-2 0 15,9-3-2-15,4 0 2 16,1-2 0-16,-3 0 0 16,-4 4 0-16,-10 3 0 0,-13 8 0 15,-13 3 0-15,-14 5 0 16,-9 4-1-16,-10 0 1 15,-7 1-2-15,0-3 0 16,-3-8-5-16,24 3-17 16,-11-26-16-16,24-4-1 15,10-9-1-15,21-8 0 16</inkml:trace>
  <inkml:trace contextRef="#ctx0" brushRef="#br2" timeOffset="222981.7539">23177 4027 113 0,'0'0'39'0,"10"10"1"15,10-25-2-15,16 5-33 16,9-10-1-16,10-3-1 15,0-7-1-15,1-2 0 16,-6-4-1-16,-3-3 1 16,-13-4-1-16,-10-1-1 15,-11 4 1-15,-13 5-1 16,-14 7 1-16,-16 11 0 15,-16 14 1-15,-15 17-2 16,-11 18 0-16,-4 19 0 16,2 15 0-16,4 6 0 0,15 8 0 15,18-3 0-15,23-5 0 16,28-10 0-16,29-13 0 15,21-17 0-15,24-10-5 16,3-28-18-16,26 5-18 16,-8-20-2-16,11 5 0 15,-12-13-1-15</inkml:trace>
  <inkml:trace contextRef="#ctx0" brushRef="#br2" timeOffset="223132.7625">24108 4430 133 0,'-24'14'43'15,"9"-6"-4"-15,5-9-19 0,-8-18-60 16,24 4-5-16,-6-10 0 16,8 7-1-16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10:47.8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1188 532 42 0,'0'0'30'0,"-50"-37"1"15,50 37-1-15,0 0-16 16,0 0-11-16,0 0 1 15,0 0 1-15,0 0 0 16,0 0 1-16,0 0-2 16,0 0-2-16,0 0 0 15,64 41-2-15,-64-41 1 16,48 0-3-16,-48 0 2 15,55 4-1-15,-55-4 1 0,66 5-2 16,-66-5 2-16,79 5 0 16,-79-5 1-16,97 4-1 15,-43-3 1-15,5 2 1 16,2-3-1-16,9 1-1 15,1 0 1-15,6 2-1 16,3-3 1-16,4 2 0 16,7 2-1-16,3-2 0 15,3-2 0-15,7 0 1 16,1-1-1-16,9 0 1 15,0-2-1-15,4 0 1 16,0-2 0-16,9-1 0 16,3 2 0-16,1-2-1 15,4-1 2-15,4-1-2 0,4-2 2 16,4-1-1-16,3 0 0 15,4-1 0-15,3-3 0 16,2 4 1-16,3-1-2 16,1-2 1-16,4 3 0 15,2-2-1-15,2 2 1 16,-2-1-1-16,3-1 0 15,1 2 0-15,4-3 1 16,-4 0-2-16,-1 1 1 16,2-2 0-16,0 3-1 15,0-1 0-15,-4 7 1 16,0-1-1-16,-2 4 1 15,-1 2 0-15,-5 1-1 0,-1 3 1 16,-1 2-1 0,-1 1 1-16,-4-1 0 0,-3 2 0 15,-1 1 1-15,0 3-2 16,-2-3 2-16,-1 1-1 15,-5 1 0-15,2-3 0 16,1 0 0-16,-4-2-1 16,3-2 1-16,-1-2-1 15,0-2 0-15,-1 0 0 16,2-2 1-16,-4-1-1 15,3 2 0-15,-5-3 1 16,1 2 0-16,-2-1 0 16,-2 0 0-16,-2-1 0 15,-2-2 0-15,-1 2 0 0,-4-1 0 16,-3-2 0-1,-1 0 0-15,-1 0 0 0,-4 1 0 16,-3-1 0-16,-5 2 0 16,-2 0 1-16,-3-1-1 15,-2 2 0-15,-2-1 0 16,-6 1 0-16,-2 3 0 15,-7-2 0-15,-4 1 0 16,-6 0 0-16,-3 1 0 16,-8 3 0-16,-8-1 0 15,-1 1 0-15,-7 2 0 16,-49-3 1-16,84 5-1 15,-84-5 0-15,71 10 0 16,-71-10 0-16,56 7 0 16,-56-7-1-16,0 0 1 0,62 10 0 15,-62-10 0-15,0 0 0 16,53 6 0-16,-53-6 0 15,0 0 0-15,52 2 1 16,-52-2-1-16,0 0 1 16,48-1-2-16,-48 1 1 15,0 0 0-15,0 0 1 16,51-2-1-16,-51 2 1 15,0 0-1-15,0 0 2 16,0 0-1-16,0 0 0 16,0 0 1-16,50 4 0 15,-50-4-1-15,0 0-1 16,0 0 2-16,0 0-1 15,0 0 0-15,0 0 0 0,0 0 0 16,0 0-1-16,0 0 0 16,0 0 0-16,0 0 1 15,0 0-2-15,0 0 0 16,0 0 1-16,16 74-1 15,-16-74 1-15,3 66 0 16,-3-66-1-16,3 90 2 16,-3-90-1-16,3 110 1 15,1-45 0-15,-3 43-1 16,6 49 0-16,0 3 0 15,1 0 1-15,-10-29-2 16,9-2-2-16,-4-8 1 16,2-1 1-16,-1-10-1 15,1 7 0-15,0 8 1 0,-2 5 0 16,4 6 1-16,2 3 0 15,3 4 0-15,2 1 0 16,5 2-2-16,0 2 1 16,2-1 0-16,2 1-1 15,4 3 0-15,-7 3 1 16,4 4-1-16,-5 5-1 15,0 4 2-15,-2 3 0 16,-2 4 1-16,3 5-2 16,-6 0 2-16,2-3-1 15,-2 2 2-15,2-7-1 16,-1 2 2-16,-2-2-2 15,3-8 0-15,0-7 0 16,-1-2 1-16,-3 0 1 16,2-1-2-16,-2-4 2 0,-1-1-3 15,-1 0 1-15,-4 2-1 16,-2 3 2-16,1-2-2 15,-3 1 0-15,-3-1 0 16,1 5-1-16,2-1 2 16,-5 0 0-16,3 2 2 15,0 0-3-15,1 4 3 16,-1 1-3-16,-1 0 3 15,-1 1-1-15,0-2 0 16,-1 5 1-16,-3-1-2 16,0-1 2-16,-4 0-2 15,1-3 2-15,-1 0-3 16,2-5 1-16,-2-6-1 15,4-4 0-15,0-5 0 0,0-1 0 16,6-6 0-16,-3-5 1 16,4 1 0-16,-3-2-2 15,4 0 2-15,-2 2 0 16,0-2 0-16,0 0 1 15,-1-2-1-15,1 3-2 16,-4-1 2-16,2 1 1 16,-1 3-2-16,-2-3 2 15,-1 0-1-15,1 4-1 16,-1-1 1-16,1 3 0 15,0-1-1-15,0-1 2 16,0-5-2-16,3-3 0 16,1-5 0-16,-1-4 1 15,0-10-1-15,2-8 0 0,-1-7 0 16,1-7 1-16,1-6-1 15,-2-4 0-15,2-2 0 16,3-5 0-16,-2-3 0 16,0-4 0-16,0-1 1 15,0-5-2-15,2-5 2 16,-1-7 0-16,1-5-2 15,-2-9 1-15,2-3 0 16,-1-6 0-16,1-3 0 16,-1-1 1-16,1-1-1 15,-1 3 0-15,2-2 1 16,-2 5 0-16,0-1 0 15,0 1 0-15,-1-2 0 0,-1 0 0 16,0-5 0-16,0-1 1 16,1-12-1-16,-3 15 1 15,3-15 1-15,-1 16-1 16,1-16 2-16,-1 24-3 15,-1-8 1-15,-1 5-1 16,1 0 1-16,0 2-2 16,-1-2 2-16,1-3-3 15,0-3 2-15,-1-2 0 16,3-13 0-16,-2 15 0 15,2-15 0-15,0 0 0 16,0 13 0-16,0-13 0 16,2 10 0-16,-2-10 0 15,2 13 0-15,-2-13 1 16,0 10-1-16,0-10 1 0,0 0 0 15,0 0-1-15,0 0 1 16,0 0-1-16,0 0 1 16,0 0-1-16,-13-10 1 15,13 10-1-15,0 0 0 16,-14-6 1-16,14 6-1 15,-15-1 0-15,15 1 1 16,-15 2-1-16,15-2 1 16,-19 2-1-16,19-2 0 15,-17 4 0-15,17-4 0 16,-15 0 0-16,15 0 0 15,-9-3 0-15,9 3 0 16,0 0 0-16,-11-2 0 16,11 2 0-16,0 0 0 0,0 0 0 15,-11 8 0-15,11-8 0 16,0 0 0-16,0 0-1 15,-10 11 1-15,10-11 0 16,0 0 0-16,0 0-1 16,0 0 1-16,-14-5 0 15,14 5-1-15,-15-4 1 16,4 4 0-16,-3-1 0 15,-2 0-1-15,-3-1 1 16,-3 1 0-16,-3-4 0 16,-1-1-1-16,-2 1 1 15,-3-2 0-15,-3 1 0 16,0 1 0-16,-7 4 0 0,-1 2 1 15,-3 2-1-15,-3 2 1 16,-5 2-1-16,-3 0 1 16,-3 1-1-16,-4 1 1 15,3-2-2-15,-5-2 1 16,1 0 0-16,-3-1 0 15,-2 0 1-15,1 0-1 16,-1 0 1-16,-4 0-1 16,-4 2 1-16,0 0-1 15,-3 1 0-15,1 1 0 16,-1 0 0-16,-2-1 0 15,0-2 1-15,2-2-1 16,1-1 0-16,-6-4 1 16,3-3-1-16,-1 0 1 15,-2-5-1-15,3 2 0 0,-5-1 1 16,3 3-1-16,-3 1 0 15,1 1 1-15,-3 3-1 16,-3 2 1-16,-4 0-1 16,-1 4 0-16,-1-3 1 15,-2-1-1-15,-2 0 0 16,-2-2 0-16,0 0 0 15,4-2 0-15,0-3 0 16,-3-1 0-16,2 0 0 16,0 0 0-16,-2-3 0 15,2 4 0-15,-4 1-1 16,-2 2 1-16,-4 0 0 15,1 1-1-15,-2 0 1 0,-3 0 0 16,-1-1-1-16,-2 0 1 16,0-2 0-16,-2 0-1 15,0-1 1-15,-4 1-1 16,-2-1 1-16,-1 5-1 15,-2 0 0-15,0 1 0 16,-1 2 0-16,-4 7 0 16,2-4 1-16,1 2-1 15,-2 0 0-15,2-1 0 16,1 2 0-16,1-3 1 15,0-1-1-15,3-2 1 16,2 2-1-16,-2-4 0 16,3 0-1-16,0 2 2 15,0-1 0-15,3 2-1 16,1 0 0-16,-4 1 0 0,3-1 1 15,-2 2 0-15,0-2-1 16,4-1 1-16,0-2 0 16,0-1-1-16,2-1 1 15,-1 0 0-15,1-4 0 16,5 1-1-16,-1 1 1 15,0-1 0-15,2 3 0 16,-4 2 0-16,2 2 0 16,1 0 0-16,0 1 0 15,1-1 0-15,2 0 0 16,0-2 1-16,4-2-1 15,2-3 0-15,2-2 0 16,4-2 1-16,7 1-1 16,3-2 0-16,-2 1 0 0,6 1 0 15,2 1 0-15,5 2 1 16,-2 4-1-16,1 1 0 15,2 3 0-15,-5 2 1 16,3 1-2-16,3-2 1 16,-4 1 0-16,1-2 1 15,3 1-1-15,-1-3 1 16,3 0-1-16,-1 1 1 15,0 0-1-15,3-1 2 16,0 0-2-16,4 1 1 16,3 2-1-16,3-2 0 15,3 1 1-15,4 3 0 16,2-1-1-16,0 1 1 15,5 0 0-15,2 1-1 0,2-1 1 16,1-1 0-16,7-2-1 16,1 0 0-16,7-1 0 15,5-2 1-15,6-1-1 16,3 0 0-16,11 1 0 15,-12-2-1-15,12 2 1 16,0 0-1-16,0 0 1 16,0 0 0-16,0 0-1 15,0 0 1-15,0 0-1 16,0 0 1-16,0 0 0 15,12-13 0-15,-12 13 0 16,11-17 0-16,-6 6 0 16,1-2 0-16,-2-3 1 15,0-4-1-15,-1-3 0 16,-3-2 0-16,2-5 1 0,-4-3-2 15,-1-7 2-15,-2-3-1 16,-2-7 1-16,2-7-2 16,-1-4 2-16,-1-4-1 15,-2-7 0-15,-2-3 0 16,4-2 2-16,3-1-1 15,-2-7 0-15,-2-3 0 16,4-6 0-16,0-2 0 16,0-5 1-16,2-2-1 15,-1-6-1-15,1-4 1 16,2-5 0-16,-5-2-1 15,0-3 1-15,-1-1 0 0,0-5 0 16,-1-3 0 0,3-6-1-16,-3 2 1 0,0-1-1 15,0-2 0-15,2-1 1 16,-1-4-1-16,2 1 0 15,-2 0 1-15,0-1 0 16,0-4-1-16,4-4 1 16,-4 0-1-16,3-5 0 15,-3-1 1-15,1-6 2 16,1-3-3-16,-1-5 0 15,-1-1 3-15,-1-2-2 16,4-5 1-16,0-1 0 16,0-2 0-16,2-1-2 15,0 1 1-15,2 0 0 16,1 0-2-16,-1 1 1 0,3 2-1 15,-2 2 1-15,2 1 0 16,-3-2 1-16,-1 0-1 16,0-3 0-16,-1 1 1 15,-3 0 0-15,-2-2 0 16,2 1 0-16,0 0 1 15,1-2-2-15,0 2 1 16,3-1 0-16,0 1-1 16,5 1-1-16,1-2 1 15,2 0-2-15,-1 2 1 16,2 1 1-16,4 2-2 15,0 0 1-15,-1 0 1 16,1 3 1-16,0 3-1 16,2 4 1-16,-5 3 0 0,-2 3 0 15,3 7 0-15,-5 5 1 16,-3 2-2-16,-3 3 1 15,0 3-1-15,-3 4-1 16,1-3 2-16,-2 3-2 16,2 3 1-16,-1 5-2 15,1 5 2-15,2 3 0 16,-1 4-1-16,0 0 3 15,3 11-2-15,-2 4 2 16,1 7-2-16,-2 0 2 16,1 96-1-16,1-95 0 15,-4 48 1-15,3-4-4 16,0 51 4-16,-3-95-4 15,0 47 3-15,0-5-1 0,1 4 0 16,0-6-1-16,-6-2 1 16,0-2 2-16,1 5-1 15,2-2 0-15,5 56-1 16,-13-99 1-16,13 99-1 15,-11-85 1-15,11 85-1 16,-8-73 0-16,8 73 0 16,-4-61 0-16,4 61-1 15,0 0 2-15,5-70-1 16,-5 70 0-16,0 0 0 15,0 0 0-15,9-60-1 16,-9 60 1-16,0 0 1 16,0 0-2-16,0 0 1 0,13-55 0 15,-13 55 0 1,0 0 1-16,0 0-1 0,0 0 0 15,0 0 0-15,0 0 0 16,0 0 0-16,0 0 0 16,0 0-1-16,51-24 1 15,-51 24 0-15,0 0 1 16,0 0-2-16,67 12 1 15,-67-12 0-15,49 9 0 16,-49-9 0-16,62 9-1 16,-62-9 2-16,74 10-2 15,-74-10 1-15,81 10-1 16,-81-10 1-16,90 10-1 15,-42-4 0-15,0-1-2 0,3 1-1 16,-4-5-6-16,10 2-15 16,-8-6-14-16,5-1-1 15,-6-3 0-15,2 2-1 16</inkml:trace>
  <inkml:trace contextRef="#ctx0" brushRef="#br1" timeOffset="219055.5293">1967 1787 73 0,'12'-3'36'16,"-12"3"-2"-16,21-10 3 16,-21 10-31-16,23-13 0 15,-13 2 0-15,2 6 0 16,-5-9-1-16,-2-1-1 15,-11-6-1-15,-3-5-1 0,-14-4 0 16,0-2-1-16,-6 1 0 16,-7 3-1-16,4 4-1 15,0 9 0-15,4 11-1 16,6 11 1-16,8 11-1 15,3 9 1-15,6 3-1 16,2 5 1-16,0 2 1 16,0-1 0-16,-2-6-1 15,-2-3 1-15,-4-12 0 16,-6-8 1-16,-3-9 0 15,-6-9 0-15,-3-8 1 16,0-8-1-16,-3-4 1 16,0-4-2-16,5 3-1 15,1-1-4-15,15 7-29 0,-6 5-4 16,17 21 0-16,0 0-1 15</inkml:trace>
  <inkml:trace contextRef="#ctx0" brushRef="#br1" timeOffset="219468.5529">1920 2115 80 0,'14'-9'37'16,"5"4"-2"-16,-8-6 2 16,10 2-29-16,-15-6-2 15,2 4 0-15,-15-9-3 16,0 0 2-16,-9-4-3 15,-7 0 1-15,-4 1-3 16,-4 5 1-16,-4 4-1 16,-1 7-1-16,3 10 3 15,1 8-4-15,7 11 1 16,5 4-4-16,11 18-4 15,-3-5-26-15,22 15-2 0,1-5-1 16,18 7-1-16</inkml:trace>
  <inkml:trace contextRef="#ctx0" brushRef="#br1" timeOffset="219656.5637">2033 2409 62 0,'-15'-7'37'15,"-17"-5"-2"-15,2 10 2 16,-13-13-15-16,-2 14-18 15,-3 0-1-15,1 4-1 16,4 5-3-16,6 0-3 16,23 20-26-16,7-6-5 15,24 9-1-15,9-2-2 0</inkml:trace>
  <inkml:trace contextRef="#ctx0" brushRef="#br1" timeOffset="219792.5715">2418 2415 91 0,'3'-21'27'0,"-9"6"-26"16,6 15-1-16,0 0-38 16,-23-1 1-16</inkml:trace>
  <inkml:trace contextRef="#ctx0" brushRef="#br1" timeOffset="220203.595">2069 2676 78 0,'-20'18'36'0,"8"9"0"15,2 1-2-15,5 12-30 16,2 0-3-16,0 1 2 15,3-4-1-15,7 1 1 16,-1-9-1-16,6-1 0 16,1-11 0-16,4-8 0 15,1-11-1-15,2-6 0 0,-1-10 1 16,-2-5-1-16,-3-5 0 15,-4-6-1-15,-10-2 1 16,-5-3 1-16,-15 1 0 16,-4 1-1-16,-11 8 1 15,-6 8-2-15,-3 6 2 16,-2 12-1-16,2 11-2 15,6 11 1-15,6 19-3 16,8 3-5-16,19 20-28 16,1-1-2-16,19 13 0 15,1-8 1-15</inkml:trace>
  <inkml:trace contextRef="#ctx0" brushRef="#br1" timeOffset="220541.6143">2109 3350 102 0,'-25'-19'38'0,"-1"9"2"16,-13-12-4-16,-1 11-32 16,3-3-1-16,0 6 0 15,1 1 0-15,6 6-2 16,7 6 0-16,9 8 0 15,13 6-1-15,16 4 0 16,8 8 0-16,13 0 0 16,4 2 1-16,8 1 0 15,1-4-1-15,-4-4 1 16,-3-7-1-16,-13-4 1 15,-12-7 0-15,-17-8 0 0,-13 8-1 16,-16-10 0-16,-12-1 1 16,-11 1-3-16,-6 5-1 15,-10-5-7-15,9 17-29 16,-2-2-2-16,17 13 0 15,2 5-1-15</inkml:trace>
  <inkml:trace contextRef="#ctx0" brushRef="#br1" timeOffset="221044.6431">2184 4192 81 0,'3'-22'36'16,"4"0"1"-16,-14-13-1 15,3 3-27-15,-11-7-1 16,-1 3-1-16,-11-3 0 16,-2 5-3-16,-7 4 0 15,-1 7-1-15,-2 12-1 16,1 12-2-16,1 9-2 15,3 10-2-15,13 23-7 16,-2-2-27-16,22 17-1 16,-1-7-1-16,16 7 1 15</inkml:trace>
  <inkml:trace contextRef="#ctx0" brushRef="#br1" timeOffset="221421.6646">2011 4325 94 0,'-11'4'38'16,"-4"-3"0"-16,8 12-2 16,-6 2-34-16,11 2-2 15,3 8 0-15,5 4 0 16,5 4 0-16,4-1 0 15,0 1 0-15,7-3 0 16,0-7 0-16,0-3 1 16,1-9-1-16,2-7 1 0,-3-10 0 15,2-8 1-15,-6-9 0 16,-3-3 1-16,-7-10-1 15,-7-2 2-15,-12-4-1 16,-12 5 1-16,-14 1 0 16,-7 7-1-16,-12 5-2 15,-1 12 1-15,4 15-4 16,1 9-1-16,14 26-12 15,-1 4-25-15,28 24-1 16,6 9-1-16,24 19 0 16</inkml:trace>
  <inkml:trace contextRef="#ctx0" brushRef="#br1" timeOffset="221827.6879">2187 5472 96 0,'-3'-14'37'0,"-16"-1"2"16,-2 6-1-16,-15-5-35 15,-2 3-1-15,-9 3-1 16,-2 3 0-16,-1 3-2 15,2 4-2-15,11 16-8 16,5-4-27-16,23 12 1 16,5 0-1-16,26 7-1 15</inkml:trace>
  <inkml:trace contextRef="#ctx0" brushRef="#br1" timeOffset="221970.696">2430 5462 98 0,'27'-25'37'16,"-17"2"-2"-16,-5 6-8 15,-5 17-59-15,-12-5-4 16,10 25-1-16,-11 4-1 16</inkml:trace>
  <inkml:trace contextRef="#ctx0" brushRef="#br1" timeOffset="222277.7136">2231 5786 93 0,'-16'-11'39'0,"-8"-9"0"16,9 7 0-16,-10-6-31 15,6 8-4-15,-5 2 0 16,1 8-2-16,1 5-1 16,2 7 1-16,3 9-2 15,4 9 1-15,3 4 1 16,4-2-1-16,1 0 0 15,4-3 0-15,-4-6 1 16,0-9-1-16,-9-12 0 16,-3-12-2-16,-9-8-1 15,-2-4 1-15,-4-3-3 16,-3-2-1-16,5 7-6 15,-7-7-29-15,19 19 1 16,-1-3-1-16,19 12 0 16</inkml:trace>
  <inkml:trace contextRef="#ctx0" brushRef="#br1" timeOffset="223052.7579">2435 6307 104 0,'0'0'35'16,"11"-9"-2"-16,-11 9-24 15,-10-1-46-15,10 1 0 16,0 0-1-16</inkml:trace>
  <inkml:trace contextRef="#ctx0" brushRef="#br1" timeOffset="223225.7678">2189 6285 103 0,'-12'-10'37'15,"0"-1"-1"-15,12 11-4 16,0 0-34-16,-11-13-12 15,11 13-21-15,4 14 0 16,2 1-2-16,-3-2 0 16</inkml:trace>
  <inkml:trace contextRef="#ctx0" brushRef="#br1" timeOffset="223651.7922">2753 7084 98 0,'0'0'34'0,"0"0"1"15,-26-8 0-15,-2-3-33 16,-12-3 0-16,-8 0 0 16,-17-4 1-16,-7 2-1 15,-9 0 1-15,-4 2-3 16,0 6-1-16,-1 0-8 15,20 13-25-15,-2 0-2 16,22 13 0-16,7-1-2 16</inkml:trace>
  <inkml:trace contextRef="#ctx0" brushRef="#br1" timeOffset="224065.8159">2203 7263 102 0,'0'0'35'15,"0"0"1"-15,-14 9-2 16,6 3-33-16,4 7-1 16,1 4 0-16,2 5 1 15,4 4 0-15,3 4 0 16,6 2 0-16,2-1 1 15,3-4-1-15,2-4 1 16,5-4 0-16,-3-12 0 16,5-5 0-16,-3-8 0 0,1-8 0 15,-8-8 0 1,-3-7 0-16,-9-6-1 0,-5-2 0 15,-10-4 1-15,-8-2 0 16,-9 3-1-16,-8 3 1 16,-3 6-1-16,-5 7 0 15,-4 7 0-15,3 11 1 16,3 13-3-16,3 9-1 15,10 15-1-15,5 7-3 16,15 22-10-16,-3-4-22 16,21 13-2-16,-2-10 1 15,19 8-1-15</inkml:trace>
  <inkml:trace contextRef="#ctx0" brushRef="#br1" timeOffset="224522.842">2206 8049 97 0,'0'0'35'16,"0"0"3"-16,9-13-2 16,6 8-31-16,-5-6-1 15,3 0 1-15,-6-8 1 16,0 2-2-16,-7-7 0 15,-5-2-1-15,-8-4 0 16,-9 4-1-16,-8-4-1 16,-7 3 0-16,-3 5 0 15,0 6-1-15,-2 6 0 16,4 11 1-16,5 8-2 0,5 10 1 15,13 5 0-15,9 9-1 16,12 4 1-16,7 2 0 16,11-1-1-16,5 1 1 15,6-11 0-15,-3 0 0 16,2-8 0-16,-4-4 0 15,-8-8 0-15,-6-1 0 16,-16-7 0-16,0 0 0 16,-7-11 1-16,-13 3-1 15,-6 4-1-15,-2-3 0 16,-3 8-2-16,-2 0-1 15,3 12-2-15,0-3-6 16,19 16-25-16,-4-5-3 16,12 8 1-16,2-2 0 0</inkml:trace>
  <inkml:trace contextRef="#ctx0" brushRef="#br1" timeOffset="224862.8613">2164 8367 86 0,'16'3'36'0,"-16"-3"0"16,0 0 1-16,-13-15-24 15,-3 12-8-15,-12-3-2 16,-2 1-1-16,-6 1-1 16,-2 3 0-16,0 0-1 15,4 2 0-15,6 3 0 16,8 0-1-16,10 5 1 15,10-9-1-15,8 21 0 0,11-8 0 16,6 0 1-16,9 0 0 16,2-1 2-16,5 1-1 15,-2-4 1-15,2 6 0 16,-8-7-1-16,0 2 1 15,-7 3-1-15,-6-2-1 16,-3 4-1-16,-8-1-3 16,-1 9-5-16,-17-10-26 15,10 8-3-15,-8-5 0 16,3 8 0-16</inkml:trace>
  <inkml:trace contextRef="#ctx0" brushRef="#br1" timeOffset="225229.8825">2269 8795 90 0,'0'0'37'0,"-19"-8"-1"16,7 5 2-16,-14-8-27 16,1 4-7-16,-7-4 0 15,0 3-1-15,-2 0 0 16,3 3-1-16,3 3-1 15,8 4 0-15,4 3-1 16,13 5 0-16,9 3 0 16,9 3 1-16,7 2-1 15,2 4 0-15,9 2 1 16,1-1 0-16,1 0 1 15,0-1-2-15,-3-2 2 16,-4-2-2-16,-7-3 2 16,-4-2-1-16,-7-1 0 0,-10-12 0 15,-10 12 0-15,-9-8 0 16,-9-4-2-16,-7-3-1 15,-4 3-3-15,-10-9-13 16,11 12-21-16,-10-6-2 16,15 12 1-16,-2 0-1 15</inkml:trace>
  <inkml:trace contextRef="#ctx0" brushRef="#br1" timeOffset="225628.9053">2204 9380 102 0,'11'8'38'0,"-11"-8"0"0,-13-9 0 15,-7-3-33-15,-3 2-2 16,-9-2-2-16,-6 1-1 15,3 3-1-15,-5-1-3 16,11 18-12-16,-3-8-22 16,20 16 1-16,4-1-1 15,20 13-1-15</inkml:trace>
  <inkml:trace contextRef="#ctx0" brushRef="#br1" timeOffset="226048.9293">2454 9498 112 0,'13'-2'38'16,"-13"2"0"-16,0 0 0 0,-23 24-36 16,17-11-2-16,-2 3 0 15,-2 3 0-15,-4-1 0 16,-1 2 0-16,-6-3 0 15,-1-3 1-15,-4-5 0 16,-3-3 0-16,-2-6 1 16,-4-6 0-16,-1-3-1 15,2 1 1-15,4-3 0 16,2 2-1-16,5 1-1 15,7 3 1-15,16 5-1 16,-3 17-1-16,22 2 0 16,4 7 0-16,9 5 0 15,5 3 0-15,3 3 1 16,1 0 0-16,-2-3 0 0,-11-9 0 15,-6-4 1-15,-11-9 0 16,-11-12 0-16,-15 7-1 16,-8-9-1-16,-9-6-3 15,1 15-13-15,-15-12-20 16,10 13-3-16,-7 2 0 15,12 15 0-15</inkml:trace>
  <inkml:trace contextRef="#ctx0" brushRef="#br1" timeOffset="226605.9612">2241 10371 97 0,'19'-9'37'0,"-9"-5"5"15,5 6-2-15,-15-7-33 16,0 3-1-16,-13-7-3 15,-5 0 2-15,-13 0-3 16,-5 3 1-16,-6 3-1 16,0 8-1-16,3 2 0 15,3 11-1-15,9 7 0 16,9 9 0-16,11 8-2 0,12 2 1 15,10 3-1 1,3-2 1-16,10-2-1 0,3-3 1 16,-2-5-1-16,2-7 2 15,-4-6 0-15,-7-5 0 16,-6-4 0-16,-14-3 0 15,0 0 0-15,-10-18 0 16,-14 8 0-16,-9-3 0 16,-12 1 0-16,-5-3-1 15,-11-1 2-15,-1-2-2 16,-1 1 2-16,3-2-3 15,5 0 2-15,6-1-1 16,10 0 3-16,7-1-3 16,10-2 1-16,8-2 0 0,8-2-1 15,3-1 0-15,14 10-9 16,-8-16-22-16,25 15-7 15,-2-4 0-15,16 14-1 16</inkml:trace>
  <inkml:trace contextRef="#ctx0" brushRef="#br1" timeOffset="227301.0009">2381 11382 74 0,'0'0'37'16,"7"-13"-2"-16,-12-8 0 16,6 4-27-16,-9-9-2 15,-1 0-1-15,-4-9 0 16,-6 3 0-16,-4-1 0 15,-3 3 0-15,-5 3-2 16,2 6 1-16,-3 6-2 16,3 10 0-16,4 10-1 15,5 8-3-15,8 9 1 16,7 8-1-16,12 6 1 15,11 6-1-15,7 3 1 16,6 3 0-16,6-7 1 16,3-2 1-16,-3-6-1 0,-7-6 1 15,-3-7 0-15,-8-9-1 16,-19-11 0-16,0 0 0 15,0 0 0-15,-27-4 0 16,-1-2 0-16,-2 1-2 16,-3 9-2-16,-5-1-3 15,14 23-19-15,-5-9-14 16,19 14 1-16,2-2-2 15,16 14 1-15</inkml:trace>
  <inkml:trace contextRef="#ctx0" brushRef="#br1" timeOffset="227964.0388">3002 11664 71 0,'15'2'37'0,"-15"-2"-3"0,0 0 3 15,-21-1-30-15,4 6-2 16,-12-1-1-16,-8 5 0 16,-12 1-1-16,-5 4 0 15,-10-2 0-15,-2 5 1 16,-1-6-2-16,0 4 1 15,4-3-2-15,8-1 0 16,8-2 0-16,10-2 0 16,11-1-1-16,9 1 0 15,17-7 0-15,3 12 1 16,12-8-1-16,10 2 0 15,5-1 0-15,7-1 0 16,5 3 0-16,-2 1 0 0,-3-2 0 16,-8 2 0-16,-5 2 0 15,-10 1-3-15,-8 1 3 16,-12 2-3-16,-9 1 3 15,-10-1-3-15,-4 3 3 16,-6-2-2-16,-1 2 2 16,-5-5 0-16,3-5 1 15,-2-5 0-15,7-7-1 16,0-8 1-16,5-8-1 15,5-5 0-15,8 0-5 16,2-12-12-16,19 18-22 16,3-2 3-16,18 18-4 15,6 5 1-15</inkml:trace>
  <inkml:trace contextRef="#ctx0" brushRef="#br1" timeOffset="228559.0729">2603 12189 24 0,'10'12'29'15,"2"2"1"-15,-2 4 1 16,5 5-11-16,-7-12-12 16,5 9 1-16,-13-20 0 15,16 23 1-15,-16-23-1 16,0 0-1-16,0 0-1 15,0 0-1-15,-21-8-2 16,6 1-1-16,-8-2-1 16,-2 1 0-16,-6 2-1 15,-1 3 0-15,2 6-1 16,-2 5 0-16,6 8 0 15,5 5 0-15,10 8-1 0,6 2 1 16,12 1 0-16,7-1 0 16,7-2 0-16,3-7 1 15,5-6 0-15,2-8-1 16,3-11 1-16,-5-9-1 15,-1-9 0-15,-4-3 0 16,-4-4-1-16,-7-3 0 16,-1 3 0-16,-5 1-1 15,-5 9-1-15,-6 0-3 16,4 18-15-16,-10 11-17 15,9 12 1-15,-7 2-2 16,12 18 1-16</inkml:trace>
  <inkml:trace contextRef="#ctx0" brushRef="#br1" timeOffset="228972.0965">2800 12756 76 0,'9'-10'37'0,"-9"-8"-1"16,7 8-1-16,-13-7-28 15,0 5-2-15,-10-2 0 16,-4 4-1-16,-5 0 0 16,-5 5-1-16,-6 2 0 15,-1 4-1-15,2 4-1 16,1 7 0-16,9 3 0 15,6 6-1-15,11 2 0 16,8 5 0-16,14-1 0 0,8 3 0 16,8-2 0-16,7-4 1 15,2-1-1-15,2-6 1 16,0-2-1-16,-5-5 0 15,-7-2 1-15,-6-5-1 16,-6-2 0-16,-17-1 0 16,0 0 1-16,0 0-1 15,-14 5 0-15,-8-2 0 16,-6 1-1-16,0 4-1 15,-1 3-3-15,-5-7-14 16,15 14-20-16,-1-4 0 16,15 10-1-16,0-5 0 15</inkml:trace>
  <inkml:trace contextRef="#ctx0" brushRef="#br1" timeOffset="229443.1234">3417 13114 73 0,'12'2'36'0,"4"5"1"15,-16-7-2-15,11 3-28 16,-11-3-1-16,0 0 0 16,-29 5-2-16,4-2 0 15,-12 1-1-15,-7 4-1 16,-11-1-1-16,-1 3 0 0,-5 5-3 15,1-1-2 1,9 14-11-16,1-11-23 0,19 8-1 16,2-7-1-16,19 2 1 15</inkml:trace>
  <inkml:trace contextRef="#ctx0" brushRef="#br1" timeOffset="229625.1338">3046 13133 95 0,'1'-30'38'16,"5"14"3"-16,-10-4-6 15,4 20-28-15,0 0-3 16,0 0-2-16,8 32-2 16,4-5-3-16,14 17-13 15,-2-5-24-15,17 10 0 16,-5-8-1-16,7 5-1 0</inkml:trace>
  <inkml:trace contextRef="#ctx0" brushRef="#br1" timeOffset="230977.2112">3682 13360 54 0,'0'0'37'15,"0"0"-3"-15,0 0 2 16,-1 12-23-16,-13-4-8 16,-1 10-1-16,-3 4-1 15,-2 5-1-15,-4 5 0 16,-1 4 1-16,-3 1-1 15,-1 2 0-15,-1-2 0 16,4-5 0-16,0-4-1 16,5-7 0-16,6-8-1 15,5-1 1-15,10-12-1 16,0 0-1-16,17-8 0 15,3-4 1-15,5-1-1 16,6-2 1-16,-1-4 0 0,2 2 0 16,1 0-1-16,-2 2 1 15,-6 5 0-15,-3 3 0 16,-4 4-1-16,-4 4 1 15,-14-1-1-15,14 20 1 16,-13-2 0-16,-4 4 0 16,0 6-1-16,-5 2 0 15,-1 5-1-15,-4-3-2 16,3 9-8-16,-7-11-25 15,8 5 1-15,-3-11-1 16,11-1 1-16</inkml:trace>
  <inkml:trace contextRef="#ctx0" brushRef="#br1" timeOffset="231346.2323">3822 13847 66 0,'0'-23'37'15,"0"23"-1"-15,-15-8 1 16,15 8-27-16,-23 6-7 15,6 3-2-15,2 5 1 16,1 2-1-16,-1 2 0 16,3 3-1-16,4 1 0 15,0 1 0-15,7-2 0 16,4-2-1-16,7-4 0 15,2-5-1-15,8-3 0 16,2-10 0-16,3-4 0 16,3-7 1-16,-2-5 1 15,-3-4 0-15,-7-5 1 0,-2 0 0 16,-9 2 0-16,-5 4 1 15,-8 5-1-15,-4 5-1 16,-5 9-1-16,-3 4-1 16,4 13-3-16,-4-6-12 15,18 13-18-15,-3-8-1 16,11 9 1-16,7-10 0 15</inkml:trace>
  <inkml:trace contextRef="#ctx0" brushRef="#br1" timeOffset="231819.2593">4102 13910 70 0,'0'0'36'0,"0"0"0"16,-19-5 0-16,19 5-26 0,-13 16-7 16,3-4-1-16,-4 5-1 15,4 2 0-15,-1 3 0 16,2 2 0-16,0-1 0 15,4 0-1-15,3-3 0 16,4-4-1-16,10-2 1 16,3-8-2-16,5-5 2 15,5-6-1-15,3-2 0 16,-2-3 2-16,0-3-1 15,-3 1 2-15,-3-1-2 16,-7 3 2-16,-13 10-1 16,16-13-1-16,-16 13 0 15,0 0-1-15,0 17 0 16,-5-2-1-16,-2 6 0 0,0 2 0 15,1 2 0-15,0 4 0 16,5-3 2-16,-2-3-1 16,5-5 1-16,4-4 1 15,4-9 0-15,10-7 1 16,2-8-1-16,6-4 1 15,2-5-1-15,2-2 0 16,-4-5-1-16,-6 2 2 16,-2 5-4-16,-13-2 0 15,-7 21-11-15,-9-19-22 16,9 19-3-16,-27-2 0 15,27 2-1-15</inkml:trace>
  <inkml:trace contextRef="#ctx0" brushRef="#br1" timeOffset="232585.3032">5348 13884 62 0,'6'-10'35'0,"-11"21"1"16,-9 5-5-16,-1 21-23 15,-9 7-5-15,1 14-1 16,-4 6-1-16,-2 10 0 15,0 4-2-15,3-2 0 16,2-1-1-16,4-13-6 16,10-2-7-16,0-24-18 15,6-6-3-15,3-18 1 16,1-12 0-16</inkml:trace>
  <inkml:trace contextRef="#ctx0" brushRef="#br1" timeOffset="232765.3135">5028 14417 55 0,'-18'-10'37'16,"-5"-2"-2"-16,9 12-1 0,-4-4-25 15,18 4-3-15,-4 13-1 16,22-5-1-16,7-3-2 16,10-5-2-16,14 0-1 15,6-7-4-15,18 3-15 16,-7-18-17-16,5 5 0 15,-9-12-2-15,2 5 1 16</inkml:trace>
  <inkml:trace contextRef="#ctx0" brushRef="#br1" timeOffset="233148.3354">5712 14026 62 0,'0'0'40'0,"-4"17"-2"15,-7-5 2-15,6 13-24 16,-8-2-15-16,1 9 0 15,-6 6 1-15,-1 10-1 16,-8 4 0-16,-1 3 0 16,0 0 0-16,0 1 0 15,3-3 0-15,5-6-1 16,5-8-1-16,6-8 0 15,8-10 0-15,1-21 0 16,20 10 1-16,-2-18-1 16,3-6 0-16,1-4 1 15,0-4 0-15,0 1 0 16,-6 1 0-16,-2 1-1 15,-1 9 1-15,-13 10 0 0,14 2-1 16,-12 11 0-16,1 10-2 16,-3 0-1-16,5 10-1 15,-4-7-6-15,17 13-27 16,-11-13-2-16,9 3 0 15,2-13 3-15</inkml:trace>
  <inkml:trace contextRef="#ctx0" brushRef="#br1" timeOffset="233516.3563">5896 14642 69 0,'0'0'37'0,"-5"21"1"16,5-21-3-16,15 8-32 15,7-10 0-15,7-1-1 16,4-6-1-16,4-4 1 16,-4-3-1-16,3 1-1 15,-7-5 1-15,-7 0 0 16,-9 2 0-16,-7 4-1 15,-7 2 0-15,-12 7 1 16,-7 5 0-16,-5 8-1 16,-8 5 1-16,0 7 0 15,-4 8 0-15,3 3 1 16,2 3-1-16,8-2 0 15,11-2-1-15,11-4-1 16,17-5-1-16,13-9-1 0,29 3-17 16,7-19-22-16,26 2 3 15,4-10-2-15,21 1 3 16</inkml:trace>
  <inkml:trace contextRef="#ctx0" brushRef="#br1" timeOffset="234318.4023">6958 14299 62 0,'-19'1'39'16,"2"13"-1"-16,-6-1 1 16,9 7-32-16,-7 9-5 15,6 9 1-15,1 7 0 16,5 7 0-16,8 2-1 15,3 3 0-15,6-4-2 0,10-7 0 16,8-10 0-16,6-11 0 16,7-13 1-16,6-13-1 15,2-17 0-15,6-12 0 16,-1-16 1-16,0-7 1 15,-4-7-1-15,-3-7-1 16,-7 2 0-16,-5 3-1 16,-7 7 2-16,-8 12 0 15,-9 12-1-15,-7 15 1 16,-2 16-1-16,-15 20 1 15,1 15-1-15,-2 14 1 16,-1 10-1-16,0 4 0 16,5 4-1-16,2-2-1 15,10-2-3-15,1-18-8 0,21 1-26 16,-4-20-1-16,11-3-2 15,-3-15 1-15</inkml:trace>
  <inkml:trace contextRef="#ctx0" brushRef="#br1" timeOffset="234696.4239">7632 14674 75 0,'0'0'39'16,"0"0"0"-16,-13 9 0 15,10 1-37-15,-4 9-1 16,0 5-1-16,0 1 0 15,2 1-1-15,0-1 1 16,-2-4-1-16,6-6 1 0,0-4 0 16,1-11 0-16,0 0 0 15,20-11 1-15,-2-8 0 16,4-5 0-16,6-6 1 15,2-1-1-15,0-2 0 16,4 2 0-16,-6 3 0 16,-3 8 0-16,-7 9 0 15,-4 8-1-15,-14 3 1 16,10 24-1-16,-13-1-1 15,0 9 0-15,-3 1-3 16,2 7 0-16,0-6-2 16,4 6-3-16,-3-13-6 15,16 6-18-15,-6-19-6 16,13-2 0-16,0-17 2 15</inkml:trace>
  <inkml:trace contextRef="#ctx0" brushRef="#br1" timeOffset="234898.4355">8133 14674 62 0,'-4'-13'38'15,"4"13"0"-15,-16 22 0 16,12 9-26-16,-6 0-9 16,3 4-3-16,3 3 1 15,0 0-2-15,5-1 1 16,2-8-4-16,8-3-2 15,-11-26-18-15,26 6-14 16,-9-21-1-16,10-5 0 16,1-15 1-16</inkml:trace>
  <inkml:trace contextRef="#ctx0" brushRef="#br1" timeOffset="235034.4432">8365 14440 83 0,'-16'-14'40'0,"16"14"0"15,-26 11-2-15,27 3-39 16,-2 10-8-16,-6-7-29 15,20 10-1-15,-6-7-2 16,12 9 2-16</inkml:trace>
  <inkml:trace contextRef="#ctx0" brushRef="#br1" timeOffset="235244.4553">8436 14823 64 0,'-8'24'38'0,"11"5"-1"0,-7-11 3 16,9 2-35-16,-1-9-1 15,11-2-1-15,3-6 0 16,3-8-1-16,5-5 0 15,3-8 0-15,4-3-1 16,-1-7 1-16,1-2-3 16,-4-5-1-16,2 9-7 15,-16-15-29-15,9 10-1 16,-13-7-1-16,2 12 0 15</inkml:trace>
  <inkml:trace contextRef="#ctx0" brushRef="#br1" timeOffset="235791.4863">8960 14772 76 0,'13'-1'42'15,"8"2"-3"-15,-5-8 1 16,-4 0-39-16,16 1-2 15,6-2 1-15,1 0-2 16,1-3 1-16,-3 2 0 16,-4-2 0-16,-2-1 0 15,-9 1 0-15,-6-3 2 16,-11 4 0-16,-10-1 0 15,-9 6 1-15,-11-1 1 16,-3 6 0-16,-9 1-1 16,2 7 1-16,-5 4-1 15,3 9 0-15,6 2-1 16,8 7-1-16,8 2 1 15,10 0-1-15,10 1 0 0,12-4-1 16,14-2-1-16,7-13-1 16,14-4-1-16,-1-17-10 15,17 2-28-15,-8-15 2 16,5 1-1-16,-6-10 1 15</inkml:trace>
  <inkml:trace contextRef="#ctx0" brushRef="#br1" timeOffset="236100.5042">9502 14713 59 0,'-16'15'38'0,"5"9"0"15,-6-1 0-15,9 15-26 16,-6-8-8-16,8 5-2 0,2-3 0 16,6-4-1-1,-2-4 0-15,6-7 0 0,2-6 0 16,-8-11 0-16,22-1 0 15,-7-12 0-15,1-4 0 16,-2-9-1-16,3-3 1 16,-2-4 0-16,-1-3 0 15,0-1 0-15,-1 2-1 16,-3 5 1-16,0 2-2 15,-3 4 0-15,3 9-4 16,-3 0-3-16,16 17-22 16,-11-7-10-16,11 12 1 15,-6-11 12-15,19 18 2 16,-16-17 3-16</inkml:trace>
  <inkml:trace contextRef="#ctx0" brushRef="#br1" timeOffset="236386.5206">9833 14677 20 0,'24'4'36'16,"-14"-5"1"-16,4 9-11 16,-14-8-2-16,0 0-2 15,-16-10-6-15,16 10-8 16,-17 4-4-16,7 2-1 15,-5 1-1-15,0 6 0 16,-2 2 1-16,3 5-2 16,-1-2 1-16,4 2-1 15,3 2 0-15,6-4 0 16,6-1 0-16,9-6-2 15,3-2 2-15,6-1-1 16,-1-1 0-16,1 1 0 16,-4-1 0-16,-6 1-1 15,-4 4 1-15,-8 4 0 0,-9 0-1 16,-5 3 1-1,-2 1-2-15,-7-2-2 0,9 8-11 16,-12-19-24-16,26-7-1 16,0 0-2-16,0 0 1 15</inkml:trace>
  <inkml:trace contextRef="#ctx0" brushRef="#br1" timeOffset="236739.5408">10058 14814 53 0,'-13'6'41'15,"10"6"-3"-15,3-12 3 16,11 16-20-16,8-20-20 0,8 0 0 16,5-3 0-16,3 0 0 15,1-3 1-15,-3 0-1 16,-5-2 1-16,-5 3 0 15,-8-4 0-15,-5 1 1 16,-9 1-2-16,-1 11 2 16,-16-13-1-16,1 14-1 15,-9 5 0-15,-2 8 0 16,-11 9 0-16,1 9 0 15,-5 5-1-15,3 3 0 16,2 2 1-16,6-4-1 16,14-5-1-16,9-6 0 15,18-10-3-15,16-20-11 16,27 6-23-16,3-20-4 15,24 0-2-15,10-12 1 0</inkml:trace>
  <inkml:trace contextRef="#ctx0" brushRef="#br1" timeOffset="237571.5884">11111 14765 62 0,'-17'3'40'0,"10"8"-2"16,-8 3 3-16,9 6-37 0,-11 6-1 15,4 7 1-15,-2 1-1 16,4 2 0-16,1 0 0 15,5-2-1-15,5-5-2 16,4-4 1-16,4-10-1 16,7-8-1-16,5-10 1 15,3-9 0-15,7-9-1 16,0-3 1-16,5-7 0 15,-3-2-1-15,1 3 1 16,-6 3 0-16,-1 6 1 16,-8 6-1-16,-7 8 0 15,-11 7 1-15,0 0-1 16,8 19 0-16,-11-2 0 0,0 6 1 15,1 2-1-15,3 4 0 16,4 0 0-16,5-4 1 16,4-2-1-16,3-4 0 15,4-8 1-15,1-6-1 16,3-11 1-16,1-7-1 15,-1-8 1-15,-3-1-1 16,-2-8 0-16,-2-5 0 16,-3 3 0-16,-6 0-1 15,0 3-1-15,-6 4 0 16,0 9-1-16,-3 2 0 15,0 14-1-15,0 0-2 16,0 0 0-16,0 0-3 16,19 30-5-16,-19-30-9 0,21 24-13 15,-5-14-1-15,13 4 1 16</inkml:trace>
  <inkml:trace contextRef="#ctx0" brushRef="#br1" timeOffset="238204.6246">11892 14879 61 0,'0'0'39'16,"0"0"-2"-16,-20-9-7 15,12 22-16-15,-13-7-6 16,5 9-3-16,-6 2-2 16,7 6 0-16,-4 0 0 15,9 4 0-15,0 0-2 16,7-3 1-16,6-1-2 15,6-6 1-15,4 0-2 0,3-8 1 16,7-5-1-16,0-10-1 16,3-6 1-16,-1-5-1 15,1-8 1-15,-3-4-1 16,-2-4 1-16,-5-4 0 15,-3 3 1-15,-7 0-1 16,-1 7 2-16,-6 5-1 16,-6 4 1-16,-2 7 0 15,9 11-1-15,-20-8 1 16,20 8 0-16,-16 10-1 15,16-10 1-15,-4 17 0 16,4-17-1-16,25 20 0 16,-7-12 1-16,5 1-1 15,2 1 0-15,-1 0 1 0,-1 0-1 16,0 5 1-16,-8 1-1 15,-2 4 0-15,-7 2 0 16,-6 7 0-16,-2-1-1 16,-8-1 1-16,2-1 0 15,-2-2 0-15,3-6 0 16,-1-3 0-16,8-15 0 15,0 0 0-15,0 0 1 16,0 0-1-16,13-11 0 16,2-5 1-16,1-3-1 15,4-2 1-15,-1 2-1 16,0 0 0-16,-1 1 1 15,-2-1-1-15,1 7-1 16,-1-3-1-16,2 3-1 16,1-11-7-16,19 16-17 0,-8-18-13 15,14 5-1-15,-3-12-2 16,10 5 2-16</inkml:trace>
  <inkml:trace contextRef="#ctx0" brushRef="#br1" timeOffset="238525.6429">12658 14356 90 0,'0'0'39'0,"-17"8"2"16,12 24-9-16,-5 5-31 15,1 10 0-15,-1 11 0 16,-2 10-1-16,-1 4 0 16,5 2-1-16,2-3-2 15,2-10-3-15,15 2-22 16,-7-24-12-16,13-4 0 15,2-22-1-15</inkml:trace>
  <inkml:trace contextRef="#ctx0" brushRef="#br1" timeOffset="238811.6593">12827 14735 79 0,'-40'-4'41'0,"10"14"-1"15,-12-9-2-15,14 9-36 16,-4-4 1-16,15 3-1 15,0-1-1-15,17-8 0 16,-16 18 0-16,16-8 0 16,5 3 0-16,0 2-1 15,5 4 0-15,3 2 0 16,1 2 0-16,2 1-1 15,6 0 0-15,0-6-3 0,8 1-3 16,-10-17-20-16,18 8-14 16,-6-12 1-16,10 0-2 15,-6-9 2-15</inkml:trace>
  <inkml:trace contextRef="#ctx0" brushRef="#br1" timeOffset="239195.6813">13355 14673 82 0,'0'0'42'0,"-31"-13"-2"15,12 18 1-15,-6-3-37 0,-1 7-2 16,-2 4 0-16,3 3-1 15,2 2 0-15,5 4-1 16,9 3 0-16,7-4 0 16,5 1-1-16,9-3 0 15,6-3 0-15,4 0 0 16,3-4 0-16,-2-3 1 15,-3-3 0-15,-2 1 0 16,-4-2 0-16,-14-5 1 16,10 15-1-16,-10-4 1 15,-10 1 0-15,1 7 0 16,-5 0 0-16,0 3-1 15,-1 3-3-15,0-7-4 16,16 8-19-16,-1-26-16 16,9 22 0-16,2-25-1 0,21-1 1 15</inkml:trace>
  <inkml:trace contextRef="#ctx0" brushRef="#br1" timeOffset="239356.6905">13771 14991 78 0,'0'0'45'16,"10"6"-3"-16,-10-6-1 15,-2-15-36-15,2 15-29 16,2-12-18-16,-2 12-2 16,11-26-2-16,-2 9 0 15</inkml:trace>
  <inkml:trace contextRef="#ctx0" brushRef="#br0" timeOffset="252529.4439">14758 8405 55 0,'0'0'32'0,"-18"3"-2"16,18-3-1-16,-18-3-22 16,7 8-2-16,-11-6-1 15,3 7-1-15,-14-2-1 16,-4 7 2-16,-11-3-2 15,-8 7 1-15,-10-5 0 16,-2 5 0-16,-12-2 0 0,0 0 0 16,-8-2 0-16,-2 0-2 15,-9-3 1-15,-2 3-2 16,-10 2 1-16,-4 1-1 15,-9 1 0-15,-8 5 0 16,-9 1 0-16,-4 2 1 16,-2 0-1-16,-1 0 0 15,-9-2 0-15,0-2 1 16,0-2-1-16,2-2 1 15,-2-3-1-15,1-3 1 16,-2 2-1-16,-1-1 1 16,4 1 0-16,-5 0-1 15,-1 2 2-15,0 1-2 16,3 1 1-16,0-2-1 0,-3 4 2 15,1-5-2-15,3-1 0 16,4-1 0-16,4-3 1 16,-2-1-1-16,1-2 0 15,5 1 0-15,4-2 1 16,1 3-1-16,-4 0 0 15,1 0 0-15,6-1 0 16,2 4-1-16,9-3 1 16,4 0-1-16,6-2 1 15,10-2-1-15,7-3 0 16,14-3 1-16,5-1-1 15,14-3 1-15,7-1 0 16,6 1-1-16,11-2 1 16,7 1 0-16,5 3 0 15,5 1 0-15,6 0 0 0,1 1-1 16,1 2 1-16,2 0 0 15,1 0 0-15,1 1 0 16,3 1 0-16,10 0 0 16,-15 0 0-16,15 0 0 15,0 0 0-15,0 0 1 16,0 0 0-16,0 0 0 15,-11-2-1-15,11 2 1 16,0 0 0-16,0 0 0 16,0 0-1-16,0 16 1 15,0 1-1-15,-1 9 0 16,1 10 0-16,-1 10 0 15,1 15-1-15,0 10 1 16,0 11 1-16,2 8 0 0,5 9 0 16,-1 7 0-16,5 7 0 15,-1 5 1-15,-1 2-2 16,-1 8 2-16,0 2-3 15,-6 3 2-15,-4-1-1 16,-3 0 0-16,-5-6-1 16,0-6 0-16,-2-3 1 15,2-6-1-15,0-5 0 16,3-1 0-16,0-5 1 15,1 1 0-15,0 1 0 16,1 0 0-16,-2 4 0 16,-2 0 0-16,1 2 0 15,-2-1-1-15,-5-2 1 16,2-3-3-16,0-5 3 0,2-6-1 15,1-7 0-15,3-3 1 16,2-5-1-16,1-1 1 16,3-3 0-16,0 2 0 15,0 1 0-15,-1-1-1 16,1 0 1-16,-2-5-1 15,0-4 1-15,0-10-1 16,2-4 1-16,1-11-1 16,-1-8 0-16,2-9 1 15,1-7 0-15,-1-5 0 16,-1-11 0-16,0 0-1 15,4 10 1-15,-4-10 0 16,0 0-1-16,0 0 1 16,0 0 0-16,0 0 1 15,0 0-1-15,0 0 0 0,0 0 0 16,0 0 1-16,0 0-1 15,-11-6 0-15,11 6 0 16,0 0 0-16,-8 11-1 16,5-1 1-16,-2 5 0 15,4 3 0-15,-4 0 0 16,2 2 0-16,-1 0 0 15,1 0 0-15,1-2 0 16,-2-3 0-16,2-1 0 16,-2-1 1-16,3 1-2 15,-2 0 2-15,2 1-2 16,-3-2 2-16,1 1-1 15,0-1 0-15,1 0 0 16,2-13 0-16,-2 13 0 0,2-13 0 16,0 0 0-16,0 0 0 15,0 0 1-15,0 0-1 16,0 0 1-16,14 6-1 15,-14-6 0-15,10-2 1 16,-10 2-1-16,19-4 0 16,-8 3 1-16,3 1-1 15,2 0 0-15,2 0 0 16,4 0 0-16,1 0 0 15,1 1 0-15,4-1-1 16,2 0 2-16,6 2-2 16,3-2 2-16,1 2-1 15,7-2-1-15,5 2 1 0,5-1 0 16,4 1 0-16,2-1 0 15,3 0 0-15,4-2 0 16,-1-2 0-16,5 0 1 16,0-2-1-16,5 2 0 15,2-1 0-15,4 1 0 16,-2 2 0-16,4 2 0 15,1 1 1-15,0 3-1 16,1-1 0-16,3 1 0 16,-1 1 0-16,3-2 0 15,2-1 1-15,2-3-1 16,4-3 0-16,5-1 0 15,2-1 1-15,5-4-1 16,2 1 0-16,2-1 0 0,1 1 0 16,4 1 1-16,4-1-1 15,-2 1 0-15,-1 2 0 16,0-2 0-16,4 1 0 15,-1 0 0-15,2-3 0 16,0 0-1-16,1-2 1 16,0-1 0-16,2-2 0 15,0 2 0-15,2-2 0 16,-2 1 0-16,1 2 0 15,-6 0 0-15,-4 2 0 16,0 2 0-16,-3 1 0 16,-2 3 0-16,-9-2 0 15,-2 2 1-15,-4 2-1 16,-5-4 0-16,-3 4 0 0,-4-3 0 15,-6 1 0-15,-1 1 0 16,-3-3 0-16,-2 0 0 16,-8 2 0-16,0-1 0 15,-4 0 0-15,-5 2 0 16,-6-1 0-16,-8 3 0 15,-2-1 0-15,-4 1-1 16,-2 0 1-16,1-2 0 16,-4-2 0-16,1-1 0 15,4-5 0-15,1-1 0 16,0-3 1-16,4 0-1 15,-4-2 0-15,5 2 0 16,-6 1 1-16,0 3-1 16,0 3 0-16,-5 3 0 0,-2 2 0 15,-4 2-1-15,-2 3 1 16,-2-1 0-16,-2 0-1 15,0 1 1-15,-1-3 0 16,2-2 0-16,2 0 0 16,0 0 0-16,2-2 0 15,-2 1 0-15,0-2-1 16,-6 2 1-16,-3-1-1 15,-2 4-3-15,-17 0-11 16,0 0-22-16,0 0 0 16,-14 6-2-16,-11-7 0 15</inkml:trace>
  <inkml:trace contextRef="#ctx0" brushRef="#br0" timeOffset="253856.5198">8405 8405 29 0,'0'0'33'0,"0"0"2"15,1-11 0-15,-1 11-11 16,5-19-3-16,-5 19-11 0,6-15-2 16,-6 15-2-1,0 0-1-15,0 0-2 0,5 13 0 16,-7 10-1-16,-7 9-1 15,0 9 0-15,-4 8 0 16,-3 5-1-16,-2 4 2 16,0 3-2-16,0-4 2 15,3-12-2-15,6-6 1 16,3-10-1-16,4-12 1 15,2-17-1-15,10-1-1 16,1-22 1-16,4-12-1 16,-1-5 1-16,0-10 0 15,1-5 0-15,-1-4 0 16,-3 3 1-16,-4 5 0 15,-2 8-1-15,-3 11 1 16,-2 8 0-16,-1 6-1 0,1 18 1 16,0 0-1-16,2 12 0 15,3 6 0-15,5 2 0 16,5 1 0-16,7 1 0 15,7-6 1-15,5-3-1 16,6-8 0-16,6-10 0 16,0-8 1-16,1-6 0 15,-1-5-1-15,-6-1 1 16,-6 1-1-16,-5 1 1 15,-10 5 0-15,-4 6-1 16,-15 12 0-16,14-2 0 16,-16 19 0-16,-3 8 0 15,0 11 0-15,-2 10-1 0,0 7-1 16,2 2-1-16,4 10 0 15,-3-12-6-15,20 8-11 16,-8-28-16-16,15 2-1 16,-1-22-2-16,10-5 2 15</inkml:trace>
  <inkml:trace contextRef="#ctx0" brushRef="#br0" timeOffset="254549.5593">9274 8617 91 0,'0'0'36'0,"-22"-11"1"15,8 19-2-15,-16-5-28 16,7 8-2-16,-6 2-1 0,4 7 0 16,-2 5-1-16,5 6-1 15,3-4 1-15,6 6-1 16,6-6 0-16,9-3-1 15,8-7 0-15,4-9-1 16,9-9 1-16,8-13-1 16,2-2-1-16,1-11 1 15,1-3-1-15,-2-3 1 16,-3 0-1-16,-4 2 2 15,-7 4-1-15,-4 2 0 16,-8 7 1-16,-2 6-1 16,-5 12 0-16,0 0 0 15,-20 19 0-15,8 2 0 16,-2 6 0-16,1 1 0 15,3 1-1-15,3-3 0 0,8-5 0 16,5-8-1-16,13-8-1 16,2-11-1-16,10-5 1 15,1-8-1-15,4 0 1 16,0-4 0-16,-1 2 0 15,-6 1 1-15,-6 5 2 16,-3 4 0-16,-6 3 0 16,-14 8 1-16,12 1 0 15,-12-1 0-15,-4 21 1 16,0-3-1-16,-3 2 0 15,3 9 0-15,-4-4 2 16,1 4-1-16,-1-7 0 16,6 1 0-16,0-9 1 15,2-1-2-15,0-13 0 0,0 0 0 16,14-23-1-16,-2-4 1 15,1-2-1-15,-1-4 0 16,4-1 0-16,-3-5 1 16,3 7-1-16,-3 3 0 15,-1 7-1-15,-4 5-1 16,2 6-1-16,3 0-2 15,8 13-10-15,-7-15-22 16,15 10-1-16,-6-12 0 16,14 8-1-16</inkml:trace>
  <inkml:trace contextRef="#ctx0" brushRef="#br0" timeOffset="254785.5729">10109 8263 110 0,'-15'20'38'16,"9"18"2"-16,-9-4-8 15,8 16-28-15,1 3-2 16,6 7 0-16,2 0-1 15,1 1-2-15,2 0-1 16,0-14-4-16,14 6-21 16,-12-25-12-16,9-1 1 15,-3-24-2-15,10-4 2 16</inkml:trace>
  <inkml:trace contextRef="#ctx0" brushRef="#br0" timeOffset="255067.5891">10311 8498 85 0,'-17'18'40'16,"-14"-5"0"-16,9 13 1 16,-13-18-18-16,9 14-19 15,1-2-1-15,6-1-1 16,5-1-1-16,6 0 1 15,8-2-2-15,12-5 1 16,8-3-1-16,9-5 1 16,7-2-2-16,-1-1 1 15,2-1-1-15,0-5-1 0,-2 1-1 16,-5-7-1-16,-1 4-5 15,-12-16-13-15,11 12-17 16,-14-12-1-16,6 7-1 16,-10-10 3-16</inkml:trace>
  <inkml:trace contextRef="#ctx0" brushRef="#br0" timeOffset="255240.599">10538 8515 72 0,'2'15'38'0,"-10"-2"0"16,7 11 2-16,-12-12-16 15,12 16-18-15,-4-4-2 16,3 3-2-16,3-3 0 15,1-1-1-15,2-2-2 16,3-8-3-16,9 3-14 16,-16-16-20-16,27-16-1 0,-16-10 0 15,16 1-2-15</inkml:trace>
  <inkml:trace contextRef="#ctx0" brushRef="#br0" timeOffset="255668.6235">10677 8284 97 0,'-21'-6'38'0,"19"17"1"15,2-11-2-15,-2 24-33 16,7-14-2-16,4 3-1 16,3 2 0-16,3 5 1 15,-1-1-1-15,1 9 1 16,1-2 0-16,-4 4-1 15,-3 3 1-15,-4 4 0 0,-5-2 0 16,-5 0 0-16,0-4-1 16,0-5 0-16,-1-6 0 15,2-6 0-15,4-14-1 16,0 0 0-16,6-13 1 15,8-11-1-15,6-7 0 16,2-6 0-16,2-1 0 16,0 0 0-16,3 0 0 15,-5 8 0-15,-2 7 0 16,-5 10 0-16,-15 13 0 15,14 13-1-15,-12 10 1 16,-1 5-1-16,0 5-1 16,2 1 0-16,1 4-2 0,4-8 0 15,10 1-5-15,-2-21-13 16,26 1-17-16,-2-18 0 15,15 0-1-15,-7-16 1 16</inkml:trace>
  <inkml:trace contextRef="#ctx0" brushRef="#br0" timeOffset="256119.6492">11387 8416 75 0,'-31'-14'41'0,"2"16"0"16,-15-1 0-16,11 21-13 16,-4-1-24-16,5 5 1 15,4 7-2-15,8 5-1 16,6 0-1-16,10-2 0 15,7-5 0-15,11-7-1 0,6-9 1 16,3-8-1 0,6-12 0-16,4-7-1 0,0-11 1 15,-3-6 0-15,-3-5-1 16,-4-1 0-16,-6 0 1 15,-4 5-1-15,-5 6-1 16,-6 8 1-16,-2 16-1 16,-4 12 0-16,-4 19 1 15,-2 12-1-15,2 20 2 16,-3 11-2-16,0 12 2 15,-3 5 0-15,2-2 1 16,0-5-1-16,3-11 1 16,-1-7 1-16,2-21-1 15,0-14 1-15,2-19 0 0,6-12-1 16,-9-22 1-16,8-9 0 15,-1-10-1-15,2-10-2 16,2-12-2-16,4-12 0 16,8 3-4-16,-6-12-12 15,20 20-19-15,-13-5-3 16,7 14 0-16,-10 1-1 15</inkml:trace>
  <inkml:trace contextRef="#ctx0" brushRef="#br0" timeOffset="257056.7028">12031 8104 95 0,'0'0'38'16,"-4"-10"1"-16,3 21-9 15,1-11-26-15,-10 21 1 16,2 1-2-16,5 13 0 15,-5 10 0-15,6 4-2 16,-2 5 1-16,2 6 0 16,2-3 0-16,2-2-1 15,0-9 0-15,1-6 0 16,-1-12-1-16,2-8 0 15,-1-10 0-15,-3-10 1 16,0 0-1-16,4-26 0 16,-5-1-1-16,-3-6 1 15,-2-7 0-15,-2-8 0 16,-1-8 0-16,1-5 0 0,1-2 0 15,2 2 1-15,3 7-1 16,2 2 1-16,7 11 0 16,8 6 0-16,7 10 0 15,7 9 0-15,5 10-1 16,4 4 0-16,2 3 0 15,1 2 0-15,-4 6-1 16,-5 6 0-16,-7 4 0 16,-9 4 0-16,-9 3 1 15,-9 3-2-15,-11 5 2 16,-6 0 0-16,-3 2 0 15,-5-7-1-15,3-3 1 16,1-5 0-16,8-6 0 16,6-5-1-16,9-10 1 0,0 0 0 15,28-9-1-15,-4-2 1 16,4 0 0-16,1 4 0 15,1 2 1-15,-3 6-1 16,-4 7 1-16,-9 9-1 16,-7 10 1-16,-10 8-1 15,-10 7 1-15,-4 3-1 16,-10 2 0-16,-4 1 1 15,-5-5-2-15,0-1 1 16,4-10-2-16,3-9 0 16,12-9-2-16,5-21-7 15,28 1-14-15,0-29-14 16,20-8-1-16,0-18 0 15,15-6 1-15</inkml:trace>
  <inkml:trace contextRef="#ctx0" brushRef="#br0" timeOffset="257260.7145">12600 7939 91 0,'0'0'40'0,"-10"13"-1"16,2 18-1-16,-6 0-24 16,-2 16-13-16,1 8 0 15,4 11 0-15,-3 3-1 16,0 5 0-16,8-1-1 15,0-8-2-15,7-5-2 16,4-17-5-16,16-1-20 16,-6-27-9-16,14-8 0 0,-4-21-1 15</inkml:trace>
  <inkml:trace contextRef="#ctx0" brushRef="#br0" timeOffset="257575.7325">12829 8258 103 0,'-9'-13'38'0,"9"13"1"16,-26 3-7-16,10 15-27 15,0 5-2-15,2 11 1 16,0 2-2-16,2 7 1 16,4 1-1-16,4-3 0 15,5-3 0-15,5-8-1 16,5-11 0-16,5-12 0 15,8-14 0-15,5-13-1 0,3-12 0 16,0-9 0-16,0-2 0 16,-6-7-1-16,-4 3 0 15,-10 2-1-15,-9 7 1 16,-10 7-2-16,-5 10 1 15,-7 5-2-15,3 11-2 16,-7-4-9-16,19 20-16 16,-10-8-9-16,20 8 1 15,-6-11-1-15</inkml:trace>
  <inkml:trace contextRef="#ctx0" brushRef="#br0" timeOffset="257824.7468">13340 8195 101 0,'-21'3'40'15,"-13"-3"2"-15,7 10-1 16,-15 3-35-16,8 1-2 16,-3 3-1-16,4 9 1 15,7 3-2-15,6 4 0 16,11-1-1-16,9 0-1 15,9-3 0-15,9-5-1 16,12-7-2-16,5-11-2 16,13-1-9-16,-7-28-17 15,12 1-11-15,-6-16 1 16,12-1-2-16</inkml:trace>
  <inkml:trace contextRef="#ctx0" brushRef="#br0" timeOffset="258025.7583">13651 7854 81 0,'-33'-10'41'15,"17"28"-1"-15,-11 5 1 16,17 26-13-16,-10-3-25 16,5 7-1-16,1 2-1 15,5 4-1-15,5-1-1 16,5-5-2-16,12-3-3 15,-6-25-16-15,24 1-19 16,-6-18 0-16,14-5-1 16,-5-21 1-16</inkml:trace>
  <inkml:trace contextRef="#ctx0" brushRef="#br0" timeOffset="258292.7735">13826 7972 108 0,'-48'18'41'0,"4"19"0"16,-12-5 0-16,16 14-36 15,-7-5-2-15,11-2-2 16,10-3 2-16,13-11-3 16,14-8 2-16,16-7-1 15,14-8 0-15,10-7-1 16,7-5 1-16,4-5-2 15,1-1 0-15,-2-4-1 16,-1 1-1-16,-6-1-3 16,0 10-9-16,-17-16-24 0,3 17-4 15,-11-2 2-15,8 8-2 16</inkml:trace>
  <inkml:trace contextRef="#ctx0" brushRef="#br0" timeOffset="258463.7833">14254 8186 116 0,'-13'4'44'15,"13"-4"0"-15,-29 9-1 16,19-14-39-16,-5 5-3 16,-3-3-5-16,18 3-9 15,-23-8-10-15,23 8-19 16,-20 3-4-16,20-3 0 15,-24 16 2-15</inkml:trace>
  <inkml:trace contextRef="#ctx0" brushRef="#br2" timeOffset="263423.067">7907 9389 66 0,'0'0'35'16,"10"-6"0"-16,-8-8 0 15,10 12-24-15,-11-14-2 16,10 10-1-16,-9-4-2 15,-2 10-2-15,14-3 0 16,-7 15-1-16,-5 6-1 16,1 12-1-16,-4 5 1 15,-1 8-1-15,-1-1 0 16,-2 3 0-16,3-1-3 15,-4-12 0-15,8 2-4 16,-6-24-13-16,14 4-19 16,-10-14 2-16,22-9-4 15,-11-10 2-15</inkml:trace>
  <inkml:trace contextRef="#ctx0" brushRef="#br2" timeOffset="263657.0804">7824 9403 104 0,'-26'0'37'0,"11"8"2"16,-2-10-2-16,17 2-35 16,0 0 0-16,15-17-1 15,12 1-1-15,11-5-1 16,4 2 0-16,8-1 0 15,5 6-3-15,-4-3-2 16,5 22-14-16,-10-9-18 16,-1 16 2-16,-13-3-2 0,4 12 2 15</inkml:trace>
  <inkml:trace contextRef="#ctx0" brushRef="#br2" timeOffset="263868.0924">8422 9424 93 0,'4'17'37'0,"-4"-17"-1"15,-4 31 2-15,-8-10-33 16,8 9-1-16,0 0-2 16,0 3 1-16,-1 2-1 15,3-5-1-15,4-1-4 16,-2-12-1-16,14-1-11 0,-4-24-23 15,13-5 2 1,-3-19-2-16,8 0 0 0</inkml:trace>
  <inkml:trace contextRef="#ctx0" brushRef="#br2" timeOffset="263996.0998">8472 9262 100 0,'-31'-16'36'0,"9"14"0"16,1-3-3-16,12 0-36 15,18 9-29-15,5-15-4 16,16 3 0-16,1-10-1 15</inkml:trace>
  <inkml:trace contextRef="#ctx0" brushRef="#br2" timeOffset="264220.1126">8872 9061 76 0,'-9'15'38'16,"6"13"0"-16,-9-5 0 16,9 21-16-16,-4-4-18 15,4 13 1-15,-4 3-1 16,3 6-1-16,-1 0 0 15,1 3-1-15,3-6-2 16,-1-5-2-16,6-3-4 16,-6-25-18-16,16 4-14 15,-14-30 0-15,25 13-2 16,-13-27 0-16</inkml:trace>
  <inkml:trace contextRef="#ctx0" brushRef="#br2" timeOffset="264387.1221">8785 9457 101 0,'-19'-7'36'0,"19"7"2"16,-13-6-4-16,13 6-33 16,22-14-3-16,1-9-9 15,16 8-25-15,-1-16 0 16,13 7 0-16,-3-8-2 15</inkml:trace>
  <inkml:trace contextRef="#ctx0" brushRef="#br2" timeOffset="264604.1345">9244 9091 87 0,'-16'3'39'16,"4"11"-1"-16,-7 1 2 16,10 24-22-16,-6-3-14 15,1 10-1-15,4 7 0 16,0 8-1-16,2-1 0 15,0 2-2-15,6-2-1 16,0-13-3-16,9 1-5 16,-6-23-28-16,20-2-2 15,-5-22 0-15,13-2-2 16</inkml:trace>
  <inkml:trace contextRef="#ctx0" brushRef="#br2" timeOffset="264934.1534">9304 9503 91 0,'-8'14'36'0,"10"8"2"16,-2-22 0-16,22 18-33 16,-3-18 0-16,9-3 0 15,2-9-1-15,3-3-2 16,-3-4 1-16,4-4-1 15,-11 1 0-15,-2 0-1 16,-8 1 1-16,-9 5 0 16,-5 6-1-16,1 10 0 15,-24-3-1-15,2 11 1 16,-1 10-1-16,-4 8 1 15,4 2-1-15,2 5 0 16,6 2 1-16,7-3 0 0,10-1-2 16,10-11-2-16,19 3-9 15,0-22-25-15,21 3-3 16,4-19 0-16,12 0-2 15</inkml:trace>
  <inkml:trace contextRef="#ctx0" brushRef="#br2" timeOffset="265797.2026">10264 9211 78 0,'-1'-19'37'16,"1"19"1"-16,0-15 0 16,0 15-28-16,0 0-5 15,-4 27 0-15,-6-4 0 16,6 13-2-16,-6 7-1 0,1 9 0 15,3 1 0-15,2 3 0 16,-1-5-1-16,3-5 0 16,3-9 0-16,0-10 1 15,2-10-1-15,-3-17-1 16,12-1-1-16,-7-15 1 15,3-11-1-15,-1-7 0 16,-1-9 1-16,1-6-1 16,-3-6 0-16,1-4 0 15,4 7 1-15,-2 3 0 16,-2 6 0-16,3 7-1 15,1 9 1-15,1 8-1 16,4 12 1-16,0 7-1 16,2 7 1-16,0 6 0 15,2 4 0-15,-2 3 0 0,-1 1 0 16,-2 0 1-16,-6 4-1 15,-7-1 0-15,-7 1 0 16,-9-2 0-16,-6-1 0 16,-6-3-2-16,0 0-4 15,-4-16-14-15,16 8-17 16,-5-14 0-16,21 3-1 15,8-15-1-15</inkml:trace>
  <inkml:trace contextRef="#ctx0" brushRef="#br2" timeOffset="266188.2251">10806 9260 86 0,'0'0'36'0,"0"12"0"15,-20-9 1-15,2 9-29 16,-12 0-2-16,2 11 0 15,-8-1-1-15,5 8 0 16,-4-2-1-16,9 0-1 16,3-2-1-16,10-4-1 15,6-6 0-15,11-6 0 16,13-7 0-16,8-9-1 15,9-6 0-15,7-5-1 16,1-5 1-16,1-3 0 16,-4-2 0-16,-3 3-1 15,-9 3 1-15,-7 4 0 0,-6 4-1 16,-14 13 1-16,0 0-1 15,0 0 1-15,1 24-1 16,-8-3-1-16,4 8 0 16,0 0-1-16,8 9-3 15,-2-15-7-15,23 13-23 16,-10-14-2-16,15-2-1 15,-2-15 1-15</inkml:trace>
  <inkml:trace contextRef="#ctx0" brushRef="#br2" timeOffset="266693.254">11218 9344 91 0,'-12'-5'38'0,"-11"1"0"0,2 14 1 16,-9-2-31-1,4 12-2-15,0 2-2 0,3 4 0 16,3 0-1-16,6 0-1 15,6-4 0-15,8-4-1 16,8-5 0-16,7-7-1 16,7-10 1-16,5-6-1 15,2-6 0-15,4-7 0 16,0-1 0-16,-4-4 1 15,-3 0-1-15,0 3 0 16,-5 2 0-16,-7 4 0 16,-5 7 0-16,-9 12 0 15,11-5 0-15,-12 18-1 16,-3 10 1-16,-7 13 0 0,-1 7 1 15,-6 13 1-15,0 5-1 16,-6 5 1-16,5 1-1 16,-2-5 0-16,6-8 0 15,1-10 0-15,6-8-1 16,3-11-1-16,4-12 1 15,1-13 0-15,-1-12-1 16,-1-8 1-16,0-8 0 16,0-8-1-16,0-4 0 15,1-11 0-15,2-1-2 16,1 0-1-16,10 5-3 15,-1-6-10-15,24 20-13 16,-8-6-12-16,18 13 3 16,-3 0-3-16,10 14 4 15</inkml:trace>
  <inkml:trace contextRef="#ctx0" brushRef="#br2" timeOffset="267061.2751">11581 9384 95 0,'-13'-5'39'0,"13"5"1"16,0 0-2-16,15-5-31 16,2-5-3-16,7 1-1 15,5-4-1-15,4-1 0 16,-2-3 0-16,-2-1 0 15,-5-1-1-15,-3 0 1 16,-9 2-1-16,-8-3 0 0,-5 6 1 16,-12 3-1-16,-4 6 0 15,-4 9 1-15,-7 12-2 16,2 9 1-16,-4 8 0 15,-1 9 0-15,6 3-1 16,6 1 1-16,9-1-1 16,10-8 0-16,15-10-3 15,12-19-4-15,20 0-11 16,-5-29-9-16,24 1-15 15,-2-15 0-15,14-4-2 16,-3-12 1-16</inkml:trace>
  <inkml:trace contextRef="#ctx0" brushRef="#br2" timeOffset="267734.3136">13891 8747 82 0,'0'0'37'0,"13"0"0"16,-23 9 2-16,1 20-34 15,-23 4 0-15,-7 16-2 16,-11 6 0-16,-5 13 0 15,-4 6-1-15,5 0 0 16,6-2-3-16,8-10-1 16,22-5-3-16,14-24-4 15,34-4-27-15,6-29-2 0,25-9 1 16,3-20-1-16</inkml:trace>
  <inkml:trace contextRef="#ctx0" brushRef="#br2" timeOffset="268021.33">14137 9010 96 0,'-30'-2'38'15,"5"16"1"-15,-8-6-2 16,6 14-31-16,-1-6-2 16,8 6 0-16,4-1-2 15,10-3 0-15,8-1 0 16,12-4-1-16,8-3 0 15,6 1 0-15,6-2-1 16,3 3 1-16,0 2 0 0,-1 7-1 16,-6-1 0-16,-8 8-1 15,-9 4 0-15,-10 1 0 16,-8 0-1-16,-9-5-1 15,-1-1-3-15,-7-19-5 16,13 3-21-16,-10-24-7 16,18-8 1-16,-1-20-2 15</inkml:trace>
  <inkml:trace contextRef="#ctx0" brushRef="#br2" timeOffset="268172.3386">14188 8912 113 0,'-20'-3'40'0,"18"17"2"16,2-14-3-16,8 17-36 15,27-10-5-15,14-12-17 0,27 6-20 16,4-12-3-16,14 6 1 16,1-12-2-16</inkml:trace>
  <inkml:trace contextRef="#ctx0" brushRef="#br2" timeOffset="269253.4005">7893 10166 83 0,'0'0'37'16,"0"0"-1"-16,0 0 2 16,-1 17-29-16,-7 10-5 15,-5 2-1-15,-1 11-1 16,-2 6-1-16,-1 7 1 15,-3-1-2-15,4-2 1 16,2-10-1-16,2-4 2 0,5-13-1 16,5-11 0-16,2-12 0 15,14-26 0-15,0-6 0 16,3-7-2-16,5-7 3 15,-1-6-1-15,0-3 1 16,1 5-2-16,-6 5 2 16,-2 7-2-16,-3 8 2 15,-2 12 0-15,-9 18-1 16,0 0 0-16,13 7-1 15,-7 16 0-15,0 10-1 16,3 4 2-16,4 5-2 16,6 2 1-16,3 0-1 15,2-4 1-15,6-7-1 16,-1-9 3-16,3-8-2 15,-3-9 1-15,0-12 0 0,-5-11 0 16,-5-7 1-16,-3-9-3 16,-5-9 2-16,-5-4-3 15,-1 0 0-15,-6-4-3 16,5 11-3-16,-15-11-18 15,14 24-13-15,-7 0 1 16,4 25-1-16,4-17 0 16</inkml:trace>
  <inkml:trace contextRef="#ctx0" brushRef="#br2" timeOffset="269605.4206">8451 10358 70 0,'0'0'38'16,"22"8"1"-16,-22-8 0 15,29-5-23-15,-12-3-7 16,7 1-4-16,-3-4 0 16,7-2-2-16,-4-4 1 15,-1-3-1-15,-2-1 0 16,-3 0-2-16,-5 0 0 15,-6 0 2-15,-5 3-2 16,-6 7 0-16,-8 6-1 16,-4 8 1-16,-6 7-1 15,-6 10-1-15,0 8-1 16,-2 6 2-16,6 2-1 15,4 2 1-15,10 0-3 16,8-7 1-16,17-2-3 0,8-17-2 16,27 6-15-16,-5-23-16 15,21 3-2-15,-4-16 1 16,10 1 0-16</inkml:trace>
  <inkml:trace contextRef="#ctx0" brushRef="#br2" timeOffset="269944.44">9085 10272 100 0,'-28'20'41'15,"-11"-7"-3"-15,5 13 4 16,-5-2-36-16,10 5-1 16,3-4-2-16,10 5 0 15,7-5-2-15,9-3 0 0,7-7 0 16,10-6 0-1,8-9 0-15,6-8 0 0,2-7-1 16,1-6 0-16,0-3 2 16,-4-5-2-16,-4-1 2 15,-5 5-4-15,-9 2 4 16,-4 5-2-16,-5 8 1 15,-3 10-2-15,0 0-1 16,0 0 2-16,-4 19-2 16,3 0 1-16,4 3-3 15,1-4-2-15,11 6-3 16,-15-24-13-16,44 18-16 15,-19-25 0-15,15-2-2 16,-2-17-2-16</inkml:trace>
  <inkml:trace contextRef="#ctx0" brushRef="#br2" timeOffset="270148.4516">9551 9962 93 0,'-15'-7'38'0,"1"22"2"16,-7 12-1-16,7 19-22 15,-8 7-14-15,8 9 0 16,3 5-2-16,4 0 0 15,7-4-4-15,3-6 0 16,9-5-7-16,-8-25-19 16,21 3-11-16,-12-22 1 15,8-5-2-15,-7-18 3 16</inkml:trace>
  <inkml:trace contextRef="#ctx0" brushRef="#br2" timeOffset="270599.4774">9402 10210 109 0,'-10'6'41'0,"10"-6"-1"15,-6 17-1-15,6-17-35 16,21 16-2-16,9-11 0 16,4 1 0-16,5-5 0 15,3 0 0-15,-2-2-1 16,0 0 0-16,-7-1 0 15,-4 5 0-15,-10-1 0 16,-5 4 0-16,-14-6 0 16,9 19 0-16,-11-4-1 0,-4 0 1 15,-3 4-2-15,1-3 1 16,-1 4-1-16,4-7 2 15,0 0-3-15,5-13 2 16,0 0 0-16,0 0-1 16,16-7 2-16,2-8-2 15,3-8 2-15,1-1-1 16,1-4 1-16,2 1 0 15,-4 2 0-15,-2 6-1 16,-6 3 1-16,-2 8 1 16,-11 8-2-16,14 6 0 15,-10 9-2-15,1 3-1 16,1 7-2-16,0-2-1 15,9 13-8-15,-14-17-11 0,22 17-14 16,-15-17-1-16,11 4-2 16,-7-12 3-16</inkml:trace>
  <inkml:trace contextRef="#ctx0" brushRef="#br2" timeOffset="270958.498">10126 10236 106 0,'0'0'38'15,"6"24"4"-15,-7-14-4 16,12 7-33-16,-3 1-3 16,2-5 1-16,6 0-2 15,5-5 0-15,7-7 0 0,1-5-1 16,1-7 1-16,4-3-1 15,-3-5 1-15,-3-4-1 16,-5-3 1-16,-5 1-1 16,-5 1 0-16,-5 4 2 15,-8 5-2-15,0 15 1 16,-18-10 0-16,1 18-1 15,-6 9 1-15,0 9-1 16,-2 6-1-16,4 2 1 16,3 5-1-16,7-5-1 15,11 2-3-15,3-14-2 16,30 2-18-16,-14-21-13 15,24-3-3-15,0-15-3 16,15-3 6-16</inkml:trace>
  <inkml:trace contextRef="#ctx0" brushRef="#br2" timeOffset="271266.5156">10754 10137 80 0,'-37'10'40'16,"4"13"1"-16,-10-4-1 15,10 16-12-15,2-11-24 16,7 3 0-16,9-4-2 15,12-6 0-15,10-6-1 16,18-5 0-16,7-9-1 16,5-1-1-16,5-4 2 15,-4 1-1-15,-4 2 1 16,-3 1-1-16,-11 4 0 15,-10 7 0-15,-12 5 0 0,-6 1 1 16,-7 6-2-16,-3-2 2 16,1 2-4-16,-1-3-1 15,10 2-5-15,-8-18-15 16,29 8-16-16,-13-8 0 15,32-19-2-15,-7-7-1 16</inkml:trace>
  <inkml:trace contextRef="#ctx0" brushRef="#br2" timeOffset="271567.5328">11084 10112 96 0,'-2'-14'41'0,"2"14"0"16,-29 12 0-16,14 5-23 15,-2-3-15-15,1 7-1 0,-2-2-1 16,8 4 0-16,5-2-1 15,9-4 1-15,1 1-1 16,8-5 0-16,2-3 0 16,4-1 0-16,-3-2 0 15,1-1 0-15,-3 2 0 16,-14-8 1-16,15 22-1 15,-14-6 0-15,-2 4 0 16,-5-1 0-16,-2 3-2 16,1 0-1-16,-1 1-6 15,-11-14-14-15,16 9-16 16,-14-14-3-16,17-4 0 15,-26-1 0-15</inkml:trace>
  <inkml:trace contextRef="#ctx0" brushRef="#br2" timeOffset="272318.5758">13938 9739 97 0,'8'-16'37'16,"-8"16"0"-16,-1-10-5 16,-8 24-28-16,-11 9-1 15,-6 18 0-15,-10 12-1 16,-2 10-1-16,-6 5-1 15,1 3 1-15,6-2-4 16,5-12-6-16,27-2-28 16,-1-25-1-16,21-9 1 15,11-21-3-15</inkml:trace>
  <inkml:trace contextRef="#ctx0" brushRef="#br2" timeOffset="272619.593">14131 9956 95 0,'-36'19'37'0,"6"12"1"16,-8-13-4-16,13 15-27 16,-1-8-2-16,12 4-1 15,7-6-2-15,13-2 0 16,11-5 0-16,9-4-1 15,6-1 0-15,6-1-1 16,1 1 1-16,-2 1-1 16,-8 2 0-16,-10 3 0 15,-6 5-1-15,-13-1 0 16,-9 3-2-16,-9-6-3 15,9 8-20-15,-15-20-11 16,10 0-3-16,-1-19-1 16,15-4 4-16</inkml:trace>
  <inkml:trace contextRef="#ctx0" brushRef="#br2" timeOffset="272760.6007">14186 9972 123 0,'-20'-10'40'15,"20"10"1"-15,0 0-8 16,31-13-33-16,8 11-9 15,0-16-29-15,23 7-2 16,-5-7 0-16,10 4-2 16</inkml:trace>
  <inkml:trace contextRef="#ctx0" brushRef="#br2" timeOffset="273526.6446">8178 10947 45 0,'13'-19'33'0,"-3"4"4"15,-9 0-2-15,-1 15-12 16,-11-15-11-16,11 15-2 16,-37 8-2-16,9 10-1 15,-7 1-2-15,-3 11-1 0,-10 6-2 16,4 6-1-16,-2 4 1 15,6-2-2-15,4-1 0 16,10-1-1-16,11-6 1 16,14-6-2-16,16-10 0 15,10-10-3-15,26-7-3 16,-2-17-22-16,30 3-10 15,-8-17 2-15,14 5-2 16</inkml:trace>
  <inkml:trace contextRef="#ctx0" brushRef="#br2" timeOffset="274361.6926">8477 11088 90 0,'-22'6'37'0,"-14"-2"2"16,7 10-1-16,-7 1-33 0,5 8 0 15,-3 2-1-15,11 9-2 16,1 0 0-16,7 3 0 15,8-3-1-15,12-2 0 16,9-9 0-16,11-7-1 16,6-9 0-16,11-9 0 15,2-8-1-15,2-8 0 16,2-6 0-16,-6-6 0 15,-4-1 0-15,-8-4 0 16,-9 3 0-16,-8 1 0 16,-11 5 1-16,-4 5 0 15,-10 4 1-15,-2 6 0 0,-3 5 0 16,0 4 0-1,2 3 0-15,4 2-1 0,11-3 1 16,0 0 0-16,0 0-1 16,22 6 1-16,1-7-1 15,5 0 1-15,1-2 0 16,3 3-1-16,-2 3 1 15,-2 1 0-15,-6 4-1 16,-6 8 1-16,-9 3 0 16,-4 4-1-16,-7 5 1 15,-4-1-1-15,-1 1 1 16,-2-4-1-16,-3-2 0 15,4-6 0-15,3-4 0 16,7-12 0-16,0 0 0 16,13-24 0-16,5 3 0 15,1-6 0-15,2-1 0 0,3-2 0 16,-2 0 1-16,-1 6-1 15,-6 5 0-15,-5 6 1 16,-10 13-1-16,12-10 1 16,-12 10-1-16,0 0 1 15,3 17-1-15,1-7 0 16,-4-10 0-16,11 19 0 15,1-12 0-15,3-5 0 16,5-2 0-16,4-6 1 16,6-4 0-16,3-3 0 15,-1-5 0-15,3 1 1 16,-6-3-1-16,0 2 2 15,-7 0-3-15,-2 6 2 0,-8 2-2 16,-12 10 1-16,13-1-1 16,-13 1-1-16,-1 24 0 15,-3-1-2-15,1 2 1 16,-3 5-1-16,5 2-1 15,0-6-2-15,10 4 0 16,-3-17-8-16,22 7-9 16,-13-26-4-16,25 6-8 15,-11-17-3-15,11 1-2 16,-8-12 3-16</inkml:trace>
  <inkml:trace contextRef="#ctx0" brushRef="#br2" timeOffset="274893.7231">9531 11041 98 0,'-15'2'39'0,"3"11"2"16,-6-5-7-16,5 13-29 15,0 2-1-15,4 7-3 16,0 0 2-16,2 4-2 16,1-3 1-16,5-4-1 15,1-2 1-15,1-7-1 16,3-5-1-16,-4-13 1 15,0 0-1-15,13-5 0 16,-3-10 0-16,1-8 0 16,1-2 0-16,1-6 1 15,-1-5-1-15,3-1 1 16,-1-2 0-16,1 1 0 15,0 2 0-15,-1 5 0 16,1 2 0-16,4 6 0 16,2 6 0-16,1 5-1 0,2 5 0 15,-1 7-1-15,4 6 1 16,-2 3 0-16,0 6-1 15,-6 5 1-15,-6 4-1 16,-5 4-1-16,-8 1 1 16,-9 1-1-16,-5-2 2 15,-8 0-2-15,-2-4 2 16,-4-4-2-16,-2-4 2 15,1 0 0-15,-1-3 1 16,1 1-1-16,0 5 0 16,1 3 0-16,-3 7 0 15,5 13 1-15,-1 4-1 16,3 6 0-16,5 3 0 15,2-2-1-15,13 1-10 0,-5-19-11 16,24 3-6-16,-10-24-13 16,17-6-1-16,-3-18-1 15,11-7 1-15</inkml:trace>
  <inkml:trace contextRef="#ctx0" brushRef="#br2" timeOffset="275424.7534">10254 10715 95 0,'-4'-17'38'0,"4"17"2"16,0 0-3-16,0 0-32 15,-13 25-2-15,8 10 0 16,-6 13-1-16,-2 10-2 16,-3 8 0-16,0 3-2 15,2 2 1-15,2-3-2 16,4-5-1-16,2-15-4 15,15-3-5-15,-8-25-24 16,25-3-1-16,-1-19-1 16,9-9 1-16</inkml:trace>
  <inkml:trace contextRef="#ctx0" brushRef="#br2" timeOffset="275758.7725">10322 11114 96 0,'0'0'39'16,"6"24"-1"-16,-6-24-3 15,31 3-32-15,-2-6 1 16,7-4-2-16,1-4 1 16,5-3-2-16,-3-4 1 15,-2-1 1-15,-12 1-2 16,-7-1 2-16,-10 4-2 15,-8 15 1-15,-18-16 0 16,-5 16 0-16,-9 7-1 16,-1 4-2-16,-1 7 1 0,1 6-1 15,5 4 2-15,5 3-2 16,11 0 1-16,9-3-2 15,14-1 0-15,12-8 0 16,18-3-5-16,3-22-13 16,28 7-17-16,-5-20-3 15,11-4-1-15,-2-14-2 16</inkml:trace>
  <inkml:trace contextRef="#ctx0" brushRef="#br2" timeOffset="275975.785">11161 10728 106 0,'-17'2'40'15,"-9"5"1"-15,5 19-1 0,-9 1-34 16,7 11-4-16,2 6 0 16,1 5-3-16,2 7 2 15,3-2-2-15,6 0 0 16,0-1-2-16,7-3-1 15,0-11-4-15,12 7-16 16,-11-24-15-16,10-3-2 16,-9-19 0-16,11 0 0 15</inkml:trace>
  <inkml:trace contextRef="#ctx0" brushRef="#br2" timeOffset="276309.8041">10903 11033 98 0,'0'0'39'0,"0"0"3"0,25-1 0 15,-1-2-38-15,5 0-1 16,4-1 1-16,5 1 0 16,0 1-1-16,3 1 0 15,-6 0-1-15,-6 1 0 16,-4 3-2-16,-5 2 0 15,-5 3 1-15,-6 4-2 16,-6 5 1-16,-3 2-1 16,-5 6 1-16,-2 1-1 15,-1 1 1-15,-3 2 0 16,1-3 0-16,-3-5-1 15,7-6-2-15,6-15 0 0,0 0-4 16,3-20-12 0,24 4-8-16,-14-22-12 0,16 1-2 15,-6-14 0-15,6 2 2 16</inkml:trace>
  <inkml:trace contextRef="#ctx0" brushRef="#br2" timeOffset="276443.8116">11352 10769 113 0,'0'0'40'0,"-18"11"0"16,15 0-2-16,12 0-43 15,-9-11-23-15,16 6-12 16,0-3 0-16,15 6-1 16,-2-4 0-16</inkml:trace>
  <inkml:trace contextRef="#ctx0" brushRef="#br2" timeOffset="277077.8476">11708 10978 106 0,'-19'22'40'15,"-12"-7"2"-15,7 9-2 16,-10-4-36-16,11 3-2 15,3 1 1-15,6 4-3 16,10-3 2-16,4 0-1 16,9-3-1-16,5-3 0 15,10-8 0-15,8-7-1 16,2-9 0-16,2-8 0 15,1-5-1-15,-1-10-1 16,-2-1 2-16,-7-7 0 16,-2 1 0-16,-11-1 1 0,-6 5-1 15,-4 2 3-15,-5 7-1 16,-2 6 1-16,3 16-1 15,-17-10 1-15,17 10-1 16,-12 9 1-16,12-9-1 16,-1 21 0-16,1-21-1 15,19 18 1-15,1-10 0 16,4-2-1-16,3-2 1 15,2 0 0-15,-1 1-1 16,-4-2 1-16,-3 5-1 16,-4 3-1-16,-9 1 2 15,-6 6-2-15,-7 0 1 16,-6 1-1-16,-4 0 1 15,5 0-1-15,-4-4 1 0,4-3 0 16,10-12 0-16,0 0 0 16,15-2-1-16,6-13 1 15,11-7 1-15,0 0 0 16,9-4 0-16,-4-1 1 15,-2 3-2-15,-6 5 2 16,-6 6-1-16,-6 9 1 16,-17 4-2-16,15 13-1 15,-13 2-1-15,-4 3-2 16,2 11-3-16,-8-8-8 15,14 16-9-15,-19-19-5 16,23 12-10-16,-10-14-4 16,12 3-1-16,0-12 3 15</inkml:trace>
  <inkml:trace contextRef="#ctx0" brushRef="#br2" timeOffset="277622.8792">13990 10685 91 0,'23'-16'38'0,"-9"-3"0"16,-4 16-1-16,-10 3-34 16,-11 16 0-16,-11 7 0 15,-6 14 0-15,-10 10-2 16,-2 5-1-16,-3 4-1 15,3-1-2-15,12-1-3 16,4-17-8-16,24 1-24 16,4-21 0-16,24-5-2 15,5-19 1-15</inkml:trace>
  <inkml:trace contextRef="#ctx0" brushRef="#br2" timeOffset="277913.8958">14227 10804 75 0,'-11'2'40'16,"-17"0"-1"-16,8 13 1 15,-8-9-16-15,10 15-19 16,3-3-1-16,10 3-1 16,7-1-1-16,11 1-1 15,5-6 0-15,6 2-1 16,4 0 0-16,1-1-1 15,-2 3 0-15,-3 1 0 16,-9 5 0-16,-7-2 0 16,-5 2 0-16,-7-2 0 15,-3-2-1-15,-4-5 0 16,2-4-3-16,-4-19-11 15,13 7-15-15,5-22-9 0,6 1-1 16,-6-15-1-16</inkml:trace>
  <inkml:trace contextRef="#ctx0" brushRef="#br2" timeOffset="278049.9036">14270 10821 116 0,'0'0'41'16,"19"-8"2"-16,3-3-3 15,18-1-40-15,16 3-15 16,-8-18-21-16,20 9-6 15,-9-8 0-15,3 7-2 16</inkml:trace>
  <inkml:trace contextRef="#ctx0" brushRef="#br2" timeOffset="279011.9586">7704 11738 64 0,'23'-8'38'0,"-23"8"0"15,7 16 1-15,-7-16-21 0,-16 38-15 16,6-2-1-16,0 12 0 16,-5 6 0-16,3 8-2 15,0 0 1-15,5-5-2 16,6-4-1-16,1-8-1 15,15-6-4-15,-7-28-22 16,18-3-8-16,-6-22-1 16,11-6 0-16</inkml:trace>
  <inkml:trace contextRef="#ctx0" brushRef="#br2" timeOffset="279319.9762">7688 11696 86 0,'-15'-13'39'0,"15"13"0"0,0 0 0 15,36-7-31-15,-7 7-6 16,13 3 0-16,0 1 1 16,11 4 0-16,-3 4-2 15,-2 6 1-15,-9 6-2 16,-3 6 0-16,-13 4 0 15,-11 11 0-15,-13 5 0 16,-11 3-2-16,-9 3 3 16,-9 1-3-16,-4-2 1 15,-6-3 1-15,-2-6-2 16,4-9 0-16,8-4-4 15,1-20-4-15,21 1-24 16,-1-22-5-16,18-6 0 16,1-16-1-16</inkml:trace>
  <inkml:trace contextRef="#ctx0" brushRef="#br2" timeOffset="279537.9887">8258 11899 79 0,'0'0'39'0,"8"15"-2"16,-17-1 2-16,4 15-33 15,-6 2-3-15,-1 3-1 16,-3 6 1-16,6 4-1 16,-3-4 0-16,5-2-1 15,2-7-2-15,2-10-2 16,8-5-3-16,-5-28-23 15,22-2-11-15,-4-21 1 0,10-5 0 16</inkml:trace>
  <inkml:trace contextRef="#ctx0" brushRef="#br2" timeOffset="279687.9973">8337 11642 92 0,'-18'-15'40'0,"-6"0"-1"16,24 15-2-16,-16 3-35 15,16-3-5-15,18 19-9 16,1-13-26-16,20 10 1 15,-2-6-3-15,14 10 1 16</inkml:trace>
  <inkml:trace contextRef="#ctx0" brushRef="#br2" timeOffset="280079.0196">8795 11822 77 0,'-15'7'38'16,"-12"-5"1"-16,2 11-2 15,-7-4-31-15,-3 11 0 16,-5 2 0-16,2 10-1 15,0 0-1-15,9 5 0 16,5-3-2-16,10-1 1 16,9-8-2-16,12-6 1 15,15-11-1-15,11-10 0 16,7-9-1-16,10-8 1 15,-1-7-1-15,-2 0 0 0,-4-4 1 16,-6 1-1-16,-10 2 0 16,-7 8 0-16,-11 4 0 15,-9 15 0-15,2-13-1 16,-2 13 1-16,-14 13-1 15,5 1 0-15,1 5-1 16,1 4 0-16,5 3-1 16,2-2-1-16,11 2-3 15,0-7-4-15,19 7-11 16,-9-17-17-16,18 3 0 15,-2-14-1-15,12 0 2 16</inkml:trace>
  <inkml:trace contextRef="#ctx0" brushRef="#br2" timeOffset="280597.0493">9243 11912 83 0,'-20'-21'40'0,"4"11"-1"16,-12-4 1-16,6 11-35 16,-7 4-1-16,1 10 0 15,1 7 0-15,4 7-1 16,4 4-1-16,2 3 0 15,6-2 0-15,6 2-1 16,10-7 0-16,8-7 0 16,10-9 0-16,6-9-1 15,5-9 0-15,3-8 0 16,2-5 0-16,-5-7-1 15,2 1 1-15,-8-2-1 16,-2 5 0-16,-11 4 0 16,-4 7-1-16,-11 14 1 0,12-5 0 15,-14 17 0-15,-3 15 1 16,-3 13-1-16,-5 12 1 15,-2 11 1-15,-3 11-1 16,-2 8 2-16,-3 0-2 16,1-2 0-16,-3-7 0 15,6-8 0-15,1-14 0 16,4-14-1-16,2-13 1 15,12-24-2-15,-13 6 2 16,11-23 0-16,2-10 0 16,1-10 1-16,2-8-1 15,-1-9 1-15,3-9-1 16,1-7 1-16,5 0-2 0,3 4 1 15,4 3-3-15,-1 3-1 16,12 16-9-16,-7-9-10 16,19 25-15-16,-14-2 0 15,13 14-3-15,-8-4 3 16</inkml:trace>
  <inkml:trace contextRef="#ctx0" brushRef="#br2" timeOffset="281252.0867">9799 11861 19 0,'0'0'27'15,"0"0"0"-15,10-7-1 16,-10 7-12-16,0 0-3 15,13-2-2-15,-13 2-1 16,0 0 1-16,0 0 0 16,0 0 2-16,0 0-2 15,0 0 1-15,-14-3-2 16,14 3-2-16,-13-6-1 15,13 6 2-15,-15-11-4 16,15 11 3-16,-11-13-4 0,11 13 2 16,-13-2-3-16,13 2 0 15,-16 25 1-15,6-2-4 16,-5 9 3-16,0 7-2 15,-2 7 3-15,-2 0-3 16,3-1 2-16,3-2 1 16,1-8-1-16,5-6 0 15,4-16 0-15,3-13-1 16,18-11 1-16,-2-13-1 15,4-9 1-15,4-8-1 16,0-3 1-16,4-6-1 16,-6 3 1-16,0 6 2 15,-5 4-3-15,-4 8 3 16,-2 8-3-16,-3 10 3 0,-8 11-2 15,19-4 1-15,-4 12-2 16,6 1-4-16,8 4-1 16,3-9-10-16,17 12-7 15,-14-25-7-15,25 12-11 16,-10-18-4-16,13-2 0 15,-7-10 2-15</inkml:trace>
  <inkml:trace contextRef="#ctx0" brushRef="#br2" timeOffset="281887.1231">10377 11892 80 0,'5'-20'40'16,"-5"20"-2"-16,-10-18 1 15,10 18-32-15,-28-9-3 16,5 10 1-16,-5 2-2 15,0 8 0-15,-3 3-1 16,0 9 1-16,0 4-1 16,4 0 0-16,6 6 0 15,7-1-1-15,8-3 0 16,10-3 0-16,10-7 0 15,10-6-1-15,11-8 0 16,5-11 0-16,6-5 0 16,2-8 0-16,-1-4-1 0,-3-4 1 15,-5-1-1 1,-8-2 0-16,-8 5 0 0,-6 5 0 15,-8 4 0-15,-6 2-1 16,-3 14 0-16,0 0 1 16,-10 2-2-16,2 10 0 15,4 5-1-15,-3-3-2 16,17 16-11-16,-15-19-10 15,17 11-12-15,-1-12 1 16,12 1-2-16,-2-11 2 16</inkml:trace>
  <inkml:trace contextRef="#ctx0" brushRef="#br2" timeOffset="282406.1524">10777 11864 78 0,'0'0'38'0,"-23"4"0"15,12 11 2-15,-10 0-33 16,8 9-2-16,-3-1-1 15,7 7 0-15,-1-3-1 16,6-2 0-16,0-2 0 16,7-8-1-16,-3-15-1 15,16 5 0-15,-1-15 0 16,5-8 0-16,0-5-1 15,1-6 0-15,1-1 0 16,-1-3 0-16,-5 3 0 16,-3 6 2-16,-1 1-1 15,-5 8 1-15,-2 3-2 16,-5 12 3-16,0 0-3 0,0 0 0 15,11 12 1-15,-7-2-4 16,2 4 3-16,4-2-2 16,2-1 3-16,7-5-3 15,1-4 2-15,4-4 1 16,1-7 0-16,2-4 0 15,1-3-1-15,0-3 3 16,-4 1-2-16,-6 1 2 16,-3 3-3-16,-3 4 2 15,-12 10-2-15,10 2 2 16,-10 10-3-16,-3 6-2 15,-2 8 2-15,1 2-3 16,0 4 1-16,3-3-4 16,10 4-5-16,-7-21-12 0,24 8-7 15,-7-22-8-15,14 0-2 16,-3-15 0-16,11-2 2 15</inkml:trace>
  <inkml:trace contextRef="#ctx0" brushRef="#br2" timeOffset="282722.1706">11411 11711 106 0,'-14'14'42'0,"-8"-2"-1"16,11 17-8-16,-3-10-30 15,6 4-2-15,6 0 1 16,9-2-4-16,7-6 3 15,7-1-3-15,5-6 2 0,1-2-1 16,1-4 1-16,-2-1 0 16,-5-2 1-16,-6 2-1 15,-15-1 1-15,11 8 0 16,-11-8-1-16,-13 19 1 15,0-5-1-15,-2 3 0 16,-2 4-1-16,-2-1-1 16,1 6-6-16,-5-16-12 15,20 14-17-15,-14-14-4 16,15 0-1-16,2-10 1 15</inkml:trace>
  <inkml:trace contextRef="#ctx0" brushRef="#br2" timeOffset="283504.2156">13912 11416 87 0,'0'0'38'0,"-2"23"0"16,-14-1-2-16,-9 14-32 15,-8 8-3-15,-8 11 2 16,-8 6-2-16,-1 4-1 16,-1-2-1-16,5-4-2 15,16-6-5-15,1-17-28 16,34-9-1-16,7-20-3 15,25-9 2-15</inkml:trace>
  <inkml:trace contextRef="#ctx0" brushRef="#br2" timeOffset="283827.234">14147 11553 90 0,'-14'7'39'0,"-10"-2"0"15,7 8 0-15,-8 2-35 16,10-4-2-16,6 2 0 15,7 1-1-15,8-3 0 16,6 3 2-16,7-2-3 16,9 0 3-16,2 3-2 15,2 0 1-15,1 7-1 16,-4 3-1-16,-9 3 1 15,-6 2-3-15,-10 2 3 16,-8 1-2-16,-6-2 1 16,-6-5-2-16,-4-4 0 0,0-9-1 15,8-4-5 1,-6-19-13-16,18 10-18 0,0-28-1 15,13 7-1-15,-4-16 2 16</inkml:trace>
  <inkml:trace contextRef="#ctx0" brushRef="#br2" timeOffset="283977.2426">14240 11590 107 0,'-15'-12'41'0,"15"12"1"16,18 0-6-16,-3 0-33 15,24-4-5-15,7-9-8 16,20 12-21-16,-9-11-11 15,10 4 0-15,-8-5-1 16</inkml:trace>
  <inkml:trace contextRef="#ctx0" brushRef="#br2" timeOffset="285180.3114">7822 12678 66 0,'10'-11'38'0,"-10"-5"-1"16,0 16-8-16,-11-8-19 16,-3 12-2-16,-13-1-2 15,-1 12-1-15,-8 0-2 16,0 8 0-16,-2 1-2 15,2 4 0-15,4-2 0 16,10 0-1-16,9-4 0 16,8-3 0-16,13-7 0 15,12-3 0-15,9-5 0 0,8-2-1 16,1 0 2-16,5 2-1 15,-5 6 1-15,-8 11-1 16,-8 8 1-16,-13 9 0 16,-13 8-1-16,-16 7 2 15,-9 2-2-15,-4-3 0 16,-1-6-2-16,3-12-2 15,8-8-2-15,3-28-18 16,20 2-14-16,16-27-3 16,15 0 1-16,4-17 1 15</inkml:trace>
  <inkml:trace contextRef="#ctx0" brushRef="#br2" timeOffset="285802.3466">8051 12923 68 0,'0'0'38'0,"-3"-11"0"16,3 11-1-16,0 0-28 15,0 0-6-15,0 0 1 16,-7 24 0-16,2-2-1 15,-2 7-1-15,0 3 0 16,0 6 0-16,0-1 0 16,-3-1 0-16,4-6-1 15,0-5 1-15,1-6-2 0,2-6 1 16,3-13 0-16,0 0-1 15,0 0 0-15,14-28-1 16,-9 2 2-16,5-5-2 16,-3-5 1-16,4-4 0 15,-2-4 0-15,3 0 0 16,0 0 0-16,-2 6 0 15,4 3 0-15,1 5 0 16,6 7-1-16,-4 5 1 16,5 9 0-16,-2 7 0 15,-2 8 0-15,1 6 0 16,-5 7-1-16,-4 4 1 15,-5 2 0-15,-5 5 0 16,-6 2-1-16,-4 1 1 0,-8-2 0 16,0-1 0-16,-5-4 0 15,-3 0-1-15,-1-2 1 16,1-6 0-16,0 1 0 15,2-2 0-15,1 5 1 16,4 3 0-16,0 4-1 16,4 6 0-16,-2 4 1 15,5 7-2-15,-1 1 1 16,0 2-1-16,5-1-2 16,-1-14-6-16,16 7-15 15,-15-26-15-15,20-7-1 16,-4-22-1-16,16-7 0 15</inkml:trace>
  <inkml:trace contextRef="#ctx0" brushRef="#br2" timeOffset="286314.3763">8478 12942 80 0,'-3'21'39'0,"-6"-6"0"16,14 4-2-16,-1-6-32 15,14-6-3-15,8-11 1 16,11-5-1-16,6-11 1 15,3-1-1-15,-2-8 0 16,-2-1 0-16,-7-1 0 16,-9 3-1-16,-11 3 1 15,-13 6 0-15,-13 5-1 16,-10 8 0-16,-7 8 0 15,-3 9 0-15,-7 5-1 16,1 9 0-16,-1 3 0 0,8 5 0 16,7 0 0-1,10 3 0-15,11-5-1 0,14-5 0 16,12-6-3-16,13-12-1 15,21 3-14-15,-7-30-12 16,23 4-9-16,-4-21 0 16,7 3-2-16</inkml:trace>
  <inkml:trace contextRef="#ctx0" brushRef="#br2" timeOffset="286529.3886">9296 12490 97 0,'-19'-7'41'0,"3"22"1"16,-12 6-4-16,2 18-36 15,-1 12 1-15,0 12-2 0,-2 6 0 16,5 8-2-16,4-3 1 16,5-7-2-16,13-7-1 15,3-21-4-15,22-3-19 16,-2-37-14-16,20-13 0 15,-3-26-2-15,14-11 1 16</inkml:trace>
  <inkml:trace contextRef="#ctx0" brushRef="#br2" timeOffset="286704.3986">9560 12395 81 0,'-7'17'44'0,"-16"11"-3"16,1 26 1-16,-8-3-26 15,2 19-14-15,2 4-1 0,8 1-1 16,6-3-2-16,7-16-5 15,20 4-15-15,-7-30-19 16,20-4 1-16,-4-26-3 16,12-5 2-16</inkml:trace>
  <inkml:trace contextRef="#ctx0" brushRef="#br2" timeOffset="286883.4086">9694 12725 95 0,'0'0'41'0,"-12"17"1"16,-1 1-2-16,6 12-37 15,-3 6-1-15,3 6-2 16,1 4-1-16,1-3-2 0,6 3-7 16,-6-25-20-16,17 3-11 15,-12-24 1-15,27-4-2 16</inkml:trace>
  <inkml:trace contextRef="#ctx0" brushRef="#br2" timeOffset="287027.4171">9838 12513 103 0,'0'0'41'0,"-22"-15"-2"16,22 15-3-16,-8 18-68 16,8-18-9-16,-2 16 0 15,2-16-2-15</inkml:trace>
  <inkml:trace contextRef="#ctx0" brushRef="#br2" timeOffset="287564.4476">10035 12831 87 0,'-4'-10'39'16,"4"10"-8"-16,0 0-1 15,0 10-16-15,0-10-6 16,-9 21-3-16,1-2-1 16,2 6-2-16,-2 1 0 15,1 3 0-15,-1-2 0 16,0-2-1-16,3-7 0 15,3-4 0-15,2-14-1 16,11-7 1-16,2-11-1 16,6-9 1-16,4-8-1 15,3-5 0-15,3-3 1 16,2 1-1-16,-8 5 0 15,1 6 1-15,-5 10-1 0,-5 7 0 16,-14 14 0-16,17 10 1 16,-13 9-2-16,-1 5 1 15,3 6-1-15,-3 3-2 16,11 2-2-16,-4-13-10 15,23 13-12-15,-16-21-14 16,18-3-1-16,-5-15-1 16,12-4 3-16</inkml:trace>
  <inkml:trace contextRef="#ctx0" brushRef="#br2" timeOffset="287967.4708">10598 12712 92 0,'-21'3'41'15,"-14"-2"1"-15,6 17 0 0,-10-2-36 16,10 13-2-16,4 6-1 15,5 3-1-15,8 1-1 16,10-2 0-16,8-6 0 16,10-6 0-16,5-13 0 15,3-10-1-15,4-10 1 16,4-11-1-16,2-9 1 15,-2-4-1-15,-1-5 0 16,-5 1 0-16,-3 3-1 16,-3 5 0-16,-3 11 0 15,-17 17 1-15,15 4-2 16,-18 23 1-16,-3 18 0 15,-4 15 1-15,-5 11 0 16,-2 10-1-16,-2 4 1 16,-4-1 0-16,-2-6 1 0,0-11 0 15,-1-17-1-15,0-13 0 16,0-20 0-16,2-14-2 15,1-12-2-15,0-24-8 16,13 10-12-16,-14-31-9 16,17 4-8-16,-2-16-2 15,6-4 1-15</inkml:trace>
  <inkml:trace contextRef="#ctx0" brushRef="#br2" timeOffset="288683.5118">13898 12107 74 0,'0'0'37'15,"-7"38"1"-15,-21-1-3 16,-10 14-29-16,-17 10-2 15,-9 9-1-15,-1 2-1 16,0-2-2-16,11-4-2 16,6-16-4-16,31 0-21 15,9-26-9-15,30-10-1 0,14-19-1 16</inkml:trace>
  <inkml:trace contextRef="#ctx0" brushRef="#br2" timeOffset="288957.5275">14000 12373 88 0,'-39'14'39'0,"8"11"0"16,-4-10-2-16,16 10-30 15,3-7-3-15,14 3-1 16,10-7-1-16,15 0 0 15,6-4-2-15,9 0 1 16,0 2 0-16,-1-1-2 16,-2 7 2-16,-8 1-1 0,-9 8-1 15,-12 2 0-15,-9 2-1 16,-9-6-2-16,3 9-9 15,-15-24-24-15,24-10-3 16,-20-1 1-16,22-15-2 16</inkml:trace>
  <inkml:trace contextRef="#ctx0" brushRef="#br2" timeOffset="289130.5374">14111 12305 97 0,'-16'12'41'0,"1"-5"-1"16,17 9 0-16,-2 2-38 15,25-12-1-15,14-2-3 0,10-9-7 16,20 11-28-16,-6-10-3 16,8 7 0-16,-9-6-2 15</inkml:trace>
  <inkml:trace contextRef="#ctx0" brushRef="#br3" timeOffset="293103.7646">9148 13574 52 0,'0'-12'39'16,"0"12"1"-16,-5-11 0 16,-8-7-15-16,13 18-22 15,-4-18 1-15,4 18-2 16,0-20 1-16,0 20-1 0,0-16 0 15,0 16-1-15,0 0 0 16,4 16 0-16,0 10 0 16,-4 12 0-16,-4 10-1 15,2 5 0-15,-4 7-1 16,0 2 0-16,4-2-3 15,-5-12-1-15,12-1-6 16,-15-26-29-16,25-7 1 16,-15-14-2-16,29-19 2 15</inkml:trace>
  <inkml:trace contextRef="#ctx0" brushRef="#br3" timeOffset="293337.778">8945 13442 88 0,'-20'7'40'15,"-2"-5"-1"-15,16 9 0 16,6-11-37-16,11 10 0 16,6-9-1-16,6 2 0 15,9-2-1-15,9-2-1 16,7-2-1-16,5-2-1 15,7 2-2-15,-3-13-10 16,7 12-25-16,-6-10 1 16,1 8-1-16,-12-7 1 15</inkml:trace>
  <inkml:trace contextRef="#ctx0" brushRef="#br3" timeOffset="293661.7965">9610 13508 59 0,'-19'14'40'16,"7"4"-1"-16,-10-6 1 15,12 11-19-15,-7-5-18 16,5 7 1-16,-2 2-1 16,4 4 0-16,1-1-1 15,8 3 1-15,2-8-2 16,4 0 1-16,9-6-1 15,4-9-1-15,5-8 1 16,2-6-1-16,3-8 1 16,0-4-1-16,-5-7 0 0,-3-2 0 15,-7-3-1 1,-8-1 0-16,-6 3-1 0,-8-1-1 15,-1 8-1-15,-5-6-4 16,15 25-8-16,-28-25-24 16,27 15 2-16,-1-11-2 15,15 8 2-15</inkml:trace>
  <inkml:trace contextRef="#ctx0" brushRef="#br3" timeOffset="293909.8106">10013 13147 96 0,'0'0'41'16,"0"0"-1"-16,-13 16-1 16,7 3-36-16,-1 6-2 0,3 10 1 15,0 6-2-15,1 10 1 16,2 5-1-16,-2 8 0 15,3 0 0-15,-1-3-1 16,1-5-1-16,0-4-3 16,-1-18-5-16,14 3-29 15,-13-37 0-15,9 15-2 16,-7-30 0-16</inkml:trace>
  <inkml:trace contextRef="#ctx0" brushRef="#br3" timeOffset="294074.8202">9877 13505 96 0,'-15'4'38'15,"1"-6"2"-15,14 2-12 16,17 3-26-16,8-10-2 16,9-1-2-16,5-8-5 15,20 9-29-15,-8-9-1 16,9 9-2-16,-10-6 0 15</inkml:trace>
  <inkml:trace contextRef="#ctx0" brushRef="#br3" timeOffset="294472.8425">10423 13509 88 0,'0'0'38'16,"-19"-1"0"-16,14 11-3 0,-13-7-30 15,4 8 0-15,-5 2-2 16,-1 8 0-16,-3 1 0 15,2 5-1-15,1 0 0 16,5 0 0-16,4-2-1 16,10-3 0-16,5-9-1 15,10-6 1-15,10-11-1 16,5-9 0-16,8-4 1 15,0-5-1-15,2-7 0 16,-6 0 1-16,-4 3-1 16,-7 3 0-16,-6 3 1 15,-6 8-1-15,-10 12 0 16,2-12 0-16,-2 12 0 15,0 0-1-15,-12 20 0 0,6-7 0 16,4 7-3-16,-1-1 0 16,8 4-1-16,-2-6-2 15,19 7-12-15,-22-24-20 16,39 6-1-16,-7-23 0 15,9-2 1-15</inkml:trace>
  <inkml:trace contextRef="#ctx0" brushRef="#br3" timeOffset="294660.8537">10977 13183 66 0,'-1'-37'41'0,"3"16"0"16,-13 5 1-16,8 28-19 16,-10-3-18-16,1 20-1 15,-1 6-1-15,0 9-2 16,3 9-1-16,1 3-3 0,6 8-2 15,-6-15-19-15,17 9-16 16,-7-16-2-16,14-1 0 16,0-16 0-16</inkml:trace>
  <inkml:trace contextRef="#ctx0" brushRef="#br3" timeOffset="295342.8926">12830 12894 52 0,'0'0'36'0,"-14"-9"0"16,14 9 0-16,13-5-17 16,9 11-14-16,12-6-2 0,18 4 0 15,20-9 1-15,24 0-1 16,28-12 0-16,24-5 0 15,19-5 0-15,16-8-2 16,8-2 1-16,6 2-1 16,-11 2-1-16,-13 4-1 15,-20 13-2-15,-25 2-3 16,-15 19-12-16,-43-8-19 15,-15 12-1-15,-32-5-1 16,-10 8 1-16</inkml:trace>
  <inkml:trace contextRef="#ctx0" brushRef="#br3" timeOffset="295854.922">13882 12941 68 0,'14'-21'38'0,"-1"17"0"16,-13 4-1-16,-10 19-27 15,-17 2-3-15,-2 16-1 16,-15 5-3-16,-4 8-1 15,-1 1-1-15,2 3 0 16,4-2-2-16,6-11-4 0,19 5-13 16,1-23-19-16,27-1-2 15,2-17 0-15,18-1-1 16</inkml:trace>
  <inkml:trace contextRef="#ctx0" brushRef="#br3" timeOffset="296230.9435">13950 13085 81 0,'0'0'39'0,"0"0"-2"16,2-12 2-16,-2 12-34 0,13-18-2 15,5 9-1-15,3 2 1 16,-1-1-1-16,1 6 0 16,-3 4-1-16,-2 3 1 15,-2 5-1-15,-10 2 0 16,-6 7 0-16,-2 1 0 15,-10 5-1-15,-4 5 1 16,-4-2-1-16,-2 7 1 16,0-3-1-16,-1-3 0 15,6-1 0-15,4-9-1 16,9-6-1-16,6-13-1 15,28-1-4-15,-6-27-16 16,24 8-14-16,-3-14-2 16,16 1-1-16,-6-10 1 0</inkml:trace>
  <inkml:trace contextRef="#ctx0" brushRef="#br3" timeOffset="296530.9606">14381 12983 65 0,'-29'8'39'15,"6"11"-1"-15,-6-8 1 16,11 17-19-16,0-12-15 15,6 3-2-15,3-3 0 16,11 0-1-16,6-3 0 16,8 0 0-16,7-2-1 15,6-1 1-15,3-1-2 16,2 1 1-16,-3-1-1 15,-4 0 1-15,-6 4-1 16,-6 2 0-16,-8 1 0 0,-6 4 0 16,-7 0 0-16,-4-2-2 15,-2 2 0-15,-4-8-2 16,7 4-5-16,-12-23-15 15,21 7-15-15,-9-14-1 16,14 2 1-16,-5-16 1 16</inkml:trace>
  <inkml:trace contextRef="#ctx0" brushRef="#br3" timeOffset="296680.9692">14403 13061 75 0,'-19'-15'41'0,"19"15"0"16,-21-11 0-16,21 11-15 15,21 0-22-15,4-14-2 16,13-1-4-16,5-9-4 0,19 16-19 15,-10-18-16-15,8 8 0 16,-14-1-2-16,2 12 1 16</inkml:trace>
  <inkml:trace contextRef="#ctx0" brushRef="#br3" timeOffset="297283.0037">13986 13342 85 0,'14'6'36'0,"-14"-6"2"16,20 8-3-16,-20-8-32 16,28-8-1-16,-4-3-2 0,7-4-1 15,16 1-13-15,-5-16-21 16,15 5-1-16,-5-11-2 15,4 6 0-15</inkml:trace>
  <inkml:trace contextRef="#ctx0" brushRef="#br4" timeOffset="327861.7526">3171 1800 31 0,'0'0'31'16,"-15"4"3"-16,15-4-1 15,-12 4-11-15,1-6-10 0,11 2-2 16,0 0-1-16,0 0-2 16,0 0-1-16,18 0-2 15,-3-4-2-15,9-1 0 16,8-1-1-16,8-2-1 15,7 2-2-15,4-6-3 16,16 7-30-16,-12-3-1 16,4 8 1-16,-10-2-4 15</inkml:trace>
  <inkml:trace contextRef="#ctx0" brushRef="#br4" timeOffset="328306.7781">4176 1742 98 0,'9'-11'38'0,"13"4"1"16,-9-6-2-16,10 1-35 16,4-2 0-16,2 3-2 15,4 2-1-15,1 2-3 16,7 7-18-16,-8-2-15 15,6 8 0-15,-6-2-1 16,5 3 0-16</inkml:trace>
  <inkml:trace contextRef="#ctx0" brushRef="#br4" timeOffset="328675.7992">4970 1680 91 0,'15'-7'37'0,"12"1"0"16,-5-3 1-16,14-1-32 15,-2-1-1-15,5 1-2 16,2 2-2-16,-2 1-1 16,1 4-5-16,-6-7-13 15,7 8-18-15,-12 0-1 16,1 6 1-16,-7-2-3 15</inkml:trace>
  <inkml:trace contextRef="#ctx0" brushRef="#br4" timeOffset="329075.8221">5898 1599 111 0,'26'-3'39'0,"-1"-4"0"0,10 5-2 16,4-6-36-16,3-2 0 16,10 4-2-16,-1-4-4 15,12 5-29-15,-11-1-4 16,5 3 0-16,-10 1-1 15</inkml:trace>
  <inkml:trace contextRef="#ctx0" brushRef="#br4" timeOffset="330236.8885">7207 761 77 0,'0'0'34'16,"0"0"0"-16,13-53 0 15,-13 53-27-15,0 0-3 16,0 0 0-16,0 0 0 15,-15 82-1-15,-5-45-1 16,4 77 1-16,-7 21-3 16,1 16 2-16,-12-8-1 0,3 0-5 15,14-2-27-15,-5-23-4 16,23-42 0-16,3-24-2 15</inkml:trace>
  <inkml:trace contextRef="#ctx0" brushRef="#br4" timeOffset="330495.9033">7365 1657 97 0,'10'4'37'16,"13"1"0"-16,-1-9-2 16,17 0-32-16,1-6-2 15,7-3-3-15,12 0-17 16,-7-8-17-16,9 6 0 15,-8-3-1-15,4 7 0 16</inkml:trace>
  <inkml:trace contextRef="#ctx0" brushRef="#br4" timeOffset="330762.9186">8151 1569 103 0,'19'9'38'15,"-19"-9"0"-15,15 5-1 16,-15-5-35-16,25 5-2 15,1-7-1-15,5-8-1 16,14 3-10-16,-2-9-25 16,14 2 0-16,-5-4-1 15,10 4-1-15</inkml:trace>
  <inkml:trace contextRef="#ctx0" brushRef="#br4" timeOffset="331243.9461">9092 962 88 0,'0'0'36'0,"0"0"1"15,27-60 0-15,-27 60-34 16,0 0-1-16,0 0-1 15,5 44-1-15,-9 37 1 16,-9 26-1-16,-2 14 0 16,-14-6-3-16,2 1-8 0,11 4-24 15,3-19 0-15,17-37-1 16,1-19-1-16</inkml:trace>
  <inkml:trace contextRef="#ctx0" brushRef="#br4" timeOffset="331497.9606">9465 1552 104 0,'9'13'39'0,"3"-15"1"0,15 2-2 16,-4 5-39-16,10-15-2 15,12 4-12-15,1-8-23 16,7 3 1-16,-6 0-1 15,9 3-2-15</inkml:trace>
  <inkml:trace contextRef="#ctx0" brushRef="#br4" timeOffset="331731.974">10262 1501 107 0,'10'18'39'0,"-10"-18"0"16,27 16-3-16,-5-16-36 15,7-1-1-15,14-2-6 16,-3-12-28-16,16 3-4 15,0-7 1-15,12 1-2 16</inkml:trace>
  <inkml:trace contextRef="#ctx0" brushRef="#br4" timeOffset="332746.032">11514 730 91 0,'0'0'38'0,"0"0"1"16,0 0 0-16,0 0-32 16,6 55-5-16,-23 10 1 15,-7 40-3-15,-4 17-3 16,7 16-30-16,-21-13-5 15,14 2 0-15,13-19-2 16</inkml:trace>
  <inkml:trace contextRef="#ctx0" brushRef="#br4" timeOffset="333572.0793">3982 2979 93 0,'0'0'38'15,"-15"-2"1"-15,15 2-2 16,0 0-31-16,0 0-4 15,26 12-2-15,4-11-2 16,13 0-1-16,6-4-3 16,22 10-30-16,-5-10 0 15,12 10-1-15,-8-4-1 16</inkml:trace>
  <inkml:trace contextRef="#ctx0" brushRef="#br4" timeOffset="333852.0953">5040 2967 94 0,'0'0'37'0,"0"0"0"16,18 0 1-16,-3-3-35 15,14-1-2-15,5-2 0 16,8 2-3-16,10 5-7 15,1-14-26-15,12 11-1 16,-4-11 0-16,5 6-3 0</inkml:trace>
  <inkml:trace contextRef="#ctx0" brushRef="#br4" timeOffset="334136.1115">5925 2957 119 0,'20'5'40'15,"-3"-16"2"-15,19 11-5 16,7-13-34-16,7 2-1 0,10-4-2 16,2 0-1-16,8 3-6 15,-10-6-29-15,12 13-5 16,-12-9 2-16,3 13-4 15</inkml:trace>
  <inkml:trace contextRef="#ctx0" brushRef="#br4" timeOffset="334647.1406">6913 2956 116 0,'35'-3'39'0,"-9"-8"2"16,18 7-4-16,-8-10-36 15,16-2-2-15,15 1-4 16,-3-11-28-16,17 13-6 16,-10-8-2-16,8 12 0 15</inkml:trace>
  <inkml:trace contextRef="#ctx0" brushRef="#br4" timeOffset="335271.1765">8154 2926 111 0,'0'0'39'0,"15"5"-1"15,-15-5-2-15,22-3-33 16,0-3-3-16,13-4-1 15,12 0-3-15,6-10-25 16,21 9-10-16,-3-7 1 16,9 5-3-16</inkml:trace>
  <inkml:trace contextRef="#ctx0" brushRef="#br4" timeOffset="336337.2374">9212 2885 99 0,'-2'11'38'0,"2"-11"1"16,0 0-1-16,15 5-35 16,8-5-1-16,8-3-1 15,9-6-2-15,12 5-3 16,5-17-13-16,16 19-22 0,-5-14 3 15,12 14-4-15,-10-10 2 16</inkml:trace>
  <inkml:trace contextRef="#ctx0" brushRef="#br4" timeOffset="336624.2538">10286 2904 107 0,'0'0'41'16,"13"8"0"-16,-1-18-1 15,17 2-38-15,-2 0-2 16,10 0 0-16,6 2-3 16,5-6-4-16,17 16-30 15,-12-14-2-15,8 16-1 16,-8-11-1-16</inkml:trace>
  <inkml:trace contextRef="#ctx0" brushRef="#br4" timeOffset="337225.2882">11753 1979 83 0,'13'-11'37'0,"-13"11"-1"0,-2 23 0 16,-17 19-32-16,-3 17-2 15,-8 18-1-15,-5 16 1 16,-6 11-1-16,2 6 1 15,8 5-8-15,-1-16-27 16,24-3-2-16,2-20-1 16,18-12-2-16</inkml:trace>
  <inkml:trace contextRef="#ctx0" brushRef="#br4" timeOffset="338019.3336">3093 4518 89 0,'0'0'38'0,"0"0"0"16,15-15 0-16,1 8-34 15,12-1-2-15,10 0-2 16,11-1-2-16,5-5-5 16,18 10-30-16,-5-5 0 15,11 6-1-15,-7-4-2 16</inkml:trace>
  <inkml:trace contextRef="#ctx0" brushRef="#br4" timeOffset="338394.3551">4180 4475 91 0,'20'0'38'0,"-20"0"0"15,23-2 1-15,-7 0-37 0,4-4-2 16,9 1-2-16,4-5-3 15,12 11-19-15,-2-14-13 16,11 8-1-16,-4-8-1 16,10 7 1-16</inkml:trace>
  <inkml:trace contextRef="#ctx0" brushRef="#br4" timeOffset="338718.3736">5100 4408 97 0,'13'18'39'0,"-13"-18"1"15,25 18-4-15,-4-15-34 16,6 0 0-16,9-4 0 15,8-4-2-15,8 1-1 16,2-7-3-16,11 8-6 16,-8-15-27-16,9 13-2 15,-9-8 0-15,0 7-1 16</inkml:trace>
  <inkml:trace contextRef="#ctx0" brushRef="#br4" timeOffset="339334.4089">6264 4460 100 0,'22'4'39'15,"-11"-10"2"-15,18 6-2 16,-14-2-36-16,17-6-1 15,10 0-3-15,7-3-2 16,11 10-9-16,-6-12-24 16,16 10-4-16,-5-10 1 15,10 9-2-15</inkml:trace>
  <inkml:trace contextRef="#ctx0" brushRef="#br4" timeOffset="339717.4308">7412 4450 95 0,'13'17'38'15,"-13"-17"0"-15,24 7-1 16,-12 2-35-16,12-9-3 15,11 4-3-15,2-16-17 16,16 14-15-16,1-12-1 16,9 5-2-16,-4-12 2 15</inkml:trace>
  <inkml:trace contextRef="#ctx0" brushRef="#br4" timeOffset="340206.4586">8415 4493 96 0,'0'0'39'16,"20"1"1"-16,8-2-2 15,-4-10-34-15,16 0-2 16,11-3-3-16,3-5-2 0,12 14-11 16,-6-14-23-16,8 11-2 15,-14-2 0-15,0 10-2 16</inkml:trace>
  <inkml:trace contextRef="#ctx0" brushRef="#br4" timeOffset="340581.4802">9503 4450 96 0,'0'0'39'0,"16"2"1"16,-16-2-1-16,28-3-36 15,-6-2-3-15,7-2-3 16,13 7-8-16,1-14-26 0,15 9-1 16,-5-9 0-16,13 6-3 15</inkml:trace>
  <inkml:trace contextRef="#ctx0" brushRef="#br4" timeOffset="340867.4965">10665 4382 102 0,'0'0'37'16,"0"0"1"-16,14 20-11 16,1-20-26-16,4 0 0 15,10-3-2-15,8-4-3 16,16 7-18-16,0-17-14 15,14 4 0-15,-3-9-2 16,10 4 2-16</inkml:trace>
  <inkml:trace contextRef="#ctx0" brushRef="#br4" timeOffset="341149.5126">11593 4309 89 0,'12'-2'39'16,"11"10"0"-16,-11-11-2 15,19 7-31-15,-8-7-3 16,9-1-2-16,8 4-5 16,0-16-17-16,13 16-16 15,-9-9-1-15,11 8-1 16,-11-8 0-16</inkml:trace>
  <inkml:trace contextRef="#ctx0" brushRef="#br4" timeOffset="341369.5253">12341 4340 75 0,'10'14'40'16,"-10"-14"-1"-16,0 0 0 15,0 0-17-15,16 0-21 16,1-2-3-16,2-6-2 16,21 7-31-16,-5-12-3 15,17 4 1-15,-1-10-3 16</inkml:trace>
  <inkml:trace contextRef="#ctx0" brushRef="#br4" timeOffset="341616.5394">13047 4306 92 0,'-12'1'42'0,"-2"-9"0"15,14 8-2-15,5-17-28 16,16 7-11-16,12 5-3 16,8-2-1-16,15 9-5 15,-8-11-29-15,22 9-2 0,-9-11-1 16,7 10 0-16</inkml:trace>
  <inkml:trace contextRef="#ctx0" brushRef="#br4" timeOffset="345831.7805">13942 4313 102 0,'0'0'39'15,"5"-21"2"-15,10 15-2 16,-5-5-37-16,11-1-2 16,9 6-1-16,5-4-6 15,17 12-28-15,-9-7-4 16,14 9 1-16,-5-7-3 15</inkml:trace>
  <inkml:trace contextRef="#ctx0" brushRef="#br4" timeOffset="347408.8706">14747 3715 94 0,'0'0'35'0,"-7"15"0"0,0 18-7 15,-17 7-21-15,-1 21-3 16,-16 16-1-16,-6 18-1 16,-12 13-1-16,1 10 0 15,2 2-4-15,4-13-7 16,18-2-26-16,6-25-1 15,20-11-1-15,12-26-1 16</inkml:trace>
  <inkml:trace contextRef="#ctx0" brushRef="#br4" timeOffset="348512.9338">3161 5893 95 0,'0'0'34'16,"0"0"1"-16,0 0-1 15,13-4-31-15,5 0 0 16,11 4-2-16,9-6 1 15,9 5-2-15,8-3 0 16,9-4-3-16,8 9-6 16,-3-11-26-16,6 12-1 0,-9-5 0 15,0 12-1-15</inkml:trace>
  <inkml:trace contextRef="#ctx0" brushRef="#br4" timeOffset="348846.9526">4356 5948 110 0,'0'0'38'0,"0"0"1"15,24-8-2-15,-6-7-39 16,12-1 1-16,14-2-4 16,6-2 0-16,18 13-18 15,-4-13-13-15,14 6-2 16,-10 2-2-16,10 12 2 15</inkml:trace>
  <inkml:trace contextRef="#ctx0" brushRef="#br4" timeOffset="349115.9683">5683 5171 91 0,'0'0'38'16,"-28"26"1"-16,8 24 0 16,-16 17-36-16,-3 18 0 15,-10 19 1-15,-4 18 0 16,-5 12-2-16,1 1-4 15,13 7-8-15,2-25-26 16,18-11-1-16,6-26-2 16,18-13-2-16</inkml:trace>
  <inkml:trace contextRef="#ctx0" brushRef="#br4" timeOffset="349581.995">6091 5956 99 0,'-15'-5'39'0,"15"5"0"16,0 0 0-16,23-11-31 15,2 3-9-15,15 1 1 16,6 1-2-16,8 0 0 0,15 11-19 15,-4-12-16-15,12 8-2 16,-3-9 0-16,10 7 1 16</inkml:trace>
  <inkml:trace contextRef="#ctx0" brushRef="#br4" timeOffset="349979.0176">7398 5942 94 0,'-12'4'39'16,"-3"-8"2"-16,15 4-3 15,0-10-28-15,10 4-7 16,18-3-5-16,7-3 2 0,11 3-5 15,5-5 0-15,17 11-30 16,-6-11-3-16,9 10 1 16,-7-4-3-16</inkml:trace>
  <inkml:trace contextRef="#ctx0" brushRef="#br4" timeOffset="350318.0371">8469 6004 76 0,'0'0'39'16,"14"7"0"-16,9-1 0 15,-2-13-11-15,13 5-26 16,9-4-1-16,8-3-3 16,13 5-9-16,-3-14-24 15,15 8-4-15,-7-8 1 16,4 9-2-16</inkml:trace>
  <inkml:trace contextRef="#ctx0" brushRef="#br4" timeOffset="350722.0602">9658 6021 97 0,'-17'9'40'0,"17"-9"0"15,0 0-2-15,27 0-26 16,-5-9-12-16,9-3 1 16,7 2-3-16,10-2-2 15,12 10-8-15,-6-12-24 16,12 9-3-16,-3-3 2 15,7 7-3-15</inkml:trace>
  <inkml:trace contextRef="#ctx0" brushRef="#br4" timeOffset="351083.0808">10724 6015 101 0,'20'-1'39'0,"10"8"0"16,-2-10-2-16,17 8-31 15,-6-7-5-15,10-2-2 16,11 3-7-16,-3-11-27 16,11 4-4-16,0-7 1 15,7 4-1-15</inkml:trace>
  <inkml:trace contextRef="#ctx0" brushRef="#br4" timeOffset="351459.102">12070 6013 114 0,'-7'18'39'16,"7"-18"1"-16,18 11-5 15,11-14-35-15,0-4 1 16,8-1-2-16,6-2-2 15,12 10-15-15,-6-16-18 16,9 4-3-16,-7-6 1 16,2 7-3-16</inkml:trace>
  <inkml:trace contextRef="#ctx0" brushRef="#br4" timeOffset="351804.1221">13029 6022 115 0,'18'3'41'15,"13"3"0"-15,-3-12-2 16,15-1-38-16,2-1-1 0,2-1-3 16,7 2-2-16,-10-10-30 15,10 12-5-15,-13-5 1 16,6 6-3-16</inkml:trace>
  <inkml:trace contextRef="#ctx0" brushRef="#br5" timeOffset="380065.7386">7151 2407 67 0,'6'-26'34'0,"-6"26"-1"16,7-16-3-16,-7 16-22 0,0 0-2 15,11 0 3-15,-11 0-5 16,0 0-1-16,-6 21 0 15,3 5-1-15,-7 3 1 16,3 10-1-16,-3 3 0 16,0 8-1-16,-1-2 0 15,4 2 1-15,0-7-2 16,1-9 2-16,4-8-1 15,3-6 1-15,0-9 0 16,-1-11 0-16,12-4 0 16,-3-12-2-16,1-14 2 15,3-8-1-15,0-17 1 16,0-3-2-16,1-9 2 15,3-2-2-15,1 1 1 0,-2 4 0 16,1 6 0-16,2 8 1 16,-2 13-2-16,0 6 1 15,2 11 0-15,3 13-1 16,-2 6 0-16,-1 7-1 15,1 11 1-15,-1 7-2 16,-1 10 2-16,-4 12-2 16,-1 9 1-16,-7 5 0 15,-3 7-1-15,-2 5 2 16,-4-2-1-16,0-2 0 15,0-5-3-15,-2-13-1 16,6 2-8-16,-6-29-22 16,12-1-1-16,-7-22 0 0,0 0-2 15</inkml:trace>
  <inkml:trace contextRef="#ctx0" brushRef="#br5" timeOffset="380231.7477">7359 2551 102 0,'-19'-16'36'16,"19"16"2"-16,-12-8-3 15,24 4-32-15,12-5-2 16,12-5-2-16,19 5-11 16,5-15-24-16,18 7 0 15,-4-11-2-15,7 9-1 16</inkml:trace>
  <inkml:trace contextRef="#ctx0" brushRef="#br5" timeOffset="381236.8055">7254 2025 67 0,'0'0'36'0,"-20"-2"0"15,20 2 1-15,-11-5-13 16,11 5-17-16,0 0-1 16,23 5 0-16,-8-4-2 0,14-1-2 15,8-3 1 1,11-1-1-16,10-7 0 0,9 0-1 15,5-3 0-15,6-1-1 16,-4 0 0-16,-5 0 0 16,-6 6 0-16,-11 3-1 15,-9 4 0-15,-12 4 0 16,-11 5-1-16,-7 1-1 15,-9 1 0-15,-4-9-2 16,-1 21-7-16,-10-19-24 16,11-2-3-16,0 0 2 15,0 0-3-15</inkml:trace>
  <inkml:trace contextRef="#ctx0" brushRef="#br5" timeOffset="382849.8978">9538 2408 61 0,'-1'-21'33'16,"1"21"1"-16,-4-20-1 15,4 20-24-15,-3-13-4 16,3 13 1-16,0-13 1 0,0 13-2 16,0 0 0-16,0 0-1 15,0 0-1-15,-6 11 0 16,-1 12-1-16,-3 12-1 15,-7 8 0-15,-1 9 1 16,-6 6 0-16,-2 6 0 16,-2-4-1-16,3 0 1 15,1-14-1-15,6-9 2 16,3-15-1-16,6-8-1 15,9-14 0-15,3-15-1 16,4-10 1-16,4-10-1 16,3-12 1-16,1-11 0 0,3-8-1 15,1-8 0-15,3 0 1 16,0-1-1-16,0 4 1 15,0 4 0-15,2 12 0 16,0 9 0-16,1 12-1 16,-1 9 1-16,4 12-1 15,-4 13 1-15,2 12-1 16,-1 7 0-16,-2 10 0 15,2 10-1-15,-3 10 1 16,-7 9-1-16,-3 9 0 16,-3 1 0-16,-5 0-1 15,-3 2 2-15,-2-6-3 16,-3-10-1-16,2 6-11 15,-6-32-21-15,9-3-4 16,-1-25 1-16,-11 6 0 0</inkml:trace>
  <inkml:trace contextRef="#ctx0" brushRef="#br5" timeOffset="382992.906">9555 2518 105 0,'-14'-9'39'16,"4"-12"1"-16,25 15-1 15,9-1-37-15,20-13-4 16,31 7-34-16,-7-10-3 15,14 11 0-15,-9-7-3 16</inkml:trace>
  <inkml:trace contextRef="#ctx0" brushRef="#br5" timeOffset="398607.7991">17229 4059 100 0,'-10'-20'37'0,"10"20"1"0,-11-24-5 15,11 24-33-15,-7 11-1 16,7 11 1-16,-2 12 0 15,2 12 0-15,-4 13 0 16,3 13 0-16,1 7 0 16,1 11 0-16,-1 2 0 15,8-2 0-15,4-7 0 16,6-9 0-16,9-16 0 15,7-14 0-15,5-20 0 16,5-20 1-16,1-20 0 16,6-11-1-16,-2-14 1 15,-6-5 0-15,-2-1-1 16,-6 4 0-16,-6 5 0 15,-2 12 0-15,-8 15-1 0,-2 15 1 16,-4 16 0-16,-1 15 0 16,2 10-1-16,0 3 1 15,1 5 0-15,3-2 1 16,1-7 1-16,9-8 0 15,-3-20 1-15,10-11-1 16,1-19 1-16,6-13 0 16,-5-15 0-16,3-10-2 15,-3-10-1-15,-4-7-2 16,-3-1-1-16,-7-6-3 15,4 12-23-15,-15-5-12 16,9 21 2-16,-8 2-2 16</inkml:trace>
  <inkml:trace contextRef="#ctx0" brushRef="#br5" timeOffset="399373.8425">16742 6614 81 0,'0'0'34'0,"12"26"-1"0,-11 7-1 16,-1 21-32-16,1 18-1 16,0 23 2-16,0 18 0 15,0 24 0-15,-3 17 2 16,1 23 0-16,-8 14 1 15,4 20-1-15,-9 13 2 16,-2 19 0-16,-5 15-1 16,1 17-1-16,-6 12-2 15,5 17 0-15,-3 9 0 16,4 0 0-16,3-1-3 15,3-1 4-15,7-2-3 16,4 2-1-16,3-12 2 16,6 0 0-16,3-4-1 0,2 9 1 15,0-2 0-15,2 8 0 16,-6-3 0-16,1-8 0 15,-5-9 0-15,-5-16-2 16,-1-17 1-16,-3-21-1 16,-3-30 0-16,0-27-3 15,2-30 1-15,-3-34-6 16,16-16-27-16,-14-41-2 15,14-24-1-15,-6-34-1 16</inkml:trace>
  <inkml:trace contextRef="#ctx0" brushRef="#br5" timeOffset="408877.3865">10534 988 100 0,'0'0'39'0,"-4"-60"2"15,4 60-4-15,0 0-35 16,0 0-1-16,41-54-2 16,-41 54-3-16,0 0-29 15,57-22-6-15,-57 22 1 16,0 0-2-16</inkml:trace>
  <inkml:trace contextRef="#ctx0" brushRef="#br5" timeOffset="413284.6386">10594 866 59 0,'0'0'37'0,"0"0"-1"16,0 0 2-16,0 0-18 15,51-29-12-15,-51 29-3 16,0 0-1-16,0 0 0 16,0 0-2-16,0 0 1 15,0 0-1-15,0 0 1 16,0 0-1-16,0 0 1 15,0 0-1-15,0 0 0 16,0 0 0-16,0 0-1 16,0 0 1-16,0 0-1 15,-15 71 0-15,-11-27 0 16,11 34 0-16,-7 6-1 15,9 8 2-15,-3-2-3 16,2-25-1-16,10-6-2 16,9-17-1-16,9-15-6 0,-14-27-26 15,31 2-4-15,-16-18 2 16,11-6-2-16</inkml:trace>
  <inkml:trace contextRef="#ctx0" brushRef="#br5" timeOffset="413606.6566">10724 898 100 0,'0'0'41'0,"0"0"1"16,22-59-1-16,-22 59-37 16,0 0-2-16,0 0 0 15,0 0 0-15,0 0 0 16,56-44-1-16,-56 44-1 15,0 0 0-15,53-12 0 16,-53 12 0-16,59-13-1 16,-59 13-4-16,64-10-2 15,-64 10-18-15,60-10-14 16,-60 10-1-16,48 0-1 15,-48 0 1-15</inkml:trace>
  <inkml:trace contextRef="#ctx0" brushRef="#br5" timeOffset="413886.673">10857 936 67 0,'0'0'37'0,"0"0"0"16,-60 44 1-16,60-44-23 15,0 0-7-15,0 0 1 16,0 0-2-16,-40 56-1 16,40-56-3-16,0 0 0 15,0 0-1-15,0 0-2 16,54 21 1-16,-54-21-3 15,0 0-1-15,71-5-3 0,-71 5-4 16,47-8-27-16,-47 8-2 16,48-8 1-16,-48 8-2 15</inkml:trace>
  <inkml:trace contextRef="#ctx0" brushRef="#br5" timeOffset="414192.6905">10713 1300 104 0,'-22'18'39'16,"22"-18"2"-16,0 0-3 16,0 0-32-16,0 0-1 15,0 0-1-15,0 0 0 16,56 5-1-16,-56-5-1 0,49-12-1 15,-49 12 1-15,66-9-2 16,-66 9 0-16,74-12-1 16,-74 12-2-16,86-12 1 15,-86 12-2-15,82-13-1 16,-82 13-1-16,77-10-1 15,-77 10-7-15,55-11-15 16,-55 11-9-16,0 0 2 16,52-3-1-16,-52 3 1 15</inkml:trace>
  <inkml:trace contextRef="#ctx0" brushRef="#br5" timeOffset="417662.889">9802 5394 61 0,'-7'-13'36'0,"7"13"-2"16,-9-21 1-16,9 21-19 15,-9-15-11-15,9 15-1 16,0-15 0-16,0 15 0 15,3-12-1-15,-3 12-1 0,0 0 0 16,4 12 0-16,-7 5-1 16,0 12 1-16,-3 8-2 15,-4 8 2-15,-2 8-2 16,-1 7 1-16,-1 2-1 15,-1-2 3-15,3-2-3 16,0-8 2-16,7-6-1 16,3-9-1-16,4-4 0 15,4-17-5-15,13 2-27 16,-9-19-5-16,12 0 0 15,-6-12-1-15</inkml:trace>
  <inkml:trace contextRef="#ctx0" brushRef="#br5" timeOffset="417889.902">9819 5423 96 0,'0'0'37'16,"11"-24"0"-16,13 19-7 15,6-11-28-15,14 0-1 16,7-1 0-16,4 3-1 16,4 5-2-16,-8-3-4 15,3 17-28-15,-21-6-2 16,-5 11 0-16,-28-10-1 15</inkml:trace>
  <inkml:trace contextRef="#ctx0" brushRef="#br5" timeOffset="418092.9136">9923 5570 82 0,'-12'9'37'16,"20"4"0"-16,-8-13 0 15,34 3-33-15,-5-5-1 16,9 2 0-16,0-4-2 15,3 1-3-15,-2 4-4 16,-12-4-29-16,2 7-1 16,-18-2-1-16,-4 9-1 15</inkml:trace>
  <inkml:trace contextRef="#ctx0" brushRef="#br5" timeOffset="418272.9239">9797 5902 104 0,'0'0'39'0,"25"18"0"15,4-21-2-15,21-2-32 16,6-3-3-16,12-2-2 16,7 4-12-16,-6-10-23 15,4 7-4-15,-14-6 0 16,-2 4-1-16</inkml:trace>
  <inkml:trace contextRef="#ctx0" brushRef="#br5" timeOffset="419293.9823">13135 5272 85 0,'14'0'35'0,"-14"0"1"16,1 20-1-16,-8-3-32 15,0 13-1-15,-3 5 0 16,-1 8 1-16,-5 8-1 15,2 5 0-15,-2 0-1 16,3 2 2-16,1-4-3 16,6-8 0-16,8-1-7 15,-8-17-25-15,19-2-5 16,-2-15 3-16,10-8-4 15</inkml:trace>
  <inkml:trace contextRef="#ctx0" brushRef="#br5" timeOffset="419513.9949">13163 5329 100 0,'-18'-18'39'0,"18"18"0"15,-9-19-1-15,19 10-36 16,15 0-1-16,10 0-1 15,12 2-1-15,5-2-2 16,11 9-4-16,-7-9-27 16,13 16-5-16,-17-5 2 15,-6 11-3-15</inkml:trace>
  <inkml:trace contextRef="#ctx0" brushRef="#br5" timeOffset="419715.0064">13199 5517 97 0,'0'0'38'16,"5"13"2"-16,14-17-2 16,16 2-36-16,6-3 0 15,7 2 0-15,2-1-2 16,-5-1-3-16,2 15-13 15,-19-9-21-15,-7 13-1 16,-23-2 0-16,-8 10-2 16</inkml:trace>
  <inkml:trace contextRef="#ctx0" brushRef="#br5" timeOffset="419866.015">13108 5852 111 0,'9'15'41'16,"16"-15"-1"-16,30 1 0 15,17-9-36-15,23-6-5 16,19 10-15-16,-4-20-21 15,7 11-3-15,-9-8-1 16,-9 10-1-16</inkml:trace>
  <inkml:trace contextRef="#ctx0" brushRef="#br5" timeOffset="429408.5608">4421 1009 60 0,'0'0'36'16,"0"0"0"-16,11-54 2 15,-11 54-21-15,0 0-10 16,0 0-2-16,0 0-1 16,0 0 0-16,0 0 0 15,0 0 0-15,23 66-1 16,-16 10-1-16,1 12 1 15,-5 9-4-15,-10-14-1 16,13 10-16-16,-7-17-18 16,9-21-3-16,1-27 1 15,15-12-2-15</inkml:trace>
  <inkml:trace contextRef="#ctx0" brushRef="#br5" timeOffset="430278.6106">6231 879 79 0,'0'0'36'0,"0"0"0"15,0 0 0-15,0 0-28 16,0-57-1-16,0 57 0 16,0 0-2-16,0 0-1 15,0 0-1-15,0 0 0 16,0 0-1-16,0 0 0 15,15 69 0-15,-15-69-1 16,6 53-1-16,1 28-2 16,3 7-12-16,4 1-22 0,4-1-3 15,-9-22 0-15,11-9-2 16</inkml:trace>
  <inkml:trace contextRef="#ctx0" brushRef="#br5" timeOffset="431369.673">8570 912 64 0,'0'0'36'15,"-44"-61"0"-15,44 61 1 16,0 0-27-16,0 0-2 0,0 0-1 16,0 0 0-16,0 0-2 15,0 0 0-15,0 0-2 16,0 0 0-16,0 0 0 15,0 0-2-15,-38 58 1 16,32-5-4-16,8 23-2 16,12-4-32-16,-6 14-2 15,6-5-2-15,-13-26-1 16</inkml:trace>
  <inkml:trace contextRef="#ctx0" brushRef="#br5" timeOffset="433947.8204">8521 2068 70 0,'0'0'36'0,"3"-12"-1"15,-3 12 0-15,0 0-26 16,0 0-1-16,0 0-1 16,0 25-1-16,-3 1-3 15,4 12-1-15,-2 7-1 16,1 16 1-16,-5 8-1 15,1 8 0-15,-1 1-1 16,-1-5 1-16,2-1-3 16,-3-16-6-16,15 0-28 15,-5-24-1-15,13-9-2 16,2-19-2-16</inkml:trace>
  <inkml:trace contextRef="#ctx0" brushRef="#br5" timeOffset="436174.9478">3336 3687 65 0,'14'-5'33'15,"-14"5"1"-15,0 0-2 16,0 0-22-16,0 0-5 0,1 20 0 15,2 8 1-15,-6 7-2 16,3 12 0-16,-4 9 0 16,1 9-1-16,-5 3-1 15,1 2-1-15,-1-5-1 16,-4-7-3-16,9-1-4 15,-10-19-28-15,18-3-2 16,0-19-1-16,13-5 1 16</inkml:trace>
  <inkml:trace contextRef="#ctx0" brushRef="#br5" timeOffset="440746.2093">12536 3644 74 0,'3'-16'34'16,"-3"16"-2"-16,5-11 0 15,-5 11-28-15,0 0-1 16,0 0 0-16,0 0 2 16,0 0-1-16,0 0-1 15,5 23 1-15,-10 2-1 16,4 7 0-16,-4 7-1 0,3 10 0 15,1 5-1-15,0 1-1 16,2 3 0-16,2-4-2 16,3-2-2-16,-4-13-7 15,13 4-23-15,-11-17-3 16,6-1 1-16,-10-25-2 15</inkml:trace>
  <inkml:trace contextRef="#ctx0" brushRef="#br5" timeOffset="442143.2892">8674 5190 72 0,'13'-9'35'15,"-13"9"0"-15,0 0 1 16,0 0-29-16,5 10-1 15,-6 11-2-15,4 18 0 16,-7 10-1-16,-1 11-1 16,-2 4 0-16,-2 10 0 15,-5 6-2-15,3-4 1 0,1-6-4 16,-2-14-5-16,14-1-26 15,-7-16-2-15,12-1 0 16,-3-12-2-16</inkml:trace>
  <inkml:trace contextRef="#ctx0" brushRef="#br5" timeOffset="460433.3353">11100 3691 50 0,'0'0'31'0,"-16"-15"3"15,5 13-3-15,-13-10-18 16,7 15-1-16,-14-6-3 0,4 17 2 16,-14 2-6-16,-1 16 1 15,-4 4-1-15,0 16-2 16,2 3 0-16,10 6-2 15,8 0 0-15,15-5-2 16,20-7-1-16,20-20-5 16,33-9-28-16,13-27-3 15,27-11 0-15,5-22-2 16</inkml:trace>
  <inkml:trace contextRef="#ctx0" brushRef="#br5" timeOffset="462164.4343">7924 5241 59 0,'-3'-17'35'15,"1"4"-1"-15,-12-3 1 16,0 8-26-16,-14-4-1 16,2 11-1-16,-13 3-1 15,-6 17-1-15,-11 11-1 0,-3 16 0 16,-7 12-1-16,5 10-1 15,3 7 0-15,8 3-1 16,15-2-2-16,21-10 3 16,28-14-4-16,29-29 0 15,52-15-33-15,20-28-4 16,39-13 1-16,17-28-2 15</inkml:trace>
  <inkml:trace contextRef="#ctx0" brushRef="#br5" timeOffset="463425.5065">12536 5355 54 0,'-4'-17'35'0,"0"3"-1"16,-14-3 1-16,0 12-23 15,-24-3-3-15,-3 17 0 16,-18 3-1-16,0 18-1 15,-11 7-2-15,6 15 0 16,4 3-1-16,11 12-2 16,23 1 0-16,27-6 1 15,33-3-4-15,28-14 0 16,40-9-34-16,15-21-3 15,27-18-1-15,8-21-2 16</inkml:trace>
  <inkml:trace contextRef="#ctx0" brushRef="#br5" timeOffset="474418.1352">9612 1153 87 0,'42'-66'37'0,"-42"66"1"16,0 0 0-16,0 0-32 15,38-57-1-15,-38 57-1 16,0 0 0-16,0 0 0 0,0 0-2 15,0 0 1-15,0 0-2 16,0 0 0-16,0 0 0 16,44 25-1-16,-43 35 3 15,-4 7-4-15,-1 8 2 16,-8-9-4-16,6 2-1 15,6-5-8-15,-6-20-25 16,15-26-2-16,-9-17 0 16,25-7-1-16</inkml:trace>
  <inkml:trace contextRef="#ctx0" brushRef="#br5" timeOffset="474754.1544">9701 1108 71 0,'-73'-55'40'16,"73"55"-1"-16,0 0 3 15,-61-32-18-15,61 32-18 16,0 0-1-16,0 0-1 15,0 0 0-15,0 0-1 16,0 0 0-16,0 0-1 16,74-41 0-16,-74 41 0 15,93-26 1-15,-42 10-3 16,2 2 0-16,-1-1-1 15,0 1-1-15,-1 2 0 0,-3 0-4 16,-48 12-1-16,80-20-13 16,-80 20-20-16,58-16-1 15,-58 16 0-15,0 0-1 16</inkml:trace>
  <inkml:trace contextRef="#ctx0" brushRef="#br5" timeOffset="476599.26">6223 2268 93 0,'0'0'36'16,"-8"-21"1"-16,8 21 0 16,-12-10-34-16,12 10 0 15,0 0-1-15,-4-10 0 16,4 10 0-16,-1 12 0 15,1 5-1-15,1 9 0 16,-1 9-1-16,2 12 1 16,-1 6-1-16,0 6 0 15,-1 2-1-15,-1-1-1 16,2-2 0-16,-3-10-1 15,7-2-6-15,-8-25-21 16,16 3-7-16,-13-24 0 16,21 4 1-16</inkml:trace>
  <inkml:trace contextRef="#ctx0" brushRef="#br5" timeOffset="476832.2733">5934 2229 107 0,'-15'0'38'0,"-2"-6"1"16,17 6-1-16,19 4-36 16,15-4 0-16,23-5-1 15,20 1 0-15,18-8-2 16,15-2-1-16,12-1-4 15,-8-11-19-15,7 9-14 16,-21-7 2-16,-11 9-3 0,-28-4 2 16</inkml:trace>
  <inkml:trace contextRef="#ctx0" brushRef="#br5" timeOffset="478756.3833">5405 3816 71 0,'0'0'35'0,"13"-9"0"16,-13 9 1-16,0 0-28 16,0 0-3-16,-3 16-2 15,2 2-1-15,1 9 0 16,0 7-1-16,0 8 1 15,0 7-2-15,-2 8 1 0,-3 3 0 16,2-3-1-16,-1-1-1 16,-3-7-3-16,7-1-3 15,-13-21-18-15,20 1-10 16,-7-16-1-16,11-7 0 15,-3-16-1-15</inkml:trace>
  <inkml:trace contextRef="#ctx0" brushRef="#br5" timeOffset="478993.3969">5165 3852 98 0,'-27'-4'38'0,"1"-6"1"0,15 12-2 16,11-2-33-16,19-8-2 15,18 2 1-15,22 0-1 16,21-2-2-16,11-2-1 16,21 1-2-16,-1-11-10 15,10 10-25-15,-14-10 0 16,-4 6-2-16,-22-8 0 15</inkml:trace>
  <inkml:trace contextRef="#ctx0" brushRef="#br5" timeOffset="480166.464">11850 3739 70 0,'14'-11'36'0,"-8"-6"-1"15,8 9 1-15,-10-11-29 16,-4 19-2-16,10-16 1 16,-10 16 0-16,0 0-2 15,0 0-1-15,4 13-1 16,-9 12 0-16,-8 9-1 15,2 12-1-15,0 11 0 0,-5 10 0 16,0 7-1-16,1-1 1 16,3 1-2-16,2-10-1 15,9 0-3-15,-7-23-7 16,20-1-23-16,-8-19-1 15,9-6-1-15,-1-17 1 16</inkml:trace>
  <inkml:trace contextRef="#ctx0" brushRef="#br5" timeOffset="480385.4765">11694 3773 100 0,'-16'-16'39'0,"-5"-4"0"16,21 20-1-16,-5-13-34 15,19 10-1-15,20 1 0 16,15 3-2-16,15 3-2 16,13-6-3-16,20 13-18 15,-2-15-17-15,8 7 1 16,-15-11-3-16,-6 5 0 15</inkml:trace>
  <inkml:trace contextRef="#ctx0" brushRef="#br5" timeOffset="481974.5674">3526 5270 54 0,'0'0'33'16,"0"-10"-1"-16,0 10 1 16,0 0-22-16,-4-14-6 0,4 14 1 15,0 0-2-15,0 0 0 16,0 0 0-16,3 24-1 15,-3 0-1-15,0 11 1 16,-5 7-2-16,0 11 1 16,-3 6-2-16,-2 5 1 15,1-1-2-15,-5-4-1 16,6 0-1-16,-5-20-8 15,13 1-22-15,-2-20-1 16,9-6-1-16,-7-14-1 16</inkml:trace>
  <inkml:trace contextRef="#ctx0" brushRef="#br5" timeOffset="482232.5822">3274 5250 94 0,'-13'-10'38'0,"-6"-3"1"16,19 13-2-16,-14 1-33 16,14-1-1-16,33 4-1 15,8-3 0-15,13-2 0 16,15-1-2-16,12-1-1 15,10-4-2-15,8 2-2 16,-7-12-7-16,3 12-26 16,-20-8 0-16,-6 5-3 0,-20-4 2 15</inkml:trace>
  <inkml:trace contextRef="#ctx0" brushRef="#br5" timeOffset="497788.4719">6759 5243 36 0,'19'-18'32'15,"-11"6"2"-15,-8 12-2 16,7-22-9-16,-7 22-14 0,4-12-2 16,-4 12-2-16,-15-6-1 15,-3 12 0-15,-15 1 0 16,-4 9-1-16,-9 2-1 15,-4 8 1-15,-6-2-1 16,4 7-1-16,2-1 0 16,16-1 0-16,5 0-1 15,11-2 1-15,17 1-2 16,10-5 1-16,19 4-1 15,8-3 1-15,15 0 0 16,7-1 0-16,3-1 0 16,3-1 0-16,-5-3 1 15,-9 0-1-15,-12-1 2 16,-15 4-1-16,-21 2 0 15,-19 7 0-15,-19 1 0 0,-11 3 1 16,-11 0 2-16,-3 0-2 16,-1-4-1-16,9-7-2 15,12-2-1-15,8-20-27 16,33-1-8-16,4-11-1 15,28-5-4-15</inkml:trace>
  <inkml:trace contextRef="#ctx0" brushRef="#br5" timeOffset="514547.4305">18036 2431 62 0,'1'-20'36'0,"-1"20"0"15,6-25-2-15,-6 25-21 0,3-19-9 16,-3 19 0-16,0-12-1 15,0 12 0-15,0 0-1 16,0 0 0-16,0 0-1 16,-6 23 0-16,1 6 0 15,-2 11 0-15,-2 11-1 16,-2 9 2-16,-4 17 0 15,-3 8 0-15,-2 5 0 16,-3 4 0-16,1 0 0 16,0-4 0-16,4-7-1 15,5-7-1-15,3-15 0 16,6-6 0-16,7-15 1 15,3-10-1-15,7-14 1 16,3-7 0-16,7-8 1 0,6-4-1 16,7-7 0-16,8-3-1 15,11-4 1-15,12-1-1 16,6 2 0-16,10 1 1 15,7 4-1-15,1 0 1 16,-1 7-1-16,-5-2 0 16,-12 6 0-16,-12 0 0 15,-14 1-1-15,-12 1-2 16,-11 1-1-16,-17-15-17 15,-7 12-18-15,0 0 0 16,-2-14-2-16,-8-2 0 16</inkml:trace>
  <inkml:trace contextRef="#ctx0" brushRef="#br5" timeOffset="515176.4665">16813 6485 48 0,'-33'-1'29'0,"9"5"-1"16,5-3-2-16,19-1-15 15,-12 9-18-15,23 3 0 16,-11-12-2-16,27 19 1 0,-13-10-7 15,4 4-10-15,3 1 0 16,-9-8 2-16,6 5 0 16</inkml:trace>
  <inkml:trace contextRef="#ctx0" brushRef="#br5" timeOffset="515625.4921">16870 6579 51 0,'0'0'34'16,"-10"-19"-1"-16,10 19-1 16,-23-19-16-16,23 19-4 15,-20-18-3-15,20 18-2 16,-19-10-2-16,19 10-1 15,-18-6 0-15,18 6-2 16,0 0 0-16,0 0-1 0,13 6 1 16,11 2-1-16,17-2 1 15,18 0-1-15,22-5 1 16,29 0 0-16,27-6 0 15,32-4-1-15,28-7 0 16,33-5 0-16,28-4 0 16,27-2 0-16,19-2-1 15,16 2 1-15,11 0 0 16,4 3 0-16,-4 4 0 15,-10 3 0-15,-14 6 0 16,-20 1-1-16,-21 6 1 16,-23 3 0-16,-24 1-1 15,-22 1 1-15,-22 1-1 16,-23 0 1-16,-22 2-1 15,-16 0 0-15,-21 2 0 0,-18 0-1 16,-21 2 0-16,-12-1 0 16,-13 1-1-16,-14 0-1 15,-6 8-3-15,-9-16-22 16,-10 20-11-16,0-11 0 15,10 4-1-15,0-13-1 16</inkml:trace>
  <inkml:trace contextRef="#ctx0" brushRef="#br5" timeOffset="528652.2372">4315 3817 57 0,'0'0'34'16,"-1"-16"1"-16,1 16-1 15,0-19-11-15,0 19-21 16,0 0 0-16,0 0 0 16,0 0 0-16,0 0 0 15,-9 28-1-15,7 3 0 16,-5 6 0-16,0 10 1 15,-7 8-2-15,4 4 2 16,-7 3-2-16,1-2 1 16,4-10 0-16,-3-6 0 15,3-9-1-15,5-12 0 16,4-12 0-16,3-11 1 0,12-16 0 15,2-12-1-15,1-8 2 16,4-14-1-16,1-8 0 16,-2-2 0-16,1-3 0 15,-4 5 0-15,-3 6 0 16,-2 9 0-16,-3 10 0 15,-4 10-1-15,-2 12 1 16,-1 11-1-16,0 0 0 16,5 25 0-16,0 4 0 15,3 9 0-15,1 7 0 16,6 7 0-16,8 3-1 15,4-1 1-15,2-3 0 16,3-8 0-16,3-12 1 16,1-8-1-16,0-16 1 15,-1-14 0-15,-2-14 0 0,0-12 0 16,-6-15 1-16,-1-6-1 15,-9-6 0-15,-2-4 0 16,-8-1-1-16,-1 2 0 16,-5 6 0-16,-5 9-1 15,4 14-4-15,-9-7-18 16,20 26-17-16,-1-1 2 15,12 12-4-15,3 1 2 16</inkml:trace>
  <inkml:trace contextRef="#ctx0" brushRef="#br5" timeOffset="530537.345">13938 3715 41 0,'9'-10'31'15,"-2"-4"3"-15,-7 14-1 16,9-21-16-16,-9 21-6 15,0 0-1-15,11-4-2 16,-11 4-2-16,0 0-2 16,0 0-1-16,-6 13-1 15,3-2-1-15,-1 6 0 16,-1 3-1-16,1 8 0 15,-6 3 0-15,0 3 1 16,-4 2-1-16,0 0 0 16,0-2 0-16,0-5 1 15,0-4-1-15,6-7 0 0,8-18 1 16,-11 15-1-16,11-15 1 15,4-20 0-15,6 1-1 16,0-7 1-16,4-6 0 16,3-5 0-16,-2-1 1 15,5-3-2-15,-1 3 2 16,-4 3-2-16,0 4 1 15,1 7-1-15,-5 7 0 16,1 7 1-16,0 9-1 16,-1 8 0-16,2 9 0 15,0 8 0-15,1 9 0 16,-1 2 0-16,5 7 0 0,-1 5 0 15,1-1 0 1,0 0 1-16,-3-5-2 0,4-6 1 16,-5-7 1-16,0-7 0 15,-2-11 0-15,2-11 0 16,-2-14 0-16,3-9 1 15,-1-10-1-15,1-8 1 16,0-6-1-16,-2-6 0 16,-1 0 0-16,-1 2-2 15,-2 10 1-15,-4 2-2 16,2 10-2-16,-10 4-5 15,16 19-29-15,-13 7 0 16,0 0-2-16,0 0 0 16</inkml:trace>
  <inkml:trace contextRef="#ctx0" brushRef="#br5" timeOffset="532143.4369">11045 5358 69 0,'-1'-13'35'0,"-4"-2"-2"15,5 15 0-15,-2-19-30 16,2 19 1-16,0 0-1 16,0 0 0-16,-1 19 0 15,-3 10-1-15,-4 4 0 16,-3 12 0-16,-6 8-1 0,2 7 0 15,-8 2 0-15,2 1 2 16,-2-6-3-16,1-5 3 16,6-9-1-16,3-10 0 15,5-11-1-15,7-10 2 16,1-12-2-16,16-14 0 15,-2-10 1-15,3-11-2 16,3-9-1-16,2-5 1 16,1-11 2-16,-3-3-4 15,1-1 4-15,1 4-4 16,-7 8 3-16,-1 8 0 15,-5 8-1-15,0 11 1 16,-9 25-1-16,14-6 0 16,-7 27 0-16,-1 13 1 15,3 10-1-15,1 12 0 0,5 11 0 16,3 3 3-16,4-1-3 15,5-3 1-15,3-10 1 16,2-8 0-16,3-14 1 16,1-11-1-16,0-17-1 15,3-15 0-15,-3-15 0 16,-2-11-2-16,-5-12 0 15,-5-8 0-15,-2-12 0 16,-3-6-1-16,-4-2 2 16,-4-1-6-16,4 13 0 15,-12-1-29-15,19 17-5 16,-7 2 2-16,8 17-4 15</inkml:trace>
  <inkml:trace contextRef="#ctx0" brushRef="#br6" timeOffset="553810.6762">6360 3858 48 0,'0'0'32'15,"13"-11"1"-15,-13 11 0 16,0 0-9-16,7-12-19 16,-7 12 0-16,0 0 0 15,0 0-1-15,-3 15-1 16,0 5-1-16,-2 9 0 15,-2 8-1-15,-1 10 0 16,-2 9 0-16,1 8-1 16,-1 4-1-16,-1-2 1 15,5-3-1-15,1-9 0 16,1-9 0-16,3-14 1 15,4-11-1-15,-3-20 1 16,20-16 1-16,-6-14 0 16,0-14 1-16,2-10-1 0,-2-10 1 15,0-8 0-15,-1-4-1 16,-4 2 0-16,-2 4 0 15,-2 6 0-15,1 6-1 16,3 8 1-16,2 7-1 16,7 6 0-16,1 6 0 15,7 4 0-15,5 8 1 16,3 3-1-16,0 5 1 15,2 4-2-15,-4 9 2 16,-5 7-2-16,-4 7 1 16,-5 9 0-16,-10 6-2 15,-7 8 2-15,-7 5-1 16,-11 3 1-16,-3 1 0 15,-4-2 0-15,-4-3 0 0,0-5 0 16,3-8 0-16,1-7 1 16,5-6-1-16,5-8 1 15,3-4-1-15,11-5 0 16,0 0 0-16,-11-3 0 15,11 3 0-15,0 0 0 16,14-10 0-16,0 10 1 16,7 5 0-16,3 4 0 15,7 5 1-15,3 8-1 16,3 6 1-16,-2 3 0 15,4 8 0-15,-9-1-1 16,-2 0-1-16,-5-3 0 16,-2-3-2-16,-4-8 0 15,-3-6-2-15,0 0-11 0,-14-18-24 16,20-9 1-16,-17-9-1 15,8 0 2-15</inkml:trace>
  <inkml:trace contextRef="#ctx0" brushRef="#br6" timeOffset="566272.389">10663 2199 54 0,'0'0'33'16,"-3"-26"0"-16,3 26-1 15,-4-29-14-15,4 29-10 16,-7-23-2-16,7 23 1 0,-15-15-3 16,15 15 1-16,-27 7-2 15,10 4-1-15,-5 5-1 16,-1 6-1-16,-2 6 1 15,1 4-1-15,1 7 1 16,5 5-1-16,3 6 0 16,7 5 1-16,8 0-1 15,6 1 1-15,10-3-2 16,13-7 2-16,8-9-1 15,13-15 0-15,9-19 1 16,6-18 0-16,6-22 0 16,-2-16-1-16,-3-10 1 15,-5-7 0-15,-15-9 0 16,-15 1 0-16,-18 5 0 0,-15 10 0 15,-22 14-2-15,-15 15 2 16,-14 17-2-16,-17 16-2 16,2 24-6-16,-9 5-27 15,17 18-3-15,7 0 0 16,23 4-1-16</inkml:trace>
  <inkml:trace contextRef="#ctx0" brushRef="#br6" timeOffset="567729.4722">7731 3837 74 0,'0'-18'35'16,"0"18"-1"-16,-8-24-2 16,8 24-25-16,-20-15-2 15,8 14 0-15,-7 0-2 16,0 9 0-16,-6 2 0 15,-3 10-1-15,-4 6 1 16,-1 10-1-16,-2 9 0 16,8 6 0-16,-2 4-1 15,15 6 1-15,7-2-2 0,15 0 1 16,10-6-1-16,16-10-1 15,17-11 1-15,7-13 0 16,11-14 0-16,3-16 1 16,-1-19 0-16,-2-17-1 15,-5-13 1-15,-8-10 0 16,-17-6 0-16,-16-1 0 15,-16 5-1-15,-20 7-1 16,-17 14 0-16,-17 17 0 16,-15 24-3-16,-15 10-16 15,6 31-17-15,0 5-1 16,18 13-1-16,16-4 0 15</inkml:trace>
  <inkml:trace contextRef="#ctx0" brushRef="#br6" timeOffset="569095.5504">13297 3713 71 0,'5'-10'34'0,"-10"-8"1"15,7 8 0-15,-12-10-28 16,6 10-1-16,-6-7-1 16,10 17 0-16,-27-14-1 15,9 14 0-15,-9 6-2 16,-1 9 0-16,-3 7 0 15,-2 6-1-15,0 9 0 16,1 6 0-16,4 5-1 16,7 3 0-16,8 2 0 15,12-3 0-15,10-5 0 16,13-8 0-16,14-10 0 15,15-14 0-15,12-15 0 16,9-14 0-16,4-14 1 16,-2-11 0-16,-7-7 0 0,-11-4-1 15,-15-2 0-15,-22 0-2 16,-19 9 0-16,-19 8-2 15,-19 16-4-15,-18-1-21 16,0 23-9-16,-8 1 1 16,9 13-2-16</inkml:trace>
  <inkml:trace contextRef="#ctx0" brushRef="#br6" timeOffset="570331.6211">4702 5314 63 0,'0'-21'36'16,"2"6"-2"-16,-9-3 3 15,7 18-28-15,-20-24-3 16,6 19-1-16,-5 0-1 16,-3 10-1-16,-3 4-1 15,-2 12 0-15,-4 5-1 16,3 12 1-16,-4 6-1 15,6 7 1-15,2 3-1 0,13 2 0 16,6-2-1-16,13-7 1 16,12-8-1-16,15-9 0 15,13-10 0-15,10-13 0 16,12-14 0-16,2-11 0 15,-4-14 0-15,-2-11 0 16,-7-7-1-16,-13-11 0 16,-14-3 0-16,-20-3-1 15,-17 8 0-15,-22 5-1 16,-14 18-3-16,-22 6-10 15,-2 33-21-15,-15 14 1 16,6 21-2-16,1 11 1 16</inkml:trace>
  <inkml:trace contextRef="#ctx0" brushRef="#br7" timeOffset="600678.3569">5145 2282 15 0,'0'0'28'0,"11"-5"1"15,-11 5 0-15,0 0-10 16,0 0-3-16,0 0-1 15,-4-10-3-15,4 10-2 16,0 0-4-16,0 0-1 16,0 0 0-16,0 0-1 15,0 0-1-15,0 0 0 0,0 0-1 16,0 0 0-1,0 0-1-15,-10 1 0 0,10-1 0 16,-11 23-1-16,4-3 0 16,-1 9 1-16,-2 10-2 15,3 12 2-15,-1 6-1 16,6 4 1-16,0 5-1 15,7-1 2-15,3-5-2 16,6-4 2-16,5-10-2 16,3-11 1-16,5-15-1 15,2-11 2-15,4-13-1 16,0-12 0-16,6-12 1 15,-3-13-2-15,-3-12 1 16,4-5 0-16,-7-2 1 0,-2 0-3 16,-5 3 2-16,-5 4-2 15,-8 8 2-15,-4 5-1 16,-4 12 0-16,-4 6-1 15,2 7 0-15,-1 2-2 16,1 13-3-16,14-21-10 16,9 22-21-16,-7-7-1 15,11 9-1-15,-8-4 0 16</inkml:trace>
  <inkml:trace contextRef="#ctx0" brushRef="#br7" timeOffset="602767.4764">5662 2352 43 0,'-4'-10'31'0,"4"10"3"15,0 0-1-15,-3-15-11 16,3 15-12-16,0 0-2 15,0 0-1-15,0 0-1 16,0 0-1-16,0 0-2 16,0 0 0-16,0 0-1 15,0 0 0-15,-6 20-1 16,5-2 0-16,-2 9-1 15,0 10 0-15,-1 6 1 16,-1 12 0-16,-2 1 0 16,1 2 1-16,-2-3-1 15,6-5 1-15,-3-8-2 0,2-6 2 16,5-11-4-16,-1-8 0 15,7-2-5-15,-8-15-15 16,14-9-16-16,-8-3 2 16,8 1-2-16,-8-12-1 15</inkml:trace>
  <inkml:trace contextRef="#ctx0" brushRef="#br7" timeOffset="605981.6602">9496 3820 41 0,'6'-20'30'16,"-6"20"2"-16,2-20-2 16,-2 20-17-16,3-12-3 15,-3 12-1-15,0 0 0 16,0 0-3-16,0 0 0 15,0 0-2-15,0 0-1 16,0 0-1-16,0 0-1 16,0 0 0-16,2 19 0 15,-2-3 0-15,0 4 0 16,0 2 0-16,-1 1 0 15,-1 5 1-15,-1-2-1 0,3-2 0 16,-4-2 1-16,0-5-2 16,3-2 1-16,0 0 0 15,-2-3-1-15,3-2 1 16,0-10-1-16,3 16 0 15,-3-16 0-15,2 18 0 16,-1-8 0-16,0 0 0 16,1 4 0-16,-2-1 0 15,0 2 0-15,-2 2 0 16,4 3 0-16,-1-1 0 15,2 4 0-15,3-1-1 16,2 1 1-16,-1 2-1 16,6-6 1-16,3 2-2 15,1-5 2-15,1-4-2 0,0-4 2 16,2-6 0-16,1-8 0 15,3-9 1-15,-1-9 0 16,1-6 1-16,1-9-1 16,4-11 0-16,1-6 0 15,1-5 1-15,3-3-2 16,0 3 1-16,-2 3-1 15,0 5 1-15,-4 8 0 16,-5 10-1-16,-5 9 1 16,-2 8 0-16,-7 8 0 15,-9 10 0-15,0 0 0 16,0 0 0-16,-3 13-1 15,-2 6 0-15,-1 8 0 16,2 9-1-16,1 8 1 16,3 9-1-16,3 6 1 0,4 2 0 15,1 1 0-15,2-2 1 16,3-8-2-16,1-3 2 15,-1-11-1-15,-2-11-2 16,3-7 0-16,-1-20-12 16,10-1-22-16,-14-18-3 15,6 2 0-15,-8-15-2 16</inkml:trace>
  <inkml:trace contextRef="#ctx0" brushRef="#br7" timeOffset="620844.5103">8535 3822 74 0,'0'0'37'16,"1"-12"-1"-16,-1 12 1 15,0 0-20-15,0 0-14 16,0 0 0-16,0 0-1 15,3 24 1-15,-3 4-1 16,-1 11 0-16,-2 10 0 16,-4 8-1-16,0 7 0 15,-2 4-2-15,-2-5-1 16,5 2-3-16,-3-18-7 15,17-1-26-15,-5-18 0 0,14-8 0 16,-3-18-1-16</inkml:trace>
  <inkml:trace contextRef="#ctx0" brushRef="#br7" timeOffset="621182.5297">8501 3847 95 0,'-9'-13'38'16,"23"11"0"-16,3-12-1 16,24 5-35-16,5-2 0 15,12 5 1-15,8-1-1 0,4 4 0 16,-2 6-1-16,-1 6-1 15,-11 7 0-15,-11 11 0 16,-16 11 0-16,-21 13 1 16,-21 12-1-16,-18 5 1 15,-18 8-1-15,-14 2 0 16,-12-2 1-16,-5-4-1 15,5-13 0-15,7-13-2 16,12-12-7-16,10-27-27 16,30-9-3-16,12-28 0 15,26-10-2-15</inkml:trace>
  <inkml:trace contextRef="#ctx0" brushRef="#br7" timeOffset="628845.968">4029 2284 66 0,'7'-19'34'16,"-7"19"-1"-16,5-21-6 15,-5 21-21-15,0 0-1 16,14-9 0-16,-14 9-1 0,4 12 1 15,-8 5-2-15,3 9 0 16,-5 11 0-16,3 15 0 16,-5 7-2-16,3 10 3 15,-1 4-3-15,0 6 2 16,2-3-3-16,-1-1 2 15,4-9-2-15,2-10 1 16,4-12-2-16,2-7 0 16,1-11 1-16,2-15-1 15,4-10 1-15,4-12-1 16,-2-15 1-16,-1-7 1 15,0-13-1-15,-5-8 0 16,0-11 0-16,-5-3-1 16,0-7 1-16,-4-1 0 0,-1 4 0 15,1 4-2-15,1 4 3 16,3 4-1-16,7 7 1 15,5 4 0-15,6 9 0 16,6 3 0-16,5 6 0 16,4 4 0-16,0 4 0 15,1 8 1-15,-5 7-2 16,-1 8 1-16,-4 11 0 15,-6 7 0-15,-3 11 0 16,-9 6-2-16,-5 3 2 16,-4 5-2-16,-7 2 2 15,-8 6-1-15,-8-1 0 16,-11-3 0-16,-8-3 1 15,-7-2 0-15,-9-7 0 0,1-6 0 16,0-7-2-16,6-15-3 16,18-5-7-16,7-27-27 15,26-6-1-15,7-18-1 16,25 0-2-16</inkml:trace>
  <inkml:trace contextRef="#ctx0" brushRef="#br7" timeOffset="644198.8461">5078 1022 88 0,'0'0'38'0,"0"0"0"0,0 0-1 15,0 0-30-15,0 0-4 16,0 0 0-16,0 0-2 16,0 0 1-16,0 0 0 15,0 0 0-15,0 0 0 16,0 0 1-16,19 61-1 15,-17 0 0-15,-3 7-2 16,3 16 1-16,-13-14-1 16,9 11-2-16,-1-8-2 15,3-12-2-15,8-18-10 16,-9-19-21-16,15-9 0 15,-14-15-1-15,25-11 0 16</inkml:trace>
  <inkml:trace contextRef="#ctx0" brushRef="#br7" timeOffset="644425.8591">5138 1354 114 0,'0'0'39'15,"0"0"0"-15,0 0-6 16,0 0-29-16,0 0-2 15,59-21 0-15,-59 21-1 16,0 0-2-16,66-17-2 16,-66 17-2-16,57-18-3 15,-57 18-14-15,65-23-16 16,-65 23 2-16,72-26-3 15,-72 26 2-15</inkml:trace>
  <inkml:trace contextRef="#ctx0" brushRef="#br7" timeOffset="644756.878">5633 1023 99 0,'0'0'38'0,"0"0"0"15,-53-43-3-15,53 43-28 16,0 0-1-16,0 0 1 16,0 0-2-16,0 0-2 0,0 0 0 15,-57 87-1 1,45-25 1-16,1 11-2 0,7 8 0 15,-8-13-2-15,12 9 1 16,-2-13-1-16,8-8 0 16,-1-16-3-16,-3-11 0 15,6-5-3-15,-8-24-22 16,13 9-10-16,-13-9 0 15,9-17-2-15,-5-3 1 16</inkml:trace>
  <inkml:trace contextRef="#ctx0" brushRef="#br7" timeOffset="668058.2108">3266 1101 74 0,'0'0'35'0,"18"-53"-1"16,-18 53-6-16,0 0-18 15,0 0-8-15,0 0 0 16,0 0 1-16,19 67-2 0,-27-5 3 15,-4 5-3-15,3 1 2 16,-9-18-1-16,9 6 0 16,4-13-1-16,0-15 1 15,5-28 0-15,0 0 0 16,0 0 0-16,0 0 0 15,28-52 0-15,-28 52-3 16,25-53 2-16,-25 53-1 16,24-61 1-16,-24 61-1 15,27-66 0-15,-27 66 0 16,24-73 0-16,-24 73 2 15,18-68-3-15,-18 68 2 16,0 0 0-16,33-71-2 0,-33 71 1 16,0 0 1-1,0 0 1-15,46-8-1 0,-46 8 1 16,0 0 0-16,0 0 1 15,65 57 0-15,-65-57-1 16,49 23-2-16,-49-23 2 16,59 8-2-16,-59-8 1 15,65-8 0-15,-65 8-1 16,64-22-1-16,-64 22 1 15,60-31 1-15,-60 31-1 16,53-27 0-16,-53 27 1 16,0 0 1-16,45 24-1 15,-24 32 1-15,-16 29-2 16,-8 21 1-16,-15-14-4 0,10 9 0 15,16-6-31-15,3-32-7 16,23-34-1-16,3-25-1 16</inkml:trace>
  <inkml:trace contextRef="#ctx0" brushRef="#br7" timeOffset="698963.9785">7583 969 38 0,'0'0'31'0,"0"0"2"16,0 0-1-16,0 0-12 15,5-56-12-15,-5 56 2 16,0 0-1-16,0 0-2 0,0 0-1 15,0 0-2-15,0 0 0 16,0 0-2-16,0 0 0 16,0 0 1-16,0 0-1 15,0 0-1-15,0 0 0 16,0 0 1-16,29 67-2 15,-17 5 2-15,-5 11-1 16,2 8 0-16,-1 1-2 16,-9-22 1-16,5 1-3 15,-3-14-3-15,11-23-22 16,-10-13-8-16,10-11-1 15,-12-10-1-15</inkml:trace>
  <inkml:trace contextRef="#ctx0" brushRef="#br7" timeOffset="699505.0094">8059 905 53 0,'0'0'34'16,"0"0"0"-16,0 0-1 15,53-36-17-15,-53 36-14 16,0 0 2-16,0 0 2 0,0 0-1 15,0 0-2 1,0 0-1-16,0 0 2 0,-35 67-1 16,35-67 0-16,-53 40-2 15,53-40 2-15,-61 43-2 16,61-43 2-16,-63 47-2 15,63-47-1-15,-57 43 1 16,57-43 0-16,-45 40 1 16,45-40-1-16,0 0 0 15,0 0 1-15,0 0 0 16,0 0 0-16,0 0-1 15,0 0 0-15,57 49 0 16,-57-49 0-16,64-2 0 16,-64 2 0-16,57 12 0 15,14 10-1-15,-16 3 0 16,-11 13 0-16,-19 4-1 0,-13-12 1 15,4 12-2-15,-1-5 0 16,3-20 0-16,4-7 0 16,6-7-4-16,-6-23-11 15,11 7-21-15,-11-11 1 16,0 3-1-16,-22 21-1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3:47:48.8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1730 1062 37 0,'0'0'33'15,"21"-55"3"-15,-21 55-1 16,0 0-19-16,-6-53-2 16,6 53-2-16,0 0-2 15,0 0-3-15,-33-65-2 16,33 65 0-16,0 0-3 15,0 0-2-15,-66-11 1 16,66 11 0-16,0 0-1 16,-57 47 2-16,57-47-2 15,-35 48 1-15,-1 28-1 16,10 14 2-16,9 7-3 15,15 2 1-15,1-28-1 0,24-1 0 16,17-12 0-16,16-28 1 16,13-18 0-16,8-13-1 15,7-16 2-15,-84 17-1 16,87-36 2-16,-87 36-2 15,88-59 1-15,-88 59-1 16,77-78 1-16,-77 78-2 16,55-90 2-16,-40 42 0 15,-12-7 0-15,-3 55-2 16,-24-98 2-16,24 98-1 15,-55-83-2-15,55 83-12 16,-66-67-25-16,66 67 0 16,-68-47-1-16,68 47 0 0</inkml:trace>
  <inkml:trace contextRef="#ctx0" brushRef="#br0" timeOffset="678.0388">2455 941 70 0,'0'0'39'15,"3"-58"-2"-15,-3 58 0 16,0 0-33-16,13-70 0 16,-13 70 1-16,0 0-1 15,0 0-1-15,0 0 0 16,0 0 0-16,0 0 0 15,25 77 0-15,-13 14 1 16,-4 12-3-16,4 9 1 16,-2-1-1-16,-15-24 1 15,5-10-3-15,6-17 1 0,1-33 0 16,2-11 0-16,-9-16 1 15,19 1-1-15,-9-15 1 16,4-11 0-16,-14 25 0 16,0 0 0-16,20-59 1 15,-20 59-1-15,15-53 0 16,-15 53-2-16,19-55 0 15,-19 55-1-15,26-49 3 16,-26 49-2-16,0 0 1 16,44-48 0-16,-29 36-1 15,15 12 4-15,-1 13-3 16,1 18 4-16,-14 12-4 15,-3 8 2-15,-19-4-1 16,-8-4 0-16,-18-13 0 16,-6-5 0-16,-5-9-2 0,-5-10-3 15,7-5-9-15,-11-15-26 16,24-7-3-16,1-12 0 15,27 33-1-15</inkml:trace>
  <inkml:trace contextRef="#ctx0" brushRef="#br0" timeOffset="1375.0786">3493 1307 93 0,'0'0'38'15,"0"0"-1"-15,-29-9 2 16,27 20-38-16,8 13 1 0,0 11-1 16,5 15 1-16,1 2-1 15,2 12 1-15,-5 3 0 16,-1 3-1-16,-8-1 2 15,-6 0-2-15,-10-6 1 16,-12 2 0-16,-10-6 0 16,-8-9-3-16,-9-15 1 15,-4-16-4-15,6-12-9 16,-5-24-24-16,19-17-4 15,2-25 1-15,20-12-2 16</inkml:trace>
  <inkml:trace contextRef="#ctx0" brushRef="#br0" timeOffset="1518.0868">3175 1266 94 0,'0'0'41'0,"21"-92"-2"16,-21 92-2-16,14-81-52 15,-14 81-24-15,20-61 1 16,-20 61-3-16,0 0 0 15</inkml:trace>
  <inkml:trace contextRef="#ctx0" brushRef="#br0" timeOffset="2081.119">4016 1302 88 0,'0'0'37'15,"0"0"1"-15,-15-1 0 16,15 1-35-16,0 0 0 15,0 0-1-15,0 0 0 0,0 0 0 16,55 12 0-16,-55-12 0 16,0 0 1-16,66 0-2 15,-66 0 1-15,50-9 0 16,-50 9 1-16,51-18-1 15,-51 18 0-15,0 0-1 16,48-34 1-16,-48 34 0 16,0 0-1-16,0 0 1 15,0 0-1-15,-41-16 0 16,-12 30 0-16,-4 10 0 15,-5 6-1-15,7 12 0 16,9 5 0-16,23 3 0 16,25-7-3-16,33-17-1 15,20-5-4-15,2-18-17 0,23 2-16 16,-5-7 1-16,10 2-1 15,-8-8 0-15</inkml:trace>
  <inkml:trace contextRef="#ctx0" brushRef="#br0" timeOffset="2360.135">4786 1277 112 0,'0'0'41'15,"0"0"2"-15,-51-6-3 0,4 16-36 16,-3 13-2 0,-1 14 1-16,-5 7-2 0,12 7 1 15,6 2-3-15,22-3 2 16,24-16-2-16,16-9 1 15,18-16-2-15,15-13-1 16,18-13-3-16,-75 17-13 16,83-44-19-16,-34 17-4 15,6-3 1-15,-7-4-2 16</inkml:trace>
  <inkml:trace contextRef="#ctx0" brushRef="#br0" timeOffset="2567.1466">5314 839 79 0,'0'0'42'0,"0"0"-1"16,0 0 1-16,0 0-16 16,0 0-23-16,0 0 0 15,-27 74-1-15,13 27-1 16,9 17-1-16,4 0-4 15,-8-18-5-15,17-4-31 16,-7-18 0-16,8-16-1 16,-4-26 0-16</inkml:trace>
  <inkml:trace contextRef="#ctx0" brushRef="#br0" timeOffset="2773.1585">5261 1381 120 0,'-49'-57'41'15,"49"57"3"-15,0 0-2 16,-33-49-39-16,33 49-2 16,0 0 0-16,0 0-4 15,46-53-10-15,-46 53-26 16,67-31-3-16,-20 20 0 15,8-1-2-15</inkml:trace>
  <inkml:trace contextRef="#ctx0" brushRef="#br0" timeOffset="3163.1809">5726 1356 119 0,'7'-56'41'0,"-7"56"1"0,7-15-4 16,-7 15-37-16,5 31 0 15,-8 9-2-15,2 17 1 16,-5 0-2-16,5 2 1 16,2-4-5-16,4-15 0 15,15-8-13-15,-6-18-20 16,19-12 1-16,-4-17-1 15,8-13 0-15</inkml:trace>
  <inkml:trace contextRef="#ctx0" brushRef="#br0" timeOffset="3343.1912">5965 1170 111 0,'0'0'40'16,"-25"-87"0"-16,25 87-2 16,-31-76-38-16,31 76-2 15,-23-55-3-15,23 55-4 16,0 0-3-16,0 0-18 15,0 0-8-15,0 0 0 16,0 0 1-16,0 0 1 16</inkml:trace>
  <inkml:trace contextRef="#ctx0" brushRef="#br0" timeOffset="3628.2075">6086 1052 91 0,'0'0'38'16,"0"0"1"-16,60 57 0 16,-32-38-28-16,-15 35-5 15,-2 11 0-15,-8 4-3 0,-13-13 0 16,7 9-1-16,8 1 1 15,0-8-1-15,8-8 0 16,0-13 0-16,3-9 0 16,4-15 0-16,5-16 0 15,6-13 0-15,5-14-2 16,3-14 0-16,-39 44 0 15,38-60 0-15,-38 60 0 16,47-75 0-16,-47 75 0 16,39-85 0-16,-39 85-11 15,40-80-17-15,-40 80-15 16,21-69-1-16,-21 69 0 15,17-63 3-15</inkml:trace>
  <inkml:trace contextRef="#ctx0" brushRef="#br0" timeOffset="4115.2352">6762 1460 101 0,'40'4'37'0,"7"1"1"16,-8-8-1-16,6-9-33 16,-4-4 0-16,-41 16 0 15,0 0 1-15,65-37-2 16,-65 37 1-16,0 0-1 15,51-52 1-15,-51 52-2 16,0 0 1-16,23-55-1 16,-23 55 0-16,0 0 0 15,0 0-2-15,0 0 0 16,-24-37 0-16,-13 53 0 15,-13 11 0-15,0 13 0 16,-1 13 0-16,13 9 0 16,10 1 0-16,26-3-2 15,31-28 0-15,15-13-2 0,23-12-5 16,-1-24-19-16,28-7-12 15,-4-17-2-15,-37 21 1 16,0-6-1-16</inkml:trace>
  <inkml:trace contextRef="#ctx0" brushRef="#br0" timeOffset="4438.2536">7713 1176 116 0,'0'0'43'15,"0"0"0"-15,0 0 1 16,-49-46-40-16,49 46-1 15,-50 16-1-15,4 3-2 16,2 20 0-16,10 0 0 16,26-2 0-16,16-4 0 0,15-14 0 15,19-2 0-15,11 2 0 16,-4-7 0-16,-8 3 0 15,-5 1 0-15,-9 2 0 16,-8 3 0-16,-15 3 0 16,-13 3 0-16,-12 5 0 15,-8 1 0-15,-8 2 0 16,-2 0-2-16,-5-4-2 15,11 2-13-15,-14-21-19 16,25 0-6-16,2-13-1 16,20 1-1-16</inkml:trace>
  <inkml:trace contextRef="#ctx0" brushRef="#br0" timeOffset="5108.2922">8814 1323 109 0,'0'0'40'16,"0"0"0"-16,13-52-4 15,-13 52-31-15,0 0-2 0,0 0-1 16,-18-8-1-16,-5 20 0 16,-2 14 0-16,-11 1-1 15,7 10 1-15,-4 5-1 16,14 3 1-16,9-5 0 15,20-6-1-15,14-10 1 16,12-8-1-16,8-10 1 16,7-6 0-16,5-12-1 15,-3-9 1-15,-6-4 0 16,-7-6 0-16,-40 31 0 15,0 0-1-15,36-57 1 16,-36 57-2-16,0 0 1 16,-5-55-3-16,5 55-1 15,0 0-8-15,-31-53-28 16,31 53-2-16,0 0 1 0,0 0-1 15</inkml:trace>
  <inkml:trace contextRef="#ctx0" brushRef="#br0" timeOffset="5453.3119">9837 974 108 0,'0'0'43'0,"-22"-80"0"15,22 80-1-15,-34-68-39 16,34 68-2-16,0 0 0 15,-67-42-1-15,67 42 1 16,-52 19-1-16,52-19 0 16,-43 83-1-16,0 7 0 15,13 25 0-15,7 12-2 16,0-11-1-16,16-12-7 15,1-22-28-15,21-22-3 16,-1-31 2-16,7-9 0 16</inkml:trace>
  <inkml:trace contextRef="#ctx0" brushRef="#br0" timeOffset="5620.3214">9402 1400 109 0,'-23'-27'41'0,"8"10"1"15,15 17-1-15,0 0-35 16,0 0-4-16,0 0-4 15,60-34-9-15,-60 34-28 16,76-18-3-16,-76 18 2 16,95-14-2-16</inkml:trace>
  <inkml:trace contextRef="#ctx0" brushRef="#br0" timeOffset="6167.3527">10797 1063 96 0,'19'-56'40'16,"-19"56"1"-16,0 0-3 15,10-67-34-15,-10 67-1 16,0 0 1-16,0 0-1 16,0 0-3-16,-4 44 1 15,-7 29-1-15,5 17 1 16,-1 12-2-16,2-9 1 0,2 2-3 15,7-5-1-15,11-16-10 16,-7-41-24-16,13-10-1 16,-7-16-1-16,8-7 0 15</inkml:trace>
  <inkml:trace contextRef="#ctx0" brushRef="#br0" timeOffset="6372.3645">10619 1328 115 0,'-21'-4'41'15,"11"8"0"-15,10-4-4 16,19 11-35-16,-19-11-1 16,0 0-2-16,71-7 0 0,-71 7-3 15,77-19-5-15,-77 19-22 16,99-27-10-16,-47 9 0 15,6-1-1-15</inkml:trace>
  <inkml:trace contextRef="#ctx0" brushRef="#br0" timeOffset="6790.3884">11500 818 73 0,'0'0'41'0,"0"0"0"15,-3-58 0-15,3 58-11 16,0 0-26-16,0 0 1 0,-65 55-1 15,65-55 0-15,-58 106-1 16,24-2 0-16,4 2-2 16,11 0 1-16,-3-19-2 15,16-13 0-15,2-19-1 16,12-14 1-16,1-21-1 15,3-8 2-15,5-10-1 16,2-11 1-16,3-7-1 16,1-9 1-16,1-3 1 15,-24 28-2-15,0 0 0 16,41-49 0-16,-41 49 0 15,0 0 0-15,40-47 0 16,-2 26 0-16,-18 7 0 16,7 19 0-16,-10 9 0 0,7 12 0 15,-15 6 0-15,2 8-2 16,-4 1-3-16,0-3-1 15,6-1-7-15,-9-17-26 16,18-4-3-16,-6-12 0 16,13-7-1-16</inkml:trace>
  <inkml:trace contextRef="#ctx0" brushRef="#br0" timeOffset="7160.4095">11914 1349 96 0,'6'15'40'0,"3"-1"0"0,-4-4-1 16,11 0-34-16,0-3-1 16,7-1 0-16,2-2-1 15,5-1-1-15,3-4 0 16,3-7-1-16,-1-1 0 15,1-8 0-15,-36 17 0 16,0 0-1-16,0 0 2 16,59-47-1-16,-59 47 0 15,0 0 0-15,0 0 1 16,6-56 0-16,-6 56 0 15,0 0 0-15,-69-12 1 16,25 26-3-16,-15 7 0 16,8 15 0-16,0 5 0 15,17 11 0-15,10 0 0 16,31-6-2-16,28-15-17 0,3-16-21 15,38-1-3-15,0-13-1 16,23-3-1-16</inkml:trace>
  <inkml:trace contextRef="#ctx0" brushRef="#br0" timeOffset="7970.4559">13177 1336 95 0,'0'0'39'15,"33"-47"3"-15,-33 47-3 16,0 0-30-16,0 0-4 15,0 0-3-15,-13 20 1 16,1 3-1-16,-1 5-1 16,-3 5 0-16,4 3 0 0,2-1-1 15,11 0 0-15,9-7 1 16,10-6 0-16,8-8-1 15,13-12 1-15,6-8 0 16,4-10-1-16,3-11 1 16,4-8 0-16,-58 35 0 15,59-44-1-15,-59 44 2 16,52-51-1-16,-52 51 0 15,50-47 0-15,-50 47 0 16,0 0-1-16,46-61 0 16,-46 61 0-16,14-28-2 15,-1 33 1-15,-16 12-1 16,5 13 0-16,-5 14-1 15,5 6-2-15,4 4-1 0,6-6-3 16,17-9-19-16,-2-12-12 16,12-7 0-16,0-8-1 15,6-9 2-15</inkml:trace>
  <inkml:trace contextRef="#ctx0" brushRef="#br0" timeOffset="8377.479">14122 1360 100 0,'0'0'39'15,"-18"5"1"-15,13 14 0 16,-9 0-35-16,3 7-1 16,-3 4-1-16,3 2 0 15,-3 4 0-15,1-4-1 16,4-1-1-16,0-4 0 0,4-8 0 15,3-6-1-15,2-13 1 16,0 0-1-16,16-1 1 16,-2-14-1-16,7-8 1 15,1-7-1-15,4 0 2 16,2-11-2-16,-1 3 1 15,1-2 0-15,-28 40-1 16,32-35 0-16,-32 35 1 16,23-28-1-16,-3 11 0 15,-2 14 0-15,-4 10-1 16,-3 11 0-16,-3 11 0 15,-4 9 0-15,-2 6-2 16,0-1 1-16,5-2-3 16,-1-6-2-16,11-2-6 0,-8-17-27 15,23-2-1-15,-3-17 1 16,10-5-1-16</inkml:trace>
  <inkml:trace contextRef="#ctx0" brushRef="#br0" timeOffset="8578.4905">14731 1354 109 0,'19'-39'40'16,"-19"39"1"-16,0 0-3 16,-17 28-35-16,8 12-1 15,-4 9-1-15,1 5-1 16,1-1-1-16,7-9-1 0,9-9-3 15,2-18-7 1,12-5-27-16,-3-19-2 0,13-9 2 16,-1-12-3-16</inkml:trace>
  <inkml:trace contextRef="#ctx0" brushRef="#br0" timeOffset="8715.4985">14875 1169 105 0,'-22'-97'37'16,"22"97"-22"-16,-27-79-14 15,27 79-41-15,-20-69-1 16,20 69-1-16</inkml:trace>
  <inkml:trace contextRef="#ctx0" brushRef="#br0" timeOffset="8969.513">15216 710 120 0,'0'0'43'16,"0"0"1"-16,48 11-8 15,-48-11-32-15,0 0-2 16,-3 70 0-16,0-7-1 16,-19 35 0-16,7 17 1 15,-2 5-4-15,3-5 4 16,5-11-6-16,5-6 1 15,2-18-4-15,3-28-7 16,16-10-27-16,-10-20-2 0,9-7 1 16,-4-16-1-16</inkml:trace>
  <inkml:trace contextRef="#ctx0" brushRef="#br0" timeOffset="9165.5242">15168 1380 99 0,'-37'-60'44'16,"37"60"-1"-16,-29-52 1 15,29 52-22-15,-14-48-19 16,14 48-3-16,0 0 0 16,36-69 0-16,-36 69-2 15,51-35-25-15,-51 35-14 16,77-8-2-16,-30 4 0 0,-1 5-2 15</inkml:trace>
  <inkml:trace contextRef="#ctx0" brushRef="#br1" timeOffset="15123.8649">2005 1959 8 0,'16'-8'23'0,"-16"8"0"15,12-4 2-15,-1 7-11 16,-11-3-1-16,27 2-1 0,-17-4 1 15,13 7-1-15,-9-9-2 16,12 8-1-16,-8-7-3 16,9 6 0-16,-7-3-3 15,4 2-1-15,-2-2-1 16,1 3 0-16,3 1-1 15,2-2 0-15,2 0 1 16,6-3-1-16,3 0 1 16,10-1 1-16,4-3-1 15,5-1 0-15,3-3-1 16,3 2 1-16,2-1-2 15,-1 1 2-15,-3 0-2 16,-1 4 1-16,-1-2-2 0,-2 4 2 16,0 0 0-1,2 2 0-15,-2-1 0 0,3 0 0 16,1 1 1-16,-1-1-1 15,5-2 0-15,0 1 0 16,0-1 0-16,5-2 0 16,1-1 1-16,3 2-1 15,1 0 0-15,3 0 1 16,-5 2-1-16,2-1 1 15,-2-1-1-15,-2 3 0 16,-3-2 1-16,-3 0 0 16,-2-3 0-16,-1 3-1 15,1-3 1-15,0 1 0 16,-2-1 0-16,-2 0 0 0,1-1 0 15,-4 2 0 1,-5 1-1-16,0-1 1 0,-5 2 0 16,-1-3-1-16,-2 4 1 15,1 0-1-15,0-1 0 16,1-2 1-16,6 0-1 15,2-2 1-15,3-1-1 16,3-1 1-16,6-1-1 16,-3-2 1-16,4 1 0 15,1-1 0-15,-1 1-1 16,-3 0 1-16,-1 2-1 15,2 2 0-15,-2 2 0 16,1 2 0-16,-4 2 1 16,0 2-2-16,0 2 1 15,-1 0 0-15,4 0 0 0,-2 2 0 16,0-3 0-16,0 1 0 15,0-1 0-15,3 1-1 16,3-1 1-16,3-1 0 16,-3 3 0-16,2-3 0 15,2 2 0-15,3-3 0 16,-1-1-1-16,4 1 1 15,-2-1-1-15,0-1 1 16,1-3 0-16,2 2 0 16,0-1-1-16,-3-1 1 15,1 1 0-15,-3-1 0 16,1 2 0-16,-4-2 0 15,1 3-1-15,0 0 1 16,2 1 0-16,0 0-1 0,0 1 1 16,0-1 0-16,3 0 0 15,1 0-1-15,-1 0 1 16,2-1 0-16,-1 1 0 15,3-1 0-15,0 0 0 16,2 1 0-16,-2 1 0 16,0-1 0-16,1 2 0 15,-3 2 0-15,-1 0 0 16,-1 0 0-16,-2 2 0 15,2-2 1-15,2 2-1 16,0 0 0-16,-1 0 0 16,1-3 0-16,2 3 0 15,1-3 0-15,0-2 0 16,-1 3 0-16,3-2 0 0,0-1-1 15,0 0 2-15,1 1-1 16,0-1-1-16,-2 0 1 16,-1 1 0-16,-1-2 0 15,-3 1 0-15,3 2 0 16,-3-4 0-16,2 3 0 15,-1-2 0-15,0 0 0 16,1-4 0-16,1 3 0 16,0-2 0-16,-4-1 0 15,1 3 0-15,-1 0 0 16,1-1 0-16,-1 2 0 15,0 1 0-15,-5 0 0 16,3 1 0-16,-3 2 0 16,-4-2 0-16,3 0 0 15,-2 2 0-15,4-1 1 0,3-2-1 16,4 2 0-16,-2-3 0 15,4 0 0-15,2-3 0 16,3 2 1-16,-4 0-1 16,-2-1 0-16,0 1 0 15,-1 1 1-15,-4 1-1 16,-2 1 0-16,-2 0 0 15,-2 1 0-15,-2 0 0 16,0 1 0-16,-2-2 0 16,-2 0 0-16,1 1 0 15,2-2 0-15,-3 0 0 16,1-2 0-16,2 1 0 15,-2 0 0-15,-1 0 0 16,1-1 0-16,-1 1 1 0,-4 1-1 16,-1 0 0-16,-5 1 0 15,-1 1-1-15,-6 0 1 16,-3 0 0-16,-6 1 0 15,-3 0 0-15,-4-1 0 16,-4-2 0-16,-6 0 0 16,-2 0 0-16,-4 0 0 15,-4-1 1-15,-10 0-1 16,11 0-1-16,-11 0-1 15,0 0-3-15,0 0-29 16,0 0-2-16,0 0 0 16,-11 10-2-16</inkml:trace>
  <inkml:trace contextRef="#ctx0" brushRef="#br2" timeOffset="19633.1228">922 2688 53 0,'3'-14'34'0,"-2"0"-1"16,-1 14 0-16,-2-26-15 15,2 26-13-15,-6-13-1 16,6 13 0-16,0 0-1 15,0 0 0-15,-9 14-1 0,4 8 1 16,0 6-1-16,-4 17 0 16,-2 9-1-16,-2 10 0 15,-5 12 0-15,-3 10 1 16,-2-1-1-16,1 2 0 15,-2-6 0-15,5-13 0 16,1-11-1-16,4-12 1 16,9-16 0-16,1-17-1 15,4-12 1-15,13-33-1 16,2-9 0-16,2-8 0 15,3-14 0-15,3-4 0 16,-2-14 1-16,5-4-3 16,-2-1 2-16,0 8-1 0,-3 2 2 15,3 6-2-15,0 7 2 16,1 6-1-16,-1 14 0 15,4 7 1-15,0 13-1 16,2 6 1-16,0 7 0 16,1 11-1-16,1 9 1 15,3 11-1-15,-3 11 1 16,-1 12 1-16,-2 13-1 15,-4 18 1-15,-6 9-1 16,-3 6 1-16,-7 9-2 16,-6 5 0-16,-2-4-2 15,-5-7-1-15,2-2-5 16,-14-29-19-16,16 0-11 15,-8-23 0-15,7-9-1 0,1-29 1 16</inkml:trace>
  <inkml:trace contextRef="#ctx0" brushRef="#br2" timeOffset="19821.1335">1009 3235 93 0,'-19'-3'37'0,"19"3"1"16,0 0-1-16,33-18-26 15,5-4-10-15,14-6-3 16,17 1-5-16,2-18-26 16,15 1-5-16,-2-9 2 15,9 4-2-15</inkml:trace>
  <inkml:trace contextRef="#ctx0" brushRef="#br2" timeOffset="20048.1467">2111 2453 90 0,'-11'32'37'0,"-7"6"-1"16,7 19 3-16,-8 7-36 15,7 13 0-15,2 9-2 16,0 3 1-16,4 9-5 15,-3-13-6-15,11 6-26 16,-6-13-1-16,7-7 0 0,-4-19-2 16</inkml:trace>
  <inkml:trace contextRef="#ctx0" brushRef="#br2" timeOffset="20220.1564">1895 3096 108 0,'-22'-15'39'0,"11"15"0"15,0-3-1-15,22 13-35 16,7-9-3-16,13-8-4 16,30 7-26-16,2-19-8 15,17 1-2-15,8-13 0 0</inkml:trace>
  <inkml:trace contextRef="#ctx0" brushRef="#br2" timeOffset="20670.1822">3380 2595 87 0,'23'-44'35'15,"-9"3"1"-15,7 22-6 16,-18-1-24-16,-3 20-1 15,4 11 0-15,-4 21-2 16,-7 14 0-16,0 15 0 16,2 12-2-16,-4 10 0 15,3 6 0-15,-1 2 0 16,5-3-3-16,1-10 0 15,5-2-6-15,-4-29-11 0,12 2-18 16,-7-25-1 0,7-2 0-16,-12-22 1 0</inkml:trace>
  <inkml:trace contextRef="#ctx0" brushRef="#br2" timeOffset="20852.1927">3336 3077 94 0,'-21'-20'38'15,"9"14"1"-15,-3-3-1 16,15 9-32-16,0 0-3 15,19 8-1-15,6-9-2 16,11-4 0-16,12-3-3 16,5-13-3-16,19 8-27 15,-3-24-4-15,11 2-1 0,-7-17-3 16</inkml:trace>
  <inkml:trace contextRef="#ctx0" brushRef="#br2" timeOffset="21250.2154">4117 2292 76 0,'-35'29'39'0,"7"22"0"16,-7 2 0-16,10 15-22 15,-3 7-14-15,5 10 2 16,3 2-3-16,5 3 2 15,0-4-2-15,6-6 1 16,2-14-2-16,5-9-1 16,2-9 1-16,3-12-2 0,3-15 1 15,5-12 1-15,3-12-1 16,3-10 1-16,2-10 0 15,6-6 0-15,-2-3 0 16,0-5 1-16,1 5-1 16,-3 2 0-16,-4 7-1 15,-2 8 0-15,-2 9 0 16,-13 6 0-16,16 17-1 15,-12 6-1-15,4 7-1 16,-6 3-1-16,10 12-4 16,-7-13-7-16,14 16-24 15,-9-16-1-15,12 2 0 0,-6-20 0 16</inkml:trace>
  <inkml:trace contextRef="#ctx0" brushRef="#br2" timeOffset="21624.2368">4366 3057 92 0,'4'24'38'15,"1"-8"-1"-15,12 9 0 16,4-13-33-16,7 0 0 15,3-10 0-15,8-3-1 16,1-9-1-16,1-8 0 16,-4-5 0-16,-4 0-1 15,-7-8 1-15,-8 1-1 0,-10 0 1 16,-9 2 0-16,-12 6 0 15,-7 11 0-15,-10 7-1 16,-5 14 0-16,-7 7 0 16,-1 14 0-16,4 8 0 15,8 9-1-15,5 1 0 16,14 0 0-16,14-4-2 15,14-11-1-15,23 2-10 16,8-31-5-16,28 13-12 16,-4-25-11-16,21-2-1 15,6-14-1-15,8-1 3 16</inkml:trace>
  <inkml:trace contextRef="#ctx0" brushRef="#br2" timeOffset="22254.2729">5414 3040 90 0,'0'0'35'15,"-3"16"0"-15,3-16 0 16,20 13-31-16,-3-9 0 16,10 3 0-16,9-7 0 15,11-1 0-15,4-8-1 16,4-3 0-16,2-5 0 15,0-6-2-15,-5-3 1 16,-6-1 0-16,-11-3 0 16,-12 2 0-16,-12 2-2 0,-14 4 2 15,-11 2-1-15,-13 9 0 16,-12 9 0-16,-8 14-1 15,-10 10 1-15,-4 7-1 16,3 11 1-16,3 11-1 16,8-1 1-16,9 7-1 15,12-1 0-15,17-5 0 16,19-6-1-16,19-10 0 15,20-10-1-15,12-19-2 16,19-4-2-16,6-23-3 16,19 1-9-16,-11-24-19 15,9 4 0-15,-13-15 0 16,-6 13 0-16</inkml:trace>
  <inkml:trace contextRef="#ctx0" brushRef="#br2" timeOffset="22619.2937">6354 2919 106 0,'-39'23'38'16,"9"12"0"-16,-8-2 1 15,15 2-33-15,-7 2-2 16,10 5-1-16,1-4-1 16,8 0 1-16,2-7-2 15,2-3 1-15,5-7-1 16,5-9 0-16,-3-12 1 15,24-9-2-15,0-13 1 16,7-9 0-16,6-7 0 16,1-6 0-16,5-4 0 0,0 0 0 15,-4 5 0-15,-5 7 1 16,-8 7-2-16,-5 15 0 15,-5 7 0-15,-6 15 0 16,-1 10-2-16,-5 10 1 16,2 14-2-16,-2 1-1 15,5 8-1-15,-1-4-3 16,16 9-7-16,-7-27-9 15,21 8-15-15,-2-27 0 16,16 1-1-16,-3-22 2 16</inkml:trace>
  <inkml:trace contextRef="#ctx0" brushRef="#br2" timeOffset="23005.3158">7076 2995 117 0,'-19'-10'40'0,"-20"-1"2"15,6 14-3-15,-8 0-35 16,1 7 0-16,-2 9-1 15,5 8-1-15,0 8-1 16,9 3 0-16,8 1-1 16,11 4 0-16,10-10 2 15,13-4-2-15,13-19 0 16,13-11 0-16,18-18 0 15,5-17 0-15,6-16 0 16,2-14 0-16,-4-8 0 16,-4-11 0-16,-10-1 0 15,-8-2 0-15,-12 7 0 0,-14 11 0 16,-9 15 0-16,-7 11 0 15,-6 21 0-15,3 23 0 16,-27 32 0-16,2 21 0 16,-4 19 0-16,-3 7 0 15,6 15-8-15,-3-3-3 16,18 8-5-16,0-30-3 15,32 9-10-15,2-36-14 16,32-5 2-16,17-23 0 16,30-11 3-16</inkml:trace>
  <inkml:trace contextRef="#ctx0" brushRef="#br2" timeOffset="23503.3443">8290 2953 71 0,'22'-17'38'0,"-12"-8"0"15,-10 25 1-15,1-28-15 16,-13 30-17-16,-7 0-2 15,-2 13 0-15,-8 10-1 0,3 5-1 16,-2 10 0-16,3 5-1 16,5 6 0-16,8-3 0 15,9-2-1-15,9-3 0 16,11-11 0-16,9-11 0 15,11-16 0-15,9-13-1 16,5-17 1-16,4-9-1 16,-7-9 1-16,-2-4-1 15,-15-5 1-15,-9 0-2 16,-14 7-1-16,-17 9 0 15,-12 12-1-15,-13 7-1 16,-2 14-3-16,-8 1-7 16,21 19-7-16,-8-11-18 15,26 10-1-15,5-16 0 0,37 12 0 16</inkml:trace>
  <inkml:trace contextRef="#ctx0" brushRef="#br2" timeOffset="23831.3631">9267 2382 78 0,'-14'-28'40'0,"-14"1"-1"16,3 21 1-16,-16-6-20 0,-2 29-15 15,-3 15-2-15,2 24 0 16,-2 9 0-16,3 17 0 15,2 12-1-15,9 5 0 16,10 6-1-16,7-4 0 16,15-4-4-16,6-15-3 15,16 1-10-15,-6-29-21 16,12-2-4-16,-5-25 1 15,1-7-1-15</inkml:trace>
  <inkml:trace contextRef="#ctx0" brushRef="#br2" timeOffset="24012.3734">8789 2991 119 0,'0'0'41'0,"-9"-15"2"16,28 19-3-16,9-8-38 15,11-1-4-15,23 7-8 16,-2-19-7-16,25 18-13 15,-9-15-12-15,6 9 0 16,-8-6-2-16,-3 7 1 16</inkml:trace>
  <inkml:trace contextRef="#ctx0" brushRef="#br2" timeOffset="25567.4624">10262 2487 72 0,'1'-22'37'0,"-1"22"-1"16,-1-31-6-16,1 31-19 15,0 0-2-15,0 0-3 16,2 15-1-16,-1 15-1 16,-3 6-2-16,1 10 1 15,-2 9-2-15,3 11 1 16,-5 7-1-16,0 1 0 15,1-1-2-15,-1-4 0 16,2-1-3-16,-4-18-7 0,12 4-26 16,-9-24 0-16,8 0-1 15,-4-30-1-15</inkml:trace>
  <inkml:trace contextRef="#ctx0" brushRef="#br2" timeOffset="25763.4736">10132 2967 106 0,'-12'2'37'0,"-1"-6"2"16,13 4-3-16,16 1-34 16,9-8-1-16,15-8-1 0,10-6-2 15,11-1-3-15,3-13-12 16,17 5-19-16,-7-12-3 15,7 7 2-15,-10-8-4 16</inkml:trace>
  <inkml:trace contextRef="#ctx0" brushRef="#br2" timeOffset="26176.4972">10886 2371 98 0,'-17'29'38'16,"-7"-2"1"-16,9 21-3 15,-6-1-33-15,3 12 2 16,-2 8-2-16,1 6 2 16,-1 4-3-16,4 0 2 0,1-5-2 15,2-6 1-15,4-8-2 16,4-7-1-16,7-16 1 15,3-12-1-15,8-13 1 16,10-14-1-16,5-12 0 16,7-8 1-16,1-6-1 15,2-7 1-15,0 2-1 16,-2 1 1-16,-5 6-1 15,-7 7 0-15,-6 10 0 16,-5 11 0-16,-13 0 0 16,11 27 0-16,-11 1-1 15,-1 1 0-15,1 6-2 16,4 0 0-16,1 1-3 0,4-15-6 15,14 6-7-15,-7-22-19 16,18-3-2-16,-4-19 0 16,13-3 1-16</inkml:trace>
  <inkml:trace contextRef="#ctx0" brushRef="#br2" timeOffset="26377.5087">11372 2811 103 0,'0'0'38'15,"-21"13"2"-15,14 12-3 16,-15 8-33-16,13 6-1 15,1 6-2-15,1 6 0 16,2 3-1-16,4-5-1 16,4 0-2-16,0-13-3 0,14 5-17 15,-17-41-15-15,31 13 0 16,-15-29-1-16,13-7 1 15</inkml:trace>
  <inkml:trace contextRef="#ctx0" brushRef="#br2" timeOffset="26510.5163">11416 2524 75 0,'0'0'0'16,"-10"1"0"-16,10-1-8 15,19 8-26-15</inkml:trace>
  <inkml:trace contextRef="#ctx0" brushRef="#br2" timeOffset="26831.5347">11812 2739 99 0,'-26'22'40'16,"-11"-9"-1"-16,8 14 0 16,-5-10-33-16,16 4-2 15,7 0-2-15,13 0 0 16,8-3-1-16,11 2-1 15,9-3 1-15,4-1-1 16,1 4 1-16,-2-5 0 16,-5 0-1-16,-6 2 1 15,-8 0 0-15,-10 3 0 16,-10 1-1-16,-7-2 1 0,-7 2-1 15,-3-1 0-15,-2 0-2 16,-4-4-2-16,3 6-6 16,-4-19-9-16,16 9-20 15,-3-12-1-15,17 0-2 16,-8-17 1-16</inkml:trace>
  <inkml:trace contextRef="#ctx0" brushRef="#br2" timeOffset="27512.5736">12787 2788 92 0,'0'0'36'0,"7"-15"1"15,0 27-9-15,-18-6-19 16,4 16-2-16,-5-1-2 15,2 13-1-15,-3-1-1 16,4 7 0-16,2-1-1 16,6 3 1-16,5-2-2 15,8-10 1-15,9-5-1 16,6-4 0-16,9-13 0 15,8-7 0-15,3-11-1 16,5-12 1-16,0-7-1 16,-2-7 1-16,-3-8-1 0,-5-2 1 15,-10 1-1-15,-5 6 1 16,-6 3-1-16,-7 11 1 15,-7 6-1-15,-7 19 0 16,0 0 1-16,-13 18-1 16,1 11 0-16,0 6 0 15,0 7-1-15,3 3 0 16,7 3-1-16,2-4-1 15,18-5-4-15,3-18-4 16,23 9-15-16,-5-29-14 16,17-2 1-16,-3-18-1 15,10 0 1-15</inkml:trace>
  <inkml:trace contextRef="#ctx0" brushRef="#br2" timeOffset="27873.5943">13757 2841 96 0,'-23'16'38'16,"8"12"1"-16,-12-2-1 15,13 12-32-15,-8-4-2 16,8 8 0-16,3-9-1 16,4-2 0-16,0-7-1 15,7-4 0-15,3-7-1 16,-3-13 1-16,20-3-2 15,-2-12 1-15,6-4 0 16,0-6-1-16,4-8 1 16,1 4 0-16,-1-6-1 15,-1 6 1-15,-4 0-1 16,-5 11 0-16,-2 4 0 0,-6 9 1 15,-10 5-1-15,14 15 0 16,-9 8-1-16,-2 0 0 16,1 11 0-16,1 0-2 15,3 5-2-15,-1-11-2 16,11 11-10-16,-11-21-20 15,20 1-4-15,-5-20 1 16,11-1 0-16</inkml:trace>
  <inkml:trace contextRef="#ctx0" brushRef="#br2" timeOffset="28082.6062">14301 2830 105 0,'-11'9'40'15,"5"19"-1"-15,-10-3-1 16,2 15-35-16,2 2-1 15,2 8 0-15,2-2-1 16,0-3-2-16,6-1-1 16,1-14-3-16,13-1-6 15,-12-29-25-15,27 0-3 16,-7-28 0-16,9-1-1 15</inkml:trace>
  <inkml:trace contextRef="#ctx0" brushRef="#br2" timeOffset="28230.6147">14371 2486 102 0,'-21'-34'38'16,"12"21"2"-16,-3 1-7 0,17 2-38 16,12 19-31-16,-2-11-3 15,20 11 0-15,2-12-1 16</inkml:trace>
  <inkml:trace contextRef="#ctx0" brushRef="#br2" timeOffset="28463.628">14890 2367 101 0,'-14'44'41'16,"-9"0"0"-16,10 21-2 15,-2-2-33-15,3 11-1 16,1 0-2-16,8 1 0 0,1-5-2 15,3-4-1-15,7-8-2 16,-4-11-4-16,10 2-10 16,-13-34-22-16,13 4-3 15,-14-19 0-15,22-15-1 16</inkml:trace>
  <inkml:trace contextRef="#ctx0" brushRef="#br2" timeOffset="28780.6461">14709 2645 78 0,'-13'14'41'0,"10"7"0"15,3-21 0-15,5 30-20 16,-5-30-15-16,27 14 0 15,-1-10-3-15,7-1 1 16,6-6-2-16,4-2-4 16,7-1-4-16,-3-16-10 15,15 15-20-15,-20-13-8 16,4 5 2-16,-6-7-4 0</inkml:trace>
  <inkml:trace contextRef="#ctx0" brushRef="#br2" timeOffset="29390.681">16073 2412 98 0,'0'0'37'16,"0"0"3"-16,3-17-10 15,-3 17-26-15,-5 20-1 16,3 7 0-16,-4 7-1 16,1 13 2-16,-4 10-2 15,-1 9 1-15,0 6-2 16,0 3 1-16,3-2-2 15,2-8 0-15,7-4-4 16,1-16-2-16,19 4-16 16,-9-34-16-16,15-3 0 15,-5-22-2-15,8-5 1 16</inkml:trace>
  <inkml:trace contextRef="#ctx0" brushRef="#br2" timeOffset="29599.693">15901 2475 103 0,'-31'-20'39'0,"18"19"2"16,13 1-2-16,12-13-37 16,18 10-1-16,16-1-1 15,13 0 0-15,12-1-1 16,11 3-2-16,2-2-3 15,13 20-13-15,-21-12-19 16,-2 18-1-16,-20-5-2 0,-9 17 1 16</inkml:trace>
  <inkml:trace contextRef="#ctx0" brushRef="#br2" timeOffset="29789.7039">15971 3021 109 0,'-43'20'41'16,"27"4"-1"-16,16-24-1 15,31 6-37-15,15-11-1 16,17-5-3-16,15 1-4 16,4-13-15-16,21 8-19 15,-7-12 1-15,3 10-3 16,-9-6 1-16</inkml:trace>
  <inkml:trace contextRef="#ctx0" brushRef="#br2" timeOffset="30351.736">17651 2660 91 0,'-16'-5'37'15,"-5"15"1"-15,-18-8-7 16,1 11-26-16,-6 1-1 16,4 2 0-16,6 0-1 15,7 0 1-15,11-2-1 16,16 0 0-16,16-4-1 15,13 4-1-15,13-5-1 16,3 6 0-16,2-1 1 0,2 1-2 16,-5 2 2-16,-10 2-1 15,-11 4 0-15,-13 2 0 16,-14 3 1-16,-10 0-1 15,-11-2 1-15,2 0 0 16,-2-2-3-16,2-10-1 16,10-6-2-16,5-22-12 15,29 1-22-15,3-24 0 16,22-2-1-16,5-16-4 15</inkml:trace>
  <inkml:trace contextRef="#ctx0" brushRef="#br2" timeOffset="30749.7588">18282 2167 73 0,'-18'12'41'16,"3"21"-1"-16,-10-2 0 15,6 20-20-15,-4 3-18 16,2 13 0-16,0 3 1 15,2 8 2-15,-2 0-2 16,2-1 0-16,5-4 0 16,2-12-1-16,0-11 0 15,4-8 0-15,3-13-2 16,8-10 0-16,-3-19 0 15,25 5-1-15,-2-18 1 16,7-7 0-16,4-8 0 0,3-3 1 16,0 0-1-16,-3 0 1 15,-4 5-1-15,-5 8 1 16,-6 6-1-16,-8 13 1 15,-6 12-1-15,-5 4-2 16,0 10 0-16,-3 2-2 16,5 4 1-16,-1-1-4 15,15 6-4-15,-6-24-12 16,21 8-18-16,1-16 1 15,13-3 0-15,1-14 1 16</inkml:trace>
  <inkml:trace contextRef="#ctx0" brushRef="#br2" timeOffset="31072.7772">18753 2784 103 0,'-31'-6'40'16,"5"22"2"-16,-18-2-1 16,5 12-37-16,1 3 0 15,4 6-2-15,6 1 0 16,7 1-1-16,12-2-1 15,15-7 1-15,14-7 0 16,12-10-1-16,11-7 1 16,9-11 0-16,5-11-1 15,0-7 1-15,-2-11-1 16,-7-3 1-16,-10-5-1 15,-13 3 0-15,-12 0-1 16,-13 6-1-16,-9 5 0 16,-12 7-1-16,-4 9 0 15,-4 3-1-15,5 13 0 0,1-2-6 16,21 23-8-16,2-23-20 15,5 24-2-15,9-16 1 16,17 7 0-16</inkml:trace>
  <inkml:trace contextRef="#ctx0" brushRef="#br2" timeOffset="31471.8001">19221 2788 87 0,'0'0'40'15,"-15"-4"1"-15,10 19 0 16,-14-14-21-16,8 15-16 15,1 7-1-15,3 4-1 16,-1 1 0-16,3 7-1 0,3-4 1 16,9-7-2-16,2-2 1 15,10-7 0-15,5-9 0 16,4-8 0-16,4-10 0 15,3-5 0-15,3-12 0 16,-1-4 1-16,-2-7-2 16,-3 3 1-16,-1-1-2 15,-4 6 2-15,-6 4-1 16,-5 5 0-16,-5 11-1 15,-11 12 1-15,0 0 1 16,3 22-1-16,-10 4 0 16,-3 5-1-16,1 7 0 15,1 0-2-15,4 5 0 16,4-8-3-16,13 3-6 0,-4-28-7 15,26 6-18-15,-7-20-6 16,15-3 1-16,-4-26 0 16</inkml:trace>
  <inkml:trace contextRef="#ctx0" brushRef="#br2" timeOffset="34675.9833">20093 2013 64 0,'11'-9'37'0,"-11"9"-1"16,-6 26 2-16,-1 9-20 15,-7 3-15-15,-1 18-1 16,-5 14 0-16,2 14 1 16,-4 5 0-16,2 10-1 15,5-8-1-15,1-3-1 16,10-4-2-16,1-20-9 15,15-3-25-15,-4-18 0 16,11-3-2-16,-6-15 0 16</inkml:trace>
  <inkml:trace contextRef="#ctx0" brushRef="#br2" timeOffset="35184.0124">20547 2701 78 0,'2'-15'37'0,"-12"-8"1"15,1 8 1-15,-16-7-33 16,3 7 0-16,-12 2-1 16,-1 11 0-16,-9 5-2 15,1 14 1-15,-3 9-2 0,2 11 1 16,2 4-2-16,8 3 1 15,8 0-1-15,11-4 0 16,12-5 0-16,13-10-1 16,14-12 1-16,17-18-1 15,11-15-1-15,9-14 1 16,7-14 0-16,-1-13 0 15,-1-14 1-15,-7-7-2 16,-9-2 2-16,-10-5-1 16,-10 3 1-16,-9 8 1 15,-9 11-1-15,-2 12 0 16,-7 17-1-16,-6 18 1 15,3 20-1-15,-15 31 0 0,0 25-1 16,-2 17 0-16,0 16-1 16,1 6-1-16,8 20-11 15,-5-19-24-15,17 2-4 16,-1-20 3-16,18-10-4 15</inkml:trace>
  <inkml:trace contextRef="#ctx0" brushRef="#br2" timeOffset="35958.0567">21990 2005 82 0,'0'0'39'0,"-7"-20"-2"15,7 20 1-15,-14 3-32 16,8 13-1-16,-6 6-2 16,3 10 0-16,-4 11-2 15,2 14 0-15,-3 9 0 16,0 12 0-16,1 1 0 15,2 0 0-15,1-6 0 16,1-3 1-16,5-13-2 16,-1-11 2-16,4-12-2 15,1-12 2-15,0-10-1 16,0-12-1-16,0 0 0 15,16-18 0-15,-8-4 0 0,1-3-1 16,5-9 2-16,5-4-2 16,1-3 1-16,-1 3-2 15,6 3 2-15,-3 9 0 16,2 8-1-16,-1 10 1 15,0 15-1-15,-2 13 1 16,-2 12-1-16,-2 5 2 16,-3 9-1-16,-5 4 2 15,-4 3-2-15,-5-6 2 16,-7-2 0-16,-7-5-1 15,-9-6 1-15,-6-4-1 16,-6-8-1-16,-3-12-1 16,3-2-2-16,-3-15-3 15,23 5-29-15,-4-24-3 0,22 1-2 16,5-12-1-16</inkml:trace>
  <inkml:trace contextRef="#ctx0" brushRef="#br2" timeOffset="36349.079">22314 2665 88 0,'-5'21'38'0,"5"-21"-2"16,22 11 3-16,-3-13-35 16,15 0-1-16,3-6 1 0,9-2-2 15,-1-5 1-15,3 0-1 16,-9-5 1-16,-3 1-2 15,-12-4 1-15,-10 3 0 16,-15 1 0-16,-11 3 0 16,-12 4 0-16,-8 9-1 15,-9 6 0-15,-4 11 0 16,-6 10-1-16,1 9 2 15,4 7-1-15,4 6 1 16,13 1-2-16,15-3 1 16,14-4-3-16,18-14-3 15,34 0-25-15,5-27-10 16,24-2-1-16,4-21-4 15</inkml:trace>
  <inkml:trace contextRef="#ctx0" brushRef="#br2" timeOffset="38850.2219">1650 4486 76 0,'-1'-12'37'0,"-9"-4"-1"15,10 16-7-15,-31-20-17 16,10 18-4-16,-11 1-3 16,0 9-1-16,-6 4-2 15,1 10 0-15,-2 5 0 0,0 10-1 16,0 2 0-16,7 10 0 15,7-4 0-15,9-3 0 16,8 1-1-16,9-8 0 16,13-8 0-16,11-11 1 15,12-13-1-15,8-15 0 16,8-9 1-16,2-9-1 15,2-6 1-15,-4-4-1 16,-5 2 1-16,-8 5-1 16,-9 5 1-16,-10 9-1 15,-7 13 1-15,-14 6-1 16,6 31 0-16,-11 1 0 15,1 9 0-15,-1 5-1 0,5 3-1 16,4-3-1-16,13-1-2 16,4-27-10-16,22-8-23 15,4-25 1-15,16-14-3 16,-1-20 2-16</inkml:trace>
  <inkml:trace contextRef="#ctx0" brushRef="#br2" timeOffset="39334.2498">2293 3977 97 0,'-16'16'38'0,"-5"4"0"15,10 16-3-15,-10 3-32 0,12 13 0 16,-3 8 0-16,5 10-1 15,-3 6 0-15,4 6 0 16,0 2-1-16,-2 2 0 16,2-6-1-16,0-5 1 15,1-9-1-15,0-13 0 16,3-11-1-16,2-17 1 15,7-15-1-15,4-15 0 16,8-17 0-16,0-12 0 16,9-6 1-16,2-9 0 15,2-2 0-15,5-4 0 16,-4 2 0-16,2 13 0 15,-1 8 0-15,1 12 0 16,-1 12-1-16,0 11 1 16,-3 15 0-16,-6 6-1 0,0 12 1 15,-8 4 0-15,-6 6 1 16,-8 1 0-16,-12 0-1 15,-10-5 1-15,-9-5-1 16,-10-6 1-16,-7-9-1 16,-7-7-1-16,-1-11-1 15,-2-12-2-15,9-5-3 16,-5-23-23-16,26 4-8 15,6-18 0-15,20 3-1 16</inkml:trace>
  <inkml:trace contextRef="#ctx0" brushRef="#br2" timeOffset="39601.2648">3196 3954 102 0,'-13'-1'39'0,"6"14"0"16,-14 4-2-16,14 14-32 16,-12 12-2-16,-1 16 0 15,-1 10-2-15,1 14 0 16,2 7-1-16,2 3-1 15,4 1-1-15,2-7-1 16,11 0-6-16,-4-23-29 16,18 0-1-16,-3-23-1 15,13-9-1-15</inkml:trace>
  <inkml:trace contextRef="#ctx0" brushRef="#br2" timeOffset="39961.2855">3320 4681 74 0,'2'12'39'16,"11"3"-1"-16,1-12 1 15,18-2-26-15,-3-12-8 16,10-1-1-16,-2-11-1 15,4-2 0-15,-5-5-1 0,-2-3 0 16,-8 2 0-16,-8-3-1 16,-13 7 1-16,-9 4 0 15,-14 4 0-15,-8 10 0 16,-11 9 0-16,-4 14 0 15,-4 7-1-15,0 11 1 16,2 8-1-16,8 9-1 16,8 3 0-16,16 1 0 15,16-3-3-15,10-8-1 16,20 1-5-16,3-22-29 15,25 3-4-15,2-21 0 16,20-1 0-16</inkml:trace>
  <inkml:trace contextRef="#ctx0" brushRef="#br2" timeOffset="40472.3149">5187 3984 103 0,'0'0'38'16,"-14"13"1"-16,14 26-9 16,-8-2-25-16,6 14-1 15,-4 6-2-15,4 13-1 16,-1 7 0-16,3 2-1 0,4 1 0 15,-2-3-2-15,7-2-2 16,-4-13-3-16,12 5-16 16,-10-25-15-16,11-8 0 15,-9-19-2-15,7-8 2 16</inkml:trace>
  <inkml:trace contextRef="#ctx0" brushRef="#br2" timeOffset="40923.3407">5056 4485 97 0,'-24'-6'39'16,"24"6"0"-16,-12 9-3 16,27-3-33-16,11-8-2 0,17-4 1 15,12-3-1 1,12 0 0-16,11-2 0 0,4-4-1 15,2-2 1-15,-8 4-1 16,-6 3 0-16,-15 3 0 16,-14 2 1-16,-12 4 0 15,-15 3 0-15,-14-2 0 16,-7 23 0-16,-13 0 0 15,-7 8 1-15,-3 8-1 16,-5 7 0-16,4 9 0 16,2 3 0-16,8-2 0 15,12-1-1-15,14-7 0 16,13-9 0-16,10-11 1 15,14-16-1-15,8-14 0 0,5-14 1 16,-2-14 0-16,-2-10 0 16,-7-9-1-16,-6-6 1 15,-13-6-1-15,-10 2 0 16,-13-2-2-16,-7 4-1 15,-13 3-1-15,2 18-13 16,-16-5-21-16,8 22-3 16,-5 0 0-16,14 18-2 15</inkml:trace>
  <inkml:trace contextRef="#ctx0" brushRef="#br2" timeOffset="41321.3633">6520 4317 110 0,'-18'-3'39'15,"18"3"0"-15,-21-6-3 16,20-4-42-16,14 5-29 16,-7-11-6-16,12 13 3 15,-8-6-4-15</inkml:trace>
  <inkml:trace contextRef="#ctx0" brushRef="#br2" timeOffset="41488.373">6637 4675 90 0,'-24'28'41'15,"9"2"1"-15,-6-20-3 0,21-10-27 16,-10 2-16-16,9-18-29 16,16 8-7-16,-8-14 0 15,9 12-2-15</inkml:trace>
  <inkml:trace contextRef="#ctx0" brushRef="#br3" timeOffset="46021.6323">1208 6004 85 0,'0'0'35'16,"0"0"1"-16,0 0-3 16,0 0-28-16,0 0-2 15,0 0 0-15,-6 18 0 16,4 4-1-16,-1 12-1 15,2 14-1-15,-2 11 1 16,-2 10-1-16,-1 9-2 16,5 8-3-16,-3-12-11 15,8 2-20-15,-3-17 2 16,11-13-3-16,-4-19 2 15</inkml:trace>
  <inkml:trace contextRef="#ctx0" brushRef="#br3" timeOffset="46652.6683">1340 5622 61 0,'-16'-8'33'0,"3"8"-2"15,-7-5-1-15,9 12-18 16,-19-6-2-16,6 14-2 15,-14 0-3-15,-4 13 0 16,-11 5-1-16,-4 13-1 16,-11 7 0-16,-4 12 0 15,0 5 0-15,2 11-1 16,4 8 0-16,9 3 0 15,10 5-1-15,14 2 1 16,19 1-1-16,18-1 0 16,19-2-1-16,17-4 0 0,22-12 0 15,19-7 1-15,15-17-1 16,8-17 0-16,9-17 0 15,4-23 0-15,-3-24 0 16,4-24 1-16,-5-26 0 16,-8-22-1-16,-7-22 1 15,-12-13-2-15,-16-6 3 16,-14-6-1-16,-23 4-1 15,-26 8-1-15,-25 13 0 16,-28 16 0-16,-16 26-2 16,-20 19 0-16,-9 28-5 15,-18 15-12-15,9 43-18 16,-9 12 0-16,15 23-2 0,3 10 1 15</inkml:trace>
  <inkml:trace contextRef="#ctx0" brushRef="#br3" timeOffset="77649.4411">2405 6006 67 0,'9'-18'34'16,"2"2"-1"-16,-5 2 3 15,-6 14-29-15,9-17-2 16,-9 17-1-16,0 0 0 16,5 17-1-16,-12 6 0 15,2 13-1-15,-3 8-1 16,3 10 0-16,-2 13-2 15,2 5 2-15,3 4-3 16,2 0 0-16,4 2-5 16,-1-14-16-16,7 4-11 15,-3-15 2-15,5-4-4 16,-5-14 2-16</inkml:trace>
  <inkml:trace contextRef="#ctx0" brushRef="#br3" timeOffset="78010.4619">2522 6018 82 0,'-18'-2'35'0,"18"2"-1"15,0 0 1-15,11-10-30 16,16-1-3-16,16 0 0 16,9-2 1-16,12 1-1 0,2 2 0 15,2 8-1-15,-3 6 0 16,-6 11 0-16,-13 18-2 15,-16 15 1-15,-18 18-2 16,-17 16 2-16,-21 15 0 16,-18 5 2-16,-15 10-2 15,-10-4 2-15,-9-7-2 16,5-15 3-16,8-14-6 15,5-28-18-15,25-14-15 16,15-24 1-16,25-19-2 16,11-21 0-16</inkml:trace>
  <inkml:trace contextRef="#ctx0" brushRef="#br3" timeOffset="78461.4877">3162 6688 91 0,'19'-2'36'0,"10"1"-2"16,3-7 2-16,5-2-34 0,0-7 0 15,7 2 0-15,-3-7 0 16,-3 0-2-16,-7-2 1 15,-5 1-1-15,-9-2 1 16,-8 3-1-16,-6 1 1 16,-11 4 1-16,-7 5-1 15,-9 8 0-15,-6 6 1 16,-7 11-1-16,-5 11 1 15,-2 12 2-15,-1 5-2 16,7 8 1-16,4 0-1 16,10 1 0-16,15-4 0 15,17-10-2-15,21-10-3 16,13-20-7-16,25-2-27 15,2-16-1-15,17-6-1 0,-4-10-1 16</inkml:trace>
  <inkml:trace contextRef="#ctx0" brushRef="#br3" timeOffset="78828.5087">3979 6377 91 0,'-23'8'37'15,"-10"-1"0"-15,3 13 1 16,-1-1-34-16,-2 8 0 16,3 0 0-16,2 4 0 15,9 2-1-15,5-4 0 16,13-5-2-16,11-5 1 0,13-6-2 15,14-5 1-15,7-6-2 16,7 1 1-16,1-2 0 16,-3 2 0-16,-7 5 0 15,-10 5 1-15,-18 8-1 16,-15 4 1-16,-18 8 1 15,-9 1-1-15,-11 1 0 16,-2-4-1-16,0-2-2 16,3-10-3-16,11 7-13 15,3-23-19-15,24-3-2 16,-5-10 0-16,24-5-2 15</inkml:trace>
  <inkml:trace contextRef="#ctx0" brushRef="#br3" timeOffset="79430.5431">4720 6551 92 0,'0'-16'35'0,"-1"6"0"15,-15-9-6-15,-3 12-25 16,-6-2 1-16,-2 11-1 15,-9 4 0-15,-1 14-1 16,-7 4 1-16,1 12 1 16,2 0-2-16,4 8 1 15,4-1-2-15,12-2 1 16,8 0-1-16,17-9-1 15,16-7-3-15,13-12-3 16,23 0-6-16,4-22-26 16,23-1-1-16,2-13 0 15,5-3-2-15</inkml:trace>
  <inkml:trace contextRef="#ctx0" brushRef="#br3" timeOffset="79790.5637">5069 6538 85 0,'-23'22'36'16,"8"7"1"-16,-6-1 0 16,7 14-30-16,-5-5-3 15,7 6 1-15,-2-5-1 16,4 0-1-16,3-8-1 15,4-3 0-15,3-11 0 16,0-16-1-16,10 1 0 16,4-16-1-16,1-10 1 15,2-9-1-15,2-4 0 16,-1-5 1-16,0-3-1 0,0 4-1 15,-3 2 1-15,-1 8-1 16,-4 6 1-16,3 6-2 16,-2 8 2-16,3 6-3 15,4 6 0-15,0-2-3 16,17 15-11-16,-7-14-20 15,16 8 0-15,-4-7-3 16,12 3 3-16</inkml:trace>
  <inkml:trace contextRef="#ctx0" brushRef="#br3" timeOffset="79994.5754">5624 6588 99 0,'-13'25'40'0,"-6"1"-1"15,7 9-1-15,-6-2-33 16,8 5-1-16,1-4-1 15,3 1-1-15,6-4-2 16,3-7 0-16,10-10-4 16,0-23-10-16,18-3-24 15,-5-20-2-15,11-6 2 16,-8-16-2-16</inkml:trace>
  <inkml:trace contextRef="#ctx0" brushRef="#br3" timeOffset="80127.583">5674 6032 90 0,'-17'-2'29'16,"2"2"-26"-16,15 0-3 0,0 0-35 16,27-12-2-16</inkml:trace>
  <inkml:trace contextRef="#ctx0" brushRef="#br3" timeOffset="80609.6106">6063 5822 85 0,'-9'33'39'16,"-8"0"0"-16,9 19 2 16,-12 4-34-16,11 15-2 15,0 1 1-15,2 9-3 16,-3 2-1-16,3 0 2 0,0-2-2 15,2-7 0-15,-1-10 0 16,4-7 0-16,1-11-2 16,3-8 1-16,3-12-1 15,-1-8 0-15,-4-18-1 16,20 4 0-16,-6-14 0 15,0-7 0-15,1-6 0 16,3-4 0-16,0-4 1 16,4-1-2-16,-1 2 2 15,2 2-1-15,-2 6 0 16,4 5 0-16,0 6 1 15,-1 9-1-15,0 8 1 16,-1 5 1-16,-3 8 0 0,-3 4 0 16,-8 5 0-16,-9 3 0 15,-13 2 0-15,-6-1 0 16,-11 2 0-16,-6-2-1 15,-5-1 0-15,-4-5-2 16,5-3-2-16,1-21-11 16,20 2-17-16,0-19-7 15,21-7-1-15,6-16-2 16</inkml:trace>
  <inkml:trace contextRef="#ctx0" brushRef="#br3" timeOffset="80996.6327">6499 6611 73 0,'14'20'41'0,"-2"-11"-3"16,15 0 2-16,-3-15-15 15,11 2-21-15,2-9 0 16,4-2-3-16,0-6 1 16,0-1-2-16,-10-2 1 15,-7-1-1-15,-10-1 1 16,-9 4-1-16,-15 6 1 15,-7 7 0-15,-13 7 0 16,-8 10 0-16,-9 11 0 16,-4 13 2-16,-2 8-2 0,2 10 1 15,2 5 0-15,12 4 0 16,11-6-2-16,15-8 1 15,23-10-5-15,16-25-12 16,35-6-22-16,6-23-3 16,22-11 0-16,3-18-3 15</inkml:trace>
  <inkml:trace contextRef="#ctx0" brushRef="#br3" timeOffset="81841.6811">7740 5933 73 0,'-13'-7'35'0,"-2"13"0"15,4 16 1-15,-16 4-29 16,10 17-1-16,-5 4 0 15,2 17 0-15,0 1-1 16,-1 14-1-16,-1 0-1 16,2 3 1-16,0-3-3 15,5-8 2-15,0-9-3 16,1-11 3-16,6-12-2 15,5-11 1-15,6-15-2 16,-3-13 1-16,24-16 0 16,-4-10 0-16,4-7 0 15,4-8-2-15,2-2 2 16,4-1-2-16,-2 3 1 0,-2 7-1 15,-3 10 1-15,-2 7-1 16,-6 16 1-16,-5 14-1 16,-6 9 1-16,-7 8 0 15,-1 7-1-15,-3 1 0 16,7 4-4-16,-1-7 0 15,15 2-8-15,-8-22-11 16,24 0-15-16,-1-16 1 16,14-4-1-16,-1-13 2 15</inkml:trace>
  <inkml:trace contextRef="#ctx0" brushRef="#br3" timeOffset="82157.6991">8177 6477 100 0,'-22'-2'37'15,"4"15"3"-15,-9-2-3 16,6 9-31-16,-4 4-2 15,9 5 0-15,1 0-1 16,8 3 0-16,7-4-1 16,12-3 1-16,5-7-2 15,8-4 0-15,6-8-1 16,4-8 1-16,3-8-1 15,0-8 0-15,-2-9-1 16,-7-2-1-16,-8-6 1 16,-8-1-2-16,-8 0 1 15,-12 2-2-15,-3 6 1 16,-10 3-1-16,-3 10 0 15,-1 2 0-15,5 10-3 16,-2-5-11-16,21 8-17 0,0 0-2 16,0 0 0-16,22 9 1 15</inkml:trace>
  <inkml:trace contextRef="#ctx0" brushRef="#br3" timeOffset="82645.727">8652 6441 76 0,'0'0'40'0,"-18"14"-1"15,-2-9 0-15,7 13-10 16,-14-5-24-16,8 8 0 16,-4-2-2-16,6 8 0 0,3-1-1 15,5 4 1 1,8-3-2-16,8-3 1 0,7-7-1 15,8-3-1-15,5-8 0 16,6-6 1-16,2-9-1 16,2-3 0-16,-3-6 0 15,0-2 0-15,-2-3-1 16,-4 2 0-16,-3 1 0 15,-5 1-1-15,-2 5 1 16,-4 7-1-16,-5 7 1 16,-9 0 1-16,13 21 0 15,-11-2 1-15,-2 7-1 16,1 7 2-16,3-1-2 15,0 0 1-15,3-4-1 16,5-3 1-16,3-10-1 16,7-8 1-16,5-13-1 0,3-9 1 15,0-11-1-15,1-7 1 16,-2-7-1-16,-5-4-2 15,-2-2 1-15,-4 0-3 16,-3 7-1-16,-9-7-12 16,14 15-14-16,-14-4-10 15,10 15 2-15,-2-3-2 16,12 7 1-16</inkml:trace>
  <inkml:trace contextRef="#ctx0" brushRef="#br3" timeOffset="83170.7571">10386 5901 70 0,'12'-20'36'0,"-12"20"1"16,0 0-1-16,0 0-18 15,-6 19-9-15,3 6-5 16,-9 8 2-16,6 18-5 16,-8 12 3-16,-1 11-3 15,-1 6 3-15,2 6-4 16,0 1 0-16,3-5 1 15,8-7-4-15,-3-18-1 16,17-1-13-16,-6-25-19 0,12-8-1 16,-6-21 1-16,8-6-3 15</inkml:trace>
  <inkml:trace contextRef="#ctx0" brushRef="#br3" timeOffset="83621.7827">10162 6340 106 0,'-26'5'40'15,"15"7"0"-15,11-12-1 16,1 18-34-16,16-13-3 16,16-2-2-16,14-3 0 15,8-4-2-15,15 0-1 16,6-6-1-16,11 5-2 0,-2-9-2 15,6 10-3-15,-13-10 0 16,4 14 1-16,-22-8 1 16,-4 10 3-16,-24-1 4 15,-13 1 3-15,-19-2 3 16,-11 14 5-16,-6 3 1 15,-24-6 1-15,8 13 0 16,-16-2-3-16,11 9 0 16,-4 2-3-16,9 3 2 15,12-1-4-15,14-2 2 16,14-6-3-16,14-4 1 15,17-12-1-15,12-9 0 16,4-13-1-16,3-6-2 16,-3-10 2-16,-8-5-3 0,-9-3 0 15,-17-1-2-15,-14 4 0 16,-18-1-5-16,-2 17-12 15,-26-9-17-15,8 17-3 16,-10 0 1-16,11 12-1 16</inkml:trace>
  <inkml:trace contextRef="#ctx0" brushRef="#br3" timeOffset="84259.8194">12317 6280 76 0,'0'0'37'0,"-20"-5"0"15,-11 18 1-15,-20-1-23 16,1 10-11-16,-10 3 0 15,7 5 1-15,2 0-2 16,14-1 1-16,12-4-2 16,17-1 0-16,19-9-1 15,16-3 0-15,15-8-1 16,14-2 0-16,2-1 1 15,2-1-1-15,-6 1 0 16,-4 6 1-16,-16 5-1 0,-15 6 3 16,-20 5-2-16,-17 6 1 15,-11 0-1-15,-6 2 1 16,-1-3-2-16,3-11-1 15,13-4-5-15,4-21-14 16,34-3-18-16,10-25-4 16,23-5 3-16,7-21-4 15</inkml:trace>
  <inkml:trace contextRef="#ctx0" brushRef="#br3" timeOffset="84500.8331">12875 5640 98 0,'-27'25'39'15,"7"22"2"-15,-9 1-1 16,15 19-36-16,-6 7-1 16,5 10-1-16,1 6 1 15,2 2-1-15,-6 5 0 16,2-1-1-16,-3-4-2 15,3-9 1-15,2-9-5 16,-1-21-3-16,16-5-29 16,-5-24 0-16,12-10-3 15,-8-14 1-15</inkml:trace>
  <inkml:trace contextRef="#ctx0" brushRef="#br3" timeOffset="84673.8428">12534 6337 108 0,'0'0'39'15,"0"0"1"-15,19 2-2 16,13-3-37-16,17-3-4 16,22 7-6-16,0-9-28 15,20 6-1-15,-5-6-1 16,7 13 0-16</inkml:trace>
  <inkml:trace contextRef="#ctx0" brushRef="#br3" timeOffset="85070.8658">13493 6345 102 0,'-19'-5'39'0,"-9"-4"1"16,-1 11 0-16,-9-1-34 15,1 10-1-15,-9 4-1 16,3 8-1-16,-4 4 0 15,4 7-1-15,2 2 0 16,12-2 2-16,9 0-3 16,16-6 1-16,12-6 0 15,15-6-2-15,15-7 0 16,11-13 0-16,5-6 0 15,7-6 0-15,-2-5 0 16,-1-2 0-16,-11-1 0 16,-5 3-2-16,-13 2 4 15,-11 4-4-15,-18 15 2 0,11-10 0 16,-11 10-1-16,-15 11 0 15,4 2-1-15,-1 4-2 16,6 4-1-16,-2-1-1 16,16 7-11-16,-11-14-8 15,24 7-16-15,-1-13 1 16,16 2-1-16,-1-16 3 15</inkml:trace>
  <inkml:trace contextRef="#ctx0" brushRef="#br3" timeOffset="85573.8945">13963 6387 75 0,'-2'-16'39'0,"2"16"0"16,-14-6 1-16,5 23-13 0,-12-6-19 16,3 14-3-16,-2 2-2 15,2 6 2-15,4 0-3 16,4 0 2-16,8-2-2 15,6-3 1-15,8-8-2 16,7-11 1-16,8-8-2 16,8-9 0-16,3-8 0 15,1-10 0-15,3-5 0 16,0-3-2-16,-4-1 2 15,-5 3-1-15,-3 2 0 16,-8 9 1-16,-6 12-1 16,-16 9 0-16,9 17 1 15,-15 13-2-15,-9 17 1 16,-6 16 2-16,-8 14-1 0,-4 10 1 15,-3 8-2-15,-3 5 3 16,-1-3-4-16,4-6 2 16,5-11-1-16,2-16-1 15,7-13 1-15,8-14-1 16,1-17 1-16,13-20-1 15,-10-6 3-15,10-17 1 16,2-12-1-16,6-9 1 16,3-13-2-16,5-15 1 15,12-7-1-15,1-10-2 16,10 11-7-16,-6-14-13 15,19 20-6-15,-14-3-15 16,7 13 3-16,0 6-3 16,9 16 3-16</inkml:trace>
  <inkml:trace contextRef="#ctx0" brushRef="#br3" timeOffset="86243.9326">15391 6350 101 0,'3'-10'37'0,"-3"10"1"0,-30-7-8 16,-2 15-27-16,-8 5 0 15,-5 8 0-15,-4 3-1 16,1 2 0-16,3 2-1 16,11 2 1-16,12-8-1 15,12 0 0-15,14-6-1 16,14-3 1-16,10-5-1 15,9 1 0-15,4-1 0 16,-1 0 2-16,-2 2-1 16,-5 3 0-16,-4 0 0 15,-11 3 0-15,-8 1 0 16,-12 5 1-16,-7-2-1 15,-8 2-1-15,-9-2 0 16,-1-1 0-16,0-3-1 0,-2-6-2 16,8 0-3-16,0-21-15 15,21 11-18-15,14-25 1 16,16 4-2-16,5-10-2 15</inkml:trace>
  <inkml:trace contextRef="#ctx0" brushRef="#br3" timeOffset="86678.9577">15874 6447 89 0,'-3'-12'37'16,"-7"2"-1"-16,10 10 2 0,-26-5-31 15,10 10-1-15,-10 1-1 16,0 10 0-16,-9 6-1 16,-1 6 2-16,-3 2-3 15,2 2 1-15,4-1-2 16,8 0 1-16,6-4-1 16,15-5 0-16,8-7-2 15,15-9 1-15,10-9-1 16,11-4 0-16,5-7-1 15,6-5 0-15,0-6 0 16,-2-4-1-16,-6-1 2 16,-6 3-2-16,-7 2 1 15,-9 3 0-15,-8 5 0 16,-8 6 1-16,-5 11 0 0,0 0-1 15,-18 19-1-15,5-1 0 16,4 6-1-16,1 1-1 16,11 5-5-16,-2-17-11 15,31 8-19-15,-3-14-1 16,23-2 1-16,2-18 1 15</inkml:trace>
  <inkml:trace contextRef="#ctx0" brushRef="#br3" timeOffset="86940.9727">16849 5929 83 0,'-13'-58'39'0,"0"21"-2"0,-17 3 2 15,5 26-17-15,-18 6-17 16,0 19-2-16,-6 18 1 15,1 14-4-15,-2 22 3 16,1 7-1-16,7 11 0 16,5 7-4-16,7 2 2 15,7-4 1-15,8-3-3 16,6-13-2-16,17-1-15 15,-9-29-14-15,16-5-8 16,-5-25 4-16,6-5-4 16</inkml:trace>
  <inkml:trace contextRef="#ctx0" brushRef="#br3" timeOffset="87122.9831">16235 6483 91 0,'-29'-21'39'0,"13"14"1"15,1-1-1-15,15 8-18 16,23 3-18-16,6-7-3 15,18 2-2-15,11-7-5 16,27 9-22-16,-5-11-11 16,10 7 1-16,-7-6-2 15,-2 6 1-15</inkml:trace>
  <inkml:trace contextRef="#ctx0" brushRef="#br3" timeOffset="87459.0021">16776 6491 99 0,'-21'19'39'0,"5"-10"0"15,19 5-1-15,-3-14-32 16,33 1-4-16,5-6 0 16,15-1 1-16,3-6-1 15,2-2 0-15,-2-2 1 16,-7-4-1-16,-11 3 0 15,-11 1-1-15,-17 0 0 16,-17 4 0-16,-18 5 0 16,-11 8 0-16,-14 5 0 15,-5 9-1-15,-9 8 1 16,1 10-1-16,3 4 1 15,13 5 1-15,13-1-2 16,19-1 1-16,18-5-5 16,17-15-6-16,33 4-13 0,2-23-14 15,24-3-6-15,4-15-1 16,21-9 1-16</inkml:trace>
  <inkml:trace contextRef="#ctx0" brushRef="#br3" timeOffset="87960.031">17890 6493 103 0,'-9'-11'40'16,"9"11"-1"-16,-14-2-6 15,14 2-28-15,-14 8-1 16,4 4-2-16,0 10 2 16,-4 2-2-16,-1 6 1 15,0 6-3-15,1-4-1 16,6 5-4-16,-1-18-12 15,17 3-20-15,-8-22-3 16,24 7 0-16,-5-21 0 16</inkml:trace>
  <inkml:trace contextRef="#ctx0" brushRef="#br3" timeOffset="88394.0558">17905 6228 105 0,'0'0'38'0,"-13"14"1"15,18-2-2-15,-5-12-36 16,14 18-2-16,4-6 1 16,3 6 0-16,0 2 0 15,1 4 1-15,-2 5 0 16,-2 5 0-16,-4 3 1 15,-3 2 2-15,-7 2-2 16,-2 1 3-16,-5-2-3 16,-5-4 2-16,2-4-3 15,2-8 2-15,-1-9-1 0,5-15-1 16,0 0 0-16,26-8 0 15,0-17-1-15,3-6-1 16,8-3 1-16,1-5-1 16,4-1 1-16,0 5-1 15,-5 7 1-15,-6 6-2 16,-4 13 3-16,-5 6-2 15,-5 13 0-15,-5 6-1 16,1 9-3-16,-9-6-9 16,19 16-12-16,-11-14-13 15,11 2-2-15,0-10 1 16,11-2-1-16</inkml:trace>
  <inkml:trace contextRef="#ctx0" brushRef="#br3" timeOffset="88844.0816">19382 6018 106 0,'0'0'37'15,"0"0"1"-15,-9 14-7 16,-2 6-27-16,4 17 1 16,-5 9-2-16,0 13 0 15,-3 10-1-15,1 7 2 16,-1 2-2-16,1 0 1 15,5-6-3-15,2-8-1 16,8-6-5-16,-1-22-7 16,20-1-25-16,-10-20-1 0,13-6-1 15,-7-15 1-15</inkml:trace>
  <inkml:trace contextRef="#ctx0" brushRef="#br3" timeOffset="89022.0918">19192 6575 102 0,'-33'-11'37'0,"-3"-5"4"16,16 7-2-16,10-7-30 15,10 16-5-15,34-22-2 16,9 5-1-16,17 0-3 16,12-10-2-16,20 4-5 15,-5-16-14-15,12 11-16 16,-10-11 1-16,2 5-2 15,-16-9 1-15</inkml:trace>
  <inkml:trace contextRef="#ctx0" brushRef="#br3" timeOffset="89383.1124">19942 5927 113 0,'-35'32'40'0,"6"18"0"16,-12-4-3-16,11 16-32 15,-3 4-2-15,4 5 0 16,0 0 0-16,3-3 1 15,7-7-3-15,7-8 2 16,6-8-2-16,9-9 1 16,6-10-2-16,6-11 0 15,8-12 0-15,7-9 0 0,4-9 0 16,-1-5 0-16,1-4 0 15,-4-2 0-15,-2 1 0 16,-5 4 0-16,-6 4 0 16,-3 8 0-16,-14 9 0 15,12 9 0-15,-9 9-2 16,-3 4 1-16,1 8-4 15,-1-5-1-15,14 16-14 16,-9-21-5-16,15 7-17 16,-2-17 3-16,14-1-3 15,-4-13 3-15</inkml:trace>
  <inkml:trace contextRef="#ctx0" brushRef="#br3" timeOffset="89721.1317">20256 6458 107 0,'0'0'40'15,"-4"12"0"-15,12 2 0 16,-8-14-35-16,23 17-2 16,2-13 0-16,8-3-1 15,4-2 0-15,2-5-1 16,-1-3 0-16,-1-3 0 15,-6-1-1-15,-9-4 1 16,-10 1-1-16,-10 4-1 16,-12 1 1-16,-11 5 0 15,-9 6 0-15,-10 6-1 16,-7 10 1-16,0 7 0 15,-2 10 1-15,3 1 1 0,13 4-2 16,10-1 2-16,18-4-4 16,19-13-2-16,29 4-16 15,0-26-12-15,27-1-9 16,6-17-2-16,14-5 1 15</inkml:trace>
  <inkml:trace contextRef="#ctx0" brushRef="#br3" timeOffset="90631.1838">2496 7476 78 0,'14'-17'38'0,"-11"3"0"15,-3 14 0-15,0 0-23 16,2 25-10-16,-12 7-2 16,6 16 0-16,-6 13-2 15,1 11 1-15,2 11-1 16,-2 9-1-16,5-5 0 15,4 0-1-15,10-5-1 16,4-16-5-16,15-4-28 16,-3-19-3-16,12-11 0 15,-3-16-1-15</inkml:trace>
  <inkml:trace contextRef="#ctx0" brushRef="#br3" timeOffset="91082.2096">3075 7907 87 0,'-10'-3'39'16,"-12"-2"-1"-16,1 11 2 15,-15-4-20-15,5 15-16 16,-6 5 0-16,3 9-1 15,2 6 0-15,3 3-2 16,4-1 1-16,9 1-2 16,7-4 1-16,10-6-1 15,8-7 0-15,12-13 0 0,7-9 0 16,8-7 0-16,3-11 1 15,3-10-1-15,4-6 1 16,-3-3 0-16,-2-1-1 16,-8 0 2-16,-4 6-2 15,-9 3 1-15,-5 8 0 16,-15 20-1-16,13-4 0 15,-17 18 0-15,-3 11 0 16,0 5-2-16,-3 5 0 16,1 1 0-16,6 5-3 15,1-9-1-15,16-1-3 16,-4-25-11-16,32 1-7 15,-6-27-13-15,18-5 2 0,-1-18-1 16,9-5 2 0</inkml:trace>
  <inkml:trace contextRef="#ctx0" brushRef="#br3" timeOffset="91549.2361">3675 7446 115 0,'-21'-6'38'0,"3"22"1"15,-8 5-7-15,9 22-27 16,-7 10-2-16,5 10 0 15,3 6-1-15,6 7 1 16,-1 4-2-16,8-5 0 16,1-6 0-16,5-8-1 15,0-10 0-15,3-11 0 16,0-7 0-16,0-15-1 0,-6-18 2 15,15 6-1-15,-7-19 0 16,0-5 0-16,1-10 0 16,3-7 0-16,1-4 0 15,3-2 0-15,1 3 0 16,4 1 0-16,1 8 0 15,0 7 0-15,3 13-1 16,-1 10 1-16,1 12 0 16,1 10 0-16,-7 9-1 15,0 6 1-15,-6 2-1 16,-8 2 1-16,-5 2 0 15,-11-3 0-15,-9-3 0 16,-12-8 0-16,-5-3 0 16,-5-9 0-16,0-7 0 0,-1-10-2 15,9-7-1-15,7-11-3 16,18 1-11-16,-1-26-6 15,35 13-9-15,-3-12-9 16,21 4 1-16,8-4 1 16</inkml:trace>
  <inkml:trace contextRef="#ctx0" brushRef="#br3" timeOffset="91937.2585">4332 7934 77 0,'0'0'41'16,"-11"3"-2"-16,-1 1 1 15,-11-10-13-15,2 8-21 0,-6-1-1 16,4 7-1-16,-4 3 0 16,0 9-2-16,-1 7 0 15,2 4-1-15,4 6-1 16,6 2 1-16,8 0-1 15,10 1 0-15,12-7 0 16,9-9 0-16,11-8 0 16,9-10 0-16,4-10 0 15,2-10 0-15,1-13-1 16,-6-5 1-16,-6-6 0 15,-9-2 0-15,-13-3-1 16,-9 1-1-16,-9 4-1 16,-11 5 0-16,-3 12-2 15,-12 2-1-15,5 15-3 16,-7-3-7-16,16 22-3 0,-9-13-7 15,22 18-10-15,-2-5-3 16,17 3 4-16,6-4-1 16</inkml:trace>
  <inkml:trace contextRef="#ctx0" brushRef="#br3" timeOffset="92336.2813">4806 7990 120 0,'0'0'40'16,"0"0"1"-16,0 0-9 15,-20 14-28-15,9 3-2 0,-4 5 0 16,3 8-1 0,-3 5 0-16,1 4 0 0,0 3-1 15,1-1 1-15,4-1-1 16,-1-10 1-16,6-5-1 15,4-9 1-15,0-16-1 16,13-3 0-16,0-14 0 16,8-9 0-16,-1-14 1 15,6-2 0-15,1-8 0 16,-3-1 0-16,0 5 0 15,-6 6 0-15,-5 4 1 16,-3 8-2-16,-1 11 0 16,-2 7 0-16,3 8 0 15,2 3-3-15,9 4-1 16,5-1-2-16,15 10-6 15,-4-15-9-15,26 17-3 0,-16-19-6 16,19 11-10-16,-7-8-2 16,6 5 4-16</inkml:trace>
  <inkml:trace contextRef="#ctx0" brushRef="#br3" timeOffset="92749.3049">5560 7980 89 0,'-13'-7'40'0,"3"2"1"15,-14-6-1-15,6 13-21 16,-10-10-15-16,2 4 0 15,-9 6-1-15,0 7 0 16,-4 5-1-16,-3 12 0 16,2 4-1-16,5 5 0 0,2 1 0 15,13-1-1-15,7-2 1 16,13-6-2-16,10-7 1 15,13-11 0-15,16-9 0 16,5-8 0-16,5-7 0 16,5-5 0-16,-2-8 1 15,-2-1-1-15,-7 0 1 16,-6 2 0-16,-10 2-1 15,-6 7 2-15,-7 3-2 16,-14 15 0-16,14-3 0 16,-14 17 0-16,-2 6 0 15,-1 6-2-15,2 3 1 16,1 1-2-16,4 4 0 15,2-9-2-15,10 3-6 0,-16-28-8 16,38 11-3-16,-22-27-5 16,24 7-3-16,-13-20-11 15,7-2-1-15,-4-11 3 16</inkml:trace>
  <inkml:trace contextRef="#ctx0" brushRef="#br3" timeOffset="93252.3337">6235 7524 76 0,'-9'-12'39'16,"9"12"0"-16,-27 10 0 0,17 22-17 15,-7-1-18-15,4 14-1 16,1 10-1-16,4 7 1 15,0 4-2-15,3 5 0 16,8-1-1-16,3-4-2 16,2-6 0-16,2-9-3 15,9-3-4-15,-12-19-13 16,12 2-18-16,-9-18 1 15,3-3-1-15,-13-10 2 16</inkml:trace>
  <inkml:trace contextRef="#ctx0" brushRef="#br3" timeOffset="94057.3798">5953 7933 85 0,'-15'-9'40'16,"15"9"-1"-16,0 0 1 15,8 20-16-15,8-17-22 16,16 0-1-16,12-2-2 15,13-3 0-15,13-1-3 16,4-6 0-16,12 5-3 16,-5-8-3-16,8 12-4 15,-20-10-5-15,5 14 2 16,-26-7 8-16,-6 4 5 15,-15 4 4-15,-16-2 2 16,-9 7 6-16,-17-8 5 16,2 15 6-16,-24-15-2 0,12 15-5 15,-16-3-4-15,9 9-2 16,-3-2-1-16,5 8-2 15,3-1-1-15,8 2 0 16,9 0-1-16,10-2 0 16,11-3-1-16,12-8 1 15,9-6-1-15,8-7 1 16,6-9-1-16,7-7 0 15,1-13 0-15,-4-5 1 16,-8-4-1-16,-5-5 0 16,-10-5 0-16,-9 2 0 15,-12 2 0-15,-9 4 0 16,-9 8-1-16,-3 7 1 15,-6 6 0-15,1 5 0 0,0 11 0 16,5 3 0-16,15-4 0 16,-13 20 1-16,20-9-1 15,7-1 0-15,10 2 0 16,9 0 0-16,4-2 0 15,2 3 0-15,2-1 0 16,-5 3 0-16,-3 3 0 16,-6 6 0-16,-9 5 0 15,-5 1 0-15,-8 2 0 16,-5 1-1-16,-5 2 1 15,-2-3 0-15,0-2 0 16,-1-10 0-16,2-4 0 16,6-16 0-16,0 0 0 15,12-7 1-15,5-16-1 16,3-8 1-16,1-8 0 0,3-6 0 15,4-3 0-15,-4-1 0 16,0 4-1-16,-4 2 1 16,-1 11-2-16,1 3 0 15,-3 11-2-15,-1 1-2 16,7 15-3-16,-8-9-8 15,19 21-5-15,-17-16-3 16,26 19-3-16,-15-13-9 16,16 8-4-16,-1-7 3 15</inkml:trace>
  <inkml:trace contextRef="#ctx0" brushRef="#br3" timeOffset="94491.4046">7817 7884 103 0,'-29'10'40'15,"4"14"1"-15,-9-5 0 16,16 15-34-16,-12-2-2 15,7 6-2-15,4 0 0 16,11 2-2-16,9-5 0 16,16-5 0-16,9-9-1 15,12-16 0-15,10-8 1 16,9-11-1-16,4-11 1 15,-2-10 0-15,0-5-1 16,-4 1 1-16,-8-1 0 16,-7 6 0-16,-9 6 0 15,-8 11-1-15,-8 16 0 16,-9 16 0-16,-6 16-1 15,-7 14 0-15,-7 17 0 0,-4 16 1 16,-6 11-1-16,-5 9 0 16,-2 1 1-16,-1-1 0 15,-2-4 1-15,-1-10-1 16,2-14 1-16,-1-13-1 15,3-19 1-15,1-14-3 16,0-16 1-16,0-17-3 16,4-4-6-16,-10-27-7 15,15 6-5-15,-19-30-3 16,19 7-6-16,-20-16-10 15,10 0-3-15,-8-1 4 16</inkml:trace>
  <inkml:trace contextRef="#ctx0" brushRef="#br3" timeOffset="96678.5297">8659 8213 66 0,'3'-12'39'16,"-3"12"-2"-16,0 0 1 16,7 29-16-16,-15 2-20 0,-6 12-2 15,1 6-2-15,-4 0-4 16,16 6-28-16,-8-13-2 15,13-10-1-15,8-19-1 16</inkml:trace>
  <inkml:trace contextRef="#ctx0" brushRef="#br3" timeOffset="96959.5457">9136 7986 101 0,'-12'18'37'0,"-5"-1"1"15,8 11-2-15,-6 0-34 16,5 3-2-16,4 3 0 15,0 2-1-15,3 3-3 16,-5-18-14-16,14 6-19 16,-5-14 0-16,10-3-2 15,-1-15 0-15</inkml:trace>
  <inkml:trace contextRef="#ctx0" brushRef="#br3" timeOffset="97477.5754">9105 7788 103 0,'-13'-9'38'16,"-6"-1"-1"-16,19 10-3 16,-9-1-34-16,9 1-2 15,14 2-1-15,-1-1-3 16,11 8-1-16,-3-4-2 15,15 13-1-15,-8-8-1 16,10 11 1-16,-10-7 2 16,3 7 3-16,-4-2 2 15,-3-2 3-15,-2 1 3 16,-10-5 2-16,4 5 2 15,-16-18 2-15,16 30 0 16,-16-15-1-16,5 12-1 0,-9-3 0 16,4 10-1-16,-8-3 0 15,3 8-2-15,-4-6 0 16,1 3-1-16,1-8-1 15,5-6 1-15,2-10-2 16,0-12 1-16,21-8-1 16,1-11 0-16,8-15 0 15,5-3 1-15,0-8-1 16,4 2 1-16,-5-2-1 15,-1 7 1-15,-8 4-1 16,-4 11 0-16,-5 11 0 16,-5 11-2-16,-3 12 0 15,-3 9-1-15,-1 12-2 16,0 3-1-16,6 10-3 0,-8-9-12 15,20 10-14-15,-5-12-5 16,10 0 0-16,0-14 0 16</inkml:trace>
  <inkml:trace contextRef="#ctx0" brushRef="#br3" timeOffset="97738.5903">10223 7981 109 0,'-21'-14'40'0,"2"18"0"16,-14-7-9-16,1 26-26 0,-8 4 0 16,5 9-3-16,0 0 1 15,12 5-2-15,8-3-1 16,16-5 0-16,18-5 0 15,13-15-2-15,16-6-1 16,8-14-4-16,20 3-11 16,-14-26-13-16,21 1-10 15,-14-11 1-15,5-1 0 16</inkml:trace>
  <inkml:trace contextRef="#ctx0" brushRef="#br3" timeOffset="97956.6027">10730 7532 100 0,'-17'7'38'0,"-9"11"1"16,4 23 0-16,-11 6-35 0,7 13 1 16,1 6-1-16,1 10-1 15,4 4-1-15,0-2-2 16,7-6-1-16,8-10-2 15,12-6-4-15,0-21-11 16,27-2-17-16,-9-23-6 16,19-7 2-16,-2-19-1 15</inkml:trace>
  <inkml:trace contextRef="#ctx0" brushRef="#br3" timeOffset="98299.6224">10911 7958 103 0,'-8'11'39'0,"-10"6"-1"16,7 15-2-16,-4-3-32 15,2 9 0-15,6-3-1 16,3 5-1-16,7-6-1 16,4 0 1-16,11-14-1 15,5-7 0-15,6-9-1 16,8-10 0-16,3-7 1 15,1-9-2-15,1-8 2 16,-4-3 0-16,1-5-1 16,-9 3 1-16,-2 2 0 15,-9 4 0-15,-3 4-1 16,-4 8 1-16,-12 17-1 15,0 0 0-15,-2 22-2 16,-6 5-1-16,-2 5 0 0,-1 3-3 16,8 9-5-16,-7-16-11 15,24 9-14-15,-5-18-5 16,20-1 0-16,5-13 2 15</inkml:trace>
  <inkml:trace contextRef="#ctx0" brushRef="#br3" timeOffset="98729.647">11776 8032 98 0,'-14'-4'41'16,"-10"-7"1"-16,3 15-2 15,-15 1-34-15,6 15-2 16,-3 1-1-16,5 9-2 0,-1 4 1 15,5 5-2-15,7-1 1 16,10-3-1-16,11-6 1 16,12-12-1-16,12-13 1 15,9-10-1-15,8-20 1 16,5-8 0-16,2-14 0 15,1-11 0-15,-1-6 0 16,-4-7 1-16,-5-3-2 16,-6 3 2-16,-7 8-1 15,-4 11-1-15,-11 12 0 16,-5 18 0-16,-10 23-1 15,-13 16 1-15,-4 23 0 16,-11 15 0-16,1 15-2 16,-1 6 0-16,3 5-1 0,3-6-1 15,15-7-1-15,6-11-3 16,17-5-7-16,1-29-6 15,27 0-5-15,-11-29-8 16,24-5-5-16,-9-17-1 16,9-6 4-16</inkml:trace>
  <inkml:trace contextRef="#ctx0" brushRef="#br3" timeOffset="98895.6565">12367 7958 86 0,'2'-14'39'0,"-6"27"1"16,-13 7-1-16,7 22-19 15,-8-5-17-15,7 9-1 16,2 1-1-16,4-1-1 15,8 2-3-15,2-14-3 16,19 2-14-16,-12-26-13 0,18-3-8 16,-6-18 1-16,14-8-2 15</inkml:trace>
  <inkml:trace contextRef="#ctx0" brushRef="#br3" timeOffset="99032.6643">12566 7756 100 0,'-16'-7'35'0,"0"8"-5"15,-2-1-25-15,18 0-42 16,0 0 0-16,10 14-2 16</inkml:trace>
  <inkml:trace contextRef="#ctx0" brushRef="#br3" timeOffset="99397.6852">12729 7869 89 0,'-1'32'40'15,"-10"-3"-1"-15,8 15 0 16,-12-5-30-16,7 6-3 15,-1-4-1-15,3-1-1 16,1-5 0-16,1-4-2 16,4-11 0-16,0-20-1 15,22 6 0-15,1-24 0 16,11-11 0-16,6-8 1 15,9-9-2-15,5-3 2 16,3 0-2-16,-3 3 2 0,-3 3-2 16,-7 18 2-16,-9 9-2 15,-12 11 1-15,-9 14-1 16,-7 12 0-16,-10 9 0 15,-9 11-2-15,1 7-1 16,-4-3-4-16,8 8-7 16,-8-20-7-16,24 10-4 15,-13-25-6-15,32 2-11 16,0-17-2-16,17-4 2 15</inkml:trace>
  <inkml:trace contextRef="#ctx0" brushRef="#br3" timeOffset="100135.7274">13850 7981 100 0,'-29'-9'39'0,"-13"-7"0"15,11 10-5-15,-11-5-30 16,6 7-1-16,-2 6 0 15,2 10 0-15,0 8-1 16,4 14 1-16,4 6-1 16,6 3-1-16,4 2 1 15,10 2-2-15,11-5 1 16,10-9-1-16,9-8 1 0,13-13-2 15,7-12 2-15,8-8-1 16,-2-11 1-16,2-7-1 16,-5-11 0-16,-4-2 1 15,-6-2-1-15,-10 3 0 16,-10 4-1-16,-7 6 1 15,-7 11 0-15,-1 17 0 16,-9 7-1-16,-4 20 0 16,2 18 0-16,-3 19 0 15,2 14 1-15,2 12 0 16,0 8 0-16,3 7 0 15,-1-7 2-15,-2-2-1 16,-1-12 0-16,-4-11 0 16,-7-18 1-16,-5-15-1 15,-5-13 0-15,-7-22-3 0,1-10-2 16,-7-23-5-16,14 1-11 15,-13-31-3-15,23 6-6 16,-11-22-9-16,21 3-6 16,2-4 3-16</inkml:trace>
  <inkml:trace contextRef="#ctx0" brushRef="#br3" timeOffset="100804.7657">14970 7949 74 0,'0'0'37'0,"0"0"-1"16,0 0 1-16,-18 15-26 16,11 8-5-16,-4 3 0 15,2 9-2-15,-5 3 0 16,3 6-1-16,-1-2 1 15,1 4-1-15,3-9 0 16,3-4-2-16,1-11 0 16,5-11 1-16,-1-11-1 15,10-4 0-15,0-14-1 16,2-9 1-16,1-9-1 15,3-6 1-15,0-4-1 16,-2-1 1-16,0 1-1 16,-2 7 1-16,-2 2-1 15,0 8 1-15,-3 9-1 0,1 4 1 16,2 8-1-16,4 6 0 15,3 4 0-15,6 0-1 16,12 3-3-16,1-5-1 16,14 9-10-16,-11-18-6 15,22 16-5-15,-19-15-11 16,14 7-2-16,-13-9-2 15,-1 6 4-15</inkml:trace>
  <inkml:trace contextRef="#ctx0" brushRef="#br3" timeOffset="101194.788">15496 7928 73 0,'-26'16'40'0,"4"9"0"16,-6 0 1-16,13 15-13 0,0-10-22 16,3 6-2-16,0-3 0 15,7 3-2-15,3-6 1 16,8 0-2-16,9-11 0 15,8-6 0-15,8-9 0 16,5-9 0-16,9-8 0 16,2-7-1-16,3-10 0 15,-1-4 1-15,-2-4-1 16,-8 1 0-16,-5 0 0 15,-4 4 1-15,-11 4-2 16,-1 5 2-16,-9 11-1 16,-9 13 0-16,0 0 0 15,0 16 1-15,-8 12-1 16,-1 5-1-16,-1 5 1 0,4 2-2 15,3 0 0-15,6-9-2 16,13-4-2-16,3-24-6 16,27 1-8-16,-8-31-2 15,24 3-5-15,-9-21-11 16,10-1-1-16,-5-15 2 15,-1-1 1-15</inkml:trace>
  <inkml:trace contextRef="#ctx0" brushRef="#br3" timeOffset="101389.7991">16414 7489 110 0,'0'0'38'15,"-21"4"3"-15,8 33-4 16,-15 6-32-16,6 12-1 0,-1 6-3 16,3 10 1-16,1 1 0 15,3 4-1-15,5-2-2 16,4-9-2-16,10-4-3 15,-2-19-8-15,17 8-8 16,-13-29-13-16,16 0-4 16,-3-23-3-16,8-6 3 15</inkml:trace>
  <inkml:trace contextRef="#ctx0" brushRef="#br3" timeOffset="101757.8202">16412 7991 105 0,'-16'11'38'16,"15"8"3"-16,1-19-3 0,11 22-32 15,4-10-3-15,12 0 1 16,5-7-1-16,11-2 0 16,1-6-1-16,6-7-1 15,-5-3 0-15,3-4-1 16,-7-4 1-16,-7-4-1 15,-9 0 1-15,-8 2 0 16,-9 3 0-16,-11 1-1 16,-9 9 1-16,-9 7-1 15,-10 8 0-15,-9 11 0 16,-4 10 0-16,-6 8 2 15,3 8-2-15,4 1 1 16,9 2-1-16,12-2-1 16,17-6 1-16,13-8-4 15,26-4-2-15,8-24-11 0,27 7-5 16,-12-24-3-16,27 5-10 15,-9-24-7-15,9 4 1 16,-13-12 2-16</inkml:trace>
  <inkml:trace contextRef="#ctx0" brushRef="#br3" timeOffset="102065.8377">17252 7863 95 0,'-33'-14'40'16,"7"25"2"-16,-18-2-2 16,9 18-18-16,-6-5-19 15,11 3 0-15,5-2-1 16,11 6 1-16,12-8-1 15,12-2 1-15,11-7-3 16,9 2 0-16,4-8 0 0,4 4 0 16,-5-1 0-16,-2-1 0 15,-7 6 0-15,-8 3 0 16,-9 6 0-16,-10 4 0 15,-11 6 0-15,-10 2 0 16,0 2 0-16,-7-2 0 16,1 2-3-16,-3-8-4 15,15 2-9-15,-8-26-5 16,26 8-5-16,-8-32-7 15,20-3-10-15,-1-12 0 16,14-11 2-16</inkml:trace>
  <inkml:trace contextRef="#ctx0" brushRef="#br3" timeOffset="103154.9001">18293 7964 65 0,'-17'-8'38'16,"-12"-3"-2"-16,0 10 2 16,-16-5-11-16,7 14-21 15,-4 2-1-15,2 13 0 16,0 1 0-16,7 7-2 15,4 4 1-15,10 0-2 16,1 1 0-16,13-5-1 0,3-2 1 16,12-11-3-16,5-6 1 15,9-9 0-15,4-7 0 16,6-9 0-16,0-6 0 15,7-9-1-15,-6-6 1 16,-1 2 1-16,-5-1-2 16,-4 2 2-16,-6 5-1 15,-6 4 0-15,-7 11 0 16,-6 11 1-16,0 0-1 15,-15 27 1-15,3 0-2 16,1 2-1-16,4 5 0 16,1 0-3-16,9 3-2 15,0-14-4-15,22 7-9 16,-9-27-11-16,20 4-7 15,-2-14 0-15,11-2 0 0,-3-9 3 16</inkml:trace>
  <inkml:trace contextRef="#ctx0" brushRef="#br3" timeOffset="103508.9204">18621 8022 71 0,'0'0'39'16,"-23"-4"-1"-16,9 14 2 16,-10-6-11-16,0 12-24 15,1 2-1-15,4 6 0 16,-2 1-1-16,3 4-1 15,3-4 0-15,4-3-2 16,5-4 1-16,5-4 0 16,1-14-1-16,17 7 1 15,-1-14-1-15,6-7 1 0,4-5-1 16,3-4 0-16,2-6 0 15,-2-1 0-15,-3 3 0 16,-6 4 0-16,-3 6 0 16,-5 10 1-16,-12 7-1 15,11 9-1-15,-10 11 0 16,-2 4-3-16,5 5 0 15,1 0-2-15,12 6-2 16,-1-16-11-16,26 11-4 16,-8-21-11-16,18 1-4 15,0-13 0-15,10-4 2 16</inkml:trace>
  <inkml:trace contextRef="#ctx0" brushRef="#br3" timeOffset="103891.9421">19207 8037 91 0,'-29'-16'39'0,"0"15"1"16,-14-5-1-16,4 20-21 15,-14-2-13-15,8 10-1 16,2 0 0-16,8 4-2 16,7 3 1-16,17-5-3 15,9-1 2-15,19-10-2 16,15-6 1-16,9-8-1 15,6-12 1-15,9-8-1 16,2-12 1-16,0-12-1 16,-2-8 1-16,-2-7-1 15,-6-8 1-15,-3-4 0 0,-6-3-1 16,-6 7 2-16,-10 9-2 15,-6 12 0-15,-9 13 0 16,-9 21 0-16,-13 24 0 16,-5 23 0-16,-7 18 0 15,0 13 0-15,-2 13 0 16,4 2-2-16,9 5-5 15,2-21-10-15,27 7-4 16,-8-31-4-16,27 6-6 16,-8-23-12-16,16-10 0 15,2-14 3-15</inkml:trace>
  <inkml:trace contextRef="#ctx0" brushRef="#br3" timeOffset="104708.989">20386 8017 72 0,'-11'-18'38'16,"4"3"0"-16,-12-2 2 15,-1 12-19-15,-13-4-14 16,4 7-2-16,-4 2-1 0,0 13-1 16,-2 6 1-16,3 9-3 15,3 2 2-15,7 7-2 16,6-1 0-16,8 0 0 15,8-2 0-15,11-8-2 16,8-7 2-16,6-9-1 16,9-6 0-16,3-10 1 15,0-6-1-15,1-5 0 16,-2-6 0-16,-2-3 0 15,-5-6 0-15,-6 8 0 16,-6-1 0-16,-3 6 1 16,-6 3-2-16,-8 16 2 15,0 0-2-15,-8 16 1 16,-2 15-1-16,-3 10 0 15,-3 17 1-15,2 7-1 0,-1 15 1 16,2-1-1-16,3 3 3 16,-3 1 0-16,1-7 0 15,-3-8-1-15,-2-12 2 16,-5-12-2-16,-5-14 2 15,-4-14-2-15,-3-16-1 16,3-15-2-16,2-10-3 16,5-15-2-16,16-3-11 15,-5-25-3-15,27 15-6 16,-8-22-5-16,23 18-10 15,1-5 1-15,15 7 2 16</inkml:trace>
  <inkml:trace contextRef="#ctx0" brushRef="#br3" timeOffset="105184.016">20775 8087 77 0,'9'-15'41'0,"-9"15"-2"15,-5-10 2-15,5 10-16 16,0 0-21-16,-18 5 0 16,4 6-1-16,0 5 0 15,-2 4 0-15,-1 7-1 16,2 1 0-16,4 5-1 15,3 0 0-15,9-1 0 16,7-4-1-16,7-6 1 0,7-9-1 16,7-3 0-16,5-13 0 15,1-5 0-15,5-8 0 16,-2-8 0-16,0-6-1 15,-1-5 1-15,-3 1 0 16,-5 0 0-16,-6 0 0 16,-6 7 1-16,-8 10-1 15,-9 17 0-15,0 0 0 16,-11 0 0-16,-3 17-1 15,-1 8 1-15,1 9-2 16,3-2-1-16,7 3 0 16,4-9-1-16,11 2-5 15,0-20-8-15,24 7-5 16,-12-25-3-16,20 7-5 15,-9-19-9-15,7 1 0 0,-5-9 2 16</inkml:trace>
  <inkml:trace contextRef="#ctx0" brushRef="#br3" timeOffset="105379.0273">21384 8019 82 0,'0'0'41'0,"1"13"-1"16,-14 1 1-16,9 20-12 16,-9-4-26-16,2 6-2 15,0 4 0-15,3-1-1 16,3-1-1-16,3-3-1 15,6-4-3-15,0-15-4 16,12 6-11-16,-16-22-5 16,29-16-14-16,-16-5 0 15,8-5-1-15,-6-10 3 0</inkml:trace>
  <inkml:trace contextRef="#ctx0" brushRef="#br3" timeOffset="105507.0346">21427 7768 105 0,'-10'-35'37'0,"-5"6"-1"16,12 13-7-16,3 16-44 15,0 0-21-15,9 22-1 16,4-7-2-16,8 9 1 16</inkml:trace>
  <inkml:trace contextRef="#ctx0" brushRef="#br3" timeOffset="105964.0607">21971 7952 108 0,'-35'-19'41'0,"0"8"2"16,-12-8-5-16,11 15-31 16,-15 5-2-16,6 13-1 15,-1 10-2-15,4 9 0 16,5 6 0-16,8 2-2 15,13 2 1-15,9-4-2 16,13-7 2-16,15-11-2 16,12-14 1-16,13-13 0 15,11-17 0-15,6-10 3 0,3-12-3 16,-4-9 0-16,0-9 0 15,-11-2 0-15,-6-5 0 16,-8 2 0-16,-12 11 0 16,-6 10 0-16,-10 10 0 15,-8 18 0-15,-1 19 0 16,-19 21 0-16,-3 22 0 15,-3 14 0-15,-4 12 0 16,3 6 0-16,1 4 0 16,8-9-7-16,16 4-7 15,-4-27-7-15,25 7-3 16,-8-33-5-16,28 3-5 15,-4-17-10-15,7-8 2 16,-3-7 3-16</inkml:trace>
  <inkml:trace contextRef="#ctx0" brushRef="#br3" timeOffset="106566.0952">22232 8145 104 0,'0'0'38'0,"-18"-7"1"16,18 7-10-16,0 0-24 15,0 0-1-15,11 9 0 16,0-8-1-16,8-3 0 15,4-2-1-15,8-5 0 16,4-1-1-16,5-9 1 16,-2 2 0-16,-5-6-1 15,-4-1 0-15,-5 0 0 0,-12 0 1 16,-12 4-2-16,-12 0 1 15,-12 11 0-15,-3 3-1 16,-12 10 0-16,-4 12 0 16,-5 8 0-16,3 7-1 15,5 8 1-15,9 2-1 16,10 0 1-16,18-3-1 15,17-3-1-15,19-16-2 16,23-4-2-16,10-17-8 16,29 6-7-16,-13-28-4 15,23 5-14-15,-15-13-1 16,2-5 0-16,-15-7 3 15</inkml:trace>
  <inkml:trace contextRef="#ctx0" brushRef="#br3" timeOffset="106790.108">23074 7557 89 0,'-15'8'39'0,"-12"10"0"16,11 24 1-16,-15-5-18 16,8 24-18-16,-2 9-2 15,4 6-1-15,1 0 0 16,5-2-1-16,5-5 0 15,3-9-3-15,11-7-1 16,4-12-3-16,17-5-10 16,-6-30-6-16,23 2-16 15,-9-17 0-15,14-5-1 0,-8-13 3 16</inkml:trace>
  <inkml:trace contextRef="#ctx0" brushRef="#br3" timeOffset="106972.1184">23260 8058 87 0,'0'0'39'15,"0"0"2"-15,-18 11 0 16,-5-2-21-16,5 13-15 15,-2 2-2-15,-1 5 0 16,6-2-3-16,2 2 1 16,8-5-2-16,5-6-3 15,15 0-9-15,-4-22-10 16,23 6-11-16,-6-17-7 15,11-2-1-15,-6-12 1 16</inkml:trace>
  <inkml:trace contextRef="#ctx0" brushRef="#br3" timeOffset="107393.1424">23490 7811 98 0,'-14'0'40'16,"14"14"2"-16,0-14-2 15,0 34-24-15,6-22-12 16,5 5-1-16,-5 2 1 15,3 8-2-15,-5 0 0 16,-3 7-2-16,-6 0 1 16,-2 4-1-16,-5 0 0 15,-2 2 0-15,-2-6 0 16,-1-5 0-16,5-6 0 15,6-6 1-15,6-17-1 0,11 9 0 16,10-18 0-16,5-8 0 16,6-5 0-16,6-4 0 15,4-4 2-15,-4 1-2 16,-1 5 0-16,-9 3 0 15,-7 8 0-15,-5 9 0 16,-16 4 0-16,8 15 0 16,-15 4-2-16,-1 7 1 15,-2 4-2-15,-1-2-1 16,7 9-4-16,-5-15-6 15,19 12-6-15,-10-34-4 16,23 33-4-16,-9-31-13 16,23 0-1-16,-3-12 3 15</inkml:trace>
  <inkml:trace contextRef="#ctx0" brushRef="#br3" timeOffset="107767.1639">23986 8096 91 0,'-27'3'41'16,"11"9"1"-16,-7-5-1 15,18 15-25-15,5-13-13 16,9 3 0-16,9-5-1 16,12-1 0-16,7-6-1 15,6-5 0-15,2-3 0 16,1-5-1-16,-4-4 0 15,-5-2 0-15,-9-5 1 16,-7 6 1-16,-11-6-1 16,-6 9 1-16,-14 0-1 0,-4 9 0 15,-11 7-1-15,-6 7 1 16,-4 12-2-16,-3 4 0 15,-2 9 1-15,4 3-1 16,5 4 0-16,8-2 0 16,16-4 0-16,7-6-3 15,20-4-4-15,3-23-9 16,27 7-5-16,-11-28-4 15,34 9-8-15,-7-20-7 16,15-2-2-16,-6-8 3 16</inkml:trace>
  <inkml:trace contextRef="#ctx0" brushRef="#br3" timeOffset="108084.182">24704 7908 97 0,'-38'8'43'0,"-19"-2"-1"16,9 15-1-16,-14-10-16 15,4 8-25-15,14 2 0 16,9-2 0-16,8 2-1 15,14-1 0-15,15 0 1 16,8-7 0-16,13 2 0 16,4 0 0-16,4 2 1 15,3-1-1-15,-5 2 1 16,0 1-1-16,-8 3 1 15,-7 2-1-15,-9 1 1 16,-3 1 0-16,-12 0-1 16,-2-3 0-16,-6 0-1 0,-1-7-1 15,5 6-7-15,-6-20-8 16,21 14-5-16,-11-22-3 15,32 16-10-15,-6-15-8 16,18 6-1-16,0-4 2 16</inkml:trace>
  <inkml:trace contextRef="#ctx0" brushRef="#br3" timeOffset="108218.1897">24850 8531 123 0,'0'0'32'0,"-20"-18"-11"16,21-3-31-16,-10 0-32 15,15 4-2-15,-3-4 0 0</inkml:trace>
  <inkml:trace contextRef="#ctx0" brushRef="#br3" timeOffset="112612.441">952 9447 93 0,'-12'-2'35'0,"12"2"0"15,10-24-4-15,10 7-28 16,14-8-2-16,8-2 0 16,10-3 0-16,0 0 0 15,5 5 0-15,-2 5-1 16,-6 9-1-16,-11 8 1 15,-9 11 0-15,-11 10 1 16,-14 8-1-16,-6 10 1 16,-14 4-1-16,-10 8 2 15,-11 0 1-15,-5 5-1 16,-10 0 1-16,1-1 0 0,1-7-1 15,5 0 0-15,6-9 0 16,11-4-1-16,12-6-1 16,16-4 1-16,18-5-1 15,14-9 0-15,15-6-1 16,13-7-2-16,12-4-1 15,4-13-4-15,14 1-28 16,-11-12-2-16,2 4 0 16,-15-7-1-16</inkml:trace>
  <inkml:trace contextRef="#ctx0" brushRef="#br3" timeOffset="113176.4733">1572 9000 86 0,'-37'-19'35'0,"2"1"1"16,-8-3 0-16,13 2-32 15,-6-3-2-15,0 6 2 16,-3 0-2-16,-3 9 1 0,-7 10 0 15,-3 15-3-15,-5 9 2 16,-5 14-1-16,-4 13 0 16,-7 19 0-16,0 11 1 15,2 10-1-15,2 3 0 16,12 2 1-16,8 3-1 15,17-6 1-15,18-2-1 16,28-9-1-16,24-11 0 16,28-8-1-16,26-13 0 15,16-10 0-15,20-14 0 16,5-18 0-16,10-20-1 15,-7-19 2-15,-5-16-1 16,-15-16 1-16,-18-13-1 16,-13-13 1-16,-19-8-1 0,-17-8 1 15,-23 0 0-15,-20-3-1 16,-20 1 0-16,-18 5 0 15,-14 9-2-15,-19 9-1 16,-6 30-10-16,-21 9-21 16,1 28-1-16,-11 11-2 15,12 25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0:13:00.2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3564 9537 81 0,'0'0'40'16,"0"0"-2"-16,0 0-3 16,0 0-31-16,-11 17-42 15,11-17 1-15,-16 28-1 16,4-8-1-16</inkml:trace>
  <inkml:trace contextRef="#ctx0" brushRef="#br0" timeOffset="144.0082">3379 10275 85 0,'-5'38'34'0,"3"-5"-11"16,1-8-21-16,9-3-39 15,-4-8 0-15,8 3 0 16</inkml:trace>
  <inkml:trace contextRef="#ctx0" brushRef="#br0" timeOffset="399.0228">3430 11414 33 0,'0'37'29'16,"1"-1"1"-16,-2-9-8 16,4 9-11-16,-3-5-17 15,1-1-19-15,-2-3-4 16,5 1 0-16,-1 0-1 15</inkml:trace>
  <inkml:trace contextRef="#ctx0" brushRef="#br0" timeOffset="534.0305">3439 12002 61 0,'-6'48'32'0,"-1"-6"2"15,3 4-5-15,-6-10-27 16,9-9-10-16,3 3-24 16,3-9-1-16,3-4-2 15,-1-2 0-15</inkml:trace>
  <inkml:trace contextRef="#ctx0" brushRef="#br0" timeOffset="686.0391">3431 12980 70 0,'-4'46'37'0,"6"-11"-3"16,3-9-17-16,-5-26-53 16,19 1 0-16,-9-11-2 15,2-3 1-15</inkml:trace>
  <inkml:trace contextRef="#ctx0" brushRef="#br0" timeOffset="1466.0837">795 14927 27 0,'-11'0'35'0,"-1"-2"1"16,12 2-2-16,-11-1-19 15,11 1-13-15,0 0-1 16,21 1 1-16,-2-4-1 16,14-1 1-16,7-1-1 15,10-1 1-15,5-2-1 16,6 2 1-16,-3 0-1 15,-1 3 0-15,-9 3 0 16,-7 7 0-16,-11 4 0 16,-9 10 0-16,-11 9 0 0,-10 10 2 15,-7 13-2-15,-7 10 0 16,-2 9 0-16,-7 8 0 15,-1 0 0-15,2-2-3 16,4-4-4-16,1-25-27 16,17-12-3-16,0-37-3 15,18 0 2-15</inkml:trace>
  <inkml:trace contextRef="#ctx0" brushRef="#br0" timeOffset="1924.11">1251 14404 58 0,'-40'0'38'0,"-9"5"-2"16,0 13-1-16,-12 13-34 15,-2 7 1-15,-2 18-2 16,-10 14 1-16,-4 16 1 16,-1 19 0-16,1 9-1 15,9 13 1-15,8 2 0 16,18 5-1-16,19-1 2 15,27-4-2-15,26-16-2 16,25-14 0-16,26-22 0 16,18-26-1-16,18-27 0 0,8-31 1 15,2-33-1-15,-2-35 0 16,-10-27 3-16,-9-23 0 15,-20-15 0-15,-21-7 0 16,-27-3 1-16,-26 0 2 16,-28 9-2-16,-23 13 2 15,-31 20-2-15,-23 25 0 16,-14 23-1-16,-7 27 0 15,4 30-5-15,-3 21-21 16,23 40-12-16,3 15-3 16,29 19-1-16,15 2-1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0:13:05.63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3346 1040 67 0,'0'0'40'0,"0"0"-1"16,54-66 0-16,-54 66-21 0,0 0-14 15,0 0-2-15,0 0 0 16,0 0 0-16,-66-15 0 15,66 15 0-15,-68 41 0 16,68-41 0-16,-75 51-1 16,65-38-1-16,-53 51 2 15,9-1-3-15,19 4 0 16,21-8 0-16,19-26-1 15,29-3 1-15,22-9 0 16,10-12 0-16,0 4 1 16,0 2 0-16,-7 0 0 15,-8 7-1-15,-14 7 1 16,-17 5 0-16,-17 3 0 15,-19 8 0-15,-13 0 0 16,-14 0 1-16,-6 0 0 0,-5-9 0 16,1-4-2-16,8-9 0 15,3-11-5-15,25-9-27 16,2-13-6-16,23-6 1 15,7-6-1-15</inkml:trace>
  <inkml:trace contextRef="#ctx0" brushRef="#br0" timeOffset="467.0266">4125 1375 102 0,'-30'-10'39'0,"-13"10"2"16,-11 8-2-16,-8 12-34 15,-9 8-3-15,5 14 1 16,0-1-2-16,14 0 1 15,9 2-2-15,13-6 1 16,10-3-2-16,13-5 1 16,14-8 0-16,15-10 0 15,13-8 1-15,13-11-1 16,11-12 1-16,11-11 0 15,3-11 0-15,3-7 0 16,-76 49 0-16,76-54-1 0,-76 54 1 16,66-55-1-16,-66 55 2 15,57-49-1-15,-27 13 0 16,-4 21-1-16,-26 15 0 15,-4 22 0-15,-23 10-1 16,4 17 1-16,-6 5-2 16,7 6 0-16,13-7-3 15,11-18-3-15,32-10-29 16,2-18-5-16,26-11 2 15,6-14-1-15</inkml:trace>
  <inkml:trace contextRef="#ctx0" brushRef="#br0" timeOffset="767.0439">5144 979 114 0,'0'0'42'0,"6"-92"2"15,-6 92-6-15,-15-79-36 16,15 79 0-16,0 0 0 16,-73-53 0-16,73 53-2 15,-66 13 0-15,66-13 1 16,-106 77-1-16,44 19 2 15,4 24-3-15,14 22 1 16,9 5-4-16,4-33 3 16,25 1-6-16,12-30-6 15,21-20-29-15,-4-20 1 0,8-10 0 16,-10-17-1-16</inkml:trace>
  <inkml:trace contextRef="#ctx0" brushRef="#br0" timeOffset="965.0551">4574 1528 113 0,'-24'-22'41'16,"13"13"0"-16,-1 3-1 16,12 6-36-16,0 0-2 15,28-6-1-15,2 2 0 16,15-7-2-16,15 2-2 0,7-9-4 15,-20 8-30 1,-2 2-3-16,47-9 0 0,2 3-1 16</inkml:trace>
  <inkml:trace contextRef="#ctx0" brushRef="#br0" timeOffset="1349.0772">5238 1512 107 0,'-10'10'39'0,"11"4"0"15,-1-14-1-15,25-3-36 16,3-2-2-16,11-2 2 16,5-3 0-16,9-5 0 15,0-6 0-15,4-2 0 16,-57 23 0-16,53-28 0 0,-53 28 1 15,0 0-1-15,55-46 1 16,-55 46-1-16,0 0 0 16,10-47 0-16,-10 47 0 15,0 0-2-15,-79-19 0 16,22 33 0-16,-20 9 0 15,5 15 0-15,-5 10 0 16,15 8 0-16,22 2 0 16,33-3 0-16,29-18-2 15,27-13 2-15,31-16-3 16,17-16-3-16,28-10-14 15,-4-17-17-15,13-10-4 16,-72 17 0-16,6-3 1 16</inkml:trace>
  <inkml:trace contextRef="#ctx0" brushRef="#br0" timeOffset="1586.0907">6332 891 100 0,'-11'-63'41'0,"11"63"2"15,0 0-3-15,0 0-23 16,0 0-13-16,-56-5-1 16,56 5-1-16,-20 95 0 15,1 6-2-15,3 19 0 16,-4 6-2-16,-10-19 0 0,10 3-10 15,-3-21-26-15,19-18-4 16,5-32 2-16,17-11-2 16</inkml:trace>
  <inkml:trace contextRef="#ctx0" brushRef="#br0" timeOffset="1781.1019">6047 1346 127 0,'0'0'41'15,"-12"-5"0"-15,12 5-2 16,0 0-38-16,0 0-2 16,0 0-4-16,61-17-18 15,-61 17-16-15,72-17-2 0,-72 17 1 16,85-18-2-16</inkml:trace>
  <inkml:trace contextRef="#ctx0" brushRef="#br0" timeOffset="2194.1255">6783 1264 128 0,'-15'32'43'0,"-8"11"-2"16,-12 2-5-16,4 6-32 15,1-5-3-15,18-5 1 16,8-10-2-16,14-8 0 15,12-12 0-15,12-14 0 16,7-10 0-16,7-12 0 0,4-7 0 16,0-5 0-16,-52 37 0 15,52-39 0-15,-52 39 0 16,0 0 0-16,68-62 0 15,-43 49 0-15,-12 18 0 16,-12 19 0-16,-12 19 0 16,-7 19 0-16,-9 12 0 15,1 10 0-15,-7 3 0 16,-4 5 0-16,2-7 0 15,3-6-2-15,1-11 2 16,-1-8-1-16,1-11 0 16,-1-9 0-16,-5-9-1 15,-2-12-1-15,-5-7-2 16,-9-16-8-16,10 0-25 0,-19-21-3 15,11-6-1-15,-5-21 1 16</inkml:trace>
  <inkml:trace contextRef="#ctx0" brushRef="#br0" timeOffset="3140.1796">8643 933 100 0,'0'0'38'0,"0"0"0"15,-42-58-5-15,42 58-27 16,0 0-1-16,-64 12 0 15,64-12 0-15,-61 34-1 16,61-34 0-16,-59 56-1 16,-12 34-1-16,-9 3 0 15,13 14 0-15,-3-11-1 16,28 0 0-16,21-11-2 15,29-19 1-15,33-40 0 16,14-13 0-16,13-14 0 0,10-13 1 16,-1-9-1-16,0-6 1 15,-9-1 0-15,-10 5-1 16,-11 2 1-16,-17 7-1 15,-12 9 0-15,-18 7 0 16,-4 16 0-16,-11 5 0 16,-6 5-1-16,0-2 0 15,3 6-2-15,3-6-1 16,13-3-3-16,2-21-17 15,31 8-15-15,1-18-3 16,19-4 1-16,-3-7-1 16</inkml:trace>
  <inkml:trace contextRef="#ctx0" brushRef="#br0" timeOffset="3539.2024">9064 1371 78 0,'0'0'40'0,"-18"7"-1"16,13 7 1-16,-10-6-16 15,10 10-19-15,-7 5-1 16,2 9-1-16,0 3 0 16,-1 1-1-16,1 1 0 15,4 0 0-15,5-4-2 16,8-6 1-16,7-11-1 15,9-8 1-15,10-6-1 16,7-5 0-16,3-9 1 0,8-7 0 16,-4-7-1-1,2-4 1-15,-7-2 0 0,-4-1-1 16,-9-3 0-16,-7 5 0 15,-6 3 1-15,-4 7-1 16,-8 6 0-16,-4 15-1 16,0 0 1-16,-10 20 0 15,0 5-2-15,-1 4-1 16,5 5-1-16,-1 1-3 15,13 1-10-15,-9-9-21 16,21-4-3-16,-3-8 0 16,13-6 1-16</inkml:trace>
  <inkml:trace contextRef="#ctx0" brushRef="#br0" timeOffset="3757.2149">9786 1416 79 0,'11'-13'40'16,"-11"13"-1"-16,0 0 1 15,2 34-16-15,-21-1-19 16,11 3-2-16,-4 6-2 16,5 5 1-16,-1 0-3 15,6-4-1-15,3-6-3 16,3-22-16-16,13 3-18 15,-4-18 0-15,11-5 0 16,-3-19-2-16</inkml:trace>
  <inkml:trace contextRef="#ctx0" brushRef="#br0" timeOffset="3892.2225">9919 1319 116 0,'0'0'39'16,"-14"-66"1"-16,14 66-24 15,-19-74-52-15,19 74-6 16,-19-60 1-16,19 60-2 15</inkml:trace>
  <inkml:trace contextRef="#ctx0" brushRef="#br0" timeOffset="4524.2586">10509 1438 99 0,'0'0'38'0,"-23"-14"1"15,5 19-5-15,-24-4-27 0,2 5-1 16,-12 5-1-16,2 11-1 16,-3 3-1-16,2 7 0 15,4 6-2-15,11 1 1 16,10-1-2-16,18-2 1 15,16-11 0-15,18-10 0 16,16-12 0-16,17-12 0 16,13-15 1-16,8-16-1 15,3-16 1-15,-83 56-1 16,84-70 2-16,-84 70-3 15,82-83 0-15,-46 37 0 16,-5-1 0-16,-31 47 0 16,55-92 0-16,-55 92 0 15,30-87 0-15,-30 87 0 0,9-56 0 16,-9 56 0-16,0 0 0 15,-15 29 0-15,-21 21 0 16,4 32-2-16,-8 8-1 16,23 18 0-16,12 2-6 15,17-25-18-15,41-33-14 16,-2-18-2-16,11-12 2 15,-6-18-2-15</inkml:trace>
  <inkml:trace contextRef="#ctx0" brushRef="#br0" timeOffset="4922.2815">10993 1561 106 0,'-15'11'40'0,"14"0"1"15,1-11-1-15,29 7-37 16,-4-7 0-16,12-2-1 15,5-4 1-15,5-4-1 16,2-4 0-16,0-3-1 16,-6-5 1-16,-10-5-1 15,-8-2 0-15,-8-1-1 16,-17 30 1-16,0 0 0 15,-8-46 1-15,8 46-2 16,-38-38 1-16,-5 24 0 16,-7 14-1-16,-7 15 2 15,-2 12-2-15,2 11 0 0,5 11-2 16,22 7 2-16,17-1 0 15,19-2-1-15,20-10 0 16,15-14 0-16,25-17-2 16,17-12-2-16,17-9-10 15,-9-28-17-15,14-5-9 16,-15-18 0-16,-44 29-1 15,-46 31 2-15</inkml:trace>
  <inkml:trace contextRef="#ctx0" brushRef="#br0" timeOffset="5131.2935">11894 1034 104 0,'0'0'42'16,"0"0"3"-16,-6-65-3 0,6 65-29 16,0 0-11-16,-20 17 1 15,-15 48-1-15,5 35 0 16,-6 14-2-16,3-13 0 15,8 6 0-15,10-7-4 16,9-15-2-16,9-39-3 16,24-16-21-16,-4-19-12 15,16-12 1-15,-2-13-2 16,12-8 3-16</inkml:trace>
  <inkml:trace contextRef="#ctx0" brushRef="#br0" timeOffset="5323.3045">12142 1441 90 0,'0'0'41'0,"-8"13"1"16,-12 8-1-16,11 12-13 0,-10-4-25 15,0 5-1-15,4 6-2 16,1-2 1-16,6 0-4 15,1-8-1-15,14 1-17 16,-7-16-19-16,15-4-2 16,-2-17 0-16,13-6-1 15</inkml:trace>
  <inkml:trace contextRef="#ctx0" brushRef="#br0" timeOffset="5462.3124">12312 1297 91 0,'-10'-53'37'0,"10"53"-24"0,0 0-11 16,-17-61-21-16,17 61-22 16,0 0 1-16</inkml:trace>
  <inkml:trace contextRef="#ctx0" brushRef="#br0" timeOffset="6174.3531">12542 1380 66 0,'10'1'39'0,"-10"-1"-2"15,13 12 2-15,-11 1-12 16,-10 1-21-16,3 6-1 15,-3 6-1-15,3 4-1 16,-5 1 0-16,3 3-1 16,-1-3-1-16,4 1 1 15,2-7-2-15,4-2 1 16,1-8-1-16,-3-15 1 15,15 9 1-15,4-14-1 16,-3-8 1-16,2-9 0 16,1-5 0-16,1-8 0 15,-1-2 0-15,0-4 0 0,-1 2-1 16,-5 3 0-16,0 9 1 15,-3 3-2-15,0 9 0 16,0 10 0-16,0 11 0 16,1 12 0-16,-1 8 0 15,3 8-2-15,0 5 1 16,1 7 1-16,2 2-3 15,-2 1 0-15,7 0-4 16,-11-18-15-16,23 3-16 16,-20-12-5-16,16-7 2 15,-7-12-1-15</inkml:trace>
  <inkml:trace contextRef="#ctx0" brushRef="#br0" timeOffset="6575.3761">13115 1522 79 0,'-20'19'40'0,"18"-4"-1"16,-6-3 1-16,17 9-15 16,4-13-22-16,13 0 0 15,11-8-1-15,9-3 1 16,10-8 0-16,3-4-2 15,2-5 1-15,-1-5 0 16,-5-3-1-16,-9-2 1 16,-12-3 0-16,-10 1-1 15,-24 32 1-15,0 0 0 16,0 0 1-16,5-54-3 15,-29 41 0-15,-10 11 0 0,-12 12 0 16,-7 13 0-16,-4 12 0 16,1 9 0-16,1 3 0 15,18 9 0-15,13-4 0 16,13-6-2-16,24-7 0 15,16-14-2-15,26-8-7 16,5-23-14-16,27-1-15 16,-4-17-3-16,14-5 2 15,-9-16-2-15</inkml:trace>
  <inkml:trace contextRef="#ctx0" brushRef="#br0" timeOffset="6910.3952">14080 1271 94 0,'0'0'43'16,"0"0"2"-16,-28-48-3 15,-17 39-13-15,1 20-27 16,-9 17-2-16,10 13 0 16,5-2 0-16,23-3 0 15,16-11 0-15,28-6 0 16,12-7 0-16,7-2 0 15,2-5 0-15,-3-1 0 16,-3-3 0-16,-5 1 0 16,-7 2 0-16,-8 5 0 15,-6 4 0-15,-8 5 0 16,-9 5 0-16,-5 5 0 15,-9 3 0-15,-6 5 0 0,-4-1 0 16,0 2 0-16,-2-6 0 16,0-4 0-16,12-4-11 15,2-23-14-15,26 5-10 16,0-12-10-16,19 0 2 15,-1-8-3-15</inkml:trace>
  <inkml:trace contextRef="#ctx0" brushRef="#br0" timeOffset="7062.4039">14596 1741 107 0,'5'19'44'0,"-5"-19"0"16,-11 3-2-16,4-17-31 15,-6-8-34-15,20 9-18 0,-14-1-4 16,7 14 1-16,0 0-3 15</inkml:trace>
  <inkml:trace contextRef="#ctx0" brushRef="#br1" timeOffset="12223.6991">3542 2196 47 0,'-3'-15'31'16,"3"15"1"-16,0 0-3 15,-17-11-22-15,17 11-3 16,0 0-1-16,0 0-1 16,0 0 0-16,0 0-1 15,19-8-1-15,-9 8 3 16,3-6-2-16,3 6 2 0,1 2-2 15,0 0 0-15,3 1-1 16,0 7 1-16,2 0 1 16,4-1-4-16,5 0 4 15,6-1-2-15,4-8 0 16,12 4 1-16,5-10 1 15,7-2-1-15,6-2-1 16,3-1 2-16,1 2-1 16,0 1 1-16,-1 0-2 15,1 2 2-15,-6 7-2 16,4 4 0-16,-1 0 1 15,7-3-2-15,-1-2 1 16,6-1 1-16,2-3 0 16,2 1 0-16,5-6 0 0,-1 0 1 15,2 1-2-15,0 3 2 16,-4 2-1-16,-1 1-1 15,-1 0 1-15,-1 3-1 16,-5 0 0-16,-1 1 0 16,0 1 1-16,1 0-1 15,2-2 0-15,1 2 0 16,0-3 0-16,5-3 0 15,3 1 0-15,4 0 0 16,1-4 1-16,2 2-2 16,-1 0 2-16,3 0-2 15,4 2 1-15,-7 1 0 16,2 1 0-16,-2 0 0 15,-2 1-1-15,-1 1 1 0,-1-2 0 16,2 1-1-16,-2-3 1 16,1 2 0-16,2-2-1 15,1-3 1-15,-1 2 0 16,-1-2 0-16,-2 2 0 15,0-2 0-15,-4 4-1 16,-1 0 1-16,-6 1 0 16,0 2 0-16,-3 3 0 15,-3 1 0-15,1-1 0 16,-3 8 0-16,0-3-1 15,-5 3 1-15,0-1-1 16,-1 1 1-16,0-1-1 16,0-3 1-16,2 2 0 15,3-6-1-15,3-1 1 0,2-1 0 16,3 0 0-16,1-1 0 15,0-1 0-15,0 0 0 16,-2 0 0-16,1 0 0 16,2 2 0-16,-3 0 1 15,0-3-2-15,2 3 1 16,-1 0 1-16,-2-2-1 15,3 0 0-15,-7 3-1 16,4-4 2-16,-2 1-1 16,1 0 0-16,-2-1 0 15,-1 0 0-15,0 1 0 16,-3-2 0-16,-1 1 0 15,-3 1 0-15,-1-1 0 16,0-1 0-16,2 2 0 0,1-1 0 16,-2 0 0-16,1 0 0 15,-3 1 0-15,2-1 0 16,-4 0 0-16,-5 3 0 15,-4-2 0-15,-5 0 0 16,0 1 0-16,-1-2 0 16,-3 1 0-16,-1-1 0 15,1 0 0-15,3-1 1 16,-1-2-1-16,4 0 0 15,-2 0 0-15,-2 1 0 16,5-2 0-16,-7 2 0 16,-3 1 1-16,-4-1-1 15,-5 2 0-15,-7 0 0 16,-4 0 0-16,-3 1 0 0,-3-1 0 15,-1 0 0-15,4 0 1 16,5-1-1-16,3-2 0 16,6 0 0-16,5 0 0 15,0 0 0-15,2 1 0 16,-4-1 0-16,-1 1 0 15,-11-1 0-15,-1 1 1 16,-10 1 1-16,-6 2-1 16,-10-1 1-16,12 2-1 15,-12-2 0-15,0 0 1 16,0 0-2-16,0 0 0 15,0 0-1-15,0 0 0 16,0 0 1-16,0 0-1 16,12 5 0-16,-12-5 1 0,0 0-1 15,0 0 0-15,16 11-6 16,-16-11-28-16,0 0 0 15,0 0 0-15,-4-15-1 16</inkml:trace>
  <inkml:trace contextRef="#ctx0" brushRef="#br2" timeOffset="16250.9295">1118 3021 68 0,'0'0'36'0,"-12"0"-2"15,-2 14 1-15,4 20-16 16,-9 4-17-16,2 15 0 15,-2 11-2-15,1 9-2 16,-2 6 0-16,4-2-3 16,9 4-17-16,-2-17-12 15,12-9 0-15,6-23-2 16,14-14 1-16</inkml:trace>
  <inkml:trace contextRef="#ctx0" brushRef="#br2" timeOffset="16640.9518">1182 2611 86 0,'-68'3'35'15,"-3"28"3"-15,-10 15-1 16,9 29-29-16,-2 11-3 15,19 22 0-15,4 12-2 16,18 15-1-16,12 1 0 0,24 4-2 16,15-12-1-1,19-11 0-15,21-12 0 0,15-29-1 16,19-25 1-16,9-35 1 15,6-30 0-15,2-28 0 16,-1-28 0-16,-4-25 1 16,-11-18 0-16,-17-12 0 15,-19-10 1-15,-23 1-1 16,-25 0 0-16,-23 4-1 15,-28 8 1-15,-25 14-3 16,-26 25 0-16,-17 20-2 16,-9 36-2-16,-12 16-24 15,14 48-8-15,-2 20 2 16,18 28-3-16</inkml:trace>
  <inkml:trace contextRef="#ctx0" brushRef="#br2" timeOffset="91074.2091">2846 2962 40 0,'0'0'32'0,"0"0"1"15,0 0 0-15,3 13-19 16,-12-1-5-16,4 22 0 15,-7 2-3-15,-2 24-1 16,-7 3-2-16,-1 16-1 16,-7 0 0-16,3 7 0 15,1-11 0-15,4-6-1 0,3-13 1 16,10-13-1-16,6-21 1 15,12-20 0-15,8-20-2 16,11-20 2-16,6-23 0 16,7-13 0-16,0-15-1 15,7-15 1-15,-4-6-2 16,0 1 0-16,-2 5 0 15,-4 12 0-15,-7 18 0 16,-5 14-1-16,-7 21 1 16,-2 23 2-16,-3 26-1 15,-5 20 1-15,0 23 0 16,-3 19 0-16,1 17-1 15,0 13 1-15,-1 8-2 16,0 1-2-16,0-1 1 0,1-9-3 16,1-5-5-16,-12-23-27 15,12-11-1-15,-9-26 0 16,7-14-2-16</inkml:trace>
  <inkml:trace contextRef="#ctx0" brushRef="#br2" timeOffset="91803.2508">3010 3239 97 0,'-24'-9'37'0,"10"15"1"16,14-6-2-16,0 0-34 15,29 8-2-15,7-11-2 16,20 1-2-16,4-10-1 15,17 10-6-15,-4-17-4 0,17 15-6 16,-17-15-6-16,7 21 0 16,-21-14 3-16,1 19 8 15,-21-5 9-15,-5 2 8 16,-9 9 7-16,-25-13 7 15,21 17 9-15,-21-17 0 16,-4 27-2-16,-10-19-5 16,12 19-4-16,-11-6-6 15,7 14-1-15,-6-1-2 16,4 11-1-16,-2-3 0 15,0 5-1-15,2-4 1 16,1-3-2-16,-2-5 2 0,6-8-2 16,-3-9 1-16,6-8-1 15,0-10 0-15,6-15 0 16,2-10 0-16,1-6 0 15,3-12 0-15,-1-7 0 16,0-6 0-16,2-5 0 16,0 1 0-16,1 4-1 15,3 8 0-15,3 6 0 16,1 10 0-16,7 13-1 15,1 7 1-15,4 11-1 16,2 10 1-16,0 4 0 16,-2 3-1-16,-1 8 0 15,-8 5 1-15,-7 2-1 16,-10 4 1-16,-9-2 0 15,-9 3-1-15,-10-3 1 0,-8-2 1 16,-6-6-1-16,-2-3 1 16,-1-5-1-16,1-6 1 15,4-1-1-15,4 1 0 16,5 4-1-16,4 9 2 15,2 10-1-15,3 14 1 16,0 13-2-16,-4 17 2 16,-2 7 0-16,0 8 0 15,-2 1-2-15,0 0-3 16,-5-18-17-16,13 2-17 15,-3-23 0-15,14-13-3 16,2-24 2-16</inkml:trace>
  <inkml:trace contextRef="#ctx0" brushRef="#br2" timeOffset="92421.2861">4383 3281 89 0,'0'0'36'15,"-5"16"0"-15,7 13 2 16,-2 3-36-16,-3 8-1 15,-3 11 2-15,1 10-1 16,-5 3 1-16,3 0-2 0,-2-4 1 16,1-6-1-16,3-11 0 15,2-8 0-15,2-15-1 16,1-20 1-16,0 0 0 15,16-24 0-15,-6-14 0 16,4-9 1-16,-2-13-1 16,2-9 0-16,1-11-1 15,3 2 1-15,0 5-1 16,-2 12 0-16,1 6 1 15,-2 10-1-15,4 11 0 16,5 15 0-16,0 12 1 16,2 9-1-16,4 6 0 15,-2 2 0-15,1 10 0 16,-3 3 1-16,-4 7-2 0,-9 7 1 15,-6 2 0-15,-11 5 0 16,-12 3 0-16,-10 2 0 16,-5 0 0-16,-10-3 0 15,-4-2 0-15,-1-2 0 16,1-4 0-16,1-2 0 15,4 3-1-15,5 1 1 16,5 7-1-16,6 8 1 16,4 5-1-16,2 3 0 15,1 10-2-15,1-8-8 16,9 11-26-16,-8-12-3 15,8-1 0-15,-7-13-1 16</inkml:trace>
  <inkml:trace contextRef="#ctx0" brushRef="#br2" timeOffset="93406.3424">5192 3419 81 0,'0'0'36'0,"0"0"-1"16,-24 15 0-16,14 7-30 15,-10 1-1-15,5 8-1 0,-6 1 1 16,6 3-2-16,-2-1 1 15,8 1-1-15,-2-6 0 16,7-2-1-16,-1-10 0 16,4-2 0-16,1-15 1 15,0 0 0-15,7-20 0 16,1-4 0-16,1-16 0 15,4-8 1-15,-3-9-1 16,5-7 0-16,-2-1-1 16,2 4 0-16,-5 5-1 15,0 9 0-15,-1 12 1 16,0 10-1-16,2 12 0 15,0 7 0-15,7 10 0 16,2 3 0-16,9 1 0 0,5 2 0 16,9-2 0-16,8-2-1 15,5-1 1-15,3-3 0 16,0-5-1-16,-2-1 1 15,-8 1 0-15,-6-2 1 16,-11 0 0-16,-8 2-1 16,-11 0 1-16,-13 3-1 15,0 0 1-15,-19 20-1 16,-1 4 0-16,-6 9 0 15,-4 5 0-15,-2 7-1 16,2 7 2-16,5 2-2 16,10-3 2-16,10-4-2 15,17-11 2-15,12-11-1 0,13-12 0 16,12-14 1-1,6-13 0-15,2-12 0 0,0-6 0 16,-9-12 1-16,-9-3-1 16,-10-3 2-16,-13-2-3 15,-15 3 0-15,-14 5-2 16,-8 3 0-16,-7 13-2 15,-8 7 0-15,1 13-2 16,-1 5-3-16,16 23-21 16,-3-9-8-16,24 14 0 15,3-9-1-15,22 6 1 16</inkml:trace>
  <inkml:trace contextRef="#ctx0" brushRef="#br2" timeOffset="93975.3751">6387 3224 103 0,'-5'-11'37'0,"5"11"2"16,-19 0-2-16,10 15-32 16,-13 7-3-16,4 12 0 15,-2 7 0-15,0 8 0 16,0 3-1-16,5 6 0 15,3-5 1-15,2-5-2 16,5-8 2-16,3-7-2 16,3-12 1-16,4-9-1 15,-5-12 1-15,15-14 0 16,-1-10 0-16,5-10 1 15,2-14-1-15,4-7 0 0,0-8 0 16,4-3 0-16,2 2 0 16,-3 7 0-16,-2 6-1 15,1 9 0-15,0 11 0 16,2 13 0-16,-1 6 0 15,4 10 0-15,2 7 0 16,1 4 0-16,0 6 0 16,-1 1-1-16,-4 6 1 15,-7 3-1-15,-9 6 1 16,-17 4-1-16,-12 1 0 15,-13 2 1-15,-10 1-1 16,-12 3 1-16,-8-3-1 16,-2 0 1-16,-3-4 0 15,5-3-1-15,6-2 1 0,6-1-1 16,8-2 1-16,7 4-1 15,6 6 1-15,5 6 0 16,2 10 0-16,-1 9 0 16,-1 9 0-16,-2 2-2 15,4 9-6-15,-13-15-26 16,16 5-7-16,-5-22 0 15,11-7-3-15</inkml:trace>
  <inkml:trace contextRef="#ctx0" brushRef="#br2" timeOffset="94658.4141">7228 3409 88 0,'-1'-14'36'0,"1"14"1"16,-10 0-3-16,1 16-26 15,-9-1-2-15,-1 15-1 16,-3 3-1-16,0 7-3 15,-2-1 1-15,2 2-1 16,3-4 1-16,4-3-2 16,6-11 0-16,9-9 1 15,0-14 0-15,21-12 0 0,1-14 0 16,2-10 1-16,4-10-1 15,-2-7 2-15,-1-8-1 16,-2-4 0-16,-7 3-1 16,-3 9 0-16,-3 9 0 15,-6 7-1-15,0 14 0 16,0 6 0-16,-4 17-1 15,16 3 0-15,0 12-1 16,8-1-1-16,12 4-3 16,1-15-16-16,23 13-14 15,-1-15-4-15,13 2 2 16,-4-14-3-16</inkml:trace>
  <inkml:trace contextRef="#ctx0" brushRef="#br2" timeOffset="94846.4249">7963 3248 97 0,'-27'43'36'0,"5"15"2"16,-6-6-2-16,7 5-34 16,4-3 1-16,5-3-3 15,8-12 0-15,4-12-3 16,14-7-8-16,-1-31-26 15,21-7 1-15,-5-27 0 16,10-8-1-16</inkml:trace>
  <inkml:trace contextRef="#ctx0" brushRef="#br2" timeOffset="94965.4317">7994 2810 101 0,'-20'11'29'16,"6"2"-26"-16,15 9-3 15,12-6-35-15,17 12-4 16</inkml:trace>
  <inkml:trace contextRef="#ctx0" brushRef="#br2" timeOffset="95356.4541">8588 3274 109 0,'-35'1'41'16,"2"9"0"-16,-14-10-1 0,1 10-36 15,0 6-1-15,4 8 1 16,3 8-2-16,5 7 0 15,6 2-1-15,10 0 0 16,12 0 0-16,12-9-2 16,12-10 1-16,15-9-1 15,7-15 1-15,12-9 0 16,6-12 0-16,1-7 0 15,0-8 0-15,-5 0 0 16,-8 0 1-16,-5 4 0 16,-11 8-1-16,-12 8 1 15,-18 18-1-15,0 0 0 16,0 13 0-16,-12 7 0 15,-4 6 0-15,5-3-2 0,4 3-1 16,6-13-2-16,20 1-14 16,-2-30-19-16,28-3-4 15,1-25 1-15,21-2-1 16</inkml:trace>
  <inkml:trace contextRef="#ctx0" brushRef="#br2" timeOffset="95536.4644">9348 2679 105 0,'-35'33'40'15,"-2"31"3"-15,-13 7-4 16,3 21-35-16,3 10-3 16,4 3 1-16,9 1-3 0,9-10-5 15,14 0-11-15,0-24-21 16,15-6-3-16,-5-27 1 15,12-11-1-15</inkml:trace>
  <inkml:trace contextRef="#ctx0" brushRef="#br2" timeOffset="95727.4753">9043 3116 106 0,'-8'11'39'0,"22"9"0"16,4-6-2-16,12-3-38 15,18 0-2-15,4-14-10 0,16 9-24 16,-6-12-1 0,10 4-1-16,-8-12-1 0</inkml:trace>
  <inkml:trace contextRef="#ctx0" brushRef="#br2" timeOffset="96047.4934">9614 3160 89 0,'-26'35'40'0,"-2"-6"-1"15,15 9 2-15,7-14-26 16,22-4-12-16,14-8 0 16,21-7-1-16,10-14-1 15,11-6 1-15,3-8-1 0,-2-5 0 16,-11-4 0-16,-15 0-1 15,-19 1 1-15,-24 4 0 16,-22 11 0-16,-23 9-1 16,-15 11 1-16,-14 12 0 15,-5 11 0-15,1 13 0 16,8 8-1-16,15 4 1 15,18 2-2-15,23-9-3 16,35 5-18-16,11-31-18 16,34 0-2-16,6-24-1 15,24-6-1-15</inkml:trace>
  <inkml:trace contextRef="#ctx0" brushRef="#br2" timeOffset="96795.5364">11086 2843 83 0,'18'-29'36'0,"-5"-1"-1"15,2 18 0-15,-15 12-30 16,15 7-1-16,-18 21 1 15,-7 21 0-15,-9 11-1 16,-5 19 0-16,-3 7-2 16,-1 8 0-16,1-6-1 0,6-7-2 15,12-11-2-15,10-20-6 16,25-8-28-16,7-29-2 15,28-11 2-15,5-23-3 16</inkml:trace>
  <inkml:trace contextRef="#ctx0" brushRef="#br2" timeOffset="97182.5585">11614 3109 106 0,'-48'6'39'0,"7"10"2"0,-7-8-2 16,3 14-36-16,3 1 0 15,10 8 0-15,4 2-1 16,7 8-1-16,6-2 1 16,9 4-2-16,9-4 1 15,8-6-2-15,10-6 2 16,7-9-2-16,9-11 0 15,2-10 1-15,7-12 0 16,2-9 0-16,-3-11 0 16,-2-3 1-16,-3-2-1 15,-7-3 1-15,-6 2-1 16,-9 7 0-16,-6 9 0 15,-10 5 0-15,-2 20 0 16,-10-2-1-16,-4 18 1 16,-3 9-1-16,-1 9 0 0,1 2-2 15,6 7-2-15,3-9-8 16,21 11-24-16,-4-21-4 15,21 2 3-15,2-16-4 16</inkml:trace>
  <inkml:trace contextRef="#ctx0" brushRef="#br2" timeOffset="97534.5786">12097 3220 99 0,'-23'8'38'0,"3"19"1"16,-10-1 0-16,6 7-35 15,-3 4 0-15,5 2-1 0,3-1 0 16,8-3-1-16,4-10 0 16,7-6-2-16,0-19 1 15,27 5-1-15,-3-20 1 16,8-8 0-16,4-10-1 15,6-6 1-15,-3-3 0 16,2-2 0-16,-5 6-1 16,-4 3 0-16,-9 10 0 15,-3 9 0-15,-8 12 0 16,-12 4-1-16,16 22 0 15,-13 1 0-15,4 7-3 16,1 1-1-16,13 13-9 16,-9-16-23-16,18 12-3 15,-2-17 1-15,15-1-1 0</inkml:trace>
  <inkml:trace contextRef="#ctx0" brushRef="#br2" timeOffset="98038.6075">12784 3173 108 0,'-43'-9'39'0,"1"17"3"16,-10 0-3-16,13 14-34 16,-2 7-2-16,9 8 0 15,5 3-1-15,16 2-1 16,11-3 0-16,15-4-1 15,10-8 1-15,11-10-1 0,6-13 0 16,5-8 0-16,1-13 0 16,-2-6 1-16,-5-8 0 15,-8-3-1-15,-6-4 0 16,-7 4 0-16,-8 4 1 15,-6 7-1-15,-5 12-1 16,-1 11 1-16,-10 19 0 16,-3 17-1-16,-4 23 0 15,-4 11 1-15,-5 21-1 16,0 9 0-16,-4 9 1 15,-1-1-1-15,1-3 1 16,5-8 0-16,1-16 0 16,5-12 0-16,2-21 0 15,5-12 0-15,-1-22 1 0,13-14 0 16,-11-20-1-16,11-15 2 15,5-15-2-15,5-17 1 16,8-11-2-16,8-13-1 16,6 0-1-16,10-4-2 15,10 18-9-15,-14-13-15 16,19 25-12-16,-9 6 1 15,4 20-2-15,-11 5 2 16</inkml:trace>
  <inkml:trace contextRef="#ctx0" brushRef="#br2" timeOffset="98452.6312">13342 3255 111 0,'-24'11'41'15,"6"16"1"-15,-10-5-2 16,0 12-37-16,3 5 1 16,7 4-3-16,6-2 2 15,8-3-3-15,7-7 1 16,11-6 0-16,13-14-1 15,4-9 1-15,8-11-2 16,5-12 2-16,4-6-1 16,2-8 0-16,-3-8 0 15,-3 1 0-15,-7-3 0 16,-3 4 1-16,-9 6-1 15,-6 6 0-15,-9 8 0 0,-10 21 0 16,0 0 0-16,-10 13 0 16,-6 17 0-16,-4 7 0 15,3 5-1-15,2 6-1 16,4 4-1-16,6-12-3 15,23 8-14-15,-12-28-13 16,26 6-8-16,-1-20-1 16,13 1-1-16</inkml:trace>
  <inkml:trace contextRef="#ctx0" brushRef="#br2" timeOffset="98900.6568">14208 3295 98 0,'-4'-20'39'16,"4"20"2"-16,-16-25-1 15,2 22-34-15,-12 3-1 16,-4 12-1-16,-6 9 0 16,-2 7-1-16,-2 5-1 15,4 5-1-15,4 0 1 16,9 0-1-16,12-7 0 15,12-6-1-15,16-11 0 16,12-10 0-16,11-11 0 16,2-8 1-16,6-8-1 0,-1-8 1 15,-1-2-1-15,-8-1 1 16,-13 5-1-16,-5 3 0 16,-11 9 0-16,-9 17 0 15,0 0 0-15,-19 12 0 16,4 8-1-16,-3 6-1 15,8 6-5-15,-10-12-13 16,26 18-11-16,-6-23-12 16,16 2 1-16,0-19-2 15,18 2 2-15</inkml:trace>
  <inkml:trace contextRef="#ctx0" brushRef="#br2" timeOffset="99634.6988">15047 3239 92 0,'-23'-21'38'0,"-1"11"2"16,-17-5-2-16,10 10-31 16,-19 7-2-16,0 15 0 15,-6 6-1-15,2 13 0 16,1 1-1-16,8 4-1 15,9 2 0-15,12-3-1 16,12-5 1-16,16-6-2 16,14-10 0-16,11-10 1 0,13-7-1 15,2-8 0-15,6-10 1 16,-3-5 0-16,-3-6-2 15,-6-3 1-15,-4-1 0 16,-9 2-1-16,-7 4 1 16,-7 5-1-16,-5 9 0 15,-6 11 0-15,0 0 0 16,-14 30 0-16,2 8 1 15,-6 14-1-15,-3 11 2 16,0 13-1-16,-4 10 1 16,2 4-1-16,-3 2 1 15,3 0 0-15,-1-3-1 16,3-7 1-16,-2-12-2 15,-5-13 1-15,6-15-2 16,-5-21-1-16,5-13-2 0,-9-31-15 16,22 0-9-16,-10-32-13 15,17-5 1-15,0-22 0 16,14-3-1-16</inkml:trace>
  <inkml:trace contextRef="#ctx0" brushRef="#br2" timeOffset="100001.7197">15255 3409 101 0,'3'17'40'16,"-3"-17"-1"-16,22 9 0 0,4-15-37 15,10-3 0-15,10-9-1 16,7 0 0-16,4-8 0 16,1-4 0-16,-7 0 0 15,-6-2 0-15,-11-2 1 16,-12 1-1-16,-18-1 1 15,-12 9 0-15,-16 5 0 16,-13 12 1-16,-11 12-1 16,-8 17 0-16,-6 14 0 15,3 11 0-15,7 9 0 16,11 6-1-16,22-2 0 15,18-8-3-15,33-6-3 16,14-26-16-16,49 5-14 0,8-22-9 16,21-2 2-16,4-15-4 15</inkml:trace>
  <inkml:trace contextRef="#ctx0" brushRef="#br2" timeOffset="100773.7637">809 5355 79 0,'0'0'38'0,"6"-14"-1"15,8-5 2-15,19 5-32 16,9-13-6-16,11 0 0 0,2 1 0 16,4 2 1-16,-6 8 0 15,-4 10 0-15,-15 12 0 16,-16 14 0-16,-25 15 0 15,-18 16 1-15,-18 7-1 16,-6 9 1-16,-5 2-2 16,2-1 1-16,7-6-1 15,13-8 0-15,18-14 0 16,28-19-1-16,28-14-1 15,21-18-1-15,21-15-3 16,1-23-19-16,25 3-14 16,-7-18-1-16,6-1-2 15,-17-9 1-15</inkml:trace>
  <inkml:trace contextRef="#ctx0" brushRef="#br2" timeOffset="101120.7837">1367 4782 94 0,'-128'21'39'0,"1"27"1"15,-6 17 0-15,14 26-36 16,6 17-1-16,20 16-2 16,26 11 3-16,28 3-2 15,27-1 2-15,39-9-3 16,31-18 0-16,39-24 0 15,31-29 0-15,23-30 0 16,17-33-2-16,9-30 2 16,-5-24-1-16,-17-19 1 0,-23-13 0 15,-37-9 0-15,-36-4 0 16,-37 0 0-16,-43 1-1 15,-38 3 0-15,-25 5-2 16,-23 6-1-16,-18 16-2 16,-14 15-3-16,11 40-20 15,-8 8-12-15,23 34-2 16,9 15-1-16,24 25 0 15</inkml:trace>
  <inkml:trace contextRef="#ctx0" brushRef="#br2" timeOffset="104560.9804">2647 5015 63 0,'17'-10'34'15,"-4"0"-1"-15,-2 6-1 16,-11 4-28-16,0 0 2 15,11-13-2-15,-11 13 2 16,9 13-1-16,-4 6 0 16,-8 7 0-16,7 11-1 15,-5 8 0-15,3 11-2 16,-4 9 1-16,0 9-2 0,-2-3 1 15,0 1-2-15,1-8 0 16,2-6 1-16,0-13-1 16,1-10 0-16,3-17 0 15,-3-18 1-15,14-14 0 16,-4-15-1-16,1-12 1 15,-1-11 0-15,1-9 0 16,1-10-1-16,2-5 0 16,-1-2 0-16,2 2 0 15,-2 3 0-15,3 5-1 16,5 9 1-16,0 8-2 15,3 12 2-15,2 10-1 16,-1 16 1-16,1 11-1 16,-3 10 0-16,0 14 0 15,-5 7 1-15,-3 10-1 0,-3 4 1 16,-7 7 1-16,-6-2-2 15,-5 3 2-15,-8 1-1 16,-10-2 1-16,-4-3 0 16,-6-7 0-16,1-7 0 15,1-4-1-15,3-9 0 16,10-6 1-16,6-9-1 15,13-5-1-15,20-4 0 16,9-4 1-16,8 0-1 16,8 1 0-16,1 2 1 15,-1 5 0-15,-2 4-1 16,-13 5 2-16,-8 9-1 15,-17 11 1-15,-16 2-1 0,-13 8 1 16,-11 3-1-16,-10-1 1 16,-2 0-1-16,-1-5-3 15,4-10-2-15,21 3-20 16,2-21-13-16,21-8 1 15,11-5-3-15,21-7 1 16</inkml:trace>
  <inkml:trace contextRef="#ctx0" brushRef="#br2" timeOffset="104894.9996">3429 5489 90 0,'5'12'37'0,"-5"-12"0"0,17 1 1 16,3-9-35-16,12-4-2 15,5-5 1-15,7-3 0 16,0-6 0-16,2-1 1 16,-6-1-1-16,-7 1 0 15,-13 3 0-15,-13 4 0 16,-19 6 0-16,-8 9 0 15,-17 11 0-15,-5 9 0 16,-9 9-1-16,-3 11 0 16,0 8 0-16,8 5 0 15,8 4-1-15,15-2 0 16,19-7-3-16,18-13-2 15,30 0-24-15,7-26-12 16,28-4 0-16,10-20-2 0,21-10 1 16</inkml:trace>
  <inkml:trace contextRef="#ctx0" brushRef="#br2" timeOffset="105521.0354">5157 5238 57 0,'0'-19'38'15,"-12"1"0"-15,1 12 0 16,-15-3-13-16,0 20-19 15,-10 8-1-15,-1 13-1 16,-6 3 0-16,0 11-1 16,5 1-1-16,3 3 1 15,7-4-1-15,13-5-1 0,12-11 1 16,15-7-1-16,15-14-1 15,10-11 1-15,14-14-1 16,5-6 1-16,3-9-1 16,-3-7 1-16,-3-1-1 15,-7 0 1-15,-11 2-1 16,-8 7 1-16,-10 5-1 15,-8 6 0-15,-9 19 0 16,0 0 0-16,-12 17 0 16,0 12 0-16,-3 10-1 15,1 6 0-15,3 8-1 16,4-1-1-16,12-2-2 15,4-11-3-15,25 0-12 16,-8-25-19-16,27-4 0 0,-1-19-2 16,13-4 3-16</inkml:trace>
  <inkml:trace contextRef="#ctx0" brushRef="#br2" timeOffset="105971.0612">5781 5232 96 0,'-3'-13'38'15,"-12"4"1"-15,1 25-5 16,-5-1-31-16,1 10 0 15,0 5 0-15,1 10-1 16,4 1-1-16,4 3 1 16,4-1-1-16,10-8 1 15,8-6-1-15,8-12-1 16,11-11 1-16,6-13 0 0,5-11-1 15,6-10 1-15,1-11-1 16,-2-4 0-16,-4 0 1 16,-6 0-1-16,-7 8 1 15,-9 4-1-15,-7 12 0 16,-15 19 0-16,0 0-1 15,0 0 1-15,-10 33-1 16,1-1 1-16,3 4-1 16,4 6 1-16,4-4 0 15,5 0 0-15,7-10 1 16,11-8 0-16,2-14 0 15,10-11-1-15,0-12 2 16,4-13-1-16,-2-9 0 0,0-9-1 16,-6-2 0-16,-6-6-2 15,-6 11-3-15,-7-2 0 16,4 21-14-16,-16-11-13 15,10 25-9-15,-8 2 0 16,9 14 0-16</inkml:trace>
  <inkml:trace contextRef="#ctx0" brushRef="#br2" timeOffset="106686.1021">6897 5183 105 0,'-21'-8'39'0,"-15"-4"1"15,6 19-11-15,-14-4-25 16,1 15 1-16,-2 7-2 16,4 9 0-16,3 4-1 15,9 5 0-15,7 0 0 16,12-3-1-16,14-5-1 15,15-10 1-15,13-10 0 16,8-13-1-16,6-10 1 16,6-10-1-16,5-11 1 15,-4-7-1-15,-4-4 1 16,-9-2-1-16,-8 2 1 15,-8 4-1-15,-12 7 0 16,-9 9 0-16,-3 20 0 16,-16-10 0-16,-2 22 0 15,-1 11-1-15,0 6 1 0,4 4 0 16,7 4-1-16,6 0 1 15,8-5-1-15,11-6 1 16,14-10-1-16,9-12 1 16,7-9-1-16,5-11 1 15,0-6-1-15,4-5 1 16,-9-3 0-16,-3 1 0 15,-13 2 1-15,-7 6-1 16,-9 9 0-16,-15 12 0 16,0 0 0-16,-7 26 0 15,-6 4 0-15,-3 5 0 16,2 9-1-16,-4 2 2 15,5-1-1-15,5-3 0 16,3-10 0-16,6-8 1 0,-1-24-1 16,21 3 1-16,-2-23 0 15,0-13-1-15,6-11 1 16,-1-9 0-16,-1-3 0 15,-1 0-1-15,-3 3 0 16,-5 8 0-16,-5 9-1 16,-3 12 1-16,0 9 0 15,-6 15-2-15,18 2-1 16,-5 1-9-16,17 21-8 15,-8-21-7-15,24 20-6 16,-3-16-9-16,14 2-2 16,-5-11 3-16</inkml:trace>
  <inkml:trace contextRef="#ctx0" brushRef="#br2" timeOffset="107032.1219">7881 5270 100 0,'-4'11'41'0,"20"3"0"16,3-18-1-16,15 1-38 16,9-7 1-16,4-4-2 15,0-3 0-15,-6-6 0 16,-8-1 0-16,-10 2-1 15,-11 3-1-15,-16 5 2 16,-14 6 0-16,-11 11 0 16,-13 9 0-16,-5 14 1 0,-8 9-1 15,1 12 1-15,4 4 0 16,12 6 0-16,12-4-2 15,16-5 0-15,20-3-5 16,14-24-12-16,35 8-10 16,4-30-11-16,33-4-5 15,10-17-1-15,21-2 1 16</inkml:trace>
  <inkml:trace contextRef="#ctx0" brushRef="#br2" timeOffset="107655.1575">9548 5291 82 0,'-15'-21'39'16,"10"7"-1"-16,-6-6 1 15,10 3-34-15,-7 0 0 16,3 6-1-16,5 11 0 16,-15-12-1-16,1 13 0 15,2 9 0-15,-6 4-1 16,1 12 0-16,-3 4 0 15,4 9-1-15,2-1 0 16,8 3 0-16,6 0-1 16,9-6 1-16,15-8 0 15,9-10-1-15,12-11 1 16,5-11-1-16,2-12 1 15,0-6-1-15,-1-10 1 16,-8-8 0-16,-10-1-1 0,-14-1 0 16,-14 3 0-16,-11 5 0 15,-12 6-1-15,-10 6 0 16,-5 11 0-16,-2 6 0 15,2 7-2-15,4 1 0 16,16 6-3-16,13-8-11 16,25 2-11-16,8-13-11 15,37 0-2-15,9-16 0 16,24 3 0-16</inkml:trace>
  <inkml:trace contextRef="#ctx0" brushRef="#br2" timeOffset="107909.172">10801 4660 94 0,'-19'-53'40'16,"1"4"0"-16,-11-4-1 16,10 11-37-16,-13 8 0 15,-1 19 0-15,-7 23-1 16,-6 28 1-16,-6 27-1 15,-2 27 1-15,-4 19 0 16,5 18-1-16,2 10 0 16,8 2-2-16,15-5 0 15,8-18-6-15,27-5-13 16,-3-36-18-16,19-14-2 15,-3-28-2-15,9-19 2 16</inkml:trace>
  <inkml:trace contextRef="#ctx0" brushRef="#br2" timeOffset="108061.1807">10125 5273 107 0,'-26'-25'41'16,"6"-4"2"-16,25 13-3 16,11 1-38-16,24-3-6 15,32 13-22-15,1-12-14 16,21 4-3-16,6-5 1 15,12 7-2-15</inkml:trace>
  <inkml:trace contextRef="#ctx0" brushRef="#br2" timeOffset="108593.2112">11979 5043 91 0,'-12'15'38'16,"-12"-4"3"-16,-4 11-4 15,-4-2-34-15,-7 2-1 16,1-5 1-16,5 1-2 16,1-3 2-16,10-1-3 15,10-3 1-15,12-11 0 16,11 18-1-16,12-11 1 15,6 1 0-15,6 6 0 16,1 2 0-16,-1 5 1 16,-4 1-1-16,-6 5 1 15,-8 2-1-15,-15 2 0 16,-8 2 0-16,-9-5 0 15,-5 0-1-15,0-7 0 16,1-4-2-16,0-10-2 0,19-7-9 16,-12-10-15-16,29-4-13 15,5-14 0-15,22-1-1 16,1-12 2-16</inkml:trace>
  <inkml:trace contextRef="#ctx0" brushRef="#br2" timeOffset="108984.2334">12469 5134 95 0,'7'-11'39'15,"-7"11"2"-15,0 0-1 16,0 0-33-16,-18 0-4 16,6 12 0-16,-5 6-1 15,-1 7 0-15,-2 7 1 16,3 4-2-16,2 4 0 15,3 2 0-15,9-3 0 0,6-4 0 16,8-5-1-16,8-11 1 16,11-12-1-16,6-9 1 15,7-13 0-15,3-10-1 16,3-9 1-16,-1-7 0 15,-6-1-1-15,0-3 1 16,-8 4-2-16,-10 7 1 16,-5 8 0-16,-10 11 1 15,-9 15-1-15,0 0 0 16,-19 29-1-16,5 0 0 15,-1 9 1-15,2-1-4 16,8 3-1-16,5-8-2 16,22 4-13-16,-5-29-6 15,33 7-11-15,-6-21-4 0,16-2 0 16,-4-14 2-16</inkml:trace>
  <inkml:trace contextRef="#ctx0" brushRef="#br2" timeOffset="109623.2701">13233 5157 101 0,'-4'-15'39'16,"4"15"1"-16,-12-5-2 15,4 16-34-15,-5 6-1 16,4 12 0-16,-5 4-2 16,1 11 1-16,-3 1 0 15,3 1-1-15,3-3 0 16,0-5 0-16,1-8 0 15,6-8 0-15,3-22 0 0,0 0 0 16,21-15 0-16,-3-12-1 16,3-12 1-16,7-4 0 15,-5-6-1-15,7-3 1 16,-3 2-2-16,-3 4 2 15,-4 8-1-15,-5 7 0 16,-1 8-1-16,-6 8 1 16,2 6-2-16,-10 9 2 15,20 0 0-15,-5 5-1 16,5 5 2-16,7-2-2 15,5-1 3-15,7 0-3 16,4 0 3-16,2-4-2 16,1 2 1-16,-5-2-1 15,-5 1 0-15,-9 1 0 0,-9 5 0 16,-8 3 0-16,-12 3 0 15,-7 9 0-15,-7 2 1 16,-5 6-1-16,-1 1 0 16,-2 1 1-16,3-2-1 15,2-3 1-15,7-7-1 16,4-7 1-16,8-16 0 15,15-3 0-15,3-20-1 16,6-7 1-16,4-13 0 16,5-5 0-16,-2-9-1 15,1 0 0-15,-3 1-1 16,-4 8 1-16,-7 9-2 15,-4 8 2-15,0 11-4 16,-4 7-1-16,6 17-2 0,-4-4-7 16,21 23-5-16,-14-15-6 15,27 22-3-15,-12-19-7 16,20 11-5-16,-1-10 2 15,8 1 3-15</inkml:trace>
  <inkml:trace contextRef="#ctx0" brushRef="#br2" timeOffset="109923.2872">14472 5058 102 0,'-6'-23'40'0,"-8"20"1"15,-20-6-1-15,8 14-34 16,-16 4 0-16,3 12-3 16,-2 9 1-16,3 8-2 15,7 4 1-15,5 5-2 16,15-2 1-16,11-4-1 15,12-8-1-15,14-8 0 0,10-10 1 16,8-13-1-16,7-14 0 16,2-12 1-16,-1-10-1 15,-7-10 2-15,-5-6-4 16,-11-4 2-16,-11-2-2 15,-13 0 0-15,-11 10-3 16,-11 5 0-16,-3 21-8 16,-20-7-7-16,21 32-5 15,-22-12-4-15,27 24-11 16,-3 1-2-16,16 6 2 15</inkml:trace>
  <inkml:trace contextRef="#ctx0" brushRef="#br2" timeOffset="110592.3255">14991 4963 89 0,'-20'4'38'0,"-13"-2"0"16,8 18 0-16,-6-2-30 15,8 12-2-15,-1 3-1 16,10 10-1-16,1 3 0 16,10 1-2-16,8 1 2 15,8-2-2-15,11-6-1 0,6-7 0 16,9-12-1-16,10-9 1 15,8-16 0-15,2-10-1 16,2-14 1-16,1-10-1 16,-7-6 1-16,-7-2 0 15,-8-3-2-15,-8 6 2 16,-11 6-2-16,-10 9 1 15,-7 11-2-15,-4 17 2 16,-12 3 0-16,0 20 0 16,0 11 0-16,-1 6-1 15,5 8 0-15,2 3-3 16,10 1 0-16,4-10-5 15,23 3-13-15,-9-29-4 16,24 1-11-16,-4-24-3 16,10-4 0-16,-4-19 2 0</inkml:trace>
  <inkml:trace contextRef="#ctx0" brushRef="#br2" timeOffset="110937.3452">15803 5058 96 0,'0'0'38'0,"-21"-6"2"15,10 23-2-15,-14 6-32 16,8 12-3-16,-2 4 2 15,3 7-3-15,-2 3 2 16,7 0-1-16,-2-3-1 16,7-6 0-16,5-9-1 15,6-12 1-15,5-13-1 16,10-12 0-16,4-11 0 15,9-10 0-15,-2-8-1 0,4-7 1 16,3-3 0-16,-1-1 0 16,-7 5-2-16,-3 7 2 15,-6 8-3-15,-4 7 2 16,-5 16 0-16,-12 3-1 15,16 26-1-15,-12 4-2 16,8 12 0-16,-3-3-5 16,20 20-10-16,-13-20-7 15,27 13-6-15,-9-20-9 16,18-2 0-16,-1-19 1 15</inkml:trace>
  <inkml:trace contextRef="#ctx0" brushRef="#br2" timeOffset="111326.3675">16549 5076 105 0,'-48'-15'41'16,"3"23"1"-16,-13 3-1 16,0 16-38-16,8 7 3 15,10 8-4-15,7 3 2 16,17-1-1-16,15-7-2 15,18-9 0-15,17-12 0 16,13-13-1-16,11-16 1 16,14-13-1-16,3-15-1 15,2-10 3-15,-4-8-3 16,-11-5 2-16,-6-6-2 15,-13 3 2-15,-11 7-2 16,-14 9 1-16,-11 11 0 0,-15 18-1 16,-13 21 0-16,-9 21 1 15,-5 16 1-15,-3 17-2 16,3 12 2-16,4 9-3 15,9 5 1-15,11-9-3 16,19-2-4-16,6-23-10 16,28 7-6-16,-6-37-4 15,25 6-5-15,-6-32-8 16,11-6 0-16,-8-19 2 15</inkml:trace>
  <inkml:trace contextRef="#ctx0" brushRef="#br2" timeOffset="111507.3778">17254 5007 100 0,'-11'14'39'0,"-16"5"3"15,6 17-4-15,-16 7-33 16,15 4-2-16,1 3 0 16,7 3-3-16,8-3-2 15,3-16-9-15,21 7-16 16,-4-27-13-16,15-3-1 15,-4-25-1-15,12-5 1 16</inkml:trace>
  <inkml:trace contextRef="#ctx0" brushRef="#br2" timeOffset="111921.4015">17541 4874 99 0,'-2'25'41'15,"-7"-7"0"-15,13 12-2 16,-2-6-36-16,3 5-1 15,1 0 2-15,-1 3-2 16,-4 0 2-16,-2 7-3 16,-8-3 2-16,-4 4-1 15,-6-2 1-15,1-4-1 16,-3-1-1-16,5-6 0 15,1-6-1-15,15-21 1 16,0 0-1-16,20-10 1 16,11-16-1-16,5-6 0 15,4-10-1-15,8-5 3 16,-1-1-3-16,-3 2 1 15,-6 6-1-15,-9 8 1 0,-8 12-2 16,-7 14 2-16,-14 6 1 16,0 24-3-16,-9 5 3 15,-2 6-4-15,1 8 1 16,2 1-5-16,16 7-7 15,-5-24-8-15,34 12-5 16,-5-29-5-16,29 2-10 16,3-17 0-16,19-7 3 15</inkml:trace>
  <inkml:trace contextRef="#ctx0" brushRef="#br2" timeOffset="112432.4307">18447 4987 99 0,'-38'-26'41'15,"-2"15"2"-15,-21 3-2 0,7 11-29 16,-12 15-8-16,2 10-2 15,4 10 1-15,9 8-1 16,13 7 0-16,13 0-1 16,18-1 1-16,14-7-2 15,18-8-1-15,12-14 1 16,10-14 0-16,8-15-1 15,3-14 1-15,0-14 0 16,-1-11-2-16,-1-8 2 16,-3-6-2-16,-7 3 2 15,-11 5-2-15,-7 7 1 16,-9 15-1-16,-12 16 1 15,-7 13 0-15,-22 26 1 0,-5 20 1 16,-8 21-1-16,-10 16 1 16,-5 13 0-16,-6 11 0 15,-1 4 0-15,0 0 2 16,0-4-2-16,3-10 0 15,5-13 0-15,6-16 0 16,6-12 1-16,9-22 0 16,6-13-2-16,10-21 0 15,9-15 0-15,8-14 0 16,10-14 0-16,6-16 0 15,9-10 0-15,11-4-3 16,4 0-1-16,8 1-1 16,-1-2-6-16,17 18-6 15,-17-13-8-15,24 32-3 0,-17-16-3 16,15 16-11-16,-2-6 0 15,14 3 2-15</inkml:trace>
  <inkml:trace contextRef="#ctx0" brushRef="#br2" timeOffset="112770.4501">19342 4771 104 0,'0'0'43'16,"-35"-15"1"-16,13 19-2 15,-13 1-37-15,4 6-3 16,1 4-1-16,1 8 0 15,2 5 0-15,11 1-1 16,7 4 0-16,9 0 0 16,4 2 1-16,9 1-1 0,2 1 2 15,0 1-2-15,1 4 2 16,-5 1-2-16,-4 1 1 15,-5 1 0-15,-7-1-1 16,-5 0 0-16,-9 0-1 16,-10-3 1-16,-5-3 0 15,-7-7-2-15,-3-1-3 16,-11-12-8-16,19 9-8 15,-20-26-5-15,29 13-7 16,-6-18-10-16,17-1-2 16,-2-10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0:39:26.92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1071 6807 105 0,'-10'-6'37'16,"10"6"1"-16,15-18-4 15,7 11-33-15,7-1 0 16,8 0 0-16,3 3 0 16,3 3 0-16,-6 4-1 15,-1 6 1-15,-10 6-1 16,-9 6 0-16,-9 5 0 15,-11 7 0-15,-10 3 0 16,-8 1 0-16,-3-2 0 16,-1-1 0-16,0-6 0 15,5-5 0-15,8-6 0 16,8-5 0-16,4-11 0 15,22 9 0-15,2-8 0 0,7 2 0 16,2 2 0-16,0 5 0 16,-4 1 1-16,-6 6 0 15,-13 7 0-15,-10 10 0 16,-13 3 0-16,-9 5 1 15,-11 2-1-15,-5-2 1 16,-3-5-2-16,4-9-1 16,9-3-5-16,5-27-30 15,28-8-2-15,7-20-1 16,22-8-1-16</inkml:trace>
  <inkml:trace contextRef="#ctx0" brushRef="#br0" timeOffset="452.0259">1542 6459 78 0,'-40'-33'37'16,"2"9"0"-16,-11-5 0 15,5 14-30-15,-23 7-1 16,1 19 1-16,-13 14-1 16,0 26-3-16,-3 23 0 15,2 25 0-15,5 22-1 16,7 18 0-16,18 11-1 15,21 11 0-15,16-5-2 0,25-11 3 16,21-19-2 0,31-21-1-16,25-32 1 0,28-34 0 15,13-36 0-15,17-33 0 16,8-32 1-16,-3-22-1 15,-8-19 2-15,-22-16-1 16,-24-12 0-16,-30-2 1 16,-34-2-1-16,-46 2-2 15,-39 10 1-15,-35 15 0 16,-33 24-2-16,-33 22 0 15,-13 30 0-15,-17 25-4 16,13 36-32-16,8 14-1 16,32 21-1-16,26-1-1 15</inkml:trace>
  <inkml:trace contextRef="#ctx0" brushRef="#br0" timeOffset="3920.2242">2845 6712 67 0,'-3'-11'35'15,"3"11"0"-15,-16-7-1 16,5 7-12-16,1 22-18 16,-4 7-1-16,5 15 0 15,-5 9 1-15,6 17-1 16,0 8-1-16,6 8 0 0,3-2-1 15,9-3 0 1,10-12 0-16,10-14-1 0,8-19 1 16,14-19-1-16,10-27 0 15,10-20 2-15,5-21-1 16,4-18 0-16,0-15 0 15,-8-11 1-15,-3-6-1 16,-13-2-1-16,-10 5 1 16,-13 9-2-16,-12 15 3 15,-9 17-2-15,-12 21 1 16,-6 26-1-16,-9 27 2 15,-4 28 1-15,-7 21-2 16,1 13 2-16,3 10-3 16,5 4 0-16,14-3-3 0,6-15-3 15,25-2-12-15,6-35-21 16,21-10-1-16,1-24 1 15,13-7-1-15</inkml:trace>
  <inkml:trace contextRef="#ctx0" brushRef="#br0" timeOffset="4213.241">4026 6814 115 0,'-29'8'39'16,"-10"1"1"-16,3 17-3 15,-2-1-35-15,3 5-2 16,13 2 1-16,8-1 0 15,13-3-2-15,15-6 1 16,15-6-1-16,11-6 1 0,9-1 0 16,2-1-1-16,-1-1 1 15,-5 4 1-15,-11 5-1 16,-12 8 0-16,-17 11 0 15,-16 3 0-15,-12 4 0 16,-9-2-1-16,1 0-3 16,-4-17-8-16,13-1-25 15,4-23-3-15,21-9 2 16,8-20-2-16</inkml:trace>
  <inkml:trace contextRef="#ctx0" brushRef="#br0" timeOffset="4536.2595">4358 7020 100 0,'-4'25'38'16,"-3"-10"0"-16,12 3-2 16,-5-18-33-16,24 6-2 15,6-18 1-15,13-10 0 16,3-6 0-16,9-5 0 15,-4-5 1-15,-4 1-1 16,-10 0 0-16,-8 10 1 16,-17 4-1-16,-12 23 1 15,-21-7 0-15,-11 22 0 16,-12 10-1-16,-7 11 0 15,-4 6 0-15,4 8-1 16,6 1 0-16,12-2 1 16,14-2-4-16,19-13-1 0,23-4-11 15,18-24-25-15,26-4-3 16,8-17 0-16,18-7-1 15</inkml:trace>
  <inkml:trace contextRef="#ctx0" brushRef="#br0" timeOffset="5009.2865">5976 6458 81 0,'2'-13'36'15,"-2"13"-1"-15,3 26 1 16,-3 15-29-16,-10 10-3 15,4 18 0-15,-2 7-2 16,0 13 1-16,1-1-2 16,5 0-1-16,5-8-5 15,2-20-13-15,10-10-18 16,0-19-1-16,11-13 0 15,-7-19 0-15</inkml:trace>
  <inkml:trace contextRef="#ctx0" brushRef="#br0" timeOffset="5197.2973">5851 6935 106 0,'-12'12'38'16,"12"-12"2"-16,4 19-3 15,11-19-35-15,21-4-2 16,12-11-1-16,19-11-2 15,15-1-5-15,-1-20-27 16,16 2-2-16,-4-13-1 16,-2 2-1-16</inkml:trace>
  <inkml:trace contextRef="#ctx0" brushRef="#br0" timeOffset="5565.3183">6633 6362 102 0,'-32'36'39'16,"-6"1"0"-16,9 16 0 0,0 2-36 15,5 13 0-15,1 5-1 16,5 6 1-16,1 3-2 16,4-1 2-16,4-4-2 15,4-7 0-15,3-11-1 16,4-10 0-16,4-15 0 15,5-13 1-15,7-18-1 16,3-12 0-16,3-13 1 16,8-11 0-16,-2-7 0 15,0-5 0-15,-1 2 0 16,-1 3-1-16,-8 10 1 15,-2 9-1-15,-3 14 0 16,-15 7 0-16,11 33 0 16,-9 0-1-16,0 8-2 0,0 2 0 15,6 9-4-15,0-15-18 16,12 8-15-16,0-20-1 15,12-2 0-15,0-20 0 16</inkml:trace>
  <inkml:trace contextRef="#ctx0" brushRef="#br0" timeOffset="5913.3382">7014 7024 103 0,'-21'10'39'0,"14"7"1"16,7-17-2-16,12 11-35 15,10-9-1-15,12-2 0 0,9-9 0 16,12-6-1-16,1-7 1 16,1-2 0-16,-5-6-1 15,-8 1 1-15,-10 0-1 16,-13 2 1-16,-17 5-1 15,-14 8 0-15,-17 8 0 16,-10 8 1-16,-15 11-1 16,-10 14 0-16,-4 14 0 15,0 6 0-15,5 6 0 16,14 5 0-16,13-3-2 15,20-4-2-15,29-4-7 16,12-24-29-16,41-6-2 16,11-20 0-16,29-5-2 0</inkml:trace>
  <inkml:trace contextRef="#ctx0" brushRef="#br0" timeOffset="6835.391">8687 6887 90 0,'-9'-14'37'15,"9"14"0"-15,-29-9 1 16,10 10-33-16,-14 7 0 16,1 13-1-16,-7 5 0 15,1 11 0-15,-1 4-2 16,5 7 1-16,6-2-2 0,7 3 0 15,13-4-1-15,11-5-1 16,13-13 1-16,13-9 1 16,11-13-1-16,7-8 0 15,3-12 0-15,1-10 2 16,-2-10-1-16,-4-10 1 15,-9-1-2-15,-10-3 0 16,-10 2 1-16,-7 3-2 16,-9 4 2-16,-6 9-1 15,-7 7 0-15,-2 11 0 16,-1 7 0-16,2 6 0 15,2 5-1-15,12-5 2 16,3 12-1-16,13-7 0 16,12-4 0-16,8-3 1 15,8-3 0-15,8 1 0 0,2 0 0 16,2 4 0-16,-6 4-1 15,-8 10 1-15,-9 10 0 16,-11 9-1-16,-14 9 1 16,-14 4-1-16,-9 3 1 15,-7 7-3-15,-3-8 3 16,0-5-3-16,1-11 2 15,5-13 1-15,19-19-1 16,4-14 0-16,17-21 1 16,15-13 2-16,8-8-2 15,9-11 2-15,1 2-2 16,6 0 1-16,-10 10-2 15,-3 13 0-15,-11 15 0 16,-13 20 0-16,-10 16 0 0,-10 20 0 16,-11 15 0-16,-4 12 0 15,-4 8 0-15,0 6 0 16,4-1-5-16,1-7-2 15,17 2-14-15,-5-27-18 16,20-5-4-16,-2-24 1 16,18-8 0-16</inkml:trace>
  <inkml:trace contextRef="#ctx0" brushRef="#br0" timeOffset="7181.4108">9641 6957 120 0,'-14'22'40'0,"-2"-3"0"15,16 9-3-15,7-11-35 16,16-3 0-16,15-6 0 16,13-7-1-16,10-7 1 15,5-7-1-15,-2-7 0 16,0-5 0-16,-9 0 0 15,-11-2-1-15,-17 0 1 16,-14 3 0-16,-20 2 0 16,-13 7-1-16,-14 10 2 15,-10 7-2-15,-7 9 0 16,-4 13 0-16,1 9 0 15,5 7 0-15,11 4 0 16,10 3 0-16,19-3 0 0,14-7-3 16,22-6-3-16,7-23-28 15,29 2-5-15,1-19-3 16,16 0 1-16</inkml:trace>
  <inkml:trace contextRef="#ctx0" brushRef="#br0" timeOffset="7382.4223">10457 7086 126 0,'0'0'42'0,"26"5"1"16,4-25-3-16,18-2-39 0,14-2-4 15,2-16-24-15,13 11-13 16,-11-6-2-16,5 9 0 16,-13-3-2-16</inkml:trace>
  <inkml:trace contextRef="#ctx0" brushRef="#br0" timeOffset="8217.47">11416 6837 105 0,'-5'-25'38'15,"9"10"1"-15,-13-4-1 16,9 19-34-16,-15-2-1 16,6 18 0-16,-5 11 0 15,-2 8-1-15,-1 7 0 16,0 4-1-16,2 1 0 15,6-3 0-15,7-5 0 16,10-9 0-16,12-12-1 16,12-14 1-16,10-11-1 15,6-11 0-15,5-10 0 0,-1-6 0 16,-1-6 1-16,-6 3-1 15,-7-1 0-15,-9 6 0 16,-10 7 1-16,-7 9-1 16,-12 16 0-16,0 0 0 15,-2 11-1-15,-5 13 1 16,0 9 0-16,2 3 0 15,3 5-1-15,4 0 1 16,4-3 1-16,8-5-1 16,6-10 1-16,5-13 1 15,7-13-1-15,5-11 0 16,2-16 1-16,4-9 0 15,-1-12 0-15,-4-2-2 16,-8-5 0-16,-2 2 0 0,-7 8 0 16,-11 8-3-16,-2 11-1 15,-7 8-1-15,-1 21-7 16,0 0-25-16,10 11-4 15,-2 0 1-15,14 11-2 16</inkml:trace>
  <inkml:trace contextRef="#ctx0" brushRef="#br0" timeOffset="8617.4929">12583 6802 110 0,'-18'-4'40'0,"-16"-7"1"16,2 14-1-16,-14 5-34 0,4 3-2 15,-6 8 1-15,5 7-1 16,2 11-1-16,5 4-1 16,7 2-2-16,13 0 0 15,13-4 0-15,14-5 0 16,15-12 0-16,13-12 0 15,8-11 0-15,8-10 0 16,4-10 0-16,-4-8 0 16,-3-7 0-16,-8-1 0 15,-8-1 0-15,-8 5 0 16,-9 3 0-16,-10 5 0 15,-8 13 0-15,-1 12 0 16,-14 9 0-16,3 11 0 16,-6 12 0-16,2 2 0 15,5 8-4-15,2-3-2 0,9 4-2 16,0-17-11-16,22 4-20 15,-1-18-2-15,19-3 1 16,-2-17-1-16</inkml:trace>
  <inkml:trace contextRef="#ctx0" brushRef="#br0" timeOffset="9068.5187">13051 6917 116 0,'-19'-19'40'16,"0"31"1"-16,-11-4-1 15,1 11-36-15,-1 7-1 16,5 5 0-16,6 2-2 0,5 2 1 15,13-2-1 1,9-6-1-16,12-8 0 0,8-8 0 16,9-11 0-16,3-7 0 15,5-10 1-15,-1-8-2 16,0-5 2-16,-3 3-1 15,-7-4 0-15,-7 6 0 16,-7 7 0-16,-6 12 0 16,-14 6 0-16,-4 32 0 15,-11 16-1-15,-8 16-1 16,-6 22 0-16,-9 14 0 15,-4 13 0-15,-3 0 0 16,1-3 1-16,0-8-1 16,4-17 3-16,2-14 0 15,5-22 0-15,3-21 1 16,2-20 0-16,4-16-1 0,4-18 0 15,5-18 0-15,6-19-2 16,5-14 0-16,12-9 0 16,7-11-2-16,10 6-4 15,-7-11-17-15,17 23-14 16,-12 6-3-16,1 21 0 15,-12 10 0-15</inkml:trace>
  <inkml:trace contextRef="#ctx0" brushRef="#br0" timeOffset="18394.0521">14107 6293 83 0,'6'-21'37'0,"3"6"-2"16,-9-1 1-16,0 16-30 15,10-14-3-15,-10 14 0 0,6 21 1 16,-3 11-1-16,-4 19-1 16,0 16 2-16,-3 13-2 15,-2 14 2-15,-2 13-4 16,0 0 2-16,-1 1-3 15,2-9 0-15,4-8-5 16,1-21-18-16,10-4-16 16,1-21 2-16,7-13-2 15,-2-19 0-15</inkml:trace>
  <inkml:trace contextRef="#ctx0" brushRef="#br0" timeOffset="18604.0641">13910 6918 106 0,'-30'-8'38'15,"2"-3"1"-15,15 10-2 16,13 1-35-16,8-18-1 16,22 5 0-16,13-3-2 15,12 0-2-15,4-4-4 16,20 12-21-16,-10-9-9 15,6 11 0-15,-7-2-1 16,-5 9 0-16</inkml:trace>
  <inkml:trace contextRef="#ctx0" brushRef="#br0" timeOffset="19265.1019">14579 6843 102 0,'-10'11'37'0,"3"14"1"16,-6-9-2-16,3 11-33 0,-2 4 0 15,4 5 0-15,-2 1-1 16,3 2 0-16,1-3-1 15,5-4 0-15,-4-6 0 16,9-7 0-16,-4-19 0 16,11 7 0-16,2-19 0 15,4-13 0-15,1-9 0 16,3-8 0-16,-3-10 1 15,1-2-1-15,-2-3 0 16,-3 2 0-16,-1 7 0 16,-5 9-1-16,-1 8 1 15,-3 7-1-15,4 13 0 16,3 11 1-16,3 5-2 0,9 6 1 15,6 3 0-15,5 2 0 16,10-1 0-16,7-3 0 16,4-3 0-16,3-3-1 15,-1-4 1-15,-4-1 0 16,-5-3 0-16,-8-1 0 15,-9 1 1-15,-9 2-1 16,-10 4 0-16,-12-4 1 16,-9 19-1-16,-10-3 1 15,-7 6-1-15,-5 5 1 16,-7 9-1-16,1-2 1 15,-1 4-1-15,4 0 1 16,10-4 0-16,7-6-1 16,11-3 0-16,13-14 1 0,14-11-1 15,12-11 1-15,10-15-1 16,7-6 1-16,3-11-1 15,-1-3 1-15,-5-4-1 16,-8 0 2-16,-8 7-2 16,-10 6 0-16,-12 13 0 15,-6 9 0-15,-3 15 0 16,-20 13 0-16,5 10 0 15,0 10 0-15,1 9 0 16,5 2-3-16,9 3-2 16,0-9-7-16,19 5-26 15,-1-15-4-15,12 1 1 16,1-16-2-16</inkml:trace>
  <inkml:trace contextRef="#ctx0" brushRef="#br0" timeOffset="19701.1268">16381 6304 93 0,'-6'-65'38'16,"0"10"2"-16,-15 7-1 15,3 21-33-15,-14 9-1 16,0 24-1-16,-6 18-1 15,-4 17-1-15,-2 16 0 16,5 12-1-16,3 14 0 16,7 6 1-16,10 4-1 15,7 0 1-15,10-6-2 16,7-6 0-16,12-6-5 15,0-21-3-15,15-2-29 16,-13-22-4-16,3-8 1 16,-12-21-1-16</inkml:trace>
  <inkml:trace contextRef="#ctx0" brushRef="#br0" timeOffset="19875.1368">15861 6708 124 0,'-20'-11'41'15,"1"1"1"-15,19 10-4 16,18-5-35-16,10 2-2 15,16 1-1-15,5-4-3 16,17 11-4-16,-7-9-31 16,21 16-4-16,-8-8 1 15,7 11-2-15</inkml:trace>
  <inkml:trace contextRef="#ctx0" brushRef="#br0" timeOffset="20158.153">17177 6264 100 0,'-25'-60'40'16,"2"12"1"-16,-9 0-1 15,-2 21-36-15,-3 12 1 16,-1 24-1-16,-7 18-1 15,-3 17 0-15,-2 16-2 16,3 15 0-16,2 12 0 16,7 8 1-16,8 6-2 15,11 0 2-15,8 0-5 0,8-10 1 16,14-1-7-16,-8-27-26 15,16-3-6-15,-9-23 0 16,6-12-1-16</inkml:trace>
  <inkml:trace contextRef="#ctx0" brushRef="#br0" timeOffset="20507.1729">16535 6742 122 0,'0'0'41'15,"-14"-5"1"-15,23 17-2 16,10-5-37-16,6 1-2 15,16-4 0-15,9-3-2 0,11-2-2 16,6-10-1-16,10 3-4 16,-7-17-10-16,8 9-22 15,-16-10-3-15,0 8 2 16,-18-3-1-16,-3 12 29 15,-16 3 11-15,-14 5 6 16,-2 17 11-16,-21 0 24 16,2 20 2-16,-15-1 0 15,5 18 2-15,-8 0-28 16,4 7-9-16,6-3-2 15,7 0-2-15,4-5-2 16,9-11-3-16,12-1-9 16,-2-25-28-16,20-6-1 15,-4-22 0-15,13-6-2 16</inkml:trace>
  <inkml:trace contextRef="#ctx0" brushRef="#br0" timeOffset="20648.181">17241 6367 115 0,'-36'-13'37'0,"4"6"-17"16,9 10-20-16,4 0-40 16,21 7-1-16,-2-10-2 15</inkml:trace>
  <inkml:trace contextRef="#ctx0" brushRef="#br0" timeOffset="21091.2063">17979 6694 111 0,'-30'-3'40'0,"1"8"1"16,-16-2 0-16,-6 12-38 15,4 3 1-15,0 12 0 16,3 3-1-16,8 8 0 16,11 0-1-16,13 2 1 15,19-6-5-15,19-11 0 16,25-1-10-16,9-25-28 15,23-6-2-15,2-16-1 16,9-7-1-16</inkml:trace>
  <inkml:trace contextRef="#ctx0" brushRef="#br0" timeOffset="21684.2403">19103 6715 87 0,'-4'-16'39'0,"17"9"0"15,2-8 2-15,14 10-15 16,4-11-24-16,12-1 0 16,4 2-1-16,5 2 1 15,-2 3-1-15,-1 6 0 16,-9 6 0-16,-11 9-1 0,-16 8 1 15,-14 13 0-15,-19 7 0 16,-12 8 1-16,-17 5-1 16,-5 4 1-16,-5 2-1 15,5-5 1-15,11-7 0 16,13-5-2-16,18-14 0 15,23-9 0-15,28-17-2 16,21-12-1-16,24-4-4 16,-1-17-23-16,22 4-9 15,-9-10-3-15,4 7 0 16,-17-3 0-16</inkml:trace>
  <inkml:trace contextRef="#ctx0" brushRef="#br0" timeOffset="22480.2858">20171 6681 104 0,'-15'5'40'16,"-11"-3"1"-16,0 11-2 16,-11 0-24-16,2 9-13 15,-6 4 0-15,2 12 0 16,0 5-1-16,5 8 1 0,6-3-1 15,14 0 1-15,14-4-1 16,14-10 0-16,18-10-1 16,10-14 0-16,15-13 2 15,7-15-2-15,2-8 0 16,0-12 0-16,-7-11 0 15,-10-4 0-15,-15-1 0 16,-14-2 0-16,-14 2 0 16,-12 7 0-16,-11 6 0 15,-9 10 0-15,-3 10 0 16,-3 13 0-16,4 8 0 15,5 9 0-15,9 8 0 16,9 5 0-16,13 4 0 16,8-1 0-16,11-2 0 0,7-2 0 15,9-6 0-15,2-2 0 16,-1-6 0-16,-1-7 0 15,-6-4 0-15,-2-2 0 16,-9-3 0-16,-4 0 0 16,-5 2 0-16,-7-1 0 15,-10 8 0-15,10-4 0 16,-10 4 0-16,-2 19 0 15,-5 0 0-15,-1 3 0 16,-1 4 0-16,1 0 0 16,3 0 0-16,3-6 0 15,4-6 0-15,7-10 0 16,10-11 0-16,9-8 0 15,4-12 0-15,2-9 0 16,4-3 0-16,-1-2 0 0,-1-1 0 16,-5 6 0-16,-4 8 0 15,-10 8 0-15,-5 11 0 16,-12 9 0-16,6 19 0 15,-11 8 0-15,-3 10 0 16,0 4 0-16,3 8 0 16,-1-1 0-16,16 9-13 15,-12-22-18-15,21 7-12 16,-1-18-1-16,15-2 1 15,-4-15 0-15</inkml:trace>
  <inkml:trace contextRef="#ctx0" brushRef="#br0" timeOffset="22818.3051">21170 6753 120 0,'-27'13'40'16,"-1"-4"1"-16,15 8-1 15,5-4-38-15,19 2 0 16,13-7 0-16,13-5 0 15,5-5 0-15,9-6 0 16,-1-8 0-16,2-7-2 16,-9-6 0-16,-10-6 0 15,-11-1 0-15,-7 1 0 16,-15 2 0-16,-15 7 0 15,-8 11 0-15,-14 9 0 16,-6 15 0-16,-3 11 0 16,2 12 0-16,2 9 0 0,8 8 0 15,15 3 0-15,12-1 0 16,13-5 0-16,20 2-14 15,-5-21-20-15,22-1-8 16,-7-16-1-16,10-8 0 16</inkml:trace>
  <inkml:trace contextRef="#ctx0" brushRef="#br0" timeOffset="23411.3391">19373 6868 116 0,'0'0'41'0,"-20"-2"2"16,20 2-1-16,-4-15-37 16,7 4-2-16,0-5 0 15,3 7-1-15,1-2-2 16,-7 11 0-16,9-14 0 15,-9 14 0-15,0 0-2 16,5 15 2-16,-5-4-1 16,-3 0 0-16,0 1 1 15,-1 1 0-15,4-13 0 16,-10 15 0-16,10-15 0 15,0 0 0-15,0 0-1 16,0 0 1-16,21-16-2 16,7 2-1-16,18 2-4 0,7-12-16 15,29 14-17-15,6-10-1 16,17 13 0-16,5-4-1 15</inkml:trace>
  <inkml:trace contextRef="#ctx0" brushRef="#br0" timeOffset="25108.4361">1116 8594 80 0,'0'0'38'0,"2"-13"-2"15,-2 13 1-15,-12-9-31 16,12 9-2-16,-13-3-1 16,13 3 0-16,-18 14-1 0,4 2 0 15,-6 7 0 1,-2 6 0-16,-7 6 0 0,0 8 1 15,-4 5-1-15,0 0 0 16,5-4 1-16,6-3-2 16,8-5 0-16,12-6-1 15,15-10 1-15,19-16-1 16,22-16-1-16,16-16 1 15,21-8-2-15,7-11 0 16,10-7-3-16,-7-12-6 16,7 11-27-16,-25-6-1 15,-13 18 0-15,-28 1-1 16</inkml:trace>
  <inkml:trace contextRef="#ctx0" brushRef="#br0" timeOffset="25317.4481">1330 8500 102 0,'-29'29'40'16,"10"14"0"-16,-4 5-2 16,4 11-36-16,7 9 0 15,3 9-1-15,6 5 0 16,2 1-2-16,4 0-1 15,3-17-7-15,20-3-27 16,-7-26-3-16,15-12 0 16,-3-24-1-16</inkml:trace>
  <inkml:trace contextRef="#ctx0" brushRef="#br0" timeOffset="25709.4705">1279 8153 87 0,'-91'32'38'16,"-10"18"0"-16,1 28 2 16,-1 9-33-16,6 20-2 15,15 12-1-15,20 13 0 16,20 8 0-16,26-1-2 15,26-8 0-15,33-12-2 16,39-22 1-16,24-24-2 16,30-33 1-16,26-34 0 0,15-36 0 15,4-26 1-15,-2-25-1 16,-14-21 1-16,-33-7-2 15,-27-8 2-15,-37 3-1 16,-43 4 1-16,-46 9-2 16,-42 12 0-16,-36 11 0 15,-32 12 1-15,-26 14-2 16,-19 14 0-16,4 16-2 15,7 9-6-15,33 28-27 16,23 8-3-16,42 15-1 16,34 2-1-16</inkml:trace>
  <inkml:trace contextRef="#ctx0" brushRef="#br1" timeOffset="49155.8116">2888 8500 62 0,'5'-15'36'0,"1"-5"-2"15,3 8 0-15,-5-3-19 0,-4 15-10 16,14 2-1-16,-5 17 0 15,-8 13 0-15,3 13 0 16,-9 10-1-16,-2 14 1 16,-4 7-2-16,-3 4-1 15,0-2 0-15,1-6-1 16,3-7-1-16,1-10-3 15,12-7-5-15,-3-24-28 16,14-5 1-16,-5-20 0 16,9-6-2-16</inkml:trace>
  <inkml:trace contextRef="#ctx0" brushRef="#br1" timeOffset="49395.8253">2652 8598 101 0,'-31'-12'38'15,"11"12"2"-15,3-7-2 16,17 7-35-16,6-11 0 16,24-5-2-16,15-6 1 15,14-1-2-15,12-4 0 16,8 1-1-16,11 4-1 15,-2-1-2-15,4 18-7 16,-16-4-26-16,-2 17-3 16,-17 2 2-16,-6 9-2 15</inkml:trace>
  <inkml:trace contextRef="#ctx0" brushRef="#br1" timeOffset="49621.8382">3559 8516 99 0,'-9'16'39'0,"3"14"1"16,-8 0-1-16,5 15-37 16,-5-1 1-16,5 9-1 15,1 2 0-15,0 3-1 16,2-4-1-16,3-5-3 15,8-1-4-15,-5-20-28 16,15-4-4-16,-2-25 1 0,14-8-2 16</inkml:trace>
  <inkml:trace contextRef="#ctx0" brushRef="#br1" timeOffset="49779.8472">3586 8244 101 0,'-31'-23'38'16,"6"15"-1"-16,3 3-3 15,9 4-41-15,13 1-30 16,17 9 0-16,10-2-1 16,2-1-1-16</inkml:trace>
  <inkml:trace contextRef="#ctx0" brushRef="#br1" timeOffset="50132.8674">3972 8652 92 0,'8'24'38'16,"1"-9"0"-16,18 1 1 16,-3-10-36-16,17-1-1 15,4-6 0-15,6-4 0 16,-4-5 0-16,-5-5-1 15,-7-3 0-15,-11-2-1 16,-11-2 1-16,-11-3 0 16,-13 2 1-16,-14 6-1 0,-11 3 2 15,-8 9-1-15,-8 11 0 16,-5 15 0-16,1 11 0 15,-1 12 1-15,8 9 0 16,13 3-1-16,18-1-1 16,27-10-2-16,26-9-3 15,11-24-34-15,41-12-2 16,9-20-3-16,22-9-2 15</inkml:trace>
  <inkml:trace contextRef="#ctx0" brushRef="#br1" timeOffset="50988.9164">5239 8191 81 0,'1'-15'37'16,"-1"15"-1"-16,-1-14-7 15,-2 26-23-15,-7 3-1 16,5 13 0-16,-5 10-2 16,1 13 0-16,2 10-1 0,2 10 0 15,2 2 0-15,3 3 1 16,0-1-1-16,0-2 0 15,2-9 0-15,2-10-1 16,-2-13 0-16,-1-7 0 16,2-12 1-16,0-10-2 15,-3-12 1-15,9-17-1 16,2-8-1-16,0-10 2 15,4-5-2-15,4-8 1 16,3-1-1-16,3-1 1 16,4 8-2-16,-1 6 1 15,2 12 1-15,-1 12 0 16,0 13-1-16,-2 14 1 15,-4 12-1-15,-3 8 1 0,-8 10 1 16,-6 6 0-16,-7 3 0 16,-8-2 0-16,-11-2 1 15,-6-6-1-15,-12-7 2 16,-1-10-3-16,-6-8 2 15,2-17-2-15,4-11 0 16,0-14-1-16,16-8-4 16,5-16-1-16,21 8-14 15,4-12-20-15,19 8 0 16,4-1 0-16,16 9 0 15</inkml:trace>
  <inkml:trace contextRef="#ctx0" brushRef="#br1" timeOffset="51432.9418">6131 8590 97 0,'-30'-21'39'0,"5"12"2"15,-17-7-3-15,7 11-33 16,-8 7-1-16,3 15 0 16,-1 6-1-16,1 13 0 15,2 8 0-15,5 13 0 16,4 2-1-16,9 1-1 15,11-5 1-15,10-5-2 16,11-11 2-16,12-12-2 16,10-13 0-16,9-18 0 0,9-15 0 15,1-12 0-15,3-12 0 16,-4-4 0-16,-4-6-1 15,-5 2 1-15,-9 4-1 16,-9 8 1-16,-10 11-1 16,-10 13 0-16,-5 15 0 15,-17 16 1-15,-2 13 0 16,-3 9-2-16,2 8 1 15,2 0-3-15,13 5-1 16,4-13-6-16,30 1-26 16,1-18-4-16,22-5 0 15,4-19 0-15</inkml:trace>
  <inkml:trace contextRef="#ctx0" brushRef="#br1" timeOffset="51656.9546">6772 8646 99 0,'-15'-14'40'16,"-15"2"0"-16,1 16 1 15,-11 3-37-15,2 13 0 16,-1 8 1-16,3 11-2 16,6 2 0-16,8 4-2 15,10-3 1-15,15-4-2 16,12-8 0-16,14-14-3 15,22-10-4-15,3-28-20 16,21 3-14-16,0-18 0 16,14-2-2-16,-9-17 2 0</inkml:trace>
  <inkml:trace contextRef="#ctx0" brushRef="#br1" timeOffset="51866.9666">7218 8153 101 0,'-19'8'40'0,"-9"6"2"16,9 23-2-16,1 10-37 15,1 17-1-15,2 11 0 16,4 13 0-16,1 5 0 16,3 4-1-16,7-3-2 15,1-9-2-15,10-8-5 16,-9-25-30-16,20-9-2 15,-3-25-1-15,13-14-2 0</inkml:trace>
  <inkml:trace contextRef="#ctx0" brushRef="#br1" timeOffset="52183.9848">7463 8493 78 0,'-28'5'41'0,"1"16"1"15,-15-2-1-15,8 11-13 16,-5-6-25-16,4 1-1 15,4 2 0-15,7 0-1 16,3-2 1-16,9-3 0 16,10-3-1-16,8-2 1 15,9-6-1-15,8-3 0 0,6-4 0 16,4-2 0-16,1 0-1 15,2 1 1-15,-5 0 1 16,1 6-2-16,-4 2 1 16,-4 4-1-16,-1 4-1 15,-3-3-1-15,6 3-1 16,-5-10-7-16,20 13-24 15,-17-22-9-15,11 0 0 16,-3-16-1-16</inkml:trace>
  <inkml:trace contextRef="#ctx0" brushRef="#br1" timeOffset="52754.0174">8565 8224 90 0,'7'-19'38'15,"-7"19"1"-15,0 0 1 16,0 0-34-16,-15 28-2 16,8 12-1-16,-4 12-1 0,0 14 0 15,-3 12-2-15,-1 11 1 16,6 3-1-16,1-2-2 15,10-3-2-15,4-19-7 16,20-5-26-16,-1-23-2 16,20-9 1-16,-1-23-3 15</inkml:trace>
  <inkml:trace contextRef="#ctx0" brushRef="#br1" timeOffset="53419.0554">9010 8576 92 0,'-32'-15'39'0,"0"17"1"15,-13 9-1-15,2 17-33 0,4 7-1 16,3 15-1-16,7-1 0 16,10 5-1-16,12 1 0 15,13-6-1-15,13-6 0 16,8-7-1-16,15-13 1 15,11-13-2-15,2-10 0 16,6-14 0-16,1-11-2 16,-6-11 1-16,-7-7 0 15,-11-6 0-15,-11-4-1 16,-16 1 1-16,-9 1-1 15,-13 6 2-15,-10 8 0 16,-5 11 0-16,-4 9 0 16,-1 7 1-16,6 10-1 15,8 7 1-15,7 4 0 0,10 2 0 16,13-1 0-16,14-2 0 15,10-5 0-15,11 0-1 16,5-3 1-16,1 0 0 16,-1 3 0-16,-2 1-1 15,-9 4 1-15,-11 6-1 16,-10 8 0-16,-9 6 1 15,-11 8 0-15,-6 3-1 16,-8 1 2-16,-2 1-2 16,0-4 1-16,-1-5-1 15,5-6 1-15,1-13 0 16,10-15-1-16,0 0 0 15,23-20 0-15,5-10 0 16,1-8-1-16,5-6 2 16,4-6-2-16,3 0 1 0,-2 3-1 15,-4 9 1-15,-4 11 1 16,-4 11-2-16,-9 14 1 15,-2 13-1-15,-6 12-1 16,-1 10-1-16,1 6 1 16,3 0-4-16,14 6-1 15,-4-17-13-15,27 12-11 16,-7-20-10-16,17 0 1 15,-2-15 0-15</inkml:trace>
  <inkml:trace contextRef="#ctx0" brushRef="#br1" timeOffset="53926.0844">10406 8737 94 0,'-11'-24'39'0,"-17"-2"2"0,1 12-1 16,-15 2-33-16,-1 15-1 16,-4 5-2-16,0 16 1 15,-1 8-1-15,9 9-1 16,7 0 0-16,16 1-2 15,16-6 2-15,12-4-2 16,17-9 1-16,14-13-2 16,11-10 2-16,3-11-2 15,4-11-3-15,-3-8 3 16,-7-6-1-16,-9-4 0 15,-6 0-1-15,-12 3 2 16,-8 5-2-16,-9 9 1 16,-8 13 1-16,-10 14-1 0,-4 18 2 15,-9 17-2-15,-5 21 2 16,-3 18-1-16,-5 20 1 15,0 8-1-15,-1 10 2 16,3 1-1-16,-1-4-1 16,6-10 1-16,1-11 0 15,7-19 0-15,4-20-1 16,4-18 1-16,0-22 1 15,14-13-2-15,-15-25 0 16,15-14 0-16,6-17 0 16,4-18 0-16,9-15 0 15,10-9 0-15,2 0-2 16,6 4 1-16,-1 8-2 15,0 7-3-15,6 23-11 0,-19-1-9 16,10 30-17-16,-13 4 0 16,4 13-2-16,5-3 3 15</inkml:trace>
  <inkml:trace contextRef="#ctx0" brushRef="#br1" timeOffset="54588.1223">11460 8159 79 0,'9'-13'39'16,"-9"13"-1"-16,0 0 2 16,4 29-35-16,-18-6 0 0,3 15 0 15,-6 10-1-15,2 16 0 16,-4 7-1-16,-2 13 0 15,1-1 0-15,2 2-1 16,5-6 0-16,4-10 0 16,6-11 0-16,6-14-1 15,8-15 1-15,8-18-1 16,8-14 0-16,5-13-1 15,2-12 0-15,4-9 0 16,-2-6-1-16,-1-4 2 16,-2-1-2-16,-5 3 0 15,-1 7 0-15,-6 9 1 16,-6 14 0-16,-2 10 0 0,-1 15-1 15,-2 14 1-15,-4 11-1 16,-1 4-1-16,4 9 0 16,3-3-3-16,9 2-2 15,-5-17-15-15,25 1-17 16,-7-16-1-16,17-7-1 15,0-16 2-15</inkml:trace>
  <inkml:trace contextRef="#ctx0" brushRef="#br1" timeOffset="54989.1452">12294 8538 98 0,'-44'-5'40'16,"0"18"2"-16,-12 1-1 0,5 12-36 15,1 7-2-15,8 9 1 16,9 3 0-16,9 1-2 15,12-3 1-15,13-3-2 16,14-7 1-16,12-10-1 16,9-9 1-16,9-12-2 15,7-12-1-15,2-7 1 16,0-7-1-16,-6-6 1 15,-8-3-2-15,-5-3 2 16,-10 0-1-16,-7 3 1 16,-9 6 0-16,-4 5 0 15,-9 9 0-15,4 13-1 16,-11-3 1-16,1 17-1 15,-1 9 0-15,0 9 1 0,3 5-2 16,2 3-1-16,7-1 0 16,3-7-4-16,15 4-3 15,-9-25-13-15,27 4-16 16,-8-24-1-16,13 0-1 15,-4-18 2-15</inkml:trace>
  <inkml:trace contextRef="#ctx0" brushRef="#br1" timeOffset="55166.1553">12757 8558 83 0,'-1'-27'40'15,"1"17"0"-15,-13 6 0 16,8 18-28-16,-14 10-7 16,3 17-2-16,-2 9 0 15,0 8-1-15,3 3 0 16,1-4-3-16,9-3 0 0,2-13-5 15,18-3-16-15,-6-27-18 16,17-11 0-16,-2-21-2 16,14-10 1-16</inkml:trace>
  <inkml:trace contextRef="#ctx0" brushRef="#br1" timeOffset="55316.1639">12882 8148 113 0,'-17'-4'40'16,"-6"7"-1"-16,15 20-13 15,10-1-34-15,-3-2-30 16,24 6-2-16,0-2 0 16,12 7 0-16</inkml:trace>
  <inkml:trace contextRef="#ctx0" brushRef="#br1" timeOffset="55609.1807">13107 8563 96 0,'-6'24'40'16,"5"8"1"-16,-9-8 0 15,7 5-36-15,-6-1-1 16,4 5 0-16,0-7 0 15,1 5-2-15,3-6 2 16,1-7-3-16,1-6 2 16,-1-12-2-16,14 1-2 15,0-16 2-15,0-5-1 16,0-11 0-16,2-6 0 15,6-6 1-15,0-5-2 0,4-3 2 16,1 6-1-16,0 3 0 16,2 7 0-16,-4 6-3 15,3 18-7-15,-10-5-12 16,14 24-18-16,-16-3-5 15,11 9 1-15,0-3-1 16</inkml:trace>
  <inkml:trace contextRef="#ctx0" brushRef="#br1" timeOffset="56480.2305">14476 8597 47 0,'-1'-18'35'15,"1"6"2"-15,-17-7 0 16,4 16-16-16,-18-11-10 16,6 12-4-16,-12-1-1 15,3 11-1-15,-9 6-1 16,2 13 0-16,-2 2-1 15,7 9 0-15,3 0 1 16,6 4-1-16,11-4 1 16,14-3-2-16,13-14 1 15,14-13-1-15,16-15 0 16,14-13-2-16,10-18 0 15,9-15 0-15,3-15 0 16,2-7 0-16,-8-1-1 16,-8-3 1-16,-9 6 1 0,-15 8 0 15,-11 12-1-15,-11 16 2 16,-16 17-2-16,-1 20 0 15,-25 15 0-15,-3 22 0 16,-4 14 0-16,-2 16-1 16,4 13 0-16,1 1-2 15,14 0 1-15,6-4-4 16,18-1-5-16,0-28-13 15,32-2-15-15,-5-22-1 16,10-9 0-16,-1-18 0 16</inkml:trace>
  <inkml:trace contextRef="#ctx0" brushRef="#br1" timeOffset="56859.2522">14973 8539 98 0,'0'0'39'0,"-18"-7"1"15,10 21-1-15,-5 4-35 16,0 11-2-16,-1 7 3 15,0 9-3-15,3 1 2 16,1 1-2-16,6-2 1 16,4-5-1-16,8-10 1 15,7-9-2-15,9-12-1 16,9-20 1-16,5-8-2 15,6-10 1-15,1-12-1 16,3-2 2-16,-5-6-2 16,-6 1 1-16,-5 4-1 15,-9 10 1-15,-8 9 0 0,-4 10 0 16,-11 15 0-16,0 0 0 15,-15 32-1-15,4-4 0 16,1 8-1-16,2 2-1 16,10 6-1-16,-1-10-5 15,20 8-10-15,-9-28-13 16,19 6-8-16,-1-20 1 15,16-2-1-15</inkml:trace>
  <inkml:trace contextRef="#ctx0" brushRef="#br1" timeOffset="57164.2696">15680 8626 103 0,'0'0'40'0,"-19"17"0"16,9 9-1-16,-7-1-34 16,4 9-3-16,-1 4 2 15,3 0-2-15,3 0 1 16,4-4-1-16,-1-7 0 15,5-3-1-15,4-12 1 16,-4-12-2-16,17-7 1 16,-2-11 0-16,-2-11-2 15,5-6 2-15,2-7-2 16,-2-9 1-16,6-2-2 15,0-4 2-15,-3 3-3 16,-3 6 1-16,1 9 0 16,-1 3-1-16,1 16-3 15,-6 3-3-15,11 26-13 16,-24-9-15-16,22 19-2 0,-8-7-1 15,14 8 2-15</inkml:trace>
  <inkml:trace contextRef="#ctx0" brushRef="#br1" timeOffset="57359.2808">16194 8529 108 0,'0'0'41'0,"-1"11"1"15,-16-2-2-15,-2 14-35 16,-1 3-1-16,1 8-1 15,1 5-1-15,2 4 0 16,7 0-2-16,4-4-2 16,6-3-1-16,2-18-11 15,23 9-14-15,-14-25-13 16,15-6 0-16,-2-22-2 0,8-4 1 15</inkml:trace>
  <inkml:trace contextRef="#ctx0" brushRef="#br1" timeOffset="57777.3047">16465 8296 110 0,'-8'19'42'0,"-8"0"1"16,11 10-1-16,-3-9-38 15,11 7-1-15,1 1 0 16,5 0-1-16,-3 7 0 15,2 0-1-15,-7 3 2 16,-1 0-3-16,-6 1 0 16,-6-2 0-16,2-6 0 0,-2-5 0 15,1-7 0-15,6-8 0 16,5-11 0-16,0 0 0 15,19-21 0-15,1-5 0 16,4-5 0-16,7-4 0 16,-3-3 0-16,5 1 0 15,1 2 0-15,-4 6 0 16,-1 7 0-16,-4 7 0 15,-4 14-2-15,-5 8 1 16,-3 12 0-16,-4 6-1 16,0 9-1-16,-4 0-1 15,3 6-1-15,0-8-2 16,15 10-8-16,-11-26-7 0,25 13-10 15,-4-21-7-15,11 0 0 16,0-14 0-16</inkml:trace>
  <inkml:trace contextRef="#ctx0" brushRef="#br1" timeOffset="58295.3343">17229 8585 103 0,'-5'-33'39'16,"0"12"3"-16,-13-6-2 16,3 17-31-16,-8-5-5 15,2 13-1-15,-6 9 1 16,2 10-1-16,-3 10 0 15,2 9 0-15,3 7-1 16,2 8-2-16,7-2 0 16,10-2 0-16,8-6 0 15,5-9 0-15,11-10 0 16,8-10 0-16,6-17 0 0,5-12 0 15,4-8 0-15,-6-5 0 16,0-3 0-16,-6 1 0 16,-5 4-3-16,-10 9 2 15,-16 19 1-15,0 0-1 16,-17 27 2-16,-8 11-1 15,-8 18 0-15,-5 13 0 16,-8 14 1-16,-2 7 0 16,-3 6 1-16,3-4-4 15,2-2 1-15,4-9 2 16,5-13-2-16,7-15 2 15,8-13-1-15,6-19 0 16,5-17 2-16,11-4-2 0,-2-35 0 16,9-3 0-16,4-18 0 15,5-8 0-15,7-14 0 16,8-2 0-16,5 2 0 15,5 3 0-15,5 10-2 16,-4-3-10-16,13 30-7 16,-19-11-7-16,17 30-13 15,-17-7-3-15,14 9-2 16,9-4 0-16</inkml:trace>
  <inkml:trace contextRef="#ctx0" brushRef="#br1" timeOffset="59247.3888">17936 8662 83 0,'12'-25'37'16,"2"5"-1"-16,-12-1 1 15,5 9-31-15,-10 0-2 16,3 12 0-16,0 0 0 0,-10 15-1 16,3 3 0-16,2 11 0 15,-1 6 1-15,2 9-2 16,1 5 1-16,2 1-2 15,0 2 1-15,2-2-1 16,-1-8 1-16,0-2-2 16,1-15 1-16,0-4-1 15,-1-21 1-15,0 0-1 16,8-17 1-16,-3-10 0 15,4-12-2-15,0-6 1 16,5-11-1-16,-1-5 1 16,7-1-1-16,4 0 0 15,4 3 0-15,3 9 1 16,0 9 0-16,2 11 0 0,2 11-1 15,-4 14 1-15,-2 12-1 16,-5 8 1-16,-2 10-1 16,-7 4 0-16,-4 3 0 15,-4 0 0-15,-7 4 0 16,-8 0 1-16,-4 1 1 15,-8-3-1-15,-8 1 2 16,-5-2-2-16,-5 1 2 16,-3-2-2-16,-2-1 2 15,3-3-3-15,1 2 2 16,1 5 0-16,6-1-1 15,2 8 1-15,3 4 0 16,4 6 0-16,3 1-1 0,3 2-1 16,6-1-1-16,3-12-4 15,19 4-15-15,-7-25-16 16,19-10-3-16,6-19 0 15,12-11-1-15</inkml:trace>
  <inkml:trace contextRef="#ctx0" brushRef="#br1" timeOffset="60065.4355">18760 8568 99 0,'12'4'39'0,"-12"-4"1"16,-14 26-1-16,-8-8-35 16,4 8-1-16,0 3 1 15,-4 7 0-15,2 1 0 16,-1 5-3-16,0-4 2 15,6-1-1-15,3-6 0 16,2-3-2-16,5-9 1 16,3-7-1-16,2-12 0 15,0 0 0-15,21-23 1 16,-6-4-1-16,4-6-1 15,4-9 1-15,1-5-1 16,3-8 1-16,2-3-2 16,-1 1 2-16,-3 9-1 15,0 4 0-15,-5 8 1 0,-1 11-1 16,1 9 1-16,-1 11 0 15,0 9 0-15,3 5 0 16,3 4-1-16,7-1 1 16,2 0 0-16,9-2 0 15,2-2 0-15,2-3 0 16,-2-3 0-16,-6-1 1 15,-3-2-1-15,-8-1 1 16,-8-3 0-16,-11 2-1 16,-9 3 1-16,0 0-1 15,-14-7 1-15,-6 10 0 16,-7 8 0-16,-5 6 0 15,-6 8 0-15,-4 10 1 16,-3 8 1-16,0 6-2 0,3 2 1 16,11 0-2-16,9-7 0 15,14-4 0-15,15-11 0 16,14-12 0-16,15-12 0 15,10-15 0-15,7-11 0 16,4-8 0-16,-3-9 0 16,-3-3 0-16,-7-4 0 15,-9 2 0-15,-7 4 0 16,-12 7 0-16,-8 9 0 15,-9 12 0-15,1 11 0 16,-23 11 0-16,4 11 0 16,-4 10 0-16,4 8 0 15,2 1 0-15,6 5-4 0,6-8-1 16,17 5-6-16,-1-22-8 15,30 9-5-15,-9-27-7 16,27 3-10-16,-2-13 1 16,13-5 1-16,-7-11 2 15</inkml:trace>
  <inkml:trace contextRef="#ctx0" brushRef="#br1" timeOffset="60461.4582">19934 8620 111 0,'-12'-8'42'15,"-17"0"-1"-15,4 13 1 16,-8 2-39-16,-3 7 0 15,3 7 0-15,4 5 0 16,4 3 1-16,9 5-1 0,9-4-3 16,13-3 0-16,11-1 0 15,12-10 0-15,9-6 0 16,10-11-6-16,9-4-1 15,-1-16-2-15,13 3-8 16,-14-21-7-16,17 7-8 16,-14-19-8-16,4-1 0 15,-10-11 2-15,0 0 2 16,-8-1 36-16,-12-4 11 15,4 22 9-15,-28-5 9 16,6 23 10-16,-18 11 1 16,-1 27 1-16,-19 11-1 15,0 23-34-15,-7 10-4 16,-1 11 0-16,-1 6-1 0,1 5 0 15,4 0-1-15,1-5-4 16,10-2-2-16,-6-22-15 16,18 2-16-16,-8-18-4 15,12-8 2-15,1-23-3 16</inkml:trace>
  <inkml:trace contextRef="#ctx0" brushRef="#br1" timeOffset="60816.4785">20232 8473 86 0,'-19'-19'40'0,"9"16"2"16,-8 5 0-16,13 15-15 16,5-3-24-16,11 2-2 15,11-2 0-15,10-4-1 0,6-2 0 16,10-3 0-16,-1-5 0 15,2-4 0-15,-1-1 0 16,-4-5-1-16,-6 1 1 16,-7 1 1-16,-8 0-1 15,-3 6 0-15,-9 3 0 16,-11-1 1-16,11 26-1 15,-15 1 0-15,-4 9 1 16,-4 6 0-16,-2 6 0 16,0 1-1-16,0 2 0 15,2-7-3-15,9-3 0 16,-3-19-14-16,25 6-7 15,-19-28-17-15,35-4 0 16,-8-21-1-16,12-2 0 0</inkml:trace>
  <inkml:trace contextRef="#ctx0" brushRef="#br1" timeOffset="60934.4853">20829 8242 113 0,'-21'-33'38'16,"-8"11"-7"-16,-6 10-28 15,3 8-42-15,12 1-2 16,20 3-2-16</inkml:trace>
  <inkml:trace contextRef="#ctx0" brushRef="#br1" timeOffset="61400.5119">21300 8553 76 0,'-4'-17'38'0,"-2"5"1"15,-14-5 0-15,4 13-27 16,-20-6-3-16,0 13-2 16,-8 3-1-16,3 9-2 15,-2 6-1-15,4 5 0 16,7 4-1-16,11 2-1 15,13-1-1-15,14-6-1 16,17 0-2-16,12-11-4 16,24 8-13-16,-6-20-18 15,25 3-3-15,-5-12 1 16,11 3-1-16</inkml:trace>
  <inkml:trace contextRef="#ctx0" brushRef="#br1" timeOffset="61768.533">21690 8593 94 0,'-19'-3'40'0,"-11"-4"1"15,3 13-1-15,-10-2-31 16,4 12-5-16,-7 5 0 16,6 10 0-16,-5 4 1 15,6 2-3-15,5 1 2 16,8-4-3-16,11-4 2 15,15-7-1-15,10-9 0 16,13-11-2-16,10-13 0 16,9-7 0-16,4-8-2 15,1-5 2-15,2-6-1 0,-9 0 1 16,-5 3-2-16,-9 3 2 15,-11 9-1-15,-8 10 0 16,-13 11 1-16,0 0-1 16,-20 26 2-16,0 2-2 15,2 5 0-15,0-1-3 16,11 4 0-16,2-16-12 15,28 7-6-15,-6-28-14 16,27-3-6-16,4-18-1 16,14-8 2-16</inkml:trace>
  <inkml:trace contextRef="#ctx0" brushRef="#br1" timeOffset="61935.5425">22334 8144 109 0,'-25'2'41'15,"0"34"1"-15,-16 14-1 16,8 21-36-16,-8 7-4 15,7 5 1-15,9 4-5 16,1-19-16-16,20 5-19 16,2-22-3-16,12-8 0 15,4-22-2-15</inkml:trace>
  <inkml:trace contextRef="#ctx0" brushRef="#br1" timeOffset="62836.594">22974 8471 95 0,'0'0'38'16,"0"0"2"-16,-19 5-2 15,11 8-33-15,-11 9-3 0,-4 10 1 16,-6 3 0-16,-1 11 1 16,-2 1-1-16,7 1 0 15,4-3 0-15,12-6-2 16,11-8 2-16,17-8-3 15,12-15 2-15,13-10-3 16,8-12 0-16,4-7 0 16,3-6 0-16,-2-5 1 15,-8-3-2-15,-8 3 2 16,-7 2-2-16,-10 5 2 15,-7 7-1-15,-17 18 1 16,10-12 0-16,-10 12 0 16,-11 25 0-16,0-1 1 15,-1 6 1-15,3 2-2 0,-1 4 2 16,6-3-2-16,4-3 2 15,6-2-1-15,9-8 1 16,8-10-2-16,8-9 1 16,4-8 0-16,3-12-2 15,4-8 2-15,-4-10-1 16,-1-5 1-16,-7-3-2 15,-7-4 2-15,-6 3-2 16,-12 4 0-16,-5 8 0 16,-7 6-2-16,0 17-1 15,-3 4-3-15,9 18-5 16,1-11-12-16,10 30-13 15,3-9-4-15,19 7 1 16,1-6 0-16</inkml:trace>
  <inkml:trace contextRef="#ctx0" brushRef="#br1" timeOffset="63459.6297">23909 8632 78 0,'-13'-6'41'16,"-11"-6"-2"-16,3 12 2 15,-8-1-19-15,4 7-18 16,-1 6 0-16,5 7-1 15,2 5 1-15,7 7-1 16,3-1 0-16,9 5-2 16,6-5 2-16,8-2-3 15,8-7 2-15,4-6-3 16,7-7 1-16,-1-9-1 15,2-8 1-15,-2-6 0 0,-2-7-2 16,-7-4 1-16,-4-2 0 16,-5-4 0-16,-4 2-1 15,-9 0 2-15,-2 7-1 16,-2 2 0-16,-4 6 1 15,7 15-1-15,-8-13 1 16,8 13 0-16,0 0 0 16,7 12 0-16,4-3 0 15,7 1 1-15,1 1-1 16,6-1 1-16,-2 5-1 15,-1 1 1-15,-6 0 1 16,-3 6-1-16,-11 0 1 16,-3 3-2-16,-9-1 2 15,-4-1-2-15,-5 0 2 0,1-6-2 16,1-2 0-16,5-6 0 15,12-9 1-15,0 0-1 16,0 0 0-16,17-17 1 16,4-2-2-16,7-4 3 15,2-3-3-15,1-2 2 16,2-3-2-16,-6 4 2 15,-5 6-1-15,-3 0 0 16,-5 6-1-16,-5 1-1 16,-9 14-1-16,17-13-2 15,-6 14-7-15,-9-18-9 16,25 16-5-16,-17-22-10 15,18 3-5-15,-6-11-1 16,12-5 2-16</inkml:trace>
  <inkml:trace contextRef="#ctx0" brushRef="#br1" timeOffset="63684.6426">24610 8104 109 0,'-10'7'42'0,"-10"4"1"16,9 17-2-16,-17 8-38 15,15 14 0-15,4 6-1 16,2 12 0-16,-2 5 0 15,4 3-1-15,-1 0 1 16,-1-4-2-16,1-5-1 16,3-11-3-16,4-4-2 15,-8-22-13-15,25 8-9 0,-14-26-14 16,19-3 0-16,-3-17-1 15,17-4 1-15</inkml:trace>
  <inkml:trace contextRef="#ctx0" brushRef="#br1" timeOffset="63972.659">24841 8578 98 0,'-5'-15'42'16,"-18"1"0"-16,3 16 0 16,-16 0-33-16,5 12-4 15,-5 0-2-15,5 7 0 16,-2 1 0-16,9 1 0 15,8-2-1-15,11 0-1 16,14-4 1-16,14-4-2 0,13-2 0 16,6-1 0-16,9-1 0 15,1 1 0-15,4 1 0 16,-5 0 0-16,-3 3-5 15,-4-6-6-15,6 16-9 16,-22-19-6-16,16 13-9 16,-16-14-9-16,9 3 0 15,-8-11 2-15</inkml:trace>
  <inkml:trace contextRef="#ctx0" brushRef="#br1" timeOffset="64120.6675">25293 8852 120 0,'0'0'45'15,"0"0"-1"-15,-13-7 0 16,15-5-42-16,-2 12-2 15,0 0 0-15,0 0-8 0,-1-17-13 16,11 27-11-16,-20-10-12 16,10 0-2-16,-13 11-1 15,13-11 1-15</inkml:trace>
  <inkml:trace contextRef="#ctx0" brushRef="#br1" timeOffset="92424.2864">1228 10177 47 0,'9'-13'31'15,"1"-4"1"-15,1 2 0 16,-6-9-19-16,12 14-2 16,-15-12-1-16,11 14-2 15,-12-6 0-15,-1 14-1 16,0 0-2-16,0 0 0 15,-17 7-2-15,0 9 1 16,-7 6-2-16,-1 4 0 16,-3 2-1-16,3 2 1 15,5 0-1-15,7 3 0 16,9-8-1-16,12-2 0 15,11-4 0-15,10-4 1 16,7-3-1-16,2 0-1 16,0 0 0-16,-3 1 0 0,-4 3 0 15,-9 3 1-15,-11 6-1 16,-10 5 2-16,-10 4-2 15,-11 0 2-15,-6 1 0 16,0-2 0-16,-2-4-2 16,3-9-2-16,12-3-4 15,-3-21-27-15,16 4-4 16,11-33 1-16,11 5-3 15</inkml:trace>
  <inkml:trace contextRef="#ctx0" brushRef="#br1" timeOffset="92590.2959">1304 10138 102 0,'-28'-9'38'16,"11"12"0"-16,2-9-1 0,15 6-33 16,21-8-3-16,12-5-2 15,21 0-5-15,2-13-27 16,25 11-4-16,-2-9-1 15,8 10 0-15</inkml:trace>
  <inkml:trace contextRef="#ctx0" brushRef="#br1" timeOffset="93025.3207">1670 9735 87 0,'-58'-11'36'0,"-19"6"2"16,-2 21 0-16,-21 13-29 15,1 19-5-15,-3 17 0 16,7 20-1-16,4 12-1 15,16 16 1-15,14 6-3 16,23 4 2-16,29 3-3 16,28-10 2-16,29-11-1 15,27-14 0-15,24-17 0 16,22-25 0-16,22-26 0 15,10-29 1-15,4-29-2 16,-10-27 1-16,-16-23 2 16,-14-20-3-16,-31-15 3 0,-28-12-1 15,-38-6 1-15,-33-3-3 16,-34 7 2-16,-27 11-2 15,-17 22-1-15,-15 18-1 16,-3 41-18-16,-15 21-17 16,9 41-2-16,4 17-1 15,20 25 0-15</inkml:trace>
  <inkml:trace contextRef="#ctx0" brushRef="#br1" timeOffset="102979.8901">2860 10119 96 0,'11'-23'36'0,"-4"-1"-1"15,-7 24-6-15,8-28-23 16,-2 15-3-16,-5 2 1 16,-1 11 0-16,0 0-1 15,0 0 0-15,4 24-1 16,-2 8 0-16,-2 18-1 15,-2 12 0-15,-5 13-1 16,0 10 1-16,-3 11-2 16,-3-4 1-16,-1-5-3 0,3-11 0 15,7-12-2-15,-1-24-6 16,20-13-27-16,-2-29 1 15,11-13-2-15,4-26 0 16</inkml:trace>
  <inkml:trace contextRef="#ctx0" brushRef="#br1" timeOffset="103165.9008">2958 10036 105 0,'0'0'38'15,"10"-14"0"-15,14 15-2 16,5-8-34-16,18-3 0 0,12-2-1 15,9 0-1-15,3 0-2 16,1-7-7-16,2 10-27 16,-17-2-2-16,-11 13-1 15,-21-1 0-15</inkml:trace>
  <inkml:trace contextRef="#ctx0" brushRef="#br1" timeOffset="103380.913">2987 10398 92 0,'-9'14'37'16,"23"-2"2"-16,3-16 2 16,23-11-33-16,6 0-6 0,13-6 0 15,6-2-2-15,1-1-2 16,0 11-10-16,-17-8-24 15,-2 18-2-15,-24 3-1 16,-12 18-1-16</inkml:trace>
  <inkml:trace contextRef="#ctx0" brushRef="#br1" timeOffset="103542.9223">2883 10848 98 0,'9'15'39'15,"14"-23"0"-15,27-7-2 16,13-15-34-16,19-8-2 15,18-4-3-15,-3-11-8 0,13 9-27 16,-10-3 0-16,-1 10-1 16,-18 2-1-16</inkml:trace>
  <inkml:trace contextRef="#ctx0" brushRef="#br1" timeOffset="103964.9465">3968 10408 102 0,'-11'-5'39'0,"-17"-7"2"16,6 13-2-16,-20 3-34 16,1 8-2-16,-3 9 1 15,-2 14-1-15,0 3-1 0,2 7 0 16,10-1-1-16,7 0 0 15,12-5 0-15,18-9 0 16,13-11 0-16,17-14-1 16,13-17 0-16,12-7 1 15,3-9-1-15,5-9 0 16,-3 1 0-16,-11 2 0 15,-11 5 1-15,-12 3-1 16,-16 14-1-16,-13 12 1 16,-10 7 0-16,-10 15 0 15,-3 5 0-15,-1 8 0 16,4 2-1-16,7 1 0 15,13-4 0-15,13-10-3 16,18-11-1-16,11-24-5 16,24-2-16-16,-1-31-15 0,14-4 4 15,-5-24-6-15,5-4 5 16</inkml:trace>
  <inkml:trace contextRef="#ctx0" brushRef="#br1" timeOffset="104131.956">4646 9793 103 0,'-22'53'39'15,"6"24"0"-15,-6 7-4 16,4 19-29-16,-1 2-3 16,3 5 0-16,2-1-6 15,0-12-1-15,15-5-32 0,-12-23-3 16,9-9 0-1,-3-27-1-15</inkml:trace>
  <inkml:trace contextRef="#ctx0" brushRef="#br1" timeOffset="104315.9665">4446 10320 93 0,'-15'-27'43'0,"15"27"0"16,-4-17-2-16,21 25-10 15,12-13-31-15,14-5-3 16,22 5-10-16,-5-18-8 15,28 14-10-15,-8-16-12 16,11 10 0-16,-7-7-1 16,12 9 2-16</inkml:trace>
  <inkml:trace contextRef="#ctx0" brushRef="#br1" timeOffset="104955.0031">5904 10757 82 0,'-13'-2'38'15,"-11"-9"0"-15,3 2 0 16,-16-12-30-16,2-2-4 15,-9-11 0-15,1-6-1 16,-5-6 0-16,3-9-3 16,3-7 2-16,7-3-1 15,10-3 0-15,11 1-1 0,11 1 1 16,13 5-1-16,9 4 0 15,9 10 1-15,9 3-1 16,-1 9 0-16,1 5 0 16,-3 10-1-16,-4 8 2 15,-6 11-1-15,-9 13 0 16,-10 16 0-16,-14 15 0 15,-13 16 1-15,-15 14-1 16,-10 11 1-16,-11 9 0 16,-1 8 0-16,-1-6 0 15,10-3 0-15,14-11-1 16,21-14 1-16,29-19-1 15,27-22 0-15,31-19-3 16,18-31-9-16,35-4-21 16,-4-25-7-16,8-7 0 0,-12-13-4 15</inkml:trace>
  <inkml:trace contextRef="#ctx0" brushRef="#br1" timeOffset="105623.0413">6656 10464 62 0,'31'-8'35'0,"-8"-7"1"16,0 5 1-16,-11-8-25 15,2 10-3-15,-15-8 0 16,1 16-1-16,-20-16-1 16,2 17-1-16,-14 2-2 15,-4 12 0-15,-8 6-2 0,-1 15 1 16,-3 3-2-16,4 4 1 15,4-2-1-15,11-2 0 16,13-6 1-16,15-14-1 16,17-15 0-16,19-19 0 15,15-18 0-15,11-9-2 16,10-14 3-16,5-6-1 15,-5-6 0-15,-5-1-1 16,-11 2 1-16,-13 7-1 16,-14 10 1-16,-12 11-1 15,-16 13 0-15,-9 14-1 16,-9 19 1-16,-6 17 0 15,-2 15-1-15,-5 12 1 0,7 13-2 16,6 3 2-16,12 1-3 16,12-7 0-16,19-7-4 15,11-21-4-15,28 5-17 16,-9-28-11-16,22-6-2 15,-9-18 0-15,3-2 2 16</inkml:trace>
  <inkml:trace contextRef="#ctx0" brushRef="#br1" timeOffset="105931.0589">7387 10363 92 0,'-13'1'38'0,"-10"2"2"16,4 15 1-16,-7 2-32 16,6 10-5-16,0 0-2 15,9 8 0-15,0-2-2 16,4-1 2-16,5-6-1 0,6-5 1 15,1-6 0-15,-5-18-1 16,20 1 0-16,-5-17 1 16,4-9-1-16,-1-4 1 15,0-7 0-15,-2-3-1 16,0-4 1-16,-2 1-3 15,-1 8 3-15,-4 5-2 16,0 5 1-16,0 10-2 16,5 6 0-16,1 1-4 15,9 10-2-15,-6-10-11 16,25 19-17-16,-14-14-8 15,14 9 3-15,-4-14-4 16</inkml:trace>
  <inkml:trace contextRef="#ctx0" brushRef="#br1" timeOffset="106127.0701">7906 10238 106 0,'-8'11'39'16,"0"13"3"-16,-12-1-4 16,5 6-32-16,-4 8-3 15,1 7 0-15,3 1-2 16,1-1 0-16,6-4-2 15,4-5-1-15,8-5-3 16,-4-30-13-16,27 11-20 16,-9-26-3-16,10-4-1 15,-4-21 1-15</inkml:trace>
  <inkml:trace contextRef="#ctx0" brushRef="#br1" timeOffset="106532.0933">8091 10084 99 0,'1'18'41'0,"7"3"1"15,-8-4-1-15,17 1-29 16,-6 3-8-16,7 4 0 16,-2 4-1-16,-1 1 0 15,-7 2-3-15,-1 3 2 16,-7 2-2-16,-5 0 1 15,-4 0-1-15,-3-5 1 16,1-4-2-16,-1-7 2 16,8-9-1-16,4-12 0 0,9-6 0 15,11-10 0 1,5-12 2-16,5-5-5 0,6-5 4 15,2-2-1-15,-3 0 2 16,-1 8-4-16,-7 4 4 16,-6 10-2-16,-7 11 0 15,-14 7 0-15,12 20-2 16,-12 3 2-16,-1 4-2 15,0 7 1-15,5 3-3 16,0-4-1-16,11 2-5 16,-4-21-9-16,26 9-13 15,-14-22-10-15,18-4 0 16,-7-18 0-16</inkml:trace>
  <inkml:trace contextRef="#ctx0" brushRef="#br1" timeOffset="106753.1059">8858 9900 106 0,'-10'-14'41'0,"10"14"0"16,-22 24 0-16,19 14-35 16,-9 8-3-16,6 14 0 15,0 7-3-15,6 5 1 16,-1 1-3-16,5-2 0 15,8-4-4-15,-4-18-7 16,18 5-21-16,-9-28-6 16,11-5-2-16,-5-25 1 15</inkml:trace>
  <inkml:trace contextRef="#ctx0" brushRef="#br1" timeOffset="107021.1213">9032 10171 115 0,'-34'22'43'0,"-9"2"0"15,11 8 0-15,-1-1-39 16,16-2-1-16,8-5-1 16,16-2 0-16,11-4-2 15,12-7 0-15,7-3 0 16,10-3 0-16,-1-3 0 15,4-2 0-15,0 1 0 16,-6-1-5-16,1 3 0 16,-13-6-5-16,4 15-6 0,-18-17-5 15,11 17-12-15,-18-12-9 16,1 3-1-16,-12-3 2 15</inkml:trace>
  <inkml:trace contextRef="#ctx0" brushRef="#br1" timeOffset="108245.1913">10415 10341 72 0,'1'-20'38'0,"-2"2"-2"16,-8-4 3-16,-2 10-32 0,-8-3 0 15,-1 10 0-15,-7 4-1 16,-1 13 1-16,-5 5-3 15,4 9 0-15,-4 7-2 16,10 7 1-16,5 2-3 16,5 6 2-16,7-3-2 15,11-5 1-15,9-4-1 16,11-11 1-16,9-8-1 15,9-12 1-15,5-10-1 16,4-15 0-16,-1-8 1 16,-2-6-1-16,-6-8 1 15,-11 0-1-15,-9-3 0 16,-12 1 0-16,-12 6 1 0,-10 5-1 15,-5 5 1-15,-2 7-2 16,-4 6 1-16,2 7-1 16,6 7 2-16,4 5-1 15,10-4 0-15,7 17 0 16,11-5 0-16,11-2-1 15,10-3 1-15,9-1 0 16,7-5 0-16,5-7 1 16,-3 0-1-16,-1-4 0 15,-7 0 1-15,-11 0 1 16,-7 3-2-16,-10-1 1 15,-10 4 0-15,-11 4-1 16,0 12 1-16,-10 6-1 16,-4 9 0-16,-2 4 0 0,-2 7-1 15,-2 3 2-15,6 3-2 16,5-5 2-16,9-4-2 15,10-11 1-15,14-13 0 16,12-14 1-16,12-13-1 16,8-9 0-16,4-11 1 15,0-8-1-15,-2-2 2 16,-6-2-2-16,-9 5 1 15,-7 6-1-15,-13 8 2 16,-9 8-2-16,-10 10 1 16,-4 11-1-16,0 0 0 15,-15 24 0-15,8 0-1 16,-1 3 1-16,5 6-1 15,4 0-1-15,11 2-3 0,4-9-1 16,17 3-10-16,-5-28-10 16,26 7-8-16,-12-27-9 15,21-5 2-15,-5-20-1 16</inkml:trace>
  <inkml:trace contextRef="#ctx0" brushRef="#br1" timeOffset="108439.2024">12067 9667 104 0,'-15'16'38'15,"-15"16"2"-15,4 31 0 16,-11 13-37-16,3 15-2 16,4 7-1-16,1 4-1 0,10 2-2 15,-1-12-3-15,18 6-21 16,-10-30-12-16,11-6-1 15,-3-23 0-15,9-13 1 16</inkml:trace>
  <inkml:trace contextRef="#ctx0" brushRef="#br1" timeOffset="108891.2282">11775 10143 102 0,'-12'-17'38'15,"12"17"2"-15,0 0-2 16,35 0-35-16,-5 4-2 15,15 1 0-15,11-2 0 0,5 2-1 16,1 0 0-16,-4 0 1 16,-9-1-1-16,-7 2 2 15,-12-2-1-15,-12 4 1 16,-18-8-1-16,-12 19 1 15,-10-9 0-15,-6 6 1 16,-5 0-2-16,-2 2 1 16,1-1-2-16,8 4 1 15,8-3-1-15,11 0 1 16,10-3-2-16,13-3 2 15,13 0-2-15,4-3 1 16,6-2-1-16,-1 0 2 16,-2 0-1-16,-4 0 1 15,-7 3-1-15,-10 6 1 16,-11 2-1-16,-5 3 1 0,-10 1-1 15,-5 5 1-15,1-3-2 16,0 0-1-16,1-3-1 16,5-11-3-16,14 3-7 15,-5-27-13-15,29 10-10 16,-5-24-5-16,18-1-2 15,-2-16 1-15</inkml:trace>
  <inkml:trace contextRef="#ctx0" brushRef="#br1" timeOffset="109086.2394">12728 10140 111 0,'0'0'42'0,"-1"24"0"16,-7 8 0-16,-11 4-39 16,1 11 0-16,-1 3-2 0,3 6 1 15,2-2-2-15,5-3 0 16,6-8-3-16,3-12 0 15,10-3-6-15,-10-28-11 16,38-6-14-16,-17-21-9 16,10-5 1-16,-5-20-2 15</inkml:trace>
  <inkml:trace contextRef="#ctx0" brushRef="#br1" timeOffset="109207.2463">12785 9779 108 0,'-24'-28'35'0,"-6"7"-20"16,9 17-14-16,-2 0-39 15,23 4-4-15,0 0 2 16</inkml:trace>
  <inkml:trace contextRef="#ctx0" brushRef="#br1" timeOffset="109826.2817">13364 10348 92 0,'-3'-15'39'16,"-13"-9"3"-16,-3 11-2 15,-12-5-34-15,1 8-1 16,-7 2 0-16,-1 12-2 16,-4 9-1-16,1 10 0 15,0 8-1-15,9 9 1 16,7 3-2-16,14 0 1 15,10-4-2-15,13-9 3 16,15-13-1-16,15-13 0 16,15-17-1-16,9-16 0 0,7-15 2 15,0-12-2-15,-3-9 2 16,-3-5-2-16,-10-6 1 15,-8 3-1-15,-13 7 1 16,-9 10-1-16,-18 11 0 16,-13 18 0-16,-6 22 0 15,-13 21 1-15,-6 21-1 16,-5 19-1-16,2 12 0 15,1 13 1-15,12 5-3 16,12 0 0-16,15-3-4 16,10-19-6-16,30 7-14 15,-7-36-6-15,19 2-9 16,-3-22-1-16,5-8 2 15</inkml:trace>
  <inkml:trace contextRef="#ctx0" brushRef="#br1" timeOffset="110161.3009">13903 10412 106 0,'0'0'41'16,"-11"12"1"-16,24-1-2 16,10-9-39-16,9-2 1 15,10-3-1-15,7-4 0 16,2-5 0-16,0-2 0 15,-5-3 1-15,-7-5-3 16,-14-4 3-16,-11-2-1 16,-13-4 1-16,-11 3-1 0,-11 2 1 15,-14 8 0-15,-8 8-1 16,-9 17 0-16,-6 13 0 15,-3 15 0-15,3 13 0 16,7 9 0-16,14 7-2 16,18-3 1-16,24-7-3 15,19-14-3-15,35-4-7 16,4-28-6-16,39 8-10 15,0-34-10-15,26-1-4 16,7-18-1-16,13-5 4 16</inkml:trace>
  <inkml:trace contextRef="#ctx0" brushRef="#br1" timeOffset="110799.3374">15357 10270 76 0,'10'-10'40'0,"-6"-7"-1"16,-4 17-8-16,2-27-19 15,-2 27-2-15,-9-23-2 16,9 23-1-16,-29-3-2 16,9 16-3-16,-7 7 1 15,1 8-1-15,-1 8-1 16,4 5 1-16,4 4-3 15,10 0 2-15,10-2-2 16,12-5 3-16,14-12-2 0,7-8 0 16,14-13 0-16,6-11 0 15,0-11 0-15,-2-11 0 16,-6-8 2-16,-7-4-2 15,-14-5 2-15,-10 0-2 16,-16 4 2-16,-13 2-2 16,-9 11 0-16,-8 3 0 15,-2 14-1-15,-3 6-1 16,6 10-1-16,4 4-1 15,17 10-2-15,9-19-16 16,35 25-10-16,-2-25-10 16,32 1 2-16,9-15-1 15</inkml:trace>
  <inkml:trace contextRef="#ctx0" brushRef="#br1" timeOffset="111040.3511">16366 9575 106 0,'-27'-26'39'15,"0"24"0"-15,-14 9 0 16,-2 25-35-16,-8 18-2 16,3 18 1-16,0 15-1 15,2 16-1-15,7 2-2 16,9 3 3-16,9-1-5 15,11-9 0-15,11-1-8 16,-2-32-14-16,16 0-17 16,-6-29 4-16,8-6-3 0,-17-26 1 15</inkml:trace>
  <inkml:trace contextRef="#ctx0" brushRef="#br1" timeOffset="111205.3606">15859 10151 115 0,'-22'-32'44'0,"20"18"1"16,0-2-4-16,28 11-37 15,7 1-3-15,13-2-4 16,20 8-11-16,-2-20-9 16,22 11-17-16,-8-8-4 15,2 1 1-15,-4-6 0 16</inkml:trace>
  <inkml:trace contextRef="#ctx0" brushRef="#br1" timeOffset="111640.3855">17210 9818 99 0,'14'-7'38'15,"-14"7"1"-15,14-2-1 16,-19 13-35-16,4 9 0 15,-7 7 0-15,0 18 1 16,-7 10-1-16,-3 13-1 16,1 5-1-16,0 7 0 15,6 1-3-15,1-3-1 16,11-1-4-16,-1-22-15 15,15 0-19-15,0-19 3 16,9-7-2-16,-6-20 1 16</inkml:trace>
  <inkml:trace contextRef="#ctx0" brushRef="#br1" timeOffset="111821.3958">17130 10311 97 0,'-28'-32'42'16,"12"14"-1"-16,-4-2 1 15,20 20-30-15,2-15-8 16,17 12-3-16,15-3-2 15,13-7-2-15,21 2-4 16,1-19-7-16,25 9-24 16,-5-15-1-16,7 3 0 15,-12-9-1-15</inkml:trace>
  <inkml:trace contextRef="#ctx0" brushRef="#br1" timeOffset="112180.4164">17887 9739 109 0,'-24'35'39'16,"-6"5"2"-16,7 19-1 15,-8 2-34-15,7 13-3 16,-4 1-1-16,7 4 1 16,1-5-2-16,3-2 1 15,4-10-2-15,5-9 2 16,5-11-3-16,8-12 2 15,7-13 0-15,5-12-1 16,6-15 0-16,4-8 0 16,6-7 1-16,-3-8-1 0,2-1 2 15,-3-1-2-15,-5 4 3 16,0 7-3-16,-7 9 0 15,-3 13 0-15,-14 2-2 16,15 28 1-16,-12 2-2 16,-2 6 0-16,4 11-4 15,-5-7-2-15,15 15-14 16,-11-27-7-16,20 5-12 15,-4-19 1-15,13-5 0 16,2-20 1-16</inkml:trace>
  <inkml:trace contextRef="#ctx0" brushRef="#br1" timeOffset="112531.4364">18337 10279 112 0,'0'15'38'0,"11"1"5"16,-11-16-4-16,31 14-35 15,-7-7-4-15,5-3 2 16,1-4-2-16,2-5 1 16,-7-5 0-16,-2-4 0 15,-4-5 0-15,-15 1-1 16,-7-2 1-16,-11 2 0 15,-9 0 0-15,-7 9 0 16,-8 6 0-16,-5 11-1 16,-2 9 0-16,1 12 1 15,5 7 0-15,10 9 0 16,11 2-2-16,13 0 1 0,18-2-2 15,11-15-2-15,24 1-8 16,2-26-8-16,33 6-13 16,0-21-10-16,18-7 1 15,-2-14-1-15</inkml:trace>
  <inkml:trace contextRef="#ctx0" brushRef="#br1" timeOffset="112982.4622">19514 9704 97 0,'13'-19'37'16,"-13"4"2"-16,0 15-1 15,-4 22-33-15,-1 15 0 0,-8 15 0 16,6 17 0-16,-7 12-2 16,5 12 0-16,1 5-2 15,5 5 1-15,7-4-4 16,4-9 1-16,12-8-6 15,-2-26-11-15,26-4-20 16,-6-24-3-16,13-7 2 16,-1-25-2-16</inkml:trace>
  <inkml:trace contextRef="#ctx0" brushRef="#br1" timeOffset="113414.4869">20169 10219 107 0,'0'0'42'16,"-21"-19"-3"-16,10 16 3 15,-16-2-39-15,7 2 0 16,1 3-1-16,-3 9 0 16,-3 4 1-16,-2 8-1 15,-3 7-1-15,0 5 1 16,-1 4-2-16,3 3 2 15,4-1-2-15,6 0 1 16,8-7-2-16,9-1 2 16,9-11 0-16,11-8-1 15,10-8 1-15,7-10-1 16,8-10 0-16,3-7 0 15,2-8 2-15,1-5-2 16,-1-3 0-16,-10 1 0 0,-4 2 0 16,-7 5 0-16,-7 6 0 15,-10 12 0-15,-11 13 0 16,0 0 0-16,-3 18 0 15,-10 7-2-15,0 9-1 16,-2 3-1-16,6 8-2 16,-4-7-2-16,19 8-13 15,-8-28-7-15,30 8-10 16,-1-26-3-16,17-6 0 15,3-19 2-15</inkml:trace>
  <inkml:trace contextRef="#ctx0" brushRef="#br1" timeOffset="113902.5149">20777 9592 101 0,'-11'11'39'15,"-7"12"3"-15,6 22-2 16,-11 5-24-16,9 13-13 15,-3 11-1-15,6 7 1 16,-4 2-1-16,4 0 0 16,-1-2-3-16,2-6 2 15,5-8-2-15,3-10 2 16,2-9-3-16,0-15 3 15,4-9-3-15,6-9 2 16,0-11 0-16,5-9 0 16,3-9 0-16,4-7 0 15,3-3 0-15,6-5 0 0,6 2 2 16,2 1-4-16,8 4 3 15,-3 7-1-15,1 9 0 16,-2 6 0-16,-5 9 0 16,-7 7 0-16,-9 10-1 15,-13 8 3-15,-11 4-3 16,-11 5 1-16,-10 0 0 15,-10 4 1-15,-3-5-1 16,-7-4-1-16,3-5 1 16,-2-10-2-16,5-7 0 15,2-12-1-15,12-6-4 16,0-19-8-16,23 9-14 0,-7-21-12 15,19-2 0 1,4-12-1-16,19 1 1 0</inkml:trace>
  <inkml:trace contextRef="#ctx0" brushRef="#br1" timeOffset="114067.5243">21639 10567 126 0,'-12'22'42'16,"-19"-9"-9"-16,-12-18-22 15,7 9-52-15,6-28-4 16,14-3-1-16,4-9 1 16</inkml:trace>
  <inkml:trace contextRef="#ctx0" brushRef="#br2" timeOffset="140029.0092">1592 11535 46 0,'0'0'21'0,"-9"-12"10"0,9 12-3 16,-22 3-23-16,8 5-1 15,-7-1 1-15,-1 13 0 16,-11-1 1-16,7 19 10 16,-13-2-10-16,3 13 1 15,-3 2-3-15,5 10-1 16,0 3 1-16,9 4-3 15,8 1 0-15,11-1-2 16,9-7 1-16,14-8-2 16,9-10 1-16,11-9 0 15,7-12 0-15,5-13 0 16,0-12 1-16,-4-10 0 15,-2-9 0-15,-10-9 0 0,-10-9 0 16,-9-5-1-16,-9-1 1 16,-12-2-1-16,-9 3 1 15,-12 6-2-15,-6 9 2 16,-4 7-1-16,-4 15 0 15,-3 8-1-15,9 13-3 16,-2-6-18-16,18 15-10 16,3-8-1-16,20 4-2 15,-3-18 1-15</inkml:trace>
  <inkml:trace contextRef="#ctx0" brushRef="#br2" timeOffset="140471.0345">1619 11315 80 0,'-75'24'38'15,"-13"4"-3"-15,6 17-1 16,-5 4-32-16,6 12 1 16,6 8-1-16,13 10-1 15,11 6 0-15,16 7 0 16,22 8-1-16,23 0 0 15,24-1 0-15,22-5-3 16,17-13 2-16,20-14 1 16,16-17-1-16,11-26 0 0,3-27 2 15,2-27-1-15,-3-25 1 16,-11-17 0-16,-14-18 1 15,-16-7 0-15,-25-8 0 16,-28-2 0-16,-26 2-1 16,-26 6 1-16,-30 5-2 15,-21 14 0-15,-13 15-1 16,-11 11-2-16,1 23-2 15,-2 8-24-15,18 33-7 16,8 5-2-16,22 21-2 16</inkml:trace>
  <inkml:trace contextRef="#ctx0" brushRef="#br2" timeOffset="141906.1166">2758 11613 53 0,'2'-23'34'16,"-2"0"-2"-16,2 11 2 16,-4-2-29-16,2 14-1 15,0 0 1-15,0 0 1 16,-6 10-2-16,2 17 0 15,-7 7-1-15,1 16 1 0,-2 5-3 16,-2 13 0-16,3 8 1 16,0 0-2-16,6-2 1 15,5-3-1-15,3-13 0 16,7-13-1-16,9-16 1 15,8-16 0-15,6-18 1 16,3-13-1-16,4-17 1 16,-1-9-1-16,0-12 1 15,0-2 2-15,-6-2-3 16,-6 1 1-16,-4 8-1 15,-7 9 1-15,-4 9-1 16,-4 10 1-16,-8 23-1 16,0 0 0-16,2 21 0 0,-5 11-1 15,0 8 1-15,5 6 0 16,1 4 0-16,5 0 0 15,6-4 0-15,7-5-1 16,3-15 1-16,9-6 1 16,1-14 1-16,6-10-1 15,-3-13 0-15,1-10 1 16,-7-8-1-16,1-10 2 15,-10-4-4-15,-5-6 0 16,-4 4-4-16,-11-9-5 16,4 15-27-16,-13 0 0 15,6 16-2-15,-8 2 0 16</inkml:trace>
  <inkml:trace contextRef="#ctx0" brushRef="#br2" timeOffset="142334.141">3638 12037 78 0,'0'0'38'15,"9"17"-2"-15,-9-17 1 16,33-7-36-16,-6-1 0 16,6-1 0-16,8-6 0 15,4-3 0-15,2-1-1 16,-3-2 1-16,-2 0 0 0,-8 2 0 15,-11-2 1-15,-9 0 1 16,-15 3-2-16,-13 3 3 16,-14 2-2-16,-5 4 1 15,-8 2-1-15,-6 11 2 16,-1 8-2-16,0 9-2 15,7 5 2-15,2 9-3 16,14 2 2-16,6 2-1 16,14 0 0-16,13-3-3 15,15-7 1-15,12-11-2 16,20-1-5-16,1-20-29 15,20 3 1-15,-5-15-2 16,13 0-1-16</inkml:trace>
  <inkml:trace contextRef="#ctx0" brushRef="#br2" timeOffset="142741.1643">4545 11806 87 0,'-34'3'41'0,"-13"-5"-1"16,5 14 0-16,-13-3-30 15,10 8-7-15,-6 6 0 16,8 9-1-16,1 5 1 16,6 7-3-16,6 2 1 15,12 0-1-15,7-2 0 16,12-5 1-16,13-10-1 15,12-10 0-15,12-13 0 0,8-16 1 16,9-12-1-16,3-10 0 16,2-8 0-16,-2-9 0 15,-5 1 1-15,-8-1 1 16,-8 6-2-16,-10 6 2 15,-12 13-2-15,-9 7 2 16,-6 17-2-16,-13 6 0 16,-4 15 0-16,-4 8-2 15,5 8 0-15,-2 1-2 16,12 3 0-16,5-5-3 15,15 1-4-15,-5-18-27 16,30 1-1-16,-2-20-1 16,13-2-1-16</inkml:trace>
  <inkml:trace contextRef="#ctx0" brushRef="#br2" timeOffset="143046.1818">4953 11913 72 0,'-19'15'39'15,"3"16"-2"-15,-7-1 2 16,10 14-30-16,-3-4-5 15,7 8-1-15,4-6 0 16,5-1 0-16,5-10-1 16,4-6-1-16,4-14 1 15,2-10 0-15,0-14-1 16,4-11 1-16,-2-10 0 15,3-7-1-15,-4-6 1 16,4-3-1-16,-1-3 1 16,-1 2 0-16,1 4-1 0,-1 8 1 15,0 5-2-15,1 7 1 16,4 8-5-16,-3 1-4 15,17 17-31-15,-8-4 0 16,16 14-2-16,2-5-2 16</inkml:trace>
  <inkml:trace contextRef="#ctx0" brushRef="#br2" timeOffset="143642.2159">6443 11804 77 0,'-15'0'40'16,"-15"1"-2"-16,-1 16 0 15,-8 0-33-15,-4 10-2 16,-1 3 0-16,7 4-1 15,2 3 0-15,9-1-2 0,9-1 1 16,16-4-1-16,14-2-1 16,14-10-3-16,18 4-6 15,-1-17-28-15,23 0 0 16,-1-15-1-16,12-3 0 15</inkml:trace>
  <inkml:trace contextRef="#ctx0" brushRef="#br2" timeOffset="144264.2514">6859 11801 82 0,'-37'10'39'16,"-1"16"-1"-16,-6 1 2 15,6 12-35-15,-1 3 0 16,11 6-3-16,5-4 1 0,11-1-3 15,13-7 1-15,14-7 1 16,14-12-2-16,13-10 0 16,14-15 1-16,6-8-1 15,5-12 0-15,1-9-1 16,-7-5 1-16,-6-3 0 15,-14-3 0-15,-13 5 2 16,-18 3-2-16,-15 9 1 16,-15 7-1-16,-10 10 2 15,-13 8-1-15,-1 13 1 16,-2 5-2-16,5 4-2 15,9 5 2-15,14-4-2 0,17-3 1 16,18-4-1-16,19-6 2 16,13-11-3-16,14-3 3 15,6-7 2-15,3-1-2 16,-3-3 2-16,-6 2-2 15,-11 2 1-15,-11 1 0 16,-12 6 1-16,-11 5-1 16,-18 5-1-16,0 0 1 15,0 26 0-15,-9-4-1 16,-2 6 0-16,1 7 0 15,3 6-2-15,-1 2 3 16,10 2-3-16,3-3 2 16,7-7-1-16,6-8 2 15,8-9 0-15,5-13 0 16,6-15 0-16,5-12 0 0,2-11-1 15,0-12 1-15,-2-4 1 16,-3-4-3-16,-7-5-1 16,-5 10-4-16,-14-10-9 15,0 22-24-15,-14-2 0 16,5 21-1-16,-10-3-4 15</inkml:trace>
  <inkml:trace contextRef="#ctx0" brushRef="#br2" timeOffset="145016.2945">8026 11716 91 0,'13'14'42'0,"-13"-14"-3"15,12 13 1-15,-1-11-37 16,10 2 0-16,11-2 0 16,9-1-3-16,8-7 2 15,7 0-2-15,4-3 1 16,-1-3-2-16,-3-3 1 15,-5-1-1-15,-11-4 2 16,-12-1-1-16,-19 1 1 16,-13 2-1-16,-15 4 0 15,-14 6 1-15,-11 8-1 16,-10 8 1-16,-9 13 1 15,-1 7 1-15,1 11-1 16,11 3-1-16,6 5 0 0,17 0 0 16,19-5-1-16,18-5 0 15,23-10-1-15,18-10-3 16,22-10 1-16,5-12-1 15,16-3-1-15,-4-14-3 16,8 8-13-16,-15-18-21 16,-5 8 3-16,-21-9-2 15,-8 7 3-15,-19-6 28 16,-9 9 7-16,-12 10 7 15,-17-6 12-15,10 19 22 16,-27-2 1-16,9 16 1 16,-8 2 0-16,9 19-28 15,-10-5-6-15,8 11-3 16,-1-1 0-16,4 6-1 0,3-4 0 15,5 0-3-15,6-10 2 16,4-6 0-16,4-13 0 16,7-10 0-16,3-14 0 15,4-11-1-15,-1-9 1 16,2-10-1-16,-2-8 1 15,-1-4 0-15,-4-1-1 16,-2 3 1-16,-2 3-1 16,-2 5 1-16,-1 5 0 15,5 8-1-15,-1 10 1 16,7 5-1-16,5 9-1 15,4 3-1-15,6 10-5 16,-1-9-11-16,14 16-21 16,-7-9-1-16,5 8-1 0,-8-7-2 15</inkml:trace>
  <inkml:trace contextRef="#ctx0" brushRef="#br2" timeOffset="145354.3138">9291 11787 95 0,'4'12'38'0,"12"4"3"16,7-14-2-16,19 3-35 16,5-10 0-16,16-3-1 15,3-7-1-15,0-3 0 16,-5-3-1-16,-3-4 0 0,-11-1-1 15,-16 1-1 1,-17 0 1-16,-15 5-1 0,-18 4 2 16,-13 7 1-16,-10 9-1 15,-11 8 1-15,-3 9 0 16,4 7 2-16,4 6-3 15,11 6 2-15,10 1-3 16,14-4-1-16,15 1-2 16,15-9-3-16,23 7-12 15,-2-17-25-15,28 5 0 16,5-15-2-16,17 2 2 15</inkml:trace>
  <inkml:trace contextRef="#ctx0" brushRef="#br2" timeOffset="145947.3477">10549 11688 71 0,'-32'-14'37'0,"-14"-1"2"15,-1 14-1-15,-17-3-27 16,10 15-1-16,-10 5-4 16,10 12 1-16,-1 2-2 15,14 5-3-15,9-5 2 16,22-2-3-16,18-9 1 15,19-11-3-15,19-14 2 16,17-15-3-16,17-14 2 16,9-11 1-16,3-14-1 15,3-6 1-15,-9-8-1 16,-8-2 1-16,-13 0-1 0,-16 4 0 15,-15 11 0-15,-20 12 0 16,-19 18 1-16,-17 20-1 16,-11 27 1-16,-10 24 0 15,-7 22-1-15,1 16 3 16,4 13-3-16,10 6-2 15,16-2-2-15,7-15-11 16,33 0-24-16,-4-26-3 16,20-5 0-16,-3-26-5 15</inkml:trace>
  <inkml:trace contextRef="#ctx0" brushRef="#br2" timeOffset="146608.3855">12086 11692 71 0,'-2'-19'39'0,"-6"8"-4"16,-15-1 3-16,7 11-32 15,-20-1-2-15,1 10 0 16,-4 1-1-16,-1 5 1 16,4 2-1-16,6 1 1 0,8-2-2 15,12 3 0-15,6-7 0 16,15 3-1-16,7-7 0 15,11 1 0-15,6-5-1 16,3 4 0-16,0 0 0 16,-3 0-1-16,-4 4 1 15,-9 1-2-15,-6 6 2 16,-12 1-1-16,-11 4 1 15,-8 1-1-15,-7 0 1 16,-2 1 1-16,-2-2-2 16,3-7 0-16,6-3-3 15,1-20-17-15,16 7-19 16,24-24 1-16,13-2-2 15,10-16 0-15</inkml:trace>
  <inkml:trace contextRef="#ctx0" brushRef="#br2" timeOffset="147030.4097">12677 11153 86 0,'-22'3'40'0,"5"15"-1"15,-10 7 2-15,4 7-38 16,-5 15-1-16,2 13 1 15,-1 8-1-15,-2 9 3 16,0 3-3-16,2 1 0 16,3-3 0-16,0-6-1 15,9-7 1-15,1-11-2 16,7-11 1-16,7-11-3 0,6-15 3 15,6-7-1-15,9-14 0 16,7-8 0-16,3-9 1 16,2-7-1-16,4-8 1 15,-4-1 1-15,1 4-1 16,-4 2 1-16,-4 7-2 15,-9 10 3-15,-4 9-3 16,-13 5 0-16,9 22-1 16,-12 2-2-16,-2 9 1 15,-2 1-3-15,3 8 1 16,3-4-3-16,9 1-1 15,2-14-5-15,23 6-26 16,-4-19 0-16,19-2-2 16,-1-15 3-16</inkml:trace>
  <inkml:trace contextRef="#ctx0" brushRef="#br2" timeOffset="147344.4276">13261 11666 90 0,'-7'-13'40'15,"-21"1"1"-15,1 18 0 16,-13 4-36-16,2 16 0 15,-5 4-1-15,9 8-2 16,6 3 1-16,6 5-2 16,12-2 1-16,13-4-3 15,14-5 2-15,10-8-3 16,8-11 2-16,12-8 0 15,0-9 0-15,1-10 0 16,-3-7 0-16,-7-10 0 0,-5-5-1 16,-7-8 2-16,-6 1-4 15,-11-4 1-15,-2 5-2 16,-6-1 0-16,1 15-6 15,-13-10-14-15,12 23-16 16,-7 0-2-16,6 12 2 16,0 0 0-16</inkml:trace>
  <inkml:trace contextRef="#ctx0" brushRef="#br2" timeOffset="147814.4545">13702 11708 83 0,'0'0'42'16,"-16"13"-3"-16,21 2 3 15,-5-3-37-15,18 3-4 16,7-2 1-16,5-2-2 16,7-5 1-16,5-2 1 15,0-7-2-15,4-6 1 16,-2-5-1-16,-5-3 1 15,-1-6-1-15,-6-1 1 16,-8-2-1-16,-9 2 0 0,-8 1 0 16,-8 2 0-16,-9 4 2 15,-9 8 0-15,-10 7 0 16,-6 7 1-16,-7 11 0 15,2 9 0-15,-4 7-1 16,6 8-1-16,3 2 1 16,12 3-2-16,11-3 0 15,13-3-1-15,15-5-1 16,17-10-4-16,18-4 0 15,2-19-9-15,27 6-20 16,-7-19-7-16,15 1 0 16,-7-17 0-16</inkml:trace>
  <inkml:trace contextRef="#ctx0" brushRef="#br2" timeOffset="148126.4723">14562 11596 98 0,'-37'6'42'0,"7"11"1"16,-8-8-3-16,18 5-36 15,-4 0-2-15,10 1 1 16,7 1-1-16,10-1 1 16,11-1-2-16,8 2 1 15,5-3-1-15,4 4-1 16,-2-1 1-16,-1 2-3 15,-7 0 2-15,-4 3-2 16,-8 1 2-16,-9-4-2 16,-6 6 3-16,-11-3-3 0,-8 0 2 15,-8 1 0-15,-6-3-1 16,-4-2-2-16,5 4-8 15,-14-18-17-15,19 7-13 16,0-15-1-16,15 1-2 16,2-13 1-16</inkml:trace>
  <inkml:trace contextRef="#ctx0" brushRef="#br2" timeOffset="149101.5281">15606 11629 76 0,'0'0'40'16,"-16"-12"-2"-16,16 12 1 15,-24-2-35-15,14 6-2 16,-2 5 0-16,2 10 2 16,-5 4-2-16,2 11 1 15,0 5-2-15,2 4-1 16,3 1 1-16,7-2-1 15,4-7 1-15,7-7-2 16,9-7 1-16,4-13-2 16,10-10 3-16,6-10-1 15,0-5 0-15,5-7 1 16,-2-4-1-16,-1-1 3 0,-7 1-2 15,-4 4 2-15,-6 6-3 16,-9 4 3-16,-15 14-3 16,12-6 3-16,-12 6-3 15,-3 24-2-15,-2-4 2 16,5 3-3-16,5 1 3 15,2 2-2-15,7-1 2 16,7-7-1-16,5-4 2 16,6-7 0-16,3-7 0 15,0-8 0-15,1-9 1 16,-1-6 1-16,-2-8-3 15,-5-4 1-15,-5-4-2 16,-5-4 0-16,-5 5-2 16,-6-2-1-16,-1 11-6 15,-15-11-16-15,10 21-14 0,-6-4 1 16,7 10-2-16,-3-4 2 15</inkml:trace>
  <inkml:trace contextRef="#ctx0" brushRef="#br2" timeOffset="149530.5527">16671 11104 79 0,'14'-15'40'15,"-15"4"-2"-15,1 11 1 16,-15 14-34-16,0 9-1 15,-5 8-1-15,2 14 0 16,-3 11-1-16,0 11 0 0,0 5 0 16,3 5 2-16,3 1-2 15,3-1 2-15,3-7-3 16,4-5-1-16,3-14 1 15,7-9-1-15,1-11 0 16,6-8-3-16,8-12 3 16,4-12-2-16,5-10 2 15,3-7 3-15,3-6-3 16,0-4 3-16,-1-4-2 15,-2 5 0-15,-6 3-1 16,-4 8 3-16,-9 7-2 16,-13 9-1-16,12 13 1 15,-14 7-4-15,-2 8 1 16,-2-1-1-16,6 9-1 0,-4-7-6 15,13 11-8-15,-10-19-23 16,17 3 1-16,-3-16-1 16,16-1 2-16</inkml:trace>
  <inkml:trace contextRef="#ctx0" brushRef="#br2" timeOffset="149906.5742">17116 11721 86 0,'0'0'41'15,"-14"15"-3"-15,17 0 3 16,-3-15-36-16,8 19-3 0,7-13 0 16,9 1 0-16,2-7 0 15,6-1-1-15,4-5 0 16,-1-6-1-16,-3 0 0 15,-2-7-1-15,-3 3 1 16,-12-5-1-16,-6 1 1 16,-9 2-1-16,-10 2 2 15,-9 6-1-15,-10 6 1 16,-7 8 0-16,-4 8 0 15,-4 14 3-15,0 6-3 16,2 7 0-16,9 4 1 16,7 3-2-16,13-2 1 15,13-6-3-15,19-3 0 16,10-13-6-16,23-2-3 0,-2-21-20 15,23 2-9-15,-8-13 0 16,13-2-1-16</inkml:trace>
  <inkml:trace contextRef="#ctx0" brushRef="#br2" timeOffset="150259.5944">17746 11724 80 0,'-10'4'43'16,"-11"-1"-3"-16,7 14 3 15,-11 4-28-15,6 3-13 16,-3 4 1-16,5 3-3 15,0 0 3-15,4 1-4 16,3-5 2-16,5-5-3 16,4-8 3-16,1-14-1 15,13 3 0-15,4-12 0 0,6-9 0 16,1-7 0-16,5-4 1 15,5-6 2-15,2 0-3 16,1 1 0-16,0 4 0 16,-4 3 1-16,-1 6-1 15,-2 10 3-15,-6 8-3 16,-4 12 1-16,-6 7 0 15,-5 8-2-15,-2 6 0 16,-5 0-3-16,1 9-3 16,-10-15-17-16,14 12-14 15,-11-15-6-15,11 1 2 16,-5-11 0-16</inkml:trace>
  <inkml:trace contextRef="#ctx0" brushRef="#br2" timeOffset="151326.6554">18934 11754 59 0,'0'0'35'0,"8"-23"-1"15,-8 23-4-15,2-25-23 16,-2 25 0-16,7-22-1 15,-7 22 0-15,0 0-1 16,0 0 1-16,-11 8-1 16,-1 18 1-16,-7 3-2 15,3 9-2-15,-2 4 0 16,-2 0-1-16,4-1 1 15,9-1-3-15,8-9 2 0,12-9-2 16,11-12 2-16,10-8-1 16,9-12 1-16,6-7 0 15,6-12-1-15,0-6 4 16,-1-6-4-16,-7 1 1 15,-6 1-1-15,-6 5 1 16,-10 4-1-16,-8 8 1 16,-5 11-1-16,-12 11 0 15,0 0 1-15,-7 29 1 16,-5-2-2-16,1 9 0 15,-2 3 0-15,4 5-2 16,4-1 0-16,5-3-5 16,14-2-1-16,0-22-15 15,22 4-15-15,-3-19 0 0,16-2-2 16,-3-18 2-16</inkml:trace>
  <inkml:trace contextRef="#ctx0" brushRef="#br2" timeOffset="151657.6743">19783 11604 89 0,'-26'-3'37'16,"4"15"1"-16,-9 1 1 16,11 8-33-16,-3 1-3 15,13 4 2-15,4 1-3 16,13 2 2-16,15-9-3 15,7 1-1-15,9-5 1 16,9-3-3-16,0-3 2 0,1-2-3 16,-6-1 3-16,-9-2-3 15,-9 1 4-15,-8 3-1 16,-13 1 0-16,-13 6 1 15,-13 2-1-15,-5 4 0 16,-6 0 1-16,-1 2-2 16,0-3 0-16,6-5-2 15,14 0-3-15,5-23-18 16,24 6-15-16,5-17 1 15,20-1-2-15,5-17 1 16</inkml:trace>
  <inkml:trace contextRef="#ctx0" brushRef="#br2" timeOffset="151844.685">20279 11653 94 0,'0'0'38'16,"-23"10"5"-16,-2 4-4 16,7 13-32-16,-7 5-5 15,2 4 0-15,4 5 0 16,-2 0-2-16,8 2 0 15,5-7-6-15,11 4-3 16,-5-20-30-16,18-1-1 16,-2-16 1-16,13-5-2 15</inkml:trace>
  <inkml:trace contextRef="#ctx0" brushRef="#br2" timeOffset="152316.712">20392 11442 96 0,'0'0'37'0,"0"0"0"16,0 0-3-16,22 13-36 16,0 1 0-16,3 4 1 15,1 1 0-15,-3 3 1 16,-5 2 1-16,-2 4 1 15,-10 1 0-15,-3 2 4 16,-10 0-2-16,-2 6 2 16,-8-1-2-16,-3 1-1 15,-5-4 0-15,1 0-1 16,3-3 1-16,5-2-4 15,4-5 2-15,9-9-4 0,3-14 4 16,19 10-1-16,4-17 0 16,8-4-1-16,6-10 1 15,5-4 3-15,2-5-4 16,3-1 2-16,-4-2-2 15,-4 5 2-15,-8 2-2 16,-7 8 2-16,-5 9-2 16,-19 9 0-16,10 6 1 15,-13 11 1-15,-3 6-2 16,-1 5-2-16,3 6 1 15,2-3-4-15,15 7-2 16,-3-15-16-16,25 9-15 16,0-15-2-16,20 0 2 15,0-14 1-15</inkml:trace>
  <inkml:trace contextRef="#ctx0" brushRef="#br2" timeOffset="152836.7418">21268 11731 106 0,'-34'-16'41'16,"-11"-1"0"-16,5 21-5 15,-8 1-32-15,4 13 1 16,1 8-2-16,7 6-1 16,7 6 0-16,12 0-2 15,12 1 2-15,14-4-4 16,11-5 2-16,12-11-2 15,8-7 1-15,7-10 1 16,1-9 0-16,1-7 0 16,-2-11 0-16,-5-3 2 0,-4-3-2 15,-8 0 3-15,-5 2-3 16,-8 6 3-16,-9 6-4 15,-8 17 4-15,-7 10-3 16,-9 18-3-16,-14 17 3 16,-8 21-3-16,-12 17 3 15,-6 16-2-15,-5 8 1 16,-2 4-3-16,3 0 4 15,7-8-1-15,6-10 0 16,10-20 1-16,11-15-1 16,8-20 0-16,9-18 2 15,9-20-1-15,-5-16 0 16,9-14 0-16,1-14 1 15,3-13 0-15,2-13-1 0,10-11 1 16,2-1-1-16,3 2 1 16,5 3-1-16,4 6-2 15,5 12-2-15,-8 3-10 16,14 28-11-16,-20-4-14 15,11 16-3-15,-8-4 0 16,6 5 0-16</inkml:trace>
  <inkml:trace contextRef="#ctx0" brushRef="#br2" timeOffset="154090.8135">3629 12866 55 0,'9'-6'35'0,"-3"-7"0"16,-6 13-2-16,-1-15-25 15,1 15-1-15,-16-14 1 16,5 16-1-16,-11-4-1 16,0 12-1-16,-10 2 0 0,-3 15-1 15,-7 4-1-15,3 12 0 16,-3 2-1-16,6 4 0 15,7 1-1-15,11-5-1 16,13-5 0-16,14-8 0 16,19-12 0-16,15-13-1 15,19-12-1-15,8-11-1 16,18-7-5-16,-3-24-18 15,16 5-12-15,-13-20-1 16,3 3-1-16,-16-11 1 16</inkml:trace>
  <inkml:trace contextRef="#ctx0" brushRef="#br2" timeOffset="154481.8359">4220 12423 86 0,'-28'17'37'15,"5"15"3"-15,-3 1-2 16,8 14-34-16,-5 3-1 15,3 8-1-15,1 7 1 16,1 6-1-16,-2 2-1 16,6-1 1-16,-2-4 0 15,4-5-1-15,3-10 0 16,5-11 0-16,5-14 0 15,7-11-1-15,6-17 1 16,7-12-1-16,4-10 1 16,4-7-1-16,0-4 1 15,0-2-1-15,0 3 1 0,-2 4-1 16,-7 10 0-16,-2 10 0 15,-2 12 0-15,-4 13 1 16,-4 10-1-16,1 8 0 16,-3 6-2-16,3 3 1 15,1 2-3-15,1-9-1 16,11 2-5-16,-8-27-13 15,24 3-18-15,-9-21 2 16,15-4 0-16,-4-19 0 16</inkml:trace>
  <inkml:trace contextRef="#ctx0" brushRef="#br2" timeOffset="154856.8573">4608 13005 94 0,'-26'16'39'15,"14"9"1"-15,-1-14-6 16,13 9-30-16,9-6-2 15,15-4 0-15,7-2 0 16,9-6-1-16,4-3 0 16,4-5 0-16,-3-5-1 15,-1-5 0-15,-7-7 0 16,-7-4 0-16,-11-1 0 15,-7-3 0-15,-12 0 1 16,-8 1-1-16,-8 4 0 16,-10 6 0-16,-6 10 0 15,-6 11 1-15,-5 12 0 16,-1 10-1-16,0 11 1 15,5 10 0-15,5 3 0 0,11 2 0 16,12-3-1-16,16-6 0 16,15-9-2-16,13-12-1 15,18-8-5-15,1-19-6 16,26 5-20-16,-11-21-6 15,12 3 1-15,-14-11-2 16</inkml:trace>
  <inkml:trace contextRef="#ctx0" brushRef="#br2" timeOffset="155389.8878">5289 12950 92 0,'-15'23'39'16,"-9"-3"0"-16,6 18-7 15,-3-6-28-15,3 5-1 0,0 0 0 16,2 5 0-16,5-2-2 15,1-4 1-15,3-6-2 16,5-7 1-16,4-12-1 16,-2-11 0-16,21-13 1 15,-2-10-1-15,0-10 0 16,2-5 1-16,3-10-1 15,-2 0 1-15,-5 2-1 16,0 2 0-16,-6 7 0 16,-2 6 0-16,-4 8 0 15,-1 7 0-15,-4 16 0 16,0 0 1-16,16 2-1 15,-7 11 0-15,3 1 0 0,5-1 0 16,6-1 1-16,2-2-1 16,6-4 0-16,3-7 0 15,5-5 0-15,0-5 0 16,-1-4 0-16,0-5 0 15,-4 2 0-15,-5 1 0 16,-5 1 1-16,-5 8-1 16,-8 7 1-16,-11 1-1 15,5 25 0-15,-15 2 1 16,1 8-1-16,-4 5 0 15,3 5 0-15,1 0-1 16,2-1-2-16,7-5 1 16,9-7-3-16,2-17-4 15,14 5-13-15,-10-28-12 0,20 2-4 16,-5-18-3-16,7-4 3 15</inkml:trace>
  <inkml:trace contextRef="#ctx0" brushRef="#br2" timeOffset="155564.8978">6056 12901 75 0,'-2'19'40'15,"-2"10"-1"-15,-11 4 1 16,9 17-31-16,-7-3-5 16,3 6-1-16,2-1-2 15,3-7-2-15,4-2-2 16,-1-17-7-16,16-1-29 15,-14-25 0-15,26 3-3 16,-9-25 2-16</inkml:trace>
  <inkml:trace contextRef="#ctx0" brushRef="#br2" timeOffset="155698.9055">6142 12576 93 0,'-21'-15'36'15,"6"12"-32"-15,-6 7-3 16,8 7-41-16,-2-7-1 15</inkml:trace>
  <inkml:trace contextRef="#ctx0" brushRef="#br2" timeOffset="156297.9397">6845 12979 58 0,'0'-26'38'0,"0"26"-1"16,-23-25 1-16,5 19-29 15,-14-5-3-15,-1 11 0 16,-7 0-1-16,-3 13 0 15,-6 5-1-15,4 9 0 16,-1 7-1-16,6 4 0 0,3 3 0 16,11 2-1-16,7-1-1 15,13-3-1-15,13-7-1 16,15-8-1-16,16-9-1 15,15-11-1-15,17-2-5 16,7-24-10-16,20 11-20 16,-4-19-1-16,12 7 0 15,-10-13 0-15</inkml:trace>
  <inkml:trace contextRef="#ctx0" brushRef="#br2" timeOffset="156674.9613">7323 12967 66 0,'-32'-7'39'16,"0"14"1"-16,-8-5 1 0,10 10-28 15,-12 3-8-15,8 10 0 16,-1 3-1-16,4 7 0 16,5 0-1-16,7 3 0 15,9-4-2-15,7-2 1 16,15-10-1-16,9-9 0 15,9-10-1-15,12-10 0 16,5-10 0-16,4-14-1 16,0-5 2-16,1-9-2 15,-7 1 1-15,-4-3 0 16,-7 4 0-16,-9 6 0 15,-9 9 0-15,-4 11 0 16,-12 17 0-16,0 0 1 16,-2 29-2-16,-9 7 2 0,3 8-2 15,-1 1 0-15,6 8-2 16,2-5-1-16,12 1-3 15,-1-27-10-15,26 7-14 16,-5-29-10-16,15-7-1 16,-2-21 0-16</inkml:trace>
  <inkml:trace contextRef="#ctx0" brushRef="#br2" timeOffset="156881.9731">8005 12389 75 0,'-13'15'41'0,"-14"18"-1"15,0 29 0-15,-11 15-27 0,3 17-11 16,4 6-1-16,5 4 0 16,7 0-2-16,10-12-4 15,15 0-6-15,-6-23-28 16,24-7-1-16,-1-27-2 15,19-11 2-15</inkml:trace>
  <inkml:trace contextRef="#ctx0" brushRef="#br2" timeOffset="157201.9914">8253 12792 83 0,'-23'7'42'15,"-10"4"-1"-15,7 15 0 16,3-2-38-16,4 6 0 0,14-2-1 15,6-3-1-15,13-3 0 16,6-1 0-16,11-6-1 16,1 0 0-16,0-3 1 15,-1 0-1-15,-5 0 0 16,-6 3 1-16,-10 5 0 15,-10 4 0-15,-10 2 1 16,-6 5 0-16,-9-1-1 16,0 1 0-16,-2-5-1 15,3-6-2-15,5 0-2 16,1-22-13-16,31 11-20 15,-10-24-7-15,20 2 1 16,-1-11 0-16</inkml:trace>
  <inkml:trace contextRef="#ctx0" brushRef="#br2" timeOffset="157366.0008">8776 13334 78 0,'-16'14'44'0,"-3"-3"-7"16,-4-7-9-16,-4-16-49 15,12-1-22-15,-3-11-2 16,12 6 2-16</inkml:trace>
  <inkml:trace contextRef="#ctx0" brushRef="#br2" timeOffset="294140.8239">22396 7046 58 0,'0'0'33'16,"0"0"0"-16,0 0-1 16,0 0-21-16,1-12-2 15,-1 12-2-15,-9-10-1 16,9 10 0-16,-17-19-2 15,4 7 0-15,-7-13 1 0,-3 2-2 16,-9-12 0-16,1-6-1 16,-8-11 0-16,2-9-1 15,-6-3 0-15,2-4-1 16,0-2 1-16,4-2-2 15,2 3 2-15,7 1-2 16,6 1 2-16,6 7-2 16,7 2 2-16,7 0-1 15,9 2-2-15,7 4 3 16,9 5-3-16,6 0 2 15,12 5-2-15,5 9 1 16,3 6-1-16,1 13 2 16,-2 14 2-16,-10 13-4 15,-9 20 3-15,-22 19-3 0,-18 22 2 16,-18 11 0-16,-18 17 1 15,-16 11 0-15,-12 6 0 16,0 3 2-16,3-7-2 16,15-6 3-16,17-16-3 15,25-15 2-15,26-21-2 16,32-23-1-16,32-23-2 15,24-25-2-15,29-14-27 16,2-22-7-16,8-7 0 16,-15-10-2-16</inkml:trace>
  <inkml:trace contextRef="#ctx0" brushRef="#br2" timeOffset="294995.8728">22859 6107 90 0,'-2'-11'35'16,"2"11"0"-16,-1-15 1 15,1 15-31-15,0 0-1 16,0 0-1-16,-13 21 1 15,9 7 0-15,-9 8-2 16,-2 12 1-16,-5 11-1 16,-3 9 1-16,-2 4-1 15,0 0 1-15,8-3-2 0,4-4 2 16,10-11-3-16,10-9 2 15,12-16-1-15,9-12-1 16,10-13 0-16,6-16 1 16,6-8 0-16,-1-14-2 15,-3-7 2-15,-2-7-1 16,-4-5 1-16,-6 1-2 15,-7 2 2-15,-7 6-2 16,-8 3 1-16,-3 9 0 16,-5 8 0-16,-3 10 0 15,-1 14 0-15,-11 9 0 16,0 16 0-16,2 9-1 15,-1 12 1-15,2 8 1 16,3 8-1-16,4 3 1 0,5-1-2 16,9-7 2-16,6-10-1 15,6-11 2-15,6-14-2 16,8-15 1-16,1-18-1 15,2-17 1-15,0-13 0 16,-3-11-2-16,-7-9 2 16,-3-5-2-16,-7-6 0 15,-5 3-1-15,-5 6 0 16,-6 5-1-16,-1 15-3 15,-6 4-3-15,8 23-29 16,-9 6-1-16,2 10 1 16,10 23-1-16</inkml:trace>
  <inkml:trace contextRef="#ctx0" brushRef="#br2" timeOffset="295426.8975">23766 6530 97 0,'-34'-4'38'0,"0"9"2"16,-13 3-2-16,9 12-29 15,-11 1-3-15,7 11 0 16,4-2-1-16,13 7-1 15,8-5-2-15,16-3 0 16,14-6 0-16,14-10-2 16,14-10 1-16,10-7 0 0,7-11-1 15,-1-8 1-15,-4-5-1 16,-1-4 1-16,-10-2-1 15,-5 1 0-15,-14 1 0 16,-5 6-1-16,-11 2 1 16,-5 10-1-16,-2 14 1 15,-19-1 0-15,3 15 0 16,-2 10 1-16,-1 9-1 15,3 2 0-15,3 9-1 16,5-4-1-16,12 2-3 16,4-15-3-16,21 2-31 15,-5-22-1-15,13-2 0 16,-1-21-1-16</inkml:trace>
  <inkml:trace contextRef="#ctx0" brushRef="#br2" timeOffset="295660.9108">24283 6013 86 0,'5'-30'39'16,"-10"15"0"-16,4 27 1 16,-13 4-12-16,6 24-24 15,0 11-2-15,1 12 1 16,0 11-1-16,-1 6 0 15,-4 2 0-15,3 3-1 16,0-2-2-16,-5-6 0 16,8-4-6-16,-8-21-19 0,16-2-13 15,-2-18-2-15,13-9 0 16,1-20 0-16</inkml:trace>
  <inkml:trace contextRef="#ctx0" brushRef="#br2" timeOffset="295927.9261">24699 5900 109 0,'0'0'39'0,"-9"13"2"16,8 20-2-16,-15 6-35 15,11 15-1-15,-4 12 0 0,-1 14 0 16,-6 9-1-16,-4 5 1 16,0 0-2-16,-4 0 0 15,5-8-2-15,0-10-2 16,8-5-3-16,-3-30-12 15,20 1-22-15,-2-24-1 16,17-6 1-16,0-23-2 16</inkml:trace>
  <inkml:trace contextRef="#ctx0" brushRef="#br2" timeOffset="296251.9446">24983 6290 111 0,'-25'15'40'0,"-17"-1"1"15,9 16-2-15,-9-7-34 16,3 10-1-16,3-5 0 16,6 0-1-16,8 2-1 15,12-2 1-15,5-3 0 16,10-2-3-16,5 0 0 15,4-4 0-15,2-1 0 16,3-1 0-16,-2 2 0 16,4 2 0-16,0-2 0 15,7 4 0-15,1 0 0 16,3 3 0-16,10-4 0 15,-3 1 0-15,8 4-9 16,-20-14-30-16,15 4-3 16,-16-13 0-16,4 2-2 0</inkml:trace>
  <inkml:trace contextRef="#ctx0" brushRef="#br2" timeOffset="296417.9541">25225 6882 132 0,'-14'25'46'16,"-10"-11"-2"-16,17 5-11 15,-14 3-33-15,21-22 0 16,-2 16-2-16,-12-20-39 16,14 4-3-16,0 0 0 15,13 12-1-15</inkml:trace>
  <inkml:trace contextRef="#ctx0" brushRef="#br2" timeOffset="325399.6118">1514 13909 69 0,'0'0'37'0,"0"0"0"16,0-14 0-16,0 14-34 15,10-8-1-15,8 3 0 16,7-2 0-16,12 0 0 16,5-2-1-16,8 0 1 15,-2 1-1-15,3 1 0 16,-7 3 0-16,-1 3 0 15,-14 1 0-15,-6 1 0 16,-12 6-1-16,-3 3 1 16,-8 6 0-16,-5 6 0 15,-5 8-1-15,-7 7 1 16,0 5-1-16,-4 1-1 15,2 2 0-15,0-2-3 16,9 0-4-16,-9-14-30 0,24-2 0 16,-5-27-2-16,23 16 1 15</inkml:trace>
  <inkml:trace contextRef="#ctx0" brushRef="#br2" timeOffset="325932.6423">2138 13428 14 0,'-31'-24'14'0,"5"13"-1"16,-7-5 1-16,8 9-24 15,0-6 8-15,2 3 1 0,3 5 4 16,2-7 8-16,18 12 6 16,-25-11 4-16,25 11-1 15,-18-6-2-15,18 6-5 16,-26 6-2-16,11 9-1 15,-21-1-1-15,-3 16-3 16,-16 7-2-16,-4 16 0 16,-4 8-1-16,0 15 0 15,0 9 0-15,8 14-1 16,11 13 0-16,14 10-1 15,14 4-1-15,16-2 0 16,17-9-2-16,14-9 1 0,25-20 0 16,16-22 0-16,16-33 0 15,17-32 1-15,10-36 0 16,4-25 0-16,-4-23 1 15,-11-14 1-15,-19-14-1 16,-22-3 1-16,-28-3-1 16,-27 0 0-16,-25 12-1 15,-20 4 0-15,-17 17 0 16,-12 10-2-16,-1 23-1 15,-7 8-10-15,15 36-25 16,1 14 0-16,24 22-2 16,9 7 0-16</inkml:trace>
  <inkml:trace contextRef="#ctx0" brushRef="#br2" timeOffset="326435.6711">3322 13679 69 0,'-2'-14'38'16,"2"14"-1"-16,0 0 1 16,-14 30-34-16,1-3-1 15,3 16 0-15,-2 6-2 16,-1 11 1-16,-1 5-2 15,2 4-1-15,0 2 0 16,3-5-1-16,4-5-2 0,-1-16-6 16,19-4-26-16,-9-20-2 15,12-8 0-15,-3-24 1 16</inkml:trace>
  <inkml:trace contextRef="#ctx0" brushRef="#br2" timeOffset="326636.6825">3373 13658 77 0,'0'0'39'16,"-14"-9"-2"-16,14 9 1 16,-3 17-36-16,3-17-1 15,26-4-1-15,-1-1-1 16,13-3-2-16,0-4 0 15,11 8-5-15,-5-15-20 0,9 16-8 16,-10-3-2-16,-4 12 2 16</inkml:trace>
  <inkml:trace contextRef="#ctx0" brushRef="#br2" timeOffset="326827.6935">3308 13963 76 0,'-15'25'38'0,"5"-11"-2"15,14 2 2-15,16-12-38 16,8-4 0-16,16-1-2 16,6-7-3-16,17 7-10 15,-5-14-20-15,17 8 0 0,-1-10-3 16,7 7 3-16</inkml:trace>
  <inkml:trace contextRef="#ctx0" brushRef="#br2" timeOffset="327172.7132">4158 13947 72 0,'-31'5'38'0,"4"9"1"16,-11-7-1-16,8 7-32 16,-6-2-2-16,4 14 0 15,3 1-1-15,4 4-2 16,5 7 0-16,5 2-1 15,6-1 1-15,13-1-2 16,10-6 2-16,10-8-1 0,6-11 0 16,11-11 0-16,5-13 1 15,4-12-1-15,0-8 1 16,-5-9-1-16,-7-2 1 15,-11-1 1-15,-13-1-1 16,-11 5 0-16,-12 9-1 16,-10 7 0-16,-8 12-1 15,-6 8 1-15,1 12-4 16,-2 3-1-16,13 10-5 15,-2-7-29-15,28 8 0 16,-5-23-2-16,37 17 0 16</inkml:trace>
  <inkml:trace contextRef="#ctx0" brushRef="#br2" timeOffset="327420.7274">4801 13553 83 0,'-16'-12'41'0,"1"20"-1"15,-13 5 0-15,-2 15-36 16,3 13-2-16,3 15 1 16,-4 11-1-16,6 10 0 15,3 2-2-15,5 2-1 16,8-6 0-16,6-10-2 15,11-10-3-15,3-28-15 16,25-4-20-16,0-28 0 0,15-8-1 16,0-21 1-16</inkml:trace>
  <inkml:trace contextRef="#ctx0" brushRef="#br2" timeOffset="327593.7373">5163 13570 88 0,'-22'-11'40'15,"3"31"2"-15,-19 21-1 16,0 25-35-16,-5 11-4 15,1 9-2-15,5 2-1 16,5-4-3-16,14-1-3 16,-1-22-33-16,26-2-2 15,1-21-1-15,25-6 2 16</inkml:trace>
  <inkml:trace contextRef="#ctx0" brushRef="#br2" timeOffset="328538.7913">5504 13990 63 0,'0'0'40'16,"0"0"-2"-16,0 0 2 15,-24 2-33-15,-1 5-3 16,-1 12 1-16,-3-2-2 16,-1 8-1-16,-1 1 0 15,6 5-1-15,6-1 0 16,7 2 0-16,6 0 0 15,12-5-2-15,9-5 2 16,11-9-1-16,7-9 0 16,9-10 0-16,3-9 0 15,-3-9 0-15,-2-7 1 16,-5-8 0-16,-6 0 0 15,-11-5 0-15,-9 1-1 0,-10 4 1 16,-7 3-1-16,-6 7 1 16,-4 10-1-16,-3 6-1 15,-1 12 0-15,0 6 0 16,6 7-1-16,6 4-1 15,10 5-2-15,9-2 1 16,15-2-1-16,8-8 0 16,14-4 1-16,5-9 1 15,3-2 1-15,0-2 3 16,-5-7 1-16,-5 4 2 15,-11-5 2-15,-4 4-2 16,-15-2 2-16,-5 7-1 16,-9 7 0-16,0 0-1 15,-12 3-1-15,2 15 0 0,-5 8-3 16,0 9 0-16,-1 4 0 15,1 6 0-15,4 2-1 16,5-7 1-16,8-5-1 16,5-12 0-16,10-12 2 15,8-14-1-15,9-12 1 16,4-13-1-16,0-8 2 15,4-3 0-15,-4-2-1 16,-4 2 1-16,-6 6-1 16,-6 7 0-16,-8 11-1 15,-14 15 2-15,8 10-4 16,-11 12 2-16,-2 8-1 15,0 7 0-15,2 0-1 16,0 0 2-16,7-3-1 0,3-6 0 16,4-12 1-16,8-13-1 15,3-11 2-15,3-9-1 16,4-13 1-16,-1-5 0 15,-2-5 0-15,-3-5-3 16,-1 4-3-16,-17-11-9 16,14 18-25-16,-22-6-3 15,5 15-1-15,-10-5-1 16</inkml:trace>
  <inkml:trace contextRef="#ctx0" brushRef="#br2" timeOffset="329257.8325">7263 13912 67 0,'2'-14'39'15,"-2"14"0"-15,3-11 0 16,-3 11-33-16,-5 12-2 15,3 11-2-15,-8 6-1 16,0 8 0-16,1 4-2 16,-2 1-1-16,3 4-4 15,-4-13-31-15,19-2-2 16,-2-20-1-16,11-9 0 15</inkml:trace>
  <inkml:trace contextRef="#ctx0" brushRef="#br2" timeOffset="329688.8571">7388 13659 87 0,'-23'6'40'0,"17"5"-1"15,-4-10-1-15,10-1-37 16,0 13-1-16,0-13 0 15,20 13 0-15,-4-3 1 16,1 9-1-16,6 1 1 16,-1 6 0-16,2 4 0 0,-4 6 1 15,-3 7-1-15,-3 3 0 16,-4 2 0-16,-8-3 0 15,-2-4-1-15,-4-6 1 16,0-7-1-16,-2-8 1 16,6-20 0-16,0 0 0 15,0 0 0-15,1-24 1 16,10-6 0-16,5-7-1 15,5-1 0-15,3-2 0 16,2-1-1-16,2 8 1 16,0 8-1-16,-3 17 0 15,-2 12 0-15,-5 13-1 16,-6 15 0-16,1 7-1 15,-4 1-2-15,8 9-1 0,-3-16-9 16,20 7-27-16,-5-18-1 16,16-4-1-16,0-21 1 15</inkml:trace>
  <inkml:trace contextRef="#ctx0" brushRef="#br2" timeOffset="330019.8761">8294 13862 81 0,'-23'-3'43'16,"-16"0"-2"-16,2 17 2 15,-12 1-37-15,2 10-3 16,6-2-1-16,6 7 0 16,7-1-1-16,15-3-1 15,13-3 0-15,15-9 0 0,13-10 0 16,20-5 0-16,3-1 0 15,5-3 0-15,1-2 1 16,-8 5 0-16,-8 2-1 16,-8 8 0-16,-18 10 0 15,-15 5 0-15,-16 11 0 16,-9 3-1-16,-7 3 1 15,1-3-2-15,-2-3 1 16,8-9-3-16,16-9-2 16,5-26-14-16,35-2-23 15,9-24 2-15,23-6-1 16,8-17 1-16</inkml:trace>
  <inkml:trace contextRef="#ctx0" brushRef="#br2" timeOffset="330206.8868">8893 13502 70 0,'-6'-16'42'16,"-21"18"0"-16,1 34 0 15,-17 9-24-15,2 15-15 16,1 13-1-16,3 12-1 16,1 4-1-16,4-2-1 15,9-1-2-15,2-9-1 16,12-2-4-16,-11-20-32 15,22-2-2-15,-9-25-1 16,11-6 2-16</inkml:trace>
  <inkml:trace contextRef="#ctx0" brushRef="#br2" timeOffset="330380.8967">8523 13930 98 0,'-21'-33'44'16,"12"19"-1"-16,-2-6-8 15,11 20-30-15,24-10-3 16,7 5-1-16,17-2-4 15,4-11-9-15,20 11-27 16,-11-7-4-16,11 8 0 16,-14-6-1-16</inkml:trace>
  <inkml:trace contextRef="#ctx0" brushRef="#br2" timeOffset="330996.9319">9002 14094 47 0,'12'-15'36'0,"-1"-8"4"15,-1 5-1-15,-2-8-28 16,3 10-3-16,-5-4-1 15,3 10 0-15,-9 10-2 16,0 0 0-16,0 0-2 16,-6 31-1-16,-7 0 0 15,2 5-1-15,-4 4 0 16,1 4 0-16,-2-1-1 15,3-5 1-15,4-6-1 16,4-8 1-16,4-9 0 16,1-15 0-16,0 0 0 15,23-7 0-15,-12-15 0 0,6-6 0 16,-1-7 0-16,1-4 0 15,-2-9 0-15,3 0 0 16,1 0 0-16,-5 5-1 16,1 7 1-16,3 4-2 15,0 9-1-15,3 4-1 16,8 12-3-16,-2-5-6 15,18 15-29-15,-8-5-1 16,12 9 0-16,-4-8 0 16</inkml:trace>
  <inkml:trace contextRef="#ctx0" brushRef="#br2" timeOffset="331363.9529">9788 13883 90 0,'-7'11'40'15,"-2"4"3"-15,-10-10-9 16,1 19-29-16,-5 1-1 15,2 12-1-15,-3 1 1 16,2 5-2-16,4-3 0 16,8 0-1-16,7-10 0 15,15-8-1-15,10-12 1 16,14-11 0-16,11-12-1 15,11-12 0-15,5-11 1 16,-1-7 0-16,-1-1-1 16,-8-2 1-16,-8 5-1 15,-11 3 1-15,-10 9-1 16,-8 6 1-16,-16 23-1 15,8-10 0-15,-11 21 0 0,-4 13 0 16,-1 6-2-16,1 3-1 16,3 7-2-16,0-6-4 15,17 16-13-15,-10-22-21 16,21 2-1-16,1-16 0 15,14-3 2-15</inkml:trace>
  <inkml:trace contextRef="#ctx0" brushRef="#br2" timeOffset="331595.9662">10696 13839 74 0,'-9'-10'42'15,"-14"1"0"-15,0 19 1 0,-18-3-31 16,3 23-5-16,-5 7-3 15,1 7-2-15,4 5 0 16,12 0-1-16,8-2 0 16,16-7-3-16,17-7-1 15,10-20-8-15,30 6-20 16,-2-23-12-16,19-3-1 15,1-17 0-15</inkml:trace>
  <inkml:trace contextRef="#ctx0" brushRef="#br2" timeOffset="332048.9921">11152 13490 72 0,'36'-37'41'0,"-13"2"0"15,0 18 0-15,-17-2-35 16,-6 19-2-16,-6 31-1 16,-1 10 1-16,-10 13-2 15,0 12 0-15,-6 10-1 16,1 10 1-16,0 2-2 15,2-2 0-15,3-4-2 16,0-10-2-16,6-6-2 16,0-23-8-16,13 1-28 15,-3-21 0-15,10-4 0 16,-9-19 1-16</inkml:trace>
  <inkml:trace contextRef="#ctx0" brushRef="#br2" timeOffset="332386.0114">11002 13857 102 0,'-2'11'42'16,"2"-11"0"-16,2 32-12 16,12-22-27-16,9-2-2 15,13-1 1-15,7-1-1 16,8-6 0-16,9-1 0 15,5-5-1-15,0 0 0 16,-4 0 0-16,-5-1 0 16,-9 1 0-16,-8 4 0 15,-10 3 0-15,-14 3 0 16,-7 8 0-16,-12 9 1 15,-6 4-1-15,-6 7-1 0,-6 7 1 16,-3 3 0-16,-1 4 0 16,4-2-1-16,4-1-1 15,9-15-3-15,16 5-9 16,-7-33-27-16,36 4-1 15,-6-26-1-15,21-2 1 16</inkml:trace>
  <inkml:trace contextRef="#ctx0" brushRef="#br2" timeOffset="332522.0192">11723 13596 99 0,'-43'-15'40'16,"10"15"-1"-16,4 8-18 0,5 0-61 15,20 11 0-15,6-6-2 16,21 7 1-16</inkml:trace>
  <inkml:trace contextRef="#ctx0" brushRef="#br2" timeOffset="333348.0664">12074 13898 80 0,'0'0'42'0,"0"0"-1"16,16-8 1-16,-16 8-36 15,0 0-2-15,0 0 0 16,-15 8-2-16,-2 8 0 15,-4 12 0-15,-6 4-2 16,0 7 0-16,1 4 0 16,4 2 0-16,4-4 0 15,10-2-1-15,11-5 2 16,10-13-2-16,15-12 1 15,9-13 0-15,12-9 0 16,3-13 0-16,1-10 1 16,-2-5 0-16,-4-6-1 15,-9-3 1-15,-6-2-1 0,-12 4 1 16,-8 2 0-16,-9 10 0 15,-4 7-1-15,-4 7 0 16,-4 12 0-16,9 10 0 16,-17 7 0-16,10 8 1 15,4 4-1-15,5 3 0 16,5 0 0-16,6-3 0 15,6-4 0-15,6-4 0 16,6-6 1-16,-1-4-1 16,2-4 1-16,-2-2-1 15,-3-3 1-15,-3 1 0 16,-5 2-1-16,-7 1 1 15,-12 4-1-15,13 2 0 16,-14 7 1-16,-5 14-1 16,-8 9 0-16,-2 4-1 0,-4 3 1 15,0 3-1-15,2-3 0 16,8-4 0-16,4-11 0 15,6-24 1-15,19 1 0 16,5-25 0-16,13-14 1 16,7-7 1-16,5-9-1 15,0-6 0-15,1-1 1 16,-5 5-1-16,-6 11 0 15,-8 15 0-15,-16 20-1 16,-15 10 0-16,-2 30 0 16,-16 10 1-16,-3 13-3 15,-4 5 0-15,5 2-1 16,3-4-2-16,11-1-3 15,5-23-7-15,32 5-9 0,-9-30-18 16,26-2 0-16,-2-17-1 16,14-3 1-16</inkml:trace>
  <inkml:trace contextRef="#ctx0" brushRef="#br2" timeOffset="333700.0866">13438 13648 86 0,'-24'3'42'15,"-10"8"1"-15,3 17-1 16,-13 0-35-16,1 5-2 16,-1 0-1-16,6 3-2 15,7-2 0-15,10-4-1 16,15-2-1-16,14-8 1 0,13-4-1 15,10-1 1-15,5-1-1 16,1 2 0-16,-1-2-1 16,-3 1 1-16,-10 4 0 15,-14 1-1-15,-10 5 1 16,-15 1 0-16,-12 3 0 15,-8-5-1-15,-6 0 1 16,-4-3-3-16,3 0-3 16,-1-14-6-16,17 10-9 15,-6-24-22-15,21 3-1 16,2-17-1-16,12 0 1 15</inkml:trace>
  <inkml:trace contextRef="#ctx0" brushRef="#br2" timeOffset="340150.4555">1933 15171 48 0,'-1'-22'37'0,"-4"12"0"16,-18-4-1-16,-5 14-31 15,-15 0-2-15,-4 8 1 16,-8 1-2-16,5 5 0 15,0 1-1-15,8-1 0 16,11-5 0-16,9-1-1 16,22-8 0-16,-6 15 0 15,22-4 0-15,4 4 0 16,6 6 0-16,6 6 1 15,3 6-1-15,0 2 1 16,0 3-1-16,-2-1 1 16,-8 0-1-16,-5-4-1 15,-11-4 1-15,-9-1 0 16,-9-2 0-16,-10-4 0 0,-6-1 1 15,-8-2-2-15,0-6 2 16,1-4 0-16,7-10-1 16,8-10 0-16,13-14 0 15,17-12 0-15,14-16-1 16,7-12 2-16,14-9-1 15,0-6 0-15,2 2 0 16,-1 4 0-16,-7 10 0 16,-11 8-1-16,-8 16 0 15,-11 12-3-15,-12 28-8 16,5-11-24-16,-5 11-2 15,0 15 0-15,9-3-1 16</inkml:trace>
  <inkml:trace contextRef="#ctx0" brushRef="#br2" timeOffset="340617.4822">1967 14788 61 0,'-39'-13'40'0,"-1"10"-1"15,-15-5-3-15,2 14-31 16,-8 4-3-16,-3 15-1 15,-2 10 1-15,1 17 0 0,1 9 0 16,9 18-1-16,5 13 0 16,15 9 1-16,12 9-1 15,18 4-1-15,15-4 0 16,21-2-1-16,21-16 0 15,22-17 0-15,21-23 0 16,15-26-1-16,13-25 1 16,2-24 1-16,0-22 0 15,-10-20 0-15,-17-14 0 16,-21-11 2-16,-30-4-2 15,-26-2 1-15,-30 1-1 16,-25 3 0-16,-24 9 1 16,-18 12-2-16,-14 17 0 15,-15 7-3-15,5 24-2 0,-7 3-31 16,31 18-1-16,15-2-2 15,37 6-1-15</inkml:trace>
  <inkml:trace contextRef="#ctx0" brushRef="#br2" timeOffset="341451.5299">3065 14903 45 0,'8'-30'38'16,"2"15"-1"-16,-12 4 1 15,2 11-34-15,-14 18-1 16,1 12 2-16,-4 8-2 0,0 19 0 15,-4 10-2-15,5 12 2 16,-2 5-2-16,7 5 2 16,4-5-2-16,5-5-1 15,6-8 0-15,2-12-1 16,2-15 1-16,1-13-1 15,-1-14 1-15,-8-17-1 16,15-12 2-16,-9-18 0 16,3-16 0-16,-2-14 0 15,5-14 0-15,-1-14 0 16,7-11-1-16,3-3 1 15,5 4 1-15,3 6-1 16,4 9 1-16,-1 13-1 16,1 16 1-16,0 17-1 15,4 18 0-15,-4 18 1 0,-3 15-3 16,-4 9-1-16,0 7 0 15,-6 9 1-15,-3 3-1 16,-4 4 1-16,-7 1-1 16,-11-3 1-16,-9-3 1 15,-4-1 1-15,-10-8-1 16,-2-2 0-16,-4-7 0 15,3-6 1-15,3-4-1 16,5-4 0-16,7-1 0 16,16-8-1-16,-7 11 1 15,17-2 1-15,9 5-1 16,5 4 1-16,3 9-1 15,3 4 1-15,2 5 0 16,2 3-1-16,-2 3-2 0,-2-6-5 16,8 8-23-16,-13-21-10 15,8 4-2-15,-5-19 0 16</inkml:trace>
  <inkml:trace contextRef="#ctx0" brushRef="#br2" timeOffset="341831.5516">3906 15241 62 0,'-18'2'40'0,"15"15"-2"15,3-17 1-15,-4 20-37 0,26-8-2 16,10-2 1-1,9-5 0-15,7-6 0 0,5-5 0 16,3-7-1-16,-4-6 1 16,-3-4 0-16,-11-7 0 15,-8 0 0-15,-11-4 0 16,-13 3 1-16,-10 1-1 15,-8 2-1-15,-9 10 2 16,-5 8-1-16,-8 10 0 16,-5 12 0-16,-3 15 0 15,-1 15 1-15,0 10-1 16,9 4 0-16,7 3 0 15,11-3-2-15,17-4-2 16,12-14-3-16,32 2-26 0,3-32-11 16,27 0 2-16,6-17-1 15</inkml:trace>
  <inkml:trace contextRef="#ctx0" brushRef="#br2" timeOffset="342598.5955">4630 15207 29 0,'-14'-22'36'16,"5"8"2"-16,-6-2-3 15,15 16-23-15,-24-11-4 16,24 11-1-16,-20 5-1 15,7 10-1-15,-1 2-2 16,4 11 0-16,-4 10 0 16,1 7-1-16,4 7 0 15,-1 8-2-15,0-1 1 0,4-2-2 16,1-7 2-16,5-8-3 15,2-8 2-15,0-12-1 16,-2-22 1-16,10 0 1 16,-2-21-1-16,2-11 2 15,0-10-1-15,1-8 1 16,-1-10-1-16,2-7 0 15,0 0 0-15,1 2 0 16,2 9-1-16,3 8 0 16,-2 10-1-16,8 8 1 15,2 12 0-15,4 11 0 16,0 10 0-16,3 6 0 15,1 6-1-15,-4 2 1 16,-2 2 0-16,-6 6 0 0,-8 1 0 16,-10 0 0-16,-8 1-1 15,-9-1 1-15,-10 2 0 16,-10-1 0-16,-1-1 0 15,-5 3 0-15,-1 1 1 16,1 9-1-16,0 3 0 16,3 9-1-16,3 4 1 15,3 9-1-15,2-1 1 16,4 2-1-16,6-7 0 15,3-5-3-15,8-4-2 16,-1-28-16-16,20 3-17 16,-12-24-2-16,36-12-1 15</inkml:trace>
  <inkml:trace contextRef="#ctx0" brushRef="#br2" timeOffset="343554.6502">5064 15225 13 0,'25'-9'31'16,"-5"4"1"-16,6-2 1 15,10 4-26-15,-6-10 0 16,8 11 0-16,-9-10 0 15,5 12-1-15,-15-8 1 16,2 11 0-16,-21-3-2 16,0 0 1-16,-9 12 0 15,-10 2-2-15,-8-1 1 16,-7 4-2-16,0 4-1 15,-3 3 1-15,-2 5-1 0,5 0 0 16,3 3-1-16,10 4 2 16,5-2-2-16,11 2 1 15,9-5-2-15,10-2 1 16,7-12 0-16,9-5-1 15,8-12 1-15,3-11-2 16,4-8 1-16,-1-12 0 16,-1-4 0-16,-6-6-1 15,-7 0 2-15,-8-1-2 16,-8 4 2-16,-10 4-1 15,-8 9 0-15,-6 6 0 16,-7 9 0-16,-1 5 0 16,0 6 0-16,2 4 0 15,16-5 0-15,-12 15 0 0,23-8 0 16,11-4 0-16,13-3 0 15,7 0 0-15,9 2 0 16,6 1 0-16,-5 6 1 16,-1 5-1-16,-10 6 1 15,-11 7-1-15,-14 7 0 16,-11 4 1-16,-11 1-1 15,-7 3 1-15,-3-6-1 16,-4-2-2-16,1-9 2 16,4-6-1-16,15-19 1 15,-13 2 0-15,19-18 1 16,6-12-1-16,5-6 1 15,7-6 2-15,0-5-2 0,2 3 1 16,-2 4-1-16,-4 7 0 16,-3 9-1-16,-6 8 1 15,2 8-1-15,-2 7 0 16,3 4-1-16,5-4-1 15,12 0-2-15,2-9-2 16,17 3-7-16,-8-23-13 16,21 6-14-16,-11-19-2 15,10 3 0-15,-12-17 2 16</inkml:trace>
  <inkml:trace contextRef="#ctx0" brushRef="#br2" timeOffset="343711.6592">6395 14730 71 0,'-13'30'41'0,"-12"8"-4"16,4 26 2-1,0 4-37-15,-1 13-2 0,3 6-2 16,-1 1 0-16,6 3-3 16,-13-15-33-16,20 2-1 15,-5-20-2-15,11-11 1 16</inkml:trace>
  <inkml:trace contextRef="#ctx0" brushRef="#br2" timeOffset="343900.67">6183 14976 80 0,'-14'-6'45'0,"0"0"-2"0,14 6 0 16,33 4-40-1,11-10-3-15,16-2-3 0,6-12-9 16,26 11-29-16,-14-12-1 15,9 8-3-15,-11-8 2 16</inkml:trace>
  <inkml:trace contextRef="#ctx0" brushRef="#br2" timeOffset="361666.6862">7208 14700 39 0,'2'-19'38'0,"-2"19"2"15,0-20-5-15,0 20-25 16,0 0-4-16,0 0-1 16,-6 20-2-16,3 2 0 15,-1 6-3-15,2 14-1 0,-2 11 1 16,2 9 0-1,-4 11 0-15,-1 5-1 0,0 3 1 16,1-4 0-16,0-7 0 16,1-12 1-16,2-10-1 15,3-15 1-15,3-17 0 16,-3-16-1-16,14-15 1 15,1-10 0-15,-1-12 0 16,1-6 0-16,1-6 0 16,-1-3 0-16,3 2 0 15,-1 5-1-15,3 7 1 16,-1 13-2-16,1 10 1 15,-1 13 0-15,0 11-1 16,-1 10 1-16,-2 9 0 0,-4 7 0 16,-4 4 0-16,-5 2 1 15,-9 0-1-15,-6-3 1 16,-7-5 0-16,-5-5 0 15,-5-6-2-15,-3-7 1 16,-2-9-3-16,2-10 0 16,8-5-4-16,-1-19-6 15,20 7-25-15,-7-12-1 16,21 6 0-16,-3-4 1 15</inkml:trace>
  <inkml:trace contextRef="#ctx0" brushRef="#br2" timeOffset="362064.7089">7850 15051 47 0,'3'-12'38'16,"-3"12"0"-16,-16-1 0 15,4 12-34-15,-9 7 1 16,1 17-1-16,-3 4-1 16,3 9 0-16,-2 5-1 15,7 3 1-15,1-4-2 16,6-3 1-16,1-9-1 15,6-8 0-15,2-13 1 16,-1-19-1-16,14 5 0 16,-2-20 0-16,3-12 0 15,0-11 0-15,-1-7 1 0,2-9-2 16,3-7 1-16,-3-1-1 15,1 5 1-15,-1 5-2 16,-3 11 1-16,-1 7-1 16,2 15-1-16,-3 7-2 15,8 19-8-15,-19-7-27 16,36 16-1-16,-14-9 0 15,11 6-1-15</inkml:trace>
  <inkml:trace contextRef="#ctx0" brushRef="#br2" timeOffset="362445.7307">8171 15215 67 0,'10'19'41'0,"-10"-19"-1"15,33 13 1-15,3-23-38 16,-3-3-1-16,6-4 0 16,1-4-1-16,-2-5 1 15,0 0-2-15,-11 1 1 16,-4-1 0-16,-11 4 0 15,-14 5 0-15,-12 5 0 16,-10 7 0-16,-10 6 0 16,-7 8 0-16,-4 8 1 15,0 10-1-15,2 5 0 16,6 5 0-16,10 0-1 15,10 1 0-15,15-3 0 0,12-8-2 16,16-3-1-16,11-11-1 16,18-4-3-16,0-20-10 15,25 9-24-15,-5-15-1 16,6 1 1-16,-7-7 0 15</inkml:trace>
  <inkml:trace contextRef="#ctx0" brushRef="#br2" timeOffset="362807.7514">8908 15032 73 0,'-34'-10'42'0,"6"16"-1"0,-13-3-1 16,7 12-36-16,-3 7-1 15,3 12 0-15,4 1-1 16,7 5 0-16,7 0-1 15,14-4 0-15,11-6 0 16,12-6-1-16,11-13 1 16,12-12-1-16,6-9 1 15,4-10-1-15,1-5 1 16,-9-3-1-16,-4-5 0 15,-10 2 1-15,-7 1-1 16,-10 5 1-16,-7 8-1 16,-7 6 1-16,-1 11-1 15,0 0 0-15,-10 15 0 16,7 2 0-16,4 9-2 15,1 2-1-15,5 3-3 0,-7-13-17 16,16 10-19-16,-5-11-1 16,10-1 0-16,-3-15 0 15</inkml:trace>
  <inkml:trace contextRef="#ctx0" brushRef="#br2" timeOffset="363037.7646">9478 14553 81 0,'-18'40'42'0,"3"27"-1"15,-8 4 1-15,-7 15-40 0,13 4-2 16,4 1-2-16,7-1-4 15,-5-23-19-15,16 3-17 16,-4-20 0-16,10-11 0 16,-3-17 0-16</inkml:trace>
  <inkml:trace contextRef="#ctx0" brushRef="#br2" timeOffset="363521.7923">9692 14876 40 0,'-15'15'38'0,"2"7"2"15,-11-4-2-15,12 12-22 16,-15-14-6-16,6 5-2 15,-6-8-2-15,6 0-1 16,-3-7-1-16,4 0-1 16,0-5 0-16,4 3-1 15,0 0 0-15,3 4-1 0,2 4 0 16,-1 0 0-16,3 5-1 15,4 1 1-15,4-1-1 16,6-1 1-16,7-7 0 16,6-7-1-16,12-4 1 15,5-4 0-15,6-1 0 16,6-5-1-16,-1 7 0 15,-3 0-1-15,-1 11-2 16,-11 2-3-16,1 18-12 16,-20-11-24-16,8 9 0 15,-15-6-3-15,8 1 2 16</inkml:trace>
  <inkml:trace contextRef="#ctx0" brushRef="#br2" timeOffset="364310.8374">10392 15062 23 0,'3'-12'35'0,"-6"-7"3"0,0 8-2 16,-15-11-23-16,18 22-3 15,-33-23 1-15,15 20-2 16,-15-2-3-16,3 9-1 16,-7 4 0-16,0 12-2 15,-7 5 0-15,2 9 0 16,1 5-1-16,7 5 1 15,3-3-2-15,11 3 1 16,12-8 0-16,10-6-1 16,17-13 0-16,18-11-1 15,11-14 1-15,9-13-1 16,6-7 1-16,3-7-1 15,0-5 1-15,-7 1-1 16,-11 5 1-16,-10 5-1 0,-14 9 0 16,-12 12 0-16,-12 8-1 15,-7 15 1-15,-9 9 0 16,-2 4-1-16,2 7 0 15,0-2-1-15,12 3-1 16,8-7-1-16,15-4-1 16,12-18-8-16,24 6-27 15,1-19-1-15,14 1 0 16,1-12 1-16</inkml:trace>
  <inkml:trace contextRef="#ctx0" brushRef="#br2" timeOffset="364722.861">11052 15054 69 0,'-19'-11'41'0,"-9"-2"-1"15,-1 18 0-15,-11-3-35 0,4 13-1 16,-2 1 1-16,3 11-2 16,4 0 0-16,9 2-1 15,7 0 0-15,10-4-1 16,10-6 0-16,10-4 0 15,6-12 0-15,11-7-1 16,5-10 0-16,2-5 1 16,-1-4-1-16,-2-3 0 15,-4-1 1-15,-5 3-2 16,-5 4 1-16,-7 7 0 15,-4 5 0-15,-11 8 0 16,16 10-1-16,-13 12 1 0,-1 10 0 16,-1 10 0-16,-3 8 0 15,0 12 0-15,-5 1 1 16,-5 5-1-16,-3-6 1 15,-4-3 0-15,-2-9 0 16,-5-12-1-16,-2-13 1 16,-1-16-2-16,3-12-1 15,-2-21-1-15,8-2-10 16,-6-28-17-16,21 7-13 15,-1-12 1-15,16 6-3 16</inkml:trace>
  <inkml:trace contextRef="#ctx0" brushRef="#br2" timeOffset="365128.8842">11412 15187 76 0,'-3'17'42'15,"-9"-11"0"-15,17 8 0 16,-5-14-39-16,18 6-1 16,7-11-1-16,6-2 0 15,6-4 0-15,6-4-1 16,1-5 0-16,-1-3 0 15,-3 0 1-15,-6-5-1 16,-9 2 0-16,-6-1 0 16,-9-3 1-16,-10 4-1 15,-10 3 1-15,-7 5 0 0,-11 6 0 16,-6 13 1-16,-9 9-1 15,0 12 1-15,-4 10-1 16,5 10 1-16,6 5-1 16,13 0 0-16,12-2 0 15,15-8-2-15,21-8-1 16,14-15-3-16,21 0-12 15,-4-29-22-15,23 0-4 16,-9-14-1-16,12 0 1 16</inkml:trace>
  <inkml:trace contextRef="#ctx0" brushRef="#br2" timeOffset="365466.9035">12266 14825 96 0,'-28'11'43'15,"-13"1"1"-15,2 24-13 16,-5-13-30-16,3 9 1 15,2-1 0-15,13 5-1 16,8-6 0-16,15-6-1 16,12-3 1-16,14-6-1 15,11-7 0-15,5-5 0 16,3-3 1-16,-1-2-1 15,-6 2 0-15,-4 6 1 16,-11 3 0-16,-11 8 0 16,-18 10 1-16,-7 4-1 15,-13 8 0-15,-7 4 0 0,-3-3-1 16,1-1 1-16,3-5-3 15,6-11-1-15,13-2-6 16,-5-28-12-16,33 10-21 16,-11-21-2-16,14-1-1 15,-9-15 0-15</inkml:trace>
  <inkml:trace contextRef="#ctx0" brushRef="#br2" timeOffset="401152.9446">13421 15430 42 0,'-15'-5'37'0,"-14"-4"0"16,-3 13 1-16,-14-11-27 16,-3 15-6-16,-5-1-1 15,4 9 1-15,-4 0-1 16,8 7-2-16,5 5 1 0,11 3-1 15,10 0-1-15,11 4-1 16,12-5 1-16,13-2-2 16,11-9 1-16,12-12 0 15,10-10 0-15,6-10 1 16,2-11-1-16,-1-6 2 15,-4-7-1-15,-5 2 2 16,-9 1-2-16,-10 4 1 16,-11 7-1-16,-5 5 1 15,-12 18-1-15,0 0 0 16,0 0-1-16,-18 38 0 15,2 7-1-15,-3 14 0 16,-6 13 1-16,3 7-1 16,-1 6-1-16,4-4-3 0,9 2-3 15,-4-26-27-15,23-5-5 16,4-27-2-16,18-15 1 15</inkml:trace>
  <inkml:trace contextRef="#ctx0" brushRef="#br2" timeOffset="401513.9653">13460 15005 62 0,'-104'6'40'0,"-21"22"-1"16,3 36 2-16,-3 23-36 15,12 30-2-15,12 22 0 0,22 21-2 16,22 6 1-16,31 1-2 16,35-15 0-16,41-15-1 15,30-32 1-15,33-33-1 16,25-43 0-16,22-44 0 15,10-39 2-15,5-27-1 16,-15-32 0-16,-24-15 1 16,-32-6-1-16,-37-2 3 15,-38 2-1-15,-46 11-2 16,-47 19-1-16,-35 28 1 15,-24 39 0-15,-23 29-2 16,-7 47-13-16,-10 11-26 16,28 31 0-16,19 6-2 0,41 11 1 15</inkml:trace>
  <inkml:trace contextRef="#ctx0" brushRef="#br0" timeOffset="418551.9398">14586 15461 58 0,'11'-22'36'0,"-9"-2"-1"16,0 13-14-16,-6-5-19 15,-4 5 0-15,-6 5 0 16,-5 8 1-16,-7 2-1 16,-3 11 0-16,-11 4 1 15,3 11 1-15,-6 2-1 16,5 8-1-16,-1 4 0 15,7 7-1-15,9 2 0 16,6 3 0-16,15 1-1 16,11-3-1-16,12-4 2 15,12-10-1-15,14-10 0 16,8-13 1-16,7-17-1 15,4-16 0-15,-2-16 1 16,-2-13-1-16,-9-13 0 16,-6-7 2-16,-16-5-2 0,-12 0 1 15,-12 1 0-15,-14 4 0 16,-15 12 0-16,-6 9 1 15,-14 17-2-15,-6 12 1 16,-4 15-1-16,-1 10-1 16,8 13 0-16,4 4-3 15,20 10-3-15,6-13-25 16,29 9-5-16,6-13-3 15,26-1 2-15</inkml:trace>
  <inkml:trace contextRef="#ctx0" brushRef="#br0" timeOffset="418934.9617">15073 15640 49 0,'-12'12'38'16,"6"8"-2"-16,-7-7 0 15,7 12-32-15,-5 2 0 16,7 4 0-16,-2 3-2 15,4 4 0-15,-4-5 0 16,5 2-1-16,-3-9 1 16,4-4 0-16,-1-9 1 15,1-13-1-15,0 0 0 16,14-23 0-16,-4-8 0 15,7-9-1-15,1-3 1 16,4-5-1-16,5 0-1 16,1 4 1-16,-4 7-1 0,4 14 0 15,-5 15 0-15,-5 14 0 16,-3 16 0-16,-4 10 0 15,-3 12-1-15,-2 5 0 16,2 4-1-16,-2-2-2 16,8 1-3-16,-6-24-14 15,16 4-17-15,-5-24-3 16,13-4 2-16,-3-21 0 15</inkml:trace>
  <inkml:trace contextRef="#ctx0" brushRef="#br0" timeOffset="419279.9814">15525 15762 57 0,'-10'26'38'0,"2"-11"-1"16,15 9-1-16,5-15-33 15,12-3-2-15,11-10 1 16,5-2-1-16,8-9 0 15,2-2-1-15,-4-4 1 16,0-1 0-16,-11-1 0 16,-7 1 1-16,-18 0 0 15,-6 2 0-15,-13 3 1 16,-10 5-1-16,-12 4 1 15,-3 8-1-15,-4 8-1 16,0 10 1-16,-1 9-1 16,6 9 0-16,9 6 0 15,6 3-1-15,12-1 0 0,13-2-1 16,14-4-3-16,10-16-3 15,27 1-32-15,1-23 0 16,24-1-3-16,2-21 1 16</inkml:trace>
  <inkml:trace contextRef="#ctx0" brushRef="#br0" timeOffset="420079.0271">16392 15829 38 0,'0'0'36'0,"13"-23"1"15,-13 23-2-15,0 0-28 0,0 0-2 16,0 0-1-16,2 35 0 15,-6-4 0-15,-1 10-1 16,2 4-1-16,-2 7 0 16,3-3 0-16,3-1-1 15,0-6 0-15,2-9 1 16,4-13-2-16,-7-20 1 15,19 2-1-15,-7-22 0 16,-2-7 1-16,0-11-1 16,0-11 1-16,-2-6-1 15,0-6 0-15,-1-4 0 16,1 2 1-16,-2 2-2 15,4 5 1-15,3 8 2 16,2 9-2-16,3 11 1 16,4 13-1-16,2 13-1 15,1 10 1-15,1 10-1 0,1 9 1 16,-2 4-3-16,-3 7 3 15,-5 3-2-15,-6 3 2 16,-8 0 0-16,-5 0 0 16,-9-1-1-16,-7-7 1 15,-7-2 0-15,-8-5 0 16,-1-7 0-16,-3-5 0 15,2-2 0-15,-2-5 0 16,3 4 0-16,1 9 1 16,4 10-2-16,4 7 2 15,-2 14-1-15,5 12 1 16,0 10 0-16,4 2-1 15,4 3 0-15,3-8-2 0,5-13-4 16,20-3-30-16,-8-26-1 16,16-9-3-16,-1-26 1 15</inkml:trace>
  <inkml:trace contextRef="#ctx0" brushRef="#br0" timeOffset="421150.0884">16949 15841 45 0,'18'-4'36'0,"-18"4"1"15,7 20-1-15,-7-10-30 16,8 6-3-16,0-4 0 15,4 2 1-15,5-8-2 16,4-4 0-16,5-8 0 16,8-7-1-16,-1-8 0 15,-1-6 0-15,-2-5 0 16,-4-2 0-16,-4-3 0 15,-7 5-1-15,-12 0 1 16,-10 8 0-16,-8 6 0 16,-8 11 0-16,-7 11-1 0,-5 11 2 15,-9 14-1-15,0 9 0 16,2 8 0-16,8 5 1 15,6-2-1-15,13 0 1 16,12-10-1-16,16-9 0 16,20-16-1-16,16-13 1 15,16-15-1-15,11-9 0 16,3-8-1-16,-1-5 0 15,-5 1 0-15,-8 3 0 16,-15 7 0-16,-14 12 0 16,-16 14 0-16,-15 12 0 15,-10 12 1-15,-7 11 0 16,-6 3 0-16,0 6 1 15,-2 1-1-15,5-6 0 0,5-7 0 16,4-8 1-16,6-11-1 16,0-14 1-16,21-8 0 15,-5-12 0-15,1-11 0 16,3-6 1-16,-5-9 0 15,0-3-1-15,-6-1 1 16,0 4 0-16,-7 6-1 16,0 6 0-16,-4 10-1 15,3 6 0-15,1 7 0 16,-2 11 0-16,21-10 0 15,-2 6 0-15,7-1-1 16,4-2 1-16,8 0-1 16,1-4 0-16,4 3 0 15,-3 0 0-15,-5 2 0 16,-5 3 0-16,-2 3 0 0,-8 1 0 15,-3 3 0-15,-17-4 1 16,14 16 0-16,-12-7 0 16,-6 5 1-16,-3 2-1 15,-6 4 1-15,-2 3 0 16,-5 2 0-16,3-1-1 15,-3 0 1-15,3 1 0 16,5-3-1-16,6-6 0 16,10-6 0-16,-4-10 0 15,24 5 0-15,-2-10 0 16,5-1 0-16,2-1 0 15,-3 3 0-15,0 1 1 0,-6 7-1 16,-7 7 1-16,-8 7 0 16,-8 5-1-16,-5 4 0 15,-8 5 0-15,-1-1-2 16,-3-2-3-16,9 7-9 15,-12-22-23-15,19 7-3 16,4-21-2-16,0 0 2 16</inkml:trace>
  <inkml:trace contextRef="#ctx0" brushRef="#br0" timeOffset="422083.1418">18330 15893 44 0,'0'0'36'16,"4"-12"0"-16,-9 1 0 15,5 11-31-15,-10-15-1 16,10 15 0-16,-26-3 1 16,11 14 0-16,-9 3-1 15,3 9 0-15,-4 5-1 16,4 7-1-16,-1 2 0 15,9 8 0-15,7-8-2 16,7 2 1-16,13-14 0 16,7-4-1-16,10-15 0 15,5-8 0-15,5-13 1 16,2-8-1-16,-2-10 1 15,-6-9-1-15,-2 1 1 0,-14-7-1 16,-8 3 0-16,-9 0 0 16,-8 7 0-16,-8 4-1 15,-4 11 1-15,-4 9-1 16,-4 10 0-16,2 8 1 15,3 9 0-15,5 3 0 16,8 3 0-16,4-3 0 16,14-6 1-16,13-5 0 15,13-7-1-15,10-7 1 16,7-3-1-16,3 1 1 15,2 1-1-15,-2 7 0 16,-7 5 1-16,-7 9-1 16,-14 10 0-16,-12 9 0 0,-8 8 0 15,-8 3 1-15,-9 4-1 16,-4-6 0-16,-2-4 0 15,2-6 0-15,4-9 1 16,9-20-1-16,0 0 1 16,24-24 0-16,6-11 0 15,9-9 1-15,7-6-1 16,-3-1 1-16,2 2-1 15,-5 9 0-15,-7 14 0 16,-11 14 0-16,-10 17-1 16,-9 14 0-16,-8 15-1 15,-6 5-1-15,3 7-2 16,-4-6-6-16,16 13-20 15,-9-25-11-15,17 0-1 0,0-19 0 16</inkml:trace>
  <inkml:trace contextRef="#ctx0" brushRef="#br0" timeOffset="422540.1679">19839 15302 48 0,'5'-16'38'0,"-6"6"-2"15,1 10 0-15,0 26-31 16,-1 13 0-16,-5 13 2 15,5 21-3-15,-6 11-1 16,4 12-1-16,-2 4 1 16,2 4-2-16,3-6-1 0,-2-9-1 15,6-8-4-15,-6-24-5 16,14-4-27-16,-9-25 0 15,6-7-1-15,-9-21 0 16</inkml:trace>
  <inkml:trace contextRef="#ctx0" brushRef="#br0" timeOffset="422713.1778">19683 15858 67 0,'-38'-28'40'0,"13"19"-2"16,0-2 1-16,25 11-32 15,-4 11-4-15,24-5-1 16,16-1-3-16,11-5-2 15,14 5-5-15,1-15-25 0,17 13-5 16,-6-10-1-16,6 12 0 16</inkml:trace>
  <inkml:trace contextRef="#ctx0" brushRef="#br0" timeOffset="423119.201">20349 15857 72 0,'-16'1'40'0,"-14"-9"-1"16,5 13-2-16,-7-4-33 15,1 8-2-15,-1 5 1 16,-1 9-1-16,2 6 0 16,0 6 0-16,5 4 0 15,6 4-1-15,7-1 0 16,11-3 1-16,8-9-1 0,13-7 0 15,8-13-1-15,11-11 0 16,2-10 0-16,8-12 1 16,-2-10-1-16,1-3-1 15,-7-8 2-15,-7 2-2 16,-7 5 2-16,-6 3-1 15,-9 7 0-15,-5 8 0 16,-6 19 0-16,0 0 0 16,-10 5 0-16,1 18 0 15,2 9-1-15,3 9 1 16,0-2-2-16,7 5 0 15,5-2-2-15,2-12-1 16,13-2-11-16,-10-29-22 16,20-4-2-16,-8-28-2 0,18-3 3 15</inkml:trace>
  <inkml:trace contextRef="#ctx0" brushRef="#br0" timeOffset="423314.2122">20829 15370 60 0,'2'-61'41'15,"1"30"-2"-15,-15 11 1 16,7 34-29-16,-13 20-4 15,-1 22-2-15,0 20-2 16,1 15-2-16,0 11 0 16,6 2-2-16,5 5 0 15,4-10-4-15,13 4-18 16,-8-29-18-16,16-7 0 0,-5-28-1 15,13-8 1-15</inkml:trace>
  <inkml:trace contextRef="#ctx0" brushRef="#br0" timeOffset="423803.2402">21143 15460 68 0,'-1'37'39'0,"-10"0"0"15,10 24-4-15,-8-4-29 0,4 13-2 16,-5 6 0-16,1 8-3 16,-8 4 1-16,0-3-3 15,5-6 1-15,-2-15-3 16,10-6-4-16,-5-32-30 15,22-1-2-15,3-38-1 16,16-10 0-16</inkml:trace>
  <inkml:trace contextRef="#ctx0" brushRef="#br0" timeOffset="424089.2565">21412 15641 67 0,'-37'21'40'0,"-2"17"0"16,-10-6 1-16,1 8-36 0,3-5-2 15,5 2 1-15,6-3-2 16,11-3 1-16,8-6-1 16,15-3-1-16,12-3 0 15,9-4 0-15,13-2-1 16,6-3 0-16,3-1 0 15,5-2 0-15,-6 0 0 16,-2 0-1-16,-7 2 0 16,-6 1-1-16,-7 6-3 15,-7-9-6-15,9 15-28 16,-22-22-1-16,19 19-2 15,-19-19 1-15</inkml:trace>
  <inkml:trace contextRef="#ctx0" brushRef="#br0" timeOffset="424441.2767">21720 15817 72 0,'-14'-7'41'16,"-9"-7"0"-16,8 16 0 15,-10-2-38-15,7 6-1 16,-1 7 0-16,5 4-1 15,4 4 0-15,2 2 0 16,7 2-1-16,1-2 0 16,5-2 0-16,5-3 1 15,2 0-1-15,5-8-1 16,0 0 2-16,2-3-1 0,0 1 0 15,-4 0 0 1,-1 3 0-16,-2-1 0 0,-8 5 0 16,-4 6 0-16,-4 3 0 15,-8 0 1-15,0 2-1 16,-5-4 0-16,3-3-2 15,-1-7-3-15,14 4-14 16,-8-31-22-16,15 1 1 16,1-18-4-16,15-6 2 15</inkml:trace>
  <inkml:trace contextRef="#ctx0" brushRef="#br0" timeOffset="425356.329">22323 15988 50 0,'-18'10'38'16,"-12"-3"-1"-16,3 12 0 15,-9-4-31-15,6 10 0 16,-1 3-3-16,3 2 1 15,5 2-2-15,7 0-1 16,9-2 0-16,8-3-1 16,10-5 0-16,10-10 1 0,8-10 0 15,8-7-1-15,6-13 1 16,2-11 1-16,2-8-1 15,-2-4 1-15,-6-8-1 16,-6 4-1-16,-11 0 2 16,-6 5-2-16,-10 8 2 15,-6 11-1-15,-9 8 0 16,-2 12 0-16,-5 11-1 15,3 9 0-15,-1 11 0 16,4 8 0-16,6 8-1 16,4-2 0-16,11 2-3 15,6-13-1-15,13 2-3 16,0-30-14-16,19 0-15 15,-9-27-3-15,17-3 1 16,-9-24 1-16</inkml:trace>
  <inkml:trace contextRef="#ctx0" brushRef="#br0" timeOffset="425537.3393">22953 15557 49 0,'4'-63'38'0,"2"23"-1"16,-17 8-1-16,11 32-24 16,-18 12-6-16,2 30-3 15,-10 21-1-15,3 16-1 16,-3 13-1-16,3 10-1 15,8-1-1-15,0-6-3 16,14 0-12-16,-4-29-19 16,16-7-2-16,-5-26-1 0,11-9 2 15</inkml:trace>
  <inkml:trace contextRef="#ctx0" brushRef="#br0" timeOffset="425711.3493">22773 15962 70 0,'-11'-20'41'0,"-8"-5"-1"16,19 25-1-16,-6-19-32 15,17 13-3-15,13-3-2 16,9-3-1-16,15-1-3 16,10-10-3-16,24 14-22 15,-9-21-12-15,13 14-1 16,-12-6-2-16</inkml:trace>
  <inkml:trace contextRef="#ctx0" brushRef="#br0" timeOffset="426567.3983">23607 15936 54 0,'-16'7'39'0,"-13"-3"-2"16,4 15 1-16,-13 0-29 15,14 12-4-15,-5 4-2 16,7 5 0-16,3 2-1 16,12-1-2-16,7-1 0 15,12-4 0-15,10-7 0 16,7-11-2-16,8-8 1 15,7-11 1-15,-1-9 0 16,-3-6 1-16,-5-8-1 16,-5-8 1-16,-7-2-1 0,-9-3 1 15,-7-2 0-15,-7 2 0 16,-4 1 0-16,-2 2-1 15,-3 6 1-15,4 6-1 16,-2 6 1-16,2 2-1 16,5 14 1-16,4-10-1 15,-4 10 0-15,22 1 0 16,-4 3 1-16,2 1-1 15,1 3 0-15,2 4 0 16,-3 1 0-16,-2 2 0 16,-6 0 1-16,-3 3-1 15,-3-1 0-15,-5-2 1 16,-1-3-1-16,0-1 0 0,0-11 0 15,0 0 0 1,0 0-1-16,0 0 1 0,7-11 0 16,2-3 0-16,3-1 0 15,2-2 0-15,-1-3 0 16,0 3 0-16,0 1 1 15,-4 4-1-15,-9 12 1 16,11-15 0-16,-11 15-1 16,0 0 1-16,0 0-1 15,9 19 1-15,-7-3-1 16,-2 4 1-16,0 5-1 15,2 2 0-15,-2 2-1 16,0-1 0-16,2-2-3 16,-6-15-10-16,15 13-23 0,-11-24-3 15,0 0-1-15,0 0 1 16</inkml:trace>
  <inkml:trace contextRef="#ctx0" brushRef="#br0" timeOffset="427175.433">24481 15962 54 0,'0'0'38'15,"-4"-24"-1"-15,4 24-1 16,-29-10-28-16,11 15-2 15,-7 1-1-15,1 10-1 16,-6 4-1-16,4 6 0 16,1 4-1-16,6 5 0 15,6 0 0-15,7 0 0 16,9-5-2-16,6-5-1 15,8-3-1-15,4-10-2 16,9 3-12-16,-8-27-23 16,12 8 0-16,-11-21-2 0,7 6 2 15</inkml:trace>
  <inkml:trace contextRef="#ctx0" brushRef="#br0" timeOffset="427576.456">24532 16043 81 0,'0'31'40'0,"-3"-17"-3"16,17 16-8-16,0-19-27 15,5-4-2-15,10-6 1 16,4-5-1-16,0-8-1 15,4-5 1-15,-4-3 0 16,-3-6 1-16,-7-1 1 0,-2 1-1 16,-11-2 1-16,-3 1-1 15,-11 3 2-15,-4 6-1 16,-10 3 1-16,0 9-1 15,-8 11 0-15,-3 11 0 16,-3 14 1-16,-4 15-1 16,4 9 0-16,1 6-2 15,8 2 1-15,9-1-1 16,13-8 0-16,13-9-2 15,14-14-1-15,13-20-4 16,17-2-8-16,-6-35-18 16,16 7-9-16,-8-20-2 0,6 1 3 15</inkml:trace>
  <inkml:trace contextRef="#ctx0" brushRef="#br0" timeOffset="428377.5018">23902 16081 28 0,'0'0'32'0,"0"0"0"15,0 0 0-15,-11-7-24 16,11 7-2-16,0 0 0 15,1 11 0-15,-1-11-1 16,-3 18 1-16,-3-6-1 16,2 9 1-16,-5-3-3 15,1 8-1-15,-5-1 1 16,0 5-2-16,-1-1 1 15,2-6-2-15,0-3 1 16,3-3-1-16,5-6 1 16,4-11 0-16,0 0-1 15,19-16 2-15,-2-10-1 0,7-6 1 16,3-8-1-16,2-3 1 15,-1-6 0-15,1 4 0 16,-6 2-1-16,-1 9 0 16,-6 8 0-16,-4 8 0 15,-12 18 0-15,0 0 0 16,8 13-1-16,-9 14 1 15,-4 9-1-15,2 4 0 16,1 5-1-16,2 2-3 16,5 1-1-16,-5-19-15 15,19 11-20-15,-9-20 0 16,13-2-2-16,-9-14 0 15</inkml:trace>
  <inkml:trace contextRef="#ctx0" brushRef="#br0" timeOffset="431099.6575">13115 17053 36 0,'0'-13'33'15,"0"0"3"-15,-4-4-15 16,4 17-13-16,-5-20-1 15,5 20 1-15,-8-15 1 16,8 15-2-16,0 0 0 16,0 0-2-16,-12 5-1 15,9 12-1-15,-3 8 0 16,1 8-1-16,-2 12-1 15,-1 8-2-15,1 6-2 0,-2-6 0 16,9 2-4-16,-8-13-12 16,17-2-19-16,-2-17-2 15,13-10 1-15,-2-19 1 16</inkml:trace>
  <inkml:trace contextRef="#ctx0" brushRef="#br0" timeOffset="431479.6792">13522 16969 38 0,'0'0'37'15,"-19"-2"0"-15,19 2 1 0,-29 11-32 16,15 3 0-16,-8-3-1 15,4 15 1-15,-3 5-2 16,2 1-1-16,0 11 0 16,5-3 1-16,5 3-2 15,4 2 0-15,8-5 0 16,8-4-1-16,9-10 0 15,7-7-1-15,6-14 0 16,7-9 0-16,4-13 0 16,0-10-1-16,-4-8 0 15,-6-3 0-15,-7-3 1 16,-11 2-2-16,-14 1 1 15,-13 5-2-15,-9 9 0 16,-11 5 0-16,1 8-2 0,-8 1-6 16,18 12-27-16,-10-2-1 15,18 6-1-15,12-6 2 16</inkml:trace>
  <inkml:trace contextRef="#ctx0" brushRef="#br0" timeOffset="431936.7054">13423 16635 56 0,'-54'-16'39'0,"-6"-1"-1"15,4 30-10-15,-2 2-23 16,2 18 1-16,-5 18-2 16,3 23 1-16,-2 15-3 15,7 16 2-15,3 11-2 16,13 5 1-16,16 0-1 16,21-62-2-16,8-2 1 15,17-2 0-15,9-6 0 16,49 23-1-16,50-32 0 15,23-24-1-15,17-32 1 16,8-28 1-16,-1-22-2 16,-12-18 0-16,-43-11 1 15,-45 10-2-15,-39 0 2 16,-30 1-1-16,-31 1 1 15,-26 6 0-15,-20 2 0 0,-21 11 0 16,-15 5 0-16,-7 18 0 16,-3 17-1-16,1 13 0 15,12 23-5-15,1-4-17 16,29 25-16-16,17-5-3 15,32 2 2-15</inkml:trace>
  <inkml:trace contextRef="#ctx0" brushRef="#br0" timeOffset="433073.7704">14642 16949 29 0,'3'-29'35'16,"-6"-7"0"-16,6 11-2 15,-7-7-24-15,7 11-2 0,-6 3-2 16,3 18-1-16,0 0 0 15,-9 18-1-15,-1 8 0 16,4 16 2-16,-3 5-3 16,5 11 1-16,-1 9-1 15,5 5 0-15,0 2 0 16,6-1 0-16,-2 1-1 15,6-14 1-15,-1-3-1 16,0-12-1-16,2-11 0 16,-1-13 0-16,2-15 0 15,-2-8 0-15,-2-19 0 16,0-7-1-16,-2-15 1 15,0-10-1-15,-3-9 1 16,-2-8-1-16,-3-7 1 16,-1-2 0-16,-1-3-1 0,0 4 1 15,2 5 0-15,1 8-1 16,6 4 2-16,3 10-2 15,8 9 1-15,4 10 0 16,4 12 0-16,9 7-1 16,0 8 1-16,1 10 1 15,-2 11-1-15,1 3 0 16,-9 11 0-16,-10 3 0 15,-8 6 1-15,-11-1-1 16,-9 8 0-16,-10 0 0 16,-6 2 0-16,-6-3 0 15,-2-5 0-15,2-3 1 16,6-7-2-16,6-6 1 15,9-3 0-15,15-21 0 0,4 13 0 16,12-13 0-16,13 0-1 16,10-2 1-16,5 4 0 15,4 2 0-15,4 5 0 16,-4 5 1-16,-7 6 0 15,-8 5-1-15,-12 8 1 16,-17 2 0-16,-14 6 0 16,-15 0 1-16,-13 3-1 15,-12-5 0-15,-3-2-1 16,-3-10 1-16,4-2-3 15,8-13 0-15,14-4-4 16,6-13-15-16,24 5-18 16,15-25-2-16,19 8 1 0,6-4 1 15</inkml:trace>
  <inkml:trace contextRef="#ctx0" brushRef="#br0" timeOffset="433508.7953">15639 17159 33 0,'0'0'36'16,"-22"-13"1"-16,10 12 0 15,-15-5-26-15,6 13-3 16,-10-1-2-16,3 9 0 15,-7 6 0-15,2 6-2 0,-6 6 1 16,7 0-1 0,0 4-1-16,10-4 0 0,5 1-1 15,14-9-1-15,10-7 0 16,15-12 0-16,9-8-1 15,10-13-1-15,4-6 1 16,5-10-1-16,-3-6 1 16,-2-1 0-16,-4 0 0 15,-11 0-1-15,-6 7 1 16,-9 8 0-16,-8 10 1 15,-7 13-1-15,0 0 0 16,-15 31 0-16,0 3 0 16,1 4 0-16,3 5-2 15,-1 3 0-15,11-4-3 0,2-7-3 16,27 4-19-16,-5-20-12 15,21-8-3-15,1-12 2 16</inkml:trace>
  <inkml:trace contextRef="#ctx0" brushRef="#br0" timeOffset="434033.8253">16112 17233 63 0,'-20'-7'41'16,"-14"-5"-1"-16,2 11 2 15,-7 0-37-15,5 4-2 16,-3 7 1-16,7 5-3 15,3 8 1-15,5 0-1 16,9 7 1-16,8-2-2 16,10 0 1-16,6-2 0 0,13-8-2 15,7-6 1-15,0-7 0 16,4-7 0-16,0-8 0 15,-2-4 0-15,-4-8-1 16,-5-2 1-16,-4-1 0 16,-5-1 0-16,-3 1-1 15,-6 4 1-15,0 6-1 16,-6 15 1-16,0 0-1 15,-1 16 1-15,-5 16 0 16,-4 13-1-16,-3 15 0 16,13-60 1-16,-21 79-1 15,13-30 1-15,-5 4 1 16,0 1-1-16,-5 3 1 15,8-4-2-15,-5-1 2 0,3-10 0 16,12-42 0-16,-28 69-1 16,28-69 0-16,-24 46 0 15,24-46 1-15,-7 23 1 16,-16-39-2-16,17-29 0 15,8-26 1-15,9-11-1 16,0-8-2-16,11 11 0 16,3 12-2-16,1 19-7 15,24 16-15-15,-16 2-13 16,14 18-4-16,-4-7 2 15</inkml:trace>
  <inkml:trace contextRef="#ctx0" brushRef="#br0" timeOffset="434582.8567">16607 17230 45 0,'0'0'38'0,"-11"-7"1"15,-5 3-2-15,1 7-32 16,-8 5 1-16,-4 12-1 15,-7 2 0-15,-3 4-1 16,0 6-1-16,5-3 0 16,3 3 0-16,12-7-1 15,11-7-1-15,16-8 0 16,15-8-1-16,14-7 1 15,12-3-1-15,7-1 0 16,0 0 0-16,-2 2 1 16,-5 3-1-16,-12 8 0 15,-14 4 1-15,-17 10 0 0,-18 10-1 16,-18 2 0-1,-8 4 1-15,-8 0-1 0,-2-3 0 16,1-4 0-16,6-5-2 16,8-12-2-16,31-10-9 15,-17-1-27-15,42-15-1 16,4-13-2-16,24-3 1 15</inkml:trace>
  <inkml:trace contextRef="#ctx0" brushRef="#br0" timeOffset="435440.9058">17392 17334 29 0,'16'-15'33'0,"2"0"2"16,-10-2 0-16,2 4-27 15,-10 0-4-15,0 13 0 0,-14-4 1 16,-1 15 1-16,-13 7 0 16,3 8 1-16,-9 2-2 15,6 6-1-15,0 2 0 16,8 1 0-16,6-2-2 15,14-9 0-15,9-5-1 16,17-7 0-16,12-10 0 16,8-8-1-16,10-10 0 15,2-8 0-15,-1-7 0 16,-3-3 0-16,-11-5 0 15,-10 0 0-15,-13 4 0 16,-14 5-1-16,-13 7 1 16,-12 5 0-16,-6 9-1 15,-10 8 1-15,-1 7 0 0,0 5 0 16,5 0 1-16,8 1-1 15,10-6 0-15,13-8 1 16,15 0-1-16,18-11 1 16,14-6 0-16,5-1-1 15,6 0 1-15,2 6 0 16,-4 4 0-16,-5 8 0 15,-13 11 0-15,-12 9-1 16,-14 9 1-16,-8 4 0 16,-10 3-1-16,-7-1 1 15,0-2 0-15,-4-6-1 16,8-9 1-16,9-18-1 15,0 0 0-15,22-10 1 16,8-15-1-16,7-4 0 0,7-4 0 16,1-1 1-16,2 9-1 15,-9 5 0-15,-4 11 1 16,-11 12-1-16,-8 10 1 15,-8 9-1-15,-5 6 0 16,-7 1-1-16,1 3-1 16,-2-2-3-16,12 3-10 15,-9-14-12-15,24-1-13 16,-7-14-3-16,19-5 0 15</inkml:trace>
  <inkml:trace contextRef="#ctx0" brushRef="#br0" timeOffset="435828.928">19140 16857 63 0,'0'0'40'16,"-13"10"-1"-16,12 14 0 0,-5 3-38 15,3 7 0-15,-1 8-1 16,4 10 1-16,-1 11 0 15,-2 3 0-15,2 4-2 16,-4-5 1-16,3 2-2 16,-2-8-1-16,9-4-6 15,-11-11-28-15,19-15-1 16,-7-19-1-16,9-7 1 15</inkml:trace>
  <inkml:trace contextRef="#ctx0" brushRef="#br0" timeOffset="436355.9581">19044 17278 69 0,'-26'-7'42'0,"12"10"-3"16,-1-4 2-16,15 1-37 16,0 0-2-16,15-3-1 15,18-9-2-15,10-10-2 16,12-2-2-16,8-8 0 15,12-3-3-15,-1-13-2 16,11 7 1-16,-12-7-2 16,-1 10 4-16,-15-3 1 15,-5 10 4-15,-16 7 2 16,-14 7 3-16,-9 16 2 15,-13 1 2-15,-18 25 2 16,-10-2-1-16,1 16 1 16,-11 4-3-16,7 10 1 15,-7 2-2-15,9 6-1 16,2 0 0-16,9-3-1 0,3-5 0 15,10-3-1-15,5-8-1 16,8-7 1-16,6-11-2 16,6-10 1-16,5-10-1 15,3-9 0-15,1-5 0 16,0-9 1-16,0-6-1 15,-1 1 0-15,-4-2 1 16,-4 5-1-16,-4 3 1 16,-5 8-1-16,-11 10 1 15,15 1-1-15,-10 13 0 16,-5 5-1-16,2 8 0 15,-4 0-1-15,6 8-3 16,-4-10-7-16,15 13-14 16,-15-13-13-16,19-6-2 0,-2-12-2 15,10-7 1-15</inkml:trace>
  <inkml:trace contextRef="#ctx0" brushRef="#br0" timeOffset="436776.9822">19975 17306 67 0,'0'0'41'0,"0"0"-3"15,-11 9 3-15,11-9-39 16,12 4-1-16,3 1 1 0,2-1-1 15,4-1 0-15,2-1 0 16,0-4 0-16,1-5-1 16,-1-4 1-16,-2-5-1 15,0-6 0-15,-7 2 0 16,-6-5 0-16,-3 0 1 15,-5 2-1-15,-6 1 1 16,-7 6-1-16,-4 5 2 16,-5 10-1-16,-4 6 1 15,-2 11-1-15,-3 11 2 16,7 6-2-16,-2 7 2 15,10 1-2-15,8 0 1 16,9-4-2-16,13-6-2 16,10-11-1-16,19-9-3 0,6-16-12 15,30 2-14-15,-7-19-9 16,13-3-4-16,1-14 2 15</inkml:trace>
  <inkml:trace contextRef="#ctx0" brushRef="#br0" timeOffset="437317.0131">21444 16903 53 0,'-8'-15'39'0,"-16"-5"-2"0,0 9 0 15,-6-3-33-15,-4 3-3 16,-3 5 2-16,2 7 0 16,-10 8-1-16,2 15 1 15,-6 8 0-15,-2 15 1 16,1 7 0-16,4 15 0 15,4 6-1-15,8 3-1 16,12 1-1-16,8-9-2 16,16-4-2-16,10-13-4 15,25 1-20-15,-11-29-13 16,18-6-2-16,-10-17 1 15,5-5 0-15</inkml:trace>
  <inkml:trace contextRef="#ctx0" brushRef="#br0" timeOffset="437520.0247">20933 17378 67 0,'-38'-5'42'16,"15"6"-1"-16,-1-1 1 16,24 0-36-16,0 0-3 15,12 9-1-15,13-9-2 16,12-7 0-16,9-4-2 15,10-5-2-15,11-6-4 16,-6-12-14-16,20 1-18 16,-8-8-1-16,9 0 0 15,-13-12 0-15</inkml:trace>
  <inkml:trace contextRef="#ctx0" brushRef="#br0" timeOffset="437729.0367">21771 16736 57 0,'-36'9'40'0,"5"21"-1"15,-10 3 1-15,3 18-35 16,3 8-2-16,3 9 0 16,1 9 0-16,6-1-1 15,3 5-1-15,7-10-3 16,10-4-3-16,1-15-16 15,21-4-18-15,2-22-1 16,20-9-1-16,-4-14 1 16</inkml:trace>
  <inkml:trace contextRef="#ctx0" brushRef="#br0" timeOffset="438744.0947">21950 17210 50 0,'-15'-17'40'16,"0"15"-2"-16,-15 2 2 15,5 8-27-15,-8 7-9 16,5 9-1-16,1 4 1 15,6 6-2-15,2 1 1 16,8 1-1-16,6 0-1 16,10-5 0-16,7-2 0 15,10-9 0-15,7-8-1 16,5-7 0-16,8-11 0 15,-3-5 0-15,-2-10 0 0,-3-5-1 16,-5-8 1-16,-9-4 0 16,-3-2-1-16,-9 3 1 15,-6-1-1-15,-2 4 1 16,-3 4-1-16,-2 3 0 15,-3 11 1-15,8 16 0 16,-19-11-1-16,19 11 2 16,-16 9-1-16,10 2 0 15,5 2 0-15,5 2 0 16,5-2 0-16,5-2 1 15,7-3-1-15,4-3-1 16,3-3 1-16,2-3 0 16,-2 0 0-16,2-4 0 15,-7 1-1-15,-1 0 1 16,-6 0 0-16,-16 4 1 0,14-4-1 15,-14 4 1-15,-9 11 0 16,0 4-1-16,-7 6 2 16,-2 5-1-16,-2 6 0 15,3 5 0-15,1 1 0 16,7 1 0-16,5-2-1 15,9-9 0-15,6-9 0 16,6-7 0-16,5-15 0 16,3-9 0-16,4-11 0 15,1-10-1-15,-3-9 0 16,-4-3 1-16,-3-2-1 15,-6-1 1-15,-7 8-1 16,-4 4 1-16,-6 8 0 16,-4 6 0-16,-6 12 1 0,-1 6-1 15,-1 6 0-15,1 8 1 16,2 3-1-16,4 1 1 15,4 0-1-15,4 0 0 16,10-4 0-16,7-2 0 16,8-6 0-16,3-2 0 15,10-2 0-15,2 2 0 16,4 0 1-16,2 2-1 15,-5 5 1-15,-3 6-1 16,-7 10 1-16,-7 1-2 16,-10 7 2-16,-10 2-1 15,-6 4 0-15,-6-4-1 16,-5 2 1-16,1-8 0 15,-2-1 0-15,3-9 1 0,4-7-1 16,7-10 1-16,5-13 0 16,4-8 0-16,4-7 0 15,2-8 1-15,0-6-2 16,0-1 1-16,-1-2-1 15,-1 7 0-15,-2 5 0 16,-3 5 0-16,-1 6-1 16,3 5 0-16,2 6 0 15,2 1-3-15,6 8-2 16,-6-8-7-16,19 15-10 15,-11-15-4-15,22 6-15 16,-10-7-3-16,15-2 3 16</inkml:trace>
  <inkml:trace contextRef="#ctx0" brushRef="#br0" timeOffset="503619.8054">13186 18096 24 0,'0'0'38'0,"0"0"2"15,0 0-1-15,0 0-25 16,0 0-4-16,33-42-3 16,-33 42-1-16,0 0-3 15,0 0 0-15,0 0-2 16,20 45 0-16,-20-45-1 15,5 45-1-15,-5-45 3 0,2 58-4 16,-2-58-1-16,1 66-2 16,-1-66-4-16,8 67-27 15,-8-67-3-15,12 55-2 16,-12-55 0-16</inkml:trace>
  <inkml:trace contextRef="#ctx0" brushRef="#br0" timeOffset="504062.8307">13716 18102 24 0,'0'0'34'0,"0"0"3"15,40-41-4-15,-40 41-25 16,0 0-2-16,0 0 1 16,0 0 0-16,0 0-2 15,0 0-1-15,0 0 2 16,0 0-2-16,0 0-1 15,0 0 0-15,0 0-2 0,0 0 1 16,0 0 0-16,0 0 0 16,0 0-3-16,-13 54 2 15,13-54-2-15,-5 64 1 16,5-64 1-16,-4 67-4 15,4-67-1-15,2 63-6 16,-2-63-29-16,6 44-2 16,-6-44 1-16,0 0 0 15</inkml:trace>
  <inkml:trace contextRef="#ctx0" brushRef="#br0" timeOffset="504723.8686">13819 17725 32 0,'-33'-18'33'0,"-4"3"3"15,-11-3-2-15,1 7-26 16,-11 3-3-16,1 8 0 16,-9 2 1-16,4 13-1 0,62-15 1 15,-76 24-2-15,76-24 1 16,-88 42-1-16,37-15 0 15,1 2-1-15,1 6 0 16,0-5-1-16,49-30 1 16,-88 76-1-16,50-31-1 15,5 4-1-15,14 6 0 16,7 2-1-16,7 1 0 15,10 4-1-15,11-2 1 16,12 0-2-16,11-4 2 16,16-7 2-16,11-7-1 15,9-5 3-15,7-10-2 0,8-11 1 16,1-10 0-1,4-12 2-15,1-10-3 0,-2-11 1 16,-7-9 0-16,-7-8-2 16,-8-4 1-16,-10-8-2 15,-12-3-1-15,-9-4 1 16,-22-29 1-16,-2-32-1 15,-45 14-1-15,-31 27 1 16,-34 17-2-16,-11 10 3 16,-5 18-1-16,15 6-3 15,23 23-3-15,3 9-20 16,68 0-12-16,0 0-3 15,0 0 2-15</inkml:trace>
  <inkml:trace contextRef="#ctx0" brushRef="#br0" timeOffset="505674.923">14634 17945 43 0,'-2'-42'34'16,"2"42"3"-16,0 0-2 15,0 0-30-15,0-49 0 16,0 49-2-16,0 0-1 15,0 0 1-15,0 0 3 16,0 0-2-16,0 0-1 16,0 0-2-16,-38 51 2 15,38-51-2-15,-9 55 1 16,9-55-3-16,-1 64 1 15,1-64-1-15,5 61 1 16,-5-61 3-16,18 49-4 16,-18-49 4-16,0 0-3 0,48 29 2 15,-48-29-1-15,0 0 0 16,70-22-1-16,-70 22-1 15,50-34 0-15,-50 34 0 16,50-49 0-16,-50 49 0 16,44-48 0-16,-44 48 1 15,0 0 1-15,54-45 0 16,-54 45 0-16,0 0 0 15,0 0 0-15,0 0 0 16,53 45 0-16,-53-45-2 16,16 40 2-16,-16-40 0 15,0 0 0-15,37 53 0 16,-37-53 0-16,0 0 0 15,50 20 1-15,-50-20-1 0,0 0-2 16,55-27 0-16,-55 27-1 16,36-41 0-16,-36 41-3 15,34-51-1-15,-34 51-6 16,28-43-16-16,-28 43-10 15,0 0-4-15,35-48 2 16</inkml:trace>
  <inkml:trace contextRef="#ctx0" brushRef="#br0" timeOffset="506129.949">15483 18020 50 0,'61'4'37'16,"-61"-4"2"-16,0 0-4 15,0 0-29-15,0 0 0 16,0 0-2-16,0 0-2 16,0 0 1-16,0 0 0 15,0 0-1-15,0 0 1 16,-49-15 0-16,49 15-2 15,0 0 0-15,-64 42 2 16,64-42-1-16,0 0 0 16,-49 53 0-16,49-53 0 15,0 0-1-15,0 0-1 16,5 42 0-16,-5-42 1 15,0 0 0-15,53-7-2 0,-53 7 1 16,46-20 0-16,-46 20 0 16,53-25 1-16,-53 25-1 15,51-28 1-15,-51 28-2 16,0 0 3-16,56-18-2 15,-56 18 0-15,0 0 0 16,0 0 2-16,36 43-4 16,-36-43-1-16,0 0-3 15,19 57-16-15,-19-57-11 16,0 0-10-16,54 44-2 15,-54-44 2-15</inkml:trace>
  <inkml:trace contextRef="#ctx0" brushRef="#br0" timeOffset="506728.9832">16253 18114 28 0,'0'0'36'0,"0"0"0"0,0 0 0 15,0 0-27-15,0 0-5 16,0 0 2-16,0 0-1 15,-31-46 0-15,31 46 2 16,0 0-3-16,0 0 1 16,0 0 1-16,-59-18-3 15,59 18-1-15,-46 11 1 16,46-11-1-16,-53 19 0 15,53-19-1-15,-48 24 0 16,48-24-1-16,0 0 0 16,-49 45 1-16,49-45-1 15,0 0 1-15,-9 44-1 16,9-44 1-16,0 0-1 15,33 42 0-15,-33-42 0 0,0 0 1 16,58 37-2-16,-58-37 2 16,0 0-2-16,40 49 1 15,-40-49 0-15,0 0 0 16,-11 58 0-16,11-58-3 15,0 0 1-15,-44 43-1 16,44-43-3-16,0 0-11 16,0 0-13-16,0 0-9 15,0 0-3-15,0 0 2 16</inkml:trace>
  <inkml:trace contextRef="#ctx0" brushRef="#br0" timeOffset="507431.0234">16510 17916 48 0,'-27'-42'38'0,"27"42"-2"0,0 0 1 15,0 0-32-15,4-34 2 16,-4 12-5-16,5 9 3 15,-5-2-1-15,0 15-2 16,0 0 1-16,0 0-3 16,0 0 2-16,0 0-2 15,0 0 3-15,0 0-3 16,22 42 2-16,-22-42-3 15,-7 64 4-15,7-64-3 16,-13 84 3-16,5-40-3 16,-2-2 1-16,3 3 2 15,1 0-2-15,6-45-1 16,-12 80 0-16,12-80 3 15,-3 60-3-15,3-60 0 0,0 0 0 16,16 46-2-16,-16-46 3 16,0 0 1-16,0 0-1 15,63-25-2-15,-63 25 2 16,0 0-1-16,67-50 0 15,-67 50 1-15,0 0 0 16,68-33-1-16,-68 33 0 16,0 0 1-16,52 6-2 15,-52-6 3-15,0 0-2 16,30 42 1-16,-30-42-2 15,0 0-1-15,17 58-2 16,-17-58-3-16,0 0-7 16,10 48-15-16,-10-48-4 0,0 0-11 15,0 0 2-15</inkml:trace>
  <inkml:trace contextRef="#ctx0" brushRef="#br0" timeOffset="508540.0868">17450 17958 36 0,'-15'-40'34'15,"15"40"2"-15,-15-18 0 16,17-9-29-16,3 2-2 16,5 5 0-16,1-1-2 15,-11 21 3-15,0 0-2 16,0 0-2-16,0 0-1 15,0 0 2-15,0 0 1 16,0 0-2-16,12 43 1 16,-12-43-4-16,-15 68 4 15,15-68-1-15,-14 80 1 16,9-37-2-16,-2 2-1 0,5 0-1 15,-1 0 2-15,1-2 0 16,2-43 0-16,1 71-2 16,-1-71 2-16,9 43 0 15,-9-43 1-15,0 0 0 16,0 0-1-16,49-7 2 15,-49 7-2-15,0 0-1 16,44-65 0-16,-44 65-2 16,28-53 3-16,-28 53 1 15,27-54-2-15,-27 54-1 16,29-44 1-16,-29 44 2 15,0 0-2-15,0 0 0 16,55-25 0-16,-55 25-2 16,0 0 2-16,0 0 0 0,47 61 0 15,-47-61-2-15,20 48 2 16,-20-48 2-16,22 51-2 15,-22-51-1-15,23 50-1 16,-23-50 1-16,0 0-4 16,34 53-2-16,-34-53-18 15,0 0-6-15,47 32-6 16,-47-32-4-16,0 0 1 15</inkml:trace>
  <inkml:trace contextRef="#ctx0" brushRef="#br0" timeOffset="509164.1225">18357 18176 34 0,'0'0'36'0,"0"0"0"15,47-21 1-15,-47 21-30 16,0 0 0-16,0 0 0 15,0 0 0-15,0-55-2 16,0 55 0-16,0 0 2 16,-27-43-4-16,27 43-1 15,0 0 1-15,-48-31-1 16,48 31 0-16,-52-2 1 0,52 2-1 15,-59 17-2-15,59-17 1 16,-60 31 1-16,60-31-2 16,-55 40 2-16,55-40-1 15,-39 47-1-15,39-47 0 16,-15 46 1-16,15-46 0 15,0 0-1-15,25 47 0 16,-25-47-1-16,48 8 1 16,-48-8-1-16,67-11 1 15,-67 11 0-15,74-30 0 16,-74 30 3-16,72-38-3 15,-72 38 2-15,66-42-1 0,-66 42 1 16,51-38-1 0,-51 38 1-16,0 0-2 0,0 0 1 15,0 0-1-15,0 0-1 16,0 0-1-16,0 0 0 15,0 0 0-15,24 56-3 16,-24-56 1-16,-1 44-3 16,1-44-7-16,0 0-12 15,24 56-4-15,-24-56-6 16,0 0-5-16,49 26 2 15</inkml:trace>
  <inkml:trace contextRef="#ctx0" brushRef="#br0" timeOffset="509569.1457">18773 18159 56 0,'0'0'37'15,"0"0"2"-15,0 0 1 0,33-44-34 16,-33 44-2-16,0 0-1 16,0 0 0-16,0 0 0 15,-10 48 1-15,10-48 0 16,0 0-4-16,-24 59 2 15,24-59-1-15,0 0 2 16,-8 51 1-16,8-51-3 16,0 0 1-16,0 0-2 15,0 0 3-15,0 0-2 16,0 0 2-16,59-14-4 15,-59 14 2-15,0 0-1 16,45-61-2-16,-45 61 2 16,0 0-2-16,52-57 2 0,-52 57 1 15,0 0-2-15,0 0 0 16,53-18 1-16,-53 18 1 15,0 0-1-15,0 0-1 16,28 53 0-16,-28-53-4 16,0 0 2-16,9 56-1 15,-9-56-6-15,0 0-15 16,13 48-4-16,-13-48-8 15,0 0-4-15,0 0 1 16</inkml:trace>
  <inkml:trace contextRef="#ctx0" brushRef="#br0" timeOffset="510457.1965">19506 18141 33 0,'0'0'37'15,"0"0"0"-15,0 0-1 16,0 0-29-16,0 0-1 16,34-46-1-16,-34 46 1 0,0 0 0 15,0 0-1-15,0 0-1 16,-52-37 3-16,52 37-2 15,0 0-4-15,-69-3 2 16,69 3 0-16,-50 17-1 16,50-17-2-16,-51 31 1 15,51-31-2-15,-46 42 1 16,46-42 4-16,-31 44-3 15,31-44-3-15,0 0 3 16,-4 48 0-16,4-48 0 16,0 0 2-16,57 5-2 15,-57-5-2-15,64-25 0 16,-64 25 3-16,76-47-2 15,-76 47 3-15,78-66-3 0,-5 6-1 16,-18-20 0-16,-6 8 3 16,-29 16-2-16,-16 21 0 15,-17 10 0-15,13 25-1 16,0 0 1-16,0 0 0 15,0 0 1-15,0 0-1 16,-53 51 1-16,53-51-2 16,-9 57 3-16,9-57-4 15,-10 66 2-15,10-66-1 16,2 74-2-16,-2-74-2 15,2 73-4-15,-2-73-12 16,18 75-19-16,-18-75 3 16,19 57-4-16,-19-57-2 15</inkml:trace>
  <inkml:trace contextRef="#ctx0" brushRef="#br0" timeOffset="510876.2204">19958 18077 52 0,'0'0'41'0,"25"-45"-3"16,-25 45 1-16,0 0-33 16,0 0 0-16,0 0 0 15,0 0-2-15,0 0 1 16,0 0-1-16,0 0 0 15,0 0-4-15,0 0 2 16,0 0-4-16,-48 3 3 0,48-3 2 16,0 0-3-16,0 0-2 15,0 0 3-15,-4 49 1 16,4-49-2-16,0 0 0 15,0 0 0-15,21 50-3 16,-21-50 4-16,0 0 1 16,24 43-2-16,-24-43-2 15,0 0 2-15,14 43 2 16,-14-43-1-16,0 0 0 15,0 0-1-15,-4 45-1 16,4-45-1-16,0 0 1 16,0 0-5-16,0 0-16 15,0 0-16-15,0 0 0 16,0 0-4-16,0 0-1 0</inkml:trace>
  <inkml:trace contextRef="#ctx0" brushRef="#br0" timeOffset="511860.2767">20718 18159 45 0,'0'0'36'0,"0"0"1"0,0 0-14 15,4-42-13-15,-4 42-2 16,0 0-2-16,0 0 0 16,0 0-1-16,-27-47-1 15,27 47 0-15,0 0 0 16,0 0-1-16,-56-14-3 15,56 14 3-15,0 0-3 16,-47 16 2-16,47-16 0 16,0 0-1-16,-35 42-2 15,35-42 1-15,0 0 1 16,-12 52 0-16,12-52-1 15,0 0 1-15,0 0 0 16,36 47-1-16,-36-47 0 0,0 0 1 16,59 1 2-16,-59-1-3 15,0 0 3-15,63-22-3 16,-63 22 1-16,0 0-1 15,53-36 3-15,-53 36-2 16,0 0-3-16,0 0 3 16,0 0-3-16,0 0 2 15,0 0-2-15,0 0 1 16,0 0-1-16,0 0-1 15,0 0-1-15,44 46-19 16,-44-46-7-16,0 0-9 16,15 44-5-16,-15-44 2 15</inkml:trace>
  <inkml:trace contextRef="#ctx0" brushRef="#br0" timeOffset="512778.3292">21547 17846 52 0,'-7'-34'35'16,"-3"-1"0"-16,-13-8 0 15,-2 9-28-15,-7 1-1 16,4 9-4-16,0 7 0 15,3 9 1-15,-6 5 1 16,2 12 0-16,-5 7 0 16,34-16-1-16,0 0-1 15,-57 53 1-15,57-53 0 16,-39 61-3-16,39-61 2 15,-38 76-1-15,21-35 0 16,17-41 0-16,-25 85 0 0,23-42-1 16,-1 4-2-16,3-4 2 15,3 1-5-15,5-1-1 16,1 0-11-16,-9-43-22 15,15 75-1-15,-15-75-3 16,21 50 2-16</inkml:trace>
  <inkml:trace contextRef="#ctx0" brushRef="#br0" timeOffset="513004.3422">20954 18178 77 0,'0'0'44'0,"0"0"-1"0,-34-51 1 15,34 51-42-15,0 0-1 16,35-43-1-16,-35 43-1 16,63-25 1-16,-63 25-1 15,87-23-3-15,-35 12-10 16,0 0-17-16,7 1-10 15,0-3 1-15,5 1 0 16</inkml:trace>
  <inkml:trace contextRef="#ctx0" brushRef="#br0" timeOffset="513685.3811">21726 17651 42 0,'0'0'36'0,"0"0"2"15,-13-11-2-15,13 11-29 16,-14 16-2-16,14-16 2 16,0 0-2-16,0 0-2 15,-13 56 2-15,13-56-3 16,-9 57 2-16,9-57-2 15,-9 75 0-15,9-75-3 16,-12 79 2-16,10-35-2 16,2 0-4-16,-3-1-8 15,9-2-25-15,-6-41-3 16,6 77-1-16,-6-77 2 15</inkml:trace>
  <inkml:trace contextRef="#ctx0" brushRef="#br0" timeOffset="513933.3953">21569 18129 85 0,'-25'-44'42'0,"25"44"1"15,0 0-14-15,-20-57-28 16,20 57 3-16,0 0-3 15,0 0 1-15,31-48-2 16,-31 48-4-16,0 0 3 16,77-16-2-16,-77 16-2 15,70-5-2-15,-23 4-16 16,-47 1-16-16,90-5-3 0,-90 5 2 15,89-1-2-15</inkml:trace>
  <inkml:trace contextRef="#ctx0" brushRef="#br0" timeOffset="514414.4228">22024 18014 55 0,'0'0'43'15,"0"0"-5"-15,0 0 2 16,-55 20-37-16,55-20 0 16,0 0-1-16,0 0 2 0,0 0-1 15,0 0-2-15,0 0 1 16,0 0-3-16,50 23 2 15,-50-23-2-15,0 0 2 16,61-9-3-16,-61 9 2 16,0 0 2-16,59-22-3 15,-59 22 3-15,0 0-3 16,0 0 3-16,46-47-3 15,-46 47 3-15,0 0-3 16,0 0 4-16,0 0-2 16,-45-41-1-16,45 41 3 15,0 0-3-15,-70 18 3 16,70-18-1-16,0 0 1 15,-63 50-3-15,63-50 2 16,-25 50-2-16,25-50 0 0,-7 53 2 16,7-53-3-16,19 47-2 15,-19-47-2-15,47 34-2 16,-47-34-17-16,70 18-6 15,-70-18-9-15,85-2-6 16,-40-8 3-16</inkml:trace>
  <inkml:trace contextRef="#ctx0" brushRef="#br0" timeOffset="514789.4443">22568 17991 51 0,'0'0'39'0,"0"0"-2"15,0 0 3-15,0 0-23 16,0 0-14-16,0 0 1 0,0 0-2 15,0 0 0-15,-48 58 0 16,48-58 0-16,-18 48-1 16,18-48 2-16,-13 44-2 15,13-44 0-15,-8 48-1 16,8-48 2-16,0 0-1 15,0 51-2-15,0-51 2 16,0 0 1-16,0 0 0 16,0 0-1-16,0 0 1 15,0 0-2-15,0 0 0 16,22-49 4-16,-22 49-3 15,14-47-2-15,-14 47 0 16,22-52 0-16,-22 52 0 16,35-57-1-16,-35 57 0 15,48-53-7-15,-48 53-15 0,63-42-6 16,-63 42-7-16,68-39-7 15,-68 39 2-15</inkml:trace>
  <inkml:trace contextRef="#ctx0" brushRef="#br0" timeOffset="515953.5109">23240 18025 32 0,'0'0'36'0,"0"0"1"16,0 0-4-16,0 0-23 15,0 0-3-15,0 0 0 16,0 0-2-16,0 0 0 16,0 0 0-16,0 0-2 15,0 0 3-15,0 0-3 16,0 0-4-16,0 0 2 15,0 0-2-15,-14 64 2 16,14-64-1-16,1 50 0 16,-1-50 0-16,-1 51 0 15,1-51 1-15,0 47 0 16,0-47 3-16,0 0-2 0,0 0-1 15,0 0 0-15,0 0-2 16,0 0 2-16,0 0 2 16,0 0-3-16,29-59-1 15,-29 59 0-15,21-67 0 16,-21 67 0-16,23-71 2 15,-23 71-2-15,29-68 0 16,-29 68 0-16,34-56 1 16,-34 56 0-16,0 0 0 15,48-43 0-15,-48 43 1 16,0 0-1-16,0 0-1 15,0 0 1-15,0 0-1 16,32 53 1-16,-32-53 1 0,-14 45-2 16,14-45 1-16,-22 48-1 15,22-48 4-15,-30 49-3 16,30-49 2-16,-32 44-2 15,32-44-2-15,0 0 3 16,-48 59-3-16,48-59 3 16,0 0-2-16,-39 63 2 15,39-63-3-15,-23 57 3 16,23-57 1-16,-22 72-2 15,22-72 0-15,-25 82 0 16,13-41 2-16,12-41-5 16,-19 79 2-16,19-79-9 15,-16 65-17-15,16-65-9 16,-2 45 0-16,2-45-5 0,0 0 0 15</inkml:trace>
  <inkml:trace contextRef="#ctx0" brushRef="#br0" timeOffset="516565.5459">23617 18055 36 0,'0'0'37'0,"0"0"2"16,0 0-3-16,22-42-23 15,-22 42-7-15,0 0 0 16,0 0-3-16,0 0 0 15,0 0-2-15,0 0 0 16,0 0 3-16,0 0-4 16,0 0 4-16,-24 43-4 15,24-43 1-15,-7 43-1 16,7-43 4-16,-7 47-4 15,7-47-2-15,-6 51 3 16,6-51-3-16,-3 42 4 0,3-42 1 16,0 0-1-16,0 0-2 15,0 0 3-15,0 0-1 16,0 0-1-16,0 0 3 15,0 0-3-15,0 0-1 16,19-62 0-16,-19 62 0 16,6-58-1-16,-6 58 3 15,11-58-3-15,-11 58 1 16,17-58-1-16,-17 58 1 15,24-48 1-15,-24 48-1 16,0 0-3-16,48-45-13 16,-48 45-10-16,0 0-6 15,66-7-7-15,-66 7-5 16,0 0 0-16</inkml:trace>
  <inkml:trace contextRef="#ctx0" brushRef="#br0" timeOffset="517129.5781">24165 17991 53 0,'0'0'40'16,"0"0"0"-16,0 0-5 15,0 0-27-15,0 0-1 0,0 0 1 16,0 0-4-16,0 0 2 15,0 0-4-15,0 0 0 16,0 0 1-16,-47-35 0 16,47 35-2-16,0 0-2 15,-62 27 2-15,62-27-1 16,0 0 1-16,-65 52-2 15,65-52 1-15,-34 41 0 16,34-41 0-16,0 0 3 16,-26 57-3-16,26-57-2 15,0 0 2-15,0 0 1 16,0 0-1-16,69 16-1 15,-69-16 1-15,52-27-1 16,-52 27 1-16,56-43 1 0,-56 43-1 16,57-47 1-16,-57 47-2 15,49-45 2-15,-49 45 0 16,0 0 0-16,51-37-1 15,-51 37-1-15,0 0 0 16,0 0 1-16,0 0-2 16,18 53-4-16,-18-53-13 15,11 44-9-15,-11-44-3 16,0 0-8-16,55 49-2 15,-55-49-1-15</inkml:trace>
  <inkml:trace contextRef="#ctx0" brushRef="#br0" timeOffset="517932.6241">24777 17957 10 0,'0'0'35'0,"0"0"0"16,0 0 2-16,0 0-17 15,0 0-8-15,0 0-3 16,0 0-1-16,0 0 1 15,0 0-4-15,0 0 1 16,0 0-2-16,0 0-1 16,0 0 2-16,-52-37-3 15,52 37 2-15,0 0-3 0,-59 26 2 16,59-26 0-16,0 0 0 15,-62 44 0-15,62-44-2 16,0 0 0-16,-55 58-1 16,55-58 0-16,0 0 0 15,-24 56-1-15,24-56-3 16,0 0-4-16,0 0-16 15,53 48-7-15,-53-48-9 16,59-1-4-16,-59 1 0 16</inkml:trace>
  <inkml:trace contextRef="#ctx0" brushRef="#br0" timeOffset="518906.6798">25229 17928 39 0,'0'0'37'0,"0"0"1"15,0 0-1-15,32-44-23 16,-32 44-6-16,0 0-1 16,0 0-1-16,0 0-1 15,0 0-2-15,0 0 0 16,0 0 0-16,0 0-1 15,0 0-1-15,-54-24-1 16,54 24 1-16,0 0-1 16,-54 15 1-16,54-15-3 15,0 0 3-15,-60 24-2 16,60-24 3-16,0 0 0 15,-53 26-2-15,53-26 1 0,0 0-1 16,0 0 0-16,0 0 0 16,-41 42 2-16,41-42-1 15,0 0-1-15,0 0 1 16,0 0 1-16,50 44-1 15,-50-44 1-15,0 0-1 16,51 37-2-16,-51-37 1 16,0 0 2-16,43 46-2 15,-43-46-1-15,0 0 0 16,21 58 0-16,-21-58 0 15,-12 45 3-15,12-45-3 16,-32 46-1-16,32-46 2 16,-47 44 0-16,47-44 0 15,-52 40 0-15,52-40 0 0,-53 31-1 16,53-31 1-16,-48 23 1 15,48-23-3-15,0 0 3 16,-59 20-4-16,59-20-4 16,0 0-16-16,0 0-5 15,0 0-6-15,0 0-7 16,0 0-2-16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0:50:00.1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2307 985 69 0,'27'-54'33'16,"-27"54"1"-16,0 0 0 16,0 0-31-16,0 0-2 15,0 0 2-15,0 0 1 16,-4 62-2-16,-3 25 3 15,-4 14-4-15,-2 8 4 16,-12-14-4-16,10 5 3 0,3-5-4 16,6-17 1-16,5-35 0 15,2-14 0-15,3-14 1 16,-4-15-1-16,18-11 1 15,-7-17 0-15,0-14 1 16,4-12-1-16,-15 54 1 16,16-74-3-16,-16 74 2 15,18-97-2-15,-8 42 2 16,4-4-2-16,-3-3 2 15,3-10-3-15,-5 3 2 16,5-2-1-16,-3 5 1 16,4 1-1-16,2 8 0 15,2 1-1-15,-19 56 2 16,43-83-1-16,-43 83 1 0,51-39-1 15,-51 39 1-15,60 23 1 16,-60-23-2-16,43 75 2 16,20 46-3-16,-5 23 2 15,-4 14-2-15,-15-15 1 16,-8-9-3-16,-8-15-2 15,-7-28-1-15,-10-58-8 16,7-11-25-16,-13-22 0 16,0 0 1-16,-7-29-1 15</inkml:trace>
  <inkml:trace contextRef="#ctx0" brushRef="#br0" timeOffset="148.0084">2632 1425 106 0,'-33'-7'38'0,"5"5"3"15,28 2-3-15,0 0-35 16,33 5-1-16,-33-5-2 15,55-16-4-15,-55 16-33 16,91-39-5-16,-33 21 2 16,1-2-4-16</inkml:trace>
  <inkml:trace contextRef="#ctx0" brushRef="#br0" timeOffset="898.0513">4953 879 88 0,'0'0'39'0,"0"0"-1"16,0 0 3-16,-64-46-37 15,64 46-1-15,-66 13 0 16,66-13 1-16,-72 26-3 16,72-26 0-16,-71 41 1 0,71-41-1 15,-58 51 0-15,58-51 0 16,-33 57 0-16,33-57 0 15,1 59 0-15,-1-59 0 16,33 59-1-16,-33-59-1 16,59 72 1-16,7-20 1 15,-3-4-3-15,-17-13 3 16,-10 5-2-16,-25 5 1 15,-29 2 0-15,-16-2 1 16,-14-2-2-16,1-5 2 16,2-7-2-16,6-12-2 15,14-6-6-15,6-16-29 16,24-7-2-16,6-12 1 15,19-1-2-15</inkml:trace>
  <inkml:trace contextRef="#ctx0" brushRef="#br0" timeOffset="1269.0726">5626 1283 116 0,'0'0'40'0,"0"0"1"16,-46-26-6-16,4 32-32 15,-25 11 0-15,1 13 0 16,-5 7-2-16,7 4 0 16,10 3-1-16,19 6 1 15,19-8-2-15,18-2 1 16,19-9-1-16,10-10 0 15,18-9-2-15,10-12 0 16,16-8-3-16,3-14-1 16,10-4-19-16,-11-13-13 15,-77 39 0-15,85-44-1 16,-85 44 5-16</inkml:trace>
  <inkml:trace contextRef="#ctx0" brushRef="#br0" timeOffset="1449.0829">5997 1266 114 0,'50'-26'39'15,"-50"44"1"-15,-12 18-2 16,-2 21-37-16,-3 9-1 16,3 6 0-16,5-8-2 15,7-4 0-15,9-14-7 16,-2-17-28-16,17-14-1 15,-1-21-1-15,11-10-1 16</inkml:trace>
  <inkml:trace contextRef="#ctx0" brushRef="#br0" timeOffset="1599.0914">6195 1184 104 0,'0'0'40'16,"-41"-89"-1"-16,41 89-6 15,-37-73-58-15,37 73-15 16,-38-67 1-16,38 67-2 15</inkml:trace>
  <inkml:trace contextRef="#ctx0" brushRef="#br0" timeOffset="1968.1125">6488 1471 109 0,'2'23'40'16,"13"-11"0"-16,4-17-2 15,18-11-36-15,-37 16 0 16,50-29 0-16,-50 29 0 16,59-38-1-16,-59 38 1 15,66-46-2-15,-66 46 2 16,54-53-2-16,-54 53 1 15,45-49-2-15,-45 49 2 16,0 0 2-16,22-57-2 16,-22 57 1-16,0 0 0 15,-39-6 0-15,-6 26-1 16,-8 17 2-16,-11 12-3 0,11 15 0 15,10 2-2-15,25-1 1 16,28-14-2-16,31-31-3 16,27-15-30-16,3-17-5 15,23-9 2-15,-6-15-2 16</inkml:trace>
  <inkml:trace contextRef="#ctx0" brushRef="#br0" timeOffset="2336.1336">7309 1281 126 0,'-14'16'41'16,"-13"13"0"-16,-6 18-9 16,-9 9-30-16,10 6 0 0,5-8 0 15,22-9 0-15,1-7-2 16,12-15 1-16,6-11 0 15,9-14-1-15,7-15 1 16,3-10-1-16,3-12 1 16,-36 39-1-16,39-52 1 15,-39 52 1-15,42-55-2 16,-42 55 0-16,35-54 0 15,-35 54 0-15,0 0 0 16,69-76 0-16,-46 66 0 16,-5 19 0-16,-3 19 0 15,-7 14 0-15,-4 12 0 16,8 6 0-16,3-4-5 15,10-14-2-15,17-14-5 16,0-26-27-16,25-15-3 0,-3-22 1 16,-64 35-1-16</inkml:trace>
  <inkml:trace contextRef="#ctx0" brushRef="#br0" timeOffset="2516.1439">8237 948 114 0,'0'0'43'0,"0"0"1"15,-5 18-5-15,-13 49-37 16,-9 40-2-16,3 35-1 16,-11-22-5-16,17-7-33 15,19-14-3-15,7-44 0 16,8-14 0-16</inkml:trace>
  <inkml:trace contextRef="#ctx0" brushRef="#br0" timeOffset="2712.1551">7998 1378 124 0,'-5'-21'44'0,"4"4"-2"15,21 11-1-15,-20 6-43 16,0 0-2-16,62-6-6 15,-62 6-29-15,79-16-3 16,-31 4 0-16,3-5-1 16</inkml:trace>
  <inkml:trace contextRef="#ctx0" brushRef="#br0" timeOffset="2855.1633">8695 1301 102 0,'-13'63'38'0,"-13"10"1"16,-6-3-3-16,4-1-35 15,17-19-4-15,4-24-11 16,21-9-24-16,2-19 1 15,16-13-1-15,2-12-2 16</inkml:trace>
  <inkml:trace contextRef="#ctx0" brushRef="#br0" timeOffset="2990.171">8741 1122 111 0,'0'0'15'0,"-36"-67"-14"15,36 67 0-15,-42-54-43 16,42 54-2-16</inkml:trace>
  <inkml:trace contextRef="#ctx0" brushRef="#br0" timeOffset="3554.2033">9373 1263 107 0,'0'0'41'0,"-70"2"0"16,19 6-2-16,6 8-39 0,1 2 0 15,9 5 0-15,-9-5 0 16,29 3 1-16,11-6-1 15,19-6 0-15,13-6 1 16,13-1-1-16,3 0 0 16,7-1 0-16,1 4 1 15,-5-2-1-15,-5 4 0 16,-8 7 1-16,-13 6-1 15,-12 6 0-15,-12 4 1 16,-8 2-1-16,-5 1 0 16,-1-6 0-16,0-1-3 15,2-8-1-15,15-18-9 16,0 0-26-16,24-26-1 0,2-15 0 15,-26 41-2-15</inkml:trace>
  <inkml:trace contextRef="#ctx0" brushRef="#br0" timeOffset="3793.2169">9870 707 109 0,'21'-62'43'16,"-21"62"0"-16,0 0-1 15,0 0-39-15,0 0-1 16,17 126-1-16,-16 4 2 16,-9 15-3-16,9 0 0 15,1-16-3-15,8-19-2 0,6-25-9 16,-1-27-26-16,1-27-2 15,-6-18 1-15,6-12-2 16</inkml:trace>
  <inkml:trace contextRef="#ctx0" brushRef="#br0" timeOffset="3970.2271">9912 1229 121 0,'0'0'45'15,"0"0"1"-15,-14-68-3 16,14 68-43-16,0 0-3 15,56-60-35-15,-56 60-5 16,83-22 0-16,-29 26-2 0</inkml:trace>
  <inkml:trace contextRef="#ctx0" brushRef="#br0" timeOffset="4094.2342">10879 1448 105 0,'-34'-1'2'16,"-1"-6"-1"-16,6-2-2 15,5 10-42-15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cdiarmid.ac.nz/member/cather-simpson/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1.xml"/><Relationship Id="rId4" Type="http://schemas.openxmlformats.org/officeDocument/2006/relationships/hyperlink" Target="https://akoaotearoa.ac.nz/ako-aotearoa/ako-aotearoa/resources/pages/cather-simpson-%E2%80%93-citation-tertiary-teaching-excellence-awards-201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9Tui 10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4499205"/>
              </p:ext>
            </p:extLst>
          </p:nvPr>
        </p:nvGraphicFramePr>
        <p:xfrm>
          <a:off x="214283" y="762000"/>
          <a:ext cx="8750332" cy="56724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those who have paid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you should get what you have paid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our class web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 lesson can be accessed online after it has been posted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a list of safety guidelines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safe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://www.macdiarmid.ac.nz/member/cather-simpson/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4"/>
                        </a:rPr>
                        <a:t>https://akoaotearoa.ac.nz/ako-aotearoa/ako-aotearoa/resources/pages/cather-simpson-%E2%80%93-citation-tertiary-teaching-excellence-awards-2013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not all Scientists are male, bald, wear specs and wear white coats.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Page 7 of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– either with or without our copy.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safe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Page 9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name gear and then draw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gear is called, what it looks like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convey info diagrammatically – quickly and efficiently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876040" y="1041840"/>
              <a:ext cx="5541480" cy="4136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61640" y="1036440"/>
                <a:ext cx="5570640" cy="415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76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Friday was </a:t>
            </a:r>
            <a:r>
              <a:rPr lang="en-NZ" sz="10800" dirty="0" err="1" smtClean="0">
                <a:solidFill>
                  <a:srgbClr val="FFFF00"/>
                </a:solidFill>
              </a:rPr>
              <a:t>Kaprese’s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1 of 3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36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200" y="694440"/>
              <a:ext cx="7853400" cy="4605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440" y="686520"/>
                <a:ext cx="7883280" cy="462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7280" y="441360"/>
              <a:ext cx="8211960" cy="185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240" y="426600"/>
                <a:ext cx="8235720" cy="188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78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78840"/>
              <a:ext cx="7916760" cy="560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720" y="65880"/>
                <a:ext cx="7946640" cy="562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191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3320" y="255600"/>
              <a:ext cx="8753040" cy="3382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560" y="241560"/>
                <a:ext cx="8778960" cy="341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7600" y="3433320"/>
              <a:ext cx="1135800" cy="2306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4640" y="3420000"/>
                <a:ext cx="1162080" cy="233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87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2960" y="271800"/>
              <a:ext cx="6770520" cy="1909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480" y="255600"/>
                <a:ext cx="6796440" cy="194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4920" y="2082240"/>
              <a:ext cx="8890920" cy="4641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9800" y="2067840"/>
                <a:ext cx="8920080" cy="466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23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6400" y="232200"/>
              <a:ext cx="3110400" cy="397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2720" y="216360"/>
                <a:ext cx="313236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1440" y="718200"/>
              <a:ext cx="8395560" cy="2465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6320" y="709200"/>
                <a:ext cx="8427240" cy="248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725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469</TotalTime>
  <Words>179</Words>
  <Application>Microsoft Office PowerPoint</Application>
  <PresentationFormat>On-screen Show (4:3)</PresentationFormat>
  <Paragraphs>26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</cp:revision>
  <dcterms:created xsi:type="dcterms:W3CDTF">2006-08-16T00:00:00Z</dcterms:created>
  <dcterms:modified xsi:type="dcterms:W3CDTF">2015-02-09T21:17:43Z</dcterms:modified>
</cp:coreProperties>
</file>