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1:24.67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3T02:02:51.330"/>
    </inkml:context>
  </inkml:definitions>
  <inkml:trace contextRef="#ctx0" brushRef="#br0">5085 6400 75 0,'-5'48'35'0,"-5"8"-2"16,4 16 1-1,-9 1-28-15,7 14 0 0,-1-6-3 16,5 1 0-16,4-11-1 16,8-10-1-16,6-17-1 15,9-17 0-15,6-16 0 16,6-19 0-16,5-13 0 15,4-14 0-15,-3-7 1 16,3-5-1-16,-7-1 1 16,-4 4-1-16,-4 6 0 15,-8 10 0-15,-5 11 0 16,-6 13-1-16,0 14 1 15,-7 11 0-15,2 14 0 16,-1 12 0-16,3 3 0 16,6 8 2-16,1-4-2 0,6-1 2 15,3-12-1-15,7-10 0 16,5-22 0-16,1-15 1 15,1-23 0-15,1-15-1 16,-3-18 2-16,-1-10-2 16,-8-9-2-16,-9-13-4 15,4 7-25-15,-16-8-7 16,4 17 3-16,-11-4-4 15</inkml:trace>
  <inkml:trace contextRef="#ctx0" brushRef="#br0" timeOffset="494.0283">6497 6091 82 0,'-13'-12'34'16,"13"12"0"-16,-13 25 0 15,10 9-25-15,-3 16-6 16,1 18-1-16,-5 15 1 16,2 16 1-16,-6 7-1 15,4 6 1-15,-5-5-2 0,2-6 1 16,3-16-1-16,5-12 1 15,5-17-2-15,6-19 0 16,5-21 0-16,8-17 0 16,5-20-1-16,2-10 1 15,6-13 0-15,3-4-1 16,-1-3 1-16,0 4 0 15,-2 6-1-15,-6 13 1 16,1 15-1-16,-6 14 0 16,-3 17-1-16,-4 11 0 15,0 12-1-15,-1 1-2 16,5 7-3-16,-4-10-7 15,16 2-23-15,-3-13 1 16,14-4 0-16,-2-14-1 16</inkml:trace>
  <inkml:trace contextRef="#ctx0" brushRef="#br0" timeOffset="872.0499">7195 6905 102 0,'-18'-7'36'0,"-12"-1"1"15,5 16-1-15,-16 12-31 16,3 6-1-16,1 10-1 15,3 7 0-15,2 4-1 16,7 3 0-16,9-3-1 16,10-3-1-16,11-11 1 15,11-11-1-15,10-13 1 16,6-10-1-16,9-13 1 15,-1-11-1-15,2-7 1 0,0-9 1 16,-6-3-2-16,-5-1 1 16,-8 5 0-16,-4 2-1 15,-6 9 0-15,-6 5 0 16,-2 12 0-16,-5 12-1 15,3 17 0-15,-4 7 0 16,1 6 0-16,1 3-2 16,4 5-1-16,4-4-1 15,13-2-7-15,0-24-24 16,19-10-2-16,-1-24 0 15,15-13 0-15</inkml:trace>
  <inkml:trace contextRef="#ctx0" brushRef="#br0" timeOffset="1039.0595">7824 6375 102 0,'-36'61'37'16,"6"28"1"-16,-10 4-3 15,12 12-32-15,3-1-3 16,5-6-2-16,20-4-28 15,0-20-6-15,12-13 0 16,-3-25-1-16</inkml:trace>
  <inkml:trace contextRef="#ctx0" brushRef="#br0" timeOffset="1206.069">7657 6809 120 0,'-23'-18'38'0,"23"18"1"15,0 0-2-15,12-15-40 16,30 18-25-16,7-13-10 15,32 1 0-15,7-11 0 16,29 3-2-16</inkml:trace>
  <inkml:trace contextRef="#ctx0" brushRef="#br0" timeOffset="1510.0864">8999 6760 109 0,'18'-5'36'0,"-18"5"2"16,5 21-3-16,-18 8-32 16,2 11 0-16,-2 9-3 15,-2 7 0-15,1 5-1 16,2-2-2-16,7-1-3 15,0-24-24-15,18-2-6 16,3-26 0-16,15-12-1 16</inkml:trace>
  <inkml:trace contextRef="#ctx0" brushRef="#br0" timeOffset="1657.0948">9060 6596 104 0,'-43'-21'36'0,"11"12"-2"15,6 6-4-15,26 3-56 16,0 0-7-16,22-6-1 15,22 7-2-15</inkml:trace>
  <inkml:trace contextRef="#ctx0" brushRef="#br0" timeOffset="1930.1104">9567 6702 117 0,'-24'36'39'0,"-10"-7"0"16,7 2-3-16,2-6-34 15,10-5 0-15,8-2-1 16,10-5 0-16,12-3-1 15,12-3 0-15,8-3 1 16,4 0-1-16,-1 1 0 16,-3 5 1-16,-7 2 0 15,-8 9 0-15,-15 5-1 16,-11 2 1-16,-13 3 0 15,-5 1-1-15,-4-1-1 16,-2-9-3-16,8 4-21 16,-5-21-12-16,16 1-2 15,1-16 0-15,17-2-1 16</inkml:trace>
  <inkml:trace contextRef="#ctx0" brushRef="#br0" timeOffset="2546.1457">11155 6254 85 0,'4'-14'34'0,"-21"6"0"15,-6 12 2-15,-16 7-26 16,-8 11-5-16,-8 4-1 0,-3 10 1 15,-3 1-2-15,6 7 0 16,10-3-1-16,10 2 2 16,17-6-3-16,14-2 2 15,19-6-2-15,17-1 0 16,12-5 0-16,8-1 0 15,6 1 0-15,0-1-1 16,-8 1 0-16,-5 6 1 16,-17 1 0-16,-14 5-1 15,-18 3 1-15,-15 3 0 16,-13-2-1-16,-8-1 0 15,-4-4-2-15,0-13-3 16,12 5-16-16,3-24-15 16,29-2-2-16,-12-17 0 0,31 1-1 15</inkml:trace>
  <inkml:trace contextRef="#ctx0" brushRef="#br0" timeOffset="2824.1616">11607 6722 102 0,'-37'2'36'16,"8"13"1"-16,-16-2-1 15,2 12-28-15,-12-1-1 16,7 13-1-16,0-2-2 15,9 5 0-15,9-2-2 0,11 0 0 16,17-7-2-16,13-6 0 16,22-9-1-16,17-14-3 15,18-5-2-15,5-26-11 16,17 6-20-16,-4-18-2 15,3 1 1-15,-12-10 0 16</inkml:trace>
  <inkml:trace contextRef="#ctx0" brushRef="#br0" timeOffset="2997.1715">11965 6737 113 0,'-15'38'36'16,"-10"2"2"-16,8 13-2 16,-6 0-31-16,11 3-2 15,3-7-1-15,4-4-1 16,5-9-2-16,10-13 0 0,7-15-5 15,-2-25-29-15,15-11-2 16,-2-19 1-16,6-6-2 16</inkml:trace>
  <inkml:trace contextRef="#ctx0" brushRef="#br0" timeOffset="3125.1788">11978 6343 117 0,'-29'-49'38'0,"-7"7"-1"16,11 22-2-16,5 12-34 15,6 3-25-15,23 22-14 16,4-1 0-16,19 16 0 15,5-3-3-15</inkml:trace>
  <inkml:trace contextRef="#ctx0" brushRef="#br0" timeOffset="3777.2161">12290 6928 123 0,'-11'14'38'0,"15"1"1"15,-4-15-5-15,36-7-32 16,1-1-1-16,13-4 0 15,2-5 0-15,5-4-1 16,-4-5 1-16,-2-1-1 16,-10-3 1-16,-10 3 0 15,-11 1 0-15,-12 0 0 16,-13 5 0-16,-9 5 1 0,-10 7-1 15,-7 9 0-15,-9 9 0 16,-2 13 0-16,-5 9 1 16,4 7 0-16,5 6-2 15,8 4 0-15,10-3 0 16,13-1 0-16,18-9 0 15,14-9 0-15,16-13 0 16,10-11 0-16,11-12 0 16,7-10 0-16,0-6 0 15,1-8 0-15,-4 0 0 16,-13-3 0-16,-7 4 0 15,-11 5 0-15,-9 7 0 16,-12 8 0-16,-14 13 0 16,0 0 0-16,-21 28 0 0,0 5 0 15,-2 5 0-15,-4 6 0 16,2 5 0-16,4-4 0 15,4-6 0-15,11-12 0 16,10-10 0-16,16-20 0 16,9-16 0-16,11-14 0 15,7-14 0-15,5-9 0 16,2-6 0-16,5-1 0 15,-7 5 0-15,-10 9 0 16,-7 11 0-16,-11 14 0 16,-9 18 0-16,-8 17 0 15,-9 16 0-15,-8 11 0 16,-1 9 0-16,3 5 0 15,7 9-8-15,-4-12-30 0,21 5-3 16,3-21 0-16,20 2 0 16</inkml:trace>
  <inkml:trace contextRef="#ctx0" brushRef="#br0" timeOffset="4028.2304">13809 6798 123 0,'-17'-7'39'0,"-16"-5"2"15,8 20-2-15,-16-1-35 16,6 12 0-16,-2 4-1 16,6 7-1-16,2 2-2 0,8 5 0 15,6 0 0 1,9-7 0-16,12 1 0 0,8-8-5 15,14-1-6-15,-4-17-28 16,20 3-2-16,-8-15 0 16,13 0 0-16</inkml:trace>
  <inkml:trace contextRef="#ctx0" brushRef="#br0" timeOffset="4364.2497">13985 6902 119 0,'-5'17'39'16,"-7"-7"0"-16,11 9 0 15,-3-4-35-15,16-5-3 0,7-4 0 16,9-4 0-16,6-5 0 16,4-4 0-16,4-7-1 15,2-2 1-15,-7-5-1 16,-8 0 1-16,-7-3 0 15,-11 1 0-15,-11 2 0 16,-9 4 1-16,-13 3-1 16,-8 9 1-16,-11 11-2 15,-5 12 0-15,-1 9 0 16,-3 12 0-16,7 6 0 15,8 7 0-15,12 1 0 16,16-5 0-16,17-5 0 16,19-9 0-16,25-5 0 15,5-19-41-15,31-2-1 16,0-17-2-16,18 0 2 0</inkml:trace>
  <inkml:trace contextRef="#ctx0" brushRef="#br0" timeOffset="4499.2574">14833 7064 132 0,'-20'13'40'16,"-6"-7"-6"-16,1-3-32 16,8 2-42-16,0-10 0 15,17 5-2-15</inkml:trace>
  <inkml:trace contextRef="#ctx0" brushRef="#br0" timeOffset="5017.287">14857 6173 110 0,'-37'-15'39'0,"23"4"-1"16,10-10 0-16,26-14-37 16,9 7 1-16,17-1-2 15,8-3 1-15,9 3-1 16,-2 6 1-16,-4 7 0 15,-8 11 0-15,-14 18 0 16,-24 18 0-16,-24 19 0 16,-22 18-1-16,-23 15 1 15,-11 10-1-15,-6 5 1 16,2 3-5-16,3-15-6 0,26 3-28 15,13-23 1-15,29-9-3 16,14-22 1-16</inkml:trace>
  <inkml:trace contextRef="#ctx0" brushRef="#br0" timeOffset="5183.2965">14857 7197 128 0,'-46'33'40'0,"7"-19"-2"15,21-8-7-15,18-6-69 16,13-12-3-16,18 2 1 16,2-11-2-16</inkml:trace>
  <inkml:trace contextRef="#ctx0" brushRef="#br1" timeOffset="11508.6583">10676 5897 60 0,'3'16'35'15,"2"3"-4"-15,-8-8 2 16,6 8-13-16,-3-19-15 15,-4 14-1-15,4-14 0 16,0 0-1-16,-10-17-3 0,9 2 3 16,-9-6-3-16,-2-4 3 15,-7-7-4-15,-5-4 1 16,-8-1 0-16,-7 1 0 15,-11 1 1-15,-8 4-2 16,-9 0 2-16,-10 5-3 16,-9 9 3-16,-6 7-1 15,-5 7 1-15,-3 8 0 16,4 6 0-16,-2 11 0 15,10 4-1-15,8 3 3 16,10-1-2-16,14-2 1 16,9-3-2-16,15-6 2 15,9-3-3-15,8-7 3 16,15-7-3-16,0 0 1 15,0 0 0-15,0 0-1 0,4-13 2 16,-4-2-4-16,0-4 4 16,-7-3-3-16,-8-4 2 15,-7 0-2-15,-11-3 2 16,-14 4-2-16,-10 4 2 15,-9 4 1-15,-11 8-1 16,-9 6 0-16,-8 10 1 16,-7 6-1-16,2 9 0 15,-4 11 1-15,1 3-1 16,3 5 1-16,8 0 0 15,11-6 0-15,13-2 1 16,13-9-1-16,13-7-2 16,8-11 3-16,14-10-2 15,5-5 2-15,4-10-4 0,-3-7 0 16,-1-1 0-16,-11-5 1 15,-7-2 1-15,-16 2-3 16,-11 2 3-16,-17 5-3 16,-13 9 4-16,-18 9-1 15,-15 10 1-15,-6 14 0 16,-10 11 0-16,0 10 1 15,-1 9 1-15,11 6-1 16,6 3 0-16,21 3 0 16,14-5-1-16,20-7 0 15,20-5 0-15,13-8-2 16,19-7-1-16,11-9 1 15,9-8 0-15,-5-10 0 0,17-8 1 16,-11-8-1-16,-6-12 1 16,-9-6 0-16,-13-5-1 15,-12-1 2-15,-13 2-3 16,-17 1 4-16,-11 10-4 15,-17 10 2-15,-10 15 1 16,-5 15 0-16,-3 16 2 16,-2 17-4-16,6 17 4 15,4 12-4-15,8 13 3 16,14 6-2-16,11 5 0 15,11 1 1-15,15-1-1 16,8-7 1-16,15-8-1 16,13-8 1-16,12-6-1 15,12-12 2-15,11-10-3 0,9-14 0 16,7-12 1-16,5-9-1 15,-1-11 1-15,-4-7 0 16,-10-4 0-16,-6-2 0 16,-13 0 0-16,-15 11 0 15,-14-4 0-15,-12 15 0 16,-10 9 1-16,-7 11-1 15,-7 9 0-15,-1 11 0 16,1 9 0-16,5 9 0 16,7 7-1-16,9 7 1 15,15 3-1-15,11-3 1 16,20-3-1-16,15-1 1 15,22-15-1-15,16-9 0 16,24-18 1-16,21-14 0 0,13-15-1 16,13-16 1-16,9-14 0 15,2-14-1-15,1-2 1 16,-6-2 0-16,-14-2 0 15,-21 7-1-15,-15 10 1 16,-19 11-1-16,-16 15 1 16,-16 14 1-16,-16 18-1 15,-8 13 0-15,-3 14 0 16,0 5 0-16,6 8 0 15,6 2-1-15,17-3 1 16,14-4-1-16,22-12 1 16,17-12-1-16,28-19 1 15,22-13-1-15,22-18 1 16,16-16 0-16,9-10 0 15,5-15 0-15,0-9 1 0,-9-6-1 16,-6-1 0-16,-18 0 1 16,-17 6-1-16,-20 8 0 15,-21 11 0-15,-22 10 1 16,-23 22-1-16,-15 11 0 15,-19 20 1-15,-14 13-2 16,-8 11 2-16,-4 9-1 16,1 8 0-16,9 3 0 15,10-4 0-15,17-3-1 16,23-15 1-16,22-11 0 15,21-17 0-15,20-16-1 16,24-22 1-16,13-18 0 16,16-16 0-16,9-14 1 0,4-9-1 15,-2-5 0-15,-14 1 0 16,-11 6 1-16,-19 9-1 15,-24 17 1-15,-24 14-1 16,-22 21 1-16,-26 15-1 16,-15 16 1-16,-18 17-1 15,-8 15 0-15,-3 4 1 16,-1 7-2-16,7 0 1 15,11-5-1-15,15-6 0 16,17-8 0-16,21-16 1 16,19-16-1-16,25-12 0 15,19-19 0-15,19-11 1 16,10-13 0-16,7-7-1 15,0-4 1-15,-3-2-1 0,-12 2 1 16,-18 4-1-16,-20 14 2 16,-23 5-1-16,-24 15 0 15,-22 11 1-15,-17 12 0 16,-13 12 0-16,-12 12 0 15,-7 8 0-15,1 10 0 16,5 1 0-16,10 1-1 16,12-3 0-16,16-8 0 15,20-8 0-15,16-12 0 16,22-14 0-16,18-12 0 15,15-12 0-15,10-7 0 16,6-7 0-16,2-6 0 16,-1-4-2-16,-9-3 1 15,-14 2-1-15,-16-3 0 0,-16 0 1 16,-20 3 1-16,-21 5 0 15,-18 3 2-15,-23 4 0 16,-8 8 0-16,-14 7 2 16,-1 18-1-16,-11-11-1 15,11 11-1-15,-17 20 0 16,20 2 0-16,6 3-1 15,10 0 0-15,11 1-1 16,13-9 1-16,12-8-1 16,14-13 1-16,8-15 0 15,4-16 0-15,3-15 0 16,1-18-1-16,-5-9 2 15,-9-10 0-15,-9-6-1 16,-16-8 1-16,-13-2 0 0,-11-1-1 16,-15 1 0-16,-11 9 0 15,-15 6 1-15,-13 11-2 16,-15 13 2-16,-9 18-2 15,-15 14 2-15,-7 16 0 16,-6 12 0-16,-6 11 0 16,6 7-1-16,7 1 0 15,10-1 0-15,15-5-1 16,15-10 0-16,17-8 0 15,17-17 0-15,15-12-1 16,11-16 0-16,3-12 1 16,7-9 0-16,-11-6 2 15,-4-2-2-15,-15-4 2 16,-22 5-2-16,-19 6 1 15,-25 9-1-15,-22 11 1 0,-20 7-1 16,-15 14 0-16,-12 8 2 16,-8 15-2-16,-9 12 2 15,3 10 0-15,5 8 0 16,8 12 0-16,9 6-1 15,12-2 2-15,14-2-3 16,17-6 3-16,17-7-4 16,16-10 3-16,11-16-3 15,10-15 1-15,7-10 0 16,2-12-2-16,-7-10 3 15,-5-2-1-15,-16-4 2 16,-13 3-2-16,-19 6 2 0,-19 8 0 16,-25 11 0-1,-18 15 0-15,-17 17-1 0,-16 15 1 16,-12 19-1-16,-5 14 0 15,-4 17 1-15,7 10 2 16,9 6-1-16,14 3-1 16,19-3 1-16,22-10-1 15,26-11 0-15,23-14-1 16,23-16 1-16,17-15-3 15,23-18-1-15,11-19 3 16,11-17-2-16,3-12-1 16,-6-7 1-16,-4-5 1 15,-16 0 0-15,-16 2-1 16,-21 6 3-16,-24 13-3 15,-27 20 3-15,-19 21 0 16,-18 28-1-16,-18 25 1 0,-11 31-1 16,-3 21-5-16,13 29-30 15,4 6-2-15,22 12-1 16,20-10 1-16</inkml:trace>
  <inkml:trace contextRef="#ctx0" brushRef="#br2" timeOffset="25328.4487">14314 3995 106 0,'12'3'38'0,"-12"-3"0"16,2 31-1-16,-22 6-36 15,11 6 0-15,-1 11-1 16,-2 8-1-16,-1 6 1 0,2 4-1 16,4-2-1-16,1-10-3 15,14 2-8-15,-7-25-25 16,22-5 2-16,-4-21-1 15,15-8-1-15</inkml:trace>
  <inkml:trace contextRef="#ctx0" brushRef="#br2" timeOffset="25518.4596">14400 4053 108 0,'-28'-16'36'0,"13"15"2"15,1-9-2-15,28 6-34 0,10-5-2 16,19-4-1-16,15-3-1 15,7-2-4-15,15 13-22 16,-12-11-9-16,4 15 2 16,-20-5-3-16</inkml:trace>
  <inkml:trace contextRef="#ctx0" brushRef="#br2" timeOffset="25696.4698">14480 4271 102 0,'-16'28'35'0,"5"-17"0"15,27 2 1-15,6-12-35 16,20-8-1-16,18-3-1 0,2-5-3 16,13 7-26-16,-15-11-4 15,2 16 0-15,-23-4-3 16</inkml:trace>
  <inkml:trace contextRef="#ctx0" brushRef="#br2" timeOffset="25869.4797">14432 4588 101 0,'-38'30'37'15,"10"-18"1"-15,31-2-2 16,15-24-34-16,32-3-2 16,23-13-1-16,15-6-1 15,23 2-8-15,-1-18-24 16,16 5 0-16,-11-10-2 0,0 12 0 15</inkml:trace>
  <inkml:trace contextRef="#ctx0" brushRef="#br2" timeOffset="26053.4902">15450 4251 106 0,'-42'49'36'0,"-15"-4"2"16,7 16-2-16,-15-5-33 16,11-2-2-16,5-4 0 15,5-6-1-15,10-7-3 16,8-15-4-16,19 0-14 15,7-22-16-15,8-18 1 16,5-14-2-16,15 1 1 16</inkml:trace>
  <inkml:trace contextRef="#ctx0" brushRef="#br2" timeOffset="26203.4988">15164 4350 101 0,'5'-16'37'15,"-12"-1"1"-15,7 17-1 16,-1 17-31-16,6 2-3 16,5 8-2-16,8 1-3 15,15 7-4-15,-1-12-14 16,20 12-17-16,-1-18 0 15,17 0-2-15,-7-17 2 16</inkml:trace>
  <inkml:trace contextRef="#ctx0" brushRef="#br2" timeOffset="26754.5303">15947 4148 110 0,'-22'14'38'0,"-11"0"0"15,10 25-1-15,-10 2-33 16,9 12-2-16,1 6 1 15,7 6-1-15,0-1 0 16,10 2-2-16,2-7 1 16,6-7-1-16,3-13 0 15,4-10 0-15,2-17 0 16,4-14 0-16,3-16 0 15,3-13 0-15,0-13 1 16,0-12-1-16,1-6 1 16,0-7 0-16,-4 0 0 15,3 5 0-15,-5 7 0 16,2 8 0-16,-1 11 0 0,2 9 0 15,2 14-1-15,2 10 0 16,1 8 0-16,3 7 0 16,-1 5 0-16,0 3 0 15,-3 1 0-15,-6 1-1 16,-4 3 0-16,-8 1 0 15,-6-1 0-15,-12 1-1 16,-8 0 1-16,-11 0 0 16,-8 1 0-16,-5-1 1 15,-5 1-1-15,3 2 1 16,-2 6-1-16,6 5 1 15,2 9 0-15,2 8 0 16,6 10 0-16,5 10 0 16,1 5 1-16,3 3 0 15,4-1-1-15,4-8-2 0,13-5-3 16,-2-32-20-16,29-2-13 15,-1-32-1-15,20-12-2 16,5-27 1-16</inkml:trace>
  <inkml:trace contextRef="#ctx0" brushRef="#br2" timeOffset="27581.5776">16236 4477 109 0,'0'0'39'0,"28"6"0"15,-7-16-1 1,11 2-36-16,11-5 0 0,9-5 1 16,5-5-2-16,3-5 1 15,-3-2-1-15,-10-2 1 16,-5-3-2-16,-13 0 1 15,-14 1 0-15,-13 4 0 16,-13 5-1-16,-12 6 0 16,-10 10 0-16,-6 11 1 15,-8 14-1-15,-1 13 1 16,-4 9 0-16,5 8 0 15,7 6 0-15,10 4-1 16,13-2 1-16,13-6-1 16,16-11 1-16,21-10-1 15,18-13 0-15,13-12 0 0,7-12 0 16,5-10 0-16,1-8 0 15,-6-5 0-15,-8-1 1 16,-12 2-1-16,-12 2 0 16,-12 11 1-16,-12 0-1 15,-15 19 0-15,0 0-1 16,-6 12 1-16,-12 12-1 15,-1 9 0-15,-6 9 0 16,1 3 0-16,1 4 1 16,3-5 0-16,4-2 0 15,6-10 0-15,7-12 0 16,3-20 1-16,20-4 0 15,-3-17 0-15,6-11 0 16,0-11 0-16,0-5 1 0,3-6 1 16,-7 3-3-16,-2 1 0 15,-6 9 0-15,-1 7 0 16,-5 10 0-16,2 7 0 15,-7 17 0-15,11-7-2 16,3 13-3-16,-1 1-2 16,11 9-6-16,-9-15-16 15,22 14-12-15,-10-15 1 16,12 7 0-16,-10-16 5 15,4 4 30-15,-7-1 6 16,-6-10 7-16,3 15 18 16,-19-13 13-16,-4 14-2 15,0 0 3-15,-10 16-3 16,-6 2-30-16,2 7-4 0,-2 10 1 15,2 7-3-15,0 3 0 16,4 5-1-16,4-1-1 16,4-6-3-16,10 0-4 15,-9-22-23-15,20 0-9 16,-8-23 0-16,17-5-1 15</inkml:trace>
  <inkml:trace contextRef="#ctx0" brushRef="#br2" timeOffset="27717.5854">17406 4079 112 0,'-8'-40'37'0,"-11"6"0"16,11 21-2-16,8 13-37 0,-16 1-32 16,28 17-4-16,-3-8 0 15,16 15-1-15</inkml:trace>
  <inkml:trace contextRef="#ctx0" brushRef="#br2" timeOffset="28385.6236">17742 4398 114 0,'7'20'40'16,"-7"-20"1"-16,38-5-3 15,-6-5-36-15,6-3-1 16,3-5-1-16,1-2 0 15,-4-1 0-15,-4-3 0 16,-10 3-1-16,-9 3 1 0,-11-1-1 16,-17 8 2-16,-10 6-1 15,-12 10 1-15,-13 8 0 16,-5 6 0-16,-4 9 1 15,3 9-1-15,4 3 1 16,11 6-2-16,11-2 1 16,15-6-1-16,19-1 0 15,15-9 0-15,17-11 0 16,13-9-1-16,10-14 1 15,10-10 0-15,6-10 0 16,-2-6 0-16,-6-4 0 16,-4-1-1-16,-8 0 2 15,-13 3-1-15,-10 11 1 0,-15 5-1 16,-19 18 0-16,0 0 0 15,-5 11 0-15,-15 12 0 16,-5 12 0-16,-1 2 0 16,-2 8-1-16,4-5 1 15,2 1 0-15,9-11 0 16,8-10 0-16,5-20 1 15,22 3-1-15,2-23 1 16,7-12 0-16,2-11 0 16,9-8 0-16,1-2 1 15,1-1 0-15,-3 6 1 16,-10 7-3-16,-5 12 0 15,-6 12 0-15,-7 18 0 16,-12 15 0-16,-9 11 0 0,-4 11 0 16,2 6 0-16,1 5-5 15,4-4-2-15,13 6-8 16,-2-30-12-16,26 9-15 15,-2-23 0-15,20-3-1 16,0-20 1-16</inkml:trace>
  <inkml:trace contextRef="#ctx0" brushRef="#br2" timeOffset="28610.6365">19049 4249 108 0,'-39'21'41'0,"-16"-5"1"16,7 15-2-16,-16 2-33 15,18 1-3-15,4 2-1 0,8 1-2 16,15-2 0-16,10-7-2 16,23-2-1-16,15-12-2 15,23-3-6-15,3-22-18 16,25 5-14-16,1-17 1 15,16 1-2-15,-6-14 2 16</inkml:trace>
  <inkml:trace contextRef="#ctx0" brushRef="#br2" timeOffset="28975.6573">19335 4395 112 0,'-43'12'40'16,"25"8"1"-1,6-17-3-15,23 4-36 0,12-4-1 16,16-5 1-16,10-4-1 15,5-8 0-15,5-5 1 16,-1-1-1-16,-5-8 0 16,-5-3 0-16,-11-5 0 15,-13-1 0-15,-13 0 0 16,-8 6 1-16,-17 4 0 15,-15 11-1-15,-16 14 1 16,-12 12 0-16,-6 20-2 16,-3 13 0-16,0 17 0 15,8 6 0-15,11 4 0 16,20 2 0-16,23-8 0 15,22-8 0-15,26-15 0 16,15-18-7-16,25-8-7 0,-2-31-9 16,25 8-13-16,-12-26-8 15,13 7 0-15,-9-14-1 16</inkml:trace>
  <inkml:trace contextRef="#ctx0" brushRef="#br2" timeOffset="29107.6649">20246 4660 122 0,'-34'8'41'15,"8"1"-7"-15,-1-31-16 16,18-4-55-16,1 2-7 16,13 2 1-16,-6-6-2 15</inkml:trace>
  <inkml:trace contextRef="#ctx0" brushRef="#br2" timeOffset="36162.0684">10103 9200 86 0,'-8'-13'36'0,"8"13"1"16,-21-19 0-16,6 22-23 16,-15-4-12-16,1 14 0 15,-10 5 1-15,1 15 0 16,-10 11-1-16,4 8 1 15,4 1-2-15,9 5 0 0,15-5-1 16,20-12-1-16,21-9-3 16,20-22-1-16,28-4-10 15,7-22-21-15,23-2-1 16,0-16 0-16,11 1-1 15</inkml:trace>
  <inkml:trace contextRef="#ctx0" brushRef="#br2" timeOffset="36441.0843">10698 9256 91 0,'-18'-16'36'16,"-6"18"0"-16,-19 0 2 15,6 15-29-15,-13 3-3 16,5 8-2-16,7 5-1 16,4 4 0-16,10-1-2 15,11 1 1-15,11-6-1 16,12-6-1-16,14-13 1 0,12-9-1 15,11-11-1-15,7-13 0 16,4-6 0-16,-5-10-1 16,1 1 1-16,-11-4 0 15,-12 5 0-15,-14 1-1 16,-13 9 0-16,-14 6 0 15,-6 8-2-15,-5-1-3 16,21 12-26-16,-25-3-4 16,25 3 1-16,2-20-1 15</inkml:trace>
  <inkml:trace contextRef="#ctx0" brushRef="#br2" timeOffset="36664.0971">11248 8666 94 0,'0'0'36'15,"-25"17"1"-15,-2 17 2 16,6 16-36-16,-12 15 1 16,4 20 0-16,-2 11-1 15,5 7 0-15,5-2-1 16,10-3-2-16,15-11-3 15,4-26-11-15,27-12-22 16,4-33-3-16,24-21 2 16,0-32-3-16</inkml:trace>
  <inkml:trace contextRef="#ctx0" brushRef="#br2" timeOffset="36857.1081">11691 8684 105 0,'-31'58'39'16,"-16"12"1"-16,7 24-4 15,0-4-33-15,4 4-3 16,10 2-2-16,6-14-11 16,20 8-23-16,0-18-2 15,18-5 0-15,1-18-1 16</inkml:trace>
  <inkml:trace contextRef="#ctx0" brushRef="#br2" timeOffset="37190.1272">11814 9223 97 0,'-2'13'36'16,"16"-2"1"-16,4-16-6 15,16 7-29-15,9-12 0 16,10 3 1-16,5-8-1 15,3-1-1-15,-4-3 0 16,-4-1 0-16,-12-2 1 16,-12 4-1-16,-14 0 0 15,-15 6 0-15,-17 3 1 16,-12 9 0-16,-10 3 0 15,-7 9 1-15,-3 6-1 0,1 10 0 16,0 4 0-16,11 5 0 16,12 1-1-16,11-3-2 15,23-4-2-15,14-14-6 16,34 1-27-16,0-19-4 15,19 0 2-15,0-18-2 16</inkml:trace>
  <inkml:trace contextRef="#ctx0" brushRef="#br2" timeOffset="37391.1387">12618 9096 99 0,'-42'6'39'0,"7"15"1"15,-9-3-1-15,16 18-29 16,-4-3-7-16,13 6-1 0,12-3-1 15,17-4-2-15,16-6-2 16,12-19-8-16,26-3-27 16,2-23-1-16,23-7 0 15,-3-21-2-15</inkml:trace>
  <inkml:trace contextRef="#ctx0" brushRef="#br2" timeOffset="37575.1492">13260 8626 90 0,'-36'51'39'0,"-16"8"2"16,7 22-2-16,-13-5-26 16,17 9-10-16,9 1-1 0,8-7-5 15,17 5-10-15,1-24-25 16,17-5-1-16,1-22 0 15,12-6-1-15</inkml:trace>
  <inkml:trace contextRef="#ctx0" brushRef="#br2" timeOffset="37892.1673">12987 8963 92 0,'10'5'38'15,"5"-5"0"-15,17 8 1 16,1-18-24-16,11 9-13 0,6-2 1 16,3 4-1-16,-4-4 1 15,-6 2-2-15,-10 1 1 16,-5 2-1-16,-10 7 0 15,-7 5 1-15,-9 7-1 16,-6 5 0-16,-6 7 0 16,-1 7 0-16,-8 5-1 15,2 1 0-15,4 0-1 16,2-6-2-16,7-6-2 15,1-20-17-15,19 0-17 16,-2-28-2-16,16-3 1 16,-6-20-1-16</inkml:trace>
  <inkml:trace contextRef="#ctx0" brushRef="#br2" timeOffset="38777.218">13555 8767 88 0,'0'0'39'15,"-16"14"1"-15,20 6 0 16,-4-20-23-16,12 18-15 15,12-9 0-15,8 6-1 16,3-2 1-16,1 0-1 16,-3 2-1-16,-4 1 1 15,-5 4 0-15,-8 2 1 16,-9 4 0-16,-11 5 0 15,-8 0-1-15,-3 3 1 16,-3-5-1-16,0-1 0 16,5-5 0-16,1-3-1 0,10-6 0 15,2-14-1-15,16-1 1 16,5-11-1-16,5-5 0 15,3-7 0-15,1-3 1 16,-1-5-1-16,-1 1 0 16,-2 3 0-16,-7 3 0 15,-5 5 0-15,-2 11 1 16,-12 9-1-16,17-2 0 15,-17 2 0-15,13 26 0 16,-7-2 1-16,1 5 0 16,2-1-1-16,4 2 1 15,8-3 0-15,8-2-1 16,5-10 0-16,10-5-1 15,3-9 0-15,6-5 0 16,-3-8 0-16,-2-5 0 0,-9-5 1 16,-7-1 1-16,-12 1 0 15,-14-3 2-15,-8 3-1 16,-11 2 1-16,-6 5 1 15,-9 6-1-15,-2 6 1 16,-2 7-1-16,-1 11 0 16,4 6 1-16,0 9-1 15,7 4 0-15,7 4 0 16,11-2-1-16,8-1 1 15,9-9-2-15,4-6 1 16,9-14 0-16,3-11-1 16,3-8 1-16,2-11-1 15,-3-8 0-15,-2-4 0 16,-3-2 0-16,-4 1 0 0,-6 9 0 15,-2 6-1-15,-7 12 0 16,-7 10 0-16,-15 27 1 16,-7 16-1-16,-11 20 0 15,-9 14 0-15,-3 14 0 16,-3 7 2-16,1 2-1 15,7-3 1-15,5-7-1 16,8-17 1-16,11-19-1 16,7-16 2-16,8-22-1 15,1-16 0-15,11-23-1 16,1-14 1-16,2-10 0 15,4-11-2-15,5-11 0 16,2-13-2-16,8 2-1 0,-5-5-4 16,14 22-17-16,-16-11-15 15,8 18-1-15,-13-2 0 16,7 16-1-16</inkml:trace>
  <inkml:trace contextRef="#ctx0" brushRef="#br2" timeOffset="39451.2565">15598 9057 76 0,'-29'-9'38'0,"3"9"0"16,-14-5 1-16,3 17-20 15,-16-9-6-15,7 11-8 16,-5 1-2-16,4 3 1 16,7 0-2-16,8 0-1 15,10-2 1-15,13-1-1 16,13-3 0-16,15-8 0 15,17-6 0-15,11-8-1 16,11-5 0-16,0-8 0 16,7-9 1-16,-3-10-1 15,1-8 0-15,-12-4 0 16,-9-1-1-16,-12-2 1 15,-9 3-1-15,-11 3 2 16,-10 11-2-16,-6 10 2 0,-12 17-2 16,-6 14 2-16,-6 15 0 15,-3 19 0-15,-1 12 0 16,6 10-2-16,8 5 0 15,7 0-3-15,20 6-6 16,3-20-27-16,34 0-3 16,9-20 0-16,22-5-1 15</inkml:trace>
  <inkml:trace contextRef="#ctx0" brushRef="#br2" timeOffset="39845.2791">16238 8963 116 0,'-37'-4'39'0,"6"16"2"15,-15-5-1-15,13 10-35 16,-10 7-1-16,10 6-1 16,-1 2 0-16,10 5-1 15,5-1 0-15,13-3-2 16,11-5 0-16,12-7 0 15,11-12 0-15,9-8 0 16,8-9 0-16,5-12 0 16,0-7 0-16,-2-8 0 15,-6-3 0-15,-6-1 0 16,-8 4 0-16,-9 4 0 15,-9 7 0-15,-6 8 0 16,-4 16 0-16,-14-3 0 16,-1 16 0-16,1 11 0 0,-5 4 0 15,5 8 0-15,4-2 0 16,6-1-3-16,12-7-1 15,8-11-3-15,24-2-17 16,-2-32-15-16,25-1-3 16,-5-24 3-16,15-1-2 15</inkml:trace>
  <inkml:trace contextRef="#ctx0" brushRef="#br2" timeOffset="40021.2891">16921 8453 88 0,'-22'-14'40'15,"-3"30"0"-15,-20 17 0 16,1 37-9-16,-8 0-25 15,0 8-3-15,1 5 0 16,10 0-2-16,11-4-2 0,10-8-3 16,17-3-4-16,-3-25-29 15,26-4-4-15,-4-22 0 16,12-5 0-16</inkml:trace>
  <inkml:trace contextRef="#ctx0" brushRef="#br2" timeOffset="40504.3167">16608 8816 94 0,'0'0'37'16,"-13"14"2"-16,30 6-4 16,9-9-14-16,14 6-23 15,19-2-1-15,11-6-2 0,12 1-1 16,2-13-2-16,4 6 1 15,-13-9 2-15,-6-2 4 16,-12 1 2-16,-19-2 3 16,-12 3 1-16,-26 6 3 15,0 0 1-15,-28-8 1 16,-3 17-1-16,-17 1-2 15,-4 12-2-15,-8 4 0 16,2 10-2-16,2 4-3 16,9 1 0-16,13 0 0 15,14 0 0-15,16-9 0 16,24-7 0-16,17-15 0 15,18-15 0-15,11-12 0 16,6-9 0-16,4-9 0 0,-5-7 0 16,-7 1 0-16,-11 3 0 15,-12 4 0-15,-13 11 0 16,-12 12 0-16,-16 11 0 15,-5 10 0-15,-10 13 0 16,-6 10 0-16,2 2 0 16,1 8 0-16,-1-3-2 15,19 11-22-15,-1-17-17 16,20-1-2-16,4-15 1 15,24 1-1-15</inkml:trace>
  <inkml:trace contextRef="#ctx0" brushRef="#br2" timeOffset="40631.324">17931 9173 132 0,'-27'-20'38'16,"4"-1"-19"-16,-1 2-19 16,3-4-41-16,-1 6 0 15,-13-7-2-15</inkml:trace>
  <inkml:trace contextRef="#ctx0" brushRef="#br2" timeOffset="50551.8914">5450 10088 89 0,'0'0'36'0,"12"-6"1"0,-12 6-1 15,0 28-20-15,-2 6-16 16,-1 14-1-16,-4 11 1 15,0 16 0-15,-3 10-2 16,0 0 1-16,5 3-5 16,-8-20-12-16,17-6-19 15,-2-23 2-15,15-12-1 16,1-33 0-16</inkml:trace>
  <inkml:trace contextRef="#ctx0" brushRef="#br2" timeOffset="50732.9018">5630 10118 74 0,'-18'-27'35'0,"14"15"0"16,0-2 0-16,17 14-12 16,8-10-21-16,15-1-2 15,16-1-3-15,2-10-13 16,20 10-18-16,-1-6 0 15,4 12-1-15,-16-4 0 16</inkml:trace>
  <inkml:trace contextRef="#ctx0" brushRef="#br2" timeOffset="50918.9124">5626 10443 99 0,'-25'28'36'0,"13"-22"1"15,26-2-2-15,19-17-33 16,22-9-3-16,14-6 2 15,13-5-2-15,9 7-7 16,-12-9-29-16,3 17 4 16,-25 0-4-16,-15 21-1 15</inkml:trace>
  <inkml:trace contextRef="#ctx0" brushRef="#br2" timeOffset="51084.9219">5541 10780 100 0,'-9'17'35'0,"18"-21"1"15,34-5-1-15,20-17-35 0,24-11-1 16,21-7-5-16,6-13-29 16,16 6 1-16,-1-13-2 15,1 7 2-15</inkml:trace>
  <inkml:trace contextRef="#ctx0" brushRef="#br2" timeOffset="51266.9323">6657 10389 96 0,'-53'60'36'16,"-13"-2"-3"-16,8 9 5 15,-8-6-37-15,14-3 1 16,5-6-2-16,14-10-2 16,11-11-5-16,7-23-10 0,15-8-18 15,18-14 0-15,8-10-1 16,-2-22 1-16</inkml:trace>
  <inkml:trace contextRef="#ctx0" brushRef="#br2" timeOffset="51392.9395">6450 10354 92 0,'0'0'36'16,"0"0"2"-16,1 17-3 15,10 13-27-15,3 0-7 16,12-3-5-16,17 6-31 16,2-14 0-16,17-1-1 15,3-14-1-15</inkml:trace>
  <inkml:trace contextRef="#ctx0" brushRef="#br2" timeOffset="51945.9712">7170 10400 94 0,'-26'21'38'0,"6"17"2"16,-9-3-2-16,13 15-30 16,-7 2-4-16,4 5 0 15,2-2-1-15,6-3-1 16,2-4 0-16,5-11-1 15,6-7 0-15,6-14-1 16,4-13 0-16,4-12 0 16,7-16 0-16,1-10 0 15,1-12 0-15,2-8 1 16,-1-11-1-16,-1-4-2 0,-1 0 3 15,1 3-1-15,-1 7 2 16,-1 6-2-16,4 12 1 16,0 9-1-16,0 14 1 15,2 10 0-15,0 11-1 16,-3 8 0-16,-3 5 0 15,-6 8-1-15,-5 4 0 16,-6 4 1-16,-9 4-1 16,-8 2 1-16,-7 1-1 15,-8-3 1-15,-6-1-1 16,0-2 1-16,-3-3 0 15,3-3 0-15,-1-2 0 16,4 4 0-16,4 2-1 16,2 5 1-16,1 9 0 0,1 6 0 15,-3 11-1-15,-1 5 0 16,-5 5 1-16,0 2-2 15,2-5 2-15,0-7-3 16,9-6-1-16,3-26-18 16,20-6-18-16,-4-23 2 15,38-15-3-15,-6-22 1 16</inkml:trace>
  <inkml:trace contextRef="#ctx0" brushRef="#br2" timeOffset="52594.0082">7579 10675 101 0,'16'-6'38'15,"18"4"1"-15,-2-13-3 16,20 1-32-16,-9-2-1 15,7-4-1-15,-3-2-1 16,-2 1 0-16,-8-2-1 16,-7-1 1-16,-9 0-1 15,-10 1 1-15,-6 4-1 16,-11 2 0-16,-8 6 1 15,-8 6 0-15,-8 10 1 16,-7 10-1-16,-7 6 1 16,-1 12 0-16,0 5 1 0,6 6-1 15,9-3-1-15,12 2 1 16,17-7-1-16,16-9-1 15,19-8 1-15,17-12-1 16,11-10-1-16,8-8 1 16,6-11-1-16,-3-5 0 15,-4-2 0-15,-10-1 0 16,-11 4 0-16,-11 4 0 15,-13 2 1-15,-10 8 0 16,-14 12 0-16,0 0 0 16,-13 23 0-16,-3 0 0 15,-1 7 0-15,-2 6 0 16,3 2 0-16,1 1 0 15,5-6 0-15,3-5 0 0,7-11 0 16,0-17 1-16,16 3-1 16,-1-17 1-16,3-14-1 15,6-5 0-15,-1-10 1 16,1-2-1-16,-2-3 0 15,1 5 0-15,-3 5 0 16,-4 6-1-16,-1 9 0 16,-2 6-2-16,0 12-2 15,-13 5-11-15,32-3-22 16,-19 2-2-16,14 9 0 15,-5-10 0-15</inkml:trace>
  <inkml:trace contextRef="#ctx0" brushRef="#br2" timeOffset="52768.0182">8787 10438 89 0,'-11'20'39'0,"4"13"0"16,-15 1 1-16,7 20-20 16,-5-11-17-16,4 3-1 15,4-4-2-15,3-5-1 16,11-4-6-16,-5-22-29 15,26-4-4-15,-4-23 1 16,14-6-2-16</inkml:trace>
  <inkml:trace contextRef="#ctx0" brushRef="#br2" timeOffset="52895.0255">8836 10209 118 0,'-21'-9'36'0,"10"11"-1"0,11-2-36 15,-11 8-36-15,16 6-1 16,-5-14-4-16</inkml:trace>
  <inkml:trace contextRef="#ctx0" brushRef="#br2" timeOffset="53601.0658">9392 10559 72 0,'-2'-18'38'0,"2"18"0"16,8-24 1-16,-8 24-14 16,0 0-18-16,0 0-2 15,-12-5-1-15,-1 20-1 16,-7 6-1-16,-4 7 1 15,-4 3-2-15,0 6 0 16,0-2 0-16,6 1 0 16,5-6-1-16,7-7 1 15,11-9-1-15,12-11 1 16,10-13-1-16,6-8 0 0,6-12 1 15,1-10-1-15,2-3 0 16,-2-8 0-16,-5 1 0 16,-3 4 0-16,-9 8 0 15,-7 6-1-15,-6 10 1 16,-1 9 0-16,-5 13 0 15,0 0 0-15,-5 19 1 16,5-2-1-16,3 4 0 16,7-2 1-16,5 0 0 15,8-7 0-15,10-7-1 16,6-7 1-16,7-5-1 15,-2-6 1-15,4-5-1 16,-2 0 1-16,-10 0-1 16,-6 2 1-16,-9 5-1 0,-9 7 0 15,-12 4 0-15,-5 19 1 16,-8 4-1-16,-4 10-1 15,1 5 1-15,-4 4-1 16,6 8-1-16,4-3-2 16,10 1-2-16,-1-18-11 15,24 2-23-15,-4-18-1 16,16 0 0-16,-4-21 0 15</inkml:trace>
  <inkml:trace contextRef="#ctx0" brushRef="#br2" timeOffset="54290.1052">10121 10577 114 0,'10'18'37'0,"-10"-18"2"15,38 19-9-15,-10-21-28 16,7-6 0-16,1-2-2 15,2-7 0-15,-2-3-1 16,-5-4 1-16,-5 2-1 16,-11-2 1-16,-9 2 1 15,-11 5 0-15,-9 2 0 16,-6 4 1-16,-6 7 0 15,-3 9 0-15,-5 8-1 16,5 9 1-16,-1 6-1 16,8 5 1-16,7 2-1 0,10 2 0 15,13-6 0-15,10-4-1 16,10-9 1-16,10-8-1 15,7-9 0-15,6-5 0 16,0-9 0-16,0-3 0 16,-9-5 0-16,-5 1 0 15,-8 1 0-15,-6 0 0 16,-12 5 0-16,-2 3 0 15,-9 11 0-15,0 0 0 16,-14 7 0-16,1 7 1 16,-2 5-1-16,-3 7 1 15,2-1-1-15,1 4 1 16,6-5-1-16,4-2 0 15,9-8 0-15,-4-14 0 0,25 6 0 16,-3-17 0-16,6-5 0 16,1-8-1-16,1-4 2 15,-1-4-1-15,-1 0 0 16,-3-1 0-16,-3 6 0 15,-5 4 1-15,-4 5-1 16,-13 18 0-16,14-7 0 16,-12 19 0-16,-4 7 1 15,0 6-1-15,0 2 0 16,3 3-1-16,5-4 1 15,8-7-1-15,9-3-1 16,7-17-2-16,17-2-9 16,-5-28-23-16,23 3-5 15,-6-20 1-15,11 0 0 0</inkml:trace>
  <inkml:trace contextRef="#ctx0" brushRef="#br2" timeOffset="54456.1147">11499 10076 87 0,'-26'44'40'16,"-17"9"-1"-16,-1 21 1 15,-10-8-13-15,6 9-24 16,5 1-4-16,9-6-2 16,17 4-26-16,-6-22-10 15,16-4-1-15,-4-20-1 16,16-6 0-16</inkml:trace>
  <inkml:trace contextRef="#ctx0" brushRef="#br2" timeOffset="54749.1315">11113 10491 90 0,'0'0'40'0,"0"0"1"16,27 4-3-16,-4-13-18 16,12 6-22-16,12 2-3 15,1-14-9-15,19 9-19 16,-14-17-1-16,13 9 21 15,-17-6 8-15,-9 5 3 16,-8 4 3-16,-17 4 3 16,-2 17 9-16,-26-5 19 15,8 25 0-15,-21-4-20 16,7 12-7-16,-3 6-4 0,0 2 0 15,6 0-1-15,2-2-2 16,12-4-3-16,-5-19-26 16,21-4-8-16,0-17 1 15,15-6-1-15</inkml:trace>
  <inkml:trace contextRef="#ctx0" brushRef="#br2" timeOffset="54900.1401">11759 10222 112 0,'-18'2'44'15,"-13"1"-3"-15,6 8-4 16,1-1-41-16,-2-7-37 16,22 10-1-16,4-13-1 0,35 12-1 15</inkml:trace>
  <inkml:trace contextRef="#ctx0" brushRef="#br2" timeOffset="55525.1759">12234 10383 77 0,'0'0'38'15,"1"-24"-4"-15,-1 24-6 16,-13-3 2-16,4 16-22 15,-13 1-1-15,2 14-3 16,-11 6 0-16,1 7-1 16,-5 2-1-16,4 7 1 0,3-4-1 15,3-2-1 1,10-7 0-16,7-11 0 0,11-10-1 15,8-10 0-15,9-12 0 16,5-9 0-16,4-10-1 16,6-9 1-16,-2-7 1 15,0-6-2-15,0 1 1 16,-6 3 0-16,-2 5 0 15,-7 7 1-15,-4 9-1 16,-3 10 0-16,-11 12 1 16,16 11-1-16,-9 6 1 15,0 9-1-15,4 1-1 16,2 5-1-16,8 3-2 15,3-8-3-15,14 8-16 16,-5-20-17-16,13 5 0 16,-6-19 0-16,12 3-1 0</inkml:trace>
  <inkml:trace contextRef="#ctx0" brushRef="#br2" timeOffset="56035.2051">12766 10422 116 0,'-24'-7'39'15,"-13"-4"2"-15,10 19-9 16,-13 0-27-16,2 10 0 15,-3 8-2-15,5 7 0 16,6 4-1-16,7 1 0 16,12-1-1-16,13-1 0 15,14-9 0-15,11-8 0 16,8-12-1-16,13-10 0 0,4-8 0 15,2-10 0 1,2-8-1-16,-6-8 1 0,-4-1-1 16,-6-4 0-16,-7 2 0 15,-6 7 0-15,-10 5 1 16,-5 8-1-16,-12 20 0 15,0 0 1-15,-8 26-1 16,-7 15 1-16,-7 18 0 16,-4 14 0-16,-5 12-1 15,-2 9 0-15,0 4 0 16,2 0 0-16,3-5 1 15,1-7-1-15,3-15 1 16,4-10 0-16,3-17 1 16,3-13 0-16,0-18 0 0,4-18 0 15,5-15 0-15,6-17-1 16,5-12 1-16,11-13-1 15,10-11 0-15,8-5 1 16,10 1-1-16,8 3 1 16,3 10-3-16,-2 8-1 15,8 18-9-15,-17-1-11 16,15 25-18-16,-16 2 0 15,3 17-1-15,-5-6 0 16</inkml:trace>
  <inkml:trace contextRef="#ctx0" brushRef="#br2" timeOffset="56176.2131">13494 10753 126 0,'0'0'42'16,"-20"-7"0"-16,20 7-3 0,-26-19-44 16,11-10-13-16,15 13-22 15,-16-11-4-15,10 11 1 16,-7-7-1-16</inkml:trace>
  <inkml:trace contextRef="#ctx0" brushRef="#br2" timeOffset="67409.8557">4777 5555 65 0,'0'-33'34'0,"5"5"1"16,-8-7 1-16,15 13-22 16,-13-6-8-16,4 13 1 15,-4 2-1-15,1 13-1 16,0 0-1-16,12 32-1 15,-9 5-1-15,2 11-1 16,0 17 1-16,1 9-2 16,4 9-1-16,-2-2-1 0,7 5-4 15,-7-23-27-15,18-5-2 16,-7-28-1-16,9-15-2 15</inkml:trace>
  <inkml:trace contextRef="#ctx0" brushRef="#br2" timeOffset="67605.8669">4977 5366 98 0,'-7'-11'38'0,"-2"-7"0"15,9 18-2-15,15-15-34 16,7-5-1-16,12-3-2 15,3-3-1-15,12 6-10 0,-3-8-23 16,6 12-2-16,-10-2 1 16,-4 15-2-16</inkml:trace>
  <inkml:trace contextRef="#ctx0" brushRef="#br2" timeOffset="67786.8772">5013 5622 98 0,'0'0'36'15,"0"0"0"-15,34-10-6 16,-2-15-29-16,11-8-2 16,8 1-3-16,-2-11-20 15,10 17-10-15,-11-3 0 0,-5 19-3 16</inkml:trace>
  <inkml:trace contextRef="#ctx0" brushRef="#br2" timeOffset="67958.8871">4995 6059 107 0,'-11'12'37'16,"22"-11"-1"-16,11-26-1 16,16-12-34-16,16-14-6 15,14-13-1-15,17 2-28 16,-7-16-2-16,9 10 0 15,-15-4-1-15</inkml:trace>
  <inkml:trace contextRef="#ctx0" brushRef="#br2" timeOffset="68235.9029">5735 5401 91 0,'-12'14'36'0,"10"15"1"16,-8-5 0-16,11 13-30 16,-6-2-4-16,9 7 0 15,-1-1 0-15,3 5 0 16,2-10-1-16,2-3 0 15,3-16 0-15,5-10-1 16,0-17 1-16,8-13-1 16,-2-14 0-16,1-14-1 15,0-9 1-15,0-9-3 0,-4 1 1 16,-5 0-4-1,-1 13 0-15,-12 2-3 0,7 27-13 16,-11-5-16-16,1 31-1 16,5-13 0-16,4 24 2 15</inkml:trace>
  <inkml:trace contextRef="#ctx0" brushRef="#br2" timeOffset="68581.9227">6341 5234 89 0,'-27'15'37'16,"6"13"0"-16,-11-4 2 16,12 14-29-16,-3-4-4 0,10 4-2 15,6-4-1-15,11 1 0 16,9-5-2-16,9-8 1 15,8-11-2-15,4-6 0 16,5-12 0-16,0-9 1 16,-1-8-1-16,-6-10 0 15,-6-4 0-15,-10-5 0 16,-6-2 0-16,-10 5-1 15,-10 5 1-15,-7 5-1 16,-4 11 0-16,-2 3-1 16,1 12-1-16,1 4-3 15,13 19-13-15,8-19-19 16,3 11 0-16,9-14 1 15,21-1-3-15</inkml:trace>
  <inkml:trace contextRef="#ctx0" brushRef="#br2" timeOffset="68799.9352">6954 4605 103 0,'-34'24'39'15,"10"29"1"-15,-13 3-3 16,13 15-34-16,1 7 1 15,9 6-4-15,5 6 1 16,8-1-4-16,10-3-2 16,2-22-17-16,18 5-15 15,-6-24-2-15,14-3-1 0,-5-30 2 16</inkml:trace>
  <inkml:trace contextRef="#ctx0" brushRef="#br2" timeOffset="69183.9571">7175 5080 106 0,'-13'9'39'0,"12"19"0"16,-12-11-1-16,11 12-35 15,0-5 2-15,10 2-2 16,1-6-1-16,6-4-1 16,6-11 0-16,3-5 0 15,6-11-1-15,4-6 0 16,2-8 0-16,-1-8 1 0,0-3-2 15,0-4 2-15,-4 0-2 16,-6 4 1-16,-3 4 0 16,-9 7 0-16,-5 6 0 15,-8 19 0-15,0 0 0 16,-1 10 0-16,-6 14 1 15,-2 7-2-15,5 6 2 16,2 2-2-16,5-2 0 16,4-6-2-16,10-9-1 15,5-17-3-15,22-5-23 16,-5-28-8-16,17-9-2 15,-4-26 1-15,12-5 0 16</inkml:trace>
  <inkml:trace contextRef="#ctx0" brushRef="#br2" timeOffset="69376.9682">8100 4259 112 0,'-25'39'38'0,"3"35"1"16,-14 9-2-16,9 8-34 15,-2 11-2-15,7 3-1 16,5-6 1-16,7-4-3 15,5-10-1-15,5-17-4 16,13 0-14-16,-9-32-18 16,14-5 1-16,-18-31-1 15,18 7 0-15</inkml:trace>
  <inkml:trace contextRef="#ctx0" brushRef="#br2" timeOffset="69693.9863">7868 4857 107 0,'0'0'39'0,"0"0"0"15,32-9-2-15,-5-4-34 16,9-1-1-16,4-6 0 16,6-2 0-16,0-1 0 15,0-3-1-15,-3 5 1 16,-5 2-1-16,-4 7-1 15,-7 3 1-15,-3 8 0 16,-8 9 0-16,-3 8 0 16,-11 12-1-16,-3 9 0 0,-4 9 1 15,-2 1-1-15,-3 5-1 16,0 1 2-16,1-8-2 15,7-3-1-15,-2-17-3 16,17-5-6-16,-8-31-25 16,19-5-5-16,-5-24 2 15,14-8-3-15</inkml:trace>
  <inkml:trace contextRef="#ctx0" brushRef="#br2" timeOffset="69821.9936">8449 4292 111 0,'-13'-5'38'16,"-6"8"-2"-16,19-3-15 15,-18 37-57-15,14-21-2 0,16 8-1 16,-2-6-2-16</inkml:trace>
  <inkml:trace contextRef="#ctx0" brushRef="#br2" timeOffset="70487.0317">8751 4541 75 0,'-18'19'40'16,"4"17"-2"-16,-8-6 2 15,10 23-14-15,-5-10-20 16,5 6-1-16,5-4-2 16,10-3 0-16,3-6-2 15,5-7 0-15,10-13-1 16,3-14-1-16,6-13 0 0,2-14-1 15,4-8 0-15,-7-14-1 16,1-7 0-16,-4-8 0 16,-2 2 0-16,-9-1 0 15,-1 8 1-15,-8 5 1 16,-1 8 3-16,-1 12-1 15,-4 9 2-15,0 19 0 16,0 0 0-16,0 0 0 16,0 0 1-16,19 17-1 15,-7-8-1-15,4-1 0 16,4-1 0-16,5-1 0 15,1-4-1-15,-2 1-1 0,3 1 1 16,-5 4 0-16,-5 6-1 16,-4 6 1-16,-5 9-1 15,-8 5 1-15,-7 6-1 16,-1 5 0-16,-5 0 0 15,-1-3 1-15,4-10-1 16,3-9 0-16,7-23 1 16,0 0-1-16,17-26 0 15,9-14 1-15,5-11-1 16,6-11 0-16,7-5 1 15,1-1 1-15,-3 8-2 16,-3 10 0-16,-4 13 0 16,-9 17 0-16,-7 17 0 15,-6 14 0-15,-7 16 0 16,-4 8 0-16,0 8 0 0,2 3 0 15,5 1-3-15,5-12-8 16,16 2-5-16,-8-26-12 16,28 3-15-16,-2-22 0 15,23-2 0-15,0-21 1 16</inkml:trace>
  <inkml:trace contextRef="#ctx0" brushRef="#br2" timeOffset="70618.0392">10201 4419 109 0,'-14'-5'43'0,"-4"16"0"16,-12-11-2-16,12 5-29 15,3-1-23-15,-9-19-15 16,24 15-15-16,0 0-3 16,0 0-1-16,18-6 1 0</inkml:trace>
  <inkml:trace contextRef="#ctx0" brushRef="#br2" timeOffset="76448.3726">14971 9891 109 0,'13'-4'39'0,"-13"4"0"15,0 0-1-15,-11 22-37 16,-7 7 0-16,-7 13 0 16,-4 12 0-16,-4 7-2 15,-5 2 0-15,2 7-3 0,0-3 0 16,14 5-9-16,-5-19-22 15,25-1-4-15,2-15 1 16,19-4-1-16</inkml:trace>
  <inkml:trace contextRef="#ctx0" brushRef="#br2" timeOffset="76803.3929">15226 10378 108 0,'0'0'38'0,"-15"16"-1"16,-15-4-7-16,-1 17-25 15,-2 0-2-15,-1 5 0 16,2 1-1-16,5-1 0 0,6-4 0 16,11-3 0-16,8-9-1 15,14-10 0-15,12-12 0 16,10-9-1-16,10-8 1 15,4-4-1-15,5-3 1 16,0-3-1-16,-2 0 0 16,-3 6 1-16,-10 6-1 15,-9 11 0-15,-8 12 0 16,-8 10 0-16,-9 11 0 15,-8 11-1-15,-3 6-2 16,-6 4 1-16,6 5-4 16,-5-8-2-16,22 5-28 15,-6-18-4-15,19-3 2 16,3-19-1-16</inkml:trace>
  <inkml:trace contextRef="#ctx0" brushRef="#br2" timeOffset="77081.4088">15859 10620 81 0,'4'-18'38'0,"-4"18"0"15,0 0 1-15,0 0-17 16,-26 15-15-16,11 3-3 16,-2 7-1-16,2 2 0 15,-1 5-1-15,6 0 0 16,1 0 0-16,9-3-1 15,4-1 0-15,6-9 0 16,10-7 0-16,5-8 0 16,8-8-1-16,4-9 0 15,4-9 0-15,2-8-1 0,0-4-1 16,-3-8-2-16,1 5-6 15,-16-10-27-15,7 15-4 16,-16-2 1-16,3 20-1 16</inkml:trace>
  <inkml:trace contextRef="#ctx0" brushRef="#br2" timeOffset="77433.429">16203 10830 100 0,'-1'19'38'0,"1"-19"1"15,7 14-1-15,-7-14-31 16,23 7-3-16,1-9 0 0,8 2-1 16,2-4-1-16,4 0 0 15,-1-1-1-15,-3-6 0 16,-6 1-1-16,-7-3 1 15,-10 0-1-15,-11 3 0 16,0 10 0-16,-27-13 0 16,2 12 1-16,-7 7-1 15,-1 6 1-15,-2 3 0 16,1 6 0-16,4 5-1 15,6 1 1-15,10 5-2 16,9-2-1-16,10-4-3 16,18 1-2-16,6-10-6 15,28 6-28-15,0-15-1 0,17 2 1 16,-5-13-1-16</inkml:trace>
  <inkml:trace contextRef="#ctx0" brushRef="#br2" timeOffset="77742.4466">16901 10894 89 0,'-30'9'39'0,"-17"-3"0"16,13 15 0-16,-19-15-15 16,16 16-21-16,12-3-1 15,12-1-2-15,13-3-1 16,14-1 0-16,15-6 0 15,7-4 0-15,3 1 0 16,2-2-1-16,-4-1 2 0,-7 3 1 16,-9 4 0-16,-11 1 0 15,-11 5 0-15,-8 3 0 16,-6 2 0-16,-5 1 0 15,0 1-1-15,2-2 0 16,4-3-2-16,14-17-1 16,5 16-5-16,7-25-29 15,36 1-5-15,5-18 2 16,24 0 1-16</inkml:trace>
  <inkml:trace contextRef="#ctx0" brushRef="#br2" timeOffset="77930.4574">17679 10678 116 0,'0'0'40'0,"-33"29"1"15,-3 15 0-15,-23 10-38 16,1 8-2-16,-8 10-1 16,0 4 0-16,2 3-1 15,6-4-2-15,12-3-1 16,6-12-4-16,21 1-22 15,-3-28-10-15,24-6-1 16,-2-27 0-16</inkml:trace>
  <inkml:trace contextRef="#ctx0" brushRef="#br2" timeOffset="78235.4748">17212 11067 108 0,'0'0'43'0,"10"15"-3"0,12-5 3 16,9-8-39-16,20 0-3 15,9-5 1-15,3 0-2 16,-1-2 1-16,-8-1 0 16,-7 0-1-16,-10 3 0 15,-14 6 0-15,-23-3 1 16,5 26 0-16,-24-2-1 15,-10 7 1-15,-1 9-1 16,-8 3-1-16,1 2 0 16,3 0-2-16,7-5-4 15,15 5-17-15,4-28-16 16,21-2-3-16,2-21 2 15,22-3-1-15</inkml:trace>
  <inkml:trace contextRef="#ctx0" brushRef="#br2" timeOffset="78351.4815">17759 11024 114 0,'1'-38'43'0,"-16"-1"-1"15,6 17-3-15,-13 10-40 16,-7-1-31-16,29 13-8 16,-22 5-1-16,22 13-4 15</inkml:trace>
  <inkml:trace contextRef="#ctx0" brushRef="#br2" timeOffset="79056.5218">18036 11323 96 0,'-3'-21'39'0,"3"21"1"15,-18-27-1-15,18 27-32 16,-33-13-3-16,7 9-1 0,-7 8-1 16,0 6 0-16,0 8-1 15,-1 9 1-15,0 2-1 16,12 5 1-16,6 0-1 15,8-1 0-15,13-3 0 16,10-8 0-16,7-7-1 16,11-8 1-16,10-9-1 15,2-7 0-15,-1-9 0 16,0-4 1-16,-2-4-2 15,-4-3 1-15,-6 2 0 16,-9 4-1-16,-8 6 1 16,-15 17-1-16,0 0 1 15,-19 16-1-15,-9 18 1 16,-5 13 0-16,-7 13 0 0,-5 13 2 15,0 6-1-15,0 5-1 16,4 3 0-16,2-4 0 16,8-10 0-16,6-7 0 15,6-13 0-15,7-13-2 16,2-14 2-16,3-15 0 15,7-11 0-15,1-30 0 16,7-3 1-16,2-14-1 16,6-10-1-16,3-11 2 15,9-8-2-15,9 1 1 16,2 4-2-16,5 5 1 15,3 10-3-15,5 8 1 16,6 17-5-16,-6 0-14 16,11 29-18-16,-10-3 1 15,13 14-1-15,-6-6 1 0</inkml:trace>
  <inkml:trace contextRef="#ctx0" brushRef="#br2" timeOffset="79447.5442">18768 11528 112 0,'-32'-9'39'15,"5"9"2"-15,-22-6-9 16,5 12-27-16,-7 1-1 16,-1 8 0-16,0 2-1 15,6 5 0-15,5 2-1 16,12 0 0-16,14-2-1 15,14-1 0-15,15-7 0 16,15-6-1-16,12-6 0 0,7-4 0 16,2-5-1-16,2-5 1 15,-3 0 0-15,-6-3 0 16,-10 0-1-16,-12 6 1 15,-8-1 0-15,-13 10 0 16,0 0 1-16,0 0-1 16,-21 19 0-16,2 3 1 15,0 2-1-15,-2 5 2 16,5 2-4-16,5-3-1 15,14-3 0-15,8-7-3 16,20-4-2-16,8-23-18 16,26 0-15-16,-2-19 0 15,23-2 0-15,-4-16 3 16</inkml:trace>
  <inkml:trace contextRef="#ctx0" brushRef="#br2" timeOffset="79637.555">19419 11272 101 0,'-55'61'39'0,"-24"4"1"15,5 15 1-15,-10 0-35 16,18 1-3-16,9-9-1 16,17-5-3-16,17-9-3 15,9-20-8-15,27-3-26 16,-1-22-4-16,18-6 2 15,-6-17 0-15</inkml:trace>
  <inkml:trace contextRef="#ctx0" brushRef="#br2" timeOffset="79938.5723">19023 11595 104 0,'-13'7'41'16,"-3"0"1"-16,18 11-2 16,1-1-28-16,22-5-9 15,18-3-2-15,13-3-1 16,5-3 1-16,9-4-1 15,-2-1-1-15,-2-3 1 16,-10 1 0-16,-10-3-1 16,-14 5 1-16,-12 3 0 15,-20-1 0-15,0 18 2 16,-16-1-1-16,-12 8 1 15,-3 6-2-15,-5 3-2 0,1 7 0 16,0-4-2-16,11 5-2 16,1-19-22-16,22 9-13 15,1-22-1-15,22-2 0 16,2-17 3-16</inkml:trace>
  <inkml:trace contextRef="#ctx0" brushRef="#br2" timeOffset="80071.5799">19651 11572 120 0,'-9'-19'41'0,"-6"11"-4"16,-9 4-5-16,24 4-69 16,-14 5-5-16,17 7 1 15,-3-12-3-15</inkml:trace>
  <inkml:trace contextRef="#ctx0" brushRef="#br2" timeOffset="80575.6087">19873 11804 95 0,'23'-5'40'0,"-12"-5"-2"16,4 12 1-16,-15-2-32 15,-10 6-2-15,-10 5 0 16,-8 11-3-16,-13 1 2 15,-4 6-3-15,0-1 2 16,6 2-3-16,5-1 2 16,12-8-3-16,11-3 2 15,11-18 0-15,24 8-1 16,12-16 1-16,7-7-1 15,6-6 0-15,7-9 0 16,-3-2 3-16,-1-2-3 16,-3 1 3-16,-7 3-3 15,-10 7 3-15,-7 3-3 0,-9 10 3 16,-16 10-3-16,13 9 0 15,-19 12 0-15,-6 5 0 16,-3 9 0-16,-1 5-2 16,2 5 1-16,-1-2-5 15,10 2 1-15,4-14-8 16,22 12-20-16,-2-25-8 15,18 4 1-15,1-15-2 16</inkml:trace>
  <inkml:trace contextRef="#ctx0" brushRef="#br2" timeOffset="81070.637">20487 12013 87 0,'-2'-16'40'16,"-25"-7"1"-16,3 16 0 0,-25-8-12 16,-1 18-24-16,-6 7-2 15,-1 9-1-15,0 5 0 16,9 6-1-16,10 2 0 15,13 4 0-15,16-3 1 16,17-3-2-16,20-10 0 16,15-9 0-16,16-12 0 15,7-6 0-15,4-9 0 16,0-10 0-16,-2-4 0 15,-4-4 0-15,-13 3 0 16,-9 2 0-16,-17 8-2 16,-11 10 2-16,-14 11-1 15,-11 15 1-15,-16 15 0 16,-17 14 0-16,-13 14-1 15,-14 14 2-15,-9 12-2 0,-9 4 1 16,0-1 0-16,3 0-1 16,9-10 1-16,11-10 0 15,15-13 0-15,11-16-1 16,18-22 2-16,22-16-1 15,4-15 1-15,19-18-1 16,8-15 1-16,12-14 0 16,13-15-1-16,14-7 2 15,7 6-2-15,0 3-2 16,0 11 0-16,-7 10-2 15,3 22-8-15,-18 1-13 16,3 33-17-16,-17 3 0 16,5 18 1-16,-9-5-2 15</inkml:trace>
  <inkml:trace contextRef="#ctx0" brushRef="#br2" timeOffset="81198.6443">20883 12372 124 0,'-23'0'43'16,"4"4"1"-16,-12-16-4 15,5-1-40-15,12 3-13 16,-5-20-27-16,23 7-4 15,-3-9 0-15,14 7-2 16</inkml:trace>
  <inkml:trace contextRef="#ctx0" brushRef="#br2" timeOffset="86466.9457">9897 2420 100 0,'8'-21'35'0,"-8"21"1"15,-2-12-6-15,2 12-27 16,-2 16 0-16,-2 6-1 16,-4 9 0-16,-1 8-1 15,-4 10 0-15,-1 7 1 16,-6 9-1-16,1 1 0 15,0-3 0-15,2-9 1 16,2-8-1-16,4-8 0 16,3-10-1-16,6-11 1 15,2-17-1-15,8-12 1 16,0-16-1-16,5-9 0 15,1-11 1-15,2-8-1 0,-2-9 1 16,1-3-1-16,0 2 0 16,-2 9-1-16,-4 10 2 15,-2 10-1-15,0 12-1 16,-7 25 1-16,17-1-1 15,-4 24 0-15,4 11 1 16,7 9-1-16,5 8 1 16,5 2 1-16,7 3-1 15,5-2 2-15,3-4-2 16,4-12 1-16,0-13 0 15,-4-10 1-15,1-15 0 16,-5-9-1-16,-3-18 1 16,-4-13-2-16,-10-14 1 15,-3-7-1-15,-10-6 1 0,-4-2-3 16,-9 4 1-16,-4 5-2 15,-4 14 0-15,-5 3-3 16,7 25-4-16,-9 0-23 16,15 29-5-16,-2-11 1 15,17 41-1-15</inkml:trace>
  <inkml:trace contextRef="#ctx0" brushRef="#br2">11082 2685 96 0,'-22'-2'37'16,"-8"0"-2"-16,2 15 4 0,-8-4-34 15,3 12 0-15,-6 2 0 16,5 9 0-16,4 3-3 15,6 3 1-15,9-5-1 16,8-3-1-16,13-6-1 16,9-7 1-16,11-12-1 15,10-10 0-15,3-13 1 16,6-9-1-16,-1-8 1 15,-1-2-2-15,-6-4 2 16,-3 0-2-16,-6 3 2 16,-9 8-2-16,-6 7 1 15,-5 8-1-15,-8 15 0 16,0 0 2-16,-1 25-1 15,-2-1 0-15,-1 7-1 0,5 2 0 16,5 3-3-16,4-12-1 16,17 7-21-16,-4-32-12 15,22-1 0-15,-2-27-3 16,17-2 4-16</inkml:trace>
  <inkml:trace contextRef="#ctx1" brushRef="#br2">9217 6857 0</inkml:trace>
  <inkml:trace contextRef="#ctx0" brushRef="#br2" timeOffset="87057.9795">11778 2055 103 0,'-18'28'37'0,"4"23"-1"16,-9 9 0-16,4 18-35 15,0 9 0-15,2 7-1 0,1 5-2 16,2-8-5-16,13 4-27 15,-8-20-2-15,11-6 0 16,-7-25 0-16</inkml:trace>
  <inkml:trace contextRef="#ctx0" brushRef="#br2" timeOffset="87570.0088">11554 2655 105 0,'-20'-10'36'16,"20"10"1"-16,17 4-4 15,4-5-32-15,16-3-1 0,11-3 1 16,4-4 0-16,5-2 0 16,1-5 0-16,-4 0-1 15,-9 2 2-15,-7 3-1 16,-10 3 1-16,-7 5 0 15,-21 5 0-15,10 2-1 16,-19 9 1-16,-4 8 0 16,-5 5-1-16,-2 6 1 15,-1 2-1-15,2 4 1 16,0 1-2-16,6-3 2 15,11-6-1-15,7-7 1 16,10-10-1-16,11-8-1 16,8-9 0-16,5-9 0 15,7-8 0-15,2-5-1 16,1-4 1-16,-6 1 0 0,-5 0 0 15,-7 5 0-15,-11 8 0 16,-6 3 0-16,-14 15 0 16,0 0 0-16,0 0 0 15,-8 24 1-15,-3-3-1 16,2 4 0-16,2 3-2 15,2-2 1-15,8 1-2 16,3-10-1-16,14-2-2 16,0-17-7-16,19 4-24 15,-7-18-3-15,14 2 3 16,-10-15-2-16</inkml:trace>
  <inkml:trace contextRef="#ctx0" brushRef="#br2" timeOffset="87862.0255">12678 2536 105 0,'0'0'35'0,"0"0"3"16,-3 15-5-16,-2 11-28 15,-2 1-3-15,2 5 1 16,-1 3-1-16,-1 0 2 16,1-3-2-16,4-7 1 15,1-5 0-15,3-8 0 16,-2-12-2-16,11-4 1 15,2-16-1-15,1-3-1 16,1-12 1-16,4-4 0 16,-2-12 0-16,2 2-2 15,-3-1 2-15,-2 3-2 16,0 8 1-16,-3 1-1 0,2 11-2 15,-3 3-4-15,12 27-18 16,-9-11-16-16,13 18 2 16,-8-9-2-16,16 14 0 15</inkml:trace>
  <inkml:trace contextRef="#ctx0" brushRef="#br2" timeOffset="88198.0447">13144 2510 83 0,'0'0'40'0,"0"0"-3"16,19 0 2-16,4-20-21 16,14 6-14-16,6-6-1 0,9-2 0 15,0-3-1 1,-2 2 0-16,-5-3-1 0,-7 3 1 15,-13 3-1-15,-13 0-1 16,-14 5 1-16,-13 4-1 16,-14 6 0-16,-13 7 0 15,-6 9 1-15,-7 13-1 16,2 8 0-16,5 8 1 15,6 7-1-15,13 2 1 16,18-2-1-16,15-5 0 16,22-5-4-16,9-27-16 15,24 6-19-15,2-20-2 16,19-3 0-16,-2-20-3 15</inkml:trace>
  <inkml:trace contextRef="#ctx0" brushRef="#br2" timeOffset="89490.1186">8760 11704 93 0,'0'0'37'0,"15"-2"1"15,-15 2-4-15,0 0-29 16,-13 13-3-16,5 8 1 16,-7 9 0-16,-2 12-2 15,-9 15 1-15,-5 13 0 16,-8 11 0-16,-2 6-1 15,1-4 1-15,5-5-2 16,7-9 1-16,10-13 0 16,18-15-1-16,19-18 1 15,21-19-1-15,17-13-2 16,16-8-1-16,10-11-2 0,18-3-1 15,-2-16-11-15,12 8-22 16,-12-13-1-16,3 11 0 16,-12-6 2-16</inkml:trace>
  <inkml:trace contextRef="#ctx0" brushRef="#br2" timeOffset="89673.129">9566 12020 92 0,'-23'29'38'0,"-12"1"-1"15,7 17 1-15,-4-2-34 16,4 12 0-16,1-1-2 15,6 2 1-15,4-4-2 16,8-8 0-16,8-9-4 16,3-17-1-16,21-7-30 0,-4-31-7 15,15-6 3-15,-1-28-3 16</inkml:trace>
  <inkml:trace contextRef="#ctx0" brushRef="#br2" timeOffset="90074.152">9538 11784 88 0,'-39'-28'37'0,"5"13"-1"15,0 3-1-15,9 12-31 16,10 3-3-16,15-3 0 16,14 19-5-16,8-15-1 15,17 13-5-15,-2-11-1 16,17 12 2-16,-8-9 2 15,4 7 5-15,-5 1 0 0,-10-1 6 16,-3 10 0-16,-17-8 8 16,6 14 0-16,-21-6-2 15,6 12-2-15,-9-8-3 16,5 9 0-16,-4-5-2 15,5 2 0-15,3-6-1 16,3-2 0-16,2-8-1 16,8-10 0-16,2-6 0 15,3-10 0-15,5-9 0 16,-2-8-1-16,5-10 1 15,-3-5 0-15,1-2-1 16,-5-7-1-16,-2 2-3 16,-6-6 1-16,3 19-23 15,-13-9-13-15,2 18-1 16,-9 0 2-16,0 23-2 0</inkml:trace>
  <inkml:trace contextRef="#ctx0" brushRef="#br2" timeOffset="90288.1642">10391 11984 98 0,'0'0'40'0,"19"9"1"16,-19-9-12-16,-4 22-18 15,-7 0-4-15,1 9-2 16,-2 4-3-16,1 7 0 15,1 2-2-15,5 0 0 0,2-1-3 16,4-9-4-16,18-3-32 16,-6-18-2-16,11-6 0 15,-3-21-2-15</inkml:trace>
  <inkml:trace contextRef="#ctx0" brushRef="#br2" timeOffset="90708.1882">10582 11781 103 0,'0'0'43'0,"-12"10"-1"16,13 7-4-16,-1-17-32 16,5 24-3-16,2-5-1 15,6 3-2-15,-3 2 2 16,3 5-3-16,-5 2 2 0,-3 6 0 15,-4 3-1-15,-5 2 1 16,-2-2-1-16,-4-1 0 16,0-5 0-16,0-8 0 15,7-12 0-15,3-14 0 16,17-15 0-16,8-9-1 15,3-13 1-15,10-6 0 16,2-2 0-16,1-3-1 16,-1 8 1-16,-7 4 0 15,-8 13-1-15,-5 9 1 16,-9 13 0-16,-4 12 0 15,-4 10 0-15,-3 8-1 16,1 4 1-16,5 4-2 16,6 1 0-16,6-4-2 0,11-2-4 15,0-22-8-15,17 8-25 16,0-22 0-16,12 1 0 15,-8-17 2-15</inkml:trace>
  <inkml:trace contextRef="#ctx0" brushRef="#br2" timeOffset="91167.2145">11400 11967 87 0,'-12'-31'39'16,"0"17"0"-16,-19 1 2 15,6 13-32-15,-11 6-2 16,0 14-2-16,2 9-1 16,4 9-1-16,7 5 0 15,7 2-1-15,11-3-1 16,11-4 0-16,9-10 0 15,12-11-1-15,6-13 0 0,8-12 1 16,2-10-1-16,2-12 0 16,-2-4 0-16,-5-7 0 15,-3 5 0-15,-8 0 0 16,-5 9 0-16,-10 7-1 15,-12 20 0-15,0 0 0 16,-8 31 0-16,-13 17 0 16,-3 19 0-16,-8 17 1 15,1 11-1-15,-2 11 1 16,0 3-1-16,4-4 1 15,5-10 0-15,6-13 0 16,3-19 0-16,6-17 0 16,3-22 0-16,6-24 1 15,1-12 0-15,6-20 0 16,0-17 0-16,4-14 0 0,3-12 0 15,1-11-1-15,3-6 0 16,5 1-1-16,-1 7-1 16,-2 2-4-16,13 20-10 15,-18-2-24-15,18 19-3 16,-3 1 1-16,20 20-1 15</inkml:trace>
  <inkml:trace contextRef="#ctx0" brushRef="#br2" timeOffset="91612.24">12605 11606 98 0,'10'-15'39'0,"1"11"2"0,-11 4-5 15,0 0-32-15,-4 15-2 16,-1 9 2-16,-3 11-2 16,-3 10-1-16,-2 6 0 15,-2 13-1-15,-2 0 1 16,3 5-2-16,4-5-1 15,0-5-3-15,8-7 0 16,1-19-3-16,17 0-29 16,-16-33-3-16,29 4 1 15,-12-27-1-15</inkml:trace>
  <inkml:trace contextRef="#ctx0" brushRef="#br2" timeOffset="92159.2712">12376 11746 103 0,'-29'-12'42'16,"1"-4"-1"-16,28 16-1 15,-2-12-37-15,22-1-1 16,12-2-1-16,13-4-1 16,13 2 0-16,8-5-1 15,10 3 0-15,1 1 0 16,-2 6 0-16,-4 2-1 15,-8 2 0-15,-8 4 1 16,-7 1-1-16,-13 1 1 16,-8-1 1-16,-6 0 0 15,-8 0 1-15,-13 3 0 16,10-2 0-16,-10 2 0 15,-4 13 1-15,-3 6-1 16,-2 7 1-16,-5 12 0 0,-1 6 0 16,-2 6-2-16,0 8 2 15,-2 0-2-15,4-2 1 16,3-4-1-16,4-7 0 15,4-7-1-15,3-11 1 16,6-5 1-16,3-11-1 16,3-8 0-16,4-8 1 15,0-7-1-15,3-6 1 16,-1-6-1-16,3-3 0 15,-1 0 0-15,1 1 0 16,0 0 0-16,-2 10-1 16,4 3 1-16,-5 10 0 15,1 9-1-15,-3 9-1 16,-3 5 0-16,-1 10-1 0,-1 0-1 15,4 5-1-15,-6-9-3 16,15 11-15-16,-12-23-17 16,15 2 0-16,-4-20 1 15,14-3 0-15</inkml:trace>
  <inkml:trace contextRef="#ctx0" brushRef="#br2" timeOffset="92339.2815">13613 11888 95 0,'0'0'39'0,"0"0"1"16,-12 9-1-16,1 14-34 15,2 2-2-15,0 11 0 16,2 1-2-16,-3 5 0 0,6-3-1 16,3-6-2-16,5-3-4 15,-4-30-30-15,20 14-4 16,-2-30 0-16,16-4-1 15</inkml:trace>
  <inkml:trace contextRef="#ctx0" brushRef="#br2" timeOffset="93247.3335">13892 11726 106 0,'0'0'40'16,"-1"33"4"-16,-5-20-3 15,11 7-39-15,-4 0 1 16,3 6-3-16,-4 2 2 0,0 3-2 15,-1 2 1-15,-4 2-2 16,-2-1 2-16,0-1-1 16,-1-3 0-16,1-6 0 15,2-5 0-15,2-9 0 16,3-10 0-16,14-13 0 15,0-6 0-15,8-7 0 16,1-5-1-16,4-3 1 16,0 0 0-16,2-2-1 15,-4 10 1-15,-6 6-1 16,0 8 1-16,-9 8-1 15,-10 4 1-15,18 21-1 16,-10 2 1-16,-1 6-1 16,5 3 0-16,7 2 0 0,8-1-1 15,2-5-1-15,10-4-2 16,4-11-3-16,11 5-9 15,-9-24-23-15,13 2 0 16,-11-19 1-16,3 1 1 16,-15-13 11-16,-3 4 26 15,-9 2 4-15,-18-10 12 16,4 16 22-16,-20-5 3 15,2 13-2-15,-18 0 2 16,8 17-11-16,-11 0-24 16,1 9-1-16,-3 6-1 15,7 10-1-15,2 3 0 16,8 6 0-16,8-2-1 15,8 0 1-15,10-7-2 16,8-6 1-16,9-9-1 0,4-9 0 16,5-11 0-16,4-9 0 15,-2-9 0-15,-2-5 0 16,-1-3 0-16,-6-1 0 15,-5-1 0-15,-3 6 2 16,-7 5-3-16,-8 12 3 16,-7 13-2-16,0 0 0 15,-15 28 0-15,-2 10 0 16,-5 16 0-16,-7 11-2 15,-2 12 2-15,-4 4 0 16,3 3 0-16,-2-2 0 16,7-1 1-16,5-11-1 15,2-15 0-15,8-11 1 16,5-16 0-16,7-16-2 0,0-12 2 15,19-23 0-15,-1-12 0 16,4-12-1-16,3-12 1 16,7-10-1-16,2-3-1 15,-2 1 1-15,1 5-2 16,-3 0-2-16,5 12-1 15,-4 3-3-15,12 22-12 16,-11-4-21-16,11 14-1 16,-6-4 1-16,14 10 0 15</inkml:trace>
  <inkml:trace contextRef="#ctx0" brushRef="#br2" timeOffset="93563.3516">15294 11743 109 0,'0'0'43'15,"-25"-13"-2"-15,10 15-1 16,-12-2-38-16,3 5 1 15,-4 2-2-15,3 10 0 16,2 0 1-16,5 5-4 16,5 2 3-16,6 2-3 15,7-2 2-15,9 0-2 16,4-2 2-16,6-3-2 15,3-4 2-15,-2 1-1 16,-1-1 2-16,-2-3-1 16,-3 2 0-16,-6 0 0 15,-6 3 0-15,-7-2 1 16,-8 5-1-16,-3-3-1 15,-5 3-1-15,-3-6-1 16,3 5-3-16,-11-16-13 0,12 9-22 16,-13-13-1-16,9 2 0 15,-8-12 1-15</inkml:trace>
  <inkml:trace contextRef="#ctx0" brushRef="#br2" timeOffset="93744.3619">14036 11463 111 0,'-66'13'40'0,"5"-6"-3"0,17-5-17 15,26 8-61-15,18-10-1 16,23 4 0-16,16-5 0 15</inkml:trace>
  <inkml:trace contextRef="#ctx0" brushRef="#br2" timeOffset="94044.3791">15541 12123 111 0,'0'0'43'0,"0"-10"-4"16,7-6-16-16,16 4-64 15,-13-9-2-15,4 10 0 16,-10-4 0-16</inkml:trace>
  <inkml:trace contextRef="#ctx0" brushRef="#br2" timeOffset="103362.9121">15360 13076 70 0,'4'-20'36'0,"-4"20"0"16,-4-22-11-16,4 22-15 0,-10 15-2 15,3 13-1-15,-11 3 0 16,6 18-3-16,-6 10-1 15,1 16 0-15,-4 12-1 16,3 11-1-16,-2 4 0 16,2 4 1-16,0-4-2 15,5-10 0-15,2-12-1 16,2-15 1-16,4-16-1 15,4-20 1-15,1-29-1 16,0 0 0-16,15-35 2 16,-7-11-1-16,1-17 1 15,-1-16 0-15,1-13 0 16,1-14-1-16,-1-5 1 15,0-5 0-15,2-2-1 0,5 8 0 16,3 10 0-16,6 12 0 16,6 15 1-16,8 16-1 15,7 17-1-15,5 16 1 16,2 17-1-16,1 10 1 15,-2 11 0-15,-4 9 0 16,-6 12 0-16,-11 8 1 16,-15 9 0-16,-16 7 0 15,-16 8-1-15,-16 5 0 16,-18 1 1-16,-11 0-2 15,-8-6 1-15,-5-12-3 16,5-5-1-16,1-29-14 16,18-1-21-16,9-28 1 15,24-6-3-15,12-21 1 16</inkml:trace>
  <inkml:trace contextRef="#ctx0" brushRef="#br2" timeOffset="103816.938">16152 13073 69 0,'13'-23'40'16,"-12"1"-3"-16,-1 22 2 15,0 0-25-15,-2 27-10 16,-6 9-1-16,-1 18 2 15,-4 13-3-15,-3 14 0 16,-4 18-1-16,-2 11 1 16,-7 8-2-16,0 4 0 15,-2-2-1-15,3-2-1 16,3-11-1-16,3-14 0 15,9-15-3-15,5-30-4 0,23-13-27 16,-15-35-1-16,36-10-1 16,-14-25 2-16</inkml:trace>
  <inkml:trace contextRef="#ctx0" brushRef="#br2" timeOffset="103978.9473">16073 13936 61 0,'-2'-59'39'16,"7"21"-2"-16,-11-4 3 16,12 22-26-16,-5-2-5 15,14 16-1-15,4-1-2 16,10 2-3-16,8-3-1 15,8-3-3-15,15-1-3 16,4-13-4-16,21 8-30 16,-9-20-1-16,9 4-1 15,-9-14 0-15</inkml:trace>
  <inkml:trace contextRef="#ctx0" brushRef="#br2" timeOffset="104200.96">16916 12936 102 0,'-26'40'41'15,"-10"13"0"-15,14 26-2 16,-11 11-35-16,3 19-2 16,-4 11 0-16,5 5 0 15,-2-1-3-15,5-6-1 16,14-12-2-16,4-16-1 15,23-13-9-15,2-39-27 16,32-16 0-16,2-36-3 16,23-16 4-16</inkml:trace>
  <inkml:trace contextRef="#ctx0" brushRef="#br2" timeOffset="104466.9752">17531 13080 100 0,'-30'16'40'16,"4"32"2"-16,-15 7-2 15,6 10-37-15,-3 13 0 16,6 4-1-16,14-7-1 16,14-8 0-16,21-20 1 15,19-19-2-15,24-24 1 16,19-22 0-16,19-20 0 0,17-20-1 15,7-11 0-15,-2-11-1 16,-8 2-1-16,-12-4-3 16,-14 20-9-16,-36-5-24 15,-12 26-3-15,-35 11 0 16,-3 30 0-16</inkml:trace>
  <inkml:trace contextRef="#ctx0" brushRef="#br2" timeOffset="104668.9868">17867 13645 99 0,'-36'76'42'0,"-20"-1"-1"15,9 14-2-15,-6-2-36 16,7-2-2-16,9-7-4 15,10-19-5-15,24-4-31 16,8-31-2-16,24-12 0 16,1-24-1-16</inkml:trace>
  <inkml:trace contextRef="#ctx0" brushRef="#br2" timeOffset="105256.0203">18980 13127 100 0,'-14'-12'40'16,"-12"-6"0"-16,1 16-1 0,-8 4-36 15,-15 15-1-15,-11 16 0 16,-9 13-1-16,-8 16 0 16,-1 12 0-16,5 0-1 15,9 3 1-15,21-6-1 16,17-9 1-16,30-15-1 15,25-13 0-15,27-12 1 16,22-13-1-16,14-6 0 16,5-2 1-16,-3-1-1 15,-5 6 1-15,-16 8-1 16,-21 13 0-16,-24 11 0 15,-26 11 0-15,-26 8 0 0,-13 1-1 16,-13 1-1 0,-5-5 0-16,1-6-3 0,3-19-3 15,30-6-28-15,4-34-5 16,36-7 0-16,18-26 0 15</inkml:trace>
  <inkml:trace contextRef="#ctx0" brushRef="#br2" timeOffset="105474.0328">19756 13026 108 0,'-3'-18'42'0,"-3"32"0"16,-19 15-2-16,8 36-34 15,-13 6-4-15,1 20 0 16,0 17-1-16,1 11-1 0,4 3-1 15,2-3-1-15,14-3-1 16,1-20-6-16,24 1-18 16,-3-39-15-16,21-13-1 15,-1-33-1-15,22-14 2 16</inkml:trace>
  <inkml:trace contextRef="#ctx0" brushRef="#br2" timeOffset="105735.0477">20742 13127 110 0,'-43'13'42'0,"-14"24"1"15,-26 8-3-15,-1 18-35 16,-13 15-4-16,2 12 1 15,13 5-1-15,13 2-1 16,22-8 0-16,33-12 0 16,35-14-1-16,34-23-1 15,37-12-9-15,14-35-17 16,36-1-14-16,4-22-1 15,18-3-2-15,-7-16 2 16</inkml:trace>
  <inkml:trace contextRef="#ctx0" brushRef="#br2" timeOffset="106246.077">21878 13016 105 0,'-26'4'41'15,"-30"4"0"-15,-5 29-1 16,-9 6-38-16,-13 11 0 16,3 6-1-16,12 5 1 15,14-3-1-15,25-6-1 16,28-10 1-16,29-11 0 15,30-12-1-15,23-9 1 16,18-5 0-16,0-2 0 16,-5-1 0-16,-8 2 0 15,-23 9 0-15,-21 9-1 16,-35 9 0-16,-30 8 0 15,-27 9-1-15,-15-1-2 0,-11 12-6 16,-26-10-20 0,5 12-14-16,-20-16 1 0,10 5-1 15,-11-15 0-15</inkml:trace>
  <inkml:trace contextRef="#ctx0" brushRef="#br2" timeOffset="106672.1013">15057 14674 82 0,'-34'-19'38'0,"44"4"-1"15,40-9-1-15,39 1-36 16,39 6 0-16,34 4 1 15,32 6 0-15,31 9 1 16,29 4 2-16,31 5-1 16,28-2 2-16,25 0-1 15,62-7 0-15,-16-3-1 16,17-9 0-16,8-6-1 15,6-7-2-15,-11-6-1 16,-12 1-1-16,-19-2-1 16,-70 9-2-16,3-1-2 0,-32 13-6 15,-46-9-27-15,-33 12 2 16,-39-12-3-16,-31 4 2 15</inkml:trace>
  <inkml:trace contextRef="#ctx0" brushRef="#br2" timeOffset="106976.1187">23032 12181 92 0,'23'-19'41'0,"6"18"1"16,-11 8-4-16,3 17-26 15,-12 35-12-15,-7 22-1 16,-10 28 1-16,-14 24 0 15,-18 23-1-15,-13 8 1 16,-8 1 0-16,2-8 0 16,7-17-2-16,12-23 0 15,23-12-25-15,7-44-13 16,30-19 2-16,7-28-3 15,18-13 0-15</inkml:trace>
  <inkml:trace contextRef="#ctx0" brushRef="#br2" timeOffset="107351.1402">22770 14030 98 0,'0'0'41'16,"12"27"0"-16,-12-27-2 16,0 0-38-16,-3 17 0 15,3-17-2-15,-4 17 2 16,1-4-2-16,-1 6 1 15,0-4 0-15,-1 0 0 16,4 0 2-16,1-15-1 16,1 15 1-16,-1-15-1 0,10-9 1 15,-2-3 0-15,-1-1-1 16,0-2 0-16,-2 0 0 15,0 2-1-15,-4-2-1 16,-1 15-5-16,-8-24-8 16,8 24-13-16,-15-14-15 15,-2 3-2-15,-13-9 1 16,-10 4 0-16</inkml:trace>
  <inkml:trace contextRef="#ctx0" brushRef="#br2" timeOffset="126316.2249">1610 8656 71 0,'1'-15'35'16,"-1"15"0"-16,7-18-1 16,-7 18-16-16,0 0-15 15,14 7-1-15,-13 8 0 16,4 14 1-16,-10 12 0 15,-1 17-1-15,-4 11 1 0,-5 16-2 16,-6 9 0-16,0 2-1 16,-1-3-3-16,1-19-11 15,18-5-21-15,-2-28 0 16,19-17 0-16,1-33-2 15</inkml:trace>
  <inkml:trace contextRef="#ctx0" brushRef="#br2" timeOffset="126526.2369">1444 8651 108 0,'-39'-16'38'16,"-5"-2"-1"-16,21 17-1 15,5-3-32-15,18 4-3 16,29-8 0-16,19 1 0 0,19-1-2 15,16 0 0-15,19 4-3 16,4-3-6-16,12 13-25 16,-12-3-2-16,0 14 0 15,-20-2-2-15</inkml:trace>
  <inkml:trace contextRef="#ctx0" brushRef="#br2" timeOffset="126871.2567">2116 9043 107 0,'-12'28'36'0,"8"-13"1"16,18 2-1-16,5-10-36 0,20-8 0 15,13-4 1-15,10-5 0 16,4-4 1-16,3-5-1 15,-8 0 0-15,-4-4 0 16,-10-3 1-16,-15 1-1 16,-15 0-1-16,-16 3 1 15,-19 2-2-15,-12 7 2 16,-11 9 0-16,-9 10-1 15,-3 11 0-15,-5 13 0 16,2 9 1-16,9 5-1 16,13 7 0-16,13-3-1 15,21-3-4-15,18-11-3 16,30-2-27-16,13-22-2 15,21-1 0-15,3-14-1 16</inkml:trace>
  <inkml:trace contextRef="#ctx0" brushRef="#br2" timeOffset="127187.2747">3044 9065 114 0,'-53'15'38'15,"10"14"1"-15,-5-13-2 16,18 5-35-16,5-2 0 15,15 2-1-15,10-4 0 16,16-3-2-16,12-1 1 16,10-3-1-16,6-1 1 0,1 4 0 15,1-6-1 1,-7 1 2-16,-3 1-1 0,-11 1 0 15,-10 0 0-15,-11 1 0 16,-9 4 0-16,-9 0 0 16,-6 3-1-16,-3-3-1 15,0 2-4-15,-3-15-10 16,16 8-20-16,0-22-2 15,22-3 1-15,7-20-2 16</inkml:trace>
  <inkml:trace contextRef="#ctx0" brushRef="#br2" timeOffset="127395.2866">3726 8566 108 0,'-8'21'38'0,"-17"16"0"15,0 23 1-15,0 7-37 16,-8 15 0-16,3 6 0 15,1 9 0-15,4 3-2 16,3-3 0-16,8-3-3 16,-2-19-9-16,20 1-24 15,-9-26-2-15,10-8 1 16,-1-30-2-16</inkml:trace>
  <inkml:trace contextRef="#ctx0" brushRef="#br2" timeOffset="127728.3057">3488 9063 95 0,'-20'19'38'0,"20"3"1"16,0-8-1-16,15 2-16 15,9-11-20-15,13-2-1 16,11-5 1-16,12-6-1 15,6-6 0-15,8-5 0 16,-1 0-1-16,-4 0 0 16,-9 4 1-16,-9 3 0 15,-11 5 0-15,-14 10-1 16,-15 12 1-16,-16 11 0 15,-13 9-1-15,-7 13 1 16,-8 7-2-16,-1 8 1 16,-3 3-2-16,2-4-1 0,7 2-4 15,-2-21-27-15,25-1-5 16,-1-27 0-16,23-8 0 15</inkml:trace>
  <inkml:trace contextRef="#ctx0" brushRef="#br2" timeOffset="128630.3573">4215 8947 112 0,'1'12'38'0,"-1"-12"2"15,-1 26-3-15,1-26-32 16,13 26-3-16,1-10 0 15,3 6 0-15,-1-1 1 16,2 5-1-16,-7 6 0 0,-4 6 0 16,-7 3 0-16,-6 6-1 15,-4-1 0-15,-7 3 1 16,-2-6-2-16,3-3 2 15,0-9-2-15,3-11 0 16,8-7-2-16,5-13 2 16,19-11-1-16,5-12 0 15,9-12 1-15,5-5-1 16,5-5 0-16,5-4 1 15,0 4 0-15,-4 4-1 16,-5 10 1-16,-10 9 0 16,-4 16 0-16,-7 11 0 0,-5 11-1 15,-5 13 1-15,-2 7 0 16,-2 7-1-16,2 6 0 15,7-2 1-15,3 1-2 16,7-4 1-16,7-7-1 16,4-9 0-16,7-10-2 15,-1-11 1-15,2-8 0 16,-6-13 1-16,-4-6 1 15,-5-8 0-15,-8-5 1 16,-5-5 1-16,-10-2 2 16,-5 5 0-16,-11 3 1 15,-2 8-1-15,-8 8 0 16,-6 14 0-16,-2 13-1 15,1 14 0-15,-3 10-1 16,5 7 1-16,6 5-2 0,11 3 1 16,6-2-1-16,10-9 1 15,9-7-1-15,7-12 0 16,7-16 0-16,5-9 0 15,1-13 0-15,4-12-1 16,-2-7 1-16,-1-4-1 16,-2-2 1-16,-5 4-1 15,-5 6 0-15,-7 8 0 16,-4 18 0-16,-13 7 0 15,-6 43 0-15,-13 11 0 16,-15 20 1-16,-10 19 0 16,-13 15 0-16,-7 6 0 15,-2 2 1-15,0-7 1 16,7-10-2-16,9-20 2 0,13-16-2 15,14-22 2-15,17-25 0 16,25-20 0-16,16-24-2 16,12-17 0-16,13-19 0 15,11-13 0-15,7-15 0 16,7-6 0-16,1 0 0 15,-14 7 0-15,-8 17-7 16,-17-3-18-16,9 31-16 16,-23 8-2-16,8 23 1 15,-12 6-3-15</inkml:trace>
  <inkml:trace contextRef="#ctx0" brushRef="#br2" timeOffset="128780.3658">5821 9700 137 0,'-11'16'43'16,"-7"-21"-1"-16,18 5-9 15,-14-14-33-15,5-10-17 16,18 12-24-16,-9-8-2 16,14 9-1-16,-9-5-1 15</inkml:trace>
  <inkml:trace contextRef="#ctx0" brushRef="#br2" timeOffset="134921.7171">18187 5881 87 0,'-19'-15'38'0,"-18"-1"-3"16,-3 16 2-16,-16 6-22 15,-14 11-12-15,-11 14 1 16,-6 18-2-16,-6 8 3 16,6 10-4-16,6 3 3 15,16 2-2-15,22-3-1 16,28-7 0-16,31-12-1 15,29-17-1-15,35-13-1 16,22-19-3-16,29-2-13 16,5-27-19-16,12-4-1 15,-9-20 0-15,1-1-1 0</inkml:trace>
  <inkml:trace contextRef="#ctx0" brushRef="#br2" timeOffset="135289.7382">18853 5690 77 0,'-21'-13'37'16,"-16"9"0"-16,3 25 2 15,-13 7-13-15,4 17-21 16,-2 10-1-16,-2 18 0 16,1 9 0-16,2 7-1 15,2-2 0-15,8 3-3 16,5-8 1-16,9-5-1 15,9-12 0-15,15-18 3 16,9-17-3-16,11-14 1 16,7-17-1-16,9-15 1 0,1-9-1 15,2-10 1-15,-2-4 0 16,-2 1-2-16,-9 3 1 15,-3 5 1-15,-6 12-1 16,-7 12 1-16,-14 6-1 16,9 28 1-16,-10-1-2 15,0 10 1-15,3 6-2 16,3-2 1-16,10 5-4 15,-1-14-6-15,20 3-27 16,-2-16-1-16,15-3 0 16,-5-16-2-16</inkml:trace>
  <inkml:trace contextRef="#ctx0" brushRef="#br2" timeOffset="135642.7584">19091 6425 111 0,'-5'12'38'16,"5"-12"0"-16,3 15 0 15,11-13-36-15,15-1-1 16,10-4 0-16,8-2 1 16,4-4-1-16,4-5 0 15,-3-4-1-15,-3-1 1 16,-11-4 0-16,-9-1 0 15,-13-3 0-15,-12 3-1 16,-13 2 1-16,-13 5 0 16,-9 8 0-16,-11 8-1 0,-7 9 1 15,-3 13 0-15,-3 6 0 16,6 10 0-16,6 1 0 15,11 5-1-15,17-3-1 16,20-8 0-16,20-6-2 16,16-17-5-16,26 0-22 15,3-19-9-15,19 0 0 16,-7-17 0-16,9 3 1 15</inkml:trace>
  <inkml:trace contextRef="#ctx0" brushRef="#br2" timeOffset="136160.788">19859 6311 114 0,'-20'9'38'0,"-12"5"1"15,8 16-4-15,-6-3-31 0,3 6 0 16,-3 3-2-16,6 0 1 16,3-4-1-16,6-3 0 15,7-6-1-15,8-8 1 16,0-15-2-16,21 6 0 15,1-19 0-15,3-4-1 16,4-8 0-16,0-5 0 16,3-2 1-16,-1-2-2 15,-5 1 3-15,-1 3-2 16,-7 8 2-16,-3 5-1 15,-6 4 1-15,-9 13-1 16,15 0 1-16,-15 0-1 16,5 26 1-16,-5-9-1 15,5 4 0-15,4 1 1 0,-1 1-1 16,6-1 1-16,3-7-1 15,5-4 1-15,6-6 0 16,9-6 0-16,1-9-1 16,1-6 1-16,4-4 0 15,-2-7 0-15,-3 1 1 16,-3-1-2-16,-7 3 0 15,-4 4 0-15,-9 4 0 16,-15 16 0-16,0 0 0 16,0 0 0-16,-8 22 0 15,-9 7 0-15,-2 8 0 16,0 1 0-16,4 7 0 15,-3-4-2-15,16 3-4 16,-2-17-5-16,28 4-27 16,-9-20-1-16,21-2-1 0,-5-14-2 15</inkml:trace>
  <inkml:trace contextRef="#ctx0" brushRef="#br2" timeOffset="136333.7979">20655 6420 94 0,'0'0'39'15,"3"-11"0"-15,-7 24 1 16,-11 1-13-16,3 13-22 15,0 6-4-15,2 4 2 16,-1 4-4-16,3 1 0 16,5-1-5-16,-4-12-29 15,21-3-5-15,-14-26 1 0,30 15-1 16</inkml:trace>
  <inkml:trace contextRef="#ctx0" brushRef="#br2" timeOffset="136478.8062">20775 6259 120 0,'-11'-49'40'0,"-10"-2"-1"15,6 15-3-15,-2 15-49 16,-4 3-23-16,12 18-4 16,-5 0 0-16,17 14-2 15</inkml:trace>
  <inkml:trace contextRef="#ctx0" brushRef="#br2" timeOffset="136986.8352">21539 6445 102 0,'-14'-12'36'0,"-14"-6"1"16,1 15 0-16,-19-2-30 15,-2 13 0-15,-14 2-1 16,3 16-1-16,-4 1 0 15,7 8 0-15,6 0-2 16,15 3 0-16,13-4-1 16,22-1-2-16,25-5-2 15,19-9 0-15,24-1-5 0,6-17-13 16,24 10-19-16,-5-17-1 15,15 5 0-15,-13-14 1 16</inkml:trace>
  <inkml:trace contextRef="#ctx0" brushRef="#br2" timeOffset="137363.8568">21982 6477 94 0,'-22'-3'39'16,"-15"-1"0"-16,2 19-1 15,-15-7-11-15,4 18-22 16,-3 1-1-16,5 8 1 15,5-2-1-15,10 3-4 16,11-5 0-16,16-4 0 16,12-6 0-16,19-10 0 0,14-7 0 15,12-10 0-15,6-8 0 16,3-6 0-16,-3-6 0 15,-2-4 0-15,-9-4 0 16,-11 2 0-16,-10 3 0 16,-10 5 0-16,-8 3 0 15,-8 9 0-15,-3 12 0 16,0 0 0-16,-16 14 0 15,4 7 0-15,4 7 0 16,1 6 0-16,5 5 0 16,3-1-4-16,10 2-2 15,3-19-5-15,22 4-27 16,-2-21-3-16,18-5 2 15,-1-22-2-15</inkml:trace>
  <inkml:trace contextRef="#ctx0" brushRef="#br2" timeOffset="137535.8666">22921 5980 125 0,'0'0'39'16,"-17"4"2"-16,-11 46-1 16,-27 13-34-16,1 21-4 15,0 9 0-15,-2 10-2 16,13 3-4-16,-2-13-29 15,30 1-8-15,-1-18 1 16,21-6-2-16</inkml:trace>
  <inkml:trace contextRef="#ctx0" brushRef="#br2" timeOffset="138196.9044">20688 7133 115 0,'5'-10'40'15,"-12"-4"-1"-15,7 14-1 16,-11 16-35-16,-1 3-1 15,-4 8 1-15,-2 15-1 16,-9 8 1-16,0 8-1 16,-5 7 1-16,5 6-2 15,4-1 1-15,13-6 0 0,10-10-2 16,18-9 0-16,18-12 0 15,17-17 0-15,16-17 0 16,12-17 0-16,10-14 0 16,2-13 0-16,-2-8 0 15,-5-10 0-15,-7-3 0 16,-15 0 0-16,-9 4 0 15,-13 8 0-15,-13 11 0 16,-9 11 0-16,-11 12 0 16,-9 20 0-16,-13 20 0 15,-5 15 0-15,-8 16 0 16,0 9 0-16,-2 12 0 15,1 6 0-15,12 2-2 16,3-13-6-16,23 7-13 16,0-23-19-16,27-5-2 0,0-17 1 15,16-9-1-15</inkml:trace>
  <inkml:trace contextRef="#ctx0" brushRef="#br2" timeOffset="138502.9219">21853 7500 120 0,'-35'-20'40'0,"14"27"1"16,-12-2-1-16,2 10-37 16,5 2 0-16,9 8-1 15,4-4-1-15,8 4 1 16,10-1-1-16,7-2-1 15,6-1 0-15,5-6 0 0,2 1 0 16,-2-1 0-16,-1 1-1 16,-8 0 0-16,-10 4 1 15,-11-1-1-15,-9 4 1 16,-8 0 0-16,-8-1-1 15,-2-1 0-15,1-4-2 16,0-9-3-16,18 4-29 16,-4-16-6-16,19 4 1 15,11-18-1-15</inkml:trace>
  <inkml:trace contextRef="#ctx0" brushRef="#br2" timeOffset="138872.9431">21955 7732 108 0,'12'13'38'15,"-12"-13"0"-15,22 4 0 16,4-7-35-16,9-1 0 16,7-6 0-16,11-2-1 15,7-5 0-15,7 0 0 16,-1-5 0-16,0 1 0 15,-9-3 0-15,-8 1 0 16,-17-3 0-16,-10 2 0 16,-17-2 0-16,-13 1-1 15,-15 7 2-15,-11 2-3 16,-5 9 0-16,-11 8 0 15,-2 13 0-15,-2 12 0 0,3 14 0 16,9 9 0-16,10 3 0 16,16 3 0-16,14 0 0 15,17-7 0-15,22-6 0 16,19-16-3-16,27-3-18 15,-3-23-20-15,21-2-1 16,-9-14 0-16,9-2-1 16</inkml:trace>
  <inkml:trace contextRef="#ctx0" brushRef="#br2" timeOffset="139015.9513">23068 7855 134 0,'-20'14'44'15,"11"6"-3"-15,-5-17-5 16,14-3-41-16,0 0-34 0,0 0-5 15,0 0 2-15,-10-15-4 16</inkml:trace>
  <inkml:trace contextRef="#ctx0" brushRef="#br2" timeOffset="142318.1402">2226 13062 95 0,'0'0'38'0,"0"0"1"15,16 19-4-15,-16 16-33 16,3 17-2-16,-4 19 1 16,-2 20 0-16,-3 21-1 15,-3 14 1-15,-1 7-3 16,-2-5 0-16,5-10-2 15,1-22-2-15,13-11-14 16,0-43-18-16,14-24 0 16,-1-40-3-16,9-17 4 15</inkml:trace>
  <inkml:trace contextRef="#ctx0" brushRef="#br2" timeOffset="142812.1684">1950 13329 99 0,'-38'1'39'16,"5"-9"0"-16,33 8-2 15,7-16-34-15,31-9-2 16,23-13 1-16,20-7-1 16,18-4 0-16,8-4-1 15,4 4 2-15,-5 5-2 16,-7 6 1-16,-17 11-1 15,-15 11 1-15,-21 16 0 16,-17 16 0-16,-15 14 0 16,-13 16 0-16,-10 19 0 15,-11 13-1-15,-7 14 1 16,-5 16-1-16,-5 7 1 0,1 4-1 15,3-4 1-15,5-11-2 16,8-15 1-16,11-15-1 16,10-18 1-16,10-25 0 15,12-25 1-15,7-22-1 16,7-21 1-16,3-16 0 15,6-9 0-15,-2-7 1 16,-4 1-1-16,-2 5-1 16,-6 11-1-16,-5 14 1 15,-6 19 0-15,-4 18 0 16,-5 17 0-16,-1 17 0 15,-4 9 0-15,1 6-2 16,5 3 1-16,5-3-3 16,5-9-2-16,14 4-15 0,-5-29-18 15,19-1-1-15,-9-23 0 16,14 0-1-16</inkml:trace>
  <inkml:trace contextRef="#ctx0" brushRef="#br2" timeOffset="143137.187">3420 13675 97 0,'-15'9'39'0,"21"3"1"16,-6-12-2-16,34-2-35 16,-4-8 0-16,13-7-1 15,11-6-1-15,5-9 0 16,-1-2 0-16,0-4 0 0,-12 3-1 15,-11-1 1-15,-15 7-1 16,-14 7 0-16,-21 10 1 16,-14 12-1-16,-13 10 1 15,-8 9-1-15,2 12 1 16,-6 11-1-16,6 8 1 15,7 3-1-15,12 2 1 16,14-1-1-16,18-7-2 16,16-12 0-16,22-10-3 15,13-23-8-15,32-5-25 16,-2-21-2-16,18-1-1 15,-4-21 0-15</inkml:trace>
  <inkml:trace contextRef="#ctx0" brushRef="#br2" timeOffset="144324.2549">4281 13461 110 0,'-58'23'41'0,"4"22"0"16,-13-3-10-16,5 15-26 16,11 3-2-16,13 2 1 15,16-1-2-15,20-8-1 16,18-10 0-16,20-15 0 15,17-16-2-15,12-15 0 16,7-11-1-16,-2-14 0 16,0-11 0-16,-10-9 0 15,-11-4 0-15,-14-4-1 16,-15 2 2-16,-14 2 0 15,-12 9 0-15,-6 5 2 16,-5 9-1-16,-1 7 1 0,-1 8 0 16,9 6 0-16,10 8 0 15,0 0 0-15,30-11 0 16,3 10 0-16,9 0-1 15,8 1 1-15,5 1 0 16,-2 4 0-16,-3 4 0 16,-9 7 0-16,-8 9 0 15,-11 7 0-15,-14 8-1 16,-8 4 1-16,-10 7 0 15,-8 2-1-15,-1-5 0 16,0-3 0-16,-1-8 0 16,6-10 1-16,7-14-1 15,7-13-1-15,15-18 1 16,5-12 0-16,8-13 0 0,6-9 0 15,4-9 0-15,1-2 0 16,1 1 0-16,-7 4 0 16,-3 6 0-16,-7 14 1 15,-3 9-1-15,-4 12 0 16,1 10 0-16,-7 5 1 15,5 7-1-15,4 1 0 16,5 6 0-16,8-5-1 16,7-3 1-16,7-1 0 15,4-7 0-15,3-3 0 16,1-8 0-16,-5 0 0 15,-4-3 1-15,-8-1 0 16,-9 3-1-16,-9 3 1 16,-19 13 0-16,0 0 0 0,-18 4 0 15,-6 12-1-15,-6 9 1 16,0 7-1-16,1 3 0 15,3 5 0-15,9-2 0 16,11-6 0-16,13-11 0 16,15-10 0-16,13-14 0 15,5-12 0-15,10-12 0 16,4-9 0-16,-2-5 1 15,-5-2-1-15,-5 3 1 16,-7 9-1-16,-9 8 0 16,-10 16 1-16,-11 17-1 15,-11 22 0-15,-9 23-2 16,-9 25 2-16,-10 29-3 15,-9 16 1-15,-8 22 1 16,-3 13-2-16,-4-1 2 0,5-3-1 16,5-18 0-16,8-20 1 15,6-31 0-15,12-31 1 16,16-34 1-16,11-35-1 15,8-29 1-15,6-28-1 16,8-17 2-16,-1-19-4 16,7-17 5-16,3-7-2 15,-1 4 0-15,1 10-1 16,3 17 0-16,-1 11-1 15,8 20-3-15,2 14-1 16,14 29-7-16,-7-3-10 16,23 34-10-16,-13-13-9 15,13 15-1-15,0-5 39 16,-10 5 4-16,-7 7 4 0,-20-7 8 15,2 17 10-15,-31-23 9 16,4 15 11-16,-16-17-2 16,-20 7-35-16,5-8-6 15,-1-13-6-15,8 4-8 16,-14-23-10-16,20 13-21 15,-12-16 0-15,8 3-1 16,-4-12 1-16</inkml:trace>
  <inkml:trace contextRef="#ctx0" brushRef="#br2" timeOffset="148223.4779">1873 2837 62 0,'-5'-11'35'16,"-2"-1"0"-16,7 12 0 15,-13-20-10-15,13 20-20 16,0 12 0-16,9 13 1 0,-5 7-1 15,7 19-2-15,-1 11 0 16,-1 20 0-16,1 13-2 16,-1 7 0-16,-4 1 0 15,-1-8 0-15,-2-9-1 16,0-14 0-16,1-18 0 15,-2-16 1-15,2-22-1 16,-3-16 1-16,4-25 0 16,-1-12 0-16,-3-18 0 15,0-13 1-15,-6-16-1 16,2-14 0-16,0-18-1 15,0-8 0-15,6-5 0 16,4 2-1-16,9 11 2 16,5 7-3-16,9 18 2 15,7 18-2-15,8 22 2 0,0 24 0 16,3 23-1-16,-1 18 1 15,-7 14-1-15,-8 16 1 16,-8 13 0-16,-11 10 2 16,-19 10-1-16,-10 7 1 15,-13 4-2-15,-12-3-1 16,-1-1-4-16,-10-18-27 15,17 3-6-15,-2-24-1 16,24-9-1-16</inkml:trace>
  <inkml:trace contextRef="#ctx0" brushRef="#br2" timeOffset="148576.4981">2817 3000 107 0,'-6'36'38'16,"-2"24"1"-16,-14-1-3 15,2 11-32-15,-1 0-1 16,3 3 0-16,4-7-1 16,2-7-1-16,5-12 1 15,6-11-2-15,4-18 2 16,-3-18-2-16,19-9 1 15,-5-17 1-15,4-16-1 16,0-9 0-16,-3-4 0 16,1-10 1-16,-5-1-1 15,-4-1-1-15,-6 7 1 0,-1 6-1 16,-2 12 1-16,-3 9-2 15,5 7-1-15,5 2-1 16,13 14-3-16,5-11-7 16,20 16-26-16,0-14-2 15,20 8 0-15,-1-12 1 16</inkml:trace>
  <inkml:trace contextRef="#ctx0" brushRef="#br2" timeOffset="148944.5192">3315 3022 111 0,'-21'13'40'0,"23"1"-1"0,-2-14 0 16,17-15-37-16,22-8 0 15,11-7 0-15,6-5 0 16,5-4 0-16,-1-2-1 15,-4-2-1-15,-12 4 0 16,-11 4-1-16,-13 9 1 16,-14 5-1-16,-11 9 1 15,-14 12 1-15,-10 10-1 16,-9 11 2-16,-3 13-1 15,-6 10 1-15,0 5-1 16,4 7 1-16,6 2-1 16,12-1-2-16,14-3 1 15,11-11-2-15,19-10 0 16,11-13-1-16,20-12-2 0,6-14-2 15,20-5-4-15,-6-24-27 16,21 5-2-16,-9-20 2 16,2 8-1-16</inkml:trace>
  <inkml:trace contextRef="#ctx0" brushRef="#br2" timeOffset="149310.5401">4192 2771 111 0,'-38'-18'39'0,"9"26"1"16,-20-1-9-16,4 25-21 15,-5 4-3-15,5 13-2 16,1 8-1-16,9 7-2 15,7 0-1-15,12 0 0 16,12-11-1-16,15-11 0 16,12-18 0-16,14-21 0 15,12-22 0-15,8-25 0 0,5-19 0 16,2-19 0-16,-1-14 0 15,-4-13-1-15,-10-7 1 16,-6 8-1-16,-14 12 1 16,-9 13-1-16,-7 21 2 15,-10 18-1-15,-7 31 0 16,-7 34 0-16,-4 29 0 15,-3 20 2-15,4 15-3 16,0 12 2-16,4 1-2 16,8-3 1-16,10-8-3 15,11-19 0-15,12-15-3 16,6-21-4-16,18-9-23 0,-6-29-7 15,10-3 0 1,-11-26 0-16</inkml:trace>
  <inkml:trace contextRef="#ctx0" brushRef="#br2" timeOffset="149492.5505">4805 2743 112 0,'-11'-10'41'0,"9"24"2"16,-13 0-3-16,15 19-35 16,-9 5-2-16,3 9-1 15,1 2-1-15,5 0-2 16,5-4 0-16,3-9-3 15,6-5-3-15,-1-32-22 16,13 2-12-16,-7-28 2 16,10-5-1-16,-11-22-1 15</inkml:trace>
  <inkml:trace contextRef="#ctx0" brushRef="#br2" timeOffset="149621.5579">4896 2365 98 0,'-19'-54'39'16,"10"24"0"-16,-4 6-2 15,13 24-23-15,11 8-19 16,-11-8-32-16,38 15-2 15,-9-8 0-15,21 13-1 16</inkml:trace>
  <inkml:trace contextRef="#ctx0" brushRef="#br2" timeOffset="149870.5721">5573 2479 101 0,'-41'20'40'0,"-18"-7"2"0,7 15-2 16,-14-11-23-16,7 16-13 15,9 4-1-15,11 4 1 16,9 4-3-16,16 1 2 16,14-4-3-16,12-6 0 15,20-11-2-15,14-17-2 16,17-3-5-16,-3-28-30 15,20 0-1-15,-10-28-2 16,12-3 1-16</inkml:trace>
  <inkml:trace contextRef="#ctx0" brushRef="#br2" timeOffset="150063.5832">6060 1929 100 0,'-2'14'40'0,"-14"17"3"15,4 25-3-15,-15-2-16 16,8 21-22-16,-3 5 0 15,7 13-1-15,1-2-1 16,6-1-1-16,7-8-2 16,2-13-3-16,16 3-32 15,-16-35-1-15,18-4-2 16,-19-33 0-16</inkml:trace>
  <inkml:trace contextRef="#ctx0" brushRef="#br2" timeOffset="150387.6017">5796 2339 104 0,'-7'15'40'16,"-4"-7"2"-16,18 11-2 16,-7-19-22-16,33-8-16 15,6 2 0-15,7-10-1 16,8-1 0-16,7-6 0 15,1 1 0-15,4-3-1 16,-8 7 0-16,-6 4 0 16,-9 9-1-16,-8 9 1 15,-11 9 0-15,-5 12 0 16,-12 9 0-16,-7 11 1 15,-3 9-2-15,-6 4 1 16,1 2-1-16,1-4 1 0,5-3-4 16,-1-14-4-16,18 1-29 15,-15-40-4-15,29 7 2 16,-10-36-2-16</inkml:trace>
  <inkml:trace contextRef="#ctx0" brushRef="#br2" timeOffset="150514.609">6467 1962 123 0,'-34'-13'37'16,"5"14"-4"-16,2 7-30 16,-6-1-39-16,15 6-2 15,-2-6-1-15</inkml:trace>
  <inkml:trace contextRef="#ctx0" brushRef="#br2" timeOffset="151038.6389">6914 2163 109 0,'15'-7'39'0,"-9"-9"1"16,8 15-1-16,-14 1-33 15,0 0-1-15,5 13-1 16,-5 12-1-16,-11 11 0 15,2 11-2-15,-3 10 1 16,1 1 0-16,-2 7 0 16,7-5-2-16,0-8 0 15,3-8 0-15,4-11 0 16,6-12 0-16,3-19 0 15,3-10 0-15,2-18 0 16,5-11 0-16,2-8 0 16,2-11 0-16,2-1 0 15,2-7 0-15,-1 7 0 16,1 6 0-16,1 11 0 15,-7 11 0-15,4 13 0 0,-3 11 0 16,-5 12 0-16,3 10 0 16,-3 11 0-16,5 1 0 15,1 10-4-15,4-6 0 16,8 3-3-16,-4-12-5 15,24 5-26-15,-12-22-3 16,14 1 2-16,-12-22-1 16</inkml:trace>
  <inkml:trace contextRef="#ctx0" brushRef="#br2" timeOffset="151535.6674">7777 2143 126 0,'-24'-3'41'16,"-18"-1"0"-16,11 26-3 15,-7 1-33-15,-1 4-1 0,4 10-4 16,3 8 0-16,7 5 0 15,10-1 0-15,10-4 0 16,11-2 0-16,10-12 0 16,11-11 0-16,10-17 0 15,3-17 0-15,7-10 0 16,2-16 0-16,0-4 0 15,-4-13 0-15,-4 0 0 16,-6-6 0-16,-6 13 0 16,-5 5 0-16,-9 10 0 15,-2 13 0-15,-13 22 0 16,0 0 0-16,-13 44 0 15,-4 15 0-15,-7 22 0 16,-5 17 0-16,1 23 0 0,-6 14 0 16,7 6 0-16,-1 2 0 15,8-5 0-15,3-15 0 16,6-19 0-16,0-15 0 15,6-31 0-15,0-21 0 16,5-37 0-16,-14-8 0 16,5-27 0-16,5-18 0 15,3-19 0-15,5-18 0 16,15-13 0-16,7-6 0 15,18-2 0-15,7-1-2 16,17 15-10-16,-6-5-10 16,16 27-20-16,-6 7-2 15,8 26 2-15,-8 5-1 0</inkml:trace>
  <inkml:trace contextRef="#ctx0" brushRef="#br2" timeOffset="151711.6774">8695 2379 132 0,'-21'0'44'16,"5"7"-4"-16,-4-15-8 15,-22-10-44-15,24 20-12 16,-15-16-18-16,5 6-5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6:09.15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7278 1290 110 0,'0'0'38'16,"-51"-41"0"-16,51 41-5 16,-90-23-29-16,31 29-1 15,-99 6 0-15,-18 24-1 16,-12 23 1-16,-13 11-2 15,12 18 1-15,14 9-1 16,37 2-1-16,74-21-1 16,30-6 0-16,32-10 0 15,27-3-1-15,26-7 1 16,24-6-1-16,22-7 1 0,13-7 0 15,12-6 0-15,-1-6 0 16,-6-1 2-16,-14-2-2 16,-17 7 1-16,-28 5 0 15,-30 5 1-15,-26 12-1 16,-31 5 1-16,-19 6-1 15,-21 2-1-15,-14-1 0 16,1-2-5-16,-9-18-19 16,18 6-14-16,5-24 1 15,24-3-1-15,14-19-1 16</inkml:trace>
  <inkml:trace contextRef="#ctx0" brushRef="#br0" timeOffset="496.0284">8016 1943 90 0,'-103'48'41'0,"-8"-4"0"15,12 15-2-15,-2-7-19 16,24 9-18-16,15-2 0 15,31 4-2-15,26-7-1 16,30-11-2-16,30-11-1 0,23-20-1 16,32-6-6-16,5-31-15 15,34 6 1-15,-13-33 7 16,13 4 7-16,-18-15 4 15,-12 3 4-15,-18 3 2 16,-21 1 6-16,-12 16 14 16,-33-8 0-16,-4 20-3 15,-27 4-7-15,-4 22-2 16,-20 7-2-16,-3 23 1 15,-15 11-1-15,0 20 0 16,-9 9-1-16,9 10-1 16,6-1-2-16,10 0-2 0,20-13-4 15,8-26-21-15,27-9-13 16,5-36 1-16,23-16-2 15,-2-27 1-15</inkml:trace>
  <inkml:trace contextRef="#ctx0" brushRef="#br0" timeOffset="631.0361">8984 1535 108 0,'-32'-5'33'0,"8"13"-30"15,0 8-3-15,10-2-38 16,6 2-3-16</inkml:trace>
  <inkml:trace contextRef="#ctx0" brushRef="#br0" timeOffset="1045.0598">9394 2218 96 0,'-14'13'37'0,"14"3"0"16,0-16-1-16,25-5-36 15,11-8 0-15,12-9-1 16,14-8 1-16,8-3 1 16,2-5 0-16,4-4 0 15,-10-1 1-15,-11 3 0 16,-17 1-2-16,-17 8 4 0,-23 7-3 15,-19 7 1-15,-21 13 0 16,-16 11 1-16,-15 12 0 16,-9 12 0-16,-5 12 1 15,6 10-2-15,9 3 1 16,17 6-2-16,19-5 0 15,24-1-1-15,32-14-1 16,24-8-1-16,32-14-1 16,21-15 0-16,24-8-2 15,7-14-1-15,10-2-3 16,-16-18-28-16,7 7-3 15,-21-12 2-15,-11 5-1 16</inkml:trace>
  <inkml:trace contextRef="#ctx0" brushRef="#br0" timeOffset="1351.0773">10569 2035 102 0,'-28'18'38'0,"4"14"0"15,-16 1 1-15,13 8-33 16,-7 3-3-16,5 7-1 16,5-7 0-16,9-3-1 15,4-13-1-15,15-6 1 16,11-15 0-16,10-14-1 15,9-12 1-15,9-15 0 16,2-10 0-16,4-7 1 16,-2-5 0-16,-2 0 0 15,-2 4-1-15,-5 8 1 16,-9 8-1-16,-4 9 1 15,-7 15-2-15,-4 13 1 0,-5 12-2 16,-4 15 1-16,-2 8-2 16,2 6-2-16,8 9-1 15,0-5-7-15,19 10-27 16,-3-16-3-16,21 2 2 15,3-21-3-15</inkml:trace>
  <inkml:trace contextRef="#ctx0" brushRef="#br0" timeOffset="1593.0912">11630 2013 116 0,'-43'13'41'15,"-16"0"2"-15,4 14-3 16,-8 0-37-16,2 4 0 15,5 4-1-15,10 4-1 16,14-2-1-16,21-3-1 16,20-5-1-16,19-6-1 15,23-4-2-15,7-15-6 16,24 4-29-16,-10-20-1 15,12 3 0-15,-6-18-2 16</inkml:trace>
  <inkml:trace contextRef="#ctx0" brushRef="#br0" timeOffset="1947.1114">11864 2197 106 0,'-9'19'39'0,"9"-19"1"15,22 14-2-15,16-21-37 16,11-2 0-16,17-6-1 16,1-5 0-16,6-5-1 15,-4-4 0-15,-4 2 0 16,-10-6 0-16,-17 7 1 15,-17-2 1-15,-21 5 1 16,-15 7 2-16,-22 9 0 16,-14 13 2-16,-16 12-2 15,-8 11 1-15,-2 10-1 16,6 10 0-16,9 3-4 0,13 8 0 15,20-4 0-15,24-2-5 16,37-8-4-16,17-19-31 16,44 2-2-16,12-21-1 15,36-2 0-15</inkml:trace>
  <inkml:trace contextRef="#ctx0" brushRef="#br0" timeOffset="2314.1324">14124 1825 117 0,'16'-6'41'0,"-10"-5"2"15,6 15-2-15,-24 5-38 16,7 9-1-16,-6 11-1 16,-6 18-1-16,-3 9 0 15,-3 7-1-15,8 5-1 16,1 1-2-16,14-3-1 0,7-16-6 15,25-1-24 1,-2-34-7-16,21-6 1 0,-2-25-1 16</inkml:trace>
  <inkml:trace contextRef="#ctx0" brushRef="#br0" timeOffset="2465.141">14358 1392 122 0,'-33'-12'39'0,"9"16"-4"15,24-4-32-15,-10 15-44 16,39 1 0-16,9 0-2 16</inkml:trace>
  <inkml:trace contextRef="#ctx0" brushRef="#br0" timeOffset="2793.1598">14962 1734 109 0,'-44'16'42'0,"-17"-5"1"15,10 11-2-15,-8 8-31 16,13-8-9-16,9 3 1 16,13 6-2-16,16-2 1 15,14 0-1-15,26-4-1 16,11 3 0-16,13-3 0 15,8-1 0-15,2 0 0 16,-5 1 0-16,-7-1 0 0,-14 5 1 16,-18 3 0-16,-18 1-1 15,-18 2 2-15,-15 2-1 16,-9-1 0-16,-4-3 0 15,3-4-4-15,-2-16-3 16,30 0-31-16,0-26-4 16,30-4 1-16,12-23-2 15</inkml:trace>
  <inkml:trace contextRef="#ctx0" brushRef="#br0" timeOffset="2966.1697">15644 1559 128 0,'-30'1'43'0,"-5"0"-4"15,12 6-4-15,23-7-74 16,-20 12-3-16,27 4 0 15,0 1-2-15</inkml:trace>
  <inkml:trace contextRef="#ctx0" brushRef="#br0" timeOffset="3116.1783">15667 2220 121 0,'-22'21'42'0,"-13"-16"-2"15,3-12-24-15,2 14-53 16,0-23-6-16,8 8-1 0,-11-1-3 15</inkml:trace>
  <inkml:trace contextRef="#ctx0" brushRef="#br1" timeOffset="7226.4134">1345 3359 99 0,'3'-24'37'0,"-9"-4"0"16,6 28-1-16,-12-11-32 16,12 21-1-16,-4 15-1 15,3 20 0-15,1 15 0 16,-1 15-2-16,-2 18 1 15,2 18-1-15,-2 14 0 0,-2 4-1 16,-1 3-3-16,-2-11-5 16,11 2-26-16,-6-21-3 15,13-11 0-15,-2-30-1 16</inkml:trace>
  <inkml:trace contextRef="#ctx0" brushRef="#br1" timeOffset="7602.4349">1592 4268 100 0,'3'11'38'16,"-3"-11"-1"-16,14 25 0 15,0-17-35-15,19-3 0 0,11-6 1 16,15-7 0-16,5-9-1 15,4-9 0-15,8-6-1 16,-9-5 0-16,-6-5 0 16,-13 6 0-16,-16-2 0 15,-14 3 0-15,-20 6-1 16,-15 9 1-16,-15 9 1 15,-15 14-1-15,-8 12 1 16,-7 11-1-16,-5 12 0 16,6 15 0-16,3 1-1 15,14 8 0-15,14-1-1 16,19-4-1-16,29-7 0 15,22-16-3-15,31-4-3 0,12-24-7 16,34 2-23 0,4-22-1-16,18 2 1 0,-7-21-1 15</inkml:trace>
  <inkml:trace contextRef="#ctx0" brushRef="#br1" timeOffset="7968.4558">2948 4024 109 0,'-45'6'40'16,"-17"1"1"-16,4 24-1 15,-9 4-35-15,1 12 0 16,2 10-3-16,9 4 0 16,8 0 0-16,14 1-2 15,17-5 1-15,20-12-1 0,21-15 0 16,17-14 0-16,19-19 0 15,11-16-1-15,9-15 1 16,-1-14 0-16,-2-11 0 16,-7-3-1-16,-13-3 1 15,-14 7 0-15,-15 7 0 16,-14 10 1-16,-15 21-1 15,-13 17 0-15,-8 20 0 16,-8 17 0-16,0 12 0 16,0 7 0-16,7 7-2 15,12-1 0-15,13-6-2 16,15-16-2-16,22-5-3 15,4-31-24-15,31 2-7 16,-2-25 0-16,8 0 1 16</inkml:trace>
  <inkml:trace contextRef="#ctx0" brushRef="#br1" timeOffset="8271.4731">3542 4282 111 0,'-30'32'37'0,"6"20"2"16,-9-6-4-16,9 12-32 15,5-5-2-15,7-3 1 16,5-6-1-16,9-8 1 15,4-11-1-15,5-13 0 16,9-19 0-16,2-14-1 16,4-15 2-16,-1-10-1 15,-1-9 0-15,-2-10 2 16,-2-6-1-16,-5 2 0 15,-6 4-1-15,-1 7 1 0,-4 9-2 16,1 10 1-16,-1 5-2 16,7 12-1-16,8 7-2 15,3 4-2-15,15 11-5 16,-3-13-26-16,24 17-4 15,-6-9 2-15,13 12-2 16</inkml:trace>
  <inkml:trace contextRef="#ctx0" brushRef="#br1" timeOffset="8614.4928">4140 4125 95 0,'-12'26'39'15,"2"18"2"-15,-11-10-2 16,6 12-23-16,-5-1-12 16,4 3-1-16,4 2 0 15,1-3-2-15,2-2 0 0,5-5-1 16,2-9 1-16,5-5-1 15,6-16 1-15,4-11-1 16,6-16 1-16,5-16-1 16,7-10 1-16,1-12 0 15,6-6 1-15,-1-2-1 16,-2 1 0-16,-4 9 0 15,-4 9 0-15,-5 14-1 16,-3 16 0-16,-1 13 0 16,-4 17 0-16,-3 14-1 15,0 8 0-15,0 6-1 16,3 4-1-16,2-2-1 15,6 0-1-15,-3-12-3 16,17 3-15-16,-11-29-18 16,16-3 1-16,-10-22 1 0,15-5-1 15</inkml:trace>
  <inkml:trace contextRef="#ctx0" brushRef="#br1" timeOffset="8804.5036">4882 4080 107 0,'3'14'39'0,"-22"17"1"16,12 23-2-16,-13 5-34 15,8 5-2-15,1 4-1 16,7-3-1-16,5-7-1 16,5-12-3-16,8-14-2 15,-3-30-20-15,19-4-14 16,-4-30 0-16,7-11 1 15,-5-25 1-15</inkml:trace>
  <inkml:trace contextRef="#ctx0" brushRef="#br1" timeOffset="8940.5114">5055 3683 102 0,'-17'-1'38'0,"10"26"1"16,-7 3-2-16,14 9-33 16,18-1-40-16,-3-10-3 15,20 8 1-15,0-14-1 16</inkml:trace>
  <inkml:trace contextRef="#ctx0" brushRef="#br1" timeOffset="9290.5314">5392 4194 81 0,'-21'59'40'0,"-10"-10"0"15,8 10 0-15,-9-17-10 16,15 3-26-16,2-7-2 16,8-11 0-16,9-12 0 15,11-13-1-15,8-19 0 16,8-9-1-16,6-16 1 15,4-8 1-15,4-11-1 16,1-6 0-16,-3 2 0 16,-4 6 0-16,-7 11 0 15,-6 11 0-15,-8 13-1 16,-16 24 0-16,11 4-1 15,-16 22 1-15,-1 9-1 0,0 12 1 16,5 3-2-16,7 1-1 16,11 2 1-16,18-7-2 15,19-4 0-15,12-16-4 16,32 5-18-16,-3-27-15 15,20-2 1-15,-10-21 0 16,10-3 2-16</inkml:trace>
  <inkml:trace contextRef="#ctx0" brushRef="#br1" timeOffset="9779.5594">6552 4089 120 0,'-50'0'41'16,"-19"4"0"-16,12 28-1 16,-19 13-36-16,21 4-3 15,7 9 0-15,12 7-1 0,12-1 1 16,17 0-1-16,12-10 0 15,10-10 0-15,12-13 0 16,7-16 0-16,4-15 1 16,3-14 0-16,-1-15-1 15,0-10 1-15,-3-11 0 16,-2-4 1-16,-5 2-2 15,-5 6 0-15,-6 8 0 16,-3 13 0-16,-6 15 0 16,-3 22 0-16,-7 21-4 15,-7 22 1-15,-7 24 1 16,-5 16-1-16,-10 18 1 15,-4 8 0-15,-4 2 2 16,-6 1-2-16,6-11 3 16,3-13 0-16,2-22 1 0,9-19-1 15,6-24 0-15,5-24 0 16,6-21 0-16,5-24 0 15,4-19 0-15,1-19 0 16,5-16-1-16,5-10 1 16,5-3-1-16,2 5 0 15,2 9-1-15,6 10-1 16,11 20-6-16,3 0-9 15,36 35-12-15,-1-3-12 16,36 15-2-16,15-10 0 16,39 8 0-16</inkml:trace>
  <inkml:trace contextRef="#ctx0" brushRef="#br1" timeOffset="10409.5954">8261 4035 97 0,'-12'-27'37'0,"1"19"1"16,-17-1-1-16,9 22-30 15,-14 4-2-15,0 13 0 16,-4 7-1-16,3 11 0 16,-4 4-1-16,7 5-1 15,6-3 0-15,10-2-1 16,11-7-1-16,10-8 0 15,12-13 0-15,11-13-1 0,10-12 1 16,5-14 0-16,4-10 0 16,-1-10 1-16,-3-8 0 15,-3-5 0-15,-9-1 0 16,-9 3 0-16,-8 4 0 15,-2 10 0-15,-10 10-1 16,-6 11 0-16,3 11 0 16,-14 20-1-16,6 8 1 15,1 9 0-15,5 2-1 16,7 2-2-16,7 2 1 15,11-12-4-15,20-2-6 16,0-30-16-16,24 0-11 16,-1-28-1-16,14-6 0 15,-3-24 2-15</inkml:trace>
  <inkml:trace contextRef="#ctx0" brushRef="#br1" timeOffset="10863.6214">9106 3456 117 0,'-22'-30'40'0,"6"32"2"16,-17 13-3-16,5 29-36 15,-2 11 0-15,1 19-1 16,2 12 0-16,5 12-1 16,3 4 0-16,9 0 1 15,3-4-2-15,5-9 0 16,5-12 0-16,4-13-1 15,0-14 1-15,0-15-1 16,2-15 1-16,-9-20-1 16,24-3 1-16,-11-17 1 0,6-10 0 15,-4-10 0-15,4-7-1 16,7-3 1-16,0-2-1 15,1 6 2-15,-3 11-2 16,2 7 0-16,-1 14 0 16,0 11 0-16,-6 17 0 15,1 13 0-15,-7 9-2 16,-6 5 2-16,-3 6-1 15,-7-1 0-15,-9-1 1 16,-7-5-2-16,-6-8 1 16,-8-9-1-16,-1-8 0 15,-2-13-2-15,6-9 0 0,3-11-2 16,17-1-9-1,-4-23-10-15,29 13-13 0,1-15 0 16,25 12-2-16,-1-8 3 16</inkml:trace>
  <inkml:trace contextRef="#ctx0" brushRef="#br1" timeOffset="11621.6648">9660 4067 98 0,'37'0'39'16,"-22"-10"1"-16,0 16-2 15,-30-11-26-15,1 12-5 16,-9 0-2-16,-4 10-1 15,-7 6-1-15,2 5-1 16,-3 6 0-16,5 7-1 16,9 0 0-16,7-2-1 15,11-2 0-15,13-5 0 0,11-9 0 16,13-12-1-16,7-7 1 15,9-13-2-15,4-10 1 16,-1-9 1-16,0-8-1 16,-5-6 2-16,-7-4-2 15,-6-3 1-15,-8 0 0 16,-6 4 0-16,-12 8 0 15,-2 3 0-15,-6 9 1 16,-1 9-1-16,-3 4 0 16,3 12 0-16,0 0 1 15,-2 15-1-15,12-5 0 16,5 6 1-16,7-3-1 15,5 1 1-15,8 1-1 0,2-2 1 16,4-4-1-16,-1-3 1 16,-4-1-1-16,-3-2 2 15,-9-2-2-15,-5 3 0 16,-10-1 0-16,-9-3 0 15,2 21 0-15,-11-3 0 16,-5 7 0-16,-5 7 0 16,0 1 0-16,-3 4-2 15,2 0 2-15,6-2-1 16,4-6 1-16,10-9 0 15,8-8 0-15,13-13 0 16,7-11 1-16,10-10 1 16,8-7-2-16,2-6 0 15,4-5 0-15,-2-1 0 16,-5 5 0-16,-11 3 0 0,-6 12 0 15,-8 6 0-15,-20 15 0 16,0 0 0-16,2 27 0 16,-12-1 0-16,-3 5 0 15,4 5 0-15,-2 0 0 16,7-4 0-16,8-2 0 15,9-8 0-15,9-8 0 16,11-13-4-16,12-7 0 16,3-16-2-16,10-2-6 15,-9-26-9-15,17 10-7 16,-18-32-3-16,9 7-9 15,-13-23 0-15,5 2 1 16</inkml:trace>
  <inkml:trace contextRef="#ctx0" brushRef="#br1" timeOffset="11815.6758">11298 3357 99 0,'-24'30'40'0,"7"29"1"16,-13-2-1-16,10 26-21 16,-3-3-16-16,1 11 0 15,4 2-1-15,1 3 0 16,-1-4-3-16,4-5-3 15,6-3-4-15,-6-28-12 16,19 3-20-16,-9-28-2 16,13-6 1-16,-9-25-2 15</inkml:trace>
  <inkml:trace contextRef="#ctx0" brushRef="#br1" timeOffset="11968.6846">11035 4029 124 0,'-27'-13'41'15,"14"23"2"-15,-5-6-2 16,22 9-39-16,9 3-2 15,9-12-7-15,23 7-12 16,-2-22-15-16,31 7-8 16,7-18-1-16,29 5 0 15</inkml:trace>
  <inkml:trace contextRef="#ctx0" brushRef="#br1" timeOffset="15590.8918">12675 3372 105 0,'6'-47'38'0,"5"26"1"15,-12 5-3-15,-8 28-32 16,1 14-2-16,-3 19 0 16,-4 9 0-16,-1 14-1 15,-4 15 0-15,-2 13 0 16,-3 10 1-16,-1 3-1 15,2 0 1-15,-1-7-1 16,5-12 0-16,4-16-1 16,6-16 0-16,7-21 0 15,8-26 1-15,6-22 0 0,11-22 0 16,8-9 1-16,4-16 0 15,4-5 0-15,4-3-1 16,1 2 1-16,-4 11-1 16,-2 14-1-16,-3 17 0 15,-5 14 0-15,-4 20 0 16,-2 15-1-16,-4 14 0 15,-2 6 0-15,2 7-1 16,-1 2-1-16,7-3-2 16,0-8-1-16,9-4-2 15,-2-20-5-15,20 1-24 16,-11-25-3-16,13 1 3 15,-10-24-1-15</inkml:trace>
  <inkml:trace contextRef="#ctx0" brushRef="#br1" timeOffset="15913.9103">13457 3966 107 0,'-11'-31'38'0,"11"31"1"15,-33-18-2-15,11 34-30 16,-8 9-2-16,0 15-2 16,1 10 0-16,1 7-1 15,7 3 0-15,7 1-1 16,12-2 0-16,11-8-1 15,12-12 1-15,8-12-1 16,11-15 0-16,9-14-1 16,7-13 2-16,2-16-1 15,-5-12 0-15,-3-11 0 16,-7-8-1-16,-11-5 0 0,-12-2 0 15,-15 4 1-15,-13 10-2 16,-15 10 1-16,-8 14 0 16,-10 13-1-16,2 17-1 15,-2 6-2-15,14 20-8 16,1-8-23-16,26 13-3 15,8-16 1-15,29 6-2 16</inkml:trace>
  <inkml:trace contextRef="#ctx0" brushRef="#br1" timeOffset="16390.9375">14190 3875 123 0,'-28'2'41'0,"5"20"0"15,-15-10-5-15,3 16-33 16,4 9-1-16,0 6 0 15,3 6-1-15,8 4 0 16,6-2-1-16,10-4 0 16,8-5 0-16,10-10-1 15,8-10 2-15,8-14-1 16,5-11 0-16,6-15 0 15,3-6 1-15,1-10-1 16,-2-7 0-16,-4 1 1 16,-3-2-1-16,-7 4-1 15,-5 7 1-15,-5 6-1 16,-9 12 1-16,-10 13 0 15,12 9 0-15,-12 13-1 16,-4 13 1-16,4 5 0 0,0 5-1 16,5 4 1-16,3-3-1 15,6-7 1-15,4-10 0 16,6-10 0-16,1-14 0 15,4-13 1-15,2-14 0 16,-1-10 0-16,2-12 0 16,-9-6-1-16,-2-5-2 15,-6-4-3-15,8 8-9 16,-18-11-25-16,9 18-3 15,-10-6 1-15,14 17-1 16</inkml:trace>
  <inkml:trace contextRef="#ctx0" brushRef="#br1" timeOffset="16822.9622">15969 3164 112 0,'10'-10'38'15,"5"24"1"-15,-18 4-4 16,-1 24-34-16,-5 12 1 16,-5 15 0-16,-4 13 1 15,-3 15-2-15,-2 11 1 16,-2 3-1-16,-1-2 1 15,5-6-2-15,6-5-1 16,7-15-2-16,8-8-2 16,3-25-5-16,20-9-27 15,-12-27-2-15,16-7 1 16,-8-24-1-16</inkml:trace>
  <inkml:trace contextRef="#ctx0" brushRef="#br1" timeOffset="17009.9729">15732 3961 114 0,'-38'-8'38'0,"18"22"1"15,2-7-2-15,18 9-32 16,15-8-3-16,30-8-1 16,22-9-1-16,15-13-2 15,26-7-3-15,4-17-5 16,24 1-27-16,-10-20-3 15,5 8 2-15,-24-14-2 16</inkml:trace>
  <inkml:trace contextRef="#ctx0" brushRef="#br1" timeOffset="17377.994">16755 3153 115 0,'-29'37'40'0,"-13"4"0"16,12 24 0-16,-14 4-37 15,10 12 0-15,2 9 0 16,-3 13-1-16,-1 3 1 15,3 1-1-15,1-8 0 16,7-5 0-16,6-13-2 16,6-12 0-16,8-17 0 15,7-21 0-15,14-20-2 16,9-18 4-16,12-16-2 15,1-12 0-15,5-11 0 16,3-6 0-16,-1 0 0 0,2-2 0 16,-11 14 0-16,-6 6 0 15,-9 17 0-15,-6 12 0 16,-6 19 0-16,-7 15 0 15,-2 8 0-15,-3 9-2 16,6 3-1-16,0 2-2 16,12 2-3-16,-1-22-10 15,15 7-22-15,-2-25-1 16,17-3 1-16,-3-19-1 15</inkml:trace>
  <inkml:trace contextRef="#ctx0" brushRef="#br1" timeOffset="17727.014">17153 4038 117 0,'-16'4'40'16,"16"14"0"-16,0-18-2 16,6 14-35-16,14-7-1 15,7-4 0-15,7-4 0 16,7-4-1-16,1-9 0 15,1-2 0-15,-1-10 0 16,-7 1-1-16,-11-7 0 16,-5-3 0-16,-15-2 0 15,-8 2 0-15,-15 7 1 16,-13 5-1-16,-10 13 1 15,-10 16 0-15,-7 18 0 16,-3 18 2-16,1 12-3 16,4 9 0-16,12 5 0 0,16 3 0 15,20-9 0-15,20-12-7 16,32-2-8-16,12-26-25 15,36 0-3-15,12-26 1 16,30 2-2-16</inkml:trace>
  <inkml:trace contextRef="#ctx0" brushRef="#br1" timeOffset="24898.4241">8267 5775 91 0,'20'-32'37'15,"-10"-6"0"-15,8 10 1 16,-17-1-27-16,6 13-7 15,-7 16 1-15,0 0-2 16,-21 20-1-16,2 15 1 16,-4 15 1-16,-1 11-2 15,-4 11 0-15,6 6-1 16,1 3 2-16,11-1-1 15,6-9 0-15,11-11-2 0,12-12 0 16,14-17 0-16,11-20 1 16,11-21-1-16,10-20 0 15,4-17 1-15,4-15-3 16,1-6 3-16,-6-9-2 15,-9 6-1-15,-8 4 1 16,-13 14-1-16,-11 12 1 16,-12 15-1-16,-7 14 2 15,-8 12-1-15,-5 27 3 16,0 5-1-16,-2 16 1 15,3 5 0-15,3 9-1 16,6 1 1-16,7-6 1 16,8-6-3-16,5-12 1 15,11-15 0-15,6-18 1 0,3-17-2 16,5-21 0-16,-2-10 0 15,-1-14 0-15,-3-8 0 16,-8-9 0-16,-8-2-2 16,-11 4-1-16,-10 7-1 15,-6 15-2-15,-11 5-2 16,6 22-6-16,-17-1-14 15,21 23-11-15,0 0 0 16,7 32-1-16,11-12 4 16</inkml:trace>
  <inkml:trace contextRef="#ctx0" brushRef="#br1" timeOffset="25575.4629">9910 5785 111 0,'-42'12'40'0,"-19"-2"2"15,5 18-2-15,-16 11-32 16,14 3-2-16,3 5-1 16,12 5-2-16,13 1-3 15,15-1 0-15,17-6 0 16,25-7 0-16,14-15 0 15,17-11 0-15,15-14 0 16,4-11 0-16,2-11 0 16,-5-10 0-16,-11-5 0 15,-15-6-2-15,-17 0-1 16,-15-1 3-16,-19 1-3 15,-13 6 4-15,-10 5-3 0,-6 9 3 16,-4 5-2-16,1 9 2 16,6 6 0-16,7 8-1 15,22-4 0-15,-7 19 0 16,29-11 0-16,14-2 0 15,14-5 0-15,9-2 1 16,13-2-1-16,4-2 1 16,2-1 0-16,-4-1 0 15,-10 7-1-15,-11 6 0 16,-12 6 3-16,-12 7-3 15,-17 9 0-15,-11 4 0 16,-11 8 0-16,-6 2 0 0,-4 3 0 16,-3-1 0-16,1-4 0 15,5-7 0-15,4-7 0 16,5-9 0-16,8-17 0 15,0 0 0-15,8-15 0 16,2-13 0-16,4-8 0 16,3-8 0-16,2-3 0 15,0-4 0-15,-2 1 0 16,3 4 0-16,-2 5 0 15,-2 7 0-15,3 10 0 16,-1 6 0-16,3 8 0 16,0 0-12-16,17 12-4 15,-12-17-21-15,24 7-5 16,-9-11-3-16,17 1 3 15</inkml:trace>
  <inkml:trace contextRef="#ctx0" brushRef="#br1" timeOffset="25783.4748">11137 5178 83 0,'-24'-14'41'0,"8"24"-2"16,-10 5 2-16,13 31-14 16,-6 2-23-16,4 14-1 15,6 10-1-15,1 14 0 16,7 5 1-16,6 2 0 15,4 0-2-15,2-7-3 16,7-5-3-16,-5-18-8 16,16-3-24-16,-7-26-3 15,12-4-1-15,-7-26-2 0</inkml:trace>
  <inkml:trace contextRef="#ctx0" brushRef="#br1" timeOffset="26069.4911">11382 5668 90 0,'-51'11'40'16,"1"22"5"-16,-11-5-5 16,9 15-17-16,6-5-17 15,5 2-2-15,13-1 0 16,13-6-1-16,16-8-3 15,16-3 0-15,17-8 0 16,11-6 0-16,9-4 0 0,7-3 0 16,1 0 0-16,-1-1 0 15,0 2 0-15,-9 3-2 16,-1 13-11-16,-17-13-13 15,4 13-15-15,-15-7 0 16,4 6-1-16,-11-11-1 16</inkml:trace>
  <inkml:trace contextRef="#ctx0" brushRef="#br1" timeOffset="26656.5247">12366 5556 106 0,'0'0'38'15,"-35"-8"1"-15,8 23-7 16,-16-1-26-16,-4 6-2 15,-9 9-1-15,2 5 3 16,2-1-4-16,8 3 2 16,14-3-3-16,11-2 1 15,16-3-1-15,16-4 1 16,18-8 0-16,14-3-3 15,12 0 2-15,9-2-2 16,3 3 3-16,3-2-2 16,-7 4 2-16,-8 6-2 15,-12 4 0-15,-19 5 0 16,-19 5 0-16,-14 5 1 15,-17 2-1-15,-14 0 0 0,-9 0 0 16,0-8-2-16,4-3-3 16,3-16-8-16,26-4-25 15,2-20-3-15,26-3 0 16,13-16-2-16</inkml:trace>
  <inkml:trace contextRef="#ctx0" brushRef="#br1" timeOffset="26806.5333">13189 6328 120 0,'-24'25'41'16,"3"-8"-6"-16,-2-9-32 15,-6-10-31-15,10-9-15 0,-3-7 0 16</inkml:trace>
  <inkml:trace contextRef="#ctx0" brushRef="#br2" timeOffset="220556.6151">18546 3434 63 0,'6'-22'33'0,"-5"3"-2"15,3 7 1-15,-11 2-28 16,7 10-2-16,0 0-1 15,-12 20 1-15,0 2 3 16,2 13-2-16,-7 10 0 16,2 9 0-16,-3 12 0 0,4 12 1 15,0 4 0-15,7 6-1 16,1-5-1-16,12-5 0 15,8-11-1-15,13-13 1 16,10-23-2-16,16-23 1 16,12-25 0-16,11-21 0 15,5-16 0-15,4-14 0 16,-5-9 0-16,-5-4 0 15,-10-2-1-15,-11 0 1 16,-13 7-1-16,-13 9 0 16,-13 9 0-16,-5 12 2 15,-9 9-1-15,-2 14 0 0,1 23 0 16,-16 16 0-16,6 26 1 15,-4 19-1-15,1 14 1 16,0 12-2-16,4 11 0 16,7 2-1-16,4-5-2 15,5-14-1-15,17-5-5 16,-1-29-25-16,18 2-5 15,-4-28 1-15,8-4 0 16</inkml:trace>
  <inkml:trace contextRef="#ctx0" brushRef="#br2" timeOffset="220960.6383">19660 3860 85 0,'5'11'36'16,"-5"-11"-1"-16,-7 37 1 15,-7-9-33-15,5 11 0 16,-6 0 1-16,1 7 0 16,-1-2-1-16,1-2 0 15,3-6-1-15,7-4-1 16,4-14 1-16,0-18-1 15,18 0 0-15,2-18 0 16,8-18 0-16,5-9 0 16,2-9 0-16,2-6 0 15,0-4 1-15,-2 4-2 16,-6 8 1-16,-5 10 0 15,-4 12-1-15,-7 11 0 0,-13 19 1 16,15 8-1-16,-12 18 0 16,-2 11-1-16,-2 10 0 15,1 9 0-15,3 3-2 16,-2-2-2-16,13 5-10 15,-10-23-22-15,23 2 0 16,-5-24-1-16,14-3-1 16</inkml:trace>
  <inkml:trace contextRef="#ctx0" brushRef="#br2" timeOffset="221172.6504">20388 3792 89 0,'0'0'36'0,"-4"12"1"16,-11 17 1-16,8 14-28 15,-10 7-7-15,3 8-1 16,-1 1-1-16,6-1 0 16,5-4-3-16,2-12-4 15,11 0-6-15,-3-27-25 16,18-4 0-16,-2-23 0 15,11-7-1-15</inkml:trace>
  <inkml:trace contextRef="#ctx0" brushRef="#br2" timeOffset="221608.6753">20505 3538 107 0,'-27'-37'36'0,"10"19"1"16,-2-4-8-16,9 9-29 0,10 13-4 15,7-15-3-15,15 17-4 16,-7-12-15-16,18 17-7 16,-6-7-2-16,11 17 9 15,-15-10 14-15,6 14 9 16,-4-1 4-16,-10-5 7 15,3 19 13-15,-13-13 12 16,5 12 1-16,-10-9-5 16,11 19-14-16,-12-4-7 15,10 14-2-15,-7 0-1 16,7 8-1-16,-1-1-1 15,3 4 0-15,0-10-1 0,3-4 0 16,1-11-1 0,0-9 1-16,6-15 0 0,0-16-1 15,7-17 1-15,6-11-2 16,-1-12 1-16,5-10 0 15,-3-6-1-15,1-10 0 16,-6 0-1-16,-3-1-1 16,-10 10-1-16,-6 6-1 15,-6 18-5-15,-13-3-28 16,9 22-3-16,-10 2 1 15,9 13-1-15</inkml:trace>
  <inkml:trace contextRef="#ctx0" brushRef="#br2" timeOffset="222598.7319">21340 3937 108 0,'-11'8'40'16,"14"2"0"-16,-2-20-2 15,13 2-36-15,8-5 0 16,8-3 0-16,4-5-1 16,3-1 0-16,1-2 0 15,-2-4 0-15,-3 3 0 16,-7 3-1-16,-10 0 0 15,-10 3 0-15,-11 5 0 16,-6 5 0-16,-11 5-1 16,-7 9 2-16,-10 9-1 0,-5 9 1 15,-2 8-1-15,1 9 1 16,3 3 0-16,10 5 0 15,9-3 0-15,14 0 0 16,18-9 0-16,17-6 0 16,18-12-1-16,16-7 0 15,13-10 1-15,10-9-1 16,5-6 1-16,1-6-1 15,-6-5 0-15,-6 0-1 16,-12-2 1-16,-10 1 0 16,-15 4 0-16,-13 2 0 15,-12 5 0-15,-8 5-1 16,-7 10 1-16,-12 7 0 15,-7 13-1-15,-1 9 1 0,-2 9-1 16,3 7 1-16,1 5-1 16,6 3 0-16,7-4 1 15,7-8 0-15,9-9 0 16,4-10 0-16,5-16 0 15,0-14 0-15,2-15 1 16,0-10 0-16,-3-13 0 16,-3-8 0-16,-1-5 0 15,-1-4 0-15,-5-3-1 16,2 4 0-16,0 6 1 15,4 8 0-15,-1 8 0 16,1 7-1-16,5 8 1 16,3 10 0-16,5 5-1 15,4 6 1-15,4 4-1 16,5 1 0-16,4 4 0 0,3 1 0 15,-2-3 0-15,-3 3 0 16,-6-1 0-16,-6-2 0 16,-9 0 2-16,-9 2-2 15,-13-5 0-15,-9 14 0 16,-10-5 0-16,-6 7 0 15,-7 3 0-15,-1 3 0 16,0 3 0-16,3 2 0 16,6 0 0-16,8 1 0 15,11-4 0-15,17-1 0 16,12-6 0-16,11-2 0 15,9-3-2-15,4 0 2 16,1-2 0-16,-3 0 0 16,-4 4 0-16,-10 3 0 0,-13 8 0 15,-13 3 0-15,-14 5 0 16,-9 4-1-16,-10 0 1 15,-7 1-2-15,0-3 0 16,-3-8-5-16,24 3-17 16,-11-26-16-16,24-4-1 15,10-9-1-15,21-8 0 16</inkml:trace>
  <inkml:trace contextRef="#ctx0" brushRef="#br2" timeOffset="222981.7539">23177 4027 113 0,'0'0'39'0,"10"10"1"15,10-25-2-15,16 5-33 16,9-10-1-16,10-3-1 15,0-7-1-15,1-2 0 16,-6-4-1-16,-3-3 1 16,-13-4-1-16,-10-1-1 15,-11 4 1-15,-13 5-1 16,-14 7 1-16,-16 11 0 15,-16 14 1-15,-15 17-2 16,-11 18 0-16,-4 19 0 16,2 15 0-16,4 6 0 0,15 8 0 15,18-3 0-15,23-5 0 16,28-10 0-16,29-13 0 15,21-17 0-15,24-10-5 16,3-28-18-16,26 5-18 16,-8-20-2-16,11 5 0 15,-12-13-1-15</inkml:trace>
  <inkml:trace contextRef="#ctx0" brushRef="#br2" timeOffset="223132.7625">24108 4430 133 0,'-24'14'43'15,"9"-6"-4"-15,5-9-19 0,-8-18-60 16,24 4-5-16,-6-10 0 16,8 7-1-16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10:47.8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1188 532 42 0,'0'0'30'0,"-50"-37"1"15,50 37-1-15,0 0-16 16,0 0-11-16,0 0 1 15,0 0 1-15,0 0 0 16,0 0 1-16,0 0-2 16,0 0-2-16,0 0 0 15,64 41-2-15,-64-41 1 16,48 0-3-16,-48 0 2 15,55 4-1-15,-55-4 1 0,66 5-2 16,-66-5 2-16,79 5 0 16,-79-5 1-16,97 4-1 15,-43-3 1-15,5 2 1 16,2-3-1-16,9 1-1 15,1 0 1-15,6 2-1 16,3-3 1-16,4 2 0 16,7 2-1-16,3-2 0 15,3-2 0-15,7 0 1 16,1-1-1-16,9 0 1 15,0-2-1-15,4 0 1 16,0-2 0-16,9-1 0 16,3 2 0-16,1-2-1 15,4-1 2-15,4-1-2 0,4-2 2 16,4-1-1-16,3 0 0 15,4-1 0-15,3-3 0 16,2 4 1-16,3-1-2 16,1-2 1-16,4 3 0 15,2-2-1-15,2 2 1 16,-2-1-1-16,3-1 0 15,1 2 0-15,4-3 1 16,-4 0-2-16,-1 1 1 16,2-2 0-16,0 3-1 15,0-1 0-15,-4 7 1 16,0-1-1-16,-2 4 1 15,-1 2 0-15,-5 1-1 0,-1 3 1 16,-1 2-1 0,-1 1 1-16,-4-1 0 0,-3 2 0 15,-1 1 1-15,0 3-2 16,-2-3 2-16,-1 1-1 15,-5 1 0-15,2-3 0 16,1 0 0-16,-4-2-1 16,3-2 1-16,-1-2-1 15,0-2 0-15,-1 0 0 16,2-2 1-16,-4-1-1 15,3 2 0-15,-5-3 1 16,1 2 0-16,-2-1 0 16,-2 0 0-16,-2-1 0 15,-2-2 0-15,-1 2 0 0,-4-1 0 16,-3-2 0-1,-1 0 0-15,-1 0 0 0,-4 1 0 16,-3-1 0-16,-5 2 0 16,-2 0 1-16,-3-1-1 15,-2 2 0-15,-2-1 0 16,-6 1 0-16,-2 3 0 15,-7-2 0-15,-4 1 0 16,-6 0 0-16,-3 1 0 16,-8 3 0-16,-8-1 0 15,-1 1 0-15,-7 2 0 16,-49-3 1-16,84 5-1 15,-84-5 0-15,71 10 0 16,-71-10 0-16,56 7 0 16,-56-7-1-16,0 0 1 0,62 10 0 15,-62-10 0-15,0 0 0 16,53 6 0-16,-53-6 0 15,0 0 0-15,52 2 1 16,-52-2-1-16,0 0 1 16,48-1-2-16,-48 1 1 15,0 0 0-15,0 0 1 16,51-2-1-16,-51 2 1 15,0 0-1-15,0 0 2 16,0 0-1-16,0 0 0 16,0 0 1-16,50 4 0 15,-50-4-1-15,0 0-1 16,0 0 2-16,0 0-1 15,0 0 0-15,0 0 0 0,0 0 0 16,0 0-1-16,0 0 0 16,0 0 0-16,0 0 1 15,0 0-2-15,0 0 0 16,0 0 1-16,16 74-1 15,-16-74 1-15,3 66 0 16,-3-66-1-16,3 90 2 16,-3-90-1-16,3 110 1 15,1-45 0-15,-3 43-1 16,6 49 0-16,0 3 0 15,1 0 1-15,-10-29-2 16,9-2-2-16,-4-8 1 16,2-1 1-16,-1-10-1 15,1 7 0-15,0 8 1 0,-2 5 0 16,4 6 1-16,2 3 0 15,3 4 0-15,2 1 0 16,5 2-2-16,0 2 1 16,2-1 0-16,2 1-1 15,4 3 0-15,-7 3 1 16,4 4-1-16,-5 5-1 15,0 4 2-15,-2 3 0 16,-2 4 1-16,3 5-2 16,-6 0 2-16,2-3-1 15,-2 2 2-15,2-7-1 16,-1 2 2-16,-2-2-2 15,3-8 0-15,0-7 0 16,-1-2 1-16,-3 0 1 16,2-1-2-16,-2-4 2 0,-1-1-3 15,-1 0 1-15,-4 2-1 16,-2 3 2-16,1-2-2 15,-3 1 0-15,-3-1 0 16,1 5-1-16,2-1 2 16,-5 0 0-16,3 2 2 15,0 0-3-15,1 4 3 16,-1 1-3-16,-1 0 3 15,-1 1-1-15,0-2 0 16,-1 5 1-16,-3-1-2 16,0-1 2-16,-4 0-2 15,1-3 2-15,-1 0-3 16,2-5 1-16,-2-6-1 15,4-4 0-15,0-5 0 0,0-1 0 16,6-6 0-16,-3-5 1 16,4 1 0-16,-3-2-2 15,4 0 2-15,-2 2 0 16,0-2 0-16,0 0 1 15,-1-2-1-15,1 3-2 16,-4-1 2-16,2 1 1 16,-1 3-2-16,-2-3 2 15,-1 0-1-15,1 4-1 16,-1-1 1-16,1 3 0 15,0-1-1-15,0-1 2 16,0-5-2-16,3-3 0 16,1-5 0-16,-1-4 1 15,0-10-1-15,2-8 0 0,-1-7 0 16,1-7 1-16,1-6-1 15,-2-4 0-15,2-2 0 16,3-5 0-16,-2-3 0 16,0-4 0-16,0-1 1 15,0-5-2-15,2-5 2 16,-1-7 0-16,1-5-2 15,-2-9 1-15,2-3 0 16,-1-6 0-16,1-3 0 16,-1-1 1-16,1-1-1 15,-1 3 0-15,2-2 1 16,-2 5 0-16,0-1 0 15,0 1 0-15,-1-2 0 0,-1 0 0 16,0-5 0-16,0-1 1 16,1-12-1-16,-3 15 1 15,3-15 1-15,-1 16-1 16,1-16 2-16,-1 24-3 15,-1-8 1-15,-1 5-1 16,1 0 1-16,0 2-2 16,-1-2 2-16,1-3-3 15,0-3 2-15,-1-2 0 16,3-13 0-16,-2 15 0 15,2-15 0-15,0 0 0 16,0 13 0-16,0-13 0 16,2 10 0-16,-2-10 0 15,2 13 0-15,-2-13 1 16,0 10-1-16,0-10 1 0,0 0 0 15,0 0-1-15,0 0 1 16,0 0-1-16,0 0 1 16,0 0-1-16,-13-10 1 15,13 10-1-15,0 0 0 16,-14-6 1-16,14 6-1 15,-15-1 0-15,15 1 1 16,-15 2-1-16,15-2 1 16,-19 2-1-16,19-2 0 15,-17 4 0-15,17-4 0 16,-15 0 0-16,15 0 0 15,-9-3 0-15,9 3 0 16,0 0 0-16,-11-2 0 16,11 2 0-16,0 0 0 0,0 0 0 15,-11 8 0-15,11-8 0 16,0 0 0-16,0 0-1 15,-10 11 1-15,10-11 0 16,0 0 0-16,0 0-1 16,0 0 1-16,-14-5 0 15,14 5-1-15,-15-4 1 16,4 4 0-16,-3-1 0 15,-2 0-1-15,-3-1 1 16,-3 1 0-16,-3-4 0 16,-1-1-1-16,-2 1 1 15,-3-2 0-15,-3 1 0 16,0 1 0-16,-7 4 0 0,-1 2 1 15,-3 2-1-15,-3 2 1 16,-5 2-1-16,-3 0 1 16,-3 1-1-16,-4 1 1 15,3-2-2-15,-5-2 1 16,1 0 0-16,-3-1 0 15,-2 0 1-15,1 0-1 16,-1 0 1-16,-4 0-1 16,-4 2 1-16,0 0-1 15,-3 1 0-15,1 1 0 16,-1 0 0-16,-2-1 0 15,0-2 1-15,2-2-1 16,1-1 0-16,-6-4 1 16,3-3-1-16,-1 0 1 15,-2-5-1-15,3 2 0 0,-5-1 1 16,3 3-1-16,-3 1 0 15,1 1 1-15,-3 3-1 16,-3 2 1-16,-4 0-1 16,-1 4 0-16,-1-3 1 15,-2-1-1-15,-2 0 0 16,-2-2 0-16,0 0 0 15,4-2 0-15,0-3 0 16,-3-1 0-16,2 0 0 16,0 0 0-16,-2-3 0 15,2 4 0-15,-4 1-1 16,-2 2 1-16,-4 0 0 15,1 1-1-15,-2 0 1 0,-3 0 0 16,-1-1-1-16,-2 0 1 16,0-2 0-16,-2 0-1 15,0-1 1-15,-4 1-1 16,-2-1 1-16,-1 5-1 15,-2 0 0-15,0 1 0 16,-1 2 0-16,-4 7 0 16,2-4 1-16,1 2-1 15,-2 0 0-15,2-1 0 16,1 2 0-16,1-3 1 15,0-1-1-15,3-2 1 16,2 2-1-16,-2-4 0 16,3 0-1-16,0 2 2 15,0-1 0-15,3 2-1 16,1 0 0-16,-4 1 0 0,3-1 1 15,-2 2 0-15,0-2-1 16,4-1 1-16,0-2 0 16,0-1-1-16,2-1 1 15,-1 0 0-15,1-4 0 16,5 1-1-16,-1 1 1 15,0-1 0-15,2 3 0 16,-4 2 0-16,2 2 0 16,1 0 0-16,0 1 0 15,1-1 0-15,2 0 0 16,0-2 1-16,4-2-1 15,2-3 0-15,2-2 0 16,4-2 1-16,7 1-1 16,3-2 0-16,-2 1 0 0,6 1 0 15,2 1 0-15,5 2 1 16,-2 4-1-16,1 1 0 15,2 3 0-15,-5 2 1 16,3 1-2-16,3-2 1 16,-4 1 0-16,1-2 1 15,3 1-1-15,-1-3 1 16,3 0-1-16,-1 1 1 15,0 0-1-15,3-1 2 16,0 0-2-16,4 1 1 16,3 2-1-16,3-2 0 15,3 1 1-15,4 3 0 16,2-1-1-16,0 1 1 15,5 0 0-15,2 1-1 0,2-1 1 16,1-1 0-16,7-2-1 16,1 0 0-16,7-1 0 15,5-2 1-15,6-1-1 16,3 0 0-16,11 1 0 15,-12-2-1-15,12 2 1 16,0 0-1-16,0 0 1 16,0 0 0-16,0 0-1 15,0 0 1-15,0 0-1 16,0 0 1-16,0 0 0 15,12-13 0-15,-12 13 0 16,11-17 0-16,-6 6 0 16,1-2 0-16,-2-3 1 15,0-4-1-15,-1-3 0 16,-3-2 0-16,2-5 1 0,-4-3-2 15,-1-7 2-15,-2-3-1 16,-2-7 1-16,2-7-2 16,-1-4 2-16,-1-4-1 15,-2-7 0-15,-2-3 0 16,4-2 2-16,3-1-1 15,-2-7 0-15,-2-3 0 16,4-6 0-16,0-2 0 16,0-5 1-16,2-2-1 15,-1-6-1-15,1-4 1 16,2-5 0-16,-5-2-1 15,0-3 1-15,-1-1 0 0,0-5 0 16,-1-3 0 0,3-6-1-16,-3 2 1 0,0-1-1 15,0-2 0-15,2-1 1 16,-1-4-1-16,2 1 0 15,-2 0 1-15,0-1 0 16,0-4-1-16,4-4 1 16,-4 0-1-16,3-5 0 15,-3-1 1-15,1-6 2 16,1-3-3-16,-1-5 0 15,-1-1 3-15,-1-2-2 16,4-5 1-16,0-1 0 16,0-2 0-16,2-1-2 15,0 1 1-15,2 0 0 16,1 0-2-16,-1 1 1 0,3 2-1 15,-2 2 1-15,2 1 0 16,-3-2 1-16,-1 0-1 16,0-3 0-16,-1 1 1 15,-3 0 0-15,-2-2 0 16,2 1 0-16,0 0 1 15,1-2-2-15,0 2 1 16,3-1 0-16,0 1-1 16,5 1-1-16,1-2 1 15,2 0-2-15,-1 2 1 16,2 1 1-16,4 2-2 15,0 0 1-15,-1 0 1 16,1 3 1-16,0 3-1 16,2 4 1-16,-5 3 0 0,-2 3 0 15,3 7 0-15,-5 5 1 16,-3 2-2-16,-3 3 1 15,0 3-1-15,-3 4-1 16,1-3 2-16,-2 3-2 16,2 3 1-16,-1 5-2 15,1 5 2-15,2 3 0 16,-1 4-1-16,0 0 3 15,3 11-2-15,-2 4 2 16,1 7-2-16,-2 0 2 16,1 96-1-16,1-95 0 15,-4 48 1-15,3-4-4 16,0 51 4-16,-3-95-4 15,0 47 3-15,0-5-1 0,1 4 0 16,0-6-1-16,-6-2 1 16,0-2 2-16,1 5-1 15,2-2 0-15,5 56-1 16,-13-99 1-16,13 99-1 15,-11-85 1-15,11 85-1 16,-8-73 0-16,8 73 0 16,-4-61 0-16,4 61-1 15,0 0 2-15,5-70-1 16,-5 70 0-16,0 0 0 15,0 0 0-15,9-60-1 16,-9 60 1-16,0 0 1 16,0 0-2-16,0 0 1 0,13-55 0 15,-13 55 0 1,0 0 1-16,0 0-1 0,0 0 0 15,0 0 0-15,0 0 0 16,0 0 0-16,0 0 0 16,0 0-1-16,51-24 1 15,-51 24 0-15,0 0 1 16,0 0-2-16,67 12 1 15,-67-12 0-15,49 9 0 16,-49-9 0-16,62 9-1 16,-62-9 2-16,74 10-2 15,-74-10 1-15,81 10-1 16,-81-10 1-16,90 10-1 15,-42-4 0-15,0-1-2 0,3 1-1 16,-4-5-6-16,10 2-15 16,-8-6-14-16,5-1-1 15,-6-3 0-15,2 2-1 16</inkml:trace>
  <inkml:trace contextRef="#ctx0" brushRef="#br1" timeOffset="219055.5293">1967 1787 73 0,'12'-3'36'16,"-12"3"-2"-16,21-10 3 16,-21 10-31-16,23-13 0 15,-13 2 0-15,2 6 0 16,-5-9-1-16,-2-1-1 15,-11-6-1-15,-3-5-1 0,-14-4 0 16,0-2-1-16,-6 1 0 16,-7 3-1-16,4 4-1 15,0 9 0-15,4 11-1 16,6 11 1-16,8 11-1 15,3 9 1-15,6 3-1 16,2 5 1-16,0 2 1 16,0-1 0-16,-2-6-1 15,-2-3 1-15,-4-12 0 16,-6-8 1-16,-3-9 0 15,-6-9 0-15,-3-8 1 16,0-8-1-16,-3-4 1 16,0-4-2-16,5 3-1 15,1-1-4-15,15 7-29 0,-6 5-4 16,17 21 0-16,0 0-1 15</inkml:trace>
  <inkml:trace contextRef="#ctx0" brushRef="#br1" timeOffset="219468.5529">1920 2115 80 0,'14'-9'37'16,"5"4"-2"-16,-8-6 2 16,10 2-29-16,-15-6-2 15,2 4 0-15,-15-9-3 16,0 0 2-16,-9-4-3 15,-7 0 1-15,-4 1-3 16,-4 5 1-16,-4 4-1 16,-1 7-1-16,3 10 3 15,1 8-4-15,7 11 1 16,5 4-4-16,11 18-4 15,-3-5-26-15,22 15-2 0,1-5-1 16,18 7-1-16</inkml:trace>
  <inkml:trace contextRef="#ctx0" brushRef="#br1" timeOffset="219656.5637">2033 2409 62 0,'-15'-7'37'15,"-17"-5"-2"-15,2 10 2 16,-13-13-15-16,-2 14-18 15,-3 0-1-15,1 4-1 16,4 5-3-16,6 0-3 16,23 20-26-16,7-6-5 15,24 9-1-15,9-2-2 0</inkml:trace>
  <inkml:trace contextRef="#ctx0" brushRef="#br1" timeOffset="219792.5715">2418 2415 91 0,'3'-21'27'0,"-9"6"-26"16,6 15-1-16,0 0-38 16,-23-1 1-16</inkml:trace>
  <inkml:trace contextRef="#ctx0" brushRef="#br1" timeOffset="220203.595">2069 2676 78 0,'-20'18'36'0,"8"9"0"15,2 1-2-15,5 12-30 16,2 0-3-16,0 1 2 15,3-4-1-15,7 1 1 16,-1-9-1-16,6-1 0 16,1-11 0-16,4-8 0 15,1-11-1-15,2-6 0 0,-1-10 1 16,-2-5-1-16,-3-5 0 15,-4-6-1-15,-10-2 1 16,-5-3 1-16,-15 1 0 16,-4 1-1-16,-11 8 1 15,-6 8-2-15,-3 6 2 16,-2 12-1-16,2 11-2 15,6 11 1-15,6 19-3 16,8 3-5-16,19 20-28 16,1-1-2-16,19 13 0 15,1-8 1-15</inkml:trace>
  <inkml:trace contextRef="#ctx0" brushRef="#br1" timeOffset="220541.6143">2109 3350 102 0,'-25'-19'38'0,"-1"9"2"16,-13-12-4-16,-1 11-32 16,3-3-1-16,0 6 0 15,1 1 0-15,6 6-2 16,7 6 0-16,9 8 0 15,13 6-1-15,16 4 0 16,8 8 0-16,13 0 0 16,4 2 1-16,8 1 0 15,1-4-1-15,-4-4 1 16,-3-7-1-16,-13-4 1 15,-12-7 0-15,-17-8 0 0,-13 8-1 16,-16-10 0-16,-12-1 1 16,-11 1-3-16,-6 5-1 15,-10-5-7-15,9 17-29 16,-2-2-2-16,17 13 0 15,2 5-1-15</inkml:trace>
  <inkml:trace contextRef="#ctx0" brushRef="#br1" timeOffset="221044.6431">2184 4192 81 0,'3'-22'36'16,"4"0"1"-16,-14-13-1 15,3 3-27-15,-11-7-1 16,-1 3-1-16,-11-3 0 16,-2 5-3-16,-7 4 0 15,-1 7-1-15,-2 12-1 16,1 12-2-16,1 9-2 15,3 10-2-15,13 23-7 16,-2-2-27-16,22 17-1 16,-1-7-1-16,16 7 1 15</inkml:trace>
  <inkml:trace contextRef="#ctx0" brushRef="#br1" timeOffset="221421.6646">2011 4325 94 0,'-11'4'38'16,"-4"-3"0"-16,8 12-2 16,-6 2-34-16,11 2-2 15,3 8 0-15,5 4 0 16,5 4 0-16,4-1 0 15,0 1 0-15,7-3 0 16,0-7 0-16,0-3 1 16,1-9-1-16,2-7 1 0,-3-10 0 15,2-8 1-15,-6-9 0 16,-3-3 1-16,-7-10-1 15,-7-2 2-15,-12-4-1 16,-12 5 1-16,-14 1 0 16,-7 7-1-16,-12 5-2 15,-1 12 1-15,4 15-4 16,1 9-1-16,14 26-12 15,-1 4-25-15,28 24-1 16,6 9-1-16,24 19 0 16</inkml:trace>
  <inkml:trace contextRef="#ctx0" brushRef="#br1" timeOffset="221827.6879">2187 5472 96 0,'-3'-14'37'0,"-16"-1"2"16,-2 6-1-16,-15-5-35 15,-2 3-1-15,-9 3-1 16,-2 3 0-16,-1 3-2 15,2 4-2-15,11 16-8 16,5-4-27-16,23 12 1 16,5 0-1-16,26 7-1 15</inkml:trace>
  <inkml:trace contextRef="#ctx0" brushRef="#br1" timeOffset="221970.696">2430 5462 98 0,'27'-25'37'16,"-17"2"-2"-16,-5 6-8 15,-5 17-59-15,-12-5-4 16,10 25-1-16,-11 4-1 16</inkml:trace>
  <inkml:trace contextRef="#ctx0" brushRef="#br1" timeOffset="222277.7136">2231 5786 93 0,'-16'-11'39'0,"-8"-9"0"16,9 7 0-16,-10-6-31 15,6 8-4-15,-5 2 0 16,1 8-2-16,1 5-1 16,2 7 1-16,3 9-2 15,4 9 1-15,3 4 1 16,4-2-1-16,1 0 0 15,4-3 0-15,-4-6 1 16,0-9-1-16,-9-12 0 16,-3-12-2-16,-9-8-1 15,-2-4 1-15,-4-3-3 16,-3-2-1-16,5 7-6 15,-7-7-29-15,19 19 1 16,-1-3-1-16,19 12 0 16</inkml:trace>
  <inkml:trace contextRef="#ctx0" brushRef="#br1" timeOffset="223052.7579">2435 6307 104 0,'0'0'35'16,"11"-9"-2"-16,-11 9-24 15,-10-1-46-15,10 1 0 16,0 0-1-16</inkml:trace>
  <inkml:trace contextRef="#ctx0" brushRef="#br1" timeOffset="223225.7678">2189 6285 103 0,'-12'-10'37'15,"0"-1"-1"-15,12 11-4 16,0 0-34-16,-11-13-12 15,11 13-21-15,4 14 0 16,2 1-2-16,-3-2 0 16</inkml:trace>
  <inkml:trace contextRef="#ctx0" brushRef="#br1" timeOffset="223651.7922">2753 7084 98 0,'0'0'34'0,"0"0"1"15,-26-8 0-15,-2-3-33 16,-12-3 0-16,-8 0 0 16,-17-4 1-16,-7 2-1 15,-9 0 1-15,-4 2-3 16,0 6-1-16,-1 0-8 15,20 13-25-15,-2 0-2 16,22 13 0-16,7-1-2 16</inkml:trace>
  <inkml:trace contextRef="#ctx0" brushRef="#br1" timeOffset="224065.8159">2203 7263 102 0,'0'0'35'15,"0"0"1"-15,-14 9-2 16,6 3-33-16,4 7-1 16,1 4 0-16,2 5 1 15,4 4 0-15,3 4 0 16,6 2 0-16,2-1 1 15,3-4-1-15,2-4 1 16,5-4 0-16,-3-12 0 16,5-5 0-16,-3-8 0 0,1-8 0 15,-8-8 0 1,-3-7 0-16,-9-6-1 0,-5-2 0 15,-10-4 1-15,-8-2 0 16,-9 3-1-16,-8 3 1 16,-3 6-1-16,-5 7 0 15,-4 7 0-15,3 11 1 16,3 13-3-16,3 9-1 15,10 15-1-15,5 7-3 16,15 22-10-16,-3-4-22 16,21 13-2-16,-2-10 1 15,19 8-1-15</inkml:trace>
  <inkml:trace contextRef="#ctx0" brushRef="#br1" timeOffset="224522.842">2206 8049 97 0,'0'0'35'16,"0"0"3"-16,9-13-2 16,6 8-31-16,-5-6-1 15,3 0 1-15,-6-8 1 16,0 2-2-16,-7-7 0 15,-5-2-1-15,-8-4 0 16,-9 4-1-16,-8-4-1 16,-7 3 0-16,-3 5 0 15,0 6-1-15,-2 6 0 16,4 11 1-16,5 8-2 0,5 10 1 15,13 5 0-15,9 9-1 16,12 4 1-16,7 2 0 16,11-1-1-16,5 1 1 15,6-11 0-15,-3 0 0 16,2-8 0-16,-4-4 0 15,-8-8 0-15,-6-1 0 16,-16-7 0-16,0 0 0 16,-7-11 1-16,-13 3-1 15,-6 4-1-15,-2-3 0 16,-3 8-2-16,-2 0-1 15,3 12-2-15,0-3-6 16,19 16-25-16,-4-5-3 16,12 8 1-16,2-2 0 0</inkml:trace>
  <inkml:trace contextRef="#ctx0" brushRef="#br1" timeOffset="224862.8615">2164 8367 86 0,'16'3'36'0,"-16"-3"0"16,0 0 1-16,-13-15-24 15,-3 12-8-15,-12-3-2 16,-2 1-1-16,-6 1-1 16,-2 3 0-16,0 0-1 15,4 2 0-15,6 3 0 16,8 0-1-16,10 5 1 15,10-9-1-15,8 21 0 0,11-8 0 16,6 0 1-16,9 0 0 16,2-1 2-16,5 1-1 15,-2-4 1-15,2 6 0 16,-8-7-1-16,0 2 1 15,-7 3-1-15,-6-2-1 16,-3 4-1-16,-8-1-3 16,-1 9-5-16,-17-10-26 15,10 8-3-15,-8-5 0 16,3 8 0-16</inkml:trace>
  <inkml:trace contextRef="#ctx0" brushRef="#br1" timeOffset="225229.8825">2269 8795 90 0,'0'0'37'0,"-19"-8"-1"16,7 5 2-16,-14-8-27 16,1 4-7-16,-7-4 0 15,0 3-1-15,-2 0 0 16,3 3-1-16,3 3-1 15,8 4 0-15,4 3-1 16,13 5 0-16,9 3 0 16,9 3 1-16,7 2-1 15,2 4 0-15,9 2 1 16,1-1 0-16,1 0 1 15,0-1-2-15,-3-2 2 16,-4-2-2-16,-7-3 2 16,-4-2-1-16,-7-1 0 0,-10-12 0 15,-10 12 0-15,-9-8 0 16,-9-4-2-16,-7-3-1 15,-4 3-3-15,-10-9-13 16,11 12-21-16,-10-6-2 16,15 12 1-16,-2 0-1 15</inkml:trace>
  <inkml:trace contextRef="#ctx0" brushRef="#br1" timeOffset="225628.9053">2204 9380 102 0,'11'8'38'0,"-11"-8"0"0,-13-9 0 15,-7-3-33-15,-3 2-2 16,-9-2-2-16,-6 1-1 15,3 3-1-15,-5-1-3 16,11 18-12-16,-3-8-22 16,20 16 1-16,4-1-1 15,20 13-1-15</inkml:trace>
  <inkml:trace contextRef="#ctx0" brushRef="#br1" timeOffset="226048.9293">2454 9498 112 0,'13'-2'38'16,"-13"2"0"-16,0 0 0 0,-23 24-36 16,17-11-2-16,-2 3 0 15,-2 3 0-15,-4-1 0 16,-1 2 0-16,-6-3 0 15,-1-3 1-15,-4-5 0 16,-3-3 0-16,-2-6 1 16,-4-6 0-16,-1-3-1 15,2 1 1-15,4-3 0 16,2 2-1-16,5 1-1 15,7 3 1-15,16 5-1 16,-3 17-1-16,22 2 0 16,4 7 0-16,9 5 0 15,5 3 0-15,3 3 1 16,1 0 0-16,-2-3 0 0,-11-9 0 15,-6-4 1-15,-11-9 0 16,-11-12 0-16,-15 7-1 16,-8-9-1-16,-9-6-3 15,1 15-13-15,-15-12-20 16,10 13-3-16,-7 2 0 15,12 15 0-15</inkml:trace>
  <inkml:trace contextRef="#ctx0" brushRef="#br1" timeOffset="226605.9612">2241 10371 97 0,'19'-9'37'0,"-9"-5"5"15,5 6-2-15,-15-7-33 16,0 3-1-16,-13-7-3 15,-5 0 2-15,-13 0-3 16,-5 3 1-16,-6 3-1 16,0 8-1-16,3 2 0 15,3 11-1-15,9 7 0 16,9 9 0-16,11 8-2 0,12 2 1 15,10 3-1 1,3-2 1-16,10-2-1 0,3-3 1 16,-2-5-1-16,2-7 2 15,-4-6 0-15,-7-5 0 16,-6-4 0-16,-14-3 0 15,0 0 0-15,-10-18 0 16,-14 8 0-16,-9-3 0 16,-12 1 0-16,-5-3-1 15,-11-1 2-15,-1-2-2 16,-1 1 2-16,3-2-3 15,5 0 2-15,6-1-1 16,10 0 3-16,7-1-3 16,10-2 1-16,8-2 0 0,8-2-1 15,3-1 0-15,14 10-9 16,-8-16-22-16,25 15-7 15,-2-4 0-15,16 14-1 16</inkml:trace>
  <inkml:trace contextRef="#ctx0" brushRef="#br1" timeOffset="227301.0009">2381 11382 74 0,'0'0'37'16,"7"-13"-2"-16,-12-8 0 16,6 4-27-16,-9-9-2 15,-1 0-1-15,-4-9 0 16,-6 3 0-16,-4-1 0 15,-3 3 0-15,-5 3-2 16,2 6 1-16,-3 6-2 16,3 10 0-16,4 10-1 15,5 8-3-15,8 9 1 16,7 8-1-16,12 6 1 15,11 6-1-15,7 3 1 16,6 3 0-16,6-7 1 16,3-2 1-16,-3-6-1 0,-7-6 1 15,-3-7 0-15,-8-9-1 16,-19-11 0-16,0 0 0 15,0 0 0-15,-27-4 0 16,-1-2 0-16,-2 1-2 16,-3 9-2-16,-5-1-3 15,14 23-19-15,-5-9-14 16,19 14 1-16,2-2-2 15,16 14 1-15</inkml:trace>
  <inkml:trace contextRef="#ctx0" brushRef="#br1" timeOffset="227964.0388">3002 11664 71 0,'15'2'37'0,"-15"-2"-3"0,0 0 3 15,-21-1-30-15,4 6-2 16,-12-1-1-16,-8 5 0 16,-12 1-1-16,-5 4 0 15,-10-2 0-15,-2 5 1 16,-1-6-2-16,0 4 1 15,4-3-2-15,8-1 0 16,8-2 0-16,10-2 0 16,11-1-1-16,9 1 0 15,17-7 0-15,3 12 1 16,12-8-1-16,10 2 0 15,5-1 0-15,7-1 0 16,5 3 0-16,-2 1 0 0,-3-2 0 16,-8 2 0-16,-5 2 0 15,-10 1-3-15,-8 1 3 16,-12 2-3-16,-9 1 3 15,-10-1-3-15,-4 3 3 16,-6-2-2-16,-1 2 2 16,-5-5 0-16,3-5 1 15,-2-5 0-15,7-7-1 16,0-8 1-16,5-8-1 15,5-5 0-15,8 0-5 16,2-12-12-16,19 18-22 16,3-2 3-16,18 18-4 15,6 5 1-15</inkml:trace>
  <inkml:trace contextRef="#ctx0" brushRef="#br1" timeOffset="228559.0729">2603 12189 24 0,'10'12'29'15,"2"2"1"-15,-2 4 1 16,5 5-11-16,-7-12-12 16,5 9 1-16,-13-20 0 15,16 23 1-15,-16-23-1 16,0 0-1-16,0 0-1 15,0 0-1-15,-21-8-2 16,6 1-1-16,-8-2-1 16,-2 1 0-16,-6 2-1 15,-1 3 0-15,2 6-1 16,-2 5 0-16,6 8 0 15,5 5 0-15,10 8-1 0,6 2 1 16,12 1 0-16,7-1 0 16,7-2 0-16,3-7 1 15,5-6 0-15,2-8-1 16,3-11 1-16,-5-9-1 15,-1-9 0-15,-4-3 0 16,-4-4-1-16,-7-3 0 16,-1 3 0-16,-5 1-1 15,-5 9-1-15,-6 0-3 16,4 18-15-16,-10 11-17 15,9 12 1-15,-7 2-2 16,12 18 1-16</inkml:trace>
  <inkml:trace contextRef="#ctx0" brushRef="#br1" timeOffset="228972.0965">2800 12756 76 0,'9'-10'37'0,"-9"-8"-1"16,7 8-1-16,-13-7-28 15,0 5-2-15,-10-2 0 16,-4 4-1-16,-5 0 0 16,-5 5-1-16,-6 2 0 15,-1 4-1-15,2 4-1 16,1 7 0-16,9 3 0 15,6 6-1-15,11 2 0 16,8 5 0-16,14-1 0 0,8 3 0 16,8-2 0-16,7-4 1 15,2-1-1-15,2-6 1 16,0-2-1-16,-5-5 0 15,-7-2 1-15,-6-5-1 16,-6-2 0-16,-17-1 0 16,0 0 1-16,0 0-1 15,-14 5 0-15,-8-2 0 16,-6 1-1-16,0 4-1 15,-1 3-3-15,-5-7-14 16,15 14-20-16,-1-4 0 16,15 10-1-16,0-5 0 15</inkml:trace>
  <inkml:trace contextRef="#ctx0" brushRef="#br1" timeOffset="229443.1234">3417 13114 73 0,'12'2'36'0,"4"5"1"15,-16-7-2-15,11 3-28 16,-11-3-1-16,0 0 0 16,-29 5-2-16,4-2 0 15,-12 1-1-15,-7 4-1 16,-11-1-1-16,-1 3 0 0,-5 5-3 15,1-1-2 1,9 14-11-16,1-11-23 0,19 8-1 16,2-7-1-16,19 2 1 15</inkml:trace>
  <inkml:trace contextRef="#ctx0" brushRef="#br1" timeOffset="229625.1338">3046 13133 95 0,'1'-30'38'16,"5"14"3"-16,-10-4-6 15,4 20-28-15,0 0-3 16,0 0-2-16,8 32-2 16,4-5-3-16,14 17-13 15,-2-5-24-15,17 10 0 16,-5-8-1-16,7 5-1 0</inkml:trace>
  <inkml:trace contextRef="#ctx0" brushRef="#br1" timeOffset="230977.2112">3682 13360 54 0,'0'0'37'15,"0"0"-3"-15,0 0 2 16,-1 12-23-16,-13-4-8 16,-1 10-1-16,-3 4-1 15,-2 5-1-15,-4 5 0 16,-1 4 1-16,-3 1-1 15,-1 2 0-15,-1-2 0 16,4-5 0-16,0-4-1 16,5-7 0-16,6-8-1 15,5-1 1-15,10-12-1 16,0 0-1-16,17-8 0 15,3-4 1-15,5-1-1 16,6-2 1-16,-1-4 0 0,2 2 0 16,1 0-1-16,-2 2 1 15,-6 5 0-15,-3 3 0 16,-4 4-1-16,-4 4 1 15,-14-1-1-15,14 20 1 16,-13-2 0-16,-4 4 0 16,0 6-1-16,-5 2 0 15,-1 5-1-15,-4-3-2 16,3 9-8-16,-7-11-25 15,8 5 1-15,-3-11-1 16,11-1 1-16</inkml:trace>
  <inkml:trace contextRef="#ctx0" brushRef="#br1" timeOffset="231346.2323">3822 13847 66 0,'0'-23'37'15,"0"23"-1"-15,-15-8 1 16,15 8-27-16,-23 6-7 15,6 3-2-15,2 5 1 16,1 2-1-16,-1 2 0 16,3 3-1-16,4 1 0 15,0 1 0-15,7-2 0 16,4-2-1-16,7-4 0 15,2-5-1-15,8-3 0 16,2-10 0-16,3-4 0 16,3-7 1-16,-2-5 1 15,-3-4 0-15,-7-5 1 0,-2 0 0 16,-9 2 0-16,-5 4 1 15,-8 5-1-15,-4 5-1 16,-5 9-1-16,-3 4-1 16,4 13-3-16,-4-6-12 15,18 13-18-15,-3-8-1 16,11 9 1-16,7-10 0 15</inkml:trace>
  <inkml:trace contextRef="#ctx0" brushRef="#br1" timeOffset="231819.2593">4102 13910 70 0,'0'0'36'0,"0"0"0"16,-19-5 0-16,19 5-26 0,-13 16-7 16,3-4-1-16,-4 5-1 15,4 2 0-15,-1 3 0 16,2 2 0-16,0-1 0 15,4 0-1-15,3-3 0 16,4-4-1-16,10-2 1 16,3-8-2-16,5-5 2 15,5-6-1-15,3-2 0 16,-2-3 2-16,0-3-1 15,-3 1 2-15,-3-1-2 16,-7 3 2-16,-13 10-1 16,16-13-1-16,-16 13 0 15,0 0-1-15,0 17 0 16,-5-2-1-16,-2 6 0 0,0 2 0 15,1 2 0-15,0 4 0 16,5-3 2-16,-2-3-1 16,5-5 1-16,4-4 1 15,4-9 0-15,10-7 1 16,2-8-1-16,6-4 1 15,2-5-1-15,2-2 0 16,-4-5-1-16,-6 2 2 16,-2 5-4-16,-13-2 0 15,-7 21-11-15,-9-19-22 16,9 19-3-16,-27-2 0 15,27 2-1-15</inkml:trace>
  <inkml:trace contextRef="#ctx0" brushRef="#br1" timeOffset="232585.3032">5348 13884 62 0,'6'-10'35'0,"-11"21"1"16,-9 5-5-16,-1 21-23 15,-9 7-5-15,1 14-1 16,-4 6-1-16,-2 10 0 15,0 4-2-15,3-2 0 16,2-1-1-16,4-13-6 16,10-2-7-16,0-24-18 15,6-6-3-15,3-18 1 16,1-12 0-16</inkml:trace>
  <inkml:trace contextRef="#ctx0" brushRef="#br1" timeOffset="232765.3135">5028 14417 55 0,'-18'-10'37'16,"-5"-2"-2"-16,9 12-1 0,-4-4-25 15,18 4-3-15,-4 13-1 16,22-5-1-16,7-3-2 16,10-5-2-16,14 0-1 15,6-7-4-15,18 3-15 16,-7-18-17-16,5 5 0 15,-9-12-2-15,2 5 1 16</inkml:trace>
  <inkml:trace contextRef="#ctx0" brushRef="#br1" timeOffset="233148.3354">5712 14026 62 0,'0'0'40'0,"-4"17"-2"15,-7-5 2-15,6 13-24 16,-8-2-15-16,1 9 0 15,-6 6 1-15,-1 10-1 16,-8 4 0-16,-1 3 0 16,0 0 0-16,0 1 0 15,3-3 0-15,5-6-1 16,5-8-1-16,6-8 0 15,8-10 0-15,1-21 0 16,20 10 1-16,-2-18-1 16,3-6 0-16,1-4 1 15,0-4 0-15,0 1 0 16,-6 1 0-16,-2 1-1 15,-1 9 1-15,-13 10 0 0,14 2-1 16,-12 11 0-16,1 10-2 16,-3 0-1-16,5 10-1 15,-4-7-6-15,17 13-27 16,-11-13-2-16,9 3 0 15,2-13 3-15</inkml:trace>
  <inkml:trace contextRef="#ctx0" brushRef="#br1" timeOffset="233516.3564">5896 14642 69 0,'0'0'37'0,"-5"21"1"16,5-21-3-16,15 8-32 15,7-10 0-15,7-1-1 16,4-6-1-16,4-4 1 16,-4-3-1-16,3 1-1 15,-7-5 1-15,-7 0 0 16,-9 2 0-16,-7 4-1 15,-7 2 0-15,-12 7 1 16,-7 5 0-16,-5 8-1 16,-8 5 1-16,0 7 0 15,-4 8 0-15,3 3 1 16,2 3-1-16,8-2 0 15,11-2-1-15,11-4-1 16,17-5-1-16,13-9-1 0,29 3-17 16,7-19-22-16,26 2 3 15,4-10-2-15,21 1 3 16</inkml:trace>
  <inkml:trace contextRef="#ctx0" brushRef="#br1" timeOffset="234318.4023">6958 14299 62 0,'-19'1'39'16,"2"13"-1"-16,-6-1 1 16,9 7-32-16,-7 9-5 15,6 9 1-15,1 7 0 16,5 7 0-16,8 2-1 15,3 3 0-15,6-4-2 0,10-7 0 16,8-10 0-16,6-11 0 16,7-13 1-16,6-13-1 15,2-17 0-15,6-12 0 16,-1-16 1-16,0-7 1 15,-4-7-1-15,-3-7-1 16,-7 2 0-16,-5 3-1 16,-7 7 2-16,-8 12 0 15,-9 12-1-15,-7 15 1 16,-2 16-1-16,-15 20 1 15,1 15-1-15,-2 14 1 16,-1 10-1-16,0 4 0 16,5 4-1-16,2-2-1 15,10-2-3-15,1-18-8 0,21 1-26 16,-4-20-1-16,11-3-2 15,-3-15 1-15</inkml:trace>
  <inkml:trace contextRef="#ctx0" brushRef="#br1" timeOffset="234696.4239">7632 14674 75 0,'0'0'39'16,"0"0"0"-16,-13 9 0 15,10 1-37-15,-4 9-1 16,0 5-1-16,0 1 0 15,2 1-1-15,0-1 1 16,-2-4-1-16,6-6 1 0,0-4 0 16,1-11 0-16,0 0 0 15,20-11 1-15,-2-8 0 16,4-5 0-16,6-6 1 15,2-1-1-15,0-2 0 16,4 2 0-16,-6 3 0 16,-3 8 0-16,-7 9 0 15,-4 8-1-15,-14 3 1 16,10 24-1-16,-13-1-1 15,0 9 0-15,-3 1-3 16,2 7 0-16,0-6-2 16,4 6-3-16,-3-13-6 15,16 6-18-15,-6-19-6 16,13-2 0-16,0-17 2 15</inkml:trace>
  <inkml:trace contextRef="#ctx0" brushRef="#br1" timeOffset="234898.4355">8133 14674 62 0,'-4'-13'38'15,"4"13"0"-15,-16 22 0 16,12 9-26-16,-6 0-9 16,3 4-3-16,3 3 1 15,0 0-2-15,5-1 1 16,2-8-4-16,8-3-2 15,-11-26-18-15,26 6-14 16,-9-21-1-16,10-5 0 16,1-15 1-16</inkml:trace>
  <inkml:trace contextRef="#ctx0" brushRef="#br1" timeOffset="235034.4432">8365 14440 83 0,'-16'-14'40'0,"16"14"0"15,-26 11-2-15,27 3-39 16,-2 10-8-16,-6-7-29 15,20 10-1-15,-6-7-2 16,12 9 2-16</inkml:trace>
  <inkml:trace contextRef="#ctx0" brushRef="#br1" timeOffset="235244.4553">8436 14823 64 0,'-8'24'38'0,"11"5"-1"0,-7-11 3 16,9 2-35-16,-1-9-1 15,11-2-1-15,3-6 0 16,3-8-1-16,5-5 0 15,3-8 0-15,4-3-1 16,-1-7 1-16,1-2-3 16,-4-5-1-16,2 9-7 15,-16-15-29-15,9 10-1 16,-13-7-1-16,2 12 0 15</inkml:trace>
  <inkml:trace contextRef="#ctx0" brushRef="#br1" timeOffset="235791.4865">8960 14772 76 0,'13'-1'42'15,"8"2"-3"-15,-5-8 1 16,-4 0-39-16,16 1-2 15,6-2 1-15,1 0-2 16,1-3 1-16,-3 2 0 16,-4-2 0-16,-2-1 0 15,-9 1 0-15,-6-3 2 16,-11 4 0-16,-10-1 0 15,-9 6 1-15,-11-1 1 16,-3 6 0-16,-9 1-1 16,2 7 1-16,-5 4-1 15,3 9 0-15,6 2-1 16,8 7-1-16,8 2 1 15,10 0-1-15,10 1 0 0,12-4-1 16,14-2-1-16,7-13-1 16,14-4-1-16,-1-17-10 15,17 2-28-15,-8-15 2 16,5 1-1-16,-6-10 1 15</inkml:trace>
  <inkml:trace contextRef="#ctx0" brushRef="#br1" timeOffset="236100.5042">9502 14713 59 0,'-16'15'38'0,"5"9"0"15,-6-1 0-15,9 15-26 16,-6-8-8-16,8 5-2 0,2-3 0 16,6-4-1-1,-2-4 0-15,6-7 0 0,2-6 0 16,-8-11 0-16,22-1 0 15,-7-12 0-15,1-4 0 16,-2-9-1-16,3-3 1 16,-2-4 0-16,-1-3 0 15,0-1 0-15,-1 2-1 16,-3 5 1-16,0 2-2 15,-3 4 0-15,3 9-4 16,-3 0-3-16,16 17-22 16,-11-7-10-16,11 12 1 15,-6-11 12-15,19 18 2 16,-16-17 3-16</inkml:trace>
  <inkml:trace contextRef="#ctx0" brushRef="#br1" timeOffset="236386.5206">9833 14677 20 0,'24'4'36'16,"-14"-5"1"-16,4 9-11 16,-14-8-2-16,0 0-2 15,-16-10-6-15,16 10-8 16,-17 4-4-16,7 2-1 15,-5 1-1-15,0 6 0 16,-2 2 1-16,3 5-2 16,-1-2 1-16,4 2-1 15,3 2 0-15,6-4 0 16,6-1 0-16,9-6-2 15,3-2 2-15,6-1-1 16,-1-1 0-16,1 1 0 16,-4-1 0-16,-6 1-1 15,-4 4 1-15,-8 4 0 0,-9 0-1 16,-5 3 1-1,-2 1-2-15,-7-2-2 0,9 8-11 16,-12-19-24-16,26-7-1 16,0 0-2-16,0 0 1 15</inkml:trace>
  <inkml:trace contextRef="#ctx0" brushRef="#br1" timeOffset="236739.5408">10058 14814 53 0,'-13'6'41'15,"10"6"-3"-15,3-12 3 16,11 16-20-16,8-20-20 0,8 0 0 16,5-3 0-16,3 0 0 15,1-3 1-15,-3 0-1 16,-5-2 1-16,-5 3 0 15,-8-4 0-15,-5 1 1 16,-9 1-2-16,-1 11 2 16,-16-13-1-16,1 14-1 15,-9 5 0-15,-2 8 0 16,-11 9 0-16,1 9 0 15,-5 5-1-15,3 3 0 16,2 2 1-16,6-4-1 16,14-5-1-16,9-6 0 15,18-10-3-15,16-20-11 16,27 6-23-16,3-20-4 15,24 0-2-15,10-12 1 0</inkml:trace>
  <inkml:trace contextRef="#ctx0" brushRef="#br1" timeOffset="237571.5884">11111 14765 62 0,'-17'3'40'0,"10"8"-2"16,-8 3 3-16,9 6-37 0,-11 6-1 15,4 7 1-15,-2 1-1 16,4 2 0-16,1 0 0 15,5-2-1-15,5-5-2 16,4-4 1-16,4-10-1 16,7-8-1-16,5-10 1 15,3-9 0-15,7-9-1 16,0-3 1-16,5-7 0 15,-3-2-1-15,1 3 1 16,-6 3 0-16,-1 6 1 16,-8 6-1-16,-7 8 0 15,-11 7 1-15,0 0-1 16,8 19 0-16,-11-2 0 0,0 6 1 15,1 2-1-15,3 4 0 16,4 0 0-16,5-4 1 16,4-2-1-16,3-4 0 15,4-8 1-15,1-6-1 16,3-11 1-16,1-7-1 15,-1-8 1-15,-3-1-1 16,-2-8 0-16,-2-5 0 16,-3 3 0-16,-6 0-1 15,0 3-1-15,-6 4 0 16,0 9-1-16,-3 2 0 15,0 14-1-15,0 0-2 16,0 0 0-16,0 0-3 16,19 30-5-16,-19-30-9 0,21 24-13 15,-5-14-1-15,13 4 1 16</inkml:trace>
  <inkml:trace contextRef="#ctx0" brushRef="#br1" timeOffset="238204.6246">11892 14879 61 0,'0'0'39'16,"0"0"-2"-16,-20-9-7 15,12 22-16-15,-13-7-6 16,5 9-3-16,-6 2-2 16,7 6 0-16,-4 0 0 15,9 4 0-15,0 0-2 16,7-3 1-16,6-1-2 15,6-6 1-15,4 0-2 0,3-8 1 16,7-5-1-16,0-10-1 16,3-6 1-16,-1-5-1 15,1-8 1-15,-3-4-1 16,-2-4 1-16,-5-4 0 15,-3 3 1-15,-7 0-1 16,-1 7 2-16,-6 5-1 16,-6 4 1-16,-2 7 0 15,9 11-1-15,-20-8 1 16,20 8 0-16,-16 10-1 15,16-10 1-15,-4 17 0 16,4-17-1-16,25 20 0 16,-7-12 1-16,5 1-1 15,2 1 0-15,-1 0 1 0,-1 0-1 16,0 5 1-16,-8 1-1 15,-2 4 0-15,-7 2 0 16,-6 7 0-16,-2-1-1 16,-8-1 1-16,2-1 0 15,-2-2 0-15,3-6 0 16,-1-3 0-16,8-15 0 15,0 0 0-15,0 0 1 16,0 0-1-16,13-11 0 16,2-5 1-16,1-3-1 15,4-2 1-15,-1 2-1 16,0 0 0-16,-1 1 1 15,-2-1-1-15,1 7-1 16,-1-3-1-16,2 3-1 16,1-11-7-16,19 16-17 0,-8-18-13 15,14 5-1-15,-3-12-2 16,10 5 2-16</inkml:trace>
  <inkml:trace contextRef="#ctx0" brushRef="#br1" timeOffset="238525.6429">12658 14356 90 0,'0'0'39'0,"-17"8"2"16,12 24-9-16,-5 5-31 15,1 10 0-15,-1 11 0 16,-2 10-1-16,-1 4 0 16,5 2-1-16,2-3-2 15,2-10-3-15,15 2-22 16,-7-24-12-16,13-4 0 15,2-22-1-15</inkml:trace>
  <inkml:trace contextRef="#ctx0" brushRef="#br1" timeOffset="238811.6593">12827 14735 79 0,'-40'-4'41'0,"10"14"-1"15,-12-9-2-15,14 9-36 16,-4-4 1-16,15 3-1 15,0-1-1-15,17-8 0 16,-16 18 0-16,16-8 0 16,5 3 0-16,0 2-1 15,5 4 0-15,3 2 0 16,1 2 0-16,2 1-1 15,6 0 0-15,0-6-3 0,8 1-3 16,-10-17-20-16,18 8-14 16,-6-12 1-16,10 0-2 15,-6-9 2-15</inkml:trace>
  <inkml:trace contextRef="#ctx0" brushRef="#br1" timeOffset="239195.6813">13355 14673 82 0,'0'0'42'0,"-31"-13"-2"15,12 18 1-15,-6-3-37 0,-1 7-2 16,-2 4 0-16,3 3-1 15,2 2 0-15,5 4-1 16,9 3 0-16,7-4 0 16,5 1-1-16,9-3 0 15,6-3 0-15,4 0 0 16,3-4 0-16,-2-3 1 15,-3-3 0-15,-2 1 0 16,-4-2 0-16,-14-5 1 16,10 15-1-16,-10-4 1 15,-10 1 0-15,1 7 0 16,-5 0 0-16,0 3-1 15,-1 3-3-15,0-7-4 16,16 8-19-16,-1-26-16 16,9 22 0-16,2-25-1 0,21-1 1 15</inkml:trace>
  <inkml:trace contextRef="#ctx0" brushRef="#br1" timeOffset="239356.6905">13771 14991 78 0,'0'0'45'16,"10"6"-3"-16,-10-6-1 15,-2-15-36-15,2 15-29 16,2-12-18-16,-2 12-2 16,11-26-2-16,-2 9 0 15</inkml:trace>
  <inkml:trace contextRef="#ctx0" brushRef="#br0" timeOffset="252529.4439">14758 8405 55 0,'0'0'32'0,"-18"3"-2"16,18-3-1-16,-18-3-22 16,7 8-2-16,-11-6-1 15,3 7-1-15,-14-2-1 16,-4 7 2-16,-11-3-2 15,-8 7 1-15,-10-5 0 16,-2 5 0-16,-12-2 0 0,0 0 0 16,-8-2 0-16,-2 0-2 15,-9-3 1-15,-2 3-2 16,-10 2 1-16,-4 1-1 15,-9 1 0-15,-8 5 0 16,-9 1 0-16,-4 2 1 16,-2 0-1-16,-1 0 0 15,-9-2 0-15,0-2 1 16,0-2-1-16,2-2 1 15,-2-3-1-15,1-3 1 16,-2 2-1-16,-1-1 1 16,4 1 0-16,-5 0-1 15,-1 2 2-15,0 1-2 16,3 1 1-16,0-2-1 0,-3 4 2 15,1-5-2-15,3-1 0 16,4-1 0-16,4-3 1 16,-2-1-1-16,1-2 0 15,5 1 0-15,4-2 1 16,1 3-1-16,-4 0 0 15,1 0 0-15,6-1 0 16,2 4-1-16,9-3 1 16,4 0-1-16,6-2 1 15,10-2-1-15,7-3 0 16,14-3 1-16,5-1-1 15,14-3 1-15,7-1 0 16,6 1-1-16,11-2 1 16,7 1 0-16,5 3 0 15,5 1 0-15,6 0 0 0,1 1-1 16,1 2 1-16,2 0 0 15,1 0 0-15,1 1 0 16,3 1 0-16,10 0 0 16,-15 0 0-16,15 0 0 15,0 0 0-15,0 0 1 16,0 0 0-16,0 0 0 15,-11-2-1-15,11 2 1 16,0 0 0-16,0 0 0 16,0 0-1-16,0 16 1 15,0 1-1-15,-1 9 0 16,1 10 0-16,-1 10 0 15,1 15-1-15,0 10 1 16,0 11 1-16,2 8 0 0,5 9 0 16,-1 7 0-16,5 7 0 15,-1 5 1-15,-1 2-2 16,-1 8 2-16,0 2-3 15,-6 3 2-15,-4-1-1 16,-3 0 0-16,-5-6-1 16,0-6 0-16,-2-3 1 15,2-6-1-15,0-5 0 16,3-1 0-16,0-5 1 15,1 1 0-15,0 1 0 16,1 0 0-16,-2 4 0 16,-2 0 0-16,1 2 0 15,-2-1-1-15,-5-2 1 16,2-3-3-16,0-5 3 0,2-6-1 15,1-7 0-15,3-3 1 16,2-5-1-16,1-1 1 16,3-3 0-16,0 2 0 15,0 1 0-15,-1-1-1 16,1 0 1-16,-2-5-1 15,0-4 1-15,0-10-1 16,2-4 1-16,1-11-1 16,-1-8 0-16,2-9 1 15,1-7 0-15,-1-5 0 16,-1-11 0-16,0 0-1 15,4 10 1-15,-4-10 0 16,0 0-1-16,0 0 1 16,0 0 0-16,0 0 1 15,0 0-1-15,0 0 0 0,0 0 0 16,0 0 1-16,0 0-1 15,-11-6 0-15,11 6 0 16,0 0 0-16,-8 11-1 16,5-1 1-16,-2 5 0 15,4 3 0-15,-4 0 0 16,2 2 0-16,-1 0 0 15,1 0 0-15,1-2 0 16,-2-3 0-16,2-1 0 16,-2-1 1-16,3 1-2 15,-2 0 2-15,2 1-2 16,-3-2 2-16,1 1-1 15,0-1 0-15,1 0 0 16,2-13 0-16,-2 13 0 0,2-13 0 16,0 0 0-16,0 0 0 15,0 0 1-15,0 0-1 16,0 0 1-16,14 6-1 15,-14-6 0-15,10-2 1 16,-10 2-1-16,19-4 0 16,-8 3 1-16,3 1-1 15,2 0 0-15,2 0 0 16,4 0 0-16,1 0 0 15,1 1 0-15,4-1-1 16,2 0 2-16,6 2-2 16,3-2 2-16,1 2-1 15,7-2-1-15,5 2 1 0,5-1 0 16,4 1 0-16,2-1 0 15,3 0 0-15,4-2 0 16,-1-2 0-16,5 0 1 16,0-2-1-16,5 2 0 15,2-1 0-15,4 1 0 16,-2 2 0-16,4 2 0 15,1 1 1-15,0 3-1 16,1-1 0-16,3 1 0 16,-1 1 0-16,3-2 0 15,2-1 1-15,2-3-1 16,4-3 0-16,5-1 0 15,2-1 1-15,5-4-1 16,2 1 0-16,2-1 0 0,1 1 0 16,4 1 1-16,4-1-1 15,-2 1 0-15,-1 2 0 16,0-2 0-16,4 1 0 15,-1 0 0-15,2-3 0 16,0 0-1-16,1-2 1 16,0-1 0-16,2-2 0 15,0 2 0-15,2-2 0 16,-2 1 0-16,1 2 0 15,-6 0 0-15,-4 2 0 16,0 2 0-16,-3 1 0 16,-2 3 0-16,-9-2 0 15,-2 2 1-15,-4 2-1 16,-5-4 0-16,-3 4 0 0,-4-3 0 15,-6 1 0-15,-1 1 0 16,-3-3 0-16,-2 0 0 16,-8 2 0-16,0-1 0 15,-4 0 0-15,-5 2 0 16,-6-1 0-16,-8 3 0 15,-2-1 0-15,-4 1-1 16,-2 0 1-16,1-2 0 16,-4-2 0-16,1-1 0 15,4-5 0-15,1-1 0 16,0-3 1-16,4 0-1 15,-4-2 0-15,5 2 0 16,-6 1 1-16,0 3-1 16,0 3 0-16,-5 3 0 0,-2 2 0 15,-4 2-1-15,-2 3 1 16,-2-1 0-16,-2 0-1 15,0 1 1-15,-1-3 0 16,2-2 0-16,2 0 0 16,0 0 0-16,2-2 0 15,-2 1 0-15,0-2-1 16,-6 2 1-16,-3-1-1 15,-2 4-3-15,-17 0-11 16,0 0-22-16,0 0 0 16,-14 6-2-16,-11-7 0 15</inkml:trace>
  <inkml:trace contextRef="#ctx0" brushRef="#br0" timeOffset="253856.5198">8405 8405 29 0,'0'0'33'0,"0"0"2"15,1-11 0-15,-1 11-11 16,5-19-3-16,-5 19-11 0,6-15-2 16,-6 15-2-1,0 0-1-15,0 0-2 0,5 13 0 16,-7 10-1-16,-7 9-1 15,0 9 0-15,-4 8 0 16,-3 5-1-16,-2 4 2 16,0 3-2-16,0-4 2 15,3-12-2-15,6-6 1 16,3-10-1-16,4-12 1 15,2-17-1-15,10-1-1 16,1-22 1-16,4-12-1 16,-1-5 1-16,0-10 0 15,1-5 0-15,-1-4 0 16,-3 3 1-16,-4 5 0 15,-2 8-1-15,-3 11 1 16,-2 8 0-16,-1 6-1 0,1 18 1 16,0 0-1-16,2 12 0 15,3 6 0-15,5 2 0 16,5 1 0-16,7 1 0 15,7-6 1-15,5-3-1 16,6-8 0-16,6-10 0 16,0-8 1-16,1-6 0 15,-1-5-1-15,-6-1 1 16,-6 1-1-16,-5 1 1 15,-10 5 0-15,-4 6-1 16,-15 12 0-16,14-2 0 16,-16 19 0-16,-3 8 0 15,0 11 0-15,-2 10-1 0,0 7-1 16,2 2-1-16,4 10 0 15,-3-12-6-15,20 8-11 16,-8-28-16-16,15 2-1 16,-1-22-2-16,10-5 2 15</inkml:trace>
  <inkml:trace contextRef="#ctx0" brushRef="#br0" timeOffset="254549.5594">9274 8617 91 0,'0'0'36'0,"-22"-11"1"15,8 19-2-15,-16-5-28 16,7 8-2-16,-6 2-1 0,4 7 0 16,-2 5-1-16,5 6-1 15,3-4 1-15,6 6-1 16,6-6 0-16,9-3-1 15,8-7 0-15,4-9-1 16,9-9 1-16,8-13-1 16,2-2-1-16,1-11 1 15,1-3-1-15,-2-3 1 16,-3 0-1-16,-4 2 2 15,-7 4-1-15,-4 2 0 16,-8 7 1-16,-2 6-1 16,-5 12 0-16,0 0 0 15,-20 19 0-15,8 2 0 16,-2 6 0-16,1 1 0 15,3 1-1-15,3-3 0 0,8-5 0 16,5-8-1-16,13-8-1 16,2-11-1-16,10-5 1 15,1-8-1-15,4 0 1 16,0-4 0-16,-1 2 0 15,-6 1 1-15,-6 5 2 16,-3 4 0-16,-6 3 0 16,-14 8 1-16,12 1 0 15,-12-1 0-15,-4 21 1 16,0-3-1-16,-3 2 0 15,3 9 0-15,-4-4 2 16,1 4-1-16,-1-7 0 16,6 1 0-16,0-9 1 15,2-1-2-15,0-13 0 0,0 0 0 16,14-23-1-16,-2-4 1 15,1-2-1-15,-1-4 0 16,4-1 0-16,-3-5 1 16,3 7-1-16,-3 3 0 15,-1 7-1-15,-4 5-1 16,2 6-1-16,3 0-2 15,8 13-10-15,-7-15-22 16,15 10-1-16,-6-12 0 16,14 8-1-16</inkml:trace>
  <inkml:trace contextRef="#ctx0" brushRef="#br0" timeOffset="254785.5729">10109 8263 110 0,'-15'20'38'16,"9"18"2"-16,-9-4-8 15,8 16-28-15,1 3-2 16,6 7 0-16,2 0-1 15,1 1-2-15,2 0-1 16,0-14-4-16,14 6-21 16,-12-25-12-16,9-1 1 15,-3-24-2-15,10-4 2 16</inkml:trace>
  <inkml:trace contextRef="#ctx0" brushRef="#br0" timeOffset="255067.5891">10311 8498 85 0,'-17'18'40'16,"-14"-5"0"-16,9 13 1 16,-13-18-18-16,9 14-19 15,1-2-1-15,6-1-1 16,5-1-1-16,6 0 1 15,8-2-2-15,12-5 1 16,8-3-1-16,9-5 1 16,7-2-2-16,-1-1 1 15,2-1-1-15,0-5-1 0,-2 1-1 16,-5-7-1-16,-1 4-5 15,-12-16-13-15,11 12-17 16,-14-12-1-16,6 7-1 16,-10-10 3-16</inkml:trace>
  <inkml:trace contextRef="#ctx0" brushRef="#br0" timeOffset="255240.599">10538 8515 72 0,'2'15'38'0,"-10"-2"0"16,7 11 2-16,-12-12-16 15,12 16-18-15,-4-4-2 16,3 3-2-16,3-3 0 15,1-1-1-15,2-2-2 16,3-8-3-16,9 3-14 16,-16-16-20-16,27-16-1 0,-16-10 0 15,16 1-2-15</inkml:trace>
  <inkml:trace contextRef="#ctx0" brushRef="#br0" timeOffset="255668.6235">10677 8284 97 0,'-21'-6'38'0,"19"17"1"15,2-11-2-15,-2 24-33 16,7-14-2-16,4 3-1 16,3 2 0-16,3 5 1 15,-1-1-1-15,1 9 1 16,1-2 0-16,-4 4-1 15,-3 3 1-15,-4 4 0 0,-5-2 0 16,-5 0 0-16,0-4-1 16,0-5 0-16,-1-6 0 15,2-6 0-15,4-14-1 16,0 0 0-16,6-13 1 15,8-11-1-15,6-7 0 16,2-6 0-16,2-1 0 16,0 0 0-16,3 0 0 15,-5 8 0-15,-2 7 0 16,-5 10 0-16,-15 13 0 15,14 13-1-15,-12 10 1 16,-1 5-1-16,0 5-1 16,2 1 0-16,1 4-2 0,4-8 0 15,10 1-5-15,-2-21-13 16,26 1-17-16,-2-18 0 15,15 0-1-15,-7-16 1 16</inkml:trace>
  <inkml:trace contextRef="#ctx0" brushRef="#br0" timeOffset="256119.6492">11387 8416 75 0,'-31'-14'41'0,"2"16"0"16,-15-1 0-16,11 21-13 16,-4-1-24-16,5 5 1 15,4 7-2-15,8 5-1 16,6 0-1-16,10-2 0 15,7-5 0-15,11-7-1 0,6-9 1 16,3-8-1 0,6-12 0-16,4-7-1 0,0-11 1 15,-3-6 0-15,-3-5-1 16,-4-1 0-16,-6 0 1 15,-4 5-1-15,-5 6-1 16,-6 8 1-16,-2 16-1 16,-4 12 0-16,-4 19 1 15,-2 12-1-15,2 20 2 16,-3 11-2-16,0 12 2 15,-3 5 0-15,2-2 1 16,0-5-1-16,3-11 1 16,-1-7 1-16,2-21-1 15,0-14 1-15,2-19 0 0,6-12-1 16,-9-22 1-16,8-9 0 15,-1-10-1-15,2-10-2 16,2-12-2-16,4-12 0 16,8 3-4-16,-6-12-12 15,20 20-19-15,-13-5-3 16,7 14 0-16,-10 1-1 15</inkml:trace>
  <inkml:trace contextRef="#ctx0" brushRef="#br0" timeOffset="257056.7028">12031 8104 95 0,'0'0'38'16,"-4"-10"1"-16,3 21-9 15,1-11-26-15,-10 21 1 16,2 1-2-16,5 13 0 15,-5 10 0-15,6 4-2 16,-2 5 1-16,2 6 0 16,2-3 0-16,2-2-1 15,0-9 0-15,1-6 0 16,-1-12-1-16,2-8 0 15,-1-10 0-15,-3-10 1 16,0 0-1-16,4-26 0 16,-5-1-1-16,-3-6 1 15,-2-7 0-15,-2-8 0 16,-1-8 0-16,1-5 0 0,1-2 0 15,2 2 1-15,3 7-1 16,2 2 1-16,7 11 0 16,8 6 0-16,7 10 0 15,7 9 0-15,5 10-1 16,4 4 0-16,2 3 0 15,1 2 0-15,-4 6-1 16,-5 6 0-16,-7 4 0 16,-9 4 0-16,-9 3 1 15,-9 3-2-15,-11 5 2 16,-6 0 0-16,-3 2 0 15,-5-7-1-15,3-3 1 16,1-5 0-16,8-6 0 16,6-5-1-16,9-10 1 0,0 0 0 15,28-9-1-15,-4-2 1 16,4 0 0-16,1 4 0 15,1 2 1-15,-3 6-1 16,-4 7 1-16,-9 9-1 16,-7 10 1-16,-10 8-1 15,-10 7 1-15,-4 3-1 16,-10 2 0-16,-4 1 1 15,-5-5-2-15,0-1 1 16,4-10-2-16,3-9 0 16,12-9-2-16,5-21-7 15,28 1-14-15,0-29-14 16,20-8-1-16,0-18 0 15,15-6 1-15</inkml:trace>
  <inkml:trace contextRef="#ctx0" brushRef="#br0" timeOffset="257260.7145">12600 7939 91 0,'0'0'40'0,"-10"13"-1"16,2 18-1-16,-6 0-24 16,-2 16-13-16,1 8 0 15,4 11 0-15,-3 3-1 16,0 5 0-16,8-1-1 15,0-8-2-15,7-5-2 16,4-17-5-16,16-1-20 16,-6-27-9-16,14-8 0 0,-4-21-1 15</inkml:trace>
  <inkml:trace contextRef="#ctx0" brushRef="#br0" timeOffset="257575.7325">12829 8258 103 0,'-9'-13'38'0,"9"13"1"16,-26 3-7-16,10 15-27 15,0 5-2-15,2 11 1 16,0 2-2-16,2 7 1 16,4 1-1-16,4-3 0 15,5-3 0-15,5-8-1 16,5-11 0-16,5-12 0 15,8-14 0-15,5-13-1 0,3-12 0 16,0-9 0-16,0-2 0 16,-6-7-1-16,-4 3 0 15,-10 2-1-15,-9 7 1 16,-10 7-2-16,-5 10 1 15,-7 5-2-15,3 11-2 16,-7-4-9-16,19 20-16 16,-10-8-9-16,20 8 1 15,-6-11-1-15</inkml:trace>
  <inkml:trace contextRef="#ctx0" brushRef="#br0" timeOffset="257824.7468">13340 8195 101 0,'-21'3'40'15,"-13"-3"2"-15,7 10-1 16,-15 3-35-16,8 1-2 16,-3 3-1-16,4 9 1 15,7 3-2-15,6 4 0 16,11-1-1-16,9 0-1 15,9-3 0-15,9-5-1 16,12-7-2-16,5-11-2 16,13-1-9-16,-7-28-17 15,12 1-11-15,-6-16 1 16,12-1-2-16</inkml:trace>
  <inkml:trace contextRef="#ctx0" brushRef="#br0" timeOffset="258025.7583">13651 7854 81 0,'-33'-10'41'15,"17"28"-1"-15,-11 5 1 16,17 26-13-16,-10-3-25 16,5 7-1-16,1 2-1 15,5 4-1-15,5-1-1 16,5-5-2-16,12-3-3 15,-6-25-16-15,24 1-19 16,-6-18 0-16,14-5-1 16,-5-21 1-16</inkml:trace>
  <inkml:trace contextRef="#ctx0" brushRef="#br0" timeOffset="258292.7735">13826 7972 108 0,'-48'18'41'0,"4"19"0"16,-12-5 0-16,16 14-36 15,-7-5-2-15,11-2-2 16,10-3 2-16,13-11-3 16,14-8 2-16,16-7-1 15,14-8 0-15,10-7-1 16,7-5 1-16,4-5-2 15,1-1 0-15,-2-4-1 16,-1 1-1-16,-6-1-3 16,0 10-9-16,-17-16-24 0,3 17-4 15,-11-2 2-15,8 8-2 16</inkml:trace>
  <inkml:trace contextRef="#ctx0" brushRef="#br0" timeOffset="258463.7833">14254 8186 116 0,'-13'4'44'15,"13"-4"0"-15,-29 9-1 16,19-14-39-16,-5 5-3 16,-3-3-5-16,18 3-9 15,-23-8-10-15,23 8-19 16,-20 3-4-16,20-3 0 15,-24 16 2-15</inkml:trace>
  <inkml:trace contextRef="#ctx0" brushRef="#br2" timeOffset="263423.067">7907 9389 66 0,'0'0'35'16,"10"-6"0"-16,-8-8 0 15,10 12-24-15,-11-14-2 16,10 10-1-16,-9-4-2 15,-2 10-2-15,14-3 0 16,-7 15-1-16,-5 6-1 16,1 12-1-16,-4 5 1 15,-1 8-1-15,-1-1 0 16,-2 3 0-16,3-1-3 15,-4-12 0-15,8 2-4 16,-6-24-13-16,14 4-19 16,-10-14 2-16,22-9-4 15,-11-10 2-15</inkml:trace>
  <inkml:trace contextRef="#ctx0" brushRef="#br2" timeOffset="263657.0804">7824 9403 104 0,'-26'0'37'0,"11"8"2"16,-2-10-2-16,17 2-35 16,0 0 0-16,15-17-1 15,12 1-1-15,11-5-1 16,4 2 0-16,8-1 0 15,5 6-3-15,-4-3-2 16,5 22-14-16,-10-9-18 16,-1 16 2-16,-13-3-2 0,4 12 2 15</inkml:trace>
  <inkml:trace contextRef="#ctx0" brushRef="#br2" timeOffset="263868.0924">8422 9424 93 0,'4'17'37'0,"-4"-17"-1"15,-4 31 2-15,-8-10-33 16,8 9-1-16,0 0-2 16,0 3 1-16,-1 2-1 15,3-5-1-15,4-1-4 16,-2-12-1-16,14-1-11 0,-4-24-23 15,13-5 2 1,-3-19-2-16,8 0 0 0</inkml:trace>
  <inkml:trace contextRef="#ctx0" brushRef="#br2" timeOffset="263996.0998">8472 9262 100 0,'-31'-16'36'0,"9"14"0"16,1-3-3-16,12 0-36 15,18 9-29-15,5-15-4 16,16 3 0-16,1-10-1 15</inkml:trace>
  <inkml:trace contextRef="#ctx0" brushRef="#br2" timeOffset="264220.1126">8872 9061 76 0,'-9'15'38'16,"6"13"0"-16,-9-5 0 16,9 21-16-16,-4-4-18 15,4 13 1-15,-4 3-1 16,3 6-1-16,-1 0 0 15,1 3-1-15,3-6-2 16,-1-5-2-16,6-3-4 16,-6-25-18-16,16 4-14 15,-14-30 0-15,25 13-2 16,-13-27 0-16</inkml:trace>
  <inkml:trace contextRef="#ctx0" brushRef="#br2" timeOffset="264387.1221">8785 9457 101 0,'-19'-7'36'0,"19"7"2"16,-13-6-4-16,13 6-33 16,22-14-3-16,1-9-9 15,16 8-25-15,-1-16 0 16,13 7 0-16,-3-8-2 15</inkml:trace>
  <inkml:trace contextRef="#ctx0" brushRef="#br2" timeOffset="264604.1345">9244 9091 87 0,'-16'3'39'16,"4"11"-1"-16,-7 1 2 16,10 24-22-16,-6-3-14 15,1 10-1-15,4 7 0 16,0 8-1-16,2-1 0 15,0 2-2-15,6-2-1 16,0-13-3-16,9 1-5 16,-6-23-28-16,20-2-2 15,-5-22 0-15,13-2-2 16</inkml:trace>
  <inkml:trace contextRef="#ctx0" brushRef="#br2" timeOffset="264934.1534">9304 9503 91 0,'-8'14'36'0,"10"8"2"16,-2-22 0-16,22 18-33 16,-3-18 0-16,9-3 0 15,2-9-1-15,3-3-2 16,-3-4 1-16,4-4-1 15,-11 1 0-15,-2 0-1 16,-8 1 1-16,-9 5 0 16,-5 6-1-16,1 10 0 15,-24-3-1-15,2 11 1 16,-1 10-1-16,-4 8 1 15,4 2-1-15,2 5 0 16,6 2 1-16,7-3 0 0,10-1-2 16,10-11-2-16,19 3-9 15,0-22-25-15,21 3-3 16,4-19 0-16,12 0-2 15</inkml:trace>
  <inkml:trace contextRef="#ctx0" brushRef="#br2" timeOffset="265797.2028">10264 9211 78 0,'-1'-19'37'16,"1"19"1"-16,0-15 0 16,0 15-28-16,0 0-5 15,-4 27 0-15,-6-4 0 16,6 13-2-16,-6 7-1 0,1 9 0 15,3 1 0-15,2 3 0 16,-1-5-1-16,3-5 0 16,3-9 0-16,0-10 1 15,2-10-1-15,-3-17-1 16,12-1-1-16,-7-15 1 15,3-11-1-15,-1-7 0 16,-1-9 1-16,1-6-1 16,-3-6 0-16,1-4 0 15,4 7 1-15,-2 3 0 16,-2 6 0-16,3 7-1 15,1 9 1-15,1 8-1 16,4 12 1-16,0 7-1 16,2 7 1-16,0 6 0 15,2 4 0-15,-2 3 0 0,-1 1 0 16,-2 0 1-16,-6 4-1 15,-7-1 0-15,-7 1 0 16,-9-2 0-16,-6-1 0 16,-6-3-2-16,0 0-4 15,-4-16-14-15,16 8-17 16,-5-14 0-16,21 3-1 15,8-15-1-15</inkml:trace>
  <inkml:trace contextRef="#ctx0" brushRef="#br2" timeOffset="266188.2251">10806 9260 86 0,'0'0'36'0,"0"12"0"15,-20-9 1-15,2 9-29 16,-12 0-2-16,2 11 0 15,-8-1-1-15,5 8 0 16,-4-2-1-16,9 0-1 16,3-2-1-16,10-4-1 15,6-6 0-15,11-6 0 16,13-7 0-16,8-9-1 15,9-6 0-15,7-5-1 16,1-5 1-16,1-3 0 16,-4-2 0-16,-3 3-1 15,-9 3 1-15,-7 4 0 0,-6 4-1 16,-14 13 1-16,0 0-1 15,0 0 1-15,1 24-1 16,-8-3-1-16,4 8 0 16,0 0-1-16,8 9-3 15,-2-15-7-15,23 13-23 16,-10-14-2-16,15-2-1 15,-2-15 1-15</inkml:trace>
  <inkml:trace contextRef="#ctx0" brushRef="#br2" timeOffset="266693.254">11218 9344 91 0,'-12'-5'38'0,"-11"1"0"0,2 14 1 16,-9-2-31-1,4 12-2-15,0 2-2 0,3 4 0 16,3 0-1-16,6 0-1 15,6-4 0-15,8-4-1 16,8-5 0-16,7-7-1 16,7-10 1-16,5-6-1 15,2-6 0-15,4-7 0 16,0-1 0-16,-4-4 1 15,-3 0-1-15,0 3 0 16,-5 2 0-16,-7 4 0 16,-5 7 0-16,-9 12 0 15,11-5 0-15,-12 18-1 16,-3 10 1-16,-7 13 0 0,-1 7 1 15,-6 13 1-15,0 5-1 16,-6 5 1-16,5 1-1 16,-2-5 0-16,6-8 0 15,1-10 0-15,6-8-1 16,3-11-1-16,4-12 1 15,1-13 0-15,-1-12-1 16,-1-8 1-16,0-8 0 16,0-8-1-16,0-4 0 15,1-11 0-15,2-1-2 16,1 0-1-16,10 5-3 15,-1-6-10-15,24 20-13 16,-8-6-12-16,18 13 3 16,-3 0-3-16,10 14 4 15</inkml:trace>
  <inkml:trace contextRef="#ctx0" brushRef="#br2" timeOffset="267061.2751">11581 9384 95 0,'-13'-5'39'0,"13"5"1"16,0 0-2-16,15-5-31 16,2-5-3-16,7 1-1 15,5-4-1-15,4-1 0 16,-2-3 0-16,-2-1 0 15,-5-1-1-15,-3 0 1 16,-9 2-1-16,-8-3 0 0,-5 6 1 16,-12 3-1-16,-4 6 0 15,-4 9 1-15,-7 12-2 16,2 9 1-16,-4 8 0 15,-1 9 0-15,6 3-1 16,6 1 1-16,9-1-1 16,10-8 0-16,15-10-3 15,12-19-4-15,20 0-11 16,-5-29-9-16,24 1-15 15,-2-15 0-15,14-4-2 16,-3-12 1-16</inkml:trace>
  <inkml:trace contextRef="#ctx0" brushRef="#br2" timeOffset="267734.3136">13891 8747 82 0,'0'0'37'0,"13"0"0"16,-23 9 2-16,1 20-34 15,-23 4 0-15,-7 16-2 16,-11 6 0-16,-5 13 0 15,-4 6-1-15,5 0 0 16,6-2-3-16,8-10-1 16,22-5-3-16,14-24-4 15,34-4-27-15,6-29-2 0,25-9 1 16,3-20-1-16</inkml:trace>
  <inkml:trace contextRef="#ctx0" brushRef="#br2" timeOffset="268021.33">14137 9010 96 0,'-30'-2'38'15,"5"16"1"-15,-8-6-2 16,6 14-31-16,-1-6-2 16,8 6 0-16,4-1-2 15,10-3 0-15,8-1 0 16,12-4-1-16,8-3 0 15,6 1 0-15,6-2-1 16,3 3 1-16,0 2 0 0,-1 7-1 16,-6-1 0-16,-8 8-1 15,-9 4 0-15,-10 1 0 16,-8 0-1-16,-9-5-1 15,-1-1-3-15,-7-19-5 16,13 3-21-16,-10-24-7 16,18-8 1-16,-1-20-2 15</inkml:trace>
  <inkml:trace contextRef="#ctx0" brushRef="#br2" timeOffset="268172.3386">14188 8912 113 0,'-20'-3'40'0,"18"17"2"16,2-14-3-16,8 17-36 15,27-10-5-15,14-12-17 0,27 6-20 16,4-12-3-16,14 6 1 16,1-12-2-16</inkml:trace>
  <inkml:trace contextRef="#ctx0" brushRef="#br2" timeOffset="269253.4005">7893 10166 83 0,'0'0'37'16,"0"0"-1"-16,0 0 2 16,-1 17-29-16,-7 10-5 15,-5 2-1-15,-1 11-1 16,-2 6-1-16,-1 7 1 15,-3-1-2-15,4-2 1 16,2-10-1-16,2-4 2 0,5-13-1 16,5-11 0-16,2-12 0 15,14-26 0-15,0-6 0 16,3-7-2-16,5-7 3 15,-1-6-1-15,0-3 1 16,1 5-2-16,-6 5 2 16,-2 7-2-16,-3 8 2 15,-2 12 0-15,-9 18-1 16,0 0 0-16,13 7-1 15,-7 16 0-15,0 10-1 16,3 4 2-16,4 5-2 16,6 2 1-16,3 0-1 15,2-4 1-15,6-7-1 16,-1-9 3-16,3-8-2 15,-3-9 1-15,0-12 0 0,-5-11 0 16,-5-7 1-16,-3-9-3 16,-5-9 2-16,-5-4-3 15,-1 0 0-15,-6-4-3 16,5 11-3-16,-15-11-18 15,14 24-13-15,-7 0 1 16,4 25-1-16,4-17 0 16</inkml:trace>
  <inkml:trace contextRef="#ctx0" brushRef="#br2" timeOffset="269605.4206">8451 10358 70 0,'0'0'38'16,"22"8"1"-16,-22-8 0 15,29-5-23-15,-12-3-7 16,7 1-4-16,-3-4 0 16,7-2-2-16,-4-4 1 15,-1-3-1-15,-2-1 0 16,-3 0-2-16,-5 0 0 15,-6 0 2-15,-5 3-2 16,-6 7 0-16,-8 6-1 16,-4 8 1-16,-6 7-1 15,-6 10-1-15,0 8-1 16,-2 6 2-16,6 2-1 15,4 2 1-15,10 0-3 16,8-7 1-16,17-2-3 0,8-17-2 16,27 6-15-16,-5-23-16 15,21 3-2-15,-4-16 1 16,10 1 0-16</inkml:trace>
  <inkml:trace contextRef="#ctx0" brushRef="#br2" timeOffset="269944.44">9085 10272 100 0,'-28'20'41'15,"-11"-7"-3"-15,5 13 4 16,-5-2-36-16,10 5-1 16,3-4-2-16,10 5 0 15,7-5-2-15,9-3 0 0,7-7 0 16,10-6 0-1,8-9 0-15,6-8 0 0,2-7-1 16,1-6 0-16,0-3 2 16,-4-5-2-16,-4-1 2 15,-5 5-4-15,-9 2 4 16,-4 5-2-16,-5 8 1 15,-3 10-2-15,0 0-1 16,0 0 2-16,-4 19-2 16,3 0 1-16,4 3-3 15,1-4-2-15,11 6-3 16,-15-24-13-16,44 18-16 15,-19-25 0-15,15-2-2 16,-2-17-2-16</inkml:trace>
  <inkml:trace contextRef="#ctx0" brushRef="#br2" timeOffset="270148.4517">9551 9962 93 0,'-15'-7'38'0,"1"22"2"16,-7 12-1-16,7 19-22 15,-8 7-14-15,8 9 0 16,3 5-2-16,4 0 0 15,7-4-4-15,3-6 0 16,9-5-7-16,-8-25-19 16,21 3-11-16,-12-22 1 15,8-5-2-15,-7-18 3 16</inkml:trace>
  <inkml:trace contextRef="#ctx0" brushRef="#br2" timeOffset="270599.4774">9402 10210 109 0,'-10'6'41'0,"10"-6"-1"15,-6 17-1-15,6-17-35 16,21 16-2-16,9-11 0 16,4 1 0-16,5-5 0 15,3 0 0-15,-2-2-1 16,0 0 0-16,-7-1 0 15,-4 5 0-15,-10-1 0 16,-5 4 0-16,-14-6 0 16,9 19 0-16,-11-4-1 0,-4 0 1 15,-3 4-2-15,1-3 1 16,-1 4-1-16,4-7 2 15,0 0-3-15,5-13 2 16,0 0 0-16,0 0-1 16,16-7 2-16,2-8-2 15,3-8 2-15,1-1-1 16,1-4 1-16,2 1 0 15,-4 2 0-15,-2 6-1 16,-6 3 1-16,-2 8 1 16,-11 8-2-16,14 6 0 15,-10 9-2-15,1 3-1 16,1 7-2-16,0-2-1 15,9 13-8-15,-14-17-11 0,22 17-14 16,-15-17-1-16,11 4-2 16,-7-12 3-16</inkml:trace>
  <inkml:trace contextRef="#ctx0" brushRef="#br2" timeOffset="270958.498">10126 10236 106 0,'0'0'38'15,"6"24"4"-15,-7-14-4 16,12 7-33-16,-3 1-3 16,2-5 1-16,6 0-2 15,5-5 0-15,7-7 0 0,1-5-1 16,1-7 1-16,4-3-1 15,-3-5 1-15,-3-4-1 16,-5-3 1-16,-5 1-1 16,-5 1 0-16,-5 4 2 15,-8 5-2-15,0 15 1 16,-18-10 0-16,1 18-1 15,-6 9 1-15,0 9-1 16,-2 6-1-16,4 2 1 16,3 5-1-16,7-5-1 15,11 2-3-15,3-14-2 16,30 2-18-16,-14-21-13 15,24-3-3-15,0-15-3 16,15-3 6-16</inkml:trace>
  <inkml:trace contextRef="#ctx0" brushRef="#br2" timeOffset="271266.5156">10754 10137 80 0,'-37'10'40'16,"4"13"1"-16,-10-4-1 15,10 16-12-15,2-11-24 16,7 3 0-16,9-4-2 15,12-6 0-15,10-6-1 16,18-5 0-16,7-9-1 16,5-1-1-16,5-4 2 15,-4 1-1-15,-4 2 1 16,-3 1-1-16,-11 4 0 15,-10 7 0-15,-12 5 0 0,-6 1 1 16,-7 6-2-16,-3-2 2 16,1 2-4-16,-1-3-1 15,10 2-5-15,-8-18-15 16,29 8-16-16,-13-8 0 15,32-19-2-15,-7-7-1 16</inkml:trace>
  <inkml:trace contextRef="#ctx0" brushRef="#br2" timeOffset="271567.5328">11084 10112 96 0,'-2'-14'41'0,"2"14"0"16,-29 12 0-16,14 5-23 15,-2-3-15-15,1 7-1 0,-2-2-1 16,8 4 0-16,5-2-1 15,9-4 1-15,1 1-1 16,8-5 0-16,2-3 0 16,4-1 0-16,-3-2 0 15,1-1 0-15,-3 2 0 16,-14-8 1-16,15 22-1 15,-14-6 0-15,-2 4 0 16,-5-1 0-16,-2 3-2 16,1 0-1-16,-1 1-6 15,-11-14-14-15,16 9-16 16,-14-14-3-16,17-4 0 15,-26-1 0-15</inkml:trace>
  <inkml:trace contextRef="#ctx0" brushRef="#br2" timeOffset="272318.5758">13938 9739 97 0,'8'-16'37'16,"-8"16"0"-16,-1-10-5 16,-8 24-28-16,-11 9-1 15,-6 18 0-15,-10 12-1 16,-2 10-1-16,-6 5-1 15,1 3 1-15,6-2-4 16,5-12-6-16,27-2-28 16,-1-25-1-16,21-9 1 15,11-21-3-15</inkml:trace>
  <inkml:trace contextRef="#ctx0" brushRef="#br2" timeOffset="272619.593">14131 9956 95 0,'-36'19'37'0,"6"12"1"16,-8-13-4-16,13 15-27 16,-1-8-2-16,12 4-1 15,7-6-2-15,13-2 0 16,11-5 0-16,9-4-1 15,6-1 0-15,6-1-1 16,1 1 1-16,-2 1-1 16,-8 2 0-16,-10 3 0 15,-6 5-1-15,-13-1 0 16,-9 3-2-16,-9-6-3 15,9 8-20-15,-15-20-11 16,10 0-3-16,-1-19-1 16,15-4 4-16</inkml:trace>
  <inkml:trace contextRef="#ctx0" brushRef="#br2" timeOffset="272760.6011">14186 9972 123 0,'-20'-10'40'15,"20"10"1"-15,0 0-8 16,31-13-33-16,8 11-9 15,0-16-29-15,23 7-2 16,-5-7 0-16,10 4-2 16</inkml:trace>
  <inkml:trace contextRef="#ctx0" brushRef="#br2" timeOffset="273526.6449">8178 10947 45 0,'13'-19'33'0,"-3"4"4"15,-9 0-2-15,-1 15-12 16,-11-15-11-16,11 15-2 16,-37 8-2-16,9 10-1 15,-7 1-2-15,-3 11-1 0,-10 6-2 16,4 6-1-16,-2 4 1 15,6-2-2-15,4-1 0 16,10-1-1-16,11-6 1 16,14-6-2-16,16-10 0 15,10-10-3-15,26-7-3 16,-2-17-22-16,30 3-10 15,-8-17 2-15,14 5-2 16</inkml:trace>
  <inkml:trace contextRef="#ctx0" brushRef="#br2" timeOffset="274361.6926">8477 11088 90 0,'-22'6'37'0,"-14"-2"2"16,7 10-1-16,-7 1-33 0,5 8 0 15,-3 2-1-15,11 9-2 16,1 0 0-16,7 3 0 15,8-3-1-15,12-2 0 16,9-9 0-16,11-7-1 16,6-9 0-16,11-9 0 15,2-8-1-15,2-8 0 16,2-6 0-16,-6-6 0 15,-4-1 0-15,-8-4 0 16,-9 3 0-16,-8 1 0 16,-11 5 1-16,-4 5 0 15,-10 4 1-15,-2 6 0 0,-3 5 0 16,0 4 0-1,2 3 0-15,4 2-1 0,11-3 1 16,0 0 0-16,0 0-1 16,22 6 1-16,1-7-1 15,5 0 1-15,1-2 0 16,3 3-1-16,-2 3 1 15,-2 1 0-15,-6 4-1 16,-6 8 1-16,-9 3 0 16,-4 4-1-16,-7 5 1 15,-4-1-1-15,-1 1 1 16,-2-4-1-16,-3-2 0 15,4-6 0-15,3-4 0 16,7-12 0-16,0 0 0 16,13-24 0-16,5 3 0 15,1-6 0-15,2-1 0 0,3-2 0 16,-2 0 1-16,-1 6-1 15,-6 5 0-15,-5 6 1 16,-10 13-1-16,12-10 1 16,-12 10-1-16,0 0 1 15,3 17-1-15,1-7 0 16,-4-10 0-16,11 19 0 15,1-12 0-15,3-5 0 16,5-2 0-16,4-6 1 16,6-4 0-16,3-3 0 15,-1-5 0-15,3 1 1 16,-6-3-1-16,0 2 2 15,-7 0-3-15,-2 6 2 0,-8 2-2 16,-12 10 1-16,13-1-1 16,-13 1-1-16,-1 24 0 15,-3-1-2-15,1 2 1 16,-3 5-1-16,5 2-1 15,0-6-2-15,10 4 0 16,-3-17-8-16,22 7-9 16,-13-26-4-16,25 6-8 15,-11-17-3-15,11 1-2 16,-8-12 3-16</inkml:trace>
  <inkml:trace contextRef="#ctx0" brushRef="#br2" timeOffset="274893.7231">9531 11041 98 0,'-15'2'39'0,"3"11"2"16,-6-5-7-16,5 13-29 15,0 2-1-15,4 7-3 16,0 0 2-16,2 4-2 16,1-3 1-16,5-4-1 15,1-2 1-15,1-7-1 16,3-5-1-16,-4-13 1 15,0 0-1-15,13-5 0 16,-3-10 0-16,1-8 0 16,1-2 0-16,1-6 1 15,-1-5-1-15,3-1 1 16,-1-2 0-16,1 1 0 15,0 2 0-15,-1 5 0 16,1 2 0-16,4 6 0 16,2 6 0-16,1 5-1 0,2 5 0 15,-1 7-1-15,4 6 1 16,-2 3 0-16,0 6-1 15,-6 5 1-15,-6 4-1 16,-5 4-1-16,-8 1 1 16,-9 1-1-16,-5-2 2 15,-8 0-2-15,-2-4 2 16,-4-4-2-16,-2-4 2 15,1 0 0-15,-1-3 1 16,1 1-1-16,0 5 0 16,1 3 0-16,-3 7 0 15,5 13 1-15,-1 4-1 16,3 6 0-16,5 3 0 15,2-2-1-15,13 1-10 0,-5-19-11 16,24 3-6-16,-10-24-13 16,17-6-1-16,-3-18-1 15,11-7 1-15</inkml:trace>
  <inkml:trace contextRef="#ctx0" brushRef="#br2" timeOffset="275424.7534">10254 10715 95 0,'-4'-17'38'0,"4"17"2"16,0 0-3-16,0 0-32 15,-13 25-2-15,8 10 0 16,-6 13-1-16,-2 10-2 16,-3 8 0-16,0 3-2 15,2 2 1-15,2-3-2 16,4-5-1-16,2-15-4 15,15-3-5-15,-8-25-24 16,25-3-1-16,-1-19-1 16,9-9 1-16</inkml:trace>
  <inkml:trace contextRef="#ctx0" brushRef="#br2" timeOffset="275758.7725">10322 11114 96 0,'0'0'39'16,"6"24"-1"-16,-6-24-3 15,31 3-32-15,-2-6 1 16,7-4-2-16,1-4 1 16,5-3-2-16,-3-4 1 15,-2-1 1-15,-12 1-2 16,-7-1 2-16,-10 4-2 15,-8 15 1-15,-18-16 0 16,-5 16 0-16,-9 7-1 16,-1 4-2-16,-1 7 1 0,1 6-1 15,5 4 2-15,5 3-2 16,11 0 1-16,9-3-2 15,14-1 0-15,12-8 0 16,18-3-5-16,3-22-13 16,28 7-17-16,-5-20-3 15,11-4-1-15,-2-14-2 16</inkml:trace>
  <inkml:trace contextRef="#ctx0" brushRef="#br2" timeOffset="275975.785">11161 10728 106 0,'-17'2'40'15,"-9"5"1"-15,5 19-1 0,-9 1-34 16,7 11-4-16,2 6 0 16,1 5-3-16,2 7 2 15,3-2-2-15,6 0 0 16,0-1-2-16,7-3-1 15,0-11-4-15,12 7-16 16,-11-24-15-16,10-3-2 16,-9-19 0-16,11 0 0 15</inkml:trace>
  <inkml:trace contextRef="#ctx0" brushRef="#br2" timeOffset="276309.8041">10903 11033 98 0,'0'0'39'0,"0"0"3"0,25-1 0 15,-1-2-38-15,5 0-1 16,4-1 1-16,5 1 0 16,0 1-1-16,3 1 0 15,-6 0-1-15,-6 1 0 16,-4 3-2-16,-5 2 0 15,-5 3 1-15,-6 4-2 16,-6 5 1-16,-3 2-1 16,-5 6 1-16,-2 1-1 15,-1 1 1-15,-3 2 0 16,1-3 0-16,-3-5-1 15,7-6-2-15,6-15 0 0,0 0-4 16,3-20-12 0,24 4-8-16,-14-22-12 0,16 1-2 15,-6-14 0-15,6 2 2 16</inkml:trace>
  <inkml:trace contextRef="#ctx0" brushRef="#br2" timeOffset="276443.8117">11352 10769 113 0,'0'0'40'0,"-18"11"0"16,15 0-2-16,12 0-43 15,-9-11-23-15,16 6-12 16,0-3 0-16,15 6-1 16,-2-4 0-16</inkml:trace>
  <inkml:trace contextRef="#ctx0" brushRef="#br2" timeOffset="277077.848">11708 10978 106 0,'-19'22'40'15,"-12"-7"2"-15,7 9-2 16,-10-4-36-16,11 3-2 15,3 1 1-15,6 4-3 16,10-3 2-16,4 0-1 16,9-3-1-16,5-3 0 15,10-8 0-15,8-7-1 16,2-9 0-16,2-8 0 15,1-5-1-15,-1-10-1 16,-2-1 2-16,-7-7 0 16,-2 1 0-16,-11-1 1 0,-6 5-1 15,-4 2 3-15,-5 7-1 16,-2 6 1-16,3 16-1 15,-17-10 1-15,17 10-1 16,-12 9 1-16,12-9-1 16,-1 21 0-16,1-21-1 15,19 18 1-15,1-10 0 16,4-2-1-16,3-2 1 15,2 0 0-15,-1 1-1 16,-4-2 1-16,-3 5-1 16,-4 3-1-16,-9 1 2 15,-6 6-2-15,-7 0 1 16,-6 1-1-16,-4 0 1 15,5 0-1-15,-4-4 1 0,4-3 0 16,10-12 0-16,0 0 0 16,15-2-1-16,6-13 1 15,11-7 1-15,0 0 0 16,9-4 0-16,-4-1 1 15,-2 3-2-15,-6 5 2 16,-6 6-1-16,-6 9 1 16,-17 4-2-16,15 13-1 15,-13 2-1-15,-4 3-2 16,2 11-3-16,-8-8-8 15,14 16-9-15,-19-19-5 16,23 12-10-16,-10-14-4 16,12 3-1-16,0-12 3 15</inkml:trace>
  <inkml:trace contextRef="#ctx0" brushRef="#br2" timeOffset="277622.8792">13990 10685 91 0,'23'-16'38'0,"-9"-3"0"16,-4 16-1-16,-10 3-34 16,-11 16 0-16,-11 7 0 15,-6 14 0-15,-10 10-2 16,-2 5-1-16,-3 4-1 15,3-1-2-15,12-1-3 16,4-17-8-16,24 1-24 16,4-21 0-16,24-5-2 15,5-19 1-15</inkml:trace>
  <inkml:trace contextRef="#ctx0" brushRef="#br2" timeOffset="277913.8958">14227 10804 75 0,'-11'2'40'16,"-17"0"-1"-16,8 13 1 15,-8-9-16-15,10 15-19 16,3-3-1-16,10 3-1 16,7-1-1-16,11 1-1 15,5-6 0-15,6 2-1 16,4 0 0-16,1-1-1 15,-2 3 0-15,-3 1 0 16,-9 5 0-16,-7-2 0 16,-5 2 0-16,-7-2 0 15,-3-2-1-15,-4-5 0 16,2-4-3-16,-4-19-11 15,13 7-15-15,5-22-9 0,6 1-1 16,-6-15-1-16</inkml:trace>
  <inkml:trace contextRef="#ctx0" brushRef="#br2" timeOffset="278049.9036">14270 10821 116 0,'0'0'41'16,"19"-8"2"-16,3-3-3 15,18-1-40-15,16 3-15 16,-8-18-21-16,20 9-6 15,-9-8 0-15,3 7-2 16</inkml:trace>
  <inkml:trace contextRef="#ctx0" brushRef="#br2" timeOffset="279011.9586">7704 11738 64 0,'23'-8'38'0,"-23"8"0"15,7 16 1-15,-7-16-21 0,-16 38-15 16,6-2-1-16,0 12 0 16,-5 6 0-16,3 8-2 15,0 0 1-15,5-5-2 16,6-4-1-16,1-8-1 15,15-6-4-15,-7-28-22 16,18-3-8-16,-6-22-1 16,11-6 0-16</inkml:trace>
  <inkml:trace contextRef="#ctx0" brushRef="#br2" timeOffset="279319.9762">7688 11696 86 0,'-15'-13'39'0,"15"13"0"0,0 0 0 15,36-7-31-15,-7 7-6 16,13 3 0-16,0 1 1 16,11 4 0-16,-3 4-2 15,-2 6 1-15,-9 6-2 16,-3 6 0-16,-13 4 0 15,-11 11 0-15,-13 5 0 16,-11 3-2-16,-9 3 3 16,-9 1-3-16,-4-2 1 15,-6-3 1-15,-2-6-2 16,4-9 0-16,8-4-4 15,1-20-4-15,21 1-24 16,-1-22-5-16,18-6 0 16,1-16-1-16</inkml:trace>
  <inkml:trace contextRef="#ctx0" brushRef="#br2" timeOffset="279537.9887">8258 11899 79 0,'0'0'39'0,"8"15"-2"16,-17-1 2-16,4 15-33 15,-6 2-3-15,-1 3-1 16,-3 6 1-16,6 4-1 16,-3-4 0-16,5-2-1 15,2-7-2-15,2-10-2 16,8-5-3-16,-5-28-23 15,22-2-11-15,-4-21 1 0,10-5 0 16</inkml:trace>
  <inkml:trace contextRef="#ctx0" brushRef="#br2" timeOffset="279687.9973">8337 11642 92 0,'-18'-15'40'0,"-6"0"-1"16,24 15-2-16,-16 3-35 15,16-3-5-15,18 19-9 16,1-13-26-16,20 10 1 15,-2-6-3-15,14 10 1 16</inkml:trace>
  <inkml:trace contextRef="#ctx0" brushRef="#br2" timeOffset="280079.0196">8795 11822 77 0,'-15'7'38'16,"-12"-5"1"-16,2 11-2 15,-7-4-31-15,-3 11 0 16,-5 2 0-16,2 10-1 15,0 0-1-15,9 5 0 16,5-3-2-16,10-1 1 16,9-8-2-16,12-6 1 15,15-11-1-15,11-10 0 16,7-9-1-16,10-8 1 15,-1-7-1-15,-2 0 0 0,-4-4 1 16,-6 1-1-16,-10 2 0 16,-7 8 0-16,-11 4 0 15,-9 15 0-15,2-13-1 16,-2 13 1-16,-14 13-1 15,5 1 0-15,1 5-1 16,1 4 0-16,5 3-1 16,2-2-1-16,11 2-3 15,0-7-4-15,19 7-11 16,-9-17-17-16,18 3 0 15,-2-14-1-15,12 0 2 16</inkml:trace>
  <inkml:trace contextRef="#ctx0" brushRef="#br2" timeOffset="280597.0493">9243 11912 83 0,'-20'-21'40'0,"4"11"-1"16,-12-4 1-16,6 11-35 16,-7 4-1-16,1 10 0 15,1 7 0-15,4 7-1 16,4 4-1-16,2 3 0 15,6-2 0-15,6 2-1 16,10-7 0-16,8-7 0 16,10-9 0-16,6-9-1 15,5-9 0-15,3-8 0 16,2-5 0-16,-5-7-1 15,2 1 1-15,-8-2-1 16,-2 5 0-16,-11 4 0 16,-4 7-1-16,-11 14 1 0,12-5 0 15,-14 17 0-15,-3 15 1 16,-3 13-1-16,-5 12 1 15,-2 11 1-15,-3 11-1 16,-2 8 2-16,-3 0-2 16,1-2 0-16,-3-7 0 15,6-8 0-15,1-14 0 16,4-14-1-16,2-13 1 15,12-24-2-15,-13 6 2 16,11-23 0-16,2-10 0 16,1-10 1-16,2-8-1 15,-1-9 1-15,3-9-1 16,1-7 1-16,5 0-2 0,3 4 1 15,4 3-3-15,-1 3-1 16,12 16-9-16,-7-9-10 16,19 25-15-16,-14-2 0 15,13 14-3-15,-8-4 3 16</inkml:trace>
  <inkml:trace contextRef="#ctx0" brushRef="#br2" timeOffset="281252.0867">9799 11861 19 0,'0'0'27'15,"0"0"0"-15,10-7-1 16,-10 7-12-16,0 0-3 15,13-2-2-15,-13 2-1 16,0 0 1-16,0 0 0 16,0 0 2-16,0 0-2 15,0 0 1-15,-14-3-2 16,14 3-2-16,-13-6-1 15,13 6 2-15,-15-11-4 16,15 11 3-16,-11-13-4 0,11 13 2 16,-13-2-3-16,13 2 0 15,-16 25 1-15,6-2-4 16,-5 9 3-16,0 7-2 15,-2 7 3-15,-2 0-3 16,3-1 2-16,3-2 1 16,1-8-1-16,5-6 0 15,4-16 0-15,3-13-1 16,18-11 1-16,-2-13-1 15,4-9 1-15,4-8-1 16,0-3 1-16,4-6-1 16,-6 3 1-16,0 6 2 15,-5 4-3-15,-4 8 3 16,-2 8-3-16,-3 10 3 0,-8 11-2 15,19-4 1-15,-4 12-2 16,6 1-4-16,8 4-1 16,3-9-10-16,17 12-7 15,-14-25-7-15,25 12-11 16,-10-18-4-16,13-2 0 15,-7-10 2-15</inkml:trace>
  <inkml:trace contextRef="#ctx0" brushRef="#br2" timeOffset="281887.1231">10377 11892 80 0,'5'-20'40'16,"-5"20"-2"-16,-10-18 1 15,10 18-32-15,-28-9-3 16,5 10 1-16,-5 2-2 15,0 8 0-15,-3 3-1 16,0 9 1-16,0 4-1 16,4 0 0-16,6 6 0 15,7-1-1-15,8-3 0 16,10-3 0-16,10-7 0 15,10-6-1-15,11-8 0 16,5-11 0-16,6-5 0 16,2-8 0-16,-1-4-1 0,-3-4 1 15,-5-1-1 1,-8-2 0-16,-8 5 0 0,-6 5 0 15,-8 4 0-15,-6 2-1 16,-3 14 0-16,0 0 1 16,-10 2-2-16,2 10 0 15,4 5-1-15,-3-3-2 16,17 16-11-16,-15-19-10 15,17 11-12-15,-1-12 1 16,12 1-2-16,-2-11 2 16</inkml:trace>
  <inkml:trace contextRef="#ctx0" brushRef="#br2" timeOffset="282406.1528">10777 11864 78 0,'0'0'38'0,"-23"4"0"15,12 11 2-15,-10 0-33 16,8 9-2-16,-3-1-1 15,7 7 0-15,-1-3-1 16,6-2 0-16,0-2 0 16,7-8-1-16,-3-15-1 15,16 5 0-15,-1-15 0 16,5-8 0-16,0-5-1 15,1-6 0-15,1-1 0 16,-1-3 0-16,-5 3 0 16,-3 6 2-16,-1 1-1 15,-5 8 1-15,-2 3-2 16,-5 12 3-16,0 0-3 0,0 0 0 15,11 12 1-15,-7-2-4 16,2 4 3-16,4-2-2 16,2-1 3-16,7-5-3 15,1-4 2-15,4-4 1 16,1-7 0-16,2-4 0 15,1-3-1-15,0-3 3 16,-4 1-2-16,-6 1 2 16,-3 3-3-16,-3 4 2 15,-12 10-2-15,10 2 2 16,-10 10-3-16,-3 6-2 15,-2 8 2-15,1 2-3 16,0 4 1-16,3-3-4 16,10 4-5-16,-7-21-12 0,24 8-7 15,-7-22-8-15,14 0-2 16,-3-15 0-16,11-2 2 15</inkml:trace>
  <inkml:trace contextRef="#ctx0" brushRef="#br2" timeOffset="282722.1708">11411 11711 106 0,'-14'14'42'0,"-8"-2"-1"16,11 17-8-16,-3-10-30 15,6 4-2-15,6 0 1 16,9-2-4-16,7-6 3 15,7-1-3-15,5-6 2 0,1-2-1 16,1-4 1-16,-2-1 0 16,-5-2 1-16,-6 2-1 15,-15-1 1-15,11 8 0 16,-11-8-1-16,-13 19 1 15,0-5-1-15,-2 3 0 16,-2 4-1-16,-2-1-1 16,1 6-6-16,-5-16-12 15,20 14-17-15,-14-14-4 16,15 0-1-16,2-10 1 15</inkml:trace>
  <inkml:trace contextRef="#ctx0" brushRef="#br2" timeOffset="283504.2156">13912 11416 87 0,'0'0'38'0,"-2"23"0"16,-14-1-2-16,-9 14-32 15,-8 8-3-15,-8 11 2 16,-8 6-2-16,-1 4-1 16,-1-2-1-16,5-4-2 15,16-6-5-15,1-17-28 16,34-9-1-16,7-20-3 15,25-9 2-15</inkml:trace>
  <inkml:trace contextRef="#ctx0" brushRef="#br2" timeOffset="283827.234">14147 11553 90 0,'-14'7'39'0,"-10"-2"0"15,7 8 0-15,-8 2-35 16,10-4-2-16,6 2 0 15,7 1-1-15,8-3 0 16,6 3 2-16,7-2-3 16,9 0 3-16,2 3-2 15,2 0 1-15,1 7-1 16,-4 3-1-16,-9 3 1 15,-6 2-3-15,-10 2 3 16,-8 1-2-16,-6-2 1 16,-6-5-2-16,-4-4 0 0,0-9-1 15,8-4-5 1,-6-19-13-16,18 10-18 0,0-28-1 15,13 7-1-15,-4-16 2 16</inkml:trace>
  <inkml:trace contextRef="#ctx0" brushRef="#br2" timeOffset="283977.2426">14240 11590 107 0,'-15'-12'41'0,"15"12"1"16,18 0-6-16,-3 0-33 15,24-4-5-15,7-9-8 16,20 12-21-16,-9-11-11 15,10 4 0-15,-8-5-1 16</inkml:trace>
  <inkml:trace contextRef="#ctx0" brushRef="#br2" timeOffset="285180.3114">7822 12678 66 0,'10'-11'38'0,"-10"-5"-1"16,0 16-8-16,-11-8-19 16,-3 12-2-16,-13-1-2 15,-1 12-1-15,-8 0-2 16,0 8 0-16,-2 1-2 15,2 4 0-15,4-2 0 16,10 0-1-16,9-4 0 16,8-3 0-16,13-7 0 15,12-3 0-15,9-5 0 0,8-2-1 16,1 0 2-16,5 2-1 15,-5 6 1-15,-8 11-1 16,-8 8 1-16,-13 9 0 16,-13 8-1-16,-16 7 2 15,-9 2-2-15,-4-3 0 16,-1-6-2-16,3-12-2 15,8-8-2-15,3-28-18 16,20 2-14-16,16-27-3 16,15 0 1-16,4-17 1 15</inkml:trace>
  <inkml:trace contextRef="#ctx0" brushRef="#br2" timeOffset="285802.347">8051 12923 68 0,'0'0'38'0,"-3"-11"0"16,3 11-1-16,0 0-28 15,0 0-6-15,0 0 1 16,-7 24 0-16,2-2-1 15,-2 7-1-15,0 3 0 16,0 6 0-16,0-1 0 16,-3-1 0-16,4-6-1 15,0-5 1-15,1-6-2 0,2-6 1 16,3-13 0-16,0 0-1 15,0 0 0-15,14-28-1 16,-9 2 2-16,5-5-2 16,-3-5 1-16,4-4 0 15,-2-4 0-15,3 0 0 16,0 0 0-16,-2 6 0 15,4 3 0-15,1 5 0 16,6 7-1-16,-4 5 1 16,5 9 0-16,-2 7 0 15,-2 8 0-15,1 6 0 16,-5 7-1-16,-4 4 1 15,-5 2 0-15,-5 5 0 16,-6 2-1-16,-4 1 1 0,-8-2 0 16,0-1 0-16,-5-4 0 15,-3 0-1-15,-1-2 1 16,1-6 0-16,0 1 0 15,2-2 0-15,1 5 1 16,4 3 0-16,0 4-1 16,4 6 0-16,-2 4 1 15,5 7-2-15,-1 1 1 16,0 2-1-16,5-1-2 16,-1-14-6-16,16 7-15 15,-15-26-15-15,20-7-1 16,-4-22-1-16,16-7 0 15</inkml:trace>
  <inkml:trace contextRef="#ctx0" brushRef="#br2" timeOffset="286314.3763">8478 12942 80 0,'-3'21'39'0,"-6"-6"0"16,14 4-2-16,-1-6-32 15,14-6-3-15,8-11 1 16,11-5-1-16,6-11 1 15,3-1-1-15,-2-8 0 16,-2-1 0-16,-7-1 0 16,-9 3-1-16,-11 3 1 15,-13 6 0-15,-13 5-1 16,-10 8 0-16,-7 8 0 15,-3 9 0-15,-7 5-1 16,1 9 0-16,-1 3 0 0,8 5 0 16,7 0 0-1,10 3 0-15,11-5-1 0,14-5 0 16,12-6-3-16,13-12-1 15,21 3-14-15,-7-30-12 16,23 4-9-16,-4-21 0 16,7 3-2-16</inkml:trace>
  <inkml:trace contextRef="#ctx0" brushRef="#br2" timeOffset="286529.3886">9296 12490 97 0,'-19'-7'41'0,"3"22"1"16,-12 6-4-16,2 18-36 15,-1 12 1-15,0 12-2 0,-2 6 0 16,5 8-2-16,4-3 1 16,5-7-2-16,13-7-1 15,3-21-4-15,22-3-19 16,-2-37-14-16,20-13 0 15,-3-26-2-15,14-11 1 16</inkml:trace>
  <inkml:trace contextRef="#ctx0" brushRef="#br2" timeOffset="286704.3986">9560 12395 81 0,'-7'17'44'0,"-16"11"-3"16,1 26 1-16,-8-3-26 15,2 19-14-15,2 4-1 0,8 1-1 16,6-3-2-16,7-16-5 15,20 4-15-15,-7-30-19 16,20-4 1-16,-4-26-3 16,12-5 2-16</inkml:trace>
  <inkml:trace contextRef="#ctx0" brushRef="#br2" timeOffset="286883.4088">9694 12725 95 0,'0'0'41'0,"-12"17"1"16,-1 1-2-16,6 12-37 15,-3 6-1-15,3 6-2 16,1 4-1-16,1-3-2 0,6 3-7 16,-6-25-20-16,17 3-11 15,-12-24 1-15,27-4-2 16</inkml:trace>
  <inkml:trace contextRef="#ctx0" brushRef="#br2" timeOffset="287027.4171">9838 12513 103 0,'0'0'41'0,"-22"-15"-2"16,22 15-3-16,-8 18-68 16,8-18-9-16,-2 16 0 15,2-16-2-15</inkml:trace>
  <inkml:trace contextRef="#ctx0" brushRef="#br2" timeOffset="287564.4478">10035 12831 87 0,'-4'-10'39'16,"4"10"-8"-16,0 0-1 15,0 10-16-15,0-10-6 16,-9 21-3-16,1-2-1 16,2 6-2-16,-2 1 0 15,1 3 0-15,-1-2 0 16,0-2-1-16,3-7 0 15,3-4 0-15,2-14-1 16,11-7 1-16,2-11-1 16,6-9 1-16,4-8-1 15,3-5 0-15,3-3 1 16,2 1-1-16,-8 5 0 15,1 6 1-15,-5 10-1 0,-5 7 0 16,-14 14 0-16,17 10 1 16,-13 9-2-16,-1 5 1 15,3 6-1-15,-3 3-2 16,11 2-2-16,-4-13-10 15,23 13-12-15,-16-21-14 16,18-3-1-16,-5-15-1 16,12-4 3-16</inkml:trace>
  <inkml:trace contextRef="#ctx0" brushRef="#br2" timeOffset="287967.4708">10598 12712 92 0,'-21'3'41'15,"-14"-2"1"-15,6 17 0 0,-10-2-36 16,10 13-2-16,4 6-1 15,5 3-1-15,8 1-1 16,10-2 0-16,8-6 0 16,10-6 0-16,5-13 0 15,3-10-1-15,4-10 1 16,4-11-1-16,2-9 1 15,-2-4-1-15,-1-5 0 16,-5 1 0-16,-3 3-1 16,-3 5 0-16,-3 11 0 15,-17 17 1-15,15 4-2 16,-18 23 1-16,-3 18 0 15,-4 15 1-15,-5 11 0 16,-2 10-1-16,-2 4 1 16,-4-1 0-16,-2-6 1 0,0-11 0 15,-1-17-1-15,0-13 0 16,0-20 0-16,2-14-2 15,1-12-2-15,0-24-8 16,13 10-12-16,-14-31-9 16,17 4-8-16,-2-16-2 15,6-4 1-15</inkml:trace>
  <inkml:trace contextRef="#ctx0" brushRef="#br2" timeOffset="288683.5118">13898 12107 74 0,'0'0'37'15,"-7"38"1"-15,-21-1-3 16,-10 14-29-16,-17 10-2 15,-9 9-1-15,-1 2-1 16,0-2-2-16,11-4-2 16,6-16-4-16,31 0-21 15,9-26-9-15,30-10-1 0,14-19-1 16</inkml:trace>
  <inkml:trace contextRef="#ctx0" brushRef="#br2" timeOffset="288957.5275">14000 12373 88 0,'-39'14'39'0,"8"11"0"16,-4-10-2-16,16 10-30 15,3-7-3-15,14 3-1 16,10-7-1-16,15 0 0 15,6-4-2-15,9 0 1 16,0 2 0-16,-1-1-2 16,-2 7 2-16,-8 1-1 0,-9 8-1 15,-12 2 0-15,-9 2-1 16,-9-6-2-16,3 9-9 15,-15-24-24-15,24-10-3 16,-20-1 1-16,22-15-2 16</inkml:trace>
  <inkml:trace contextRef="#ctx0" brushRef="#br2" timeOffset="289130.5374">14111 12305 97 0,'-16'12'41'0,"1"-5"-1"16,17 9 0-16,-2 2-38 15,25-12-1-15,14-2-3 0,10-9-7 16,20 11-28-16,-6-10-3 16,8 7 0-16,-9-6-2 15</inkml:trace>
  <inkml:trace contextRef="#ctx0" brushRef="#br3" timeOffset="293103.7646">9148 13574 52 0,'0'-12'39'16,"0"12"1"-16,-5-11 0 16,-8-7-15-16,13 18-22 15,-4-18 1-15,4 18-2 16,0-20 1-16,0 20-1 0,0-16 0 15,0 16-1-15,0 0 0 16,4 16 0-16,0 10 0 16,-4 12 0-16,-4 10-1 15,2 5 0-15,-4 7-1 16,0 2 0-16,4-2-3 15,-5-12-1-15,12-1-6 16,-15-26-29-16,25-7 1 16,-15-14-2-16,29-19 2 15</inkml:trace>
  <inkml:trace contextRef="#ctx0" brushRef="#br3" timeOffset="293337.778">8945 13442 88 0,'-20'7'40'15,"-2"-5"-1"-15,16 9 0 16,6-11-37-16,11 10 0 16,6-9-1-16,6 2 0 15,9-2-1-15,9-2-1 16,7-2-1-16,5-2-1 15,7 2-2-15,-3-13-10 16,7 12-25-16,-6-10 1 16,1 8-1-16,-12-7 1 15</inkml:trace>
  <inkml:trace contextRef="#ctx0" brushRef="#br3" timeOffset="293661.7965">9610 13508 59 0,'-19'14'40'16,"7"4"-1"-16,-10-6 1 15,12 11-19-15,-7-5-18 16,5 7 1-16,-2 2-1 16,4 4 0-16,1-1-1 15,8 3 1-15,2-8-2 16,4 0 1-16,9-6-1 15,4-9-1-15,5-8 1 16,2-6-1-16,3-8 1 16,0-4-1-16,-5-7 0 0,-3-2 0 15,-7-3-1 1,-8-1 0-16,-6 3-1 0,-8-1-1 15,-1 8-1-15,-5-6-4 16,15 25-8-16,-28-25-24 16,27 15 2-16,-1-11-2 15,15 8 2-15</inkml:trace>
  <inkml:trace contextRef="#ctx0" brushRef="#br3" timeOffset="293909.8107">10013 13147 96 0,'0'0'41'16,"0"0"-1"-16,-13 16-1 16,7 3-36-16,-1 6-2 0,3 10 1 15,0 6-2-15,1 10 1 16,2 5-1-16,-2 8 0 15,3 0 0-15,-1-3-1 16,1-5-1-16,0-4-3 16,-1-18-5-16,14 3-29 15,-13-37 0-15,9 15-2 16,-7-30 0-16</inkml:trace>
  <inkml:trace contextRef="#ctx0" brushRef="#br3" timeOffset="294074.8202">9877 13505 96 0,'-15'4'38'15,"1"-6"2"-15,14 2-12 16,17 3-26-16,8-10-2 16,9-1-2-16,5-8-5 15,20 9-29-15,-8-9-1 16,9 9-2-16,-10-6 0 15</inkml:trace>
  <inkml:trace contextRef="#ctx0" brushRef="#br3" timeOffset="294472.8429">10423 13509 88 0,'0'0'38'16,"-19"-1"0"-16,14 11-3 0,-13-7-30 15,4 8 0-15,-5 2-2 16,-1 8 0-16,-3 1 0 15,2 5-1-15,1 0 0 16,5 0 0-16,4-2-1 16,10-3 0-16,5-9-1 15,10-6 1-15,10-11-1 16,5-9 0-16,8-4 1 15,0-5-1-15,2-7 0 16,-6 0 1-16,-4 3-1 16,-7 3 0-16,-6 3 1 15,-6 8-1-15,-10 12 0 16,2-12 0-16,-2 12 0 15,0 0-1-15,-12 20 0 0,6-7 0 16,4 7-3-16,-1-1 0 16,8 4-1-16,-2-6-2 15,19 7-12-15,-22-24-20 16,39 6-1-16,-7-23 0 15,9-2 1-15</inkml:trace>
  <inkml:trace contextRef="#ctx0" brushRef="#br3" timeOffset="294660.8537">10977 13183 66 0,'-1'-37'41'0,"3"16"0"16,-13 5 1-16,8 28-19 16,-10-3-18-16,1 20-1 15,-1 6-1-15,0 9-2 16,3 9-1-16,1 3-3 0,6 8-2 15,-6-15-19-15,17 9-16 16,-7-16-2-16,14-1 0 16,0-16 0-16</inkml:trace>
  <inkml:trace contextRef="#ctx0" brushRef="#br3" timeOffset="295342.8927">12830 12894 52 0,'0'0'36'0,"-14"-9"0"16,14 9 0-16,13-5-17 16,9 11-14-16,12-6-2 0,18 4 0 15,20-9 1-15,24 0-1 16,28-12 0-16,24-5 0 15,19-5 0-15,16-8-2 16,8-2 1-16,6 2-1 16,-11 2-1-16,-13 4-1 15,-20 13-2-15,-25 2-3 16,-15 19-12-16,-43-8-19 15,-15 12-1-15,-32-5-1 16,-10 8 1-16</inkml:trace>
  <inkml:trace contextRef="#ctx0" brushRef="#br3" timeOffset="295854.922">13882 12941 68 0,'14'-21'38'0,"-1"17"0"16,-13 4-1-16,-10 19-27 15,-17 2-3-15,-2 16-1 16,-15 5-3-16,-4 8-1 15,-1 1-1-15,2 3 0 16,4-2-2-16,6-11-4 0,19 5-13 16,1-23-19-16,27-1-2 15,2-17 0-15,18-1-1 16</inkml:trace>
  <inkml:trace contextRef="#ctx0" brushRef="#br3" timeOffset="296230.9435">13950 13085 81 0,'0'0'39'0,"0"0"-2"16,2-12 2-16,-2 12-34 0,13-18-2 15,5 9-1-15,3 2 1 16,-1-1-1-16,1 6 0 16,-3 4-1-16,-2 3 1 15,-2 5-1-15,-10 2 0 16,-6 7 0-16,-2 1 0 15,-10 5-1-15,-4 5 1 16,-4-2-1-16,-2 7 1 16,0-3-1-16,-1-3 0 15,6-1 0-15,4-9-1 16,9-6-1-16,6-13-1 15,28-1-4-15,-6-27-16 16,24 8-14-16,-3-14-2 16,16 1-1-16,-6-10 1 0</inkml:trace>
  <inkml:trace contextRef="#ctx0" brushRef="#br3" timeOffset="296530.9606">14381 12983 65 0,'-29'8'39'15,"6"11"-1"-15,-6-8 1 16,11 17-19-16,0-12-15 15,6 3-2-15,3-3 0 16,11 0-1-16,6-3 0 16,8 0 0-16,7-2-1 15,6-1 1-15,3-1-2 16,2 1 1-16,-3-1-1 15,-4 0 1-15,-6 4-1 16,-6 2 0-16,-8 1 0 0,-6 4 0 16,-7 0 0-16,-4-2-2 15,-2 2 0-15,-4-8-2 16,7 4-5-16,-12-23-15 15,21 7-15-15,-9-14-1 16,14 2 1-16,-5-16 1 16</inkml:trace>
  <inkml:trace contextRef="#ctx0" brushRef="#br3" timeOffset="296680.9692">14403 13061 75 0,'-19'-15'41'0,"19"15"0"16,-21-11 0-16,21 11-15 15,21 0-22-15,4-14-2 16,13-1-4-16,5-9-4 0,19 16-19 15,-10-18-16-15,8 8 0 16,-14-1-2-16,2 12 1 16</inkml:trace>
  <inkml:trace contextRef="#ctx0" brushRef="#br3" timeOffset="297283.0037">13986 13342 85 0,'14'6'36'0,"-14"-6"2"16,20 8-3-16,-20-8-32 16,28-8-1-16,-4-3-2 0,7-4-1 15,16 1-13-15,-5-16-21 16,15 5-1-16,-5-11-2 15,4 6 0-15</inkml:trace>
  <inkml:trace contextRef="#ctx0" brushRef="#br4" timeOffset="327861.7527">3171 1800 31 0,'0'0'31'16,"-15"4"3"-16,15-4-1 15,-12 4-11-15,1-6-10 0,11 2-2 16,0 0-1-16,0 0-2 16,0 0-1-16,18 0-2 15,-3-4-2-15,9-1 0 16,8-1-1-16,8-2-1 15,7 2-2-15,4-6-3 16,16 7-30-16,-12-3-1 16,4 8 1-16,-10-2-4 15</inkml:trace>
  <inkml:trace contextRef="#ctx0" brushRef="#br4" timeOffset="328306.7781">4176 1742 98 0,'9'-11'38'0,"13"4"1"16,-9-6-2-16,10 1-35 16,4-2 0-16,2 3-2 15,4 2-1-15,1 2-3 16,7 7-18-16,-8-2-15 15,6 8 0-15,-6-2-1 16,5 3 0-16</inkml:trace>
  <inkml:trace contextRef="#ctx0" brushRef="#br4" timeOffset="328675.7992">4970 1680 91 0,'15'-7'37'0,"12"1"0"16,-5-3 1-16,14-1-32 15,-2-1-1-15,5 1-2 16,2 2-2-16,-2 1-1 16,1 4-5-16,-6-7-13 15,7 8-18-15,-12 0-1 16,1 6 1-16,-7-2-3 15</inkml:trace>
  <inkml:trace contextRef="#ctx0" brushRef="#br4" timeOffset="329075.8221">5898 1599 111 0,'26'-3'39'0,"-1"-4"0"0,10 5-2 16,4-6-36-16,3-2 0 16,10 4-2-16,-1-4-4 15,12 5-29-15,-11-1-4 16,5 3 0-16,-10 1-1 15</inkml:trace>
  <inkml:trace contextRef="#ctx0" brushRef="#br4" timeOffset="330236.8885">7207 761 77 0,'0'0'34'16,"0"0"0"-16,13-53 0 15,-13 53-27-15,0 0-3 16,0 0 0-16,0 0 0 15,-15 82-1-15,-5-45-1 16,4 77 1-16,-7 21-3 16,1 16 2-16,-12-8-1 0,3 0-5 15,14-2-27-15,-5-23-4 16,23-42 0-16,3-24-2 15</inkml:trace>
  <inkml:trace contextRef="#ctx0" brushRef="#br4" timeOffset="330495.9033">7365 1657 97 0,'10'4'37'16,"13"1"0"-16,-1-9-2 16,17 0-32-16,1-6-2 15,7-3-3-15,12 0-17 16,-7-8-17-16,9 6 0 15,-8-3-1-15,4 7 0 16</inkml:trace>
  <inkml:trace contextRef="#ctx0" brushRef="#br4" timeOffset="330762.9186">8151 1569 103 0,'19'9'38'15,"-19"-9"0"-15,15 5-1 16,-15-5-35-16,25 5-2 15,1-7-1-15,5-8-1 16,14 3-10-16,-2-9-25 16,14 2 0-16,-5-4-1 15,10 4-1-15</inkml:trace>
  <inkml:trace contextRef="#ctx0" brushRef="#br4" timeOffset="331243.9461">9092 962 88 0,'0'0'36'0,"0"0"1"15,27-60 0-15,-27 60-34 16,0 0-1-16,0 0-1 15,5 44-1-15,-9 37 1 16,-9 26-1-16,-2 14 0 16,-14-6-3-16,2 1-8 0,11 4-24 15,3-19 0-15,17-37-1 16,1-19-1-16</inkml:trace>
  <inkml:trace contextRef="#ctx0" brushRef="#br4" timeOffset="331497.9606">9465 1552 104 0,'9'13'39'0,"3"-15"1"0,15 2-2 16,-4 5-39-16,10-15-2 15,12 4-12-15,1-8-23 16,7 3 1-16,-6 0-1 15,9 3-2-15</inkml:trace>
  <inkml:trace contextRef="#ctx0" brushRef="#br4" timeOffset="331731.974">10262 1501 107 0,'10'18'39'0,"-10"-18"0"16,27 16-3-16,-5-16-36 15,7-1-1-15,14-2-6 16,-3-12-28-16,16 3-4 15,0-7 1-15,12 1-2 16</inkml:trace>
  <inkml:trace contextRef="#ctx0" brushRef="#br4" timeOffset="332746.032">11514 730 91 0,'0'0'38'0,"0"0"1"16,0 0 0-16,0 0-32 16,6 55-5-16,-23 10 1 15,-7 40-3-15,-4 17-3 16,7 16-30-16,-21-13-5 15,14 2 0-15,13-19-2 16</inkml:trace>
  <inkml:trace contextRef="#ctx0" brushRef="#br4" timeOffset="333572.0793">3982 2979 93 0,'0'0'38'15,"-15"-2"1"-15,15 2-2 16,0 0-31-16,0 0-4 15,26 12-2-15,4-11-2 16,13 0-1-16,6-4-3 16,22 10-30-16,-5-10 0 15,12 10-1-15,-8-4-1 16</inkml:trace>
  <inkml:trace contextRef="#ctx0" brushRef="#br4" timeOffset="333852.0953">5040 2967 94 0,'0'0'37'0,"0"0"0"16,18 0 1-16,-3-3-35 15,14-1-2-15,5-2 0 16,8 2-3-16,10 5-7 15,1-14-26-15,12 11-1 16,-4-11 0-16,5 6-3 0</inkml:trace>
  <inkml:trace contextRef="#ctx0" brushRef="#br4" timeOffset="334136.1115">5925 2957 119 0,'20'5'40'15,"-3"-16"2"-15,19 11-5 16,7-13-34-16,7 2-1 0,10-4-2 16,2 0-1-16,8 3-6 15,-10-6-29-15,12 13-5 16,-12-9 2-16,3 13-4 15</inkml:trace>
  <inkml:trace contextRef="#ctx0" brushRef="#br4" timeOffset="334647.1408">6913 2956 116 0,'35'-3'39'0,"-9"-8"2"16,18 7-4-16,-8-10-36 15,16-2-2-15,15 1-4 16,-3-11-28-16,17 13-6 16,-10-8-2-16,8 12 0 15</inkml:trace>
  <inkml:trace contextRef="#ctx0" brushRef="#br4" timeOffset="335271.1765">8154 2926 111 0,'0'0'39'0,"15"5"-1"15,-15-5-2-15,22-3-33 16,0-3-3-16,13-4-1 15,12 0-3-15,6-10-25 16,21 9-10-16,-3-7 1 16,9 5-3-16</inkml:trace>
  <inkml:trace contextRef="#ctx0" brushRef="#br4" timeOffset="336337.2374">9212 2885 99 0,'-2'11'38'0,"2"-11"1"16,0 0-1-16,15 5-35 16,8-5-1-16,8-3-1 15,9-6-2-15,12 5-3 16,5-17-13-16,16 19-22 0,-5-14 3 15,12 14-4-15,-10-10 2 16</inkml:trace>
  <inkml:trace contextRef="#ctx0" brushRef="#br4" timeOffset="336624.2538">10286 2904 107 0,'0'0'41'16,"13"8"0"-16,-1-18-1 15,17 2-38-15,-2 0-2 16,10 0 0-16,6 2-3 16,5-6-4-16,17 16-30 15,-12-14-2-15,8 16-1 16,-8-11-1-16</inkml:trace>
  <inkml:trace contextRef="#ctx0" brushRef="#br4" timeOffset="337225.2882">11753 1979 83 0,'13'-11'37'0,"-13"11"-1"0,-2 23 0 16,-17 19-32-16,-3 17-2 15,-8 18-1-15,-5 16 1 16,-6 11-1-16,2 6 1 15,8 5-8-15,-1-16-27 16,24-3-2-16,2-20-1 16,18-12-2-16</inkml:trace>
  <inkml:trace contextRef="#ctx0" brushRef="#br4" timeOffset="338019.3336">3093 4518 89 0,'0'0'38'0,"0"0"0"16,15-15 0-16,1 8-34 15,12-1-2-15,10 0-2 16,11-1-2-16,5-5-5 16,18 10-30-16,-5-5 0 15,11 6-1-15,-7-4-2 16</inkml:trace>
  <inkml:trace contextRef="#ctx0" brushRef="#br4" timeOffset="338394.3551">4180 4475 91 0,'20'0'38'0,"-20"0"0"15,23-2 1-15,-7 0-37 0,4-4-2 16,9 1-2-16,4-5-3 15,12 11-19-15,-2-14-13 16,11 8-1-16,-4-8-1 16,10 7 1-16</inkml:trace>
  <inkml:trace contextRef="#ctx0" brushRef="#br4" timeOffset="338718.3736">5100 4408 97 0,'13'18'39'0,"-13"-18"1"15,25 18-4-15,-4-15-34 16,6 0 0-16,9-4 0 15,8-4-2-15,8 1-1 16,2-7-3-16,11 8-6 16,-8-15-27-16,9 13-2 15,-9-8 0-15,0 7-1 16</inkml:trace>
  <inkml:trace contextRef="#ctx0" brushRef="#br4" timeOffset="339334.4089">6264 4460 100 0,'22'4'39'15,"-11"-10"2"-15,18 6-2 16,-14-2-36-16,17-6-1 15,10 0-3-15,7-3-2 16,11 10-9-16,-6-12-24 16,16 10-4-16,-5-10 1 15,10 9-2-15</inkml:trace>
  <inkml:trace contextRef="#ctx0" brushRef="#br4" timeOffset="339717.4308">7412 4450 95 0,'13'17'38'15,"-13"-17"0"-15,24 7-1 16,-12 2-35-16,12-9-3 15,11 4-3-15,2-16-17 16,16 14-15-16,1-12-1 16,9 5-2-16,-4-12 2 15</inkml:trace>
  <inkml:trace contextRef="#ctx0" brushRef="#br4" timeOffset="340206.4587">8415 4493 96 0,'0'0'39'16,"20"1"1"-16,8-2-2 15,-4-10-34-15,16 0-2 16,11-3-3-16,3-5-2 0,12 14-11 16,-6-14-23-16,8 11-2 15,-14-2 0-15,0 10-2 16</inkml:trace>
  <inkml:trace contextRef="#ctx0" brushRef="#br4" timeOffset="340581.4802">9503 4450 96 0,'0'0'39'0,"16"2"1"16,-16-2-1-16,28-3-36 15,-6-2-3-15,7-2-3 16,13 7-8-16,1-14-26 0,15 9-1 16,-5-9 0-16,13 6-3 15</inkml:trace>
  <inkml:trace contextRef="#ctx0" brushRef="#br4" timeOffset="340867.4965">10665 4382 102 0,'0'0'37'16,"0"0"1"-16,14 20-11 16,1-20-26-16,4 0 0 15,10-3-2-15,8-4-3 16,16 7-18-16,0-17-14 15,14 4 0-15,-3-9-2 16,10 4 2-16</inkml:trace>
  <inkml:trace contextRef="#ctx0" brushRef="#br4" timeOffset="341149.5127">11593 4309 89 0,'12'-2'39'16,"11"10"0"-16,-11-11-2 15,19 7-31-15,-8-7-3 16,9-1-2-16,8 4-5 16,0-16-17-16,13 16-16 15,-9-9-1-15,11 8-1 16,-11-8 0-16</inkml:trace>
  <inkml:trace contextRef="#ctx0" brushRef="#br4" timeOffset="341369.5253">12341 4340 75 0,'10'14'40'16,"-10"-14"-1"-16,0 0 0 15,0 0-17-15,16 0-21 16,1-2-3-16,2-6-2 16,21 7-31-16,-5-12-3 15,17 4 1-15,-1-10-3 16</inkml:trace>
  <inkml:trace contextRef="#ctx0" brushRef="#br4" timeOffset="341616.5394">13047 4306 92 0,'-12'1'42'0,"-2"-9"0"15,14 8-2-15,5-17-28 16,16 7-11-16,12 5-3 16,8-2-1-16,15 9-5 15,-8-11-29-15,22 9-2 0,-9-11-1 16,7 10 0-16</inkml:trace>
  <inkml:trace contextRef="#ctx0" brushRef="#br4" timeOffset="345831.7805">13942 4313 102 0,'0'0'39'15,"5"-21"2"-15,10 15-2 16,-5-5-37-16,11-1-2 16,9 6-1-16,5-4-6 15,17 12-28-15,-9-7-4 16,14 9 1-16,-5-7-3 15</inkml:trace>
  <inkml:trace contextRef="#ctx0" brushRef="#br4" timeOffset="347408.8707">14747 3715 94 0,'0'0'35'0,"-7"15"0"0,0 18-7 15,-17 7-21-15,-1 21-3 16,-16 16-1-16,-6 18-1 16,-12 13-1-16,1 10 0 15,2 2-4-15,4-13-7 16,18-2-26-16,6-25-1 15,20-11-1-15,12-26-1 16</inkml:trace>
  <inkml:trace contextRef="#ctx0" brushRef="#br4" timeOffset="348512.9338">3161 5893 95 0,'0'0'34'16,"0"0"1"-16,0 0-1 15,13-4-31-15,5 0 0 16,11 4-2-16,9-6 1 15,9 5-2-15,8-3 0 16,9-4-3-16,8 9-6 16,-3-11-26-16,6 12-1 0,-9-5 0 15,0 12-1-15</inkml:trace>
  <inkml:trace contextRef="#ctx0" brushRef="#br4" timeOffset="348846.9529">4356 5948 110 0,'0'0'38'0,"0"0"1"15,24-8-2-15,-6-7-39 16,12-1 1-16,14-2-4 16,6-2 0-16,18 13-18 15,-4-13-13-15,14 6-2 16,-10 2-2-16,10 12 2 15</inkml:trace>
  <inkml:trace contextRef="#ctx0" brushRef="#br4" timeOffset="349115.9683">5683 5171 91 0,'0'0'38'16,"-28"26"1"-16,8 24 0 16,-16 17-36-16,-3 18 0 15,-10 19 1-15,-4 18 0 16,-5 12-2-16,1 1-4 15,13 7-8-15,2-25-26 16,18-11-1-16,6-26-2 16,18-13-2-16</inkml:trace>
  <inkml:trace contextRef="#ctx0" brushRef="#br4" timeOffset="349581.995">6091 5956 99 0,'-15'-5'39'0,"15"5"0"16,0 0 0-16,23-11-31 15,2 3-9-15,15 1 1 16,6 1-2-16,8 0 0 0,15 11-19 15,-4-12-16-15,12 8-2 16,-3-9 0-16,10 7 1 16</inkml:trace>
  <inkml:trace contextRef="#ctx0" brushRef="#br4" timeOffset="349979.0177">7398 5942 94 0,'-12'4'39'16,"-3"-8"2"-16,15 4-3 15,0-10-28-15,10 4-7 16,18-3-5-16,7-3 2 0,11 3-5 15,5-5 0-15,17 11-30 16,-6-11-3-16,9 10 1 16,-7-4-3-16</inkml:trace>
  <inkml:trace contextRef="#ctx0" brushRef="#br4" timeOffset="350318.0371">8469 6004 76 0,'0'0'39'16,"14"7"0"-16,9-1 0 15,-2-13-11-15,13 5-26 16,9-4-1-16,8-3-3 16,13 5-9-16,-3-14-24 15,15 8-4-15,-7-8 1 16,4 9-2-16</inkml:trace>
  <inkml:trace contextRef="#ctx0" brushRef="#br4" timeOffset="350722.0602">9658 6021 97 0,'-17'9'40'0,"17"-9"0"15,0 0-2-15,27 0-26 16,-5-9-12-16,9-3 1 16,7 2-3-16,10-2-2 15,12 10-8-15,-6-12-24 16,12 9-3-16,-3-3 2 15,7 7-3-15</inkml:trace>
  <inkml:trace contextRef="#ctx0" brushRef="#br4" timeOffset="351083.0808">10724 6015 101 0,'20'-1'39'0,"10"8"0"16,-2-10-2-16,17 8-31 15,-6-7-5-15,10-2-2 16,11 3-7-16,-3-11-27 16,11 4-4-16,0-7 1 15,7 4-1-15</inkml:trace>
  <inkml:trace contextRef="#ctx0" brushRef="#br4" timeOffset="351459.1024">12070 6013 114 0,'-7'18'39'16,"7"-18"1"-16,18 11-5 15,11-14-35-15,0-4 1 16,8-1-2-16,6-2-2 15,12 10-15-15,-6-16-18 16,9 4-3-16,-7-6 1 16,2 7-3-16</inkml:trace>
  <inkml:trace contextRef="#ctx0" brushRef="#br4" timeOffset="351804.1221">13029 6022 115 0,'18'3'41'15,"13"3"0"-15,-3-12-2 16,15-1-38-16,2-1-1 0,2-1-3 16,7 2-2-16,-10-10-30 15,10 12-5-15,-13-5 1 16,6 6-3-16</inkml:trace>
  <inkml:trace contextRef="#ctx0" brushRef="#br5" timeOffset="380065.7386">7151 2407 67 0,'6'-26'34'0,"-6"26"-1"16,7-16-3-16,-7 16-22 0,0 0-2 15,11 0 3-15,-11 0-5 16,0 0-1-16,-6 21 0 15,3 5-1-15,-7 3 1 16,3 10-1-16,-3 3 0 16,0 8-1-16,-1-2 0 15,4 2 1-15,0-7-2 16,1-9 2-16,4-8-1 15,3-6 1-15,0-9 0 16,-1-11 0-16,12-4 0 16,-3-12-2-16,1-14 2 15,3-8-1-15,0-17 1 16,0-3-2-16,1-9 2 15,3-2-2-15,1 1 1 0,-2 4 0 16,1 6 0-16,2 8 1 16,-2 13-2-16,0 6 1 15,2 11 0-15,3 13-1 16,-2 6 0-16,-1 7-1 15,1 11 1-15,-1 7-2 16,-1 10 2-16,-4 12-2 16,-1 9 1-16,-7 5 0 15,-3 7-1-15,-2 5 2 16,-4-2-1-16,0-2 0 15,0-5-3-15,-2-13-1 16,6 2-8-16,-6-29-22 16,12-1-1-16,-7-22 0 0,0 0-2 15</inkml:trace>
  <inkml:trace contextRef="#ctx0" brushRef="#br5" timeOffset="380231.7481">7359 2551 102 0,'-19'-16'36'16,"19"16"2"-16,-12-8-3 15,24 4-32-15,12-5-2 16,12-5-2-16,19 5-11 16,5-15-24-16,18 7 0 15,-4-11-2-15,7 9-1 16</inkml:trace>
  <inkml:trace contextRef="#ctx0" brushRef="#br5" timeOffset="381236.8055">7254 2025 67 0,'0'0'36'0,"-20"-2"0"15,20 2 1-15,-11-5-13 16,11 5-17-16,0 0-1 16,23 5 0-16,-8-4-2 0,14-1-2 15,8-3 1 1,11-1-1-16,10-7 0 0,9 0-1 15,5-3 0-15,6-1-1 16,-4 0 0-16,-5 0 0 16,-6 6 0-16,-11 3-1 15,-9 4 0-15,-12 4 0 16,-11 5-1-16,-7 1-1 15,-9 1 0-15,-4-9-2 16,-1 21-7-16,-10-19-24 16,11-2-3-16,0 0 2 15,0 0-3-15</inkml:trace>
  <inkml:trace contextRef="#ctx0" brushRef="#br5" timeOffset="382849.8978">9538 2408 61 0,'-1'-21'33'16,"1"21"1"-16,-4-20-1 15,4 20-24-15,-3-13-4 16,3 13 1-16,0-13 1 0,0 13-2 16,0 0 0-16,0 0-1 15,0 0-1-15,-6 11 0 16,-1 12-1-16,-3 12-1 15,-7 8 0-15,-1 9 1 16,-6 6 0-16,-2 6 0 16,-2-4-1-16,3 0 1 15,1-14-1-15,6-9 2 16,3-15-1-16,6-8-1 15,9-14 0-15,3-15-1 16,4-10 1-16,4-10-1 16,3-12 1-16,1-11 0 0,3-8-1 15,1-8 0-15,3 0 1 16,0-1-1-16,0 4 1 15,0 4 0-15,2 12 0 16,0 9 0-16,1 12-1 16,-1 9 1-16,4 12-1 15,-4 13 1-15,2 12-1 16,-1 7 0-16,-2 10 0 15,2 10-1-15,-3 10 1 16,-7 9-1-16,-3 9 0 16,-3 1 0-16,-5 0-1 15,-3 2 2-15,-2-6-3 16,-3-10-1-16,2 6-11 15,-6-32-21-15,9-3-4 16,-1-25 1-16,-11 6 0 0</inkml:trace>
  <inkml:trace contextRef="#ctx0" brushRef="#br5" timeOffset="382992.906">9555 2518 105 0,'-14'-9'39'16,"4"-12"1"-16,25 15-1 15,9-1-37-15,20-13-4 16,31 7-34-16,-7-10-3 15,14 11 0-15,-9-7-3 16</inkml:trace>
  <inkml:trace contextRef="#ctx0" brushRef="#br5" timeOffset="398607.7991">17229 4059 100 0,'-10'-20'37'0,"10"20"1"0,-11-24-5 15,11 24-33-15,-7 11-1 16,7 11 1-16,-2 12 0 15,2 12 0-15,-4 13 0 16,3 13 0-16,1 7 0 16,1 11 0-16,-1 2 0 15,8-2 0-15,4-7 0 16,6-9 0-16,9-16 0 15,7-14 0-15,5-20 0 16,5-20 1-16,1-20 0 16,6-11-1-16,-2-14 1 15,-6-5 0-15,-2-1-1 16,-6 4 0-16,-6 5 0 15,-2 12 0-15,-8 15-1 0,-2 15 1 16,-4 16 0-16,-1 15 0 16,2 10-1-16,0 3 1 15,1 5 0-15,3-2 1 16,1-7 1-16,9-8 0 15,-3-20 1-15,10-11-1 16,1-19 1-16,6-13 0 16,-5-15 0-16,3-10-2 15,-3-10-1-15,-4-7-2 16,-3-1-1-16,-7-6-3 15,4 12-23-15,-15-5-12 16,9 21 2-16,-8 2-2 16</inkml:trace>
  <inkml:trace contextRef="#ctx0" brushRef="#br5" timeOffset="399373.8429">16742 6614 81 0,'0'0'34'0,"12"26"-1"0,-11 7-1 16,-1 21-32-16,1 18-1 16,0 23 2-16,0 18 0 15,0 24 0-15,-3 17 2 16,1 23 0-16,-8 14 1 15,4 20-1-15,-9 13 2 16,-2 19 0-16,-5 15-1 16,1 17-1-16,-6 12-2 15,5 17 0-15,-3 9 0 16,4 0 0-16,3-1-3 15,3-1 4-15,7-2-3 16,4 2-1-16,3-12 2 16,6 0 0-16,3-4-1 0,2 9 1 15,0-2 0-15,2 8 0 16,-6-3 0-16,1-8 0 15,-5-9 0-15,-5-16-2 16,-1-17 1-16,-3-21-1 16,-3-30 0-16,0-27-3 15,2-30 1-15,-3-34-6 16,16-16-27-16,-14-41-2 15,14-24-1-15,-6-34-1 16</inkml:trace>
  <inkml:trace contextRef="#ctx0" brushRef="#br5" timeOffset="408877.3865">10534 988 100 0,'0'0'39'0,"-4"-60"2"15,4 60-4-15,0 0-35 16,0 0-1-16,41-54-2 16,-41 54-3-16,0 0-29 15,57-22-6-15,-57 22 1 16,0 0-2-16</inkml:trace>
  <inkml:trace contextRef="#ctx0" brushRef="#br5" timeOffset="413284.6386">10594 866 59 0,'0'0'37'0,"0"0"-1"16,0 0 2-16,0 0-18 15,51-29-12-15,-51 29-3 16,0 0-1-16,0 0 0 16,0 0-2-16,0 0 1 15,0 0-1-15,0 0 1 16,0 0-1-16,0 0 1 15,0 0-1-15,0 0 0 16,0 0 0-16,0 0-1 16,0 0 1-16,0 0-1 15,-15 71 0-15,-11-27 0 16,11 34 0-16,-7 6-1 15,9 8 2-15,-3-2-3 16,2-25-1-16,10-6-2 16,9-17-1-16,9-15-6 0,-14-27-26 15,31 2-4-15,-16-18 2 16,11-6-2-16</inkml:trace>
  <inkml:trace contextRef="#ctx0" brushRef="#br5" timeOffset="413606.657">10724 898 100 0,'0'0'41'0,"0"0"1"16,22-59-1-16,-22 59-37 16,0 0-2-16,0 0 0 15,0 0 0-15,0 0 0 16,56-44-1-16,-56 44-1 15,0 0 0-15,53-12 0 16,-53 12 0-16,59-13-1 16,-59 13-4-16,64-10-2 15,-64 10-18-15,60-10-14 16,-60 10-1-16,48 0-1 15,-48 0 1-15</inkml:trace>
  <inkml:trace contextRef="#ctx0" brushRef="#br5" timeOffset="413886.673">10857 936 67 0,'0'0'37'0,"0"0"0"16,-60 44 1-16,60-44-23 15,0 0-7-15,0 0 1 16,0 0-2-16,-40 56-1 16,40-56-3-16,0 0 0 15,0 0-1-15,0 0-2 16,54 21 1-16,-54-21-3 15,0 0-1-15,71-5-3 0,-71 5-4 16,47-8-27-16,-47 8-2 16,48-8 1-16,-48 8-2 15</inkml:trace>
  <inkml:trace contextRef="#ctx0" brushRef="#br5" timeOffset="414192.6905">10713 1300 104 0,'-22'18'39'16,"22"-18"2"-16,0 0-3 16,0 0-32-16,0 0-1 15,0 0-1-15,0 0 0 16,56 5-1-16,-56-5-1 0,49-12-1 15,-49 12 1-15,66-9-2 16,-66 9 0-16,74-12-1 16,-74 12-2-16,86-12 1 15,-86 12-2-15,82-13-1 16,-82 13-1-16,77-10-1 15,-77 10-7-15,55-11-15 16,-55 11-9-16,0 0 2 16,52-3-1-16,-52 3 1 15</inkml:trace>
  <inkml:trace contextRef="#ctx0" brushRef="#br5" timeOffset="417662.889">9802 5394 61 0,'-7'-13'36'0,"7"13"-2"16,-9-21 1-16,9 21-19 15,-9-15-11-15,9 15-1 16,0-15 0-16,0 15 0 15,3-12-1-15,-3 12-1 0,0 0 0 16,4 12 0-16,-7 5-1 16,0 12 1-16,-3 8-2 15,-4 8 2-15,-2 8-2 16,-1 7 1-16,-1 2-1 15,-1-2 3-15,3-2-3 16,0-8 2-16,7-6-1 16,3-9-1-16,4-4 0 15,4-17-5-15,13 2-27 16,-9-19-5-16,12 0 0 15,-6-12-1-15</inkml:trace>
  <inkml:trace contextRef="#ctx0" brushRef="#br5" timeOffset="417889.902">9819 5423 96 0,'0'0'37'16,"11"-24"0"-16,13 19-7 15,6-11-28-15,14 0-1 16,7-1 0-16,4 3-1 16,4 5-2-16,-8-3-4 15,3 17-28-15,-21-6-2 16,-5 11 0-16,-28-10-1 15</inkml:trace>
  <inkml:trace contextRef="#ctx0" brushRef="#br5" timeOffset="418092.9136">9923 5570 82 0,'-12'9'37'16,"20"4"0"-16,-8-13 0 15,34 3-33-15,-5-5-1 16,9 2 0-16,0-4-2 15,3 1-3-15,-2 4-4 16,-12-4-29-16,2 7-1 16,-18-2-1-16,-4 9-1 15</inkml:trace>
  <inkml:trace contextRef="#ctx0" brushRef="#br5" timeOffset="418272.9239">9797 5902 104 0,'0'0'39'0,"25"18"0"15,4-21-2-15,21-2-32 16,6-3-3-16,12-2-2 16,7 4-12-16,-6-10-23 15,4 7-4-15,-14-6 0 16,-2 4-1-16</inkml:trace>
  <inkml:trace contextRef="#ctx0" brushRef="#br5" timeOffset="419293.9823">13135 5272 85 0,'14'0'35'0,"-14"0"1"16,1 20-1-16,-8-3-32 15,0 13-1-15,-3 5 0 16,-1 8 1-16,-5 8-1 15,2 5 0-15,-2 0-1 16,3 2 2-16,1-4-3 16,6-8 0-16,8-1-7 15,-8-17-25-15,19-2-5 16,-2-15 3-16,10-8-4 15</inkml:trace>
  <inkml:trace contextRef="#ctx0" brushRef="#br5" timeOffset="419513.9949">13163 5329 100 0,'-18'-18'39'0,"18"18"0"15,-9-19-1-15,19 10-36 16,15 0-1-16,10 0-1 15,12 2-1-15,5-2-2 16,11 9-4-16,-7-9-27 16,13 16-5-16,-17-5 2 15,-6 11-3-15</inkml:trace>
  <inkml:trace contextRef="#ctx0" brushRef="#br5" timeOffset="419715.0064">13199 5517 97 0,'0'0'38'16,"5"13"2"-16,14-17-2 16,16 2-36-16,6-3 0 15,7 2 0-15,2-1-2 16,-5-1-3-16,2 15-13 15,-19-9-21-15,-7 13-1 16,-23-2 0-16,-8 10-2 16</inkml:trace>
  <inkml:trace contextRef="#ctx0" brushRef="#br5" timeOffset="419866.015">13108 5852 111 0,'9'15'41'16,"16"-15"-1"-16,30 1 0 15,17-9-36-15,23-6-5 16,19 10-15-16,-4-20-21 15,7 11-3-15,-9-8-1 16,-9 10-1-16</inkml:trace>
  <inkml:trace contextRef="#ctx0" brushRef="#br5" timeOffset="429408.5608">4421 1009 60 0,'0'0'36'16,"0"0"0"-16,11-54 2 15,-11 54-21-15,0 0-10 16,0 0-2-16,0 0-1 16,0 0 0-16,0 0 0 15,0 0 0-15,23 66-1 16,-16 10-1-16,1 12 1 15,-5 9-4-15,-10-14-1 16,13 10-16-16,-7-17-18 16,9-21-3-16,1-27 1 15,15-12-2-15</inkml:trace>
  <inkml:trace contextRef="#ctx0" brushRef="#br5" timeOffset="430278.6106">6231 879 79 0,'0'0'36'0,"0"0"0"15,0 0 0-15,0 0-28 16,0-57-1-16,0 57 0 16,0 0-2-16,0 0-1 15,0 0-1-15,0 0 0 16,0 0-1-16,0 0 0 15,15 69 0-15,-15-69-1 16,6 53-1-16,1 28-2 16,3 7-12-16,4 1-22 0,4-1-3 15,-9-22 0-15,11-9-2 16</inkml:trace>
  <inkml:trace contextRef="#ctx0" brushRef="#br5" timeOffset="431369.673">8570 912 64 0,'0'0'36'15,"-44"-61"0"-15,44 61 1 16,0 0-27-16,0 0-2 0,0 0-1 16,0 0 0-16,0 0-2 15,0 0 0-15,0 0-2 16,0 0 0-16,0 0 0 15,0 0-2-15,-38 58 1 16,32-5-4-16,8 23-2 16,12-4-32-16,-6 14-2 15,6-5-2-15,-13-26-1 16</inkml:trace>
  <inkml:trace contextRef="#ctx0" brushRef="#br5" timeOffset="433947.8204">8521 2068 70 0,'0'0'36'0,"3"-12"-1"15,-3 12 0-15,0 0-26 16,0 0-1-16,0 0-1 16,0 25-1-16,-3 1-3 15,4 12-1-15,-2 7-1 16,1 16 1-16,-5 8-1 15,1 8 0-15,-1 1-1 16,-1-5 1-16,2-1-3 16,-3-16-6-16,15 0-28 15,-5-24-1-15,13-9-2 16,2-19-2-16</inkml:trace>
  <inkml:trace contextRef="#ctx0" brushRef="#br5" timeOffset="436174.9478">3336 3687 65 0,'14'-5'33'15,"-14"5"1"-15,0 0-2 16,0 0-22-16,0 0-5 0,1 20 0 15,2 8 1-15,-6 7-2 16,3 12 0-16,-4 9 0 16,1 9-1-16,-5 3-1 15,1 2-1-15,-1-5-1 16,-4-7-3-16,9-1-4 15,-10-19-28-15,18-3-2 16,0-19-1-16,13-5 1 16</inkml:trace>
  <inkml:trace contextRef="#ctx0" brushRef="#br5" timeOffset="440746.2093">12536 3644 74 0,'3'-16'34'16,"-3"16"-2"-16,5-11 0 15,-5 11-28-15,0 0-1 16,0 0 0-16,0 0 2 16,0 0-1-16,0 0-1 15,5 23 1-15,-10 2-1 16,4 7 0-16,-4 7-1 0,3 10 0 15,1 5-1-15,0 1-1 16,2 3 0-16,2-4-2 16,3-2-2-16,-4-13-7 15,13 4-23-15,-11-17-3 16,6-1 1-16,-10-25-2 15</inkml:trace>
  <inkml:trace contextRef="#ctx0" brushRef="#br5" timeOffset="442143.2892">8674 5190 72 0,'13'-9'35'15,"-13"9"0"-15,0 0 1 16,0 0-29-16,5 10-1 15,-6 11-2-15,4 18 0 16,-7 10-1-16,-1 11-1 16,-2 4 0-16,-2 10 0 15,-5 6-2-15,3-4 1 0,1-6-4 16,-2-14-5-16,14-1-26 15,-7-16-2-15,12-1 0 16,-3-12-2-16</inkml:trace>
  <inkml:trace contextRef="#ctx0" brushRef="#br5" timeOffset="460433.3353">11100 3691 50 0,'0'0'31'0,"-16"-15"3"15,5 13-3-15,-13-10-18 16,7 15-1-16,-14-6-3 0,4 17 2 16,-14 2-6-16,-1 16 1 15,-4 4-1-15,0 16-2 16,2 3 0-16,10 6-2 15,8 0 0-15,15-5-2 16,20-7-1-16,20-20-5 16,33-9-28-16,13-27-3 15,27-11 0-15,5-22-2 16</inkml:trace>
  <inkml:trace contextRef="#ctx0" brushRef="#br5" timeOffset="462164.4343">7924 5241 59 0,'-3'-17'35'15,"1"4"-1"-15,-12-3 1 16,0 8-26-16,-14-4-1 16,2 11-1-16,-13 3-1 15,-6 17-1-15,-11 11-1 0,-3 16 0 16,-7 12-1-16,5 10-1 15,3 7 0-15,8 3-1 16,15-2-2-16,21-10 3 16,28-14-4-16,29-29 0 15,52-15-33-15,20-28-4 16,39-13 1-16,17-28-2 15</inkml:trace>
  <inkml:trace contextRef="#ctx0" brushRef="#br5" timeOffset="463425.5065">12536 5355 54 0,'-4'-17'35'0,"0"3"-1"16,-14-3 1-16,0 12-23 15,-24-3-3-15,-3 17 0 16,-18 3-1-16,0 18-1 15,-11 7-2-15,6 15 0 16,4 3-1-16,11 12-2 16,23 1 0-16,27-6 1 15,33-3-4-15,28-14 0 16,40-9-34-16,15-21-3 15,27-18-1-15,8-21-2 16</inkml:trace>
  <inkml:trace contextRef="#ctx0" brushRef="#br5" timeOffset="474418.1352">9612 1153 87 0,'42'-66'37'0,"-42"66"1"16,0 0 0-16,0 0-32 15,38-57-1-15,-38 57-1 16,0 0 0-16,0 0 0 0,0 0-2 15,0 0 1-15,0 0-2 16,0 0 0-16,0 0 0 16,44 25-1-16,-43 35 3 15,-4 7-4-15,-1 8 2 16,-8-9-4-16,6 2-1 15,6-5-8-15,-6-20-25 16,15-26-2-16,-9-17 0 16,25-7-1-16</inkml:trace>
  <inkml:trace contextRef="#ctx0" brushRef="#br5" timeOffset="474754.1544">9701 1108 71 0,'-73'-55'40'16,"73"55"-1"-16,0 0 3 15,-61-32-18-15,61 32-18 16,0 0-1-16,0 0-1 15,0 0 0-15,0 0-1 16,0 0 0-16,0 0-1 16,74-41 0-16,-74 41 0 15,93-26 1-15,-42 10-3 16,2 2 0-16,-1-1-1 15,0 1-1-15,-1 2 0 0,-3 0-4 16,-48 12-1-16,80-20-13 16,-80 20-20-16,58-16-1 15,-58 16 0-15,0 0-1 16</inkml:trace>
  <inkml:trace contextRef="#ctx0" brushRef="#br5" timeOffset="476599.26">6223 2268 93 0,'0'0'36'16,"-8"-21"1"-16,8 21 0 16,-12-10-34-16,12 10 0 15,0 0-1-15,-4-10 0 16,4 10 0-16,-1 12 0 15,1 5-1-15,1 9 0 16,-1 9-1-16,2 12 1 16,-1 6-1-16,0 6 0 15,-1 2-1-15,-1-1-1 16,2-2 0-16,-3-10-1 15,7-2-6-15,-8-25-21 16,16 3-7-16,-13-24 0 16,21 4 1-16</inkml:trace>
  <inkml:trace contextRef="#ctx0" brushRef="#br5" timeOffset="476832.2733">5934 2229 107 0,'-15'0'38'0,"-2"-6"1"16,17 6-1-16,19 4-36 16,15-4 0-16,23-5-1 15,20 1 0-15,18-8-2 16,15-2-1-16,12-1-4 15,-8-11-19-15,7 9-14 16,-21-7 2-16,-11 9-3 0,-28-4 2 16</inkml:trace>
  <inkml:trace contextRef="#ctx0" brushRef="#br5" timeOffset="478756.3833">5405 3816 71 0,'0'0'35'0,"13"-9"0"16,-13 9 1-16,0 0-28 16,0 0-3-16,-3 16-2 15,2 2-1-15,1 9 0 16,0 7-1-16,0 8 1 15,0 7-2-15,-2 8 1 0,-3 3 0 16,2-3-1-16,-1-1-1 16,-3-7-3-16,7-1-3 15,-13-21-18-15,20 1-10 16,-7-16-1-16,11-7 0 15,-3-16-1-15</inkml:trace>
  <inkml:trace contextRef="#ctx0" brushRef="#br5" timeOffset="478993.3969">5165 3852 98 0,'-27'-4'38'0,"1"-6"1"0,15 12-2 16,11-2-33-16,19-8-2 15,18 2 1-15,22 0-1 16,21-2-2-16,11-2-1 16,21 1-2-16,-1-11-10 15,10 10-25-15,-14-10 0 16,-4 6-2-16,-22-8 0 15</inkml:trace>
  <inkml:trace contextRef="#ctx0" brushRef="#br5" timeOffset="480166.464">11850 3739 70 0,'14'-11'36'0,"-8"-6"-1"15,8 9 1-15,-10-11-29 16,-4 19-2-16,10-16 1 16,-10 16 0-16,0 0-2 15,0 0-1-15,4 13-1 16,-9 12 0-16,-8 9-1 15,2 12-1-15,0 11 0 0,-5 10 0 16,0 7-1-16,1-1 1 16,3 1-2-16,2-10-1 15,9 0-3-15,-7-23-7 16,20-1-23-16,-8-19-1 15,9-6-1-15,-1-17 1 16</inkml:trace>
  <inkml:trace contextRef="#ctx0" brushRef="#br5" timeOffset="480385.4765">11694 3773 100 0,'-16'-16'39'0,"-5"-4"0"16,21 20-1-16,-5-13-34 15,19 10-1-15,20 1 0 16,15 3-2-16,15 3-2 16,13-6-3-16,20 13-18 15,-2-15-17-15,8 7 1 16,-15-11-3-16,-6 5 0 15</inkml:trace>
  <inkml:trace contextRef="#ctx0" brushRef="#br5" timeOffset="481974.5674">3526 5270 54 0,'0'0'33'16,"0"-10"-1"-16,0 10 1 16,0 0-22-16,-4-14-6 0,4 14 1 15,0 0-2-15,0 0 0 16,0 0 0-16,3 24-1 15,-3 0-1-15,0 11 1 16,-5 7-2-16,0 11 1 16,-3 6-2-16,-2 5 1 15,1-1-2-15,-5-4-1 16,6 0-1-16,-5-20-8 15,13 1-22-15,-2-20-1 16,9-6-1-16,-7-14-1 16</inkml:trace>
  <inkml:trace contextRef="#ctx0" brushRef="#br5" timeOffset="482232.5822">3274 5250 94 0,'-13'-10'38'0,"-6"-3"1"16,19 13-2-16,-14 1-33 16,14-1-1-16,33 4-1 15,8-3 0-15,13-2 0 16,15-1-2-16,12-1-1 15,10-4-2-15,8 2-2 16,-7-12-7-16,3 12-26 16,-20-8 0-16,-6 5-3 0,-20-4 2 15</inkml:trace>
  <inkml:trace contextRef="#ctx0" brushRef="#br5" timeOffset="497788.4719">6759 5243 36 0,'19'-18'32'15,"-11"6"2"-15,-8 12-2 16,7-22-9-16,-7 22-14 0,4-12-2 16,-4 12-2-16,-15-6-1 15,-3 12 0-15,-15 1 0 16,-4 9-1-16,-9 2-1 15,-4 8 1-15,-6-2-1 16,4 7-1-16,2-1 0 16,16-1 0-16,5 0-1 15,11-2 1-15,17 1-2 16,10-5 1-16,19 4-1 15,8-3 1-15,15 0 0 16,7-1 0-16,3-1 0 16,3-1 0-16,-5-3 1 15,-9 0-1-15,-12-1 2 16,-15 4-1-16,-21 2 0 15,-19 7 0-15,-19 1 0 0,-11 3 1 16,-11 0 2-16,-3 0-2 16,-1-4-1-16,9-7-2 15,12-2-1-15,8-20-27 16,33-1-8-16,4-11-1 15,28-5-4-15</inkml:trace>
  <inkml:trace contextRef="#ctx0" brushRef="#br5" timeOffset="514547.4305">18036 2431 62 0,'1'-20'36'0,"-1"20"0"15,6-25-2-15,-6 25-21 0,3-19-9 16,-3 19 0-16,0-12-1 15,0 12 0-15,0 0-1 16,0 0 0-16,0 0-1 16,-6 23 0-16,1 6 0 15,-2 11 0-15,-2 11-1 16,-2 9 2-16,-4 17 0 15,-3 8 0-15,-2 5 0 16,-3 4 0-16,1 0 0 16,0-4 0-16,4-7-1 15,5-7-1-15,3-15 0 16,6-6 0-16,7-15 1 15,3-10-1-15,7-14 1 16,3-7 0-16,7-8 1 0,6-4-1 16,7-7 0-16,8-3-1 15,11-4 1-15,12-1-1 16,6 2 0-16,10 1 1 15,7 4-1-15,1 0 1 16,-1 7-1-16,-5-2 0 16,-12 6 0-16,-12 0 0 15,-14 1-1-15,-12 1-2 16,-11 1-1-16,-17-15-17 15,-7 12-18-15,0 0 0 16,-2-14-2-16,-8-2 0 16</inkml:trace>
  <inkml:trace contextRef="#ctx0" brushRef="#br5" timeOffset="515176.4665">16813 6485 48 0,'-33'-1'29'0,"9"5"-1"16,5-3-2-16,19-1-15 15,-12 9-18-15,23 3 0 16,-11-12-2-16,27 19 1 0,-13-10-7 15,4 4-10-15,3 1 0 16,-9-8 2-16,6 5 0 16</inkml:trace>
  <inkml:trace contextRef="#ctx0" brushRef="#br5" timeOffset="515625.4921">16870 6579 51 0,'0'0'34'16,"-10"-19"-1"-16,10 19-1 16,-23-19-16-16,23 19-4 15,-20-18-3-15,20 18-2 16,-19-10-2-16,19 10-1 15,-18-6 0-15,18 6-2 16,0 0 0-16,0 0-1 0,13 6 1 16,11 2-1-16,17-2 1 15,18 0-1-15,22-5 1 16,29 0 0-16,27-6 0 15,32-4-1-15,28-7 0 16,33-5 0-16,28-4 0 16,27-2 0-16,19-2-1 15,16 2 1-15,11 0 0 16,4 3 0-16,-4 4 0 15,-10 3 0-15,-14 6 0 16,-20 1-1-16,-21 6 1 16,-23 3 0-16,-24 1-1 15,-22 1 1-15,-22 1-1 16,-23 0 1-16,-22 2-1 15,-16 0 0-15,-21 2 0 0,-18 0-1 16,-21 2 0-16,-12-1 0 16,-13 1-1-16,-14 0-1 15,-6 8-3-15,-9-16-22 16,-10 20-11-16,0-11 0 15,10 4-1-15,0-13-1 16</inkml:trace>
  <inkml:trace contextRef="#ctx0" brushRef="#br5" timeOffset="528652.2372">4315 3817 57 0,'0'0'34'16,"-1"-16"1"-16,1 16-1 15,0-19-11-15,0 19-21 16,0 0 0-16,0 0 0 16,0 0 0-16,0 0 0 15,-9 28-1-15,7 3 0 16,-5 6 0-16,0 10 1 15,-7 8-2-15,4 4 2 16,-7 3-2-16,1-2 1 16,4-10 0-16,-3-6 0 15,3-9-1-15,5-12 0 16,4-12 0-16,3-11 1 0,12-16 0 15,2-12-1-15,1-8 2 16,4-14-1-16,1-8 0 16,-2-2 0-16,1-3 0 15,-4 5 0-15,-3 6 0 16,-2 9 0-16,-3 10 0 15,-4 10-1-15,-2 12 1 16,-1 11-1-16,0 0 0 16,5 25 0-16,0 4 0 15,3 9 0-15,1 7 0 16,6 7 0-16,8 3-1 15,4-1 1-15,2-3 0 16,3-8 0-16,3-12 1 16,1-8-1-16,0-16 1 15,-1-14 0-15,-2-14 0 0,0-12 0 16,-6-15 1-16,-1-6-1 15,-9-6 0-15,-2-4 0 16,-8-1-1-16,-1 2 0 16,-5 6 0-16,-5 9-1 15,4 14-4-15,-9-7-18 16,20 26-17-16,-1-1 2 15,12 12-4-15,3 1 2 16</inkml:trace>
  <inkml:trace contextRef="#ctx0" brushRef="#br5" timeOffset="530537.345">13938 3715 41 0,'9'-10'31'15,"-2"-4"3"-15,-7 14-1 16,9-21-16-16,-9 21-6 15,0 0-1-15,11-4-2 16,-11 4-2-16,0 0-2 16,0 0-1-16,-6 13-1 15,3-2-1-15,-1 6 0 16,-1 3-1-16,1 8 0 15,-6 3 0-15,0 3 1 16,-4 2-1-16,0 0 0 16,0-2 0-16,0-5 1 15,0-4-1-15,6-7 0 0,8-18 1 16,-11 15-1-16,11-15 1 15,4-20 0-15,6 1-1 16,0-7 1-16,4-6 0 16,3-5 0-16,-2-1 1 15,5-3-2-15,-1 3 2 16,-4 3-2-16,0 4 1 15,1 7-1-15,-5 7 0 16,1 7 1-16,0 9-1 16,-1 8 0-16,2 9 0 15,0 8 0-15,1 9 0 16,-1 2 0-16,5 7 0 0,-1 5 0 15,1-1 0 1,0 0 1-16,-3-5-2 0,4-6 1 16,-5-7 1-16,0-7 0 15,-2-11 0-15,2-11 0 16,-2-14 0-16,3-9 1 15,-1-10-1-15,1-8 1 16,0-6-1-16,-2-6 0 16,-1 0 0-16,-1 2-2 15,-2 10 1-15,-4 2-2 16,2 10-2-16,-10 4-5 15,16 19-29-15,-13 7 0 16,0 0-2-16,0 0 0 16</inkml:trace>
  <inkml:trace contextRef="#ctx0" brushRef="#br5" timeOffset="532143.4369">11045 5358 69 0,'-1'-13'35'0,"-4"-2"-2"15,5 15 0-15,-2-19-30 16,2 19 1-16,0 0-1 16,0 0 0-16,-1 19 0 15,-3 10-1-15,-4 4 0 16,-3 12 0-16,-6 8-1 0,2 7 0 15,-8 2 0-15,2 1 2 16,-2-6-3-16,1-5 3 16,6-9-1-16,3-10 0 15,5-11-1-15,7-10 2 16,1-12-2-16,16-14 0 15,-2-10 1-15,3-11-2 16,3-9-1-16,2-5 1 16,1-11 2-16,-3-3-4 15,1-1 4-15,1 4-4 16,-7 8 3-16,-1 8 0 15,-5 8-1-15,0 11 1 16,-9 25-1-16,14-6 0 16,-7 27 0-16,-1 13 1 15,3 10-1-15,1 12 0 0,5 11 0 16,3 3 3-16,4-1-3 15,5-3 1-15,3-10 1 16,2-8 0-16,3-14 1 16,1-11-1-16,0-17-1 15,3-15 0-15,-3-15 0 16,-2-11-2-16,-5-12 0 15,-5-8 0-15,-2-12 0 16,-3-6-1-16,-4-2 2 16,-4-1-6-16,4 13 0 15,-12-1-29-15,19 17-5 16,-7 2 2-16,8 17-4 15</inkml:trace>
  <inkml:trace contextRef="#ctx0" brushRef="#br6" timeOffset="553810.6762">6360 3858 48 0,'0'0'32'15,"13"-11"1"-15,-13 11 0 16,0 0-9-16,7-12-19 16,-7 12 0-16,0 0 0 15,0 0-1-15,-3 15-1 16,0 5-1-16,-2 9 0 15,-2 8-1-15,-1 10 0 16,-2 9 0-16,1 8-1 16,-1 4-1-16,-1-2 1 15,5-3-1-15,1-9 0 16,1-9 0-16,3-14 1 15,4-11-1-15,-3-20 1 16,20-16 1-16,-6-14 0 16,0-14 1-16,2-10-1 0,-2-10 1 15,0-8 0-15,-1-4-1 16,-4 2 0-16,-2 4 0 15,-2 6 0-15,1 6-1 16,3 8 1-16,2 7-1 16,7 6 0-16,1 6 0 15,7 4 0-15,5 8 1 16,3 3-1-16,0 5 1 15,2 4-2-15,-4 9 2 16,-5 7-2-16,-4 7 1 16,-5 9 0-16,-10 6-2 15,-7 8 2-15,-7 5-1 16,-11 3 1-16,-3 1 0 15,-4-2 0-15,-4-3 0 0,0-5 0 16,3-8 0-16,1-7 1 16,5-6-1-16,5-8 1 15,3-4-1-15,11-5 0 16,0 0 0-16,-11-3 0 15,11 3 0-15,0 0 0 16,14-10 0-16,0 10 1 16,7 5 0-16,3 4 0 15,7 5 1-15,3 8-1 16,3 6 1-16,-2 3 0 15,4 8 0-15,-9-1-1 16,-2 0-1-16,-5-3 0 16,-2-3-2-16,-4-8 0 15,-3-6-2-15,0 0-11 0,-14-18-24 16,20-9 1-16,-17-9-1 15,8 0 2-15</inkml:trace>
  <inkml:trace contextRef="#ctx0" brushRef="#br6" timeOffset="566272.389">10663 2199 54 0,'0'0'33'16,"-3"-26"0"-16,3 26-1 15,-4-29-14-15,4 29-10 16,-7-23-2-16,7 23 1 0,-15-15-3 16,15 15 1-16,-27 7-2 15,10 4-1-15,-5 5-1 16,-1 6-1-16,-2 6 1 15,1 4-1-15,1 7 1 16,5 5-1-16,3 6 0 16,7 5 1-16,8 0-1 15,6 1 1-15,10-3-2 16,13-7 2-16,8-9-1 15,13-15 0-15,9-19 1 16,6-18 0-16,6-22 0 16,-2-16-1-16,-3-10 1 15,-5-7 0-15,-15-9 0 16,-15 1 0-16,-18 5 0 0,-15 10 0 15,-22 14-2-15,-15 15 2 16,-14 17-2-16,-17 16-2 16,2 24-6-16,-9 5-27 15,17 18-3-15,7 0 0 16,23 4-1-16</inkml:trace>
  <inkml:trace contextRef="#ctx0" brushRef="#br6" timeOffset="567729.4723">7731 3837 74 0,'0'-18'35'16,"0"18"-1"-16,-8-24-2 16,8 24-25-16,-20-15-2 15,8 14 0-15,-7 0-2 16,0 9 0-16,-6 2 0 15,-3 10-1-15,-4 6 1 16,-1 10-1-16,-2 9 0 16,8 6 0-16,-2 4-1 15,15 6 1-15,7-2-2 0,15 0 1 16,10-6-1-16,16-10-1 15,17-11 1-15,7-13 0 16,11-14 0-16,3-16 1 16,-1-19 0-16,-2-17-1 15,-5-13 1-15,-8-10 0 16,-17-6 0-16,-16-1 0 15,-16 5-1-15,-20 7-1 16,-17 14 0-16,-17 17 0 16,-15 24-3-16,-15 10-16 15,6 31-17-15,0 5-1 16,18 13-1-16,16-4 0 15</inkml:trace>
  <inkml:trace contextRef="#ctx0" brushRef="#br6" timeOffset="569095.5504">13297 3713 71 0,'5'-10'34'0,"-10"-8"1"15,7 8 0-15,-12-10-28 16,6 10-1-16,-6-7-1 16,10 17 0-16,-27-14-1 15,9 14 0-15,-9 6-2 16,-1 9 0-16,-3 7 0 15,-2 6-1-15,0 9 0 16,1 6 0-16,4 5-1 16,7 3 0-16,8 2 0 15,12-3 0-15,10-5 0 16,13-8 0-16,14-10 0 15,15-14 0-15,12-15 0 16,9-14 0-16,4-14 1 16,-2-11 0-16,-7-7 0 0,-11-4-1 15,-15-2 0-15,-22 0-2 16,-19 9 0-16,-19 8-2 15,-19 16-4-15,-18-1-21 16,0 23-9-16,-8 1 1 16,9 13-2-16</inkml:trace>
  <inkml:trace contextRef="#ctx0" brushRef="#br6" timeOffset="570331.6211">4702 5314 63 0,'0'-21'36'16,"2"6"-2"-16,-9-3 3 15,7 18-28-15,-20-24-3 16,6 19-1-16,-5 0-1 16,-3 10-1-16,-3 4-1 15,-2 12 0-15,-4 5-1 16,3 12 1-16,-4 6-1 15,6 7 1-15,2 3-1 0,13 2 0 16,6-2-1-16,13-7 1 16,12-8-1-16,15-9 0 15,13-10 0-15,10-13 0 16,12-14 0-16,2-11 0 15,-4-14 0-15,-2-11 0 16,-7-7-1-16,-13-11 0 16,-14-3 0-16,-20-3-1 15,-17 8 0-15,-22 5-1 16,-14 18-3-16,-22 6-10 15,-2 33-21-15,-15 14 1 16,6 21-2-16,1 11 1 16</inkml:trace>
  <inkml:trace contextRef="#ctx0" brushRef="#br7" timeOffset="600678.3569">5145 2282 15 0,'0'0'28'0,"11"-5"1"15,-11 5 0-15,0 0-10 16,0 0-3-16,0 0-1 15,-4-10-3-15,4 10-2 16,0 0-4-16,0 0-1 16,0 0 0-16,0 0-1 15,0 0-1-15,0 0 0 0,0 0-1 16,0 0 0-1,0 0-1-15,-10 1 0 0,10-1 0 16,-11 23-1-16,4-3 0 16,-1 9 1-16,-2 10-2 15,3 12 2-15,-1 6-1 16,6 4 1-16,0 5-1 15,7-1 2-15,3-5-2 16,6-4 2-16,5-10-2 16,3-11 1-16,5-15-1 15,2-11 2-15,4-13-1 16,0-12 0-16,6-12 1 15,-3-13-2-15,-3-12 1 16,4-5 0-16,-7-2 1 0,-2 0-3 16,-5 3 2-16,-5 4-2 15,-8 8 2-15,-4 5-1 16,-4 12 0-16,-4 6-1 15,2 7 0-15,-1 2-2 16,1 13-3-16,14-21-10 16,9 22-21-16,-7-7-1 15,11 9-1-15,-8-4 0 16</inkml:trace>
  <inkml:trace contextRef="#ctx0" brushRef="#br7" timeOffset="602767.4764">5662 2352 43 0,'-4'-10'31'0,"4"10"3"15,0 0-1-15,-3-15-11 16,3 15-12-16,0 0-2 15,0 0-1-15,0 0-1 16,0 0-1-16,0 0-2 16,0 0 0-16,0 0-1 15,0 0 0-15,-6 20-1 16,5-2 0-16,-2 9-1 15,0 10 0-15,-1 6 1 16,-1 12 0-16,-2 1 0 16,1 2 1-16,-2-3-1 15,6-5 1-15,-3-8-2 0,2-6 2 16,5-11-4-16,-1-8 0 15,7-2-5-15,-8-15-15 16,14-9-16-16,-8-3 2 16,8 1-2-16,-8-12-1 15</inkml:trace>
  <inkml:trace contextRef="#ctx0" brushRef="#br7" timeOffset="605981.6602">9496 3820 41 0,'6'-20'30'16,"-6"20"2"-16,2-20-2 16,-2 20-17-16,3-12-3 15,-3 12-1-15,0 0 0 16,0 0-3-16,0 0 0 15,0 0-2-15,0 0-1 16,0 0-1-16,0 0-1 16,0 0 0-16,2 19 0 15,-2-3 0-15,0 4 0 16,0 2 0-16,-1 1 0 15,-1 5 1-15,-1-2-1 0,3-2 0 16,-4-2 1-16,0-5-2 16,3-2 1-16,0 0 0 15,-2-3-1-15,3-2 1 16,0-10-1-16,3 16 0 15,-3-16 0-15,2 18 0 16,-1-8 0-16,0 0 0 16,1 4 0-16,-2-1 0 15,0 2 0-15,-2 2 0 16,4 3 0-16,-1-1 0 15,2 4 0-15,3-1-1 16,2 1 1-16,-1 2-1 16,6-6 1-16,3 2-2 15,1-5 2-15,1-4-2 0,0-4 2 16,2-6 0-16,1-8 0 15,3-9 1-15,-1-9 0 16,1-6 1-16,1-9-1 16,4-11 0-16,1-6 0 15,1-5 1-15,3-3-2 16,0 3 1-16,-2 3-1 15,0 5 1-15,-4 8 0 16,-5 10-1-16,-5 9 1 16,-2 8 0-16,-7 8 0 15,-9 10 0-15,0 0 0 16,0 0 0-16,-3 13-1 15,-2 6 0-15,-1 8 0 16,2 9-1-16,1 8 1 16,3 9-1-16,3 6 1 0,4 2 0 15,1 1 0-15,2-2 1 16,3-8-2-16,1-3 2 15,-1-11-1-15,-2-11-2 16,3-7 0-16,-1-20-12 16,10-1-22-16,-14-18-3 15,6 2 0-15,-8-15-2 16</inkml:trace>
  <inkml:trace contextRef="#ctx0" brushRef="#br7" timeOffset="620844.5103">8535 3822 74 0,'0'0'37'16,"1"-12"-1"-16,-1 12 1 15,0 0-20-15,0 0-14 16,0 0 0-16,0 0-1 15,3 24 1-15,-3 4-1 16,-1 11 0-16,-2 10 0 16,-4 8-1-16,0 7 0 15,-2 4-2-15,-2-5-1 16,5 2-3-16,-3-18-7 15,17-1-26-15,-5-18 0 0,14-8 0 16,-3-18-1-16</inkml:trace>
  <inkml:trace contextRef="#ctx0" brushRef="#br7" timeOffset="621182.5297">8501 3847 95 0,'-9'-13'38'16,"23"11"0"-16,3-12-1 16,24 5-35-16,5-2 0 15,12 5 1-15,8-1-1 0,4 4 0 16,-2 6-1-16,-1 6-1 15,-11 7 0-15,-11 11 0 16,-16 11 0-16,-21 13 1 16,-21 12-1-16,-18 5 1 15,-18 8-1-15,-14 2 0 16,-12-2 1-16,-5-4-1 15,5-13 0-15,7-13-2 16,12-12-7-16,10-27-27 16,30-9-3-16,12-28 0 15,26-10-2-15</inkml:trace>
  <inkml:trace contextRef="#ctx0" brushRef="#br7" timeOffset="628845.968">4029 2284 66 0,'7'-19'34'16,"-7"19"-1"-16,5-21-6 15,-5 21-21-15,0 0-1 16,14-9 0-16,-14 9-1 0,4 12 1 15,-8 5-2-15,3 9 0 16,-5 11 0-16,3 15 0 16,-5 7-2-16,3 10 3 15,-1 4-3-15,0 6 2 16,2-3-3-16,-1-1 2 15,4-9-2-15,2-10 1 16,4-12-2-16,2-7 0 16,1-11 1-16,2-15-1 15,4-10 1-15,4-12-1 16,-2-15 1-16,-1-7 1 15,0-13-1-15,-5-8 0 16,0-11 0-16,-5-3-1 16,0-7 1-16,-4-1 0 0,-1 4 0 15,1 4-2-15,1 4 3 16,3 4-1-16,7 7 1 15,5 4 0-15,6 9 0 16,6 3 0-16,5 6 0 16,4 4 0-16,0 4 0 15,1 8 1-15,-5 7-2 16,-1 8 1-16,-4 11 0 15,-6 7 0-15,-3 11 0 16,-9 6-2-16,-5 3 2 16,-4 5-2-16,-7 2 2 15,-8 6-1-15,-8-1 0 16,-11-3 0-16,-8-3 1 15,-7-2 0-15,-9-7 0 0,1-6 0 16,0-7-2-16,6-15-3 16,18-5-7-16,7-27-27 15,26-6-1-15,7-18-1 16,25 0-2-16</inkml:trace>
  <inkml:trace contextRef="#ctx0" brushRef="#br7" timeOffset="644198.8461">5078 1022 88 0,'0'0'38'0,"0"0"0"0,0 0-1 15,0 0-30-15,0 0-4 16,0 0 0-16,0 0-2 16,0 0 1-16,0 0 0 15,0 0 0-15,0 0 0 16,0 0 1-16,19 61-1 15,-17 0 0-15,-3 7-2 16,3 16 1-16,-13-14-1 16,9 11-2-16,-1-8-2 15,3-12-2-15,8-18-10 16,-9-19-21-16,15-9 0 15,-14-15-1-15,25-11 0 16</inkml:trace>
  <inkml:trace contextRef="#ctx0" brushRef="#br7" timeOffset="644425.8591">5138 1354 114 0,'0'0'39'15,"0"0"0"-15,0 0-6 16,0 0-29-16,0 0-2 15,59-21 0-15,-59 21-1 16,0 0-2-16,66-17-2 16,-66 17-2-16,57-18-3 15,-57 18-14-15,65-23-16 16,-65 23 2-16,72-26-3 15,-72 26 2-15</inkml:trace>
  <inkml:trace contextRef="#ctx0" brushRef="#br7" timeOffset="644756.878">5633 1023 99 0,'0'0'38'0,"0"0"0"15,-53-43-3-15,53 43-28 16,0 0-1-16,0 0 1 16,0 0-2-16,0 0-2 0,0 0 0 15,-57 87-1 1,45-25 1-16,1 11-2 0,7 8 0 15,-8-13-2-15,12 9 1 16,-2-13-1-16,8-8 0 16,-1-16-3-16,-3-11 0 15,6-5-3-15,-8-24-22 16,13 9-10-16,-13-9 0 15,9-17-2-15,-5-3 1 16</inkml:trace>
  <inkml:trace contextRef="#ctx0" brushRef="#br7" timeOffset="668058.2108">3266 1101 74 0,'0'0'35'0,"18"-53"-1"16,-18 53-6-16,0 0-18 15,0 0-8-15,0 0 0 16,0 0 1-16,19 67-2 0,-27-5 3 15,-4 5-3-15,3 1 2 16,-9-18-1-16,9 6 0 16,4-13-1-16,0-15 1 15,5-28 0-15,0 0 0 16,0 0 0-16,0 0 0 15,28-52 0-15,-28 52-3 16,25-53 2-16,-25 53-1 16,24-61 1-16,-24 61-1 15,27-66 0-15,-27 66 0 16,24-73 0-16,-24 73 2 15,18-68-3-15,-18 68 2 16,0 0 0-16,33-71-2 0,-33 71 1 16,0 0 1-1,0 0 1-15,46-8-1 0,-46 8 1 16,0 0 0-16,0 0 1 15,65 57 0-15,-65-57-1 16,49 23-2-16,-49-23 2 16,59 8-2-16,-59-8 1 15,65-8 0-15,-65 8-1 16,64-22-1-16,-64 22 1 15,60-31 1-15,-60 31-1 16,53-27 0-16,-53 27 1 16,0 0 1-16,45 24-1 15,-24 32 1-15,-16 29-2 16,-8 21 1-16,-15-14-4 0,10 9 0 15,16-6-31-15,3-32-7 16,23-34-1-16,3-25-1 16</inkml:trace>
  <inkml:trace contextRef="#ctx0" brushRef="#br7" timeOffset="698963.9785">7583 969 38 0,'0'0'31'0,"0"0"2"16,0 0-1-16,0 0-12 15,5-56-12-15,-5 56 2 16,0 0-1-16,0 0-2 0,0 0-1 15,0 0-2-15,0 0 0 16,0 0-2-16,0 0 0 16,0 0 1-16,0 0-1 15,0 0-1-15,0 0 0 16,0 0 1-16,29 67-2 15,-17 5 2-15,-5 11-1 16,2 8 0-16,-1 1-2 16,-9-22 1-16,5 1-3 15,-3-14-3-15,11-23-22 16,-10-13-8-16,10-11-1 15,-12-10-1-15</inkml:trace>
  <inkml:trace contextRef="#ctx0" brushRef="#br7" timeOffset="699505.0094">8059 905 53 0,'0'0'34'16,"0"0"0"-16,0 0-1 15,53-36-17-15,-53 36-14 16,0 0 2-16,0 0 2 0,0 0-1 15,0 0-2 1,0 0-1-16,0 0 2 0,-35 67-1 16,35-67 0-16,-53 40-2 15,53-40 2-15,-61 43-2 16,61-43 2-16,-63 47-2 15,63-47-1-15,-57 43 1 16,57-43 0-16,-45 40 1 16,45-40-1-16,0 0 0 15,0 0 1-15,0 0 0 16,0 0 0-16,0 0-1 15,0 0 0-15,57 49 0 16,-57-49 0-16,64-2 0 16,-64 2 0-16,57 12 0 15,14 10-1-15,-16 3 0 16,-11 13 0-16,-19 4-1 0,-13-12 1 15,4 12-2-15,-1-5 0 16,3-20 0-16,4-7 0 16,6-7-4-16,-6-23-11 15,11 7-21-15,-11-11 1 16,0 3-1-16,-22 21-1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9Tui 03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641636"/>
              </p:ext>
            </p:extLst>
          </p:nvPr>
        </p:nvGraphicFramePr>
        <p:xfrm>
          <a:off x="214283" y="762000"/>
          <a:ext cx="8750332" cy="45181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gear – twice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increase efficiency and safety when moving gear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people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school I came from.</a:t>
            </a: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December was Priyanka’s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3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(Boxing Day) was </a:t>
            </a:r>
            <a:r>
              <a:rPr lang="en-NZ" sz="10800" dirty="0" err="1" smtClean="0">
                <a:solidFill>
                  <a:srgbClr val="FFFF00"/>
                </a:solidFill>
              </a:rPr>
              <a:t>Tayla’s</a:t>
            </a:r>
            <a:r>
              <a:rPr lang="en-NZ" sz="10800" dirty="0" smtClean="0">
                <a:solidFill>
                  <a:srgbClr val="FFFF00"/>
                </a:solidFill>
              </a:rPr>
              <a:t> birthday 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 of 3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2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same day (26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-Boxing Day) was also Brooke’s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3 of 3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78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694440"/>
              <a:ext cx="7853400" cy="460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440" y="686520"/>
                <a:ext cx="7883280" cy="462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441360"/>
              <a:ext cx="8211960" cy="185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426600"/>
                <a:ext cx="8235720" cy="18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78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78840"/>
              <a:ext cx="7916760" cy="560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720" y="65880"/>
                <a:ext cx="7946640" cy="56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19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</TotalTime>
  <Words>249</Words>
  <Application>Microsoft Office PowerPoint</Application>
  <PresentationFormat>On-screen Show (4:3)</PresentationFormat>
  <Paragraphs>37</Paragraphs>
  <Slides>10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</cp:revision>
  <dcterms:created xsi:type="dcterms:W3CDTF">2006-08-16T00:00:00Z</dcterms:created>
  <dcterms:modified xsi:type="dcterms:W3CDTF">2015-02-03T02:27:01Z</dcterms:modified>
</cp:coreProperties>
</file>