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455" r:id="rId2"/>
    <p:sldId id="594" r:id="rId3"/>
    <p:sldId id="595" r:id="rId4"/>
    <p:sldId id="596" r:id="rId5"/>
    <p:sldId id="597" r:id="rId6"/>
    <p:sldId id="598" r:id="rId7"/>
    <p:sldId id="305" r:id="rId8"/>
    <p:sldId id="59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6" autoAdjust="0"/>
    <p:restoredTop sz="94660"/>
  </p:normalViewPr>
  <p:slideViewPr>
    <p:cSldViewPr>
      <p:cViewPr varScale="1">
        <p:scale>
          <a:sx n="70" d="100"/>
          <a:sy n="70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01/12/2014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Hakihea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3238633"/>
              </p:ext>
            </p:extLst>
          </p:nvPr>
        </p:nvGraphicFramePr>
        <p:xfrm>
          <a:off x="214283" y="761999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17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some important notices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people matter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Present our projects – and get them marked by the class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is not the toughest marker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game of word mastermind to close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finish having fun while still using taxpayer money well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15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 is Jessica’s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53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16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 is </a:t>
            </a:r>
            <a:r>
              <a:rPr lang="en-NZ" sz="10800" dirty="0" err="1" smtClean="0">
                <a:solidFill>
                  <a:srgbClr val="FFFF00"/>
                </a:solidFill>
              </a:rPr>
              <a:t>Shaylyn’s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781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18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 is </a:t>
            </a:r>
            <a:r>
              <a:rPr lang="en-NZ" sz="10800" dirty="0" smtClean="0">
                <a:solidFill>
                  <a:srgbClr val="FFFF00"/>
                </a:solidFill>
              </a:rPr>
              <a:t>Kathr</a:t>
            </a:r>
            <a:r>
              <a:rPr lang="en-NZ" sz="10800" dirty="0" smtClean="0">
                <a:solidFill>
                  <a:srgbClr val="FFFF00"/>
                </a:solidFill>
              </a:rPr>
              <a:t>yn’s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810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20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 is </a:t>
            </a:r>
            <a:r>
              <a:rPr lang="en-NZ" sz="10800" dirty="0" smtClean="0">
                <a:solidFill>
                  <a:srgbClr val="FFFF00"/>
                </a:solidFill>
              </a:rPr>
              <a:t>Kelsey</a:t>
            </a:r>
            <a:r>
              <a:rPr lang="en-NZ" sz="10800" dirty="0" smtClean="0">
                <a:solidFill>
                  <a:srgbClr val="FFFF00"/>
                </a:solidFill>
              </a:rPr>
              <a:t>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92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8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 is </a:t>
            </a:r>
            <a:r>
              <a:rPr lang="en-NZ" sz="10800" dirty="0" err="1" smtClean="0">
                <a:solidFill>
                  <a:srgbClr val="FFFF00"/>
                </a:solidFill>
              </a:rPr>
              <a:t>Shaela</a:t>
            </a:r>
            <a:r>
              <a:rPr lang="en-NZ" sz="10800" smtClean="0">
                <a:solidFill>
                  <a:srgbClr val="FFFF00"/>
                </a:solidFill>
              </a:rPr>
              <a:t>-Maree’s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939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3613182"/>
              </p:ext>
            </p:extLst>
          </p:nvPr>
        </p:nvGraphicFramePr>
        <p:xfrm>
          <a:off x="533400" y="533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236 - 247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November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Planets and astronomy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 Processes Plan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28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November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 Processes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 Processes Presentation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December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 Processes (Osmosis, Photosynthesis, Transpiration)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05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7967</TotalTime>
  <Words>219</Words>
  <Application>Microsoft Office PowerPoint</Application>
  <PresentationFormat>On-screen Show (4:3)</PresentationFormat>
  <Paragraphs>41</Paragraphs>
  <Slides>8</Slides>
  <Notes>0</Notes>
  <HiddenSlides>0</HiddenSlides>
  <MMClips>10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375</cp:revision>
  <dcterms:created xsi:type="dcterms:W3CDTF">2006-08-16T00:00:00Z</dcterms:created>
  <dcterms:modified xsi:type="dcterms:W3CDTF">2014-12-01T03:57:04Z</dcterms:modified>
</cp:coreProperties>
</file>