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455" r:id="rId2"/>
    <p:sldId id="305" r:id="rId3"/>
    <p:sldId id="59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6" autoAdjust="0"/>
    <p:restoredTop sz="94660"/>
  </p:normalViewPr>
  <p:slideViewPr>
    <p:cSldViewPr>
      <p:cViewPr varScale="1">
        <p:scale>
          <a:sx n="75" d="100"/>
          <a:sy n="75" d="100"/>
        </p:scale>
        <p:origin x="1038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29/11/2014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01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Hakihea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7030946"/>
              </p:ext>
            </p:extLst>
          </p:nvPr>
        </p:nvGraphicFramePr>
        <p:xfrm>
          <a:off x="214283" y="761999"/>
          <a:ext cx="8750332" cy="4358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 on the final, presentation part of the Plant Processes Project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meet the deadline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3613182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236 - 247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November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Planets and astronomy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 Plan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28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November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 Presentation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December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 (Osmosis, Photosynthesis, Transpiration)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5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7963</TotalTime>
  <Words>147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370</cp:revision>
  <dcterms:created xsi:type="dcterms:W3CDTF">2006-08-16T00:00:00Z</dcterms:created>
  <dcterms:modified xsi:type="dcterms:W3CDTF">2014-11-29T01:12:22Z</dcterms:modified>
</cp:coreProperties>
</file>