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55" r:id="rId2"/>
    <p:sldId id="305" r:id="rId3"/>
    <p:sldId id="589" r:id="rId4"/>
    <p:sldId id="590" r:id="rId5"/>
    <p:sldId id="592" r:id="rId6"/>
    <p:sldId id="591" r:id="rId7"/>
    <p:sldId id="627" r:id="rId8"/>
    <p:sldId id="59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1:48.4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2797 1402 94 0,'-6'-16'38'0,"6"16"1"15,0 0-3-15,0 0-31 16,-11-10-1-16,11 10 0 16,3 17 0-16,3 7-2 15,0 13 0-15,1 12-1 16,-1 17 1-16,-1 16-2 0,-1 14 1 15,-4 12-2-15,-2 1 1 16,-4-5-4-16,5-10 1 16,-4-15-7-16,13-10-24 15,-8-30-7-15,12-14 3 16,-12-25-4-16</inkml:trace>
  <inkml:trace contextRef="#ctx0" brushRef="#br0" timeOffset="241.0241">2458 1406 109 0,'-56'-26'40'0,"12"16"1"0,18 5-3 15,26 5-35-15,0 0 0 16,0 0 0-16,64-15-2 15,-64 15 1-15,91-19-1 16,-36 5-1-16,7 1-2 16,10 3-3-16,2-2-14 15,6 4-20-15,1 1-2 16,6 5-1-16,-39 4 1 15</inkml:trace>
  <inkml:trace contextRef="#ctx0" brushRef="#br0" timeOffset="654.0654">3898 1574 74 0,'-3'30'40'0,"-4"5"-1"15,4 15 0-15,-9 3-15 16,7 14-22-16,-1 9 0 15,1 7-1-15,-1 0 1 16,1 3-1-16,-1-10 0 16,2-12 0-16,3-12 0 15,-1-10-2-15,4-25 2 16,-2-17 0-16,11-13 0 15,0-21-1-15,2-16 1 16,3-12 1-16,-1-14-1 16,3-11 2-16,-1 0-3 15,-1 1 3-15,3 9-2 16,-2 7 2-16,-1 13-3 0,4 11 2 15,3 15-2-15,7 15 0 16,5 9-1-16,8 8-1 16,7 7-1-16,6 3-1 15,12 6-2-15,2-3-3 16,23 5-8-16,-8-5-22 15,16-1 0-15,-2-7 1 16,9-2 0-16</inkml:trace>
  <inkml:trace contextRef="#ctx0" brushRef="#br0" timeOffset="1072.1072">5466 1582 81 0,'8'-14'37'16,"-23"3"0"-16,-7 6 2 16,-21 5-24-16,1 11-4 0,-16 2-4 15,1 12-2-15,-3 10-1 16,1 15-1-16,1 8-1 15,4 11 0-15,2 6-1 16,13 2-1-16,9-6 1 16,12 3-2-16,17-16 2 15,14-8-1-15,17-21 0 16,16-16 0-16,16-24 1 15,14-17 1-15,9-15-2 16,4-17 2-16,-1-10-1 16,-1-10 1-16,-11-3-2 15,-10 2 2-15,-12 7-2 16,-15 6 0-16,-12 13 0 0,-15 15 0 15,-12 23 0-15,0 17 0 16,-30 25 0-16,6 19 0 16,-4 18-2-16,2 12 1 15,4 13-1-15,4 0-1 16,15-3 0-16,8-7-2 15,23-14-1-15,10-19-3 16,29-11-12-16,-6-24-19 16,19-16 1-16,-5-24 1 15,14-7-1-15</inkml:trace>
  <inkml:trace contextRef="#ctx0" brushRef="#br0" timeOffset="1436.1431">6404 1641 110 0,'-18'-4'39'15,"-3"26"0"-15,-14 15 1 16,5 28-33-16,-10-2-2 15,6 15-2-15,-2-1 0 16,8 0-2-16,8-9 0 16,10-11 0-16,10-12 0 15,10-15-1-15,8-18 1 16,10-20-2-16,9-20 2 15,3-14 0-15,6-15-1 16,-1-12 3-16,-2-8-3 16,1-6 0-16,-6 2 0 15,-6 5 0-15,-4 16 0 16,-8 12 0-16,-5 15 0 15,-1 18 0-15,-1 16 0 16,-4 19 0-16,-2 18 0 0,1 9 0 16,6 10-2-16,3 3-3 15,10 3 0-15,1-3-5 16,19 8-15-16,-1-19-17 15,19-4 3-15,-2-19-2 16,16-3 1-16</inkml:trace>
  <inkml:trace contextRef="#ctx0" brushRef="#br0" timeOffset="1848.1846">7561 1526 110 0,'-24'4'40'0,"-9"0"1"16,9 7 0-16,-3 1-37 15,-3 6 1-15,-5 6-2 16,1 9 0-16,-3 4-1 15,8 4-1-15,9-2 0 16,8 1-1-16,14-8 1 16,17-3-2-16,14-13 1 15,14-7-1-15,11-9 1 16,3-3 0-16,5-2 0 15,-5-1 0-15,-7 4-1 16,-13 4 1-16,-14 10 0 0,-15 11 0 16,-20 9 0-16,-13 12 0 15,-12 2 0-15,-4 7-1 16,-3-1-1-16,-1-5-2 15,9-5-4-15,-2-23-19 16,29-1-15-16,5-18 1 16,29-23-2-16,3-14 3 15</inkml:trace>
  <inkml:trace contextRef="#ctx0" brushRef="#br0" timeOffset="8974.8974">8276 1679 76 0,'0'0'36'0,"7"-18"-1"15,-7 18 1-15,0 0-29 0,0 0-3 16,0 0 0-16,0 0-1 15,0 0-1-15,0 0 1 16,-2 19-2-16,6 11 0 16,-3 13 2-16,2 12-2 15,1 15 1-15,-3 11-2 16,-1 3 2-16,1 5-3 15,-1-10 2-15,-1-13-1 16,1-15 1-16,-1-13-2 16,1-25 1-16,0-13 0 15,7-28 1-15,-3-13-1 16,1-8 1-16,1-12 1 15,-2-9-2-15,2-11 2 16,1-2-1-16,2 1 1 0,2 2-2 16,4 8 2-16,2 6-2 15,4 11 1-15,6 11 0 16,4 14-2-16,4 16 1 15,1 14 0-15,1 12-1 16,-3 7 1-16,0 13-1 16,-3 9 0-16,-6 10 1 15,-8 8-2-15,-8 5 3 16,-5 8-2-16,-11 4 1 15,-7 1-2-15,-8-3 2 16,-6-3-1-16,-3-11 1 16,-5-7-1-16,-1-11 0 15,-1-13 0-15,3-13 0 16,-1-8 1-16,6-7 0 15,2-10 0-15,4-3 0 0,5-1 0 16,3-1 0-16,6 3 1 16,10 11 0-16,0 0 0 15,-6 35 0-15,9 16 1 16,-3 24-1-16,-6 24 1 15,-5 24-1-15,-9 24 1 16,-9 14-3-16,-10 3-1 16,-1 0-4-16,-7-31-17 15,16-12-15-15,1-40 0 16,21-34-2-16,9-47 0 15</inkml:trace>
  <inkml:trace contextRef="#ctx0" brushRef="#br0" timeOffset="9217.9217">9172 1689 90 0,'-21'31'39'15,"4"16"0"-15,-9 8 0 16,8 23-30-16,-2 3-8 16,5 7-3-16,1 4 1 15,4-4-4-15,13 3-24 16,-4-23-10-16,14-9 2 15,-4-29-3-15</inkml:trace>
  <inkml:trace contextRef="#ctx0" brushRef="#br0" timeOffset="9402.9402">9248 1485 107 0,'-10'-48'40'0,"10"48"-2"16,-21-76-3-16,21 76-39 15,-15-56-9-15,15 56-23 16,0 0-1-16,-10-43-1 16,36 55-1-16</inkml:trace>
  <inkml:trace contextRef="#ctx0" brushRef="#br0" timeOffset="9739.9738">9724 1725 88 0,'5'73'37'0,"-10"3"1"16,4 6 0-16,-11 0-31 15,8-3-3-15,-1-11 1 16,3-2-2-16,-1-14 0 16,0-6-2-16,2-18 1 15,2-11-1-15,-1-17 0 16,14-12 0-16,-4-13-1 15,2-14 0-15,2-13 1 16,1-14-1-16,1-9 0 16,2-12 2-16,-2 1-1 0,1 4 1 15,0 9-2-15,-2 6 2 16,2 16-2-16,2 13 1 15,6 15-3-15,4 10-3 16,15 13-4-16,-7-4-18 16,22 13-13-16,0-2-1 15,21 3 1-15,-1-3 0 16</inkml:trace>
  <inkml:trace contextRef="#ctx0" brushRef="#br0" timeOffset="10245.0244">11162 1838 79 0,'-29'2'37'0,"-7"-6"0"16,3 6 0-16,-11-9-30 15,1 7 1-15,-11-3-2 16,-1 9 1-16,-10 5-2 16,1 6 1-16,-5 12-2 15,0 9-1-15,2 7 0 16,7 7-2-16,8 2 0 15,11 5-1-15,14-5 0 16,16-2-1-16,16-14 1 16,14-10 0-16,21-14 0 15,19-15 0-15,13-16 1 0,12-14 0 16,5-15-1-16,-3-11 1 15,0-6 0-15,-7-6-1 16,-13 2 0-16,-14 1 2 16,-14 8-2-16,-14 8 1 15,-7 17-1-15,-9 13 0 16,-8 20-1-16,-14 17 1 15,-2 18-1-15,-2 18 0 16,2 12 0-16,1 5-1 16,2 1 0-16,13-6-2 15,18-11-1-15,9-24-4 16,34-8-16-16,0-44-11 15,26-8-4-15,0-29 0 0,17-12 0 16</inkml:trace>
  <inkml:trace contextRef="#ctx0" brushRef="#br0" timeOffset="10454.0453">12039 1160 111 0,'-9'-7'41'15,"-5"-1"3"-15,-17 36-4 16,-3 49-38-16,-17 38-2 15,5 42-1-15,2 2 0 16,9-11-3-16,27-44-2 16,-2-26-15-16,21-6-18 15,-9-29-1-15,10-14 0 0,-12-29-3 16</inkml:trace>
  <inkml:trace contextRef="#ctx0" brushRef="#br0" timeOffset="10764.0762">11651 1631 116 0,'6'17'41'0,"15"-1"0"16,1-14-6-16,17-1-34 15,11-1 0-15,15-1 0 16,5-6 0-16,13-3-1 15,0-2 1-15,3 3-1 16,-4 2 0-16,-8 6 1 16,-8 5-1-16,-15 6 1 0,-13 11-1 15,-18 12-1-15,-15 9 1 16,-15 7-1-16,-9 6 1 15,-7 3-2-15,-3 0 1 16,3-7-3-16,5-7-1 16,1-27-11-16,24 0-18 15,-4-17-7-15,24-28 1 16,-1-13-1-16</inkml:trace>
  <inkml:trace contextRef="#ctx0" brushRef="#br0" timeOffset="10905.0904">12585 1447 96 0,'-21'-71'40'0,"21"71"-1"0,-34-61-17 16,34 61-43-16,-25-49-19 16,25 49 1-16,0 0-2 15</inkml:trace>
  <inkml:trace contextRef="#ctx0" brushRef="#br0" timeOffset="11650.1649">13284 1526 63 0,'-47'23'39'0,"-3"2"0"0,-9-2 0 15,11 17-12-15,-16-1-18 16,13 8-3-16,-2 5 0 15,11 11-3-15,8 4 0 16,12 1-2-16,16-3 1 16,17-9-3-16,16-16 2 15,19-8-2-15,14-19 2 16,10-21-2-16,9-16 1 15,3-9 0-15,-3-13 1 16,-8-9-1-16,-12-2 0 16,-14-10 2-16,-11-1-3 15,-16 0 2-15,-13 3-1 16,-10 5 1-16,-11 11-1 15,-6 11 1-15,-6 10-1 0,0 15 0 16,3 11 0 0,5 10 1-16,11 8-1 0,10 4 1 15,12-1-1-15,12 0 1 16,16-4 0-16,10-3 0 15,9-2 0-15,5-1-1 16,-2 0 1-16,-2 2 0 16,-5 0-1-16,-9 8 0 15,-10 1 0-15,-10 9-1 16,-16 6 1-16,-7 3-1 15,-11 6 1-15,-6-1-1 16,-3-1 1-16,0 1-1 16,2-13 1-16,2-4 0 15,12-26 1-15,0 0-1 0,28-20 1 16,1-13 1-16,7-14-1 15,7-14 1-15,2-4 1 16,4-8-3-16,-2 9 0 16,-4 7 0-16,-9 12 0 15,-5 15 0-15,-7 21 0 16,-9 21 0-16,-7 19 0 15,-6 21 0-15,-2 9 0 16,0 14 0-16,6-3 0 16,4 3 0-16,12-9-3 15,9-14-11-15,23-6-6 16,-6-31-7-16,31 4-8 15,-11-30-4-15,15 4-4 16,-7-15 2-16</inkml:trace>
  <inkml:trace contextRef="#ctx0" brushRef="#br0" timeOffset="11778.1777">14925 2025 120 0,'-19'18'43'16,"-8"-13"0"-16,9 2-7 16,-5-6-57-16,5-21-11 15,18 20-13-15,1-28 0 16,8 16-2-16</inkml:trace>
  <inkml:trace contextRef="#ctx0" brushRef="#br1" timeOffset="16201.62">3356 2715 14 0,'9'18'26'16,"-2"0"3"-16,4 3-2 16,10 7-9-16,-5-17-7 15,17 9 0-15,-2-14-2 16,18 3-1-16,-1-12-2 15,15 3-3-15,4-10 0 16,10 5-3-16,5-5 2 16,6 5-3-16,1 0 2 15,4 4 0-15,4 1 1 16,3 4 1-16,5-2-2 15,9 2 3-15,-1-4-2 0,9 2 2 16,5-4-2 0,12-1-1-16,6-3 0 0,5 2-1 15,1 0 2-15,2 2-3 16,6 4 2-16,2 2-1 15,5 2 1-15,-8 3 0 16,4 3 0-16,4 1 0 16,4-3-1-16,4-2 1 15,-1-1-1-15,6-5 0 16,3-3-1-16,3-2 1 15,1-3 0-15,0-1-1 16,-4 1 1-16,-1 1-1 16,-4 1 1-16,0 3-1 15,-2 3 1-15,-3 2 0 16,-2 0 0-16,-2 4 0 15,3 0 0-15,1-1-1 0,-2-3 2 16,0-1-1-16,4-5 0 16,-1-2 0-16,1 0 1 15,-4-5-1-15,0-5 0 16,-4 3 1-16,-4 0-1 15,-8 1-1-15,-6-2 1 16,-2 3 0-16,-3-2-1 16,-9 3 1-16,-2-1 0 15,-6 1 0-15,-5-1 1 16,5 0 1-16,-3-3-1 15,-3 3 0-15,-5-5 0 16,0 1 1-16,-5-3-1 16,-1 1 0-16,-3 1 0 0,-4 0 0 15,-6 1 0-15,-5 1-1 16,-5 1 1-16,-7 4-1 15,-2-1 0-15,-6 3 0 16,-7 0 0-16,-6 3 0 16,-2 0 1-16,0-1-1 15,-3 2 0-15,-1-1 0 16,1-3 1-16,1 1-1 15,-2-1 0-15,0 1 1 16,-2-2-1-16,-5 0 0 16,-2 1 1-16,-7 1-1 15,-6 0 0-15,-5 3 0 16,-6 0 0-16,-5 0 0 15,-14 1 0-15,15-1-2 0,-15 1-4 16,0 0-29-16,0 0 1 16,0 0-3-16,-1-21-2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1.82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22320 6078 28 0,'0'0'21'0,"0"0"0"16,0 0 0-16,0 0-8 15,0 0-4-15,0 0-3 16,-5-14-1-16,5 14 1 16,0 0-1-16,0 0 0 15,0 0-1-15,0 0-1 16,0 0 1-16,1 14-1 15,-3-3-1-15,0 4 0 16,-1 2 0-16,0 4 0 0,2-2 0 16,1 4 0-16,0 0 0 15,4 0 2-15,1-2-3 16,2 3 1-16,2-4-1 15,4 0 0-15,0-4 0 16,3 0-1-16,3-1 1 16,3-4-1-16,2 0 0 15,0-3 1-15,4-1-1 16,1-3 0-16,1-1 0 15,1 0 1-15,-1 0-1 16,2-2 1-16,-3 1-1 16,2-1 1-16,-2-1-1 15,1 0 1-15,1-3 0 16,2-3-1-16,3-2 1 0,2-4 0 15,4-4 0-15,6-6 0 16,3-2 0-16,4-5 0 16,6-1-1-16,6-3 1 15,-1-1 0-15,4 1-1 16,0-1 1-16,-4 2-1 15,1 1 1-15,-4 0-1 16,-6 1 0-16,-4 1 0 16,-3-1 1-16,-4 0 0 15,-2-1-1-15,-4 2 1 16,-2-1-1-16,-4 0 1 15,-1 0-2-15,0 3 1 16,-7 0 0-16,-4 4-1 0,-3 2 1 16,-2 5-1-16,-6 0 1 15,-11 16-1-15,8-16 2 16,-8 16-1-16,0 0 1 15,-19-13-1-15,6 10 0 16,2-1 1-16,-2 0-1 16,-1-2 1-16,0-1-1 15,0 0 1-15,3-1-1 16,-2-3 1-16,-1 2 0 15,0 1-1-15,-4 0 1 16,-2-1 0-16,-3 1-1 16,-1 4 1-16,-8-3 0 15,2 2 0-15,1-1 0 16,-3-1 0-16,5 1 0 15,2-1-1-15,-1-2 1 0,4 0 0 16,3 2 0-16,1 0 0 16,7 1 0-16,11 6-1 15,-14-6 1-15,14 6-1 16,0 0 0-16,16 10 0 15,2-8-1-15,7-1 1 16,7-2 1-16,9-4-1 16,5-3 0-16,10-6 0 15,5 2 0-15,4-4 0 16,-3 3 0-16,0-2 0 15,-7 6-1-15,-6 3 1 16,-7 5 0-16,-12 5 0 16,-8 3 0-16,-8 7 1 15,-7 0-1-15,-5 3 0 0,-2 1 1 16,-2 1-1-16,-1-3 0 15,-1-1 1-15,-1-3-1 16,5-12 0-16,-6 16 0 16,6-16 0-16,0 0 0 15,0 0 1-15,0 0-1 16,0 0 1-16,0 0-1 15,0 0 1-15,0 0 0 16,0 0-1-16,0 0 1 16,-11 2-1-16,11-2 0 15,0 0 1-15,0 0-2 16,-2 25 1-16,2-6 0 15,0 13 0-15,-5 11 1 16,0 11 0-16,-6 14-1 16,-4 10 1-16,-7 7 0 0,-7 6 0 15,-7 2 0-15,-4-1 1 16,-4-4-2-16,1-7 1 15,6-9-1-15,6-11 1 16,7-9-2-16,6-12-1 16,11-4-3-16,3-20-6 15,17 2-25-15,-13-18 0 16,18 10-2-16,-18-10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4:55.50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21817 6610 19 0,'0'0'20'0,"1"-12"1"16,-1 12 5-16,0 0-13 16,0 0-7-16,0 0 0 15,0 0 1-15,0 0 0 0,0 0 0 16,4 11 0-16,-4-11-3 15,8 14 1-15,-8-14-2 16,13 19 1-16,-9-5-1 16,4 4 0-16,-1 5 0 15,1 5-1-15,-3 3-1 16,1 6 0-16,-3 2 1 15,0 5-2-15,-3-1 1 16,0 3 0-16,-3-2-1 16,2 2 1-16,-1 1 0 15,4-1-1-15,-1 2 0 16,-1-2-1-16,5 2 1 15,2 3-1-15,-2 0 1 0,0 4-1 16,-1-1 1-16,-1 2 0 16,0 0 1-16,-1-1 0 15,-4 2 0-15,3-4 0 16,-5 0 0-16,4 0-1 15,-4-3 1-15,4-2 0 16,-4-1-1-16,2 1 0 16,-2-2 1-16,-1 2-2 15,-5-3 1-15,1 1 1 16,-5 0-1-16,0 1 1 15,-5-2 0-15,-2-2 0 16,-7 0 0-16,0-1 0 16,-2-4 0-16,0-4 1 15,-1-4 0-15,0-2-1 0,5-6 1 16,5-3-1-16,0-5 0 15,5-3 0-15,3-5 0 16,13-6 0-16,-16 4 0 16,16-4 0-16,-17-5-1 15,17 5 1-15,-17-8-1 16,17 8 1-16,-17-9-1 15,17 9 0-15,-15-13 0 16,15 13 1-16,-14-9-1 16,14 9 0-16,0 0 1 15,-14-11-1-15,14 11 1 16,0 0-1-16,-9-3 0 15,9 3 1-15,0 0-1 16,-12 8 0-16,12-8 0 16,-9 12 0-16,9-12 0 0,-12 17 1 15,12-17 1-15,-10 19-1 16,10-19 1-16,-14 18-1 15,14-18 1-15,-15 21-1 16,15-21 1-16,-19 16-1 16,19-16-1-16,-18 12 0 15,18-12 1-15,-19 8-1 16,19-8 1-16,-17-4-1 15,17 4 0-15,-16-10 0 16,16 10-1-16,-11-22 0 16,7 6 0-16,0-6 0 15,0-1 0-15,1-7 0 16,1-3 0-16,2-2 0 15,0-5 1-15,1 0 0 0,1 1 1 16,2-1-1-16,1 2 1 16,2 1-1-16,-3 4 0 15,3 1 0-15,1 6 0 16,0-1 0-16,0 2 0 15,-1 6 0-15,-1 0 0 16,0 4 0-16,-1 3 0 16,-5 12 0-16,8-17 0 15,-8 17 1-15,0 0-1 16,0 0 0-16,4-11 0 15,-4 11 0-15,0 0 0 16,0 0 0-16,0 0 0 16,0 0 0-16,0 0 0 0,12 0-1 15,-12 0 2-15,0 0-1 16,10-5 0-16,-10 5 0 15,8-12 0-15,-8 12 1 16,12-21-1-16,-5 7 0 16,1-6 0-16,3-2 1 15,0-1 0-15,-2 1 0 16,2 1-1-16,-2 3 1 15,-2 3 0-15,-1 3 0 16,-6 12-1-16,0 0 1 16,6-10-1-16,-6 10 0 15,0 0 0-15,0 0 1 16,-14 9-1-16,14-9 0 15,-11 8 0-15,11-8 0 0,-10 12 0 16,5 0 0 0,2 3-1-16,0 4 0 0,0 3 1 15,-1 4-1-15,0 8 0 16,-1 4 1-16,-3 8 0 15,-2 1-1-15,-2 6 1 16,-2 6 0-16,-2 2 0 16,1 5 0-16,-1-2 0 15,1 3 1-15,1-3 0 16,6-6 0-16,0-6 0 15,6-6 0-15,2-6 0 16,2-9-1-16,2-8 2 16,1-6-3-16,2-5 1 15,-7-12 0-15,11 8 0 0,-11-8 0 16,0 0 0-16,0 0 0 15,11-11 1-15,-11 11-1 16,-3-13 0-16,3 13 1 16,-4-12-1-16,4 12 0 15,0 0 1-15,-9-13-1 16,9 13 0-16,0 0-1 15,0 0 1-15,0 0 0 16,0 0 0-16,0 0 0 16,0 0 0-16,-9-10 0 15,9 10 0-15,0 0 0 16,0 0 0-16,0 0 0 15,0 0 1-15,0 0-1 16,0 0 0-16,-10 13 0 16,10-13 0-16,-10 15 0 0,10-15 0 15,-10 17-1-15,10-17 1 16,-9 16 0-16,9-16 0 15,-3 12-1-15,3-12 1 16,0 0 0-16,0 0 0 16,12 3-1-16,-1-5 1 15,0-3 0-15,4-3 0 16,3 3 0-16,0 0 0 15,1-3 0-15,4 3 0 16,-1 0 0-16,-1 3 0 16,4 1 0-16,2 2 0 15,-3-1 1-15,4 1-1 16,0-1 0-16,1 1 0 15,0 1 0-15,3-4 0 0,1 2 0 16,-2-2 0-16,4 0 0 16,1-2 0-16,2 0 0 15,1-3 0-15,2 0 0 16,-1-2-1-16,1-3 1 15,-2 3 0-15,-2-4 0 16,-2-1 0-16,-4 4 1 16,-2 0-1-16,-5 4 1 15,-1-1-1-15,-4 5 1 16,0-2-1-16,-5 4 1 15,-1 2-1-15,-2 0 0 16,-2 1 0-16,-9-3 0 16,19 5 0-16,-19-5-1 15,15-3 1-15,-15 3 0 16,15-4 0-16,-15 4 1 0,19-7-2 15,-19 7 2-15,20-13-1 16,-20 13 1-16,17-11-1 16,-17 11 0-16,12-7 1 15,-12 7-1-15,0 0 0 16,0 0 0-16,0 0 1 15,0 0-1-15,0 0 0 16,0 0 0-16,-11 7 0 16,11-7 1-16,-12 4-1 15,12-4 0-15,-14 4 0 16,14-4 0-16,-14 0 0 15,14 0 0-15,-17 3 0 0,17-3 0 16,-16 5 0 0,16-5-1-16,-18 7 1 0,18-7-2 15,-11 8 0-15,11-8-1 16,0 0 2-16,0 0-2 15,-11 10 2-15,11-10-1 16,0 0 1-16,0 0 0 16,0 0 1-16,0 0-1 15,0 0-3-15,0 0-12 16,0 0-18-16,0 0 0 15,0 0-3-15,-11-3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9T23:13:31.86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12338 16209 22 0,'8'-13'30'0,"-3"1"0"15,-5 12 0-15,9-16-26 16,-9 16-7-16,0 0 1 16,15 4-1-16,-15-4 1 15,10 14 1-15,-10-14 2 16,8 21 0-16,-3-2 3 15,-5-5 0-15,5 8 1 16,-5-7 1-16,4 8-2 16,-4-7 0-16,6 6-2 0,2-7 0 15,7-1-2-15,4-5 2 16,9-3-2-16,5-6 0 15,9-4 1-15,5-6-1 16,15-4 2-16,5-10-1 16,7-2 1-16,3-2-2 15,7-1 1-15,0 1-1 16,2-1-1-16,3 4 1 15,-3-1 0-15,4 7 0 16,-4 0-1-16,1 3 1 16,-3 4 0-16,0-1 0 15,-3 5-1-15,-3 3 1 16,-6 4-1-16,-4 3 1 15,-3 3 0-15,-2 5-1 0,-1 1 1 16,-3 0 0-16,0 3 0 16,-2 0 0-16,0 0 0 15,-3 0 0-15,2-4 0 16,2-4 0-16,1-2 0 15,7-2-1-15,5-7-1 16,9 0 0-16,4-6-1 16,6 0 0-16,2-4 1 15,5 5-1-15,-2-2 1 16,-1 6 1-16,-4 1 1 15,-5 1 1-15,1 6 1 16,-6 0-1-16,-5 0-3 16,3 4-26-16,-9-3-4 15,-10 2 1-15,-10-3-2 16</inkml:trace>
  <inkml:trace contextRef="#ctx0" brushRef="#br0" timeOffset="967.0967">15807 16068 21 0,'0'0'28'0,"-16"-16"0"16,16 16-1-16,0 0-29 15,-2 14 0-15,4-2 0 16,8 6 1-16,1 0 1 16,9 2 1-16,6-1 2 15,3-5 1-15,12 1 1 16,2-10 0-16,16 3 1 15,0-12-1-15,11 4 0 16,5-10 0-16,10 2-2 0,6-4 0 16,5 1-1-16,3-2 0 15,1-3-1-15,3 0 0 16,3 0-1-16,1-3 1 15,0 0-1-15,-3-2 1 16,-2 0-1-16,0 2 0 16,-5 1 0-16,-2 6 0 15,-8 1-2-15,-5 13-6 16,-17 1-24-16,-2 12-2 15,-13 0 0-15,-10 6 0 16</inkml:trace>
  <inkml:trace contextRef="#ctx0" brushRef="#br0" timeOffset="2550.255">19813 15970 21 0,'0'0'31'16,"0"0"-1"-16,0 0 2 16,0 0-22-16,13-2-9 15,4-3 1-15,9 2 0 16,3-4 0-16,8 2 0 0,1-2 0 15,8 4-1-15,3-2 0 16,8 3-1-16,3 1 1 16,2-1 0-16,6 0-1 15,3-1 1-15,6-3-1 16,4 0 1-16,1-2 0 15,6 0 0-15,5-1-1 16,2 2 1-16,5-2 0 16,3 2-1-16,-3 1 0 15,5 0 0-15,0 3 0 16,1 3 0-16,-1-1 0 15,-2 3 0-15,-3 2-1 16,-4 3 2-16,-1 4-1 16,-4 1 0-16,-1 0 0 0,-1 2 1 15,-2 1-1-15,2-1 1 16,1-2 0-16,3 0 0 15,1-5 0-15,2 0 0 16,-1-4 0-16,3-1-1 16,1-2 1-16,-2 0-1 15,-5 2 1-15,0-1-1 16,-5 2 1-16,-6 3-1 15,-4 0 1-15,-4 1-1 16,-5 0 0-16,-1-2 1 16,2 0-1-16,-3-3 0 15,4-3 0-15,0-2 0 16,-1-4 1-16,0 0 0 0,-3-2 0 15,-5-1 0 1,-5 5 0-16,-7 1 0 0,-2 3-1 16,-6 2 1-16,-6 1-1 15,-2 4-1-15,0 0 1 16,1-6-4-16,8 6-29 15,-9-15-2-15,2 0-2 16,-10-7 0-16</inkml:trace>
  <inkml:trace contextRef="#ctx0" brushRef="#br1" timeOffset="7307.7306">13343 17553 7 0,'0'0'30'15,"2"12"0"-15,-2-12 1 16,19-3-26-16,-4 0-2 0,12 1 2 15,1-4 0-15,11 0-1 16,4-1 0-16,8 1-1 16,3 0-1-16,8-1 0 15,4 0-1-15,4-1-1 16,6 0 1-16,5-2-1 15,8-2 0-15,6-2 0 16,7-3 0-16,6-1-1 16,6-1 2-16,6-4-2 15,8 1 2-15,3-1-2 16,0 0 1-16,0-3-1 15,-1 4 0-15,4-3 1 16,-1 3-1-16,-1-1 1 16,-7-2 0-16,-2 0 0 15,-7 1 0-15,-1-5 0 0,-4-1 1 16,-4 1-2-16,-8-1 2 15,-5 5-1-15,-7 0 0 16,-4 2 0-16,-3 3 0 16,-4 7 0-16,-8 2 1 15,-4 3-1-15,-4 1 0 16,-3 1 1-16,-4 0-1 16,0-2 0-16,-2-2 1 15,1-2 0-15,-3-5 1 16,5-6-1-16,4-7 2 15,7-6-1-15,1-9 0 16,11-2-1-16,3-4 0 16,4-3-4-16,9 13-10 15,-12-8-18-15,-3 16-3 0,-14 4 1 16</inkml:trace>
  <inkml:trace contextRef="#ctx0" brushRef="#br1" timeOffset="8554.8549">18055 16585 1 0,'-19'5'27'0,"-4"-4"-2"16,8 5 0-16,0-1-23 15,1 1-1-15,2 2-1 16,1 2 0-16,1 3 0 15,-2 1 2-15,2 4 2 16,-6-5 0-16,6 10 2 16,-12-11 1-16,8 13-1 15,-13-11 1-15,2 6-1 0,-12-6-2 16,-2 8-1-16,-10-1-1 15,-12 3 0-15,-12 7-2 16,-11 7 1-16,-11 4-1 16,-11 4 1-16,-9 3 1 15,-13 6 0-15,-7 0 0 16,-3 0 1-16,-1-5 0 15,-3-2 0-15,-8-2 0 16,4-2 0-16,0-3-1 16,3-1 0-16,1-1-2 15,0 3 2-15,70-20-2 16,-8 3 0-16,1 4-1 15,-9 3 1-15,6 2 0 16,-7 4-1-16,3 1 0 16,-8-3-6-16,13 0-14 0,-6-2-15 15,8-6-1-15,-2-3 0 16</inkml:trace>
  <inkml:trace contextRef="#ctx0" brushRef="#br1" timeOffset="9230.923">18202 16807 41 0,'-15'29'35'15,"1"1"-1"-15,6 9 0 16,0 5-35-16,2 8 1 16,2 10 0-16,0 7 1 15,-2 7-1-15,-3 5 1 16,-3-1 0-16,-4-2 0 15,16-78 0-15,-20 82 0 0,20-82 0 16,-25 89 1-16,25-89 0 16,-41 93 0-16,16-42 1 15,-3 5-1-15,-7-7 1 16,-2 4-4-16,0-4 2 15,-1 2-4-15,5-3-9 16,-3-5-24-16,36-43-2 16,-53 72-2-16</inkml:trace>
  <inkml:trace contextRef="#ctx0" brushRef="#br1" timeOffset="9799.9797">18758 16616 28 0,'-4'39'32'16,"4"10"1"-16,-6 5 0 15,4 10-28-15,-2 1-2 16,7 12 1-16,-1 4-2 16,9 6 1-16,3 1-1 15,8 1 1-15,4-7-2 16,7-2 1-16,-33-80 0 15,40 78-1-15,-40-78 2 16,52 81-2-16,-52-81 2 16,57 87-1-16,-30-39 0 15,1 7-3-15,-5-8 2 16,-1 6 1-16,-8 2-4 0,0 4 4 15,-4 0-2-15,-2 0-2 16,-3-4 0-16,-1-2-3 16,3-3-24-16,-7-50-8 15,13 62-1-15,-13-62 1 16</inkml:trace>
  <inkml:trace contextRef="#ctx0" brushRef="#br1" timeOffset="10549.0548">19514 16740 14 0,'13'3'32'15,"-3"0"0"-15,2 9 2 16,-12-12-28-16,18 28 1 15,-11-11-1-15,10 11 0 16,-3-2-3-16,6 8 1 16,-1-1-2-16,8 5 1 15,4-4-2-15,6 3 2 16,8 0-2-16,11 1 1 15,6-6 0-15,11 3 0 16,9-3 0-16,11 6-1 16,3-4 0-16,7 4-1 15,2-1 1-15,0 2 0 0,3-2-1 16,0 4 1-16,-4-1 0 15,0-4 1-15,-5 3-1 16,0-7 0-16,-2-2 0 16,-2-3 0-16,-4-6 0 15,-44-10-1-15,2 1 1 16,3 1-2-16,4 1 2 15,-4-3-2-15,1 5 1 16,-1 1 0-16,-2 0 0 16,-50-17-1-16,87 33 1 15,-87-33-2-15,73 31-3 16,-73-31-4-16,59 22-25 15,-59-22-2-15,35-7-1 16,-11-10-1-16</inkml:trace>
  <inkml:trace contextRef="#ctx0" brushRef="#br1" timeOffset="11109.1108">20048 16374 43 0,'-10'1'33'16,"10"-1"2"-16,-6 15-8 15,11 2-27-15,10 10 1 16,15 7-1-16,10 6 1 16,12 7 0-16,15 2 0 15,7 1 0-15,13-2 0 16,4-6-1-16,9-4 1 15,-1-11-2-15,1-6-2 16,1 8-14-16,-16-15-15 16,-2 1-3-16,-17-5 0 15</inkml:trace>
  <inkml:trace contextRef="#ctx0" brushRef="#br2" timeOffset="17076.7075">17984 16026 18 0,'0'0'27'0,"12"2"0"16,-12-2-17-16,11-10-1 0,-11 10 0 15,13-13-3-15,-13 13-2 16,15-12-2-16,-15 12-1 15,15-12 0-15,-15 12-1 16,13-5 1-16,-13 5 0 16,17-6 1-16,-5 4 0 15,-2-4 0-15,7 0 1 16,-1-5 0-16,3-1-1 15,0-4 0-15,4 1 0 16,-3-4 0-16,-1 0-1 16,-1-3 0-16,-1 1 0 15,-4-1 0-15,0 2 0 16,-4-1 0-16,-3-1 0 15,-1 0 1-15,2 2 0 16,-3 0 0-16,0-1-1 0,-1-1 1 16,0 2-1-16,0 0 1 15,0-1-2-15,-2-1 1 16,2 1 0-16,-2-1-1 15,2-1 1-15,-2 2-1 16,4-1 1-16,-2-2-2 16,3 1 2-16,-1-1-1 15,2-1 0-15,1-2 1 16,-2-1-1-16,1 1 0 15,-2-3 0-15,0 3 0 16,0 1 1-16,-1-2-1 16,-3 3 0-16,1 0 0 0,0 0 0 15,0 1 0-15,-1 0 0 16,3-3 0-16,2 1 0 15,2-3 1-15,0 1-2 16,1-3 2-16,2-1 0 16,-1-4 0-16,2 1 0 15,-1-3 0-15,-4 0 0 16,2-2-1-16,-3 1 3 15,0-3-3-15,-1 2 0 16,-1-4 0-16,0 0 0 16,0 1 0-16,0 0 0 15,-1-2 0-15,1 0 0 16,0 0 0-16,-1 1 0 15,-1 0 0-15,-1-2 1 16,0-1 0-16,-1 2-1 16,2-3 1-16,-4 0-1 0,2-3 1 15,0-2 0-15,3 0-1 16,-3 0 0-16,0 1 0 15,0-3 0-15,0 3 0 16,1 0 0-16,0-1 0 16,0 1 1-16,-1 0-1 15,3 0 1-15,-1-2-1 16,0-2 1-16,2-3-1 15,-1 1 1-15,-1-1-1 16,3-1 0-16,-1 1 0 16,0-3-1-16,1 2 1 15,1-1 0-15,-3 2 0 16,1 0 1-16,-2 0 0 0,2 0-1 15,-2-1 1-15,0-1 0 16,-1 2-1-16,-1 3 1 16,-1-1-1-16,-1 1-1 15,0 0 1-15,-1 3 0 16,2-1 0-16,-1 2 1 15,0 0-2-15,1 1 2 16,0 2-1-16,1-1 1 16,-1 3-2-16,-3-4-1 15,4 9-7-15,-7-6-25 16,4 3 1-16,-4-2-2 15,2 3 0-15</inkml:trace>
  <inkml:trace contextRef="#ctx0" brushRef="#br2" timeOffset="18563.8561">19832 16030 10 0,'0'0'28'15,"0"0"-1"-15,0 0 0 16,-11-17-18-16,11 17-3 15,0 0 0-15,-8-12-1 16,8 12-1-16,-12-13 1 16,3 4-1-16,9 9 0 15,-18-15 0-15,18 15 0 16,-21-19-1-16,9 7 0 15,-3-2-1-15,1 0-1 16,-1-8 1-16,-1 1-1 16,-1-6 0-16,0-3 0 15,0-2-1-15,1-3 1 16,0-3-1-16,-1-2 1 0,1-2-2 15,3-2 2-15,0 1-1 16,1-4 1-16,-1-1-1 16,2 1 1-16,-1-5-1 15,2-2 1-15,0-1 0 16,1-3-1-16,1-2 0 15,2 0 0-15,2-4 0 16,-1 0 0-16,4 0 1 16,-2 0 0-16,2 1 0 15,-3 2 0-15,0-1 0 16,1 3 1-16,-3-2-1 15,-1 2 0-15,1 1 0 16,-2-2-1-16,2 0 0 16,0-2 0-16,3 0 1 0,-2-1 0 15,1-3 1-15,0-1-1 16,1-1 0-16,0 0 0 15,1 0 0-15,1 3 0 16,-1 1-1-16,-1 3 0 16,0-3 0-16,1 6 1 15,0-2 0-15,2 2 0 16,-1-1 0-16,4 0 1 15,-1-3-1-15,1 2 0 16,2 1 0-16,0 2 0 16,-1-3-1-16,1 2 0 15,-1 1 0-15,-1 3-1 16,-2 0 1-16,-1 2 1 15,0 0 0-15,-2 2 0 16,0 1 0-16,0 0 0 0,0-3 0 16,1 1 0-16,-2 1 0 15,2 0-1-15,1 0 0 16,-1 0 0-16,1-3 1 15,1 4-1-15,-1-2 1 16,0 3 2-16,0-3-3 16,1 1 1-16,1 3-1 15,-1-1 2-15,-1 1-2 16,0 4 1-16,-3-2-1 15,1 2-2-15,0 3 2 16,-1-2-1-16,-1 2 0 16,4-3 0-16,0 4-2 15,0-5-1-15,4 9-4 16,-6-7-25-16,11 8-3 0,-7-1-1 15,1 8 1-15</inkml:trace>
  <inkml:trace contextRef="#ctx0" brushRef="#br2" timeOffset="19283.9282">19362 11324 50 0,'0'0'30'0,"0"0"2"16,0 0-1-16,11-2-26 15,-7-16 0-15,9 3-1 16,-3-9 0-16,6 0 0 16,2-8-1-16,3 0 0 15,2-4 0-15,7-1-1 16,1-6 1-16,3 3 2 15,1-5-2-15,6 0 1 16,-3-4-1-16,1 4 1 16,-1-3-2-16,1 4 2 0,-5-3-3 15,7 2 1-15,-1-3 0 16,6 2-1-16,3 0 1 15,7 1-2-15,8-1 3 16,2 5-4-16,1 0 4 16,-2 7-3-16,-5 3 1 15,-8 6-2-15,-7 9-1 16,-16 1-2-16,-2 21-16 15,-27-6-16-15,14 6 1 16,-14-6-5-16,-12 17 4 16</inkml:trace>
  <inkml:trace contextRef="#ctx0" brushRef="#br2" timeOffset="20087.0085">19371 10654 25 0,'15'-28'28'0,"0"-6"0"16,3-6 2-16,5 7-16 15,-8-17 1-15,19 11-4 16,-10-15 1-16,19 7-2 16,-3-13-2-16,12 2-2 15,0-9-1-15,10 2-2 16,3-7 2-16,2 2-2 15,-5 0-1-15,4 6 0 16,-2-1 0-16,0 9-1 16,1 3 0-16,1 2 0 15,0 5 0-15,-1 2-1 16,0 4 1-16,-1 2-1 15,-4 3 0-15,-7 5 1 16,-5 2-1-16,-10 5 1 0,-7 5-1 16,-5 5 1-16,-9 3-1 15,-6 5 1-15,-11 5-1 16,0 0-2-16,0 0 0 15,0 0-2-15,0 0-3 16,-15-8-5-16,15 8-22 16,0 0-1-16,-9 15-1 15,9-15 0-15</inkml:trace>
  <inkml:trace contextRef="#ctx0" brushRef="#br2" timeOffset="22012.201">18591 11536 11 0,'0'0'24'0,"0"0"1"16,-12 4 0-16,12-4-10 16,0 0-3-16,0 0-5 15,0 0-1-15,3-12-3 16,-3 12 0-16,0 0-1 15,0 0-1-15,0 0 1 16,10-9-2-16,-10 9 1 16,0 0 0-16,0 0 1 15,0 0-1-15,0 0 1 16,0 0 0-16,0 0 0 0,0 0 1 15,0-18-1-15,0 18 0 16,6-20 0-16,-1 7 0 16,-3-2-1-16,4 1 0 15,-5-2 0-15,2 1 0 16,-3-1 0-16,-1 1 0 15,-1 1 0-15,-3-1 0 16,1 0 0-16,-1-1-1 16,0-2 1-16,1-1 1 15,0-1-2-15,3 0 0 16,0-2 1-16,1-1-1 15,1-4 0-15,0 3 1 16,3-4-1-16,0 1 1 16,-3-3 1-16,3 0 1 15,-1 0-1-15,1-3 1 0,0 1-1 16,0-1 1-16,-1-1-1 15,2 0 1-15,-1-3-2 16,0 2-1-16,0-2 1 16,0 0 0-16,0-2 1 15,-1 3-2-15,-2 0 2 16,-1-1-2-16,0 1 1 15,0 1-1-15,-1 2 0 16,-1 1 0-16,1 2 2 16,-4 1-4-16,2-2 4 15,-2 1-2-15,2 2 2 16,0-1-1-16,-1-1 1 15,0 2-1-15,3-4-1 16,0 2 3-16,0-1-3 0,2 1 1 16,-1-2 0-16,2 2-1 15,-1-1 1-15,0 1-1 16,-1-1 0-16,0 2 0 15,0 2 0-15,-1-3 0 16,-2 5 0-16,-1-5 0 16,2 2 1-16,-1 1-1 15,0-3 0-15,1 1 0 16,0-1 1-16,0 1-1 15,1 0 1-15,1 1-1 16,0 4 1-16,0-2-1 16,0 3 1-16,-2 0 0 15,1 1-1-15,0 1 0 16,-2 0 1-16,1 0-1 0,-1 1 0 15,-1-1 0-15,-1 2 0 16,2 1 0-16,-2-3 1 16,1 5-1-16,-2 0 0 15,1-1 0-15,-2 3 0 16,1-1 0-16,-3 3 0 15,0 0 0-15,-1-2 1 16,0 0-1-16,-1-1 0 16,-1 0 0-16,2-2 0 15,-2-1 0-15,1-2 0 16,-1 0 0-16,-1 0 0 15,-1 0 0-15,-2 0 0 16,0 0 0-16,-4 2 1 16,-1-1-2-16,-2 0 2 15,-4-1-1-15,-4-1-1 0,-2 3 2 16,-2-2-3-16,-2 1 3 15,-1-2-2-15,-3 1 2 16,0 1-2-16,1-3 1 16,1 0 1-16,-2 0-1 15,3-2 1-15,-2-1-1 16,1-2 0-16,1-1 1 15,-2 1-1-15,1-2 0 16,-3-1 0-16,-2 3 0 16,0-1 1-16,-4-1-2 15,1 2 1-15,2-3-3 16,6 7-3-16,-3-13-12 15,18 13-19-15,-4-6 0 16,16 6-1-16,5 0-1 0</inkml:trace>
  <inkml:trace contextRef="#ctx0" brushRef="#br2" timeOffset="22860.2858">18589 8469 55 0,'0'0'32'16,"-11"-6"0"-16,11 6 1 15,-6-13-23-15,-2-4 0 16,6 5-4-16,-6-8 0 0,4 4-1 15,-7-6-1-15,2 4-1 16,-7-2 0-16,3 1-1 16,-7 2 0-16,0 0-1 15,-4-2 0-15,0 1-1 16,-3-1 1-16,0-3-1 15,-2 2 1-15,-1-8-1 16,-2-2 0-16,-1 2 1 16,-1-3 0-16,-4 1 0 15,0 0-1-15,-1 0 1 16,-3 2-1-16,-1 5 1 15,-1 3 0-15,-3 0-2 16,-2 3 2-16,-2-1-1 16,0 5 0-16,0-4 0 15,-1 1-1-15,2-3-1 0,2 3-3 16,-6-11-26-16,20 5-5 15,-5-6 0-15,12 5-2 16</inkml:trace>
  <inkml:trace contextRef="#ctx0" brushRef="#br2" timeOffset="25669.5667">19418 10638 56 0,'2'14'29'15,"-2"-14"-2"-15,0 0-1 16,0 0-22-16,0 0 0 15,0 0 1-15,0 0 1 16,0 0-1-16,0 0 1 16,0 0 0-16,-2-20-1 15,2 20-2-15,0-25 0 16,0 7-2-16,-3-4 0 15,3-1 0-15,0-4 0 16,-2-4 0-16,1-2 0 16,0-1 0-16,-2-2 2 15,3 1-3-15,-3-4 3 16,0 6-1-16,-2-3 1 15,2 5-2-15,-2-1 2 0,3 4-2 16,-5-1 0-16,2 1 1 16,1 2-2-16,-1-1 0 15,1 1 1-15,2-3-1 16,0 2 0-16,-1-1 0 15,1 1 0-15,2-2 1 16,0 0-1-16,2 1 0 16,-2-1 1-16,2 1-1 15,-1-2 0-15,-1 1 0 16,0 3 0-16,-4-2 0 15,2 0 0-15,-1 2 0 16,-2 1 0-16,1-3 0 0,0-1 0 16,1 4 0-1,0-4 1-15,0 0-1 0,1 0 0 16,2 0 1-16,0 0-1 15,0 0 0-15,0-3 1 16,0 2-1-16,-2 0 0 16,2 3 0-16,-1-2 0 15,0 1 0-15,1-1 0 16,0 4 0-16,-1-1 0 15,-1 0 0-15,2 2 0 16,0-1 0-16,0 3 0 16,-1 0 1-16,0 2-1 15,1-1 1-15,-1 1-1 16,2-1 1-16,0 0-2 15,2-1 1-15,0 1-1 0,-1 0 1 16,2-1-2-16,-1 1 2 16,0 2-1-16,0-1 0 15,-2 1 1-15,2 1 0 16,-1-1 0-16,-1-1 0 15,1 1 0-15,0-1 0 16,-1 2 0-16,1-2 0 16,-1 3 1-16,-1 1-1 15,4 1 0-15,-3 0 0 16,1 1 0-16,0 3 0 15,2-3-1-15,-1 2 1 16,2 1 0-16,3-3 0 16,-2 2 0-16,2 0 0 15,5-2 0-15,-2-1 0 0,3-1 0 16,0 1 0-16,2-3 0 15,1 2 0-15,0-1 1 16,-1 2-1-16,-1 1 0 16,3 0 0-16,-3 0 0 15,0 1 0-15,0 0 0 16,1 0 0-16,-1-1 0 15,4-1 0-15,-1-2 0 16,2 2 0-16,2-6 0 16,-2 1 1-16,0-1-1 15,2 0 1-15,0 2-1 16,-1-2 1-16,-2 1-1 15,0 1 1-15,0 1-1 16,0 2 1-16,0-1-1 0,0 1 0 16,0-4 0-16,3 3 0 15,1-4 0-15,0 3 0 16,1-3 0-16,3 0 0 15,-1 0 0-15,2-1 0 16,1-2 0-16,0 2 0 16,3-1 0-16,1-1 1 15,-3 0-1-15,2 0 0 16,2 1 0-16,0-2 0 15,-2 2 0-15,0-1 0 16,-1 1 0-16,2-1 0 16,0 3 0-16,-3-2 0 15,2 2 0-15,2 0 0 16,-2-3 0-16,2 2 1 15,1-1 0-15,0 0 0 0,1 0-1 16,1 0 2-16,1 0-2 16,-1-2 2-16,1 3-2 15,0-1 0-15,1-4 0 16,2 3 0-16,-3-3 0 15,0 1 0-15,0-2 0 16,-4 2 0-16,2 0 1 16,-3 2-1-16,-3-1 0 15,0 2 0-15,0 1 0 16,0-1 0-16,-1 3 1 15,0 2-1-15,-5 0 0 16,-3 2 0-16,-2 3 0 16,-2 3 0-16,-4 1 1 0,-13 9-2 15,16-13 1-15,-16 13 0 16,12-10 0-16,-12 10 0 15,14-14 0-15,-4 6 0 16,2-1 0-16,1-2 0 16,2 2 0-16,4-2 0 15,0 1 0-15,-1 0 0 16,-1 3 0-16,0-1-1 15,-3 2 1-15,-2 0-1 16,-12 6 1-16,19-8-1 16,-19 8 1-16,11-8-1 15,-11 8-1-15,10-11-2 16,0 14-17-16,-11-13-16 15,1 10 1-15,0 0-2 0,-21-4 0 16</inkml:trace>
  <inkml:trace contextRef="#ctx0" brushRef="#br2" timeOffset="26954.6952">19242 7974 18 0,'-10'13'22'0,"10"-13"1"16,0 0 1-16,-7 11-15 15,7-11 1-15,0 0-1 16,0 0-1-16,0 0 2 15,-11-11-2-15,11 11 1 16,7-11-1-16,5 7-1 0,-5-9 0 16,9 1-3-1,0-7 0-15,7-1-2 0,0-6 0 16,3-1-1-16,-2-5 1 15,3 2 0-15,-2-5 1 16,3 3-1-16,0-1 0 16,-1 0 1-16,-1 0-1 15,6 5-1-15,-2-3 1 16,3 1-2-16,3 1 1 15,0 0-1-15,2 2 0 16,2-3-1-16,0 2 1 16,-2-3 0-16,2 1 0 15,-2 1 1-15,-2 0-1 16,-2 1 2-16,-3 1-1 15,0 2 1-15,-1-1 0 0,0 3 0 16,-2-1-1-16,3 1 0 16,1 0 0-16,4-3-1 15,1 2 1-15,3-1-1 16,3 0 0-16,1-2 0 15,0 4 1-15,-1-1-1 16,1 1 0-16,-2 0 0 16,-3 1 1-16,0 2-1 15,-3 2 1-15,1-1 0 16,-3 1 0-16,0-1 0 15,0 2 1-15,5 1-1 16,0-4 0-16,4 2-1 16,1-1 1-16,3 0-1 15,1 0 0-15,-1-1-1 0,-3-1 1 16,-1 1-1-16,-2-1 0 15,-11 2-3-15,-1 4-1 16,-11-9-7-16,1 12-25 16,-13-3 0-16,-6 15 1 15,0 0-3-15</inkml:trace>
  <inkml:trace contextRef="#ctx0" brushRef="#br2" timeOffset="28500.8498">19252 8024 34 0,'0'0'27'0,"0"0"1"16,0-19 0-16,0 19-17 15,5-18-3-15,-5 18-1 16,7-22 0-16,-7 22-1 15,7-21-1-15,-7 21 0 16,7-22 0-16,-7 22-2 16,5-22 0-16,-1 10 0 15,-2-1-1-15,3 0 0 16,-3-4 0-16,3 3 0 15,-4-2 0-15,3 1 0 0,-3-2 0 16,1 2-1-16,-2-2 1 16,1 2 0-16,-1-1-1 15,1 0 1-15,-1-1-1 16,0 1 0-16,0-2 0 15,4 1-1-15,-3-2 1 16,3 1-1-16,-2 0 0 16,1-2 1-16,0 3-1 15,-1 2 0-15,0-2 1 16,1 3-1-16,-6 1 1 15,2 0 0-15,0 3-1 16,1 10 1-16,-5-16-1 16,5 16 1-16,-8-14-1 15,8 14 0-15,-4-10 1 0,4 10-1 16,-2-11 0-16,2 11 0 15,2-12 0-15,-2 12 0 16,3-11 0-16,-3 11 1 16,5-14 0-16,-5 14-1 15,2-16 1-15,-2 16-1 16,4-14 0-16,-4 14 0 15,1-13 0-15,-1 13 0 16,2-13 0-16,-2 13-1 16,0 0 1-16,0-13 0 15,0 13 0-15,0 0 0 16,0-11 0-16,0 11 0 15,1-12 0-15,-1 12 2 16,5-14-2-16,-5 14 2 16,9-19-2-16,-9 19 2 0,8-21-2 15,-8 21 2-15,7-16-2 16,-7 16 0-16,5-13 1 15,-5 13-1-15,0 0 0 16,-3-10 0-16,3 10 0 16,0 0 0-16,0 0 1 15,0 0-1-15,0 0 0 16,0 0 0-16,0 0 0 15,0 0 0-15,0 0 0 16,0 0 0-16,0 0-1 16,0 0 1-16,5-11 0 15,-5 11 0-15,0 0 0 16,0 0 0-16,0 0 0 15,0 0 0-15,0 0 0 0,2-11 0 16,-2 11 0-16,0 0 0 16,2-13 0-16,-2 13 0 15,0 0 0-15,0 0 0 16,1-11 0-16,-1 11 0 15,0 0 0-15,0 0 0 16,0 0 0-16,0 0 0 16,0 0 0-16,0 0-1 15,0 0 1-15,0 0 1 16,0 0-2-16,0 0-1 15,0 0-4-15,0 0-21 16,0 0-9-16,0 0 0 16,0 0-1-16,0 0-1 0</inkml:trace>
  <inkml:trace contextRef="#ctx0" brushRef="#br2" timeOffset="29486.9484">19368 7241 38 0,'0'0'24'16,"-10"-3"3"-16,10 3-3 15,0 0-18-15,0 0-1 16,0 0-1-16,-1-14 2 16,1 14 2-16,0 0-1 0,2-10 1 15,-2 10-1-15,-1-11 2 16,-3 0-3-16,4 11 0 15,0-17-2-15,4 7-1 16,-2-9-1-16,4-1 0 16,1-7 1-16,6-6-1 15,-3-6 0-15,9-5 0 16,0-6 0-16,3-1-1 15,1-3 1-15,3 1-2 16,-3 2 2-16,5 5-2 16,-3 1 1-16,2 7-2 15,0 0 2-15,0 3-1 16,0 3 1-16,2 0-1 15,4-2 1-15,-2 0 0 0,2 2 0 16,1 2 0-16,-2-1-1 16,0 6 1-16,-6 1 0 15,-1 6-1-15,-7 5 1 16,-4 3 0-16,-14 10-1 15,9-5-1-15,-9 5 0 16,-9 5 0-16,9-5-1 16,-22 12-1-16,22-12-2 15,-21 10-1-15,18 2-7 16,3-12-23-16,0 0 1 15,0 0-1-15,0 0 1 16</inkml:trace>
  <inkml:trace contextRef="#ctx0" brushRef="#br2" timeOffset="30773.077">19522 6271 37 0,'0'0'29'16,"0"0"1"-16,8-12 0 16,-8 12-15-16,0 0-5 15,0 0-2-15,0 0-2 0,-20-7 0 16,20 7-2-16,-19 8-1 15,9 1 1-15,-7-3-1 16,1 6-1-16,-4 2 1 16,1 3-1-16,-4 3 1 15,2 6-1-15,-6 1 0 16,2 10 0-16,-3 0 0 15,2 4 2-15,2 1-3 16,-1 3 2-16,-1-4-2 16,2 3 1-16,5-5-1 15,-2-2 1-15,4-4-2 16,0-6-1-16,4-3-2 15,-1-5-1-15,8 1-4 0,-5-14-9 16,12 6-19-16,-1-12 0 16,0 0 0-16,11-6 1 15</inkml:trace>
  <inkml:trace contextRef="#ctx0" brushRef="#br2" timeOffset="31618.1615">19004 6909 35 0,'0'0'26'0,"17"-2"1"0,-17 2-2 15,5-16-16-15,-5 16 1 16,11-15-2-16,-11 15 0 15,7-11-1-15,-7 11-1 16,0 0 0-16,2-12-1 16,-2 12-1-16,-8-13-1 15,8 13 0-15,-13-15-1 16,4 5 0-16,9 10 0 15,-16-23 1-15,10 10-1 16,-4-3 0-16,2 1 0 16,-3-3 0-16,1 0 0 15,-3 0 0-15,-1 0-1 16,-1-2 0-16,-2 0-1 15,-2 1 1-15,2 0-1 0,-5-1 0 16,0-1 0-16,-3 1 0 16,1-1-1-16,0 3 2 15,-1 0-1-15,-1 0 1 16,0 2-1-16,1 1 0 15,0 1 0-15,2 2 1 16,-1-2-1-16,0-1 1 16,2 0-1-16,1 1 1 15,-1 0 0-15,3-3 0 16,1 2 0-16,0-1 0 15,1 2-1-15,0-2 0 16,-1 3 1-16,0 1-1 16,-1 2 0-16,1 2-1 15,-1 0 0-15,2 2 0 0,0 0-2 16,6 3-1-16,-4-9-3 15,15 12-17-15,0 0-12 16,-7-11 0-16,7 11 0 16,1-14 1-16</inkml:trace>
  <inkml:trace contextRef="#ctx0" brushRef="#br2" timeOffset="32100.2097">18209 6242 18 0,'0'0'24'0,"0"0"1"15,-5-12 0-15,5 12-12 16,0 0-4-16,0 0-1 15,-16-10-2-15,16 10-4 16,0 0-17-16,0 0-10 16,-6 12-2-16,6-12 0 15,0 0-1-15</inkml:trace>
  <inkml:trace contextRef="#ctx0" brushRef="#br2" timeOffset="33793.379">18000 6476 60 0,'0'0'33'16,"0"0"-3"-16,13 2 1 15,-13-2-28-15,14 3 0 16,-14-3 0-16,18 8 1 15,-18-8 0-15,20 10-2 16,-8-3 0-16,4 2 1 16,-5-2-1-16,7 2 0 15,-3-2-1-15,3 0 0 16,0 0 0-16,1 0 0 0,-3-1 0 15,1 0 1-15,-3-1 0 16,1 3 0-16,-1-1-1 16,0 1 1-16,0 1 0 15,-1-3 0-15,1-1-2 16,1 1 1-16,0 0 0 15,1-1-1-15,-1 0 1 16,0 2-1-16,-3 0 1 16,1 1-1-16,-2 1 1 15,-2 4-1-15,-1-2 1 16,0 1-1-16,-2 1 0 15,1-1 1-15,0 2-1 16,1-2 1-16,1-1-1 16,2 1 0-16,-2-1 0 0,1 0 1 15,-1-3-1-15,2 2 0 16,-11-10 0-16,16 16 1 15,-16-16-1-15,14 15 1 16,-14-15-1-16,12 13 1 16,-12-13 0-16,14 8-1 15,-14-8 0-15,11 6 1 16,-11-6-1-16,17 7 0 15,-17-7 0-15,16 5 1 16,-16-5-1-16,15 8 0 16,-15-8 1-16,12 11-1 15,-12-11 1-15,10 15-1 16,-10-15 0-16,2 19 1 0,-2-19-1 15,-1 21 1-15,0-12-1 16,-1 2 0-16,2-11 0 16,-3 17 0-16,3-17 0 15,0 13 0-15,0-13 0 16,3 11 0-16,-3-11 0 15,4 12 0-15,-4-12 0 16,2 17 0-16,-2-17 0 16,-4 20 0-16,0-8 0 15,2 0 0-15,-3 1 0 16,1 0 0-16,-1 1 0 15,1 0 0-15,3 2 0 16,0 2 0-16,1-1 0 16,0 0-2-16,1 4 2 0,-1-1-1 15,4 0 2-15,-3 3-2 16,1 0 1-16,-3 0 0 15,1 2 0-15,-1-5 0 16,-1 5 0-16,0-2 0 16,1-1 0-16,0 2 0 15,1-5 0-15,-1 3 0 16,3-3 0-16,1 3 0 15,-1-3 0-15,1 2 0 16,0-1 0-16,-1 3 0 16,0-2 0-16,-2 0 0 15,-1 2 0-15,1-2 0 16,-3 0 0-16,2 0 0 15,1 1-1-15,-3-3 1 0,2 0 0 16,1-1 0-16,2-1 0 16,0-2 0-16,1 3 0 15,-2-3 0-15,2-1 0 16,-1-1 0-16,-2 5 0 15,-2 0-1-15,0-2 1 16,0 3-1-16,-1-4 1 16,-2 2-1-16,3 1 2 15,-1 0-2-15,3-3 1 16,0 0 0-16,3 2-1 15,-1-2 1-15,3 0 0 16,-2 1 0-16,2-1 0 16,0 0 0-16,-1 0 0 15,-1 0 0-15,0 1 0 16,-2 2 0-16,-1 0 0 0,-2 3 1 15,-2 0-1-15,-1 4 0 16,1-3 0-16,-1 1 0 16,1-2 0-16,0-3 0 15,1-4 0-15,0-4 0 16,3-10-1-16,0 0 1 15,-11 7 0-15,0-10 1 16,-4-1-1-16,-8 4 1 16,-11 0 1-16,-7 4-1 15,-8 4 0-15,-9 0-2 16,3 7-6-16,-7-10-27 15,25-4-3-15,8-15-1 16,28-12-2-16</inkml:trace>
  <inkml:trace contextRef="#ctx0" brushRef="#br2" timeOffset="34842.4839">19494 6362 61 0,'0'0'32'16,"12"-13"-2"-16,-12 13-2 15,7-18-19-15,-7 18-4 16,15-23 0-16,-3 12-2 0,-5-4 1 15,5 4-1-15,-1-8 1 16,6 3 0-16,-1-5 0 16,4 2-1-16,-1-5 1 15,3 4-2-15,-5-2 1 16,5 4-2-16,-6 2 0 15,-2 3 0-15,-1 4 0 16,-13 9-1-16,15-8 0 16,-15 8 1-16,13 3-1 15,-13-3 0-15,14 10 0 16,-14-10 0-16,19 4 1 15,-5-5-1-15,0-3 0 16,0-4 0-16,2 0-1 16,-3-7-5-16,3 5-29 0,-9-5 1 15,-1 3-2-15,-7-2-1 16</inkml:trace>
  <inkml:trace contextRef="#ctx0" brushRef="#br2" timeOffset="36788.6785">20016 6126 46 0,'0'0'27'0,"-13"8"1"16,13-8-3-16,0 0-18 15,0 0-3-15,0 0-2 16,8-13 0-16,-8 13 0 0,0 0-1 15,0 0 1-15,0 0-1 16,0 0 0-16,0 0 1 16,-6 11 0-16,6-11-1 15,0 0 1-15,-9 11-1 16,9-11 0-16,0 0 0 15,0 0-1-15,0 0 0 16,0 0-1-16,0 0-6 16,0 0-21-16,0 0-2 15,0 0 0-15,7-13 0 16</inkml:trace>
  <inkml:trace contextRef="#ctx0" brushRef="#br3" timeOffset="42113.2109">20024 6071 36 0,'-13'11'28'0,"13"-11"0"15,0 0 0-15,-8 12-12 16,8-12-6-16,0 0-2 15,0 0-2-15,0 0-1 0,-10 2 1 16,10-2-2-16,0 0 0 16,0 0 0-16,0 0 0 15,0 0 0-15,-18-15-1 16,18 15 0-16,-10-13-1 15,10 13 0-15,-14-19 0 16,9 8-1-16,-2-4 0 16,3 0 1-16,-2-1-1 15,2-2-1-15,-3 0 1 16,2-2 0-16,-2 0-2 15,1 0 2-15,-2-2-2 16,0 0 2-16,-2-1-2 16,0-3 3-16,-2-2-4 15,1 1 2-15,-1-3 1 0,0 2-2 16,-1-5 2-16,1 2-2 15,-1-2 2-15,2 2-2 16,-1-2 2-16,2 0-1 16,-1-3 1-16,2 2 0 15,0-6 0-15,0 2-1 16,3-1 0-16,-2 0 1 15,3 0-1-15,0-4 1 16,3-1-2-16,0 2 1 16,2-2-2-16,0 1 2 15,3-3-1-15,0 1 1 16,0 0-1-16,2 1 0 15,2-1 2-15,0 0-1 0,0-1 1 16,2 1-1-16,0 1 0 16,3-1 0-16,-2 4 1 15,4-1-1-15,-1 0 0 16,-2 2 1-16,3 1-1 15,0 2 0-15,0 2 1 16,0 1 0-16,-2-2-1 16,1 4 1-16,0 0 0 15,1 0-1-15,2-1 1 16,2 1-1-16,1-3 1 15,2 1-1-15,2-3 0 16,3 0 1-16,3-2-1 16,1 1 0-16,2 0 0 15,2 1 0-15,1 1 0 0,-2 3 0 16,2-1 1-1,1 4-1-15,-1 0-1 0,2 2 1 16,1 0 0-16,-1-2 0 16,1 0 0-16,2-4 1 15,3 2-2-15,-1-5 2 16,4-2 0-16,-1-2-1 15,5 1 0-15,-3 0 0 16,3 2 1-16,1 1-1 16,-1 1 0-16,1 5 0 15,1 2 0-15,-1 4 0 16,-1 0 1-16,2 0-1 15,0-3 0-15,-1 0 0 16,4-1 1-16,-2 0 0 0,0-1-2 16,0 1 2-1,-2-1-1-15,-1 2-1 0,-1 8 1 16,-4 1-1-16,-4 5 0 15,-1 5 0-15,-4 2 1 16,-3 0-1-16,1 5 1 16,-3 0 1-16,-1 1-1 15,4-2 0-15,-2 1 0 16,2-3 0-16,-2 2 0 15,1 1 0-15,-1-2 1 16,0 1-1-16,0-1 0 16,-2 3 1-16,-2 0-1 15,0 1 1-15,-1-1-1 16,1 2 0-16,1 1 0 15,-1-1 1-15,2 2-1 0,1-2 0 16,3 1 0-16,3-1 0 16,0 0 0-16,1 1 0 15,-1-1 0-15,-2 1 0 16,2 2 0-16,-4 0 0 15,0 1 0-15,-5 1 1 16,1 0-1-16,-5 3 2 16,2-1-2-16,-1 1 2 15,0 0-1-15,-1 0 1 16,0 1-1-16,1-1 0 15,-1 0 0-15,0-1-1 16,1 0 0-16,-7 1 0 16,2 2 0-16,-2 0 0 15,-1-2 0-15,-3 8 0 0,-2-5 0 16,0 2 0-16,-3 1 0 15,0-2 0-15,-2-1 0 16,-7-12 0-16,14 19 0 16,-14-19 0-16,12 9 1 15,-12-9-1-15,0 0 0 16,0 0 0-16,13 9 0 15,-13-9 1-15,0 0-1 16,0 0 0-16,0 0 0 16,0 0 0-16,0 0-1 15,0 0-1-15,0 0-1 16,-13-10-3-16,13 10-6 15,-11-13-16-15,11 13-11 16,-1-16 1-16,1 16-1 0,4-18 1 16</inkml:trace>
  <inkml:trace contextRef="#ctx0" brushRef="#br3" timeOffset="43464.346">23274 2789 83 0,'0'0'35'0,"-1"-13"-1"16,1 13 1-16,-4-14-26 16,4 14-4-16,0 0-1 15,-3-11-1-15,3 11-1 16,0 0 1-16,0 0-1 15,0 0 0-15,0 0-1 16,0 0 1-16,0 0-1 16,0 0-1-16,0 0 1 15,14-2 0-15,-14 2-1 16,12 14 1-16,-4-3-1 15,0 8 0-15,-1 1 0 16,1 3 0-16,-1 2 1 16,0 4-2-16,1-2 1 15,0 3 0-15,0 2 0 0,2-7-1 16,0 3 1-16,0-2 0 15,4 0 0-15,-4 0 0 16,1 2 0-16,-2-2 0 16,1 2-1-16,-2 0 1 15,0 2 0-15,-2 0 0 16,-5 1 0-16,2 1 0 15,-3-1 0-15,-1 1 0 16,-1 1 0-16,1-1 0 16,-3 1 0-16,3-1 0 15,-4 1 1-15,5-1-1 16,0 1 0-16,-1-1 1 15,1 0-2-15,-2 0 2 0,2 1-1 16,-4-2 0-16,2 2 0 16,-4 0 0-16,-1 1 0 15,0 3 0-15,-3 0 0 16,0-2 0-16,-3 3 0 15,0-4 0-15,0 3 0 16,2-3 0-16,-2-1 0 16,0 0-1-16,3 1 1 15,1-1 0-15,-2 3 0 16,1-2-1-16,-2 2 1 15,1 1 0-15,-4 1 0 16,-3-3 0-16,-2 3 0 16,1 0 0-16,-3 4-1 15,0-4 1-15,0 2 0 0,0-2 0 16,2-1 0-16,-2 4 0 15,0-1 0-15,1-2-1 16,-1-3 1-16,-1 1 0 16,0-1 1-16,-2 1-1 15,-1-2 1-15,-3 1-1 16,-1-1 1-16,-3 3 0 15,-3 0 0-15,-4 1-1 16,-4-1 0-16,0 3 1 16,-5 0-1-16,-1 0 0 15,1 0 0-15,-2-2 0 16,-2 3-1-16,1 0 1 15,0 2 0-15,0-3 1 16,0 2-1-16,-2-4 1 0,-2-1 0 16,0 1 0-16,-2-2 1 15,2-2-1-15,-1-1 1 16,-2-1-2-16,2 0 1 15,0-1-1-15,3-1 0 16,-1-1 0-16,3-2-1 16,1-2 1-16,-1-2 0 15,2-1 0-15,-3 0-1 16,0-4 1-16,-2 3 0 15,1-3 0-15,-3 2 0 16,-1 1 0-16,0-2 0 16,-2 2-1-16,-1-2 1 15,2 1 0-15,-1-3 0 16,3-1 0-16,-3-4 0 15,5 0 1-15,2-4-1 0,3-5 1 16,2-1-1-16,3-5 1 16,2-1 0-16,5-3 0 15,1-1-1-15,3-3 1 16,3 1 0-16,1 1-1 15,7-1-1-15,-5 0-3 16,12 5-5-16,-9-14-12 16,25 19-18-16,-9-31 0 15,21 12-1-15,2-11-1 16</inkml:trace>
  <inkml:trace contextRef="#ctx0" brushRef="#br3" timeOffset="44315.4309">20093 6180 4 0,'0'0'23'15,"0"0"3"-15,0 0 2 16,0 0-9-16,4-12-4 16,-2-5 0-16,14 7-1 15,-6-17-1-15,12 6-3 0,-3-13-2 16,13 3-3-16,-2-10-4 15,8 1 2-15,6-4-4 16,5-4 3-16,-1-3-3 16,7-1-1-16,3-3 0 15,1-3 1-15,2-2 2 16,-1-6-4-16,1-1 4 15,0 0-3-15,-2 4 4 16,4-5 0-16,-5 5-3 16,1-1 2-16,0 2-2 15,-1 3 2-15,1 1-1 16,2 1 0-16,-2-3 0 15,4 1-1-15,-2-3 3 16,3-1-2-16,2 0 2 16,5-2 0-16,0 2 0 0,0 1-1 15,-3-4 1-15,2 1 0 16,-5 2-1-16,-3-2 1 15,-3 2-1-15,-5 1 0 16,-3-1 0-16,1 0-1 16,0 1 1-16,1-4-2 15,9 1 0-15,-2 2 0 16,2-4-1-16,0 0 1 15,0 4 0-15,-7-2-1 16,-5 13-5-16,-18 2-26 16,-3 14 1-16,-20 6-3 15,-9 15 2-15</inkml:trace>
  <inkml:trace contextRef="#ctx0" brushRef="#br3" timeOffset="45006.5002">20181 6022 43 0,'0'0'30'0,"-10"16"3"16,10-16-1-16,0 0-14 15,0 0-6-15,1-22-2 16,8 8-1-16,-6-12-2 16,9 3 0-16,-3-13-4 15,4 1 1-15,-1-11-2 16,0-1-1-16,-2-9-1 15,2-2 0-15,-5-8-1 16,1-7-1-16,-2-5 4 16,3-6-4-16,-5-3 1 15,3-2 1-15,3 1-1 0,0-1 1 16,0 0-3-16,3 4-2 15,3 13-9-15,-7-6-22 16,6 9 0-16,-6-3-1 16,7 8-1-16</inkml:trace>
  <inkml:trace contextRef="#ctx0" brushRef="#br3" timeOffset="45469.5465">20926 4954 71 0,'10'-49'36'16,"1"2"-1"-16,-4-6 1 15,5 0-31-15,-9-10 1 0,8 2-3 16,-7-10 0-16,3 0-1 16,-1-7-1-16,-1-2 1 15,-1-6-1-15,1 2-1 16,-1 5-1-16,1 1-1 15,4 16-4-15,-9-1-28 16,11 17-1-16,-7 4-1 16,6 19-1-16</inkml:trace>
  <inkml:trace contextRef="#ctx0" brushRef="#br3" timeOffset="45892.5888">21639 4444 65 0,'0'-25'34'0,"1"-3"0"16,1-17-5 0,6 8-21-16,-4-15-1 0,10-1 0 15,-6-12 0-15,5 2-2 16,-3-7-1-16,3-1-2 15,-5-4 1-15,0-3-3 16,-2 7-4-16,-6-3-2 16,8 18-16-16,-12-8-14 15,4 13 0-15,-4 2-1 16,5 11 1-16</inkml:trace>
  <inkml:trace contextRef="#ctx0" brushRef="#br3" timeOffset="46238.6229">22302 3709 96 0,'3'-28'37'0,"-7"-15"0"0,9 3-2 15,-4-16-32-15,5-7-2 16,4-4-5-16,-5-10-27 15,10 11-6-15,-7-3 1 16,4 14-2-16</inkml:trace>
  <inkml:trace contextRef="#ctx0" brushRef="#br3" timeOffset="46899.6895">20281 6013 76 0,'0'0'35'16,"10"-7"0"-16,-10 7 1 16,0 0-28-16,19 1-2 0,-19-1-1 15,31 4-1-15,-6-1-1 16,11 1 0-16,4-3-2 15,8-1 0-15,9-5-1 16,5-5-3-16,9 2-3 16,-9-14-24-16,13 4-7 15,-4-9 2-15,7 3-4 16</inkml:trace>
  <inkml:trace contextRef="#ctx0" brushRef="#br3" timeOffset="47419.741">21200 5408 67 0,'0'0'33'16,"-13"-9"-2"-16,13 9 0 15,-9-16-29-15,3 6-1 16,6 10 1-16,-12-19 1 16,12 19 1-16,-18-16 0 15,6 11 0-15,-2-2 1 16,4 5 0-16,-2-3-1 15,12 5 0-15,-17-2-1 16,17 2-1-16,0 0 0 16,28 8-1-16,1-9-1 15,9-4 0-15,13 0 0 16,7-7-2-16,14 2-2 15,-2-19-9-15,14 12-24 0,-9-11 1 16,4 4-2-16,-9-4 1 16</inkml:trace>
  <inkml:trace contextRef="#ctx0" brushRef="#br3" timeOffset="47820.7815">21626 4622 67 0,'0'0'37'0,"-14"-8"-1"16,14 8 2-16,0 0-23 16,26-5-9-16,-1-4-2 15,17 0-1-15,10-9 0 16,15 0-1-16,8-5-2 15,6-8-1-15,11 7-7 16,-12-11-28-16,8 11-1 16,-14-4 1-16,-8 10-3 0</inkml:trace>
  <inkml:trace contextRef="#ctx0" brushRef="#br3" timeOffset="48256.8252">22518 3861 86 0,'-15'7'35'15,"15"-7"1"-15,-14 3 1 16,14-3-29-16,0 0-1 16,25-2-2-16,2-11-1 0,12-2-2 15,12-7-3-15,5-4-5 16,18 3-28-16,-8-10-3 15,4 11 0-15,-14-2-3 16</inkml:trace>
  <inkml:trace contextRef="#ctx0" brushRef="#br4" timeOffset="55436.5431">23084 17033 34 0,'0'0'32'15,"-18"-11"0"-15,18 11-11 16,-13 2-14-16,13-2-2 16,-21-1-1-16,21 1 1 0,-24-3-1 15,8 3-1-15,-5-3 0 16,2 1 0-16,-5-3-1 15,1 3 0-15,-8-1 0 16,-3 3-1-16,-4 0 0 16,-3 3 0-16,-9 0 0 15,2 4 0-15,-8 2 0 16,-2-1 0-16,0 2 0 15,-2-2 0-15,2-1 1 16,1 0-1-16,8-4 1 16,-2-2-1-16,2-1 0 15,3-1 0-15,0 0 0 16,1-3-1-16,2 1 1 15,2 2 0-15,-3-1-1 16,3-1 0-16,1 1 0 0,1-3 0 16,5 2 1-16,-2 1-1 15,4-3 1-15,1-1-1 16,6-1 0-16,-2 1 1 15,5 1-1-15,2-2 1 16,3 2-1-16,2 2 0 16,2-1 0-16,0 3-1 15,13 1 1-15,-16 0-1 16,16 0 1-16,-13 4-1 15,13-4 1-15,-10 2-1 16,10-2 1-16,0 0 0 16,-13 6 0-16,13-6 0 15,0 0-1-15,0 0-1 16,0 0-7-16,0 0-26 0,12-7-1 15,-6-5-3-15,11 3 1 16</inkml:trace>
  <inkml:trace contextRef="#ctx0" brushRef="#br4" timeOffset="56140.6135">21957 16806 14 0,'0'0'30'0,"19"-13"2"15,-19 13 2-15,13-3-24 16,-13 3-2-16,0 0 0 0,-21 7-1 15,8 7 0-15,-13-2-2 16,-4 9-1-16,-10 4 0 16,-7 8-1-16,-4-1 1 15,-4 5-1-15,-3 1-1 16,2 0 1-16,3-3-1 15,6-4 0-15,6-8 0 16,9-5 0-16,6-4 0 16,8-5-1-16,8-6 0 15,10-3 0-15,0 0-1 16,1-18 1-16,8 8-1 15,3 1 0-15,1-1 0 16,4 0 0-16,0 4 0 16,-1 6 0-16,1 4 0 15,1 6 0-15,0 5 0 0,-2 7 0 16,4 5 1-16,2 4 0 15,2 2 0-15,5 1-1 16,5-1 1-16,7-4 0 16,3 0-1-16,3-5-1 15,5 0-2-15,-4-5-3 16,6 12-17-16,-15-13-14 15,4 5-2-15,-14-8-1 16,-2-4-1-16</inkml:trace>
  <inkml:trace contextRef="#ctx0" brushRef="#br4" timeOffset="58058.8053">19559 16753 19 0,'-2'-16'31'16,"2"16"0"-16,-14-16 2 0,14 16-27 16,-14-17 0-16,14 17 1 15,-22-14-1-15,22 14-1 16,-26-17-1-16,16 9 0 15,-6-4-1-15,5 1 0 16,-5-4-1-16,4-4 0 16,1-7 0-16,0 2-1 15,1-8 0-15,1-3-1 16,1-1 1-16,-1-3 3 15,0-2-4-15,-2-2 3 16,-2-4-3-16,1-2 2 16,-1-1-2-16,-1-1 1 15,0-2-1-15,-1 0-1 16,0-5 2-16,-1 0-2 0,2 0 2 15,0-2-1-15,4-3 1 16,-2 0 0-16,4-3 0 16,0-4 0-16,3 2 0 15,-2 0 0-15,2-1 0 16,3 1 0-16,-1 0-1 15,0 0 0-15,3 1 1 16,0 1-1-16,2-1 0 16,0 1 2-16,0 1-1 15,3-2 0-15,-1 1 0 16,3 1 0-16,-2 0 0 15,3 4 1-15,-3-1-1 16,1 6-1-16,-3 2 0 16,-3 3 0-16,1 6 0 15,-2 3 0-15,1 9 0 0,-3 2 0 16,1 7 0-16,-1 4 0 15,1 3 0-15,2 17 1 16,-2-17 0-16,2 17 0 16,0 0-1-16,0 0 2 15,0 0-2-15,0 0 1 16,0 0-1-16,-10 20-1 15,3 3 1-15,0 5 0 16,-3 7 0-16,-4 5-1 16,1 6 1-16,-2 3 1 15,-1-6-1-15,2-1 0 16,3-9 0-16,2-6 0 15,0-10-1-15,9-17 1 0,0 0 0 16,0-23 0-16,9-13 0 16,2-11 0-16,5-11 0 15,2-9 1-15,6-9 1 16,2-2-1-16,0 2 1 15,-1 8-1-15,-4 7 0 16,0 12 1-16,-5 12-1 16,-3 13 0-16,-3 14-1 15,-10 10 0-15,11 22 1 16,-7 8-1-16,1 12-1 15,1 10 1-15,2 5-2 16,1-1 0-16,5 3-3 16,0-12-5-16,15 5-21 15,-12-22-6-15,13-3-1 0,-3-22-1 16</inkml:trace>
  <inkml:trace contextRef="#ctx0" brushRef="#br4" timeOffset="59695.969">19098 11346 52 0,'0'-14'31'0,"4"0"1"16,-5-2 0-16,1 3-25 15,-4-6-3-15,5 3 0 16,-3-6 0-16,3 2 1 15,-3-4-1-15,2 3-2 16,-1-7 1-16,1 5 0 16,0-3-1-16,0 0 0 15,0-2 1-15,0 0 1 16,-1-1-1-16,1 1 1 15,1 0-2-15,0-1 2 16,-1-1-2-16,2 1 1 16,-1-3-2-16,3 2-1 15,-2-4 0-15,0 1 1 16,1-2-1-16,-2-1 0 0,-2 1 1 15,1-3-1-15,-3 0 1 16,2-2-1-16,-1-1 0 16,2-2 0-16,0-2 2 15,0 0-2-15,0-1 2 16,0-3-2-16,0 0 2 15,2 2-2-15,1-4 2 16,-3 3-1-16,-3-1-1 16,2 1 0-16,0-2 1 15,0 1-1-15,-3 0 0 16,2 0 0-16,0-1 0 15,1-1 0-15,3 1 0 16,-1-1 0-16,4 1 1 0,-2 1-1 16,2-3 0-16,3 5 0 15,-2 3 1-15,-2 2 0 16,0 6-1-16,-2 3 0 15,0 5 1-15,-2 2-1 16,-2 6 1-16,1 3-1 16,-1 1 0-16,-1 1 1 15,0 4-1-15,3 11 1 16,-5-11-1-16,5 11 0 15,0 0 0-15,-6 11 0 16,3 7 0-16,-2 6-1 16,-3 7 1-16,-1 5 1 15,-4 6-1-15,-3 2 0 16,-1 1 0-16,1-7 0 0,1-3 0 15,3-11 0-15,1-4 0 16,11-20 0-16,0 0-1 16,1-13 1-16,12-17 0 15,3-9 0-15,6-8 0 16,3-10 0-16,-1-4 1 15,3-1-1-15,-2 5 0 16,-3 8 0-16,-6 8 1 16,-2 10 0-16,-4 14-1 15,-10 17 1-15,10 12-1 16,-9 16 1-16,-1 10-1 15,2 11-1-15,2 8-1 16,2 0-2-16,6 4-4 16,-2-22-16-16,16 5-14 15,0-24 0-15,13-7-1 0,-4-22 0 16</inkml:trace>
  <inkml:trace contextRef="#ctx0" brushRef="#br4" timeOffset="61934.1928">19207 7313 13 0,'7'-20'23'16,"-7"20"3"-16,9-26 2 15,-5 8-12-15,4 6 2 16,-3-11-9-16,9 6 0 16,-9-10-1-16,10 5 0 15,-5-6-1-15,5 3 0 16,-5-5-2-16,6 5-1 15,-6-3-1-15,4 1 0 16,-5 1-1-16,5 1 0 16,-2-4 0-16,2 3-1 15,3-6 1-15,-2 4-1 0,3-5 0 16,2 2 0-16,0-2 1 15,-1 0-3-15,3 2 2 16,-1 1-2-16,-1 1 2 16,-1 2-2-16,1 3 2 15,-1 2-2-15,-3 0 1 16,1 2 0-16,1 1 2 15,-1-2-2-15,3 1 1 16,-2 1 0-16,1-3 0 16,1 0 0-16,-1-1 0 15,1 0 0-15,-2 1 0 16,1 2-1-16,-4 1 1 15,-1 2 0-15,0 0 0 16,0 2 0-16,0-2-1 0,-3 3 1 16,3-2 0-16,1 1-1 15,1 0 1-15,1-1 0 16,-1 1 0-16,0 1-1 15,0 0 1-15,2 1 0 16,-2 2 0-16,0-2-1 16,3 0 1-16,1 2-1 15,4-5 0-15,3-2 0 16,1 2 1-16,6-2-1 15,2-4-2-15,2 1 3 16,0-2-3-16,0 2 4 16,-1-1-4-16,-4 5 3 15,-4 1-3-15,-2 1 3 16,-5-1 0-16,-3 3-3 15,2-1 2-15,-1 1-1 0,3-6 1 16,6 1-1-16,6-2 1 16,2-4-2-16,2 0 3 15,5-1 0-15,1 1-1 16,0-2 1-16,-3 3-1 15,-4 1 1-15,-5 2-1 16,-3 6 1-16,-8 2 0 16,-3 2 0-16,-8 3 0 15,-11 7 0-15,12-5 0 16,-12 5 0-16,0 0 0 15,0 0 0-15,0 0-1 16,0 0 0-16,0 0 0 0,0 0 0 16,0 0-1-16,0 0 1 15,0 0 0-15,0 0 0 16,0 0 0-16,0 0-1 15,0 0 0-15,0 0-1 16,0 0 0-16,0 0 0 16,-7 10 0-16,7-10-1 15,0 0 1-15,0 0 0 16,0 0 1-16,0 0 0 15,0 0 1-15,0 0-1 16,-5 12 1-16,5-12 0 16,0 0 0-16,0 0 0 15,0 0 0-15,0 0 1 16,12-10-1-16,-12 10 0 15,0 0 0-15,10-11 0 0,-10 11 1 16,12-11 0-16,-12 11-1 16,15-15 1-16,-15 15 0 15,21-16 0-15,-21 16 0 16,18-16-1-16,-18 16 1 15,15-14 0-15,-15 14-1 16,0 0 1-16,12-14 0 16,-12 14-1-16,0 0 0 15,-13-4 1-15,3 3-1 16,-5 3 0-16,-4 1 1 15,-3 1-1-15,-2 1 0 16,-4 3 1-16,0 1-1 16,-1 1 1-16,1-1-1 15,6 2 1-15,3-4-1 0,4-2 0 16,4 2-1-16,11-7 1 15,0 0-1-15,0 0 1 16,30-2 0-16,0-3 0 16,7-3 0-16,9 0 0 15,2 0 0-15,6-2 1 16,-5 3-1-16,-1 0 1 15,-10 5 0-15,-7 3 0 16,-11 6 0-16,-11 8 0 16,-14 6 0-16,-13 9 0 15,-11 4-1-15,-9 8-1 16,0 0-1-16,-4 2-2 15,4 6-9-15,-3-27-11 16,24 6-15-16,2-20 2 0,15-9-3 16,18-7 0-16</inkml:trace>
  <inkml:trace contextRef="#ctx0" brushRef="#br5" timeOffset="99850.8031">21607 16392 15 0,'10'-17'29'0,"-3"3"0"16,-6-9-10-16,-1 23-4 16,7-27-3-16,-7 27-2 15,-4-24 0-15,4 24-1 16,-14-18-1-16,14 18-3 15,-25-22 0-15,10 12-1 16,-5-2-1-16,2 6-1 16,-9 1 0-16,3 8 1 15,-3 5-1-15,0 8-2 16,-2 12 3-16,4 6-3 15,1 10 2-15,3 6-2 0,7 3 1 16,9 2-1 0,9-2 0-16,6-1 1 0,14-9-1 15,9-9 0-15,10-11 0 16,8-14 0-16,5-13 0 15,7-12 0-15,-2-17 0 16,1-7-1-16,-12-7 2 16,-8-6-1-16,-13-3 0 15,-14 1 1-15,-15 1-1 16,-15 1 1-16,-11 8-2 15,-8 3 2-15,-2 10-2 16,-4 4 1-16,7 10-2 16,2 1-3-16,15 26-11 15,3-11-21-15,17 20 0 0,1-5-2 16,17 11 1-16</inkml:trace>
  <inkml:trace contextRef="#ctx0" brushRef="#br5" timeOffset="100238.7643">22239 16397 43 0,'-14'0'37'0,"2"2"-1"16,-12-9 1-16,3 10-30 15,-9-3-3-15,1 10 0 16,-7-1 0-16,5 8 0 16,-2-2-1-16,8 6-1 0,5-4 0 15,7 2-1-15,12-8 0 16,1-11-1-16,25 11 1 15,-1-14-2-15,8-1 1 16,1-2 1-16,-3 0-1 16,2 3 1-16,-6 4-1 15,-5 7 1-15,-12 9-1 16,-8 10 1-16,-9 6-1 15,-6 5 0-15,-7 1 1 16,-3 1-2-16,4-5 0 16,-3-8-2-16,10-5-3 15,3-24-9-15,10 2-23 16,18-29 0-16,16 0-1 15,-1-18 1-15</inkml:trace>
  <inkml:trace contextRef="#ctx0" brushRef="#br5" timeOffset="100769.7111">22436 16409 42 0,'-18'10'37'0,"11"9"1"15,-7-10-1-15,13 16-25 16,-6-10-5-16,10 11-2 15,-6-1-1-15,3 7-2 16,0 0 0-16,0 0 0 16,-1-1-1-16,0-4-1 15,-2-4 1-15,3-8-1 0,0-15 0 16,0 0 0-16,12-5-1 15,-2-11 1-15,1-7 0 16,2-6 0-16,1-2 1 16,0 0-1-16,-2 2 0 15,0 4 0-15,-5 6 0 16,-1 8 0-16,-6 11 1 15,0 0-1-15,11 12 0 16,-9 2 0-16,1 6 0 16,4-2 1-16,2-2-1 15,9-1 0-15,2-9 0 16,9-5 1-16,5-9 0 15,5-6 0-15,3-6 0 16,0-3 0-16,-1-3 0 0,-1 3 0 16,-11 5 0-16,-1 4-1 15,-13 9 1-15,-15 5-1 16,5 25 0-16,-11 2 0 15,-8 9-1-15,-5 2-1 16,5 6-2-16,-3-3-2 16,10 5-5-16,-8-22-23 15,23 7-5-15,-8-31-1 16,34 18 2-16</inkml:trace>
  <inkml:trace contextRef="#ctx0" brushRef="#br5" timeOffset="101136.6745">23260 16495 63 0,'4'-12'38'0,"-20"-9"0"15,16 21-3-15,-22-7-28 16,8 6-3-16,0 1-1 15,14 0-1-15,-20 18-1 16,11 1 1-16,3 4-1 16,-1 7 0-16,3 6 0 15,2 3 0-15,2 0-1 16,2-2 1-16,5-1-2 15,2-8 1-15,2-9 0 16,7-7 0-16,-2-11 0 16,6-9-1-16,-3-8 1 15,0-6 0-15,-5-8 0 16,-3-2 0-16,-7-4 0 0,-4 0-1 15,-3 3 0-15,-7-1-2 16,-1 11 0-16,-5 1-2 16,16 22-5-16,-32-17-27 15,32 17-2-15,0 0 0 16,5 21 0-16</inkml:trace>
  <inkml:trace contextRef="#ctx0" brushRef="#br5" timeOffset="101620.6261">23574 16525 46 0,'0'0'39'0,"-13"-2"-1"16,13 2 0-16,-14 4-25 15,7 6-7-15,-5-2-2 16,3 6 0-16,-3 1-2 16,-1 1-1-16,5 3-1 15,1-2 1-15,4-3-1 16,4-3 0-16,-1-11 0 0,21 13 0 15,-4-11 0-15,4-2 0 16,2-1 0-16,3 0 0 16,-3 0 0-16,-3 1 0 15,-3 3 0-15,-3 3 1 16,-14-6-1-16,10 21 1 15,-12-5-1-15,-5 5 0 16,-2 1 0-16,-5 0 0 16,-1 1-1-16,0-5-2 15,6 1-1-15,-4-10-4 16,17 7-17-16,-4-16-13 15,13-9-2-15,-2-12 2 16</inkml:trace>
  <inkml:trace contextRef="#ctx0" brushRef="#br5" timeOffset="101853.6027">23865 16472 61 0,'0'0'40'16,"0"0"-2"-16,-15 16 1 15,12 10-32-15,-4 4-3 16,2 7-1-16,-4 7-2 15,4 3 1-15,-4 2-1 16,3-3 0-16,0-1-1 16,-1-8-2-16,7-6-2 15,-1-17-4-15,16-2-26 16,-15-12-5-16,25-23-1 15,-12-8 0-15</inkml:trace>
  <inkml:trace contextRef="#ctx0" brushRef="#br5" timeOffset="101989.5892">23953 16282 60 0,'-16'-41'40'0,"11"22"-2"16,-10 1-2-16,15 18-30 16,-12 9-12-16,12-9-30 15,-3 16 0-15,3-16-3 16,15 20 1-16</inkml:trace>
  <inkml:trace contextRef="#ctx0" brushRef="#br5" timeOffset="102400.5481">24293 16436 61 0,'0'0'39'0,"-24"9"0"15,15 5 0-15,-14-7-32 16,2 9-2-16,-9 1-2 16,2 5 0-16,-2 1-1 15,8 1-1-15,5-2 0 16,9 0 0-16,12-7-1 15,15-7 0-15,12-2 0 16,8-7 0-16,9-3 0 16,1 1 0-16,-2 1 1 0,-2 1 1 15,-11 4-1-15,-6 6 0 16,-13 7 0-16,-11 5 1 15,-9 7-2-15,-12-1 0 16,-1 3 0-16,-5-2-1 16,1-2 0-16,-2-7-2 15,9-3-3-15,-3-19-14 16,18 3-21-16,0-12 0 15,11-2-2-15,-4-14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8T23:47:04.21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1287 1176 50 0,'0'0'32'16,"2"-57"3"-16,-2 57-3 15,0 0-26-15,0 0-1 16,0 0-1-16,0 0 2 15,0 0-1-15,0 0-2 16,0 0 1-16,-27 8-2 16,25 49 1-16,4 11 0 15,-4 12 1-15,-12-14-3 16,7 13 1-16,4-3-1 15,6-10 0-15,8-22-1 16,4-11 1-16,2-9-1 16,4-9 1-16,1-8 1 15,5-10-1-15,-2-11 0 0,3-8 1 16,1-9-1-16,-3-9 0 15,0-5 0-15,-2-3-1 16,-24 48 1-16,23-47-1 16,-23 47 0-16,0 0 0 15,35-74 1-15,-24 59-1 16,-11 15 0-16,15 14 0 15,-12 22-1-15,-1 12 1 16,2 15 0-16,1 7-2 16,4 3 1-16,4-6 0 15,7-12 3-15,11-12-2 16,9-19 1-16,12-23 1 0,5-23 0 15,10-22 2-15,3-20-1 16,-70 64 0-16,69-86-1 16,-36 36-1-16,-1-3 0 15,-6-6-2-15,-1-1 0 16,-4 4-2-16,-4 0 1 15,-4 6-2-15,-3 1-2 16,-10 49-7-16,13-91-26 16,-13 91 1-16,5-68-3 15,-5 68 3-15</inkml:trace>
  <inkml:trace contextRef="#ctx0" brushRef="#br0" timeOffset="407.9592">2710 1649 78 0,'22'13'37'15,"-4"-18"0"-15,8-3 1 16,0-14-34-16,9 0 0 16,-4-10 0-16,2-4-1 15,-8-3 0-15,-3 3 0 16,-22 36 0-16,0 0 0 15,3-52 1-15,-3 52-2 16,-30-33 0-16,-3 28-1 0,-15 17 1 16,-4 12-1-16,-6 13 0 15,4 9 0-15,3 11-1 16,17 8 0-16,19-4 0 15,20-2 0-15,18-12 0 16,20-11-2-16,26-14-1 16,12-21-6-16,23-12-30 15,7-18-1-15,11-11-1 16,-6-15 0-16</inkml:trace>
  <inkml:trace contextRef="#ctx0" brushRef="#br0" timeOffset="810.9189">4005 963 88 0,'0'0'40'0,"0"0"2"15,20-64-3-15,-20 64-37 0,0 0 1 16,0 0-1-16,6 75-1 15,-10 14 2-15,-4 23-4 16,5 11 2-16,-16-13-2 16,10 6 1-16,4-12-5 15,3-26-2-15,14-30-30 16,-9-15-2-16,8-12 1 15,-11-21-2-15</inkml:trace>
  <inkml:trace contextRef="#ctx0" brushRef="#br0" timeOffset="1037.8962">3908 1392 88 0,'-32'-8'40'16,"5"10"0"-16,5 13 0 15,8 6-20-15,12 2-17 16,13-7-2-16,13-2-1 15,9-5 0-15,15-4-1 16,11-6-1-16,7-10-1 16,13 0-4-16,-79 11-7 15,82-28-25-15,-82 28 1 16,90-25 2-16,-90 25-3 15</inkml:trace>
  <inkml:trace contextRef="#ctx0" brushRef="#br0" timeOffset="1383.8616">4338 1541 97 0,'-14'22'38'16,"17"-4"1"-16,8-11-2 15,17-14-36-15,5 0 1 16,11-1 0-16,6-6 0 15,7-3 0-15,0-6-1 16,-1 1 1-16,-8-4 0 16,-8 5-1-16,-14-4 1 15,-13 3-1-15,-13 22 0 16,0 0 0-16,0 0 0 15,-37-31 0-15,-11 27-1 16,-10 6 1-16,-3 11-1 0,-2 5 0 16,3 12 1-16,8 5-1 15,8 6-1-15,29 3 0 16,17-4-2-16,11-8-2 15,27-4-26-15,3-13-9 16,23-3 1-16,7-13-2 16</inkml:trace>
  <inkml:trace contextRef="#ctx0" brushRef="#br0" timeOffset="1719.828">5255 1317 113 0,'-53'15'42'0,"-14"3"-1"16,5 12-2-16,6 4-37 16,27-8-1-16,16-5-1 15,14-3 1-15,13-7-1 16,15-7 0-16,8-2 1 15,5-2-1-15,2 0 0 16,-2 0 1-16,-4 2-1 16,-8 3 1-16,-10 6-1 15,-13 11 0-15,-12 3 0 16,-8 4 0-16,-8 2-1 15,-2 3 0-15,0-1-1 16,0-5-2-16,10-4-3 16,-5-17-31-16,28-8-2 15,4-14 0-15,21-9-1 0</inkml:trace>
  <inkml:trace contextRef="#ctx0" brushRef="#br0" timeOffset="1943.8056">5654 1003 112 0,'0'0'42'0,"0"0"2"16,0 0-2-16,1-18-39 15,-21 79-3-15,-3 42 2 16,-5 18-2-16,-4-20-1 15,8-5-3-15,13-14-3 0,19-17-32 16,-5-18-1-16,10-12 0 16,-6-15-2-16</inkml:trace>
  <inkml:trace contextRef="#ctx0" brushRef="#br0" timeOffset="2160.7839">5538 1400 120 0,'-44'-65'41'0,"21"46"1"16,10 14-1-16,13 5-38 16,-1 20-3-16,19-5-1 15,-18-15-1-15,0 0-2 0,80 2-6 16,-80-2-26-1,90-15-5-15,-42 8 2 0,6-3-1 16</inkml:trace>
  <inkml:trace contextRef="#ctx0" brushRef="#br0" timeOffset="2525.7473">6009 1423 108 0,'-24'40'40'16,"11"-6"0"-16,22-8 0 15,9-13-36-15,14-4 0 16,7-8-1-16,11-4 0 0,6-10 0 16,8-4-2-16,1-7 0 15,-5-3 0-15,-60 27 0 16,55-30-1-16,-55 30 0 15,0 0-1-15,42-49 2 16,-42 49-2-16,0 0 1 16,0 0 0-16,-47-48 1 15,-9 52 0-15,-12 12 0 16,-7 13 1-16,-9 9-2 15,14 11 2-15,7 6-2 16,31-3 0-16,21-13 0 16,17-8 0-16,22-8-4 15,16-16-5-15,38-9-29 16,-2-10-3-16,29-3 0 15,-1-9-2-15</inkml:trace>
  <inkml:trace contextRef="#ctx0" brushRef="#br0" timeOffset="3095.6904">7258 1370 90 0,'-22'-10'38'16,"-13"5"1"-16,-4 6 1 16,-8 6-27-16,-7 5-4 15,5 9-2-15,-5 6-2 16,6 11-1-16,1 6-1 15,8 1 0-15,8-1-2 16,12-1 0-16,10-8 1 16,18-8-2-16,13-16 0 15,16-17 0-15,16-13 0 16,13-18 0-16,8-15 0 15,-75 52 0-15,86-68 0 16,-38 28 0-16,0-5 0 0,-4-6 0 16,-2-2 0-16,-2 2 0 15,-4 0 0-15,-36 51 0 16,49-94 0-16,-49 94 0 15,21-54 0-15,-21 54 0 16,0 0 0-16,-3 12 0 16,-28 26 0-16,-4 36 0 15,-3 28 0-15,-6-15-8 16,30 12-16-16,12-27-18 15,33-33-3-15,-3-12 1 16,5-10-1-16</inkml:trace>
  <inkml:trace contextRef="#ctx0" brushRef="#br0" timeOffset="4553.5446">8947 858 81 0,'0'0'38'0,"0"0"-1"15,-14-62 2-15,14 62-34 16,0 0 0-16,0 0-1 15,-53-53 0-15,53 53-1 16,-49-2 0-16,49 2-1 16,-60 26 1-16,60-26 1 15,-68 53-2-15,23 6 0 16,-28 36-1-16,12 15 2 15,3 5-3-15,19 2 2 16,-5-33-1-16,30-6-1 0,15-19 0 16,25-24 0-16,7-23 1 15,13-12-1-15,7-17 1 16,4-15-1-16,-57 32 1 15,62-42 0-15,-62 42 1 16,56-49-2-16,-56 49 2 16,52-45-2-16,-52 45 1 15,0 0 0-15,54-60-1 16,-39 55 0-16,-10 16-1 15,-6 14 1-15,-6 10-2 16,0 11 1-16,1 2-2 16,5 2 0-16,13-16-2 15,4-13-4-15,22-7-30 16,-8-12-2-16,17-6 1 15,-8-11-2-15</inkml:trace>
  <inkml:trace contextRef="#ctx0" brushRef="#br0" timeOffset="4987.5012">9173 1313 99 0,'-9'14'38'0,"10"1"0"15,9-4-5-15,12-8-31 16,7-3 0-16,-29 0 1 16,0 0 0-16,65-11-1 15,-65 11 0-15,51-21 0 0,-51 21 0 16,55-27 0-16,-55 27 1 15,49-35-1-15,-49 35-2 16,0 0 0-16,53-58 1 16,-53 58-1-16,0 0 0 15,9-65 0-15,-9 65 1 16,0 0 0-16,0 0 1 15,-65-8 1-15,2 39-1 16,2 20 0-16,0 8-1 16,7-3 0-16,20 4-1 15,28-5 0-15,24-17-2 16,25-19 0-16,19-10-1 15,4-13-2-15,14-3-1 16,-7-18-6-16,-73 25-26 0,89-33-3 16,-89 33 2-16,81-40-2 15</inkml:trace>
  <inkml:trace contextRef="#ctx0" brushRef="#br0" timeOffset="5341.4658">9872 1256 97 0,'0'0'39'0,"58"-36"1"16,-70 46-3-16,-7 22-32 15,-5 7-1-15,2 11-2 16,1 1 0-16,8-1 1 16,3-4-3-16,7-14 2 15,0-8-1-15,3-6-1 0,0-18 1 16,0 0 0-1,16-6 0-15,-6-14 0 0,-1-10 0 16,4-7 0-16,-13 37 0 16,0 0 0-16,23-70 1 15,-23 70-2-15,16-55 2 16,-16 55-1-16,18-54 0 15,-18 54 0-15,19-48 0 16,-19 48-1-16,0 0 0 16,43-62-2-16,-43 62-1 15,46-41-4-15,-46 41-18 16,62-29-16-16,-62 29-1 15,72-16 0-15,-72 16-1 16</inkml:trace>
  <inkml:trace contextRef="#ctx0" brushRef="#br0" timeOffset="5829.4169">10725 1167 85 0,'0'0'40'16,"0"0"0"-16,0 0 2 15,0 0-26-15,0 0-9 16,0 0-2-16,0 0 0 16,0 0-2-16,-63 20 0 15,13-8-1-15,-8 25 0 16,-1-6-1-16,4 12 1 15,-8-12-2-15,20 12 2 0,6-3-4 16,23-4 2-16,13-11 0 16,12-5 0-16,10-4 0 15,9-11 0-15,11-5 0 16,3-11-1-16,6-5 2 15,2-12-2-15,-52 28 2 16,57-34-1-16,-57 34 2 16,47-41-2-16,-47 41 0 15,47-39 0-15,-47 39 0 16,0 0 0-16,45-52 0 15,-45 52 0-15,0 0 0 16,4-24 0-16,-4 24 0 16,-3 11 0-16,-5 8 0 15,1 10-3-15,-4 4-2 0,11 2-1 16,14-3-9-16,0-19-15 15,22 2-12-15,-5-9 0 16,16-5 0-16,-5-8 1 16</inkml:trace>
  <inkml:trace contextRef="#ctx0" brushRef="#br0" timeOffset="6243.3756">11133 1360 94 0,'33'-47'41'0,"-33"47"0"16,-14-1 0-16,-4 16-29 15,-5 8-7-15,2 11-1 16,0-2-1-16,-1 5 0 16,13-7-3-16,1-7 2 0,3-2-1 15,4-9-1-15,1-12 1 16,0 0-1-16,19-8 1 15,-3-7-1-15,3-7 0 16,1-5 1-16,-20 27-1 16,0 0 0-16,39-54 1 15,-39 54-1-15,0 0 1 16,52-60 0-16,-52 60 1 15,0 0-2-15,43-50 0 16,-43 50 0-16,0 0 0 16,25-25 0-16,-1 21 0 15,-2 10 0-15,-3 9 0 16,-2 14-2-16,-6 4-1 15,-2 3 0-15,5 1-4 0,-8-14-4 16,21-1-17-16,-9-12-14 16,14 1 0-16,-2-15 0 15,13 0 2-15</inkml:trace>
  <inkml:trace contextRef="#ctx0" brushRef="#br0" timeOffset="6452.3547">11762 1316 107 0,'0'0'41'0,"0"0"1"15,18-37-2-15,-18 37-34 16,-13 10-2-16,1 12-1 16,-5 14-1-16,-2 10-1 15,1 0-1-15,7 4-1 0,11-13-2 16,4-9-3-16,10-6-8 15,-14-22-25-15,29 8-3 16,-7-19 1-16,9-6 0 16</inkml:trace>
  <inkml:trace contextRef="#ctx0" brushRef="#br0" timeOffset="6596.3403">11939 1182 111 0,'0'0'38'16,"-15"-73"-5"-16,15 73-30 15,0 0-43-15,-19-71-1 0,19 71-2 16</inkml:trace>
  <inkml:trace contextRef="#ctx0" brushRef="#br0" timeOffset="7036.2963">12178 1190 104 0,'19'24'41'16,"-25"11"1"-16,-5 5-1 16,-16-16-34-16,9 14-3 15,-4 1-2-15,6 6 1 0,3-7-2 16,15-6 0-16,5-6-1 15,10-7 1-15,6-8 0 16,7-7-1-16,12-11 1 16,4-8 0-16,1-7-1 15,3-9 1-15,-50 31 0 16,56-38-1-16,-56 38 3 15,50-42-3-15,-50 42 0 16,0 0 0-16,58-50 0 16,-53 39 0-16,12-4 0 15,-17 15 0-15,0 0 0 16,4 16 0-16,-13 11 0 15,-3 9-2-15,-1-1-2 16,9-2-1-16,20-6-13 16,-15-13-15-16,24 1-10 0,-3-4 1 15,11-5-1-15</inkml:trace>
  <inkml:trace contextRef="#ctx0" brushRef="#br0" timeOffset="7557.2442">12899 1316 106 0,'-16'-7'42'0,"3"15"0"15,-11 8-1-15,6 12-35 16,-4 6-2-16,9 1-1 15,-2-7-2-15,3 0 1 0,3-6-1 16,6-4-1-16,3-7 0 16,0-11 1-16,17 0-1 15,3-11 0-15,3-8 0 16,6-10 0-16,-29 29 1 15,0 0-1-15,56-56 1 16,-56 56-2-16,0 0 3 16,63-65-2-16,-63 65 1 15,0 0 1-15,42-48-2 16,-42 48 0-16,14-24 0 15,3 21 0-15,-17 3 0 16,15 12 0-16,-12 5 0 16,8 3 0-16,3-9 0 0,-14-11 0 15,0 0 0-15,52-7 0 16,-52 7 0-16,47-17 0 15,-47 17 0-15,52-22 0 16,-52 22 0-16,48-21 0 16,-48 21 0-16,0 0 0 15,62-8 0-15,-36 13 0 16,-7 10 0-16,-9 5 0 15,-13 14-14-15,-18-2-13 16,14 11-13-16,-7-4-4 16,20-13 0-16,-3-13 0 15</inkml:trace>
  <inkml:trace contextRef="#ctx0" brushRef="#br0" timeOffset="8308.169">14272 834 104 0,'0'0'40'15,"0"0"1"-15,0 0-6 16,0 0-33-16,0 0 0 15,0 0 0-15,36 49 0 0,-46 38 1 16,-7 18-2-16,-6 10 1 16,-5-7-2-16,7-4-1 15,3-13-2-15,10-24-2 16,31-38-29-16,-2-17-6 15,15-11 1-15,2-15-3 16</inkml:trace>
  <inkml:trace contextRef="#ctx0" brushRef="#br0" timeOffset="8721.1278">14492 1281 91 0,'0'0'41'15,"0"0"0"-15,-25-31 0 0,25 31-21 16,0 0-18-16,0 0 0 15,0 0 0-15,0 0 0 16,50 8 0-16,-50-8-1 16,58 7 1-16,-58-7-1 15,70-6 0-15,-70 6 0 16,80-14 0-16,-80 14 0 15,76-22 0-15,-76 22-1 16,62-31 0-16,-62 31 0 16,0 0 0-16,52-60 0 15,-52 60 2-15,0 0-2 16,0 0 0-16,0 0 0 15,-54-24 0-15,-8 46 0 16,8 14 0-16,-4 11 0 0,12 13 0 16,3-9 0-16,26 4 0 15,18-10 0-15,25-10-3 16,25-19-2-16,7-13-3 15,27-3-14-15,-8-14-16 16,23 0-4-16,-6-12 0 16,8 0 0-16</inkml:trace>
  <inkml:trace contextRef="#ctx0" brushRef="#br0" timeOffset="9142.0857">15496 1236 108 0,'0'0'42'0,"16"-48"0"0,-16 48 0 16,0 0-37-16,0 0-1 15,-79-12 0-15,13 34-1 16,4 13-1-16,2 9 1 16,7 1-3-16,2-3 0 15,19 5 0-15,6-10 0 16,24-4 0-16,9-13 0 15,14-10 0-15,8-13 0 16,12-7 0-16,7-11 0 16,6-12 0-16,-54 33 0 15,64-39 0-15,-64 39 0 16,60-52 0-16,-60 52 0 15,58-50 0-15,-58 50 0 16,0 0 0-16,60-61 0 16,-60 61 0-16,0 0 0 0,7-21 0 15,-7 21 0-15,-20 30 0 16,0 4 0-16,-1 11 0 15,-2 3 0-15,10 3-6 16,13-5-3-16,12-32-10 16,33-3-10-16,-9-10-13 15,19-4 1-15,-4-13-1 16,10-3 3-16</inkml:trace>
  <inkml:trace contextRef="#ctx0" brushRef="#br0" timeOffset="9464.0535">15953 1263 112 0,'0'0'40'15,"0"0"2"-15,0 0-1 0,0 0-37 16,25-43-1-16,-39 53-1 16,4 16 1-16,-9 8-2 15,1 8 1-15,-3-1-2 16,8 4 1-16,1-4 0 15,12-11-1-15,1-8 1 16,5-9-1-16,-6-13 2 16,28-1-2-16,-4-14 0 15,6-7 0-15,6-10 0 16,-36 32 0-16,0 0 0 15,64-66 0-15,-64 66 0 16,50-55-2-16,-50 55-2 16,47-58-2-16,-47 58-6 15,36-50-15-15,-36 50-11 16,0 0-4-16,49-59 0 0,-49 59 1 15</inkml:trace>
  <inkml:trace contextRef="#ctx0" brushRef="#br0" timeOffset="9891.0108">16339 1149 110 0,'35'57'41'15,"-35"-57"2"-15,0 0-1 16,0 0-38-16,0 0-1 15,0 0 0-15,57 35-2 0,-57-35 0 16,0 0 1-16,52 3-2 16,-52-3 1-16,47-9-1 15,-47 9 1-15,56-16-1 16,-56 16 1-16,55-23-1 15,-55 23 2-15,49-26-2 16,-49 26 0-16,0 0 0 16,50-36 0-16,-50 36 0 15,0 0 0-15,0 0 0 16,0 0 0-16,-43 23 0 15,-1 14 0-15,-8 9 0 16,3 2 0-16,11 2 0 16,19 0 0-16,15-13 0 15,27-14-2-15,20-12-3 16,10-14-4-16,22-8-13 0,-75 11-7 15,76-30-13-15,-76 30 1 16,96-40-3-16,-96 40 4 16</inkml:trace>
  <inkml:trace contextRef="#ctx0" brushRef="#br0" timeOffset="10193.9805">17177 1119 105 0,'28'-65'44'16,"-28"65"1"-16,0 0-1 15,0 0-34-15,0 0-5 16,-52-21-3-16,52 21-2 15,0 0 0-15,0 0 0 16,-54 59 0-16,54-59 0 16,0 0 0-16,-4 54 0 0,4-54 0 15,0 0 0-15,43 41 0 16,-7-9 0-16,-5-3 0 15,1 3 0-15,-25-7 0 16,-10 10 0-16,-23 4 0 16,-11 2 0-16,-5-5-3 15,-2-1-1-15,6-4-6 16,-5-15-10-16,28 0-8 15,-16-11-12-15,31-5-3 16,-16-10 0-16,22-6 1 16</inkml:trace>
  <inkml:trace contextRef="#ctx0" brushRef="#br0" timeOffset="12409.7588">18604 676 78 0,'19'-68'41'16,"-19"68"0"-16,8-67 0 16,-8 67-36-16,-5-62 0 15,5 62-1-15,0 0 0 16,-33-62-1-16,33 62-2 15,0 0 1-15,-61 11 0 0,61-11-1 16,-51 52 0-16,51-52 1 16,-53 84-1-16,53-84 0 15,-56 112-1-15,34-73 0 16,-21 96-2-16,14 6 2 15,6-5-3-15,14-21-1 16,4-35-4-16,10-27-3 16,17-26-26-16,-22-27-1 15,19-3-2-15,-19 3 0 16</inkml:trace>
  <inkml:trace contextRef="#ctx0" brushRef="#br0" timeOffset="13279.6719">18239 1227 81 0,'-59'-62'42'0,"59"62"-1"0,0 0 1 15,-44-80-20-15,44 80-18 16,0 0-3-16,0 0-2 16,-18-66 0-16,18 66 0 15,0 0-2-15,55-24 0 16,-55 24-3-16,68-6 1 15,-68 6-1-15,88-4 0 16,-43 3-4-16,7-2 1 16,-3 1 0-16,4-1 0 15,-53 3 4-15,94-5 2 16,-94 5 3-16,74-5 3 15,-74 5 2-15,49-2 5 16,-49 2 0-16,0 0 0 16,0 0-2-16,0 0 1 0,0 0-1 15,0 0-3-15,0 0 1 16,0 0-2-16,-45 60-1 15,45-60-1-15,-38 48 1 16,1-3-3-16,12 6 1 16,7-1-2-16,17-4 2 15,7-23-2-15,23-8 1 16,-29-15 0-16,0 0 0 15,71-10 1-15,-71 10-1 16,61-28 1-16,-61 28-4 16,62-39 3-16,-62 39-2 15,53-48 1-15,-53 48-1 16,48-71 1-16,-48 71-2 15,33-54 2-15,-33 54 1 0,0 0 1 16,25-67-1-16,-25 67 0 16,0 0-1-16,0 0 1 15,0 0 3-15,0 0-2 16,0 0 1-16,0 0-1 15,0 0 1-15,0 0-1 16,0 0 2-16,45 18-1 16,-45-18-2-16,0 0 0 15,60 45-1-15,-60-45 1 16,0 0 0-16,63 53-1 15,-72-38 1-15,38 27-1 16,-7 3 0-16,-16-1 0 16,-9-9 1-16,-9-5-2 15,6-3 2-15,1-11 0 0,5-16 1 16,0 0-1-16,0 0 1 15,0 0 1-15,0 0-1 16,42-51 2-16,-42 51-1 16,0 0-1-16,40-66 0 15,-40 66 0-15,32-47-1 16,-32 47 0-16,35-69-2 15,-35 69 1-15,41-55-3 16,-41 55-1-16,38-56-9 16,-38 56-11-16,51-47-8 15,-51 47-9-15,67-35-2 16,-67 35 0-16</inkml:trace>
  <inkml:trace contextRef="#ctx0" brushRef="#br0" timeOffset="13932.6066">20586 972 71 0,'0'0'38'15,"0"0"1"-15,0 0 1 16,22-54-32-16,-22 54-3 15,0 0 1-15,0 0 0 16,0 0-2-16,0 0 1 16,-67-22-2-16,67 22-1 0,-51 10 1 15,51-10 0-15,-51 15-1 16,51-15 0-16,0 0-1 15,-64 36 1-15,64-36-1 16,0 0 0-16,0 0 0 16,-28 65-1-16,28-65 0 15,0 0 1-15,27 55-1 16,-27-55 0-16,24 50 1 15,19-12-1-15,-12 1 0 16,-6 1 0-16,-29-12 0 16,-11 1 0-16,-13-8-2 15,0-4 0-15,5-10-2 16,2-12-3-16,21 5-17 15,0 0-17-15,0 0 2 16,24-49-2-16,-24 49-3 0</inkml:trace>
  <inkml:trace contextRef="#ctx0" brushRef="#br0" timeOffset="14202.5796">21070 571 99 0,'0'0'42'0,"50"-72"1"15,-50 72-2-15,0 0-38 16,0 0-1-16,0 0 0 16,0 0 0-16,0 0 0 0,0 0 0 15,-14 90-1-15,14-90 1 16,-34 108 0-16,-10-21-3 15,13 37 1-15,0-2-3 16,10-16-2-16,12-23-16 16,-1-34-18-16,10-49-4 15,0 0 2-15,0 0 1 16</inkml:trace>
  <inkml:trace contextRef="#ctx0" brushRef="#br0" timeOffset="14399.5598">20939 1075 100 0,'0'0'41'15,"-24"-73"1"-15,24 73-1 16,0 0-36-16,0 0-4 0,-20-67 0 16,20 67-1-16,0 0-2 15,0 0-2-15,76-29-4 16,-76 29-7-16,86 3-26 15,-33-4 1-15,4 2-2 16,7-1 2-16</inkml:trace>
  <inkml:trace contextRef="#ctx0" brushRef="#br0" timeOffset="15179.4819">21749 912 99 0,'51'2'42'0,"-51"-2"1"15,0 0-1-15,0 0-38 16,0 0 1-16,-67 29 1 0,67-29-2 15,-76 30 0-15,76-30-1 16,-80 38 0-16,7-4-3 16,11 15 0-16,11 0 0 15,23-1 0-15,16-12 0 16,31-6 0-16,-19-30 0 15,0 0 0-15,76 0 0 16,-76 0 0-16,75-21 0 16,-75 21 0-16,83-40 0 15,-83 40 0-15,78-52 0 16,-78 52 0-16,69-51 0 15,-69 51 0-15,57-44 0 16,-57 44 0-16,0 0 0 16,47-39 0-16,-47 39 0 0,0 0 0 15,0 0 0-15,-18 14 0 16,5 19 0-16,5 10 0 15,6 7 0-15,17 2-2 16,16-14-3-16,-31-38 1 16,57 23-3-16,-57-23-2 15,80-1-4-15,-80 1-10 16,78-28-4-16,-78 28-2 15,82-34 15-15,-82 34 8 16,63-33 5-16,-63 33 2 16,57-30 9-16,-57 30 8 15,0 0 8-15,51-31 2 16,-51 31-14-16,0 0-6 15,-2 15-4-15,-9 21 0 16,-6 10-2-16,1 4 0 0,-8-9-1 16,12-1 1-16,1-9-1 15,14-11 0-15,-3-20 1 16,15 10-1-16,-1-24 1 15,-14 14-1-15,0 0 2 16,0 0-1-16,49-66 0 16,-49 66-4-16,32-53 3 15,-32 53-2-15,38-57 1 16,-38 57 0-16,31-61 0 15,-31 61-2-15,38-78 1 16,-38 78 2-16,26-56-2 16,-26 56-1-16,0 0 0 15,46-53-4-15,-46 53-2 16,0 0-12-16,65-21-8 0,-65 21-7 15,48 4-7-15,-48-4 1 16,63 12 1-16</inkml:trace>
  <inkml:trace contextRef="#ctx0" brushRef="#br0" timeOffset="15421.4577">23047 979 107 0,'0'0'43'0,"0"0"2"16,0 0-3-16,-49 30-35 15,49-30-2-15,-68 40-1 16,6-2-2-16,14 11-2 16,4-3 0-16,28 2 0 0,21-15-2 15,32-10-1-15,21-16-2 16,-58-7-8-16,87-12-13 15,-38 1-9-15,10-3-8 16,-1-7 0-16,5-1 0 16</inkml:trace>
  <inkml:trace contextRef="#ctx0" brushRef="#br0" timeOffset="15795.4203">23723 775 106 0,'41'-62'44'0,"-41"62"0"16,0 0 0-16,0 0-38 0,-52 20-1 15,52-20-1-15,-54 63-2 16,54-63-2-16,-67 113 0 16,9-21 0-16,11-8 0 15,9-11 0-15,23-12 0 16,6-25 0-16,9-36 0 15,0 0 0-15,0 0 0 16,0 0 0-16,57-6 0 16,-57 6 0-16,0 0 0 15,68-44 0-15,-68 44 0 16,0 0 0-16,72-48 0 15,-72 48 0-15,0 0 0 16,63-32 0-16,-63 32 0 16,0 0 0-16,85-4 0 0,-64 23-7 15,-21-19-11-15,0 0-9 16,7 51-4-16,7-19-14 15,-4-4 1-15,11-14 1 16</inkml:trace>
  <inkml:trace contextRef="#ctx0" brushRef="#br0" timeOffset="25068.4929">2070 2440 86 0,'0'0'35'0,"-1"16"0"16,-16-7-9-16,12 21-21 15,-8 8-1-15,4 14 1 16,-5 6-1-16,2 18 1 16,-6 5-2-16,1 8 1 15,-6 1-1-15,3 2-1 16,0-5-1-16,0-7-3 15,7-5-2-15,-4-22-8 0,16-2-25 16,-4-19 0 0,11-8 0-16,-6-24-1 0</inkml:trace>
  <inkml:trace contextRef="#ctx0" brushRef="#br0" timeOffset="25551.4446">1698 3071 94 0,'-29'-17'37'16,"10"12"0"-16,2-1 1 15,17 6-33-15,21-2-2 16,8 0 0-16,14-4-2 16,15 0 0-16,11-2-1 15,10-2-2-15,5 0-1 16,2-2 0-16,-2 5-1 0,-10-4 0 15,-5 8-1-15,-12-5 1 16,-11 6 1-16,-12-2 1 16,-9 2 1-16,-7-1 2 15,-18 3 1-15,0 0 1 16,0 0 0-16,-18 6 2 15,-6 3 0-15,2 13 0 16,-8 1 0-16,2 12-1 16,-2 4 0-16,9 5-1 15,5-2 0-15,11 1-1 16,11-6 0-16,14-6-1 15,13-13 1-15,13-14-1 16,10-11 1-16,7-12-2 16,1-15 1-16,-5-6-1 0,-6-5 0 15,-12-7-1-15,-15 3-1 16,-19 1-1-16,-14 9 0 15,-13 7-2-15,-6 14-2 16,-14-1-9-16,9 23-24 16,-1 0 1-16,17 14 0 15,5-5-1-15</inkml:trace>
  <inkml:trace contextRef="#ctx0" brushRef="#br0" timeOffset="26152.3845">4128 2879 78 0,'16'-17'38'0,"5"9"-2"0,-11-9 2 15,-10 17-30-15,5-13-3 16,-5 13 0-16,-24 4-1 16,1 12 0-16,-11 2-1 15,-3 5-1-15,-2 4 0 16,1 4-1-16,3-1 0 15,8 2 1-15,13-3-2 16,10-4 0-16,12-3 0 16,10-4 0-16,10-2 1 15,7-1-1-15,2-3 0 16,-1 0 1-16,-1-2-1 15,-8-1 1-15,-8 3-1 16,-5 3 1-16,-13 0-1 0,-7 3 0 16,-8 2 0-16,-5 1-1 15,-2 0-1-15,-2-3-1 16,5 2-2-16,-3-12-5 15,25 7-26-15,-4-15-4 16,13-5 2-16,4-12-2 16</inkml:trace>
  <inkml:trace contextRef="#ctx0" brushRef="#br0" timeOffset="26550.3447">4487 3022 95 0,'-10'8'37'0,"10"-8"3"15,-11 19-3-15,11-19-34 16,12 18 1-16,7-11-2 16,11 1 0-16,7-5 1 15,10-2-2-15,7-6 1 16,5-1 0-16,-3-7-1 15,-3-4 0-15,-6 0 0 16,-9-2 0-16,-11-7 0 16,-13 1 1-16,-15 2-1 15,-11 2 0-15,-15 3 0 16,-6 9 0-16,-9 7 0 15,-5 11 0-15,-4 12 0 16,0 10-2-16,2 6 2 16,6 7-2-16,12 2 1 0,10-1-1 15,15 0 1-15,16-11-3 16,18-8-1-16,19-17-2 15,25 6-14-15,-2-26-20 16,24 0 0-16,-4-17 0 16,8 2-1-16</inkml:trace>
  <inkml:trace contextRef="#ctx0" brushRef="#br0" timeOffset="26926.3071">5290 3033 104 0,'-32'11'40'0,"13"10"0"15,4-14-1-15,17 2-35 0,11-6-2 16,15-3-1-16,10-4 0 16,10-2 0-16,5-4-1 15,4-4 1-15,3-3 0 16,-7-1-1-16,-3-3 1 15,-12 1 0-15,-10-2 0 16,-9 1 1-16,-16 1-2 16,-11 1 1-16,-15 4 0 15,-10 7 0-15,-12 9 0 16,-3 8 0-16,-8 10 0 15,0 11-1-15,2 7 1 16,6 5 0-16,10 5-1 16,14-6 0-16,16-1-1 0,17-15-1 15,21-7-1 1,19-16-2-16,26 2-9 0,-1-25-21 15,30 5-6-15,2-15 0 16,10 3-1-16</inkml:trace>
  <inkml:trace contextRef="#ctx0" brushRef="#br0" timeOffset="27361.2636">6929 2471 93 0,'0'0'37'16,"15"31"0"-16,-19-4 0 15,-7 18-33-15,1 6-1 16,1 13 1-16,-6 6-2 0,-2 3 0 15,-1 0-1-15,0-3 0 16,4-4-3-16,4-12-2 16,10 4-8-16,-3-29-25 15,14-3 1-15,-11-26-1 16,21 10-1-16</inkml:trace>
  <inkml:trace contextRef="#ctx0" brushRef="#br0" timeOffset="27538.2459">6594 2987 112 0,'0'0'39'0,"21"0"-1"16,15-12-1-16,26-1-37 0,20-4-2 15,11-6-3-15,25 5-28 16,-9-15-7-16,8 7 3 15,-15-9-4-15</inkml:trace>
  <inkml:trace contextRef="#ctx0" brushRef="#br0" timeOffset="27955.2042">7719 2394 103 0,'-22'15'39'16,"8"16"2"-16,-11-2-2 15,12 8-36-15,-11 12 0 0,1 9 1 16,-3 10-2-16,0 4 2 16,-2 0-2-16,2 0 0 15,0-4-1-15,8-9 1 16,3-6-1-16,7-10-1 15,8-14 0-15,5-10 0 16,9-16 0-16,9-12 0 16,7-10 0-16,2-7 0 15,3-9 1-15,1-2-1 16,-2-3 0-16,-2 6 0 15,-8 2 0-15,-3 16 1 16,-8 6-1-16,-13 10 0 16,6 13 0-16,-9 6 0 15,-1 12 0-15,-1 0-2 16,5 11 0-16,0-10-3 0,14 6-3 15,-4-17-15-15,25 7-17 16,-5-13 0-16,16-1 0 16,-6-19-1-16</inkml:trace>
  <inkml:trace contextRef="#ctx0" brushRef="#br0" timeOffset="28339.1658">8104 2956 108 0,'-14'9'40'15,"12"9"0"-15,-3-5-1 16,20 2-36-16,4-4 0 16,10 2-1-16,9-6 0 0,8-2 0 15,4-8-1-15,4-4 0 16,1-3-1-16,-5-6 1 15,-6-4-1-15,-6-2 0 16,-14-6 0-16,-10 0 0 16,-14-1-1-16,-6 5 1 15,-17 3 0-15,-6 7 1 16,-11 11-1-16,-6 10 1 15,-3 16 0-15,-3 6 0 16,4 11 1-16,6 3-1 16,8 3 0-16,13 0-1 15,14-5-2-15,15-10-1 16,22-2-7-16,9-22-10 15,36 7-19-15,-2-17-4 0,19-2 1 16,4-12-2-16</inkml:trace>
  <inkml:trace contextRef="#ctx0" brushRef="#br0" timeOffset="29024.0973">9490 2902 91 0,'0'17'36'0,"0"-17"1"16,10 17-2-16,3-16-31 15,6-1-1-15,7-8 0 16,11 0 1-16,1-6-2 16,7-1 1-16,0-2-2 15,2-1 1-15,-7-2 0 16,-5 0-1-16,-10 2 0 15,-7-2-2-15,-16 3 2 16,-11 2-2-16,-10 3 2 16,-10 5-2-16,-8 5 2 15,-7 11 0-15,-6 6 1 16,3 13 0-16,-1 7 0 0,8 5 1 15,8 4-2-15,10 3 1 16,15-2-1-16,16-2-2 16,17-6 0-16,17-12-2 15,26-4-2-15,13-18-8 16,28 6-22-16,-1-21-6 15,16 1 1-15,-3-15-1 16</inkml:trace>
  <inkml:trace contextRef="#ctx0" brushRef="#br0" timeOffset="29314.0683">11065 2220 99 0,'-23'-42'41'0,"-16"1"-1"16,5 15 0-16,-9 9-37 15,-7 13 0-15,-2 15-1 16,-4 14-1-16,-7 15 0 16,-1 22-1-16,-7 11 1 15,4 13 0-15,4 5 0 16,7 5 0-16,7 1-1 15,11 0 1-15,9-6-1 16,11-12-1-16,14-7-3 16,4-15-2-16,17 6-8 15,-12-32-22-15,16 3-4 16,-9-21 0-16,7-1 1 0</inkml:trace>
  <inkml:trace contextRef="#ctx0" brushRef="#br0" timeOffset="29487.051">10231 2926 101 0,'-10'-22'39'15,"0"-4"1"-15,10 26-1 16,15-15-35-16,18 9-1 16,12 5-2-16,14-4-3 15,16 6-3-15,5-13-19 16,20 13-16-16,-1-9 2 15,10 3-2-15,-6-10-1 16</inkml:trace>
  <inkml:trace contextRef="#ctx0" brushRef="#br0" timeOffset="29757.024">11557 2094 92 0,'-47'-28'38'16,"-3"25"2"-16,-14 8-1 15,4 25-32-15,-12 9-2 16,3 23-1-16,0 11-2 16,5 13 0-16,7 9 0 15,4 5 1-15,9 2-3 16,6 2 2-16,12-1-3 15,4-12-1-15,11-4-4 16,-1-25-10-16,19 3-22 0,-8-27-3 16,12-8 1-16,-11-30-1 15</inkml:trace>
  <inkml:trace contextRef="#ctx0" brushRef="#br0" timeOffset="29953.0044">10764 2765 107 0,'0'0'41'15,"0"0"1"-15,15 14-1 16,1-7-38-16,24 0-1 16,14 0-2-16,9-3-3 15,14 5-4-15,-6-16-18 16,17 14-16-16,-11-11 1 0,5 8-2 15,-13-10 2-15</inkml:trace>
  <inkml:trace contextRef="#ctx0" brushRef="#br0" timeOffset="30335.9661">11435 2867 92 0,'-23'15'40'15,"17"5"0"-15,6-20-1 16,21 17-28-16,8-13-8 15,15-4 0-15,6-9-1 16,7 0 0-16,0-6 0 16,-2-4-1-16,-6 1 0 0,-11-4 0 15,-9-1-1-15,-9 0-1 16,-16 4 1-16,-8 6 0 15,-15 1 0-15,-5 9 0 16,-13 5 0-16,-6 8 1 16,-11 8 0-16,-1 10 1 15,1 6 0-15,3 5 0 16,7 1-2-16,9 2 1 15,16-1-1-15,19-3-1 16,19-4-1-16,18-12-2 16,20-1-2-16,6-16-4 15,27 10-20-15,-6-22-11 16,15 3 1-16,-8-17 0 15,5 3 1-15</inkml:trace>
  <inkml:trace contextRef="#ctx0" brushRef="#br0" timeOffset="30552.9444">12342 2791 103 0,'-31'7'39'0,"-14"-2"2"16,6 22-2-16,-9-1-34 16,6 9 1-16,3 0-3 15,11 3 0-15,11-6-1 16,15-3-1-16,17-6-2 15,15-12 0-15,21-6-2 16,9-12-1-16,19-3-2 16,6-20-5-16,21 8-25 15,-11-19-4-15,10-1 2 0,-10-11-4 16</inkml:trace>
  <inkml:trace contextRef="#ctx0" brushRef="#br0" timeOffset="30759.9237">13116 2433 106 0,'-44'53'41'15,"-16"-1"1"-15,10 15 0 16,5 1-38-16,-2 1 0 16,9-1-3-16,5-2 1 15,10-6-3-15,3-4 0 16,11-4-5-16,-2-16-12 15,15 1-22-15,-5-17-1 16,10-4 1-16,-9-16-1 0</inkml:trace>
  <inkml:trace contextRef="#ctx0" brushRef="#br0" timeOffset="30929.9067">12702 2829 123 0,'-7'-16'42'15,"17"20"1"-15,5-8-1 16,18 5-40-16,13-1-1 15,13-4-3-15,12 3-3 16,-2-14-18-16,20 14-18 16,-8-12-2-16,3 6-1 15,-12-8-2-15</inkml:trace>
  <inkml:trace contextRef="#ctx0" brushRef="#br0" timeOffset="31663.8333">14029 2787 76 0,'-5'-19'39'0,"5"19"-1"16,-17-18 1-16,17 18-21 15,-23-7-13-15,4 11 0 16,-4 0-1-16,-1 10 0 15,-4 8 0-15,3 8-1 16,-3 5 0-16,7 2-2 16,2 2 1-16,13 0-1 15,8-3 0-15,12-3 0 16,12-11-1-16,13-7 0 15,8-10 0-15,4-8 0 16,1-6 0-16,-3-9 0 16,-5-4 0-16,-11-6 0 0,-9-4 0 15,-16-3 0-15,-9 3-1 16,-12 3 1-16,-9 4-1 15,-5 3 0-15,2 7-1 16,-2 3 0-16,6 12 0 16,7 2-2-16,15 8-3 15,-1-10-16-15,41 9-17 16,-2-9 0-16,25 6-1 15,6-13 2-15</inkml:trace>
  <inkml:trace contextRef="#ctx0" brushRef="#br0" timeOffset="32114.7882">15111 2385 92 0,'-18'-56'39'0,"0"13"1"15,-6-4-2-15,-9 19-34 16,6 8 1-16,-5 17-2 15,-2 12 0-15,-5 22-1 16,-2 14 0-16,-2 17 0 16,0 11-1-16,0 12 2 15,1 7-2-15,4 5 1 16,8-3-2-16,5-7 0 15,9-8-3-15,5-17 0 16,9-8-3-16,-1-18-2 16,14-7-12-16,-11-29-20 15,14 5 1-15,-9-24 0 16,7 3 2-16,-14-25 18 0,5 8 17 15,-6-6 4-15,-11-10 15 16,6 17 20-16,-12-5 3 16,6 13 0-16,-6-4 2 15,20 28-19-15,-18-21-14 16,18 21-3-16,18-3-3 15,9 4-1-15,11-1-2 16,11-2-3-16,12 3-5 16,-4-16-14-16,18 16-20 15,-12-11 0-15,5 7-2 16,-14-7 0-16</inkml:trace>
  <inkml:trace contextRef="#ctx0" brushRef="#br0" timeOffset="37206.2789">780 4844 81 0,'0'0'41'15,"24"-5"-2"-15,13-3 2 16,10-9-32-16,22 6-4 16,10-6-1-16,15 4-3 15,8 2-3-15,2-2-7 16,13 9-27-16,-9-5-4 15,0 7 0-15,-8-9-1 16</inkml:trace>
  <inkml:trace contextRef="#ctx0" brushRef="#br0" timeOffset="37672.2322">2618 4120 90 0,'2'-21'37'0,"-2"21"1"16,1-11 0-16,6 22-34 16,-9 10 0-16,5 15 0 15,-7 11-1-15,2 13 0 16,-7 9-1-16,0 13-1 15,-6 5 0-15,-1 3 0 16,-1-3-1-16,0-6-1 16,4-6-2-16,4-14-1 15,15-3-5-15,-5-29-20 16,28-5-10-16,1-20 0 15,14-5-1-15</inkml:trace>
  <inkml:trace contextRef="#ctx0" brushRef="#br0" timeOffset="37874.2122">3043 4595 76 0,'11'-22'40'0,"-11"5"-2"16,0 17 2-16,-8 12-25 16,2 18-9-16,-5 7-3 15,3 9 0-15,-3 6-2 16,3 3 1-16,0 1-2 15,2-5-1-15,6-5-2 16,2-13-2-16,13-3-8 16,-15-30-23-16,37 4-2 15,-11-26-2-15,11-5 1 0</inkml:trace>
  <inkml:trace contextRef="#ctx0" brushRef="#br0" timeOffset="38027.1968">3214 4104 99 0,'-14'-21'38'15,"-1"16"-2"-15,11 16-3 16,12 14-41-16,-4-4-29 16,22 15 0-16,1 0 0 15,14 10-2-15</inkml:trace>
  <inkml:trace contextRef="#ctx0" brushRef="#br0" timeOffset="38607.1389">3836 4585 82 0,'-27'-2'40'0,"-14"-5"1"16,6 14 1-16,-15 3-30 15,5 12-6-15,-2 6-1 16,5 11-1-16,0 2-1 15,10 7-1-15,10-3-1 16,14-4 0-16,11-5-1 16,13-12 1-16,17-11-2 15,6-12 1-15,9-12 0 0,4-8-1 16,1-11 1-16,-3-7 0 15,-4-6-1-15,-5-2 1 16,-10-2-1-16,-4 0 1 16,-8 6-1-16,-5 6 0 15,-4 12 0-15,-8 8 0 16,-2 15 0-16,-7 19 0 15,-6 22 1-15,-6 17-1 16,-2 24 2-16,-7 14-2 16,-3 16 2-16,-3 11-1 15,-3 3 1-15,0 2 0 16,0-9 0-16,1-9 0 15,4-12 2-15,-2-16-1 16,0-19 1-16,5-20-1 0,-1-20-2 16,2-17 1-16,-2-16 0 15,5-20-2-15,1-14-1 16,5-15-1-16,6-10-1 15,9-8 0-15,7 5 2 16,5 0-2-16,12 6 0 16,4 0-3-16,19 22-11 15,-14-9-6-15,27 22-10 16,-9-3-4-16,15 4-3 15,2-4 2-15</inkml:trace>
  <inkml:trace contextRef="#ctx0" brushRef="#br0" timeOffset="39095.0899">4631 3974 77 0,'-15'7'42'15,"-13"8"-2"-15,4 22 1 16,-13-3-18-16,5 22-18 16,-5 6-2-16,3 8 0 15,1 5-1-15,3 0 0 16,3 3 0-16,5-3-2 15,5-5 1-15,7-7-1 16,2-10 1-16,6-9-1 16,7-10 1-16,5-9-1 15,4-15 1-15,8-8-1 0,1-10 0 16,4-7 0-16,1-5 0 15,1-7 1-15,-1 0-1 16,-1 1 0-16,-3 4 0 16,-5 5 0-16,-5 6 0 15,1 8 0-15,-5 10 0 16,-3 8 0-16,-4 8-1 15,-3 7 1-15,0 3 0 16,-2 2-1-16,5 0-1 16,-1-4-1-16,11-6-2 15,2-15-2-15,22 0-12 16,-4-32-4-16,26 8-5 15,-8-29-7-15,21 1-6 0,-2-21 2 16,7-2 1-16</inkml:trace>
  <inkml:trace contextRef="#ctx0" brushRef="#br0" timeOffset="39311.0685">5402 4011 105 0,'-27'26'40'0,"-3"25"1"15,-12 4-1-15,11 16-36 16,-8 1-1-16,7 6-1 15,5 0-1-15,11-3-1 16,2-5 0-16,10-8-3 16,2-5-2-16,1-14-3 15,15 2-12-15,-20-28-9 0,17-1-12 16,-11-16 1-1,0 0-1-15,-5-28 2 0</inkml:trace>
  <inkml:trace contextRef="#ctx0" brushRef="#br0" timeOffset="39478.0518">5014 4509 85 0,'-8'-26'42'15,"18"16"1"-15,6-5-1 16,19 20-16-16,11-13-22 16,14 2-2-16,13-1-2 15,10-1-4-15,11 11-10 16,-10-17-9-16,15 21-9 15,-20-10-11-15,-4 8-2 16,-20-3 2-16</inkml:trace>
  <inkml:trace contextRef="#ctx0" brushRef="#br0" timeOffset="40322.9672">930 6666 101 0,'-16'7'39'16,"16"-7"1"-16,0 0-7 15,22 11-25-15,12-16-3 16,23-4 0-16,15-6-2 15,16-4-1-15,15-5 0 16,9-4-3-16,5 1-1 16,-8-1-1-16,-7 7-3 15,-18-2-5-15,-5 24-17 16,-31-6-11-16,-7 13 0 15,-23-4 0-15,-8 9 1 0</inkml:trace>
  <inkml:trace contextRef="#ctx0" brushRef="#br0" timeOffset="45530.4465">3049 6304 76 0,'1'-23'35'0,"-1"9"0"16,-6-9-6-16,4 12-19 16,-13-10-3-16,4 8-2 15,-9-3 0-15,-4 12-1 16,-11 2 0-16,-5 15 0 15,-15 8 0-15,-4 12 0 0,-9 5-1 16,2 8 0-16,0 4-2 16,11 3 1-16,10-3-1 15,16-2 1-15,24-8-2 16,23-3 2-16,20-8-2 15,18-5 0-15,19-2-2 16,4-9-2-16,14 3-5 16,-9-16-20-16,11 6-10 15,-11-10 0-15,-2 0-2 16,-10-8 2-16</inkml:trace>
  <inkml:trace contextRef="#ctx0" brushRef="#br0" timeOffset="46049.3946">3792 6264 81 0,'0'0'37'16,"-23"-5"-1"-16,6 11 2 16,-12-2-32-16,-5 9 1 15,-11 1-1-15,2 10-1 16,-14 4 0-16,2 8-1 15,-4 2 0-15,3 6-1 0,9 1-1 16,7 0 1-16,14-4-1 16,12-4 0-16,16-7-1 15,19-10 1-15,15-11-2 16,14-14 2-16,11-9-3 15,5-7-1-15,2-12 2 16,0-4-2-16,-9-1 2 16,-8 0-2-16,-10 2 2 15,-14 5-2-15,-10 4 3 16,-7 5-2-16,-9 7 1 15,-1 15-1-15,-11-8 1 16,11 8-1-16,-19 22 0 16,9-2 0-16,0 9 0 15,3 1-1-15,5 4-1 16,6-6 1-16,11 2-4 0,4-13-1 15,19 3-12-15,-2-19-19 16,16 1 1-16,0-16-2 16,11-1 3-16</inkml:trace>
  <inkml:trace contextRef="#ctx0" brushRef="#br0" timeOffset="46387.3608">4343 6403 76 0,'-18'12'38'15,"-7"5"-1"-15,4 12 1 16,-10-1-21-16,10 9-9 15,-1-4-3-15,4 5-1 16,3-6 0-16,6 1-1 16,4-10 0-16,7-5 0 0,-2-18-1 15,13 8 0-15,0-18-1 16,5-10-1-16,-1-4 0 15,1-7-1-15,1-4 2 16,-2-3-2-16,0 0 1 16,-5 4-2-16,-1 5 3 15,-3 5-2-15,-1 4 1 16,-3 6 0-16,-4 14 0 15,21-17-2-15,-5 13-1 16,3-2-2-16,12 2-2 16,-2-18-9-16,26 13-16 15,-9-15-8-15,14-2 0 16,-4-11 1-16</inkml:trace>
  <inkml:trace contextRef="#ctx0" brushRef="#br0" timeOffset="46873.3122">5025 5830 96 0,'-20'15'41'0,"4"21"-2"16,-12 4-2-16,5 19-31 16,-4 12 0-16,5 8-2 15,-2 4 0-15,3 4-2 16,1-1 0-16,7-4 1 15,2-9-2-15,2-12 1 16,4-13-1-16,2-10 1 16,3-14-1-16,2-13 1 0,-2-11-3 15,9-12 1 1,1-10 0-16,3-6-1 0,4-9 0 15,1-6-1-15,9 0 2 16,-2 3-2-16,4 3 2 16,0 6-2-16,0 9 2 15,0 8-1-15,0 11 1 16,-3 10 0-16,-1 7-1 15,-3 4 0-15,-1 6 1 16,-4 4-1-16,-3 2 0 16,-3-3 2-16,-7 2 0 15,-6-1 0-15,-11-3-1 16,-5-4 2-16,-8-2-1 15,-6-4 0-15,-2-5 0 16,-3-4-2-16,4-4-2 16,1-8-1-16,16 5-6 0,0-19-11 15,16 20-10-15,18-32-9 16,9 13 0-16,7-8-2 15,12 3 4-15</inkml:trace>
  <inkml:trace contextRef="#ctx0" brushRef="#br0" timeOffset="47506.2489">5573 6371 73 0,'-13'6'39'16,"-15"-1"0"-16,2 12 1 15,-18-6-16-15,12 15-18 16,-4 0-1-16,6 10 0 15,6-1-1-15,8 4 0 0,4-3-2 16,10-2 1-16,11-7-2 16,6-8 1-16,8-6-1 15,6-10-1-15,4-6-2 16,-1-10 1-16,3-9-1 15,-4-4-2-15,-4-4 2 16,-4-7-1-16,-2 1 1 16,-7-2-2-16,0 2 3 15,-5 6-1-15,1 6 2 16,-2 2 0-16,1 8 1 15,3 6 0-15,-1 4 1 16,3 4 0-16,2 3-1 16,-1 2 1-16,1 3 0 0,0 2-1 15,-2 2 0-15,-2 6 0 16,-3 1 0-16,-3 4 0 15,-7 2 0-15,-4 5 1 16,-2-2-1-16,-6-2 1 16,2 1-1-16,-3-8 0 15,3-2 0-15,11-17 0 16,0 0 0-16,0 0-1 15,12-19 0-15,11-3-1 16,4-4 0-16,3-4 0 16,2 2 1-16,3 0-1 15,-6 4 1-15,-1 9-1 16,-6 7 1-16,-6 9 0 15,-5 7 0-15,-3 11 0 0,-8 5 0 16,0 3-1-16,0 4-3 16,-3-6-3-16,13 11-12 15,-17-19-5-15,22 10-8 16,-15-27-7-16,22 16-4 15,-7-19 2-15</inkml:trace>
  <inkml:trace contextRef="#ctx0" brushRef="#br0" timeOffset="48294.17">7371 6437 73 0,'-54'-4'38'15,"0"4"0"-15,-8-3 1 16,8 11-20-16,-7-6-14 15,4 6 0-15,1 4-1 16,8 9 0-16,4 2-2 16,8 4 2-16,10 6-2 15,12 0 1-15,12 1-2 16,11-4 1-16,14-6-1 0,14-7 1 15,11-10-1-15,6-7-1 16,9-14 0-16,4-10 0 16,4-14 1-16,1-8-2 15,-2-11 1-15,-7-5-1 16,-5-8 1-16,-6-4-1 15,-9-1 1-15,-11 3-2 16,-11 10 2-16,-9 9 0 16,-11 15 0-16,-6 14 0 15,-10 25 0-15,-9 21 1 16,-6 22-1-16,1 16 1 15,-7 12-1-15,1 10-1 16,6 2 1-16,5-2 1 16,12-7-3-16,11-14 0 0,14-8-3 15,5-23-2-15,27 1-14 16,-7-32-4-16,23 1-15 15,-4-23 0-15,4-2 1 16,-4-13 0-16</inkml:trace>
  <inkml:trace contextRef="#ctx0" brushRef="#br0" timeOffset="48490.1505">7968 6292 110 0,'-23'18'40'16,"13"18"1"-16,-13-3-1 15,6 12-38-15,-6 2 0 16,5 1 0-16,1-2-1 15,5-7-1-15,6-3-3 0,5-13-1 16,15 0-8-16,-14-23-12 16,34-12-16-16,-12-11 0 15,11-2 0-15,-7-17 0 16</inkml:trace>
  <inkml:trace contextRef="#ctx0" brushRef="#br0" timeOffset="48632.1363">8033 5985 105 0,'0'0'36'15,"-22"0"0"-15,18 13-5 16,-1 18-51-16,6-14-17 16,16 6 0-16,3-2-1 15,11 3 1-15</inkml:trace>
  <inkml:trace contextRef="#ctx0" brushRef="#br0" timeOffset="48994.1">8462 6286 88 0,'-19'23'39'0,"-12"-4"1"16,6 13 1-16,-9-8-22 16,8 14-12-16,-1 0-2 15,10 3-1-15,5 1-2 16,11-2 2-16,5-3-3 15,14-6 1-15,5-6-1 16,7-13 1-16,3-7-2 16,3-10 0-16,5-10 0 0,-3-10-2 15,-4-7 2-15,-4-9-2 16,-5-4 0-16,-6-1-1 15,-6-1 1-15,-5 2-3 16,-6 7 3-16,-5 7-3 16,-3 13 2-16,-5 8-1 15,11 10-2-15,-22 7-7 16,27 18-7-16,-11-11-14 15,18 8-3-15,3-9-1 16,16-1 1-16</inkml:trace>
  <inkml:trace contextRef="#ctx0" brushRef="#br0" timeOffset="49227.0768">9269 6221 102 0,'-44'23'38'16,"-3"17"2"-16,-11-2-1 15,6 13-33-15,-4 0-3 16,7 2 1-16,10-2-4 16,8-5 1-16,11-6-3 15,8-12-2-15,17-1-13 16,-5-27-10-16,19-5-12 15,-8-13 0-15,11-7 0 16,-8-10 1-16</inkml:trace>
  <inkml:trace contextRef="#ctx0" brushRef="#br0" timeOffset="49391.0603">8965 6376 88 0,'-10'-15'39'0,"10"15"2"15,0 0 1-15,5 21-14 16,4-5-22-16,11 4-1 16,7 1-3-16,6 2-1 15,7-2-3-15,2-7-3 16,14 8-14-16,-17-21-8 15,9 4-15-15,-13-11 0 16,-2 1-2-16,-5-11 1 16</inkml:trace>
  <inkml:trace contextRef="#ctx0" brushRef="#br0" timeOffset="54201.5793">15878 2173 69 0,'2'-14'37'15,"-2"14"-1"-15,-3-13 1 0,-1 25-27 16,4-12-6-16,-10 15 0 16,4-2-1-16,3 10 1 15,-1 6-2-15,4 12 1 16,-4 6-1-16,4 8 0 15,-5 6-1-15,-1 4 2 16,-3-2-2-16,-2 0 1 16,-3-7-1-16,3-9 1 15,-1-11 0-15,4-9 0 16,4-9 0-16,4-18 0 15,0 0-2-15,16-8 0 16,0-14 0-16,6-4 0 16,2-8 0-16,9-6-1 0,2-3 0 15,3 4 0-15,-1 2 1 16,-4 8 0-16,-2 12 1 15,-6 13-1-15,-5 16 0 16,-11 11 1-16,-4 13-1 16,-5 3 2-16,-2 8-1 15,0 2-1-15,6-1-1 16,0-10-1-16,14-2-4 15,-1-16-5-15,21 1-25 16,-4-19-4-16,13-1 0 16,-3-17 2-16</inkml:trace>
  <inkml:trace contextRef="#ctx0" brushRef="#br0" timeOffset="54608.5386">16594 2588 88 0,'-7'-11'38'15,"-13"-5"0"-15,7 15 1 16,-11-6-33-16,4 11-3 15,-2 6 1-15,3 7-1 16,-9 6-1-16,2 8 3 16,-1 5-2-16,-1 7 2 15,2-2-2-15,4 0 0 16,4-3-1-16,9-4 0 15,6-7-1-15,10-9-1 16,7-7-1-16,8-14 0 16,4-10 1-16,5-6 0 15,2-6-2-15,0-6 0 0,-2-4 1 16,-2-2-1-16,-6 1 1 15,-1 3-1-15,-8 8 1 16,-2 4-1-16,-6 6 1 16,-6 15 1-16,0 0-1 15,0 0 0-15,-13 23-1 16,4-4 1-16,5 7-3 15,-1-3 0-15,14 7-5 16,-6-17-15-16,21 8-14 16,-3-11 3-16,20-1-3 15,-8-11 2-15</inkml:trace>
  <inkml:trace contextRef="#ctx0" brushRef="#br0" timeOffset="54908.5086">17051 2523 90 0,'0'0'37'0,"-11"20"0"16,-4-6-1-16,6 14-31 16,-2 3-2-16,4 6 3 15,-2-1-2-15,4 1 2 16,2-6-2-16,3 3 0 15,3-12-1-15,5-1 1 16,2-10-1-16,6-7-2 16,2-8 0-16,6-7-1 15,1-8-1-15,2-10-3 0,2-2 1 16,0-9-3-1,2 0-1-15,-9-8-6 0,11 14-25 16,-15-11-4-16,6 20 3 16,-10-10-1-16</inkml:trace>
  <inkml:trace contextRef="#ctx0" brushRef="#br0" timeOffset="55141.4853">17536 2476 97 0,'-8'25'40'0,"-9"-10"0"16,5 19-3-16,-9-6-34 0,1 4 2 16,-2 4-2-1,1 0 1-15,5 0-3 0,3-7 1 16,9-2-4-16,6-9 0 15,16 5-15-15,0-27-24 16,17 3 0-16,-6-18-1 16,11-1 1-16</inkml:trace>
  <inkml:trace contextRef="#ctx0" brushRef="#br0" timeOffset="55592.4402">17658 2295 69 0,'0'0'39'16,"-15"-4"0"-16,15 4 0 15,0 0-17-15,11 4-21 16,3-1-1-16,5 3 1 0,1 1-1 16,2 6 1-16,-2 0 0 15,-2 9 0-15,-4 4 0 16,-3 5 0-16,-8 3 1 15,-3 3-1-15,-5 3 1 16,-4-4-1-16,-1 3 0 16,-1-5 2-16,-1 0-3 15,2-7 3-15,3-4-1 16,0-2 0-16,6-8-1 15,1-13 2-15,5 11-3 16,-5-11-3-16,24-14 3 16,-8-2-3-16,5-4 2 15,1-9-2-15,4-4 1 0,-2-1-1 16,3-1 3-16,-5 4-1 15,-4 7 0-15,-3 5 1 16,-2 9-1-16,-13 10 0 16,14 9 0-16,-9 6-2 15,2 8-1-15,0-3-3 16,12 16-12-16,-5-19-20 15,17 9 1-15,-3-15-2 16,15 2 2-16</inkml:trace>
  <inkml:trace contextRef="#ctx0" brushRef="#br0" timeOffset="56064.393">18428 2453 95 0,'-37'2'40'0,"-12"-4"1"16,9 18-1-16,-1 2-36 15,0 8-1-15,8 4-1 16,6 2 0-16,8 3 0 16,9-4 2-16,9-1-4 15,9-7 3-15,8-7-2 16,7-6-1-16,6-9 1 15,4-6-1-15,0-10 0 16,3-7-2-16,0-7 2 16,-2-7-3-16,-1-2 3 15,-1 0 0-15,-10 1-1 16,-1 8 1-16,-8 7-1 15,-13 22 0-15,0 0 0 0,2 22 0 16,-15 20 0-16,-8 12 3 16,-3 14-1-16,-9 9 0 15,4 11 0-15,-4 0 1 16,0-1-1-16,1-4 0 15,1-5 1-15,2-10-3 16,3-12 1-16,-1-7 0 16,3-15 0-16,-1-12-1 15,1-15-1-15,-3-13 0 16,7-9-3-16,-10-21-9 15,18 9-18-15,-16-29-9 16,18 1 1-16,-4-16-1 16</inkml:trace>
  <inkml:trace contextRef="#ctx0" brushRef="#br0" timeOffset="56927.3067">19390 2434 99 0,'0'0'38'16,"0"0"1"-16,0 0-12 15,-13 10-24-15,3 3 0 16,0 13-1-16,-8 4 0 0,7 4 0 16,-6 3 0-16,2 1 1 15,2 0-2-15,3-3 2 16,2-6-1-16,7-10 1 15,4-5 0-15,-3-14-1 16,19-4-1-16,-3-10-1 16,4-9 0-16,0-7-1 15,6-7 2-15,0-6-3 16,2-5 2-16,0 2-1 15,3 3 1-15,-5 6 0 16,-1 6 0-16,-7 10-1 16,-2 13 1-16,-3 14 0 15,-4 13-2-15,-8 9 0 16,4 10-1-16,-4-1-1 15,11 11-5-15,-10-16-21 0,26 10-11 16,-5-16 2-16,20-2-2 16</inkml:trace>
  <inkml:trace contextRef="#ctx0" brushRef="#br0" timeOffset="57259.2735">20158 2415 100 0,'-23'-18'39'16,"6"23"3"-16,-16-5-3 15,9 17-35-15,-4 10-1 16,10 9 0-16,-1 5-2 16,5 3 2-16,8 2-2 0,9-2 2 15,11-5-2-15,8-5 1 16,8-13 0-16,6-8 0 15,5-11-1-15,2-11-2 16,0-12 1-16,-9-6-1 16,-3-9 1-16,-10-7-2 15,-11-5 1-15,-10-3-3 16,-6 3 2-16,-10 3-1 15,0 9-2-15,-7 0-5 16,12 33-17-16,-9-11-14 16,20 14 1-16,-10 15-2 15,24 6 2-15</inkml:trace>
  <inkml:trace contextRef="#ctx0" brushRef="#br0" timeOffset="58018.1975">20813 2193 108 0,'-12'-1'43'0,"-10"-6"1"0,22 7-3 15,-25-2-39-15,14-5-5 16,11 7-3-16,0 0-8 15,0 0-26-15,0 0-2 16,18 21 1-16,-14-9-1 16</inkml:trace>
  <inkml:trace contextRef="#ctx0" brushRef="#br0" timeOffset="58224.177">20766 2587 99 0,'0'0'42'0,"-16"5"-1"16,16-5 0-16,-10 7-35 16,10-7-7-16,0 0-4 15,0-14-27-15,11 20-8 16,-11-6 0-16,11 6-1 15</inkml:trace>
  <inkml:trace contextRef="#ctx0" brushRef="#br0" timeOffset="59527.0467">6671 3935 68 0,'12'-22'34'0,"-1"8"1"16,-12-7 1-16,11 10-26 16,-19-3-5-16,9 14 1 15,-24 2-1-15,8 20 2 16,-17 10-2-16,-2 18 0 15,-12 11-1-15,-5 18 0 16,-4 14-1-16,3 8-1 16,2 9-1-16,12-3 0 15,12-4-1-15,22-10 0 16,23-11-2-16,19-16 0 15,25-15-1-15,14-17-2 16,24-5-16-16,-1-28-19 16,13-1 1-16,-17-14-2 15,-1 0 1-15</inkml:trace>
  <inkml:trace contextRef="#ctx0" brushRef="#br0" timeOffset="60895.9098">7420 4440 70 0,'5'-12'36'16,"-11"-5"0"-16,6 17-8 15,-29-26-16-15,7 20-3 16,-15-3-3-16,0 11-2 15,-10 3 0-15,-1 9-1 16,1 6 0-16,-2 7 0 16,7 7-1-16,5 1-1 15,12 0 0-15,14 0 0 16,15-5 0-16,16-6-1 15,13-6 1-15,16-7-1 0,9-13 0 16,5-10 1 0,3-9 0-16,-2-4-1 0,-8-6 1 15,-8-2 0-15,-11 0-1 16,-9 2 1-16,-13 6 0 15,-7 5-1-15,-5 6 0 16,-3 14-1-16,0 0 0 16,0 0 0-16,-11 21-1 15,11 2-1-15,10 12-7 16,-1-8-27-16,17 10-2 15,0-7 1-15,17-1-2 16</inkml:trace>
  <inkml:trace contextRef="#ctx0" brushRef="#br0" timeOffset="61379.8614">9027 3967 86 0,'-14'-44'36'16,"-1"12"0"-16,-13-2 1 15,8 12-34-15,-12 4 1 16,3 12 0-16,-2 8-1 15,1 15 1-15,-3 9-1 16,-1 18 0-16,1 7-1 16,2 12 0-16,-3 11-1 15,4 5-1-15,2 7 0 16,3-1-1-16,4-2-1 15,5-10-3-15,10 1-6 0,-4-22-28 16,18-3 0-16,-8-22 0 16,10-8 0-16</inkml:trace>
  <inkml:trace contextRef="#ctx0" brushRef="#br0" timeOffset="61892.8101">8441 4385 98 0,'-10'3'38'0,"20"5"0"16,4-9-1-16,13 4-37 16,13-2-2-16,9-5-1 15,12 2-1-15,3-8-3 16,10 9-4-16,-11-14-3 0,8 14-1 15,-15-13 2-15,1 14 3 16,-18-7 5-16,-4 4 2 16,-12 0 4-16,-11-7 6 15,-12 10 4-15,0-9 1 16,0 9 3-16,-24-6-3 15,8 11-3-15,-6-4-1 16,-1 11-1-16,-1 5-1 16,2 9-3-16,-1 4 1 15,2 7-2-15,4 3 0 16,8-2 0-16,3 0-1 15,11-3 0-15,5-8 0 16,11-10 0-16,7-13 0 16,6-13-1-16,4-10 0 0,4-9 0 15,-4-8 0-15,-2-4 0 16,-6-4-1-16,-10-2 2 15,-10 8-2-15,-8 2 0 16,-5 10-1-16,-11 6 1 16,-1 7-2-16,-4 6-2 15,5 14-5-15,-4-4-27 16,17 10-2-16,1-13 1 15,13 22-1-15</inkml:trace>
  <inkml:trace contextRef="#ctx0" brushRef="#br0" timeOffset="62102.7891">9479 4298 96 0,'0'0'39'16,"15"-6"1"-16,-15 6-1 16,0 0-33-16,-10 24-2 15,1-1-3-15,-2 6 0 16,-1 7-2-16,2 2 2 15,-3 3-2-15,7 0-1 16,2-10-1-16,8-3-4 16,-4-28-26-16,22 8-7 15,-3-28 2-15,13-4-3 16</inkml:trace>
  <inkml:trace contextRef="#ctx0" brushRef="#br0" timeOffset="62253.774">9627 3892 93 0,'-21'-16'39'15,"-5"1"-3"-15,8 12-1 16,4-3-40-16,4-3-32 16,10 9 0-16,21-15-1 15,5 9-1-15</inkml:trace>
  <inkml:trace contextRef="#ctx0" brushRef="#br0" timeOffset="62462.7531">9932 3740 100 0,'6'33'39'15,"-13"-10"2"-15,2 24-2 0,-19 6-35 16,13 16 1-16,-7 8-2 16,3 8-2-16,-5 5 0 15,0 0-1-15,5 0-1 16,1-13-2-16,11-4-5 15,-6-24-27-15,19-5-5 16,0-22 1-16,12-6-3 16</inkml:trace>
  <inkml:trace contextRef="#ctx0" brushRef="#br0" timeOffset="63049.6943">10978 4267 86 0,'-14'-3'39'0,"-15"-4"0"16,4 17 2-16,-24-6-33 16,10 15-4-16,-4 3 0 15,0 4-2-15,5 4 0 16,2 7-1-16,8 0 0 15,7 0-2-15,16 0 0 0,9-6-2 16,16 0-1-16,10-11-2 16,21 0-7-16,-5-17-26 15,23-1 1-15,-6-15-1 16,12-1 1-16</inkml:trace>
  <inkml:trace contextRef="#ctx0" brushRef="#br0" timeOffset="63687.6306">11342 4316 64 0,'-5'-23'38'0,"0"13"-1"15,-13-2 2-15,6 21-17 16,-17-2-14-16,7 11-4 16,-2 4 1-16,1 6-3 15,2 6 1-15,4 3-1 0,3 0 0 16,4 0-2-16,7-5 2 15,10-3-1-15,3-7-1 16,9-9 0-16,7-9 0 16,5-9 0-16,6-9 0 15,0-9 0-15,-3-4-1 16,-1-7 1-16,-5-3 0 15,-6 0 1-15,-10 3-1 16,-8 2 1-16,-5 4-1 16,-6 5 2-16,-5 4-2 15,-2 7 1-15,2 5-1 16,0 2 0-16,12 5 0 15,0 0 0-15,-7 16 0 0,15-5 0 16,7-3 0-16,4 1 0 16,3-2 1-16,2 1-1 15,0-1 0-15,0-2 0 16,-6 0 0-16,-2 0-1 15,-3 4 1-15,-5 2 0 16,-2 5 0-16,-6 2-1 16,-2 6 1-16,-3 5 0 15,-2 1 0-15,4 0 0 16,-2-1 0-16,4-4 0 15,5-7 0-15,-4-18 1 16,25 7-1-16,-4-22 0 16,6-7 1-16,6-10-1 15,2-4 1-15,3-5 1 16,-3 1-1-16,-3-2 0 0,-4 5 0 15,-8 7 0-15,-7 7-1 16,-3 6 0-16,-10 17-2 16,5-19-3-16,-5 19-3 15,0 0-11-15,10 15-20 16,-10-15-1-16,13 17 0 15,-13-17-1-15</inkml:trace>
  <inkml:trace contextRef="#ctx0" brushRef="#br0" timeOffset="64368.5625">12100 4353 103 0,'0'0'38'0,"-1"12"0"16,1-12-3-16,11-3-33 15,7 2 0-15,8-1 0 16,1-4-1-16,2 0 1 16,2-2-1-16,-4-1 1 15,-3-2-1-15,-6-1 1 16,-5-2-2-16,-7 3 1 15,-8-2 0-15,-2 3-1 16,-8 3 0-16,-5 3 0 16,-6 7 0-16,-4 6 0 15,-3 8 0-15,0 5 0 16,0 6 1-16,4 3-1 15,4 0 0-15,11 2 0 0,7-5 1 16,9-5-1-16,13-6 0 16,11-7 1-16,8-8-1 15,10-8 0-15,5-5 0 16,-2-8 0-16,1 0 1 15,1-2-1-15,-11-2 0 16,-5 7 1-16,-10-1-1 16,-5 8 1-16,-10 5-2 15,-11 4 0-15,4 16 1 16,-15 4-1-16,1 8 1 15,-4 4-2-15,0 7 2 16,-1-1-1-16,3-3 0 16,3 0 1-16,3-9 1 15,4-6-1-15,7-10 1 0,4-10-1 16,6-11 1-16,7-8 0 15,1-8 1-15,3-8-1 16,-2-3 0-16,1-6-1 16,-1-1 2-16,-2 0-1 15,-3 5 0-15,-2 3 0 16,-1 7-1-16,-2 5 0 15,1 7-3-15,-1 2 0 16,5 16-8-16,-9-14-12 16,15 20-17-16,-13-10 0 15,11 7-1-15,-7-12 1 16</inkml:trace>
  <inkml:trace contextRef="#ctx0" brushRef="#br0" timeOffset="64649.5344">13144 3717 95 0,'9'11'41'15,"12"16"-1"-15,-6-3 0 16,20 10-27-16,-9 2-9 15,4 9-1-15,-4 1-1 16,2 5 0-16,-4 3-1 16,-5 0-1-16,-5 3 0 15,-11 2-2-15,-11 0-1 16,-9-2-1-16,-11 8-4 0,-22-13-12 15,2 15-20-15,-25-11-1 16,0 6 0-16,-17-7 1 16</inkml:trace>
  <inkml:trace contextRef="#ctx0" brushRef="#br0" timeOffset="66481.3512">9643 6367 89 0,'17'-7'35'15,"-17"7"0"-15,2 13-5 16,-10 2-26-16,0 11 0 15,-6 3-2-15,3 8 1 16,-3 1-1-16,4 1-2 16,5 1-4-16,1-14-12 0,13 1-19 15,0-15 1-15,11-10-2 16,3-15-1-16</inkml:trace>
  <inkml:trace contextRef="#ctx0" brushRef="#br0" timeOffset="66648.3345">9697 6054 75 0,'-22'-7'36'16,"10"14"-3"-16,7 3 0 15,10 5-24-15,15 6-43 16,3-4 0-16,15 9-2 0,5-8 1 15</inkml:trace>
  <inkml:trace contextRef="#ctx0" brushRef="#br0" timeOffset="67056.2937">10173 6348 95 0,'-23'6'37'15,"-10"0"1"-15,4 9 0 16,-6 0-33-16,3 10 1 15,2 4-2-15,6 7 1 16,2-5-2-16,12 2 1 16,14-6-2-16,13-9 2 0,12-13-3 15,14-13 0-15,10-19 1 16,12-11-3-16,5-13 2 15,0-7-3-15,-2-9 3 16,-4-3-2-16,-10 4 1 16,-11 3 0-16,-12 9 1 15,-16 11-1-15,-8 12 0 16,-13 15-1-16,-9 16 1 15,-8 16 0-15,-6 19-1 16,-2 9 1-16,-1 11-1 16,8 5 0-16,7 5-2 15,3-5-2-15,18 1-3 16,2-20-14-16,22 5-16 15,0-16-1-15,17-1 1 16,-6-17-1-16</inkml:trace>
  <inkml:trace contextRef="#ctx0" brushRef="#br0" timeOffset="67423.257">10702 6415 97 0,'0'0'37'16,"1"16"0"-16,14-7 0 15,-1-10-32-15,13 5-2 16,7-6 0-16,8 0 0 16,-1-6 0-16,4-1-1 15,-7-5 0-15,2-2 0 16,-12-3-1-16,-4 2 0 0,-15-1 0 15,-8 2 0-15,-10 2-1 16,-11 6 1-16,-7 5 0 16,-7 8-1-16,-4 6 1 15,-3 10-1-15,-1 7 1 16,8 5 0-16,7 4 0 15,12 1-2-15,15-3 1 16,12-9-1-16,19-7-2 16,15-16-7-16,30-2-25 15,-4-16-5-15,18-3 1 16,-7-15-2-16</inkml:trace>
  <inkml:trace contextRef="#ctx0" brushRef="#br0" timeOffset="67818.2174">11972 5610 75 0,'-40'27'40'0,"-12"12"1"15,1 25 1-15,-12 14-22 16,6 17-13-16,0 6 0 15,11 7-2-15,9-4-1 16,16-6-2-16,16-13-2 16,19-16 0-16,24-16-5 15,9-27-13-15,22-9-21 16,-2-19-3-16,13-9 2 15,-7-16-1-15</inkml:trace>
  <inkml:trace contextRef="#ctx0" brushRef="#br0" timeOffset="68718.1275">12462 6207 74 0,'-7'-17'35'0,"-4"6"0"15,-16-1-6-15,9 12-17 16,-16-6-1-16,6 18-3 16,-12-4-1-16,7 13-1 0,-7 1-1 15,9 8-1-15,1 2 0 16,7 4-2-16,4 0 0 15,9-1 0-15,10-3-1 16,13-5 0-16,11-11 0 16,7-8-1-16,11-10 0 15,4-13 1-15,7-8-1 16,0-10 0-16,-1-7 0 15,-5-4 0-15,-7 0 1 16,-8 1-1-16,-8 2 0 16,-5 10 0-16,-5 8 0 15,-7 10 0-15,-7 13 0 16,3 19 0-16,-6 10-1 15,-2 10 0-15,3 9-3 16,1 0-3-16,11 13-25 0,-2-16-7 16,15-4 0-16,5-15-3 15</inkml:trace>
  <inkml:trace contextRef="#ctx0" brushRef="#br0" timeOffset="70680.9311">13253 6285 47 0,'14'-12'33'15,"-14"12"1"-15,0 0 1 16,5 28-12-16,-18-13-15 16,8 15 1-16,-10-4-2 15,7 15-1-15,-4-4-1 16,3 4 0-16,-1-5-2 15,3-2 0-15,1-8-1 16,5-3 1-16,0-9-1 16,1-14 0-16,0 0 0 15,11-15-3-15,-3-10 2 16,3-2-2-16,-2-10 1 0,5-5-1 15,1-6 1-15,1-5-2 16,4 0 3-16,3 3-1 16,1 2 0-16,2 5 0 15,2 7 0-15,3 8 0 16,0 8 1-16,1 13-1 15,-4 8 0-15,1 11-1 16,-2 6 1-16,-4 6 0 16,-3 5 0-16,-7 6-1 15,-4-1 0-15,-7 5 1 16,-10-3-1-16,-8 0 0 15,-5-1 1-15,-6-4 0 16,-3-6 0-16,-4-4 0 16,2-7 0-16,2-6 0 15,4-6 0-15,5-5 0 0,3-4 0 16,6-2 1-16,12 9-1 15,-15-19 1-15,15 19-1 16,-12 4 1-16,0 12 0 16,1 9 1-16,-4 13-1 15,-5 8 1-15,-2 11-1 16,-2 4 1-16,-3 1-3 15,-3-2 2-15,7-7-4 16,2-12-2-16,14-1-15 16,7-40-18-16,0 10-1 15,14-33 1-15,15-8-1 16</inkml:trace>
  <inkml:trace contextRef="#ctx0" brushRef="#br0" timeOffset="70927.9062">14019 5653 101 0,'-5'20'38'0,"-2"23"2"15,-18 7-3-15,-2 17-35 16,-5 13 0-16,-3 9 0 15,-2 6-1-15,1-4 1 16,2 1-2-16,6-10-1 16,16-5-6-16,1-24-14 15,26-6-17-15,6-27 0 16,21-11 0-16,3-17-1 0</inkml:trace>
  <inkml:trace contextRef="#ctx0" brushRef="#br0" timeOffset="71331.8661">14319 6066 79 0,'-10'-5'40'0,"-13"-3"-1"15,8 14 1-15,-16-2-11 16,4 14-26-16,-3 7 1 15,0 8-1-15,-4 8-1 16,3 3 0-16,0 2 0 0,5-4-1 16,8-2 0-16,7-8 0 15,11-8 0-15,9-10-1 16,10-10 1-16,7-8-1 15,6-10 0-15,6-8 0 16,0-3 0-16,-3-3 0 16,-1-2 0-16,-4 5 0 15,-7 2 1-15,-5 7-2 16,-18 16 1-16,10-5 0 15,-16 16 0-15,-4 10 0 16,-4 6-1-16,-2 2 0 16,2 5-3-16,1-2 0 15,13 3-5-15,-1-19-13 16,24 8-17-16,-4-16-1 0,20-1 0 15,2-15 0-15</inkml:trace>
  <inkml:trace contextRef="#ctx0" brushRef="#br0" timeOffset="71663.8327">14805 6071 85 0,'-28'4'39'15,"1"14"-1"-15,-10-2 2 16,8 14-19-16,4-5-18 15,6 1-1-15,6-4 0 16,8-1 0-16,10-3-1 16,8-2 0-16,5-5-1 15,5-2 0-15,-1-2 1 0,1-1-1 16,-4-1 1-16,-3 2-1 15,-16-7 1-15,8 21-1 16,-12-6 1-16,-6 2-1 16,-3 2 0-16,-4 0 0 15,3 0-2-15,1-4 0 16,7-1-3-16,6-14-9 15,0 0-24-15,12-12-2 16,13-2 1-16,-2-12-1 16</inkml:trace>
  <inkml:trace contextRef="#ctx0" brushRef="#br0" timeOffset="71904.8088">15311 5661 113 0,'-8'21'40'0,"-15"7"-1"15,2 19-8-15,-4 3-28 16,-6 11 0-16,-8 7 0 16,3 5-1-16,1 0 0 15,1 1-3-15,5-8 2 16,4-4-3-16,6-7-4 15,-1-19-5-15,18-3-26 16,-7-20-3-16,9-13 0 16,0 0 0-16</inkml:trace>
  <inkml:trace contextRef="#ctx0" brushRef="#br0" timeOffset="72231.7761">14993 6044 107 0,'0'0'39'16,"2"12"2"-16,13-1-2 15,-2-10-35-15,13 1-1 16,5-2-2-16,8 1 1 16,4-2-1-16,0 1-1 15,-1-1 1-15,-3 1-1 16,-4 0 0-16,-4 1 0 15,-4 4 0-15,-8 1 1 16,-4 5-1-16,-5 2 1 0,-9 4-1 16,-3 6 1-16,-7 6-1 15,-3 2 1-15,-3 4-1 16,-3-1-1-16,2 1-1 15,0-6-3-15,10 3-8 16,-4-20-21-16,19 0-6 16,-9-12 0-16,33-12-1 15</inkml:trace>
  <inkml:trace contextRef="#ctx0" brushRef="#br0" timeOffset="72377.7614">15609 5849 82 0,'-7'-22'39'0,"-8"5"-4"0,15 17-1 15,-16-3-24-15,16 3-47 16,2 16 1-16,5-4-3 16,13 8 2-16</inkml:trace>
  <inkml:trace contextRef="#ctx0" brushRef="#br0" timeOffset="72649.7343">15981 6040 97 0,'-46'5'41'0,"4"12"1"16,-12-2-1-16,13 16-25 15,-11-1-11-15,9 8-1 0,8-1-1 16,9 2-1-16,14-3-1 15,17-6 0-15,17-6-3 16,15-12-1-16,15-4-4 16,1-16-7-16,21 4-25 15,-12-16-3-15,6-2 0 16,-15-8-1-16</inkml:trace>
  <inkml:trace contextRef="#ctx0" brushRef="#br0" timeOffset="73668.6324">16662 5746 94 0,'-1'16'37'15,"-13"0"0"-15,12 19-5 16,-19-4-26-16,5 13-3 15,-6 6 2-15,7 8-3 0,-4 3 2 16,6 4-3-16,2-6 1 16,4-1-1-16,2-8 0 15,6-7 0-15,2-10-1 16,1-7 1-16,1-9-1 15,-5-17 0-15,14 10 1 16,-14-10-1-16,11-13 0 16,-4-2 1-16,-1-5-1 15,3-4 0-15,4-4 0 16,5-1 0-16,4 3 0 15,3-1 0-15,3 8 0 16,2 5 0-16,0 6 0 16,1 5-1-16,-5 10 1 15,-5 1 0-15,-7 7 0 0,-9 3 0 16,-6 0 0-16,-9 1 0 15,-10 0 0-15,-6 2 0 16,-8-3 0-16,-3 0 0 16,2-1-2-16,-3-8-1 15,15 4-6-15,-5-17-25 16,28 4-4-16,3-16-1 15,22-1 0-15</inkml:trace>
  <inkml:trace contextRef="#ctx0" brushRef="#br0" timeOffset="74151.5841">17339 6109 89 0,'-29'-8'37'16,"13"11"1"-16,-12-6 0 15,5 11-31-15,-9 3-2 16,6 8 1-16,-7 3-2 15,4 9 0-15,-2-1-2 16,10 2 1-16,1-2-2 16,10-2 1-16,8-3-1 15,6-8-1-15,14-6 1 16,6-7-1-16,7-8 0 15,4-5 1-15,6-6-1 0,-1-8 1 16,0-2-1-16,-3-4 0 16,-4-1 0-16,-5 2 0 15,-8 4 0-15,-5 4 0 16,-6 7-1-16,-9 13 0 15,0 0 1-15,-10 11-2 16,-1 9 0-16,-2 3 0 16,8 6-3-16,-3-3-2 15,16 8-3-15,-4-18-10 16,22 10-18-16,0-13 0 15,15 1-1-15,2-11 2 16</inkml:trace>
  <inkml:trace contextRef="#ctx0" brushRef="#br0" timeOffset="74669.5321">17861 6123 106 0,'-24'-6'39'0,"-11"1"1"15,4 13-3-15,-6 2-32 16,2 11-1-16,0 3-1 15,6 6-1-15,5 1 0 16,8 0 0-16,9-1-1 16,8-5 0-16,12-8 0 15,9-7-1-15,8-6 0 16,3-9 1-16,4-5-1 15,2-9 0-15,-1-5 1 0,-5-2-1 16,-2-3 0-16,-6 1 0 16,-5 0 0-16,-3 8 0 15,-6 3-1-15,-11 17 1 16,0 0 0-16,0 18-1 15,-14 16 0-15,-7 15 1 16,-7 16 0-16,-9 12 2 16,-2 10-3-16,-8 4 3 15,1 3-2-15,2-5 2 16,1-9-2-16,7-9 3 15,7-17-4-15,6-15 1 16,6-16 0-16,17-23 0 16,-14-2 0-16,14-20 0 15,4-13 0-15,4-11 0 0,6-6 0 16,6-8-2-16,6-2 2 15,3 1-2-15,5 2 2 16,2 5-4-16,4 12-4 16,-7-4-13-16,12 16-16 15,-15 0-4-15,5 14 1 16,-4-6-3-16</inkml:trace>
  <inkml:trace contextRef="#ctx0" brushRef="#br0" timeOffset="75473.4519">18831 6044 97 0,'0'0'36'0,"0"0"1"16,-15 22-8-16,-11-3-21 16,5 16-1-16,-4-1-2 15,3 7-1-15,0-1-1 16,4 3 0-16,9-8-1 15,7-1 0-15,11-11-1 16,9-7-1-16,8-8 1 0,8-5-1 16,4-9 0-1,1-3 0-15,2-9 0 0,-3-1 0 16,-3-7 0-16,-4 2 0 15,-5-4 0-15,-8 2 0 16,-2-1 0-16,-4 4 0 16,-3 4 0-16,-2 6 0 15,-7 13 0-15,0 0 1 16,8 10-1-16,-8 11 0 15,0 6 0-15,1 3 0 16,2 3 0-16,3 0 0 16,2-1 0-16,2-5 1 15,9-7-1-15,1-6 1 16,4-10-1-16,5-6 1 15,-2-11 0-15,4-6-1 0,-5-7 0 16,0-7-1-16,-4-2-1 16,-7-7-1-16,4 4-1 15,-8-6-3-15,7 15-7 16,-13-10-17-16,17 17-9 15,-10-4 2-15,12 14 0 16</inkml:trace>
  <inkml:trace contextRef="#ctx0" brushRef="#br0" timeOffset="75706.4286">19778 6041 108 0,'-11'11'39'0,"1"16"1"16,-12-4-2-16,-5 14-34 15,2 0-1-15,2 4-1 16,0-3 0-16,8 0-2 16,6-7 0-16,6-8-1 15,16-9-4-15,2-21-13 16,21 2-19-16,-7-17-3 15,14-1 1-15,-6-18-1 16</inkml:trace>
  <inkml:trace contextRef="#ctx0" brushRef="#br0" timeOffset="75855.4134">19859 5655 102 0,'-17'-10'37'16,"17"10"-1"-16,0 0-8 15,-12-6-59-15,31 11-7 16,-3-8-1-16,14 8 1 15</inkml:trace>
  <inkml:trace contextRef="#ctx0" brushRef="#br0" timeOffset="76079.3913">20294 5657 92 0,'-11'28'39'0,"-7"1"3"15,0 12-1-15,-8 10-33 16,4 7-3-16,-3 2 0 15,5 9-1-15,-2 1 0 0,2-5-1 16,4-2-4-16,1-7-1 16,5-7-2-16,1-17-9 15,14 0-24-15,-9-20-3 16,4-12 0-16,13 4-1 15</inkml:trace>
  <inkml:trace contextRef="#ctx0" brushRef="#br0" timeOffset="76261.3731">20053 6108 112 0,'-13'-15'39'0,"13"15"1"16,13-3-1-16,16 2-36 15,-1-5-3-15,5-5-2 0,10 3-2 16,0-11-9-16,14 5-25 15,-10-9-1-15,8 6 0 16,-9-11-1-16</inkml:trace>
  <inkml:trace contextRef="#ctx0" brushRef="#br0" timeOffset="76636.3356">20797 5597 102 0,'-28'32'40'16,"2"17"3"-16,-11-3-1 15,-2 12-36-15,5 4-1 16,5 5 0-16,1-2 0 0,8-3-2 16,5-8 1-16,6-3-4 15,6-11 0-15,9-8 0 16,9-13 0-16,6-11 0 15,11-10 0-15,3-11 0 16,3-8 0-16,1-3 0 16,2-7 0-16,-5 1 0 15,-5 1 0-15,-3 7 0 16,-8 7 0-16,-8 11 0 15,-12 4 0-15,9 20 0 16,-16 6 0-16,-3 6 0 16,0 7 0-16,-2-1-5 15,8 7-7-15,-10-18-9 0,20 6-19 16,-6-16-2-16,13 0 1 15,3-14-2-15</inkml:trace>
  <inkml:trace contextRef="#ctx0" brushRef="#br0" timeOffset="77311.2681">21700 5986 106 0,'-18'7'36'0,"-9"-4"2"16,6 9-3-16,-8-3-32 15,9 2 0-15,4-1-2 16,7 4 1-16,4-2-1 16,5 3 1-16,5-1-2 15,4 0 1-15,4 0 0 16,4 0-1-16,1-2 0 15,3 2 1-15,-4-2-1 16,1 0 0-16,-2 2 1 16,-5-1 0-16,-4-1-1 0,-3-1 1 15,-9 2 0-15,-4 1-1 16,-6-3 1-16,-4 3-1 15,-1-1-1-15,-1-2-2 16,6 1-4-16,-2-13-20 16,17 1-12-16,0 0 1 15,23-17-2-15,2-6 1 16</inkml:trace>
  <inkml:trace contextRef="#ctx0" brushRef="#br0" timeOffset="77628.2364">22139 6025 88 0,'-13'17'38'0,"-11"-8"1"16,4 8 1 0,-11-7-21-16,7 12-14 0,-5-1 0 15,7 7-1-15,3-1-1 16,8 2-1-16,6-1 0 15,13-2 0-15,8-4-1 16,8-7-1-16,8-6 1 16,3-9-1-16,4-7-1 15,1-10 1-15,-7-5 0 16,-4-8-1-16,-2-1-1 15,-12-3-1-15,-4 0-1 16,-8-2-1-16,-1 11-4 16,-14-5-7-16,14 20-21 15,-13-2-2-15,11 12 1 0,0 0 0 16</inkml:trace>
  <inkml:trace contextRef="#ctx0" brushRef="#br0" timeOffset="78076.1916">22673 6094 98 0,'11'-20'39'0,"-4"5"0"16,-20-11 0-16,1 14-28 15,-14-9-5-15,0 8-1 16,-9 3 0-16,-2 11-2 15,-2 7 0-15,2 9-1 16,0 9 1-16,4 6-1 16,8 1-2-16,4 5 0 0,11-4 0 15,10-3 0-15,10-9 0 16,12-11 0-16,10-12 0 15,15-14 0-15,7-10 0 16,6-12 0-16,3-8 0 16,1-6 0-16,-5-5 0 15,-5-3 0-15,-9 3 0 16,-10 4 0-16,-12 9 0 15,-12 13 0-15,-10 13-3 16,-1 17 3-16,-29 11 3 16,1 21-5-16,-5 15 4 15,-7 10-2-15,1 9 0 16,5 0 0-16,12 3-3 15,8-9-3-15,20 2-5 0,0-27-12 16,33 12-10-16,-4-25-9 16,15-1 3-16,-3-17-1 15</inkml:trace>
  <inkml:trace contextRef="#ctx0" brushRef="#br0" timeOffset="78445.1547">23137 6084 113 0,'-20'-14'39'0,"1"18"1"15,-14 1 0-15,5 14-35 16,-6 5 0-16,2 8-2 16,1 2 0-16,3 4 0 15,3-2-1-15,12-4 0 0,4-7-2 16,13-6 0-16,10-10 0 15,8-8 0-15,4-10 0 16,8-6 0-16,3-7 0 16,0-5 0-16,-1-4 0 15,-3-2 0-15,-6-1 0 16,-2 8 0-16,-8 3 0 15,-7 3 0-15,-10 20 0 16,0 0 0-16,0 0 0 16,-13 27 0-16,-1 5 0 15,-3 0-2-15,5 10-3 16,-4-8-4-16,16 14-13 15,-12-21-15-15,20 1-4 16,1-13-1-16,17-1 1 16</inkml:trace>
  <inkml:trace contextRef="#ctx0" brushRef="#br0" timeOffset="78972.102">23733 5648 77 0,'-2'25'39'0,"-12"1"0"0,5 15 2 15,-10-1-17-15,4 14-19 16,-1 3-1-16,4 8 0 15,1-3-1-15,1-2-1 16,7-7-2-16,3-4 0 16,6-8-2-16,4-14-3 15,16 4-17-15,-6-23-16 16,12-6-2-16,-3-14 1 15,8-5-1-15</inkml:trace>
  <inkml:trace contextRef="#ctx0" brushRef="#br0" timeOffset="79168.0824">24003 5956 117 0,'-8'21'40'0,"-12"3"1"16,5 13-2-16,-6 0-36 15,5 0-2-15,1 2 0 16,3-3-1-16,5-2-3 15,4-11-2-15,18 4-20 16,-15-27-14-16,30 7-1 16,-10-22 0-16,13-4-1 15</inkml:trace>
  <inkml:trace contextRef="#ctx0" brushRef="#br0" timeOffset="79776.0216">24148 5790 114 0,'-15'-5'38'0,"15"5"2"15,0 12-3-15,0-12-37 16,15 18 1-16,-2-7-1 16,0 5 1-16,-3 3-2 15,-1 3 2-15,-3 7 0 16,-5 2 0-16,-2 5-1 15,-6 4 1-15,-1 1 0 16,-4-2-1-16,1-1 1 16,-1-6 0-16,5-3 0 15,2-9 0-15,7-5-1 16,-2-15 1-16,22 3-1 15,0-11 0-15,3-7 0 0,3-6 0 16,1-4 0-16,-1-6 1 16,1-4-1-16,-6 2 0 15,0 2 0-15,-8 3 0 16,-1 7 1-16,-8 6 0 15,-6 15 0-15,0 0 0 16,2 14 0-16,-10 6 0 16,-1 5 0-16,-1 3 0 15,3-1-1-15,3-2 1 16,4-3-1-16,7-6 0 15,7-8 1-15,9-7-1 16,8-8 1-16,7-6-1 16,3-5 1-16,5-4-1 15,-4-1 0-15,-4 1 2 0,-4 1-2 16,-9 6 0-16,-7 6 0 15,-18 9 0-15,0 0 0 16,-6 16 0-16,-8 3 0 16,-5 5-2-16,0 2 0 15,1 6-2-15,0-6-1 16,12 12-8-16,-9-23-12 15,24 12-15-15,-8-15-1 16,13 3 0-16,-3-12 1 16</inkml:trace>
  <inkml:trace contextRef="#ctx0" brushRef="#br0" timeOffset="80164.9824">24786 6100 113 0,'-21'9'40'16,"21"5"1"-16,0-14-1 15,0 0-37-15,14 13-1 16,10-7 0-16,5-6 0 16,6-1-1-16,1-3 1 15,1-2-2-15,-4-2 1 16,-4-1-1-16,-10-1 0 15,-1-3 0-15,-10 1 1 16,-7 0-1-16,-6-2 0 16,-4 2 0-16,-8 4 0 15,-2 6 0-15,-5 4 0 16,-4 9 1-16,-2 7-1 15,0 7 1-15,3 5-1 0,4 5 1 16,4 1-1-16,10 0 0 16,10-3 0-16,12-5-1 15,12-3-2-15,7-10-3 16,16 5-5-16,-12-25-13 15,23 6-16-15,-12-17 0 16,4 2-1-16,-13-12-1 16</inkml:trace>
  <inkml:trace contextRef="#ctx0" brushRef="#br0" timeOffset="80495.9494">25115 5569 99 0,'-16'5'39'16,"17"14"2"-16,3-1-1 16,23 11-35-16,1 6 0 15,8 10 1-15,5 2-1 16,4 6-1-16,-4 3-1 15,-1 6-1-15,-10 0 0 16,-8 0 0-16,-13 2-2 16,-12-2 2-16,-12 2-2 15,-18 1 0-15,-11-2-2 16,-14-3 1-16,-2-1-2 15,-4-9-1-15,9 0-6 16,-7-18-12-16,25 1-16 16,-7-18-3-16,22-3 0 0,5-18 0 15</inkml:trace>
  <inkml:trace contextRef="#ctx0" brushRef="#br0" timeOffset="81962.8029">1092 8624 86 0,'0'0'36'0,"-12"-4"-1"16,12 4-5-16,0 0-22 16,0 0-1-16,-10-1-2 15,10 1 0-15,16 3-1 16,5-1-1-16,7-2-1 15,8-2 0-15,9 0-1 16,11-3 0-16,2 3-4 16,-1-6-5-16,14 8-28 0,-20-6-3 15,-1 9 0-15,-12 0-1 16</inkml:trace>
  <inkml:trace contextRef="#ctx0" brushRef="#br0" timeOffset="83442.6549">2713 8455 70 0,'0'-12'34'16,"-5"-4"-6"-16,5 16 0 15,-28-21-13-15,10 18-3 16,-21-7-2-16,6 10-2 15,-15 0-1-15,2 11-2 16,-4 6-1-16,5 10-1 16,1 6 0-16,8 9 0 15,12 6-2-15,9 4 1 16,11-1-2-16,14-3 2 0,10-4-2 15,14-9 0-15,12-12-3 16,10-15-2-16,17-7-11 16,-6-29-23-16,20-6 0 15,-6-23-1-15,12-8 0 16</inkml:trace>
  <inkml:trace contextRef="#ctx0" brushRef="#br0" timeOffset="83816.6174">3390 7800 103 0,'-11'14'39'0,"-8"4"-1"0,6 14 0 15,-12 12-34-15,10 7-1 16,-5 8 0-16,1 11 0 15,-5 11-1-15,2 8 0 16,-1-1 0-16,2 0-1 16,4-11 0-16,3-7 1 15,6-14-2-15,7-13 1 16,8-18-1-16,4-17 1 15,11-14-1-15,4-12 0 16,7-6 0-16,1-5 0 16,3-3 0-16,-6 3 0 15,1 1 0-15,-5 10-1 16,-2 7-1-16,-9 11 0 0,-1 11-2 15,-8 3-2-15,7 17-12 16,-15-13-20-16,12 9-2 16,-4-10 1-16,9-3-2 15</inkml:trace>
  <inkml:trace contextRef="#ctx0" brushRef="#br0" timeOffset="84103.5888">4164 7778 106 0,'-25'24'40'0,"1"20"0"16,-10 9-2-16,0 19-35 15,-5-1-1-15,2 13-1 16,2 7 0-16,2-1-1 16,9-1-1-16,6-7-2 15,8-11-1-15,10-15-3 16,18-4-10-16,-6-28-21 15,23-9 0-15,-1-23-2 16,10-6 3-16</inkml:trace>
  <inkml:trace contextRef="#ctx0" brushRef="#br0" timeOffset="85037.4954">4223 8368 69 0,'6'-19'39'16,"-15"1"-1"-16,9 18 2 0,-29-5-14 16,17 24-17-16,-14 6-4 15,5 11 0-15,-2 4-2 16,6 6-1-16,3-2 1 15,9 2-1-15,5-6-1 16,12-9 0-16,7-8-1 16,6-9 1-16,8-10-1 15,4-11 0-15,1-9-1 16,-2-10 1-16,0-7-1 15,-6-7-1-15,-1-3 1 16,-8-3-1-16,-1 1 1 16,-9 2-1-16,-2 7 1 15,-2 4 0-15,-5 9 1 16,1 7 0-16,-3 16 1 0,5-12-1 15,-5 12 1-15,5 13-1 16,4-4 1-16,1 5 0 16,4 0-1-16,3 0 0 15,1 1 1-15,4-4-1 16,1 2 0-16,-2 1 0 15,1 2 1-15,-6 5-1 16,-3 2 0-16,-5 3 1 16,-7 5 0-16,-5 4 0 15,-5-2-1-15,-1 2 1 16,-4-5-1-16,2-5 1 15,-1-6-1-15,8-6 0 16,5-13 0-16,0 0 0 16,19-17 1-16,0-4-1 15,3-9 0-15,6-4 0 0,0-6 0 16,2-3 1-16,-1 1-1 15,-6 3 0-15,-4 7 1 16,-5 4-1-16,-1 10 0 16,-4 4-1-16,-9 14 1 15,11-7-2-15,-11 7-1 16,20 7-1-16,-2 0-2 15,4-8-2-15,16 9-5 16,-5-18-7-16,19 17-8 16,-9-14-9-16,10 11 15 15,-12-14 12-15,-2 7 7 16,-8 1 4-16,-15-4 6 0,3 15 10 15,-19-9 8 1,0 0 13-16,-26 7-15 0,13 13-10 16,-12-5-5-16,4 13-1 15,-5 2-2-15,7 4 0 16,0 4-2-16,8-1 0 15,6-2-1-15,10-5 0 16,6-4-1-16,11-11 0 16,6-9-1-16,5-6 0 15,6-10 0-15,2-8 0 16,-2-8 0-16,1-3 0 15,-10-7 0-15,-5-1-1 16,-9 2-1-16,-10-2-1 16,-7 6-1-16,-9-1-2 15,-2 19-5-15,-11-11-9 0,10 24-6 16,-17-6-15-16,13 8 1 15,-4-2 0-15,7 6 1 16</inkml:trace>
  <inkml:trace contextRef="#ctx0" brushRef="#br0" timeOffset="85956.4034">5756 8431 79 0,'0'0'38'0,"-12"9"-1"15,17 2-6-15,-19-12-21 16,14 1-2-16,-6 14-2 16,3 0-1-16,-2 4-1 15,0 5 0-15,-2 5-1 16,-1 4-1-16,-2 2-1 15,1 0 1-15,-3-2-1 16,3-6 0-16,0-5 0 16,3-8-1-16,6-13 0 15,0 0 1-15,-3-13-1 16,10-9 0-16,4-10 0 15,2-5-1-15,0-9 1 16,5-5 0-16,0-2 0 16,3-2 0-16,-1 4 0 15,3 6 0-15,-1 8 0 0,0 5 0 16,-1 12 0-16,0 8-1 15,2 11 1-15,-1 7 0 16,2 7 0-16,-1 3 0 16,1 6-1-16,1 2 1 15,-1 3 0-15,-2 0 0 16,-1 0-1-16,-7 3 1 15,-6-5 0-15,-8 0-1 16,-4-1 1-16,-10-6 0 16,-5-3 0-16,-6-5 0 15,-3-2-1-15,-3-3 1 16,-3-1 0-16,2-2 1 15,0 0-1-15,1 3 0 0,3 6 1 16,-1 9-1-16,2 6 1 16,0 10 0-16,0 13 1 15,-1 7-1-15,-3 7 1 16,1 7-2-16,-5 3 0 15,-2 1-2-15,1-1 0 16,2-7-4-16,10-2-8 16,-8-29-10-16,26-6-16 15,6-29 0-15,9-13-1 16,13-27 2-16</inkml:trace>
  <inkml:trace contextRef="#ctx0" brushRef="#br0" timeOffset="86407.3584">6549 7929 104 0,'0'0'39'0,"0"21"1"16,-15-10-5-16,9 20-31 16,-7 5 0-16,1 10-2 15,-8 5 0-15,1 10 0 16,-6 0 0-16,4 3-2 15,-1-7 2-15,6-6-1 16,3-9-1-16,6-7 1 0,7-10 0 16,7-13-1-16,6-8 1 15,8-12-1-15,3-8 0 16,3-5 0-16,2-5 0 15,0 0 1-15,-1 2-1 16,-4 1 0-16,-5 8 0 16,-4 5 0-16,-15 10 0 15,17 5 0-15,-12 9 0 16,-5 5-2-16,2 7 0 15,0 0-2-15,6 5-2 16,-2-9-3-16,14 14-11 16,-20-36-6-16,38 25-14 15,-16-25 1-15,13-2-1 16,-3-10 3-16</inkml:trace>
  <inkml:trace contextRef="#ctx0" brushRef="#br0" timeOffset="86965.3026">7018 8302 105 0,'-10'3'39'15,"-14"-1"-1"-15,10 20-7 16,-15 0-25-16,5 10 0 16,-1 4-3-16,7 3 0 15,4-1 0-15,8 2-1 16,7-8-1-16,7-6 1 15,7-9-2-15,12-11 1 16,3-12-1-16,7-9 0 16,1-7 0-16,1-7 0 15,-1-2 0-15,-3-3 0 0,-4 5-1 16,-8 5 1-16,-6 8-1 15,-6 8 1-15,-11 8-1 16,0 28 1-16,-11 5-1 16,-7 13 2-16,-8 12 0 15,-5 13-1-15,-6 8 1 16,-4 4-1-16,1-1 1 15,-1-3-1-15,3-5 1 16,5-9-1-16,6-12 0 16,5-13 0-16,9-15 0 15,3-13 1-15,10-12-1 16,-5-13 0-16,6-11 0 0,4-9 1 15,3-9-1 1,2-13 0-16,4-2-1 0,5-5 1 16,3-3 0-16,5 5 0 15,3 4-1-15,0 3 1 16,-1 11-1-16,3 10 0 15,-3 10 0-15,-1 5-3 16,6 11-3-16,-11-8-7 16,16 17-7-16,-15-23-10 15,19 12-8-15,-3-15-2 16,9 2 2-16,-1-12 1 15</inkml:trace>
  <inkml:trace contextRef="#ctx0" brushRef="#br0" timeOffset="87225.2766">7888 7892 88 0,'-12'11'40'0,"-14"19"-1"16,3 19 2-16,-16 3-18 15,6 13-20-15,-4 6 0 16,5 7-1-16,3-1-1 15,6-2 0-15,9-11-2 16,6-10 0-16,10-6-2 16,6-18-1-16,14-9-5 15,-1-30-9-15,25 5-9 16,-11-30-13-16,16-2 1 15,-7-19-1-15,10-5 2 16</inkml:trace>
  <inkml:trace contextRef="#ctx0" brushRef="#br0" timeOffset="87401.259">8208 7954 115 0,'-10'28'41'0,"-4"25"1"16,-19 6-1-16,9 12-37 16,-12 8-1-16,4 4-2 15,5-4-1-15,9-7-1 16,6-9-3-16,7-13-5 15,15-3-4-15,-10-28-9 16,20 3-16-16,-20-22-4 16,25-3-1-16,-15-15 1 15</inkml:trace>
  <inkml:trace contextRef="#ctx0" brushRef="#br0" timeOffset="88093.1898">9279 7444 81 0,'-26'-23'37'0,"-13"6"0"15,-2 21 0-15,-18 14-31 16,8 26 1-16,-8 18-1 15,7 25 1-15,-3 14-2 16,8 16 0-16,3 5-3 16,14 3 0-16,9-4-1 15,15-9-1-15,14-14-1 16,15-18-3-16,17-8-8 0,1-27-20 15,26-4-8-15,-1-21-1 16,10-10 0-16</inkml:trace>
  <inkml:trace contextRef="#ctx0" brushRef="#br0" timeOffset="88460.1531">9701 7776 94 0,'11'-16'37'16,"-11"16"2"-16,-4 16-2 15,2 14-30-15,-15 5-2 16,-1 22-2-16,-5 9-1 15,-2 10-1-15,-2 6 0 16,0 3-1-16,4-3-1 16,5-6-1-16,6-7-1 15,3-18-5-15,19 1-19 16,-8-25-12-16,12-7 0 15,-14-20-1-15,22-2 2 0</inkml:trace>
  <inkml:trace contextRef="#ctx0" brushRef="#br0" timeOffset="88644.1347">9419 8240 100 0,'0'0'39'16,"8"-11"1"-16,15 12-1 15,-1-7-34-15,14-3-4 16,10-5-2-16,4-1-3 15,13 1-9-15,-10-11-23 16,9 1-2-16,-7-10-1 16,3 3 0-16</inkml:trace>
  <inkml:trace contextRef="#ctx0" brushRef="#br0" timeOffset="89038.0953">10208 7663 105 0,'-29'50'40'0,"-10"2"1"16,5 16-2-16,-17 5-34 16,12-2-2-16,5 1 0 15,5 1-1-15,6-8-1 16,6 1 0-16,8-11-1 15,8-11 0-15,8-9 0 0,4-12 0 16,8-9 0-16,4-13-1 16,4-10 1-16,1-11 0 15,1-2 0-15,-3-6 0 16,-3 0 1-16,-2-2-1 15,-2 5 0-15,-5 5 0 16,-5 9 0-16,-9 11 0 16,10 1 0-16,-9 12 0 15,-1 9-1-15,-1 5-1 16,2 4-1-16,-2 1-3 15,11 11-9-15,-13-23-11 16,17 12-14-16,-6-19-1 16,17 0 0-16,-3-15 1 15</inkml:trace>
  <inkml:trace contextRef="#ctx0" brushRef="#br0" timeOffset="89415.0576">10465 8244 80 0,'-7'16'41'15,"11"-3"-2"-15,-4-13 2 16,26 30-22-16,-2-25-16 16,12 0 0-16,6-4-1 15,5-3-1-15,2-5 0 16,1-5 0-16,-5-1 0 15,-6-5-1-15,-6-1 0 16,-14-1 0-16,-10-2 0 0,-12 4 0 16,-11 0 0-1,-8 5-1-15,-9 8 2 0,-8 10-1 16,-6 10 1-16,-3 11 0 15,1 11 1-15,3 9-1 16,8 1 1-16,9 4-1 16,14-6-1-16,14-6 0 15,19-9-4-15,8-19-5 16,25 1-6-16,-4-28-11 15,21 4-16-15,5-13 1 16,18-1-2-16,2-6 1 16</inkml:trace>
  <inkml:trace contextRef="#ctx0" brushRef="#br0" timeOffset="90200.979">11847 8172 49 0,'-11'-2'37'0,"1"3"-2"16,-4-3 2-16,14 2-17 16,-24 6-9-16,24-6-4 15,-18 15 0-15,14 0-2 16,-5 0 0-16,6 12-1 15,-4 2 0-15,2 8-2 16,0 2 0-16,2 2-1 0,3-3 0 16,4-6 0-16,5-10-1 15,6-12-1-15,8-14 1 16,6-15 0-16,6-12 0 15,7-7-1-15,-2-6 1 16,2-2 0-16,-5 1 0 16,-5 6 0-16,-6 8 0 15,-6 11 0-15,-6 10 0 16,-14 10 1-16,4 11-1 15,-10 9 0-15,1 10 0 16,-4 3 1-16,4 5-1 16,1 0 1-16,4-3 0 15,7-5 0-15,9-12 0 16,8-7 0-16,8-17 0 15,4-8-1-15,3-9 1 0,1-9-1 16,-3-5 1-16,-4-3-1 16,-7-3 0-16,-9 5-1 15,-3 3-1-15,-10 2-1 16,0 10-3-16,-6-4-4 15,2 27-12-15,3-27-10 16,10 20-5-16,-4-12-4 16,13 8 3-16</inkml:trace>
  <inkml:trace contextRef="#ctx0" brushRef="#br0" timeOffset="90629.9359">12808 7652 91 0,'0'0'39'16,"-14"4"1"-16,-2 11 0 15,8 17-27-15,-11 7-10 16,3 12 1-16,-2 12-2 16,1 8 0-16,-2 4 0 15,0 1-1-15,3-2 0 16,1-5-1-16,1-9 0 15,6-6 0-15,3-15 0 16,4-10 1-16,8-14-1 16,9-14 0-16,5-14 0 15,8-8 0-15,2-7 0 16,4-6-1-16,-1-2 1 15,0 0 0-15,-5 8 0 0,-3 4 0 16,-8 10 1-16,-7 11-1 16,-11 3 0-16,3 20 0 15,-6 3 0-15,-5 5 0 16,2 4-2-16,0-2 0 15,7-1-2-15,5-9-1 16,17 1-6-16,-1-26-8 16,22 8-7-16,-5-22-13 15,13-3-1-15,-2-13 1 16,7 0 1-16</inkml:trace>
  <inkml:trace contextRef="#ctx0" brushRef="#br0" timeOffset="90803.9187">13338 8087 95 0,'-26'24'40'16,"6"13"0"-16,-5-3 0 15,14 7-31-15,-6-5-6 16,8-4-2-16,7-5-1 16,7-8-1-16,8-6-2 15,1-17-7-15,17 7-12 16,-11-25-17-16,14 0-1 15,-7-16-1-15,10-2 1 16</inkml:trace>
  <inkml:trace contextRef="#ctx0" brushRef="#br0" timeOffset="90946.9044">13451 7655 103 0,'-21'-19'38'0,"8"12"-1"16,13 7-6-16,-10-11-57 15,22 14-12-15,0-9 0 16,15 4-2-16,1-6 2 15</inkml:trace>
  <inkml:trace contextRef="#ctx0" brushRef="#br0" timeOffset="91155.8835">13852 7622 96 0,'-6'41'40'16,"-17"0"0"-16,3 17 0 16,-16 6-34-16,10 7-1 15,-4 0-2-15,1 3-1 16,1-4 0-16,5-2-2 15,3-3-2-15,5-13-1 0,8 1-5 16,-3-29-13-16,18 0-19 16,-8-24 0-16,14 6-2 15,-5-24 2-15</inkml:trace>
  <inkml:trace contextRef="#ctx0" brushRef="#br0" timeOffset="91344.8646">13567 8043 106 0,'-12'-2'40'15,"12"2"2"-15,19 9-2 16,12-3-38-16,7-3-1 0,9 4-2 16,3-1-2-16,-3-8-7 15,16 16-17-15,-23-17-13 16,6 10 0-16,-14-10-2 15,5 3 2-15</inkml:trace>
  <inkml:trace contextRef="#ctx0" brushRef="#br0" timeOffset="91704.8286">14056 8122 76 0,'-20'19'41'0,"12"7"-2"16,-5-14 4-16,20 7-17 15,-7-19-21-15,27 11-1 16,3-11-2-16,9-7 1 15,8-1-2-15,1-4 1 0,2-6-1 16,-6 2 1-16,-9-3-2 16,-10 0 2-16,-13 2-2 15,-14 1 1-15,-16 3-1 16,-8 6 1-16,-9 8 0 15,-7 8-1-15,-4 11 0 16,-2 8 0-16,4 9 1 16,10 3-1-16,6 4 0 15,16 0-1-15,13-6 1 16,14-11-3-16,19-7 0 15,8-17-7-15,19-3-2 16,-5-20-4-16,18 5-9 16,-19-22-11-16,15 2-6 15,-7-10-1-15,6 1 4 0</inkml:trace>
  <inkml:trace contextRef="#ctx0" brushRef="#br0" timeOffset="92600.739">15295 8021 75 0,'-10'6'38'16,"5"9"1"-16,5-15 0 15,-14 32-20-15,5-18-14 0,3 6-2 16,-4 3 1-16,1 10-2 16,-7 4 2-16,7 4-3 15,-5 0 1-15,4 3 0 16,1-5-1-16,4-3 1 15,4-7-2-15,2-11 1 16,-1-18-1-16,17 1 0 16,-2-18 1-16,0-11-1 15,6-5 0-15,1-9 0 16,-1-5 1-16,1-4-1 15,0-2 0-15,-2 4 0 16,0 4 0-16,-2 3 0 16,0 9-1-16,0 4 1 15,-2 12 0-15,3 7-1 0,1 7 1 16,-2 10-1-16,1 4 0 15,-6 10 1-15,0 5 0 16,-6-1-2-16,-3 5 2 16,-10-2-1-16,-2 0 1 15,-7 1 0-15,-6-3 0 16,-2-6-2-16,-5 0 2 15,-2-4 0-15,-3-2 0 16,1-1 0-16,-2-2 0 16,1 2 0-16,0 0 1 15,3 5-1-15,0 3 1 16,2 11 0-16,2 5-1 15,-1 9 1-15,1 6 0 16,1 8 0-16,1 6 0 0,-2 0-2 16,6 1 0-16,0-10-3 15,13 1-7-15,-6-26-11 16,26 5-11-16,-8-27-6 15,19-9-4-15,3-20 3 16</inkml:trace>
  <inkml:trace contextRef="#ctx0" brushRef="#br0" timeOffset="93437.6553">16147 7921 88 0,'-17'-3'39'16,"17"3"0"-16,-30 3 1 15,12 10-23-15,-13 0-13 16,-9 11 0-16,-6 4-1 16,-3 12 0-16,-4 5-1 15,1 3 0-15,4-1 1 16,11 2-2-16,14-9 1 15,16-9-2-15,15-11 0 16,17-12 0-16,14-13 1 16,12-11-1-16,6-8-1 0,2-11 1 15,1-2-1-15,-7-5 2 16,-9 1-2-16,-11 4 1 15,-10 3-1-15,-12 7 1 16,-8 7-1-16,-7 7 1 16,-8 12 0-16,-5 11 0 15,-1 9 1-15,0 5-1 16,3 6 0-16,5 2 0 15,4 2 1-15,7-2-1 16,9-7 1-16,12-6-2 16,5-9 1-16,8-7 1 15,5-4-1-15,1-7 0 16,1-3 1-16,-4-2-1 15,-4-2 1-15,-5 2-1 0,-7 2 0 16,-10 3 0-16,-12 8-1 16,0 0 1-16,0 0 0 15,-4 17-1-15,-8 0 1 16,-3 5-1-16,2 1 1 15,2 2-1-15,2-2 1 16,0-5 0-16,7-5 0 16,2-13 1-16,12 3-1 15,0-12 0-15,4-6 1 16,2-6 0-16,-3-1-1 15,3-2 0-15,-3 1 0 16,-3 2 1-16,-2 5-1 16,-3 3 0-16,-7 13 0 15,12-12 0-15,-12 12 0 0,23-8 0 16,-2 5 0-16,8-2-1 15,9-6-1-15,6-1-1 16,9-2-5-16,-1-16-5 16,14 10-9-16,-14-23-4 15,9 7-13-15,-16-17 0 16,3-1-1-16,-11-9 3 15</inkml:trace>
  <inkml:trace contextRef="#ctx0" brushRef="#br0" timeOffset="93618.6372">17119 7651 97 0,'-22'62'39'15,"-10"3"1"-15,8 15 0 16,-6-14-25-16,-1 7-12 0,7-4-1 16,5-6-1-16,4-8-3 15,1-10-4-15,9 1-13 16,-10-26-16-16,14-3-5 15,1-17 1-15,0 0-1 16</inkml:trace>
  <inkml:trace contextRef="#ctx0" brushRef="#br0" timeOffset="94055.5934">16839 7972 106 0,'0'0'39'0,"21"3"0"15,7 1 0-15,6-8-32 0,13 1-5 16,11-4 0-16,6 2-1 15,1 2 1-15,0 0-1 16,-11 3 1-16,-8 3-1 16,-12 0 1-16,-11 4-1 15,-23-7 0-15,1 17 1 16,-15-7-1-16,-9 5 0 15,-6-5 0-15,0 4 1 16,0 0-1-16,5-2-1 16,8 2 2-16,8-3-2 15,8-11 0-15,20 12 0 16,5-5 0-16,7-3 0 15,2 1 0-15,1 2 0 16,-4 4 0-16,-7 4 0 16,-11 1 0-16,-12 2 0 0,-9 3 0 15,-11 3 0-15,-9-2 0 16,-5 0 0-16,-2 0 0 15,-2-6-4-15,12 1-6 16,-7-14-4-16,22 7-8 16,-12-26-6-16,27 6-14 15,-2-18 0-15,11 0 0 16,6-9 3-16</inkml:trace>
  <inkml:trace contextRef="#ctx0" brushRef="#br0" timeOffset="94731.5259">18224 8051 67 0,'10'-20'36'15,"2"5"0"-15,-10-11-9 16,-2 26 4-16,-2-25-22 15,2 25-1-15,-29-6-2 16,7 15 0-16,-10 4-1 16,1 13 0-16,-4 4 0 15,3 8-2-15,3 1 0 16,8 4-1-16,8-2 0 15,9-1-1-15,14-6 0 16,13-8-2-16,11-11 1 16,8-6 0-16,5-8 0 0,2-7-1 15,1-8 1-15,-7-7 0 16,-8-4-1-16,-9-4 1 15,-11-6-1-15,-12 2 1 16,-8-3-2-16,-8 2 1 16,-4 3-1-16,-4 3 0 15,2 6 0-15,4 1-1 16,8 10-1-16,7-1-3 15,21 13-9-15,-6-16-8 16,31 13-11-16,-4-9-3 16,13 3-1-16,1-10 0 15</inkml:trace>
  <inkml:trace contextRef="#ctx0" brushRef="#br0" timeOffset="94971.5019">18894 7460 103 0,'-17'-18'38'0,"-10"9"1"15,2 23-1-15,-16 11-32 16,12 24-2-16,-2 11-1 16,1 15 0-16,-5 10-1 15,6 5 0-15,3 0-2 16,4-6 0-16,9-8-3 15,0-18-3-15,17 0-14 16,-9-27-18-16,12-13-3 16,-7-18 3-16,15-3-3 0</inkml:trace>
  <inkml:trace contextRef="#ctx0" brushRef="#br0" timeOffset="95121.4866">18474 7986 119 0,'-10'-4'41'15,"10"4"0"-15,0 0-1 16,30-5-38-16,11 1-2 15,16 2-6-15,1-15-12 16,22 15-19-16,-9-12-4 16,7 7 0-16,-12-6-1 15</inkml:trace>
  <inkml:trace contextRef="#ctx0" brushRef="#br0" timeOffset="95605.4384">19937 7671 75 0,'10'-19'35'16,"-5"0"1"-16,-5 19 1 15,1-19-24-15,-1 19-9 16,-16 27 0-16,4 7 1 16,-10 10-1-16,0 14 1 15,-8 8-2-15,2 5-1 16,0 1-1-16,2-3-1 15,4-5-2-15,3-9-3 0,15-1-9 16,-8-28-21-16,17-3-3 16,-5-23 1-16,13 11-3 15</inkml:trace>
  <inkml:trace contextRef="#ctx0" brushRef="#br0" timeOffset="95776.4214">19583 8051 107 0,'0'0'39'0,"11"4"0"16,12 3-3-16,-3-8-36 16,18-11-5-16,12 5-5 15,-6-14-22-15,20 4-5 0,-7-11 0 16,9 2-2-16</inkml:trace>
  <inkml:trace contextRef="#ctx0" brushRef="#br0" timeOffset="96174.3816">20283 7540 104 0,'-32'22'40'0,"8"16"-1"15,-8-2 1-15,13 13-34 16,-9-1-3-16,5 5 0 15,2 0 0-15,2 5 0 16,4-3-1-16,5-6-1 16,6-7 0-16,7-6-2 0,5-8 2 15,10-9-2-15,4-6 1 16,8-15-2-16,3-3 2 15,2-7-1-15,-2-5 1 16,0 2 1-16,-6-3-1 16,-2-1 0-16,-7 5 0 15,-5 9 1-15,-13 5-1 16,13 2 0-16,-12 11 1 15,-2 1-2-15,-2 6 0 16,2 1-1-16,5 2-1 16,0-8-4-16,16 5-6 15,-20-20-10-15,41 5-17 16,-16-10 0-16,13-1-1 15,-5-10 2-15</inkml:trace>
  <inkml:trace contextRef="#ctx0" brushRef="#br0" timeOffset="96557.3431">20647 7983 95 0,'-18'14'37'0,"26"-2"4"16,-8-12-3-16,25 17-24 15,2-15-11-15,2 5-1 16,4-6 1-16,6-2-1 15,-2-1 0-15,-3-5-1 16,-5 1 0-16,-2-4-1 16,-7 1 1-16,-6-5-1 15,-6 0 0-15,-6-3 0 16,-5 4 0-16,-8-1 0 0,-3 3 1 15,-7 5-1-15,-3 6 1 16,-4 7 0-16,-5 9 0 16,-3 9 0-16,1 7 0 15,3 7 0-15,6 0-1 16,5-1-1-16,15-2 1 15,6-9-2-15,19-4-2 16,8-17-6-16,21 6-9 16,-10-24-8-16,27 5-14 15,-3-10 0-15,14 3-1 16,0-7 1-16</inkml:trace>
  <inkml:trace contextRef="#ctx0" brushRef="#br0" timeOffset="98097.1893">9789 9179 66 0,'7'-13'36'0,"-7"13"0"15,0 0 1-15,17 17-18 16,-22 3-15-16,4 17 1 15,-3 7-2-15,4 12 1 16,-1 4 0-16,5 7-1 16,0-6 0-16,5-3 0 15,4-11 0-15,7-11 0 16,3-19 0-16,5-13-1 15,3-18-1-15,5-15 0 16,2-16-1-16,1-9 0 16,-2-8-1-16,-5-5 0 0,-3 0-1 15,-5 2-1-15,-1 10 1 16,-4 8-2-16,0 15 0 15,-9 5-3-15,10 24-5 16,-13-8-15-16,15 20-12 16,-5-2 1-16,10 13 0 15,-3-4 1-15</inkml:trace>
  <inkml:trace contextRef="#ctx0" brushRef="#br0" timeOffset="98561.1427">10679 9221 90 0,'-28'-15'37'0,"-1"10"1"16,-15-4-7-16,6 16-22 16,-11 1-2-16,6 15-2 15,-4 6 0-15,9 9 0 16,4 0-2-16,10 7 0 15,5-4 0-15,16 2-2 16,7-6 1-16,12-6-1 16,8-10 0-16,11-5-1 15,2-12 0-15,7-7-1 16,-1-7 1-16,3-11 0 15,-3-8 1-15,-3-3-3 16,-4-6 2-16,-5-2 0 16,-4 0 0-16,-5 4 0 15,-7 4 0-15,-6 8 0 16,-3 8 0-16,-6 16 0 0,0 0 0 15,-2 15 0-15,-3 9 0 16,1 7 0-16,0 4 0 16,4 2-1-16,5-2-2 15,4-4 1-15,6-5-2 16,4-8 0-16,12-3-5 15,-6-22-7-15,19 10-9 16,-15-20-14-16,12 1 2 16,-10-12-2-16,4 3 2 15</inkml:trace>
  <inkml:trace contextRef="#ctx0" brushRef="#br0" timeOffset="99050.094">11132 9314 61 0,'-6'17'37'16,"-3"7"-1"-16,-8-4 2 0,7 19-12 15,-12-14-18-15,12 2-2 16,-2-4-2-16,6-2 0 15,-1-7-1-15,9-4 0 16,-2-10-1-16,0 0 0 16,18-15 0-16,-5-3 0 15,3-8-1-15,2-2 0 16,0-5-1-16,1-2 1 15,0 1-1-15,-1 3 0 16,-6 6 0-16,0 4-1 16,-2 7 0-16,-10 14-1 15,15-10 0-15,-15 10-2 16,22 8-1-16,-8-7-2 0,11 8-2 15,-4-14-2-15,18 11-1 16,-9-17 0-16,15 6 1 16,-7-9 3-16,4 0 5 15,-6 1 1-15,-5-2 5 16,-2 5 3-16,-16-7 3 15,2 18 1-15,-15-1 0 16,0 0-2-16,-18 15-1 16,8 9 0-16,-12 2-2 15,7 13 0-15,-6-1-1 16,6 5-1-16,4-2-1 15,3-2-1-15,8-4-2 16,3-11-2-16,12-5-2 16,-2-22-7-16,16 7-9 15,-15-27-12-15,15 0-5 16,-10-18-1-16,5 3 2 0</inkml:trace>
  <inkml:trace contextRef="#ctx0" brushRef="#br0" timeOffset="99171.0819">11667 9080 91 0,'-13'-36'35'15,"-6"2"1"-15,7 15-9 16,-10 1-21-16,12 7-6 15,10 11-16-15,0 0-18 16,5 14-1-16,-5-14-2 16,28 21 0-16</inkml:trace>
  <inkml:trace contextRef="#ctx0" brushRef="#br0" timeOffset="99561.0426">11893 9232 97 0,'-5'27'40'0,"0"-11"0"16,10 3-1-16,0-6-33 16,17-6-3-16,10-4-1 15,12-5 0-15,4-4-1 16,4-2 0-16,0-2 1 15,-4 0-1-15,-9-4-1 16,-8-4 1-16,-9 2 0 16,-10 0-1-16,-13-1 0 15,-7 0 0-15,-10 3 0 16,-1 7 0-16,-6 6 0 0,-2 8 0 15,-5 6 0-15,1 12 0 16,-1 7 1-16,6 5 0 16,4 2-1-16,10-3 0 15,9-3-2-15,9-6-1 16,16-5-4-16,7-22-8 15,23 9-10-15,-7-23-15 16,19 4 0-16,3-13-1 16,14 3 2-16</inkml:trace>
  <inkml:trace contextRef="#ctx0" brushRef="#br0" timeOffset="100197.9792">12849 9191 92 0,'0'0'38'0,"-7"-15"0"15,7 15-5-15,-19-10-25 16,5 9-3-16,-4 1 0 15,-1 6-2-15,-3 4 0 0,-3 11 0 16,-3 7 0-16,0 8 0 16,-2 3-1-16,6 0 0 15,4-1 0-15,7-3-1 16,11-8 0-16,10-11 0 15,11-11-1-15,12-12 0 16,9-10 0-16,6-7 0 16,3-6 0-16,1-4-1 15,1-2 1-15,-4 5-1 16,-7 5 0-16,-7 7 0 15,-8 14 0-15,-8 9 0 16,-7 16 0-16,-7 13 0 16,-8 13 0-16,-5 15 2 15,-6 11-1-15,-3 9 2 0,-5 2-1 16,-3 3 1-16,-2-3-1 15,-1-6 1-15,-3-8-1 16,3-16 0-16,-3-11-1 16,1-14 0-16,2-14 0 15,-1-14-1-15,4-12-1 16,0-12-1-16,6-4-2 15,-2-19-7-15,16 7-10 16,-10-30-7-16,17 9-11 16,2-10-2-16,14 5 2 15,9-1-1-15</inkml:trace>
  <inkml:trace contextRef="#ctx0" brushRef="#br0" timeOffset="100881.9105">13731 9214 78 0,'17'-7'36'0,"-16"-11"-11"15,-1 18 4-15,-18-12-19 16,2 12 0-16,-19-7-1 16,4 14-1-16,-11-3-2 15,7 13 0-15,-6-4-1 16,6 10-1-16,6 0-2 15,7 7 1-15,10 2-2 16,8-1 0-16,9-2 0 16,10-2 0-16,8-4-1 0,11-5 1 15,3-7-1-15,5-5 0 16,5-10 0-16,1-9 0 15,1-9 0-15,-1-8-1 16,-4-8 0-16,-4-4 0 16,-6 1 0-16,-6-4 1 15,-6 5-1-15,-7 4 1 16,-4 10-1-16,-6 8 1 15,-5 18 0-15,0 0 0 16,-9 15-1-16,2 11 1 16,3 11 0-16,1 1-1 15,4 6-1-15,3-9-1 16,14-1-5-16,-1-23-9 15,23 6-8-15,-7-33-14 16,18-6 1-16,-2-22-2 0,13-4 3 16</inkml:trace>
  <inkml:trace contextRef="#ctx0" brushRef="#br0" timeOffset="101092.8897">14526 8696 78 0,'-21'6'40'15,"3"25"0"-15,-12 6 1 16,6 27-22-16,1 0-14 15,-1 9-1-15,1 5-1 16,2 0-2-16,2-1-1 16,4-7-2-16,5-5-2 0,-3-15-6 15,14 4-13 1,-15-25-16-16,14-7 0 0,0-22-2 15,0 0 3-15</inkml:trace>
  <inkml:trace contextRef="#ctx0" brushRef="#br0" timeOffset="101280.8709">14249 9134 80 0,'-21'-6'40'0,"20"19"-1"16,1-13 1-16,13 32-13 15,4-17-26-15,11-3-1 16,12 0-2-16,6-5-3 15,13 7-5-15,-8-21-16 16,15 12-13-16,-7-15 0 16,5 7 0-16,-13-7 0 0</inkml:trace>
  <inkml:trace contextRef="#ctx0" brushRef="#br0" timeOffset="101686.8303">14840 9227 105 0,'-10'19'40'0,"0"-6"0"15,11 3 0-15,-1-16-36 16,19 14-1-16,5-11-1 16,10-1 0-16,6-2 1 15,3 0-2-15,1-3 1 16,0-4-1-16,-2-1 0 0,-6-2 0 15,-7-3 0-15,-7-7-1 16,-5 1 0-16,-9-3 0 16,-5-4 0-16,-8 3-1 15,-9 3 1-15,-4 3-1 16,-8 9 0-16,-9 9 1 15,-5 9 0-15,-4 14 1 16,-4 9-1-16,2 10 1 16,4 5 0-16,10 2 0 15,10-2-1-15,13-3 0 16,18-10-1-16,14-12-2 15,20-8-3-15,4-20-5 16,23 7-8-16,-13-31-7 16,16 10-14-16,-8-12-1 0,5 6 1 15,-8-7 1-15</inkml:trace>
  <inkml:trace contextRef="#ctx0" brushRef="#br0" timeOffset="102091.7898">15686 9163 72 0,'-5'-21'39'16,"5"21"0"-16,-24-16 2 15,5 23-12-15,-17-6-22 16,5 11-1-16,-6 5-1 16,0 12 0-16,-4 6-1 15,5 9 0-15,0-2-2 16,11-2 0-16,10-4-2 15,13-8 0-15,14-13 0 16,17-15 0-16,13-15 0 0,10-17 0 16,13-7 0-16,6-10 0 15,0-9 0-15,2-5 0 16,-2-1 0-16,-9 1 0 15,-8 3-2-15,-8 9 1 16,-16 11 0-16,-11 15 1 16,-19 25 0-16,0 0 1 15,-23 26-1-15,-5 18 1 16,-7 13 1-16,-2 11-2 15,2 2 0-15,6-7-5 16,11 2-5-16,-1-20-2 16,21 2-7-16,-9-31-6 15,27 2-12-15,-9-22-5 16,12-4 0-16,1-11 2 0</inkml:trace>
  <inkml:trace contextRef="#ctx0" brushRef="#br0" timeOffset="102649.734">17044 8860 77 0,'5'-32'37'0,"1"11"1"0,-6-4 0 16,0 25-15-16,-4-18-20 16,4 18 2-16,-19 20 0 15,6 10-1-15,-6 10 0 16,1 11-2-16,-4 11 2 15,1 9-3-15,0 3 1 16,3 0-2-16,5-3-1 16,4-7-1-16,10-5-6 15,-2-24-13-15,23 0-16 16,-5-20-4-16,13-8 2 15,-1-17-2-15</inkml:trace>
  <inkml:trace contextRef="#ctx0" brushRef="#br0" timeOffset="103054.6934">17108 9132 116 0,'5'16'40'16,"1"-5"1"-16,14 9-2 15,1-5-35-15,14-3-2 16,6-4-1-16,6-1 1 15,3-5-1-15,-4-4 0 16,-2-4 0-16,-2-5-1 16,-7-1 0-16,-9-3 0 15,-5-3 0-15,-9 0 1 16,-5 0-1-16,-8-1 0 15,-9 4 0-15,-6 7 0 16,-9 2 1-16,-5 6 0 0,-8 8-1 16,-3 5 1-16,-1 9 2 15,-2 6-3-15,6 6 0 16,3 2 0-16,11 2 0 15,10-1 0-15,11-1 0 16,14-5 0-16,17-4-4 16,11-9-1-16,19-2-3 15,0-16-5-15,22 8-9 16,-14-24-6-16,14 5-10 15,-8-13-1-15,-3 3 0 16,-12-8 3-16</inkml:trace>
  <inkml:trace contextRef="#ctx0" brushRef="#br0" timeOffset="103422.6567">17983 9123 121 0,'-18'-11'38'0,"4"12"2"16,-16-2-8-16,4 16-27 16,-8 7 0-16,2 10 0 15,-7 6-1-15,6 3 1 16,0-2-5-16,7 4 0 15,8-9 0-15,14-6 0 16,11-10 0-16,11-11 0 16,12-14 0-16,11-8 0 15,6-8 0-15,2-4 0 16,1-7 0-16,-5-3 0 15,-3 3 0-15,-6 3 0 16,-9 5 0-16,-7 5 0 0,-8 9 0 16,-12 12 0-16,0 0 0 15,-3 12 0-15,-6 9 0 16,-2 3 0-16,-1 5 0 15,2 2-3-15,7 2-1 16,1-6-2-16,15 3-7 16,-13-30-7-16,39 31-6 15,-20-33-10-15,20 2-4 16,-2-14 0-16,9-2 3 15</inkml:trace>
  <inkml:trace contextRef="#ctx0" brushRef="#br0" timeOffset="103735.6254">18528 9109 110 0,'-3'-11'39'0,"3"11"1"16,-11 13-1-16,10 12-31 16,-9-3-4-16,4 12 0 15,-7 0-1-15,9 8-1 16,-6-4 1-16,8 2 0 15,0-5-3-15,6-7 0 16,6-9 0-16,1-7 0 16,11-10 0-16,1-11 0 15,8-7 0-15,0-11 0 16,8-5 0-16,-3-6 0 15,2 0 0-15,-1-5-4 16,-1 5-1-16,-8-2-2 16,3 15-6-16,-19-10-7 0,10 24-5 15,-22-8-12-15,0 19-1 16,0-12-2-16,0 12 3 15</inkml:trace>
  <inkml:trace contextRef="#ctx0" brushRef="#br0" timeOffset="104135.5854">18909 9219 127 0,'0'0'40'16,"19"12"1"-16,-19-12-9 15,34-8-28-15,-3 2-1 16,8-1-1-16,5 0 0 15,3-3-1-15,0 2-1 16,2-5 1-16,-6 3-1 0,-5-1 0 16,-6 1 0-16,-7-3-1 15,-9-1 1-15,-6 1-1 16,-5 0 1-16,-5 13 0 15,-14-15 0-15,-5 13 0 16,-7 9 0-16,-8 5 1 16,-4 10 0-16,-1 9 1 15,-3 4-2-15,4 6 0 16,5 1 0-16,8-3 0 15,16-4 0-15,9-5 0 16,18-7 0-16,11-11-4 16,16-5-3-16,4-15-4 15,18 5-6-15,-7-25-7 16,17 14-10-16,-11-18-6 0,2 3-1 15,-10-5 2-15</inkml:trace>
  <inkml:trace contextRef="#ctx0" brushRef="#br0" timeOffset="104503.5486">19892 8943 113 0,'-37'1'40'16,"4"10"1"-16,-20-5-5 15,12 11-30-15,1 0-1 16,3 6-1-16,11 1-1 16,12 4-1-16,11-5 0 15,17 3-1-15,13-2-1 0,10-1 0 16,8-2 2-16,2-2-2 15,-4-4 0-15,0-2 0 16,-11 5 0-16,-5-3 0 16,-15 2 0-16,-8 1 0 15,-8 3 0-15,-11 0 0 16,-4 1 0-16,-6 0-3 15,1 0-3-15,-7-11-4 16,17 8-5-16,-12-24-8 16,26 5-5-16,0 0-14 15,4-21 1-15,7-9 0 16,8-3 3-16</inkml:trace>
  <inkml:trace contextRef="#ctx0" brushRef="#br0" timeOffset="104879.511">20176 8456 93 0,'17'27'40'0,"-3"0"2"16,11 12-2-16,-1-4-27 15,8 10-8-15,10 3-1 0,1 9-1 16,-5-1 1-16,-5 4-1 15,-6 4 0-15,-6 4-1 16,-12 0 1-16,-10 3-3 16,-12-3 0-16,-11 0 0 15,-6-3 0-15,-6-7 0 16,-1-5-2-16,-4-14-6 15,16 1-4-15,-9-26-5 16,27 8-9-16,-9-22-13 16,28-2-3-16,3-12 0 15,14 1 2-15</inkml:trace>
  <inkml:trace contextRef="#ctx0" brushRef="#br0" timeOffset="105044.4944">20524 9477 132 0,'0'0'44'15,"0"0"-1"-15,-10-5-7 16,10 5-36-16,0-16 0 15,1 3-11-15,14 14-3 16,-15-16-8-16,19 25-8 16,-19-10-14-16,11 6 0 15,-11-6 0-15,0 0 5 16</inkml:trace>
  <inkml:trace contextRef="#ctx0" brushRef="#br1" timeOffset="110454.9534">1128 10783 75 0,'0'0'38'0,"0"0"-1"16,3-10 1-16,-3 10-15 15,0 0-21-15,0 15 0 16,3 7-2-16,6 13 1 0,-3 16-1 15,1 11-1-15,-3 12 2 16,0 10-2-16,-2 9 1 16,-3-1-1-16,0-7-2 15,-3-11-2-15,10-4-20 16,-6-24-12-16,14-9 1 15,-14-37-3-15,28 4 1 16</inkml:trace>
  <inkml:trace contextRef="#ctx0" brushRef="#br1" timeOffset="110666.9321">1113 10763 114 0,'-12'-17'38'0,"12"17"2"16,21-21-10-16,6 10-28 15,17-5-1-15,7 2-1 16,10-2-1-16,4 2 0 16,6 9-6-16,-11-6-23 15,5 20-8-15,-18-4-1 16,-5 14 0-16</inkml:trace>
  <inkml:trace contextRef="#ctx0" brushRef="#br1" timeOffset="110869.9119">1219 11180 99 0,'-10'17'37'0,"10"-17"2"15,12 4-2-15,11-10-36 16,15-8-1-16,12-2-4 15,4-5-2-15,22 8-30 16,-13-6-2-16,11 11 0 16,-9-6-1-16</inkml:trace>
  <inkml:trace contextRef="#ctx0" brushRef="#br1" timeOffset="111485.8503">2023 11070 69 0,'-11'-3'39'16,"-11"-5"-1"-16,2 13 1 15,-16-7-20-15,6 17-14 16,-12 1-1-16,8 12-3 16,0 5 1-16,5 5-1 15,7 5 0-15,9-3 0 16,14-1 0-16,12-5 0 15,12-9 0-15,10-7 0 16,7-12 0-16,3-10-1 16,7-10 0-16,-3-9 0 15,-4-6-1-15,-9-3 0 16,-7-3 0-16,-8-1-1 15,-11-1 1-15,-3 4 2 16,-10 2-1-16,-2 6 2 0,-4 4-1 16,1 6 2-16,1 4-2 15,7 11 1-15,0 0-3 16,0 0 1-16,17 4-1 15,0 7 1-15,6-3-1 16,6 3 0-16,0 2 0 16,3 1 0-16,-3 1 2 15,1 3-2-15,-7 6 1 16,-3-1-2-16,-8 7 2 15,-8 0-2-15,-1 3 2 16,-8-3 0-16,-1-4 0 16,-1-2 0-16,-1-7 0 15,8-17 1-15,-7 10 0 0,7-10 1 16,6-23-1-1,2-1 1-15,4-3-1 0,4-5 1 16,-1-3-1-16,5 0 0 16,0-1 0-16,2 1 2 15,0 3-4-15,-1 5 1 16,4 7-6-16,-7-7-11 15,17 18-19-15,-14-8-3 16,15 14 0-16,-2-5-3 16</inkml:trace>
  <inkml:trace contextRef="#ctx0" brushRef="#br1" timeOffset="112302.7686">3094 11260 68 0,'13'-28'36'0,"4"8"-1"16,-11-4 1-16,8 10-31 15,-11 1-1-15,-3 13 0 16,0 0 0-16,0 0 1 15,5 25-1-15,-5 2-1 16,-5 7-1-16,3 8 1 16,-4 7-1-16,1 3 0 15,0-2 0-15,0-1-1 16,0-8 0-16,3-6-1 15,1-11 1-15,3-9-1 16,-2-15 1-16,0 0-1 16,15-31 1-16,-3-1 0 15,0-8-1-15,2-6 0 0,3-6 1 16,-1-5-1-16,2-2 0 15,2 3 1-15,0 4-1 16,-3 7 2-16,3 5-1 16,-2 8 1-16,4 7-1 15,-1 10 0-15,2 9 0 16,-2 7-2-16,0 8 0 15,-5 8 0-15,-3 7 0 16,-5 3-2-16,-7 6 1 16,-6 4-1-16,-8 1 2 15,-6 2-1-15,-5 0 1 16,-5-5-1-16,-3-2 1 15,-3-5 1-15,0-5 0 16,0-2 0-16,2-5 0 16,3 3 0-16,2 2 0 0,2 6 0 15,2 8 0-15,5 7 2 16,1 8-2-16,4 9 1 15,2 3-1-15,3-1-2 16,3 0-1-16,-1-11-6 16,14 10-13-16,-11-23-18 15,8 1 3-15,-6-20-4 16,7-4 2-16</inkml:trace>
  <inkml:trace contextRef="#ctx0" brushRef="#br1" timeOffset="112802.7186">3725 10428 78 0,'17'-22'40'0,"-13"9"0"15,-2 25-1-15,-12 5-15 16,1 24-22-16,-4 8-1 16,0 16 1-16,0 13-1 15,-4 13 1-15,0 5-3 16,-3 7 1-16,0-7 0 15,2-2-1-15,3-11 0 16,1-14 0-16,3-12 0 16,7-16 0-16,4-13 2 0,8-17 0 15,5-17 0-15,5-13-1 16,6-9 1-16,2-8-1 15,4-5 0-15,-1-4 0 16,1 1 1-16,-1 8 0 16,-9 4-1-16,2 15 2 15,-7 6-3-15,-6 15 2 16,-3 10-2-16,-3 8 1 15,1 8 0-15,-3 2-3 16,6 5 2-16,1-4-4 16,7-3 1-16,7-12-2 15,19 0-6-15,-8-26-12 16,24 0-13-16,-8-16-1 15,10-4-1-15,-7-12 3 0</inkml:trace>
  <inkml:trace contextRef="#ctx0" brushRef="#br1" timeOffset="113092.6896">4286 11083 94 0,'-34'13'39'15,"6"13"1"-15,-9-4-1 16,13 9-33-16,-4 4-1 16,8 3-3-16,11-1 0 15,8-2 0-15,10-2 0 16,9-9-1-16,8-9 0 16,11-7 0-16,6-11 0 15,-1-10-1-15,-1-10 1 16,-3-4-1-16,-7-7 1 15,-8 0-1-15,-9 0 0 0,-14-3-1 16,-5 4-1-16,-6 2 1 16,-5 8-2-16,-4 3 0 15,3 7-3-15,0-2-3 16,17 15-10-16,-14-9-7 15,25 11-12-15,-11-2-2 16,37-7 2-16,-8-6 2 16</inkml:trace>
  <inkml:trace contextRef="#ctx0" brushRef="#br1" timeOffset="113325.6663">4979 10556 74 0,'10'-32'39'15,"-18"2"-1"-15,8 30 2 16,-30-13-18-16,9 38-16 0,-9 11-1 15,4 16-1-15,-4 11-2 16,1 10 0-16,1 9-1 16,6 1-2-16,3 1 0 15,4-7-3-15,9-2-1 16,1-19-9-16,18 6-13 15,-15-27-13-15,13-5 0 16,-11-30 0-16,14 9 0 16</inkml:trace>
  <inkml:trace contextRef="#ctx0" brushRef="#br1" timeOffset="113769.6219">4590 11002 106 0,'0'0'42'15,"-15"-11"-2"-15,28 14 0 16,3-2-37-16,21-3 0 15,10-5-1-15,7 5 0 16,9-4-1-16,6 5 0 16,-2 1 0-16,1 0 0 15,-8 4-1-15,-8 2 1 16,-9 3-1-16,-11 3-1 15,-3-1 2-15,-13 3-1 16,-6 2-1-16,-7 5-1 16,-4 0 2-16,-7 3-2 15,2 3 1-15,0 3 0 16,-2 0 1-16,11 0-2 0,-1-3 2 15,11-1 0-15,5-7 0 16,8-5 0-16,5-9 0 16,5-10 0-16,2-9 0 15,1-9 0-15,-5-7 0 16,-5-3 0-16,-8-8 0 15,-8 0 1-15,-13-2-2 16,-15-1 0-16,-4 11-4 16,-16-2-3-16,9 20-12 15,-25-3-4-15,15 20-12 16,-11-1-5-16,13 16 0 15,0-4 0-15</inkml:trace>
  <inkml:trace contextRef="#ctx0" brushRef="#br1" timeOffset="114956.5032">6114 11043 57 0,'3'-17'38'0,"0"7"0"15,-16-2 1-15,-1 14-12 16,-8-5-21-16,-7 9-3 16,-5 2 1-16,2 5-3 15,-2 2 1-15,5 6-2 16,5-2 1-16,7 2-1 15,7 0 0-15,13-5 0 16,7-3 1-16,10-3-1 16,8-4 0-16,6 1 1 15,2-4-1-15,1 3 0 16,-7 2 1-16,-1 2-1 0,-14 8 0 15,-11 7 0-15,-11 6 1 16,-15 4-1-16,-5 3 0 16,-6 1 0-16,0-2-2 15,3-7-1-15,8 2-7 16,1-30-15-16,21-2-15 15,15-11 1-15,19-10-1 16,4-16 1-16</inkml:trace>
  <inkml:trace contextRef="#ctx0" brushRef="#br1" timeOffset="115519.4466">6475 11064 75 0,'-11'-1'40'15,"-3"2"-1"-15,14-1 0 16,-29 21-24-16,19-9-14 15,0-1 2-15,1 7-1 16,2 2 1-16,4 2-1 16,0 1 0-16,6-2 0 15,7-4-1-15,4-2 1 16,4-7-1-16,10-6 0 15,3-9 0-15,5-6-1 16,2-8 1-16,2-5-1 16,0-5 0-16,-3-5 2 15,-1 0-2-15,-9 0 1 16,-4 4-2-16,-7 4 2 0,-3 5-1 15,-9 9 1-15,-4 14-2 16,-14 13 0-16,-1 18 0 16,-9 15-2-16,-3 18 3 15,0 21-2-15,-8 14 2 16,-1 13 0-16,3 5 0 15,0-1-2-15,3-4 2 16,6-6 0-16,1-16 1 16,4-16-1-16,4-19 1 15,4-17-2-15,1-18 2 16,10-20 0-16,-11-11 0 15,7-19-1-15,4-15 1 16,5-10 0-16,3-13-1 16,6-10 0-16,8-12 0 0,3 1 0 15,5 4 0-15,2 2-1 16,5 10-1-16,-4 6-3 15,8 20-8-15,-13-2-17 16,12 31-2-16,-12-5-7 16,8 10-3-16</inkml:trace>
  <inkml:trace contextRef="#ctx0" brushRef="#br1" timeOffset="115962.4024">7200 11001 105 0,'0'0'42'0,"-10"7"-1"16,6 8-3-16,-8 1-33 16,-2 7-3-16,-1 4 0 15,-1 7-1-15,-3 5 0 16,0 3-1-16,2 1 0 15,1-4-1-15,5-3 2 16,6-8-1-16,1-8 0 16,4-20 0-16,19 3 1 15,3-20-1-15,2-8 0 16,4-6 0-16,0-7 0 15,3 0 1-15,-3-2-1 16,0 5 1-16,-9 5-1 16,0 10 2-16,-8 7-2 0,-11 13 1 15,13 2-1-15,-11 13 0 16,-4 8 0-16,2 5-1 15,1 5 0-15,3-2-2 16,7-1 0-16,4-8-1 16,15-6-3-16,3-21-8 15,27 3-7-15,-11-30-8 16,31 4-5-16,-14-20-7 15,14-2 4-15,-9-10 1 16</inkml:trace>
  <inkml:trace contextRef="#ctx0" brushRef="#br1" timeOffset="116172.3816">8142 10569 100 0,'-33'27'40'0,"11"18"2"0,-13 5-2 16,13 18-33-16,-11-1-4 15,4 5-1-15,5 1 0 16,4-1-2-16,8-8 0 15,3-4-3-15,6-7-1 16,-3-13-4-16,14 5-13 16,-18-28-8-16,11 1-12 15,-1-18 1-15,0 0-2 16,-16-17 3-16</inkml:trace>
  <inkml:trace contextRef="#ctx0" brushRef="#br1" timeOffset="116330.3658">7749 11088 105 0,'-5'-21'41'0,"22"20"1"15,2-11-4-15,16 5-34 16,13-6-4-16,8-4-1 16,12 7-14-16,-10-21-15 15,16 9-10-15,-10-8-1 16,10 0-1-16</inkml:trace>
  <inkml:trace contextRef="#ctx0" brushRef="#br1" timeOffset="116728.326">8619 10465 78 0,'-27'36'41'16,"-13"3"1"-16,5 17 1 0,-13-3-14 15,8 15-23-15,-1 4-2 16,2 4-1-16,6-3 0 15,6-3-3-15,4-7 2 16,9-8-3-16,6-12 2 16,7-8-2-16,8-13 2 15,7-13-3-15,7-9 3 16,4-10-1-16,6-8 0 15,3-6 0-15,0-2 0 16,-2 0 1-16,-3 2 0 16,-1 7 0-16,-9 8-1 15,-4 7 0-15,-15 2-1 16,16 24 0-16,-13-1-1 15,-2 2-2-15,2 4 0 16,-2 0-3-16,7 1-2 0,-8-15-6 16,21 9-7-16,-21-24-5 15,25 2-4-15,-16-16-9 16,16-3-1-16,-3-11 3 15</inkml:trace>
  <inkml:trace contextRef="#ctx0" brushRef="#br1" timeOffset="117096.2892">8771 11054 91 0,'-17'20'41'0,"5"5"-1"16,-1-8 1-16,23 5-30 15,-10-22-8-15,22 14 0 16,4-14-1-16,11-7 0 0,7-7-1 15,4-3 0-15,4-5 0 16,-4-2 1-16,-8-1-2 16,-4-2 1-16,-11 2-1 15,-11 0 2-15,-10 7-2 16,-15 4 1-16,-11 6 0 15,-11 8 0-15,-8 7 0 16,-3 10 1-16,-8 8-1 16,8 7-1-16,1 1 1 15,11 5-2-15,9-2 0 16,12-1-2-16,14-7-1 15,12-10-5-15,19-1-3 16,-1-19-9-16,29 10-6 16,-14-23-5-16,27 3-9 0,-4-7-1 15,15 0 2-15</inkml:trace>
  <inkml:trace contextRef="#ctx0" brushRef="#br1" timeOffset="117644.2344">9635 10896 102 0,'-14'8'39'0,"-15"-4"-8"16,6 19 3-16,-11-7-27 15,1 8-1-15,1 0-2 16,10 0-2-16,4 0 0 16,12-4-1-16,13-4-1 0,12-4-1 15,9-6 2-15,7-4-3 16,2-1 2-16,0-1 0 15,-4-1 0-15,-6 3 0 16,-9 4 0-16,-11 6 0 16,-10 3 1-16,-9 3-1 15,-6 3 0-15,-4 3 0 16,-1 1 0-16,1-5-1 15,7 0-2-15,4-11-3 16,20 2-11-16,-7-23-9 16,26 1-15-16,1-14 1 15,19 0-2-15,1-13 1 16</inkml:trace>
  <inkml:trace contextRef="#ctx0" brushRef="#br1" timeOffset="117855.2133">10081 10844 80 0,'0'0'41'16,"-22"28"0"-16,-6-4 0 15,5 21-13-15,0-7-25 16,-1 5-2-16,1-1 0 16,9 0-1-16,4-4 0 15,9-7-2-15,7-4-1 16,7-17-5-16,16 5-12 15,-11-28-9-15,16 2-13 16,-9-17 0-16,10 0 2 16,-9-14 1-16</inkml:trace>
  <inkml:trace contextRef="#ctx0" brushRef="#br1" timeOffset="117995.1993">10027 10645 103 0,'-22'-11'38'0,"22"11"0"15,-11 19-4-15,25-11-50 16,14 11-22-16,6-7-1 15,17 9 0-15,1-4 0 16</inkml:trace>
  <inkml:trace contextRef="#ctx0" brushRef="#br1" timeOffset="118306.1682">10601 10840 72 0,'-24'16'41'0,"-15"-6"-1"16,5 10 2-16,-17-9-14 15,13 10-23-15,4-4 0 16,12 3-2-16,10-2 0 15,12 1-2-15,11-7 0 16,17-1 0-16,9-5 0 16,7 1-1-16,-2-1 0 15,1 3-1-15,-5 2 1 16,-10 1-1-16,-12 4 1 15,-14 3-2-15,-16 7 2 16,-7 0-1-16,-10 2 0 16,-5-2 0-16,1 0-3 15,-3-9-5-15,16 10-10 16,-11-25-8-16,33-2-14 0,-25 3 0 15,25-3-2-15,4-26 2 16</inkml:trace>
  <inkml:trace contextRef="#ctx0" brushRef="#br1" timeOffset="118809.1179">11638 10659 91 0,'0'0'37'0,"0"0"0"16,0 33-2-16,-14-8-31 0,4 9 0 16,-5 6 0-16,0 11-1 15,-3 5-1-15,3 4-1 16,0 0 0-16,6 0-2 15,2-3 0-15,7-8-3 16,7 1-5-16,-7-19-27 16,16-4-2-16,-4-17 0 15,4-5-2-15</inkml:trace>
  <inkml:trace contextRef="#ctx0" brushRef="#br1" timeOffset="119250.0738">11424 11056 71 0,'-18'-2'41'15,"18"2"-2"-15,0 0 2 16,25 21-16-16,7-21-22 16,10-4-1-16,11-3 0 15,9 1 1-15,6-6-2 16,0 2 1-16,0 0-1 15,-5 0 0-15,-11 3 0 16,-6 0 0-16,-16 5-1 16,-11 3 0-16,-19-1 0 15,0 17 0-15,-18-2 0 16,-3 7 0-16,-6 4 1 15,-3 2-1-15,2 6 1 16,5-1-1-16,9 1 1 16,10-4 0-16,11-4 0 0,12-6 0 15,14-10-1-15,8-9 0 16,8-8 1-16,3-9-1 15,-4-4 0-15,-4-7 0 16,-8-1-1-16,-13-4 0 16,-12 4 0-16,-15-2-2 15,-10 4 0-15,-10-1-1 16,2 8-10-16,-18-10-6 15,22 19-12-15,-15-7-7 16,15 9-2-16,3 1 2 16</inkml:trace>
  <inkml:trace contextRef="#ctx0" brushRef="#br1" timeOffset="119931.0057">13106 10601 79 0,'-6'-13'39'15,"-3"4"-1"-15,9 9 1 16,-21 10-24-16,9 21-12 16,-2 6 0-16,8 13 1 15,-8 9-2-15,2 10 0 16,-2 2 0-16,-1 6-1 15,-2-6 1-15,5-5-1 16,-2-11 0-16,4-5-1 0,3-16 1 16,5-6 0-16,4-15 0 15,-2-13-1-15,24-11 0 16,-4-9 0-16,1-10 1 15,3-4-1-15,3-2 0 16,-5-2 0-16,0 3 1 16,-3 7 0-16,-5 6 0 15,-2 13 0-15,-12 9-1 16,13 10 0-16,-9 10 0 15,0 7-1-15,3 8-1 16,0 0-2-16,12 3-1 16,0-11-3-16,17 7-6 15,-6-26-14-15,27 3-4 16,-9-19-8-16,15-4-1 0,-4-15 3 15</inkml:trace>
  <inkml:trace contextRef="#ctx0" brushRef="#br1" timeOffset="120288.9699">13734 10981 71 0,'-23'-4'41'15,"-11"-1"-1"-15,3 16 3 16,-13-7-19-16,1 16-20 16,5 4-1-16,3 8-2 15,1 4 1-15,8 4 0 16,0 1-1-16,9-1 0 15,10-6 0-15,8-3 0 16,9-11 0-16,11-7-1 0,6-12 0 16,10-9 0-16,5-10-1 15,3-9 1-15,0-4-1 16,-2-5 0-16,-7 1 0 15,-8-1-1-15,-6 4 2 16,-11 6 0-16,-6 7-1 16,-10 7 0-16,5 12 0 15,-16 0 0-15,7 12 1 16,1 6-2-16,8 5-2 15,0-2-3-15,18 7-6 16,-6-17-8-16,24 8-11 16,-4-16-7-16,12 0-2 15,-1-13 3-15</inkml:trace>
  <inkml:trace contextRef="#ctx0" brushRef="#br1" timeOffset="120852.9134">14116 11025 86 0,'-19'13'39'0,"7"11"0"15,-10-4-5-15,11 18-27 16,-7-2-1-16,8 7-2 16,0-3 0-16,4 0-1 15,2-8-1-15,2-1 0 16,2-10-1-16,2-8 1 15,-2-13-2-15,12-7 0 16,-1-9 0-16,-2-10 0 16,5-2 0-16,-1-9 0 15,4-5-1-15,0-4 1 0,0 0 1 16,5-3 0-16,-1 3 0 15,1 7 1-15,-2 5-1 16,2 6 0-16,-1 9 0 16,-3 9 1-16,0 10-3 15,-2 8 0-15,-4 7-1 16,1 5 1-16,-5 4-1 15,-1 4 0-15,-5 2 0 16,-2 1 0-16,-7 0 1 16,0 0 0-16,-7-1 1 15,-2-2-1-15,-5-4 1 16,-2-5 0-16,-2 0 0 15,-3-6 0-15,1-2-1 16,-1-1 1-16,3 0 0 0,-2 4 0 16,2 3 0-16,-1 7 0 15,5 7 0-15,-1 11 1 16,-1 7 0-16,1 11 1 15,-3 7-1-15,-3 2-3 16,4 5-2-16,-5-14-7 16,17 6-9-16,-16-28-8 15,22-4-11-15,-2-21-5 16,8-13 3-16</inkml:trace>
  <inkml:trace contextRef="#ctx0" brushRef="#br1" timeOffset="121717.827">14618 11092 87 0,'0'0'38'0,"-11"4"0"15,-3-1-7-15,6 12-26 16,-2 3 0-16,0 10-1 15,-2 4 0-15,2 9-1 16,-1 3 0-16,4 2 0 16,-1-2-1-16,2-1-1 15,5-8 0-15,2-6 0 16,4-13-1-16,-5-16 1 15,17 1-1-15,-3-16 0 16,-2-11 0-16,1-8 1 0,2-6-1 16,-4-4 0-16,-1-4 0 15,0-4 0-15,-1 2 0 16,-2 0 2-16,1 7-1 15,0 3 0-15,4 9 0 16,4 7 1-16,2 7-1 16,4 10 0-16,3 8-2 15,0 8 0-15,3 6 0 16,-3 3-1-16,0 3 1 15,-4 3-2-15,-5 0 2 16,-6 2-1-16,-4 2 2 16,-8-2-1-16,-7-1 1 15,-9 0 0-15,-4-4 0 0,-9-2 0 16,-3-1 0-16,-3-4 0 15,-1-2 0-15,3 1 0 16,-2 1 0-16,7 5 0 16,3 6 0-16,2 8 0 15,3 9 0-15,2 8 2 16,0 9-1-16,3 7 0 15,-3 4-2-15,-2-4-2 16,10 2-2-16,-11-20-10 16,19 10-8-16,-15-33-8 15,22 0-9-15,-3-25-3 16,13-10 3-16</inkml:trace>
  <inkml:trace contextRef="#ctx0" brushRef="#br1" timeOffset="122452.7535">14959 11117 88 0,'-4'20'38'0,"-9"-4"1"16,13 6-1-16,0-5-35 15,14 0-1-15,8-8 0 16,14-2 0-16,11-7 0 16,10-7-1-16,7-6 0 15,-1-8-1-15,2-3 0 16,-7-4 0-16,-9-1-1 0,-12 0 1 15,-16 0 0-15,-13 5 2 16,-14 1-2-16,-12 5 2 16,-8 6-1-16,-6 7 1 15,-5 7-1-15,-5 11 0 16,3 8 0-16,-2 6-2 15,7 9 2-15,9 5-1 16,10 0 1-16,11-2 0 16,12-4 0-16,17-6 0 15,11-11 0-15,12-10 0 16,10-11-1-16,5-11 0 15,1-7 0-15,-4-4 1 16,-6-6-1-16,-4-1 0 16,-9 4 1-16,-12 0-1 15,-10 5 1-15,-7 4 1 0,-10 8-1 16,-2 11-1-16,-13-4 0 15,-2 17 1-15,-2 8-1 16,-5 8 1-16,1 9-2 16,-1 3 0-16,4 4 1 15,5-2 1-15,6-5-1 16,9-8 1-16,6-12-1 15,15-14 0-15,5-12 1 16,10-15-1-16,5-7 0 16,0-6 1-16,1-4-1 15,-2-1 0-15,-6 3 0 16,-5 8 1-16,-10 7-1 15,-8 12 0-15,-13 11 0 0,0 0 0 16,-4 25-1-16,-3-1-1 16,0 10-2-16,3-3-1 15,10 8-6-15,-3-16-3 16,22 8-8-16,-9-26-5 15,29 13-2-15,-14-27-2 16,16 7-9-16,-5-11 4 16</inkml:trace>
  <inkml:trace contextRef="#ctx0" brushRef="#br1" timeOffset="122564.7421">16238 11391 92 0,'-30'41'39'0,"6"11"-2"16,-3-3-9-16,5-15-56 15,9 2-8-15,1-12-2 0,10-5-2 16</inkml:trace>
  <inkml:trace contextRef="#ctx0" brushRef="#br1" timeOffset="124367.562">16765 11182 69 0,'-6'17'36'15,"2"6"-2"-15,-9 2-1 16,6 3-28-16,-1-2-2 16,6 5 1-16,-2-7-1 15,5 0 0-15,1-6 0 16,1-7 0-16,-3-11 0 15,0 0-1-15,14-7 0 16,-6-8 0-16,-2-7-1 16,1-3 0-16,1-6-1 15,1-3 0-15,4-2 1 16,3-1-1-16,3 0 0 15,3 3 0-15,3 4 1 0,9 5-1 16,-2 5 1-16,1 4-1 16,-2 8 0-16,0 5 1 15,-6 8-1-15,-2 7 0 16,-7 9 0-16,-5 5 1 15,-5 8-1-15,-6 6 1 16,-6 4-1-16,-6 5 0 16,-7 2 1-16,-6-3 0 15,-4-4-1-15,-4-5 0 16,2-7 1-16,1-10-1 15,2-10 0-15,3-8 0 16,6-10 0-16,2-7 0 16,4-5 1-16,5-6-1 15,-1-3 1-15,3 1-1 0,-1-2 1 16,3 7-1-16,1 5 2 15,3 16-1-15,0 0 0 16,-15 26 1-16,6 13 0 16,-2 11 1-16,-4 16-1 15,-3 9 1-15,-8 7-3 16,-1 4-1-16,0-4 1 15,-2-8-2-15,3-7-1 16,5-19-3-16,14-12-1 16,7-36-11-16,26 1-10 15,-1-41-3-15,29-12-7 16,4-26-1-16,18-12 0 15</inkml:trace>
  <inkml:trace contextRef="#ctx0" brushRef="#br1" timeOffset="124607.538">17778 10456 109 0,'11'7'39'16,"-23"10"2"-16,1 27-2 15,-21 11-37-15,6 13 0 16,-4 14-2-16,1 12 0 15,-3 9 0-15,0 2 0 16,10-4-2-16,4-8-1 16,16-11-3-16,2-20-4 15,25-3-12-15,-3-34-15 16,21-9-2-16,1-23-2 0,15-5 3 15</inkml:trace>
  <inkml:trace contextRef="#ctx0" brushRef="#br1" timeOffset="125028.4959">18176 11165 97 0,'-13'2'39'0,"-11"-5"2"16,3 8-2-16,-15-1-35 15,5 2-1-15,-2 3-1 16,-1 8 1-16,-2 6-1 15,2 7 0-15,1 2 0 16,4 7 0-16,6-5 0 16,8 1-1-16,10-9-1 0,10-6 1 15,10-13-1-15,9-12 0 16,11-10 0-16,3-8 0 15,3-7 0-15,1-3-1 16,-1-4 1-16,-3 0 0 16,-7 2 0-16,-6 6 0 15,-7 5 0-15,-5 8-1 16,-13 16 2-16,0 0-1 15,0 0 0-15,-16 25 0 16,3 5 0-16,2 5-1 16,2 4 0-16,4 2-2 15,12-3-1-15,4-6-1 16,16-1-6-16,-4-19-7 15,22 6-6-15,-14-27-6 0,22 5-7 16,-9-14-1-16,1-1 1 16</inkml:trace>
  <inkml:trace contextRef="#ctx0" brushRef="#br1" timeOffset="125410.4577">18527 11311 10 0,'25'-17'25'0,"-25"-8"10"15,5 10 3-15,-12-2-1 16,7 17 2-16,-18-11-14 16,18 11-20-16,-28 22-2 15,13 0 0-15,-2 2 0 16,4 7 0-16,-3 1-1 15,3-1 1-15,4-4-2 16,3-4 1-16,6-8-1 16,0-15 0-16,11 5-1 15,6-17 1-15,0-6-1 0,3-9 0 16,4-3 0-16,3-3-1 15,2-2 1-15,-2 2 0 16,0 2 0-16,-1 3 0 16,-3 13 0-16,-4 5 0 15,-2 11 1-15,-5 11-1 16,-5 8 1-16,-1 10-1 15,-4 6 1-15,0 3-1 16,1 0 0-16,5-5-1 16,7-8-1-16,7-13-2 15,17-7-3-15,0-27-6 16,27 1-8-16,-9-28-7 15,21 7-2-15,-10-21-11 16,9 2 3-16,-12-13 2 0</inkml:trace>
  <inkml:trace contextRef="#ctx0" brushRef="#br1" timeOffset="125598.4389">19551 10709 86 0,'-19'44'41'0,"-13"6"-2"16,2 15 0-16,-14-3-12 15,9 11-25-15,-5-2-1 16,5 1-2-16,7-7 1 15,4-7-4-15,9-7 0 16,0-21-9-16,16 5-11 16,-11-33-9-16,10-2-7 15,2-15-1-15,3-4 1 0</inkml:trace>
  <inkml:trace contextRef="#ctx0" brushRef="#br1" timeOffset="125779.4208">19118 11067 109 0,'0'0'42'16,"0"0"2"-16,9 21-1 15,10-20-38-15,18-6-4 16,10-1-2-16,8-4-4 16,12 4-5-16,-3-17-11 15,21 16-5-15,-17-14-16 16,15 9 1-16,-8-3 0 15,8 7 0-15</inkml:trace>
  <inkml:trace contextRef="#ctx0" brushRef="#br1" timeOffset="126342.3645">19958 11114 81 0,'-9'-1'38'0,"9"1"-1"16,-29 2 0-16,15 4-31 15,-12-3-2-15,-2 5-1 16,-3 1 0-16,2 6 0 15,4-3 0-15,5 4 0 16,10-1-1-16,11 0 0 16,12-2-1-16,10 1 0 15,8-3 0-15,6 0-1 0,1-1 1 16,-2 3-1-16,-8 1 0 15,-10 3 1-15,-12 4-1 16,-12 4 1-16,-10 0-1 16,-13 2 1-16,-2 1-2 15,-3-6 0-15,4 1-4 16,-2-19-13-16,25 8-11 15,7-12-10-15,5-16-1 16,14-7-2-16</inkml:trace>
  <inkml:trace contextRef="#ctx0" brushRef="#br1" timeOffset="126977.301">20974 11094 72 0,'-8'15'37'0,"-11"-2"0"15,3 12 1-15,-14 0-23 16,4 5-10-16,2-1-1 15,3 3-1-15,-1-3 1 16,8 1-1-16,4-10-1 16,9-2 0-16,1-18 0 15,18 5 0-15,-2-14-1 16,12-6 0-16,1-9 0 15,4-6 0-15,0-2 0 16,2-4-1-16,-1 0 1 16,-1 3 0-16,-4 4 0 15,-3 5-1-15,-7 8 1 0,0 8-1 16,-5 9 1-16,-3 9-1 15,-3 11 1-15,-4 9-1 16,-1 6-1-16,0 6 0 16,1 4-1-16,1 0-2 15,7 2-3-15,-6-18-11 16,20 5-9-16,-12-24-6 15,18-3-7-15,-3-18 0 16,9-5 1-16</inkml:trace>
  <inkml:trace contextRef="#ctx0" brushRef="#br1" timeOffset="127349.2637">21434 11143 102 0,'-10'11'38'0,"-2"-3"2"15,16 7-1-15,0-2-36 16,17-6-1-16,8-3-1 15,12-4 1-15,6-3-2 16,1-3 1-16,4-3 0 16,-8-1-1-16,-2-4 0 15,-8 0 0-15,-10-1 0 16,-10-2 0-16,-12 1 0 15,-9 2 0-15,-10 0 1 16,-9 4-1-16,-7 2 1 16,-7 5 0-16,-1 9 0 15,-6 8 0-15,-1 6 0 0,1 9 0 16,5 10 0-16,8 4 0 15,11 1-1-15,11 2 1 16,12-4-2-16,14-4-2 16,16-7-1-16,8-16-7 15,24 6-11-15,-15-30-6 16,24 4-12-16,-11-17-1 15,5 0 0-15,-8-11 3 16</inkml:trace>
  <inkml:trace contextRef="#ctx0" brushRef="#br1" timeOffset="127739.2248">21997 11168 100 0,'-22'19'40'16,"12"8"0"-16,-5-8 0 15,23-1-35-15,1-4-2 16,13-2 0-16,10-10-1 15,10-3 0-15,6-8-1 16,7-8 0-16,-1-1 0 16,3-7-1-16,-10 0 1 15,-5-1-1-15,-13-1 0 16,-10 4-1-16,-15-1 2 15,-13 7 1-15,-9 5-2 16,-11 6 0-16,-13 10 0 16,-6 7 1-16,-4 11-1 15,-1 9 1-15,0 6-1 16,5 5-1-16,12 1 1 15,13-1-1-15,17-4 0 0,19-8 0 16,21-8-3-16,12-13-2 16,28-3-4-16,-1-21-7 15,24 7-5-15,-17-24-7 16,20 9-9-16,-19-13-2 15,4 7 3-15,-16-5 3 16</inkml:trace>
  <inkml:trace contextRef="#ctx0" brushRef="#br1" timeOffset="128092.1895">22900 11084 81 0,'-24'-15'41'0,"1"22"-2"15,-18-2 2-15,12 19-14 16,-16-2-22-16,2 9-2 16,1 5 0-16,5 4-1 0,6-3 0 15,13-1 0-15,15-10-1 16,14-9 0-16,18-13-1 15,9-16 1-15,17-14-1 16,10-15 0-16,5-9 1 16,2-10 1-16,-2-7-2 15,-7-6 3-15,-4-2-3 16,-9 4 0-16,-13 9 0 15,-13 8 0-15,-11 21 0 16,-15 17 0-16,-15 22 0 16,-12 20 0-16,-6 26 0 15,-9 14 0-15,-4 9 0 16,7 4-2-16,13 1-4 15,2-11-5-15,18-2-3 0,-3-22-8 16,22 3-4 0,-11-29-6-16,18 4-5 0,-18-23-5 15,0 0 2-15</inkml:trace>
  <inkml:trace contextRef="#ctx0" brushRef="#br1" timeOffset="129141.0846">1608 12649 77 0,'1'-15'37'15,"-9"-9"0"-15,4 10 0 16,-9-9-32-16,-4 4 0 15,-7 3-2-15,-1 8 1 0,-7 9-1 16,-3 15 1-16,-3 9-1 16,-1 12 0-16,3 5 0 15,3 9-1-15,7 1 0 16,9 2 0-16,9-3-1 15,16-9-1-15,7-9 0 16,18-13 0-16,7-13 0 16,10-14 0-16,6-12 0 15,3-12 0-15,1-7 0 16,-4-8 0-16,-8-4 0 15,-6 3 1-15,-13-1 0 16,-6 6 0-16,-10 4-1 16,-8 8 1-16,-5 5-1 0,-4 12 1 15,4 13-1-15,-17 10 0 16,6 15 0-16,3 11-1 15,0 11 0-15,1 6 0 16,7 4-1-16,4-2-1 16,11-5-2-16,4-18-5 15,22-1-9-15,-12-36-8 16,28-5-9-16,-6-27-3 15,10-6-1-15,-7-24 1 16</inkml:trace>
  <inkml:trace contextRef="#ctx0" brushRef="#br1" timeOffset="129375.0612">2407 11831 96 0,'-23'5'39'0,"4"35"1"0,-12 13 0 15,4 33-37-15,-3 7-1 16,5 17-1-16,5 10 1 15,5 1-2-15,4-5 1 16,7-5-1-16,10-14-2 16,5-19 0-16,11-19-2 15,6-29-3-15,18-13-12 16,-6-41-15-16,18-12-5 15,-5-30-1-15,9-10 2 16</inkml:trace>
  <inkml:trace contextRef="#ctx0" brushRef="#br1" timeOffset="129556.0431">2735 11867 102 0,'-21'84'40'16,"-10"14"1"-16,9 19-2 15,1-1-37-15,2-1-4 16,10-6-1-16,4-16-3 15,19 1-14-15,-7-34-11 16,16-5-8-16,-3-19-3 16,12-7 2-16</inkml:trace>
  <inkml:trace contextRef="#ctx0" brushRef="#br1" timeOffset="130667.9319">3931 12124 80 0,'0'-10'40'0,"23"5"-2"16,6-13 1-16,20-2-36 15,0 1 0-15,9-2-1 16,2-2 0-16,0 5-1 15,-5 6 0-15,-9 7 0 16,-12 11-1-16,-15 15 1 16,-16 9 0-16,-15 13 0 15,-14 10 0-15,-7 6 0 16,-8-1 0-16,2-4 0 15,3-8-1-15,13-8 1 0,10-12-1 16,21-12 1-16,18-14-1 16,18-11 0-16,14-2 1 15,9 0 0-15,2 1-1 16,2 3 1-16,-10 7 0 15,-12 10 1-15,-19 10-1 16,-19 13 1-16,-22 11-1 16,-21 5 0-16,-13 7 0 15,-13 3 0-15,-5 0 0 16,-2-6-2-16,11-7 0 15,6-14-3-15,19-6-2 16,10-27-11-16,34-1-12 16,0-25-11-16,29-3-2 0,3-17-1 15,15 1 3-15</inkml:trace>
  <inkml:trace contextRef="#ctx0" brushRef="#br1" timeOffset="131207.8779">5212 12135 96 0,'0'0'39'15,"0"0"0"-15,-10 11-4 16,10 5-57-16,0-16-18 16,0 0 1-16,0 0-2 15,16 9 2-15</inkml:trace>
  <inkml:trace contextRef="#ctx0" brushRef="#br1" timeOffset="131380.8603">5260 12597 97 0,'-21'24'40'15,"12"-1"0"-15,-9-18 0 16,18-5-40-16,0 0-2 16,11-29-10-16,20 12-27 15,-11-11 0-15,10 6-3 16,-6-4 2-16</inkml:trace>
  <inkml:trace contextRef="#ctx0" brushRef="#br1" timeOffset="132437.7549">6216 11847 83 0,'10'-10'40'0,"-9"-1"-1"0,-1 11 1 15,0 0-37-15,-7 33-1 16,-4 11 0-16,0 19-1 15,-5 16 1-15,-2 14-2 16,-2 9 0-16,0 2-1 16,7-2 0-16,1-10-1 15,12-11 0-15,5-23-3 16,17-12-1-16,3-23-5 15,19-5-10-15,-5-26-15 16,13-6-2-16,-3-17 1 16,3-2 1-16</inkml:trace>
  <inkml:trace contextRef="#ctx0" brushRef="#br1" timeOffset="132634.7352">6531 12504 2 0,'21'-34'34'15,"-12"-2"1"-15,-3 12 3 0,-13 0-1 16,7 24-10-16,-27-24-13 16,27 24-4-16,-23-1-4 15,10 13-2-15,0 7-1 16,4 10-1-16,3 3-1 15,2 4-1-15,1 2-1 16,5-3-1-16,2-1-1 16,5-11-4-16,11 3-12 15,-6-26-20-15,10-4 0 16,-3-19 1-16,8-6 1 15</inkml:trace>
  <inkml:trace contextRef="#ctx0" brushRef="#br1" timeOffset="132785.7201">6667 11996 69 0,'-20'-23'39'0,"8"14"-2"16,-2-3 0-16,14 12-20 16,0 0-26-16,0 0-28 15,20 5 0-15,-3-5-1 16,13 10 0-16</inkml:trace>
  <inkml:trace contextRef="#ctx0" brushRef="#br1" timeOffset="133406.658">7034 12199 89 0,'-43'26'40'0,"-11"-5"-1"16,9 22-2-16,-8-7-31 15,8 7-1-15,5-2-2 16,11 1 0-16,12-8-2 16,17-7 1-16,16-11-2 15,14-14 1-15,16-13-1 16,8-12 0-16,6-11 1 15,0-7-1-15,0-6 0 16,-7 1 0-16,-10 2 0 16,-12 4-1-16,-11 8 1 15,-10 4-1-15,-6 13 0 16,-4 15 1-16,-16 8-1 0,1 18 0 15,-2 15 0-15,-4 18 1 16,0 18 0-16,-2 15-1 16,2 13 1-16,-2 11-1 15,1 1 0-15,0 1 1 16,0-5 0-16,1-10-1 15,-1-13 1-15,4-17 0 16,-1-17 1-16,5-18-1 16,4-20 1-16,10-18-1 15,-7-19 1-15,9-17 0 16,9-18 0-16,3-12 0 15,-1-16-1-15,4-11 1 16,-1-3 0-16,4 0 0 16,-4 9-1-16,-2 9 1 0,-4 14-1 15,1 14 1-15,-1 14-1 16,3 12 1-16,3 9-2 15,7 0-1-15,10 1-1 16,6-10-4-16,18 2-9 16,-9-26-9-16,24 7-9 15,-8-19-6-15,9 1-1 16,-8-12 3-16</inkml:trace>
  <inkml:trace contextRef="#ctx0" brushRef="#br1" timeOffset="133829.6157">7771 11615 107 0,'0'0'40'15,"-27"19"0"-15,12 21-9 16,-1 2-28-16,-6 12 0 16,-2 11 0-16,0 15-1 15,-5 8 1-15,3 7-1 16,1-3 0-16,2-4-2 15,3-11 0-15,6-8 2 16,4-15-2-16,5-15 0 16,10-18 0-16,5-15 0 15,9-16 1-15,8-16-1 16,4-6 0-16,7-12 0 15,-1-4 1-15,2-8-1 16,-2 3 1-16,-1 5-2 16,-7 9 1-16,-6 7 0 0,-4 14 1 15,-5 13-1-15,-4 16 0 16,0 12 0-16,-6 13 0 15,1 5 0-15,-3 8-1 16,0 2-1-16,4 2-1 16,0-8-1-16,6-6-3 15,-1-23-5-15,23-1-9 16,-13-31-8-16,24-2-2 15,-9-27-10-15,15-6 1 16,-4-19 0-16</inkml:trace>
  <inkml:trace contextRef="#ctx0" brushRef="#br1" timeOffset="134040.5943">8441 11702 78 0,'-15'19'45'16,"-6"15"-5"-16,5 22 2 15,-11 2-21-15,-5 13-19 16,9 6 1-16,3 5-4 15,3 0 2-15,1-6-4 16,5-5 0-16,0-7-2 16,13 1-13-16,-17-31-11 15,15 0-13-15,-7-19 1 16,7-15-2-16,0 0 4 15</inkml:trace>
  <inkml:trace contextRef="#ctx0" brushRef="#br1" timeOffset="134235.5751">8039 12210 90 0,'-14'-4'42'0,"0"-2"2"16,14 6-2-16,14-14-28 16,12 4-12-16,15-6-1 15,14-3-3-15,10 3-1 16,1-3-3-16,11 13-9 15,-19-10-13-15,16 14-13 16,-22-2-1-16,-3 13 1 16,-12 1 0-16</inkml:trace>
  <inkml:trace contextRef="#ctx0" brushRef="#br1" timeOffset="134415.5571">8647 12527 95 0,'-22'54'41'0,"2"10"1"16,-8-7 0-16,8-1-39 15,-7-4-2-15,3-11-5 16,13 4-10-16,-11-29-13 16,20 2-15-16,2-18 0 15,0 0-1-15,20-29 0 16</inkml:trace>
  <inkml:trace contextRef="#ctx0" brushRef="#br1" timeOffset="135338.4645">9437 12137 46 0,'3'-12'32'0,"-3"12"-6"15,-3-20 2-15,3 20-15 16,-3-20 0-16,3 20 1 16,-11-7-3-16,11 7-3 15,-29 13-1-15,8 5 0 16,-12 1-2-16,-1 8-1 15,-5 6 0-15,0 4 0 16,1 3-2-16,11 5 2 16,3-2-3-16,19 4 0 15,12-3 0-15,10-4-1 16,17-3-1-16,5-8-2 15,13-5-1-15,3-19-6 16,18 6-14-16,-12-31-18 16,11-4 3-16,-4-20-3 0,3-4 2 15</inkml:trace>
  <inkml:trace contextRef="#ctx0" brushRef="#br1" timeOffset="135992.3993">10057 12131 77 0,'-35'0'41'0,"2"15"-1"15,-20-1 0-15,6 17-29 16,-13 4-5-16,2 10 0 16,0 1-3-16,8 8 1 15,7 0-2-15,11-5 0 0,16-4-1 16,13-11-1-16,15-11 0 15,18-11-1-15,15-16 2 16,14-14-2-16,8-9 1 16,4-12 0-16,0-7 0 15,-6-4 0-15,-7 0 1 16,-11 2-1-16,-16 6 0 15,-11 7 0-15,-11 7 0 16,-8 9 0-16,-9 6 0 16,-4 13 0-16,-1 12 0 15,-5 6 0-15,7 8 0 16,-3 6-1-16,9 2 0 15,1 3 0-15,8 0-2 16,8-8 0-16,8-1-4 0,0-21-7 16,22 8-9-16,-14-29-7 15,16 5-9-15,-6-15-2 16,9 0 3-16</inkml:trace>
  <inkml:trace contextRef="#ctx0" brushRef="#br1" timeOffset="136293.3693">10482 12218 31 0,'-3'11'37'16,"-14"9"2"-16,7 13-1 15,-9-6-12-15,10 22 0 16,-11-7-18-16,11 4-2 16,0-7-2-16,8-3 0 15,1-11-1-15,6-7-1 16,-6-18 1-16,23 1-1 0,-8-19-1 15,2-6 1-15,1-8-1 16,0-5 0-16,-2-6 0 16,-1 0 0-16,-2 0 0 15,-1 0-2-15,-2 6 1 16,-4 3 0-16,4 5-1 15,0 2 0-15,5 5-2 16,3 1-2-16,12 10-9 16,-8-17-16-16,21 17-3 15,-3-18-8-15,8 5-1 16,0-11 2-16</inkml:trace>
  <inkml:trace contextRef="#ctx0" brushRef="#br1" timeOffset="136773.321">11117 11543 77 0,'-26'10'41'0,"6"20"2"16,-8 4-1-16,7 27-21 16,-1-7-16-16,3 14-1 15,1 4-1-15,5 6 0 16,2 4 0-16,4-2-4 15,1-6 2-15,3-8-1 16,1-6 1-16,1-11 1 16,1-11-2-16,2-12 1 15,1-14-1-15,-3-12 0 16,12-7-1-16,-1-11 0 15,2-6 0-15,2-6 0 16,1-3 1-16,5-4-2 0,1 2 2 16,4 3-1-16,0 10 1 15,0 3 0-15,1 7-1 16,2 7 1-16,-2 13 0 15,0 5 0-15,-2 6-1 16,-4 4 1-16,-3 2-1 16,-5 4 1-16,-7 3-1 15,-9-3 1-15,-7 0-1 16,-11 0 1-16,-3-3-2 15,-6 1 2-15,-6-5-2 16,1-5 0-16,0-6-2 16,3-9-2-16,12 1-8 0,-7-23-9 15,27 9-6 1,-9-23-8-16,22 7-3 0,2-10-1 15</inkml:trace>
  <inkml:trace contextRef="#ctx0" brushRef="#br1" timeOffset="137442.2543">11614 12143 64 0,'0'0'41'0,"16"0"-1"16,-16 0 2-16,-15 10-20 15,-7-3-15-15,2 7-2 16,-6 2-1-16,0 6 0 15,1 4-1-15,2 7-1 16,2 1 0-16,3 4 1 16,6 0-2-16,8 0 0 0,5-5 0 15,6-4 0-15,8-11-1 16,5-8 0-16,9-7-1 15,0-10-1-15,7-8 0 16,-1-12-2-16,2-3 2 16,-7-7-2-16,0-2 2 15,-8-1-1-15,-8 2 1 16,-3 0 1-16,-8 7 1 15,-3 7 1-15,-6 5 0 16,0 7 0-16,6 12 0 16,0 0 1-16,0 0-1 15,0 0 1-15,9 15-1 16,10-10 0-16,5-3 0 0,10 2 0 15,-2-2 0-15,5 0 0 16,-3 1 0-16,-2 4 0 16,-7 5 0-16,-8 7 0 15,-9 4 0-15,-8 6 1 16,-7 1-2-16,-7 2 2 15,-2-1-1-15,-1-3 0 16,2-8-1-16,4-2 1 16,7-8-2-16,4-10 1 15,18-8 0-15,3-10-1 16,8-6 0-16,6-3 0 15,2-2 1-15,3-1-1 16,0 1 1-16,-6 8-1 16,-6 10 1-16,-3 6 0 0,-8 9 0 15,-7 5-2-15,-3 9-1 16,-4-3-5-16,2 14-4 15,-15-18-6-15,19 15-7 16,-23-19-5-16,25 13-3 16,-11-20-9-16,13 5 3 15</inkml:trace>
  <inkml:trace contextRef="#ctx0" brushRef="#br1" timeOffset="138140.1843">13314 12223 48 0,'0'0'37'15,"-17"-11"0"-15,-2 5 0 16,0 20-12-16,-11-14-19 16,2 10-1-16,-10 1 1 15,1 9-1-15,-5 5-1 16,4 7 1-16,-2 1-1 15,9 8 1-15,5-6-2 16,14 4 0-16,11-8-1 16,12-8-1-16,17-12-1 15,15-10 1-15,9-12-1 16,8-13 0-16,2-10 0 15,-1-11-1-15,-2-9 2 16,-6-1-1-16,-7-4 0 16,-12 0-1-16,-9 3 1 0,-7 3 0 15,-7 6 0-15,-7 11 0 16,-4 9 0-16,-8 12 0 15,-2 18 0-15,-4 15 0 16,-5 17 0-16,3 16 1 16,-3 15-1-16,2 4 1 15,8 5-2-15,5-1 0 16,14-7-3-16,8-13-2 15,23-2-9-15,-7-34-9 16,29 7-6-16,-12-28-7 16,14-2-4-16,-8-15 1 15</inkml:trace>
  <inkml:trace contextRef="#ctx0" brushRef="#br1" timeOffset="138336.165">13952 12260 99 0,'-14'-19'40'15,"14"19"2"-15,-18 16-2 16,17 1-36-16,-9 10-2 15,0 5 0-15,1 4-1 16,4 2-1-16,1-5-2 16,4-2 0-16,9-3-6 15,-9-28-12-15,27 15-11 16,-12-27-10-16,10-3 1 15,-3-18-2-15</inkml:trace>
  <inkml:trace contextRef="#ctx0" brushRef="#br1" timeOffset="138486.15">14008 11873 94 0,'-23'-14'39'16,"-4"4"0"-16,12 14-3 16,0 10-40-16,15-14-16 15,19 22-19-15,1-9 0 16,17 5-1-16,1-1 1 15</inkml:trace>
  <inkml:trace contextRef="#ctx0" brushRef="#br1" timeOffset="138815.1171">14406 12190 89 0,'-26'8'41'0,"4"13"1"0,-15-7-2 16,16 13-32-16,-14-1-3 15,4 11 0-15,3 2-2 16,6 7 0-16,6-2-1 15,9-4 0-15,12-4-1 16,12-9 0-16,8-12-1 16,12-9 0-16,4-12 0 15,6-11-1-15,0-8 1 16,-5-7-1-16,-4-5 0 15,-10-5-1-15,-7 2 0 16,-7-6-4-16,-5 3 1 16,-9 1-2-16,6 14-3 15,-11-7-5-15,19 26-5 16,-15-14-7-16,18 23-8 0,-5-5-3 15,13 13 1-15,3-4 2 16</inkml:trace>
  <inkml:trace contextRef="#ctx0" brushRef="#br1" timeOffset="139041.0943">15068 12120 57 0,'0'0'38'0,"12"0"-1"16,-26 4-1-16,-5 20-13 15,-19 1-18-15,6 7-2 16,-7 8-2-16,0 8 1 15,-8 2 0-15,6 3 1 16,4-2-3-16,6-9 0 0,8-7-2 16,5-17-3-16,19-1-14 15,-6-31-8-15,23-1-10 16,-3-17-3-16,11 0 4 15,-12-18 9-15</inkml:trace>
  <inkml:trace contextRef="#ctx0" brushRef="#br1" timeOffset="139222.0764">14813 12211 111 0,'-15'-13'39'16,"12"23"-7"-16,-15-7 1 15,15 17-27-15,3 7-2 16,9 1-1-16,6 3-2 16,11-5-1-16,7 0-1 15,9-8-1-15,8-2-3 16,-1-15-4-16,12 6-11 0,-17-25-8 15,12 7-11 1,-12-14-1-16,3 2 0 0,-9-13 2 16</inkml:trace>
  <inkml:trace contextRef="#ctx0" brushRef="#br1" timeOffset="139387.0599">15391 12160 92 0,'-13'15'39'0,"4"14"2"16,-9-7-9-16,12 20-24 15,-14-2-4-15,9 0-2 16,3-1-2-16,1-9-1 15,10-3-8-15,-3-27-11 16,19 7-15-16,-7-25-5 16,14 0 0-16,-3-19 0 15</inkml:trace>
  <inkml:trace contextRef="#ctx0" brushRef="#br1" timeOffset="140227.9758">15347 11880 94 0,'-26'-4'41'0,"11"11"-2"16,-4 4-5-16,1-16-55 15,18 21-19-15,3-4 1 16,13 7-1-16,-2-1 0 0</inkml:trace>
  <inkml:trace contextRef="#ctx0" brushRef="#br1" timeOffset="140817.9168">15944 12220 58 0,'-2'-14'38'15,"-9"3"-1"-15,11 11-11 16,-30-15-2-16,13 11-16 15,-12-3 0-15,1 13-3 16,-7 2 0-16,2 12-1 16,-3 4-1-16,2 8 1 15,4 4-2-15,6 1 2 16,9-4-2-16,11-3 0 15,12-9 0-15,13-10-1 16,13-14-1-16,12-12 1 0,12-15 0 16,6-10-2-16,5-10 1 15,-2-4-1-15,-4-5 1 16,-4 1 0-16,-12 1-1 15,-12 6 0-15,-14 8 1 16,-10 10-1-16,-11 12 1 16,-11 13 0-16,-7 15-1 15,-9 13 1-15,-3 14 1 16,-3 16-1-16,1 11 0 15,3 3-1-15,7 3-2 16,8-4-2-16,21 1-10 16,-6-26-10-16,28 4-16 15,1-24 0-15,14-2-2 16,-1-17 3-16</inkml:trace>
  <inkml:trace contextRef="#ctx0" brushRef="#br1" timeOffset="141181.8803">16294 12289 66 0,'-11'14'40'0,"13"10"0"16,-4-7 0-16,13 17-17 15,3-19-18-15,9-2-1 16,1-10-1-16,9-3 0 15,-1-8-1-15,4-7 0 16,-1-8-1-16,-1-6-1 16,-5-4 1-16,-4-4-2 15,-8-1 1-15,-10-2-1 0,-5 4 0 16,-9 6 0-16,-8 11 1 15,-10 10 0-15,-6 16 0 16,-4 15 0-16,-2 13 1 16,-1 13 1-16,3 8-1 15,4 2 0-15,11-2-2 16,9-3-1-16,15-3-4 15,4-25-8-15,27 5-12 16,-7-25-14-16,26 0-2 16,3-16 1-16,18 0 0 15</inkml:trace>
  <inkml:trace contextRef="#ctx0" brushRef="#br1" timeOffset="142088.7897">17416 12200 58 0,'-2'-20'36'0,"0"5"1"15,-15 0-2-15,7 13-20 16,-21-1-9-16,2 13 1 16,-13 5-1-16,4 13-1 15,-6 3 0-15,6 12 0 16,-1-1-2-16,9 3 0 0,11-2-1 15,8-4 1-15,13-8-2 16,15-11 0-16,8-11 0 16,15-11-1-16,7-11 1 15,9-7-1-15,-3-6 1 16,4-8-2-16,-10-1 2 15,-3-1-2-15,-9 3 1 16,-10 2-1-16,-11 6 1 16,-6 5 0-16,-8 7-1 15,0 13 1-15,-12-1 0 16,1 15 0-16,0 9 0 15,0 3 0-15,2 9 0 16,1 2 0-16,6 3-2 16,2-2-1-16,9 0-2 15,0-12-4-15,13 2-5 0,-10-24-10 16,22 5-10-16,-10-22-5 15,12 0 2-15,-5-19-1 16</inkml:trace>
  <inkml:trace contextRef="#ctx0" brushRef="#br1" timeOffset="142436.7549">17831 12185 81 0,'-17'11'38'0,"7"13"0"16,-9-2 0-16,9 15-29 15,-9-4-5-15,5 3 1 16,-1-4-3-16,3-1 2 15,3-3-3-15,4-6 2 16,2-6-3-16,3-16 2 0,13 10-2 16,-2-16 0-16,7-6 1 15,2-8-1-15,7-4 1 16,-2-1-1-16,1-5 0 15,2 1 0-15,-6 4 0 16,-1 2 0-16,-6 5 0 16,-3 8-1-16,-1 8 0 15,-11 2 0-15,14 16-1 16,-14 0-1-16,4 10-1 15,1-3-1-15,7 14-9 16,-5-19-8-16,18 10-12 16,-3-14-2-16,15 1-3 15,-2-14 2-15</inkml:trace>
  <inkml:trace contextRef="#ctx0" brushRef="#br1" timeOffset="142819.7166">18340 12158 96 0,'-32'11'38'15,"-12"2"1"-15,11 19-6 16,-10 3-27-16,7 9-1 16,5-2-2-16,7 4 1 15,15-8-2-15,13-6 1 16,15-15-1-16,15-14-1 15,12-17 0-15,11-16-1 16,10-15 2-16,3-12-3 0,0-10 2 16,-2-6-1-16,-7 0 0 15,-9-4 0-15,-6 5-1 16,-13 6 2-16,-10 12-1 15,-9 10 1-15,-12 17-1 16,-10 17 3-16,-8 18-3 16,-6 21 1-16,-7 22 0 15,-2 18-1-15,-4 11 0 16,7 4-3-16,12 6-4 15,7-19-7-15,23 4-9 16,-6-29-7-16,32 0-11 16,0-25-1-16,19-6 0 15</inkml:trace>
  <inkml:trace contextRef="#ctx0" brushRef="#br1" timeOffset="723197.0582">16098 13363 65 0,'2'-28'38'16,"-2"10"-2"-16,-15 1 2 15,-1 14-35-15,-16 12-1 16,-9 18 2-16,-11 14 1 15,-5 20-1-15,-4 9 0 16,3 9 0-16,6-1 0 16,14-1-2-16,16-8 0 15,19-10 1-15,26-17-4 16,21-15 0-16,21-16-2 15,12-19-4-15,22-4-30 16,-6-26-2-16,11-5 0 16,-8-18-3-16</inkml:trace>
  <inkml:trace contextRef="#ctx0" brushRef="#br1" timeOffset="723602.0582">16832 12762 83 0,'-30'19'41'0,"4"23"-2"16,-13 5 1-16,7 24-37 16,-8 7-1-16,2 12 0 15,-2 10 1-15,2 12-1 16,-1 1 0-16,5-4-1 15,7-13 0-15,9-8-1 0,7-18 1 16,11-17-1-16,12-19 1 16,12-25-1-16,10-18 1 15,8-16-1-15,5-16 0 16,3-5 1-16,-2-6-1 15,-1 1 0-15,-7 6 1 16,-10 10-1-16,-7 10 0 16,-6 16 0-16,-17 9 0 15,8 30 0-15,-11 1-1 16,-1 6 0-16,3 4-1 15,1-3-1-15,9-3-2 16,2-17-5-16,24 4-22 16,-5-34-8-16,20-4 1 15,-2-22-1-15</inkml:trace>
  <inkml:trace contextRef="#ctx0" brushRef="#br1" timeOffset="723820.0582">17525 12808 87 0,'-26'33'39'0,"-3"33"1"16,-13 10 0-16,7 15-37 16,-7 6 0-16,9 6-1 15,4-4-1-15,8-3-2 16,12-9-1-16,4-13-2 15,18-8-4-15,-3-25-22 16,26-2-8-16,-6-27-1 16,17-5 0-16</inkml:trace>
  <inkml:trace contextRef="#ctx0" brushRef="#br1" timeOffset="724144.0582">17701 13359 77 0,'-4'-22'39'15,"4"22"-2"-15,-13 1 2 16,8 18-31-16,-10 13-4 15,5 15 0-15,-4 4-1 16,5 7-1-16,3 0 0 16,9-1 0-16,4-7-1 15,9-10 0-15,6-11-1 16,7-14 0-16,6-16 0 15,0-16 0-15,1-13-1 0,-1-10 1 16,-5-8 0-16,-8-7-1 16,-6-2 0-16,-10-2 0 15,-9 6 0-15,-9 6 0 16,-7 11-1-16,-9 10 0 15,3 16-3-15,-13 0-18 16,14 22-16-16,-2-1 1 16,13 14-3-16,4-5 2 15</inkml:trace>
  <inkml:trace contextRef="#ctx0" brushRef="#br1" timeOffset="724662.0582">18212 13406 75 0,'0'0'40'15,"18"7"-2"-15,-18-7 2 16,9 22-35-16,-10-2-1 15,2 10 0-15,-8 5 0 0,0 7-1 16,-2 4-1 0,-1 2 0-16,1-6 0 0,1 0-1 15,4-8-1-15,3-6 0 16,4-13 1-16,-3-15-1 15,12-5 1-15,-1-14-1 16,0-12 1-16,-1-9 0 16,-2-6 0-16,-4-4-1 15,1-5 1-15,-1-2-1 16,-3 3 0-16,2 4 1 15,3 6-1-15,4 6 0 16,5 6 0-16,9 5 0 16,10 11-2-16,5 5-1 15,6 9-2-15,2 1-3 0,11 17-8 16,-13-12-20-16,16 15-4 15,-13-6 0-15,3 7 3 16</inkml:trace>
  <inkml:trace contextRef="#ctx0" brushRef="#br1" timeOffset="724986.0582">18921 13323 81 0,'0'0'39'0,"-24"-12"-1"16,9 13 2-16,-15-3-32 16,3 9-2-16,-3 8-2 15,-3 6 0-15,-1 9-1 16,1 13 0-16,1 3-1 15,6 7 0-15,5 4 0 16,11-5-1-16,9-4 0 16,12-5-1-16,14-12 1 0,12-11-1 15,8-17 0-15,9-12 0 16,2-15 0-16,0-8-1 15,-3-9 1-15,-10-5-1 16,-10-2 0-16,-9-1-1 16,-19 4-2-16,-10 2 0 15,-8 7-1-15,-13 4-2 16,4 21-12-16,-17-11-11 15,16 18-9-15,-5 1-2 16,19 11 2-16,9-8 1 16</inkml:trace>
  <inkml:trace contextRef="#ctx0" brushRef="#br1" timeOffset="725713.0582">19365 13383 81 0,'0'0'40'16,"-7"27"-2"-16,0-12 2 15,8 5-35-15,-7 10-1 0,5 10-1 16,-4 1 0-16,2 10 0 15,-5-2-1-15,4-1-1 16,0-6 0-16,4-6 0 16,0-7 0-16,0-9 0 15,0-20-1-15,0 0 1 16,10-9-1-16,-4-16 1 15,0-10-1-15,1-9 0 16,0-8 1-16,0-7-2 16,0-8 1-16,2-1 1 15,1 1-1-15,3 4 1 16,2 9-1-16,1 5 1 15,4 10-1-15,7 10 1 16,3 12-1-16,2 12 1 16,3 11-2-16,-3 9 1 0,1 10-1 15,-3 9 0-15,-7 6 0 16,-9 8 0-16,-11 5 0 15,-8 4 0-15,-14 1 1 16,-9 2-1-16,-6-6 1 16,-8-4 0-16,-1-9 0 15,1-7 0-15,3-11 0 16,4-8 0-16,6-7 0 15,7-8 0-15,6-3 1 16,4 1-1-16,12 2 0 16,-16 20 0-16,10 7 0 15,-2 17 0-15,-2 13 0 16,-2 15-1-16,-5 11 0 0,-4 7-1 15,1 3-2-15,-3-13-7 16,17 6-9-16,-11-33-6 16,20-4-12-16,1-26-4 15,16-15 2-15</inkml:trace>
  <inkml:trace contextRef="#ctx0" brushRef="#br1" timeOffset="726277.0582">20193 12701 93 0,'-15'33'39'0,"-9"-2"1"16,11 21-1-16,-4 1-35 16,3 14-1-16,0 9 0 15,3 7-1-15,-1 4 0 16,3 2-1-16,1-4 0 15,6-9-1-15,4-10 0 0,3-11 0 16,3-16 1-16,4-12-1 16,4-14 1-16,2-17-1 15,3-14 0-15,1-11 1 16,5-8-1-16,1-6 0 15,0-4 1-15,0 1-1 16,1 5 0-16,-4 8 0 16,-1 13 0-16,-2 17 1 15,-10 12-1-15,-3 15-1 16,-6 17-1-16,-4 7 0 15,1 10-1-15,-2 3-1 16,7 4-2-16,-1-16-4 16,17 9-10-16,-8-32-6 15,22 2-12-15,-6-23-1 16,18-10 1-16,-5-22 0 0</inkml:trace>
  <inkml:trace contextRef="#ctx0" brushRef="#br1" timeOffset="726817.0582">20839 13333 90 0,'-36'9'39'16,"4"20"0"-16,-7-5 2 16,6 14-36-16,4 0-2 15,10 7 0-15,5-1-1 16,10-1 1-16,12-5-2 15,9-8 0-15,6-12-1 0,9-8 0 16,4-14 0-16,6-12 0 16,1-10-1-16,2-9 0 15,-5-6 1-15,0-5-1 16,-8 0 1-16,-3 2 0 15,-7 4-1-15,-6 11 1 16,-10 12 0-16,-6 17-1 16,0 0 1-16,-15 30-1 15,1 16 0-15,-10 19 2 16,-3 21-3-16,-4 11 2 15,-5 12-1-15,-2 8 1 16,-3 4-1-16,1-2 1 16,1-9-1-16,6-13 0 15,2-15 2-15,6-17-2 16,4-16 1-16,8-20 1 15,4-18-1-15,9-11 0 0,-8-30 0 16,8-9 0-16,3-14 0 16,2-15 0-16,5-13 1 15,5-7 0-15,9-3 0 16,0-1 0-16,9 4 0 15,2 2-1-15,6 11-1 16,2 7-3-16,10 21-9 16,-15-9-8-16,21 24-8 15,-12-9-11-15,12 12-1 16,-4-8 1-16</inkml:trace>
  <inkml:trace contextRef="#ctx0" brushRef="#br1" timeOffset="727103.0582">21752 12732 96 0,'-28'39'41'16,"-10"4"1"-16,10 20-2 15,-10 4-36-15,9 11 0 16,-1 4-1-16,6 5-1 16,1-1-1-16,6-3-1 15,10-9-1-15,5-13-1 16,10-13-2-16,3-21-5 15,22-1-11-15,-10-34-6 0,24-4-15 16,-4-24 1-16,13-8-1 16,0-20 2-16</inkml:trace>
  <inkml:trace contextRef="#ctx0" brushRef="#br1" timeOffset="727343.0582">22272 12550 93 0,'0'0'41'15,"-12"24"0"-15,-23 24 1 16,1 18-26-16,-12 16-13 15,1 14-1-15,-2 6 0 16,2 3-2-16,5-2 0 16,11-6 1-16,10-4-1 15,6-12-1-15,12-11-2 16,7-10-1-16,10-11-2 0,3-19-5 15,16 1-10-15,-11-32-4 16,22 1-17-16,-6-19 2 16,12 1-2-16,-9-16 4 15</inkml:trace>
  <inkml:trace contextRef="#ctx0" brushRef="#br1" timeOffset="727486.0582">22395 13545 107 0,'-13'11'43'0,"9"11"0"15,-11-16-2-15,15-6-39 16,0 0-8-16,-4-22-8 15,22 11-10-15,-23-18-19 16,8 3-1-16,-12-9-2 16,-5 0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27/11/2014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10.emf"/><Relationship Id="rId7" Type="http://schemas.openxmlformats.org/officeDocument/2006/relationships/image" Target="../media/image1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11.emf"/><Relationship Id="rId4" Type="http://schemas.openxmlformats.org/officeDocument/2006/relationships/customXml" Target="../ink/ink2.xml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9Pipi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952891"/>
              </p:ext>
            </p:extLst>
          </p:nvPr>
        </p:nvGraphicFramePr>
        <p:xfrm>
          <a:off x="214283" y="761999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due date for both the plan and the 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likes to keep his promises and keep things clear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look ahead to tomorrow’s lesson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plan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the first period on our plan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this unit will be assessed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613182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and 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Plan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Presentation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December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(Osmosis, Photosynthesis, Transpiration)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46100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400" dirty="0"/>
              <a:t>Transpiration is the process where water contained in liquid form in plants is converted to </a:t>
            </a:r>
            <a:r>
              <a:rPr lang="en-NZ" sz="4400" dirty="0" smtClean="0"/>
              <a:t>vapour </a:t>
            </a:r>
            <a:r>
              <a:rPr lang="en-NZ" sz="4400" dirty="0"/>
              <a:t>and released to the atmosphere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4800" y="76200"/>
              <a:ext cx="4533840" cy="928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8960" y="62880"/>
                <a:ext cx="4558680" cy="9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8029800" y="1924200"/>
              <a:ext cx="732960" cy="471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10000" y="1828080"/>
                <a:ext cx="776880" cy="6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7637040" y="2375280"/>
              <a:ext cx="412920" cy="848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11840" y="2309760"/>
                <a:ext cx="464040" cy="101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441680" y="948240"/>
              <a:ext cx="4511160" cy="5666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437720" y="933120"/>
                <a:ext cx="4518360" cy="568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69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9" y="9098"/>
            <a:ext cx="8957481" cy="684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848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5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3743"/>
          <a:stretch/>
        </p:blipFill>
        <p:spPr>
          <a:xfrm>
            <a:off x="0" y="0"/>
            <a:ext cx="911352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0800" y="150120"/>
              <a:ext cx="8871840" cy="5101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1440" y="135000"/>
                <a:ext cx="8897760" cy="513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469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7961</TotalTime>
  <Words>197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369</cp:revision>
  <dcterms:created xsi:type="dcterms:W3CDTF">2006-08-16T00:00:00Z</dcterms:created>
  <dcterms:modified xsi:type="dcterms:W3CDTF">2014-11-26T21:46:20Z</dcterms:modified>
</cp:coreProperties>
</file>