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455" r:id="rId2"/>
    <p:sldId id="305" r:id="rId3"/>
    <p:sldId id="59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21/11/2014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209413"/>
              </p:ext>
            </p:extLst>
          </p:nvPr>
        </p:nvGraphicFramePr>
        <p:xfrm>
          <a:off x="214283" y="761999"/>
          <a:ext cx="8750332" cy="4968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Take part in a Science Quiz for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Mrs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Nielsen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we can help put together the Science course(s) here at GHS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681027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Planets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and astronomy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7726</TotalTime>
  <Words>151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363</cp:revision>
  <dcterms:created xsi:type="dcterms:W3CDTF">2006-08-16T00:00:00Z</dcterms:created>
  <dcterms:modified xsi:type="dcterms:W3CDTF">2014-11-20T20:11:02Z</dcterms:modified>
</cp:coreProperties>
</file>