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sldIdLst>
    <p:sldId id="455" r:id="rId2"/>
    <p:sldId id="305" r:id="rId3"/>
    <p:sldId id="581" r:id="rId4"/>
    <p:sldId id="582" r:id="rId5"/>
    <p:sldId id="583" r:id="rId6"/>
    <p:sldId id="584" r:id="rId7"/>
    <p:sldId id="544" r:id="rId8"/>
    <p:sldId id="589" r:id="rId9"/>
    <p:sldId id="590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36" autoAdjust="0"/>
    <p:restoredTop sz="94660"/>
  </p:normalViewPr>
  <p:slideViewPr>
    <p:cSldViewPr>
      <p:cViewPr varScale="1">
        <p:scale>
          <a:sx n="72" d="100"/>
          <a:sy n="72" d="100"/>
        </p:scale>
        <p:origin x="1080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9T23:14:51.826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22320 6078 28 0,'0'0'21'0,"0"0"0"16,0 0 0-16,0 0-8 15,0 0-4-15,0 0-3 16,-5-14-1-16,5 14 1 16,0 0-1-16,0 0 0 15,0 0-1-15,0 0-1 16,0 0 1-16,1 14-1 15,-3-3-1-15,0 4 0 16,-1 2 0-16,0 4 0 0,2-2 0 16,1 4 0-16,0 0 0 15,4 0 2-15,1-2-3 16,2 3 1-16,2-4-1 15,4 0 0-15,0-4 0 16,3 0-1-16,3-1 1 16,3-4-1-16,2 0 0 15,0-3 1-15,4-1-1 16,1-3 0-16,1-1 0 15,1 0 1-15,-1 0-1 16,2-2 1-16,-3 1-1 16,2-1 1-16,-2-1-1 15,1 0 1-15,1-3 0 16,2-3-1-16,3-2 1 0,2-4 0 15,4-4 0-15,6-6 0 16,3-2 0-16,4-5 0 16,6-1-1-16,6-3 1 15,-1-1 0-15,4 1-1 16,0-1 1-16,-4 2-1 15,1 1 1-15,-4 0-1 16,-6 1 0-16,-4 1 0 16,-3-1 1-16,-4 0 0 15,-2-1-1-15,-4 2 1 16,-2-1-1-16,-4 0 1 15,-1 0-2-15,0 3 1 16,-7 0 0-16,-4 4-1 0,-3 2 1 16,-2 5-1-16,-6 0 1 15,-11 16-1-15,8-16 2 16,-8 16-1-16,0 0 1 15,-19-13-1-15,6 10 0 16,2-1 1-16,-2 0-1 16,-1-2 1-16,0-1-1 15,0 0 1-15,3-1-1 16,-2-3 1-16,-1 2 0 15,0 1-1-15,-4 0 1 16,-2-1 0-16,-3 1-1 16,-1 4 1-16,-8-3 0 15,2 2 0-15,1-1 0 16,-3-1 0-16,5 1 0 15,2-1-1-15,-1-2 1 0,4 0 0 16,3 2 0-16,1 0 0 16,7 1 0-16,11 6-1 15,-14-6 1-15,14 6-1 16,0 0 0-16,16 10 0 15,2-8-1-15,7-1 1 16,7-2 1-16,9-4-1 16,5-3 0-16,10-6 0 15,5 2 0-15,4-4 0 16,-3 3 0-16,0-2 0 15,-7 6-1-15,-6 3 1 16,-7 5 0-16,-12 5 0 16,-8 3 0-16,-8 7 1 15,-7 0-1-15,-5 3 0 0,-2 1 1 16,-2 1-1-16,-1-3 0 15,-1-1 1-15,-1-3-1 16,5-12 0-16,-6 16 0 16,6-16 0-16,0 0 0 15,0 0 1-15,0 0-1 16,0 0 1-16,0 0-1 15,0 0 1-15,0 0 0 16,0 0-1-16,0 0 1 16,-11 2-1-16,11-2 0 15,0 0 1-15,0 0-2 16,-2 25 1-16,2-6 0 15,0 13 0-15,-5 11 1 16,0 11 0-16,-6 14-1 16,-4 10 1-16,-7 7 0 0,-7 6 0 15,-7 2 0-15,-4-1 1 16,-4-4-2-16,1-7 1 15,6-9-1-15,6-11 1 16,7-9-2-16,6-12-1 16,11-4-3-16,3-20-6 15,17 2-25-15,-13-18 0 16,18 10-2-16,-18-10 1 15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9T23:14:55.508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21817 6610 19 0,'0'0'20'0,"1"-12"1"16,-1 12 5-16,0 0-13 16,0 0-7-16,0 0 0 15,0 0 1-15,0 0 0 0,0 0 0 16,4 11 0-16,-4-11-3 15,8 14 1-15,-8-14-2 16,13 19 1-16,-9-5-1 16,4 4 0-16,-1 5 0 15,1 5-1-15,-3 3-1 16,1 6 0-16,-3 2 1 15,0 5-2-15,-3-1 1 16,0 3 0-16,-3-2-1 16,2 2 1-16,-1 1 0 15,4-1-1-15,-1 2 0 16,-1-2-1-16,5 2 1 15,2 3-1-15,-2 0 1 0,0 4-1 16,-1-1 1-16,-1 2 0 16,0 0 1-16,-1-1 0 15,-4 2 0-15,3-4 0 16,-5 0 0-16,4 0-1 15,-4-3 1-15,4-2 0 16,-4-1-1-16,2 1 0 16,-2-2 1-16,-1 2-2 15,-5-3 1-15,1 1 1 16,-5 0-1-16,0 1 1 15,-5-2 0-15,-2-2 0 16,-7 0 0-16,0-1 0 16,-2-4 0-16,0-4 1 15,-1-4 0-15,0-2-1 0,5-6 1 16,5-3-1-16,0-5 0 15,5-3 0-15,3-5 0 16,13-6 0-16,-16 4 0 16,16-4 0-16,-17-5-1 15,17 5 1-15,-17-8-1 16,17 8 1-16,-17-9-1 15,17 9 0-15,-15-13 0 16,15 13 1-16,-14-9-1 16,14 9 0-16,0 0 1 15,-14-11-1-15,14 11 1 16,0 0-1-16,-9-3 0 15,9 3 1-15,0 0-1 16,-12 8 0-16,12-8 0 16,-9 12 0-16,9-12 0 0,-12 17 1 15,12-17 1-15,-10 19-1 16,10-19 1-16,-14 18-1 15,14-18 1-15,-15 21-1 16,15-21 1-16,-19 16-1 16,19-16-1-16,-18 12 0 15,18-12 1-15,-19 8-1 16,19-8 1-16,-17-4-1 15,17 4 0-15,-16-10 0 16,16 10-1-16,-11-22 0 16,7 6 0-16,0-6 0 15,0-1 0-15,1-7 0 16,1-3 0-16,2-2 0 15,0-5 1-15,1 0 0 0,1 1 1 16,2-1-1-16,1 2 1 16,2 1-1-16,-3 4 0 15,3 1 0-15,1 6 0 16,0-1 0-16,0 2 0 15,-1 6 0-15,-1 0 0 16,0 4 0-16,-1 3 0 16,-5 12 0-16,8-17 0 15,-8 17 1-15,0 0-1 16,0 0 0-16,4-11 0 15,-4 11 0-15,0 0 0 16,0 0 0-16,0 0 0 16,0 0 0-16,0 0 0 0,12 0-1 15,-12 0 2-15,0 0-1 16,10-5 0-16,-10 5 0 15,8-12 0-15,-8 12 1 16,12-21-1-16,-5 7 0 16,1-6 0-16,3-2 1 15,0-1 0-15,-2 1 0 16,2 1-1-16,-2 3 1 15,-2 3 0-15,-1 3 0 16,-6 12-1-16,0 0 1 16,6-10-1-16,-6 10 0 15,0 0 0-15,0 0 1 16,-14 9-1-16,14-9 0 15,-11 8 0-15,11-8 0 0,-10 12 0 16,5 0 0 0,2 3-1-16,0 4 0 0,0 3 1 15,-1 4-1-15,0 8 0 16,-1 4 1-16,-3 8 0 15,-2 1-1-15,-2 6 1 16,-2 6 0-16,-2 2 0 16,1 5 0-16,-1-2 0 15,1 3 1-15,1-3 0 16,6-6 0-16,0-6 0 15,6-6 0-15,2-6 0 16,2-9-1-16,2-8 2 16,1-6-3-16,2-5 1 15,-7-12 0-15,11 8 0 0,-11-8 0 16,0 0 0-16,0 0 0 15,11-11 1-15,-11 11-1 16,-3-13 0-16,3 13 1 16,-4-12-1-16,4 12 0 15,0 0 1-15,-9-13-1 16,9 13 0-16,0 0-1 15,0 0 1-15,0 0 0 16,0 0 0-16,0 0 0 16,0 0 0-16,-9-10 0 15,9 10 0-15,0 0 0 16,0 0 0-16,0 0 0 15,0 0 1-15,0 0-1 16,0 0 0-16,-10 13 0 16,10-13 0-16,-10 15 0 0,10-15 0 15,-10 17-1-15,10-17 1 16,-9 16 0-16,9-16 0 15,-3 12-1-15,3-12 1 16,0 0 0-16,0 0 0 16,12 3-1-16,-1-5 1 15,0-3 0-15,4-3 0 16,3 3 0-16,0 0 0 15,1-3 0-15,4 3 0 16,-1 0 0-16,-1 3 0 16,4 1 0-16,2 2 0 15,-3-1 1-15,4 1-1 16,0-1 0-16,1 1 0 15,0 1 0-15,3-4 0 0,1 2 0 16,-2-2 0-16,4 0 0 16,1-2 0-16,2 0 0 15,1-3 0-15,2 0 0 16,-1-2-1-16,1-3 1 15,-2 3 0-15,-2-4 0 16,-2-1 0-16,-4 4 1 16,-2 0-1-16,-5 4 1 15,-1-1-1-15,-4 5 1 16,0-2-1-16,-5 4 1 15,-1 2-1-15,-2 0 0 16,-2 1 0-16,-9-3 0 16,19 5 0-16,-19-5-1 15,15-3 1-15,-15 3 0 16,15-4 0-16,-15 4 1 0,19-7-2 15,-19 7 2-15,20-13-1 16,-20 13 1-16,17-11-1 16,-17 11 0-16,12-7 1 15,-12 7-1-15,0 0 0 16,0 0 0-16,0 0 1 15,0 0-1-15,0 0 0 16,0 0 0-16,-11 7 0 16,11-7 1-16,-12 4-1 15,12-4 0-15,-14 4 0 16,14-4 0-16,-14 0 0 15,14 0 0-15,-17 3 0 0,17-3 0 16,-16 5 0 0,16-5-1-16,-18 7 1 0,18-7-2 15,-11 8 0-15,11-8-1 16,0 0 2-16,0 0-2 15,-11 10 2-15,11-10-1 16,0 0 1-16,0 0 0 16,0 0 1-16,0 0-1 15,0 0-3-15,0 0-12 16,0 0-18-16,0 0 0 15,0 0-3-15,-11-3 0 16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9T23:13:31.868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92D05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00B0F0"/>
    </inkml:brush>
    <inkml:brush xml:id="br5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12338 16209 22 0,'8'-13'30'0,"-3"1"0"15,-5 12 0-15,9-16-26 16,-9 16-7-16,0 0 1 16,15 4-1-16,-15-4 1 15,10 14 1-15,-10-14 2 16,8 21 0-16,-3-2 3 15,-5-5 0-15,5 8 1 16,-5-7 1-16,4 8-2 16,-4-7 0-16,6 6-2 0,2-7 0 15,7-1-2-15,4-5 2 16,9-3-2-16,5-6 0 15,9-4 1-15,5-6-1 16,15-4 2-16,5-10-1 16,7-2 1-16,3-2-2 15,7-1 1-15,0 1-1 16,2-1-1-16,3 4 1 15,-3-1 0-15,4 7 0 16,-4 0-1-16,1 3 1 16,-3 4 0-16,0-1 0 15,-3 5-1-15,-3 3 1 16,-6 4-1-16,-4 3 1 15,-3 3 0-15,-2 5-1 0,-1 1 1 16,-3 0 0-16,0 3 0 16,-2 0 0-16,0 0 0 15,-3 0 0-15,2-4 0 16,2-4 0-16,1-2 0 15,7-2-1-15,5-7-1 16,9 0 0-16,4-6-1 16,6 0 0-16,2-4 1 15,5 5-1-15,-2-2 1 16,-1 6 1-16,-4 1 1 15,-5 1 1-15,1 6 1 16,-6 0-1-16,-5 0-3 16,3 4-26-16,-9-3-4 15,-10 2 1-15,-10-3-2 16</inkml:trace>
  <inkml:trace contextRef="#ctx0" brushRef="#br0" timeOffset="967.0967">15807 16068 21 0,'0'0'28'0,"-16"-16"0"16,16 16-1-16,0 0-29 15,-2 14 0-15,4-2 0 16,8 6 1-16,1 0 1 16,9 2 1-16,6-1 2 15,3-5 1-15,12 1 1 16,2-10 0-16,16 3 1 15,0-12-1-15,11 4 0 16,5-10 0-16,10 2-2 0,6-4 0 16,5 1-1-16,3-2 0 15,1-3-1-15,3 0 0 16,3 0-1-16,1-3 1 15,0 0-1-15,-3-2 1 16,-2 0-1-16,0 2 0 16,-5 1 0-16,-2 6 0 15,-8 1-2-15,-5 13-6 16,-17 1-24-16,-2 12-2 15,-13 0 0-15,-10 6 0 16</inkml:trace>
  <inkml:trace contextRef="#ctx0" brushRef="#br0" timeOffset="2550.255">19813 15970 21 0,'0'0'31'16,"0"0"-1"-16,0 0 2 16,0 0-22-16,13-2-9 15,4-3 1-15,9 2 0 16,3-4 0-16,8 2 0 0,1-2 0 15,8 4-1-15,3-2 0 16,8 3-1-16,3 1 1 16,2-1 0-16,6 0-1 15,3-1 1-15,6-3-1 16,4 0 1-16,1-2 0 15,6 0 0-15,5-1-1 16,2 2 1-16,5-2 0 16,3 2-1-16,-3 1 0 15,5 0 0-15,0 3 0 16,1 3 0-16,-1-1 0 15,-2 3 0-15,-3 2-1 16,-4 3 2-16,-1 4-1 16,-4 1 0-16,-1 0 0 0,-1 2 1 15,-2 1-1-15,2-1 1 16,1-2 0-16,3 0 0 15,1-5 0-15,2 0 0 16,-1-4 0-16,3-1-1 16,1-2 1-16,-2 0-1 15,-5 2 1-15,0-1-1 16,-5 2 1-16,-6 3-1 15,-4 0 1-15,-4 1-1 16,-5 0 0-16,-1-2 1 16,2 0-1-16,-3-3 0 15,4-3 0-15,0-2 0 16,-1-4 1-16,0 0 0 0,-3-2 0 15,-5-1 0 1,-5 5 0-16,-7 1 0 0,-2 3-1 16,-6 2 1-16,-6 1-1 15,-2 4-1-15,0 0 1 16,1-6-4-16,8 6-29 15,-9-15-2-15,2 0-2 16,-10-7 0-16</inkml:trace>
  <inkml:trace contextRef="#ctx0" brushRef="#br1" timeOffset="7307.7307">13343 17553 7 0,'0'0'30'15,"2"12"0"-15,-2-12 1 16,19-3-26-16,-4 0-2 0,12 1 2 15,1-4 0-15,11 0-1 16,4-1 0-16,8 1-1 16,3 0-1-16,8-1 0 15,4 0-1-15,4-1-1 16,6 0 1-16,5-2-1 15,8-2 0-15,6-2 0 16,7-3 0-16,6-1-1 16,6-1 2-16,6-4-2 15,8 1 2-15,3-1-2 16,0 0 1-16,0-3-1 15,-1 4 0-15,4-3 1 16,-1 3-1-16,-1-1 1 16,-7-2 0-16,-2 0 0 15,-7 1 0-15,-1-5 0 0,-4-1 1 16,-4 1-2-16,-8-1 2 15,-5 5-1-15,-7 0 0 16,-4 2 0-16,-3 3 0 16,-4 7 0-16,-8 2 1 15,-4 3-1-15,-4 1 0 16,-3 1 1-16,-4 0-1 16,0-2 0-16,-2-2 1 15,1-2 0-15,-3-5 1 16,5-6-1-16,4-7 2 15,7-6-1-15,1-9 0 16,11-2-1-16,3-4 0 16,4-3-4-16,9 13-10 15,-12-8-18-15,-3 16-3 0,-14 4 1 16</inkml:trace>
  <inkml:trace contextRef="#ctx0" brushRef="#br1" timeOffset="8554.8554">18055 16585 1 0,'-19'5'27'0,"-4"-4"-2"16,8 5 0-16,0-1-23 15,1 1-1-15,2 2-1 16,1 2 0-16,1 3 0 15,-2 1 2-15,2 4 2 16,-6-5 0-16,6 10 2 16,-12-11 1-16,8 13-1 15,-13-11 1-15,2 6-1 0,-12-6-2 16,-2 8-1-16,-10-1-1 15,-12 3 0-15,-12 7-2 16,-11 7 1-16,-11 4-1 16,-11 4 1-16,-9 3 1 15,-13 6 0-15,-7 0 0 16,-3 0 1-16,-1-5 0 15,-3-2 0-15,-8-2 0 16,4-2 0-16,0-3-1 16,3-1 0-16,1-1-2 15,0 3 2-15,70-20-2 16,-8 3 0-16,1 4-1 15,-9 3 1-15,6 2 0 16,-7 4-1-16,3 1 0 16,-8-3-6-16,13 0-14 0,-6-2-15 15,8-6-1-15,-2-3 0 16</inkml:trace>
  <inkml:trace contextRef="#ctx0" brushRef="#br1" timeOffset="9230.923">18202 16807 41 0,'-15'29'35'15,"1"1"-1"-15,6 9 0 16,0 5-35-16,2 8 1 16,2 10 0-16,0 7 1 15,-2 7-1-15,-3 5 1 16,-3-1 0-16,-4-2 0 15,16-78 0-15,-20 82 0 0,20-82 0 16,-25 89 1-16,25-89 0 16,-41 93 0-16,16-42 1 15,-3 5-1-15,-7-7 1 16,-2 4-4-16,0-4 2 15,-1 2-4-15,5-3-9 16,-3-5-24-16,36-43-2 16,-53 72-2-16</inkml:trace>
  <inkml:trace contextRef="#ctx0" brushRef="#br1" timeOffset="9799.9799">18758 16616 28 0,'-4'39'32'16,"4"10"1"-16,-6 5 0 15,4 10-28-15,-2 1-2 16,7 12 1-16,-1 4-2 16,9 6 1-16,3 1-1 15,8 1 1-15,4-7-2 16,7-2 1-16,-33-80 0 15,40 78-1-15,-40-78 2 16,52 81-2-16,-52-81 2 16,57 87-1-16,-30-39 0 15,1 7-3-15,-5-8 2 16,-1 6 1-16,-8 2-4 0,0 4 4 15,-4 0-2-15,-2 0-2 16,-3-4 0-16,-1-2-3 16,3-3-24-16,-7-50-8 15,13 62-1-15,-13-62 1 16</inkml:trace>
  <inkml:trace contextRef="#ctx0" brushRef="#br1" timeOffset="10549.0548">19514 16740 14 0,'13'3'32'15,"-3"0"0"-15,2 9 2 16,-12-12-28-16,18 28 1 15,-11-11-1-15,10 11 0 16,-3-2-3-16,6 8 1 16,-1-1-2-16,8 5 1 15,4-4-2-15,6 3 2 16,8 0-2-16,11 1 1 15,6-6 0-15,11 3 0 16,9-3 0-16,11 6-1 16,3-4 0-16,7 4-1 15,2-1 1-15,0 2 0 0,3-2-1 16,0 4 1-16,-4-1 0 15,0-4 1-15,-5 3-1 16,0-7 0-16,-2-2 0 16,-2-3 0-16,-4-6 0 15,-44-10-1-15,2 1 1 16,3 1-2-16,4 1 2 15,-4-3-2-15,1 5 1 16,-1 1 0-16,-2 0 0 16,-50-17-1-16,87 33 1 15,-87-33-2-15,73 31-3 16,-73-31-4-16,59 22-25 15,-59-22-2-15,35-7-1 16,-11-10-1-16</inkml:trace>
  <inkml:trace contextRef="#ctx0" brushRef="#br1" timeOffset="11109.1108">20048 16374 43 0,'-10'1'33'16,"10"-1"2"-16,-6 15-8 15,11 2-27-15,10 10 1 16,15 7-1-16,10 6 1 16,12 7 0-16,15 2 0 15,7 1 0-15,13-2 0 16,4-6-1-16,9-4 1 15,-1-11-2-15,1-6-2 16,1 8-14-16,-16-15-15 16,-2 1-3-16,-17-5 0 15</inkml:trace>
  <inkml:trace contextRef="#ctx0" brushRef="#br2" timeOffset="17076.7075">17984 16026 18 0,'0'0'27'0,"12"2"0"16,-12-2-17-16,11-10-1 0,-11 10 0 15,13-13-3-15,-13 13-2 16,15-12-2-16,-15 12-1 15,15-12 0-15,-15 12-1 16,13-5 1-16,-13 5 0 16,17-6 1-16,-5 4 0 15,-2-4 0-15,7 0 1 16,-1-5 0-16,3-1-1 15,0-4 0-15,4 1 0 16,-3-4 0-16,-1 0-1 16,-1-3 0-16,-1 1 0 15,-4-1 0-15,0 2 0 16,-4-1 0-16,-3-1 0 15,-1 0 1-15,2 2 0 16,-3 0 0-16,0-1-1 0,-1-1 1 16,0 2-1-16,0 0 1 15,0-1-2-15,-2-1 1 16,2 1 0-16,-2-1-1 15,2-1 1-15,-2 2-1 16,4-1 1-16,-2-2-2 16,3 1 2-16,-1-1-1 15,2-1 0-15,1-2 1 16,-2-1-1-16,1 1 0 15,-2-3 0-15,0 3 0 16,0 1 1-16,-1-2-1 16,-3 3 0-16,1 0 0 0,0 0 0 15,0 1 0-15,-1 0 0 16,3-3 0-16,2 1 0 15,2-3 1-15,0 1-2 16,1-3 2-16,2-1 0 16,-1-4 0-16,2 1 0 15,-1-3 0-15,-4 0 0 16,2-2-1-16,-3 1 3 15,0-3-3-15,-1 2 0 16,-1-4 0-16,0 0 0 16,0 1 0-16,0 0 0 15,-1-2 0-15,1 0 0 16,0 0 0-16,-1 1 0 15,-1 0 0-15,-1-2 1 16,0-1 0-16,-1 2-1 16,2-3 1-16,-4 0-1 0,2-3 1 15,0-2 0-15,3 0-1 16,-3 0 0-16,0 1 0 15,0-3 0-15,0 3 0 16,1 0 0-16,0-1 0 16,0 1 1-16,-1 0-1 15,3 0 1-15,-1-2-1 16,0-2 1-16,2-3-1 15,-1 1 1-15,-1-1-1 16,3-1 0-16,-1 1 0 16,0-3-1-16,1 2 1 15,1-1 0-15,-3 2 0 16,1 0 1-16,-2 0 0 0,2 0-1 15,-2-1 1-15,0-1 0 16,-1 2-1-16,-1 3 1 16,-1-1-1-16,-1 1-1 15,0 0 1-15,-1 3 0 16,2-1 0-16,-1 2 1 15,0 0-2-15,1 1 2 16,0 2-1-16,1-1 1 16,-1 3-2-16,-3-4-1 15,4 9-7-15,-7-6-25 16,4 3 1-16,-4-2-2 15,2 3 0-15</inkml:trace>
  <inkml:trace contextRef="#ctx0" brushRef="#br2" timeOffset="18563.8562">19832 16030 10 0,'0'0'28'15,"0"0"-1"-15,0 0 0 16,-11-17-18-16,11 17-3 15,0 0 0-15,-8-12-1 16,8 12-1-16,-12-13 1 16,3 4-1-16,9 9 0 15,-18-15 0-15,18 15 0 16,-21-19-1-16,9 7 0 15,-3-2-1-15,1 0-1 16,-1-8 1-16,-1 1-1 16,-1-6 0-16,0-3 0 15,0-2-1-15,1-3 1 16,0-3-1-16,-1-2 1 0,1-2-2 15,3-2 2-15,0 1-1 16,1-4 1-16,-1-1-1 16,2 1 1-16,-1-5-1 15,2-2 1-15,0-1 0 16,1-3-1-16,1-2 0 15,2 0 0-15,2-4 0 16,-1 0 0-16,4 0 1 16,-2 0 0-16,2 1 0 15,-3 2 0-15,0-1 0 16,1 3 1-16,-3-2-1 15,-1 2 0-15,1 1 0 16,-2-2-1-16,2 0 0 16,0-2 0-16,3 0 1 0,-2-1 0 15,1-3 1-15,0-1-1 16,1-1 0-16,0 0 0 15,1 0 0-15,1 3 0 16,-1 1-1-16,-1 3 0 16,0-3 0-16,1 6 1 15,0-2 0-15,2 2 0 16,-1-1 0-16,4 0 1 15,-1-3-1-15,1 2 0 16,2 1 0-16,0 2 0 16,-1-3-1-16,1 2 0 15,-1 1 0-15,-1 3-1 16,-2 0 1-16,-1 2 1 15,0 0 0-15,-2 2 0 16,0 1 0-16,0 0 0 0,0-3 0 16,1 1 0-16,-2 1 0 15,2 0-1-15,1 0 0 16,-1 0 0-16,1-3 1 15,1 4-1-15,-1-2 1 16,0 3 2-16,0-3-3 16,1 1 1-16,1 3-1 15,-1-1 2-15,-1 1-2 16,0 4 1-16,-3-2-1 15,1 2-2-15,0 3 2 16,-1-2-1-16,-1 2 0 16,4-3 0-16,0 4-2 15,0-5-1-15,4 9-4 16,-6-7-25-16,11 8-3 0,-7-1-1 15,1 8 1-15</inkml:trace>
  <inkml:trace contextRef="#ctx0" brushRef="#br2" timeOffset="19283.9282">19362 11324 50 0,'0'0'30'0,"0"0"2"16,0 0-1-16,11-2-26 15,-7-16 0-15,9 3-1 16,-3-9 0-16,6 0 0 16,2-8-1-16,3 0 0 15,2-4 0-15,7-1-1 16,1-6 1-16,3 3 2 15,1-5-2-15,6 0 1 16,-3-4-1-16,1 4 1 16,-1-3-2-16,1 4 2 0,-5-3-3 15,7 2 1-15,-1-3 0 16,6 2-1-16,3 0 1 15,7 1-2-15,8-1 3 16,2 5-4-16,1 0 4 16,-2 7-3-16,-5 3 1 15,-8 6-2-15,-7 9-1 16,-16 1-2-16,-2 21-16 15,-27-6-16-15,14 6 1 16,-14-6-5-16,-12 17 4 16</inkml:trace>
  <inkml:trace contextRef="#ctx0" brushRef="#br2" timeOffset="20087.0085">19371 10654 25 0,'15'-28'28'0,"0"-6"0"16,3-6 2-16,5 7-16 15,-8-17 1-15,19 11-4 16,-10-15 1-16,19 7-2 16,-3-13-2-16,12 2-2 15,0-9-1-15,10 2-2 16,3-7 2-16,2 2-2 15,-5 0-1-15,4 6 0 16,-2-1 0-16,0 9-1 16,1 3 0-16,1 2 0 15,0 5 0-15,-1 2-1 16,0 4 1-16,-1 2-1 15,-4 3 0-15,-7 5 1 16,-5 2-1-16,-10 5 1 0,-7 5-1 16,-5 5 1-16,-9 3-1 15,-6 5 1-15,-11 5-1 16,0 0-2-16,0 0 0 15,0 0-2-15,0 0-3 16,-15-8-5-16,15 8-22 16,0 0-1-16,-9 15-1 15,9-15 0-15</inkml:trace>
  <inkml:trace contextRef="#ctx0" brushRef="#br2" timeOffset="22012.201">18591 11536 11 0,'0'0'24'0,"0"0"1"16,-12 4 0-16,12-4-10 16,0 0-3-16,0 0-5 15,0 0-1-15,3-12-3 16,-3 12 0-16,0 0-1 15,0 0-1-15,0 0 1 16,10-9-2-16,-10 9 1 16,0 0 0-16,0 0 1 15,0 0-1-15,0 0 1 16,0 0 0-16,0 0 0 0,0 0 1 15,0-18-1-15,0 18 0 16,6-20 0-16,-1 7 0 16,-3-2-1-16,4 1 0 15,-5-2 0-15,2 1 0 16,-3-1 0-16,-1 1 0 15,-1 1 0-15,-3-1 0 16,1 0 0-16,-1-1-1 16,0-2 1-16,1-1 1 15,0-1-2-15,3 0 0 16,0-2 1-16,1-1-1 15,1-4 0-15,0 3 1 16,3-4-1-16,0 1 1 16,-3-3 1-16,3 0 1 15,-1 0-1-15,1-3 1 0,0 1-1 16,0-1 1-16,-1-1-1 15,2 0 1-15,-1-3-2 16,0 2-1-16,0-2 1 16,0 0 0-16,0-2 1 15,-1 3-2-15,-2 0 2 16,-1-1-2-16,0 1 1 15,0 1-1-15,-1 2 0 16,-1 1 0-16,1 2 2 16,-4 1-4-16,2-2 4 15,-2 1-2-15,2 2 2 16,0-1-1-16,-1-1 1 15,0 2-1-15,3-4-1 16,0 2 3-16,0-1-3 0,2 1 1 16,-1-2 0-16,2 2-1 15,-1-1 1-15,0 1-1 16,-1-1 0-16,0 2 0 15,0 2 0-15,-1-3 0 16,-2 5 0-16,-1-5 0 16,2 2 1-16,-1 1-1 15,0-3 0-15,1 1 0 16,0-1 1-16,0 1-1 15,1 0 1-15,1 1-1 16,0 4 1-16,0-2-1 16,0 3 1-16,-2 0 0 15,1 1-1-15,0 1 0 16,-2 0 1-16,1 0-1 0,-1 1 0 15,-1-1 0-15,-1 2 0 16,2 1 0-16,-2-3 1 16,1 5-1-16,-2 0 0 15,1-1 0-15,-2 3 0 16,1-1 0-16,-3 3 0 15,0 0 0-15,-1-2 1 16,0 0-1-16,-1-1 0 16,-1 0 0-16,2-2 0 15,-2-1 0-15,1-2 0 16,-1 0 0-16,-1 0 0 15,-1 0 0-15,-2 0 0 16,0 0 0-16,-4 2 1 16,-1-1-2-16,-2 0 2 15,-4-1-1-15,-4-1-1 0,-2 3 2 16,-2-2-3-16,-2 1 3 15,-1-2-2-15,-3 1 2 16,0 1-2-16,1-3 1 16,1 0 1-16,-2 0-1 15,3-2 1-15,-2-1-1 16,1-2 0-16,1-1 1 15,-2 1-1-15,1-2 0 16,-3-1 0-16,-2 3 0 16,0-1 1-16,-4-1-2 15,1 2 1-15,2-3-3 16,6 7-3-16,-3-13-12 15,18 13-19-15,-4-6 0 16,16 6-1-16,5 0-1 0</inkml:trace>
  <inkml:trace contextRef="#ctx0" brushRef="#br2" timeOffset="22860.2858">18589 8469 55 0,'0'0'32'16,"-11"-6"0"-16,11 6 1 15,-6-13-23-15,-2-4 0 16,6 5-4-16,-6-8 0 0,4 4-1 15,-7-6-1-15,2 4-1 16,-7-2 0-16,3 1-1 16,-7 2 0-16,0 0-1 15,-4-2 0-15,0 1-1 16,-3-1 1-16,0-3-1 15,-2 2 1-15,-1-8-1 16,-2-2 0-16,-1 2 1 16,-1-3 0-16,-4 1 0 15,0 0-1-15,-1 0 1 16,-3 2-1-16,-1 5 1 15,-1 3 0-15,-3 0-2 16,-2 3 2-16,-2-1-1 16,0 5 0-16,0-4 0 15,-1 1-1-15,2-3-1 0,2 3-3 16,-6-11-26-16,20 5-5 15,-5-6 0-15,12 5-2 16</inkml:trace>
  <inkml:trace contextRef="#ctx0" brushRef="#br2" timeOffset="25669.5667">19418 10638 56 0,'2'14'29'15,"-2"-14"-2"-15,0 0-1 16,0 0-22-16,0 0 0 15,0 0 1-15,0 0 1 16,0 0-1-16,0 0 1 16,0 0 0-16,-2-20-1 15,2 20-2-15,0-25 0 16,0 7-2-16,-3-4 0 15,3-1 0-15,0-4 0 16,-2-4 0-16,1-2 0 16,0-1 0-16,-2-2 2 15,3 1-3-15,-3-4 3 16,0 6-1-16,-2-3 1 15,2 5-2-15,-2-1 2 0,3 4-2 16,-5-1 0-16,2 1 1 16,1 2-2-16,-1-1 0 15,1 1 1-15,2-3-1 16,0 2 0-16,-1-1 0 15,1 1 0-15,2-2 1 16,0 0-1-16,2 1 0 16,-2-1 1-16,2 1-1 15,-1-2 0-15,-1 1 0 16,0 3 0-16,-4-2 0 15,2 0 0-15,-1 2 0 16,-2 1 0-16,1-3 0 0,0-1 0 16,1 4 0-1,0-4 1-15,0 0-1 0,1 0 0 16,2 0 1-16,0 0-1 15,0 0 0-15,0-3 1 16,0 2-1-16,-2 0 0 16,2 3 0-16,-1-2 0 15,0 1 0-15,1-1 0 16,0 4 0-16,-1-1 0 15,-1 0 0-15,2 2 0 16,0-1 0-16,0 3 0 16,-1 0 1-16,0 2-1 15,1-1 1-15,-1 1-1 16,2-1 1-16,0 0-2 15,2-1 1-15,0 1-1 0,-1 0 1 16,2-1-2-16,-1 1 2 16,0 2-1-16,0-1 0 15,-2 1 1-15,2 1 0 16,-1-1 0-16,-1-1 0 15,1 1 0-15,0-1 0 16,-1 2 0-16,1-2 0 16,-1 3 1-16,-1 1-1 15,4 1 0-15,-3 0 0 16,1 1 0-16,0 3 0 15,2-3-1-15,-1 2 1 16,2 1 0-16,3-3 0 16,-2 2 0-16,2 0 0 15,5-2 0-15,-2-1 0 0,3-1 0 16,0 1 0-16,2-3 0 15,1 2 0-15,0-1 1 16,-1 2-1-16,-1 1 0 16,3 0 0-16,-3 0 0 15,0 1 0-15,0 0 0 16,1 0 0-16,-1-1 0 15,4-1 0-15,-1-2 0 16,2 2 0-16,2-6 0 16,-2 1 1-16,0-1-1 15,2 0 1-15,0 2-1 16,-1-2 1-16,-2 1-1 15,0 1 1-15,0 1-1 16,0 2 1-16,0-1-1 0,0 1 0 16,0-4 0-16,3 3 0 15,1-4 0-15,0 3 0 16,1-3 0-16,3 0 0 15,-1 0 0-15,2-1 0 16,1-2 0-16,0 2 0 16,3-1 0-16,1-1 1 15,-3 0-1-15,2 0 0 16,2 1 0-16,0-2 0 15,-2 2 0-15,0-1 0 16,-1 1 0-16,2-1 0 16,0 3 0-16,-3-2 0 15,2 2 0-15,2 0 0 16,-2-3 0-16,2 2 1 15,1-1 0-15,0 0 0 0,1 0-1 16,1 0 2-16,1 0-2 16,-1-2 2-16,1 3-2 15,0-1 0-15,1-4 0 16,2 3 0-16,-3-3 0 15,0 1 0-15,0-2 0 16,-4 2 0-16,2 0 1 16,-3 2-1-16,-3-1 0 15,0 2 0-15,0 1 0 16,0-1 0-16,-1 3 1 15,0 2-1-15,-5 0 0 16,-3 2 0-16,-2 3 0 16,-2 3 0-16,-4 1 1 0,-13 9-2 15,16-13 1-15,-16 13 0 16,12-10 0-16,-12 10 0 15,14-14 0-15,-4 6 0 16,2-1 0-16,1-2 0 16,2 2 0-16,4-2 0 15,0 1 0-15,-1 0 0 16,-1 3 0-16,0-1-1 15,-3 2 1-15,-2 0-1 16,-12 6 1-16,19-8-1 16,-19 8 1-16,11-8-1 15,-11 8-1-15,10-11-2 16,0 14-17-16,-11-13-16 15,1 10 1-15,0 0-2 0,-21-4 0 16</inkml:trace>
  <inkml:trace contextRef="#ctx0" brushRef="#br2" timeOffset="26954.6952">19242 7974 18 0,'-10'13'22'0,"10"-13"1"16,0 0 1-16,-7 11-15 15,7-11 1-15,0 0-1 16,0 0-1-16,0 0 2 15,-11-11-2-15,11 11 1 16,7-11-1-16,5 7-1 0,-5-9 0 16,9 1-3-1,0-7 0-15,7-1-2 0,0-6 0 16,3-1-1-16,-2-5 1 15,3 2 0-15,-2-5 1 16,3 3-1-16,0-1 0 16,-1 0 1-16,-1 0-1 15,6 5-1-15,-2-3 1 16,3 1-2-16,3 1 1 15,0 0-1-15,2 2 0 16,2-3-1-16,0 2 1 16,-2-3 0-16,2 1 0 15,-2 1 1-15,-2 0-1 16,-2 1 2-16,-3 1-1 15,0 2 1-15,-1-1 0 0,0 3 0 16,-2-1-1-16,3 1 0 16,1 0 0-16,4-3-1 15,1 2 1-15,3-1-1 16,3 0 0-16,1-2 0 15,0 4 1-15,-1-1-1 16,1 1 0-16,-2 0 0 16,-3 1 1-16,0 2-1 15,-3 2 1-15,1-1 0 16,-3 1 0-16,0-1 0 15,0 2 1-15,5 1-1 16,0-4 0-16,4 2-1 16,1-1 1-16,3 0-1 15,1 0 0-15,-1-1-1 0,-3-1 1 16,-1 1-1-16,-2-1 0 15,-11 2-3-15,-1 4-1 16,-11-9-7-16,1 12-25 16,-13-3 0-16,-6 15 1 15,0 0-3-15</inkml:trace>
  <inkml:trace contextRef="#ctx0" brushRef="#br2" timeOffset="28500.8498">19252 8024 34 0,'0'0'27'0,"0"0"1"16,0-19 0-16,0 19-17 15,5-18-3-15,-5 18-1 16,7-22 0-16,-7 22-1 15,7-21-1-15,-7 21 0 16,7-22 0-16,-7 22-2 16,5-22 0-16,-1 10 0 15,-2-1-1-15,3 0 0 16,-3-4 0-16,3 3 0 15,-4-2 0-15,3 1 0 0,-3-2 0 16,1 2-1-16,-2-2 1 16,1 2 0-16,-1-1-1 15,1 0 1-15,-1-1-1 16,0 1 0-16,0-2 0 15,4 1-1-15,-3-2 1 16,3 1-1-16,-2 0 0 16,1-2 1-16,0 3-1 15,-1 2 0-15,0-2 1 16,1 3-1-16,-6 1 1 15,2 0 0-15,0 3-1 16,1 10 1-16,-5-16-1 16,5 16 1-16,-8-14-1 15,8 14 0-15,-4-10 1 0,4 10-1 16,-2-11 0-16,2 11 0 15,2-12 0-15,-2 12 0 16,3-11 0-16,-3 11 1 16,5-14 0-16,-5 14-1 15,2-16 1-15,-2 16-1 16,4-14 0-16,-4 14 0 15,1-13 0-15,-1 13 0 16,2-13 0-16,-2 13-1 16,0 0 1-16,0-13 0 15,0 13 0-15,0 0 0 16,0-11 0-16,0 11 0 15,1-12 0-15,-1 12 2 16,5-14-2-16,-5 14 2 16,9-19-2-16,-9 19 2 0,8-21-2 15,-8 21 2-15,7-16-2 16,-7 16 0-16,5-13 1 15,-5 13-1-15,0 0 0 16,-3-10 0-16,3 10 0 16,0 0 0-16,0 0 1 15,0 0-1-15,0 0 0 16,0 0 0-16,0 0 0 15,0 0 0-15,0 0 0 16,0 0 0-16,0 0-1 16,0 0 1-16,5-11 0 15,-5 11 0-15,0 0 0 16,0 0 0-16,0 0 0 15,0 0 0-15,0 0 0 0,2-11 0 16,-2 11 0-16,0 0 0 16,2-13 0-16,-2 13 0 15,0 0 0-15,0 0 0 16,1-11 0-16,-1 11 0 15,0 0 0-15,0 0 0 16,0 0 0-16,0 0 0 16,0 0 0-16,0 0-1 15,0 0 1-15,0 0 1 16,0 0-2-16,0 0-1 15,0 0-4-15,0 0-21 16,0 0-9-16,0 0 0 16,0 0-1-16,0 0-1 0</inkml:trace>
  <inkml:trace contextRef="#ctx0" brushRef="#br2" timeOffset="29486.9484">19368 7241 38 0,'0'0'24'16,"-10"-3"3"-16,10 3-3 15,0 0-18-15,0 0-1 16,0 0-1-16,-1-14 2 16,1 14 2-16,0 0-1 0,2-10 1 15,-2 10-1-15,-1-11 2 16,-3 0-3-16,4 11 0 15,0-17-2-15,4 7-1 16,-2-9-1-16,4-1 0 16,1-7 1-16,6-6-1 15,-3-6 0-15,9-5 0 16,0-6 0-16,3-1-1 15,1-3 1-15,3 1-2 16,-3 2 2-16,5 5-2 16,-3 1 1-16,2 7-2 15,0 0 2-15,0 3-1 16,0 3 1-16,2 0-1 15,4-2 1-15,-2 0 0 0,2 2 0 16,1 2 0-16,-2-1-1 16,0 6 1-16,-6 1 0 15,-1 6-1-15,-7 5 1 16,-4 3 0-16,-14 10-1 15,9-5-1-15,-9 5 0 16,-9 5 0-16,9-5-1 16,-22 12-1-16,22-12-2 15,-21 10-1-15,18 2-7 16,3-12-23-16,0 0 1 15,0 0-1-15,0 0 1 16</inkml:trace>
  <inkml:trace contextRef="#ctx0" brushRef="#br2" timeOffset="30773.077">19522 6271 37 0,'0'0'29'16,"0"0"1"-16,8-12 0 16,-8 12-15-16,0 0-5 15,0 0-2-15,0 0-2 0,-20-7 0 16,20 7-2-16,-19 8-1 15,9 1 1-15,-7-3-1 16,1 6-1-16,-4 2 1 16,1 3-1-16,-4 3 1 15,2 6-1-15,-6 1 0 16,2 10 0-16,-3 0 0 15,2 4 2-15,2 1-3 16,-1 3 2-16,-1-4-2 16,2 3 1-16,5-5-1 15,-2-2 1-15,4-4-2 16,0-6-1-16,4-3-2 15,-1-5-1-15,8 1-4 0,-5-14-9 16,12 6-19-16,-1-12 0 16,0 0 0-16,11-6 1 15</inkml:trace>
  <inkml:trace contextRef="#ctx0" brushRef="#br2" timeOffset="31618.1615">19004 6909 35 0,'0'0'26'0,"17"-2"1"0,-17 2-2 15,5-16-16-15,-5 16 1 16,11-15-2-16,-11 15 0 15,7-11-1-15,-7 11-1 16,0 0 0-16,2-12-1 16,-2 12-1-16,-8-13-1 15,8 13 0-15,-13-15-1 16,4 5 0-16,9 10 0 15,-16-23 1-15,10 10-1 16,-4-3 0-16,2 1 0 16,-3-3 0-16,1 0 0 15,-3 0 0-15,-1 0-1 16,-1-2 0-16,-2 0-1 15,-2 1 1-15,2 0-1 0,-5-1 0 16,0-1 0-16,-3 1 0 16,1-1-1-16,0 3 2 15,-1 0-1-15,-1 0 1 16,0 2-1-16,1 1 0 15,0 1 0-15,2 2 1 16,-1-2-1-16,0-1 1 16,2 0-1-16,1 1 1 15,-1 0 0-15,3-3 0 16,1 2 0-16,0-1 0 15,1 2-1-15,0-2 0 16,-1 3 1-16,0 1-1 16,-1 2 0-16,1 2-1 15,-1 0 0-15,2 2 0 0,0 0-2 16,6 3-1-16,-4-9-3 15,15 12-17-15,0 0-12 16,-7-11 0-16,7 11 0 16,1-14 1-16</inkml:trace>
  <inkml:trace contextRef="#ctx0" brushRef="#br2" timeOffset="32100.2097">18209 6242 18 0,'0'0'24'0,"0"0"1"15,-5-12 0-15,5 12-12 16,0 0-4-16,0 0-1 15,-16-10-2-15,16 10-4 16,0 0-17-16,0 0-10 16,-6 12-2-16,6-12 0 15,0 0-1-15</inkml:trace>
  <inkml:trace contextRef="#ctx0" brushRef="#br2" timeOffset="33793.379">18000 6476 60 0,'0'0'33'16,"0"0"-3"-16,13 2 1 15,-13-2-28-15,14 3 0 16,-14-3 0-16,18 8 1 15,-18-8 0-15,20 10-2 16,-8-3 0-16,4 2 1 16,-5-2-1-16,7 2 0 15,-3-2-1-15,3 0 0 16,0 0 0-16,1 0 0 0,-3-1 0 15,1 0 1-15,-3-1 0 16,1 3 0-16,-1-1-1 16,0 1 1-16,0 1 0 15,-1-3 0-15,1-1-2 16,1 1 1-16,0 0 0 15,1-1-1-15,-1 0 1 16,0 2-1-16,-3 0 1 16,1 1-1-16,-2 1 1 15,-2 4-1-15,-1-2 1 16,0 1-1-16,-2 1 0 15,1-1 1-15,0 2-1 16,1-2 1-16,1-1-1 16,2 1 0-16,-2-1 0 0,1 0 1 15,-1-3-1-15,2 2 0 16,-11-10 0-16,16 16 1 15,-16-16-1-15,14 15 1 16,-14-15-1-16,12 13 1 16,-12-13 0-16,14 8-1 15,-14-8 0-15,11 6 1 16,-11-6-1-16,17 7 0 15,-17-7 0-15,16 5 1 16,-16-5-1-16,15 8 0 16,-15-8 1-16,12 11-1 15,-12-11 1-15,10 15-1 16,-10-15 0-16,2 19 1 0,-2-19-1 15,-1 21 1-15,0-12-1 16,-1 2 0-16,2-11 0 16,-3 17 0-16,3-17 0 15,0 13 0-15,0-13 0 16,3 11 0-16,-3-11 0 15,4 12 0-15,-4-12 0 16,2 17 0-16,-2-17 0 16,-4 20 0-16,0-8 0 15,2 0 0-15,-3 1 0 16,1 0 0-16,-1 1 0 15,1 0 0-15,3 2 0 16,0 2 0-16,1-1 0 16,0 0-2-16,1 4 2 0,-1-1-1 15,4 0 2-15,-3 3-2 16,1 0 1-16,-3 0 0 15,1 2 0-15,-1-5 0 16,-1 5 0-16,0-2 0 16,1-1 0-16,0 2 0 15,1-5 0-15,-1 3 0 16,3-3 0-16,1 3 0 15,-1-3 0-15,1 2 0 16,0-1 0-16,-1 3 0 16,0-2 0-16,-2 0 0 15,-1 2 0-15,1-2 0 16,-3 0 0-16,2 0 0 15,1 1-1-15,-3-3 1 0,2 0 0 16,1-1 0-16,2-1 0 16,0-2 0-16,1 3 0 15,-2-3 0-15,2-1 0 16,-1-1 0-16,-2 5 0 15,-2 0-1-15,0-2 1 16,0 3-1-16,-1-4 1 16,-2 2-1-16,3 1 2 15,-1 0-2-15,3-3 1 16,0 0 0-16,3 2-1 15,-1-2 1-15,3 0 0 16,-2 1 0-16,2-1 0 16,0 0 0-16,-1 0 0 15,-1 0 0-15,0 1 0 16,-2 2 0-16,-1 0 0 0,-2 3 1 15,-2 0-1-15,-1 4 0 16,1-3 0-16,-1 1 0 16,1-2 0-16,0-3 0 15,1-4 0-15,0-4 0 16,3-10-1-16,0 0 1 15,-11 7 0-15,0-10 1 16,-4-1-1-16,-8 4 1 16,-11 0 1-16,-7 4-1 15,-8 4 0-15,-9 0-2 16,3 7-6-16,-7-10-27 15,25-4-3-15,8-15-1 16,28-12-2-16</inkml:trace>
  <inkml:trace contextRef="#ctx0" brushRef="#br2" timeOffset="34842.4839">19494 6362 61 0,'0'0'32'16,"12"-13"-2"-16,-12 13-2 15,7-18-19-15,-7 18-4 16,15-23 0-16,-3 12-2 0,-5-4 1 15,5 4-1-15,-1-8 1 16,6 3 0-16,-1-5 0 16,4 2-1-16,-1-5 1 15,3 4-2-15,-5-2 1 16,5 4-2-16,-6 2 0 15,-2 3 0-15,-1 4 0 16,-13 9-1-16,15-8 0 16,-15 8 1-16,13 3-1 15,-13-3 0-15,14 10 0 16,-14-10 0-16,19 4 1 15,-5-5-1-15,0-3 0 16,0-4 0-16,2 0-1 16,-3-7-5-16,3 5-29 0,-9-5 1 15,-1 3-2-15,-7-2-1 16</inkml:trace>
  <inkml:trace contextRef="#ctx0" brushRef="#br2" timeOffset="36788.6785">20016 6126 46 0,'0'0'27'0,"-13"8"1"16,13-8-3-16,0 0-18 15,0 0-3-15,0 0-2 16,8-13 0-16,-8 13 0 0,0 0-1 15,0 0 1-15,0 0-1 16,0 0 0-16,0 0 1 16,-6 11 0-16,6-11-1 15,0 0 1-15,-9 11-1 16,9-11 0-16,0 0 0 15,0 0-1-15,0 0 0 16,0 0-1-16,0 0-6 16,0 0-21-16,0 0-2 15,0 0 0-15,7-13 0 16</inkml:trace>
  <inkml:trace contextRef="#ctx0" brushRef="#br3" timeOffset="42113.2109">20024 6071 36 0,'-13'11'28'0,"13"-11"0"15,0 0 0-15,-8 12-12 16,8-12-6-16,0 0-2 15,0 0-2-15,0 0-1 0,-10 2 1 16,10-2-2-16,0 0 0 16,0 0 0-16,0 0 0 15,0 0 0-15,-18-15-1 16,18 15 0-16,-10-13-1 15,10 13 0-15,-14-19 0 16,9 8-1-16,-2-4 0 16,3 0 1-16,-2-1-1 15,2-2-1-15,-3 0 1 16,2-2 0-16,-2 0-2 15,1 0 2-15,-2-2-2 16,0 0 2-16,-2-1-2 16,0-3 3-16,-2-2-4 15,1 1 2-15,-1-3 1 0,0 2-2 16,-1-5 2-16,1 2-2 15,-1-2 2-15,2 2-2 16,-1-2 2-16,2 0-1 16,-1-3 1-16,2 2 0 15,0-6 0-15,0 2-1 16,3-1 0-16,-2 0 1 15,3 0-1-15,0-4 1 16,3-1-2-16,0 2 1 16,2-2-2-16,0 1 2 15,3-3-1-15,0 1 1 16,0 0-1-16,2 1 0 15,2-1 2-15,0 0-1 0,0-1 1 16,2 1-1-16,0 1 0 16,3-1 0-16,-2 4 1 15,4-1-1-15,-1 0 0 16,-2 2 1-16,3 1-1 15,0 2 0-15,0 2 1 16,0 1 0-16,-2-2-1 16,1 4 1-16,0 0 0 15,1 0-1-15,2-1 1 16,2 1-1-16,1-3 1 15,2 1-1-15,2-3 0 16,3 0 1-16,3-2-1 16,1 1 0-16,2 0 0 15,2 1 0-15,1 1 0 0,-2 3 0 16,2-1 1-1,1 4-1-15,-1 0-1 0,2 2 1 16,1 0 0-16,-1-2 0 16,1 0 0-16,2-4 1 15,3 2-2-15,-1-5 2 16,4-2 0-16,-1-2-1 15,5 1 0-15,-3 0 0 16,3 2 1-16,1 1-1 16,-1 1 0-16,1 5 0 15,1 2 0-15,-1 4 0 16,-1 0 1-16,2 0-1 15,0-3 0-15,-1 0 0 16,4-1 1-16,-2 0 0 0,0-1-2 16,0 1 2-1,-2-1-1-15,-1 2-1 0,-1 8 1 16,-4 1-1-16,-4 5 0 15,-1 5 0-15,-4 2 1 16,-3 0-1-16,1 5 1 16,-3 0 1-16,-1 1-1 15,4-2 0-15,-2 1 0 16,2-3 0-16,-2 2 0 15,1 1 0-15,-1-2 1 16,0 1-1-16,0-1 0 16,-2 3 1-16,-2 0-1 15,0 1 1-15,-1-1-1 16,1 2 0-16,1 1 0 15,-1-1 1-15,2 2-1 0,1-2 0 16,3 1 0-16,3-1 0 16,0 0 0-16,1 1 0 15,-1-1 0-15,-2 1 0 16,2 2 0-16,-4 0 0 15,0 1 0-15,-5 1 1 16,1 0-1-16,-5 3 2 16,2-1-2-16,-1 1 2 15,0 0-1-15,-1 0 1 16,0 1-1-16,1-1 0 15,-1 0 0-15,0-1-1 16,1 0 0-16,-7 1 0 16,2 2 0-16,-2 0 0 15,-1-2 0-15,-3 8 0 0,-2-5 0 16,0 2 0-16,-3 1 0 15,0-2 0-15,-2-1 0 16,-7-12 0-16,14 19 0 16,-14-19 0-16,12 9 1 15,-12-9-1-15,0 0 0 16,0 0 0-16,13 9 0 15,-13-9 1-15,0 0-1 16,0 0 0-16,0 0 0 16,0 0 0-16,0 0-1 15,0 0-1-15,0 0-1 16,-13-10-3-16,13 10-6 15,-11-13-16-15,11 13-11 16,-1-16 1-16,1 16-1 0,4-18 1 16</inkml:trace>
  <inkml:trace contextRef="#ctx0" brushRef="#br3" timeOffset="43464.346">23274 2789 83 0,'0'0'35'0,"-1"-13"-1"16,1 13 1-16,-4-14-26 16,4 14-4-16,0 0-1 15,-3-11-1-15,3 11-1 16,0 0 1-16,0 0-1 15,0 0 0-15,0 0-1 16,0 0 1-16,0 0-1 16,0 0-1-16,0 0 1 15,14-2 0-15,-14 2-1 16,12 14 1-16,-4-3-1 15,0 8 0-15,-1 1 0 16,1 3 0-16,-1 2 1 16,0 4-2-16,1-2 1 15,0 3 0-15,0 2 0 0,2-7-1 16,0 3 1-16,0-2 0 15,4 0 0-15,-4 0 0 16,1 2 0-16,-2-2 0 16,1 2-1-16,-2 0 1 15,0 2 0-15,-2 0 0 16,-5 1 0-16,2 1 0 15,-3-1 0-15,-1 1 0 16,-1 1 0-16,1-1 0 16,-3 1 0-16,3-1 0 15,-4 1 1-15,5-1-1 16,0 1 0-16,-1-1 1 15,1 0-2-15,-2 0 2 0,2 1-1 16,-4-2 0-16,2 2 0 16,-4 0 0-16,-1 1 0 15,0 3 0-15,-3 0 0 16,0-2 0-16,-3 3 0 15,0-4 0-15,0 3 0 16,2-3 0-16,-2-1 0 16,0 0-1-16,3 1 1 15,1-1 0-15,-2 3 0 16,1-2-1-16,-2 2 1 15,1 1 0-15,-4 1 0 16,-3-3 0-16,-2 3 0 16,1 0 0-16,-3 4-1 15,0-4 1-15,0 2 0 0,0-2 0 16,2-1 0-16,-2 4 0 15,0-1 0-15,1-2-1 16,-1-3 1-16,-1 1 0 16,0-1 1-16,-2 1-1 15,-1-2 1-15,-3 1-1 16,-1-1 1-16,-3 3 0 15,-3 0 0-15,-4 1-1 16,-4-1 0-16,0 3 1 16,-5 0-1-16,-1 0 0 15,1 0 0-15,-2-2 0 16,-2 3-1-16,1 0 1 15,0 2 0-15,0-3 1 16,0 2-1-16,-2-4 1 0,-2-1 0 16,0 1 0-16,-2-2 1 15,2-2-1-15,-1-1 1 16,-2-1-2-16,2 0 1 15,0-1-1-15,3-1 0 16,-1-1 0-16,3-2-1 16,1-2 1-16,-1-2 0 15,2-1 0-15,-3 0-1 16,0-4 1-16,-2 3 0 15,1-3 0-15,-3 2 0 16,-1 1 0-16,0-2 0 16,-2 2-1-16,-1-2 1 15,2 1 0-15,-1-3 0 16,3-1 0-16,-3-4 0 15,5 0 1-15,2-4-1 0,3-5 1 16,2-1-1-16,3-5 1 16,2-1 0-16,5-3 0 15,1-1-1-15,3-3 1 16,3 1 0-16,1 1-1 15,7-1-1-15,-5 0-3 16,12 5-5-16,-9-14-12 16,25 19-18-16,-9-31 0 15,21 12-1-15,2-11-1 16</inkml:trace>
  <inkml:trace contextRef="#ctx0" brushRef="#br3" timeOffset="44315.4311">20093 6180 4 0,'0'0'23'15,"0"0"3"-15,0 0 2 16,0 0-9-16,4-12-4 16,-2-5 0-16,14 7-1 15,-6-17-1-15,12 6-3 0,-3-13-2 16,13 3-3-16,-2-10-4 15,8 1 2-15,6-4-4 16,5-4 3-16,-1-3-3 16,7-1-1-16,3-3 0 15,1-3 1-15,2-2 2 16,-1-6-4-16,1-1 4 15,0 0-3-15,-2 4 4 16,4-5 0-16,-5 5-3 16,1-1 2-16,0 2-2 15,-1 3 2-15,1 1-1 16,2 1 0-16,-2-3 0 15,4 1-1-15,-2-3 3 16,3-1-2-16,2 0 2 16,5-2 0-16,0 2 0 0,0 1-1 15,-3-4 1-15,2 1 0 16,-5 2-1-16,-3-2 1 15,-3 2-1-15,-5 1 0 16,-3-1 0-16,1 0-1 16,0 1 1-16,1-4-2 15,9 1 0-15,-2 2 0 16,2-4-1-16,0 0 1 15,0 4 0-15,-7-2-1 16,-5 13-5-16,-18 2-26 16,-3 14 1-16,-20 6-3 15,-9 15 2-15</inkml:trace>
  <inkml:trace contextRef="#ctx0" brushRef="#br3" timeOffset="45006.5002">20181 6022 43 0,'0'0'30'0,"-10"16"3"16,10-16-1-16,0 0-14 15,0 0-6-15,1-22-2 16,8 8-1-16,-6-12-2 16,9 3 0-16,-3-13-4 15,4 1 1-15,-1-11-2 16,0-1-1-16,-2-9-1 15,2-2 0-15,-5-8-1 16,1-7-1-16,-2-5 4 16,3-6-4-16,-5-3 1 15,3-2 1-15,3 1-1 0,0-1 1 16,0 0-3-16,3 4-2 15,3 13-9-15,-7-6-22 16,6 9 0-16,-6-3-1 16,7 8-1-16</inkml:trace>
  <inkml:trace contextRef="#ctx0" brushRef="#br3" timeOffset="45469.5465">20926 4954 71 0,'10'-49'36'16,"1"2"-1"-16,-4-6 1 15,5 0-31-15,-9-10 1 0,8 2-3 16,-7-10 0-16,3 0-1 16,-1-7-1-16,-1-2 1 15,-1-6-1-15,1 2-1 16,-1 5-1-16,1 1-1 15,4 16-4-15,-9-1-28 16,11 17-1-16,-7 4-1 16,6 19-1-16</inkml:trace>
  <inkml:trace contextRef="#ctx0" brushRef="#br3" timeOffset="45892.5888">21639 4444 65 0,'0'-25'34'0,"1"-3"0"16,1-17-5 0,6 8-21-16,-4-15-1 0,10-1 0 15,-6-12 0-15,5 2-2 16,-3-7-1-16,3-1-2 15,-5-4 1-15,0-3-3 16,-2 7-4-16,-6-3-2 16,8 18-16-16,-12-8-14 15,4 13 0-15,-4 2-1 16,5 11 1-16</inkml:trace>
  <inkml:trace contextRef="#ctx0" brushRef="#br3" timeOffset="46238.6234">22302 3709 96 0,'3'-28'37'0,"-7"-15"0"0,9 3-2 15,-4-16-32-15,5-7-2 16,4-4-5-16,-5-10-27 15,10 11-6-15,-7-3 1 16,4 14-2-16</inkml:trace>
  <inkml:trace contextRef="#ctx0" brushRef="#br3" timeOffset="46899.6895">20281 6013 76 0,'0'0'35'16,"10"-7"0"-16,-10 7 1 16,0 0-28-16,19 1-2 0,-19-1-1 15,31 4-1-15,-6-1-1 16,11 1 0-16,4-3-2 15,8-1 0-15,9-5-1 16,5-5-3-16,9 2-3 16,-9-14-24-16,13 4-7 15,-4-9 2-15,7 3-4 16</inkml:trace>
  <inkml:trace contextRef="#ctx0" brushRef="#br3" timeOffset="47419.7415">21200 5408 67 0,'0'0'33'16,"-13"-9"-2"-16,13 9 0 15,-9-16-29-15,3 6-1 16,6 10 1-16,-12-19 1 16,12 19 1-16,-18-16 0 15,6 11 0-15,-2-2 1 16,4 5 0-16,-2-3-1 15,12 5 0-15,-17-2-1 16,17 2-1-16,0 0 0 16,28 8-1-16,1-9-1 15,9-4 0-15,13 0 0 16,7-7-2-16,14 2-2 15,-2-19-9-15,14 12-24 0,-9-11 1 16,4 4-2-16,-9-4 1 16</inkml:trace>
  <inkml:trace contextRef="#ctx0" brushRef="#br3" timeOffset="47820.7816">21626 4622 67 0,'0'0'37'0,"-14"-8"-1"16,14 8 2-16,0 0-23 16,26-5-9-16,-1-4-2 15,17 0-1-15,10-9 0 16,15 0-1-16,8-5-2 15,6-8-1-15,11 7-7 16,-12-11-28-16,8 11-1 16,-14-4 1-16,-8 10-3 0</inkml:trace>
  <inkml:trace contextRef="#ctx0" brushRef="#br3" timeOffset="48256.8252">22518 3861 86 0,'-15'7'35'15,"15"-7"1"-15,-14 3 1 16,14-3-29-16,0 0-1 16,25-2-2-16,2-11-1 0,12-2-2 15,12-7-3-15,5-4-5 16,18 3-28-16,-8-10-3 15,4 11 0-15,-14-2-3 16</inkml:trace>
  <inkml:trace contextRef="#ctx0" brushRef="#br4" timeOffset="55436.5431">23084 17033 34 0,'0'0'32'15,"-18"-11"0"-15,18 11-11 16,-13 2-14-16,13-2-2 16,-21-1-1-16,21 1 1 0,-24-3-1 15,8 3-1-15,-5-3 0 16,2 1 0-16,-5-3-1 15,1 3 0-15,-8-1 0 16,-3 3-1-16,-4 0 0 16,-3 3 0-16,-9 0 0 15,2 4 0-15,-8 2 0 16,-2-1 0-16,0 2 0 15,-2-2 0-15,2-1 1 16,1 0-1-16,8-4 1 16,-2-2-1-16,2-1 0 15,3-1 0-15,0 0 0 16,1-3-1-16,2 1 1 15,2 2 0-15,-3-1-1 16,3-1 0-16,1 1 0 0,1-3 0 16,5 2 1-16,-2 1-1 15,4-3 1-15,1-1-1 16,6-1 0-16,-2 1 1 15,5 1-1-15,2-2 1 16,3 2-1-16,2 2 0 16,2-1 0-16,0 3-1 15,13 1 1-15,-16 0-1 16,16 0 1-16,-13 4-1 15,13-4 1-15,-10 2-1 16,10-2 1-16,0 0 0 16,-13 6 0-16,13-6 0 15,0 0-1-15,0 0-1 16,0 0-7-16,0 0-26 0,12-7-1 15,-6-5-3-15,11 3 1 16</inkml:trace>
  <inkml:trace contextRef="#ctx0" brushRef="#br4" timeOffset="56140.6135">21957 16806 14 0,'0'0'30'0,"19"-13"2"15,-19 13 2-15,13-3-24 16,-13 3-2-16,0 0 0 0,-21 7-1 15,8 7 0-15,-13-2-2 16,-4 9-1-16,-10 4 0 16,-7 8-1-16,-4-1 1 15,-4 5-1-15,-3 1-1 16,2 0 1-16,3-3-1 15,6-4 0-15,6-8 0 16,9-5 0-16,6-4 0 16,8-5-1-16,8-6 0 15,10-3 0-15,0 0-1 16,1-18 1-16,8 8-1 15,3 1 0-15,1-1 0 16,4 0 0-16,0 4 0 16,-1 6 0-16,1 4 0 15,1 6 0-15,0 5 0 0,-2 7 0 16,4 5 1-16,2 4 0 15,2 2 0-15,5 1-1 16,5-1 1-16,7-4 0 16,3 0-1-16,3-5-1 15,5 0-2-15,-4-5-3 16,6 12-17-16,-15-13-14 15,4 5-2-15,-14-8-1 16,-2-4-1-16</inkml:trace>
  <inkml:trace contextRef="#ctx0" brushRef="#br4" timeOffset="58058.8053">19559 16753 19 0,'-2'-16'31'16,"2"16"0"-16,-14-16 2 0,14 16-27 16,-14-17 0-16,14 17 1 15,-22-14-1-15,22 14-1 16,-26-17-1-16,16 9 0 15,-6-4-1-15,5 1 0 16,-5-4-1-16,4-4 0 16,1-7 0-16,0 2-1 15,1-8 0-15,1-3-1 16,1-1 1-16,-1-3 3 15,0-2-4-15,-2-2 3 16,-2-4-3-16,1-2 2 16,-1-1-2-16,-1-1 1 15,0-2-1-15,-1 0-1 16,0-5 2-16,-1 0-2 0,2 0 2 15,0-2-1-15,4-3 1 16,-2 0 0-16,4-3 0 16,0-4 0-16,3 2 0 15,-2 0 0-15,2-1 0 16,3 1 0-16,-1 0-1 15,0 0 0-15,3 1 1 16,0 1-1-16,2-1 0 16,0 1 2-16,0 1-1 15,3-2 0-15,-1 1 0 16,3 1 0-16,-2 0 0 15,3 4 1-15,-3-1-1 16,1 6-1-16,-3 2 0 16,-3 3 0-16,1 6 0 15,-2 3 0-15,1 9 0 0,-3 2 0 16,1 7 0-16,-1 4 0 15,1 3 0-15,2 17 1 16,-2-17 0-16,2 17 0 16,0 0-1-16,0 0 2 15,0 0-2-15,0 0 1 16,0 0-1-16,-10 20-1 15,3 3 1-15,0 5 0 16,-3 7 0-16,-4 5-1 16,1 6 1-16,-2 3 1 15,-1-6-1-15,2-1 0 16,3-9 0-16,2-6 0 15,0-10-1-15,9-17 1 0,0 0 0 16,0-23 0-16,9-13 0 16,2-11 0-16,5-11 0 15,2-9 1-15,6-9 1 16,2-2-1-16,0 2 1 15,-1 8-1-15,-4 7 0 16,0 12 1-16,-5 12-1 16,-3 13 0-16,-3 14-1 15,-10 10 0-15,11 22 1 16,-7 8-1-16,1 12-1 15,1 10 1-15,2 5-2 16,1-1 0-16,5 3-3 16,0-12-5-16,15 5-21 15,-12-22-6-15,13-3-1 0,-3-22-1 16</inkml:trace>
  <inkml:trace contextRef="#ctx0" brushRef="#br4" timeOffset="59695.969">19098 11346 52 0,'0'-14'31'0,"4"0"1"16,-5-2 0-16,1 3-25 15,-4-6-3-15,5 3 0 16,-3-6 0-16,3 2 1 15,-3-4-1-15,2 3-2 16,-1-7 1-16,1 5 0 16,0-3-1-16,0 0 0 15,0-2 1-15,0 0 1 16,-1-1-1-16,1 1 1 15,1 0-2-15,0-1 2 16,-1-1-2-16,2 1 1 16,-1-3-2-16,3 2-1 15,-2-4 0-15,0 1 1 16,1-2-1-16,-2-1 0 0,-2 1 1 15,1-3-1-15,-3 0 1 16,2-2-1-16,-1-1 0 16,2-2 0-16,0-2 2 15,0 0-2-15,0-1 2 16,0-3-2-16,0 0 2 15,2 2-2-15,1-4 2 16,-3 3-1-16,-3-1-1 16,2 1 0-16,0-2 1 15,0 1-1-15,-3 0 0 16,2 0 0-16,0-1 0 15,1-1 0-15,3 1 0 16,-1-1 0-16,4 1 1 0,-2 1-1 16,2-3 0-16,3 5 0 15,-2 3 1-15,-2 2 0 16,0 6-1-16,-2 3 0 15,0 5 1-15,-2 2-1 16,-2 6 1-16,1 3-1 16,-1 1 0-16,-1 1 1 15,0 4-1-15,3 11 1 16,-5-11-1-16,5 11 0 15,0 0 0-15,-6 11 0 16,3 7 0-16,-2 6-1 16,-3 7 1-16,-1 5 1 15,-4 6-1-15,-3 2 0 16,-1 1 0-16,1-7 0 0,1-3 0 15,3-11 0-15,1-4 0 16,11-20 0-16,0 0-1 16,1-13 1-16,12-17 0 15,3-9 0-15,6-8 0 16,3-10 0-16,-1-4 1 15,3-1-1-15,-2 5 0 16,-3 8 0-16,-6 8 1 16,-2 10 0-16,-4 14-1 15,-10 17 1-15,10 12-1 16,-9 16 1-16,-1 10-1 15,2 11-1-15,2 8-1 16,2 0-2-16,6 4-4 16,-2-22-16-16,16 5-14 15,0-24 0-15,13-7-1 0,-4-22 0 16</inkml:trace>
  <inkml:trace contextRef="#ctx0" brushRef="#br4" timeOffset="61934.1928">19207 7313 13 0,'7'-20'23'16,"-7"20"3"-16,9-26 2 15,-5 8-12-15,4 6 2 16,-3-11-9-16,9 6 0 16,-9-10-1-16,10 5 0 15,-5-6-1-15,5 3 0 16,-5-5-2-16,6 5-1 15,-6-3-1-15,4 1 0 16,-5 1-1-16,5 1 0 16,-2-4 0-16,2 3-1 15,3-6 1-15,-2 4-1 0,3-5 0 16,2 2 0-16,0-2 1 15,-1 0-3-15,3 2 2 16,-1 1-2-16,-1 1 2 16,-1 2-2-16,1 3 2 15,-1 2-2-15,-3 0 1 16,1 2 0-16,1 1 2 15,-1-2-2-15,3 1 1 16,-2 1 0-16,1-3 0 16,1 0 0-16,-1-1 0 15,1 0 0-15,-2 1 0 16,1 2-1-16,-4 1 1 15,-1 2 0-15,0 0 0 16,0 2 0-16,0-2-1 0,-3 3 1 16,3-2 0-16,1 1-1 15,1 0 1-15,1-1 0 16,-1 1 0-16,0 1-1 15,0 0 1-15,2 1 0 16,-2 2 0-16,0-2-1 16,3 0 1-16,1 2-1 15,4-5 0-15,3-2 0 16,1 2 1-16,6-2-1 15,2-4-2-15,2 1 3 16,0-2-3-16,0 2 4 16,-1-1-4-16,-4 5 3 15,-4 1-3-15,-2 1 3 16,-5-1 0-16,-3 3-3 15,2-1 2-15,-1 1-1 0,3-6 1 16,6 1-1-16,6-2 1 16,2-4-2-16,2 0 3 15,5-1 0-15,1 1-1 16,0-2 1-16,-3 3-1 15,-4 1 1-15,-5 2-1 16,-3 6 1-16,-8 2 0 16,-3 2 0-16,-8 3 0 15,-11 7 0-15,12-5 0 16,-12 5 0-16,0 0 0 15,0 0 0-15,0 0-1 16,0 0 0-16,0 0 0 0,0 0 0 16,0 0-1-16,0 0 1 15,0 0 0-15,0 0 0 16,0 0 0-16,0 0-1 15,0 0 0-15,0 0-1 16,0 0 0-16,0 0 0 16,-7 10 0-16,7-10-1 15,0 0 1-15,0 0 0 16,0 0 1-16,0 0 0 15,0 0 1-15,0 0-1 16,-5 12 1-16,5-12 0 16,0 0 0-16,0 0 0 15,0 0 0-15,0 0 1 16,12-10-1-16,-12 10 0 15,0 0 0-15,10-11 0 0,-10 11 1 16,12-11 0-16,-12 11-1 16,15-15 1-16,-15 15 0 15,21-16 0-15,-21 16 0 16,18-16-1-16,-18 16 1 15,15-14 0-15,-15 14-1 16,0 0 1-16,12-14 0 16,-12 14-1-16,0 0 0 15,-13-4 1-15,3 3-1 16,-5 3 0-16,-4 1 1 15,-3 1-1-15,-2 1 0 16,-4 3 1-16,0 1-1 16,-1 1 1-16,1-1-1 15,6 2 1-15,3-4-1 0,4-2 0 16,4 2-1-16,11-7 1 15,0 0-1-15,0 0 1 16,30-2 0-16,0-3 0 16,7-3 0-16,9 0 0 15,2 0 0-15,6-2 1 16,-5 3-1-16,-1 0 1 15,-10 5 0-15,-7 3 0 16,-11 6 0-16,-11 8 0 16,-14 6 0-16,-13 9 0 15,-11 4-1-15,-9 8-1 16,0 0-1-16,-4 2-2 15,4 6-9-15,-3-27-11 16,24 6-15-16,2-20 2 0,15-9-3 16,18-7 0-16</inkml:trace>
  <inkml:trace contextRef="#ctx0" brushRef="#br5" timeOffset="99850.8031">21607 16392 15 0,'10'-17'29'0,"-3"3"0"16,-6-9-10-16,-1 23-4 16,7-27-3-16,-7 27-2 15,-4-24 0-15,4 24-1 16,-14-18-1-16,14 18-3 15,-25-22 0-15,10 12-1 16,-5-2-1-16,2 6-1 16,-9 1 0-16,3 8 1 15,-3 5-1-15,0 8-2 16,-2 12 3-16,4 6-3 15,1 10 2-15,3 6-2 0,7 3 1 16,9 2-1 0,9-2 0-16,6-1 1 0,14-9-1 15,9-9 0-15,10-11 0 16,8-14 0-16,5-13 0 15,7-12 0-15,-2-17 0 16,1-7-1-16,-12-7 2 16,-8-6-1-16,-13-3 0 15,-14 1 1-15,-15 1-1 16,-15 1 1-16,-11 8-2 15,-8 3 2-15,-2 10-2 16,-4 4 1-16,7 10-2 16,2 1-3-16,15 26-11 15,3-11-21-15,17 20 0 0,1-5-2 16,17 11 1-16</inkml:trace>
  <inkml:trace contextRef="#ctx0" brushRef="#br5" timeOffset="100238.7643">22239 16397 43 0,'-14'0'37'0,"2"2"-1"16,-12-9 1-16,3 10-30 15,-9-3-3-15,1 10 0 16,-7-1 0-16,5 8 0 16,-2-2-1-16,8 6-1 0,5-4 0 15,7 2-1-15,12-8 0 16,1-11-1-16,25 11 1 15,-1-14-2-15,8-1 1 16,1-2 1-16,-3 0-1 16,2 3 1-16,-6 4-1 15,-5 7 1-15,-12 9-1 16,-8 10 1-16,-9 6-1 15,-6 5 0-15,-7 1 1 16,-3 1-2-16,4-5 0 16,-3-8-2-16,10-5-3 15,3-24-9-15,10 2-23 16,18-29 0-16,16 0-1 15,-1-18 1-15</inkml:trace>
  <inkml:trace contextRef="#ctx0" brushRef="#br5" timeOffset="100769.7112">22436 16409 42 0,'-18'10'37'0,"11"9"1"15,-7-10-1-15,13 16-25 16,-6-10-5-16,10 11-2 15,-6-1-1-15,3 7-2 16,0 0 0-16,0 0 0 16,-1-1-1-16,0-4-1 15,-2-4 1-15,3-8-1 0,0-15 0 16,0 0 0-16,12-5-1 15,-2-11 1-15,1-7 0 16,2-6 0-16,1-2 1 16,0 0-1-16,-2 2 0 15,0 4 0-15,-5 6 0 16,-1 8 0-16,-6 11 1 15,0 0-1-15,11 12 0 16,-9 2 0-16,1 6 0 16,4-2 1-16,2-2-1 15,9-1 0-15,2-9 0 16,9-5 1-16,5-9 0 15,5-6 0-15,3-6 0 16,0-3 0-16,-1-3 0 0,-1 3 0 16,-11 5 0-16,-1 4-1 15,-13 9 1-15,-15 5-1 16,5 25 0-16,-11 2 0 15,-8 9-1-15,-5 2-1 16,5 6-2-16,-3-3-2 16,10 5-5-16,-8-22-23 15,23 7-5-15,-8-31-1 16,34 18 2-16</inkml:trace>
  <inkml:trace contextRef="#ctx0" brushRef="#br5" timeOffset="101136.6745">23260 16495 63 0,'4'-12'38'0,"-20"-9"0"15,16 21-3-15,-22-7-28 16,8 6-3-16,0 1-1 15,14 0-1-15,-20 18-1 16,11 1 1-16,3 4-1 16,-1 7 0-16,3 6 0 15,2 3 0-15,2 0-1 16,2-2 1-16,5-1-2 15,2-8 1-15,2-9 0 16,7-7 0-16,-2-11 0 16,6-9-1-16,-3-8 1 15,0-6 0-15,-5-8 0 16,-3-2 0-16,-7-4 0 0,-4 0-1 15,-3 3 0-15,-7-1-2 16,-1 11 0-16,-5 1-2 16,16 22-5-16,-32-17-27 15,32 17-2-15,0 0 0 16,5 21 0-16</inkml:trace>
  <inkml:trace contextRef="#ctx0" brushRef="#br5" timeOffset="101620.6261">23574 16525 46 0,'0'0'39'0,"-13"-2"-1"16,13 2 0-16,-14 4-25 15,7 6-7-15,-5-2-2 16,3 6 0-16,-3 1-2 16,-1 1-1-16,5 3-1 15,1-2 1-15,4-3-1 16,4-3 0-16,-1-11 0 0,21 13 0 15,-4-11 0-15,4-2 0 16,2-1 0-16,3 0 0 16,-3 0 0-16,-3 1 0 15,-3 3 0-15,-3 3 1 16,-14-6-1-16,10 21 1 15,-12-5-1-15,-5 5 0 16,-2 1 0-16,-5 0 0 16,-1 1-1-16,0-5-2 15,6 1-1-15,-4-10-4 16,17 7-17-16,-4-16-13 15,13-9-2-15,-2-12 2 16</inkml:trace>
  <inkml:trace contextRef="#ctx0" brushRef="#br5" timeOffset="101853.6028">23865 16472 61 0,'0'0'40'16,"0"0"-2"-16,-15 16 1 15,12 10-32-15,-4 4-3 16,2 7-1-16,-4 7-2 15,4 3 1-15,-4 2-1 16,3-3 0-16,0-1-1 16,-1-8-2-16,7-6-2 15,-1-17-4-15,16-2-26 16,-15-12-5-16,25-23-1 15,-12-8 0-15</inkml:trace>
  <inkml:trace contextRef="#ctx0" brushRef="#br5" timeOffset="101989.5892">23953 16282 60 0,'-16'-41'40'0,"11"22"-2"16,-10 1-2-16,15 18-30 16,-12 9-12-16,12-9-30 15,-3 16 0-15,3-16-3 16,15 20 1-16</inkml:trace>
  <inkml:trace contextRef="#ctx0" brushRef="#br5" timeOffset="102400.5481">24293 16436 61 0,'0'0'39'0,"-24"9"0"15,15 5 0-15,-14-7-32 16,2 9-2-16,-9 1-2 16,2 5 0-16,-2 1-1 15,8 1-1-15,5-2 0 16,9 0 0-16,12-7-1 15,15-7 0-15,12-2 0 16,8-7 0-16,9-3 0 16,1 1 0-16,-2 1 1 0,-2 1 1 15,-11 4-1-15,-6 6 0 16,-13 7 0-16,-11 5 1 15,-9 7-2-15,-12-1 0 16,-1 3 0-16,-5-2-1 16,1-2 0-16,-2-7-2 15,9-3-3-15,-3-19-14 16,18 3-21-16,0-12 0 15,11-2-2-15,-4-14 1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9T22:27:57.995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19786 1757 82 0,'6'-11'38'15,"-8"-3"-2"-15,2 14 2 16,0 0-37-16,-9 16 0 16,4 4 1-16,3 11-2 15,-3 7 2-15,0 14-1 0,2 10 0 16,1 13-2-16,-4 10 1 15,4 11 0-15,-3 4 0 16,0 0 1-16,-1-4 0 16,2-6 0-16,-3-10 0 15,0-14 1-15,2-21-1 16,2-21 1-16,3-24-1 15,1-14-2-15,5-27 1 16,3-23-1-16,3-14 2 16,-1-16-2-16,1-14 1 15,2-11 0-15,0-11 1 16,3-2 1-16,-1 3-1 15,3 0 1-15,-7 68-1 16,4-1 1-16,-3 3-1 16,5 1 1-16,3 9 0 0,2 0-2 15,-23 49 1-15,50-76-1 16,-6 33 1-16,16 24-1 15,-1 25 0-15,-1 24 0 16,-8 16-1-16,-9 23 2 16,-20 12-1-16,-16 7 1 15,-27-5-1-15,-13-2 1 16,-17-9 0-16,-9-4-1 15,-12-5 1-15,-7-14-3 16,-4-15 2-16,3-11-2 16,7-11-1-16,6-11-2 15,23-2-5-15,3-19-27 16,36 9-2-16,8-10 1 0,32 9-2 15</inkml:trace>
  <inkml:trace contextRef="#ctx0" brushRef="#br0" timeOffset="684.0684">21473 1682 91 0,'0'0'37'0,"-18"4"0"16,6 28 0-16,-9 11-34 15,0 17-1-15,0 9 1 0,4 9-3 16,0 7 2-16,3 2-2 15,6-1-1-15,8-6 0 16,8-4-4-16,4-21-8 16,17 1-23-16,-2-22 0 15,12-9-1-15,-3-24-1 16</inkml:trace>
  <inkml:trace contextRef="#ctx0" brushRef="#br0" timeOffset="1119.1119">21867 1706 100 0,'17'-9'39'0,"-17"9"0"15,33-5-1-15,-10-3-36 16,8-2 0-16,4 1 1 16,5 5-1-16,2-2 0 15,1 5-1-15,-4 3 0 16,0 5 0-16,-9 8-1 15,-4 4 1-15,-11 8 0 16,-8 6 0-16,-10 5 1 16,-11 7-2-16,-9 7 2 15,-11 5-3-15,-6 0 2 0,-4 5-2 16,-3-4 1-1,2 4-1-15,2-7 0 0,10 0 0 16,8-12 1-16,15-3 0 16,11-9-1-16,18-9 1 15,13-14 0-15,11-11-2 16,15-10 0-16,4-10-4 15,22 4-24-15,-12-19-8 16,12 5 0-16,-11-12-2 16</inkml:trace>
  <inkml:trace contextRef="#ctx0" brushRef="#br0" timeOffset="1887.1887">23383 1591 105 0,'-33'-10'38'0,"-1"3"2"16,-18-4-4-16,1 2-30 15,-9 1-1-15,1 4-1 16,-6 4 0-16,7 3-2 15,1 2 1-15,10 3-2 16,5-2 0-16,9-1 0 16,10 1-1-16,9 0 1 15,14-6-1-15,-5 18-1 16,10-6 1-16,5 8 0 15,2 7 0-15,-2 10-1 16,-2 7 3-16,-4 8-2 16,-4 3 1-16,-5 6-1 15,-6-1 1-15,-2-2-1 16,1-7 1-16,-2-9-2 0,7-7 0 15,3-10 0-15,10-7 1 16,9-13-2-16,8-5 2 16,8-4 0-16,6-4 0 15,4-3 1-15,6 1-1 16,-1 1 1-16,-2 3-1 15,-2 5 1-15,-4 7-1 16,-2 4 0-16,-7 7 0 16,-3 4 0-16,-4 5 0 15,-4 8 0-15,-9 3 0 16,-8 4 0-16,-8 3 0 15,-11 1 1-15,-14 1 0 16,-13-1 0-16,-9-4-1 16,-6-8 1-16,-4-4-2 0,0-11-1 15,9-7-2-15,6-16-6 16,32 3-26-16,6-24-7 15,30 8 4-15,10-14-5 16</inkml:trace>
  <inkml:trace contextRef="#ctx0" brushRef="#br0" timeOffset="2058.2058">23712 2665 130 0,'-36'23'44'0,"5"4"-2"16,-12-26-3-16,15-2-43 15,6 2-17-15,-2-26-20 0,18 7-1 16,-3-15-2-16,19 8 0 16</inkml:trace>
  <inkml:trace contextRef="#ctx0" brushRef="#br0" timeOffset="55319.5314">23932 3162 88 0,'0'0'33'0,"0"0"0"16,0 0 1-16,0 0-32 15,0 0-1-15,6 15-1 16,0-5 0-16,4 2 0 15,4-1 2-15,5 0-1 16,6 0 0-16,8-5 1 16,6 0-1-16,6-4 0 15,5-1 0-15,2-1 0 16,5-1-1-16,2-2 0 15,0-1 0-15,3 0 0 16,4-6 0-16,7-3 1 16,5-2-1-16,6-5 0 0,1-1 0 15,6-1 1-15,-2 3-1 16,-4 3 0-16,-10 4 0 15,-13 11 0-15,-14 5-1 16,-15 13 2-16,-10 8-1 16,-21 11 1-16,-8 5 0 15,-9 5 0-15,-7 3 1 16,-2-3 0-16,0-1-2 15,5-6 1-15,5-7-1 16,3-5 1-16,7-5-1 16,4-4 0-16,4-3-1 15,5 1 1-15,1 1 0 16,0 2 0-16,3 4 0 15,-2 4 0-15,-2 6 1 0,-5 5 0 16,2 8 0-16,-3 6 0 16,-3 6 0-16,-4 5 0 15,-2 5 0-15,1 4-1 16,0 3 1-16,-2 4-1 15,2 2 1-15,-3 4-1 16,2 3 0-16,-2 7 0 16,-1 4 1-16,-6 2 1 15,-2 6-2-15,-3 1 1 16,1 0 0-16,0-3-1 15,-1-1 0-15,4-5 1 16,2-2 0-16,9-4-1 16,2-4 1-16,3 1 0 15,0-2-1-15,3 0 1 0,1 1 0 16,-1 2-1-16,0 0 1 15,-5 3-1-15,0 4 1 16,-3 0-1-16,-2 1 1 16,0 0-1-16,1 0 1 15,-1 2-1-15,0-3 0 16,3-1-1-16,3-5 0 15,2-1 1-15,3 0-1 16,4-4 0-16,0-2 1 16,1-3-1-16,3 1 0 15,-3-1 0-15,4 0 1 16,-6 1-2-16,-2 1 1 15,-3 7 0-15,-2 1-1 16,-6 6 2-16,-1 0 0 16,1 4 1-16,-8 0-2 0,7 2 2 15,-1 1-2-15,2-5 2 16,2 3-1-16,-1-5 0 15,4 1 1-15,0 0-1 16,2 3 1-16,-1-3 0 16,1 2 0-16,-2 3 0 15,0-1-1-15,0 3-1 16,-5-2 2-16,-1-1-2 15,0-3 1-15,0-2-1 16,0-6 1-16,1-7-1 16,2-8 2-16,0-8-1 15,2-10 0-15,2-8 0 16,0-7 0-16,2-6 0 0,0-7-2 15,1-3 2-15,-1-5-2 16,2-2 1-16,-2-5 0 16,-1 0 0-16,-1-16-1 15,1 15 2-15,-1-15-1 16,0 0 1-16,0 0 0 15,0 0 1-15,-16-5-1 16,16 5 1-16,-21-13-2 16,5 1 3-16,-7 5 0 15,-7-3-1-15,-7 4 2 16,-10-3-2-16,-10 6 1 15,-9-3-1-15,-11 1 2 16,-12 1-1-16,-11-1-1 16,-12 2 0-16,-5-5 0 0,-7 3 0 15,-1-5-1-15,-4 3 1 16,2 0-1-16,3 2-1 15,4-1-2-15,18 8-19 16,2-11-16-16,16 2-2 16,9-11-1-16,19-9-2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9T22:30:35.367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10816 9727 65 0,'0'11'33'15,"0"-11"-3"-15,0 0 1 16,0 0-27-16,0 0-6 16,0 0 1-16,0 0 2 15,8 10 1-15,-8-10 1 16,0 0 2-16,0 0-1 15,0 0 0-15,0 0-1 16,0 0 0-16,0 0-1 0,0 0-1 16,0 0 0-16,0 0-1 15,0 0 1-15,0 0-1 16,-4 13 0-16,4-13 1 15,-14 17 0-15,14-17 0 16,-18 19 0-16,4-10 0 16,-1 1 0-16,0-1 0 15,-4-1 0-15,2 2 0 16,-4-2 0-16,1 2 0 15,-2-1 0-15,0 1 1 16,-2-2-1-16,2 3 1 16,-1-3-1-16,3 2 0 15,-1-2 0-15,3 1 0 16,-1 3-1-16,4 1 0 15,0 3 0-15,-1 0 0 0,1 6 0 16,-1 0 1-16,-2 3-1 16,2 5 1-16,-2 0-1 15,-1 2 1-15,2 2-2 16,0-2 2-16,6 1-2 15,0 1 2-15,2-2-2 16,5 0 1-16,4 2-1 16,0-4 1-16,4 0 1 15,4-2-1-15,2-2 0 16,-2-1 1-16,6 0 0 15,-1-3-1-15,4-2 1 16,2-2 0-16,2-3-1 0,4 0 1 16,-2 1-1-16,6-4 0 15,-3 3 1-15,2-2-1 16,0 1 0-16,1 2 0 15,-1 0 1-15,2 2-1 16,-1-2 0-16,1 2 1 16,0-3-1-16,2 2 1 15,2 0-1-15,-2-1 0 16,1-1 1-16,0 0-1 15,-2-1 0-15,2-1 0 16,-2-1 1-16,2 1-2 16,-4-3 2-16,3 2-2 15,-3-2 1-15,4 0-1 16,-1 2 1-16,2-2-2 15,-1-1 2-15,4-1-1 0,2 2 1 16,1-3-2-16,2 1 3 16,2 1-1-16,-1 0 0 15,0-1 0-15,1 3 0 16,2-3 0-16,-1 0 1 15,0 1-1-15,3-1 0 16,-3 0 1-16,2-1-1 16,4 0 1-16,-2-2-1 15,1-2 0-15,1 2 0 16,2-4 0-16,-1 0 0 15,2-1 0-15,-1-1 0 16,1 0 0-16,2-2 0 16,-2 1 0-16,-2 0 0 15,2-2 1-15,-1 2-1 0,2 0 0 16,-1 2 0-16,-1 0 0 15,2 0 0-15,1 1 0 16,2-1 0-16,0 0 0 16,-1 0-1-16,3-1 1 15,3-2 0-15,-4 1 0 16,2-4 0-16,1 2 0 15,-1-2 0-15,4 0 0 16,-1 2 0-16,-2 0 0 16,0 2 0-16,-1-2 0 15,2 2 0-15,-2 1 0 16,2-1 0-16,-4 0 0 15,0-1 0-15,2-1 0 16,2 0 0-16,0-1 0 0,2-1 0 16,-3 2 0-16,2-3 0 15,-1 1 0-15,0 0 0 16,-1 1 0-16,-2 1 0 15,1 1 0-15,-3-1 0 16,-1 2 0-16,3-3 0 16,-3 4 0-16,3-1 0 15,0 1 0-15,0-2 0 16,0 0 0-16,0 1 0 15,3 0 0-15,-3 1 0 16,-2 0 0-16,1 0 0 16,0 0 0-16,0 2-1 15,2-1 1-15,-1-1 0 0,2 0 0 16,2-2 0-16,1 1 0 15,-1-3 2-15,2 2-1 16,-1-2 0-16,-2 0 1 16,0 1-1-16,-2 2 1 15,0-2-1-15,-2 4 1 16,-3-2-2-16,3 3 0 15,-1 2 0-15,0-2-2 16,4-1 2-16,-2-1 0 16,3-1 1-16,-2 1-2 15,1-2 2-15,2-2 0 16,-1-1-1-16,2 1 3 15,-2 0-3-15,0-1 2 16,-1 3-2-16,-2-4 1 0,1 3 0 16,0-2-1-16,0 0 0 15,-1-2 0-15,-1 0 0 16,1 0 0-16,-1-4 0 15,3 3 0-15,-3 0 0 16,-1 1 0-16,-1-2 0 16,0 2 0-16,-1 2 0 15,-1 0 1-15,-1 1-1 16,0 0 0-16,-3 1 0 15,-1 0 0-15,-1 2 0 16,-2 0 1-16,2 0-1 16,-2 1 0-16,0 2 0 15,-2 1 0-15,1 0 0 16,3 0 0-16,-2 2 0 15,2-1 0-15,-2 1 0 0,0-1 0 16,-2 1 0-16,2-1 0 16,-1-1 0-16,-2 2 0 15,0-1 0-15,1 1 1 16,-1-1-2-16,1 2 2 15,2-2-2-15,-2 2 1 16,-1-1 1-16,2 3-1 16,1-1 0-16,-3 0 0 15,3 0 0-15,-4 1 0 16,1-1 0-16,-3 0 0 15,2 1 0-15,0-2 0 16,-1 1 0-16,-2-2 0 16,1 2 0-16,-2 0 0 15,2-2 0-15,-3 3 0 0,0-2 0 16,0 1 0-16,1-3 0 15,-1 2 0-15,0-3 0 16,3 0 0-16,-3-1 0 16,0-1 0-16,-1-1 0 15,0 1 0-15,0 0 0 16,-1 1-1-16,-2 1 1 15,-4 0 0-15,2 3 0 16,-3-3-2-16,0 1 2 16,-1 1-2-16,1 3 2 15,-1-5-2-15,0 3 1 16,2-4-1-16,-1 1 1 15,-1 0 1-15,1-1-1 16,-2 1 1-16,0 0-1 0,-2 1 2 16,1 0-1-16,-2 0 0 15,1 1 0-15,0-2 0 16,-2-1 0-16,2 0 0 15,-1 0 0-15,-1-2 0 16,-1 0 0-16,-2 0 0 16,-3 0 0-16,1 0 0 15,-5-1 0-15,-2 1 0 16,0 0 0-16,-11 1 0 15,15-2 0-15,-15 2 0 16,11-1 0-16,-11 1 0 16,0 0 0-16,10-1 0 15,-10 1 0-15,0 0 0 16,0 0 0-16,12-3 0 15,-12 3 1-15,0 0-1 0,0 0 1 16,15-8-1-16,-15 8 1 16,0 0 0-16,12-8-1 15,-12 8 2-15,17-7-1 16,-17 7 0-16,15-8 0 15,-15 8 0-15,19-4 0 16,-19 4 0-16,19-4 0 16,-19 4-1-16,19-5 0 15,-19 5 1-15,15-6-1 16,-15 6 0-16,13-6 0 15,-13 6 1-15,10-3-1 16,-10 3 0-16,0 0 0 16,10-4 0-16,-10 4 0 15,0 0 0-15,0 0 0 0,0 0 0 16,13-5 0-16,-13 5 0 15,0 0 0-15,0 0 0 16,0 0 0-16,0 0 0 16,5-11 0-16,-5 11 0 15,0 0 0-15,4-14 0 16,-4 14 0-16,4-16 0 15,-4 16 0-15,3-19 0 16,0 9 0-16,-1-2 0 16,1 1 0-16,0-3 0 15,0-1 0-15,0 1-1 16,-1-1 2-16,0 2-1 15,1-2 0-15,-2 2-1 0,-1-1 2 16,0 1-2-16,-1-1 2 16,-1 0-1-16,0 1 0 15,-1-2 0-15,-2-4 0 16,1 3 0-16,0-4 0 15,-1 1 0-15,-2-3 0 16,1 0 0-16,1-1 0 16,-2 1 0-16,-1-1 0 15,1 1 0-15,-3 1 0 16,0-2 0-16,-2 5 0 15,-2-2 0-15,-1 1 2 16,0 0-2-16,-2 2 1 16,0-3-3-16,-2 3 3 15,1 0-3-15,-2-1 4 0,1 3-2 16,0-1 0-16,-1 1 0 15,0 0 0-15,1 3 2 16,-3-1-1-16,0 1 1 16,0 2-2-16,0-2 0 15,-3 3 0-15,2 0 0 16,-1 1 0-16,-2 0 0 15,0 2 0-15,-5 0 0 16,2 1 0-16,-1 2 0 16,-1 3 0-16,1-1 0 15,-4 1 0-15,1 1 0 16,0 0 0-16,1 1 0 15,-1 1 0-15,1-3 0 16,-2 0 0-16,4 0 0 16,-1-2 0-16,1 1 0 0,-3-3 0 15,0-1-1-15,0 1 1 16,2-1 0-16,0-1 0 15,-4 2 0-15,-1 0 0 16,1 1 0-16,0 1 0 16,-2 3 0-16,-1-1 0 15,1 2 0-15,-1 0 0 16,0 1 0-16,-1-1 0 15,-2-1 0-15,3 1 0 16,-3 0 0-16,1-1 0 16,-3-1 0-16,-2 1 0 15,1 0 0-15,-5 1 1 16,1 2-1-16,-3 0 0 15,-2 3 0-15,-1 0 0 0,-1 0 0 16,-1 2 0-16,-1 1 0 16,-1-1 0-16,0 2 0 15,-2-1 0-15,-1 0 0 16,0 0 0-16,1-3 0 15,0 0 0-15,-1-3 0 16,1-2 0-16,0-2 0 16,3 0 0-16,-3-2 0 15,3-2 0-15,0 2 0 16,-1 0 0-16,2-1 0 15,-2 3 0-15,0-2 0 16,-2 0 0-16,3-2 0 16,0 1 0-16,-1-3 0 0,3 0 0 15,-1-1 0-15,2-1 0 16,0 0 0-16,1 1 1 15,1-1-1-15,-4 1 0 16,3 2 0-16,-4-1 0 16,0-2 0-16,2 2 0 15,-2-2 0-15,0-3 0 16,3 1 0-16,-1-1 0 15,2-1-1-15,2-1 1 16,-2 2 0-16,1-1 0 16,-2 2 0-16,1 1 0 15,-4 2 0-15,-1 1 0 16,-2 3 0-16,-1-1 0 15,-1 3 0-15,1 0 0 0,-4 1 0 16,3 3-1-16,0 0 2 16,1-1-1-16,-1-1 0 15,5 0 0-15,-1-1 0 16,-1 1 0-16,1-2 0 15,3 0 0-15,1-2-1 16,-2-1 1-16,3 2 0 16,3-3 0-16,-3 2 0 15,3-1 0-15,2 1-1 16,0 0 1-16,0-1 0 15,1 2 0-15,0-3 0 16,0 3 0-16,-2-3 0 16,-1 3 0-16,3-3 0 15,-1-1 0-15,-1 1-1 0,1-5 1 16,-2 5 0-16,3-4 0 15,-1 3 0-15,0-1 0 16,0 1 0-16,0 1 0 16,0 1 0-16,-2 1-1 15,2 0 1-15,-3 1 1 16,-1 0-1-16,2 0 0 15,-1-1 0-15,-1-1 0 16,-1 2 0-16,2 1 0 16,-2 0 0-16,2 1 0 15,1 1 0-15,-1-1 0 16,4 0 0-16,-2 0 0 15,3-3-1-15,-3 1 1 16,2-2 0-16,0 0 0 16,-1-3 0-16,0 3 0 0,-3-1 0 15,4-3 0-15,-2 2 0 16,2 0 0-16,-4-1 1 15,4 0-2-15,-1 2 1 16,-2-2 0-16,1 2 0 16,-1 1 0-16,1-1 0 15,-5 1 0-15,-1 4 0 16,2-1 0-16,-2 0 0 15,1 1 0-15,-1 1 0 16,4 2 1-16,-4-2-1 16,5 0 0-16,0 0 0 15,2 0 0-15,1 0 0 16,-1 3 0-16,1-2 0 15,0 0 0-15,-1 2 0 0,1-1 0 16,0 1 0-16,0-1 0 16,2 3 0-16,0-2 0 15,3-2 0-15,1 0 1 16,2 0-1-16,-1 0 0 15,2 0 0-15,1 1 0 16,0 0 0-16,-1-1 0 16,1 1 0-16,0 1 0 15,1-1 0-15,-1 1 0 16,0-1 0-16,1-2 0 15,1 2 0-15,0-1 0 16,2 0 0-16,-1 2 0 16,0-2 0-16,1 2 0 15,-1 0 0-15,4 0 0 0,-1 0 0 16,-1 0 0-16,-1-1 1 15,3 1-1-15,-3-2 0 16,2 1 0-16,1-1 0 16,-3-1 0-16,2 0-1 15,1 0 1-15,-1 1 0 16,3-1 0-16,1 2-1 15,1-2 1-15,3 0 0 16,2 0-1-16,2-2 1 16,4 1 0-16,4-2 0 15,11 2 0-15,-16-5-1 16,16 5 1-16,0 0 0 15,0 0-1-15,-10-7 1 16,10 7-1-16,0 0 0 16,0 0-1-16,0 0 1 0,7-11-1 15,-7 11-1-15,10-9-2 16,-10 9 0-16,20-7-24 15,-15-8 2-15,14 17-9 16,-19-2-2-16,25-5-1 16,-12 5 1-16</inkml:trace>
  <inkml:trace contextRef="#ctx0" brushRef="#br0" timeOffset="3989.3989">12564 10998 57 0,'-18'0'38'16,"2"3"-2"-16,-5-1 1 16,7 8-27-16,-8-7-5 15,6 4-1-15,-1-1-1 16,4 1 0-16,-1-2-2 15,14-5 1-15,-20 17 0 0,20-17-1 16,-11 18 1-16,9-5-1 16,-2-1 1-16,3 7-1 15,1 2 0-15,1 4 1 16,3 5-1-16,0 1 0 15,2 5 0-15,2 1 0 16,1 2-1-16,3-2 0 16,-4 2 1-16,5-3 0 15,-3 0-1-15,2-4 1 16,-3 0 0-16,3-2 2 15,-3 0-2-15,0 0 1 16,2-6-1-16,-2 4 1 16,0-3-1-16,0 0-2 15,1-2 2-15,0-5-2 0,1-1 1 16,1 1-1-16,-1-3 1 15,3-3-1-15,1-1 1 16,2-1 1-16,2-1-1 16,3 0 0-16,1 2 0 15,2-4 1-15,0-1-1 16,0-1 0-16,3 0 0 15,0-2 0-15,1-1 0 16,0 1 0-16,1-1 1 16,1 1-1-16,0 0 0 15,3-1 0-15,-2 1 0 16,0-1 0-16,0 1 0 15,3 1 1-15,-2-1-1 0,0 2 0 16,3 1 0-16,-2 0 1 16,0-1-1-16,3 3 0 15,0-1 0-15,-1 0 1 16,3 1-1-16,3-1 0 15,3-2 0-15,-1-1 0 16,5-1 0-16,0-1 1 16,0-3-1-16,6 0 0 15,-1 0 0-15,0-4 0 16,2 1 0-16,1 0 0 15,5-1 0-15,-1 1 0 16,2-1 0-16,1 2 1 16,2-1-1-16,0 1 0 15,0 0 0-15,3 1 0 0,-3 1 0 16,-1-3 0-16,1 3 0 15,-1-1 0-15,0 0 0 16,-2 1 0-16,1-2 0 16,0 0 1-16,-2 2-1 15,2-4 0-15,-4 4 0 16,2-1 0-16,-6-2 0 15,2 2 0-15,0-3 0 16,-1 2 0-16,0-2 0 16,1 2 0-16,1-1 0 15,0 2 0-15,-1-3 0 16,0 4 0-16,-3 1 1 15,-2 1-1-15,-2 0 0 16,-1 2 0-16,-2 0 0 16,-3 1 0-16,-1-3 0 0,1 1-1 15,0-1 1-15,2 0 0 16,-1-1 0-16,-1-2 0 15,-1 0 0-15,1-2 1 16,2-1-1-16,-3 1 0 16,-1 1 0-16,-2-1 1 15,2 1-1-15,1-1 0 16,2 2 0-16,-1-2 0 15,-3 1 0-15,5-3 0 16,-4 3 0-16,-1-1 0 16,4 0 0-16,-7 0 0 15,-1 1 0-15,3 1 0 16,-1 0 0-16,-1 1 0 15,1 0 1-15,-1 2-1 0,2-1 0 16,-3-1 0-16,4 0 0 16,-3 1 0-16,2 1 0 15,-6 0 0-15,2 0 0 16,-4 1 0-16,0 0 0 15,0 0 0-15,0 2 0 16,-2-2 1-16,0 0-1 16,2 2 0-16,1-2 0 15,2 1 0-15,-1 0 0 16,1-1 0-16,-2 0 0 15,0 1 0-15,0 0 0 16,0-2 0-16,-3 3 0 16,0-2 1-16,2 0-1 15,-2 1 0-15,2-1 0 16,1 0 0-16,1-1 0 0,-2 2 0 15,2-3 0-15,-2 1 0 16,0 1 0-16,3-1 0 16,-2 2 0-16,-2-2 0 15,1 1 0-15,1 2 0 16,3-2 0-16,0 1 0 15,2 0 0-15,-1 0 1 16,1 1-1-16,0-2 0 16,-1-2 0-16,0 1 0 15,0-1 0-15,-1-1 0 16,0 0 0-16,-2-2 0 15,0 1 0-15,-2 0 1 0,0-2-1 16,0 2 0 0,0 0 0-16,-3-2 0 0,0 1 0 15,-1 0 0-15,0 2 0 16,0-1 0-16,-5 0 0 15,2-1 0-15,-4 1 0 16,0 0 0-16,-4-1 1 16,3 0-1-16,-5 0 0 15,1 0 0-15,-3 1 0 16,-3 0 0-16,2 0 0 15,-13 2 0-15,16-3 0 16,-16 3 0-16,11-1 0 16,-11 1 0-16,0 0 0 15,0 0 1-15,0 0-1 16,0 0 0-16,0 0 0 15,0 0 0-15,0 0 0 0,0 0 0 16,0 0 0-16,0 0 0 16,0 0 0-16,0 0 0 15,0 0 0-15,0 0 0 16,0 0 0-16,0 0-1 15,0 0 1-15,0 0 0 16,0 0 0-16,11 0 0 16,-11 0 0-16,0 0 0 15,0 0 0-15,11 0 0 16,-11 0 0-16,0 0 0 15,0 0 0-15,12 1 0 16,-12-1 1-16,0 0-1 16,0 0 0-16,0 0 0 0,12-1 0 15,-12 1 0-15,0 0 0 16,0 0 0-16,0 0 0 15,0 0 0-15,0 0 0 16,0 0 0-16,0 0 0 16,0 0-1-16,0 0 1 15,0 0 0-15,0 0 1 16,0 0-1-16,0 0 0 15,0 0 0-15,0 0 0 16,0 0 0-16,0 0 0 16,0 0 0-16,0 0 0 15,0 0 0-15,0 0 0 16,0 0 0-16,0 0 0 15,0 0 0-15,0 0 0 0,-11 0 0 16,11 0 0-16,0 0 0 16,-13 0 0-16,13 0 0 15,-10-1 0-15,10 1 0 16,-14 0 0-16,14 0-1 15,-15-3 2-15,15 3-1 16,-19-2 0-16,8 1 0 16,1-1 0-16,-1 0 0 15,11 2 0-15,-17-4 0 16,17 4-1-16,-16-7 1 15,16 7 0-15,-11-9 0 16,11 9 0-16,-9-15 0 16,9 15 0-16,-10-19 0 15,6 5 0-15,-4 4 2 16,5-4-2-16,-4 0 3 0,2-1-3 15,-1 0 3-15,2-2-3 16,-2 2 1-16,-1 0-2 16,2-2-1-16,-2 1 2 15,3 0-2-15,-3-1 2 16,2 1-2-16,-1 1 2 15,2 0 0-15,-2-1 1 16,1 0-1-16,2 2 0 16,-2-2 0-16,3 1 0 15,-2 0 0-15,1-1-1 16,2 0 1-16,-3 1 0 15,4 0 0-15,-1-1 0 16,0 2 0-16,-1-2 0 16,2 1 0-16,-2 1 0 0,0 0 0 15,1-1 0-15,-4 0 0 16,1 1 0-16,-1 0 0 15,0 2 0-15,0-1 0 16,0 1 0-16,-2 1 0 16,7 11 0-16,-13-20 0 15,13 20 0-15,-13-16 0 16,13 16 0-16,-13-16 0 15,13 16 0-15,-14-15 0 16,14 15 0-16,-11-15 0 16,11 15 0-16,-12-17 0 15,12 17 0-15,-11-15 0 16,11 15 0-16,-10-16 0 0,10 16 1 15,-10-13-1-15,10 13 0 16,-9-14 0-16,9 14 0 16,-7-14 0-16,7 14 0 15,-3-12 0-15,3 12-1 16,-4-12 1-16,4 12 0 15,0 0 0-15,-4-15 0 16,4 15 0-16,-5-10 1 16,5 10-1-16,-1-12 2 15,1 12-2-15,-3-15 1 16,3 15 1-16,-4-15-1 15,4 15 1-15,-4-13-1 16,4 13 2-16,-7-12-3 16,7 12 0-16,0 0 0 0,-5-16 0 15,5 16 0-15,0 0 0 16,-7-13 0-16,7 13 0 15,0 0 0-15,0 0 0 16,-7-10 0-16,7 10 0 16,0 0 0-16,0 0 0 15,0 0 0-15,0 0 0 16,0 0 0-16,0 0 0 15,0 0 0-15,0 0 0 16,0 0 0-16,0 0 0 16,-5-11 0-16,5 11 0 15,0 0 0-15,-5-11 0 16,5 11 0-16,0 0 0 15,-4-13 0-15,4 13 0 0,0 0 0 16,0 0 0-16,-12-13 0 16,12 13 0-16,0 0 0 15,0 0 0-15,0 0 0 16,0 0 0-16,0 0 0 15,0 0 0-15,0 0 0 16,0 0 0-16,0 0 0 16,0 0 0-16,0 0 0 15,0 0 0-15,0 0 0 16,0 0 0-16,0 0 0 15,0 0 0-15,0 0 0 16,0 0 0-16,0 0 0 16,0 0 0-16,0 0 0 15,0 0 0-15,0 0 0 16,0 0 0-16,0 0 0 0,0 0 0 15,0 0 0-15,0 0 0 16,0 0 0-16,0 0 0 16,0 0 0-16,0 0 0 15,0 0 0-15,0 0 0 16,-11-7 0-16,11 7 0 15,0 0 0-15,0 0 0 16,0 0 0-16,0 0-2 16,0 0 1-16,0 0 0 15,0 0-1-15,-5-12-1 16,5 12-2-16,-9-19-3 15,9 19-4-15,-13-27-9 16,13 27-7-16,-16-13-5 0,16 13-4 16,-35 6-3-16,10 4 2 15</inkml:trace>
  <inkml:trace contextRef="#ctx0" brushRef="#br0" timeOffset="9332.9332">4860 17120 35 0,'0'0'35'0,"-18"-11"0"15,18 11-1-15,0 0-33 16,-6-11-1-16,6 11 0 16,0 0 1-16,0 0-1 15,0 0 1-15,0 0 0 16,5 14 1-16,-11-3 1 15,2 6 1-15,-7 1 0 0,5 7 0 16,-7 0 1-16,4 4 0 16,-1 1 0-16,1 3-2 15,3-3 0-15,0-1-2 16,1 0 1-16,0-3-1 15,3-3-1-15,0-2 0 16,0-1 1-16,0-5-1 16,-2-1 1-16,1-1-1 15,1 1 1-15,-3-4 0 16,1 0 0-16,3 1 0 15,1-11-1-15,-8 18 1 16,8-18 0-16,-10 14 0 16,10-14-1-16,0 0 1 15,-15 12 0-15,15-12-1 16,-16 5 1-16,16-5-1 0,-21 16 0 15,5-2 1-15,-1 2-1 16,-4 8 1-16,0-1 0 16,21-23-1-16,0 0 1 15,0 0 0-15,-48 58-1 16,48-58 1-16,0 0-1 15,-38 51 0-15,38-51 1 16,0 0-3-16,-37 47 4 16,37-47-2-16,0 0 2 15,-21 53 0-15,21-53-1 16,0 0 1-16,-17 62 1 15,17-62-1-15,0 45-2 16,0-45 0-16,6 48 1 16,-6-48-4-16,17 52 3 0,-17-52-1 15,25 53 1-15,-25-53-2 16,38 53 2-16,-38-53 0 15,47 52 0-15,-47-52 0 16,59 54 0-16,-59-54 3 16,67 51-3-16,-67-51 0 15,80 46 0-15,-80-46 3 16,94 43-2-16,-44-26 2 15,4-2-2-15,4-4-1 16,4-1 1-16,3-3 3 16,2-4-3-16,3-2 0 15,6-1-1-15,4-3 0 16,0-2 0-16,6-3 0 15,4-1 0-15,-1-4 0 16,3-2 0-16,3-1 0 0,2 1 1 16,1-3 0-16,3 0-2 15,2 3-2-15,1-1 1 16,2-2 0-16,-1 1 1 15,3 1-2-15,1 1 2 16,0-1-1-16,-1 2 2 16,2-2 1-16,1 4-1 15,0-3 1-15,1 3-1 16,2-2 3-16,-3 2-3 15,1-1 0-15,-3-1 1 16,-1 0 0-16,0 3 1 16,-4-1-1-16,-3 3-1 0,-2 0 0 15,-1 3 1-15,-6 1 1 16,0 1-2-16,-5 2 2 15,-3 1-2-15,-3 1 1 16,-1 3 0-16,-3 1 0 16,-3 0 0-16,-1 3-1 15,-1 0 0-15,-2 1 0 16,-3 1 0-16,2 1 1 15,-2-1 0-15,0 0-1 16,1-3 0-16,1 0 0 16,-3-1 0-16,2-2-1 15,1 0 1-15,1-2-1 16,0-2 1-16,-3-1 0 15,2 2 0-15,1-2 1 16,-2 0-1-16,1 0 1 0,0-2-1 16,-1 1 1-16,0-1-2 15,1 1 2-15,0 0-1 16,-2-1 0-16,2 1 0 15,-2 2-1-15,-2 0 2 16,2 1-2-16,-2 0 0 16,1 1 1-16,0-2-1 15,-3 1 1-15,3-1-1 16,0 1 1-16,1-1-1 15,2-1 1-15,-3 0 0 16,0 1-1-16,-2 1 1 16,2 0-3-16,1 0 3 15,-1 0-1-15,1 0 0 16,-2-1 1-16,3 0-1 0,1 0 0 15,0 1 1-15,3-1 1 16,-2 1-2-16,0-3-1 16,0 3 2-16,1 3-2 15,-3-3 1-15,2 1 2 16,2-1-2-16,-2-1 2 15,5 1-1-15,-2-2 0 16,0 4 0-16,1-1 0 16,-1 0 0-16,-3-1 0 15,2 0 1-15,-2 1-3 16,-1 0 2-16,1 0-1 15,-1-2 1-15,1 1 0 16,-1-1 0-16,-2 1-2 16,1 0 2-16,-2 0 0 0,-4 0 0 15,0 1 1-15,-3 0-1 16,0-1 0-16,-3-1 0 15,2 2 0-15,-3 1 0 16,2-2 1-16,-5 1-1 16,1 1 0-16,-2-2 1 15,-2 2-2-15,-1-1 2 16,0 2-2-16,-48-3 1 15,90 3 0-15,-90-3 0 16,86 4-1-16,-86-4 0 16,80 1 3-16,-80-1-2 15,76 3 2-15,-76-3-3 16,76 1 1-16,-76-1 0 15,66 2 1-15,-66-2-1 16,63 2-1-16,-63-2 1 0,59 1-2 16,-59-1 2-16,58 1-1 15,-58-1 1-15,55-1 0 16,-55 1 0-16,54-2 2 15,-54 2-2-15,50-1 0 16,-50 1 0-16,0 0 1 16,66-2-1-16,-66 2 0 15,0 0 0-15,59-1 0 16,-59 1 1-16,0 0 0 15,56-1-1-15,-56 1-2 16,0 0 2-16,55-1 0 16,-55 1 0-16,0 0-1 15,52-2 1-15,-52 2 0 16,0 0 1-16,54-3-1 0,-54 3 0 15,0 0-2-15,61-3 2 16,-61 3 1-16,49-4-1 16,-49 4-1-16,52-5 0 15,-52 5 3-15,58-8-2 16,-58 8 1-16,63-10-1 15,-63 10-2-15,69-11 2 16,-69 11 2-16,69-12-2 16,-69 12-2-16,74-11 3 15,-74 11-1-15,76-14 0 16,-76 14 2-16,74-15-2 15,-74 15 0-15,71-13 0 16,-71 13 2-16,67-14-2 16,-67 14-2-16,62-13 3 0,-62 13-1 15,58-12-1-15,-58 12 1 16,54-14 1-16,-54 14-2 15,50-15 1-15,-50 15 1 16,0 0-3-16,65-25 1 16,-65 25 1-16,0 0 0 15,57-30-1-15,-57 30 0 16,0 0 1-16,0 0 1 15,57-49 1-15,-18 26-1 16,-28-4-1-16,-2 3 0 16,-9-1 1-16,1 3-1 15,-10-8 0-15,4 11 0 16,-9-2-1-16,7 5 1 0,-2-1 0 15,0 2 0-15,-5-3 0 16,-1 1 0-16,-2 4 0 16,-2-2 1-16,-2 4-1 15,-1 2 0-15,-2-3 0 16,-1 1 0-16,2 2 0 15,-5 4 0-15,2-2 0 16,-2-1 0-16,-1 1 0 16,-2-1 0-16,-3 2 0 15,1 0 0-15,-3 2 0 16,-4-1-1-16,2 0 1 15,-2 3 0-15,-3-1 0 16,1-1-1-16,-1-1 2 16,0 1-1-16,-2-2 0 0,0 0 0 15,-1 1 0-15,-2-1 0 16,1 0 0-16,-3 3 0 15,-2-1 0-15,1 0 0 16,-4 2 0-16,2 0 0 16,-2 0 0-16,-1-2 0 15,-2 2 0-15,-1-3 0 16,1 0 0-16,-1-2 0 15,1-3 0-15,-1 0 0 16,0 1 0-16,-2 1 0 16,2-1 0-16,-2 2 0 15,0 1 0-15,-1 5 0 16,0-2 0-16,-2 2 0 15,0-1 0-15,2 1 0 16,0 0 0-16,0-2-1 0,4-1 1 16,-4-2 0-16,6 0 0 15,-3-1 0-15,-2 2 0 16,1-2 1-16,-3 2-1 15,1 3 0-15,-4-3 0 16,2 4 0-16,-2 0 0 16,0 2 0-16,0-3 0 15,0 3 0-15,1-2 0 16,3 1 1-16,-3-2-1 15,2-1 0-15,-4-2 0 16,2 2 1-16,4-3-1 16,-2-1 0-16,2-1-1 15,-2 0 1-15,5 1 1 16,0 0-1-16,6 0 1 0,-3 2-1 15,3 1 1-15,2 0-1 16,0 0 1-16,2-1 0 16,-1 2-1-16,0-2-1 15,4 0 1-15,0-1 0 16,-1 0 0-16,1 0 0 15,4 3 0-15,-3 1 0 16,3 0 0-16,2 4 0 16,-4 1 1-16,1 0-1 15,3 1 1-15,0-1 0 16,0 1 0-16,0-1 0 15,-2 1 0-15,1-3-1 16,-4 0 0-16,0 1 0 0,-4 2 0 16,1-1 0-16,-4 1-1 15,1-1 1-15,-1 2 0 16,0 1 0-16,1-2 1 15,1 1 0-15,2-1-1 16,-1 0 1-16,1-2 0 16,-1 2-1-16,2-4 1 15,-1-3 0-15,0 1-1 16,2 1-1-16,-2-1 1 15,-1-1 1-15,-2 0-2 16,4-1 2-16,0 1-1 16,0 2-1-16,-3-2 2 15,2-1-1-15,2-1 0 16,-1 2 0-16,3-2 1 0,-2-1-2 15,-2 2 1-15,1-2 0 16,1 1 0-16,-1 0 0 16,-2 0 0-16,-1 0-1 15,2 1 1-15,-5-1-1 16,3 2 2-16,-1-2-2 15,-2 0 1-15,0 3-1 16,2 0 1-16,0-2 0 16,2 2 0-16,-2-1 0 15,0 0 0-15,0-1-1 16,4 0 1-16,-2 0 0 15,1-1 0-15,-3 0 0 16,0 1 0-16,-2-1 0 16,2 2 0-16,1-1 0 0,-1 1 0 15,-2 1-1-15,4-2 1 16,1 1-1-16,0-1 1 15,2 2-1-15,-2-2 1 16,0 2-1-16,1 0 1 16,0-1 0-16,-4 2 0 15,1 0 0-15,-2 0 0 16,1 0 1-16,-1 1-1 15,3 0 0-15,-4-1-1 16,1 0 0-16,1-1 1 16,1 1-1-16,-2 0 0 15,1 0 0-15,-1 0 0 16,1-2 1-16,-3 3 0 15,0 0 0-15,-3 2 0 16,0-2 0-16,0 1-1 0,2 0 1 16,-1 0 0-16,2 1-1 15,1 1 1-15,0-3-1 16,1 0 0-16,2 0 1 15,-1 0 0-15,-1 1-1 16,1 0 1-16,-3 0 1 16,2 1-2-16,-1 2 2 15,3-1-1-15,0 4 0 16,-1-4-1-16,1 0 1 15,5 1 0-15,0-2 0 16,-1 2-1-16,2-2 1 16,-1 0-1-16,-1-2 1 15,1 3 1-15,-1 0-1 16,-3 0 0-16,1 1 0 0,-1 0 0 15,0 0 0-15,1 1 0 16,0 0 0-16,0 0 0 16,2 0 0-16,-1 1-1 15,2 0 1-15,-2 1 0 16,-2 2 0-16,1 1 0 15,-2 1 1-15,1 2-1 16,-1-1 0-16,1 0 1 16,-1-1-1-16,2-2 0 15,3 1 1-15,0 0-1 16,4-3 0-16,-2-1 0 15,0 0 0-15,3-1 0 16,-3 1 0-16,0 1 0 16,0 1-1-16,0-2 2 0,-1 2-2 15,1-1 1-15,-1 0 0 16,5 0 0-16,-4 1 0 15,4-3 0-15,0 2 0 16,3-1 0-16,0 1-1 16,4-1 1-16,1 1-1 15,1 0 0-15,2-2 0 16,6 1 0-16,2-3-1 15,5-1 0-15,1-2-1 16,13 0-1-16,-12-5-2 16,12 5-1-16,0 0-2 15,0 0-4-15,10-10-5 16,11 18-8-16,-21-8-3 15,27 7-4-15,-13-8-1 16</inkml:trace>
  <inkml:trace contextRef="#ctx0" brushRef="#br0" timeOffset="21280.1278">14673 11879 46 0,'0'0'26'0,"0"0"-4"0,-28-5-9 16,19 16-35-16,-15-9 10 16,9 6 8-16,-7-3 2 15,2-1 5-15,2 5 5 16,-10-9 6-16,14 9 8 15,-11-11 2-15,25 2-11 16,-30 8-4-16,30-8-2 16,-25 11-1-16,25-11-2 15,-16 12-1-15,16-12 0 16,-8 20-2-16,5-7 1 15,1-1-1-15,2 3 0 16,0 1 0-16,0 5 1 16,2 1-1-16,3 5 1 0,0 2-1 15,1 6 1-15,4 2-1 16,0 1 0-16,-2 1 0 15,4 3 0-15,-1-4 0 16,0-1 0-16,2-6 0 16,-2 1 0-16,1-6 0 15,-1-1 0-15,3-3 0 16,1-1-1-16,2-3 0 15,3 0 1-15,2 0-1 16,4-2 0-16,2-2 1 16,1 0-1-16,2-2 0 15,-1 2 1-15,2-5-1 16,1 1 1-16,0-4-1 15,1 1 1-15,3-2 0 16,1 1 0-16,1-3-1 16,3 3 1-16,5-1-1 0,-2 0 1 15,1 1-1-15,-1 1 0 16,0 0 1-16,-1 1-1 15,-2 0 0-15,-2 2 0 16,-2-3 0-16,0 4 0 16,-1-3 0-16,2 0 0 15,0 0 0-15,0-1 0 16,-2 1 0-16,2-3 1 15,-3 2-1-15,1 2 0 16,0 0 0-16,1 0 0 16,-3-1 0-16,1 0 1 15,-2-2-1-15,3 3 0 0,2-5 0 16,-1-1 0-16,0-2 1 15,0 1-1-15,2-1 0 16,-1 0 0-16,0 1 0 16,3-2 0-16,-1 1 0 15,-1 0 0-15,0-2 0 16,2-1 1-16,0 0-1 15,2-2 0-15,-2 2 0 16,0-3 1-16,-3 3-1 16,3 0 0-16,-3 2 0 15,-2-1 0-15,0 1 1 16,0-2-1-16,-1 2 0 15,0-1 0-15,1-1 0 16,0-2 0-16,1 2 0 16,1-2 0-16,-1 0 0 0,-2 1 0 15,-3 0 0-15,2 3 1 16,-1-1-1-16,-1 6 0 15,0-4 0-15,-1 5 0 16,1-3 0-16,-3 2 0 16,2-1 1-16,0 1-1 15,-1-3 0-15,1-1-1 16,-1 1 2-16,0-2-1 15,1-3 0-15,-3 2 0 16,0-1 0-16,-1-2 0 16,1 3 0-16,-4-5 0 15,0 1 0-15,2-2 0 16,1-4 1-16,2-4-1 15,2-2 0-15,1-4 0 0,-2-2 0 16,4-1 0-16,-4 0 0 16,2-3 0-16,-4 5 0 15,-3 1 0-15,0 2 0 16,-5 1-1-16,1 0 1 15,-6 2 0-15,1-1 0 16,-2 1 2-16,-1-3-2 16,-2 2 1-16,0 0-1 15,-3-1 1-15,1 1-1 16,-5 1 1-16,0 3 0 15,-1-4-1-15,-4 3 1 16,0-2-2-16,0-4 2 16,-3-4-2-16,2-3 2 15,-2-3-2-15,0-4 1 0,-1 0-1 16,0 0 1-16,-2 4 0 15,1 5 0-15,-4 3 0 16,0 6 0-16,-1 5 0 16,1 2 0-16,-1 6 0 15,10 3 0-15,-19-7 0 16,19 7 0-16,-14-5 0 15,14 5 0-15,0 0 0 16,-11-10 0-16,11 10 0 16,0 0 0-16,-13-14 0 15,13 14 0-15,-13-7 0 16,13 7 0-16,-14-6 0 15,14 6 0-15,-15-4 0 16,15 4 0-16,-13-2 0 0,13 2 0 16,0 0 0-16,0 0 0 15,0 0-1-15,0 0 1 16,0 0 0-16,0 0 0 15,0 0 0-15,0 0 0 16,0 0 0-16,0 0 0 16,7-10-1-16,-7 10 1 15,0 0 0-15,0 0-1 16,0 0 1-16,0 0-1 15,0 0 0-15,0 0 0 16,3-13 0-16,-3 13-1 16,0 0-1-16,0 0-2 15,-12-15-2-15,12 15-10 16,-7-24-3-16,7 24-4 0,-4-32-1 15,9 21-8-15,-10-7-7 16,5 2 2-16</inkml:trace>
  <inkml:trace contextRef="#ctx0" brushRef="#br0" timeOffset="21928.1926">14386 12517 21 0,'0'0'3'16,"-16"-2"-3"-16,4-5-1 15</inkml:trace>
  <inkml:trace contextRef="#ctx0" brushRef="#br0" timeOffset="22091.2089">14314 12479 2 0,'-21'-1'21'0,"21"1"4"15,-15-2-1-15,4-3-16 16,11 5 3-16,-17-3-2 15,17 3 2-15,-10 1-2 0,10-1-1 16,0 0-12-16,-10 15-21 16,10-15-5-16,0 0 1 15,0 0-3-15</inkml:trace>
  <inkml:trace contextRef="#ctx0" brushRef="#br0" timeOffset="22730.2728">14378 12228 38 0,'0'0'24'15,"-5"12"0"-15,5-12-2 0,0 0-30 16,0 0 1-16,0 0 1 16,7-12-4-16,4 5 1 15,-11 7-12-15,11-23-2 16,5 17 0-16</inkml:trace>
  <inkml:trace contextRef="#ctx0" brushRef="#br0" timeOffset="24179.4177">13977 12422 25 0,'0'0'27'0,"0"0"0"16,13 3-2-16,-13-3-22 15,0 0 1-15,14 8 1 16,-14-8 1-16,0 0 1 16,0 0 2-16,14 9 0 15,-14-9 1-15,0 0-1 16,0 0 0-16,4 15-1 15,-4-15-2-15,0 0 0 16,0 0-2-16,0 11 0 16,0-11 0-16,0 0-1 15,0 0-1-15,0 0 0 16,0 0 0-16,0 0 0 0,0 0-1 15,0 0 0-15,0 0 0 16,0 0 0-16,0 0 0 16,0 0 0-16,0 0 1 15,0 0-1-15,0 0-1 16,0 0 1-16,0 0 0 15,0 0-1-15,0 0 1 16,0 0-1-16,0 0 0 16,0 0 0-16,0 0 0 15,0 0 0-15,0 0 0 16,0 0-1-16,0 0-1 15,0 0 0-15,0 0-1 16,0 0 0-16,0 0-2 16,0 0-1-16,0 0 0 0,0 0-2 15,0 0 0-15,-9-14-1 16,9 14-1-16,5-23-2 15,6 16-7-15,-9-13-15 16,9 4 0-16,3 0 0 16,-1 3 3-16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9T22:38:42.150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186 10770 57 0,'6'-10'31'0,"-6"10"-2"15,0 0 0-15,0 0-30 16,0 0 1-16,7-10 0 15,-7 10 2-15,0 0 1 16,11 8 1-16,-11-8 0 16,6 14 1-16,-6-14 0 15,1 25 0-15,-5-11-1 16,5 5 0-16,-6 0 0 0,4 5 0 15,-3-2-1-15,4 4 1 16,-3-1-1-16,4 4-1 16,-2-1-1-16,5 1-1 15,-3 2 1-15,1 2-2 16,2-2 1-16,-2 0-1 15,0 2 1-15,-1 0 0 16,2 0 0-16,-2 2 1 16,-2 2-1-16,-4 4 1 15,-5 3-1-15,-3 0 2 16,-1-1-2-16,-1 0 1 15,-2 1 0-15,0-3 0 16,6-4 0-16,3-2 0 16,3-2-1-16,5-1 0 15,1-4 0-15,4 0-1 0,2-5 2 16,3-2-3-16,2 0 3 15,3-5-2-15,1-4 1 16,4-1 0-16,-2-4 1 16,2 0-1-16,0-4 1 15,-4 1-1-15,0-3 0 16,-7 1 1-16,-9-2-1 15,14 0 1-15,-14 0-1 16,0 0 1-16,11 0-1 16,-11 0 1-16,0 0-1 15,14 0 0-15,-14 0 0 16,11-1 1-16,-11 1-1 0,14-4 0 15,-14 4 0 1,15-8 1-16,-15 8-1 0,16-9 1 16,-5 3-1-16,-11 6 1 15,23-12-1-15,-8 4 0 16,2-2 1-16,1 1-1 15,2-1 0-15,-1-1 2 16,1 0-1-16,3 1 0 16,1 0-2-16,-2 0 2 15,2 1-1-15,-4-2 1 16,4 4-2-16,-2-3 1 15,4 2-1-15,-1-2 1 16,-1 0 0-16,3-1 0 16,-1-2 0-16,2 2 0 15,-1-1 0-15,0 1 0 16,-2-1 0-16,0-1 0 0,-2 3 1 15,1-2-1-15,0 1 1 16,-1-1-1-16,1 0 0 16,0-4 1-16,-1 1-1 15,1-4 0-15,2-1 1 16,0-3-1-16,1 3 0 15,-2-2-1-15,-2 0 2 16,1 0-2-16,-3 1 0 16,1 2 1-16,-4 1-1 15,1 0 0-15,-2-1 1 16,-1 1 0-16,3 2-1 15,-5-3 1-15,2 3 0 16,-2-1 0-16,2 3 0 0,-4-3 0 16,1 2 1-1,1-3-1-15,1 2 0 0,3-1 0 16,-2-4 0-16,5 2 2 15,-1-1-1-15,0 0 1 16,0 0-1-16,2 1 1 16,-2 0-1-16,-2-1 1 15,2 0-2-15,-3 1 1 16,1-1-1-16,-1 1 0 15,1-2 0-15,0 1 0 16,2 1 0-16,-1-2 0 16,2 1 0-16,-1 2 0 15,1-1 1-15,1 2-1 16,-1 2 0-16,-3-2 0 0,3 1 0 15,-2 0-1-15,-4 2 2 16,4-4-2-16,0 2 1 16,-3-2-1-16,3-2 1 15,0 1-1-15,-1-1 1 16,0 3 0-16,-2-2-1 15,1 1 1-15,-3-1 0 16,-1 1 0-16,1 2 0 16,-2-4 0-16,2 2 2 15,0-1-3-15,3 2 3 16,-2 0-3-16,0-3 2 15,4 3-1-15,-2 1 2 16,-1-1-2-16,1-1 0 16,2 0 1-16,0-3-1 15,3 0 2-15,0-2-2 0,2 2 0 16,3-5 0-16,2 0 0 15,-1 1 0-15,1-2 0 16,0-3 0-16,-4 3 0 16,0-3 0-16,-1 3 0 15,-1-3 0-15,-2 1 0 16,2-1 0-16,-3 0 0 15,0 5 0-15,0-4 0 16,1 3 0-16,0-2-1 16,-2-1 2-16,1 3-2 15,-1-2 1-15,0 2 0 16,0-1 1-16,1-1-1 15,-1 2-1-15,2-2 2 16,-1-1-1-16,2 2 0 0,0-6 0 16,0 5 0-16,1-6 1 15,5 2-2-15,-1-2 2 16,1 2-2-16,4-1 2 15,-2 0-1-15,0 2 0 16,2 0 0-16,-1 2 0 16,-1-2 0-16,-3 2 0 15,2-2 0-15,-2 1 0 16,1 0 1-16,-1 0-2 15,0 1 0-15,1-2 0 16,2 2 1-16,-1-1-1 16,0 0 0-16,2 2 0 15,-2-2 0-15,-2 2 1 0,3-4 0 16,-3 1 0-16,-3-1 0 15,0-2 0-15,4-1 0 16,-5-1 0-16,2 2 0 16,1-2 1-16,0 3-1 15,-1 0 0-15,2 2 0 16,-2 5 0-16,0-1 0 15,-4 3 0-15,1 0 0 16,-1 2 0-16,-1-1 0 16,0-1 0-16,6-2 1 15,-2 0-1-15,4-1 0 16,-1 1 0-16,2-2 1 15,4 0-1-15,0 1 1 16,2 2-2-16,-2 1 1 0,-2-1 1 16,3 1-2-16,-2-3 1 15,0 1 0-15,1 0 1 16,-3 0-2-16,4-2 1 15,0 1 0-15,1-1 0 16,-1 1 0-16,-1 2 0 16,2-3 0-16,-1 3 0 15,0-3 0-15,-1 4 0 16,-3-2 0-16,-2 2 0 15,-1 2-1-15,-1 2 1 16,-1-1 0-16,0-1 0 16,-4 2 0-16,1 0 0 15,0-1 0-15,-1 1 0 16,2-1 0-16,-2 0-1 0,2 0 2 15,0 0-2-15,-2 0 1 16,0 3 0-16,-3-2 0 16,-3 2 0-16,3-1 0 15,-7 2 0-15,-3 1 0 16,1 2 1-16,-4-1-2 15,-4 0 1-15,4 2 0 16,-5-2 0-16,0 5 0 16,0-2 0-16,1 2 0 15,-1 10 0-15,0-18 0 16,0 18 0-16,0-15 0 15,0 15 0-15,-3-15 0 16,3 15 0-16,-6-17 0 16,6 17 0-16,-6-17 0 15,6 17 0-15,-12-17 0 0,5 7-1 16,7 10 1-16,-17-18 0 15,6 8-1-15,-2 1 1 16,-2-2 0-16,0 0 0 16,-3 0 0-16,3 2 1 15,-1-4-1-15,2 3 0 16,-1-1 0-16,0-1 0 15,-1 2 0-15,0-2 0 16,-1 2 0-16,1 2 0 16,-1 1 0-16,3 1 0 15,0 2 0-15,1 4 0 16,0 3 0-16,0 3-1 15,-1 4 1-15,-5 4 0 16,1 2 0-16,-4 4 0 0,-3 1 1 16,-1 2-1-16,-1 2 0 15,-1-2 0-15,2 3 0 16,1-2 0-16,1 1 0 15,1-1 0-15,2-2 0 16,-3 0 0-16,2 1 1 16,1-4-1-16,0 0 0 15,0-3 0-15,0 0 1 16,-1-2-1-16,0 0 1 15,0-1-1-15,0 0 0 16,0 0 0-16,-2 2 0 16,-3 1 0-16,0 0 0 15,0 2 0-15,-2 5 1 16,-3 0-1-16,0 2 0 0,-3 2 1 15,0 1-1-15,-3 2 1 16,2 3-1-16,-1 2 0 16,-1 2 1-16,0 3-1 15,0 1 0-15,2-1 0 16,0 4 0-16,1-1 0 15,3-4 0-15,-1 3 0 16,6-9 1-16,1 2-1 16,3-3 0-16,-2-1 0 15,3-3 1-15,3 1-1 16,-5 1 0-16,0 0 0 15,0 0-1-15,-4-2 1 16,-1 1 0-16,-2 0 0 16,-2-2 0-16,-1 1 0 15,-2-3 0-15,0-2 0 0,0 2 0 16,-2-1 0-16,1 0 0 15,0 3 0-15,-3 1 0 16,3 1 0-16,-3 0 1 16,0 4-1-16,-2-2 0 15,3 2 0-15,-3 1 0 16,6-2 1-16,-4-1-1 15,6 0 0-15,1 0 0 16,1-1 0-16,3 2 1 16,2-4 0-16,-2 5 0 15,1-1 0-15,2 0-1 16,0 3 1-16,-4-1-1 15,0 2 1-15,-3 0-2 0,1 2 1 16,2-5-1-16,-2 4 1 16,3-1 0-16,-2 1 0 15,2-1 0-15,0 1 0 16,-1 0 0-16,-1-2 0 15,-2 2 0-15,-3-1-1 16,-1 0 1-16,1-4 1 16,-1 3-1-16,4-4 0 15,-2 0 0-15,1 0 1 16,1 0-1-16,3 1 0 15,-3 1 0-15,1 0 0 16,-1-3 0-16,-1 4 0 16,-1-1 0-16,0-1 0 15,3 2 0-15,-2-1-1 0,0 2 2 16,4-1-2-16,-2 0 1 15,1 4 0-15,-4 0 0 16,-1 1 0-16,1-1 0 16,-3 0 0-16,0-1 1 15,-7 1-2-15,3-3 1 16,-1-2 0-16,5-4 0 15,-2 0 0-15,0-1 0 16,0-3-1-16,3-1 0 16,3-4 2-16,-1 1-2 15,-2-1 1-15,2-1 0 16,-2-1-1-16,-1-1 1 15,2 0 0-15,3-2 0 16,0 0-1-16,2 0 1 0,0 0 1 16,6-2-1-16,-2 2 1 15,3 2-1-15,1-1 2 16,3 1-2-16,-4-1 2 15,5 0-1-15,1 0-2 16,-2 1 2-16,2 0-1 16,1-1 0-16,0 1 0 15,-3 2-1-15,-2 2 1 16,-1-1 0-16,-1 2 0 15,-2 2-1-15,-5 2 0 16,2-2 0-16,-3 3 0 16,-3 1 0-16,4-1 0 15,-1-3 0-15,9-2 0 16,-2-1 0-16,11-6 0 15,1-1 0-15,13-14-1 0,-12 12 0 16,12-12-1-16,0 0-2 16,0 0-8-16,-4-11-9 15,20 6-8-15,-18-13-10 16,7 2-3-16,-5-12-1 15</inkml:trace>
  <inkml:trace contextRef="#ctx0" brushRef="#br0" timeOffset="60670.0664">11354 227 78 0,'0'0'39'0,"0"0"-1"16,18-56 1-16,-18 56-36 16,0 0-2-16,0 0-1 15,0 0 2-15,0 0-1 16,0 0 0-16,0 0 0 0,0 0 0 15,-50-34 0-15,50 34 0 16,0 0 1-16,0 0-2 16,0 0 2-16,0 0-1 15,-52-14 0-15,52 14-1 16,0 0 1-16,0 0 0 15,0 0-2-15,-51-18 2 16,51 18-1-16,0 0 0 16,0 0 1-16,-53-19-1 15,53 19 1-15,0 0 0 16,0 0 2-16,-61-16-3 15,61 16 2-15,0 0 0 16,-47-16-1-16,47 16 0 16,0 0 1-16,-47-10-1 0,47 10-1 15,0 0 0-15,0 0 0 16,-59-5 1-16,59 5-1 15,0 0 1-15,0 0-2 16,-51 9 1-16,51-9 1 16,0 0-1-16,0 0 1 15,0 0-1-15,0 0 0 16,-48 63 0-16,48-63 1 15,0 0-1-15,0 0 0 16,-22 63 1-16,22-63 0 16,0 0-1-16,0 0 1 15,-9 70 0-15,9-70-1 16,0 0 1-16,-7 60-1 15,7-60 1-15,0 0 0 0,-16 64-1 16,16-64 1-16,0 0-1 16,-26 67 1-16,26-67-1 15,0 0 0-15,-33 71 1 16,33-71-1-16,0 0 1 15,-41 72-1-15,41-72 1 16,0 0-1-16,-43 69 1 16,43-69-1-16,0 0 0 15,-41 68 1-15,41-68-1 16,0 0 0-16,-30 62 0 15,30-62 0-15,0 0 0 16,-22 60-1-16,22-60 1 16,0 0 0-16,-14 61 1 15,14-61 0-15,0 0-1 16,-8 67 1-16,8-67 0 0,0 0 0 15,-6 75 0-15,6-75-1 16,0 0 0-16,-18 70 0 16,13-18-1-16,6 3 1 15,-1-2-1-15,0 0 1 16,-11-23 0-16,12 11 0 15,-6-7-1-15,1-3 1 16,0 1 0-16,-2-3 0 16,1 1 0-16,-2-4 0 15,-1 0 0-15,1 0 1 16,0 0-2-16,1 1 2 15,1-2-1-15,2-4-1 16,0 0 0-16,0 0 1 16,3-4-1-16,-1-4 0 0,1-2 0 15,0-11-1-15,0 0 0 16,0 0 0-16,6-25-4 15,-8-12-5-15,14-4-14 16,-17-15-16-16,11-5 0 16,-8 0-1-16,3 7 0 15</inkml:trace>
  <inkml:trace contextRef="#ctx0" brushRef="#br0" timeOffset="64471.4465">11101 140 76 0,'0'0'39'16,"0"0"0"-16,46-25-1 15,-46 25-35-15,0 0 1 16,0 0-1-16,0 0 0 15,0 0 1-15,0 0-1 16,0 0-1-16,0 0 1 16,0 0-1-16,0 0-2 15,0 0 2-15,0 0-2 16,0 0 2-16,0 0-1 0,0 0 1 15,0 0-1-15,0 0 1 16,0 0 1-16,0 0-2 16,-50-39 1-16,50 39-1 15,0 0 1-15,0 0-1 16,0 0 0-16,-59-1-1 15,59 1 1-15,0 0 0 16,0 0-1-16,-61-1 1 16,61 1 0-16,0 0 0 15,-58 3-1-15,58-3 1 16,-47 7-1-16,47-7 0 15,-52 14 1-15,52-14-1 16,-56 17 0-16,56-17 0 16,-62 26 1-16,62-26-1 0,-61 31 1 15,61-31 0-15,-58 37-1 16,58-37 1-16,-56 40 0 15,56-40 0-15,-53 49-1 16,53-49 2-16,-49 50-2 16,49-50 0-16,0 0 0 15,-62 80 0-15,62-80 0 16,0 0 0-16,-49 78 0 15,49-78 0-15,0 0 0 16,-36 73 0-16,36-73 0 16,0 0 0-16,-26 69 0 15,26-69 0-15,0 0 0 16,-12 69 0-16,12-69 0 15,0 0 0-15,-2 73 0 0,2-73 0 16,2 54 0-16,-2-54 0 16,2 55 0-16,-2-55 0 15,5 62 0-15,-5-62 0 16,2 61 0-16,-2-61 0 15,-15 50 0-15,16 18 0 16,9 0 0-16,-7-6 0 16,-3-15 0-16,1 1 0 15,5 1 0-15,-2-5 0 16,-2-8 0-16,1-1 0 15,3-4 0-15,2-2 0 16,-2 4 0-16,0 1 0 16,1 3 0-16,-1-1 0 15,-2 4 0-15,0-1 0 0,-2 5 0 16,-1-3 0-16,-1 1 0 15,1-3 0-15,-1 4 0 16,0-3 0-16,4 1 0 16,-1-1 0-16,2 3 0 15,2-3 0-15,-1 6 0 16,3-3 0-16,0-1 0 15,3 3 0-15,-4 2 0 16,3-4 0-16,-1 2 0 16,0-1 0-16,-3-2 0 15,-1-1 0-15,-2-2 0 16,2-2 0-16,-1 1 0 15,1 0 0-15,-2-3 0 16,1 1 0-16,4-1 0 0,1 0 0 16,-1-2 0-16,-3 2 0 15,2-3 0-15,-4 1 0 16,1-3 0-16,-3-4 0 15,-1 1 0-15,-1-2 0 16,0-1 0-16,3-5 0 16,-4-2 0-16,2-1 0 15,-1-1 0-15,0 0 0 16,0 0 0-16,0 0 0 15,0 0 0-15,0 4 0 16,-3-1 0-16,1 2 0 16,2 0 0-16,0 5 0 15,-1-3 0-15,2 2 0 16,0 0 0-16,3 1 0 0,2-2 0 15,-3 2 0-15,3-1 0 16,1 1 0-16,-3 1 0 16,2 1 0-16,-5 2 0 15,0 1 0-15,-2 2 0 16,-2 3 0-16,1 2 0 15,-7 2 0-15,5 0 0 16,-2 0 0-16,0-1 0 16,0-3 0-16,4 1 0 15,0-3 0-15,1-3 0 16,-1 0 0-16,2-2 0 15,-2-3 0-15,0 5 0 16,-3-1 0-16,-1 2 0 16,-2-1 0-16,-1-1 0 0,0 2 0 15,3-1 0-15,-1 0 0 16,0-2 0-16,2 1 0 15,1-4 0-15,1 0 0 16,2 1 0-16,0-3 0 16,1 1 0-16,-2 3 0 15,1-2 0-15,0 0 0 16,-3 2 0-16,3-2 0 15,-3 5 0-15,3-4 0 16,-3 0 0-16,2-2 0 16,1-2 0-16,1 1 0 15,1 0 0-15,-1-1 0 16,-1 1 0-16,0 1 0 0,0 2 0 15,-4 2 0-15,1 4 0 16,-3-1 0-16,1 1 0 16,-1 2 0-16,2 0 0 15,-3 1 0-15,4-2 0 16,1-2 0-16,1 1 0 15,1-4 0-15,1 0 0 16,0 1 0-16,0-3 0 16,0 3 0-16,0-1 0 15,0 2 0-15,1 1 0 16,-1-2 0-16,1 3 0 15,2-1 0-15,-1 2 0 16,1-7 0-16,1-3 0 16,2 1 0-16,-1-6 0 0,0 6 0 15,0-6 0 1,2 2 0-16,-6-2 0 0,2 4 0 15,2 3 0-15,-3 0 0 16,-1 3 0-16,3-3 0 16,-2 4 0-16,0-2 0 15,1 2 0-15,0 2 0 16,1-3 0-16,1-1 0 15,2 0 0-15,0-1 0 16,1-1 0-16,1 0 0 16,0-5 0-16,1 2 0 15,1-2 0-15,1-2 0 16,0-2 0-16,0-1 0 15,3-3 0-15,-1-1 0 16,-1 0 0-16,6-1 0 0,-4-2 0 16,4-1 0-16,-1 0 0 15,2 0 0-15,-2 1 0 16,1-1 0-16,3 1 0 15,-2-1 0-15,2 0 0 16,1-3 0-16,3 0 0 16,-1-3 0-16,3-5 0 15,-1 0 0-15,-1-4 0 16,1 1 0-16,-3-5 0 15,-1 3 0-15,-6-1 0 16,0-1 0-16,-4 2 0 16,-2 0 0-16,-1-4 0 15,2-2 0-15,-3-3 0 16,2-3 0-16,-3-2 0 0,2-2 0 15,-3-3 0-15,0 1 0 16,-1 2 0-16,1-3 0 16,-3 3 0-16,1-3 0 15,1 3 0-15,-2-3 0 16,1-1 0-16,1-1 0 15,0-2 0-15,2-1 0 16,-2-4 0-16,4 0 0 16,2-2 0-16,-2-5 0 15,4 1 0-15,-2-2 0 16,-2 3 0-16,0-2 0 15,1 0 0-15,-3-2 0 16,0-4 0-16,0 1 0 16,-2-4 0-16,0-3 0 0,0-4 0 15,-2-3 0-15,3-2 0 16,-2-2 0-16,-2 2 0 15,-2-6 0-15,-1 2 0 16,-1 0 0-16,-3 0 0 16,-2 0 0-16,1-2 0 15,-3-3 0-15,3 1 0 16,2 3 0-16,-2 2 0 15,0-5 0-15,-1-1 0 16,1 0 0-16,-1 1 0 16,-1 2 0-16,-1-3 0 15,5 0 0-15,-3-2 0 16,2-1 0-16,4-3 0 15,2 0 0-15,2-3 0 16,2 0 0-16,-1 1 0 0,-1 2 0 16,1 2 0-16,-3 3 0 15,-1 0 0-15,-1 2 0 16,-1 3 0-16,1-6 0 15,4 0 0-15,-2-2 0 16,3-1 0-16,-1 3 0 16,-2 1 0-16,1 3 0 15,-2 0 0-15,-2 8 0 16,-4 0 0-16,1 4 0 15,-2 0 0-15,0 1 0 16,0-1 0-16,2 1 0 16,1-3 0-16,1-3 0 15,0-1 0-15,2 66 0 16,3-66 0-16,-3 66 0 0,-3-78 0 15,3 78 0-15,4-79 0 16,-4 79 0-16,2-91 0 16,0 44 0-16,5-15 0 15,-10 2 0-15,5-2 0 16,-2 0 0-16,4-4 0 15,-6 0 0-15,3-2 0 16,1 1 0-16,0-1 0 16,1 0 0-16,-1 4 0 15,1-1 0-15,-3 7 0 16,0 1 0-16,0 57 0 15,2-98 0-15,-2 98 0 16,2-75 0-16,-2 75 0 16,0-60 0-16,0 60 0 0,0 0 0 15,-2-57 0-15,2 57 0 16,0 0 0-16,0 0 0 15,0 0-3-15,0 0-3 16,0 0-1-16,0 0-3 16,0 0-1-16,0 0-2 15,0 0-1-15,50 0 0 16,-50 0-2-16,0 0-1 15,0 0 0-15,70 59 1 16,-70-59 2-16,40 62 0 16,-40-62 1-16,44 89-1 15,-28-32-1-15,10-1 0 16,-9 12-6-16</inkml:trace>
  <inkml:trace contextRef="#ctx0" brushRef="#br0" timeOffset="69320.9314">11892 14338 20 0,'9'-19'24'0,"6"13"-5"16,-10-17-2-16,10 8-28 15,-6-8-1-15,10 3 6 16,-5 3 4-16,-4 1 7 0,4 11 3 15,-13-8 6 1,11 17 3-16,-12-4 2 0,0 0-2 16,0 0-3-16,0 0-4 15,0 0-4-15,0 0-2 16,-17-1 0-16,17 1 0 15,-18 4-1-15,6 3 0 16,-4-2-1-16,-1 2 1 16,-6 0-1-16,3 2 0 15,-7-3 0-15,3 3 0 16,-6-3 0-16,-3-1-1 15,1 0 0-15,-3 0 0 16,-2 0-1-16,-5 5 1 16,1 0 0-16,-4 2-1 15,-1-1 1-15,3 2 1 0,1 2-1 16,0-3 0-16,3 1 0 15,3-2 1-15,1-1-2 16,4 1 1-16,2 2 0 16,-1 6-1-16,1 2 0 15,-2 6 1-15,5 4-1 16,0 3 0-16,3 0 0 15,2 2 1-15,5-3-1 16,7 0 0-16,4-5 0 16,7-1-1-16,4-3 1 15,2-1-1-15,6-1 0 16,2-3 0-16,2 1 1 15,0-1 0-15,3-2-1 16,-1 0 2-16,2-3-1 0,2 0 0 16,1 0 0-1,2-1 0-15,1-2 1 0,6-2-1 16,-1-1 0-16,1 2 1 15,1-1-1-15,-2 2 0 16,-4 1 0-16,1 2 0 16,-3 2 0-16,-3-1 0 15,0 5 0-15,-1-4 1 16,-1 0-1-16,1-1 0 15,0-1 0-15,4-2 1 16,-1 0-1-16,2-1 0 16,1-3 1-16,-1 4-1 15,1 0 0-15,1-3 1 16,1 0-1-16,-1-1 0 0,4-1 1 15,3-4-1-15,1 1 0 16,7-4 0-16,1-2 1 16,3-3-1-16,0 0 0 15,0-2 0-15,-1 3 1 16,1-1-2-16,-1 1 1 15,-7 1 0-15,2 2 0 16,0 1 0-16,-1-1-1 16,1 0 1-16,1-3 0 15,0 0 0-15,1-2 1 16,1-1-1-16,4 0 0 15,-1 1 0-15,-1 2 1 16,2-1-1-16,-1 2 0 16,-1 0 0-16,2 1-1 15,-4 2 1-15,0 0 0 0,-2 0 0 16,-1 2-1-16,-2 2 1 15,2 1 0-15,-5 1 0 16,2 0 0-16,3 1 0 16,-2-1 0-16,2 0 1 15,0-3-1-15,0 2 0 16,-1-2 0-16,0-1 0 15,-1 1 0-15,-2-1 0 16,-3-1 0-16,-1 2-1 16,0-1 1-16,-3-1-1 15,2 0 1-15,-3-1 0 16,0 1-1-16,-2 0 1 15,1 1 0-15,3-1 0 16,-4 0 0-16,2 1 1 0,0-1-1 16,1 2 0-16,1-1 0 15,0-2 0-15,0 1 0 16,1-1 0-16,-2 0 1 15,1-1-1-15,-2 1 0 16,-2-1 0-16,-1 0 0 16,1-2 0-16,-4 1-1 15,-2 2 1-15,3 0 0 16,-1 0-1-16,1 0 1 15,2-1 0-15,-2 1-1 16,2 1 1-16,1-2 1 16,-2 1-1-16,1 0 0 15,0 1 0-15,0-1 0 16,-2 0 0-16,-1 1 0 0,1-1 0 15,0 0 1-15,0 0-1 16,1 0 0-16,-1-2 0 16,3 1 0-16,1-2 0 15,0 2 0-15,-2-2 0 16,-2 2 0-16,0 0 0 15,-3-1 0-15,-2 1 0 16,1 1 0-16,-1-1 0 16,3 0 0-16,0-1 0 15,0-1-1-15,4 0 1 16,0-2 0-16,3-2-1 15,0-1 1-15,0 0 0 16,-2 0 0-16,1 0 1 16,-1 2-1-16,0-2 0 15,-3 4 0-15,2-3 0 0,-2 2 0 16,3-1 0-16,0-2 0 15,0-1 0-15,1-5 0 16,0 1 0-16,1 0 0 16,-8 0 1-16,0 1-1 15,-6 0-1-15,-3 3 1 16,-3 2 1-16,-11 7-2 15,12-10 1-15,-12 10 0 16,0 0 0-16,12-12 0 16,-12 12 0-16,7-14 0 15,-7 14 0-15,7-16 0 16,-5 5 0-16,-2 11 0 0,4-20 0 15,-4 8 0-15,0 1 0 16,0-4 0-16,0 0 0 16,2-3 0-16,0 0 0 15,1-3 0-15,-1-1 2 16,5-1-1-16,0-1 0 15,1 0 0-15,-1-2 0 16,-1 2 0-16,2 1 0 16,-4 0 0-16,2 2-1 15,-2-1 0-15,-2 1 0 16,-2 2 0-16,2-1 0 15,-2-3 0-15,-1 4 0 16,1-3 0-16,0-1 0 16,-1 0 0-16,-1 3 0 15,-2-3 0-15,-3 3 1 0,0 1-1 16,-5 0 0-16,-1 1 0 15,-3 5 0-15,-4 2 0 16,0-1 0-16,-1 4 0 16,2 2 0-16,-2 0 0 15,1 2 0-15,-1 2 0 16,2-2 0-16,-2 1 0 15,2-1 0-15,-4 1 0 16,-1-1 0-16,1 2 0 16,-6 0 0-16,0-1 0 15,-4 2 0-15,1 1 0 16,-2 0 0-16,-1 0 0 15,-1 1 0-15,1 0 0 16,-4 1 0-16,0-1 0 0,-2-1 1 16,-3 2-1-16,0-1 0 15,-4 2 0-15,-2-1 1 16,-1 0-1-16,-1-1 0 15,0 0 0-15,0-1 0 16,-1 2 0-16,1-2-1 16,1 1 1-16,-1-1 0 15,1 4 0-15,0-1 0 16,1 1 1-16,1 3-1 15,-1-1 0-15,3 0 0 16,0 0 0-16,-1-2 1 16,7-2-2-16,-2 2 1 15,0-1 0-15,0 4 0 0,-1-1-1 16,0 0 1-16,2 2 0 15,1 0-1-15,0-1 2 16,-2 1-1-16,7-3 0 16,3-3 0-16,-1-2 1 15,6-1-1-15,2-4 0 16,-1 0 0-16,-1-1 0 15,3-3 0-15,-4 4 0 16,1-2 0-16,-3 1 0 16,-2 0 0-16,2 0 0 15,-1 2 0-15,0-1 0 16,2 2-1-16,1-1 1 15,-1 2 0-15,5 0 0 16,-2-2 0-16,2 2 0 0,-1 1 0 16,2-3 0-16,-1 2 0 15,-2-1 0-15,0-2 0 16,-1 0 0-16,0 2 0 16,2-1 1-16,-3 0-1 15,0 0 0-15,1 2 0 16,0 0 0-16,0 1 0 15,-1 1 0-15,3-2 0 16,-4 4 0-16,2-2 0 16,-1 1 0-16,-1-2 0 15,0 1 0-15,1-3 0 16,1 1 0-16,-1 0-1 15,2-1 1-15,0 0 0 16,0-1 0-16,1 2 0 0,2 0 0 16,0 0 0-16,2 0 0 15,0 0 0-15,0 1 0 16,3-1 0-16,0-1 0 15,2 0 0-15,-1 1 1 16,-1-1-2-16,0 1 2 16,1 0-2-16,0-2 2 15,0 2-1-15,3 0 0 16,-1 0 0-16,3 2 0 15,-1-1 0-15,2 0-1 16,-1 2 1-16,0-1 0 16,3 1 0-16,-2 2 0 15,-1-2 0-15,3 1 0 16,10-2 0-16,-19 4 0 15,19-4 0-15,-12 1 0 0,12-1 0 16,-12 2 0-16,12-2 0 16,0 0 0-16,-10 2 0 15,10-2 0-15,0 0 0 16,0 0 0-16,0 0 0 15,0 0 0-15,-10 5 0 16,10-5 0-16,0 0 0 16,0 0-1-16,0 0 1 15,0 0 0-15,0 0 0 16,0 0 0-16,0 0 0 15,0 0 0-15,0 0 0 16,0 0 0-16,0 0 0 16,0 0 0-16,-11 2 0 15,11-2 0-15,0 0 0 0,-13 3 0 16,13-3 0-16,-9 3 0 15,9-3 0-15,-14 4 0 16,14-4 0-16,-16 3 0 16,16-3 0-16,-14 3 0 15,14-3 0-15,-13 5 0 16,13-5 0-16,-10 2 0 15,10-2 0-15,0 0 0 16,0 0 0-16,-13 5 0 16,13-5 0-16,0 0 0 15,0 0 0-15,-11 5 0 16,11-5 0-16,0 0 0 15,-12 3-1-15,12-3 1 16,0 0 0-16,0 0 0 0,0 0 0 16,-11 7-1-16,11-7 1 15,0 0-1-15,0 0 1 16,-14 10-1-16,14-10-1 15,-10 4-2-15,1-9-4 16,9 5-5-16,-19-2-5 16,16 12-4-16,-23-19-1 15,16 23-7-15,-23-11-7 16,6 5-3-16</inkml:trace>
  <inkml:trace contextRef="#ctx0" brushRef="#br0" timeOffset="71791.1784">11953 14382 38 0,'0'0'33'16,"12"-16"0"-16,-6 3 0 15,1 2-29-15,-10-3 0 16,3 14 1-16,-2-26 0 15,3 15 1-15,-7-4 0 16,6 15 1-16,-15-15-1 16,15 15-2-16,-23-10-1 15,9 6 0-15,-2-2-2 16,-1 1 0-16,-5 0 0 15,1-1 0-15,-5-2 0 16,-2 0-1-16,-3-3 2 16,3 0 0-16,-5-2 0 15,0 2 0-15,-5-3 1 0,0 4-1 16,0-1 1-16,1 4 0 15,-4 2-2-15,4-1 1 16,-2 5-2-16,3-2 1 16,0 3-1-16,-1 2 0 15,4-1 0-15,1-1 0 16,3-1 0-16,-1 2 0 15,1-2 1-15,1-1-1 16,0 0 0-16,4 0 0 16,-5 2 0-16,1 0 0 15,1 0 0-15,-1 1 0 16,0 1 0-16,0-1 1 15,-1 2-1-15,-1 0 0 16,1-2 0-16,-1 3 1 16,-4-3-1-16,2 2 0 0,-1 0 1 15,0-1-1-15,-3 0 0 16,0 1 0-16,-1-2 0 15,0 1 0-15,1 0 1 16,1 1-1-16,0-3 0 16,-1 1 0-16,2-2 0 15,0 0 0-15,2-1 0 16,-1-1 0-16,3 0 0 15,0-2 0-15,0-1 0 16,-1 0 0-16,-1 1 0 16,1 0 0-16,-3 0 0 15,-2 3 1-15,2 0-1 16,-1-1 0-16,-1 2 1 0,2 1-1 15,0-1 0-15,0-1 0 16,3 1 0-16,-2-2 0 16,0 3 1-16,2-1-1 15,-3 2 0-15,3 1 0 16,-3-1 0-16,3 1 1 15,0-1-1-15,0 3 0 16,0-2 0-16,2 1 0 16,-2 1 0-16,1 0 0 15,-4 1 0-15,2 1 0 16,-2 1 0-16,-3 3 0 15,2-1 0-15,-4 3 0 16,1-2 0-16,-2 2 0 16,3-2 0-16,0 2 0 0,4-3 0 15,-1 0 0-15,5-1 0 16,-2 0 0-16,4 3 0 15,-2 0 0-15,3-3 0 16,0 4 0-16,1-2-1 16,0 4 2-16,2 0-2 15,1 0 2-15,4-3-2 16,2-2 1-16,3 1 0 15,1-3 0-15,12-7 0 16,-19 16 0-16,19-16 0 16,-11 12 0-16,11-12 0 15,-12 19 1-15,8-5-1 16,-4 1 0-16,2 1 0 15,-2 2 1-15,2 1-1 0,-1 0 0 16,1 7 0-16,1-1 0 16,1 2 0-16,0-1 0 15,3-2 0-15,2 1 0 16,1 1 0-16,-2 3 0 15,3-3 0-15,-1-6-2 16,3 0 2-16,1-1-1 16,0 2 1-16,0-3-1 15,4 0 1-15,1-7 0 16,3 0 0-16,2-2 0 15,1-3 0-15,7 2 0 16,-2-4 0-16,3 0 1 16,2-1-1-16,2 0 0 15,1-1 1-15,-1 1-1 0,1 2 0 16,-1-2 1-16,4 1-1 15,-2-1 0-15,1 1 0 16,2 0 0-16,0 1 0 16,-1 0 0-16,3-1 0 15,1 1 1-15,-1-1-1 16,2 3 0-16,-1-2 0 15,2 1 0-15,0-2 0 16,3 2 0-16,-1-1 0 16,1-3 1-16,1 0-1 15,2 1 0-15,0-2 0 16,3-1 0-16,0-2 1 15,0-1-1-15,1 1 0 16,-1 0 0-16,2-1 1 16,0 0-1-16,0 1 0 0,-3-1 0 15,-2 3 0-15,3 0 1 16,-2 0-1-16,-3 3 0 15,0-1 0-15,-3 1 0 16,2 0 0-16,0 0 0 16,0-1 0-16,-3 0 0 15,5-1 0-15,-2 0 0 16,-1-1 0-16,5 0 0 15,-2-2 0-15,0 0 0 16,-3 1 0-16,-2 0 0 16,0 1 0-16,1-1 0 15,-1 1 0-15,-3 1 0 16,-1 0 0-16,1 3 0 15,-1-2 0-15,2 3 0 0,0-3 0 16,2 0 0-16,-2-1 0 16,1-1 0-16,-2 0 0 15,1-1 0-15,-2 0 0 16,-2-1 0-16,-3 2 0 15,-3-1 0-15,-3 1 0 16,-3 1 0-16,-1-1 0 16,-5 1 0-16,-1 1 0 15,-4 1 0-15,-10-3 0 16,16 1 0-16,-16-1-1 15,0 0 1-15,11 1-1 16,-11-1 0-16,0 0 0 16,0 0-1-16,0 0 1 15,0 0-1-15,0 0 0 0,0 0-1 16,0 0 1-16,-15-13-1 15,3 15-1-15,-4-3-2 16,2 14-5-16,-14-12-2 16,17 24-4-16,-19-14-2 15,18 28-1-15,-17-14-2 16,23 27-3-16,-13-11 1 15,13 7-6-15</inkml:trace>
  <inkml:trace contextRef="#ctx0" brushRef="#br0" timeOffset="86133.6125">20527 1393 4 0,'-12'-8'8'16,"12"8"1"-16,0 0 3 0,-9-1 0 16,9 1 2-16,0 0-1 15,0 0 0-15,0 0-4 16,0 0-3-16,0 0-3 15,0 0-2-15,0 0-1 16,0 0-1-16,0 0 1 16,0 0 1-16,6 10 0 15,-6-10 1-15,0 0 0 16,0 0 1-16,-3 11 1 15,3-11 0-15,0 0-1 16,-3 12 0-16,3-12-1 16,0 11 0-16,0-11 0 15,0 0 0-15,0 12 1 16,0-12 0-16,0 0 1 0,0 0-1 15,0 14 1-15,0-14-1 16,0 0 0-16,0 0-1 16,0 0 0-16,0 0-1 15,0 12-1-15,0-12 0 16,0 0 0-16,0 10 1 15,0-10-1-15,0 0 0 16,-4 13 0-16,4-13 1 16,0 0-1-16,-5 12 1 15,5-12-1-15,0 0 1 16,-9 17-1-16,9-17 0 15,-5 16 1-15,5-16-1 16,-10 18 0-16,10-18-1 16,-7 19 1-16,3-9 0 0,0 0 0 15,4-10 0-15,-8 16 0 16,8-16 0-16,-7 20 0 15,4-8 0-15,-2 0 0 16,0 1 0-16,1 1 0 16,0 3 0-16,0-1 0 15,-1-1 0-15,-2 1 0 16,1 1 1-16,-2-2-1 15,0 1 3-15,2 1-5 16,-3 1 4-16,2 0-4 16,0 1 5-16,-2 1-4 15,3 1 1-15,-1 1-2 16,0 1 2-16,1 0 2 15,2 2-2-15,0 3-2 16,2-2 2-16,0 0-1 0,1-2 1 16,1 0-1-16,0 0 1 15,1-2-1-15,-1-2 1 16,0-3 0-16,-1 2 0 15,-2-3 0-15,2 1 0 16,-2-1 0-16,-1 4 0 16,-1-2 0-16,-1 5 0 15,0 1 0-15,-1 3 0 16,0 3 0-16,-1 0-1 15,2 0 1-15,-3 2 0 16,1-1 0-16,2-2 0 16,0-1 0-16,1-4-1 15,1 0 2-15,-1-2-1 0,2-1 1 16,0-1 0-16,1-1 0 15,1 0 0-15,1-2 1 16,-1 4-1-16,-2-3 0 16,2 2-1-16,1-2-1 15,-1 1 1-15,-2-2 0 16,3 1 0-16,-4 2-1 15,2-3 1-15,-2 1 0 16,2 0 0-16,-2 3 0 16,3-2 0-16,0 3 0 15,0 0 0-15,-1 2 0 16,2-2 0-16,0-1 0 15,0 2-2-15,0-2 2 16,0 0 0-16,0-3 0 0,-1 1 0 16,1-3 0-16,0 1 0 15,0 1 0-15,0-1 0 16,-2 0 0-16,2-1 0 15,-1 1 0-15,1 1 0 16,0-2 2-16,-1 1-4 16,0-1 4-16,1-1-4 15,-1 0 2-15,1-1 0 16,-1 1 0-16,1-2 2 15,-4-1-4-15,3 5 4 16,-1-4-2-16,-1 2 0 16,1 5 0-16,0-3 1 15,2 2-2-15,0-1 1 16,0 1 0-16,-1-2 0 0,1-3 0 15,0 2 0-15,-3-3 0 16,2-1 0-16,0 1 0 16,-3-3 0-16,0 3 1 15,-1 1-1-15,1 2 0 16,-1 1 0-16,0 2 0 15,-1 3 0-15,2 2 0 16,-1 4 0-16,4 0 0 16,-2 4 0-16,3 0 0 15,-2-2-1-15,2-1 2 16,-1 2-2-16,1-6 1 15,-1-2 0-15,1 0 0 16,-1-5 0-16,0 1 0 16,0-2 0-16,1 3 1 0,-2-5-1 15,2 4 0-15,-1 0 1 16,1 2-2-16,0 0 2 15,0 2-2-15,0-1 2 16,0 3-2-16,1 4 1 16,1 0 0-16,0 1-1 15,0 1 1-15,1-1 0 16,-2 2 0-16,2-2 0 15,-2 0 0-15,3-5 0 16,-4 1 0-16,0-4 0 16,0 0 0-16,-2-3 0 15,-1 1 0-15,1-2 0 16,0 2 0-16,-3 2-2 0,0 0 2 15,3 0 0 1,-2 4 0-16,0-1 0 0,0 3 0 16,1 2 0-16,1 0-1 15,0 1 4-15,1 0-3 16,0-2 2-16,1 1-2 15,0-1 1-15,0-3-1 16,-1 1 2-16,1-3-2 16,0-1 0-16,0 2 0 15,-2-6 0-15,0 3 0 16,2 1-1-16,-2 0 1 15,1 3 0-15,0-1 0 16,0 1 0-16,1 1 0 16,0-1 0-16,0 1 0 15,0-3-1-15,0 0 1 16,0 1 0-16,-1-3 0 0,1-1 0 15,0 0 0-15,0 0 0 16,0 2 0-16,0 0-1 16,0 0 4-16,0 0-4 15,1 0 4-15,-1 0-1 16,1 2-1-16,-1-2 1 15,1-1-1-15,1-1 2 16,-1 2-4-16,3 2 3 16,-1 0-3-16,1 4 1 15,1-1 0-15,-1 2-1 16,2 0 1-16,0 1 0 15,1 2 0-15,0-2-1 16,0 2 1-16,-2-1 0 0,4-2 0 16,-3 0 0-1,1-1 0-15,2 1 0 0,-4-4 0 16,5 0-1-16,-5 0 1 15,3 1 0-15,-2-2 1 16,2 1-1-16,-2 0 1 16,-1-2-1-16,3 3 2 15,-2-3-2-15,-2 1 1 16,1-1-1-16,1 3 1 15,1-1-1-15,-5 4 0 16,3-2-1-16,-1 0 1 16,-1 3 0-16,-1-1 0 15,-1 1 0-15,1 1 0 16,0-1 0-16,-1-2 0 0,0 2 0 15,1-1 0-15,-1-3-1 16,2-1 1-16,-3-1 0 16,0-2 0-16,0-3 0 15,1-1 0-15,-2 2 0 16,0-1-2-16,-2-1 2 15,0 0-1-15,2 0 2 16,-3 0-2-16,1 1 1 16,0 1-1-16,-1-4 1 15,1 3 1-15,1-1-1 16,-3 2 0-16,1 0 0 15,-2-2 0-15,1 5 0 16,1-4 0-16,-2 1 0 16,-2 2 0-16,2 1-1 15,-2 1 1-15,2 0 0 0,-2 3 0 16,2-2 0-16,0 3 0 15,2-1 0-15,0-1 0 16,2 1 0-16,2-3 0 16,1 2 0-16,0-1 0 15,2 0 0-15,0-2 0 16,2 6 0-16,-2-2-1 15,1 0 1-15,1-1-1 16,0 1 2-16,0-2-2 16,1-2 1-16,-2 3-1 15,1-6 0-15,-1-2 1 16,2 1 0-16,0 2 0 15,1-3 0-15,-1 0 0 16,1 2 0-16,0-2 0 0,2 1 0 16,-2 1 0-16,1-2 0 15,0-2 0-15,-1 4-1 16,0-1 1-16,1-1 0 15,1 0 0-15,1 0 0 16,1-1 0-16,1-2 0 16,1 1 0-16,0-3 0 15,-1-2 0-15,0-1 0 16,-2-3 0-16,-10-8 0 15,19 13 1-15,-19-13-1 16,16 9 0-16,-16-9 0 16,21 13 0-16,-7-9 0 15,-3 2 0-15,3-1 0 16,0-1 0-16,-1-1 0 0,1 0 0 15,-4-2 0-15,-10-1 0 16,19 1 0-16,-19-1 1 16,15-1-1-16,-15 1 0 15,19-3 0-15,-6 2 0 16,1-2 0-16,0 1 1 15,0-1-1-15,0 1 0 16,1 0 0-16,0 0 0 16,-2 2 0-16,0-1 0 15,2 1 0-15,-1 0 0 16,1 1 0-16,0 0 0 15,-1 0 0-15,1 0 0 16,-2-1 0-16,0 1 0 0,-4-1 0 16,-9 0 0-16,21 0 0 15,-21 0 0-15,19-2 0 16,-9 1 0-16,0 0 1 15,2-1-2-15,0 0 1 16,-2 0 0-16,0-1 1 16,2-1-1-16,0-2 0 15,-2 1 0-15,-10 5 0 16,19-15 0-16,-19 15 0 15,18-19 0-15,-6 8 0 16,-1-1 0-16,-1-1 0 16,0 1 0-16,-1-3 0 15,2-4 0-15,3 3 0 16,-2-2 0-16,-1-2 0 0,-1-1 0 15,2-1 1-15,-3 1-1 16,-1-4 0-16,0 1 0 16,-3 0 0-16,0 0 0 15,-4-1 1-15,2 1-1 16,-2 0 0-16,0 1 0 15,1 1 0-15,-1-6 0 16,0 3 0-16,1 0 2 16,-1-2-2-16,3 4 1 15,-2-3-1-15,1-1 1 16,-1 2-1-16,0 0 1 15,0 2-1-15,1-1 0 16,-2-2 1-16,1-1-1 16,1-2 0-16,0 0 0 15,-1 1 0-15,2-5 0 0,-3 1 0 16,-1-3 0-16,0 2 0 15,0-2 0-15,-1 3 1 16,0 0-1-16,-2-2 1 16,1 6-1-16,-1-2 0 15,1 0 0-15,0 1 0 16,1 0 2-16,1 1-2 15,0 2 1-15,0-2-1 16,0 2 1-16,-1-2 0 16,0 1 0-16,1 2-1 15,-2-2 0-15,1-1 0 16,0 0 0-16,0-1 1 15,0-1-2-15,1 2 2 16,2 0-1-16,-2-2 0 0,2 2 0 16,0-1 1-16,1 1-1 15,1 1 0-15,-1 0 0 16,1 0 0-16,0-1 0 15,0 3 1-15,0-3-2 16,1 0 1-16,0-1-1 16,-1 3 1-16,1-2-1 15,-2-1 2-15,0 2-2 16,0-2 1-16,2 0 0 15,-4 0 1-15,2 0-1 16,-2-2 0-16,3-1 0 16,-4-1 0-16,0-3 0 15,0 0 1-15,-2-1-1 0,-1-1 0 16,-1 1 0-16,0-2 0 15,0 3 0-15,-1 0-2 16,1 2 3-16,1 0-3 16,2 2 3-16,1-1-3 15,2-1 1-15,2 2-1 16,-1 0 1-16,2-2 1 15,1 1-2-15,-1-2 3 16,0 1-3-16,1-2 2 16,-2 1 0-16,0-3 1 15,-1 4-1-15,-1-4 0 16,-1 2 0-16,0-2 0 15,-1 2 0-15,0 0 1 16,0 2-1-16,0 0 0 0,0 2 0 16,0 1-2-1,1 0 4-15,0 1-4 0,-1 1 2 16,0 1-2-16,1 1 3 15,-1-1-3-15,1 0 2 16,2-1 1-16,-1 4-3 16,-1-3 3-16,2 2-1 15,-1-2 0-15,1-1 0 16,1 0 0-16,0-2 0 15,1 4 1-15,2-3-1 16,-2-1 0-16,-1-1 0 16,0 0 0-16,-1 1 0 15,-2 0 1-15,2 1-1 16,-3-2 0-16,-3 0 0 0,1 0 0 15,0 2 1-15,1 1-1 16,-3 0 1-16,3 1-1 16,-1-1 1-16,1 0-1 15,1 1 1-15,0-1-1 16,1 2 0-16,1-3 0 15,-1 0 0-15,3-1 1 16,-2-2-1-16,-1 1 0 16,1-1 0-16,1 0 1 15,-3-2-1-15,0-1 0 16,1 0 0-16,-2 3 0 15,1-3 0-15,0-1 1 16,-1-1 0-16,-1 0-1 16,4 0 1-16,-4-1-1 15,2 1 0-15,0-4 0 0,0-1 1 16,0-3-2-16,3 0 1 15,-3-2 1-15,1-2-1 16,0 2 0-16,-1-3 0 16,0 3 1-16,-2 0-1 15,1 0 1-15,-1 3-1 16,-1-1 1-16,2 2-2 15,-2 0 1-15,1 1 0 16,1 1 0-16,0-1-1 16,0 3 1-16,-2-1-1 15,2 0 0-15,-2 2 1 16,3-2 1-16,-3 1-2 15,1 3 2-15,0 2-1 16,-1 2 0-16,-1 3 0 0,0 1 0 16,2 4-1-16,-3 2 2 15,1-1-2-15,0-1 2 16,0 2 0-16,-1 0-1 15,0 2 1-15,2 1-1 16,1-1 1-16,-3 1-1 16,1 3 1-16,3 2-1 15,-2-1 0-15,2 2 0 16,-2-2 0-16,2 0 0 15,0-1 0-15,1-1-1 16,-1 0 1-16,-1-1-1 16,0 1 2-16,0-1-2 15,0 1 1-15,-2 1-1 16,3-1 2-16,-2 1 0 0,-1-3-1 15,2 3 0-15,0-1 0 16,-2 0 1-16,2-1-1 16,-1 5 1-16,1 0-1 15,0 1 0-15,0 2 0 16,2 11 0-16,-4-19 0 15,4 19 0-15,-2-18 0 16,2 18 0-16,-4-20 0 16,2 9 1-16,0-1-1 15,-1 1 0-15,1-2 0 16,0-2 0-16,-1 2 0 15,0 1 0-15,-2-2 0 16,1 0 0-16,-3 3 0 16,0-3 0-16,0 2 0 15,-1 1 0-15,0-3-1 0,-2 1 1 16,1 2 0-16,1 0 0 15,1 0 0-15,0 0 0 16,7 11 0-16,-13-17 0 16,13 17 0-16,-8-13 0 15,8 13 0-15,0 0 1 16,-7-10-1-16,7 10 0 15,0 0 0-15,0 0 0 16,0 0 0-16,0 0 0 16,0 0 0-16,-11-9 0 15,11 9 0-15,0 0 0 16,0 0 0-16,0 0 0 0,0 0 0 15,0 0 1-15,0 0-1 16,-54-37 1-16,54 37-1 16,0 0 1-16,0 0-1 15,0 0-1-15,-55-30 1 16,55 30 0-16,0 0 0 15,0 0 0-15,0 0-1 16,-52-24 1-16,52 24 0 16,0 0 0-16,0 0 0 15,0 0 0-15,0 0 0 16,0 0-1-16,0 0 1 15,0 0 0-15,0 0 0 16,-47-14 0-16,47 14 0 16,0 0 0-16,0 0 0 15,0 0 0-15,0 0-1 0,0 0 1 16,0 0 0-16,0 0 0 15,0 0 0-15,0 0 1 16,0 0-1-16,-61 33 0 16,42-17 0-16,-3 5-1 15,1 3 1-15,-2 5-1 16,5 1 1-16,-2 1-2 15,6-1 2-15,4-2-1 16,0-4 1-16,4-4 0 16,1-4 1-16,0-6-1 15,3 1 1-15,2-11-1 16,-5 14 1-16,5-14-1 15,-4 16 1-15,1-6-1 16,2 2 0-16,0 3 0 0,-1-3 0 16,1 2 0-16,-1-1 0 15,2-2-1-15,-3 0 1 16,3-11 0-16,-6 15 0 15,6-15 0-15,-10 7 0 16,10-7 1-16,-17 2-1 16,17-2 0-16,-16 1 0 15,16-1 1-15,-14 0-1 16,14 0 0-16,0 0-1 15,-10 0 1-15,10 0-1 16,0 0 0-16,0 0 0 16,0 0 0-16,0 0 0 15,0 0 0-15,0 0-1 16,0 0-2-16,0 0-1 15,0 0-8-15,0 0-22 0,25-11 1 16,-7 4-3-16,6 0 1 16</inkml:trace>
  <inkml:trace contextRef="#ctx0" brushRef="#br0" timeOffset="112236.2225">8805 1333 67 0,'-10'10'31'0,"10"-10"-3"16,0 0-15-16,-12 6-42 15,-11-6 2-15,12 4 10 16,-18-8 4-16,15 6 8 15,-15-2 4-15,11 6 5 16,-14-7 13-16,8 1 13 16,4 1-3-16,-4-4-7 0,14 4-4 15,-13-6-5-15,11 3-4 16,-8-3 0-16,6 4-1 15,-6-1 0-15,6 2-1 16,-8 0-2-16,5 2 0 16,-1-2-1-16,4 0 0 15,0-1 0-15,4-1-2 16,10 2 1-16,0 0 0 15,0 0 1-15,0 0-1 16,0 0 0-16,0 0 0 16,0 0 1-16,-48-16-1 15,48 16 0-15,0 0 0 16,0 0 1-16,0 0-1 15,-60-10 0-15,60 10 0 0,-57 3 0 16,19-1-1-16,-5 0 1 16,2 4 0-16,-3 3-2 15,6 1 2-15,-3-2-1 16,7 4 1-16,2-2-1 15,-2 1 1-15,3 1 0 16,1 1 0-16,1 0-1 16,0 3 1-16,-2 0 0 15,5 2-1-15,-1 0 0 16,3 2 0-16,1-2 0 15,2 1 0-15,5-1 0 16,1 2 0-16,1 0 0 16,2 1 1-16,3 3-1 15,1 5-1-15,-2 4 1 0,1 0-1 16,0 4 2-16,3 0-2 15,-1 0 1-15,1-2 0 16,1-1 0-16,1-3 0 16,1-3 1-16,-1 2 0 15,1-1-1-15,0 1 0 16,0-2 0-16,-1 5 0 15,1-2 0-15,1 2 0 16,-6 1 0-16,6-2 0 16,-5-3 0-16,4 3 1 15,-2-2-1-15,3 0 1 16,-1-1-1-16,3 2 0 15,3 1 0-15,-2 1 0 0,3 1 0 16,-3 0 1 0,5 1-2-16,-4 2 3 0,3-1-2 15,-3 2 1-15,0 2-1 16,0 1 2-16,0-2-2 15,-1 0 1-15,-1 3-1 16,0-2 1-16,-1 2-1 16,-3-3 0-16,3 1 0 15,0 4 1-15,0-1-1 16,0 3 0-16,1-1 1 15,0-1-1-15,0 2 0 16,-2 0 0-16,-1 0 0 16,2-2-1-16,-5 0 1 15,4-2 0-15,-4-1 0 0,4-5-1 16,0 1 1-1,2-4-1-15,5-2 1 0,-4-2 0 16,7-5 0-16,-3 0 0 16,1-3 0-16,-2 1 0 15,1 0 0-15,0 0 1 16,-1 1-1-16,-1 3 1 15,-2 5 0-15,-1 4-1 16,-1-1 2-16,-3 7-2 16,1 1 0-16,-1 7 0 15,-4 1 0-15,5-6 0 16,1 1 0-16,2 0-2 15,2-2 1-15,2 0 0 16,-4-5 1-16,4-4-1 16,-2-1 1-16,-4 6 0 0,-5-2-1 15,-4 0 1-15,-3 4 0 16,-3 0 0-16,-3 4-1 15,3 0 1-15,-3-1 0 16,2-3-1-16,4-4 2 16,2 0-1-16,3-4 1 15,4-2-2-15,-2-2 2 16,0-2-2-16,2 1 2 15,-4 4-1-15,4 1 0 16,-6 0 0-16,2 2 0 16,-1-2 0-16,0 4 0 15,2 0 0-15,1 1 0 16,3-3 0-16,-1-2 0 15,3 3 0-15,1 2 0 0,-2 3 0 16,2 1 0-16,-5 0 1 16,2-4 1-16,-2 2-1 15,1-1 1-15,1 2-2 16,0-4 0-16,1-5 0 15,3-3 0-15,1 1 0 16,1-5 0-16,3 2 0 16,-2-3 0-16,0-1 0 15,-1 1 0-15,1 1 0 16,0 2 0-16,-1 1 0 15,-1-1 0-15,0-1 0 16,2 1 0-16,0-2 0 16,2 0 0-16,0-2 0 15,-1 0 0-15,2-2 0 16,-2 0 0-16,1-1 0 0,0 1 0 15,-2 1 0-15,-2 0 0 16,2 0 0-16,-2 1 0 16,-1 1 0-16,0 0 0 15,0-1 0-15,1 3 0 16,-2-2 0-16,2 4 0 15,1 0 0-15,-2 4 0 16,3-4 0-16,0 4 0 16,-2 0 0-16,4-1 0 15,-1 1 0-15,0-1 0 16,1-1 0-16,-1-1 0 15,2 1 0-15,1-2 0 16,-1-2 0-16,1 1 0 16,-3-1 0-16,2-2 0 0,-4 1 0 15,2 0 0-15,-2 2 0 16,-2-2 0-16,-1 1 0 15,-1-1 0-15,-2 0 0 16,0-1 0-16,0-3 0 16,1-1 0-16,-2-1 0 15,4-2 0-15,0-1 0 16,1-2 0-16,0-1 0 15,1 0 0-15,1 1 0 16,1-3 0-16,-1 1 0 16,0-2 0-16,-1 1 0 15,2-1 0-15,0 0 0 16,-3-10 0-16,8 21 0 15,-8-21 0-15,11 20 0 0,-11-20 0 16,10 19 0-16,-10-19 0 16,13 18 0-16,-13-18 0 15,16 16 0-15,-16-16 0 16,19 15 0-16,-19-15 0 15,18 10 0-15,-6-3 0 16,-2-1 0-16,2 0 0 16,-12-6 0-16,21 9 0 15,-21-9 0-15,17 8 0 16,-17-8 0-16,11 6 0 15,-11-6 0-15,0 0 0 16,11 2 0-16,-11-2 0 16,0 0 0-16,0 0 0 15,0 0 0-15,0 0 0 0,0 0 0 16,0 0 0-16,0 0 0 15,0 0 0-15,0 0 0 16,11 2 0-16,-11-2 0 16,0 0 0-16,0 0 0 15,0 0 0-15,0 0 0 16,0 0 0-16,0 0 0 15,12 3 0-15,-12-3 0 16,0 0 0-16,0 0 0 16,0 0 0-16,13-1 0 15,-13 1 0-15,13 0 0 16,-13 0 0-16,18 2 0 15,-6-1 0-15,3 1 0 0,1-2 0 16,1 1 0-16,4-2 0 16,2 0 0-16,2-2 0 15,2-1 0-15,1 0 0 16,0-2 0-16,1-1 0 15,0 0 0-15,-1-1 0 16,-3 0 0-16,4-4 0 16,-6 3 0-16,2-1 0 15,0-3 0-15,-2-2 0 16,1 0 0-16,1 1 0 15,-2-2 0-15,0 2 0 16,1-3 0-16,-1 1 0 16,-2-1 0-16,-1 0 0 15,1-3 0-15,-1-1 0 16,0-5 0-16,-2 1 0 0,2-5 0 15,-2-3 0-15,1-2 0 16,-2-2 0-16,-3 0 0 16,0-4 0-16,-1-2 0 15,-3-3 0-15,0-2 0 16,-5 0 0-16,1-4 0 15,-5-2 0-15,0 0 0 16,-1 0 0-16,-4 2 0 16,-3 3 0-16,-2 2 0 15,-1 1 0-15,-1 2 0 16,-1 2 0-16,-2 1 0 15,4 1 0-15,-1 0 0 16,3-5 0-16,0-2 0 16,1 0 0-16,0-1 0 0,2-2 0 15,-1-1 0-15,0-1 0 16,-2 2 0-16,0 0 0 15,2 3 0-15,1-3 0 16,0-2 0-16,1 2 0 16,3-5 0-16,2-1 0 15,-1-5-2-15,5-1 2 16,-1-2-2-16,0 1 2 15,0 0 0-15,2 0 0 16,-1 1 1-16,3 1-2 16,-3 2 2-16,0 1-2 15,1 1 1-15,0-1 0 16,1 0 0-16,-2-1 0 0,0 1-1 15,1-4 1-15,-1-1 0 16,3 2 0-16,0-2 0 16,1-1 1-16,1 1-1 15,2-3 1-15,1 1 0 16,-3 2-1-16,3 1 2 15,-5-1-2-15,2 1 0 16,-6 2 0-16,-2-1 0 16,-2 6 0-16,-1-2 0 15,-2 1 0-15,-1 1 0 16,3 0 0-16,1 0 0 15,1-3 0-15,2 0 0 16,1 0 0-16,2-1 0 16,0-3 0-16,2 0 0 0,0 4 0 15,0 0 0 1,0 1 0-16,-3 6 0 0,0 0 0 15,-1 5 0-15,-3 1 0 16,-1 4 0-16,0 0 0 16,0 2-2-16,2-2 2 15,-2 3-1-15,1-3 1 16,-1 2-2-16,0-3 2 15,1 2 0-15,-2-1 0 16,-2 1 0-16,-1 3 0 16,-1-1 0-16,-1 5 1 15,-1-2-1-15,0 0 0 16,-2 4 1-16,0-2-1 15,1 2 0-15,2 2 0 0,-1-1 1 16,1-2-1-16,-2 2 2 16,2 3-2-16,-2 1 0 15,4 5 0-15,-1-2 0 16,0 0 0-16,1-2 0 15,-1 5 0-15,2 0 0 16,-1 3 0-16,3-1 0 16,-2 0 0-16,0 3 0 15,1 3 0-15,2 12 0 16,-2-10 0-16,2 10 0 15,0 0 0-15,0 0 0 16,0 0 0-16,0 0 0 16,0 0 0-16,0 0 0 15,0 0 0-15,0 0 0 16,0 0 0-16,2-10 0 0,-2 10 0 15,0 0 0-15,5-13 0 16,-5 13 0-16,2-11 0 16,-2 11 0-16,3-15 0 15,0 4 0-15,-3 11 0 16,2-17 0-16,-2 17 0 15,-1-17 0-15,1 17 0 16,-4-15 0-16,4 15 0 16,-4-11 0-16,4 11 0 15,0 0 0-15,-6-10 0 16,6 10 0-16,0 0 0 15,-5-14 0-15,5 14 0 16,0 0 0-16,0-14 0 16,0 14 0-16,0-11 0 0,0 11 0 15,0 0 0-15,0 0 0 16,3-11 0-16,-3 11 0 15,0 0 0-15,0 0 0 16,0 0 0-16,0 0 0 16,0 0 0-16,0 0 0 15,0 0 0-15,0 0 0 16,0 0 0-16,0 0 0 15,0 0 0-15,0 0 0 16,0 0 0-16,0 0 0 16,0 12 0-16,0-12 0 15,0 0 0-15,0 0 0 16,2 12 0-16,-2-12 0 15,6 12 0-15,-6-12 0 0,12 12-2 16,-12-12 1-16,19 5 0 16,-7-6-1-16,-2-1 1 15,2-2 0-15,-12 4 0 16,16-9-1-16,-16 9 1 15,9-13-2-15,-9 13 0 16,8-28-4-16,3 9-4 16,-11 19-4-16,0 0-1 15,-5-62-2-15,6 39-3 16,-21 2 0-16,6 18-1 15,-23 6-1-15,5 27 4 16,-31 6 0-16,14 32-1 16,-14-1 0-16</inkml:trace>
  <inkml:trace contextRef="#ctx0" brushRef="#br0" timeOffset="117221.721">8027 11044 73 0,'-15'2'34'16,"1"-7"-1"-16,1 1 1 15,13 4-38-15,-17-11 4 16,17 11-2-16,0 0 6 16,-7-11-2-16,7 11 3 15,0 0 0-15,0 0 2 16,0 0-2-16,0 0-1 15,0 0-2-15,0 0 0 16,-11-4-1-16,11 4-1 16,0 0 1-16,-11-4 0 15,11 4 0-15,-14-1 1 16,4 1-1-16,0 1 0 0,-4 1 1 15,-4 3-1-15,1-1 0 16,-2 3-2-16,-1 1 2 16,-2 0-2-16,1 3 1 15,-1 1-1-15,-1 0 2 16,1-2-2-16,1 3 1 15,-1 0 0-15,1 1 0 16,-3-2 1-16,0 1 0 16,5 0-1-16,-2 0 1 15,0 2 0-15,1 2 0 16,2 1-1-16,-1 2 1 15,2 4 0-15,1 0-1 16,-2 3 0-16,4 0 1 16,-1 1-1-16,3 1 1 0,1-3-1 15,2 1 0-15,2-2 1 16,-1 1-1-16,3-1 1 15,-1 5-1-15,1 1 0 16,-5 2 0-16,1 6 2 16,-6 2-2-16,0 3 0 15,0 2 0-15,-1 2-1 16,-3 3 1-16,2 2 0 15,2 1 0-15,-2 1-2 16,4 0 2-16,1 0 0 16,-2 1 0-16,1 0 1 15,2-4-2-15,0 3 2 16,2-4-1-16,1 1-1 0,3-2 1 15,1 2-1 1,-1-2 1-16,4 6-1 0,-1 0 1 16,2 1-1-16,0 3 1 15,-2 0 1-15,2 0-1 16,0 3 1-16,3-1-1 15,-1-3-1-15,0 1 1 16,3-4 0-16,1 1 0 16,0 1 0-16,2-2-1 15,1 2 0-15,-2 2 1 16,1 1 1-16,-1 2-1 15,-2 1 0-15,-4 3-1 16,1-5 1-16,-1 1-1 16,-2-3 0-16,0-2 0 0,1 0 1 15,0-2-1 1,2-1 0-16,2 0 1 0,-4 1 1 15,4 1-1-15,-4 5 0 16,4-1-1-16,-5 4 1 16,-1-3-1-16,1 1-1 15,-3 2 1-15,-2-2 0 16,0 0-1-16,1-3 1 15,-3 0 1-15,3-2-1 16,1 1 1-16,1-2 0 16,1-2 0-16,6-2 0 15,-1 0 0-15,1-2 0 16,2-2 0-16,2-1-1 15,-2-5 0-15,2 0 1 16,1-1 0-16,0-4-1 0,-2 1 1 16,4-4-1-16,-1-1 2 15,0 0-1-15,0 1 1 16,-1-1-1-16,3 3 1 15,-4-4-1-15,1 4 1 16,-2-2-1-16,0 1 0 16,-3 1 1-16,1 1-1 15,0-3-1-15,-1-2 1 16,-2 0 0-16,1-2 1 15,0 1-2-15,-1 2 2 16,-2 0-1-16,0 4 0 16,0 5 0-16,-3 2 1 15,2 2-1-15,0-1 0 16,-1 0 0-16,2-4 1 0,1-5-1 15,0-1 0-15,2-10 0 16,2 0 0-16,1-3 0 16,-1-2 0-16,0 3 0 15,1-4 0-15,1 6 0 16,-1-1 0-16,2-1-1 15,-1 2 1-15,1-2-1 16,0 1 1-16,4-10-1 16,-4 6 2-16,3-8-2 15,2-2 1-15,1-2 0 16,1-3 0-16,1 0 0 15,1-1 0-15,0-3 0 16,1-2 0-16,2 0 0 16,1 0 0-16,0 0 0 0,-1-1 1 15,-1 2-1-15,2-1 0 16,-1 2-1-16,-2-1 2 15,1 0-1-15,-4-1 0 16,1 0-1-16,2 0 1 16,-2-1 0-16,2-2 0 15,4-1 0-15,-1 1 0 16,3-2 1-16,0 0-1 15,0 0 0-15,0-3 1 16,-1 0 0-16,-1 1 0 16,-5-1-1-16,-2 1 1 15,-3 1-1-15,0-3 1 16,-12 9-1-16,14-14 0 15,-14 14 0-15,13-20 0 16,-10 9 2-16,5-5-2 0,-3 1 1 16,0-6-1-16,0 0 1 15,-1-3-1-15,-3-1 0 16,4-3 1-16,-4-3-2 15,2-4 1-15,-2 1 0 16,-1-10 0-16,2-2 0 16,-4-4 0-16,5-2 0 15,-3-2 0-15,1-2 0 16,-1-6 0-16,0 0 0 15,0 3-1-15,-1-1 1 16,1 2 0-16,-3-4 0 16,0-1 0-16,-3 1-1 15,0 3 1-15,3-3 0 16,-2 1 0-16,1-5 0 0,-1 2 0 15,0 0 1-15,2-1-1 16,-1 0 1-16,0-2-1 16,-1 0 0-16,-3 2 0 15,7-2 1-15,-3 2-1 16,3-2 0-16,-3 4-1 15,4 2 1-15,0 3 0 16,-3 0 1-16,1-1 0 16,-4 3 0-16,-2-3-1 15,1 0 1-15,4-3 0 16,-7-3 0-16,6-2-2 15,4-2 1-15,1-2 0 16,5 0 1-16,-1 4-1 0,2 0 1 16,-1 1 0-16,2 1-1 15,-4 3 1-15,0 3-1 16,2-5 1-16,-1 0-1 15,1-2 0-15,2-2-1 16,1-1 1-16,0-1 1 16,5-3-1-16,-3 1 0 15,-1 0 0-15,3-1 1 16,0-3-1-16,-1-1 0 15,4 1 0-15,-2-5 0 16,3 0 0-16,2-2 1 16,3 2-1-16,0-2 1 15,-1 6-1-15,0 1 1 16,-4 5 0-16,0 0-1 0,-6 7 1 15,-3-1-2-15,-5 4 2 16,0 2 1-16,-1 1-2 16,-2 2 1-16,0-2-1 15,3 1 1-15,-3-3-1 16,0 2 0-16,2 2 1 15,-1-1-3-15,-2 2 2 16,0-1 0-16,-1 3 0 16,-2 3 0-16,-1 1 0 15,0 3 0-15,-1 4 0 16,-1 2 2-16,-2 3-2 15,-4 1 2-15,1 6-2 16,3 4 2-16,-4 3-2 16,-2 1 2-16,0 1-2 0,1 6 0 15,0 5 0-15,-2-1 0 16,1 1 0-16,0 2 0 15,1 5-1-15,-1 1 1 16,5 2-1-16,-2 0 0 16,12 0-1-16,-16 4-1 15,16-4-2-15,0 0-4 16,8 22-12-16,-8-22-6 15,19 9-7-15,-19-9-7 16,25 10 0-16,-9-4 1 16</inkml:trace>
  <inkml:trace contextRef="#ctx0" brushRef="#br0" timeOffset="124264.4252">22955 8549 42 0,'7'-17'32'15,"-7"17"0"-15,0 0-7 16,-10-11-14-16,10 11-2 16,0 0-2-16,0 0-2 15,0 0-1-15,0 0 0 16,0 0-3-16,0 0 0 15,0 0 1-15,0 0 0 16,0 0 1-16,-5 11 0 16,5-11 1-16,0 0-1 0,-21 13 1 15,9-2-2-15,-4-1 1 16,-1 2-2-16,-3 1 0 15,0 2 0-15,-3 1-1 16,2-2 0-16,0 0 1 16,3 1-1-16,-3-5 1 15,2 2 0-15,0-1 1 16,-1 2 0-16,-3-3 1 15,-2 6-1-15,-1 1 1 16,1 2-2-16,0 0 2 16,2 4-2-16,0-1 1 15,3 1-1-15,1-1-1 16,8 1 1-16,-3 0-1 0,1 1 1 15,0 2 0-15,3 2 0 16,-4 1 0-16,-1 3 0 16,1 0 0-16,-1 5 0 15,0-1-1-15,2 2 1 16,1 0-1-16,0-2 1 15,3 4-1-15,1-2 1 16,2 0 0-16,-1 2-1 16,2-1 1-16,1 0 0 15,-2 1 0-15,0 0 0 16,1-1 0-16,-3 1 0 15,-1-2-1-15,3 0 1 16,-3-2-1-16,3 1 0 16,-3-5 0-16,3 3 0 15,-2-4 0-15,3 0 1 0,1-2-1 16,1 2 0-16,-1-2 1 15,3-1-1-15,-2 2 0 16,1 0 0-16,-1 1 0 16,-4-1 0-16,0 1-1 15,-3 0 1-15,3 0-1 16,-4 1 1-16,4-1-1 15,-1-1 1-15,3-1-1 16,3 1 1-16,-1-1 0 16,3-1 1-16,3 1-1 15,-2-1 0-15,0 0 0 16,1 0 0-16,0-1 0 15,-1 2 0-15,1-2 0 16,-2-1 0-16,1 1 0 0,3-2 0 16,0 3 0-16,2-4 0 15,2 2 0-15,2-1 1 16,0 0-1-16,3 1 0 15,-3-1-1-15,-1-1-1 16,1-1 2-16,-1-1-2 16,-1 1 1-16,-3-2-1 15,2-1 2-15,1-1-2 16,-3 2 2-16,6 1 1 15,1-1-1-15,-2 1 0 16,0-2 0-16,3 2 0 16,-2 1 0-16,-1-2 0 15,2-1 0-15,-3 0 0 16,-2-2 0-16,2 1 0 0,-1 0 1 15,-2-1-1-15,1 2 0 16,0-1 0-16,1 1 0 16,-2 0 0-16,3 2 0 15,-3-3 0-15,1 1 0 16,0-1 0-16,-3 1 0 15,1-2 0-15,-2 1 0 16,-1-1 2-16,1 0-2 16,-2 1 2-16,2 0-1 15,-2 0 1-15,0 0-2 16,3 4 2-16,-1-1-2 15,-1 1-3-15,-2 1 4 16,0 0-4-16,-2 2 3 0,-4 2-2 16,-1 1 2-1,-2 0-2-15,0 2 2 0,-2-1 0 16,1 1 0-16,0 4 1 15,1-1-1-15,3 0 0 16,1 0 0-16,0 1 0 16,-2 1 0-16,0 0 1 15,-1 2-2-15,1-1 2 16,-3-2-1-16,-3 4 1 15,2-2-1-15,1 1-1 16,2-2 1-16,2 0-1 16,1 0 1-16,3-2-1 15,3 2 1-15,2-4-2 16,2 3 2-16,1-4 0 0,-2 0 0 15,-1 0 0-15,1-1 0 16,-3-2 0-16,0 0 0 16,0-2 1-16,-2 2-1 15,1-2 0-15,0 2 0 16,0 1 0-16,0-3 0 15,1 1 1-15,-1 1-2 16,1 0 1-16,-2-2 0 16,0 3 0-16,-1-2-1 15,-3 2 1-15,-1 0-1 16,-1 0 0-16,-1 2 2 15,-1-2-2-15,2 3 1 16,-5-1-1-16,3 0 2 16,1-1-1-16,-4 0 0 15,7 3 0-15,-2-2 0 0,0 1 0 16,1-1 0-16,1 0 0 15,-1 0 0-15,-1 2-1 16,2-2 1-16,-5 1 0 16,3 2-1-16,-3 1 1 15,1 0-1-15,-3-1 0 16,3 1 0-16,1 0 0 15,0-3 0-15,3-3 0 16,2 1 1-16,-1-5 0 16,4 0 0-16,0 1 0 15,1-4 0-15,0 2 0 16,2-3 0-16,-3-1 0 15,0 2 0-15,0-1 0 16,0 1 0-16,0 0 1 0,-1 3-1 16,-2-2 0-16,2 3 0 15,0 1 0-15,-1 1 0 16,0-1 0-16,-1 0 0 15,1-2 0-15,-2-1 0 16,2 1-1-16,0-3 0 16,0 3 1-16,2-2-1 15,0 2-1-15,0 0 1 16,0-2 0-16,-1 4 0 15,0-4 0-15,1 3 2 16,-1 0-2-16,0-2 1 16,-2 1 0-16,2 3 0 15,0 0 0-15,1-1 0 16,-1 0 1-16,1-2-1 15,2 0 0-15,-2 0 0 0,3-2 0 16,-1-2 0-16,0-2 0 16,1 0 0-16,1-1 0 15,-3 0 0-15,2 0 0 16,-1 1 0-16,0 0 0 15,-1-2 0-15,2 0 0 16,-1 2 0-16,-1-2 1 16,3 2-1-16,-3 0 0 15,0 0 0-15,1 0 1 16,-2-1-1-16,2 1 1 15,-1 0 0-15,-2 0-2 16,1 1 1-16,-2-2-1 16,2 3 1-16,-3 1-1 15,2 1 1-15,0 1-1 0,-2 3 1 16,2-2 0-16,1-1 0 15,-1 3 0-15,2-3 0 16,-1 3 0-16,1-4 0 16,0-3 0-16,2 3 0 15,-3-3 0-15,2 3 0 16,-2-1 0-16,1-1 1 15,-1 0-1-15,-2 2 0 16,2-1 0-16,0-1 0 16,1 6 0-16,-1-6 0 15,0 3 0-15,1-1 0 16,-1 2-1-16,0 1 1 15,-1-1-1-15,0 2 1 16,-1-3-1-16,-2 5 1 0,1-3-1 16,0 0 1-16,1 2 1 15,1 0-2-15,0 2 2 16,-2-2-1-16,3 2 0 15,2 0 0-15,0 1 0 16,0-1 0-16,0-4 0 16,0 3 0-16,1-3 0 15,-3 1 0-15,1-4 0 16,-1 0 0-16,0-1 0 15,-1 2 0-15,1 0 0 16,0 1 0-16,0-1 0 16,-1-1 0-16,0 4 0 15,1-3 0-15,1 0 1 0,0 1-1 16,3-5 0-16,-1 3 0 15,2-3 1-15,0 2-1 16,2-5 0-16,0 1 0 16,3 0 0-16,0 0 1 15,3 1-1-15,0-1 0 16,0-3 1-16,3 2-1 15,0 2 0-15,2-3 0 16,1 0 0-16,1-3 0 16,0-2 1-16,4 1-2 15,1 2 2-15,2-7-2 16,-2-3 2-16,2 2-1 15,-3-3 0-15,2-1 0 16,-1-1 0-16,-4-1-1 0,1 0 1 16,1 0 0-16,-1-1 0 15,1-4 0-15,0 0 0 16,2-4 0-16,-2 0 0 15,2-4 0-15,0-2 0 16,1-1-1-16,-2-4 1 16,-4 1-1-16,-1-1 0 15,-1 2 1-15,-2 1-1 16,-7-3 1-16,0 1 0 15,-1 1 0-15,-2 1 0 16,0-7 0-16,2 4-1 16,-3-9 2-16,0-1-2 15,0-1 1-15,1 1 0 16,-2-5 0-16,0 2 0 15,-2 0 0-15,0-3 0 0,-2 3-1 16,3 2 1-16,-3-3 1 16,2-2-2-16,-1-3 1 15,0-3 0-15,2 1 0 16,0-4 0-16,5 1 1 15,-4-4 0-15,4 3 0 16,-3 0 0-16,4-2 0 16,-7 2 0-16,6 2 0 15,-7-1 0-15,3-2-1 16,-3 0 0-16,1-2 0 15,1 0 0-15,0 1 0 16,2-3-1-16,-2-3 1 0,2 1 0 16,0-1 0-1,-1 0 1-15,2 1-1 0,0 1 0 16,1 2 0-16,0 0 1 15,0 3-1-15,-2 0 1 16,1 0-1-16,1 2 0 16,0-2-1-16,-1 1 1 15,2 0 1-15,-2 0-2 16,-2-1 2-16,1 2-2 15,-3 0 1-15,2 1 0 16,-1 0 2-16,-2-3-1 16,3 1 0-16,2-1 0 15,0-3 1-15,0 1-1 16,1-6 0-16,-1-4 1 15,0-1-2-15,-1-1 0 0,-1 4 0 16,1-4 0-16,-4 0 0 16,1-1 1-16,1 4 0 15,-2 3 0-15,2 3-1 16,2-1 1-16,-2 0 0 15,0 3 0-15,0 3 0 16,-2 1-1-16,-1-3 0 16,-1 3 0-16,-2 0 0 15,-3 2 0-15,-1 3 0 16,-1-1 0-16,0 3 0 15,1-2 0-15,0 0 1 16,1 0 0-16,1 1-1 16,3 0 1-16,1-2 0 15,-2 2 0-15,0 0 0 0,1 2-1 16,-2 0 0-16,1 2 0 15,-1 2 0-15,1 2 0 16,1-2 0-16,-1 1 0 16,1-2 0-16,2-1-1 15,0 3 1-15,2 1 0 16,1-3 0-16,0 0 0 15,-1-3 0-15,3 1 1 16,3-2 0-16,-2 2-1 16,2-3 0-16,3 2 0 15,-2-5 0-15,1 6 0 16,-1-2 1-16,1 3-3 15,-2-1 2-15,1 0 0 16,-2 2 0-16,0-2 0 0,1 0 0 16,0-2 0-16,5 1 0 15,-3-2 0-15,1 1-1 16,-2-1 1-16,-1 1 0 15,0-1 3-15,-2 3-3 16,1-1 0-16,-5 1 0 16,2 2 1-16,-3-1-1 15,2 3 1-15,0 0-1 16,0-3-2-16,2-2 3 15,-2-1-1-15,1-1 0 16,4-2 0-16,-2 1 0 16,2-4-1-16,0 2 1 15,0-2 0-15,1 6 0 16,-1-3 0-16,2 3 1 15,-4-4-1-15,-1 1 1 0,0 3 0 16,1-1 0-16,-4 2 2 16,2-3-3-16,-4 0 0 15,0 0 0-15,0 6 0 16,-2-7 0-16,2-4 0 15,0-2 0-15,0-2 0 16,2 0 0-16,0-2 0 16,1-2 0-16,0-5 0 15,-1 2 0-15,-2 4 0 16,-4 6 0-16,2 0 0 15,-5 0 0-15,0 2 0 16,-2-1 0-16,2 6 0 16,1 3 0-16,3-3 0 15,0-4 0-15,2-2 0 0,2 0 0 16,3 1 0-16,2 3 0 15,-3 0 0-15,3-2 0 16,0 3 0-16,-3 1 0 16,2 6 0-16,0-2 0 15,-1 4 0-15,1-2 0 16,-1-1 0-16,1 0 0 15,-1 4 0-15,1-2 0 16,0 5 0-16,0-3 0 16,-4 1 0-16,2 6 0 15,-2 0 0-15,-1 0 0 16,0 2 0-16,-3-2 0 15,2 2 0-15,-4 4 0 16,4 0 0-16,-4-1 0 0,2 2 0 16,2 3 0-16,-4 2 0 15,0 1 0-15,2-3 0 16,-3 2 0-16,2 1 0 15,-6 0 0-15,10 10 0 16,-15-20 0-16,6 10 0 16,0 1 0-16,9 9 0 15,-19-19 0-15,19 19 0 16,-18-17 0-16,18 17 0 15,-17-14 0-15,6 5 0 16,11 9 0-16,-19-13 0 16,8 5 0-16,-3 2 0 15,-1-2 0-15,-3 4 0 0,0-3 0 16,-1 2 0-1,1 0 0-15,-2 0 0 0,3 1 0 16,-1-2 0-16,3 2 0 16,-1-4 0-16,0 2 0 15,-2 0 0-15,3-1 0 16,-2-1 0-16,1 1 0 15,-2 0 0-15,0-1 0 16,-1 1 0-16,1 0 0 16,0-1-2-16,1 3 2 15,1-1 0-15,1 1 0 16,0 1 0-16,2 0 0 15,3 1 0-15,-1-1 0 16,11 4 0-16,-17-3 0 0,17 3-1 16,-19-3 1-16,19 3-1 15,-18-1-1-15,7 0-1 16,11 1-3-16,-18 0-2 15,18 0-2-15,-15 4-3 16,12 11-1-16,-20-15-4 16,15 22-3-16,-24-14-1 15,12 22 1-15,-24-9 0 16,13 21-2-16,-19 2-2 15,-1 2-1-15</inkml:trace>
  <inkml:trace contextRef="#ctx0" brushRef="#br0" timeOffset="138356.8343">19680 15457 15 0,'-2'-12'15'15,"2"12"-18"-15,8-14-17 16</inkml:trace>
  <inkml:trace contextRef="#ctx0" brushRef="#br0" timeOffset="144024.401">21925 10119 12 0,'-19'2'17'0,"-11"-9"1"15,6 4-14-15,1 0 1 0,1 1-1 16,3 0 2-16,-1-2 0 16,5 3 1-16,-2-3 2 15,5 6 0-15,-7-5 0 16,9 8 1-16,-5-6-2 15,15 1 0-15,-22 10-1 16,17 2-1-16,-8-3-2 16,7 3-1-16,-4 0-1 15,0 3-1-15,-2-2 1 16,2 3 0-16,-5-4 0 15,6 2 0-15,0-6 0 16,9-8 0-16,-15 15 1 16,15-15-3-16,-10 10 2 15,10-10-2-15,0 0 2 0,-4 16-3 16,4-16 3-16,-6 11-2 15,6-11 1-15,0 0 1 16,-9 12 0-16,9-12-1 16,0 0 1-16,-11 13-1 15,11-13 0-15,0 0 0 16,-11 13-1-16,11-13 2 15,-10 16-3-15,10-16 4 16,-5 18-4-16,1-5 3 16,2 0-2-16,0 0 2 15,-1 1-1-15,2-1-1 16,-2 3 1-16,-2 1 0 15,-3 3-1-15,2 1 1 0,-3 2-1 16,1 2 1 0,-2-2-1-16,1 5 1 0,-2-3-1 15,4 2 1-15,-1-4-1 16,2-1 0-16,0-1 1 15,1-2 0-15,-2 0-1 16,5-2 1-16,-5 3 0 16,1-1 0-16,1 1 0 15,0 3 0-15,0 0-1 16,1 2 1-16,-1-1-1 15,-1 6 0-15,4-2 0 16,-2 0-2-16,1-3 2 16,1-1-2-16,-3-1 2 15,4 1-2-15,-1-5 2 0,-1 1-1 16,1 0 1-1,-2 2 1-15,2 0-1 0,-1 1 0 16,-2 4 1-16,3-2-1 16,-1 2 0-16,0 4 1 15,1-2-1-15,-2 0 0 16,4 2 0-16,0-1 0 15,0 1 1-15,0-1-1 16,0-1 1-16,0 1-1 16,1-2 0-16,0 1 3 15,-1 1-2-15,3 0 2 16,-3-1-2-16,0 3 1 15,0 1-1-15,0-2-1 16,0-1 1-16,0 0-4 16,0 1 3-16,0-2-2 0,-1 0 2 15,-1-2-3-15,0 1 3 16,1 4 1-16,-3-1-1 15,0 4 0-15,0 3 0 16,0 1 1-16,-2 2-1 16,1-3 0-16,-2 1 0 15,2-1 2-15,0-2-2 16,-2-4 1-16,2 0-1 15,2 0 1-15,-1-3-1 16,2 1 0-16,-3 0 0 16,3-1-1-16,0 0 1 15,-1 3 0-15,1 0 0 16,-2 3-1-16,1-2 1 15,0 3 0-15,-1-2 1 0,3 4-1 16,-2-3 0-16,3 4 1 16,-2-4-1-16,4 2 0 15,-2-2 0-15,1 3 0 16,1-2 0-16,0-2 1 15,2 0-2-15,-2 1 1 16,3-1 0-16,-2 0 0 16,1-1 0-16,-2 1 0 15,2 0 0-15,-2 1 0 16,0 2 0-16,-1 0 0 15,3 0 0-15,-3 6 0 16,0 1 0-16,1-1 1 16,-2 1-1-16,2-2 0 15,0 0 0-15,-1 0 0 0,3-5-1 16,-2-1 1-16,1-8 0 15,2 2 0-15,1-2-1 16,1-4 0-16,0 1 1 16,1-5-1-16,1 1 1 15,0-1 0-15,2-2 0 16,-2-1-1-16,4 0 1 15,1 1 0-15,0-3 0 16,2 0 1-16,2-1-1 16,2 0 0-16,5 0 0 15,1-2 0-15,-1-1 0 16,3 0 0-16,-1-5 0 15,-2 1 0-15,4-1 0 16,-5-4 0-16,-1-2 0 16,0-2 1-16,0-3-1 0,3-2 1 15,0-1-1-15,4-2 0 16,2-2 0-16,2-1 0 15,0 3 1-15,-3 0-2 16,0-1 2-16,-4 5-1 16,-6 1 0-16,-4 0 0 15,-5 0 0-15,-12 5 1 16,16-16-1-16,-10 4 0 15,0-3 1-15,1-4-1 16,2-4 0-16,1-5 1 16,4-2 0-16,2-2 0 15,2 1 0-15,3-1 0 16,-2 2 0-16,0 0 0 15,1 1 0-15,-4 2-1 0,-2-3 1 16,-4 0-1-16,2-2 0 16,-6-2 0-16,-1-7 0 15,1-4 1-15,1-4-1 16,0-6 0-16,-1-4 0 15,2-3 1-15,2 0 0 16,0 0-1-16,-5 2 1 16,4 2 0-16,-6 1-1 15,-2 4 1-15,-2 2-1 16,-5 0 0-16,0 3 0 15,-2-4 0-15,1 1 0 16,2-2 0-16,0-1 1 16,4 1 0-16,0-3 0 15,1 1-1-15,1-3 0 0,0 3 1 16,-1-5-1-16,0 4 1 15,0-6-1-15,0 4-1 16,-5-2 1-16,2 0 0 16,-2-4 0-16,1 1 1 15,-2 2-1-15,3-3 0 16,0 2 0-16,2 0 1 15,2-3-1-15,1 3 0 16,3 1 0-16,2 2 0 16,1 1 0-16,2 2 0 15,0 6 0-15,-2 3 0 16,0 1 1-16,-3 3 1 15,-5 5-1-15,0 0 1 0,-2 2-1 16,-1-1 0-16,-2-2 0 16,2 1 1-16,-1-1-2 15,2-3 0-15,-1 0 0 16,-2-2 0-16,3 0 0 15,-2-1 0-15,1 0 1 16,-1 0-1-16,0 1 0 16,-1 1 0-16,3 3 1 15,-2 1-3-15,2-1 3 16,-1 1-1-16,2-1 1 15,0 2-1-15,1-1 1 16,-1 2-1-16,2-3 0 16,-3 1 2-16,-1-2-2 15,1 3 0-15,0 0 0 0,-2 4 0 16,3-1 0-16,-3 4 0 15,0 3 0-15,3 3 0 16,-5 4 0-16,3 3 0 16,-3 3 0-16,1-3 0 15,-4 4 0-15,0 1-2 16,-2-1 2-16,-1 2-1 15,1 2 1-15,-3-2 0 16,1 2 0-16,0 0-1 16,1 2 1-16,-2 1 0 15,0 1 0-15,-1 0 0 16,-2 0 0-16,-3 3-1 15,2-2 1-15,-1 2 0 16,-1-3 0-16,2 3 0 16,-2-2 0-16,2 3 0 0,-1-3 0 15,4 3 0-15,-2 1 0 16,-2 2 0-16,-2 2 0 15,0 2 0-15,-1 3-1 16,-2 0 1-16,1 3 0 16,-1-1 1-16,-1 2-2 15,3 0 2-15,2 2-1 16,2-2-1-16,2 2 1 15,-3 2 0-15,2 3 0 16,1 2 0-16,-4 1 0 16,-2 1 0-16,2-1 0 15,-1 3 0-15,3-3 0 0,0 0 0 16,3 0-1-16,3-3 1 15,2 3 0-15,5 3 0 16,-2 2 0-16,0 2 0 16,0 3 0-16,0 5 0 15,-4 0 0-15,1 4 0 16,-3 0 0-16,0-2 0 15,0-1-1-15,0-1 1 16,2-2-1-16,4-3 2 16,3 0-3-16,4-3 3 15,2 1-3-15,5 1 3 16,2-3-2-16,-1 3 2 15,2 0-2-15,-1-2 1 16,-1-3 0-16,0 0 0 16,-3-2 0-16,-2-2 0 0,-2 0 1 15,1-5-1-15,0 0 0 16,-1-2 0-16,-1 2 0 15,4-4-1-15,-3 3 0 16,1-3 0-16,3 1-2 16,-2-2 0-16,6 3-3 15,-9-15-2-15,19 26-7 16,-19-26-4-16,14 8-5 15,-23-18-7-15,9 10-7 16,-24-21-2-16,-3 1 2 16</inkml:trace>
  <inkml:trace contextRef="#ctx0" brushRef="#br0" timeOffset="155795.578">9642 7885 90 0,'12'-16'34'16,"-1"-8"1"-16,0-4 0 15,0-5-39-15,1 5 3 16,0 2 1-16,-1 1 2 15,0 9 1-15,-9 1 2 16,-2 15-1-16,0 0 1 16,-15-3 0-16,1 6-2 0,4 3-1 15,-3-1 0-15,0 1 0 16,1 0-1-16,2 0 0 15,10-6 0-15,-18 10 1 16,18-10-1-16,-20 13 0 16,7-7-1-16,0 2 1 15,-3 0 0-15,0 2-1 16,-1 2 1-16,0-1-1 15,0 4 1-15,-2 4-1 16,2 2 1-16,-4 3-1 16,0 5 0-16,0 4 0 15,-1 4 0-15,2 1 0 16,-1 0 0-16,2 0-1 15,4 0 1-15,1-1-1 16,4-1 0-16,3-2 1 0,2 0 0 16,3 2 1-16,2-2-2 15,2 2 2-15,3 0-1 16,2-3 0-16,2 1 0 15,4-6 0-15,2 0 0 16,1-4 1-16,4-1-1 16,1-5 0-16,0-1 0 15,1-3 0-15,-2-3 0 16,4 1 0-16,-6-4 0 15,3 1 0-15,-1-1 1 16,-2 0-1-16,3 2 0 16,0-2 1-16,2 2-1 0,0-1 0 15,3 2 0 1,1-1 1-16,1-1-1 0,4 2 0 15,-1-3 0-15,0 0 0 16,0-2 0-16,2-1 0 16,-4 1 0-16,1 0 0 15,-2-2 0-15,0 1 0 16,-1 0 1-16,1 3-1 15,0-2 1-15,1 3-1 16,0-5 1-16,4 4 0 16,1-3 0-16,1 2-1 15,0-4 1-15,-1-1-1 16,2-1 0-16,-2-1 0 15,-1 1 0-15,0-3 0 16,0 2-1-16,2 0 1 0,1 0 0 16,1 0 0-16,1-2 1 15,5 2-1-15,-2-2 0 16,0 3 0-16,1-2 1 15,0 2-1-15,-2-1 0 16,1 1 0-16,-2 2 0 16,0-3 0-16,-1 0 0 15,2-1 1-15,1 1-1 16,5-3 0-16,2 0-2 15,-1-1 2-15,1-4-1 16,3 6 1-16,-3-2-1 16,0 2 1-16,-1 1-1 15,-2 1 1-15,-2 0 0 16,1 1 0-16,3 0 1 0,-3 0-1 15,3-1 0-15,1-1 0 16,2 1 0-16,1-2 0 16,1 1 0-16,-4-7 0 15,2 4 0-15,-1-3 0 16,-3 3 0-16,-1-3 0 15,0 3 0-15,-4-1 0 16,0 1 0-16,0 2 0 16,1 0 0-16,-3-1 0 15,2 2 0-15,-1 0 0 16,2 1 0-16,1 0 0 15,0 0 0-15,-1-1 0 16,3 0 0-16,-1 0 0 16,3-2 0-16,0 1-1 15,0-3 2-15,-3 3-2 0,2-1 1 16,1-1 0-16,-3 2 0 15,2-1 0-15,2 1 0 16,-1 0 0-16,3-2 0 16,3 2 0-16,4-3 0 15,3 0 0-15,2-1 0 16,0-2 0-16,2 0 0 15,0 1 0-15,-2-3 1 16,1 3-1-16,-4-1 0 16,-6 3 0-16,1-1 0 15,-4 2 0-15,-1 1 0 16,1 1 1-16,-3 1-1 15,3 0 0-15,-1 1 0 16,-1-3 0-16,0 3 0 0,-3 0 0 16,-4 1 0-16,-2 1 0 15,-4-1 1-15,-4 2-1 16,-2 1 0-16,-1-1 0 15,-4 2 0-15,2 1 0 16,-1-2 0-16,-1 1 0 16,1-1 0-16,-2 0 0 15,0-1 0-15,-3 0 0 16,2-1 0-16,-7-1 0 15,3 1 1-15,-4-1-1 16,1 1 0-16,0 0 0 16,0 0 0-16,2 1 0 15,-3 0 0-15,1-1 0 16,1 2 0-16,0-2 0 0,0 2 0 15,-1-2 1-15,0 1-1 16,2 0 0-16,-1-1 0 16,0 0 0-16,3 2 0 15,3-2 0-15,0-1 1 16,2 1-1-16,4 1 0 15,-4-1 0-15,0-1 1 16,0 0-1-16,-4-1 0 16,0 2 0-16,-4-2 0 15,-1 0 0-15,-1 1 0 16,1 0 0-16,0-1 1 15,2 1-1-15,-2-1 0 16,3 3 0-16,1 0 0 16,-3-2 0-16,2 1 0 15,-1-1 0-15,-1 2 0 0,-3-3 0 16,2 2 0-16,-5-1 0 15,2-1 0-15,-2 1 0 16,-10-1 1-16,19 3-1 16,-19-3 0-16,16 1 0 15,-16-1 0-15,15 1 0 16,-15-1 0-16,12 1 0 15,-12-1-1-15,0 0 1 16,11 1 1-16,-11-1-1 16,0 0 1-16,0 0-1 15,0 0 0-15,0 0 0 16,0 0 0-16,0 0 0 0,0 0 0 15,0 0 0-15,0 0 1 16,0 0-1-16,0 0 1 16,0 0-1-16,0 0 0 15,0 0 0-15,-14-3-1 16,14 3 1-16,-19-6 0 15,5 4 0-15,-1-3-2 16,0-1 2-16,-2 2 0 16,2-1 0-16,-4-1 0 15,2 3 0-15,0-3 0 16,0-1-1-16,2 1 1 15,-2-1 0-15,1 2 0 16,2-1 0-16,1 1 0 16,-2 0 0-16,0-1 0 15,4 1 0-15,-1 2-1 0,2-2 1 16,10 5 0-16,-19-8 0 15,19 8 0-15,-14-7 0 16,14 7 0-16,0 0 0 16,-11-9 0-16,11 9 0 15,0 0 0-15,0 0 0 16,-13-12 0-16,13 12 0 15,0 0 0-15,-8-11 0 16,8 11 1-16,-6-11-1 16,6 11 0-16,-7-16 0 15,7 16 0-15,-6-16 0 16,3 5 0-16,-1-2-1 15,0-1 2-15,-1-1-1 16,-3-1 0-16,3-1 0 0,-2-4 0 16,-1 2 0-16,0 0 0 15,1-2 0-15,-1-1 0 16,-1 0 0-16,1 3 0 15,-2-3 0-15,0 2 0 16,1-2 0-16,-2 2 0 16,0 1 0-16,0-1 0 15,1 3 0-15,0-1 0 16,-2 2 0-16,6 1 0 15,-3 0 0-15,2-4 0 16,-1 5 1-16,2-1-2 16,0-1 3-16,-1 3-3 15,3-3 2-15,-1 3-2 16,0-1 2-16,1 3-2 0,1-1 1 15,1 1 0-15,2 11-1 16,-5-21 1-16,5 21 0 16,-5-18 0-16,5 18 1 15,-5-17-1-15,5 17 0 16,-6-20 0-16,6 20 0 15,-7-18 0-15,7 18 0 16,-7-19 0-16,7 19 0 16,-8-16 0-16,8 16 0 15,-9-20 1-15,9 20-1 16,-10-17 0-16,10 17 0 15,-11-17 0-15,11 17 0 16,-8-15 0-16,8 15 0 0,-7-13 0 16,7 13 0-16,0 0 0 15,-10-15 0-15,10 15 0 16,0 0 0-16,-6-9 0 15,6 9 0-15,0 0 0 16,0 0 0-16,0 0 0 16,0 0 0-16,-9-12 0 15,9 12 0-15,0 0 1 16,0 0-1-16,0 0 0 15,-11-6 0-15,11 6 0 16,0 0 0-16,-15-7 0 16,15 7 0-16,-21-4 0 15,9 3 0-15,-7 0 0 16,2 1 0-16,-5 0 0 0,-2 1 0 15,-2 0 0-15,-1 0 0 16,-2-1 0-16,1 3 0 16,1-3-1-16,-2 0 1 15,-4-2 0-15,1 2 0 16,-5 0 0-16,2 0 0 15,-3 3-1-15,-1-1 1 16,2 0 0-16,0 2 0 16,4-2 0-16,-1-1 0 15,6 3 0-15,-1-3 0 16,0 1 0-16,2 1 0 15,-4-3-1-15,3 1 1 16,-1-1 0-16,-2 2 0 16,1-2 0-16,1 1 0 15,0-1 0-15,0 0 0 0,2 0 0 16,-3 0 0-16,-2-1 0 15,0 2 0-15,-3 0 0 16,-4 2 0-16,-2 0 0 16,-2 3 0-16,-3 0 0 15,2 1 0-15,1-2 0 16,-1 1 0-16,2-2 0 15,1 1 0-15,0-4 0 16,3 1 1-16,-2-2-1 16,-2-2 0-16,-5 2 0 15,2 0 0-15,-4 0 0 16,0 4 0-16,-3-2 0 15,-1 0 0-15,4 1 0 16,0-2 1-16,1 1-1 0,2-2 0 16,1-1 0-16,0 0 0 15,0-3 0-15,-3 3 1 16,1 1-1-16,-1-1 0 15,-3 1 0-15,4-1 0 16,-1 1 0-16,2 0 1 16,2-1-1-16,1-1 0 15,0-2 0-15,1-2 0 16,1 1 0-16,0 0 1 15,-1-3-1-15,0 2 0 16,-3-1 0-16,4 3 0 16,-1-2 0-16,4 0 0 15,1 1 1-15,1 0-1 16,3 0 0-16,1-1 0 0,-2 1 0 15,2-1 0-15,-4-1 0 16,-2 0 0-16,0 0 0 16,-4 0 0-16,1 0 0 15,0 0 0-15,2-1 0 16,-1 2 0-16,1-2 0 15,0 3 2-15,1 0-2 16,1-1 0-16,-1 3 0 16,-3 0 0-16,1 2 0 15,-2 0 0-15,0 0 0 16,-1 1 0-16,1 1 0 15,-1-2 0-15,1 1 0 16,-1 1 0-16,0 0 0 16,0 0 0-16,-1 3 0 15,-1-1 0-15,-2 4 0 0,-1 0 0 16,0 1 0-16,-1 0 0 15,1-1 0-15,1 0 0 16,1-2 0-16,3-1 0 16,-1-2 0-16,4-4 0 15,0 2 0-15,2-1 0 16,-1-1 0-16,0 1 0 15,3-3 0-15,1 2 0 16,3-1 0-16,-1 1 0 16,4 0 0-16,2 0 0 15,-1 0 0-15,7 0 0 16,0 2 0-16,4 0 0 15,1 2 0-15,2-2 0 16,2 1 0-16,12-1 0 0,-15-1 0 16,15 1-2-16,0 0 0 15,-12-3 0-15,12 3-1 16,0 0-1-16,0 0-2 15,11-1-2-15,7 13-5 16,-18-12-3-16,33 5-4 16,-33-5-5-16,18 6-3 15,-18-6-9-15</inkml:trace>
  <inkml:trace contextRef="#ctx0" brushRef="#br0" timeOffset="186628.661">18801 18705 2 0,'0'0'23'15,"0"0"-2"-15,0 0-26 16,0 0-10-16,0 0-7 15</inkml:trace>
  <inkml:trace contextRef="#ctx0" brushRef="#br0" timeOffset="295264.5235">25166 2430 6 0,'0'0'21'0,"0"0"1"16,0 0-2-16,2-12-14 16,-2 12-4-16,11-3-2 15,-11 3-1-15,16-5-1 16,-16 5-1-16,16-6-1 15,-16 6 2-15,11-3 0 16,-11 3 3-16,0 0 1 16,0 0 2-16,0 0 2 15,0 0 1-15,0 0 2 16,0 0-1-16,0 0 1 15,10 4-1-15,-10-4 1 0,0 0-1 16,0 0-1-16,0 0 0 16,0 0 0-16,0 0-1 15,0 0 0-15,0 0 0 16,-14-11-1-16,14 11-1 15,0 0-1-15,0 0 0 16,-8-16 0-16,8 16-1 16,0 0 0-16,-3-12 0 15,3 12 0-15,0 0 0 16,-6-11-1-16,6 11 0 15,0 0 0-15,0 0 0 16,-13-11 0-16,13 11 0 16,-16-4-1-16,16 4 0 15,-20-7 0-15,9 3 0 0,-1 2 1 16,0 0-1-16,0-2 0 15,0 2 0-15,12 2 0 16,-20-5 1-16,9 4 0 16,-2-1-1-16,-1 1 1 15,0-2-1-15,-1 2 1 16,0 0-1-16,-1 0 1 15,1 0-1-15,-3-1 0 16,3-1 1-16,-3 0-1 16,-3-2 0-16,-1-1 0 15,-2-1 1-15,-2-1-1 16,-2 0 0-16,-1-1 1 15,0 0-1-15,-1 1 0 16,4-1 0-16,0 1 0 0,2 1 1 16,1 0-1-16,1 1 0 15,1 0 0-15,0 0 0 16,0 2 0-16,1 0 0 15,-3 1 0-15,1 1 0 16,-1-1 0-16,2 1 0 16,-1 2 0-16,1-1 0 15,2 2 0-15,0 0 0 16,2 1 0-16,3 0 1 15,2 0-1-15,1 0 0 16,11-2 0-16,-16 7 0 16,16-7 0-16,-14 8 0 15,14-8 0-15,-11 12 0 16,11-12 0-16,-10 15 0 0,10-15 0 15,-9 18 0-15,9-18 0 16,-12 17 0-16,12-17 0 16,-6 21 0-16,6-21 0 15,-6 21 0-15,3-11 0 16,2 2 0-16,-3-1 0 15,3 4 0-15,-2-2 0 16,1 2 0-16,-2-1 0 16,2 2 0-16,-1-1 0 15,-1-1 0-15,0 3 0 16,-1-2 0-16,1 1 0 15,1 0 0-15,0 1 0 16,-2-1 0-16,1 1 0 16,0 0 0-16,2-1 0 15,0 1 0-15,-1-1 0 0,3 0 1 16,-3 0-1-16,3-1 1 15,-1-1 0-15,2 1 0 16,1-1 0-16,-1 0 0 16,3 1-1-16,-2-2 0 15,3 2 1-15,-2 3 0 16,3 0-2-16,-1 2 1 15,-1-2 0-15,1 2 0 16,0-2 0-16,-1 3 0 16,1-1 0-16,-1-4 0 15,0 1 0-15,-1 3 0 16,0-3 0-16,-1 2 0 15,0 0 0-15,0 3 0 16,-1-1 0-16,0-2 0 0,0 2-1 16,0 2 1-16,3 2 0 15,-2 1 0-15,1 0 0 16,0 0 0-16,0 0 0 15,1 3 0-15,-2 1 0 16,-1-1 0-16,-1-2 0 16,1 2-1-16,-2 0 1 15,0 1-1-15,-1-1 2 16,-1-1-2-16,2 0 2 15,-2 0-1-15,2-1 0 16,-1 0 1-16,2 0 0 16,-2-2-1-16,0 3 0 15,-1-2 0-15,1 3 0 16,-2-1 0-16,-2 1 0 0,1 1 0 15,0 0 0-15,1 2 0 16,2-1 0-16,-1 1 0 16,3-2 0-16,0 4 0 15,4-3 0-15,-3-1 0 16,3 1 0-16,0-2-1 15,-2 2 1-15,1-1-1 16,-2 2 1-16,-1-2 0 16,0 3-1-16,0-2 1 15,-4 1-1-15,3 0 1 16,1 2 0-16,0-2 0 15,2 0 0-15,1 2 0 16,1-3-1-16,0 4 2 16,-1-2-2-16,0 2 1 15,-1-1 0-15,0 2 0 0,-1-3 0 16,-1 3 0-16,2 0 0 15,-2 1 0-15,2-3 0 16,-1 1 0-16,4-3 1 16,-3 3-2-16,1-2 3 15,1 3-3-15,-1-1 2 16,1 1-1-16,-2 3 1 15,-1 0-1-15,-1 0 0 16,2 2 0-16,-1 1 0 16,0 1 0-16,3-1 0 15,-1 0 0-15,4 2 0 16,-1 1 0-16,2 0 0 0,-1 0 1 15,2 1 0-15,-1-1-1 16,-1 1 1-16,0 1 0 16,-2-1 0-16,-1 0-1 15,1-1 1-15,-2 1-1 16,0 1 0-16,1-2 0 15,0-2 0-15,1 0 0 16,0-4-1-16,4 0 2 16,-4-1-2-16,2 1 2 15,-1-1-2-15,-3-3 2 16,0 1-1-16,-1 1 1 15,-2-1-1-15,1 1 0 16,0-2 0-16,0 0 1 16,0 0-1-16,3 0 1 15,-3-4-2-15,3 3 2 0,-4-2-1 16,1-1 0-16,-1 0 0 15,-1-1 0-15,-3 0-1 16,-2 0 1-16,3 0 0 16,-5-1 0-16,3 0 0 15,-3-2-1-15,2 0 1 16,-1 0 0-16,1-3 0 15,2 5-1-15,-1-3 1 16,-1 1-1-16,1-1 1 16,-2 0-1-16,1 1 1 15,0-2-1-15,-2 1 0 16,2-4 1-16,-1-1 0 15,3 1 0-15,2-2 0 16,0 0 0-16,3-3 0 0,2 1 0 16,1-2-1-16,1 1 1 15,3-2 0-15,-2 1 0 16,2-1 0-16,2 0 0 15,0 0 0-15,2 1 1 16,0-1-1-16,4 0 0 16,-2 1 0-16,2-2 1 15,2 1-1-15,0-3 0 16,3 2 1-16,-2-3-1 15,0 2-1-15,4-2 1 16,1 0 0-16,2-2 0 16,0 0 0-16,3 0 0 15,2-2 0-15,0 0 0 16,3-1-1-16,1-2 1 0,-2-1 0 15,1-1 0-15,-2-2 0 16,2 1 0-16,-6-2 0 16,-2 0 0-16,1 0-1 15,-4 0 1-15,0 0 0 16,2-2 1-16,-1 2-1 15,0-2 1-15,-2 0-1 16,-1-1 1-16,-2-1 0 16,-3 1-1-16,-1 0 1 15,-15 4-1-15,14-9 0 16,-14 9 0-16,0 0 0 15,7-15 0-15,-7 15 0 16,0-13 0-16,0 13 0 0,-3-16 0 16,3 5-1-16,-1-2 1 15,1-2 0-15,-1-1 0 16,2-5 0-16,-1 1 0 15,-1-3 0-15,0-1 0 16,-1-1 0-16,-1-1 0 16,0 1 0-16,-1-3 0 15,0 3 0-15,1-2 0 16,0 1 0-16,-1 1 0 15,0-3 0-15,3 0 1 16,-3-1-1-16,3-1 1 16,-2 2-1-16,0-2 0 15,-4-3 0-15,5 1 1 16,-6 2-2-16,0-3 0 0,-3 0 1 15,2 0-1-15,0-1 1 16,-1-1-1-16,5 1 2 16,-5-1-2-16,5-1 1 15,0 0 0-15,0 1 0 16,2-1 0-16,1 1 0 15,-1-1 0-15,1 0-1 16,0 1 1-16,-2-2-1 16,3-1 1-16,1 0 0 15,-2 0-1-15,2 0 1 16,0-2-1-16,2 0 1 15,0 0 0-15,4 0 0 16,-1 0 0-16,-1-1 1 16,6-3-1-16,-6 0 0 15,6 0 1-15,-6 0-1 0,4 0 0 16,-4 3 0-16,3-3 1 15,-1 1-2-15,-5 1 1 16,3-1-1-16,0 3 1 16,-2-2 0-16,0 3-1 15,5-1 2-15,-3 0-2 16,3 2 2-16,-5 2-1 15,4-1 1-15,-1 1-2 16,3-2 2-16,-7 2-1 16,3-1 0-16,-1 0 0 15,0 3 0-15,1-2 0 16,0 2 0-16,-1-1 0 15,0 2-1-15,1-2 2 16,-3 2-3-16,2 1 3 0,-2 0-2 16,-1 0 1-16,3-1-1 15,-1 2 0-15,-2 0 1 16,0 1 0-16,1-2 0 15,-2 1 0-15,1 1 0 16,0 2 0-16,0-3 0 16,0-1 0-16,0 2 0 15,0-2 0-15,0 5 0 16,1-3 0-16,0-1 0 15,3-4 0-15,-2 6 0 16,-1-2 0-16,0 0 0 16,1 0 1-16,-2-2-1 15,-2 5 1-15,0-5-1 16,0 2 1-16,-2-1-1 15,1 1 1-15,-2-3-1 0,1 2 0 16,-1 0 1-16,0-3-1 16,1 2 0-16,-1-2 0 15,-1 2-1-15,2-1 1 16,-4 3-1-16,5-1 1 15,-4 2-1-15,4 0 1 16,-3 1 0-16,5 1 0 16,-1 3 0-16,0 0 0 15,5-1-1-15,-2 2 0 16,5 1 1-16,-1-2 0 15,4 2 0-15,-4 0 0 16,6-1 0-16,-4 1 0 0,3 1 1 16,-5-1 0-1,-1 1-1-15,1 2 0 0,-2-2 1 16,-1-1-1-16,-1 1 0 15,-1 0 0-15,2-2 0 16,-2 0 0-16,-2 2 0 16,2-3 0-16,0 2 0 15,2-2 0-15,-2 1 0 16,1 0 0-16,-1-1 0 15,-2 2 0-15,0-2 0 16,-3 1 0-16,-2-1 0 16,1 0 0-16,-3-1-1 15,3 0 1-15,-4-1 0 16,-2 1 0-16,1 0-1 15,-3-1 1-15,1 1 0 0,-4 0-1 16,0 2 0-16,-6 0 0 16,1-2 1-16,-2 2-1 15,-5-2 1-15,-2 3 0 16,-5-3 0-16,-2 3 0 15,-3 1 1-15,-1 3-1 16,2 0 0-16,1 5 0 16,2 2 1-16,4 4-2 15,4 2-1-15,1-7-4 16,11 18-13-16,-16-27-17 15,17 8-2-15,-11-15-3 16,11 4 2-16</inkml:trace>
  <inkml:trace contextRef="#ctx0" brushRef="#br0" timeOffset="307197.7167">2482 11039 57 0,'-14'0'26'16,"14"0"1"-16,-10 1-2 16,10-1-27-16,0 0 1 15,0 0 0-15,-9 14 1 16,9-14 3-16,0 0 0 15,-3 15 1-15,3-15 1 16,0 0-1-16,-8 13 1 16,8-13-2-16,0 0 1 15,-8 15-1-15,8-15 0 16,0 0 1-16,-10 10-1 0,10-10-1 15,0 0 1-15,-5 16-2 16,5-16 1-16,-5 13-1 16,5-13 0-16,-4 18-1 15,1-6 1-15,2 3-2 16,0-1 3-16,0 1-1 15,-3 2 0-15,4 4 0 16,0 0 0-16,4 3 0 16,-5-2 0-16,3 2 0 15,0-1 0-15,0 2 0 16,-1-2-1-16,-1 4 1 15,0-1-1-15,1 3 1 16,-2 0 0-16,1 1-1 16,-1 2 0-16,-2 1 1 0,1-1-1 15,1-2 1-15,-2 0-1 16,2-4 1-16,1 0 0 15,-1-1 0-15,0-1-1 16,0 3 2-16,1-1-1 16,0 2-2-16,-5 2 2 15,1 2-3-15,-3 4 2 16,-3 2-2-16,2 1 2 15,-1 2-1-15,0 1 1 16,2 2 0-16,0 0 0 16,3 1 0-16,2-2-1 15,-2-1 2-15,2 2-2 16,1-2 2-16,-2-2 0 15,0-2-1-15,-1 0 0 0,-5 0 0 16,3 0 0-16,-3-1 0 16,4 0 1-16,-5 2-2 15,2 0 1-15,0-2 0 16,1 3 0-16,0 1 0 15,0 3 0-15,1-1 1 16,-2 3-2-16,4-2 2 16,-3 1-1-16,0-2 0 15,2 0 0-15,-1-1 0 16,3-1-1-16,1-2 1 15,0 0 0-15,4 1-1 16,-1-2 1-16,3 3 0 16,1 0 0-16,1 0 0 15,-2 2 1-15,2 2-1 16,0 1 0-16,-2 0 0 0,0 1 1 15,0 1-1-15,0 2-1 16,3 0 2-16,3-1-2 16,0 1 0-16,-1-2 1 15,2 3-1-15,-2-1 0 16,4-2 0-16,-3-1 1 15,-2 2-1-15,-1-2 0 16,0-1 1-16,-1-2 0 16,-2 0 0-16,0-3-1 15,-3 0 2-15,-2-2-2 16,-1-2 2-16,-1-1-3 15,0-2 2-15,-3 1-1 16,1-1 0-16,-2 0-1 16,3 1 1-16,-1-1-1 0,2 3 1 15,-1-1 0-15,1 0 0 16,2 0 0-16,-1 4 1 15,1-2 0-15,0-1 0 16,1 1 0-16,-1-4 0 16,0 2-1-16,3-3 1 15,0 2 0-15,4-4 0 16,2 0 0-16,2 0 1 15,-1-1-1-15,4 2-1 16,-2-4 0-16,2 2 0 16,1-1 1-16,0-2-1 15,-4 0 1-15,3-2-2 16,0 0 2-16,-2-2 0 0,-3-1 0 15,3 0 0-15,-2-1-1 16,0-1 1-16,1-1 0 16,0 2 0-16,0-1 0 15,3 2 0-15,0 1 0 16,2-1 0-16,1 1 0 15,2 0 0-15,-2 3 0 16,2-7 0-16,2 4-1 16,2-4 1-16,-1 0-1 15,0-5 1-15,-2-1-1 16,1-4 1-16,-1-2 0 15,-1-3 0-15,0-2-1 16,-1-2 1-16,1 0 0 16,3-1 1-16,-1 2-1 0,3-1 0 15,-1 1 0-15,1-1 0 16,1-1 0-16,-1 1 0 15,-2-4 0-15,-2 0 0 16,1-4 0-16,-2-4 1 16,0-3-1-16,0-2 0 15,-1-5 0-15,-2-3 1 16,0-2-1-16,0-3 0 15,-4 0 0-15,1 1 0 16,-3-2 0-16,1 2 0 16,-5-1 1-16,0 2-1 15,0 1 0-15,-4-2 0 16,-1 3 0-16,0-6 0 15,0 3 0-15,-3-5 2 0,0 1-2 16,-2-3 1-16,0 1 0 16,-1-3 0-16,0 0-1 15,2-2 2-15,-1-1-2 16,5 0 0-16,-3-1 0 15,2 1 0-15,3-3 0 16,1 0 0-16,0 0 1 16,2-2-1-16,1 4 0 15,-2-6 0-15,2 2 1 16,-1-2 1-16,-2-3 0 15,-3-1-1-15,-1-4 1 16,-2-3-1-16,-1-2 1 16,-2-3 0-16,1 1-2 15,0-3 0-15,0 2 0 16,1-3 0-16,2 6 1 0,1-2 1 15,0 2-1-15,2 2 0 16,-1-2 0-16,0-1 0 16,-1-1 0-16,1 0 0 15,-1 1-1-15,0-1-1 16,2 3 2-16,-1 1-2 15,1 4 2-15,3 1-1 16,-3 4 1-16,3 2 0 16,1 0 0-16,-1 4-1 15,0-3 1-15,1 2 0 16,-1-1-1-16,-1 1 0 15,3-2 0-15,-3-1 1 16,-1 0-1-16,1 1-1 0,0-1 2 16,-2 2-1-16,-1-1 0 15,1 0 0-15,-1-1 0 16,-1 1 0-16,-2-5 0 15,2 1 0-15,-2-6 0 16,-1 0 0-16,1 0 0 16,1-1 0-16,-1-1 0 15,-2 3 0-15,2 3 0 16,-1-4 0-16,1 8 0 15,-2-2 1-15,1 1-1 16,-4 2 1-16,4 0-2 16,-3-1 2-16,1 0-1 15,-1 1 1-15,0 2-1 16,2 0 0-16,-3 2 0 0,4 1 0 15,-1 5 0 1,-1 4 0-16,3 4 0 0,-3 2 0 16,1 5 0-16,0 4 0 15,0 4 0-15,0 2 0 16,0 2 0-16,5 11-1 15,-14-14 1-15,14 14 0 16,-22-9 0-16,7 5-1 16,-1-2 1-16,-2 1 0 15,-3-3 0-15,-2 0-1 16,0 1 1-16,0-2 0 15,-2 2 0-15,3 0 0 16,-1 0 0-16,5 4 0 16,-1-1 1-16,-1 3-1 0,2 2 0 15,0 3 0-15,-1-1 1 16,0 3-1-16,1 1 0 15,-3 1 0-15,0 5-1 16,2 2 1-16,0 2 0 16,0 1 0-16,-2 3 0 15,3 3 0-15,-2 2 0 16,2 4 0-16,-1-2-1 15,3 6 1-15,-2 1 0 16,3 0-1-16,4 1 1 16,0 2 0-16,6 2-1 15,5 1 0-15,8 5-2 16,0-7-5-16,21 14-26 15,-6-14-3-15,12 10-2 16,-2-11-1-16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8T21:13:45.475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1937 914 47 0,'0'0'32'15,"0"0"3"-15,0 0-2 16,0 0-23-16,0 0 0 15,0 0 2-15,-53-26-3 16,53 26-1-16,0 0-2 16,-68 29-2-16,68-29 0 15,-64 41 2-15,64-41-3 16,-49 60 0-16,-34 19-2 15,6 14 1-15,5 7-2 16,-1-18 1-16,21 5-2 16,22-11 1-16,20-9-2 0,24-23 2 15,13-12 0-15,9-14 0 16,11-10-1-16,10-11 2 15,7-10-1-15,3-8 1 16,2-6-1-16,-1-6 1 16,-7 0 0-16,-8 3-1 15,-10 1 2-15,-10 8-2 16,-10 9 1-16,-10 12-1 15,-12 14 0-15,-5 9 0 16,-6 6 0-16,1 3-1 16,-1 4 0-16,6-4-1 15,9-3-1-15,6-12-3 16,25-16-29-16,0-16-3 15,20-11 1-15,4-18-1 16</inkml:trace>
  <inkml:trace contextRef="#ctx0" brushRef="#br0" timeOffset="257">2610 873 97 0,'11'-54'38'15,"1"0"3"-15,-12 54-3 16,4-81-32-16,-4 81-2 15,0 0-2-15,0 0 1 16,0 0-1-16,-51 70-1 16,31 48 0-16,-4 25-1 0,14 14 0 15,2 1-2-15,-11-34-1 16,20-11-4-16,4-41-15 15,24-27-18-15,2-22 2 16,17-14-1-16,-5-16 1 16</inkml:trace>
  <inkml:trace contextRef="#ctx0" brushRef="#br0" timeOffset="647">2999 1362 98 0,'0'0'38'16,"9"-55"2"-16,-9 55-2 15,0 0-30-15,-10 11-4 16,-9 19-2-16,-1 25 1 0,-3 3-2 16,13 7 2-16,-1-1-3 15,15-8 0-15,4-10 0 16,9-15 0-16,7-14 0 15,4-17 0-15,11-14 0 16,6-11 1-16,4-15 0 16,1-11 0-16,-50 51 0 15,56-62 0-15,-56 62 2 16,53-72-2-16,-53 72 1 15,48-65-2-15,-48 65 1 16,38-55 0-16,-38 55 0 16,20-32-1-16,-7 18-1 15,0 21 0-15,-11 12-3 16,0 18 0-16,-2 18-4 0,-2-2-22 15,14 7-11-15,3-20 1 16,17-7 0-16,0-13 0 16</inkml:trace>
  <inkml:trace contextRef="#ctx0" brushRef="#br0" timeOffset="932">4047 1348 113 0,'0'0'41'0,"0"-56"0"16,0 56-1-16,-29-20-34 16,-13 25-3-16,2 18 0 15,-6 13-2-15,-2 16 0 0,6 6-2 16,12 2 1-16,15-7-1 15,21-9 0-15,17-13 0 16,14-9-3-16,18-7 0 16,8-12-2-16,17-1-6 15,-3-20-27-15,13-1-1 16,-10-13 1-16,2 1 0 15</inkml:trace>
  <inkml:trace contextRef="#ctx0" brushRef="#br0" timeOffset="1248">4545 1385 113 0,'0'0'39'0,"0"0"2"15,0 0-4-15,-22-53-31 16,8 40-1-16,-16 13-3 0,-3 15 1 16,-3 12-3-16,7 11 2 15,-3 9-3-15,13 7 2 16,3 2-2-16,16-3 2 15,8-7-1-15,10-9 0 16,11-11 0-16,8-11 1 16,6-8-1-16,5-12 1 15,0-12 0-15,0-10 0 16,-2-12 2-16,-10-7-3 15,-7-3 0-15,-29 49 0 16,15-57 0-16,-15 57 0 16,8-59-2-16,-8 59-2 15,-8-55-3-15,8 55-17 16,0 0-16-16,-28-56 0 0,25 43 1 15,-23 8-2-15</inkml:trace>
  <inkml:trace contextRef="#ctx0" brushRef="#br0" timeOffset="1849">5320 1326 117 0,'27'-53'39'16,"-27"53"1"-16,0 0-4 15,0 0-33-15,0 0 0 16,-51-7-1-16,9 23 0 0,-5 7-1 15,-1 8 1-15,-4-1-3 16,13 4 1-16,5 1 0 16,19-3 0-16,23-17-1 15,16-7 0-15,12-6 1 16,8-3 0-16,6-2 0 15,2-2 1-15,-2 0-1 16,-4 5 1-16,-10 7-1 16,-14 11 1-16,-13 7-1 15,-15 7 0-15,-15 7 0 16,-8 8-1-16,-9 0 0 15,-2 1-1-15,0-4 0 16,3-10-3-16,14-3-7 16,-1-21-27-16,24-10 0 15,20-18 0-15,17-4 0 0</inkml:trace>
  <inkml:trace contextRef="#ctx0" brushRef="#br0" timeOffset="2217">5631 1500 113 0,'-17'14'38'0,"15"5"1"16,2-19-3-16,16 12-32 15,10-15 0-15,12-5-1 16,8-6 0-16,8-9 0 15,2-4 0-15,-56 27-1 16,53-34 2-16,-53 34-3 0,51-37 1 16,-51 37-2-16,0 0 0 15,39-63 0-15,-39 63 0 16,0 0 0-16,-8-47 0 15,8 47 0-15,-64-4 0 16,5 32 0-16,-19 9 0 16,2 18 0-16,1 11 0 15,24 12 0-15,17-10 0 16,38-11 0-16,26-15 0 15,21-24-5-15,34-10-33 16,9-16-3-16,27-8-1 16,2-17 0-16</inkml:trace>
  <inkml:trace contextRef="#ctx0" brushRef="#br0" timeOffset="3006">7463 1364 91 0,'0'0'36'0,"0"0"0"16,3-25 2-16,-15 20-28 16,-15 2-2-16,-7 8-2 15,-6 1-1-15,-5 13 0 16,-13 3-1-16,-1 10-1 15,3 5 0-15,2 7 0 16,3-1-1-16,8 0 0 16,10-5-1-16,8-3-1 15,16-5 0-15,16-9 2 16,13-15-2-16,16-6 0 15,13-9 0-15,9-10 0 16,8-8 0-16,5-12 0 16,1-7 0-16,-5-6 0 15,-67 52 0-15,64-50 0 0,-64 50 0 16,46-52 0-16,-46 52 0 15,0 0 0-15,46-62 0 16,-46 62 0-16,12-29 0 16,-12 29 0-16,-14 12 0 15,2 15-2-15,-1 9-1 16,7 7-1-16,5 2-2 15,8-2 0-15,16-11-4 16,-1-19-17-16,24-4-12 16,-1-13 1-16,17-6 1 15,-8-13 3-15</inkml:trace>
  <inkml:trace contextRef="#ctx0" brushRef="#br0" timeOffset="3382">8010 1348 82 0,'0'0'39'0,"0"0"-1"16,29-54 0-16,-29 54-8 15,-22 11-25-15,1 17 0 16,-8 11-3-16,6 9 1 16,-2 1-2-16,11 1 1 15,4-9-2-15,2-6 1 16,7-10-1-16,5-8 0 15,-4-17 0-15,24 2 1 16,-4-20-1-16,3-7 1 16,2-5 1-16,1-12-1 15,-26 42 0-15,31-46 0 16,-31 46 1-16,27-54-2 0,-27 54 0 15,30-49 0-15,-30 49 0 16,0 0 0-16,36-53 0 16,-36 53 0-16,21-18-2 15,3 27 0-15,-10 12-1 16,9 15-1-16,0 11-2 15,0 2-4-15,15 0-28 16,-11-10-1-16,16-4 1 16,-2-14-1-16</inkml:trace>
  <inkml:trace contextRef="#ctx0" brushRef="#br0" timeOffset="3780">8833 1326 120 0,'0'0'40'0,"0"0"-1"15,-28-29 0-15,-14 32-34 16,-3 13-1-16,-6 15-2 16,5 8-1-16,-2 11 1 15,16-1-2-15,21-3 0 16,31-23 1-16,12-14-1 15,11-19 2-15,14-16-2 16,-57 26 0-16,69-43 0 16,-69 43 0-16,75-69 0 15,-75 69 0-15,83-87 0 16,-48 38 0-16,4-2 0 15,-5-8 0-15,-1 5 0 0,-33 54 0 16,43-93 0-16,-43 93 0 16,24-53 0-16,-24 53 0 15,0 0 0-15,-20 3 0 16,3 55 0-16,-7 33 0 15,-1 24-7-15,0-2-22 16,9-9-12-16,30-18-2 16,20-29 0-16,20-25-1 15</inkml:trace>
  <inkml:trace contextRef="#ctx0" brushRef="#br0" timeOffset="4521">10257 939 94 0,'0'0'39'16,"0"0"1"-16,0 0-2 16,0 0-33-16,0 0 0 15,0 0-1-15,-49-49-1 16,49 49-1-16,-55 15 1 0,55-15-1 15,-69 26 0-15,69-26 1 16,-70 34-1-16,70-34-1 16,-64 37-1-16,64-37 1 15,-45 42-1-15,45-42 0 16,0 0-1-16,-9 62 1 15,9-62 0-15,0 0 0 16,58 62 1-16,4-32-1 16,8 6-1-16,1 9 2 15,-15 0-2-15,-24-12 2 16,-29 10-2-16,-21 0 2 15,-22-8-1-15,-3-6 0 16,-2-10 0-16,3-6-1 16,8-7-2-16,5-12-2 0,15-4-4 15,-1-14-28-15,32-5-3 16,-17 29 0-16,0 0 1 15</inkml:trace>
  <inkml:trace contextRef="#ctx0" brushRef="#br0" timeOffset="4793">10716 753 103 0,'0'0'38'0,"0"0"1"15,34-59-3-15,-34 59-32 16,0 0-1-16,0 0 0 0,0 0 0 16,-33 82-1-16,25-12 0 15,-16 42-2-15,9 10 2 16,-1 6-4-16,3-17 0 15,10-17-5-15,5-29-11 16,12-20-21-16,-4-25 1 16,13-14 0-16,-9-18-2 15</inkml:trace>
  <inkml:trace contextRef="#ctx0" brushRef="#br0" timeOffset="4997">10633 1278 116 0,'-48'-34'41'16,"48"34"0"-16,-52-24 0 15,52 24-38-15,0 0-1 16,0 0 0-16,0 0-2 16,0 0-1-16,0 0-2 15,16-59-2-15,-16 59-3 16,79-7-24-16,-26 2-8 15,4 0 0-15,7-1 0 16</inkml:trace>
  <inkml:trace contextRef="#ctx0" brushRef="#br0" timeOffset="5491">11345 1136 76 0,'0'0'39'16,"0"0"1"-16,0 0 0 15,0 0-13-15,0 0-19 16,0 0-2-16,0 0-1 16,0 0-1-16,-64 40-2 15,42-24 0-15,-33 22-1 16,-14 6 0-16,-1-2-1 15,1 7 0-15,16 9 0 16,8-5 0-16,28-7 0 16,32-22-1-16,18-12 1 15,15-14 0-15,11-10 0 16,8-11 1-16,5-10-1 15,-72 33 1-15,76-43-1 0,-76 43 3 16,70-52-3-16,-70 52 0 16,66-53 0-16,-66 53 0 15,43-54 0-15,-43 54 0 16,0 0 0-16,33-57 0 15,-33 57 0-15,-11-17 0 16,-1 23 0-16,-6 11 0 16,-2 20 0-16,0 7-2 15,11 9 1-15,4-1-2 16,19-11-1-16,15-14-1 15,2-13-2-15,17-8-5 16,-10-17-26-16,18-5-1 16,-11-15 2-16,13 4-2 15</inkml:trace>
  <inkml:trace contextRef="#ctx0" brushRef="#br0" timeOffset="5829">11797 1338 104 0,'0'0'37'0,"52"-46"-1"16,-52 46 1-16,10-5-29 15,-5 18-3-15,-10 5-2 16,-2 12-1-16,5 8 0 15,-12 0-2-15,6 2 2 16,7-8-2-16,-1-6 1 16,2-6 0-16,4-4 0 15,-4-16 0-15,15-6 0 16,-4-11 0-16,3-11 1 15,-14 28-1-15,0 0 1 16,24-62 0-16,-24 62-2 0,17-53 2 16,-17 53-3-16,15-59 2 15,-15 59-2-15,17-58 1 16,-17 58-1-16,15-50 0 15,-15 50-1-15,0 0 0 16,34-76-1-16,-34 76-3 16,0 0-13-16,64-52-20 15,-64 52 0-15,63-19-1 16,-63 19 0-16</inkml:trace>
  <inkml:trace contextRef="#ctx0" brushRef="#br0" timeOffset="6131">12676 1117 93 0,'0'0'40'0,"0"0"0"16,0 0 0-16,0 0-16 15,0 0-18-15,0 0-2 16,0 0 0-16,0 0-2 15,-46 41 0-15,23-24-2 16,-40 18 0-16,10 5 0 16,1 3 0-16,1-6 0 15,10 5 0-15,21 3 0 16,16-11 0-16,30-22 0 15,22-9-3-15,10-15-2 16,19-4-3-16,-77 16-17 0,91-40-15 16,-37 18-2-16,10-6 2 15,-8-4-3-15</inkml:trace>
  <inkml:trace contextRef="#ctx0" brushRef="#br0" timeOffset="6542">13317 821 90 0,'0'0'41'0,"0"0"1"15,26-63-1-15,-26 63-20 16,0 0-15-16,0 0 0 16,-62 38-2-16,62-38 0 15,-52 99-4-15,3-3 0 16,7 7 0-16,2-3 0 15,18-8 0-15,0-35 0 0,24-8 0 16,7-28 0-16,13-16 0 16,-22-5 0-16,0 0 0 15,50-25 0-15,-50 25 0 16,0 0 0-16,69-50 0 15,-69 50 0-15,0 0 0 16,66-60 0-16,-66 60 0 16,0 0 0-16,67-48 0 15,-67 48 0-15,17-9 0 16,7 6 0-16,8 17 0 15,-17 14 0-15,0 11 0 16,-6 3 0-16,4 0 0 16,2-5-5-16,-1-26-17 15,26-3-20-15,-7-11-1 0,17-5 1 16,-6-5-1-16</inkml:trace>
  <inkml:trace contextRef="#ctx0" brushRef="#br0" timeOffset="6695">13968 1330 132 0,'-7'18'45'0,"-11"-13"-1"16,18-5-10-16,-11 11-34 16,11-11 0-16,0 0-27 15,0 0-15-15,0 0-3 16,15 4-1-16,3 14 0 15</inkml:trace>
  <inkml:trace contextRef="#ctx0" brushRef="#br1" timeOffset="11962">1823 1933 50 0,'-2'-12'30'16,"2"12"2"-16,0 0-2 15,-14-7-16-15,14 7-4 16,0 0-4-16,-7 12-4 15,7-12-1-15,0 0-1 16,0 0 1-16,-1 14-1 16,1-14 2-16,18 2-2 15,-5-4 2-15,5 2-1 0,2-3 0 16,3 2 0-16,2 1 0 15,4 1 0-15,-2 2-1 16,2 0 1-16,0 2 0 16,3-1 0-16,2 1-1 15,7-2 1-15,4-4 0 16,7-1 0-16,8-6-2 15,8 0 3-15,6-5-3 16,5-1 2-16,0 0-2 16,5 1 3-16,-2-1-3 15,2 4 2-15,-3 0-1 16,0 3 0-16,0 1 0 15,3 0 0-15,2 0 1 16,1-1-1-16,2 0 0 16,3 1 0-16,0-3 1 0,6 3-1 15,-2-2 1-15,3 2-1 16,-1 1 1-16,3 1 0 15,-3 1-1-15,2 1 1 16,0 2 0-16,2 0-1 16,-2 2 1-16,-2-1 0 15,2-2-1-15,1 1 1 16,-2-4-1-16,1 3 1 15,0-2 0-15,-1 0-1 16,0 0 1-16,-4 2 0 16,-1 2-1-16,-5 0 1 15,-1 4-1-15,-1 0 0 16,-6 3 0-16,0 2 0 15,-2-2 0-15,2 1 0 0,0 1 0 16,0 0 0-16,2-4 0 16,1 1 0-16,-1 0 0 15,1-2 0-15,-3 3 0 16,2-3 0-16,0 0 1 15,3 2-1-15,-4 0 0 16,5 0-1-16,-1 2 1 16,0-2-1-16,1 0 2 15,-2 0-2-15,2-1 2 16,1-2-2-16,1 0 2 15,1-1-1-15,-2-3 1 16,2 2-1-16,-1-2 0 16,0 1 0-16,1-2 0 15,-2 2 0-15,1 0 0 0,-2 0 1 16,0-1-2-16,-3 2 1 15,1-1 0-15,1-1 0 16,-1 3 0-16,3-3 0 16,-2-1-1-16,1 1 1 15,1 0 0-15,1-2 1 16,-3 2-1-16,2-1 0 15,-5 0 0-15,3 1 0 16,3 0 1-16,-1-1-1 16,0 0 0-16,1 0 0 15,3-3-1-15,-2 1 1 16,3-1-1-16,-5 0 1 15,0-2-1-15,-3 1 2 0,-1 0-2 16,1 0 1 0,-4 0 0-16,-2 0 1 0,-1-1-1 15,-1-1 0-15,2 0 0 16,1-2 0-16,1 1 0 15,-3-2 0-15,2 1 1 16,-1-1-2-16,-4-1 2 16,-3 1-1-16,-6 2 0 15,-5 0 0-15,-2 1 0 16,-3 2 0-16,0 0 0 16,0 1 0-16,-3 2 0 15,-1 0 0-15,4-1 0 16,-4 1 0-16,-4 0 0 15,1-2 0-15,-3 2 0 0,-3 0 1 16,-1-1-1-16,-4 1 1 16,-4 0-1-16,3 2 0 15,-4-3 1-15,4 2-1 16,-3 0 0-16,3 0 0 15,0-1 1-15,1 0-1 16,2-1 0-16,0-3 0 16,-1 0 1-16,-6 2-1 15,-3-1 0-15,-2-1 1 16,-6 2-1-16,-3 0 0 15,-5 1 1-15,-4 2-1 16,-10 1 0-16,13-1 1 16,-13 1-1-16,10 3 0 15,-10-3 0-15,13 6 0 16,-13-6 0-16,14 9 0 0,-14-9 0 15,14 6 0-15,-14-6 0 16,0 0-1-16,14 6-2 16,-14-6-5-16,0 0-21 15,0-18-8-15,0 18 1 16,-10-10-3-16</inkml:trace>
  <inkml:trace contextRef="#ctx0" brushRef="#br2" timeOffset="18757">1859 2670 48 0,'3'-20'32'0,"-4"-5"1"16,-1-2 0-16,-12-8-15 16,7 11-9-16,-14-10-2 15,0 6-3-15,-9 0 0 16,-1 12 0-16,-15 5 0 15,0 16 0-15,-10 12 1 16,-8 15-1-16,-11 12-1 16,-2 16 1-16,-7 15-1 15,0 13 1-15,2 9-2 16,7 7 1-16,6-1-2 0,16-4 1 15,15-6-1-15,22-7 0 16,19-18-1-16,21-14 0 16,22-17 1-16,20-21-1 15,14-21 1-15,12-17-1 16,3-15 1-16,6-15 0 15,-3-6 0-15,-8-3-1 16,-15-1 1-16,-12 7-1 16,-17 8 0-16,-13 11 1 15,-13 12-1-15,-14 11 0 16,-6 13 0-16,-12 14 1 15,-3 9-2-15,-2 6 1 16,3 7-1-16,2 2-1 0,9 3-1 16,8-7-2-16,19-1-6 15,5-27-25-15,28-6-2 16,1-23 1-16,23-4-1 15</inkml:trace>
  <inkml:trace contextRef="#ctx0" brushRef="#br2" timeOffset="18983">2612 2328 102 0,'-26'19'38'0,"-15"12"0"15,2 25-2-15,-5 10-32 16,2 17 0-16,7 6-3 0,4 11 2 15,7 5-2-15,9-6 0 16,12 0-3-16,7-10 0 16,15-1-6-16,-2-28-27 15,22 0-3-15,-2-23 1 16,13-7-2-16</inkml:trace>
  <inkml:trace contextRef="#ctx0" brushRef="#br2" timeOffset="19374">2815 2946 105 0,'-17'-25'37'0,"7"21"1"16,-10 4 0-16,2 18-34 15,-1 6 0-15,5 11-2 0,2 5 0 16,5 11 0-16,1 2-1 15,6-3 1-15,6-2-1 16,4-2-1-16,10-9 1 16,5-12-1-16,5-12 0 15,9-17 0-15,3-15 0 16,4-11 0-16,1-12 0 15,-1-8 0-15,0-5 0 16,-2 0 0-16,-6-3 0 16,-9 10 1-16,-7 10 0 15,-6 9 0-15,-10 17-1 16,-6 12 0-16,-13 20 0 15,-1 7 0-15,-2 11 0 16,3 0-3-16,7 7 0 0,5-6-3 16,20 5-9-16,6-27-22 15,25 0-3-15,5-18 1 16,18-5-1-16</inkml:trace>
  <inkml:trace contextRef="#ctx0" brushRef="#br2" timeOffset="19614">3875 2781 106 0,'-40'12'40'16,"-12"-3"2"-16,6 19-1 15,-4 1-37-15,6 5-1 0,4 7 0 16,10 2-1-16,6 6-1 15,10-2-1-15,13-3 0 16,10-6-2-16,17-2-3 16,6-17-4-16,24 8-8 15,-2-25-21-15,23-1-2 16,-6-17 1-16,13 0-1 15</inkml:trace>
  <inkml:trace contextRef="#ctx0" brushRef="#br2" timeOffset="19920">4249 2919 107 0,'-27'-19'39'15,"3"20"1"-15,-13-2-1 16,5 6-35-16,-5 17 0 0,4 7-2 16,3 7-1-16,4 6 0 15,6 5 0-15,11-1 0 16,8 0 0-16,8-2-1 15,10-8 1-15,9-5-1 16,11-14 0-16,6-10 0 16,4-16 0-16,2-8 1 15,0-14-1-15,-2-7 0 16,-5-6 0-16,-6-7 0 15,-10 2 0-15,-8-1-1 16,-8 6-1-16,-10 6 0 16,-1 10-3-16,-12 1-4 15,13 27-30-15,-15-19 1 16,15 19-1-16,0 0-2 0</inkml:trace>
  <inkml:trace contextRef="#ctx0" brushRef="#br2" timeOffset="20283">4877 2748 104 0,'-31'-5'39'15,"4"17"2"-15,-15-4-3 16,4 18-33-16,-3 1-1 15,6 8-2-15,6 0 0 16,6 6 0-16,9-7-1 16,11 1-2-16,9-5 1 15,8-7-1-15,10-3 1 0,6-7-1 16,1-1 1-16,2-3 0 15,-3-2-1-15,-5-1 1 16,-5 1 1-16,-6 3-1 16,-13 2 0-16,-8 1 1 15,-7 4-1-15,-3 2 0 16,-3 5-2-16,-1-4-1 15,7 10-5-15,-6-15-29 16,22 3-2-16,-2-18 0 16,27 12-1-16</inkml:trace>
  <inkml:trace contextRef="#ctx0" brushRef="#br2" timeOffset="20637">5119 3034 101 0,'0'0'38'0,"0"0"1"16,0 0-1-16,17 1-34 16,11-9 1-16,1-5-1 15,8-3-1-15,1-8 0 16,0-1-1-16,-1-2 1 15,-4-3-1-15,-9 0-1 16,-6 0 0-16,-12 2 0 16,-10 9 0-16,-14 7 0 15,-9 11 0-15,-15 12 0 0,-6 14 0 16,-5 11 0-1,1 9 1-15,2 7-2 0,9 3 2 16,12 1-2-16,10-1-2 16,19-8 0-16,19-16-3 15,23 2-16-15,6-28-17 16,24 1-3-16,-2-23 0 15,18-8-3-15</inkml:trace>
  <inkml:trace contextRef="#ctx0" brushRef="#br2" timeOffset="21229">6311 2869 96 0,'0'0'35'16,"0"0"0"-16,0 0 1 16,-12 20-30-16,5 0-1 15,-6 3-1-15,3 11-2 0,0 3 0 16,1 3 0-16,5 2-1 15,6-5-2-15,10-2-3 16,2-16-14-16,15 2-19 16,0-19 1-16,11-6-1 15,-2-18-1-15</inkml:trace>
  <inkml:trace contextRef="#ctx0" brushRef="#br2" timeOffset="21401">6428 2567 118 0,'-30'-9'35'16,"13"16"0"-16,3-9-8 0,14 2-34 16,21 14-9-16,5-17-21 15,21 11 2-15,1-8-2 16,12 9 3-16</inkml:trace>
  <inkml:trace contextRef="#ctx0" brushRef="#br2" timeOffset="21719">6863 2696 95 0,'-13'21'36'15,"-13"-12"0"-15,6 14 2 16,-5-10-31-16,7 9 1 16,-3-5-4-16,11 7 0 15,2-2-1-15,7 2 0 16,7-1-2-16,6-2 0 15,6-1 0-15,6-2-1 0,6-2 0 16,1-4 1-16,-1-2-1 16,-2-4 0-16,-3 1 0 15,-6 1 1-15,-5 1-1 16,-9 4 0-16,-11 2 0 15,-9 6 0-15,-7 2 0 16,-6 2-1-16,-3 3-2 16,-3-3-2-16,7 13-14 15,-6-23-16-15,17 6-4 16,1-19 2-16,15-2-3 15</inkml:trace>
  <inkml:trace contextRef="#ctx0" brushRef="#br2" timeOffset="22431">8249 2703 87 0,'-15'-3'35'16,"0"12"0"-16,-13-7-2 15,2 15-24-15,-10 1 0 0,7 13-2 16,-8 1-1-16,7 6 0 15,-2 1-2-15,7 1 0 16,7-4-1-16,11-2-2 16,10-11 0-16,9-9 0 15,15-10 0-15,9-9-1 16,8-15 0-16,7-9 0 15,3-8 0-15,0-7-1 16,-1-4 1-16,-6 0-1 16,-5-1 1-16,-12 8 0 15,-6 6 0-15,-8 10-1 16,-7 9 2-16,-9 16-1 15,0 0 1-15,-10 28 1 16,-4 5-2-16,2 7 2 0,1 8-3 16,2 0-1-16,5 2-3 15,4-15-17-15,21 4-16 16,0-23-2-16,19 1-1 15,-5-23-1-15</inkml:trace>
  <inkml:trace contextRef="#ctx0" brushRef="#br2" timeOffset="25346">9514 2136 61 0,'8'-18'33'16,"-8"18"1"-16,9-19-1 15,-9 19-21-15,0 16-6 0,1-2-3 16,-5 0 0-16,2 4-1 16,-2 4 1-16,3 8-2 15,-4 7 0-15,2 11-1 16,-2 9 1-16,0 12 1 15,-3 4 0-15,-1 13 2 16,-3 1-2-16,-2-2 2 16,-1-8-2-16,5-13 2 15,-2-15-1-15,9-12 0 16,3-16 0-16,0-21-1 15,24-13 0-15,-2-13 0 16,6-12-1-16,3-7-1 16,3-8 1-16,2-2-1 15,-3 2 0-15,-3 6-1 0,-2 10 1 16,-8 12-2-1,0 13 2-15,-9 15 0 0,-4 15 0 16,-2 12 1-16,-5 11-1 16,-2 11 2-16,0 5-2 15,2 2 0-15,5-2-3 16,3-5 0-16,11-2-4 15,-2-23-14-15,24 5-16 16,-4-27-1-16,15 0-1 16,-5-20 3-16</inkml:trace>
  <inkml:trace contextRef="#ctx0" brushRef="#br2" timeOffset="25743">10158 2653 70 0,'-32'-12'37'0,"10"15"-1"16,-5-2 1-16,15 19-13 15,-2-5-21-15,14 2 0 16,13-2-1-16,11-1 0 16,12-5-1-16,13-3 0 15,8-7 1-15,5-6-1 16,4-9 1-16,-3-4-3 15,-5-7 3-15,-5 0-2 16,-13-6 1-16,-11 0 0 16,-15 1 0-16,-13 3 0 15,-14 3 0-15,-12 10-1 16,-11 10 1-16,-7 9 0 15,-9 13-1-15,-2 13 1 0,-2 10-1 16,4 9 2-16,9 6-1 16,9 0 0-16,18-1-1 15,15-9 0-15,22-6-1 16,21-13-2-16,24-11-1 15,15-14-3-15,27-1-6 16,-7-23-26-16,21 4 4 16,-7-17-3-16,4 5 1 15</inkml:trace>
  <inkml:trace contextRef="#ctx0" brushRef="#br2" timeOffset="26111">11364 2407 99 0,'-27'10'37'0,"-16"4"0"0,0 27-2 16,0 2-32-16,-6 11 1 15,-1 4-3-15,-1 5 2 16,7 0-3-16,4-7 1 16,9-8-1-16,8-8-2 15,10-10-1-15,4-12-2 16,12-5-1-16,-3-13-3 15,19-20 1-15,-11-5 1 16,7-2 1-16,-6-8 2 16,2-3 2-16,-1-3 2 15,-6-1 6-15,2 10 0 16,-8 0 2-16,7 14-1 15,-8-1 1-15,3 19-1 0,0 0-2 16,15 21 1 0,-4 1-3-16,10 3-1 0,8 4-2 15,7-4-1-15,13 3-2 16,5-9-2-16,21 6-29 15,-3-23-2-15,15 4-2 16,-9-15-3-16</inkml:trace>
  <inkml:trace contextRef="#ctx0" brushRef="#br2" timeOffset="26495">11951 2494 107 0,'-35'-15'39'15,"4"19"0"-15,-17-7-1 16,2 18-35-16,-1 7 0 15,3 12 0-15,-4 4-1 0,9 2 1 16,0 4-1-16,12 0 0 16,7-6-1-16,12 1 1 15,12-10-1-15,16-7 1 16,8-11-1-16,10-8-1 15,9-13 0-15,4-7-1 16,-1-9 2-16,-1-14-2 16,-5-2 2-16,-6-3-2 15,-5-3 1-15,-10 8 0 16,-7 2 0-16,-7 12 0 15,-3 5 0-15,-6 21-1 16,0 0 0-16,-8 22 0 16,2 10-2-16,1 4 0 0,5 11-4 15,-2-11-7-15,15 19-23 16,1-21-2-16,19 6 0 15,-1-23 0-15</inkml:trace>
  <inkml:trace contextRef="#ctx0" brushRef="#br2" timeOffset="26967">12603 2450 101 0,'-28'-27'38'15,"2"20"2"-15,-15-1-1 16,4 11-34-16,-6 17 0 15,5 11-1-15,-1 6-2 0,4 9 1 16,5-1-2-16,10 0 2 16,11-2-2-16,9-8 1 15,13-8-1-15,6-12 1 16,12-11-2-16,4-10 0 15,3-12 1-15,1-7-2 16,-2-12 1-16,1-3-1 16,-9-3 1-16,-4 0-1 15,-6 4 1-15,-3 8 0 16,-7 6-1-16,0 14 1 15,-9 11-1-15,0 29 1 16,-6 13 0-16,-5 13 0 16,-1 21 0-16,-5 8 2 15,1 12-2-15,-6 2 1 0,4 0 0 16,-6-4 0-16,5-9-1 15,-2-10 0-15,0-17 1 16,1-10-1-16,2-19 0 16,-2-14-1-16,-1-18 0 15,3-15-2-15,5-10-3 16,-1-25-11-16,19 1-21 15,-10-26-2-15,20 4-1 16,-2-13-2-16</inkml:trace>
  <inkml:trace contextRef="#ctx0" brushRef="#br2" timeOffset="27732">13166 2410 102 0,'-9'-11'40'16,"-14"-10"0"-16,4 18 0 15,-5 1-36-15,-5 13 1 16,-6 6-2-16,0 12 0 15,-2 10-1-15,6 4 0 16,2 3-1-16,7 3 1 16,10-1 0-16,7-8-1 15,12-7 0-15,11-8 0 0,10-15 0 16,10-8-1-16,4-12 0 15,2-10-1-15,1-12 0 16,0-6 0-16,-5-12 0 16,-8 0 0-16,-8 0 1 15,-6 0 0-15,-11 7 0 16,-4 7 0-16,-10 8 0 15,-3 10 0-15,-3 12 0 16,2 6 0-16,-1 5-1 16,6 6 1-16,8 2 0 15,5 2 0-15,11-6 0 16,6 1 0-16,7-3 1 15,4-1-1-15,1-4 1 16,-1-3-1-16,-6 2 1 16,-1 2 0-16,-9 1 0 0,-5 1-1 15,-5 6 1-15,-4 6-1 16,-7 6 1-16,-3 7-1 15,-4 4 1-15,-4 4 0 16,-1 3 1-16,4-2-2 16,-2-2 0-16,6-7 0 15,5-8 0-15,1-22 0 16,21 4 0-16,2-19 0 15,5-14 0-15,4-5 0 16,6-13 0-16,1-3 0 16,-1-2 0-16,0 5 0 15,-6 6 0-15,-8 9 0 16,-5 13 0-16,-9 14 0 15,-9 15 0-15,-4 12-2 0,-5 9 1 16,-3 5-1-16,9 6-2 16,3-5-2-16,17 5-6 15,-1-26-14-15,29 10-14 16,-2-22-1-16,24 2 0 15,-4-20 0-15</inkml:trace>
  <inkml:trace contextRef="#ctx0" brushRef="#br2" timeOffset="28088">14329 2381 83 0,'-39'-10'41'16,"-1"20"0"-16,-14-2 1 16,6 21-14-16,0-3-25 15,6 8 0-15,6 2 0 0,8 2-2 16,13-1 1-16,13-5-1 15,15-7-1-15,6-6 0 16,14-11 1-16,9-11-1 16,3-11 1-16,5-12-1 15,-3-8 1-15,1-9-1 16,-7-2 0-16,-5-1 1 15,-7 3-1-15,-8 8 0 16,-9 7 0-16,-9 13 0 16,-3 15 0-16,-14 13-1 15,0 12 1-15,-1 7-1 16,4 6-1-16,1 0 0 15,11 2-2-15,9-13-2 16,14 2-6-16,-3-34-20 16,25 7-8-16,-3-31 0 0,14 1-1 15</inkml:trace>
  <inkml:trace contextRef="#ctx0" brushRef="#br2" timeOffset="28266">14892 2061 83 0,'15'-34'41'0,"-18"5"0"15,3 29 1-15,-26 2-15 16,2 33-20-16,-5 11-3 15,0 18-2-15,-2 7 0 16,6 9-2-16,6 1-1 16,4-5-5-16,12 0-12 15,-5-23-22-15,15-2-3 16,-6-24 1-16,12-9-2 15</inkml:trace>
  <inkml:trace contextRef="#ctx0" brushRef="#br2" timeOffset="29093">15733 2380 6 0,'22'-18'25'16,"8"3"1"-16,-1-1 5 16,-2-6-10-16,1 14-6 15,-17-14 0-15,8 19 0 16,-26-11 1-16,7 14-3 15,-26 2-2-15,6 8-3 16,-14-3-1-16,3 9-2 16,-4 1-2-16,-1 6 0 15,1 0 0-15,11 6-2 16,-2-3 1-16,11 0-2 0,4-2 1 15,7-4-1-15,4-2 0 16,10-4 0-16,8-3 0 16,2-4 1-16,8-3-1 15,-1 3 0-15,2-2 0 16,-1 2 1-16,-4 1-1 15,-4 4 0-15,-7 1 1 16,-8 2-1-16,-7 2 0 16,-7 1 1-16,-5 0-1 15,-5-1 2-15,0-2-2 16,0-4-2-16,4-4-2 15,3-11-1-15,12 4-13 16,7-26-21-16,18-1 1 16,3-21-3-16,21-2 1 0</inkml:trace>
  <inkml:trace contextRef="#ctx0" brushRef="#br2" timeOffset="29500">16396 1748 103 0,'-15'-6'39'0,"0"23"-1"15,-14 2 1-15,12 4-37 16,-9 20 1-16,1 13-1 16,-2 7 1-16,7 8-2 15,-2 4 2-15,2 8-1 16,-1-2-1-16,2 2 0 15,3-8 0-15,3-8 0 0,2-10-1 16,7-8 1-16,3-13-1 16,5-16 1-16,9-14-1 15,8-14 1-15,3-10 0 16,9-11-1-16,0-7 1 15,3-6-1-15,1-1 0 16,-2 1 0-16,-3 5 0 16,-6 8-1-16,-5 10 1 15,-7 12-1-15,-2 13 0 16,-7 12 0-16,1 10-2 15,-3 5 0-15,4 5-2 16,5-2-2-16,12 9-14 16,-3-22-18-16,24 2 0 0,-3-22-1 15,16-2 1-15</inkml:trace>
  <inkml:trace contextRef="#ctx0" brushRef="#br2" timeOffset="29912">16875 2243 101 0,'-52'-1'39'0,"7"15"2"16,-13-5-2-16,14 16-35 16,-6 1-1-16,4 12 0 15,8 1-1-15,8 3 0 16,8 2-1-16,8 0 1 15,13-5-2-15,12-4 1 0,12-10-1 16,13-9 1-16,8-8-1 16,7-10 0-16,6-12 1 15,2-8-1-15,1-9 1 16,-5-8-1-16,-7-4 0 15,-6 1 0-15,-12-2 0 16,-7 2 0-16,-9 8 0 16,-8 4-1-16,-7 10 1 15,1 20-1-15,-22-9 1 16,2 19-1-16,-2 10 0 15,1 9-1-15,3 7 0 16,0 0-2-16,11 7-1 16,5-8-1-16,14 2-3 15,3-24-7-15,26 11-21 16,-3-29 0-16,19 3-1 0,-3-23 1 15</inkml:trace>
  <inkml:trace contextRef="#ctx0" brushRef="#br2" timeOffset="30468">17446 2201 93 0,'-12'3'37'16,"-9"-3"1"-16,7 18-1 16,-3 1-31-16,2 12-2 15,-1 6 0-15,3 9-2 16,-1 4 0-16,3 7 0 15,2-4-1-15,3-2 2 16,0-4-2-16,3-9 2 16,2-9-3-16,1-11 3 0,0-18-3 15,0 0 1-15,17-4 0 16,-8-16-3-16,5-9 3 15,-1-8-3-15,1-8 3 16,1-4-3-16,2-6 2 16,0 0 0-16,-2 6 0 15,3 3 0-15,1 8 0 16,-1 4 0-16,5 12 0 15,-1 6 0-15,4 8-1 16,-2 7 1-16,3 3-1 16,-2 5 1-16,1 2-1 15,-3 2 1-15,-2 2-1 16,-6 4 0-16,-6 0 1 15,-9 5-1-15,-6-1 0 0,-8 3 1 16,-9 1 0-16,-4 7-1 16,-7 0 1-16,-4 3 0 15,-1 0 0-15,-1 3 0 16,5 1 0-16,0 3 3 15,4 5-2-15,1 4 2 16,5 5-2-16,-3 1 1 16,2 5-1-16,0-1-1 15,2 3-2-15,-1-13-10 16,16 9-21-16,-10-32-6 15,19-1 0-15,0-27-2 16</inkml:trace>
  <inkml:trace contextRef="#ctx0" brushRef="#br2" timeOffset="30897">17846 2268 88 0,'-13'11'39'15,"11"11"0"-15,-4-10 0 16,15 6-35-16,7-7-2 16,9 1-1-16,9-10 0 15,6 0 0-15,7-10 0 16,3-2-1-16,0-6 1 15,-1-5-1-15,-9-1 1 0,-6-3 0 16,-11 1 0 0,-9 0 0-16,-10-2 0 0,-11 10 2 15,-10-4-2-15,-5 14 1 16,-7 6 0-16,-4 8-1 15,-3 10 0-15,-5 8 0 16,3 10 0-16,2 2-2 16,7 7 2-16,8-1-2 15,8-2 0-15,14-2 1 16,16-8-1-16,13-11-2 15,20-6-1-15,13-19-4 16,22 10-16-16,-1-35-16 16,13 6 1-16,-7-17-1 15,5 6 1-15</inkml:trace>
  <inkml:trace contextRef="#ctx0" brushRef="#br2" timeOffset="31235">18739 2151 108 0,'-35'7'41'0,"-19"-2"0"15,7 26-5-15,-8-7-32 16,4 9-1-16,5 3-1 15,9 5-1-15,10 1 0 16,12-2 0-16,17-9 0 16,17-7 0-16,13-14 0 15,15-14-1-15,9-13 1 16,9-14 0-16,4-8 0 15,2-13 0-15,-3-7 0 16,-7-8 1-16,-4 2-1 16,-7 1 0-16,-10 8-1 0,-11 5 1 15,-10 10-1-15,-12 12 1 16,-7 29-1-16,-18-2 0 15,-6 31 0-15,-9 15-2 16,-2 12 0-16,-4 10-3 16,9 14-6-16,-8-14-11 15,24 13-18-15,-2-17-3 16,29-2 2-16,7-21-3 15</inkml:trace>
  <inkml:trace contextRef="#ctx0" brushRef="#br2" timeOffset="32639">19693 2234 86 0,'0'0'36'0,"0"0"0"15,0 0-1-15,-18 11-33 16,9 5 1-16,-5 2 0 15,0 12 0-15,-6 2-1 16,0 9 1-16,-5-1 0 16,4 1-1-16,3-5 0 15,4-4 0-15,4-9 0 16,3-9 0-16,7-14-1 0,11-14 0 15,4-12 0-15,7-9 0 16,3-8 0-16,1-2 0 16,3-5 0-16,-2-1 0 15,-1 3-1-15,-5 7 1 16,-3 12-1-16,-7 6 0 15,-1 7 0-15,-10 16 0 16,0 0-1-16,0 0 1 16,8 21 0-16,-7 2 0 15,2 0 0-15,5 6 0 16,6-1 1-16,5-1-1 15,5-6 1-15,10-5 0 16,7-9 0-16,2-7 0 16,5-9 0-16,0-7 0 0,-1-5 0 15,-3-6-1-15,-6 1 1 16,-8 1 0-16,-7 3 0 15,-5 1-1-15,-10 8 0 16,-8 13-1-16,0 0 1 16,-22 6-1-16,3 14 0 15,-5 8 0-15,3 7-1 16,-1 5 0-16,7 6-1 15,3-2 0-15,14-3-2 16,6-10 0-16,14-4-1 16,9-20-1-16,15-1-1 15,0-23 1-15,9-2 0 16,-4-15 2-16,1 0 1 15,-8-5 2-15,-9 0 3 16,-10 7 2-16,-14-3 2 0,-5 14 2 16,-17-1 1-16,1 14 0 15,-13-1 0-15,0 14-2 16,-6 2-1-16,3 10 0 15,-2 6-2-15,5 9-1 16,1 5 0-16,9 5-1 16,8 0 1-16,7 0-1 15,8-4 0-15,10-8 0 16,9-11 1-16,7-10-2 15,2-15 1-15,4-12 0 16,-2-11 0-16,-3-8-1 16,-5-6 1-16,-8-5-1 0,-10 3 0 15,-7 0-1 1,-9 9 0-16,-7 1 0 0,-7 13-1 15,0 4 0-15,0 10-2 16,-2 1-2-16,18 7-1 16,-16 0-3-16,30 11-14 15,-14-11-14-15,37 0-1 16,-8-11 0-16,14 3 1 15</inkml:trace>
  <inkml:trace contextRef="#ctx0" brushRef="#br2" timeOffset="32856">21051 1648 107 0,'0'0'39'0,"-25"6"0"16,12 31-8-16,-8 2-26 0,3 15-2 15,-2 10 1-15,2 13-4 16,2 3 2-16,3 6-2 15,4-3-1-15,4-4-3 16,7-3-2-16,-3-19-13 16,17 1-19-16,-3-26-1 15,13-3-1-15,-2-28 1 16</inkml:trace>
  <inkml:trace contextRef="#ctx0" brushRef="#br2" timeOffset="33246">21129 2204 109 0,'-19'8'39'16,"14"11"2"-16,5-19-4 16,2 19-34-16,15-10-1 15,15 0 1-15,6-3-1 16,6-4-1-16,7-3 1 15,2-7-1-15,3 0 0 16,-8-5 0-16,-2-3 0 16,-9-1-1-16,-10-3 1 15,-8 2 0-15,-7-5 0 16,-12 4 0-16,-12 0-1 15,-4 8 1-15,-12 8-1 16,-6 5 1-16,-8 10-2 16,-5 10 2-16,-5 11-1 0,5 9-1 15,0 8 1-15,14 1-2 16,11 2 2-16,15-4-1 15,19-8-2-15,16-9-1 16,27-7-3-16,4-30-14 16,28 6-17-16,-3-25-3 15,17 0 1-15,-8-18-1 16</inkml:trace>
  <inkml:trace contextRef="#ctx0" brushRef="#br2" timeOffset="33488">22059 2137 105 0,'-41'2'40'0,"8"14"2"16,-10-8-2-16,13 14-33 0,-9-2-3 16,9 5 1-16,1 2-3 15,5 6 0-15,9-2 0 16,8 3-2-16,10-4 0 15,12-4 0-15,17-7-3 16,9-9-1-16,14-3-5 16,-4-28-19-16,24 12-13 15,-9-22 0-15,8 5-1 16,-11-13 1-16</inkml:trace>
  <inkml:trace contextRef="#ctx0" brushRef="#br2" timeOffset="33841">22392 2162 113 0,'-35'13'41'0,"6"15"0"15,-7-4 0-15,11 9-37 16,0 3-1-16,8 4 0 16,2-3-2-16,10 0 1 15,6-7-2-15,13-7 1 16,6-9 0-16,11-15 0 15,6-13-1-15,7-9 1 16,0-8 1-16,3-6-2 16,-3-1 0-16,-4 0 0 15,-7 3 0-15,-7 9 0 16,-8 7 0-16,-8 9 0 15,-10 10 0-15,0 0 0 16,-9 23 0-16,-3 1 0 16,1 7-2-16,-1 4 1 0,5 3-1 15,2-5-1-15,14-2-2 16,6-16-3-16,22 4-13 15,-6-33-18-15,26 0-1 16,-2-22 0-16,16-3 0 16</inkml:trace>
  <inkml:trace contextRef="#ctx0" brushRef="#br2" timeOffset="34044">23215 1760 112 0,'-32'14'41'15,"4"26"2"-15,-19 13-2 16,14 7-37-16,-7 13 0 0,3 6-2 15,3-2 0-15,6 2-3 16,10-7-1-16,7-8-3 16,17-8-4-16,-3-28-19 15,24 3-13-15,-3-27 1 16,15-6-2-16,-5-23 2 15</inkml:trace>
  <inkml:trace contextRef="#ctx0" brushRef="#br2" timeOffset="34374">23206 2254 98 0,'-7'22'40'16,"-5"-8"0"-16,19 9 0 16,-7-23-28-16,33 19-8 0,0-17 0 15,13-2-1-15,6-10-1 16,2-5 0-16,3-4-1 15,-7-5 0-15,-4-1 0 16,-12-3-2-16,-10 0 2 16,-11 3 0-16,-18 8-1 15,-13 4 1-15,-14 7 0 16,-7 8 0-16,-7 9 2 15,-1 8-3-15,-1 8 0 16,7 3 0-16,8 2 0 16,9 4 0-16,16-1-2 15,14-4-2-15,26 6-10 16,-3-22-18-16,35 13-10 15,-2-15-1-15,15 8 0 16,0-10-1-16</inkml:trace>
  <inkml:trace contextRef="#ctx0" brushRef="#br2" timeOffset="35870">8440 3743 58 0,'0'0'32'16,"-19"-16"-1"-16,19 16-2 16,-23-8-15-16,23 8-4 0,-15 0-4 15,15 0-3-15,0 0-3 16,-14 2-2-16,14-2-15 15,0 0-14-15,7 15-1 16,-7-15-2-16,0 0 1 16</inkml:trace>
  <inkml:trace contextRef="#ctx0" brushRef="#br2" timeOffset="38694">8512 3681 34 0,'0'0'30'15,"0"0"1"-15,0 0-1 16,11 7-15-16,-11-7-1 15,0 0 4-15,0 0-7 16,0 0-3-16,0 0-2 16,0 0-2-16,0 0 0 15,0 0-1-15,0 0-1 0,0 0 0 16,-11 0 0-16,11 0-1 15,-24 18 1-15,5 2-1 16,-9 4 0-16,-7 9 1 16,-6 7 0-16,-12 7 0 15,-5 4 0-15,-1 3 0 16,-2-2-1-16,1-5 1 15,2-3-1-15,10-7 1 16,7-10-2-16,12-6 0 16,7-5-1-16,8-8 0 15,14-8-1-15,0 0-1 16,10 4-1-16,2-9 0 15,5 1-1-15,-2-6 0 16,8 12-7-16,-10-15-25 0,3 9 2 16,-8-7-1-16,-8 11 0 15</inkml:trace>
  <inkml:trace contextRef="#ctx0" brushRef="#br2" timeOffset="39258">7910 4234 87 0,'-10'-18'33'0,"10"18"2"15,-9-16 0-15,9 16-28 16,2-20-2-16,-2 20-1 15,6-17-1-15,-6 17-1 16,6-14 1-16,-6 14-1 16,0 0 0-16,10 2-1 15,-10-2 0-15,9 25 1 0,1-7-1 16,5 4 0-16,4 4-1 15,11 4 0-15,5-1 1 16,8 1-2-16,6-2 1 16,6 0-1-16,3-3 0 15,2 3 0-15,-2-2 1 16,-4 0 0-16,-4 3 0 15,-8-1-1-15,-6 1 0 16,-8-4-1-16,-7-3-2 16,-7-8-5-16,6 3-28 15,-20-17 0-15,11 5 0 16,-11-17-1-16</inkml:trace>
  <inkml:trace contextRef="#ctx0" brushRef="#br2" timeOffset="39784">8601 4614 65 0,'-13'18'33'0,"-1"-6"-2"16,4 5-1-16,-4-9-24 15,9 5 0-15,5-13-1 16,-13 9-1-16,13-9 0 15,0 0 0-15,0 0-1 16,0 0 0-16,0 0 1 16,0 0-1-16,12-3-1 15,3-2 0-15,8-1 0 16,10-2 0-16,8-8 0 15,12 1-1-15,7-6 1 16,12-1-1-16,2-3 0 0,7 5 0 16,1 2 0-16,-1 2-1 15,-3 9 0-15,-10 3-1 16,-6 8 0-16,-10-2-2 15,-5 8-2-15,-14-11-7 16,0 7-24-16,-11-14 0 16,3 5-1-16,-9-16-1 15</inkml:trace>
  <inkml:trace contextRef="#ctx0" brushRef="#br2" timeOffset="40315">9699 4644 69 0,'0'0'35'0,"-16"5"-2"16,7-5 1-16,9 0-27 15,-12 2-1-15,12-2-1 16,2-15-2-16,12-5 0 15,9-12 1-15,12-9-2 16,16-9 1-16,12-11 0 16,7-10-1-16,8-4 0 15,-2-2-1-15,1 7 0 16,-10 5-1-16,-13 10-1 15,-8 17-9-15,-21 1-27 0,-10 22 2 16,-16 3-2-16,1 12-1 16</inkml:trace>
  <inkml:trace contextRef="#ctx0" brushRef="#br2" timeOffset="40910">8744 3642 78 0,'0'0'35'0,"-10"2"1"16,10-2 0-16,0 0-25 15,0 0-3-15,17-12-2 16,5 11-2-16,5-5-1 15,9 4 0-15,9-4 0 16,11 2-1-16,6-2-2 16,12-2 1-16,10 1-2 15,-2-7-2-15,14 8-26 16,-8-14-9-16,6 8 0 15,-17-7-2-15</inkml:trace>
  <inkml:trace contextRef="#ctx0" brushRef="#br2" timeOffset="41532">10430 4039 64 0,'0'0'34'16,"6"10"0"-16,-6-10-2 0,0 0-21 16,0 0-1-16,0 0-3 15,0 0 0-15,-3 14-1 16,3-14-1-16,0 0-1 15,-16-5 0-15,6-2-1 16,-9-8 1-16,-2-3-1 16,-9-7 0-16,-6-2 0 15,-6-10-1-15,-5-5-1 16,-5-3 1-16,0-2-2 15,3 0 1-15,-2 2-1 16,10 3 0-16,1 5 0 16,8 11-2-16,2 4-2 15,11 17-6-15,-5-2-28 16,12 18-2-16,-2-9 1 15,14 15-3-15</inkml:trace>
  <inkml:trace contextRef="#ctx0" brushRef="#br2" timeOffset="43578">1901 5829 54 0,'-7'-21'34'0,"-8"-3"0"16,-5 12 0-16,-13-12-10 16,5 22-15-16,-17-4 0 15,3 12-3-15,-7 2-1 16,0 14 0-16,-2 3 0 15,7 11-2-15,-2 6 1 16,8 3-2-16,2 4 1 16,9 3 0-16,6-1-1 15,13-5-1-15,8-6 0 16,11-8-1-16,8-13 0 15,9-13 0-15,10-14 1 16,9-15-1-16,5-14 1 16,7-12 0-16,0-8-1 0,-1-7 0 15,-6 1-1-15,-3 4 1 16,-10 7 0-16,-8 10 0 15,-10 9-1-15,-8 11 0 16,-13 22 1-16,0 0 0 16,-9 21 0-16,-4 11 0 15,-1 12 0-15,0 5-1 16,4 8 0-16,0 2-1 15,13 3-2-15,1-11-4 16,22 5-8-16,-2-28-23 16,18-1 2-16,0-24 0 15,14-6-1-15</inkml:trace>
  <inkml:trace contextRef="#ctx0" brushRef="#br2" timeOffset="43946">2437 5820 105 0,'-15'-8'37'16,"2"26"0"-16,-13 3 0 15,-1 16-34-15,-1 3 2 16,5 10-2-16,-1 2 1 16,4 0-2-16,5-7 0 15,4-4 0-15,7-11-1 16,7-10 0-16,-3-20 0 15,27-1 0-15,-4-22 0 16,8-11 0-16,4-10 0 16,3-10 1-16,4-4-3 15,0 0 1-15,-4 2-1 16,-4 10 1-16,-7 8-1 0,-4 12 0 15,-4 9-1-15,-6 19 0 16,-2 14 3-16,-5 9-2 16,6 12 0-16,-3 6-1 15,7 7-1-15,4 0-1 16,9 6-3-16,0-14-7 15,17 1-23-15,3-19-2 16,11-3 3-16,-1-24-1 16</inkml:trace>
  <inkml:trace contextRef="#ctx0" brushRef="#br2" timeOffset="44291">3278 5846 103 0,'-15'-30'36'0,"-15"-1"1"16,5 16-1-16,-15 7-31 15,9 20-1-15,-3 7 1 16,7 13-1-16,4 3 0 15,6 7-1-15,9 0 0 16,9-1-1-16,13-11 1 16,10-15-1-16,11-16-1 15,11-14 1-15,6-21-3 16,5-15 1-16,1-15-1 15,-2-12 1-15,-5-8 0 16,-9-3-1-16,-6 1 1 16,-9 7-1-16,-11 16 1 15,-5 9 1-15,-11 19-1 16,-5 25 0-16,-8 23 0 0,-5 26 0 15,-4 22-2-15,-3 11-1 16,5 19-2-16,-2-6-11 16,17 16-21-16,0-16-1 15,24 0-1-15,2-23-2 16</inkml:trace>
  <inkml:trace contextRef="#ctx0" brushRef="#br2" timeOffset="44645">4587 5692 87 0,'-5'-13'37'16,"5"13"1"-16,0 0 0 15,4 24-31-15,-9 4 0 16,4 11-3-16,-5 9 0 16,-1 6-2-16,0 3 0 15,2 0-1-15,3-5-2 16,2-13-3-16,11-4-7 15,-11-35-26-15,31 10-2 0,-10-31 2 16,13-4-2-16</inkml:trace>
  <inkml:trace contextRef="#ctx0" brushRef="#br2" timeOffset="44772">4612 5547 93 0,'-34'-20'37'16,"-2"0"-3"-16,10 15-4 15,26 5-62-15,-15 3-2 16,29 5-1-16,8-5-3 15</inkml:trace>
  <inkml:trace contextRef="#ctx0" brushRef="#br2" timeOffset="45148">5105 5111 93 0,'-8'-18'36'15,"8"18"1"-15,0 0 0 0,-11 25-32 16,7 6 2 0,7 16-4-16,-4 15 1 0,1 13-1 15,-2 13 0-15,-1 11-1 16,-3-1 1-16,2 2-1 15,0-6-1-15,1-12-3 16,3-8-1-16,-2-24-9 16,14-5-25-16,-7-27-2 15,11-9 0-15,-16-9-1 16</inkml:trace>
  <inkml:trace contextRef="#ctx0" brushRef="#br2" timeOffset="45313">4961 5708 116 0,'0'0'39'0,"-15"-18"2"15,27 20-4-15,10-11-35 16,11-5-3-16,18 6-9 16,5-15-28-16,25 8-2 15,0-7-1-15,14 7-2 16</inkml:trace>
  <inkml:trace contextRef="#ctx0" brushRef="#br2" timeOffset="46131">6538 5748 71 0,'-12'-3'35'0,"-10"-4"0"16,-3 11 2-16,-16-2-30 16,-1 16 1-16,-9 2 0 15,4 10-2-15,-4 2 1 16,6 7-2-16,2-3 0 0,9 4-1 15,12-7 0-15,15-6-1 16,10-10-2-16,15-8 0 16,11-13 0-16,11-9-1 15,7-12-1-15,5-14 3 16,3-7-3-16,-3-8 1 15,-2-6-1-15,-6-2 0 16,-6-4 0-16,-9 1 0 16,-7 5 2-16,-7 12-3 15,-5 6 3-15,-2 10-1 16,-8 10 1-16,0 22 0 15,0 0-1-15,-14 32 0 16,5 12 0-16,-4 15 1 16,0 14 0-16,0 5 0 0,2 7-1 15,4-3-1-15,11-4-2 16,2-16-2-16,20-3-11 15,1-32-21-15,19-8-2 16,-4-25 0-16,17-7 0 16</inkml:trace>
  <inkml:trace contextRef="#ctx0" brushRef="#br2" timeOffset="46329">7057 5612 104 0,'-29'22'39'16,"6"21"1"-16,-11-3-3 15,7 12-33-15,8-1-1 0,6 1-1 16,7-1-1-16,6-11-3 16,13-1-2-16,-2-28-25 15,23-1-8-15,-3-23-1 16,12-3-3-16</inkml:trace>
  <inkml:trace contextRef="#ctx0" brushRef="#br2" timeOffset="46482">7013 5356 110 0,'-36'-16'37'16,"1"6"-2"-16,15 14-12 16,20-4-58-16,14 6-2 0,21 3-2 15,8-10 0-15</inkml:trace>
  <inkml:trace contextRef="#ctx0" brushRef="#br2" timeOffset="46816">7704 5496 89 0,'-28'25'38'0,"-17"-10"0"16,2 13 1-16,-13-2-28 16,7-1-8-16,3 0 0 15,9 2-1-15,10-3-1 16,13 3 0-16,13-7-1 15,17-3 1-15,15-7-1 0,15-1 0 16,7-6 0-16,6 3 0 16,-2-1 0-16,-6-3 3 15,-6 6-3-15,-13 4 2 16,-17 7 1-16,-17 5-1 15,-12 5 0-15,-13 2 0 16,-5 2 0-16,-6-1-3 16,3-1 2-16,0-7-4 15,16 0-3-15,2-17-5 16,27 4-27-16,1-22-1 15,23 2-1-15,5-17 1 16</inkml:trace>
  <inkml:trace contextRef="#ctx0" brushRef="#br2" timeOffset="47170">8251 5556 87 0,'-15'-1'37'0,"-20"2"1"15,3 18 1-15,-17 2-31 16,6 12-1-16,-2 1-2 15,7 3 0-15,4-1-2 16,11 0 1-16,14-8-2 16,12-5 1-16,16-8-3 15,11-9 2-15,12-6-2 16,4-3-1-16,1-3 1 15,2-1 0-15,-7 1 0 0,-6 6 0 16,-15 5 0-16,-13 10-1 16,-13 7 3-16,-10 8-3 15,-12 1 2-15,-4 5-2 16,0 2 1-16,0-6-3 15,9 0 0-15,6-14-4 16,22 5-18-16,5-29-13 16,26-1-1-16,2-20 2 15,21-3-3-15</inkml:trace>
  <inkml:trace contextRef="#ctx0" brushRef="#br2" timeOffset="47486">8683 5632 106 0,'-30'9'39'0,"2"21"2"0,-11-6-3 15,3 18-32-15,2 3 0 16,6 2-2-16,8 0 1 16,9 0-2-16,14-11 0 15,10-4-1-15,12-14 0 16,7-9-2-16,6-11 0 15,5-10 0-15,-2-9 0 16,-3-11 0-16,-6-3 0 16,-7-7 0-16,-10-2-4 15,-6 0 2-15,-9 3-2 16,-9 3 0-16,-2 3 0 15,-6 8-2-15,2 9 0 16,-1 3-1-16,16 15-12 16,-16 0-20-16,16 0 2 0,10 11-1 15,10-3-1-15</inkml:trace>
  <inkml:trace contextRef="#ctx0" brushRef="#br2" timeOffset="47703">9246 5175 104 0,'-38'14'40'0,"4"27"1"16,-10 3-1-16,6 20-36 15,1 7 0-15,3 14-1 16,9 1-3-16,9-1 1 15,10-3-3-15,7-14-5 16,26-2-30-16,-8-24-2 0,22-8 0 16,-1-23 0-16</inkml:trace>
  <inkml:trace contextRef="#ctx0" brushRef="#br2" timeOffset="51297">9348 5630 65 0,'-6'-13'38'0,"6"13"-1"16,0-15 0-16,0 15-13 16,0 0-20-16,0 0 0 15,0 0-2-15,7 20 1 16,-8-5-1-16,1 12 0 0,1 6-1 15,1 7 2-15,0 7 1 16,-2 5-1-16,3 3 0 16,-2 1 0-16,4-2-1 15,1-9 1-15,1-5-1 16,3-9-2-16,2-11 0 15,3-13 0-15,4-17 1 16,5-13-1-16,3-13-2 16,0-10 4-16,1-12-4 15,0-5 1-15,-6-3 0 16,-2 0-1-16,-2 8-1 15,-8 5-1-15,1 13 0 16,-9 0-9-16,13 22-17 16,-9 0-10-16,12 16 1 0,-6-1-1 15</inkml:trace>
  <inkml:trace contextRef="#ctx0" brushRef="#br2" timeOffset="51691">9933 5763 82 0,'-6'14'41'16,"6"-14"-3"-16,-3 15 1 15,3-15-20-15,21 3-16 16,4-5 0-16,9 0-1 15,6-9 0-15,5-2-3 16,3-4 3-16,-2-2-3 0,-6-5 3 16,-4 0-3-16,-12-3 2 15,-10 3-2-15,-13 2 2 16,-9 5 0-16,-12 5 0 15,-9 5-1-15,-6 8 1 16,-6 10-1-16,-6 10-1 16,-1 14 1-16,1 9 0 15,7 6 1-15,4 4 1 16,14-1-1-16,13 0-1 15,14-8-2-15,23-5-3 16,8-27-14-16,30 0-17 16,1-19-4-16,18-6-1 15,3-16 1-15</inkml:trace>
  <inkml:trace contextRef="#ctx0" brushRef="#br2" timeOffset="51990">10768 5528 104 0,'-41'20'39'15,"-12"-2"1"-15,14 10-1 16,-2-7-37-16,16 1 0 16,16-5-1-16,13-3-1 15,18-4 1-15,14-2 0 16,9-1-1-16,5 5 0 15,0-1 1-15,-2 3 2 16,-8 4-3-16,-13 7 3 0,-13 1-3 16,-17 4 2-1,-14 4 0-15,-13-6-1 0,-7 1-1 16,-6-3-5-16,6 1-4 15,-12-19-18-15,20 4-11 16,0-14-2-16,29 2-1 16,-14-20 1-16</inkml:trace>
  <inkml:trace contextRef="#ctx0" brushRef="#br2" timeOffset="52712">12120 5585 90 0,'-1'-15'36'16,"1"15"1"-16,-21-14 1 15,0 18-34-15,-8 2-1 16,1 7 0-16,-5 1-1 15,-1 5 0-15,0 1 0 16,6 0-1-16,6-3 0 0,8 2 0 16,9-4 0-16,10-1-1 15,11-3 0-15,8 0 3 16,8 0-3-16,5 0 3 15,-1 3-2-15,-2-4 2 16,-5 4-3-16,-6 2 2 16,-11 5 0-16,-11 1-2 15,-12 2 2-15,-9 2-2 16,-2 0 2-16,-2-3-4 15,3-3 2-15,2-9-4 16,19-11-3-16,0 0-8 16,19-12-23-16,10-15 0 15,23-1-2-15,5-14 2 16</inkml:trace>
  <inkml:trace contextRef="#ctx0" brushRef="#br2" timeOffset="53004">12603 5592 82 0,'-17'5'38'16,"-6"20"1"-16,-14 0-1 15,3 11-20-15,-1-4-14 16,6 5 1-16,7 1 0 16,12-2-1-16,11-3 0 15,13-11-1-15,15-7-2 16,11-8 0-16,10-7 0 15,8-10 1-15,-2-9-2 16,-2-5 2-16,-9-12-3 16,-8 0 0-16,-16-2 0 15,-17 4-1-15,-14 1 0 0,-14 7-3 16,-12 8 1-16,-9 5-5 15,3 27-5-15,-13-10-17 16,18 20-8-16,1 0 2 16,21 2-2-16</inkml:trace>
  <inkml:trace contextRef="#ctx0" brushRef="#br2" timeOffset="53799">13924 5497 79 0,'-6'-15'38'0,"6"15"-2"16,0 0 2-16,-8 10-25 15,-3 8-9-15,2 9 0 16,-7 10-1-16,1 7 2 15,-1 5-3-15,-1 1 1 16,5-1 0-16,4-4 0 16,8-7 0-16,7-9 0 15,9-16-1-15,6-7-1 16,7-10 0-16,4-10 0 15,6-10-2-15,-1-9 1 16,0-6-1-16,-2-2 0 0,-6-1 0 16,-2 4-1-16,-7 3 3 15,-5 8-4-15,-6 9 3 16,-10 18 0-16,0 0 0 15,8 11-1-15,-11 14 1 16,-2 10 1-16,2 4-1 16,1 5 1-16,2 2 0 15,2-2 0-15,6-6 1 16,4-8-1-16,4-10 1 15,3-9-2-15,7-11 1 16,2-12 1-16,-2-10-3 16,7-12 3-16,-4-9-3 15,-4-4 1-15,-2-4-2 16,-3-2 1-16,-5 2 0 0,-2 6-3 15,-4 7 0-15,-8 7-4 16,7 20-7-16,-15-9-18 16,7 20-6-16,0 0 0 15,20 15-1-15</inkml:trace>
  <inkml:trace contextRef="#ctx0" brushRef="#br2" timeOffset="54229">14647 5648 107 0,'-12'22'39'0,"-1"-13"1"15,16 13-6-15,-3-22-31 16,30 0 0-16,2-9-1 15,6-5-1-15,5-2 1 16,4-6-1-16,-5-1 0 16,-3-4 0-16,-7 6 0 15,-11-3 0-15,-8 1 0 16,-10 6 0-16,-10 2 0 15,-8 6-1-15,-5 7 0 16,-7 6 0-16,-2 11 0 16,-5 8 0-16,-2 10-1 15,5 8 1-15,0 6 0 16,7 1 1-16,7 0 1 0,10-3-1 15,11-7 0-15,14-10 0 16,15-9-2-16,13-16 0 16,20-9-4-16,8-23-5 15,25 3-19-15,-9-23-11 16,15-2-1-16,-10-14 0 15,4-1 2-15</inkml:trace>
  <inkml:trace contextRef="#ctx0" brushRef="#br2" timeOffset="54430">15668 5043 100 0,'-33'40'39'0,"4"28"1"16,-11 4-1-16,11 12-35 15,-4 8 0-15,2 3 1 0,7-7-3 16,9-3-1-16,7-14-1 15,12-16-1-15,13-13-3 16,4-25-3-16,25-8-25 16,-6-27-7-16,16-13 1 15,-2-16-2-15</inkml:trace>
  <inkml:trace contextRef="#ctx0" brushRef="#br2" timeOffset="54613">16096 4982 106 0,'-1'-20'38'16,"-2"35"1"-16,-19 20 1 15,6 25-33-15,-16 13-2 16,-1 9-3-16,2 12 0 0,-2 0-3 16,6 1-1-16,1-13-5 15,19 4-23-15,-9-24-10 16,17-5 1-16,-4-17-2 15,8-9 0-15</inkml:trace>
  <inkml:trace contextRef="#ctx0" brushRef="#br2" timeOffset="55047">16896 5541 92 0,'15'-30'39'15,"3"13"1"-15,-14-2-2 16,-4 19-32-16,0 0-1 16,1 14-2-16,-11 11-1 15,-4 12-1-15,-1 5-1 0,-2 0 3 16,0 5-4-16,5-6 2 15,5-3-5-15,2-15-3 16,21-1-29-16,-4-23-1 16,13-7-1-16,2-17-5 15</inkml:trace>
  <inkml:trace contextRef="#ctx0" brushRef="#br2" timeOffset="55468">17017 5205 78 0,'-11'6'38'0,"11"11"-1"16,0-5 1-16,15 13-23 0,-1-9-12 16,8 9 1-16,-2-2 0 15,1 8 0-15,-3 0-2 16,-3 7 1-16,-7 1-1 15,1 4-1-15,-11 0 0 16,-1 3 0-16,-4-1-1 16,-3-4 3-16,-1-5-3 15,2-4 1-15,2-8-1 16,3-4 3-16,4-7-3 15,0-13 3-15,15-13-3 16,2-5-2-16,2-8 2 16,7-6 0-16,1-4 0 15,1-3-2-15,3-3 2 0,-1 7-2 16,-5 6 2-16,0 7 0 15,-7 10 1-15,-1 10-1 16,-5 13-1-16,-3 7 1 16,-4 15-3-16,-5 4 0 15,9 16-15-15,-15-13-19 16,18 5-3-16,-3-13 1 15,18-2-2-15</inkml:trace>
  <inkml:trace contextRef="#ctx0" brushRef="#br2" timeOffset="56174">18418 5475 81 0,'7'-14'38'16,"-7"14"-1"-16,0 0 0 15,1 16-29-15,-13-1-4 0,1 11 0 16,-3 4-1-16,0 7-1 16,1 2 0-16,1 2 3 15,5-3-3-15,5-3 1 16,6-4-2-16,7-8 2 15,6-8-2-15,7-10 2 16,4-9-3-16,5-9 1 16,3-9 0-16,-2-5-2 15,1-4 1-15,-4-1-1 16,0-3 1-16,-8 5-2 15,-7 1 2-15,-2 10-2 16,-4 5 2-16,-10 14 0 16,0 0-1-16,0 0 1 15,0 26 0-15,-3 3-1 0,-1 5 1 16,1 1 2-16,3 1-2 15,1 0 2-15,5-5-2 16,4-6 2-16,4-7-1 16,6-10 2-16,1-11-2 15,3-6 0-15,3-13 0 16,2-6-1-16,-2-8 1 15,1-5-2-15,0-2 1 16,-5 0-3-16,-2 3 1 16,-6 4-3-16,4 13 0 15,-10 1-3-15,9 22-8 16,-18 0-16-16,15 6-8 15,-15-6 1-15,28 31 0 0</inkml:trace>
  <inkml:trace contextRef="#ctx0" brushRef="#br2" timeOffset="56610">19470 5532 67 0,'-22'4'39'16,"-18"-1"0"-16,5 14 0 15,-15-6-14-15,7 17-19 16,-1 2-1-16,6 8 1 16,4-1-3-16,5 2 1 15,12-1 0-15,8-2-2 0,11-6 2 16,10-8-2-16,11-11-2 15,8-7 0-15,7-10 1 16,6-9 0-16,0-13-3 16,2-4 2-16,-6-7-2 15,-3-3 1-15,-8 1 2 16,-6 2-3-16,-8 4 3 15,-7 7-3-15,-4 11 2 16,-4 17-1-16,0 0 1 16,-19 12 0-16,11 12-1 15,-1 9 1-15,4 7-2 16,3 1 2-16,8 2-1 15,4-8-1-15,17-1-3 16,4-23-7-16,24 6-14 0,-7-32-11 16,18-4-1-16,-3-18-4 15,9-3 3-15</inkml:trace>
  <inkml:trace contextRef="#ctx0" brushRef="#br2" timeOffset="56817">20168 5110 95 0,'-29'2'39'0,"9"36"0"15,-15 10 0-15,12 18-34 16,-9 10 0-16,4 13-1 16,-1 2-3-16,8 0 2 15,5-4-3-15,3-10-3 16,12-2-6-16,-11-25-20 15,19-3-9-15,-6-25 0 0,13-8-1 16</inkml:trace>
  <inkml:trace contextRef="#ctx0" brushRef="#br2" timeOffset="57006">19812 5639 103 0,'-12'9'40'0,"12"-9"0"16,1 16-1-16,16-11-37 15,20-3 0-15,11-3-2 16,11-4-1-16,12 2-4 16,-5-14-10-16,16 10-23 15,-13-9-1-15,-1 6 0 0,-15-6-2 16</inkml:trace>
  <inkml:trace contextRef="#ctx0" brushRef="#br2" timeOffset="57615">20332 5702 103 0,'-29'22'40'0,"19"7"2"16,-4-14-3-16,10 0-33 16,17-6-3-16,8-8 1 15,10-8-2-15,7-4-3 16,5-6 2-16,-1-6-2 15,2-3 2-15,-4-1-3 16,-8-1 3-16,-9-1-3 0,-7 6 2 16,-10 3-1-16,-8 4 1 15,-10 6 0-15,-9 8 0 16,-5 7 0-16,-8 10 0 15,-3 8 0-15,1 7 0 16,2 6 3-16,5 3-3 16,10-1 2-16,9-2-2 15,15-4 2-15,12-7-2 16,11-10 2-16,10-8-2 15,7-7 1-15,5-9-1 16,4-3 1-16,-3-7 0 16,-4 3-3-16,-7-2 3 15,-4 4-3-15,-9 6 3 16,-6 7-1-16,-9 6 0 15,-9 9-1-15,-4 10 3 0,-6 4 0 16,-2 7 0-16,-4 1-1 16,0-2 1-16,2 1-3 15,2-9 4-15,3-5-3 16,2-11 0-16,4-10 0 15,5-12 0-15,1-9 0 16,2-8 0-16,2-8 0 16,4-4 0-16,4-5 0 15,-1 2-2-15,5 1 1 16,2 5-1-16,5 5-1 15,5 8-2-15,-8-3-10 16,21 21-10-16,-16-8-15 0,18 9-2 16,-3-7-1-16,17 6 2 15</inkml:trace>
  <inkml:trace contextRef="#ctx0" brushRef="#br2" timeOffset="58153">22225 5239 97 0,'-1'33'37'0,"-12"8"1"16,6 19-2-16,-13-1-32 15,6 19 1-15,-4 2 0 16,-1 3-1-16,2-1-1 16,2-2-1-16,2-7 0 15,3-10-3-15,10-8-2 16,-1-20-4-16,14 1-20 15,-13-36-11-15,20 14 0 16,-14-31-1-16,8-5 1 16</inkml:trace>
  <inkml:trace contextRef="#ctx0" brushRef="#br2" timeOffset="58323">21998 5752 101 0,'-28'-14'37'0,"8"14"2"16,2-1-1-16,18 12-30 15,0-11-5-15,28 12 1 16,7-7-2-16,15-9 0 15,13-3-3-15,6-10-4 16,17 4-5-16,-12-18-27 16,15 3-1-16,-7-10-2 15,-1 3 0-15</inkml:trace>
  <inkml:trace contextRef="#ctx0" brushRef="#br2" timeOffset="58721">22913 5142 91 0,'-27'19'39'0,"4"18"1"0,-13 0-1 16,6 22-20-16,-9-6-14 16,-1 12-1-16,-1 4 0 15,-1 5 0-15,0-2 0 16,6-1 0-16,6-7-2 15,6-6-2-15,8-10 0 16,11-10 0-16,9-12 0 16,9-15 0-16,11-12 0 15,9-10 0-15,7-10 0 16,1-7 0-16,3-9 0 15,0-2 0-15,-1-1 0 16,-6 6 0-16,-6 5 0 0,-8 10 0 16,-6 11 0-16,-4 15 0 15,-8 13 0-15,-3 8 0 16,0 9 0-16,0 3-3 15,11 7 0-15,0-9-5 16,20 12-11-16,-7-30-10 16,26 5-12-16,0-20 2 15,18-3-3-15,-4-14 4 16</inkml:trace>
  <inkml:trace contextRef="#ctx0" brushRef="#br2" timeOffset="59121">23516 5752 109 0,'-23'-25'38'0,"-1"12"1"16,-18-1 0-16,6 17-33 15,-13 9-1-15,0 11 0 0,-3 6 0 16,3 9-1-16,6 5-1 16,6 2-1-16,12 0-2 15,7-7 0-15,17-3 0 16,10-9 0-16,12-9 0 15,12-10 0-15,6-14 0 16,9-10 0-16,0-9 0 16,1-7 0-16,-4-6 0 15,-4-5 0-15,-8-2 0 16,-5 4 0-16,-8 5 0 15,-8 9 0-15,-6 7 0 16,-6 21 0-16,0 0 0 16,-15 7 0-16,4 17 0 15,-1 5 0-15,3 8 0 0,4-2 0 16,5 2 0-16,9-9 0 15,17-3-4-15,5-19-7 16,26 3-9-16,-12-27-9 16,28-1-11-16,-7-19 0 15,14-3-1-15,-9-16 2 16</inkml:trace>
  <inkml:trace contextRef="#ctx0" brushRef="#br2" timeOffset="59307">24229 5196 98 0,'-30'5'39'0,"-1"33"2"15,-18 11-1-15,6 19-28 16,-9 12-7-16,9 10 0 0,4 1-2 16,5 0-1-16,14-4-2 15,5-12-3-15,15-4-7 16,-6-28-18-16,18-6-12 15,-4-24 0-15,8-8-2 16,-7-19 2-16</inkml:trace>
  <inkml:trace contextRef="#ctx0" brushRef="#br2" timeOffset="59470">23862 5587 125 0,'16'-13'41'0,"2"-1"2"15,20 12-1-15,0-1-40 0,14-3-3 16,13 5-8-1,-7-14-18-15,15 10-15 0,-7-9-1 16,4 4-1-16,-5-10-1 16</inkml:trace>
  <inkml:trace contextRef="#ctx0" brushRef="#br2" timeOffset="60815">1047 7302 91 0,'-1'-20'36'0,"-4"-2"-2"15,5 12 3-15,-9-2-32 16,9 12-1-16,-3-16 1 15,3 16-2-15,0 0 1 16,-1 28 0-16,-1-4-2 16,3 12 0-16,-3 6 0 15,0 9-1-15,-1 9 0 16,1 5 0-16,0 0-1 15,0-2 0-15,-1-7 0 16,1-4 1-16,-2-9-2 16,4-12 2-16,1-10-1 15,-1-9 0-15,0-12 1 0,3-17-1 16,1-7 1-16,-3-11 0 15,4-10 0-15,0-8-1 16,0-10 0-16,5-8 0 16,-1-6 0-16,3-2 1 15,7-2-1-15,3 7 0 16,4 5 0-16,2 8 0 15,5 10 0-15,-3 18 1 16,5 14-2-16,-1 13 1 16,-4 18 0-16,-4 10 0 15,-4 10 0-15,-5 10 0 16,-8 7 0-16,-4 2 0 15,-7 3 0-15,-6 2 0 0,-7-5 0 16,-6-2 0 0,-4-6-1-16,-2-4 1 0,-3-7 0 15,-3-3 0-15,1-4 0 16,2-2 0-16,3 0 0 15,2 5 0-15,3 3-1 16,2 5 1-16,1 9 0 16,5 8 0-16,0 7-1 15,0 4 0-15,0 3 0 16,-1-4-1-16,3-2 0 15,1-9-4-15,10 0-9 16,-9-32-11-16,22-2-12 16,-12-18 0-16,37-23-2 15,-9-17 2-15</inkml:trace>
  <inkml:trace contextRef="#ctx0" brushRef="#br2" timeOffset="61056">1641 6725 113 0,'-11'22'40'0,"-1"22"1"16,-11 8-3-16,9 3-36 15,-1 20-1-15,4 7 0 16,7 6 0-16,1 0-1 15,6-1-1-15,1-5-2 16,11-3-3-16,-3-18-5 16,20-1-24-16,-5-20-4 0,10-8 1 15,0-21 0-15</inkml:trace>
  <inkml:trace contextRef="#ctx0" brushRef="#br2" timeOffset="61507">2145 7293 114 0,'-18'-14'40'0,"-15"-1"-1"16,1 20 0-16,-16 4-35 16,1 9 0-16,-8 6-2 15,3 13 0-15,-1 5 1 16,5 6-1-16,5 0-1 15,10 1 0-15,13-8 1 0,12-1 0 16,17-14-2-16,17-9 0 16,14-12 0-16,12-12 0 15,10-10 0-15,-1-12 0 16,3-6 0-16,-3-7 0 15,-6-1 0-15,-11-2 0 16,-13 5 0-16,-7 5 0 16,-12 3 0-16,-4 10 0 15,-10 7 0-15,2 15 0 16,-18-1 0-16,6 12 0 15,-2 10 0-15,2 3 0 16,3 9 0-16,7-2 0 16,5 3 0-16,5-4 0 15,8-4-5-15,9-10 1 0,9-5-3 16,2-16-9-16,23 5-8 15,-18-23-7-15,16 3-9 16,-9-12 1-16,7 2 2 16,-12-10 1-16</inkml:trace>
  <inkml:trace contextRef="#ctx0" brushRef="#br2" timeOffset="61867">2667 7264 107 0,'-6'-14'36'16,"-1"27"2"-16,-14 0-1 16,7 16-33-16,-11 0 1 15,7 13-3-15,-4 0 1 16,5 7 0-16,-1-2-1 15,4-4 0-15,4-5 0 16,6-7 0-16,3-8-1 16,6-10 0-16,5-13 1 0,7-11-2 15,3-12 1-15,4-7 0 16,0-8 0-16,3-3-1 15,-3-8 1-15,0 3 0 16,-4 6-1-16,-2 5 1 16,-5 8-1-16,-5 11 2 15,-8 16-2-15,0 0 0 16,13 18 0-16,-14 5-2 15,2 10 2-15,-1 1-1 16,7 6-1-16,-2-3-2 16,6-3-1-16,2-13-2 15,17-1-11-15,-8-29-7 0,22-3-10 16,-3-26-5-1,12-8 1-15,-1-19 2 0</inkml:trace>
  <inkml:trace contextRef="#ctx0" brushRef="#br2" timeOffset="62078">3308 6710 115 0,'-29'4'39'16,"1"27"1"-16,-15 15-1 16,8 24-32-16,-4 7-4 15,5 13-2-15,6 7 0 16,6 4 0-16,4-1-1 15,10-4-1-15,7-5-2 16,1-15-2-16,13 0-11 16,-9-32-10-16,12-4-14 0,-8-23 1 15,7-11-2-15,-8-21 2 16</inkml:trace>
  <inkml:trace contextRef="#ctx0" brushRef="#br2" timeOffset="62544">2956 7271 115 0,'-8'-15'39'15,"1"1"-1"-15,17 16 0 16,2-2-35-16,21 1-1 16,22-2-2-16,9-2 0 15,13-3 0-15,5-3 0 16,3-2 0-16,-4-3-1 15,-6 1 1-15,-13 0 0 0,-17-2 0 16,-15 3 0-16,-15 2 0 16,-15 10 1-16,-10-9 0 15,-12 13 1-15,-11 6 0 16,-1 7 1-16,-7 4-1 15,2 6 0-15,4 3 0 16,6 1-1-16,9-1 0 16,13-2 0-16,17-6-1 15,10-5 0-15,13-5 0 16,9-6-1-16,4-3 1 15,1-2 1-15,-4-1-1 16,-3 1 0-16,-10 5 1 16,-12 5 1-16,-11 6-2 15,-16 8 0-15,-14 7 0 0,-11 7 0 16,-6 2 0-16,-6 1 0 15,1-1-4-15,1-11-5 16,15 7-10-16,-4-27-7 16,28 3-13-16,5-13-3 15,8-20-1-15,7-8 2 16</inkml:trace>
  <inkml:trace contextRef="#ctx0" brushRef="#br2" timeOffset="63315">4842 6689 103 0,'1'-13'36'0,"-1"28"1"16,-9 6-2-16,-4 23-30 15,-2 7 0-15,0 16-2 16,-4 7 0-16,3 11 1 16,-8 0-1-16,2 1 0 0,-1-9-1 15,3-7 0-15,5-12-1 16,2-12 0-16,6-9-1 15,5-13 1-15,6-12-1 16,7-12 0-16,5-11 1 16,8-7 0-16,4-10-1 15,5-4 0-15,-1-7 1 16,-1 0 0-16,1 0-1 15,-3 8 0-15,-5 6 0 16,-7 7 0-16,-3 11 0 16,-1 11 0-16,-5 12 0 15,-2 7-1-15,1 10 0 16,0 1 0-16,7 4-2 15,0 0-1-15,10-2-2 0,1-15-3 16,16 7-12-16,-9-25-15 16,19 2-2-16,-7-18 0 15,10-2 0-15</inkml:trace>
  <inkml:trace contextRef="#ctx0" brushRef="#br2" timeOffset="63700">5423 7177 109 0,'-27'-1'38'16,"-12"1"0"-16,5 18-2 15,-7 2-31-15,4 10-1 16,-1 5-1-16,4 7 0 16,6 2-1-16,5 0 0 15,8-3-1-15,10-4 0 16,9-9 0-16,9-6 0 0,10-12 0 15,8-8-1-15,6-14 0 16,6-6 1-16,1-10-1 16,-1-8 0-16,-1-4 1 15,-4-3-1-15,-8-1 1 16,-6 5-1-16,-9 3 0 15,-5 6 1-15,-10 10-2 16,0 20 2-16,-20-9-2 16,3 23 1-16,-3 11-1 15,-1 7 0-15,5 7 1 16,2 4-2-16,8 2-1 15,7-5-2-15,18-1-4 16,2-21-10-16,27 3-14 16,-4-19-6-16,14-1-1 0,-1-17 1 15</inkml:trace>
  <inkml:trace contextRef="#ctx0" brushRef="#br2" timeOffset="64007">6011 7152 105 0,'-24'-8'37'0,"12"18"2"15,-10 3-2-15,7 14-33 16,-6 5 0-16,5 7-1 16,2 5 0-16,6 2-1 15,-2 0 1-15,10-3-1 16,4-8-1-16,2-7 1 15,5-10-1-15,7-11 1 0,5-11-1 16,2-12 0-16,6-14 0 16,2-7-1-16,2-9 0 15,-4-6 0-15,1-4-2 16,-6-1-1-16,-4 7-4 15,-11-4-6-15,10 25-14 16,-22-4-12-16,7 18 0 16,-7 3-2-16,1 12 2 15</inkml:trace>
  <inkml:trace contextRef="#ctx0" brushRef="#br2" timeOffset="64384">6449 7282 109 0,'13'14'39'16,"-13"-14"-1"-16,31-5-1 16,-7-5-34-16,7-2 0 15,4-4-1-15,2-7 0 16,-1 1 0-16,-3 0-1 15,-5-1 0-15,-5 0 0 16,-12 1 0-16,-10 4 0 16,-8-1 0-16,-10 6 0 15,-8 5 0-15,-7 6-1 16,-6 8 0-16,-4 9 1 15,-4 11 0-15,2 10 0 0,3 8 0 16,10 1 0-16,8 4 0 16,12-6-1-16,17-2 0 15,17-12-2-15,17-6-3 16,8-22-10-16,31 6-13 15,-5-24-13-15,16-2 0 16,-3-13-2-16,5-2 2 16</inkml:trace>
  <inkml:trace contextRef="#ctx0" brushRef="#br2" timeOffset="64833">7789 6732 104 0,'0'0'37'0,"0"0"1"0,-11 10-1 15,16 16-33-15,-13 6-2 16,7 12 0-16,-5 8-1 15,1 10 0-15,0 4 0 16,-1 4-1-16,-1 1 0 16,3-3 0-16,0-7-1 15,0-11-4-15,9-1-5 16,-10-21-25-16,16-5-3 15,-11-23 2-15,17 2-3 16</inkml:trace>
  <inkml:trace contextRef="#ctx0" brushRef="#br2" timeOffset="66021">7606 7147 91 0,'-28'-15'38'0,"12"11"1"16,-3-3 0-16,19 7-14 15,0 0-22-15,28-1 0 16,2-6-1-16,14-1-1 15,6-2 1-15,8-1-1 16,3 0 0-16,4 2-1 16,-5 2 1-16,-4 3-1 15,-11 5 0-15,-7 3 0 16,-9 8 0-16,-9 2 1 15,-8 10-1-15,-11 4 0 16,-6 3 0-16,-5 6-1 16,-4 2 1-16,0-2-1 0,-1-1 1 15,1-6 0-15,1-4 0 16,5-7 0-16,3-7 0 15,5-12 2-15,5-11-2 16,2-8 1-16,2-8 0 16,2-5 0-16,2-8 0 15,-2-3 0-15,2-4-1 16,-2 3 1-16,0 5-1 15,-5 7 0-15,2 5 0 16,-4 7 0-16,2 7 0 16,-6 13-1-16,21-5 1 15,-6 11 0-15,6 1 0 16,6 1-1-16,3 0 1 15,9-2 1-15,2-2-1 0,3-2 0 16,-1-4 0-16,1 0 0 16,-10-2 0-16,-2-1 0 15,-9 0 0-15,-9 2 0 16,-14 3 0-16,0 0 0 15,-12 4 0-15,-8 6 0 16,-3 7 0-16,-3 4 0 16,-2 5-1-16,0 7 2 15,2 1-2-15,3 6 0 16,8-1 2-16,8-3-2 15,6-1 2-15,9-6-2 16,6-6 2-16,10-7-1 16,9-7 0-16,4-12 1 15,1-11-1-15,-1-7 0 16,-1-9 0-16,-2-5 1 0,-6-7-1 15,-6-3 0-15,-7-5 0 16,-6 4 0-16,-8 2 0 16,-2 8 0-16,-3 2 0 15,0 10-1-15,-2 8 1 16,6 16 0-16,0 0 0 15,0 0 0-15,-1 12-1 16,11 2 1-16,8 2 0 16,6-1 1-16,8-2-1 15,3-4 0-15,5-2 1 16,0-7-1-16,1-2 0 15,-2-3 2-15,-3-3-2 16,-7-1 0-16,-7 0 0 16,-5 1 0-16,-6 1 0 0,-11 7 0 15,0 0 0-15,0 0 0 16,-13 29 0-16,-2-4 0 15,0 7 0-15,-1 6 0 16,2 4 0-16,0 5 0 16,8-4 0-16,4-5 0 15,9-7 0-15,8-9 0 16,9-15 0-16,8-11 0 15,8-12 0-15,6-14 0 16,3-9 0-16,1-8 0 16,-3-6 0-16,-6-1 0 15,-7 3 0-15,-6 5 0 16,-7 9 0-16,-8 6 0 15,-9 12 0-15,-4 19 0 0,0 0 0 16,-12 17 0-16,6 11 0 16,-2 3 0-16,6 9-4 15,-2-4-3-15,12 8-5 16,-6-18-5-16,25 7-7 15,-13-23-13-15,18-2-1 16,-3-18-2-16,13-7 3 16</inkml:trace>
  <inkml:trace contextRef="#ctx0" brushRef="#br2" timeOffset="66535">9888 6559 113 0,'-21'22'40'0,"-13"1"0"0,11 20 1 15,0 1-36-15,3 10 1 16,3 2-3-16,3 7 2 16,7-1-3-16,2 1-2 15,2-2 0-15,5-5 0 16,-1-8 0-16,2-4 0 15,0-11 0-15,0-7 0 16,1-14 0-16,-4-12 0 16,16-4 0-16,-3-12 0 15,1-12-2-15,3-7 4 16,4-6-2-16,5-6 0 15,-2 0 0-15,6 5 0 16,-2 7 0-16,-1 3 0 16,-1 12 0-16,-4 11-2 0,-3 13 2 15,-4 9 0-15,-5 10-1 16,-6 9 1-16,-2 3 0 15,-4 8 0-15,-5-3-1 16,-2 1 0-16,-6-2 0 16,-4-3 0-16,-2-7 1 15,-5-5-1-15,-2-10 1 16,1-6 0-16,-1-7 0 15,3-10 2-15,5-4-5 16,4-17-2-16,17 7-10 16,-8-27-5-16,28 11-19 15,-6-14 0-15,20 8-2 16,2-9 0-16</inkml:trace>
  <inkml:trace contextRef="#ctx0" brushRef="#br2" timeOffset="66795">10517 6541 111 0,'-15'5'38'16,"-13"3"2"-16,6 18 1 15,-13 13-35-15,10 6 0 16,-3 12-2-16,4 9 0 15,-1 8-1-15,6 1-1 16,1 1-2-16,8 0 0 16,3-6 0-16,5-12 0 0,8-8-4 15,7-21-4-15,12-3-8 16,-8-29-12-16,19-2-11 15,-8-22 0-15,12-3-2 16,-9-17 2-16</inkml:trace>
  <inkml:trace contextRef="#ctx0" brushRef="#br2" timeOffset="67140">10542 7039 117 0,'-24'21'40'16,"14"7"1"-16,-7-7-2 15,15 1-33-15,6-7-1 16,12-2-2-16,10-10 1 15,14-5-4-15,7-10 0 0,9-6 0 16,-1-6 0-16,2-6 0 16,-7-1 0-16,-8-4 0 15,-12 3 0-15,-14 3 0 16,-15 6 0-16,-14 6 0 15,-17 12 0-15,-11 12 0 16,-11 11 0-16,-5 15 0 16,0 8 0-16,0 9 0 15,10 7 0-15,7 1 0 16,17 0 0-16,14-10 0 15,19-9 0-15,14-16-7 16,23-2-11-16,-3-31-7 16,26-4-16-16,-2-22 0 15,14-8-3-15,-1-18 3 0</inkml:trace>
  <inkml:trace contextRef="#ctx0" brushRef="#br2" timeOffset="68536">11802 6659 92 0,'-16'0'34'16,"16"0"1"-16,-12 8-1 15,1-4-28-15,9 12 0 16,-5 0-1-16,4 14 1 15,-7 7-2-15,2 13 0 16,-3 6-1-16,-3 11 0 16,-5 3-1-16,-4 5-2 15,0-1 0-15,-2-10 0 16,2-9 1-16,1-10-1 15,6-14 1-15,6-12-2 16,10-19 3-16,2-12 2 16,13-13-3-16,4-10 2 0,5-5-1 15,4-5 0-15,1-3-1 16,0 2 1-16,-3 8-2 15,0 8 0-15,-5 10 0 16,-3 9 0-16,-3 16 0 16,-2 9-1-16,-7 9 1 15,1 12 0-15,0 6-1 16,-2 1-3-16,5 3 0 15,1-8-3-15,11 2-3 16,-2-19-15-16,22 1-15 16,-5-17 0-16,14 0-1 15,0-18 4-15</inkml:trace>
  <inkml:trace contextRef="#ctx0" brushRef="#br2" timeOffset="68943">12365 7046 111 0,'-26'-11'38'16,"-12"0"1"-16,0 12-1 15,-15 2-33-15,9 7-1 16,-1 7-1-16,6 6 0 16,-3 7-1-16,11 7-2 15,4 3 1-15,6-1-2 16,10 1 2-16,6-3-2 15,11-6 1-15,10-8-1 16,12-6 0-16,8-11 2 16,8-8 1-16,7-10-1 0,2-9 0 15,-1-3 1-15,0-8-1 16,-8-2 1-16,-6 1-2 15,-10 1 2-15,-9 0-2 16,-10 8 0-16,-6 8-1 16,-8 5 0-16,5 11 0 15,-23 6 0-15,7 9 0 16,-1 10-2-16,2 6 0 15,4 0-2-15,10 5 0 16,-1-6-3-16,17 4-4 16,-1-19-9-16,23 9-13 15,-3-19-3-15,10 0-2 16,2-13 3-16</inkml:trace>
  <inkml:trace contextRef="#ctx0" brushRef="#br2" timeOffset="69342">12856 7077 111 0,'0'0'37'15,"-14"-13"0"-15,14 13 0 16,-27 20-33-16,11-1 0 16,-3 4-1-16,3 9-3 15,-2 1 2-15,4 0-2 16,-1 1 1-16,3-4 0 15,3-2-1-15,3-8 0 16,3-5 0-16,3-15 1 16,13 1 1-16,1-12-1 15,8-11 1-15,4-4 0 16,4-7-1-16,5-4 2 0,-2-1-2 15,2 0 1-15,-5 4-2 16,-1 2 1-16,-6 9-1 16,-3 7-1-16,-5 7 1 15,-2 8 0-15,-13 1-2 16,15 19 1-16,-6 2-2 15,-4 2 0-15,9 8-1 16,-4-3-1-16,12 8-4 16,-3-15-4-16,17 12-12 15,-9-16-14-15,14 0 1 16,-4-13-1-16,6 2 3 15</inkml:trace>
  <inkml:trace contextRef="#ctx0" brushRef="#br2" timeOffset="69905">13504 7085 104 0,'-18'-8'37'15,"-15"-3"1"-15,9 14 0 16,-15 0-32-16,10 12 1 16,-5 5-3-16,6 9 0 15,2 3-2-15,7 4-2 16,4-1 1-16,9-1-2 15,10-4 1-15,10-7-1 16,8-8 2-16,4-12-3 16,9-11 3-16,2-7 1 15,1-10-1-15,3-4 2 16,-6-5-2-16,-5-5 1 0,-5 1-2 15,-4 3 2-15,-6 5-2 16,-4 7-1-16,-6 8 1 16,-5 15-1-16,0 0 0 15,-7 19 0-15,-2 17 0 16,-7 11-2-16,-3 13 2 15,-5 14-1-15,0 9 0 16,-5 6 0-16,1 1 1 16,1-3-1-16,4-7 1 15,4-8 1-15,-1-15 0 16,7-10 1-16,3-17 0 15,5-13-1-15,5-17 1 16,0 0 0-16,-13-28 0 16,13 0 0-16,1-12 0 0,1-7 0 15,-1-9-1-15,3-5 1 16,3 1-1-16,1 0 0 15,6 7 1-15,1 2-1 16,6 11 1-16,4 5-3 16,9 10 0-16,2 2-5 15,16 14-7-15,-10-15-8 16,19 16-14-16,-10-12-3 15,11 5-1-15,-8-9 2 16</inkml:trace>
  <inkml:trace contextRef="#ctx0" brushRef="#br2" timeOffset="70123">14109 6957 109 0,'0'0'39'0,"-24"11"1"16,12 11-1-16,-11 11-32 15,4 1-3-15,1 11 0 16,3 5-3-16,0-1-1 15,2 3-1-15,5-3 0 16,4-10-2-16,7-2-1 16,-1-16-5-16,17-3-12 15,-19-18-13-15,32-10-7 16,-13-17 2-16,10-5 0 15</inkml:trace>
  <inkml:trace contextRef="#ctx0" brushRef="#br2" timeOffset="70559">14192 6815 106 0,'0'0'38'16,"-2"10"1"-16,4 9-1 16,0-5-33-16,6 11 0 15,-4-2 0-15,2 8-1 16,-2 4-1-16,1 2 0 15,-1 2-1-15,-4 5-1 16,-4 1 1-16,-1 0-3 16,-2-4 1-16,-1-3-1 15,-4-5 1-15,4-5-1 16,2-8 1-16,4-8-2 15,2-12 3-15,13-5-1 16,3-13 1-16,5-8 1 0,4-8-1 16,4-3 1-16,2-5 0 15,-1 0-2-15,-1 1 0 16,-4 7 0-16,-6 9 0 15,-1 8 0-15,-9 11 0 16,-9 6 0-16,7 21 0 16,-8 2 0-16,0 9 0 15,-2 5-2-15,5 5 0 16,-2-5-5-16,10 7-6 15,-5-23-9-15,21 14-9 16,-10-21-12-16,16 0 1 16,-2-15 1-16,13-3 1 15</inkml:trace>
  <inkml:trace contextRef="#ctx0" brushRef="#br2" timeOffset="71152">14965 7159 90 0,'0'0'38'15,"6"-24"0"-15,2 13 2 16,-13-7-26-16,2 4-7 15,-6-5 0-15,-4 8-3 16,-9 2 0-16,-6 7-1 16,-7 7 0-16,-4 10 0 0,-7 9-1 15,2 11-2-15,-2 6 2 16,8 3-4-16,6 1 4 15,12-1-4-15,14-7 2 16,11-6-1-16,15-11 0 16,12-12 2-16,6-11 0 15,10-9-1-15,-2-10 0 16,2-9 2-16,-6-8-2 15,-1-2 0-15,-9-2 0 16,-6 2 0-16,-8 3 0 16,-5 7 0-16,-6 9 0 15,-7 11 0-15,0 11 0 16,-16 22 0-16,1 15 0 15,-6 14-2-15,-3 15 1 16,-4 13-1-16,-1 14 1 0,-2 2-1 16,3 3 0-16,1-5 1 15,2-8 0-15,2-4 1 16,2-17-1-16,2-12 2 15,1-18-2-15,-1-15 1 16,4-11-2-16,-3-12-1 16,4-8-4-16,-6-21-6 15,12 8-7-15,-12-32-7 16,15 8-12-16,-8-13-1 15,10-1-1-15,0-2 3 16</inkml:trace>
  <inkml:trace contextRef="#ctx0" brushRef="#br2" timeOffset="72218">15820 7020 85 0,'13'-11'35'15,"-7"-6"0"-15,-6 17 2 16,1-26-30-16,-1 26 0 0,-15-9-1 16,0 15-1-16,-10 4 0 15,-1 10-1-15,-8 7-1 16,0 10 0-16,0 4 0 15,2 2-3-15,5 1 2 16,9-3-2-16,9-3 1 16,8-8-2-16,11-8 2 15,10-10-2-15,11-12 2 16,6-9 1-16,7-12-2 15,4-3 2-15,2-8-2 16,-2-6 2-16,-5-4-2 16,-8 0 1-16,-8 2-1 15,-12 5 0-15,-13 1 0 0,-10 10-1 16,-11 7 1-16,-4 5 0 15,-5 9 0-15,0 3-1 16,5 5 1-16,5 5 1 16,10 0-1-16,8-10 0 15,19 15 1-15,13-14 0 16,10-3-1-16,12-4 1 15,4 0-1-15,3-1 1 16,0 3-1-16,-8 3 0 16,-8 6 1-16,-15 6-1 15,-8 10 0-15,-13 6 0 16,-12 5 0-16,-8 9 1 15,-6-1-1-15,-3 1-1 16,-2-5 1-16,3-3-1 0,1-8 1 16,8-8-1-16,10-17 1 15,11-4 1-15,11-16-1 16,11-7 2-16,6-10-1 15,6-4 1-15,3-7 0 16,-1 3-2-16,-4 6 0 16,-7 5 0-16,-7 9 0 15,-10 12 0-15,-8 12 0 16,-7 11 0-16,-7 11 0 15,0 8 0-15,-2 7-3 16,1-1-3-16,11 14-9 16,-5-21-8-16,23 12-12 15,-3-16-8-15,15 0 1 16,3-11-1-16</inkml:trace>
  <inkml:trace contextRef="#ctx0" brushRef="#br2" timeOffset="72669">17838 6541 103 0,'0'0'37'0,"-19"-3"1"15,7 29-7-15,-9 3-27 16,2 13 2-16,-3 16-2 16,1 13 0-16,-2 8-2 15,6 4 2-15,1 3-3 16,6-4-2-16,6-5 0 0,4-12-3 15,7-7-3-15,-5-25-11 16,17-1-20-16,-10-18 0 16,9-8 0-16,-10-20-1 15</inkml:trace>
  <inkml:trace contextRef="#ctx0" brushRef="#br2" timeOffset="73110">17504 6965 110 0,'-22'-13'37'0,"22"13"1"15,-14-2 0-15,28 11-32 16,6-8-3-16,16 2-1 16,9-4 1-16,10 1-1 15,4-5 0-15,4-1 0 0,-1-1 0 16,-4 0-1-16,-9 2 0 15,-7 0 0-15,-15 3 0 16,-5 2 0-16,-22 0-1 16,7 13 1-16,-16 5 0 15,-7 0 0-15,-2 9-1 16,-3 2 2-16,3 4-2 15,1 2 0-15,6-2 0 16,5 3 0-16,11-10 0 16,11 1 0-16,8-11 0 15,11-6 0-15,7-7 0 16,3-9 0-16,-2-10 0 15,-1-7 0-15,-6-5 0 16,-10-8 0-16,-12 2 0 0,-12-6 0 16,-12 7-2-16,-11-4-4 15,1 13-3-15,-13-5-6 16,14 23-8-16,-17-10-12 15,21 16-4-15,2-2-1 16,13 2 1-16</inkml:trace>
  <inkml:trace contextRef="#ctx0" brushRef="#br2" timeOffset="73548">19226 6873 91 0,'7'-26'38'15,"4"14"0"-15,-10-2 1 16,-1 14-20-16,0 0-14 16,7 24-2-16,-15 0 0 15,-6 13-1-15,-3 6-1 0,-2 5 0 16,2 1 0-16,-3 0-1 15,8-4 0-15,2-7-2 16,10-7-3-16,2-18-6 16,21-2-16-16,-4-23-13 15,13-5 2-15,-3-17-2 16,7-5 2-16</inkml:trace>
  <inkml:trace contextRef="#ctx0" brushRef="#br2" timeOffset="73684">19264 6576 113 0,'-28'-11'37'0,"13"7"-1"16,15 4-12-16,-17-12-58 0,36 12-3 16,6-10-1-16,14 4 0 15</inkml:trace>
  <inkml:trace contextRef="#ctx0" brushRef="#br2" timeOffset="73948">19879 6287 93 0,'-10'15'39'0,"-10"6"1"16,5 17-1-16,-9-1-24 15,5 18-10-15,-3 13-2 16,4 12 1-16,-5 6-2 0,4 8 1 15,-1-3-2-15,4-6 0 16,3-3-4-16,-1-13-4 16,13-6-4-16,-13-28-23 15,20-5-5-15,-6-30-2 16,14 5 1-16</inkml:trace>
  <inkml:trace contextRef="#ctx0" brushRef="#br2" timeOffset="74117">19519 6861 107 0,'-33'-18'41'0,"15"18"0"15,3-4 0-15,15 4-22 0,29 7-16 16,16-8-2-16,19-2-2 15,14-8-5-15,20 14-10 16,-4-16-22-16,16 12-3 16,-8-6 0-16,-4 13-2 15</inkml:trace>
  <inkml:trace contextRef="#ctx0" brushRef="#br2" timeOffset="74314">20424 7051 130 0,'-19'24'43'0,"-4"-15"0"15,9 5-4-15,-6 1-39 16,9-18 0-16,11 3 0 0,0 0 0 16,-4-11 0-16,1-1-13 15,14 20-16-15,-11-8-12 16,0 0-1-16,0 0-1 15,0 0 1-15</inkml:trace>
  <inkml:trace contextRef="#ctx0" brushRef="#br2" timeOffset="76539">20750 6994 63 0,'9'-12'33'0,"-4"0"-2"15,1 0 1-15,-10-6-18 0,4 18-5 16,9-23-2-16,-9 23-1 15,1-18 0-15,-1 18-1 16,-6-17 1-16,6 17-1 16,-16-15-1-16,4 10 0 15,-6 2-1-15,-2 3-1 16,-9 5-1-16,-4 11 1 15,-4 6-1-15,-1 8 0 16,-1 5 0-16,2 6 0 16,3 0-1-16,6 1 1 15,10-4-1-15,11-7 1 16,10-8 0-16,12-8-1 15,11-10 1-15,6-8 0 16,10-7 0-16,3-7 0 16,2-9 0-16,-2-3 0 0,-4-6 0 15,-4 0-1-15,-5-2 1 16,-10 4 0-16,-5 5-1 15,-10 3 1-15,-7 6-1 16,0 19-1-16,-16-6 1 16,-2 21-1-16,-2 13 0 15,0 8 1-15,-2 9-1 16,6 8-1-16,2 6-2 15,5-5-2-15,15 5-4 16,0-19-14-16,23 3-14 16,-1-16 0-16,14-2-1 15,-1-17-1-15</inkml:trace>
  <inkml:trace contextRef="#ctx0" brushRef="#br2" timeOffset="77081">21431 6957 75 0,'6'-16'34'0,"0"2"1"0,-10-4 1 16,4 18-21-16,-18-28-8 15,4 20 0-15,-11-3 0 16,-4 9-1-16,-11 2-1 16,-2 10-1-16,-6 4-1 15,-2 4 0-15,3 3-1 16,4 3 0-16,8-1-1 15,11 2-1-15,11-3 1 16,15-5-1-16,14-6 0 16,16-5 0-16,8-1 0 15,7-3-1-15,4 0 1 16,-3-1 0-16,-1 0 0 15,-9 3 0-15,-10 5 0 0,-12 3 1 16,-14 4-1-16,-12 6 0 16,-15 1 0-16,-6 5 0 15,-6 1 1-15,-1-3-3 16,2-1 0-16,6-9-4 15,17 0-2-15,13-16-13 16,19-6-16-16,11-12-2 16,24 0 1-16,3-8 0 15</inkml:trace>
  <inkml:trace contextRef="#ctx0" brushRef="#br2" timeOffset="77355">22043 6904 104 0,'0'0'37'0,"3"-12"1"16,-3 12 0-16,0 0-31 15,-4 26-2-15,-2-3-1 16,1 7-1-16,-4 6-1 15,1 3 0-15,-1 1 0 16,-1 3-2-16,4-4 0 16,0-8-4-16,8-1-3 15,-2-30-18-15,17 16-10 16,-3-24-5-16,11-3 2 15,-6-18-2-15</inkml:trace>
  <inkml:trace contextRef="#ctx0" brushRef="#br2" timeOffset="77508">22079 6508 106 0,'-23'-26'37'0,"7"13"0"16,-1 7-4-16,17 6-33 15,4 12-8-15,-4-12-27 16,38 14-1-16,-6-12 0 15,17 3 0-15</inkml:trace>
  <inkml:trace contextRef="#ctx0" brushRef="#br2" timeOffset="77742">22694 6398 105 0,'-30'7'38'16,"11"17"1"-16,-12 1-1 15,9 13-30-15,-10 13-4 16,5 12 0-16,2 9-1 15,0 6 1-15,4 3-3 16,6-4 0-16,5-4-2 16,3-9-2-16,9-2-4 15,-3-28-19-15,14-2-11 16,-6-19-3-16,9-7 1 15,-6-16-1-15</inkml:trace>
  <inkml:trace contextRef="#ctx0" brushRef="#br2" timeOffset="77900">22381 6912 97 0,'-26'-18'41'15,"-5"-3"0"-15,16 12-2 16,3-6-10-16,12 15-25 16,29-5-3-16,11 0-3 15,20 8-6-15,2-15-24 16,22 12-8-16,3-6-1 15,11 4 0-15</inkml:trace>
  <inkml:trace contextRef="#ctx0" brushRef="#br2" timeOffset="78942">1449 8541 68 0,'10'-19'34'0,"-10"19"0"15,4-15 1-15,-4 15-25 16,-3-18-1-16,3 18-1 16,-15-10-1-16,4 12-1 15,-15 1 0-15,1 12-2 0,-9 3 0 16,-3 13-2-16,-7 5 0 15,1 9 0-15,-2 3 0 16,8 2-1-16,6 1 0 16,12-7-1-16,15-5 0 15,12-9 0-15,17-8-1 16,13-18-3-16,20 0-4 15,-2-24-19-15,25 4-11 16,-7-14 0-16,14 2-2 16,-6-9 2-16</inkml:trace>
  <inkml:trace contextRef="#ctx0" brushRef="#br2" timeOffset="79410">2023 8623 97 0,'-9'-9'37'15,"-9"-9"1"-15,3 8-1 16,-10-1-31-16,2 6 0 16,-11 4-2-16,1 9 0 15,-7 8-1-15,0 11 0 16,-4 7-2-16,5 6 2 15,3 0-2-15,5 4 1 16,9-4-1-16,11-4-1 16,10-8 1-16,12-5-1 15,14-13 1-15,12-8 0 16,9-9-2-16,5-10 1 0,2-7 0 15,2-4 0-15,-3-5 0 16,-8-3 0-16,-7-1 0 16,-12 2-1-16,-7 3 1 15,-9 3 0-15,-4 5 0 16,-4 5 0-16,-3 6-1 15,2 13 0-15,0 0 0 16,-12 13 0-16,9 10 0 16,-1 8-1-16,2 7-1 15,1 3 0-15,6 8-2 16,-5-9-2-16,18 6-6 15,-11-23-13-15,20 5-10 16,-2-22 0-16,11-4-1 16,-4-15 1-16</inkml:trace>
  <inkml:trace contextRef="#ctx0" brushRef="#br2" timeOffset="79755">2455 8650 108 0,'-6'-11'37'0,"6"11"1"15,-20 3-3-15,7 9-30 16,-2 8-2-16,5 5-1 15,-3 2-1-15,4 4 1 16,2-1 0-16,3-2 0 16,7-6 0-16,6-9-1 15,5-9 1-15,7-12-1 16,2-12 0-16,6-7 0 15,1-9-1-15,3-8 1 0,-3-4 0 16,-1 0-1-16,-1 3 1 16,-3 8-1-16,-7 6 1 15,-3 14-1-15,-2 11 0 16,-3 15 0-16,-2 12 0 15,-2 11-1-15,3 9-1 16,-3 1-3-16,9 15-10 16,-5-19-11-16,9 10-14 15,0-19 0-15,9 1-1 16,1-17-1-16</inkml:trace>
  <inkml:trace contextRef="#ctx0" brushRef="#br2" timeOffset="80343">3788 8212 96 0,'0'0'37'0,"-8"12"-2"16,-4 1 1-16,11 7-34 16,-6 6-1-16,1 3 0 15,4 1-4-15,3-4 0 16,12 0-4-16,-2-23-16 15,22-2-13-15,4-18 1 16,9-5-1-16,2-14 1 16</inkml:trace>
  <inkml:trace contextRef="#ctx0" brushRef="#br2" timeOffset="80506">4153 8104 95 0,'-18'8'36'0,"4"15"0"0,-4-3-1 15,8 9-30-15,4 1-2 16,4 4-4-16,9 9-5 15,3-9-10-15,12 13-20 16,-3-6 1-16,11 4-2 16,-5-4 1-16</inkml:trace>
  <inkml:trace contextRef="#ctx0" brushRef="#br2" timeOffset="81077">4385 8531 97 0,'-12'-17'38'0,"12"17"0"16,-22-16-2-16,11 18-30 16,0 2 0-16,3 13-3 15,-1 3 0-15,1 9-1 16,0 0-1-16,2 4 1 15,3 0-2-15,2-3 1 16,3-5 0-16,6-8-1 16,6-9 0-16,8-10 0 15,4-11 0-15,5-7 1 16,4-13-1-16,6-5 0 15,-1-7 1-15,-3-2-1 16,-2 3 0-16,-7 4 1 16,-3 8-1-16,-9 4 0 15,-3 13 0-15,-13 15 0 16,0 0-1-16,3 20 1 0,-10 7 0 15,2 10 0-15,0 5-1 16,3 5 1-16,2 0 0 16,3-2 0-16,5-4 0 15,8-11 1-15,5-9-1 16,5-7 1-16,3-13 0 15,3-10 0-15,1-10 0 16,-2-9 0-16,-1-9 0 16,-8-4-1-16,0-7 1 15,-7 0-1-15,-6 2 0 16,-4 3 0-16,0 8-2 15,-5 7 0-15,2 10-3 16,-1 3-3-16,-1 15-6 16,0 0-10-16,24 23-14 0,-14-9-1 15,14 8 0-15,-3-5 2 16</inkml:trace>
  <inkml:trace contextRef="#ctx0" brushRef="#br2" timeOffset="81482">5409 8342 98 0,'-5'-13'38'16,"-16"-2"2"-16,6 11-1 16,-18 4-33-16,12 7-1 15,-4 6-1-15,1 13-1 16,2 6-1-16,2 8 0 15,4 6-1-15,4 5 1 0,4-1-1 16,3-2-1-16,7-6 1 16,6-8-1-16,7-9 1 15,6-13-1-15,4-9 0 16,3-13 1-16,2-8-1 15,2-6 0-15,-1-6 0 16,-5-4 0-16,-3-2 0 16,-4 5 0-16,-6 4 0 15,-5 6 0-15,-6 6 0 16,-2 15 0-16,0 0-1 15,0 0 0-15,-9 30 0 16,5-7-1-16,7 9-2 16,-1-2-2-16,13 9-4 0,-7-19-11 15,25 13-10-15,-8-21-7 16,18 1-1-16,-3-16-1 15</inkml:trace>
  <inkml:trace contextRef="#ctx0" brushRef="#br2" timeOffset="81844">5972 8300 101 0,'-27'21'39'15,"-10"-2"1"-15,8 14-2 16,-3-3-33-16,10 6-1 15,8-6-2-15,10-1 0 0,12-11-1 16,10-9 0-16,10-8-1 16,6-8 0-16,1-4 0 15,3-4 0-15,-5 1 0 16,-4 3 0-16,-7 4 0 15,-8 11 1-15,-11 9-1 16,-7 8 1-16,-5 5-1 16,-5 8 0-16,-3 1 1 15,0 2-1-15,2-1-1 16,3-6-1-16,6-3-1 15,2-15-4-15,22 4-11 16,-10-29-12-16,20 1-10 16,-2-18 1-16,18-7-1 15,-2-14 2-15</inkml:trace>
  <inkml:trace contextRef="#ctx0" brushRef="#br2" timeOffset="82182">6447 8024 107 0,'-14'-3'40'0,"1"26"2"16,-14 7-3-16,5 23-34 15,-5 0-1-15,4 12-2 16,2 4 0-16,4 2-1 16,6-7 0-16,8-5 0 15,5-7 0-15,5-10 0 16,7-12-1-16,5-13 1 15,5-20-1-15,4-9 1 16,2-13-1-16,1-5 1 0,0-5-1 16,-2-1 0-16,-3 2 1 15,-5 7-1-15,-7 7 0 16,-4 9 0-16,-10 11 0 15,4 14-1-15,-7 6 0 16,-6 6-3-16,8 11-7 16,-15-10-8-16,21 18-8 15,-14-15-15-15,18 1 1 16,-2-15-2-16,13-3 2 15</inkml:trace>
  <inkml:trace contextRef="#ctx0" brushRef="#br2" timeOffset="82842">7638 8331 81 0,'-13'-11'36'0,"-7"-2"1"16,1 10 0-16,-4-2-31 15,-1 11 1-15,-7 1-2 16,5 10 0-16,-10 3-1 15,6 11 0-15,-5 4-1 16,6 3-1-16,0 0 0 16,8 0-1-16,6-3 0 15,11-5 0-15,9-9 0 16,15-9 0-16,9-13 0 15,9-13 0-15,7-8-1 0,4-8 1 16,1-6 0-16,-3-3-1 16,-4-3 1-16,-8 4-1 15,-8 6 0-15,-10 7 0 16,-8 6 0-16,-9 19 0 15,0 0 0-15,-15 4 0 16,1 18-1-16,-1 9 0 16,4 6 0-16,1 4 0 15,10 3-2-15,4-5-1 16,17 3-4-16,1-22-6 15,26 6-10-15,-9-26-13 16,21-3-2-16,-7-17 0 16,10-5 2-16</inkml:trace>
  <inkml:trace contextRef="#ctx0" brushRef="#br2" timeOffset="83345">8193 8296 93 0,'-12'4'37'0,"-7"2"1"15,5 13 0-15,-12 7-33 16,9 5-1-16,-1 4 0 15,5 5-2-15,-1 2 1 16,8 2-1-16,3-5 0 16,6-2-1-16,6-6 1 15,5-7-1-15,4-11 1 16,2-9-1-16,7-11 0 15,-1-9-1-15,6-8 1 16,-4-8 0-16,2-5-1 16,-2-4 0-16,-3 2 0 0,-4 2 0 15,-4 6 0-15,-5 6 0 16,-2 8 0-16,-10 17 0 15,0 0-1-15,0 0 1 16,7 19 0-16,-7 5 0 16,0 7-1-16,-1 5 1 15,6 1 0-15,1-1 1 16,2-2-1-16,6-5 0 15,4-9 1-15,4-10 0 16,6-11 0-16,6-12-1 16,-2-11 1-16,4-9 0 15,-1-10 0-15,-3-1-1 16,-4-2 0-16,-5 1-1 15,-3 6 0-15,-7 6-1 16,-4 12-2-16,-8 4-3 0,-1 17-7 16,0 0-8-16,8 18-13 15,-9-4-4-15,15 10-2 16,-3-4 2-16</inkml:trace>
  <inkml:trace contextRef="#ctx0" brushRef="#br2" timeOffset="83772">9189 8352 105 0,'-23'-6'40'0,"-9"-9"1"0,5 15-2 16,-4 0-37-16,1 10 2 15,0 5-2-15,1 11 1 16,1 5-1-16,6 3 0 16,3 4-1-16,9-2 1 15,5-2-2-15,10-6 1 16,6-9 0-16,13-8-1 15,3-10 0-15,7-7 0 16,3-9 0-16,4-7 0 16,-2-6 0-16,-1-4 0 15,-7 1-1-15,-4 2 1 16,-7 3 0-16,-6 6-1 15,-7 6 1-15,-7 14 0 16,0 0-1-16,-6 14 1 0,0 8-2 16,-1 5 0-16,4 5-3 15,0 0-1-15,11 11-6 16,-6-20-9-16,23 15-9 15,-9-23-8-15,14 2-1 16,-2-14 0-16,14-8 3 16</inkml:trace>
  <inkml:trace contextRef="#ctx0" brushRef="#br2" timeOffset="84314">9635 8327 92 0,'0'0'38'0,"-28"19"2"16,13 10-2-16,-8 0-29 0,9 9-2 15,0-4-2-15,5 1-2 16,3-2-1-16,10-7 0 16,5-7-1-16,6-10 0 15,7-11 0-15,4-11 0 16,3-9-1-16,3-9 1 15,2-6-1-15,-3-5 0 16,0 1 1-16,-2 2-2 16,-4 6 1-16,-6 7-1 15,-4 11 1-15,-15 15-1 16,13 9 0-16,-18 19 1 15,-6 14-1-15,-4 17 1 16,-8 10-1-16,-2 16 1 16,-3 6 1-16,-2 3 0 0,1 0 0 15,6-6-1-15,1-9 1 16,6-12 0-16,4-12 0 15,5-16 0-15,2-16-1 16,5-23 1-16,0 0-1 16,-6-10 1-16,2-16 0 15,3-11 0-15,-5-7-1 16,2-10 0-16,4-3-1 15,-1-1 1-15,2 2-1 16,3 3 1-16,7 4-1 16,4 6-1-16,9 8-2 15,-2 6-1-15,15 13-9 16,-12-13-7-16,22 18-10 15,-11-18-10-15,13 5 1 0,-2-14-1 16,5 1 2-16</inkml:trace>
  <inkml:trace contextRef="#ctx0" brushRef="#br2" timeOffset="84525">10364 7936 102 0,'-21'25'38'15,"-7"-3"0"-15,10 7-2 16,0-7-31-16,10 0-3 16,4-4-2-16,4-18-5 15,26 15-8-15,-13-29-18 0,17 0-7 16,-3-8 1-16,9-4 0 15</inkml:trace>
  <inkml:trace contextRef="#ctx0" brushRef="#br2" timeOffset="84668">10542 7890 85 0,'-5'24'39'0,"-19"0"-1"15,14 17 3-15,-13-14-12 16,9 9-28-16,6 1-3 16,0-14-15-16,20 8-18 15,-7-15-5-15,12 4-1 16,-4-14-1-16</inkml:trace>
  <inkml:trace contextRef="#ctx0" brushRef="#br2" timeOffset="84835">10647 8612 114 0,'-29'-1'38'0,"9"-11"-13"15,11 2-24-15,3-7-42 16,6 17 0-16,7-23-3 15</inkml:trace>
  <inkml:trace contextRef="#ctx0" brushRef="#br3" timeOffset="89243">1580 9447 89 0,'0'0'37'0,"4"-13"-1"15,-4 13 1-15,0 0-28 16,0 0-4-16,-4 11 0 15,4 11-2-15,0 6 0 16,0 15-1-16,-3 9-1 16,1 11 0-16,-1 8 0 15,-1 8 0-15,0-1-2 16,-1-3 1-16,1-7-3 0,0-9 0 15,7-6-6-15,-7-21-22 16,14-3-6-16,-10-29 0 16,17 11-1-16</inkml:trace>
  <inkml:trace contextRef="#ctx0" brushRef="#br3" timeOffset="89798">1348 9591 83 0,'-24'-20'38'0,"12"16"-1"16,2-9 1-16,10 13-15 16,21-11-19-16,5-1-1 15,14-8-1-15,7 1 0 0,9-5 0 16,9 0 0-16,5 1 0 15,2 2-1-15,-2 2 1 16,-7 3-1-16,-6 5 0 16,-9 6 0-16,-9 1 0 15,-10 6 0-15,-11 6 0 16,-4 9 0-16,-9 13 0 15,-5 9 0-15,-6 13-1 16,-2 11 1-16,-6 11 0 16,0 6-1-16,-1 1 1 15,1 1-1-15,5-8 0 16,1-13 0-16,6-9 0 15,2-13 0-15,8-16 0 16,3-13 0-16,5-17 1 0,4-13-1 16,1-11 0-16,6-7 0 15,-3-9 1-15,1-3-1 16,0 0 2-16,-4 5-2 15,-3 6 0-15,-3 9 0 16,-3 11 0-16,-12 19 0 16,17-5 0-16,-12 21 0 15,2 10-2-15,-1 6 1 16,2 4-1-16,2 3-1 15,8 2-2-15,-2-6-1 16,10 3-8-16,-8-20-23 16,12 2-2-16,-7-20 1 15,11 1-1-15</inkml:trace>
  <inkml:trace contextRef="#ctx0" brushRef="#br3" timeOffset="90159">2424 9885 109 0,'-23'-1'38'16,"14"14"0"-16,-5-9-1 15,14-4-33-15,11 8 0 16,10-5-2-16,11-5 0 16,9-4 0-16,9-6-1 15,6-6 1-15,0-5-1 16,2-2 0-16,-5-4 0 15,-9 1 0-15,-9 1 0 16,-13-1-1-16,-11 4 1 0,-12 5-1 16,-14 6 1-16,-11 8-1 15,-5 8 0-15,-8 14 1 16,-8 7-1-16,0 9 0 15,0 10-1-15,8 3 1 16,9 2 0-16,10 0-1 16,17-4 0-16,13-9-2 15,19-5-1-15,9-16-4 16,24 5-17-16,-4-26-13 15,15 2 0-15,-7-16 0 16,8 2 0-16</inkml:trace>
  <inkml:trace contextRef="#ctx0" brushRef="#br3" timeOffset="90595">3181 9713 110 0,'-19'-24'37'16,"9"15"2"-16,-12-3-2 16,3 17-32-16,3 4 0 15,3 15-2-15,3 7 0 16,4 8 0-16,2 2-1 15,7 3 0-15,3-4-1 16,6-7 0-16,5-6 0 16,7-13 0-16,5-12-1 15,3-12 1-15,5-11-1 16,-1-11 0-16,1-6 1 15,-2-5-1-15,-1 1 0 16,-9 4-1-16,-2 6 1 16,-8 8-1-16,-2 11 1 15,-13 13-1-15,8 27 1 0,-10 14-1 16,-3 19 1-16,0 14 0 15,-2 17-1-15,-3 8 1 16,0 4-2-16,-1-3 2 16,0-5-1-16,-2-12 1 15,0-15-1-15,-3-14 0 16,-7-14 0-16,-3-12 0 15,-2-11-1-15,-8-12 0 16,-1-7-2-16,-4-13-1 16,5 0-8-16,-9-21-23 15,17-3-3-15,-2-16-2 16,16 0 3-16</inkml:trace>
  <inkml:trace contextRef="#ctx0" brushRef="#br3" timeOffset="91315">4407 9726 76 0,'21'-19'35'15,"-10"-3"0"-15,-2 12 0 16,-14-10-21-16,5 20-2 0,-7-14-5 16,7 14-1-16,-20-1-2 15,8 9 0-15,-7 4-2 16,2 8 1-16,-4 3-1 15,3 4 0-15,-3 3 0 16,3 3 0-16,3-3-1 16,3-3 0-16,6-1 0 15,5-6 0-15,6-5-1 16,9-2 0-16,6-4 1 15,3-2-1-15,5 1 0 16,0-1 0-16,-4 4 0 16,3-1 1-16,-6 4 0 15,-7 2-1-15,-8 5 1 16,-7 1-1-16,-7 1 0 15,-8 1 0-15,-5-2 0 0,-3-4-1 16,-1-1-2-16,1-6-1 16,7-3-2-16,2-12-3 15,15 4-15-15,8-12-15 16,16-2 1-16,-3-13 0 15,17 6 0-15</inkml:trace>
  <inkml:trace contextRef="#ctx0" brushRef="#br3" timeOffset="91670">4826 9766 109 0,'-2'-21'37'0,"2"21"1"16,-16-17-2-16,-1 23-31 15,-4 3 0-15,-3 13-2 0,-1 6 1 16,3 10-1-16,1 4 0 15,4 6-1-15,6-1 1 16,6-1-1-16,5-6-1 16,11-6 0-16,8-12 0 15,6-11 1-15,9-13-2 16,0-13 0-16,4-12 0 15,-1-7 0-15,-6-8 0 16,-5-5 0-16,-12 0 0 16,-7-1 0-16,-11 10 0 15,-9 4 0-15,-6 10 0 16,-4 5-3-16,2 10 0 15,-1 2-1-15,8 12-3 16,4-10-8-16,24 14-22 0,-3-16-3 16,21 5 1-16,2-16 0 15</inkml:trace>
  <inkml:trace contextRef="#ctx0" brushRef="#br3" timeOffset="91894">5442 9055 115 0,'-27'2'40'0,"3"28"1"16,-10 8-2-16,10 18-35 16,0 9-2-16,7 12 0 15,5 9-1-15,5 3 0 16,4 3-2-16,7-7-2 15,11-1-3-15,-6-20-13 0,17 6-18 16,-7-19-3-16,14-5 0 16,-9-21 0-16</inkml:trace>
  <inkml:trace contextRef="#ctx0" brushRef="#br3" timeOffset="92225">5652 9596 113 0,'-6'-14'40'15,"6"14"0"-15,0 0-1 16,-8 25-35-16,8-3 1 0,3 7-2 16,2 5 0-16,-2 9 0 15,0 1-2-15,1 0 1 16,0-4 0-16,0-3-2 15,1-5 0-15,0-5 0 16,3-11 0-16,-8-16 0 16,22 3 0-16,-7-15 0 15,4-13 0-15,3-7 0 16,2-7-2-16,-2-6 0 15,2-4-1-15,-6-4-3 16,6 12-6-16,-17-15-20 16,8 24-7-16,-17-2-1 15,7 19-1-15,-8-2 1 16</inkml:trace>
  <inkml:trace contextRef="#ctx0" brushRef="#br3" timeOffset="92606">6034 9763 112 0,'0'0'39'16,"7"16"0"-16,-7-16 1 15,19-3-36-15,2 1-1 16,9-3-1-16,7-3 0 15,8-2 0-15,0-3-1 16,1-3 0-16,-3-1 0 16,-4 1 0-16,-10-4 0 15,-9 2 0-15,-11-2-1 0,-6 3 0 16,-12-1 1-16,-8 2-2 15,-7 5 1-15,-4 5 0 16,-8 11 0-16,-1 11 1 16,-4 9 0-16,3 12 0 15,5 8 0-15,4 6 1 16,10 0-2-16,11-3 0 15,18-7-4-15,12-16-3 16,26-5-14-16,-1-30-18 16,21-5-2-16,-2-23 0 15,11-1-2-15</inkml:trace>
  <inkml:trace contextRef="#ctx0" brushRef="#br3" timeOffset="93096">7455 9285 100 0,'9'-14'37'0,"-5"29"2"16,-13 6-3-16,6 15-33 15,-7 5 0-15,1 15-1 16,-2 6 1-16,2 5-1 15,0 2 0-15,2-1 0 16,0-3-2-16,3-7-1 16,3-2-2-16,1-18-3 15,9 2-27-15,-5-24-5 0,6-2 0 16,-10-14 0-16</inkml:trace>
  <inkml:trace contextRef="#ctx0" brushRef="#br3" timeOffset="93277">7308 9757 108 0,'-17'2'38'0,"-4"-5"1"16,21 3-1-16,-15 12-31 16,25-8-3-16,11-9-3 15,11-8-2-15,15-3-3 16,8-17-5-16,27 2-27 15,-10-17-4-15,12 5 2 0,-10-14-3 16</inkml:trace>
  <inkml:trace contextRef="#ctx0" brushRef="#br3" timeOffset="93668">7983 9044 107 0,'-20'7'39'0,"3"20"0"15,-8 5-1-15,5 16-34 16,-3 10 0-16,4 11 0 15,1 3 0-15,1 6 0 16,1-3-1-16,6-1 1 16,2-7-2-16,3-7 1 15,4-12-3-15,3-9 0 0,3-8 0 16,4-10 0-16,4-9 0 15,4-10 0-15,0-9 0 16,4-6 0-16,-1-5 0 16,1-6 0-16,-1-2 0 15,-3-1 0-15,1 1 0 16,-4 4 0-16,0 6 0 15,-4 7 0-15,0 8 0 16,-10 1 0-16,15 22-2 16,-8-1 0-16,1 6-2 15,1-4 0-15,8 7-3 16,-2-17-7-16,16 10-19 15,-9-23-6-15,15 1 1 16,-4-19-1-16</inkml:trace>
  <inkml:trace contextRef="#ctx0" brushRef="#br3" timeOffset="93885">8412 9537 108 0,'-9'-14'38'0,"9"14"1"16,-13 8-2-16,3 14-31 15,0 4-1-15,3 12-1 16,-3 4-1-16,8 5 0 15,-3 0-1-15,5-5-1 16,5-5-2-16,3-10-1 16,4-7-3-16,4-25-9 15,14 1-23-15,-11-25-2 16,14 1-1-16,-14-19 0 15</inkml:trace>
  <inkml:trace contextRef="#ctx0" brushRef="#br3" timeOffset="94005">8436 9248 108 0,'-10'-4'35'0,"10"4"-4"16,-4 13-31-16,29 0-37 16,6-7 1-16,17 8-2 15</inkml:trace>
  <inkml:trace contextRef="#ctx0" brushRef="#br3" timeOffset="94352">8968 9407 104 0,'-18'17'40'16,"-14"-12"0"-16,8 11 0 15,-9-2-32-15,9 1-4 16,1 0-1-16,10 6-1 16,4-4-1-16,11 5 0 15,4-1 0-15,8-3 0 16,9 0 0-16,6-6 0 15,4 0 0-15,-2-3 0 16,-1 0-1-16,-1-3 2 16,-6 6-2-16,-6 0 1 15,-10 5-1-15,-4 3 1 16,-11 6 1-16,-6 1-2 15,-5 2 0-15,-5-1 0 0,2 1-3 16,-2-4-1-16,5 0-4 16,-4-14-13-16,14 6-19 15,-4-16-2-15,13-1 1 16,0 0-1-16</inkml:trace>
  <inkml:trace contextRef="#ctx0" brushRef="#br3" timeOffset="95237">9806 9490 89 0,'0'11'37'0,"0"-11"-1"15,0 12 2-15,-14-2-32 16,14 8-3-16,-5 3 2 16,3 12 0-16,-5 3 0 15,4 10-1-15,-5 0-1 16,3 3 1-16,-1-5-2 15,1-8 1-15,1-6-2 16,1-8-1-16,3-10 1 16,0-12 0-16,5-10-1 15,1-11 0-15,-1-8 1 16,2-7-1-16,0-6 0 15,0-8-1-15,1-4 1 0,-1-3-1 16,3 3 0-16,0 4 0 16,0 4 0-16,2 9 0 15,3 7 1-15,2 10 0 16,3 8-1-16,3 9 1 15,3 11 0-15,0 4 0 16,3 6 0-16,0 3 0 16,4 2 0-16,-4 3-1 15,-6 1 1-15,-3 3 0 16,-8-2 0-16,-8 4 0 15,-12-1 1-15,-8-1-1 16,-11 1 1-16,-10-3-1 16,-5 1 1-16,-5-5 0 15,1-3-1-15,4 1 0 0,1-2 0 16,6 1 0-16,7 5 0 15,6 4 1-15,4 6-1 16,4 8 0-16,5 5 0 16,2 7-1-16,1 1-1 15,4-2 1-15,4 0-4 16,0-12-1-16,15 3-19 15,-9-23-12-15,15-7-3 16,-7-18-1-16,11-10 3 16</inkml:trace>
  <inkml:trace contextRef="#ctx0" brushRef="#br3" timeOffset="96005">10272 9422 108 0,'0'0'40'0,"6"18"0"16,-12-7-1-16,2 13-37 15,4 4 1-15,1 8 0 16,-3 7-1-16,-1 5 1 15,-2 3-1-15,-2-2-1 16,-2-3 1-16,-2-5-1 16,4-8 0-16,-1-9-1 15,3-10 0-15,5-14 1 0,8-10-1 16,6-14 0-16,1-10 0 15,6-7 0-15,-1-10-1 16,4-3 0-16,-2-6 1 16,-2 2-2-16,-2 5 1 15,-6 8 0-15,-3 7 0 16,-2 10 0-16,1 11 1 15,-8 17 0-15,15-5 0 16,-2 14 0-16,3 6 0 16,7-3 0-16,4 2-1 15,8-1 1-15,8-3 0 16,3-5 0-16,0-3 0 15,2-2 0-15,-5-2 0 16,-7-2 0-16,-6 1 0 16,-12-1 1-16,-18 4-1 0,0 0 0 15,-16 11 1-15,-9 3 0 16,-9 1-1-16,-2 10 2 15,-4 6-1-15,-2 1 1 16,6 5 0-16,8-1 0 16,10 0-1-16,11-5 2 15,11-3-3-15,13-10 0 16,15-6 0-16,6-10 0 15,9-7 0-15,1-10 0 16,1-7-2-16,-1-5 1 16,-6-8-1-16,-7-2 1 15,-10-4 0-15,-11-1-1 16,-7 2 1-16,-8 1-2 15,-7 4 2-15,-6 4-1 0,-1 9 0 16,-4 6-1-16,8 12-1 16,-3 3-2-16,9 18-7 15,5-17-13-15,0 28-11 16,7-15-2-16,13 6 1 15,3-10 0-15</inkml:trace>
  <inkml:trace contextRef="#ctx0" brushRef="#br3" timeOffset="96507">11378 8902 101 0,'-34'-1'40'0,"6"20"1"16,-9 6-1-16,13 7-34 15,-4 17-2-15,6 14 1 16,1 6-2-16,5 7 0 16,5 4-1-16,6 2 0 15,2-4 0-15,2-4 0 16,2-9-1-16,3-10 0 15,-1-11 1-15,3-11-2 16,0-11 0-16,-6-22 0 16,18 6 0-16,-5-21 0 15,1-9 0-15,3-9-2 16,1-2 0-16,1-9 1 15,5 0 0-15,-1 3-1 16,-1 4 1-16,2 8-1 0,2 7 2 16,-6 9 0-16,4 11 0 15,-5 7 0-15,0 7 0 16,-5 7 0-16,-1 3 0 15,-3 5 1-15,-4 0 0 16,-4-1 0-16,-10 2 0 16,-4-3 0-16,-8 0 0 15,-9-2-1-15,-5-1 0 16,-4-9 0-16,1 1-4 15,0-7 0-15,12-1-5 16,1-21-8-16,29 0-22 16,-3-19-2-16,27-4 2 15,1-17-3-15</inkml:trace>
  <inkml:trace contextRef="#ctx0" brushRef="#br3" timeOffset="96747">11810 8799 96 0,'-5'28'41'15,"-14"1"1"-15,6 17-2 16,-11 4-32-16,7 9-4 16,-2 10 1-16,3 6-2 15,-1 3-1-15,4 5 0 16,-1-3 0-16,6-6-1 15,1-6-1-15,5-10-2 16,6-10-2-16,0-21-6 16,18 0-24-16,-10-26-6 0,14-3-1 15,-7-18-1-15</inkml:trace>
  <inkml:trace contextRef="#ctx0" brushRef="#br3" timeOffset="97108">11828 9439 102 0,'-3'20'39'0,"-5"-7"2"15,13 7-2-15,-5-5-34 16,17-7-2-16,7-8 0 16,10-4-1-16,5-5 0 15,5-6-1-15,1-5-1 16,0 0 0-16,-5-5 1 15,-7-1-1-15,-14-1 0 0,-9 2 1 16,-13 0-1-16,-11 4 1 16,-8 4 0-16,-11 7 0 15,-5 8 0-15,-2 8 0 16,-1 11 0-16,-1 10 0 15,5 6-1-15,7 7 1 16,6 7-1-16,9 0 0 16,10 0 0-16,12-9 0 15,13-2-3-15,9-15-1 16,15-4-5-16,0-26-12 15,20 2-17-15,-8-21-3 16,9-1 1-16,-7-12-1 16</inkml:trace>
  <inkml:trace contextRef="#ctx0" brushRef="#br3" timeOffset="97596">12425 9306 99 0,'-25'13'38'16,"9"13"2"-16,-15 2-1 16,10 12-32-16,-8 2-1 15,6 7 0-15,0-1-2 16,7-2 1-16,4-8-2 15,7-5 0-15,5-10-1 16,7-11-1-16,5-11 1 16,3-11-2-16,6-11-2 15,3-8 0-15,0-8 1 16,1-3 0-16,-1-5 0 15,-2 2-1-15,-3 4 1 0,-5 8 0 16,-6 5 1 0,-1 11 0-16,-7 15 0 0,0 0 0 15,-4 14 0-15,1 6 0 16,0 1 0-16,3 2 0 15,5-3 0-15,4-2 0 16,2-9 0-16,8-7 1 16,3-8-1-16,5-7 0 15,1-5 1-15,0-4-1 16,-1-5 1-16,-3 0-1 15,-1-1 1-15,-6 4-1 16,-1 5 1-16,-4 7-1 16,-12 12 0-16,10 11 0 15,-12 15 0-15,-6 14 1 0,-3 12-1 16,-5 8 0-1,5 12-3-15,-6-8-3 0,12 9-9 16,-8-28-17-16,21-2-9 16,0-25 1-16,16-11-4 15</inkml:trace>
  <inkml:trace contextRef="#ctx0" brushRef="#br3" timeOffset="98563">13358 8885 102 0,'0'0'36'16,"3"-17"2"-16,4 27-11 15,-7-10-23-15,-7 31 0 16,4 3-1-16,1 11 1 16,-3 12-2-16,0 11 1 15,-3 10-1-15,1 3 1 16,-5 0 0-16,4 0 0 15,-3-10-1-15,6-6 1 16,-2-12-2-16,8-14 2 16,4-13-2-16,0-13 1 15,10-15-2-15,2-12 0 16,5-9-1-16,0-9 0 15,1-6 0-15,-4-5 0 16,2-1 1-16,-2 1-2 16,-3 5 2-16,-2 4-2 0,-2 12 3 15,-2 8-1-15,0 13 0 16,2 9 0-16,-3 13-1 15,-1 10 2-15,2 7-1 16,-3 5 2-16,0 3-1 16,-5-1 0-16,-2 0 0 15,-6-4 0-15,-8-2 0 16,-4-8 0-16,-9-6-1 15,-3-8 0-15,-4-6 0 16,-3-10-2-16,4-6-1 16,3-12-1-16,13-3-3 15,3-20-11-15,28 11-19 16,-3-14-4-16,21 7 1 15,5-8-1-15</inkml:trace>
  <inkml:trace contextRef="#ctx0" brushRef="#br3" timeOffset="99121">13895 9379 98 0,'0'0'39'16,"-11"-17"1"-16,11 17-1 15,-15-1-34-15,15 1-1 16,-17 8 0-16,8 10-1 15,-3 6-1-15,0 8 1 16,2 5 0-16,2 5 0 16,2-1-1-16,7-1 0 0,9-6-1 15,6-8 1-15,9-12-1 16,9-10 0-16,9-15-1 15,3-6-1-15,2-10 1 16,-2-8-1-16,-3-7 0 16,-5-4 1-16,-6-2-1 15,-7 3 0-15,-10 4 1 16,-5 9 0-16,-7 8 0 15,-3 24 0-15,-13-4-1 16,-1 29 1-16,-1 18 0 16,-3 17 2-16,2 19-2 15,-2 13 2-15,3 14-2 16,0 6 2-16,1 1-3 15,1-2 3-15,-1-8-3 0,2-10 1 16,-3-14-1-16,0-18 1 16,-2-13-1-16,-4-24 2 15,-1-15-1-15,-2-13-1 16,-1-16 2-16,0-14-2 15,3-12 1-15,6-15-1 16,6-11 0-16,8-5-2 16,14 1 1-16,4-1-4 15,21 11-5-15,-7-5-7 16,26 22-22-16,-12 1 0 15,14 17 0-15,2-1-1 16</inkml:trace>
  <inkml:trace contextRef="#ctx0" brushRef="#br3" timeOffset="99757">15124 9345 72 0,'-14'-13'37'0,"14"13"0"16,-17-13 0-16,17 13-17 0,-11-7-14 15,11 7 0-15,0 0-2 16,5 23 0-16,-1-3 0 16,7 14-1-16,-4 5 0 15,2 14 0-15,-4 7 0 16,-4 10 0-16,-2 7-2 15,-11 1 2-15,-6-1-2 16,-10-3 1-16,-5-9-1 16,-3-12-1-16,3-9-2 15,-2-20 0-15,7-13-2 16,0-23-3-16,19-6-7 15,-6-28-21-15,17-2-6 16,1-19 1-16,12-5 1 16</inkml:trace>
  <inkml:trace contextRef="#ctx0" brushRef="#br3" timeOffset="99917">14913 9053 108 0,'-15'3'38'15,"-5"-2"1"-15,20-1-3 16,-21 19-38-16,21-19-3 15,31 8-26-15,-4-10-6 16,17 7-1-16,2-4 0 16</inkml:trace>
  <inkml:trace contextRef="#ctx0" brushRef="#br3" timeOffset="100262">15491 9307 103 0,'-14'15'38'0,"-7"-8"1"15,4 11-1-15,1-5-35 16,3 8 2-16,-1 1-1 16,2 5 0-16,3 0-1 15,5 1 0-15,2-5-1 16,8-1 0-16,5-10-1 15,8-6 0-15,7-9 0 16,3-8-1-16,6-6-1 16,-3-6 1-16,0-6-1 15,-3-3 0-15,-4-1-1 16,-15 1-2-16,-2 4 1 0,-11 1-2 15,-3 10-1-15,-11-1-1 16,3 15-2-16,-10-10-11 16,24 13-17-16,-19 8 0 15,19-8 0-15,0 13 2 16</inkml:trace>
  <inkml:trace contextRef="#ctx0" brushRef="#br3" timeOffset="100514">15945 9214 107 0,'0'0'38'0,"11"0"1"16,-11 0-2-16,-9 30-32 0,1 1-1 15,6 9 0-15,-3 7-1 16,3 6-1-16,-3-1 0 15,7-3-1-15,1-4-2 16,2-11-1-16,7-6-5 16,-12-28-21-16,33 0-11 15,-16-23 0-15,16-4 0 16,-9-15-3-16</inkml:trace>
  <inkml:trace contextRef="#ctx0" brushRef="#br3" timeOffset="100976">16108 9046 98 0,'-23'6'41'0,"9"13"0"16,-2-9-1-16,14 6-18 16,4-1-20-16,12-1-1 15,7 0 0-15,7 4 0 16,1 4 0-16,4 5 0 15,-5 3-1-15,-1 4 1 16,-8 6 0-16,-5 3 0 16,-9 3 0-16,-6 2-1 15,-10-3 2-15,0-3-2 16,-2-6 0-16,0-5 0 15,3-9 0-15,6-8 0 16,4-14 0-16,14-7 0 16,4-10 0-16,4-10 0 15,6-4 0-15,0-7 0 16,4-3 0-16,-3-1 0 0,-3 4 0 15,-1 6 0-15,-8 4 0 16,-2 10 0-16,-3 6 0 16,-12 12 0-16,12 8 0 15,-9 9 0-15,-3 9 0 16,0 4 0-16,1 6 0 15,0 0 0-15,7 5-4 16,-1-8-2-16,13 4-4 16,-4-17-5-16,22 10-14 15,-11-21-10-15,13 1 1 16,-6-17 1-16,7-2 0 15</inkml:trace>
  <inkml:trace contextRef="#ctx0" brushRef="#br3" timeOffset="101179">16890 9424 107 0,'7'-33'39'0,"3"14"1"16,-12-1-3-16,2 20-29 15,0 0-2-15,-10 15-1 16,-3 9-1-16,1 14-1 16,-5 4-2-16,1 5 0 15,0 3-1-15,3-7 0 16,7-1-3-16,3-13-2 15,11-1-9-15,-8-28-16 16,20-2-10-16,-3-17 0 16,12-7 0-16,-6-13 0 15</inkml:trace>
  <inkml:trace contextRef="#ctx0" brushRef="#br3" timeOffset="101629">16998 9028 115 0,'-10'21'40'0,"-5"-3"0"15,10 14 0-15,-5 0-36 16,14 2-1-16,3 1 1 16,6 2-1-16,-2 0 0 15,3-4 0-15,-1 5-3 16,-1-4 0-16,-3-2 0 15,-6-1 0-15,2-3 0 16,-6-3 0-16,1-3 0 16,-4-2 0-16,2-8 0 0,2-12 0 15,-1 11 0-15,1-11 0 16,9-14 0-16,1-4 0 15,3-5 0-15,5-5 0 16,3-5 0-16,4 0 0 16,-1-3 0-16,1 5 0 15,-1 4 0-15,-3 6 0 16,-5 9 0-16,-1 11 0 15,-15 1 0-15,16 26 0 16,-10 0 0-16,-2 4 0 16,2 4-5-16,4 0-1 15,6 0-1-15,0-9-2 16,15 6-6-16,-11-22-9 15,20 5-15-15,-4-15 2 0,8-2 0 16,-6-12 2-16</inkml:trace>
  <inkml:trace contextRef="#ctx0" brushRef="#br3" timeOffset="102163">17706 9347 124 0,'-5'-18'40'0,"-19"-4"1"16,5 15-1-16,-10-1-34 16,2 10-2-16,-1 5-4 15,1 12 0-15,1 6 0 16,0 7 0-16,6 6 0 15,5 5 0-15,6-1 0 16,7-1 0-16,4-5 0 16,8-7 0-16,6-9 0 0,4-8 0 15,6-13 0-15,1-11 0 16,0-7 0-16,1-9 0 15,-1-5 0-15,-1-3 0 16,-2-3 0-16,-2 5 0 16,-5 5 0-16,-4 6 0 15,-13 23 0-15,0 0 0 16,2 16 0-16,-17 20 0 15,-8 17 0-15,-3 14 0 16,-6 16 0-16,-3 13 0 16,-1 9 0-16,-1 2 0 15,2-1 0-15,8-10 0 16,2-10 0-16,6-13 0 15,4-18-2-15,3-20 1 0,3-18-1 16,9-17 3-16,-12-14 1 16,6-11-2-16,2-12 2 15,1-9-2-15,6-11 0 16,4-7 0-16,5-3 0 15,5 4 0-15,8 0 0 16,3 5 0-16,8 7 0 16,-3 5 0-16,11 13-9 15,-9-2-6-15,13 16-10 16,-14-13-16-16,13 0-2 15,0-10-2-15,11-4 3 16</inkml:trace>
  <inkml:trace contextRef="#ctx0" brushRef="#br3" timeOffset="102902">18574 8847 89 0,'9'-24'35'0,"2"11"3"16,-11 13 0-16,0 0-20 15,6 28-16-15,-10 10-1 16,-6 16 1-16,-2 16 0 16,-8 12 1-16,-1 8-3 15,-1 4 0-15,3-5 1 16,6-3-1-16,4-12-2 0,9-9-3 15,5-25-6-15,22-8-26 16,1-23 1-16,17-9-2 16,6-21 0-16</inkml:trace>
  <inkml:trace contextRef="#ctx0" brushRef="#br3" timeOffset="103238">19013 9181 108 0,'-27'2'38'0,"-11"3"1"16,3 22-1-16,-9 6-31 15,8 12-2-15,0 4-1 16,11 7 0-16,7 0-2 0,12-2 2 16,8-6-2-16,13-8 0 15,14-11 0-15,11-14-2 16,8-15 0-16,4-11 0 15,3-15 0-15,1-9 0 16,-5-13 0-16,-7-2 0 16,-16-5 0-16,-12 1 0 15,-12 4 0-15,-14 7 0 16,-12 11-2-16,-8 10-1 15,-3 12 0-15,-9 8-1 16,13 10-1-16,2-1-1 16,18 14-8-16,9-21-13 15,14 7-10-15,14-15-1 16,20-3-1-16,7-14 1 0</inkml:trace>
  <inkml:trace contextRef="#ctx0" brushRef="#br3" timeOffset="103477">19574 8664 112 0,'-12'-22'38'16,"12"22"3"-16,-25-1-3 16,20 20-34-16,-7 17 0 15,6 12-2-15,-3 13 2 16,0 16-2-16,-2 11 1 15,2 7-2-15,-4 2 1 16,2 0-3-16,-2-7-1 16,1-9-2-16,4-4-2 0,-2-27-9 15,16-4-23-15,-10-23-1 16,17-8 0-16,-13-15 0 15</inkml:trace>
  <inkml:trace contextRef="#ctx0" brushRef="#br3" timeOffset="103922">19368 9251 113 0,'-18'-19'37'0,"18"19"2"16,3-18-1-16,27 3-34 15,17 1-1-15,15-3-2 16,12-1 1-16,11-4-2 15,3-1 1-15,-1 4 0 16,-12 4-1-16,-9 8 1 0,-23 4 0 16,-14 9 0-16,-20 6 0 15,-18 4 1-15,-15 6-1 16,-9 3 0-16,-9 3 0 15,1 2 0-15,0-3-1 16,8-1 1-16,9-7-1 16,18-2 0-16,16-9 0 15,20-7 0-15,13-6 0 16,11-2 0-16,5 0 0 15,2 3 0-15,-9 0 1 16,-8 8-1-16,-15 7 1 16,-21 10 0-16,-17 8-1 15,-16 3 2-15,-13 4-2 0,-11 2 0 16,0-1 0-16,-4-6-2 15,11-1-3-15,5-15-6 16,26 3-12-16,11-18-15 16,11-8-3-16,14-15 0 15,23 3-1-15</inkml:trace>
  <inkml:trace contextRef="#ctx0" brushRef="#br3" timeOffset="104373">21098 9035 103 0,'2'-10'39'0,"-2"10"0"0,-12-3-2 15,-7 17-31-15,8 14-2 16,-6 7-1-16,2 14-1 16,-2 6 0-16,-1 5-1 15,4 1-1-15,2-5 0 16,6-7-2-16,5-12-2 15,18-5-21-15,-4-27-14 16,19-10 2-16,-3-20-3 16,13-7 1-16</inkml:trace>
  <inkml:trace contextRef="#ctx0" brushRef="#br3" timeOffset="104822">21150 8838 112 0,'-23'4'38'16,"12"15"0"-16,4-5 0 15,19-5-38-15,3 10 0 16,9-1-1-16,5 1 1 16,1 4 0-16,-1 5 1 15,-1 1 0-15,-5 4 1 16,-4 5 0-16,-8 4 0 15,-4 2 0-15,-8 0 1 16,-3-1-1-16,-7-3 0 16,0-2 0-16,-4-8 0 15,2-7-1-15,0-7 1 16,13-16-2-16,0 0 1 15,0 0-1-15,17-30 1 16,9 0-1-16,4-6 0 0,5-5 0 16,3-6 0-16,1-1 1 15,-2 4-1-15,-2 4 0 16,-6 11 0-16,-9 6 1 15,-3 13-1-15,-6 13 2 16,-7 11-4-16,0 14 2 16,-4 10-1-16,0 4-2 15,8 11-3-15,-1-10-7 16,25 11-17-16,-4-20-10 15,21 3 0-15,2-20-2 16,16-3 2-16</inkml:trace>
  <inkml:trace contextRef="#ctx0" brushRef="#br3" timeOffset="105272">22796 9106 108 0,'-19'-19'40'16,"3"8"2"-16,-15-5-2 16,2 4-34-16,-15 8-1 15,-1 10 0-15,-7 10-1 16,-5 17-1-16,-1 9-1 15,4 10-2-15,3 3 0 16,16 2 0-16,10-4 0 16,19-2 0-16,16-16 0 0,18-12 0 15,18-17 0-15,14-15 0 16,14-15 0-16,-2-9 0 15,-1-9 0-15,-4-4 0 16,-7-2 0-16,-10 2 0 16,-14 6 0-16,-13 8 0 15,-13 11 0-15,-8 5 0 16,-2 16 0-16,-16 10 0 15,3 11 0-15,-5 8 0 16,6 9 0-16,-2 0-7 16,12 10-7-16,-10-16-7 15,27 10-18-15,-7-18-4 16,22 0 1-16,2-16-1 0</inkml:trace>
  <inkml:trace contextRef="#ctx0" brushRef="#br3" timeOffset="106234">1196 10731 104 0,'-7'-16'37'15,"-4"-7"2"-15,7 13-2 16,-1-3-33-16,5 13 0 0,0 0-1 15,4 17 0-15,1 14 0 16,-1 14-1-16,1 15-1 16,-4 12-1-16,-1 11 0 15,-6 9-1-15,-2 3 0 16,-2-4-2-16,-3-7 0 15,5-13-1-15,5-9-1 16,6-22-1-16,18-9-7 16,-6-36-23-16,27-6-2 15,-4-25 0-15,14-4 0 16</inkml:trace>
  <inkml:trace contextRef="#ctx0" brushRef="#br3" timeOffset="106413">1562 11090 69 0,'0'0'39'15,"-16"-5"-3"-15,3 25 2 16,-11-2-14-16,9 19-20 15,-4 5-3-15,9 5-1 16,3 0 1-16,5 1-3 16,8-5 0-16,4-7-1 15,12-6-6-15,-6-20-27 16,18-6 0-16,-6-20-1 15,11-7-1-15</inkml:trace>
  <inkml:trace contextRef="#ctx0" brushRef="#br3" timeOffset="106592">1613 10791 114 0,'-33'-17'35'16,"11"16"1"-16,3-4-10 15,19 5-30-15,7 17-5 16,5-14-26-16,24 9 0 15,0-5 0-15,13 11 0 16</inkml:trace>
  <inkml:trace contextRef="#ctx0" brushRef="#br3" timeOffset="106911">1916 10977 82 0,'15'44'34'0,"-16"-6"0"15,1 8 2-15,-14-9-23 16,6 7-6-16,-6-9-2 16,3 1-2-16,1-11 0 15,5-2 0-15,2-9-1 0,3-14 0 16,16 5-1-16,0-18 0 15,6-8 0-15,2-5 0 16,4-9 1-16,6-3 0 16,-2-2 0-16,-3 1 0 15,-4 3 0-15,-2 5 0 16,-8 8 0-16,-1 4 0 15,-4 11-2-15,-10 8 1 16,12 13-2-16,-8 9 1 16,1 8-2-16,-3 7-1 15,3 8 0-15,-2 2-2 16,7 7 0-16,-5-5-3 15,11 6-7-15,-10-24-17 16,19 5-6-16,-8-19 0 0,10-2 0 16</inkml:trace>
  <inkml:trace contextRef="#ctx0" brushRef="#br3" timeOffset="107270">2453 11173 95 0,'-25'1'37'16,"19"8"1"-16,6-9 0 15,0 20-35-15,13-9 0 16,7 2 0-16,7-4-1 16,7-1 1-16,4-7-1 15,5-3 0-15,-1-7-1 16,-4-4 1-16,-6-2-1 15,-7-7 0-15,-8 0 0 0,-10-2 2 16,-9 2-2-16,-12 5 2 16,-8 4-2-16,-9 9 1 15,-3 8-1-15,-7 11-1 16,-1 14 0-16,2 9-1 15,5 8 0-15,9 6 0 16,8 1-1-16,18-5 0 16,16-7-2-16,15-14-3 15,23-4-10-15,0-28-20 16,23-2-4-16,-1-23 2 15,17 2-3-15</inkml:trace>
  <inkml:trace contextRef="#ctx0" brushRef="#br3" timeOffset="107772">4063 10623 105 0,'0'0'39'0,"0"0"0"15,-14-7-2-15,14 7-34 16,-8 15 0-16,8 10 0 15,-2 12-1-15,0 15 1 16,-1 10-2-16,-2 13-2 16,-4 7 2-16,5 8-2 15,-2-1 0-15,3-11-2 0,3-7-2 16,0-16-1-16,11-8-4 15,-2-26-16-15,17-4-13 16,-8-25 1-16,8-2-2 16,-8-18 3-16</inkml:trace>
  <inkml:trace contextRef="#ctx0" brushRef="#br3" timeOffset="108245">3951 11106 98 0,'-45'-14'39'15,"15"15"2"-15,-3-8-3 16,17 12-32-16,16-5-2 15,0 0-2-15,31 13 0 16,8-12-3-16,10 0 3 0,9-1-1 16,11-5 1-16,1 1-2 15,3-1 2-15,-6-1-1 16,-7-3 0-16,-9 6 1 15,-14-2 0-15,-10 3-1 16,-9-1 0-16,-18 3-1 16,0 0 1-16,0 0 0 15,-16 9-1-15,2-1-1 16,-4 7 1-16,0 3-1 15,0 10 0-15,6 3 0 16,2 8 0-16,6-1 0 16,7 2 1-16,9-3 1 15,7-7-1-15,9-9 0 16,9-12 0-16,5-11 0 15,2-14 0-15,1-12 1 0,-4-5-1 16,-2-8 0-16,-15-1 2 16,-10 0-1-16,-14 5-1 15,-16 3 2-15,-7 10-4 16,-14 5 0-16,-2 13-3 15,-8 3-5-15,14 17-9 16,-10-10-20-16,22 12-3 16,4-7 1-16,17-9-1 15</inkml:trace>
  <inkml:trace contextRef="#ctx0" brushRef="#br3" timeOffset="109029">5735 10988 74 0,'20'-19'41'0,"-16"-3"-2"16,-4 22 3-16,0-20-21 15,-10 23-17-15,-3 5 0 16,-2 8-2-16,0 8-1 15,-4 8-1-15,2 3 0 16,1 5 0-16,0 1 0 16,4-2 0-16,4-5 0 15,6-6-1-15,0-5 2 16,5-7-1-16,-3-16 0 15,18 4 1-15,-6-17-1 16,5-5 0-16,1-9 0 16,3-5 1-16,-1-5 0 15,1-3 2-15,-1-1-2 0,-2 2 1 16,-3 3 0-16,-1 7 1 15,-4 6-2-15,-5 6 2 16,-5 17-2-16,9-12-1 16,-9 12 1-16,5 24 0 15,-1-5-1-15,0 5-1 16,2 1 1-16,7 1-1 15,1-4 0-15,4-4-1 16,6-6 2-16,6-10-2 16,6-9 2-16,3-9 2 15,2-3-1-15,0-4 1 16,-3-3-1-16,-2 2 1 15,-5 4-1-15,-11 4 1 16,-6 8 0-16,-14 8-2 0,15 11 0 16,-15 7 0-16,-1 5-2 15,1 6-1-15,4 3 0 16,0 3-2-16,11 2-2 15,-1-11-8-15,19 11-7 16,-11-22-19-16,22 4 2 16,-5-17-1-16,12-1 1 15</inkml:trace>
  <inkml:trace contextRef="#ctx0" brushRef="#br3" timeOffset="109417">6779 10947 105 0,'-21'-22'38'16,"3"15"4"-16,-9-2-4 15,7 10-33-15,-12 10-1 0,5 14 0 16,-1 6-1-16,3 7-2 16,0 6 1-16,9 0-1 15,1 0 0-15,13-5-2 16,6-6 2-16,7-12-2 15,12-13 1-15,6-12 1 16,7-9-1-16,3-14 0 16,3-8 1-16,-4-4 1 15,-4-3-2-15,-5-2 2 16,-5 4-1-16,-8 5 1 15,-5 6-1-15,-6 8 1 16,-3 7-2-16,-2 14 0 0,0 0 0 16,-19 26 0-16,11 0-2 15,0 8-2-15,4 4 0 16,2 2-2-16,8 2-2 15,-2-11-7-15,24 4-9 16,-8-22-17-16,17-2 0 16,-3-23 1-16,13-5 3 15</inkml:trace>
  <inkml:trace contextRef="#ctx0" brushRef="#br3" timeOffset="109647">7294 10531 107 0,'-20'-5'39'15,"10"28"2"-15,-13 8-3 0,0 23-32 16,5 11-1-16,3 12-2 16,1 8 0-16,5 2-3 15,7-3 0-15,1-4-4 16,11-9-1-16,-2-15-6 15,19-3-12-15,-13-33-18 16,15-7 1-16,-10-23-1 16,10-6 1-16</inkml:trace>
  <inkml:trace contextRef="#ctx0" brushRef="#br3" timeOffset="109907">7367 10838 112 0,'-33'15'40'0,"8"15"2"15,-8-5-2-15,15 7-35 0,-4-8-2 16,12 5 0-16,4-7-1 16,8-3-2-16,8-5 1 15,8-4-2-15,5-7 1 16,4-2 1-16,3-3-2 15,3-6 1-15,2 0-3 16,2-3 1-16,2 6-6 16,-11-12-7-16,16 14-24 15,-20-10-1-15,9 12 1 16,-7-6-3-16</inkml:trace>
  <inkml:trace contextRef="#ctx0" brushRef="#br3" timeOffset="110315">7789 10962 93 0,'0'0'40'15,"-5"11"0"-15,12 3 1 16,-7-14-26-16,9 21-10 15,8-14 0-15,10-1-2 16,8-6-1-16,9-5 0 16,1-7 0-16,5-4-1 15,-2-7 0-15,-4-2-1 16,-11-3 0-16,-6-2 1 15,-14 1-1-15,-15 3 0 0,-11 6 0 16,-13 6 0-16,-11 10 0 16,-9 10 0-16,-6 11 1 15,-5 12 0-15,-2 12-1 16,4 7 0-16,9 2 2 15,15 4-4-15,11-4 2 16,18-5-2-16,18-9 0 16,15-14-6-16,24-3-4 15,4-24-9-15,24-1-21 16,-4-18 0-16,12 0 0 15,-4-14 0-15</inkml:trace>
  <inkml:trace contextRef="#ctx0" brushRef="#br3" timeOffset="110966">9613 10769 91 0,'0'-15'38'15,"0"15"1"-15,-21-7 0 16,5 19-26-16,-7-5-11 16,-1 9 1-16,-2 1-1 15,0 9 0-15,0 1 1 16,8 1-1-16,7-2 0 0,8 0-1 15,10-8 1-15,9-3-2 16,12-8 1-16,6-2 0 16,6-6-1-16,3-3 1 15,-4 1-1-15,-2 3 0 16,-8 3 1-16,-10 6-1 15,-9 9 1-15,-10 2-3 16,-10 7 3-16,-2 2-3 16,-5-3 2-16,2 1-3 15,2-5 1-15,1-10-3 16,12-12-2-16,0 0-11 15,41-23-21-15,-10-13 1 16,22-3-1-16,-1-15-1 16</inkml:trace>
  <inkml:trace contextRef="#ctx0" brushRef="#br3" timeOffset="111185">10237 10248 121 0,'-20'1'42'15,"5"26"1"-15,-13 5-8 16,2 18-33-16,4 8-1 15,6 12 1-15,2 9-2 16,4 1 1-16,3-1-1 16,2-1 0-16,5-8-2 15,3-9-3-15,2-6-1 16,-3-20-7-16,13 1-23 15,-14-24-6-15,8 0 1 0,-9-12-4 16</inkml:trace>
  <inkml:trace contextRef="#ctx0" brushRef="#br3" timeOffset="112101">9928 10815 112 0,'-22'-8'40'0,"22"8"2"15,0 0-1-15,19 10-38 16,11-12 0-16,14-2-2 15,8-2-2-15,10 1-1 16,9 1-1-16,0-2-1 16,8 7-2-16,-12-4-3 15,5 12-5-15,-21-11-9 0,10 18-1 16,-24-14 12-16,0 6 6 15,-14-4 3-15,-10-3 4 16,-13-1 3-16,3-12 6 16,-3 12 11-16,-20-18 1 15,20 18-9-15,-31-19-6 16,11 14-2-16,-8 0 0 15,-1 12 0-15,-7 6-1 16,0 10 1-16,-5 7-1 16,1 8 0-16,-1 2-1 15,5 0-2-15,8-2 1 16,10-4-2-16,13-8 1 15,12-9-2-15,13-14 1 0,16-10 0 16,10-11 1-16,4-7 2 16,6-7-3-16,-1-4 0 15,-6-3 0-15,-3 2 0 16,-14 6 0-16,-8 6 0 15,-11 4 0-15,-9 11 0 16,-4 10 0-16,-12 3 0 16,-2 11 0-16,-2 8 0 15,-2 4 0-15,2 7 0 16,2-1 0-16,6 1 0 15,6-2-2-15,8-6-1 16,12-6-2-16,7-11-2 16,13-3-1-16,0-20-6 15,19 8-7-15,-17-22-15 0,17 6-3 16,-12-10 1-16,2 4 1 15,-15-5 34-15,-5 8 6 16,-6 12 6-16,-19-9 9 16,8 22 16-16,-20-4 4 15,10 5 1-15,-27 19 0 16,17 5-30-16,-9-2-6 15,4 6 1-15,0 0-2 16,2 2 0-16,6-1 0 16,3-3-2-16,0-6 1 15,5-2-1-15,-1-18 1 16,10 11-2-16,-10-11 2 15,18-21 0-15,-6 1 0 16,1-6 1-16,-1-5-1 16,3-2 1-16,-1-5-2 0,1 2 2 15,4 2-2-15,-5 6 0 16,2 1 0-16,3 6 0 15,3 6-2-15,1 5-1 16,6 7-1-16,0-2-2 16,12 12-5-16,-5-14-7 15,19 17-15-15,-14-14-7 16,14 8 1-16,-11-11-2 15</inkml:trace>
  <inkml:trace contextRef="#ctx0" brushRef="#br3" timeOffset="112356">11701 10682 93 0,'-12'5'40'15,"-16"-3"0"-15,9 10 0 0,-20 0-25 16,12 5-9-16,-7 4-1 16,2 8-1-16,-2 4-1 15,0 4 1-15,5 0-2 16,5 1 1-16,8-7-3 15,11-4 0-15,15-10 0 16,15-13 0-16,17-12-3 16,11-13 0-16,15-11-2 15,4-15-3-15,13 0-5 16,-15-24-12-16,11 12-16 15,-18-14 2-15,3 6-2 16,-18-6 1-16</inkml:trace>
  <inkml:trace contextRef="#ctx0" brushRef="#br3" timeOffset="112678">12139 10288 110 0,'-29'6'41'0,"5"25"2"15,-9 7-6-15,5 14-30 16,-10 10-2-16,3 12 0 16,-3 4-2-16,4 1 1 15,8-4-4-15,4-5 0 16,8-10 0-16,8-10 0 15,9-15 0-15,9-17 0 16,11-16 0-16,10-12 0 16,4-11 0-16,3-10 0 15,3-5 0-15,2-1 0 16,-7 5 0-16,0 2 0 15,-11 9 0-15,-5 14 0 16,-9 11 0-16,-5 10 0 16,-5 9 0-16,-2 4 0 0,-1 8 0 15,0-3-5-15,7 5-7 16,-12-13-6-16,15 8-10 15,-11-21-16-15,14 2 0 16,-13-13 0-16,20-4 3 16</inkml:trace>
  <inkml:trace contextRef="#ctx0" brushRef="#br3" timeOffset="115683">1131 13085 83 0,'0'0'36'0,"0"0"-1"16,14 0-7-16,-14 0-24 16,-1 15 0-16,-2 4-2 15,3 10 1-15,-3 8-2 16,3 10 1-16,-4 9-1 15,1 4-1-15,0 1 0 16,1 0-1-16,2-6-1 16,0-9-3-16,11 3-19 0,-7-24-11 15,10-4-1-15,-14-21-1 16,23-4 0-16</inkml:trace>
  <inkml:trace contextRef="#ctx0" brushRef="#br3" timeOffset="116209">820 13155 85 0,'-12'-7'37'0,"12"7"1"16,22-6 0-16,14-3-35 15,6-6 0-15,16-4 0 0,7-6 1 16,10-5-2-16,1-1 0 16,3 1-2-16,-7 0 1 15,-6 6-1-15,-12 6 0 16,-7 7 1-16,-14 11-1 15,-7 11 1-15,-10 11-1 16,-7 10 1-16,-9 12 0 16,-4 8 0-16,-7 8-2 15,0 6 2-15,-4 2-1 16,0-2 0-16,1-4-1 15,1-6 2-15,6-11-2 16,4-7 1-16,4-11 0 16,7-9 0-16,5-9 0 0,4-10 0 15,5-10 0-15,5-5 0 16,-2-6 1-16,3-3-1 15,0-5 1-15,-2 1 0 16,-3 3-1-16,-2 7 1 16,-6 3-1-16,-1 9 0 15,-3 7 0-15,-11 0 0 16,17 26-2-16,-11-7-1 15,3 8 0-15,3-4-3 16,5 13-5-16,-5-19-20 16,13 10-6-16,-4-15 0 15,9 0-2-15</inkml:trace>
  <inkml:trace contextRef="#ctx0" brushRef="#br3" timeOffset="116435">2167 13215 91 0,'-13'-9'39'16,"8"23"-2"-16,-11 2-1 16,6 14-33-16,-4 6-1 15,8 6 0-15,1 4-2 16,2 0 0-16,4-1-1 15,3-9-2-15,10-4-3 16,-14-32-22-16,32 19-10 16,-14-33 1-16,9-3-2 15</inkml:trace>
  <inkml:trace contextRef="#ctx0" brushRef="#br3" timeOffset="116593">2155 12908 87 0,'-28'-10'36'0,"10"12"-1"15,5 4-3-15,13-6-43 16,12 22-24-16,8-13 0 16,18 8-2-16,5-5 1 15</inkml:trace>
  <inkml:trace contextRef="#ctx0" brushRef="#br3" timeOffset="116923">2635 13185 90 0,'-31'7'37'16,"3"7"1"-16,-15-12 1 15,14 5-35-15,-8-3 0 16,9 0-1-16,4 0-1 16,9 3-1-16,15-7 0 15,2 18 0-15,16-8-1 16,7 5 0-16,9 0-1 15,2 6 2-15,1 0-1 16,1 4 0-16,-6-1 1 16,-6 4-1-16,-10-1 1 15,-7-3-1-15,-10 1 1 16,-9-1-1-16,-5-2-1 15,-9-3 0-15,-1-2-1 0,-4-7-2 16,2 3-4-16,-4-17-12 16,20 8-19-16,-6-17 0 15,17 13-1-15,6-32 1 16</inkml:trace>
  <inkml:trace contextRef="#ctx0" brushRef="#br3" timeOffset="117719">3861 13282 66 0,'-21'-18'38'0,"8"14"-1"16,-9-4 1-16,3 10-29 15,-9-1-3-15,2 12-2 16,-6 2-1-16,-1 10 0 16,1 4 0-16,3 8 0 15,1 1-1-15,8 5 0 16,4-3 0-16,11-3-1 0,8-7 1 15,11-8-1-15,8-12 0 16,12-12-1-16,9-13 1 16,8-14-1-16,7-12 1 15,2-11 0-15,-3-7 0 16,-1-4 0-16,-9-3 0 15,-11 3 0-15,-9 3 0 16,-14 8 0-16,-12 7 0 16,-6 11-1-16,-8 11 1 15,-3 13-2-15,-2 14 1 16,1 17 0-16,1 13-1 15,2 9 0-15,5 16-2 16,6 1 0-16,6 9-2 16,5-5-1-16,14 2-4 0,-5-21-11 15,25 4-18-15,-7-22 1 16,15-3 0-16,-5-18 2 15</inkml:trace>
  <inkml:trace contextRef="#ctx0" brushRef="#br3" timeOffset="118058">4400 13267 89 0,'-8'-20'38'16,"-8"-4"2"-16,3 17-1 16,-6 5-34-16,4 7-2 15,-3 8 0-15,3 14-1 16,2 4-1-16,3 8 1 15,3 3-2-15,7 3 1 0,2-4 0 16,8-2 0-16,5-7 0 16,6-11 0-16,1-9-1 15,7-12 1-15,0-9-1 16,-2-12 0-16,-2-7 1 15,-5-5-1-15,-2-7 0 16,-9-1 0-16,-7 1 0 16,-5 1-2-16,-5 7 0 15,-5 4-2-15,2 8-2 16,-3 2-4-16,14 18-15 15,0 0-14-15,0 10 0 16,0-10 1-16,20 30-1 16</inkml:trace>
  <inkml:trace contextRef="#ctx0" brushRef="#br3" timeOffset="118471">4824 13333 90 0,'-12'11'39'16,"-9"-8"2"-16,12 8-2 16,9-11-36-16,0 0 0 15,-2 10-1-15,17-10-1 16,11-6 0-16,4-1 0 15,13-8 0-15,1-3 0 16,6-4 1-16,-2-2-1 0,-5-1 1 16,-4-2-1-16,-11 4 1 15,-6-1-1-15,-13 4 0 16,-13 5-1-16,-7 3 1 15,-11 7-1-15,-6 6 0 16,-6 9 0-16,-3 7 0 16,-2 12-1-16,3 5 1 15,3 5-1-15,8 4 0 16,7 0-1-16,13-3-1 15,10-8-1-15,20-4-3 16,6-22-8-16,26 4-18 16,-3-24-5-16,19-1-1 15,-3-17-2-15</inkml:trace>
  <inkml:trace contextRef="#ctx0" brushRef="#br3" timeOffset="118786">5521 13070 103 0,'-34'11'39'16,"-12"-1"1"-16,7 17-9 15,1-8-28-15,10 4-1 16,8-3 0-16,10 1-1 16,14-5 0-16,12-3 0 15,11-5 0-15,11-3-1 16,0-3 1-16,4-1-1 15,-5-2 1-15,-2 2-1 16,-9 3 0-16,-9 7 1 16,-13 4-1-16,-10 6 1 0,-10 4-1 15,-7 3 0-15,-8 3-1 16,2-1 0-16,0 0-1 15,1-7-3-15,11 4-3 16,-3-22-15-16,26 10-16 16,-6-15-2-16,22-3-1 15,-5-11 1-15</inkml:trace>
  <inkml:trace contextRef="#ctx0" brushRef="#br3" timeOffset="119447">6582 13059 90 0,'-13'13'38'15,"6"14"1"-15,-13-8-3 16,6 17-34-16,-2 3 0 15,2 4 0-15,0 1-1 16,3-1 1-16,0-3-1 16,3-6-1-16,6-7 1 15,3-9 0-15,-1-18 0 16,19 9 0-16,-4-21 1 15,6-7-1-15,2-12 0 16,0-5 0-16,2-4 1 0,2 0-1 16,-5-2 0-16,-2 8-1 15,-4 2 1-15,-3 12-1 16,-4 9 0-16,-9 11 0 15,17 11 0-15,-12 9-1 16,4 9 0-16,1 2-2 16,5 5-1-16,3-4-2 15,13 7-4-15,-5-24-14 16,20 5-16-16,-4-21 2 15,12-2-2-15,-5-18 1 16</inkml:trace>
  <inkml:trace contextRef="#ctx0" brushRef="#br3" timeOffset="119770">7119 13079 91 0,'-46'-2'40'16,"7"14"2"-16,-10-1-2 16,12 13-34-16,-3 1-3 15,11 9 1-15,11 3-3 16,7 3 1-16,15-1-1 15,11-1 0-15,12-5-1 16,7-8 0-16,9-8 1 16,4-11-2-16,0-8 2 15,2-10-1-15,-4-10 1 16,-10-5 0-16,-11-8-1 15,-8 0 1-15,-9-3-2 16,-9 3 1-16,-7 3-2 16,-9 2 0-16,0 13-3 0,-3 2 0 15,7 15-2-15,-2-3-3 16,18 19-12-16,-2-16-18 15,9 15 3-15,11-14-3 16,12-1 2-16</inkml:trace>
  <inkml:trace contextRef="#ctx0" brushRef="#br3" timeOffset="120000">7717 12569 81 0,'-19'5'39'16,"-13"13"-1"-16,8 27 1 15,-8 13-34-15,8 17-1 16,1 8-1-16,8 12-2 0,4 0 0 16,4-2-1-16,6-6-2 15,1-15-4-15,12-1-21 16,-10-28-12-16,10-9 0 15,-12-34-2-15</inkml:trace>
  <inkml:trace contextRef="#ctx0" brushRef="#br3" timeOffset="120154">7422 13100 86 0,'-21'-15'41'16,"21"15"0"-16,-7-12 1 15,23 1-27-15,11 5-17 16,12-11-6-16,25 12-26 0,-6-17-7 15,16 6 0-15,-4-6-2 16</inkml:trace>
  <inkml:trace contextRef="#ctx0" brushRef="#br3" timeOffset="123760">8524 13198 41 0,'15'-5'35'15,"1"1"1"-15,-3 2 0 16,-4-10-14-16,1 11-17 0,-10 1 0 15,0 0 1-15,-8-12 0 16,-3 13 0-16,-12-3-1 16,-1 6-1-16,-7 0 0 15,-2 10-1-15,-6 4-1 16,1 10-1-16,1 4 1 15,5 5-1-15,8 2 0 16,8 1-1-16,12-6 1 16,15-10-1-16,14-14 1 15,13-17-1-15,16-20 1 16,8-19 0-16,12-20 0 15,2-13 0-15,-1-9 0 16,-9-5 0-16,-8-1-1 0,-13 5 1 16,-11 9 0-16,-12 16 0 15,-14 16-1-15,-8 18 1 16,-10 17-1-16,-6 24 0 15,-6 21 0-15,-2 22 0 16,0 22-1-16,-5 11 0 16,5 10 1-16,5-2-3 15,11 0 0-15,8-12-1 16,14-12-1-16,9-25-6 15,27 1-11-15,-9-38-11 16,24 0-8-16,-3-22 1 16,4-2 1-16</inkml:trace>
  <inkml:trace contextRef="#ctx0" brushRef="#br3" timeOffset="123940">9287 13101 97 0,'-22'-17'40'16,"5"15"2"-16,-10 2-3 15,1 15-36-15,2 11-1 16,4 7-1-16,4 8 0 15,3 5-3-15,8 3 0 16,5-5-3-16,17 6-10 16,-8-26-15-16,21-3-12 15,-4-20 2-15,11-6-2 16</inkml:trace>
  <inkml:trace contextRef="#ctx0" brushRef="#br3" timeOffset="124083">9325 12717 87 0,'-15'-4'27'16,"14"17"-25"-16,1 6-12 16,14-1-27-16,4-3 1 15</inkml:trace>
  <inkml:trace contextRef="#ctx0" brushRef="#br3" timeOffset="124420">9767 13013 85 0,'-44'19'39'0,"3"8"1"16,-11-10-1-16,4 10-33 0,3-5 0 16,11 3-2-16,10-4 0 15,15 2-1-15,10-11-1 16,16-3-1-16,13-5 0 15,11-6-1-15,4-2 1 16,4 1-1-16,-4 2 0 16,-8 4 0-16,-9 6 1 15,-11 7-2-15,-13 8 1 16,-14 4-1-16,-7 3 1 15,-6 0-2-15,-3-1 0 16,1-8-3-16,5-1-1 16,-2-20-10-16,22-1-10 15,0 0-14-15,20-17 0 0,-1-11-1 16,14 0 2-16</inkml:trace>
  <inkml:trace contextRef="#ctx0" brushRef="#br3" timeOffset="124766">10183 12909 79 0,'-22'0'41'16,"-8"11"-2"-16,2 18 2 15,-18 4-29-15,9 5-8 16,-1 0 0-16,9 0-1 15,8-4-1-15,12-4-1 16,12-10 0-16,13-7 0 0,12-7-1 16,6-6 0-16,7-4 0 15,-1 0 0-15,-3-2 0 16,-4 4 0-16,-9 4 0 15,-13 10 0-15,-9 4 0 16,-6 7 0-16,-9 5 0 16,-7-1-2-16,5 2 0 15,-3-2-2-15,9-1-2 16,-3-19-10-16,24 10-11 15,-12-17-13-15,27-8-1 16,0-13 1-16,11 0 2 16</inkml:trace>
  <inkml:trace contextRef="#ctx0" brushRef="#br3" timeOffset="125065">10534 13031 80 0,'-13'3'40'0,"0"17"0"15,-11 3 1-15,6 22-31 16,-5-6-5-16,6 6 0 15,1-2-2-15,8-2 0 16,7-5 0-16,7-7-2 16,8-13 1-16,10-13-2 15,7-14 1-15,6-12 1 16,4-10-2-16,2-7 1 15,0-8-1-15,-9-2 0 16,-5 3-1-16,-9 3 0 16,-12 12-1-16,-12 6-1 15,-9 17-2-15,-13 0-6 0,12 27-12 16,-23-16-8-16,18 17-9 15,-1-6-2-15,12 3 2 16</inkml:trace>
  <inkml:trace contextRef="#ctx0" brushRef="#br3" timeOffset="125545">11089 12519 90 0,'-5'-20'39'0,"5"20"0"15,-15 2-4-15,3 28-30 16,-5 12-2-16,2 21 1 0,-4 12-1 15,2 14-1-15,-2 4 0 16,4 5-1-16,3-3-1 16,2-7 0-16,10-12-2 15,3-14-1-15,12-11-2 16,5-21-4-16,14-2-9 15,-9-30-16-15,20-2-5 16,-5-19-1-16,7-6 3 16</inkml:trace>
  <inkml:trace contextRef="#ctx0" brushRef="#br3" timeOffset="125848">11345 13016 90 0,'0'-21'40'0,"-13"1"0"0,13 20 1 16,-25 0-34-1,18 15-2-15,-2 11-2 0,2 6 0 16,1 7-1-16,-1 6-1 15,1 3 1-15,4-1-1 16,1-5 1-16,2-5-2 16,2-7 1-16,4-9-1 15,4-10 1-15,3-14-1 16,3-11 0-16,5-8 2 15,0-10-2-15,2-5 0 16,4-7-1-16,-7-4 0 16,3-2-3-16,-6-1-2 15,4 19-9-15,-18-15-8 16,19 28-7-16,-20-9-7 0,12 15-6 15,-6 0 3-15,6 13 1 16</inkml:trace>
  <inkml:trace contextRef="#ctx0" brushRef="#br3" timeOffset="126201">11639 13100 89 0,'0'19'40'0,"0"-19"1"15,4 25 0-15,7-23-36 16,11 1-1-16,6-7-1 15,7-2 0-15,0-6-1 16,4 0 0-16,-2-7 0 16,-3-4-1-16,-6-1 0 15,-12 0-1-15,-7-4 1 0,-9 4 0 16,-8 3-1-16,-7 2 1 15,-6 4-1-15,-6 10 0 16,-4 11 1-16,-4 11-1 16,-1 10 0-16,3 8 1 15,2 8-1-15,5 2 0 16,9 0 0-16,12-1-1 15,16-9-2-15,7-13-5 16,25 5-13-16,-6-33-6 16,31 13-6-16,-4-23-9 15,19 0-1-15,0-15 1 16</inkml:trace>
  <inkml:trace contextRef="#ctx0" brushRef="#br3" timeOffset="126896">12969 13016 66 0,'-17'-18'38'0,"-2"8"0"16,-11-6 1-16,5 10-29 16,-14-2-2-16,8 11-2 15,-7 3 0-15,3 14 0 16,-3 6-2-16,4 10 0 15,1 7-1-15,7 5-1 16,3 2-1-16,6-3 0 16,7-6 0-16,10-4-1 0,10-11 0 15,8-10 0-15,10-17 1 16,11-14-1-16,10-9 1 15,6-10 0-15,-2-9-1 16,0-3 1-16,-4 0-1 16,-6 1 1-16,-9 7-1 15,-13 8-1-15,-10 11 1 16,-11 8 0-16,0 11 0 15,-25 15 0-15,7 7-1 16,-1 6 1-16,1 9-2 16,5-2 0-16,10 7-1 15,3-5-1-15,16 1-2 16,1-13-2-16,18 5-4 15,-7-24-9-15,19 14-5 0,-14-26-2 16,11 5-9-16,-11-14-1 16,3 0 4-16</inkml:trace>
  <inkml:trace contextRef="#ctx0" brushRef="#br3" timeOffset="127253">13347 13052 83 0,'6'-19'40'16,"-8"-3"-2"-16,2 22 2 15,-13-8-29-15,3 19-5 16,-9 7-2-16,0 8 0 15,-4 7-2-15,0 0 0 16,2 3 0-16,4-3-1 16,0-3 0-16,9-3 0 15,7-10 0-15,1-17-1 0,20 7 0 16,-1-15 0-16,7-7 1 15,1-6-1-15,4-5 0 16,-1-8 0-16,0 1 0 16,-3 0 0-16,-4 1 0 15,-3 3-1-15,-5 4 1 16,-1 3-1-16,-4 8 1 15,-10 14-1-15,17-2-1 16,-10 15 0-16,3 12-2 16,-4 4-1-16,11 9-2 15,-3-6-6-15,22 18-8 16,-14-24-5-16,25 13-3 15,-10-22-8-15,18-5-2 16,-4-13 3-16</inkml:trace>
  <inkml:trace contextRef="#ctx0" brushRef="#br3" timeOffset="127620">14018 13005 99 0,'-33'1'40'16,"-10"1"1"-16,2 18 0 15,-2-1-36-15,3 10 0 16,6 3-2-16,6 4 0 15,10-3-1-15,14-4-1 16,14-7 0-16,14-11 0 16,14-15 0-16,11-12-1 15,9-16 0-15,5-9 0 0,-3-11 1 16,-2-8-1-1,-7-2 0-15,-7-4 0 0,-9 4 0 16,-14 5 0-16,-6 10 1 16,-8 5-2-16,-6 15 1 15,-9 13 0-15,-5 16 0 16,-7 19 0-16,-5 15 0 15,-3 13-1-15,4 12-3 16,-3 1-2-16,15 11-9 16,-6-20-6-16,27 12-5 15,-10-33-4-15,32 5-7 16,2-20-6-16,23-5 4 15</inkml:trace>
  <inkml:trace contextRef="#ctx0" brushRef="#br3" timeOffset="128034">15113 13019 79 0,'11'-16'39'0,"-8"-8"-2"16,7 11 3-16,-7-4-34 15,-3 17-1-15,0 0 0 16,0 0-1-16,-13 22-1 15,2 11 0-15,-5 9-1 16,-2 8-1-16,1 6 0 16,-1-1-2-16,6 2-1 15,0-11-2-15,13 0-7 16,-2-29-11-16,27 4-9 15,-9-29-8-15,19-5-2 16,-3-20 1-16</inkml:trace>
  <inkml:trace contextRef="#ctx0" brushRef="#br3" timeOffset="128184">15138 12713 71 0,'-28'4'36'15,"4"5"-6"-15,10-2-13 16,15 8-38-16,10-7-15 15,23 5-1-15,4-6 0 16</inkml:trace>
  <inkml:trace contextRef="#ctx0" brushRef="#br3" timeOffset="128506">15525 12873 87 0,'-34'16'38'0,"-11"-7"0"15,9 9-1-15,2-6-33 16,9 2 0-16,5-3-2 15,12 4 0-15,12-5 0 16,11-1 0-16,11-1-1 16,8 0 1-16,3 0-1 15,2 1 0-15,-2 4 0 16,-3 1 0-16,-6 8-1 15,-12 3 1-15,-8 4 0 16,-9 3 0-16,-7 2-2 16,-7 1 1-16,-5-1-1 15,-3-4-3-15,2-1-3 16,-9-17-12-16,20 11-9 15,-10-18-11-15,20-5-1 0,-19-7-1 16,24-8 1-16</inkml:trace>
  <inkml:trace contextRef="#ctx0" brushRef="#br3" timeOffset="129370">16283 13056 82 0,'0'0'38'15,"0"0"-2"-15,0 0 1 0,0 0-34 16,24 10 0-16,-5-11-1 15,8 0 0-15,5-5 0 16,4-5 0-16,5-8-1 16,2-1 1-16,-4-6 0 15,-1-2-1-15,-5-3 1 16,-10 4-1-16,-12-1 0 15,-7 5 0-15,-16 6 0 16,-10 4 0-16,-5 7-1 16,-12 8 1-16,-4 10 0 15,-1 9 0-15,0 11-1 16,4 6 1-16,7 6 0 15,8 3 0-15,10-1-1 16,14 0 1-16,12-5-1 0,19-10 0 16,16-9-2-16,14-12-1 15,14-3-3-15,1-14-2 16,16 1-6-16,-10-19-8 15,11 14-7-15,-17-19-9 16,-1 9 1-16,-20-10 1 16</inkml:trace>
  <inkml:trace contextRef="#ctx0" brushRef="#br3" timeOffset="129777">17201 12984 5 0,'-2'-25'23'0,"2"15"12"15,-14-9 1-15,1 13 1 16,-8-6 1-16,4 11-17 16,-7-11-14-16,6 7-2 15,-6-3-1-15,0 6-1 16,-2 2 0-16,-4 9 0 15,-9 7-1-15,0 12 1 0,-7 4-1 16,-1 9 0-16,3 0-1 16,6 4 1-16,8-2-1 15,12-6 0-15,13-11-1 16,14-6 1-16,15-14-1 15,12-9 0-15,13-10 0 16,3-7 0-16,4-8 0 16,-2-4 0-16,-4-3 0 15,-4 2-1-15,-10 2 1 16,-7 6 0-16,-9 6 0 15,-10 6 0-15,-10 13 0 16,0 0-1-16,0 27 1 16,-8-1-1-16,0 9-1 0,0 2-1 15,6 4-1-15,3-3-2 16,10 3-2-16,5-20-9 15,26 7-4-15,-6-28-5 16,27 6-3-16,-8-21-9 16,16-1 2-16,-5-14 1 15</inkml:trace>
  <inkml:trace contextRef="#ctx0" brushRef="#br3" timeOffset="130121">17719 12860 93 0,'-20'2'39'16,"-7"-4"0"-16,9 18-3 15,-4-7-32-15,6 4 0 0,1 1-1 16,5 2-1-16,3-2 0 16,6 2-1-16,3-7 0 15,4 2 0-15,5-5-1 16,0 0 0-16,2 1 1 15,3 0-1-15,-3 2 0 16,1 3 0-16,-5 4 0 16,-1 1 1-16,-4 5-1 15,-2 1 0-15,-3 1 1 16,-5 1-1-16,0-5 1 15,-2-1-1-15,2-5-1 16,6-14-1-16,-9 16-2 16,9-16-4-16,13-4-10 15,-5-20-5-15,21 14-6 0,-11-19-10 16,20 1-1-16,-6-13 2 15</inkml:trace>
  <inkml:trace contextRef="#ctx0" brushRef="#br3" timeOffset="130332">18045 12793 105 0,'-5'16'40'0,"1"7"1"16,-12 0-6-16,4 14-33 16,-2 6 0-16,0 4 0 15,-4 5 0-15,3-1-2 16,1-3-1-16,0-5 0 15,7-7-3-15,-1-14-1 16,14-3-10-16,-6-19-7 0,24-14-10 16,-9-13-7-16,16-3 0 15,-4-19 1-15</inkml:trace>
  <inkml:trace contextRef="#ctx0" brushRef="#br3" timeOffset="130460">18055 12580 88 0,'-24'4'34'0,"5"9"-8"15,-1 3-24-15,17 6-36 16,5-5-4-16,12 6 2 16</inkml:trace>
  <inkml:trace contextRef="#ctx0" brushRef="#br3" timeOffset="131103">18258 13035 90 0,'0'0'38'0,"4"19"1"15,-4-19-1-15,31-6-34 16,-5-3-1-16,11 4-1 16,2-8 1-16,2 3-1 15,-3-6 0-15,-3 2-1 16,-8-2 1-16,-4-3 0 15,-8 0-1-15,-13 0-1 16,-3 0 1-16,-9 0 0 16,-5 4-2-16,-2 4 1 15,-7 6 0-15,-2 10 0 0,-5 7 0 16,-2 12 0-16,3 4 0 15,3 8 1-15,7 2-1 16,6 1 1-16,11-5 0 16,9-3-1-16,16-11 1 15,10-10-1-15,11-9 1 16,4-4 0-16,3-5 0 15,3-3-1-15,-4 2 0 16,-5 0 0-16,-8 6 0 16,-12 8 0-16,-5 5-1 15,-11 7 1-15,-7 4-1 16,-7 4 0-16,-3 0 1 15,-2 0-1-15,-1-3 0 16,4-4 1-16,2-6 0 16,6-12 0-16,0 0 1 0,0 0-1 15,0 0 2-15,9-23-1 16,1 0 1-16,6-2-1 15,1-6 1-15,-1-3-1 16,2 1 0-16,0 2-1 16,-3 2 0-16,0 5 0 15,-2 4-2-15,-2 5-2 16,6 10-5-16,-12-8-7 15,22 21-6-15,-14-20-5 16,29 19-5-16,-5-17-8 16,18 7-1-16,9-9 3 15</inkml:trace>
  <inkml:trace contextRef="#ctx0" brushRef="#br3" timeOffset="131571">20002 12427 87 0,'0'0'37'15,"-23"-16"1"-15,11 24 0 16,-10 5-34-16,9 14 0 15,-3 7-2-15,2 12 1 16,-3 11-1-16,2 11 0 16,-4 7 0-16,3 4-1 15,1 1-1-15,1-6-3 16,4-4 0-16,-1-12-3 15,12-2-9-15,-10-30-11 0,13-1-12 16,-4-25 0-16,11 5 0 16,-7-20 2-16</inkml:trace>
  <inkml:trace contextRef="#ctx0" brushRef="#br3" timeOffset="132015">19605 12874 95 0,'-20'1'38'16,"16"13"1"-16,4-14 0 15,24 15-35-15,7-8-2 16,13 3 0-16,11-5 0 16,10-1-1-16,4-1 1 15,5-6-1-15,-4 0 0 0,-5-2-1 16,-9-1 1-16,-9 3-1 15,-13-3 1-15,-12 4 0 16,-22 2-1-16,0 0 1 16,-10 11 0-16,-11 3 0 15,-8 7 0-15,0 2 0 16,-2 9-1-16,2 1 1 15,8 1 0-15,8-1 0 16,12-2-1-16,10-6 1 16,12-7 0-16,11-6 0 15,10-10-1-15,7-7 0 16,-2-7 1-16,0-5-1 15,-10-6 0-15,-8-6 0 16,-13-1 0-16,-10-2 0 0,-13 2-2 16,-12-4-1-16,-4 8-3 15,-9-8-6-15,13 23-9 16,-15-15-3-16,34 26-6 15,-24-12-10-15,24 12-1 16,16-5 1-16</inkml:trace>
  <inkml:trace contextRef="#ctx0" brushRef="#br3" timeOffset="132556">21226 12886 64 0,'18'-5'37'16,"-9"-9"-1"-16,4 13 1 15,-13 1-22-15,0 0-11 16,-28-10 1-16,9 14-2 16,-14 3 0-16,0 7 0 0,0 1 0 15,3 4-1-15,3 3 0 16,11 1 0-16,10-2-1 15,13 2 1-15,13-5-2 16,9-3 1-16,5-3-1 16,6-2 1-16,-2-3-1 15,-1 4 1-15,-8-2 0 16,-6 4-1-16,-12 2 1 15,-9 2 0-15,-10 4-1 16,-10-1 0-16,-2 2 0 16,-4-2-1-16,1-3-3 15,1-9-1-15,16 5-12 16,-4-26-5-16,29 9-7 15,-1-23-10-15,21 3 0 0,3-16 1 16</inkml:trace>
  <inkml:trace contextRef="#ctx0" brushRef="#br3" timeOffset="132780">21809 12501 105 0,'-20'19'38'15,"-12"3"2"-15,5 24-4 16,-4 0-33-16,4 12-2 15,3 6 1-15,5 5-2 16,1 6 0-16,5-3 0 16,5-1-2-16,1-7-1 15,8-1-7-15,-7-24-12 0,24 5-10 16,-12-28-7-16,11-3-2 15,-4-21 2-15</inkml:trace>
  <inkml:trace contextRef="#ctx0" brushRef="#br3" timeOffset="133562">21502 12911 97 0,'-13'8'38'0,"13"-8"2"15,4 16-1-15,12-10-36 16,27-2-1-16,15-1 0 15,12-2 0-15,8-1 0 16,2-3-1-16,0-1 0 16,-5 0 0-16,-17 1 0 0,-6 2 1 15,-20-3-1-15,-15 4 0 16,-17 0 0-16,0 0 0 15,-27 13 0-15,-4-3-1 16,-4 9 1-16,-8 3-1 16,2 9 0-16,1 2 0 15,4 3 0-15,12 2 1 16,9-1-1-16,15-1 1 15,13-10-2-15,13-8 2 16,14-7-1-16,8-9 1 16,9-7-2-16,-1-9 1 15,-3-8 0-15,-7-9 0 16,-5-2 0-16,-10-6 0 15,-10-2 0-15,-13-2-1 0,-8 3 1 16,-8 2 0-16,-4 5 0 16,-3 3 0-16,0 10 0 15,0 7 0-15,5 8-1 16,10 5 2-16,0 0-1 15,9 14 0-15,11-5 0 16,9 1 0-16,4 1 0 16,6 1 1-16,-2-1-1 15,-1 4 0-15,-6 1 1 16,-6 5-1-16,-12 4 0 15,-5 3 1-15,-13 4-1 16,-5 2 1-16,-4 0-1 16,-3 0 0-16,2-4 0 15,-1 0 0-15,3-8 0 0,5-3 0 16,2-8 0-16,7-11 0 15,0 0 1-15,19-12-1 16,-2-7 1-16,5-9-1 16,4-7 1-16,3-8-1 15,5-4 1-15,-1-2-2 16,0 0 1-16,-3 4 0 15,-2 6-1-15,-6 6-1 16,-1 10-2-16,-7 5-2 16,2 20-7-16,-16-2-5 15,21 12-4-15,-21-12-4 16,20 26-2-16,-20-26-4 15,18 21-7-15,-7-12 3 0</inkml:trace>
  <inkml:trace contextRef="#ctx0" brushRef="#br3" timeOffset="133922">22818 13010 94 0,'0'0'40'16,"3"19"2"-16,-3-19-2 16,33 10-32-16,-3-8-2 15,9 0-3-15,8-3 1 16,9-4-1-16,4-5-1 15,3-1-1-15,-1-4 0 16,-6-3 0-16,-8-2-1 16,-6-2 1-16,-15-4-1 15,-10 3 0-15,-16 2 0 0,-15 3 0 16,-13 9 0-16,-13 6 0 15,-12 15 1-15,-10 11-1 16,-2 10 0-16,-2 10 0 16,11 6 0-16,9 1 1 15,13-1-2-15,18-5 1 16,22-11-4-16,16-13-2 15,27-3-5-15,4-23-5 16,30 10-5-16,-10-29-6 16,30 18-3-16,-13-19-9 15,14 2-3-15,-1-4 2 16</inkml:trace>
  <inkml:trace contextRef="#ctx0" brushRef="#br4" timeOffset="138340">1124 12416 1 0,'0'0'24'15,"0"0"4"-15,0 0-2 16,0 0-3-16,11-27-4 16,13 12-2-16,-3-25-3 15,24 3-2-15,-3-19-1 16,16 1-4-16,3-11-2 0,3 0 0 15,-3 2-3-15,-2 8-1 16,-11 16-6-16,-18-3-17 16,-1 26-13-16,-20 2 3 15,-9 15-4-15,-5 11-1 16</inkml:trace>
  <inkml:trace contextRef="#ctx0" brushRef="#br4" timeOffset="138850">1780 11896 41 0,'-15'-7'31'15,"3"-1"2"-15,12 8-1 16,-15-9-19-16,15 9 0 15,0 0-5-15,7 13-2 16,-7-13-2-16,28 9-1 16,-3-5 0-16,12 1-3 15,3-6 3-15,9-3-2 16,5-3-1-16,1-1 0 15,6 10-25-15,-12-8-9 16,2 10-1-16,-14 0-1 16</inkml:trace>
  <inkml:trace contextRef="#ctx0" brushRef="#br4" timeOffset="139402">2364 11911 52 0,'0'0'33'0,"-10"-13"2"15,10 13-4-15,0 0-19 16,-11-7-3-16,11 7-3 0,5 16-2 15,5 3 0-15,-3 5-1 16,8 8-2-16,1 6 1 16,9 4-2-16,1 2 1 15,5 2 1-15,2 0-3 16,-2-8-3-16,13 2-31 15,-11-12 0-15,3-1 0 16,-10-14-3-16</inkml:trace>
  <inkml:trace contextRef="#ctx0" brushRef="#br4" timeOffset="139993">2708 12368 54 0,'0'0'33'0,"-19"9"0"16,19-9 0-16,-16 1-22 16,16-1 0-16,3-10-4 15,7-5-1-15,5-13-2 16,12-7-1-16,5-7 0 0,3-5-1 15,2-3 0-15,2-1-1 16,-2 3-1-16,-5 1-2 16,-7 15-1-16,-10-1-6 15,1 21-26-15,-16-1-1 16,0 13 0-16,0 0 0 15</inkml:trace>
  <inkml:trace contextRef="#ctx0" brushRef="#br4" timeOffset="140451">2968 11969 56 0,'0'0'33'0,"-16"-4"1"16,16 4-2-16,-15-3-23 0,15 3 0 15,0 0-3-15,0 0-1 16,-10-4-1-16,10 4-1 16,15-4-1-16,5-1 1 15,5-5-1-15,12-1 3 16,6 0-3-16,9 0 2 15,5 1-3-15,0 4 2 16,0 4-4-16,-6 3-1 16,-2 13-5-16,-16-4-31 15,4 11 2-15,-14-7-2 16,2 5 0-16</inkml:trace>
  <inkml:trace contextRef="#ctx0" brushRef="#br4" timeOffset="140971">3606 11972 36 0,'-12'-13'32'0,"12"13"1"16,-9-12 0-16,9 12-13 15,-10-12-11-15,10 12 1 16,0 0-4-16,0 0-1 16,-9-13 0-16,9 13-2 15,0 0 0-15,14 5 0 16,-14-5 0-16,21 17-1 15,-8-2 0-15,4 5 0 16,1 6-1-16,-1 4 1 16,3 6-1-16,-6 8-1 15,0 2 0-15,-4 1 0 16,4 2-1-16,-5-4-1 0,7-3-4 15,-6-15-30-15,15-4-1 16,-1-21-1-16,10-6-1 16</inkml:trace>
  <inkml:trace contextRef="#ctx0" brushRef="#br4" timeOffset="141541">3789 12365 49 0,'-9'16'31'0,"9"-16"2"16,-5 15-8-16,5-15-11 15,0 0-3-15,0 0-1 16,6-12-3-16,2-4-1 15,9-2-1-15,-1-11-1 16,13-2-1-16,3-7 0 16,6-2-2-16,1-1 0 15,3-1-2-15,-1 5-2 16,-7 2-1-16,9 10-5 15,-19-7-3-15,10 16-3 16,-17-12 1-16,11 14 2 16,-13-14 0-16,12 8-20 15,-12-5 1-15,0 1 4 0,-2 5 2 16</inkml:trace>
  <inkml:trace contextRef="#ctx0" brushRef="#br4" timeOffset="142109">4324 11957 46 0,'0'0'33'0,"0"0"0"15,-10-10-1-15,10 10-21 16,0 0-1-16,0 0-1 16,0 0-3-16,0 0-1 15,0 0-1-15,0 0-1 16,0 0-1-16,11 1 0 15,5-2 0-15,11-2-1 16,8-1 1-16,11-1 0 16,7-4-1-16,5 0 0 15,4 2-1-15,-2-1-4 16,3 11-31-16,-19-5 0 15,-3 10-3-15,-15-5 0 16</inkml:trace>
  <inkml:trace contextRef="#ctx0" brushRef="#br4" timeOffset="142591">4923 11914 69 0,'0'0'36'0,"0"0"-1"16,0 0 1-16,0 0-30 16,0 0-2-16,0 0 0 15,2 11-1-15,7 1 0 16,1 1-1-16,4 8 1 15,1 3-1-15,6 5 0 16,-2 3 0-16,0 5 0 16,-1 2-1-16,1 3 0 15,-4-4-2-15,-1-2 0 0,4-3-3 16,-8-12-5-16,14 6-28 15,-10-16 0-15,9 0 0 16,-6-13-2-16</inkml:trace>
  <inkml:trace contextRef="#ctx0" brushRef="#br4" timeOffset="143103">5164 12334 70 0,'0'0'36'0,"0"0"-1"16,0 0 2-16,0 0-29 15,17-25-2-15,8-8-1 16,13-2-2-16,8-11 0 15,9-3-1-15,2-6-1 16,1 2-1-16,-1 5-2 16,-12-2-8-16,-4 20-27 15,-18-1 1-15,-10 17-3 16,-14 2 2-16</inkml:trace>
  <inkml:trace contextRef="#ctx0" brushRef="#br4" timeOffset="143544">5598 11932 70 0,'0'0'36'16,"0"0"-2"-16,-14-6 2 15,14 6-31-15,0 0 0 16,0 0 0-16,12 7-2 15,1-3 0-15,2 0 0 16,10-1-1-16,3-2 0 16,9 2 0-16,4-3-1 15,3-3 0-15,3 0 0 16,-2 0-1-16,-2-1 0 15,-6-1-3-15,-4 10-5 16,-18-6-28-16,3 9-1 16,-18-8 0-16,4 18-1 15</inkml:trace>
  <inkml:trace contextRef="#ctx0" brushRef="#br4" timeOffset="143996">6071 11910 66 0,'0'0'35'0,"-11"1"1"16,11-1 0-16,-9 2-27 15,9-2-2-15,3 16-1 16,5-2-2-16,1 0 0 16,9 9-1-16,2 0 0 15,7 7-1-15,1-1 0 16,-1 1 0-16,3 1-1 15,-2 0 0-15,-1-2 0 16,-6-1-1-16,-3-4 0 16,-3-2 0-16,-3-1 0 15,-4-8-2-15,-1 0-1 16,-7-13-1-16,9 20-8 15,-9-20-26-15,0 0 0 0,0 0-1 16,8-15 1-16</inkml:trace>
  <inkml:trace contextRef="#ctx0" brushRef="#br4" timeOffset="144671">6362 12263 50 0,'0'0'32'15,"0"0"1"-15,-2 13 0 16,2-13-26-16,0 0-1 15,0 0 1-15,0 0-1 16,0 0 0-16,0 0-2 16,0 0-1-16,0 0 0 15,0 0-1-15,6 14 0 16,-6-14-1-16,0 12 1 15,0-12-1-15,4 11 0 16,-4-11 1-16,10-5 0 16,-1-12 1-16,8-6-1 15,1-9 0-15,8-7 0 0,0-7 1 16,4-6-2-16,-1-2 0 15,-1-2 2-15,-3 8-3 16,-5 4 1-16,-3 8-3 16,-9 7-3-16,1 20-11 15,-7-6-21-15,-2 15-2 16,0 0-2-16,17 11 2 15</inkml:trace>
  <inkml:trace contextRef="#ctx0" brushRef="#br4" timeOffset="145144">6633 11913 49 0,'0'0'34'16,"-15"0"2"-16,15 0-2 15,-13-2-16-15,13 2-9 16,0 0-1-16,0 0-3 15,0 0-1-15,16-1 0 0,4-4-2 16,9 0 0-16,6-6 0 16,12 4 2-16,5-4-2 15,4 2 1-15,2-1-2 16,-4 3 1-16,-5 5-2 15,-6 2 0-15,-10 6 0 16,-6-2-3-16,-9 7 1 16,-5-6-3-16,-4 8 0 15,-9-13-9-15,11 10-24 16,-11-10 1-16,0 0-1 15,13-5 1-15</inkml:trace>
  <inkml:trace contextRef="#ctx0" brushRef="#br4" timeOffset="145529">7166 11827 66 0,'0'0'37'0,"0"0"0"15,-12-14 0-15,12 14-27 0,0 0-4 16,2 14 1-16,-2-14-2 16,12 26-2-16,-2-5 0 15,4 9-1-15,1 5 1 16,6 4-1-16,-3 6 0 15,1 3-2-15,0-1 1 16,-1 1 0-16,-2-3-2 16,2-8-1-16,5-3-4 15,-13-14-31-15,18-5-3 16,-9-16 0-16,10-3-1 15</inkml:trace>
  <inkml:trace contextRef="#ctx0" brushRef="#br4" timeOffset="149729">7422 12253 72 0,'0'0'32'16,"-2"14"-6"-16,2-14 0 16,0 0-18-16,-13 9 0 15,13 3-3-15,-9-2-1 16,5 3-1-16,-2-3 0 15,3 4 0-15,3-14-1 16,0 0 1-16,0 0 0 16,8-12-1-16,3-14 1 0,5 0 0 15,4-12-1-15,7-2 0 16,-2-5 0-16,7 0 0 15,0-2-1-15,2 1 0 16,0 3 0-16,2 0 1 16,0 3-1-16,1 5 0 15,-4 1-1-15,-1 8 0 16,-8 4 1-16,0 3-1 15,-9 10-1-15,-15 9-2 16,14-5 0-16,-14 5-1 16,-5 17-7-16,-10-15-29 15,15 8 2-15,0-10 2 16,-9 11-3-16</inkml:trace>
  <inkml:trace contextRef="#ctx0" brushRef="#br4" timeOffset="150210">7951 11747 39 0,'0'0'34'0,"0"0"2"16,0 0-1-16,0 0-12 16,0 0-12-16,0 0-3 15,0 0-2-15,0 0-1 16,0 0-1-16,0 0-1 15,0 0-1-15,0 0 0 16,0 0 0-16,0 0 0 16,17 16-1-16,3-10 1 15,8-1-1-15,11-3 1 16,12-6-1-16,7 0-2 15,8-3 1-15,0-2-1 16,0-2 1-16,-9 1-3 16,-7 5 0-16,-12 1-4 0,-6 10-3 15,-21-10-20-15,2 12-7 16,-13-8-1-16,5 13-1 15</inkml:trace>
  <inkml:trace contextRef="#ctx0" brushRef="#br4" timeOffset="150715">8640 11723 60 0,'0'0'35'0,"4"-12"2"15,-4 12-2-15,0 0-21 16,0 0-6-16,0 0-2 16,0 0-1-16,11-5-2 15,-11 5-1-15,18 11 1 16,-4-2-1-16,4 4 1 0,3 1-2 15,4 4 2-15,0 1-2 16,-1 2-1-16,0 2 0 16,-2 1-3-16,-2 2 2 15,-7 3-3-15,-3 1 2 16,-5-1-3-16,2 1 0 15,-7-14-8-15,10 6-25 16,-10-22 1-16,18 12-1 16,-2-23 1-16</inkml:trace>
  <inkml:trace contextRef="#ctx0" brushRef="#br4" timeOffset="151330">9007 12001 65 0,'-13'6'35'15,"3"4"0"-15,0-10-9 16,9 13-16-16,1-13-2 15,0 0-1-15,0 0-1 16,0 0-1-16,18-11-1 16,7-4 0-16,5-9 0 0,7-4-1 15,2-5 0-15,7-3 1 16,1-1-2-16,-2 0-1 15,-1 5-1-15,-6-1 0 16,-3 4-1-16,-1 0 1 16,-1 2-2-16,-4 2-1 15,-1 4 1-15,-5-2-1 16,-1 9-2-16,-13-11-17 15,6 17-16-15,-16-4 0 16,1 12-1-16,-14-9 0 16</inkml:trace>
  <inkml:trace contextRef="#ctx0" brushRef="#br4" timeOffset="152008">9715 11596 55 0,'0'0'32'0,"-15"-9"0"15,5 2-7-15,10 7-18 0,-19 0-1 16,19 0 0-16,-19 8-1 16,19-8 1-16,-19 10-1 15,19-10 0-15,-16 11-1 16,16-11 1-16,-13 8-1 15,13-8-1-15,0 0 1 16,0 0-1-16,0 0 0 16,0 0 0-16,16 3-1 15,4-2 1-15,7 1-2 16,3 0 1-16,8 0-1 15,6 2 0-15,2-2-1 16,4-2 0-16,-1 1-1 16,2-6-2-16,-1 3-2 15,-9-12-9-15,13 11-23 16,-20-9-2-16,2 8 1 0,-15-4-2 15</inkml:trace>
  <inkml:trace contextRef="#ctx0" brushRef="#br4" timeOffset="152494">10103 11590 59 0,'-2'-10'36'16,"2"10"1"-16,-1-14-1 15,1 14-23-15,0 0-3 16,0 0-3-16,0 0-2 15,0 0-2-15,0 0 0 16,0 0-1-16,0 0-1 16,13 9 0-16,-4 2 0 15,6 3 0-15,3 4 0 16,8 4 2-16,3 3-2 15,2 4 2-15,2 1-2 0,1 1-1 16,2-1 2-16,-2-2-2 16,-2-3 1-16,-4-3-4 15,0-2 1-15,-6-9-5 16,5 8-15-16,-14-17-17 15,1 3 0-15,-14-5-2 16,14-13 1-16</inkml:trace>
  <inkml:trace contextRef="#ctx0" brushRef="#br4" timeOffset="153093">10571 11860 47 0,'0'0'34'0,"-12"-7"0"16,12 7 1-16,0 0-25 16,-13-3-2-16,13 3 2 15,0 0-4-15,0 0 1 16,0 0-2-16,15 3 0 15,-2-13 0-15,10-4 1 16,3-9-2-16,11-1 1 16,2-10-3-16,5 0 0 15,0-7-1-15,-1 4 1 16,-5 2-3-16,-5 6 1 0,-6 5-2 15,-8 4 0-15,-7 13-2 16,-12 7-3-16,0 0-14 16,-2 14-19-16,-1 2 2 15,-7-3-3-15,8 3 3 16</inkml:trace>
  <inkml:trace contextRef="#ctx0" brushRef="#br4" timeOffset="153598">11010 11558 83 0,'0'0'38'0,"-16"-6"-1"16,16 6 0-16,0 0-32 15,0 0-1-15,0 0-1 16,21 11-1-16,4-10 1 15,13 1-2-15,8-2 1 16,9 1 0-16,5-3 0 16,1 0-1-16,-2-1-1 15,-3 1 0-15,-11 4-2 16,-8 2-1-16,-9 6-4 15,-28-10-10-15,23 14-21 16,-23-14-1-16,1 17 0 16,-1-17 0-16</inkml:trace>
  <inkml:trace contextRef="#ctx0" brushRef="#br4" timeOffset="154162">11630 11560 70 0,'0'0'37'0,"1"-11"-1"16,-1 11 2-16,-2 11-29 16,9 3-3-16,-1 2 0 15,9 6-2-15,3 1 0 16,10 1 0-16,-1 2 0 0,5 0 0 15,1-1-2-15,0-1-2 16,-2-2 1-16,-6-2-1 16,-6 2 0-16,-6-1-2 15,-4 0 1-15,-4-3-3 16,-4 1 2-16,-2-5-1 15,1 1-2-15,0-15-9 16,0 0-25-16,0 0 1 16,24-5-2-16,-10-11 2 15</inkml:trace>
  <inkml:trace contextRef="#ctx0" brushRef="#br4" timeOffset="154880">12073 11942 32 0,'0'0'35'16,"9"-5"1"-16,-9 5 0 16,0 0-11-16,-8-12-10 15,8 12-5-15,0 0-3 16,2-11-2-16,0 0-1 15,11-3-1-15,3-7-1 16,11-3 1-16,4-9-2 16,7-3 1-16,3-7-2 15,3-2 2-15,-2 1-3 16,-7 3 2-16,-7 6-3 15,-10 5 1-15,-5 11-2 16,-13 5-2-16,0 14-2 16,-20-1-6-16,14 17-25 0,-11-2 0 15,9 9 0-15,-3-5 0 16</inkml:trace>
  <inkml:trace contextRef="#ctx0" brushRef="#br4" timeOffset="155341">12417 11619 64 0,'-12'7'37'0,"0"-6"-1"16,12-1 2-16,-24 6-29 16,24-6-1-16,0 0-2 15,0 0-1-15,0 0 0 16,29 1-2-16,-6-6 0 15,10 1 0-15,1-1-1 16,9 2 0-16,5-2-1 16,3 1 0-16,-1 0-1 0,-2 1 0 15,0-2 0-15,-2 2 0 16,-4 0 0-16,-4-1-1 15,-2 0-1-15,-7-3-1 16,2 6-2-16,-10-9-5 16,9 13-25-16,-19-9-3 15,2 9-1-15,-13-3-1 16</inkml:trace>
  <inkml:trace contextRef="#ctx0" brushRef="#br4" timeOffset="155776">13054 11581 67 0,'0'0'39'0,"-3"-14"-3"16,3 14 3-16,0 0-26 15,0 0-7-15,0 0 0 16,14 24-2-16,-6-10-1 16,4 8 1-16,2-1-1 15,3 5 0-15,3 0-1 16,3 3 1-16,1-2-2 0,3-1-1 15,-6-4 0-15,1-3-2 16,-3-1 2-16,-4-6-3 16,-3 2 1-16,-12-14-3 15,15 15 2-15,-15-15-2 16,5 13-5-16,-5-13-16 15,0 0-14-15,0 0 2 16,0-12-1-16,1 1 1 16</inkml:trace>
  <inkml:trace contextRef="#ctx0" brushRef="#br4" timeOffset="156341">13342 11900 70 0,'-10'17'37'16,"10"-17"0"-16,-7 11 1 16,7-11-30-16,0 0-1 15,14-4-2-15,7-3 0 16,4-11 0-16,10-1 1 15,7-8-3-15,7-2 0 16,5-8-2-16,2 2 1 16,0-6-1-16,-5 3 0 0,-6 3-1 15,-8 5-2-15,-7 4 1 16,-8 5-1-16,-9 9-2 15,-11 0-3-15,-2 12-15 16,-3 12-18-16,-2 0 1 16,-6-2-2-16,6 7 2 15</inkml:trace>
  <inkml:trace contextRef="#ctx0" brushRef="#br4" timeOffset="156860">13942 11641 47 0,'-11'-5'32'15,"0"3"3"-15,-3-1-1 16,14 3-25-16,-17 1-1 16,17-1 2-16,0 0-3 15,-4 16 0-15,4-16-1 16,29 8-1-16,-3-9-1 15,11 2 0-15,4-6 0 16,12 0-2-16,1-6 0 16,4 2-1-16,-2-2-1 15,-5-1-1-15,-4 6-2 16,-12-6-7-16,7 14-27 15,-25-6-1-15,2 10 0 16,-19-6-3-16</inkml:trace>
  <inkml:trace contextRef="#ctx0" brushRef="#br4" timeOffset="157333">14386 11608 88 0,'0'0'38'15,"0"0"0"-15,0 0-1 16,15 0-33-16,-15 0 0 16,27 10-1-16,-11-2 0 15,7 6 1-15,2 2-1 16,4 6 0-16,2 3-1 15,-4 6 2-15,3 1-2 16,-2 1-2-16,0-1 1 16,-5-1-3-16,0-2 2 0,-2-5-4 15,1-3 0-15,-4-9-4 16,6 6-12-16,-24-18-19 15,28 6-1-15,-28-6-1 16,23-9 1-16</inkml:trace>
  <inkml:trace contextRef="#ctx0" brushRef="#br4" timeOffset="157919">14882 11951 67 0,'0'0'39'0,"0"0"-2"16,0 0 2-16,0 0-29 15,6-11-3-15,11 0-1 16,-2-11-1-16,15-2 1 16,3-5-4-16,9-2 1 15,4-5-3-15,1 1 2 16,1-4-3-16,-3 4 2 15,-6 5-3-15,-9 1-1 16,-7 7-2-16,-11-2-4 16,2 21-15-16,-19-8-16 15,5 11 2-15,-11 4-2 0,7 6 2 16</inkml:trace>
  <inkml:trace contextRef="#ctx0" brushRef="#br4" timeOffset="158279">15317 11598 64 0,'0'0'38'16,"-10"-2"0"-16,10 2 2 15,0 0-17-15,18 6-18 16,-4-7 0-16,13 3-1 15,5-3-1-15,10-1-1 16,7-3 0-16,7-1-1 16,2-1 0-16,0 0-1 15,-7 0 0-15,-4 2-2 16,-11 3-2-16,-10-1-3 15,1 11-16-15,-27-8-17 16,0 0 1-16,0 0-2 16,-2 14 2-16</inkml:trace>
  <inkml:trace contextRef="#ctx0" brushRef="#br4" timeOffset="158753">15912 11626 89 0,'0'0'38'16,"-11"-9"0"-16,11 9-2 15,0 0-32-15,0 0 0 16,0 0-1-16,6 18 3 15,4-2-2-15,8 9 1 16,4 1-2-16,3 9 2 16,3-1-3-16,2 3-1 15,0-3 1-15,-3-4-4 16,0-3 1-16,-7-6-5 0,2 1-1 15,-22-22-19-15,25 14-14 16,-25-14-1-16,16 4-1 16,-16-4 0-16</inkml:trace>
  <inkml:trace contextRef="#ctx0" brushRef="#br4" timeOffset="159429">16228 11962 76 0,'0'0'37'15,"-9"10"-1"-15,9-10-7 16,0 0-23-16,2-15-1 16,-2 15-1-16,15-20 0 15,0 7-1-15,5-9-1 16,5-4 3-16,9-6-2 0,3-1 0 15,2-7-1-15,2 0 1 16,-3-3-2-16,-3 1 0 16,-5 7-2-16,-7 0-4 15,-4 14 0-15,-19-5-9 16,11 20-23-16,-11 6-1 15,0 0-1-15,-18 13 1 16</inkml:trace>
  <inkml:trace contextRef="#ctx0" brushRef="#br4" timeOffset="159772">16551 11657 67 0,'0'0'39'0,"0"0"-1"15,29 8 2-15,-8-15-17 16,16 7-19-16,2-5 1 16,13 0-2-16,5-4-1 15,5 1 0-15,-2-2-1 16,-5 0-1-16,-5 1-1 0,-8 2-2 15,-6 6-3-15,-14-6-8 16,2 14-24-16,-24-7 0 16,9 11-1-16,-9-11-1 15</inkml:trace>
  <inkml:trace contextRef="#ctx0" brushRef="#br4" timeOffset="160106">17097 11574 81 0,'1'13'38'15,"14"9"1"-15,-1-4 0 16,11 9-29-16,0-4-2 16,7 8-1-16,-4-1-2 15,3 1-3-15,-4-2 0 16,-2 1-1-16,-4-5 0 15,-5 1-3-15,-2-3 2 16,-2-10-5-16,0 1 0 16,-12-14-10-16,24 13-20 15,-24-13-5-15,19-6 0 16,-7-5-1-16</inkml:trace>
  <inkml:trace contextRef="#ctx0" brushRef="#br4" timeOffset="160682">17457 11927 56 0,'0'0'35'0,"-16"14"1"16,16-14-1-16,0 0-21 0,0 0-7 16,17-13 0-16,-1 4-2 15,2-6 0-15,6-4-1 16,4-5-1-16,6 0 1 15,-1-7-1-15,5 0 0 16,-4-4-1-16,-2 3 0 16,-2 0-3-16,-5 4 1 15,-5 8-3-15,-9 0-4 16,2 18-13-16,-13 2-19 15,0 0 1-15,0 0-2 16,-10 22 3-16</inkml:trace>
  <inkml:trace contextRef="#ctx0" brushRef="#br4" timeOffset="160991">17801 11658 93 0,'16'-5'40'0,"-2"0"0"15,16 7-1-15,-2-6-32 16,17 2-3-16,5-4 0 15,6 1-2-15,0-1 0 16,1-2-1-16,-4-1-1 16,-6 0-1-16,-6 1-1 15,-10 0-1-15,-8 3-3 0,-13-7-6 16,4 18-17-16,-14-6-11 15,0 0 1-15,-13 6-1 16</inkml:trace>
  <inkml:trace contextRef="#ctx0" brushRef="#br4" timeOffset="161375">18322 11578 91 0,'3'23'39'0,"1"-11"1"16,8 10-2-16,-3-3-29 15,8 6-1-15,-2-2-3 16,7 5 0-16,-2-4-2 16,1 0 1-16,0-3-3 15,0-3-1-15,-2 0 1 16,0-4-4-16,-2-1 2 15,0-6-3-15,-4 4 1 16,-1-6-3-16,1 4 1 16,-13-9-3-16,21 13-9 15,-21-13-13-15,0 0-9 0,0 0 1 16,10-1-2-16,-10 1 3 15</inkml:trace>
  <inkml:trace contextRef="#ctx0" brushRef="#br4" timeOffset="162163">18607 11947 61 0,'0'0'34'16,"-11"9"-1"-16,11-9-2 16,-12 8-24-16,12-8 0 15,0 0-2-15,0 0 1 0,-14 7-2 16,14-7-1-16,0 0 1 15,9-13-1-15,-1-1 0 16,9-1 0-16,4-8 0 16,6-3 2-16,7-8-3 15,5 0 1-15,4-7-1 16,0 0 0-16,-2-2-1 15,-6 0 0-15,-6 4-1 16,-7 5-2-16,-8 6 0 16,-9 3 0-16,-5 11-1 15,-12 3-3-15,12 11-6 16,-29 4-16-16,22 11-9 15,-8-6-1-15,12 11 1 16,-3-5 0-16</inkml:trace>
  <inkml:trace contextRef="#ctx0" brushRef="#br4" timeOffset="162577">18977 11602 89 0,'0'0'37'15,"0"0"0"-15,0 0 2 0,0 0-34 16,12 11 0-16,3-8-2 16,10 2 1-16,5-2-1 15,8 0 0-15,6-2-1 16,6-1 0-16,0-1-1 15,2-2 0-15,1-2-1 16,-4-2-1-16,-5-1 0 16,-2 0-1-16,-5 1-1 15,-8-3 0-15,0 4-2 16,-11-4-1-16,1 10-4 15,-19-13-13-15,0 13-15 16,0 0 1-16,0 0 0 16,0 0 0-16</inkml:trace>
  <inkml:trace contextRef="#ctx0" brushRef="#br4" timeOffset="163027">19545 11638 98 0,'-11'-10'37'15,"11"10"1"-15,0-16-9 16,0 16-24-16,16-8-1 15,-4 9 0-15,-12-1 0 16,26 14-1-16,-9 0 0 16,1 7 2-16,5 2-2 15,0 8 1-15,2 0-2 16,0 0-2-16,2 0 2 15,-3-2-2-15,2-5 1 16,-3-2-4-16,-2-3 3 16,-2-8-3-16,-2 0 1 15,-6-7-1-15,3 2-3 0,-14-6-12 16,14-1-10-16,-14 1-12 15,0 0 0-15,0-17-1 16,0 17 2-16</inkml:trace>
  <inkml:trace contextRef="#ctx0" brushRef="#br4" timeOffset="163702">19908 11906 59 0,'0'0'35'0,"0"0"-1"16,0 0-1-16,0 0-22 16,0 0-4-16,0 0-2 15,-13 5 0-15,13-5-2 16,0 0 0-16,0 0 0 15,0 0 0-15,0 0-1 16,13-11 1-16,4 5-1 0,5-11 0 16,7 0 3-16,6-7-3 15,8-1 1-15,1-3-2 16,4-1 1-16,-7-2-1 15,0 3 0-15,-6 6-2 16,-9 3-2-16,-3 6 0 16,-13-1-2-16,3 15-9 15,-13-1-19-15,0 0-4 16,0 0-1-16,0 0 0 15</inkml:trace>
  <inkml:trace contextRef="#ctx0" brushRef="#br4" timeOffset="164738">20330 11707 49 0,'-6'-12'33'15,"6"12"2"-15,0 0-2 16,0 0-21-16,1-16-1 15,-1 16-1-15,0 0-2 16,0 0-2-16,-15 4-1 16,15-4-2-16,0 0 1 15,0 0-1-15,0 0 0 0,29 4-1 16,1-10 1-16,9-1-2 15,11-3 1-15,7 0 0 16,4-2-2-16,-1-2 0 16,-4 5-2-16,-8 1-1 15,-5 3-1-15,-16 0-3 16,-1 12-7-16,-26-7-16 15,12 5-7-15,-12-5-1 16,0 0 0-16</inkml:trace>
  <inkml:trace contextRef="#ctx0" brushRef="#br4" timeOffset="165332">20860 11631 71 0,'0'0'35'16,"-11"-4"-2"-16,11 4 2 16,0 0-30-16,0 0 0 15,11-14-1-15,-11 14 0 16,0 0 1-16,12-8-1 15,-12 8 1-15,0 0-1 16,0 0 0-16,0 0-1 16,7 12 1-16,-1 0-2 15,3 5 1-15,6 2 1 16,3 3-2-16,6 5 2 15,2-2-2-15,3 3 1 16,0-3-2-16,-1-2-1 0,-4-1 1 16,-4-3-4-16,-5-2 2 15,-6-6-2-15,-3 4 1 16,-6-15-3-16,-3 20 2 15,3-20-1-15,-8 16-1 16,8-16-6-16,1 10-13 16,-1-10-15-16,0 0 1 15,12-17-1-15,6 7 1 16</inkml:trace>
  <inkml:trace contextRef="#ctx0" brushRef="#br4" timeOffset="166016">21243 11798 49 0,'-18'10'21'0,"18"-10"5"16,-10 13-9-16,10-13-18 15,0 0 3-15,0 0 2 16,-10 13 5-16,10-13 1 16,0 0-2-16,-17 10 0 15,15 3 0-15,-10-11-1 16,8 10 0-16,-8-8-2 15,12-4-1-15,-19 16-1 0,19-16 1 16,-15 12 0-16,15-12 0 16,0 0 0-16,-8 11 0 15,8-11 0-15,13-11 0 16,2-5 0-16,11-3 1 15,3-6-3-15,9-2 1 16,5-5-2-16,2 0 0 16,0-3-1-16,0 3 1 15,-3 2-2-15,-6 1-3 16,-4 3 2-16,-4 1-1 15,-6 7-2-15,-8-4-2 16,4 18-13-16,-18-8-18 16,0 12 0-16,0 0-1 15,0 0 2-15</inkml:trace>
  <inkml:trace contextRef="#ctx0" brushRef="#br4" timeOffset="166648">21751 11553 64 0,'-10'3'36'0,"-7"-6"-2"16,8 8 3-16,-11-10-27 15,20 5-2-15,-13 5-3 16,13-5 0-16,0 0 0 15,0 0-1-15,0 0 0 16,16-3 0-16,1-1-1 16,9 2 0-16,4-3 0 15,8 3-2-15,0 0 0 16,4-1 0-16,1 3-2 15,-4 0 0-15,2 1-2 16,-5-2-2-16,6 9-11 16,-15-15-16-16,11 10-7 15,-9-9 1-15,6 6-2 0</inkml:trace>
  <inkml:trace contextRef="#ctx0" brushRef="#br4" timeOffset="167166">22241 11544 81 0,'-6'-15'36'16,"6"15"1"-16,0 0-3 15,0 0-26-15,0 0-3 0,11 22 0 16,-4-8-1-1,4 7-1-15,3 1 0 0,6 4 1 16,2-1-1-16,3 2 0 16,1-3-2-16,2-3 1 15,-1-1-2-15,-3-7 0 16,-1 7-7-16,-23-20-16 15,28 18-16-15,-28-18-1 16,11 12 0-16,-11-12 0 16</inkml:trace>
  <inkml:trace contextRef="#ctx0" brushRef="#br4" timeOffset="167854">22560 11746 52 0,'0'0'30'0,"-14"9"2"0,14-9-4 16,0 0-16-16,-19 5-1 16,19-5 0-16,0 0-1 15,0 0-2-15,0 0-1 16,0 0-3-16,14-20 0 15,13 6-2-15,-1-6 1 16,11-1-2-16,2-6 0 16,4 4-1-16,-3-1 1 15,-6 4-1-15,-5 7-2 16,-11-2-1-16,-3 15-5 15,-17-11-17-15,2 11-12 16,0 0-1-16,-4 14 0 16,4-14 0-16</inkml:trace>
  <inkml:trace contextRef="#ctx0" brushRef="#br4" timeOffset="168358">22951 11561 55 0,'-16'4'35'16,"16"-4"1"-16,0 0-2 15,0 0-11-15,0 0-16 16,0 0-1-16,1-12-2 16,-1 12 0-16,19-5 0 15,-5 5 0-15,1-3-1 16,5 3 0-16,5-1 0 15,8 0-1-15,3 0 0 16,11-1-1-16,4-3 0 16,5 0 0-16,-1 0 0 15,0-1-1-15,-6 1-1 16,-7 3 0-16,-9 2 0 0,-8 2-1 15,-10 4 0-15,-15-6 0 16,8 15-1-16,-8-15 0 16,-8 18-2-16,8-18-5 15,-5 18-14-15,5-18-14 16,0 0 1-16,0 0-1 15,16-1 1-15</inkml:trace>
  <inkml:trace contextRef="#ctx0" brushRef="#br4" timeOffset="168825">23511 11582 70 0,'0'0'37'0,"12"-15"-2"15,-12 15 3-15,0 0-29 0,19 16-2 16,-16-3-2-16,7 10 3 16,-8 1-2-16,8 9 0 15,-1 0-3-15,0 5-1 16,0-2 1-16,0 0-3 15,-2-4 2-15,3-2-5 16,-2-1 3-16,1-7-4 16,1-4 0-16,-10-18-3 15,27 25-15-15,-27-25-17 16,20 3 0-16,-20-3-1 15,28-14 1-15</inkml:trace>
  <inkml:trace contextRef="#ctx0" brushRef="#br4" timeOffset="169524">23683 11895 55 0,'-18'8'34'16,"18"-8"-1"-16,-10 4 2 16,10-4-21-16,0 0-5 15,14-3-2-15,-14 3-1 16,25-17-1-16,-9-2 0 15,11 1 2-15,0-9-3 16,6 1-1-16,-1-7-1 16,2 3 1-16,-1-4-2 15,3 3 1-15,-7 1-2 16,0 4-1-16,-9 4 1 15,-6 5 0-15,-4 2-2 16,-2 5 0-16,-8 10-1 16,0 0-1-16,0 0-2 0,0 0-6 15,13 8-24-15,-13-8-1 16,6 13 0-16,-6-13-2 15</inkml:trace>
  <inkml:trace contextRef="#ctx0" brushRef="#br4" timeOffset="170206">24156 11560 57 0,'0'0'35'15,"-17"0"0"-15,17 0 0 16,-14-3-23-16,14 3-3 15,0 0-1-15,17-1-2 16,-3-3-1-16,9 4-1 16,4-3 0-16,9 3-1 0,3-4 0 15,5 4 0-15,-1 0-2 16,-3 0 1-16,-2 3-2 15,-8-1-1-15,-7 4-1 16,-9-5-5-16,4 13-16 16,-18-14-16-16,4 12 1 15,-4-12-2-15,0 0 2 16</inkml:trace>
  <inkml:trace contextRef="#ctx0" brushRef="#br4" timeOffset="170692">24598 11578 78 0,'0'0'38'15,"-10"-2"-2"-15,10 2 2 16,0 0-30-16,0 0-3 16,0 0 0-16,19 11-2 0,-9-7 0 15,6 5 0-15,-2 0-1 16,5 6 0-16,-1 1 0 15,0 6 1-15,-3 1-2 16,0 6 2-16,0 1-2 16,-1 0-1-16,-4-2 1 15,3-2-2-15,-2-2 2 16,2-5-3-16,-1-3 1 15,-1-7-2-15,-1 0 2 16,-10-9-2-16,20 5-3 16,-20-5-11-16,14-7-19 15,-14 7-3-15,4-12-2 16,-4 12 2-16</inkml:trace>
  <inkml:trace contextRef="#ctx0" brushRef="#br4" timeOffset="173508">24836 11947 13 0,'0'0'21'16,"-2"-14"-8"-16,2 14-3 15,0 0 7-15,16-7 1 16,-16 7-1-16,9-6-5 15,-9 6-2-15,12-7-2 16,-12 7 0-16,0 0-2 16,10-15 0-16,-10 15-1 15,0 0 1-15,12-9-2 16,-12 9 0-16,0 0-1 15,3-12 1-15,-3 12-1 16,0 0-1-16,0 0 1 16,0 0 0-16,0 0-1 15,-13 22 0-15,6-2 1 16,-10 4-1-16,1 7 0 0,-11 6 0 15,-2 6 0-15,-7 0 0 16,0 1 0-16,2-2-1 16,1-5-1-16,9-3-3 15,0-15-8-15,19 3-26 16,5-22-1-16,0 10 0 15,0-10-2-15</inkml:trace>
  <inkml:trace contextRef="#ctx0" brushRef="#br4" timeOffset="174082">24554 12257 50 0,'0'0'30'15,"12"-4"3"-15,-12 4-2 16,0 0-19-16,0 0-7 15,14-4 0-15,-14 4 1 16,0 0-2-16,0 0 1 16,0 0-1-16,-26 5 0 15,7 5 0-15,-15-3-1 16,-4 3-1-16,-10 2 0 15,-6 0 1-15,-6 0-1 16,-3 3 0-16,-2-1 0 16,6 1 0-16,1 1 0 15,8 0-1-15,6-2-1 16,11-2-1-16,10 2-3 0,5-14-11 15,18 0-22-15,0 0 0 16,19-1-2-16,-4-14 0 16</inkml:trace>
  <inkml:trace contextRef="#ctx0" brushRef="#br4" timeOffset="174801">23770 12041 46 0,'0'0'33'0,"-1"-16"2"0,1 16 0 15,-1-17-19-15,1 17-4 16,6-15-3-16,-6 15-2 16,4-15 0-16,-4 15-2 15,3-12-1-15,-3 12-1 16,0 0-1-16,0 0 0 15,0 0 0-15,0 0-1 16,0 0-1-16,-11-4 1 16,11 4-1-16,0 0 0 15,-10 4 0-15,10-4 0 16,-11 1 0-16,11-1 0 15,-12 0 0-15,12 0-1 16,-14-1 1-16,14 1 0 16,0 0 0-16,-13 3 0 15,13-3-1-15,0 0 1 0,-7 16 0 16,7-4 0-16,6 3 1 15,2 5-1-15,1 3 0 16,7 5 1-16,6 1 0 16,6 0-1-16,3 3 1 15,3-4-1-15,1-1 0 16,1-4-1-16,0 0-1 15,-5-6-2-15,-2 3-2 16,-11-10-3-16,8 13-21 16,-26-23-9-16,21 28 2 15,-21-28-2-15</inkml:trace>
  <inkml:trace contextRef="#ctx0" brushRef="#br4" timeOffset="175639">23672 11979 35 0,'0'0'21'0,"0"0"-1"16,2-15 1-16,-2 15-2 15,0 0-3-15,0 0-3 16,0 0-4-16,0 0-2 15,0 0-3-15,0 0 1 16,-8-10-3-16,8 10 1 16,0 0-1-16,0 0 1 15,0-11-1-15,0 11 1 16,0 0-1-16,0 0 1 0,0-11-1 15,0 11 0-15,0 0 1 16,0 0-1-16,0 0 0 16,0 0 0-16,-11 12 0 15,5 1 0-15,-1 2 0 16,-4 8-1-16,-4 1 0 15,-2 6 1-15,-5 3-1 16,-3 2 0-16,-2-1 0 16,0 0 1-16,0-4-2 15,3-3 0-15,5-6-2 16,4-8-2-16,8 4-5 15,-3-21-18-15,10 4-11 16,10 0 0-16,3 0-1 16,-8-10 1-16</inkml:trace>
  <inkml:trace contextRef="#ctx0" brushRef="#br4" timeOffset="176119">23424 12272 57 0,'0'0'35'0,"0"0"-1"15,0 0-1-15,-14-18-20 16,14 18-5-16,0 0-2 15,-14-2-1-15,-1 0-1 16,2 3-1-16,-6 0-1 16,-3 1 0-16,-7 0 0 15,0 1 0-15,-6-3-1 16,2 1 0-16,-1-3 1 15,0-2-1-15,2-1 0 16,1 0 0-16,4-1-1 16,2 1 0-16,2 1 1 15,2 1-2-15,-1 4 0 16,3 0-2-16,4 6-3 0,-7-7-2 15,12 15-19-15,-8-15-9 16,18 0-1-16,-23 1-1 16,23-1 2-16</inkml:trace>
  <inkml:trace contextRef="#ctx0" brushRef="#br4" timeOffset="176505">22355 11897 21 0,'0'0'27'16,"4"-13"0"-16,-4 13 0 15,18-2-14-15,-18 2-9 16,17-9-5-16,-5 9-6 0,-12 0-2 15,15-5-3-15,-15 5-2 16,12-4-5-16,-12 4-4 16,0 0 0-16</inkml:trace>
  <inkml:trace contextRef="#ctx0" brushRef="#br4" timeOffset="176798">22532 11839 36 0,'0'0'30'0,"0"0"2"16,0 0 0-16,0 0-16 15,-7-12-4-15,7 12 2 16,0 0-6-16,0 0 3 16,2-18-4-16,7 25 2 15,-9-7-4-15,21 16-1 0,-9 1-1 16,8 6-3-16,0 4 2 15,5 8-3-15,0 2 2 16,3-3-3-16,-1 3 2 16,-2-1-1-16,4-1-1 15,-1-8-1-15,6 4-4 16,-11-20-18-16,9 10-12 15,-8-12-1-15,8 6-1 16,-11-14 1-16</inkml:trace>
  <inkml:trace contextRef="#ctx0" brushRef="#br4" timeOffset="177392">22506 11898 45 0,'0'0'28'0,"0"0"-1"16,-9-11-1-16,9 11-26 16,0 0-6-16,-14-5-16 15,14 5-6-15,0 0 1 16,-11 1-1-16</inkml:trace>
  <inkml:trace contextRef="#ctx0" brushRef="#br4" timeOffset="179014">1275 12504 66 0,'-2'-12'34'0,"2"12"0"15,0 0-10-15,-7-16-14 16,7 16 0-16,0 0-4 16,0 0-2-16,0 0 0 15,0 0-1-15,0 0-2 16,0 0 1-16,0 0-1 15,16 5 0-15,-6 3 1 16,8 5-1-16,2 2 0 0,-1 8 0 16,4 3 0-16,1 4 0 15,-1 0-1-15,1 0 0 16,-2 0 0-16,0-1 0 15,-1-3-1-15,1-7-3 16,8 0-3-16,-8-11-29 16,14 1 0-16,-4-11-1 15,9 2-1-15</inkml:trace>
  <inkml:trace contextRef="#ctx0" brushRef="#br4" timeOffset="179457">1735 12813 53 0,'-9'0'32'16,"9"0"-1"-16,-18-4-1 15,18 4-24-15,0 0 0 0,0 0-2 16,0 0 1-16,8-11 0 15,5 4-1-15,8 3 0 16,5-3-2-16,8 2 1 16,4-1-1-16,5 1 0 15,5 2-1-15,-1 0-1 16,3 6-2-16,-5-4-5 15,10 9-27-15,-16-5 0 16,7 7-3-16,-10-7 2 16</inkml:trace>
  <inkml:trace contextRef="#ctx0" brushRef="#br4" timeOffset="179945">2676 12423 65 0,'9'-24'36'0,"-9"24"0"16,0 0 0-16,0 0-27 16,-9 13-2-16,-5 19-1 15,-15 3-1-15,-4 13-2 16,-8 2-1-16,-6 8 0 15,2-1-1-15,1-6-3 16,10 4-6-16,2-24-29 0,29-2 0 16,3-29-1-16,32 8-2 15</inkml:trace>
  <inkml:trace contextRef="#ctx0" brushRef="#br4" timeOffset="180448">2774 12521 49 0,'0'0'31'16,"-9"-20"4"-16,9 20-1 0,3-22-22 16,-3 22-2-1,12-11-2-15,1 13-1 0,-13-2-1 16,24 15-1-16,-11 0-1 15,4 8-1-15,0 3-1 16,7 4-1-16,-1 3-1 16,1-3-2-16,5 5-3 15,-1-14-8-15,14 7-24 16,-7-13 0-16,11 1-1 15,-8-11 0-15</inkml:trace>
  <inkml:trace contextRef="#ctx0" brushRef="#br4" timeOffset="180744">3051 12748 69 0,'0'0'37'15,"0"0"-1"-15,18 10 1 16,-4-12-31-16,16 6 0 15,4-6-2-15,10 5-1 16,4-3-3-16,3-6-3 16,10 9-22-16,-9-9-12 15,5 1 0-15,-12-8 0 0</inkml:trace>
  <inkml:trace contextRef="#ctx0" brushRef="#br4" timeOffset="181050">3764 12470 87 0,'0'0'37'0,"-13"9"2"15,-6 2-1-15,-3 12-33 16,-7 7-1-16,-3 7-2 15,-7 4-1-15,1 5-1 16,3 3-4-16,1-12-11 16,14 6-24-16,6-18 1 15,19-7-2-15,6-17 0 16</inkml:trace>
  <inkml:trace contextRef="#ctx0" brushRef="#br4" timeOffset="181579">3870 12491 76 0,'0'0'38'15,"-2"-17"-1"-15,2 17-1 16,-3-13-28-16,3 13-2 15,0 0-1-15,0 0-2 16,0 0 0-16,21 6-1 16,-5 8-1-16,4 6 1 15,6 4-1-15,-1 5-1 16,6 2-1-16,1-1-2 15,5 2-1-15,-7-9-4 16,17 4-28-16,-10-13-3 0,5 3 1 16,-3-12-1-16</inkml:trace>
  <inkml:trace contextRef="#ctx0" brushRef="#br4" timeOffset="181936">4267 12659 59 0,'0'0'35'16,"-22"6"0"-16,22-6-3 15,-16 6-22-15,16-6-1 16,2 11-2-16,12-5 0 15,4-6-2-15,14 2-1 16,5-4-1-16,11 0-1 16,7-4 0-16,4-2-2 15,6-2-3-15,-7-3-4 16,9 8-30-16,-16-7 0 15,-2 7-2-15,-11-4 0 16</inkml:trace>
  <inkml:trace contextRef="#ctx0" brushRef="#br4" timeOffset="182347">5221 12342 67 0,'-6'12'37'0,"-2"6"0"16,-14 2 1-16,-4 14-26 16,-11 0-6-16,-1 10-1 15,-8-2-1-15,2 2-3 16,1-1-3-16,4-10-4 15,21 3-31-15,-1-18-1 16,19-1 0-16,0-17-2 16</inkml:trace>
  <inkml:trace contextRef="#ctx0" brushRef="#br4" timeOffset="182927">5303 12407 69 0,'2'-12'37'0,"-2"12"-1"0,5-10 2 16,-5 10-31-16,0 0 0 16,15-1-1-16,-15 1-2 15,18 15 0-15,-3-3-1 16,6 7-1-16,1 0 0 15,5 7-1-15,7 0-1 16,-2 0-3-16,6 4-2 16,-5-13-9-16,10 9-25 15,-11-8 1-15,7 4-2 16,-6-12 1-16</inkml:trace>
  <inkml:trace contextRef="#ctx0" brushRef="#br4" timeOffset="183281">5729 12610 55 0,'-11'8'35'15,"-1"-7"1"-15,12-1-1 0,-15 3-22 16,15-3-8-16,0 0 0 16,15-2-2-16,0-5 0 15,8-2-1-15,6-3-2 16,8-3-2-16,11 4-5 15,-9-10-28-15,18 1-1 16,-5-4-1-16,5 5 1 16</inkml:trace>
  <inkml:trace contextRef="#ctx0" brushRef="#br4" timeOffset="183881">6365 12284 57 0,'0'0'35'0,"0"0"0"16,0 0-1-16,0 0-23 16,0 0-3-16,-13 0-1 15,13 0-1-15,-8 17-1 16,1-2-1-16,-8-2-1 15,-2 8 0-15,-11 3 0 0,-4 8-2 16,-5-1 0-16,-6 6-1 16,0-2-1-16,3 0-2 15,12 1-4-15,-3-14-21 16,29 1-12-16,2-23 2 15,21 13-3-15</inkml:trace>
  <inkml:trace contextRef="#ctx0" brushRef="#br4" timeOffset="184651">6476 12363 43 0,'-11'-8'33'0,"11"8"2"16,-4-11 1-16,-5-1-21 15,9 12-3-15,0 0-2 16,1-11-3-16,-1 11 0 15,0 0-2-15,-2-12-1 16,2 12-1-16,0 0-1 16,7 11 0-16,-1 0 0 15,6 4-1-15,3 3 0 16,3 5 0-16,-1 6-1 15,2 1 1-15,-2 2-2 16,2-1 0-16,-3 2-2 16,-5-9-2-16,9 2-5 0,-14-14-29 15,17 3 1-15,-4-17-3 16,10 0 2-16</inkml:trace>
  <inkml:trace contextRef="#ctx0" brushRef="#br4" timeOffset="184963">6659 12574 74 0,'0'0'39'15,"-2"15"-2"-15,2-15 0 16,13 7-30-16,2-6-1 15,9 1-2-15,5-4-2 16,8 1 0-16,6-4-2 16,2-4-3-16,7 9-6 15,-9-12-29-15,5 10 0 16,-10-7-2-16,4 7 1 15</inkml:trace>
  <inkml:trace contextRef="#ctx0" brushRef="#br4" timeOffset="185354">7331 12250 70 0,'0'-20'37'16,"0"20"1"-16,-3-14 0 16,3 14-30-16,0 0-1 15,-15 17-1-15,0 1-2 16,-4 9-1-16,-5 6-2 15,-4 6 0-15,-4 5-1 16,-1 0-1-16,2 1-1 16,0-9-4-16,12 5-10 15,-4-19-24-15,17 0 2 16,6-22-2-16,5 10 1 15</inkml:trace>
  <inkml:trace contextRef="#ctx0" brushRef="#br4" timeOffset="185954">7534 12358 64 0,'-13'-11'36'0,"13"11"0"15,0 0 1-15,-21-15-28 16,21 15-3-16,0 0 0 15,0 0-1-15,11-3-1 0,-1 9 0 16,3 0-1-16,5 4 0 16,2 2 0-16,4 3-1 15,4 2 0-15,2 0-1 16,5 0-3-16,1-6 0 15,5 5-5-15,-7-18-14 16,14 10-19-16,-6-9 1 16,6 0-2-16,-6-6 0 15</inkml:trace>
  <inkml:trace contextRef="#ctx0" brushRef="#br4" timeOffset="186457">8020 12430 76 0,'-17'9'39'15,"-6"-8"-1"-15,11 8 2 16,-2-4-34-16,14-5-1 15,13 12-1-15,10-9-1 16,12-4 0-16,14-3-2 16,11-3-1-16,10-6-1 15,7 0-2-15,2-14-8 16,4 11-27-16,-11-6-2 0,-2 7 0 15,-17-2 0-15</inkml:trace>
  <inkml:trace contextRef="#ctx0" brushRef="#br4" timeOffset="187039">8978 11988 60 0,'0'0'37'15,"0"0"-1"-15,0 0-1 16,0 0-26-16,-23 16-2 16,4 10-1-16,-18 5-3 15,-5 11 1-15,-14 7-2 16,-6 5 0-16,-5 0-1 15,2-2 0-15,4-2-6 16,5-19-21-16,28-2-12 16,10-20 0-16,18-9-1 15</inkml:trace>
  <inkml:trace contextRef="#ctx0" brushRef="#br4" timeOffset="187644">9007 11974 64 0,'10'-11'37'15,"-10"11"-1"-15,0 0 1 16,0 0-28-16,0 0-2 15,10 10-1-15,4 5-2 16,0-1-1-16,9 3 0 16,6 2-1-16,6 0 0 15,5 0-1-15,2-4-1 16,1 0-2-16,1-6-3 15,10 8-28-15,-19-10-6 16,6 8 1-16,-15-7-2 16</inkml:trace>
  <inkml:trace contextRef="#ctx0" brushRef="#br4" timeOffset="188178">9468 12174 68 0,'0'0'37'15,"0"0"0"-15,0 0 1 16,0 0-31-16,0 0 0 0,19 6-2 15,2-3-2-15,6-5 0 16,8-1-1-16,6-1 0 16,4-2-1-16,7-3-1 15,-3-2-3-15,4 8-3 16,-15-9-32-16,9 11 0 15,-14-3 0-15,-1 6-2 16</inkml:trace>
  <inkml:trace contextRef="#ctx0" brushRef="#br4" timeOffset="188680">10559 11866 53 0,'-17'8'36'0,"-9"-1"0"16,-8 9 0-16,-15 0-22 15,-3 11-6-15,-21 0-1 16,2 8-1-16,-9-3-2 15,8 5-2-15,9 0-4 16,8-16-14-16,26 8-21 16,15-12-1-16,28-6-1 0,9-11 0 15</inkml:trace>
  <inkml:trace contextRef="#ctx0" brushRef="#br4" timeOffset="189380">10771 11925 61 0,'0'0'37'15,"-11"-6"1"-15,11 6 1 0,0 0-25 16,0 0-7-16,0 0 0 16,19 8-3-16,-10-1-1 15,5 6-1-15,3 0-1 16,2 2-1-16,2 5-1 15,-3-4-3-15,5 15-10 16,-10-12-24-16,9 5-1 16,-6-6 0-16,3 3 0 15</inkml:trace>
  <inkml:trace contextRef="#ctx0" brushRef="#br4" timeOffset="189748">11047 12131 76 0,'0'0'39'0,"-10"4"0"15,10-4 0-15,0 0-31 16,0 0-3-16,0 0 0 16,20 5-2-16,-2-4-1 0,5-2-1 15,5 1-2-15,7-1-2 16,-3-7-6-16,20 6-30 15,-13-7 1-15,8 2-2 16,-10-6-1-16</inkml:trace>
  <inkml:trace contextRef="#ctx0" brushRef="#br4" timeOffset="190296">11894 11940 70 0,'-10'2'39'15,"10"-2"-1"-15,-21 13 2 16,13 2-30-16,-12-3-4 16,-2 11-1-16,-7 2-2 15,-2 5-2-15,-4 1-1 16,0 2-3-16,4 6-6 15,-7-10-29-15,14-1 0 16,0-10 0-16,15-2-2 16</inkml:trace>
  <inkml:trace contextRef="#ctx0" brushRef="#br4" timeOffset="191013">11643 12138 68 0,'0'0'36'16,"-18"-1"0"-16,18 1 2 15,-24-5-32-15,24 5-1 16,-27-3 0-16,11 0-1 0,-7-1-1 16,-2 3 0-16,-8-2-2 15,1 2 1-15,-2 0-3 16,1-1-2-16,9 6-5 15,-8-5-30-15,20 5 1 16,12-4-2-16,0 0 0 16</inkml:trace>
  <inkml:trace contextRef="#ctx0" brushRef="#br4" timeOffset="191686">12304 11963 63 0,'0'0'37'0,"-15"3"0"0,15-3 1 16,-16 4-27-16,15 6-4 15,1-10-1-15,4 22-1 16,6-7-1-16,7 5-1 15,4-2 0-15,9-1-1 16,3 2 0-16,1-1-1 16,1-2-2-16,-1-1-1 15,-1 3-2-15,-8-7-5 16,7 11-24-16,-18-7-7 15,2 6 1-15,-11-5-1 16</inkml:trace>
  <inkml:trace contextRef="#ctx0" brushRef="#br4" timeOffset="192099">12627 12276 80 0,'0'0'37'0,"0"0"1"16,0 0-5-16,0 0-26 16,20-10-1-16,4 9-2 15,4-5 0-15,11 1-3 16,3-1 0-16,5-1-3 15,3 7-4-15,-13-10-32 16,8 12 0-16,-15-6-1 16,2 6-1-16</inkml:trace>
  <inkml:trace contextRef="#ctx0" brushRef="#br4" timeOffset="192505">13400 11907 73 0,'-9'11'38'16,"-11"-1"0"-16,2 12 0 15,-16 1-31-15,5 8-2 16,-5 5-2-16,-3 2-1 15,0 4-2-15,4-4-1 16,5 4-6-16,-3-12-31 16,19 0 1-16,4-14-2 15,14-5 1-15</inkml:trace>
  <inkml:trace contextRef="#ctx0" brushRef="#br4" timeOffset="193067">13503 12027 62 0,'-6'-10'35'0,"6"10"0"15,-3-22-2-15,3 22-25 16,12-13-1-16,0 12 1 0,-12 1-2 16,25-2 0-16,-11 5-2 15,4 10 0-15,-1 2-1 16,4 9 0-16,1 2-2 15,-1 4 1-15,2 3-2 16,0 0 0-16,4 3-4 16,-6-14-8-16,11 10-27 15,-8-12 0-15,6 3-1 16,-7-13 0-16</inkml:trace>
  <inkml:trace contextRef="#ctx0" brushRef="#br4" timeOffset="193421">13892 12306 81 0,'-13'12'38'0,"13"-12"1"16,0 0-1-16,25 5-33 16,-5-8-2-16,8 2 0 15,3-4-1-15,6 1 0 0,1-1-3 16,1-3-1-16,5 8-7 15,-13-10-29-15,8 7 1 16,-10-5-2-16,7 7 0 16</inkml:trace>
  <inkml:trace contextRef="#ctx0" brushRef="#br4" timeOffset="193868">14749 12004 77 0,'-13'9'39'16,"5"13"-1"-16,-13-4 1 15,-1 12-32-15,-12 1-2 16,-3 7-1-16,-8 1-2 16,0 3 0-16,2-2-4 15,0-8-3-15,18 7-29 16,-7-17-5-16,20 0 1 15,12-22-2-15</inkml:trace>
  <inkml:trace contextRef="#ctx0" brushRef="#br4" timeOffset="194503">15011 12023 67 0,'-11'-4'36'16,"11"4"0"-16,0 0 1 15,10-6-30-15,-10 6-2 0,15-3 1 16,-15 3-1-16,25 9-1 15,-9-1 0-15,6 6-1 16,1 0-1-16,6 2 0 16,1 1-2-16,0 3-1 15,4 2-3-15,-6-6-5 16,9 12-28-16,-18-10-1 15,3 10 0-15,-10-6-2 16</inkml:trace>
  <inkml:trace contextRef="#ctx0" brushRef="#br4" timeOffset="194976">15504 12325 48 0,'0'0'34'16,"-20"-11"2"-16,20 11 0 15,-16-12-22-15,16 12-4 16,0 0-1-16,0 0-3 16,0 0-1-16,25 0-1 15,0 0-1-15,6 0-2 16,10-4-1-16,4-4-5 15,17 7-31-15,-8-10-2 16,1 2 1-16,-10-3-3 16</inkml:trace>
  <inkml:trace contextRef="#ctx0" brushRef="#br4" timeOffset="195440">16229 12040 76 0,'0'0'39'15,"0"0"-1"-15,0 0 1 16,-30 13-32-16,9 6-4 16,-7 6 0-16,-5 6-1 15,-6 4-1-15,-1 3-1 0,4 5-5 16,-2-14-15-16,18 10-17 15,1-13-1-15,16-2-1 16,8-13 0-16</inkml:trace>
  <inkml:trace contextRef="#ctx0" brushRef="#br4" timeOffset="196108">16458 12017 77 0,'0'0'38'0,"-16"0"-1"15,16 0 1-15,0 0-33 16,0 0 0-16,-7 16-1 16,16-3 0-16,1 1 0 0,4 8-1 15,1-1 0-15,5 6-1 16,4-2 0-16,2 3 0 15,3-4-1-15,-3-3-1 16,2 1-1-16,-2-8-2 16,7 5-6-16,-18-13-23 15,9 8-8-15,-8-8 1 16,4 5-2-16</inkml:trace>
  <inkml:trace contextRef="#ctx0" brushRef="#br4" timeOffset="196514">16790 12318 55 0,'0'0'36'15,"0"0"0"-15,0 0-1 0,0 0-19 16,0 0-6-16,14-4-3 15,-4 3-2-15,8 4-2 16,0-3 0-16,6 0-2 16,5 1-2-16,-1-5-2 15,10 11-19-15,-5-16-15 16,7 6 0-16,-6-11-2 15,5 4 0-15</inkml:trace>
  <inkml:trace contextRef="#ctx0" brushRef="#br4" timeOffset="196914">17384 12030 63 0,'8'-12'35'0,"-8"12"0"15,0 0 0-15,5-15-26 0,-5 15-1 16,0 0-2-16,-5 23 0 15,-12-7-1-15,-3 13-1 16,-10 6-1-16,-5 5-1 16,-5 5-1-16,-5 0-1 15,7 1-4-15,-5-15-9 16,17 7-25-16,1-17 0 15,18 0 0-15,7-21-1 16</inkml:trace>
  <inkml:trace contextRef="#ctx0" brushRef="#br4" timeOffset="197440">17625 12047 66 0,'0'0'36'0,"0"0"0"16,-9-10 2-16,9 10-27 16,7 12-4-16,3 2 0 15,-2-1-2-15,9 8-1 16,2-3 0-16,4 5-1 15,1-2-1-15,3 3-1 16,1-3-1-16,-3-2-2 16,4 4-4-16,-9-12-9 15,8 12-23-15,-14-8 0 0,7 8-1 16,-10-10 0-16</inkml:trace>
  <inkml:trace contextRef="#ctx0" brushRef="#br4" timeOffset="197748">17990 12313 85 0,'0'0'38'15,"0"0"-1"-15,3 16 2 16,-3-16-34-16,20 9-1 15,-6-6-1-15,9 0-1 16,1-1-1-16,4-5-3 16,6 6-6-16,-11-11-29 15,15 4 0-15,-10-10-1 16,10 5-2-16</inkml:trace>
  <inkml:trace contextRef="#ctx0" brushRef="#br4" timeOffset="198197">18643 12001 72 0,'0'0'37'15,"0"0"-1"-15,0 0 1 16,-17 4-29-16,9 13-1 16,-7 0-2-16,1 11 0 15,-11 3-1-15,-3 6-1 16,0 2-1-16,-4 1-1 15,2 0-2-15,0-6-3 16,9 7-17-16,-1-19-17 16,13 1 1-16,9-23-3 15,-2 19 2-15</inkml:trace>
  <inkml:trace contextRef="#ctx0" brushRef="#br4" timeOffset="198680">18768 12056 70 0,'-4'-17'37'0,"4"17"0"16,0 0 1-16,15 3-28 16,-15-3-2-16,15 19-1 15,-6-2-1-15,8 8-1 16,-2 1-2-16,10 3 0 15,-2 1-2-15,6-2 0 16,3 1-2-16,0-8-4 0,9 10-16 16,-12-16-19-16,8 2 2 15,-15-7-3-15,6 4 2 16</inkml:trace>
  <inkml:trace contextRef="#ctx0" brushRef="#br4" timeOffset="199111">19263 12305 55 0,'0'0'33'16,"-20"-1"-1"-16,20 1 1 15,-13-6-20-15,13 6-6 16,0 0-1-16,0 0 1 15,0 0 0-15,0 0 0 16,0 0 0-16,14 13-1 16,-14-13 0-16,16 9-2 15,-4-5-1-15,3-2 0 0,3-1-2 16,5-2-1-16,6-1-2 15,0-9-2-15,9 12-15 16,-9-14-20-16,14 6 0 16,-10-8-1-16,5 9-1 15</inkml:trace>
  <inkml:trace contextRef="#ctx0" brushRef="#br4" timeOffset="199495">19811 11979 90 0,'-11'-22'39'0,"11"22"-1"15,-4-16 1-15,4 16-35 16,0 0 1-16,-3 11-1 16,-4 7 1-16,-4 7-2 15,-7 5-1-15,-2 9 0 16,-8 5-2-16,-6-1-2 15,4 5-4-15,-7-16-16 0,14 11-17 16,0-15 0-16,13 2-2 16,5-19 1-16</inkml:trace>
  <inkml:trace contextRef="#ctx0" brushRef="#br4" timeOffset="200159">20212 11995 64 0,'-12'-2'34'0,"-1"-4"0"15,13 6 0-15,-18-14-25 16,18 14-3-16,0 0-1 15,0 0 0-15,-12-10 0 16,12 10 0-16,0 0 0 16,7 14-1-16,-7-14-1 15,13 24 1-15,-3-9-2 16,3 8 1-16,3 0-1 15,4 7 0-15,-3 0-1 0,5 6 0 16,1 1-1-16,-2 1 0 16,2 0-2-16,-4 0 0 15,1 0-4-15,-5-12-2 16,13 9-24-16,-15-18-6 15,13 4-2-15,-6-14 0 16</inkml:trace>
  <inkml:trace contextRef="#ctx0" brushRef="#br4" timeOffset="200681">20499 12376 88 0,'-2'10'39'15,"2"-10"-1"-15,0 0 2 16,0 0-31-16,22 1-5 15,-2-7-1-15,8-3-3 16,3-1-2-16,1-4-3 16,6 13-14-16,-8-12-20 15,5 8 1-15,-9-5-2 0,2 9 2 16</inkml:trace>
  <inkml:trace contextRef="#ctx0" brushRef="#br4" timeOffset="201666">21124 11993 53 0,'0'0'36'0,"7"-20"0"15,-7 20-1-15,-2-15-16 16,2 15-9-16,-10 9-4 15,-2 6-1-15,-9 5-1 16,-2 6-1-16,-7 4-1 16,-6 10 0-16,-6 0-1 15,2 4 1-15,-1-1-2 16,5-4-1-16,7 0-5 15,-5-13-29-15,17 4-2 16,3-13-1-16,14-1 0 16</inkml:trace>
  <inkml:trace contextRef="#ctx0" brushRef="#br4" timeOffset="202952">21391 11945 66 0,'-15'-5'34'15,"15"5"-1"-15,0 0 1 16,-3-13-27-16,3 13-2 16,0 0 0-16,10-13 1 15,-10 13-1-15,11 6 1 16,2 6-1-16,-7 3-2 15,8 7-1-15,-5 5 0 16,5 4 0-16,2 4-3 16,3-2 0-16,7 4-4 0,-1-16-13 15,16 12-20-15,-6-14 1 16,11 2-2-16,-6-11 1 15</inkml:trace>
  <inkml:trace contextRef="#ctx0" brushRef="#br4" timeOffset="203344">21705 12198 87 0,'0'0'35'15,"6"14"1"-15,-6-14-1 16,27-1-32-16,-1 2-3 16,6-2-2-16,12 5-3 15,-4-15-12-15,12 12-19 16,-5-10 1-16,9 3-2 0,-12-4 1 15</inkml:trace>
  <inkml:trace contextRef="#ctx0" brushRef="#br4" timeOffset="203750">22413 11862 77 0,'0'0'37'0,"0"0"-1"16,-14 18 1-16,-15-4-30 16,2 12-2-16,-15 5-2 15,-2 8 0-15,-7 5-5 16,-2-6-7-16,7 11-27 0,-2-8 0 15,16 1-1-15,4-11-2 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9T23:11:48.463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2797 1402 94 0,'-6'-16'38'0,"6"16"1"15,0 0-3-15,0 0-31 16,-11-10-1-16,11 10 0 16,3 17 0-16,3 7-2 15,0 13 0-15,1 12-1 16,-1 17 1-16,-1 16-2 0,-1 14 1 15,-4 12-2-15,-2 1 1 16,-4-5-4-16,5-10 1 16,-4-15-7-16,13-10-24 15,-8-30-7-15,12-14 3 16,-12-25-4-16</inkml:trace>
  <inkml:trace contextRef="#ctx0" brushRef="#br0" timeOffset="241.0241">2458 1406 109 0,'-56'-26'40'0,"12"16"1"0,18 5-3 15,26 5-35-15,0 0 0 16,0 0 0-16,64-15-2 15,-64 15 1-15,91-19-1 16,-36 5-1-16,7 1-2 16,10 3-3-16,2-2-14 15,6 4-20-15,1 1-2 16,6 5-1-16,-39 4 1 15</inkml:trace>
  <inkml:trace contextRef="#ctx0" brushRef="#br0" timeOffset="654.0654">3898 1574 74 0,'-3'30'40'0,"-4"5"-1"15,4 15 0-15,-9 3-15 16,7 14-22-16,-1 9 0 15,1 7-1-15,-1 0 1 16,1 3-1-16,-1-10 0 16,2-12 0-16,3-12 0 15,-1-10-2-15,4-25 2 16,-2-17 0-16,11-13 0 15,0-21-1-15,2-16 1 16,3-12 1-16,-1-14-1 16,3-11 2-16,-1 0-3 15,-1 1 3-15,3 9-2 16,-2 7 2-16,-1 13-3 0,4 11 2 15,3 15-2-15,7 15 0 16,5 9-1-16,8 8-1 16,7 7-1-16,6 3-1 15,12 6-2-15,2-3-3 16,23 5-8-16,-8-5-22 15,16-1 0-15,-2-7 1 16,9-2 0-16</inkml:trace>
  <inkml:trace contextRef="#ctx0" brushRef="#br0" timeOffset="1072.1072">5466 1582 81 0,'8'-14'37'16,"-23"3"0"-16,-7 6 2 16,-21 5-24-16,1 11-4 0,-16 2-4 15,1 12-2-15,-3 10-1 16,1 15-1-16,1 8-1 15,4 11 0-15,2 6-1 16,13 2-1-16,9-6 1 16,12 3-2-16,17-16 2 15,14-8-1-15,17-21 0 16,16-16 0-16,16-24 1 15,14-17 1-15,9-15-2 16,4-17 2-16,-1-10-1 16,-1-10 1-16,-11-3-2 15,-10 2 2-15,-12 7-2 16,-15 6 0-16,-12 13 0 0,-15 15 0 15,-12 23 0-15,0 17 0 16,-30 25 0-16,6 19 0 16,-4 18-2-16,2 12 1 15,4 13-1-15,4 0-1 16,15-3 0-16,8-7-2 15,23-14-1-15,10-19-3 16,29-11-12-16,-6-24-19 16,19-16 1-16,-5-24 1 15,14-7-1-15</inkml:trace>
  <inkml:trace contextRef="#ctx0" brushRef="#br0" timeOffset="1436.1436">6404 1641 110 0,'-18'-4'39'15,"-3"26"0"-15,-14 15 1 16,5 28-33-16,-10-2-2 15,6 15-2-15,-2-1 0 16,8 0-2-16,8-9 0 16,10-11 0-16,10-12 0 15,10-15-1-15,8-18 1 16,10-20-2-16,9-20 2 15,3-14 0-15,6-15-1 16,-1-12 3-16,-2-8-3 16,1-6 0-16,-6 2 0 15,-6 5 0-15,-4 16 0 16,-8 12 0-16,-5 15 0 15,-1 18 0-15,-1 16 0 16,-4 19 0-16,-2 18 0 0,1 9 0 16,6 10-2-16,3 3-3 15,10 3 0-15,1-3-5 16,19 8-15-16,-1-19-17 15,19-4 3-15,-2-19-2 16,16-3 1-16</inkml:trace>
  <inkml:trace contextRef="#ctx0" brushRef="#br0" timeOffset="1848.1848">7561 1526 110 0,'-24'4'40'0,"-9"0"1"16,9 7 0-16,-3 1-37 15,-3 6 1-15,-5 6-2 16,1 9 0-16,-3 4-1 15,8 4-1-15,9-2 0 16,8 1-1-16,14-8 1 16,17-3-2-16,14-13 1 15,14-7-1-15,11-9 1 16,3-3 0-16,5-2 0 15,-5-1 0-15,-7 4-1 16,-13 4 1-16,-14 10 0 0,-15 11 0 16,-20 9 0-16,-13 12 0 15,-12 2 0-15,-4 7-1 16,-3-1-1-16,-1-5-2 15,9-5-4-15,-2-23-19 16,29-1-15-16,5-18 1 16,29-23-2-16,3-14 3 15</inkml:trace>
  <inkml:trace contextRef="#ctx0" brushRef="#br0" timeOffset="8974.8974">8276 1679 76 0,'0'0'36'0,"7"-18"-1"15,-7 18 1-15,0 0-29 0,0 0-3 16,0 0 0-16,0 0-1 15,0 0-1-15,0 0 1 16,-2 19-2-16,6 11 0 16,-3 13 2-16,2 12-2 15,1 15 1-15,-3 11-2 16,-1 3 2-16,1 5-3 15,-1-10 2-15,-1-13-1 16,1-15 1-16,-1-13-2 16,1-25 1-16,0-13 0 15,7-28 1-15,-3-13-1 16,1-8 1-16,1-12 1 15,-2-9-2-15,2-11 2 16,1-2-1-16,2 1 1 0,2 2-2 16,4 8 2-16,2 6-2 15,4 11 1-15,6 11 0 16,4 14-2-16,4 16 1 15,1 14 0-15,1 12-1 16,-3 7 1-16,0 13-1 16,-3 9 0-16,-6 10 1 15,-8 8-2-15,-8 5 3 16,-5 8-2-16,-11 4 1 15,-7 1-2-15,-8-3 2 16,-6-3-1-16,-3-11 1 16,-5-7-1-16,-1-11 0 15,-1-13 0-15,3-13 0 16,-1-8 1-16,6-7 0 15,2-10 0-15,4-3 0 0,5-1 0 16,3-1 0-16,6 3 1 16,10 11 0-16,0 0 0 15,-6 35 0-15,9 16 1 16,-3 24-1-16,-6 24 1 15,-5 24-1-15,-9 24 1 16,-9 14-3-16,-10 3-1 16,-1 0-4-16,-7-31-17 15,16-12-15-15,1-40 0 16,21-34-2-16,9-47 0 15</inkml:trace>
  <inkml:trace contextRef="#ctx0" brushRef="#br0" timeOffset="9217.9217">9172 1689 90 0,'-21'31'39'15,"4"16"0"-15,-9 8 0 16,8 23-30-16,-2 3-8 16,5 7-3-16,1 4 1 15,4-4-4-15,13 3-24 16,-4-23-10-16,14-9 2 15,-4-29-3-15</inkml:trace>
  <inkml:trace contextRef="#ctx0" brushRef="#br0" timeOffset="9402.9402">9248 1485 107 0,'-10'-48'40'0,"10"48"-2"16,-21-76-3-16,21 76-39 15,-15-56-9-15,15 56-23 16,0 0-1-16,-10-43-1 16,36 55-1-16</inkml:trace>
  <inkml:trace contextRef="#ctx0" brushRef="#br0" timeOffset="9739.9739">9724 1725 88 0,'5'73'37'0,"-10"3"1"16,4 6 0-16,-11 0-31 15,8-3-3-15,-1-11 1 16,3-2-2-16,-1-14 0 16,0-6-2-16,2-18 1 15,2-11-1-15,-1-17 0 16,14-12 0-16,-4-13-1 15,2-14 0-15,2-13 1 16,1-14-1-16,1-9 0 16,2-12 2-16,-2 1-1 0,1 4 1 15,0 9-2-15,-2 6 2 16,2 16-2-16,2 13 1 15,6 15-3-15,4 10-3 16,15 13-4-16,-7-4-18 16,22 13-13-16,0-2-1 15,21 3 1-15,-1-3 0 16</inkml:trace>
  <inkml:trace contextRef="#ctx0" brushRef="#br0" timeOffset="10245.0244">11162 1838 79 0,'-29'2'37'0,"-7"-6"0"16,3 6 0-16,-11-9-30 15,1 7 1-15,-11-3-2 16,-1 9 1-16,-10 5-2 16,1 6 1-16,-5 12-2 15,0 9-1-15,2 7 0 16,7 7-2-16,8 2 0 15,11 5-1-15,14-5 0 16,16-2-1-16,16-14 1 16,14-10 0-16,21-14 0 15,19-15 0-15,13-16 1 0,12-14 0 16,5-15-1-16,-3-11 1 15,0-6 0-15,-7-6-1 16,-13 2 0-16,-14 1 2 16,-14 8-2-16,-14 8 1 15,-7 17-1-15,-9 13 0 16,-8 20-1-16,-14 17 1 15,-2 18-1-15,-2 18 0 16,2 12 0-16,1 5-1 16,2 1 0-16,13-6-2 15,18-11-1-15,9-24-4 16,34-8-16-16,0-44-11 15,26-8-4-15,0-29 0 0,17-12 0 16</inkml:trace>
  <inkml:trace contextRef="#ctx0" brushRef="#br0" timeOffset="10454.0453">12039 1160 111 0,'-9'-7'41'15,"-5"-1"3"-15,-17 36-4 16,-3 49-38-16,-17 38-2 15,5 42-1-15,2 2 0 16,9-11-3-16,27-44-2 16,-2-26-15-16,21-6-18 15,-9-29-1-15,10-14 0 0,-12-29-3 16</inkml:trace>
  <inkml:trace contextRef="#ctx0" brushRef="#br0" timeOffset="10764.0763">11651 1631 116 0,'6'17'41'0,"15"-1"0"16,1-14-6-16,17-1-34 15,11-1 0-15,15-1 0 16,5-6 0-16,13-3-1 15,0-2 1-15,3 3-1 16,-4 2 0-16,-8 6 1 16,-8 5-1-16,-15 6 1 0,-13 11-1 15,-18 12-1-15,-15 9 1 16,-15 7-1-16,-9 6 1 15,-7 3-2-15,-3 0 1 16,3-7-3-16,5-7-1 16,1-27-11-16,24 0-18 15,-4-17-7-15,24-28 1 16,-1-13-1-16</inkml:trace>
  <inkml:trace contextRef="#ctx0" brushRef="#br0" timeOffset="10905.0904">12585 1447 96 0,'-21'-71'40'0,"21"71"-1"0,-34-61-17 16,34 61-43-16,-25-49-19 16,25 49 1-16,0 0-2 15</inkml:trace>
  <inkml:trace contextRef="#ctx0" brushRef="#br0" timeOffset="11650.1649">13284 1526 63 0,'-47'23'39'0,"-3"2"0"0,-9-2 0 15,11 17-12-15,-16-1-18 16,13 8-3-16,-2 5 0 15,11 11-3-15,8 4 0 16,12 1-2-16,16-3 1 16,17-9-3-16,16-16 2 15,19-8-2-15,14-19 2 16,10-21-2-16,9-16 1 15,3-9 0-15,-3-13 1 16,-8-9-1-16,-12-2 0 16,-14-10 2-16,-11-1-3 15,-16 0 2-15,-13 3-1 16,-10 5 1-16,-11 11-1 15,-6 11 1-15,-6 10-1 0,0 15 0 16,3 11 0 0,5 10 1-16,11 8-1 0,10 4 1 15,12-1-1-15,12 0 1 16,16-4 0-16,10-3 0 15,9-2 0-15,5-1-1 16,-2 0 1-16,-2 2 0 16,-5 0-1-16,-9 8 0 15,-10 1 0-15,-10 9-1 16,-16 6 1-16,-7 3-1 15,-11 6 1-15,-6-1-1 16,-3-1 1-16,0 1-1 16,2-13 1-16,2-4 0 15,12-26 1-15,0 0-1 0,28-20 1 16,1-13 1-16,7-14-1 15,7-14 1-15,2-4 1 16,4-8-3-16,-2 9 0 16,-4 7 0-16,-9 12 0 15,-5 15 0-15,-7 21 0 16,-9 21 0-16,-7 19 0 15,-6 21 0-15,-2 9 0 16,0 14 0-16,6-3 0 16,4 3 0-16,12-9-3 15,9-14-11-15,23-6-6 16,-6-31-7-16,31 4-8 15,-11-30-4-15,15 4-4 16,-7-15 2-16</inkml:trace>
  <inkml:trace contextRef="#ctx0" brushRef="#br0" timeOffset="11778.1777">14925 2025 120 0,'-19'18'43'16,"-8"-13"0"-16,9 2-7 16,-5-6-57-16,5-21-11 15,18 20-13-15,1-28 0 16,8 16-2-16</inkml:trace>
  <inkml:trace contextRef="#ctx0" brushRef="#br1" timeOffset="16201.62">3356 2715 14 0,'9'18'26'16,"-2"0"3"-16,4 3-2 16,10 7-9-16,-5-17-7 15,17 9 0-15,-2-14-2 16,18 3-1-16,-1-12-2 15,15 3-3-15,4-10 0 16,10 5-3-16,5-5 2 16,6 5-3-16,1 0 2 15,4 4 0-15,4 1 1 16,3 4 1-16,5-2-2 15,9 2 3-15,-1-4-2 0,9 2 2 16,5-4-2 0,12-1-1-16,6-3 0 0,5 2-1 15,1 0 2-15,2 2-3 16,6 4 2-16,2 2-1 15,5 2 1-15,-8 3 0 16,4 3 0-16,4 1 0 16,4-3-1-16,4-2 1 15,-1-1-1-15,6-5 0 16,3-3-1-16,3-2 1 15,1-3 0-15,0-1-1 16,-4 1 1-16,-1 1-1 16,-4 1 1-16,0 3-1 15,-2 3 1-15,-3 2 0 16,-2 0 0-16,-2 4 0 15,3 0 0-15,1-1-1 0,-2-3 2 16,0-1-1-16,4-5 0 16,-1-2 0-16,1 0 1 15,-4-5-1-15,0-5 0 16,-4 3 1-16,-4 0-1 15,-8 1-1-15,-6-2 1 16,-2 3 0-16,-3-2-1 16,-9 3 1-16,-2-1 0 15,-6 1 0-15,-5-1 1 16,5 0 1-16,-3-3-1 15,-3 3 0-15,-5-5 0 16,0 1 1-16,-5-3-1 16,-1 1 0-16,-3 1 0 0,-4 0 0 15,-6 1 0-15,-5 1-1 16,-5 1 1-16,-7 4-1 15,-2-1 0-15,-6 3 0 16,-7 0 0-16,-6 3 0 16,-2 0 1-16,0-1-1 15,-3 2 0-15,-1-1 0 16,1-3 1-16,1 1-1 15,-2-1 0-15,0 1 1 16,-2-2-1-16,-5 0 0 16,-2 1 1-16,-7 1-1 15,-6 0 0-15,-5 3 0 16,-6 0 0-16,-5 0 0 15,-14 1 0-15,15-1-2 0,-15 1-4 16,0 0-29-16,0 0 1 16,0 0-3-16,-1-21-2 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C0CED2-B50B-4661-B485-D41B532DF01E}" type="datetimeFigureOut">
              <a:rPr lang="en-NZ" smtClean="0"/>
              <a:t>20/11/2014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394408-1737-47AB-A781-CE804F38670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13361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7" Type="http://schemas.openxmlformats.org/officeDocument/2006/relationships/image" Target="../media/image4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2.xml"/><Relationship Id="rId5" Type="http://schemas.openxmlformats.org/officeDocument/2006/relationships/image" Target="../media/image3.png"/><Relationship Id="rId4" Type="http://schemas.openxmlformats.org/officeDocument/2006/relationships/image" Target="../media/image120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ustomXml" Target="../ink/ink5.xml"/><Relationship Id="rId3" Type="http://schemas.openxmlformats.org/officeDocument/2006/relationships/customXml" Target="../ink/ink3.xml"/><Relationship Id="rId7" Type="http://schemas.openxmlformats.org/officeDocument/2006/relationships/image" Target="../media/image6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4.xml"/><Relationship Id="rId5" Type="http://schemas.openxmlformats.org/officeDocument/2006/relationships/image" Target="../media/image5.png"/><Relationship Id="rId4" Type="http://schemas.openxmlformats.org/officeDocument/2006/relationships/image" Target="../media/image120.emf"/><Relationship Id="rId9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12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120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customXml" Target="../ink/ink12.xml"/><Relationship Id="rId3" Type="http://schemas.openxmlformats.org/officeDocument/2006/relationships/image" Target="../media/image10.emf"/><Relationship Id="rId7" Type="http://schemas.openxmlformats.org/officeDocument/2006/relationships/image" Target="../media/image12.emf"/><Relationship Id="rId2" Type="http://schemas.openxmlformats.org/officeDocument/2006/relationships/customXml" Target="../ink/ink9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11.xml"/><Relationship Id="rId5" Type="http://schemas.openxmlformats.org/officeDocument/2006/relationships/image" Target="../media/image11.emf"/><Relationship Id="rId4" Type="http://schemas.openxmlformats.org/officeDocument/2006/relationships/customXml" Target="../ink/ink10.xml"/><Relationship Id="rId9" Type="http://schemas.openxmlformats.org/officeDocument/2006/relationships/image" Target="../media/image13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9Pipi 20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90830019"/>
              </p:ext>
            </p:extLst>
          </p:nvPr>
        </p:nvGraphicFramePr>
        <p:xfrm>
          <a:off x="214283" y="761999"/>
          <a:ext cx="8750332" cy="47244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217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Set some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to do AND have some HRT in class time to do them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our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Scipads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to take our learning forward.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Plan ahead for tomorrow’s practical project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we will be doing tomorrow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Get the assessment project started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this unit will be assessed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9866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06681027"/>
              </p:ext>
            </p:extLst>
          </p:nvPr>
        </p:nvGraphicFramePr>
        <p:xfrm>
          <a:off x="533400" y="533400"/>
          <a:ext cx="8094663" cy="545646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49 - 57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Thursday 21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The particle nature of matter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181 – 201 (inclusive)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Digestion and foods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Topic Test: Food and Digestion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September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Knowledge on ingestion, digestion, absorption, egestion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Practical Test: Food and Digestion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September14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Whether unknown foods have lipids, protein, glucose or starch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236 - 247 (inclusive)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 21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November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Planets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and astronomy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78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9028670" cy="39624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7058880" y="465840"/>
              <a:ext cx="2071800" cy="350568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049160" y="450720"/>
                <a:ext cx="2095200" cy="3535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83545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575" y="0"/>
            <a:ext cx="9066715" cy="68199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1590480" y="3499920"/>
              <a:ext cx="6184080" cy="317448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576080" y="3483720"/>
                <a:ext cx="6214680" cy="3205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6" name="Ink 5"/>
              <p14:cNvContentPartPr/>
              <p14:nvPr/>
            </p14:nvContentPartPr>
            <p14:xfrm>
              <a:off x="21240" y="14040"/>
              <a:ext cx="9062640" cy="672012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7200" y="-2160"/>
                <a:ext cx="9088920" cy="6741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14276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341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2519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90880" y="246240"/>
              <a:ext cx="8672040" cy="46738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9360" y="230760"/>
                <a:ext cx="8696880" cy="4697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95342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762000"/>
            <a:ext cx="461004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400" dirty="0"/>
              <a:t>Transpiration is the process where water contained in liquid form in plants is converted to </a:t>
            </a:r>
            <a:r>
              <a:rPr lang="en-NZ" sz="4400" dirty="0" smtClean="0"/>
              <a:t>vapour </a:t>
            </a:r>
            <a:r>
              <a:rPr lang="en-NZ" sz="4400" dirty="0"/>
              <a:t>and released to the atmosphere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304800" y="76200"/>
              <a:ext cx="4533840" cy="9280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88960" y="62880"/>
                <a:ext cx="4558680" cy="948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8029800" y="1924200"/>
              <a:ext cx="732960" cy="47124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010000" y="1828080"/>
                <a:ext cx="776880" cy="653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7637040" y="2375280"/>
              <a:ext cx="412920" cy="84816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611840" y="2309760"/>
                <a:ext cx="464040" cy="1014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6" name="Ink 5"/>
              <p14:cNvContentPartPr/>
              <p14:nvPr/>
            </p14:nvContentPartPr>
            <p14:xfrm>
              <a:off x="4441680" y="948240"/>
              <a:ext cx="4511160" cy="566604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4437720" y="933120"/>
                <a:ext cx="4518360" cy="5686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46999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1245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7718</TotalTime>
  <Words>200</Words>
  <Application>Microsoft Office PowerPoint</Application>
  <PresentationFormat>On-screen Show (4:3)</PresentationFormat>
  <Paragraphs>32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361</cp:revision>
  <dcterms:created xsi:type="dcterms:W3CDTF">2006-08-16T00:00:00Z</dcterms:created>
  <dcterms:modified xsi:type="dcterms:W3CDTF">2014-11-19T23:15:38Z</dcterms:modified>
</cp:coreProperties>
</file>