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455" r:id="rId2"/>
    <p:sldId id="305" r:id="rId3"/>
    <p:sldId id="503" r:id="rId4"/>
    <p:sldId id="540" r:id="rId5"/>
    <p:sldId id="541" r:id="rId6"/>
    <p:sldId id="542" r:id="rId7"/>
    <p:sldId id="543" r:id="rId8"/>
    <p:sldId id="587" r:id="rId9"/>
    <p:sldId id="578" r:id="rId10"/>
    <p:sldId id="579" r:id="rId11"/>
    <p:sldId id="580" r:id="rId12"/>
    <p:sldId id="585" r:id="rId13"/>
    <p:sldId id="581" r:id="rId14"/>
    <p:sldId id="582" r:id="rId15"/>
    <p:sldId id="583" r:id="rId16"/>
    <p:sldId id="584" r:id="rId17"/>
    <p:sldId id="544" r:id="rId18"/>
    <p:sldId id="58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5" d="100"/>
          <a:sy n="75" d="100"/>
        </p:scale>
        <p:origin x="1038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8T21:23:08.40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8302 4089 50 0,'0'0'31'16,"-2"-13"3"-16,2 13-1 15,0 0-17-15,-4-18-4 16,4 18-2-16,0 0-2 0,13 11-1 15,-11 8-1-15,6 12-1 16,-4 6-2-16,5 10 0 16,-4-2 0-16,4 1 0 15,7-9-1-15,10-15 0 16,13-29 1-16,20-31-1 15,23-34 0-15,28-25 0 16,32-21-5-16,5-31-15 16,25 2-19-16,-12-17-4 15,-7 16-1-15,-17 6-1 16</inkml:trace>
  <inkml:trace contextRef="#ctx0" brushRef="#br0" timeOffset="1216">8952 5097 81 0,'3'-15'37'15,"-3"15"1"-15,0 0 0 16,0 13-34-16,-9 9 3 15,2 19-3-15,-4 4 2 0,0 9-3 16,-2-4 2-16,9 1-3 16,9-24 1-16,31-33 1 15,42-48-3-15,47-44 1 16,63-44-5-16,52-50-6 15,62-17-28-15,15-38-4 16,18-4-1-16,-22-3 0 16</inkml:trace>
  <inkml:trace contextRef="#ctx0" brushRef="#br0" timeOffset="2583">9976 6725 93 0,'-9'-24'37'16,"6"7"-1"-16,-6-4 3 15,8 7-34-15,1 14 0 16,0 0-1-16,-15 16 0 0,15 28 0 16,-5 10 0-16,-1 13 0 15,1 0-1-15,8 0 1 16,19-20-1-16,33-30 1 15,51-55-1-15,67-50-2 16,78-54-1-16,70-52-12 16,101-20-16-16,-7-44-14 15,13-3-3-15,-35-6-1 16,-52 20-1-16</inkml:trace>
  <inkml:trace contextRef="#ctx0" brushRef="#br0" timeOffset="4828">3346 13556 61 0,'19'-19'34'0,"-1"4"-2"16,-8-7-3-16,2 12-27 16,-2-2-1-16,1 7 2 15,-11 5 0-15,19 3 2 16,-19-3-1-16,13 25 0 15,-10-3 0-15,4 10 1 16,-6 5-1-16,3 9 0 16,-3-9 1-16,7 1 0 0,10-22 0 15,29-29 0-15,48-42 1 16,90-50-1-16,47-49-1 15,63-48-5-15,72-18-12 16,12-40-15-16,24 14-13 16,-27 7-2-16,-52 31-2 15,-95 40 1-15</inkml:trace>
  <inkml:trace contextRef="#ctx0" brushRef="#br0" timeOffset="7352">12610 8616 76 0,'14'-19'35'16,"-1"8"0"-16,1-8-11 15,9 4-20-15,5-1 0 16,12 3-1-16,9-2-1 15,10 6 0-15,5 1 0 16,4 3-2-16,4 2 0 16,-2 1 0-16,-5 2 0 0,-8 6-1 15,-12 1 1-15,-8 5 0 16,-15 5 0-16,-9 11 2 15,-13 14 1-15,-13 19 0 16,-12 19 1-16,-8 23-1 16,-7 15 0-16,-6 16 0 15,-4 9 0-15,2 4 0 16,6-4-2-16,9-6 0 15,10-15 0-15,11-12 1 16,11-16-1-16,8-10-1 16,5-10-1-16,1-8 2 15,0-4-1-15,-5-2 1 0,-5 0-2 16,-10 0 2-16,-10-1-2 15,-5-5 3-15,-7-3-2 16,-4-11 1-16,-4-11-1 16,-4-18 0-16,-4-20 1 15,-4-15-1-15,-4-15 2 16,-9-13-1-16,-15-9 2 15,-10 2-2-15,-11 2 1 16,-4 14 0-16,0 13 0 16,6 10-3-16,12 17-3 15,9 0-22-15,26 21-15 16,12-5 1-16,22 5-2 15,5-10 1-15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3T23:00:40.412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12834 2003 73 0,'0'0'35'15,"0"0"-1"-15,14-6-1 16,-14 6-27-16,24-8-2 16,-7 1 0-16,10 4 0 15,2-1-2-15,9 2 0 16,5 1-1-16,9 1 0 15,9 0 1-15,14 0 0 16,13-4 0-16,18 0 0 16,16-7-1-16,13-1 1 15,17-6-1-15,17 1 2 0,9-2-3 16,5 0 2-16,4 4-2 15,-1 4 2-15,-6 3-2 16,-5 5 0-16,-10 4 0 16,-15 6-1-16,-15 2 2 15,-6 0-2-15,-15 1 1 16,-17-2 0-16,-13-1 1 15,-14-1 0-15,-13-3 0 16,-14-2 0-16,-13-1 1 16,-14 0-2-16,-16 0 0 15,-13-4-2-15,-9 4-2 16,-12-3-3-16,1 7-29 15,-15-6-2-15,6 5-2 16,-2-5 0-16</inkml:trace>
  <inkml:trace contextRef="#ctx0" brushRef="#br1" timeOffset="14047.4046">20910 1325 51 0,'0'0'35'0,"0"0"1"15,14-48 0-15,-14 48-17 16,0 0-11-16,0 0 1 15,20-52-1-15,-20 52 0 16,3 13-3-16,-4 16-2 16,4 26 1-16,-6 21-2 15,-5 25 0-15,-13 16-1 16,1 16 0-16,2-12-2 15,-2-4-1-15,6-12-1 16,4-20-6-16,14-3-17 16,1-35-14-16,18-12 1 0,3-27-3 15,12-11 3-15</inkml:trace>
  <inkml:trace contextRef="#ctx0" brushRef="#br1" timeOffset="14648.4647">21928 1722 90 0,'4'-15'39'0,"-16"-1"-2"16,1 12 1-16,-16 4-33 15,-2 14 0-15,-12 7 0 0,1 9-2 16,-3 4 0-16,3 2-1 15,5 2 0-15,7-1-2 16,13-8 2-16,15-6-1 16,13-7-1-16,17-7 0 15,10-4 0-15,10-2 1 16,3-2-1-16,0 2 1 15,-6 0-1-15,-8 10 1 16,-14 4 0-16,-14 6-2 16,-18 3 1-16,-12 6 0 15,-7-1-1-15,-2-2-1 16,2-3-2-16,3-13-4 15,21 0-20-15,4-31-11 16,30-2-1-16,6-20 1 0,20-6-1 16</inkml:trace>
  <inkml:trace contextRef="#ctx0" brushRef="#br1" timeOffset="14858.4857">22483 1349 108 0,'16'-57'39'0,"-20"25"1"16,4 32-1-16,-34 27-38 15,8 34 0-15,-8 29 0 16,4 11 1-16,5 4-2 16,9-7 0-16,2-5-1 15,5-13-4-15,7-1-11 0,-6-24-22 16,7-9-2-16,-4-20 0 15,6-10-1-15</inkml:trace>
  <inkml:trace contextRef="#ctx0" brushRef="#br1" timeOffset="15333.5332">22191 1669 106 0,'-21'-4'40'0,"14"17"1"15,2-3-2-15,14 10-37 16,6-8-1-16,15 0 0 15,11-4 0-15,10-1-1 16,8-2 1-16,8-5-2 16,4-2 1-16,2-1-1 0,-6 0 0 15,-6-2 1-15,-9 1-1 16,-10 2 2-16,-13-1-1 15,-11 2 1-15,-18 1 0 16,0 12 1-16,-20 2 1 16,-7 10-1-16,-11 4 1 15,1 7-2-15,-2 1 2 16,1 9-2-16,10-5 2 15,10 1-2-15,11-7 0 16,14-8-1-16,16-13 0 16,12-10 1-16,5-8-1 15,10-15 1-15,-4-3-1 16,1-13 0-16,-5-4-2 15,-11-8 2-15,-12 6-2 0,-13-1 0 16,-10 9-2-16,-13 5 1 16,-5 8-3-16,-10 2-4 15,12 17-12-15,-12-4-18 16,16 12 1-16,3-5-2 15,13-1 2-15</inkml:trace>
  <inkml:trace contextRef="#ctx0" brushRef="#br1" timeOffset="15884.5883">23306 1624 107 0,'-11'1'40'0,"3"11"2"0,-15 3-2 15,4 6-35-15,-5 9 0 16,-3 7-2-16,1 7 0 15,-2 2-1-15,4-3 1 16,4-1-2-16,4-6 1 16,4-6-2-16,5-11 2 15,6-7-2-15,1-12 0 16,17-10 0-16,-3-9 0 15,4-9 0-15,3-9 0 16,1-7 0-16,0 0 0 16,-3-2 0-16,-4 4-2 15,-1 10 2-15,-6 6-1 16,-2 12 0-16,-6 14 1 15,0 0 0-15,2 24 0 16,0-2 0-16,2 2 1 16,6 1-1-16,5 0 3 0,7-9-3 15,4-7 0-15,10-8 0 16,1-7 0-16,1-9 0 15,2-8 0-15,0-4 0 16,-5 0 0-16,-5 0 0 16,-5 1 0-16,-7 8 0 15,-5 3 0-15,-13 15 0 16,11-4 0-16,-12 20 0 15,-2 7 0-15,-3 10-2 16,0 6 0-16,2 1-3 16,7 9-4-16,-4-15-9 15,26 9-5-15,-7-25-9 16,25 0-9-16,-1-12 0 15,19-8 1-15,0-11 2 0</inkml:trace>
  <inkml:trace contextRef="#ctx0" brushRef="#br1" timeOffset="16227.6226">24261 1643 117 0,'-26'-19'41'16,"-2"9"2"-16,-18 2-9 16,-2 20-30-16,-5 9 1 15,-1 11-1-15,2 5 0 16,6 7-1-16,12-1-3 15,11 5 0-15,13-6 0 16,14-10 0-16,15-13 0 16,15-11 0-16,10-14 0 0,8-11 0 15,2-13 0-15,2-8 0 16,-5-6 0-16,-7-3 0 15,-9 3 0-15,-11 6 0 16,-13 10 0-16,-12 13 0 16,-13 19 0-16,-6 14 0 15,-6 18 0-15,-4 9 0 16,7 12-10-16,-5-3-4 15,19 17-4-15,-12-15-5 16,31 12-4-16,-14-24-8 16,20 6-8-16,-6-5 0 15,3-3 8-15</inkml:trace>
  <inkml:trace contextRef="#ctx0" brushRef="#br1" timeOffset="17269.7268">20904 3191 60 0,'14'-13'38'0,"-7"-3"-1"16,-7 16 1-16,0 0-20 15,0 0-11-15,-1 25 0 16,-7 13 0-16,-11 8-1 16,4 14-2-16,-7 6-1 15,1 11-1-15,-2 2 1 16,6-4-2-16,-3-8 1 0,7-13-2 15,4-10 0-15,6-14 1 16,5-15-1-16,-2-15 0 16,14-18 1-16,-4-13-1 15,5-9 0-15,0-9 1 16,2-11-1-16,-5-8 1 15,2-4-1-15,-2 1 0 16,-3 8 0-16,-4 10 0 16,-1 10 0-16,-4 14 0 15,3 18 0-15,-3 11 0 16,0 28 0-16,2 3 1 15,3 7-1-15,6 3 0 16,7 2 0-16,9-6 1 16,9-11-1-16,11-6 1 0,5-17 0 15,6-7 1-15,2-13-1 16,-1-6 1-16,-3-6-1 15,-9-4 0-15,-10 3 0 16,-8 3-1-16,-9 6 0 16,-7 7 0-16,-13 14 0 15,1 11 0-15,-9 15 0 16,-4 13-1-16,-4 12 1 15,0 8-1-15,-3 10-1 16,1 0-1-16,8 5-3 16,2-19-7-16,24 8-6 15,-7-33-6-15,29 1-10 16,-5-27-4-16,21-4-1 15,-1-20 2-15</inkml:trace>
  <inkml:trace contextRef="#ctx0" brushRef="#br1" timeOffset="17662.7661">21855 3503 109 0,'-22'-4'39'16,"-11"-2"3"-16,1 20-2 16,-3 2-35-16,-6 12-2 15,0 4 0-15,4 9 0 16,0 2-1-16,13 3 0 15,5-1-1-15,10-8 0 16,13-7-1-16,10-9 1 16,13-15 0-16,10-12 0 15,13-14-1-15,5-10 2 16,1-9-2-16,1-4 0 0,-4-5 0 15,-8 1 0-15,-8 4 0 16,-11 8 0-16,-11 8 0 16,-12 9 0-16,-3 18-2 15,-21 0 1-15,0 16 1 16,0 10-1-16,0 6 0 15,3 6-2-15,5 5 0 16,7-3-2-16,13 3-4 16,1-19-8-16,26 8-6 15,-12-27-4-15,25 8-7 16,-12-23-5-16,16 1 1 15,-9-14 2-15</inkml:trace>
  <inkml:trace contextRef="#ctx0" brushRef="#br1" timeOffset="18488.8487">22282 3613 86 0,'0'0'38'16,"-13"-7"1"-16,6 18 0 15,-10-7-14-15,5 17-21 16,-5 3 0-16,6 6-2 16,-3-1 0-16,5 3 1 15,0-7-2-15,3 0 1 16,5-10-1-16,1-15 0 15,13-7 0-15,7-13 0 16,6-8 0-16,2-10 0 16,2-3 0-16,6-4 0 15,-4 1-1-15,-1 7 0 16,-5 6 0-16,-9 12 0 15,-4 11 0-15,-13 8-1 0,8 21 1 16,-10 5-2-16,-1 6 1 16,3 2-2-16,9 7-1 15,2-7-2-15,15 1-3 16,3-18-6-16,24 7-7 15,-10-28-6-15,19 4-7 16,-11-16-1-16,6 0 0 16,-15-13 31-16,-7-4 6 15,-8 7 8-15,-22-16 9 16,5 23 7-16,-24-11 8 15,3 16 6-15,-12-6-2 16,5 20-27-16,-12 2-2 16,9 15-2-16,-4 5-2 0,6 7 0 15,4 4-2-15,7 2 0 16,9 2 0-16,7-5 0 15,8-6-1-15,6-5 1 16,3-13-2-16,5-9 0 16,4-11 0-16,0-12 0 15,-1-7 0-15,-4-8 0 16,-2-3 0-16,-3-3 0 15,-2 6 0-15,-6 3 0 16,-3 10 0-16,-10 11 0 16,-3 15 0-16,-8 26 0 15,-9 16-2-15,-6 23 1 16,-6 21 0-16,-4 16 0 15,-6 16 1-15,-4 6-1 0,0-1 1 16,-1-2-1-16,4-14 1 16,1-13 0-16,6-24 0 15,5-20 0-15,7-24 1 16,5-19-1-16,5-19 1 15,8-18-1-15,5-17 0 16,6-11 1-16,10-15 0 16,5-10-1-16,7-6 0 15,9 1 0-15,8 7-3 16,3 0-5-16,8 24-4 15,-14-4-6-15,15 37-4 16,-26-5-4-16,15 41-5 16,-26-6-7-16,1 19-3 15,-14 11 5-15</inkml:trace>
  <inkml:trace contextRef="#ctx0" brushRef="#br1" timeOffset="19067.9066">21139 4869 71 0,'-12'-23'39'16,"-3"23"0"-16,-18-2 1 15,1 17-26-15,-15-1-6 16,5 12-1-16,-4-1-3 16,5 5 0-16,6 0 0 15,12 1-2-15,9-4 0 16,13-3-1-16,11-3 1 15,17-5-1-15,4-1 0 0,10 0-1 16,-2-2 0-16,3 1 1 16,-5 1-1-16,-5 4 0 15,-12 3 0-15,-12 1 0 16,-15 3 0-16,-5 0 1 15,-7 0-2-15,-7-3 0 16,5-1-2-16,-1-10-3 16,17 0-8-16,-7-25-8 15,38 4-10-15,-7-26-5 16,24 1-3-16,3-19-1 15,16-4 2-15</inkml:trace>
  <inkml:trace contextRef="#ctx0" brushRef="#br1" timeOffset="19277.9276">21606 4380 105 0,'4'-20'39'0,"-17"17"2"16,-1 30-2-16,-19 16-36 16,5 18-1-16,-1 14-2 15,2 11 1-15,-1 10 0 16,3 6 0-16,4 0 0 15,7-4-2-15,8-9 0 16,0-19-6-16,17 1-12 16,-11-35-13-16,21-8-9 15,-6-28 2-15,10-7-3 16</inkml:trace>
  <inkml:trace contextRef="#ctx0" brushRef="#br1" timeOffset="19780.9779">21311 4926 104 0,'-11'6'39'15,"11"-6"2"-15,0 0-1 16,24 8-37-16,10-10-2 16,13-2 1-16,7-3-1 15,11 3-1-15,3-2 1 16,4 1-1-16,-2 4 0 15,-4 4-1-15,-12 1 1 16,-9 3 0-16,-11 3 0 16,-14 0 1-16,-12 2-1 15,-15 1 1-15,-12 1 1 16,-9 4 0-16,-5 7 0 0,-5 0 1 15,-5 11-2-15,3 3 2 16,3 4-2-16,8 3 1 16,7 1-1-16,11-2-1 15,11-6 1-15,11-9-1 16,16-10 1-16,11-16-1 15,11-11 0-15,6-16 1 16,2-14-1-16,-1-11-1 16,-3-7 2-16,-10-6-3 15,-13-2 1-15,-10 1-2 16,-13 3 2-16,-14 11-2 15,-8 9 1-15,-8 14 1 16,-6 13-3-16,1 13 1 16,0 7-2-16,13 20-4 0,0-13-8 15,25 23-4-15,-5-21-5 16,31 13-6-16,-6-16-6 15,23-2 1-15,-2-9 1 16</inkml:trace>
  <inkml:trace contextRef="#ctx0" brushRef="#br1" timeOffset="20330.0328">22396 4975 110 0,'-2'-11'40'0,"2"11"0"16,-14-3 0-16,14 3-36 16,-18 21 1-16,2 1-2 15,-7 9 1-15,1 4-3 16,1 7 1-16,-1 3-1 15,6-4 1-15,1-4-2 16,5-8 1-16,9-7-1 0,1-22 2 16,20-7-2-16,1-15 0 15,6-15 0-15,0-9 0 16,4-9 0-16,-1-5 0 15,-2-2 0-15,-5 5 0 16,-3 11 0-16,-6 9-2 16,-9 14 1-16,-5 23 1 15,0 0 0-15,-5 18 0 16,-2 15 0-16,1 4 1 15,0 4-1-15,5 0 2 16,7-3-2-16,8-12 0 16,10-7 0-16,12-14 0 0,4-13 0 15,10-10 0 1,3-8 0-16,1-7 0 0,-4-3 0 15,-5-3 0-15,-9 8 0 16,-10 6 0-16,-7 8 0 16,-19 17 0-16,0 0 0 15,-5 30 0-15,-9 4 0 16,-3 11 0-16,2 5 0 15,3 9 0-15,4-1-3 16,12 0-2-16,3-15-5 16,23 4-3-16,-4-24-4 15,26 1-4-15,-11-31-3 16,26 8 0-16,-14-31-3 15,15 5-5-15,-14-13 2 16,-4-6 1-16</inkml:trace>
  <inkml:trace contextRef="#ctx0" brushRef="#br1" timeOffset="20703.0701">23335 5099 11 0,'31'-30'21'0,"-31"-14"0"15,8 26 6-15,-27-11 6 16,4 22 6-16,-19 0 2 15,0 17-1-15,-3 5-35 16,-8 12-1-16,-4 8 0 16,5 10-1-16,2 1 1 15,9 5-2-15,10-4-2 16,10-4 0-16,13-10 0 15,14-10 0-15,14-14 0 16,11-13 0-16,9-16 0 16,4-12 0-16,6-9 0 15,-2-10 0-15,-2 0 0 16,-8 0 0-16,-8 3 0 0,-10 8 0 15,-11 10 0-15,-11 14 0 16,-6 16 0-16,-17 10 0 16,-3 14 0-16,0 9 0 15,1 9 0-15,1 5 0 16,9 0 0-16,9-4 0 15,16-6-4-15,6-21-6 16,26-1-4-16,-4-32-3 16,28 4-4-16,-14-37-3 15,23 10-2-15,-17-35-3 16,8 2-6-16,-13-12 4 15,-9-12 1-15</inkml:trace>
  <inkml:trace contextRef="#ctx0" brushRef="#br1" timeOffset="20885.0883">24016 4633 13 0,'23'-70'19'16,"-30"-5"5"-16,8 38 7 0,-30 6 5 15,6 37 4-15,-16 20 2 16,2 39-8-16,-6 8-30 15,0 11-1-15,3 10 0 16,7 8-1-16,4-3-1 16,8-3-1-16,5-6-1 15,4-17-4-15,10-3-7 16,-9-35-10-16,25 6-4 15,-14-41-9-15,0 0-7 16,10-23 0-16,-1-10 2 16</inkml:trace>
  <inkml:trace contextRef="#ctx0" brushRef="#br1" timeOffset="21576.1574">23620 4865 115 0,'0'0'40'16,"-17"15"2"-16,27 1 0 15,-1-5-40-15,24-1 0 16,15-2-1-16,9 0-1 15,12-3-1-15,8-4 0 16,4-1-1-16,-5-2-1 16,-2-2 1-16,-11-2 0 15,-9 3 0-15,-12-1 2 16,-15 0 1-16,-10 2 1 15,-17 2 1-15,0 0 0 16,-13-3 0-16,-4 8 0 16,-11 4 0-16,-5 7-1 15,-8 5 2-15,-1 8-4 16,1 8 0-16,1 3 0 0,6 4 0 15,7 1 0-15,9-6 0 16,13-2 0-16,15-12 0 16,12-11 0-16,15-16 0 15,7-11 0-15,8-12 0 16,4-12 0-16,1-6 0 15,-2-5 0-15,-5-1 0 16,-8 8 0-16,-10 4 0 16,-7 10 0-16,-9 14 0 15,-16 13 0-15,2 15 0 16,-11 11 0-16,-6 12 0 15,-3 7 0-15,-1 7 0 16,1 1 0-16,4-1 0 16,11-8 0-16,10 0 0 0,7-20-11 15,22 2-4-15,-5-23-2 16,29 6-4-16,-16-29-4 15,27 18 0-15,-27-26-1 16,14 18 1-16,-23 12 33 16,-13-23 5-16,0 21 2 15,-30-13 5-15,8 13 5 16,-20-4 2-16,13 15 2 15,-23-25-1-15,21-4-28 16,-7 14 0-16,6-5 0 16,10 9-5-16,-14-14-10 15,14 14-3-15,-13-11-5 16,18 25-6-16,-28-21-5 0,23 7-8 15,-26 18-1-15,2-15 6 16</inkml:trace>
  <inkml:trace contextRef="#ctx0" brushRef="#br2" timeOffset="28893.8891">11577 14487 36 0,'0'0'35'16,"0"0"1"-16,-15-5 0 16,-3 1-28-16,8 6 1 15,-18-12 1-15,6 9 0 16,-14-9-3-16,4 11-1 15,-10 3-2-15,5 9 0 0,-1 11-1 16,5 14-2-16,8 13 1 16,11 10-2-16,13 6 1 15,9 3-1-15,12-8 0 16,9-10 0-16,8-15 1 15,4-20-1-15,2-20 1 16,0-21-1-16,-4-20 2 16,-5-12-1-16,-3-9 1 15,-8-3-1-15,-4 2 0 16,-7 6 0-16,-7 7-1 15,-2 10 1-15,-7 11-2 16,0 10 0-16,-1 9 0 16,5 13 0-16,-10-3 0 0,10 13-1 15,5 11 2-15,8 10-1 16,15 13 0-16,7 14 0 15,9 13 1-15,10 18 0 16,7 9-1-16,3 8 1 16,-4 5 0-16,-2 4 0 15,-12-5 1-15,-12-1 0 16,-13-7 1-16,-15-11-1 15,-13-10 0-15,-14-13-2 16,-11-19 0-16,-11-19-2 16,0-18-2-16,-10-31-4 15,17-7-19-15,-16-37-12 16,13-9-1-16,5-23-1 15,17-3 1-15</inkml:trace>
  <inkml:trace contextRef="#ctx0" brushRef="#br2" timeOffset="29313.9311">11802 14120 76 0,'0'0'40'0,"-22"12"-1"15,20 11 1-15,-3-1-37 16,8 9 0-16,3 5 0 16,8 3 1-16,1 1-1 15,7 1-1-15,2-7 0 0,5-2 0 16,1-13-1-16,3-13 0 15,-2-19 0-15,1-12-1 16,-5-16 1-16,-4-14-1 16,-3-5 0-16,-11-9 0 15,-2 1 2-15,-7 2-1 16,-5 7 0-16,-5 12 0 15,0 11 1-15,-1 13-1 16,2 13 0-16,9 10-1 16,-2 26-1-16,9 2-1 15,8 5-1-15,4 3-1 16,13 1-2-16,-2-9-4 15,19 3-11-15,-15-29-19 16,14-3-1-16,-11-21 0 0,7-8 3 16</inkml:trace>
  <inkml:trace contextRef="#ctx0" brushRef="#br2" timeOffset="29697.9695">12346 13487 80 0,'-32'15'40'16,"10"19"-1"-16,-3 5 2 15,9 14-36-15,6 1 0 16,8 5-1-16,7-6-1 16,11 0 0-16,0-14-2 15,11-9 1-15,1-17-1 16,3-15 0-16,5-20 0 15,-6-15 0-15,0-15 0 0,-5-10-1 16,-6-8 2-16,-7 0-2 16,-9 2 0-16,-8 8-1 15,-7 13 1-15,-3 11-1 16,-5 16 1-16,3 14-1 15,0 16 1-15,4 9 0 16,10 11-1-16,7 6 1 16,8-1-1-16,5-5-1 15,12-5-2-15,1-19-2 16,9-1-9-16,-6-34-11 15,18-1-14-15,-16-23 0 16,6-3-1-16,-9-13 3 0</inkml:trace>
  <inkml:trace contextRef="#ctx0" brushRef="#br2" timeOffset="29998.9996">12729 13021 82 0,'-14'29'40'16,"12"15"-1"-16,0-2 0 15,19 6-34-15,-3-4-1 16,8 1-1-16,1-6 1 15,4-6-2-15,-2-6 0 16,-3-7 0-16,-4-15 0 16,-8-8-1-16,-6-14 1 15,-9-9-1-15,-4-11 0 16,-10-5 1-16,-4-9-2 15,-2-6 1-15,-2-1-2 16,-1 2 1-16,9 7-2 0,0 1 0 16,9 8-2-16,3 1-1 15,14 9-2-15,-1-7-10 16,25 20-15-16,-8-13-7 15,13 9-1-15,-3-8 1 16</inkml:trace>
  <inkml:trace contextRef="#ctx0" brushRef="#br2" timeOffset="30390.0387">13092 12519 63 0,'-17'-9'40'0,"2"15"0"16,-12-3 1-16,6 17-14 15,-8-4-22-15,9 11 0 0,1 6-2 16,8 15 1-16,8 7-1 15,9 11 0-15,6-3-1 16,9-2 0-16,8-13-1 16,2-16 0-16,4-24 0 15,-2-26-1-15,0-31 1 16,-7-26-1-16,-3-22 0 15,-8-18 1-15,-8-13-1 16,-7-6 0-16,-9 4 0 16,-10 5 0-16,-4 13 1 15,-3 27 1-15,2 15-2 16,0 27 2-16,3 33-2 15,10 32 0-15,11 25 0 16,12 24 1-16,10 15-1 0,9 4-3 16,11 5-1-16,3-12-7 15,15 0-7-15,-11-35-5 16,19 0-8-16,-17-34-10 15,17-10-3-15,-9-23-1 16</inkml:trace>
  <inkml:trace contextRef="#ctx0" brushRef="#br2" timeOffset="30929.0926">13825 13385 71 0,'-24'-3'39'0,"4"15"-1"16,-11 4 2-16,10 24-30 16,-7 3-4-16,9 15 0 15,0 7-2-15,13 13 0 16,4 0-2-16,11-2 0 15,10-11-1-15,4-11-1 16,12-23 0-16,2-21 0 16,7-25-1-16,3-27-2 15,7-17-2-15,-7-28-7 16,16 6-20-16,-15-23-8 15,4 12 0-15,-11-5-2 16</inkml:trace>
  <inkml:trace contextRef="#ctx0" brushRef="#br2" timeOffset="31329.1326">14183 13176 81 0,'0'19'41'0,"0"-19"-2"15,12 18 2-15,-12-18-28 16,28-13-12-16,-3-10 0 15,6-8 0-15,2-7 0 16,0-7 0-16,-4-1 0 16,-3-3-1-16,-8 0 1 15,-6 1-1-15,-10 6 0 0,-9 4 1 16,-9 10-1-16,-7 8 0 15,-5 12 1-15,-4 12 0 16,-3 13-1-16,2 12 2 16,6 11-1-16,7 11 0 15,5 6 0-15,10 3 1 16,10-3-1-16,11-5 0 15,11-15 0-15,12-17-1 16,9-25 0-16,8-26-2 16,5-23 0-16,5-25-3 15,0-10-3-15,-11-31-13 16,10 13-9-16,-25-21-10 15,-6 12-1-15,-16-3 0 16,-9 13 1-16</inkml:trace>
  <inkml:trace contextRef="#ctx0" brushRef="#br2" timeOffset="31548.1544">14381 11598 98 0,'-6'15'42'0,"9"14"-1"16,23 24-1-16,17 7-36 15,4 15-1-15,8 10-1 16,8 7 0-16,1 1-1 15,2-7-1-15,-5-15 0 16,-3-15-1-16,-5-22-2 16,-11-30-1-16,-5-24-5 15,-21-42-14-15,7-6-15 16,-23-27-3-16,-7-3 1 15,-16-15 1-15</inkml:trace>
  <inkml:trace contextRef="#ctx0" brushRef="#br2" timeOffset="31717.1714">14688 11399 103 0,'-3'33'41'0,"28"31"4"15,10 7-3-15,26 13-38 16,-3-1 0-16,13-2-3 16,2-6-1-16,-4-11-3 15,0-7-4-15,-15-22-9 16,4 1-9-16,-28-28-14 15,-2-8-3-15,-21-21-2 16,-12-6 1-16</inkml:trace>
  <inkml:trace contextRef="#ctx0" brushRef="#br2" timeOffset="32918.291">5032 10085 77 0,'-13'-1'36'0,"3"5"0"15,-9-7 0-15,5 9-26 16,-11-8-3-16,4 9 0 16,-6-1-2-16,1 9 0 0,-1 6-2 15,3 15 0-15,3 9-2 16,10 14 2-16,8 9-2 15,9 6 1-15,6-5-2 16,12-3 2-16,5-16-2 16,5-16 1-16,2-26 0 15,-2-26 0-15,-3-24 1 16,-5-21-3-16,-4-16 3 15,-7-8-2-15,-6-6 2 16,-5 6-1-16,-4 5 0 16,-4 11 0-16,-2 14-1 15,0 14 1-15,-1 14-2 16,5 15 0-16,2 14 1 15,14 13-1-15,8 17 0 0,15 13 1 16,19 14-2-16,18 15 2 16,14 12-1-16,8 12 2 15,6 10-1-15,-3 1 1 16,-5 2-1-16,-11-2 0 15,-19-7 1-15,-18-6-1 16,-21-7 0-16,-16-10-1 16,-16-12 1-16,-15-8-1 15,-11-10-1-15,-14-17-1 16,-7-14 0-16,-11-17-2 15,1-19-4-15,-3-26-6 16,17-4-8-16,-10-31-10 16,24-6-6-16,2-20 0 15,16-3-1-15</inkml:trace>
  <inkml:trace contextRef="#ctx0" brushRef="#br2" timeOffset="33375.3372">5316 9485 103 0,'-11'-3'39'0,"-4"0"1"15,12 14-2-15,-1 0-34 16,8 7 0-16,7 9-1 15,5 5 0-15,8 8-1 16,5 5 0-16,6 0 0 16,8-2 0-16,-2-7-1 0,3-6 0 15,-2-16-1-15,-3-14 0 16,-3-18 1-16,-11-19-1 15,-5-10 0-15,-8-11-1 16,-9-7 2-16,-5-3-1 16,-9-2 0-16,-5 7 0 15,-5 5 0-15,-2 11 1 16,1 14-1-16,4 6 0 15,4 13 0-15,14 14 1 16,-5 12-2-16,17 10 1 16,11 7-1-16,6 4-1 15,8 3-1-15,3 0-1 0,10-6-1 16,-7-12-3-16,9-3-8 15,-14-31-8-15,12 3-9 16,-14-23-5-16,0-7-1 16,-14-17 2-16</inkml:trace>
  <inkml:trace contextRef="#ctx0" brushRef="#br2" timeOffset="33786.3783">5855 8758 100 0,'-30'13'39'0,"-2"5"1"16,13 20-1-16,-4 6-32 16,20 12-1-16,4 1-3 15,10 5 0-15,7-3 0 16,6-3-1-16,4-13 0 0,6-8-1 15,0-14 0-15,2-18 0 16,-2-13-1-16,-5-14 0 16,-6-14 0-16,-5-11 0 15,-9-6 0-15,-5-7-1 16,-11 2 1-16,-8 2 0 15,-2 3-1-15,-6 6 1 16,-1 12-1-16,2 8 1 16,3 12-1-16,5 11 1 15,14 6 0-15,-9 22 1 16,17 5 0-16,6 2-2 15,5 5 1-15,6-2-1 16,6-3-1-16,0-11-3 16,6-10-1-16,-3-30-7 0,9 0-10 15,-21-30-5-15,11 4-7 16,-14-21-4-16,1 1-1 15,-17-3 3-15</inkml:trace>
  <inkml:trace contextRef="#ctx0" brushRef="#br2" timeOffset="34105.4102">6145 8408 88 0,'-10'24'39'15,"12"10"-1"-15,-1-1 2 16,15-2-31-16,-1 2-5 16,10 0 0-16,0-5-1 15,4-1 0-15,-3-6-1 16,1-5 0-16,-6-5-1 15,-3-6 1-15,-8-11-1 0,-6-6-1 16,-9-12 1-16,-7-8-1 16,-6-9 1-16,-7-5-1 15,-5-9 0-15,-3-2 0 16,-2 1 0-16,1 4 0 15,3 9 0-15,7 3 0 16,6 9-1-16,9 4-1 16,9 9-1-16,6 2-2 15,14 7-4-15,-4-16-10 16,24 8-9-16,-9-11-10 15,13-4 0-15,-6-8-1 16,7-1 2-16</inkml:trace>
  <inkml:trace contextRef="#ctx0" brushRef="#br2" timeOffset="34495.4492">6439 7749 108 0,'-17'27'39'0,"-7"-3"2"16,7 15-2-16,-1 3-34 15,9 7-1-15,6 2-1 16,11 4-1-16,6-2 0 15,11-1-1-15,5-14 1 16,6-10-1-16,1-22 0 16,0-18 0-16,-7-21 1 15,-5-20 0-15,-11-19 0 16,-7-13-2-16,-7-7 0 15,-15-5 0-15,-6 0 0 0,-10 2 0 16,-4 8 0-16,-1 13 0 16,4 15 0-16,-1 16 0 15,11 22 0-15,10 22 0 16,12 24 0-16,14 23 0 15,10 22 0-15,11 8 0 16,10 5 0-16,2-6-2 16,10-3-8-16,-8-24-2 15,9-10-5-15,-20-43-5 16,16-5-5-16,-26-44-4 15,18-15-7-15,-5-31-3 16,2-26 6-16</inkml:trace>
  <inkml:trace contextRef="#ctx0" brushRef="#br2" timeOffset="35023.502">7505 6230 102 0,'-19'19'39'15,"-6"5"1"-15,10 19-3 16,-8 5-30-16,7 14 0 16,-2 8-2-16,11 7 1 15,-3 1-4-15,10-5 2 16,3-11-2-16,5-10 0 15,12-18-2-15,8-22 0 0,9-26-1 16,7-24-3-16,15-16-4 16,-6-24-12-16,19 9-8 15,-15-24-14-15,5 9 2 16,-13-3-3-16,-6 13 3 15</inkml:trace>
  <inkml:trace contextRef="#ctx0" brushRef="#br2" timeOffset="35426.5423">7767 6240 110 0,'-7'23'40'0,"7"-23"2"16,-1 18-3-16,5-30-35 15,14-5-2-15,5-10 0 16,6-8-1-16,3-6 1 0,1-7-1 15,-2 0 0-15,-2-3-1 16,-5 4-1-16,-9 3 2 16,-5 6-2-16,-9 7 2 15,-6 9-3-15,-9 12 3 16,-5 8-2-16,-6 12 1 15,-4 9 2-15,1 14-3 16,-4 10 3-16,3 14-3 16,4 5 4-16,5 6-3 15,8-1 2-15,12-4-1 16,8-6 0-16,12-13 0 15,9-19 0-15,9-19-2 0,13-23 1 16,4-25-2 0,5-20-1-16,-2-22-1 0,1-11-9 15,-16-24-9-15,7 9-7 16,-27-20-11-16,-4 11-1 15,-17 1 0-15,-11 14 1 16</inkml:trace>
  <inkml:trace contextRef="#ctx0" brushRef="#br2" timeOffset="35654.5649">7861 4820 73 0,'-7'28'41'0,"6"14"0"16,21 28-1-16,2 1-9 15,15 20-26-15,10 11 0 16,5 5-2-16,5 0 0 0,3-5-1 15,-3-11 1-15,-1-14-2 16,-3-20-3-16,-7-24 1 16,-2-28-4-16,-15-40-8 15,7-11-10-15,-27-43-10 16,6-9-10-16,-17-25 3 15,-5-6-2-15</inkml:trace>
  <inkml:trace contextRef="#ctx0" brushRef="#br2" timeOffset="35862.5859">8097 4427 114 0,'8'54'41'16,"6"13"2"-16,23 26-2 16,8 4-37-16,5 5-3 0,10 2 2 15,5-3-2-15,3-11 1 16,3-7-2-16,-4-13 0 15,-5-15-5-15,-1-12-6 16,-17-30-6-16,4 1-7 16,-29-42-7-16,8 1-11 15,-13-22-1-15,1-3 1 16</inkml:trace>
  <inkml:trace contextRef="#ctx0" brushRef="#br2" timeOffset="36047.6043">8940 5000 118 0,'3'22'42'0,"-9"-11"1"16,5 7-4-16,-10-3-46 15,1-18-6-15,11 16-7 16,-18-20-9-16,17 7-17 0,-22 11 1 16,6-2 1-16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3T23:03:40.11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20941 8327 70 0,'0'0'37'15,"4"-17"-2"-15,-4 17 1 16,0 0-31-16,0 0 0 15,0 0-1-15,-5 12 0 16,5 10-1-16,-1 12-1 16,0 12 0-16,2 9 0 15,-4 13 2-15,1 9-2 16,-3 5 1-16,0 4-1 15,-3-7 1-15,2-8-1 16,-2-8 0-16,3-15-1 0,1-14 0 16,0-12 0-16,4-22 0 15,4-16 0-15,3-13 0 16,0-17-1-16,0-10-1 15,-1-9 1-15,0-15-1 16,4-9 1-16,-3-4-1 16,3-2 0-16,0 4 0 15,5 7 0-15,4 8 2 16,8 7-2-16,3 16 1 15,6 15 0-15,4 17 0 16,2 9 0-16,1 13 0 16,-2 11 0-16,-3 8 0 15,-8 8 1-15,-10 9-1 0,-8 6 0 16,-12 5 0-16,-9 4 0 15,-14 0 0-15,-6 0 0 16,-10-4 0-16,-5-3 0 16,-2-8 1-16,3-6-1 15,2-6 1-15,7-7-1 16,8-4 1-16,11 2 0 15,13 0 0-15,12 4 2 16,9 2 0-16,9 5-2 16,5 6 2-16,3 1-2 15,0 3 2-15,1 2-3 16,-2-3 1-16,-6-1-5 15,2-3-4-15,-12-16-25 16,13 4-7-16,-5-19 0 0,8-2-1 16</inkml:trace>
  <inkml:trace contextRef="#ctx0" brushRef="#br0" timeOffset="362.0358">21569 8758 105 0,'-13'5'39'16,"11"5"3"-16,2-10-4 15,11 0-34-15,11 1-2 16,20-2 0-16,15-8 0 16,10-3-1-16,5-7 0 15,4-3-1-15,-7-6 1 16,-5-2-1-16,-16 1 0 0,-18 1 0 15,-18 1 1-15,-20 5-1 16,-15 7 0-16,-12 8 1 16,-12 11-1-16,-9 8 1 15,-5 14-1-15,1 7 2 16,3 11 1-16,8 8-2 15,13-1 1-15,21-2-1 16,20-2 1-16,22-8-2 16,30-11-1-16,20-13-5 15,26-3-8-15,6-24-24 16,30-5-3-16,-5-20-1 15,10-1-1-15</inkml:trace>
  <inkml:trace contextRef="#ctx0" brushRef="#br0" timeOffset="585.0585">22977 7892 111 0,'-59'-33'42'16,"0"25"0"-16,-13 23-3 15,1 23-37-15,4 18 0 16,7 20 0-16,6 12-1 15,9 11 0-15,14 4-1 16,12-2 0-16,17-5 0 16,10-12-5-16,16 5-15 15,0-28-18-15,9-9-2 16,-7-21-1-16,5-10 0 15</inkml:trace>
  <inkml:trace contextRef="#ctx0" brushRef="#br0" timeOffset="763.0763">22357 8657 112 0,'-24'-16'42'0,"24"16"1"16,1-25-2-16,31 7-38 16,16 1-1-16,15-1-1 15,14-1-4-15,6-7-4 16,15 14-32-16,-14-10-2 15,6 9-1-15,-15-4-1 16</inkml:trace>
  <inkml:trace contextRef="#ctx0" brushRef="#br0" timeOffset="1147.1145">23248 8250 116 0,'-15'-2'44'15,"-11"-7"0"-15,8 8-1 16,-6-6-40-16,9 3-2 16,3 1-2-16,12 3-3 15,-10 11-5-15,10-11-24 16,4 26-10-16,6-5 1 15,12 10-2-15</inkml:trace>
  <inkml:trace contextRef="#ctx0" brushRef="#br0" timeOffset="1306.1306">23277 8675 118 0,'-19'29'45'0,"-9"-14"0"16,11 2-1-16,-5-20-41 16,22 3-3-16,-12-3 0 15,12 3-3-15,24-6-22 16,-15-6-18-16,6 6-1 15,-6-4-1-15,4 2 0 16</inkml:trace>
  <inkml:trace contextRef="#ctx0" brushRef="#br0" timeOffset="6826.6826">21101 9827 96 0,'3'-11'34'16,"-3"11"-1"-16,-25-6-6 15,4 15-23-15,-10 4 0 16,0 12 1-16,-12 3-1 16,4 11 1-16,-4-1-1 15,8 4 0-15,4-4-1 0,12-1 0 16,12-6-2-16,16-8 0 15,12-9 0-15,15-8-1 16,12-4 0-16,6-4 0 16,1-2 0-16,-3 3 0 15,-9 5 0-15,-12 7 0 16,-20 8 0-16,-18 10 0 15,-19 7-2-15,-15 3 2 16,-4 4-1-16,-7-6 0 16,7 0-3-16,5-18-4 15,29 0-28-15,11-19-1 16,18-8 0-16,19-18-4 15</inkml:trace>
  <inkml:trace contextRef="#ctx0" brushRef="#br0" timeOffset="7109.7109">21616 9984 78 0,'-22'-21'37'15,"11"13"0"-15,-4-7 0 16,6 20-12-16,-9-11-21 15,4 16 0-15,-6 3 0 16,-4 15 0-16,-6 7 0 16,3 10-1-16,-2 4 0 15,3 4 0-15,8 0-3 16,6-6 0-16,12-4-2 15,14-13 0-15,14-11-3 0,9-16-5 16,23-4-25-16,-2-25-6 16,13 0 4-16,-3-18-3 15</inkml:trace>
  <inkml:trace contextRef="#ctx0" brushRef="#br0" timeOffset="7434.7434">21977 9949 89 0,'-24'25'37'0,"-1"15"0"16,-5 0 1-16,7 17-17 15,-2-8-18-15,9 3 0 16,3-6 0-16,8-3 0 16,4-7-1-16,5-9 0 0,9-10-1 15,5-15 0-15,5-12 2 16,1-12-3-16,2-11 2 15,0-7-1-15,-4-6 1 16,-3-3-2-16,-7-2 2 16,-6 7-1-16,-7 6-1 15,-1 5 1-15,-5 10-1 16,1 9 0-16,6 14 0 15,6-10-1-15,12 11-1 16,11-2-3-16,16 10-8 16,2-14-24-16,20 7-3 15,-4-11 0-15,10 5-1 16</inkml:trace>
  <inkml:trace contextRef="#ctx0" brushRef="#br0" timeOffset="7815.7815">22362 10092 103 0,'-19'29'37'0,"18"5"2"16,2-17-1-16,22 5-31 15,4-16-2-15,17-4-1 16,3-9-1-16,10-5 0 15,0-7 0-15,1-7-1 16,-10 2-1-16,-7-1 0 16,-12-4 0-16,-14 4-1 15,-16-2 0-15,-14 9 0 0,-18 6 0 16,-8 8 0-16,-13 8 0 15,-2 10 0-15,-8 14 0 16,1 9 1-16,5 9 0 16,9 4 0-16,10 1-1 15,12 1 2-15,15-5-2 16,19-7 1-16,21-9-2 15,15-14 0-15,16-7-4 16,11-14-2-16,18-1-31 16,-9-16-4-16,7 1 3 15,-10-16-5-15</inkml:trace>
  <inkml:trace contextRef="#ctx0" brushRef="#br0" timeOffset="8179.8179">22835 10198 111 0,'-18'25'38'0,"22"0"1"16,7-16-2-16,19-1-34 16,12-11 1-16,14-10 0 15,5-8-1-15,6-4 2 16,-5-5-3-16,-5-1 0 15,-10-3 0-15,-13 2 0 16,-15 3-2-16,-15 6 0 16,-17 4 0-16,-14 8 0 15,-11 9 1-15,-11 9-1 16,-5 13 0-16,-3 6 0 15,2 13 0-15,4 4 2 0,12 5-4 16,9-3 4-16,17 0-4 16,14-5 4-16,18-8-5 15,13-10 1-15,18-7-3 16,3-20-9-16,23 3-25 15,-14-18-3-15,12 5 4 16,-12-21-6-16</inkml:trace>
  <inkml:trace contextRef="#ctx0" brushRef="#br0" timeOffset="8510.8505">23519 10022 88 0,'-12'-14'38'16,"2"20"1"-16,-11 1 2 0,5 26-14 16,-6-5-21-1,1 11-2-15,-2 3-1 0,4 0 1 16,2 0-2-16,8-6 1 15,4-8-3-15,5-8 0 16,0-20 0-16,23 4 0 16,-2-19 0-16,6-9 0 15,0-9 0-15,2-3 0 16,4-5 0-16,-2-1 0 15,-2 3 0-15,0 6 0 16,-4 7 0-16,0 9 0 16,-3 11 0-16,-4 11 0 15,-3 13 0-15,-4 10 0 16,-4 11 0-16,-6 1 0 15,1 16-12-15,-17-14-21 16,12 15-10-16,-14-14 2 0,6 6-4 16,-10-12 3-16</inkml:trace>
  <inkml:trace contextRef="#ctx0" brushRef="#br0" timeOffset="9057.9057">21373 11002 93 0,'6'-22'39'0,"3"11"1"16,-13-5-1-16,4 16-32 15,-28-4-3-15,5 18-1 16,-13 8 0-16,-7 11-2 15,-6 5 1-15,3 4-1 16,2-2 1-16,8-1-3 0,11-3 2 16,15-9-2-16,15-8 2 15,14-6-1-15,8-6 0 16,7-4 0-16,0-1 0 15,-2-1 0-15,-4 1 0 16,-10 4 1-16,-10 4-1 16,-12 7 0-16,-10 3 1 15,-6 5-1-15,-4 2 0 16,1-1-1-16,2 2-2 15,4-9-2-15,17 3-12 16,0-22-20-16,25-9-2 16,1-16-2-16,19-5 0 15</inkml:trace>
  <inkml:trace contextRef="#ctx0" brushRef="#br0" timeOffset="9425.9425">21771 10698 112 0,'0'0'40'15,"-12"18"-1"-15,5 10-2 16,-8 3-33-16,1 9-1 16,-3 8-1-16,0 9-1 15,-7 3 1-15,2 6-1 16,1 0 0-16,1-2-1 15,5-5 0-15,4-6 0 16,3-11 0-16,9-12 1 16,7-14 0-16,11-13-1 15,5-12 1-15,5-9-1 0,5-7 0 16,4-7 0-16,-2 2 0 15,-3 0 0-15,-1 8-1 16,-8 8 1-16,-8 10-2 16,-16 4 0-16,14 24-1 15,-13-2-1-15,5 6-3 16,-2-5-3-16,20 12-23 15,-8-16-6-15,19 0 1 16,-2-17-1-16</inkml:trace>
  <inkml:trace contextRef="#ctx0" brushRef="#br0" timeOffset="9771.9767">22340 11103 97 0,'-35'-2'39'0,"2"16"1"15,-14 1 0-15,4 13-33 16,-1 2-2-16,8 8-1 15,8 1 0-15,12-1-2 16,15-2 0-16,16-7 0 16,13-11-1-16,13-7 0 15,12-10-1-15,3-9 1 16,3-11-1-16,-3-7 0 15,-11-7 0-15,-9-2 0 16,-16 0 0-16,-13 0-1 16,-14 4 1-16,-12 2-1 15,-7 10 1-15,-6 5-1 0,0 8 1 16,3 5-2-16,9 6 0 16,8-1-2-16,12-4-2 15,17 7-14-15,22 0-20 16,4-15 2-16,19 2-1 15,1-16-3-15</inkml:trace>
  <inkml:trace contextRef="#ctx0" brushRef="#br0" timeOffset="9958.9957">22976 10745 112 0,'-19'-12'38'16,"-1"22"3"-16,-12 7-3 16,4 22-34-16,-1 10-2 15,5 12-2-15,-1 7 0 16,7 6-2-16,7 2 0 0,3-7-3 15,13-1-3-15,-11-20-30 16,17-1 0-16,-9-23-1 16,10-9-1-16</inkml:trace>
  <inkml:trace contextRef="#ctx0" brushRef="#br0" timeOffset="10118.0117">22708 11132 112 0,'-31'-24'42'0,"10"14"-1"15,3-3-1-15,18 13-35 16,20-8-4-16,17 4-2 15,20 2-6-15,3-15-12 16,33 16-21-16,1-12-3 16,17 7 1-16,-7-5-1 0</inkml:trace>
  <inkml:trace contextRef="#ctx0" brushRef="#br0" timeOffset="10665.0664">23979 10683 96 0,'-12'-59'37'0,"4"8"2"0,-8-5-3 15,3 15-29 1,-5 6-1-16,0 12-2 0,-6 16 0 15,-3 19 0-15,-6 18-2 16,-5 21 0-16,-3 14 0 16,-1 15 0-16,0 13-2 15,4 2 0-15,5 3-1 16,7-5-1-16,12-8-2 15,7-14-3-15,16-1-8 16,-6-31-24-16,18-5 0 16,-10-17-1-16,10-8 0 15</inkml:trace>
  <inkml:trace contextRef="#ctx0" brushRef="#br0" timeOffset="11884.1883">23500 11079 86 0,'0'0'38'16,"3"-21"3"-16,16 16 1 15,6-9-25-15,13 0-10 16,6-2-3-16,6 1 2 16,2-3-3-16,-4 5 1 15,-2 6-2-15,-8 0-1 16,-9 9-1-16,-9 8 0 15,-8 4 0-15,-7 6-2 16,-5 6 1-16,-7 4 0 16,-2 4 0-16,-3 3-1 15,-3 2 1-15,0-2-1 16,1-3 1-16,0-3 1 0,5-8 0 15,1-5 0-15,8-18-1 16,0 0 2-16,0 0-1 16,10-30 0-16,3 3 0 15,1-10 0-15,3-6 1 16,1-4 0-16,5 1 0 15,0 3 0-15,-2 4 0 16,1 7 0-16,1 3 0 16,0 8 0-16,-2 9 0 15,3 7-2-15,-2 5 1 16,1 0 0-16,4 4 0 15,0 1 0-15,-1 2 0 16,-2-1-1-16,-4-1 1 16,-2 1 0-16,-5-1 0 0,-13-5 0 15,0 0 0-15,2 11 1 16,-14-4-1-16,-4 4 0 15,-4 2 0-15,-5 5-1 16,-3 6 0-16,-2 1 0 16,1 6 1-16,6 1-1 15,5 1 0-15,8-5 0 16,8-3 1-16,10-3 0 15,10-8 0-15,9-8 0 16,7-8-1-16,2-9 1 16,1-4 0-16,-4-8 0 15,-3-7 1-15,-7-5 0 16,-5 1-1-16,-7-2 1 15,-4 2 0-15,-7 4 0 0,0 4-1 16,-4 4 1-16,-1 9-1 16,5 13-1-16,0 0 1 15,0 0 0-15,0 0 0 16,0 0-1-16,13 16 1 15,1-7 1-15,2-6 0 16,5-1-1-16,0-1 1 16,3-1 0-16,-3-2 0 15,0 1 0-15,-6 1 0 16,-5 6-1-16,-10-6 1 15,9 23-2-15,-11-2 1 16,-6 3-1-16,-1 5 0 16,-6 2 0-16,1 2 1 15,3-4-1-15,-1-4 0 16,5-4 1-16,4-8 0 0,3-13 0 15,13-4 0-15,2-9 0 16,4-9 1-16,6-5-2 16,2-9 2-16,-2 1 1 15,1-1-1-15,-3 6 0 16,-4 3 0-16,-3 9 1 15,-16 18-2-15,11-9 0 16,-8 19 0-16,-8 5 0 16,0 6 0-16,1 1 0 15,0 1 0-15,3-2 0 16,2-6 0-16,-1-15-2 15,22 9 1-15,-3-14 2 0,3-9-1 16,4-6 2 0,7-7-2-16,-1-1 0 0,4-3 0 15,-2 2 0-15,-1 3 0 16,-4 5 0-16,-7 13 0 15,-5 9 0-15,-8 11 0 16,-9 12 0-16,-6 11 0 16,-7 0-9-16,3 17-5 15,-18-13-8-15,17 20-8 16,-17-16-13-16,16 8 1 15,-9-16-2-15,13 6 3 16</inkml:trace>
  <inkml:trace contextRef="#ctx0" brushRef="#br0" timeOffset="12378.2377">21190 11912 94 0,'15'-17'39'15,"4"16"1"-15,-19 1-1 16,9 30-35-16,-11 11-1 16,-5 20 0-16,-8 18-2 15,-1 13 1-15,-7 6-2 16,-1 3-2-16,5-1-1 15,-1-14-1-15,15-5-9 0,-4-35-24 16,22-9 0-16,-13-37-1 16,31 2-2-16</inkml:trace>
  <inkml:trace contextRef="#ctx0" brushRef="#br0" timeOffset="12566.2565">20936 12466 103 0,'-12'13'39'16,"12"-13"-1"-16,25 10-2 15,19-23-33-15,21-10-4 16,21-14 0-16,10-11-2 16,12-4-3-16,-5-16-10 15,9 10-20-15,-24-6-1 16,-3 10-2-16,-21 0 3 0</inkml:trace>
  <inkml:trace contextRef="#ctx0" brushRef="#br0" timeOffset="12911.291">21831 11866 96 0,'-20'26'38'0,"-6"-5"1"15,7 18-2-15,-3-3-31 16,5 15-1-16,-2 5 0 16,2 12-1-16,-5 5-1 15,1 5 1-15,2-4-3 16,1-2 1-16,6-8-2 15,4-13 1-15,5-14-1 16,7-16-1-16,10-16 1 0,8-14-1 16,4-11 2-16,6-7 0 15,2-4 0-15,-2 1 0 16,2 1-1-16,-4 7 2 15,-6 11-2-15,-5 14 1 16,-8 14-1-16,-4 8-1 16,-2 6-1-16,-3 3-1 15,3 3-2-15,0-9-4 16,15 6-10-16,-9-30-12 15,21 1-10-15,-2-20 2 16,17-6-2-16,-7-14 3 16</inkml:trace>
  <inkml:trace contextRef="#ctx0" brushRef="#br0" timeOffset="13253.3252">22199 12335 95 0,'-3'14'39'0,"3"-14"1"15,6 24-1-15,3-10-33 16,14-5-2-16,5-6 0 15,6-1 0-15,-2-6-1 16,0-2-1-16,-6-8 0 16,-2-2-1-16,-5-6-1 15,-9 0 0-15,-10-2 1 16,-7 2-1-16,-9 5 0 15,-5 8 0-15,-8 9 1 16,-6 8-1-16,-3 14 1 16,-2 11 0-16,1 5-1 0,6 8 2 15,6-1-2-15,12 0 1 16,13-6-1-16,12-7-2 15,18-5-2-15,9-15-7 16,27 9-12-16,-6-21-17 16,22 6 0-16,-2-14-3 15,14 2 1-15</inkml:trace>
  <inkml:trace contextRef="#ctx0" brushRef="#br0" timeOffset="14474.4473">23731 12027 64 0,'14'-23'35'0,"-4"-15"-1"16,14 4-5-16,-17-18-17 15,7 8-2-15,-11-8-2 16,-2 7-1-16,-13 1-1 16,-5 8 0-16,-11 11-2 15,-4 14-1-15,-11 12 0 16,-1 18 2-16,-6 22-3 15,-2 18-1-15,0 19 1 16,2 16-1-16,7 14 0 0,7 4 1 16,9-1-2-16,13-6-4 15,16-10 1-15,6-17-2 16,17-8-3-16,-4-34-13 15,13 1-17-15,-12-24-2 16,6-3 1-16,-16-15 1 16</inkml:trace>
  <inkml:trace contextRef="#ctx0" brushRef="#br0" timeOffset="14804.4803">23307 12422 89 0,'-15'0'40'15,"-3"-3"-3"-15,18 3 4 16,-3 15-30-16,19-13-7 0,13-7-2 15,12-4 0-15,8-6-1 16,12-6 0-16,5-3-1 16,3-4-1-16,-2 0 1 15,-4 1-1-15,-10 2 1 16,-6 7 0-16,-14 2-1 15,-9 7 1-15,-11 9-1 16,-13 0 0-16,0 22 0 16,-10 1 1-16,-4 9-1 15,-5 4 1-15,2 9 0 16,-3 3 0-16,9-1-2 15,-2-3-2-15,12 2-3 16,-7-20-21-16,19 3-9 16,-11-29-2-16,26 13 0 0,-8-30-1 15</inkml:trace>
  <inkml:trace contextRef="#ctx0" brushRef="#br0" timeOffset="14970.4968">23958 11988 103 0,'-13'-9'40'15,"-4"0"-1"-15,17 9-1 16,0 0-39-16,0-12-7 16,25 10-30-16,-6-7-1 15,13 5 0-15,-1-6-2 16</inkml:trace>
  <inkml:trace contextRef="#ctx0" brushRef="#br0" timeOffset="15217.5216">24329 11610 97 0,'-11'-14'40'16,"11"14"1"-16,-13 9-4 15,6 15-31-15,-4 18-1 16,-7 16-3-16,-6 13 1 15,-5 16-1-15,-8 14-1 16,0 4 0-16,3-1-2 16,2-5-5-16,17-6-4 0,-4-25-26 15,31-6-4 1,0-32 0-16,20-13-1 0</inkml:trace>
  <inkml:trace contextRef="#ctx0" brushRef="#br0" timeOffset="15742.5741">24392 12201 95 0,'-15'-8'38'0,"12"20"2"16,-8-3-2-16,7 13-33 15,-2 3-1-15,-1 7-1 16,-4 1 0-16,2 4 0 15,-1-5-1-15,-1-1 0 16,2-8-1-16,1-6 1 0,8-17-2 16,0 0 0-16,13-10 0 15,1-12-2-15,2-9 2 16,6-3-1-16,-1-8 1 15,2-1 0-15,-5 3 1 16,-4 3-1-16,-3 7 1 16,-2 6 0-16,-3 8 0 15,-6 16-1-15,0 0 0 16,0 0 0-16,13 14 0 15,-8 2 0-15,3 3 0 16,4 2 0-16,2 0 1 16,4-3-1-16,2-4 1 15,6-7 0-15,1-6 0 16,6-5 0-16,-1-10 0 0,2-3 0 15,-2-4 0-15,0-5 0 16,-5 3-1-16,-3 1 0 16,-6 4 0-16,-4 7 0 15,-4 9-1-15,-5 13-1 16,-3 12-1-16,-9 9-1 15,3 15-3-15,-15-4-8 16,12 27-11-16,-24-9-11 16,13 10-3-16,-10-14-2 15,7 2 2-15</inkml:trace>
  <inkml:trace contextRef="#ctx0" brushRef="#br0" timeOffset="16328.6327">20888 13328 80 0,'9'-17'38'15,"-9"17"-2"-15,0 0 1 16,-8 21-34-16,-1-1-2 16,3 9-1-16,2 3 0 15,2 0-3-15,12 1-4 16,-1-15-29-16,23-5 0 15,3-17 0-15,16-8 0 16</inkml:trace>
  <inkml:trace contextRef="#ctx0" brushRef="#br0" timeOffset="16495.6491">21283 13253 82 0,'-13'12'38'0,"-8"-1"-2"0,5 15-1 16,-6-1-32-16,8 10-2 15,3 3-1-15,3 1-3 16,13 15-16-16,-2-17-18 15,16 4 1-15,1-11-1 16,11 2 0-16</inkml:trace>
  <inkml:trace contextRef="#ctx0" brushRef="#br0" timeOffset="16801.68">21490 13319 74 0,'0'0'39'15,"7"26"-2"-15,-4-1 1 16,4 18-30-16,-12 9-2 15,5 16-1-15,-9 12-2 16,-4 10 0-16,-2 3-3 16,-2 1 1-16,-2-4-3 15,3-12-1-15,5-9-3 16,-1-26-7-16,20-5-25 15,-8-38 0-15,10 10-2 16,3-28 3-16</inkml:trace>
  <inkml:trace contextRef="#ctx0" brushRef="#br0" timeOffset="16977.6976">21442 13855 93 0,'-7'13'39'16,"7"-13"0"-16,3 17-3 15,15-15-34-15,15-7-2 16,17-8-3-16,11-18-5 15,21-2-29-15,-7-15-1 16,7 4 1-16,-8-12-2 16</inkml:trace>
  <inkml:trace contextRef="#ctx0" brushRef="#br0" timeOffset="17162.7161">22000 13252 102 0,'-23'62'39'0,"-8"7"-1"16,8 24-7-16,-3-1-30 15,6 4-1-15,4 1-2 16,7-5-1-16,8-3-3 16,1-23-8-16,19-1-25 15,1-27 0-15,17-9-1 16,-3-26 2-16</inkml:trace>
  <inkml:trace contextRef="#ctx0" brushRef="#br0" timeOffset="17937.7936">22206 13677 93 0,'-19'-4'38'15,"-9"4"1"-15,4 30-2 16,-3 0-34-16,6 14 1 16,6 4-2-16,6 9 1 15,3 0-1-15,9-3-1 16,7-5 0-16,8-9-1 15,6-12 1-15,5-13-2 16,3-17 2-16,1-17-1 16,2-11 1-16,-2-13-1 15,-5-8 1-15,-2-9-1 16,-4-4-1-16,-6 2 1 15,-4 5 0-15,-8 8-1 16,-1 10 0-16,-8 11 1 0,-4 12 0 16,-2 12 0-16,0 9 0 15,4 9 1-15,0 3-1 16,7 3 1-16,7-3-1 15,6-2 1-15,6-9-1 16,10-4 1-16,5-8 0 16,4-5 0-16,1-3 0 15,2-1 0-15,-5-1 0 16,-5 1 0-16,-4 6 0 15,-9 3-1-15,-7 8 1 16,-10 12-1-16,-7 9 0 16,-5 8 0-16,-8 8 1 15,2 4-1-15,-1 3-1 16,3 4 1-16,2-4-1 0,9-6 1 15,3-11-1-15,10-8 2 16,11-14-1-16,5-11 0 16,10-12 0-16,1-12 1 15,6-6 0-15,-1-9-1 16,4-2 1-16,-8 5-1 15,-3 3 1-15,-7 8-1 16,-8 12 0-16,-7 12 0 16,-12 5 0-16,8 29 0 15,-9 2 0-15,-3 6 0 16,3 6-1-16,1-2 1 15,5 0-1-15,2-10 2 16,7-7-2-16,5-11 1 16,5-13 1-16,3-11-1 15,0-11 1-15,-1-8 0 0,-3-8 0 16,-5-2-2-16,-6-4 1 15,-4-2-3-15,-6 6-4 16,-8-10-9-16,12 21-7 16,-21-15-9-16,18 24-8 15,-12-9-1-15,14 13 0 16</inkml:trace>
  <inkml:trace contextRef="#ctx0" brushRef="#br0" timeOffset="18786.8785">21554 14813 56 0,'5'-20'38'0,"-9"-5"0"16,5 14-2-16,-7-5-27 16,6 16-1-16,0 0-3 15,0 0-1-15,-14 22 0 16,11 6-1-16,0 13-1 15,0 12-1-15,-1 11 0 16,-2 14 0-16,-1 4 1 16,1 2-1-16,-1-2 1 15,-1-5-1-15,2-11 0 0,2-12-1 16,3-17 0-16,1-19 1 15,0-18 0-15,7-19-2 16,1-18 1-16,-4-13 0 16,4-15 0-16,-3-9 2 15,0-8-2-15,-1-9-1 16,2-2 2-16,1 6 0 15,1 6 0-15,3 7 0 16,4 12 0-16,4 11 0 16,7 13 0-16,7 14 0 15,5 15-1-15,4 9 0 16,0 12-1-16,1 8 1 0,-5 5-1 15,-7 10 1-15,-10 4-1 16,-14 4 0-16,-16 1 1 16,-13 1-1-16,-14-3-1 15,-8-1 0-15,-2-5 0 16,-3-9-2-16,6-5-1 15,4-11-2-15,20-2-4 16,2-24-11-16,33 8-7 16,2-23-8-16,27 4-2 15,2-14 2-15</inkml:trace>
  <inkml:trace contextRef="#ctx0" brushRef="#br0" timeOffset="19014.9013">22296 14514 82 0,'5'-11'39'16,"-10"-2"-1"-16,5 13 1 15,-13 12-35-15,2 10-2 16,-5 14 0-16,1 14-1 16,-2 15-1-16,-2 12 0 15,-2 10 0-15,0 5-1 16,2-1-1-16,4-7-1 15,9-4-2-15,1-24-6 16,25 1-20-16,-4-33-6 16,17-9-2-16,0-28 1 15</inkml:trace>
  <inkml:trace contextRef="#ctx0" brushRef="#br0" timeOffset="19899.9898">22523 15031 70 0,'-7'-27'39'16,"7"27"-1"-16,-32-23 1 15,9 25-31-15,-10 2-3 16,0 14-1-16,-4 5-1 15,2 10 0-15,2 5-2 16,5 3 1-16,5 1-1 16,10-2 0-16,7-4-1 15,10-7 0-15,7-8 1 16,9-12-1-16,9-8 0 15,3-12 0-15,5-8 0 16,-2-8 0-16,0-8 0 16,2-3 0-16,-5-5 0 15,-5-2-1-15,-4 5 2 16,-2 1-2-16,-7 9 2 0,-2 6-1 15,-5 8 0-15,-7 16 0 16,0 0 0-16,-10 23 1 16,0 2-1-16,-1 11 0 15,1 1 0-15,5 4 0 16,5-5-1-16,6-4 1 15,12-10 0-15,6-13 0 16,13-12 0-16,6-10 0 16,7-6 0-16,1-7 1 15,0 0-1-15,-5-2 1 16,-4 5-1-16,-8 7 1 15,-10 9-1-15,-7 7 0 16,-17 0 1-16,3 25-1 0,-12-1 0 16,-4 4 0-16,-1 1-1 15,-1 1 1-15,5-7 0 16,4-2-1-16,6-21 1 15,0 0 0-15,18-4 0 16,-1-15 1-16,4-7-1 16,2-6 1-16,0 0 0 15,-4-2-1-15,-3 9 1 16,-1 2 0-16,-7 9-1 15,-8 14 1-15,0 0-1 16,0 0 1-16,2 23-1 16,-4-3 0-16,2-4 0 15,1 3-1-15,7-4 1 16,6-9-1-16,11-8 0 0,6-8 0 15,9-12-1-15,8-8-1 16,9-8 0-16,-1-10 0 16,7-7 2-16,-5-5 0 15,-1-6 1-15,-4-4 0 16,-7 0 2-16,-8 3 1 15,-9 7 1-15,-8 11 0 16,-9 12-1-16,-9 19-1 16,-3 18 0-16,-14 23 0 15,-2 19-1-15,-2 14-1 16,-4 12-1-16,3 8-2 15,2 8-1-15,2-3-1 16,5 2-3-16,-5-16-8 16,19 9-5-16,-15-32-6 15,23 7-2-15,-14-33-11 0,13-6 2 16,-7-23 1-16</inkml:trace>
  <inkml:trace contextRef="#ctx0" brushRef="#br0" timeOffset="20334.0331">23551 14794 91 0,'-26'-20'41'15,"11"20"1"-15,-1-3-3 16,3 7-37-16,13-4-1 16,29 5-2-16,3-5 0 15,7-4 0-15,13-1 1 16,6-7 0-16,6-1 0 15,-1 0 1-15,-5-1 0 16,-7 2-1-16,-11 3 1 0,-13 3 0 16,-16 6 0-16,-11 0 0 15,-16 19 0-15,-11-2-1 16,-6 6 1-16,-2 2 0 15,3 2-1-15,5 1 0 16,10-4 0-16,12-7 0 16,14-3 0-16,12-7 0 15,13-4-1-15,10-3 1 16,6 0 0-16,2 2 0 15,-5 2 1-15,-9 8-1 16,-9 6 0-16,-15 12 1 16,-13 2-1-16,-11 6 0 15,-14 0-1-15,-6 2-1 0,-2 0-5 16,-5-15-9-16,18 11-7 15,-16-29-8-15,20 9-10 16,-8-16-2-16,6 5 1 16</inkml:trace>
  <inkml:trace contextRef="#ctx0" brushRef="#br0" timeOffset="21039.1037">21695 16176 59 0,'-17'-25'41'0,"7"12"-2"16,-7-13 1-16,12 5-28 16,-5 6-9-16,10 15 0 15,0 0-1-15,-14 17 1 16,4 20-1-16,-4 19-1 0,-3 12 1 15,-2 12-1-15,0 7 0 16,2-1 0-16,7-5-1 16,8-14 0-16,10-18 1 15,15-20-1-15,14-22 0 16,13-22 0-16,10-20 0 15,7-15 0-15,2-10 0 16,-3-6 2-16,-2-6-2 16,-8 2 1-16,-13 10-1 15,-10 12 1-15,-11 13-1 16,-8 17 1-16,-14 18-1 15,6 18-2-15,-8 18 2 16,-4 13-1-16,3 11 1 16,-1 1-1-16,5 2 1 15,6-8-1-15,8-12 1 0,6-14 1 16,6-20-1-16,5-22 1 15,2-19 0-15,1-14-1 16,-2-10 1-16,-3-8 1 16,-7-7-1-16,-7-2-1 15,-6 5 0-15,-5 5-2 16,-5 13-2-16,-5 5-3 15,10 23-10-15,-15-9-7 16,24 36-5-16,-14-5-12 16,27 9 1-16,-2 0 0 15</inkml:trace>
  <inkml:trace contextRef="#ctx0" brushRef="#br0" timeOffset="21723.1721">23055 16159 63 0,'-13'0'36'16,"-3"6"0"-16,-19-11-3 15,0 8-29-15,-12-3-1 16,-1 3 0-16,-9 4 0 16,0 6 1-16,-3 5-1 15,7 13 0-15,-2 4 1 16,12 13-1-16,3 3 0 15,13 4-2-15,10 1 1 16,16-4-2-16,9-9 0 16,16-7 1-16,11-15 0 15,10-14 0-15,7-18 0 16,3-16-1-16,3-10 1 15,0-10-1-15,-11-5 1 0,-4-3 0 16,-14 1 0-16,-6 5 0 16,-14 6 0-16,-5 12 0 15,-10 5 0-15,-6 11 0 16,2 10-1-16,-4 6-1 15,14-1 1-15,-14 17 0 16,15-3 0-16,12-4 0 16,6 1 0-16,5-4 1 15,6-4-1-15,2 2 0 16,1-1 1-16,-2 3-3 15,-5 7 2-15,-10 5-1 16,-7 5 1-16,-8 7-1 16,-6 5 1-16,-7 4-1 0,-7-1 0 15,1 2 1-15,0-9 0 16,2-4 0-16,2-10 0 15,7-6 0-15,7-12 1 16,7-18-1-16,3-5 0 16,6-8 1-16,0-1 0 15,1-6 0-15,0 0 0 16,-2-2 1-16,-5 7 0 15,-2 1 0-15,-2 6-1 16,-2 3 0-16,0 8-2 16,-2-2 0-16,8 7-4 15,2-2-1-15,15 10-6 16,-5-18-5-16,26 19-5 15,-12-28-4-15,25 17-3 0,-10-23-11 16,16 6 3-16</inkml:trace>
  <inkml:trace contextRef="#ctx0" brushRef="#br0" timeOffset="21941.1938">23687 15609 72 0,'-33'13'40'0,"10"19"-2"16,-3-2-1-16,9 21-34 15,3 11 0-15,7 19 0 16,-1 12-1-16,1 13-1 16,3 5 0-16,1-2-3 15,1-1-2-15,-4-22-12 0,18 4-15 16,-16-36-8-16,18-10-2 15,-2-35 0-15</inkml:trace>
  <inkml:trace contextRef="#ctx0" brushRef="#br0" timeOffset="22203.2201">23782 16097 62 0,'-29'14'41'0,"-14"1"-1"15,9 22 0-15,-5-3-22 16,9 5-15-16,7-3-1 15,10-1-1-15,12-5 0 16,11-7 1-16,9-7 0 0,11-5 0 16,7-3-1-16,6 1 0 15,5-4-1-15,1-2-2 16,6 2-4-16,-10-9-10 15,18 19-8-15,-22-27-6 16,16 15-12-16,-12-20-2 16,4 6 2-16</inkml:trace>
  <inkml:trace contextRef="#ctx0" brushRef="#br0" timeOffset="22482.248">24491 15314 80 0,'-17'6'41'16,"6"13"-2"-16,-16 0-1 16,-1 13-36-16,3 5-3 15,1-3-6-15,14 14-21 16,-8-22-11-16,21 3 1 15,-3-29-2-15</inkml:trace>
  <inkml:trace contextRef="#ctx0" brushRef="#br0" timeOffset="22641.2639">24629 15392 78 0,'-18'14'41'0,"3"17"0"16,-14-3 0-16,11 9-35 16,-2-4-3-16,5-4-5 15,13 8-14-15,-8-22-19 16,23 11-6-16,-4-9-2 15,14 11 0-15</inkml:trace>
  <inkml:trace contextRef="#ctx0" brushRef="#br0" timeOffset="22797.2794">24846 16613 86 0,'-15'14'41'15,"3"-20"-15"-15,7-14-25 16,-6-13-42-16,15 3-4 15,-3-12 1-15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4T02:09:25.08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15681 4772 83 0,'0'0'37'16,"12"-5"-3"-16,-7 24 2 15,-5 11-36-15,4 11-1 16,-1 20 3-16,2 19-1 16,-3 17 1-16,-1 19 0 15,-2 11 1-15,-2 9 0 0,-4 6 1 16,0 1 0-16,-4-9-2 15,2-10 1-15,-2-15-1 16,3-22 0-16,-2-16-1 16,6-18 0-16,0-26-1 15,4-27 1-15,7-21 0 16,0-28-1-16,6-25-1 15,0-22 3-15,0-22-2 16,1-20-1-16,0-16 1 16,-2-9 1-16,2 0-2 15,-4 3 0-15,6 8 1 16,2 13-2-16,5 12 2 15,11 15 0-15,6 16-1 16,9 19 0-16,6 14 1 0,6 15 1 16,5 15-1-16,2 17 0 15,3 16 0-15,3 18 0 16,-6 18-1-16,0 15 1 15,-9 14-1-15,-6 11 1 16,-21 9 0-16,-11 5 0 16,-22 1 2-16,-20 2-1 15,-20-3 2-15,-19-1-2 16,-19-7 2-16,-13-7-2 15,-8-8 1-15,-4-11-3 16,5-10-1-16,9-17-3 16,18-3-10-16,10-23-24 15,33-3 0-15,16-16-1 16,33 2 0-16</inkml:trace>
  <inkml:trace contextRef="#ctx0" brushRef="#br0" timeOffset="503.0503">17641 5688 83 0,'-22'-21'37'16,"-13"4"-4"-16,-23-1 4 16,-4 5-34-16,-18 11 1 15,-6 14 0-15,-10 6-1 0,-4 14 2 16,-4 9-1-16,5 14 1 15,2 8-2-15,9 8 1 16,12 4-2-16,21-3 1 16,18-1-1-16,25-9-1 15,29-9-1-15,24-15 0 16,22-21 0-16,21-19 0 15,15-22 0-15,10-23 0 16,7-19-1-16,-2-16 3 16,-6-10-3-16,-14-3 0 15,-13 4 0-15,-19 9 0 16,-17 13 0-16,-20 16 1 15,-19 19 0-15,-13 23-2 0,-16 29 2 16,-9 22 1-16,-7 17 0 16,0 22 1-16,7 12-2 15,6 3-1-15,16 8-4 16,10-18-17-16,26-1-16 15,10-23 0-15,29-13-2 16,6-23-1-16</inkml:trace>
  <inkml:trace contextRef="#ctx0" brushRef="#br0" timeOffset="1076.1076">18506 5581 96 0,'-62'11'39'15,"-3"21"3"-15,-15 6-1 0,6 20-36 16,-4-2-1-16,10 11-1 16,7 1 0-16,13 1 0 15,17-8-1-15,17-2-3 16,15-8 1-16,18-11 1 15,16-14-1-15,16-16 0 16,12-17 0-16,9-16 0 16,5-16 1-16,5-13-1 15,-3-9-1-15,-3-7 2 16,-11-3-2-16,-10 0-1 15,-13 4 1-15,-8 9-1 16,-14 12 0-16,-9 12 1 0,-9 19 1 16,-2 15-3-16,-9 32 5 15,0 21-1-15,-1 33 1 16,3 24 0-16,3 30 0 15,4 21 2-15,2 20-3 16,3 8 2-16,-1 4-4 16,3-5 2-16,-2-11-1 15,-6-11 2-15,-6-22-3 16,-5-20 1-16,-9-25 0 15,-8-24 1-15,-5-24-1 16,-9-28 0-16,-2-31 0 16,-4-31 0-16,1-31 0 15,-3-30-2-15,6-25 1 16,8-22-1-16,14-8 0 15,7-4-3-15,14 10 0 0,6 2-15 16,23 21-17-16,1 13-3 16,19 20 2-16,1 9-4 15</inkml:trace>
  <inkml:trace contextRef="#ctx0" brushRef="#br0" timeOffset="1517.1516">19400 5919 108 0,'0'38'38'16,"-9"-9"2"-16,18-2-3 15,-5-16-36-15,19-10 1 0,12-9-1 16,13-11 0-16,7-9-1 15,9-9 2-15,3-10-3 16,4-5 1-16,-5-1 0 16,-9 0 0-16,-12 2 0 15,-13 6 0-15,-18 1 1 16,-15 8-2-16,-19 11 3 15,-13 8-1-15,-21 9 0 16,-7 12 0-16,-10 12 0 16,-6 18 0-16,-1 14 2 15,3 13 0-15,3 14 0 16,15 7-1-16,13 4 1 15,17-2-1-15,25-5 1 16,23-12-3-16,25-14 0 16,26-17 0-16,27-21 0 0,19-20 0 15,24-21 0-15,11-21-4 16,19-9-11-16,-11-31-19 15,14 0-9-15,-14-18 0 16,-3 3-1-16</inkml:trace>
  <inkml:trace contextRef="#ctx0" brushRef="#br0" timeOffset="1803.18">21544 4775 104 0,'-14'32'38'16,"8"25"2"-16,-11 8-4 15,4 30-35-15,0 18 1 16,3 19-1-16,-3 11 4 15,0 9-2-15,2-2 1 16,-1-9-3-16,6-13 0 16,5-20-3-16,14-8-19 15,0-34-16-15,16-13-3 16,-2-30 1-16,16-17-3 15</inkml:trace>
  <inkml:trace contextRef="#ctx0" brushRef="#br0" timeOffset="2242.2241">22107 4978 108 0,'29'-7'40'16,"4"-15"1"-16,23 6-3 16,5-9-36-16,20-2-2 15,13-3 2-15,7 5-1 16,-1 6 1-16,-9 10-1 15,-10 12 0-15,-16 13 0 0,-23 15 1 16,-24 18-1-16,-28 19 1 16,-19 15 0-16,-28 15 0 15,-9 13-1-15,-14 6 1 16,-2 0 0-16,2-1-1 15,8-7 2-15,12-11-3 16,14-12 0-16,21-15 0 16,21-16 0-16,19-15 0 15,26-20 0-15,23-16 0 16,16-19 0-16,20-13 0 15,10-17-4-15,24 0-19 16,-8-24-16-16,11 0-5 16,-14-5 1-16,-4 7-1 15</inkml:trace>
  <inkml:trace contextRef="#ctx0" brushRef="#br0" timeOffset="2626.2625">23830 4935 95 0,'0'0'39'15,"0"0"1"-15,-1 20-2 16,-11 4-24-16,-1 14-11 16,-2 5 2-16,0 15-3 0,-10 7 3 15,7 10-3-15,-3 3 2 16,4-2-2-16,6-7-1 15,12-3 1-15,13-18-1 16,20-16 1-16,21-18-2 16,22-18 0-16,27-18 0 15,18-14 0-15,18-16-2 16,9-21-3-16,14 3-4 15,-20-23-21-15,7 11-13 16,-26-7 1-16,-19 12-2 16,-30-2 2-16</inkml:trace>
  <inkml:trace contextRef="#ctx0" brushRef="#br0" timeOffset="2844.2841">24391 5066 119 0,'-38'70'44'15,"2"-1"0"-15,19 18-3 16,-2 5-37-16,13 10-1 16,10 11-3-16,-3 6 0 15,-2 6 0-15,-5-9-5 16,12 6-22-16,-7-29-14 15,11-11 0-15,2-23-2 16,18-13-1-16</inkml:trace>
  <inkml:trace contextRef="#ctx0" brushRef="#br0" timeOffset="2996.2996">24945 6412 122 0,'33'20'43'0,"-19"-13"1"16,-4 9-2-16,-23-23-38 15,-1 4-6-15,0-5-4 16,-16-21-25-16,10 7-10 15,-18-14-2-15,1 4 0 16,-18-13-1-16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00:37:08.42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14913 1068 65 0,'46'-71'36'16,"-46"71"0"-16,0 0 2 16,0 0-32-16,19-66 1 15,-19 66 0-15,0 0 1 16,0 0-1-16,-49-33-1 15,49 33-1-15,-66 16-1 16,18 1 0-16,19 3 0 16,-76 40-2-16,1 19 1 15,-3 10-2-15,14 12 0 16,3-19-2-16,34 2 1 0,35-15-2 15,44-25 1-15,26-11-2 16,12-13-1-16,16-10-2 16,4-13-2-16,16-4-8 15,-13-13-22-15,9 0 0 16,-14-6-2-16,-4-2 3 15</inkml:trace>
  <inkml:trace contextRef="#ctx0" brushRef="#br0" timeOffset="716">15166 1324 104 0,'-13'4'38'0,"-10"-4"2"16,5 7-4-16,-7-4-33 15,-1 2 0-15,-4 7-1 0,-3 6 1 16,-6 9-2-16,2 5 1 15,-2 6 0-15,2 4 0 16,4-1-2-16,7 0 1 16,7-4-1-16,10-6 1 15,14-11-2-15,12-11 1 16,13-11 0-16,12-9 0 15,9-13 0-15,5-10 0 16,7-10 0-16,-3-2 0 16,-4-2 1-16,-9 2 0 15,-47 46-1-15,0 0 1 16,58-79 0-16,-43 55 0 15,-18 8-1-15,3 16 0 16,-26 15 0-16,11 9 1 0,-9 4-2 16,9 5 1-16,5 1-1 15,6 1 0-15,10-7 1 16,10-5-1-16,8-10 1 15,8-9-1-15,5-5 1 16,2-7 0-16,2-6 0 16,-3-4-1-16,-3-1 2 15,-6 1-1-15,-6 0 1 16,-7 1-1-16,-4 8 0 15,-12 9 0-15,0 0 0 16,2 14-1-16,-9 8 1 16,-5 6 0-16,2 3-1 15,0 1 0-15,-3-1 1 16,2 1 0-16,6-7 0 15,0-7 0-15,5-18 1 0,0 0-1 16,18-2 1-16,0-17 0 16,0-9 0-16,6-12 0 15,-2 2 0-15,1-9-1 16,-4 6 1-16,0-1 0 15,-9 9-1-15,1 5 0 16,-7 12-1-16,-1 3-1 16,-3 13-2-16,11-11-3 15,-11 11-8-15,0 0-24 16,0 0-2-16,54-22 2 15,-54 22-2-15</inkml:trace>
  <inkml:trace contextRef="#ctx0" brushRef="#br0" timeOffset="1203">16091 980 100 0,'42'-60'41'0,"-42"60"0"16,0 0 0-16,0 0-36 15,0 0-1-15,0 0 0 16,0 0-2-16,-48 20 1 15,7 61-1-15,-1 14-1 16,12 18 0-16,-5-10-1 16,16 0 1-16,3-11-2 15,12-14 1-15,-1-29-1 16,4-12 0-16,2-16 1 15,1-10 0-15,-2-11 0 0,18-15 0 16,-6-8 0-16,7-13 1 16,2-4-1-16,3-11 1 15,4 1-1-15,3 0 0 16,-31 50 0-16,40-43 0 15,-10 4 0-15,7 16 0 16,-7 9 0-16,6 16 0 16,-12 8 0-16,6 14 0 15,-12 3-1-15,-8 9 1 16,-2 0-1-16,-8-2 0 15,-9 0 0-15,-8-7 1 16,-14-2-1-16,-4-3 1 16,-9-7 0-16,-4-9 0 15,1-3-1-15,1-8-1 0,9-4 0 16,8-8-3-16,24-2-6 15,0-10-26-15,32 3-2 16,3-5 0-16,19 3-1 16</inkml:trace>
  <inkml:trace contextRef="#ctx0" brushRef="#br0" timeOffset="1818">16608 1294 120 0,'0'0'41'16,"-16"22"1"-16,-13-6-11 15,0 5-27-15,-4 2-1 16,3 10 0-16,-1 4-1 0,5 2 0 16,3 3-1-16,10 3-1 15,6-6 0-15,9-4 0 16,9-7-1-16,9-10 0 15,8-11 0-15,2-7 0 16,6-11 0-16,-2-10 0 16,0-7 0-16,-4-8 1 15,-7-4 0-15,-1-4-1 16,-5 3 2-16,-7 2-2 15,-2 5 1-15,-3 5 1 16,-4 4-1-16,2 9 1 16,-3 16-1-16,5-9 1 15,-5 9 0-15,15 9 0 16,-2-1 0-16,2 0 0 15,5 3 0-15,3-1 0 0,0 2-1 16,-2 2 1-16,0-1-1 16,-8 5 1-16,-7 5-1 15,-6 4 0-15,-9 7 1 16,-7-1-1-16,-6 1 0 15,-1-4 0-15,1-5 0 16,4-4-1-16,18-21 1 16,0 0 0-16,18-10 0 15,13-16 0-15,11-6 0 16,5-8 1-16,4-3-1 15,-1 0 2-15,-4 3-2 16,-9 11 0-16,-8 8 0 0,-10 15 0 16,-9 13 0-16,-10 14 0 15,-6 9-2-15,-8 2-3 16,9 10-12-16,-13-10-23 15,16 3-2-15,-5-11-1 16,19-4 0-16</inkml:trace>
  <inkml:trace contextRef="#ctx0" brushRef="#br0" timeOffset="2373">17768 1091 86 0,'18'-65'38'16,"-18"65"1"-16,15-57 1 15,-15 57-37-15,0 0 1 16,0 0-1-16,0 0 1 15,0 0-1-15,0 0 0 16,27-5-2-16,-30 79 1 16,-6 15-1-16,0 17 0 15,-10-11-2-15,8 6 1 16,-3-8-5-16,3-16 1 15,17-33-12-15,-6-24-22 16,17-10 0-16,-5-19-2 0,10-9 0 16</inkml:trace>
  <inkml:trace contextRef="#ctx0" brushRef="#br0" timeOffset="2720">17858 1158 99 0,'0'0'41'16,"-6"-76"2"-16,6 76-3 15,0-56-37-15,0 56-1 16,0 0-1-16,32-55 1 16,-32 55 0-16,0 0-1 15,77-12-1-15,-77 12 1 16,60 13 1-16,-60-13-1 15,71 22 0-15,-71-22 0 0,34 38 0 16,20 15-1-16,-13 12 2 16,-26 8-4-16,-26 2 2 15,-26-1-2-15,-12 0 2 16,-13-6-2-16,5-17 2 15,6-11 0-15,6-10-2 16,12-10-1-16,10-11-2 16,23-9-10-16,0 0-24 15,31-25-1-15,2-4-1 16,22-2 0-16</inkml:trace>
  <inkml:trace contextRef="#ctx0" brushRef="#br0" timeOffset="2937">18466 1289 110 0,'0'0'42'0,"0"0"2"16,50-32-3-16,-50 32-40 16,0 22 0-16,-22 6-1 15,-6 16 1-15,5 6-3 16,-3 4 1-16,4-2-2 15,11-6-2-15,9-3-8 16,-3-19-26-16,19-5-2 16,-3-18 0-16,16-9-1 15</inkml:trace>
  <inkml:trace contextRef="#ctx0" brushRef="#br0" timeOffset="3104">18616 1150 100 0,'0'0'40'0,"-2"-88"-1"15,2 88 0-15,-7-60-41 16,7 60-3-16,0 0-16 16,-1-61-19-16,1 61 1 15,0 0-2-15,0 0 3 16</inkml:trace>
  <inkml:trace contextRef="#ctx0" brushRef="#br0" timeOffset="3424">18828 1022 98 0,'56'64'42'16,"-48"-8"1"-16,-22 0-2 15,-9 10-34-15,-21-13-2 16,9 10-1-16,6-6-2 16,17-2 0-16,10-9-1 15,13-6-1-15,9-13 1 16,10-11-1-16,6-8 0 15,6-11 0-15,2-12 0 16,2-13 0-16,-5-7 0 16,-5-15 0-16,-36 50-1 15,35-53 0-15,-35 53 1 16,20-66-2-16,-20 66 1 15,15-61-1-15,-15 61 0 16,2-54-2-16,-2 54 0 0,0 0-5 16,-2-54-18-16,2 54-13 15,0 0 0-15,0 0-1 16,0 0 1-16</inkml:trace>
  <inkml:trace contextRef="#ctx0" brushRef="#br0" timeOffset="3628">19498 1119 107 0,'0'0'40'16,"61"16"2"-16,-40 18-4 16,-31 18-36-16,-30 10 0 15,-19 8-2-15,7 3 1 16,-5 6-3-16,15-3-1 15,13-15-1-15,4-12-3 0,22-14-25 16,-4-21-9-16,20-12 3 16,-2-17-3-16</inkml:trace>
  <inkml:trace contextRef="#ctx0" brushRef="#br0" timeOffset="3816">19362 1341 116 0,'-12'-1'42'15,"7"19"0"-15,-5 9-9 16,8 3-30-16,5 1 0 15,11 1-1-15,9-3-3 16,10-10 0-16,14-6-2 16,7-13-4-16,18-5-22 0,-9-17-12 15,12-7 0-15,-75 29 0 16,71-44 3-16</inkml:trace>
  <inkml:trace contextRef="#ctx0" brushRef="#br0" timeOffset="3989">19972 1281 116 0,'0'0'40'16,"0"-16"2"-16,0 16 1 15,-20 35-40-15,2 4-2 16,-15 16-2-16,9 3 0 16,1 8-2-16,10-13-1 15,16-6-11-15,-3-25-24 16,20-7-3-16,-3-16 0 15,14-10 1-15</inkml:trace>
  <inkml:trace contextRef="#ctx0" brushRef="#br0" timeOffset="4123">20048 1207 108 0,'0'0'40'16,"-28"-101"0"-16,28 101-4 16,-41-82-71-16,41 82-6 15,-45-66 0-15,45 66-2 16</inkml:trace>
  <inkml:trace contextRef="#ctx0" brushRef="#br0" timeOffset="4740">20580 1294 98 0,'0'0'39'0,"0"0"2"16,-56-49-1-16,56 49-32 15,-55-11-4-15,-4 20-1 16,5 15 0-16,-4 10-2 16,6 11 2-16,7 4-2 15,20 4 1-15,10-8-1 16,22-10 0-16,13-15 0 15,14-16 0-15,9-19 0 16,14-17 0-16,-57 32 1 16,69-51-1-16,-69 51 2 15,72-71-5-15,-72 71 2 16,78-85 0-16,-78 85 0 15,63-90 0-15,-63 90 0 0,63-102-2 16,-63 102 1-16,37-79 1 16,-37 79 1-16,0 0 0 15,0 0 0-15,-1-27-1 16,-12 64-1-16,-9 36 2 15,-8 24-4-15,2 6 2 16,8 1-6-16,13-9-3 16,31-13-23-16,6-48-8 15,19-11 1-15,-2-19-2 16</inkml:trace>
  <inkml:trace contextRef="#ctx0" brushRef="#br0" timeOffset="5092">20945 1345 111 0,'-25'23'41'16,"7"0"0"-16,10 2-1 16,10-11-38-16,16-1 0 15,11-9 0-15,5-4 0 16,7-8-1-16,2-5 0 15,0-6 1-15,-4-7-1 16,-39 26 0-16,0 0 1 16,42-48-1-16,-42 48 0 15,0 0 0-15,5-56 2 16,-5 56-3-16,0 0 0 15,0 0 0-15,-38-33 0 16,-6 47 0-16,-17 8 0 16,9 18 0-16,-14 4 0 0,17 15 0 15,10 6 0-15,25-2-2 16,43-25-12-16,4-23-23 15,37-7-5-15,2-16-2 16,18-9 0-16</inkml:trace>
  <inkml:trace contextRef="#ctx0" brushRef="#br0" timeOffset="5799">22220 1317 95 0,'0'0'39'0,"0"0"0"16,22-45 0-16,-43 41-31 15,-9 10-2-15,-8 8-2 16,-8 1 0-16,-6 12-1 15,-6 4-1-15,7 6 1 16,11 0-2-16,9 1 1 16,7 0-2-16,5-6 1 15,17-1-1-15,11-10 1 16,14-5-1-16,11-10 0 15,9-11 0-15,7-10 0 0,5-9 1 16,3-8 0-16,-3-5 1 16,-7-8-1-16,-10 1 0 15,-38 44 1-15,0 0-2 16,43-62 0-16,-43 62 0 15,29-49 0-15,-24 34 0 16,-5 15 0-16,-11 7 0 16,-1 16 0-16,0 9-5 15,-4 5 1-15,2 6-1 16,6-3-5-16,18-2-15 15,-4-14-15-15,21-5 0 16,-3-15 0-16,18-4 0 16</inkml:trace>
  <inkml:trace contextRef="#ctx0" brushRef="#br0" timeOffset="6176">22659 1325 113 0,'12'-25'41'0,"-6"10"0"15,-6 15-1-15,-15 2-35 16,-2 19-3-16,-7 11 1 15,-4 4-2-15,6 6 1 16,0-1-1-16,0-1 0 16,8-6-1-16,6-8 1 15,7-10-1-15,1-16 0 16,23 1 0-16,5-14 0 15,6-13 1-15,7-4-1 0,2-7 1 16,0-3 1-16,-43 40-2 16,46-42 0-16,-46 42 0 15,0 0 0-15,68-66 0 16,-45 45 0-16,-7 14 0 15,-6 11 0-15,-5 11 0 16,-4 11-2-16,1 5-3 16,3 6 0-16,8 1-7 15,-12-14-15-15,26 6-13 16,-3-11 0-16,17-2 1 15,-2-13-2-15</inkml:trace>
  <inkml:trace contextRef="#ctx0" brushRef="#br0" timeOffset="6543">23367 1334 116 0,'-18'-24'41'16,"-10"8"1"-16,-5 11-1 16,-3 10-36-16,6 10-2 15,-15 6 0-15,14 10 1 16,-6-1-4-16,15 8 0 15,8-6 0-15,9-2 0 16,10-9 0-16,11-14 0 16,11-10 0-16,7-10 0 15,7-14 0-15,5-10 0 16,-46 37 0-16,57-52 0 15,-57 52 0-15,59-68 0 16,-59 68 0-16,65-74 0 16,-65 74 0-16,52-73 0 0,-52 73 0 15,53-82 0-15,-53 82 0 16,0 0 0-16,0 0 0 15,13-42 0-15,-29 65 0 16,-3 22-2-16,-1 27-16 16,-23 10-16-16,16 4-8 15,0-1-1-15,19-13-2 16</inkml:trace>
  <inkml:trace contextRef="#ctx0" brushRef="#br0" timeOffset="8450">3752 2442 81 0,'0'0'39'15,"4"-12"-1"-15,-4 12 1 16,0 0-35-16,-1 15 0 15,-1 2 0-15,2 9-1 16,-5 7-1-16,2 5 0 16,-4 1 0-16,2 3 1 0,1-3-2 15,1-5 2-15,1-7-3 16,5-5 2-16,3-8-1 15,5-6 1-15,4-5-2 16,2-4 0-16,6-7 0 16,4-7-1-16,3-10 1 15,2-9-1-15,4-7 1 16,3-7-1-16,-4-1 1 15,1 3-1-15,-7 3 1 16,-4 10 0-16,-7 8 1 16,1 15-1-16,-10 19 0 15,-4 17 1-15,-5 10-1 16,-2 8 0-16,0 6 0 0,3 3 2 15,2 0-1-15,1-6 1 16,6-11-2-16,3-12 2 16,7-15-1-16,4-13 0 15,5-17 0-15,3-11-2 16,-1-14 2-16,0-6-1 15,-5-5 0-15,-2-2 0 16,-9 5 0-16,-1 3 0 16,-8 12-1-16,-4 8-1 15,0 14-2-15,-4 5-1 16,2 12-6-16,0 0-18 15,30 19-11-15,-15-9 1 16,17 14-1-16,-2-9 2 16</inkml:trace>
  <inkml:trace contextRef="#ctx0" brushRef="#br0" timeOffset="8881">4895 2488 87 0,'-9'-21'36'15,"3"7"2"-15,-12-9 0 16,4 9-33-16,-13 2 0 15,1 15-1-15,-7 6 1 16,-1 17-1-16,-3 7 0 16,0 10 0-16,2 7-2 15,8 3 2-15,2-2-3 16,13-3 2-16,8-9-2 15,13-9 1-15,13-13-1 0,12-15 0 16,10-12 0-16,8-14-2 16,4-11 2-16,0-6-2 15,-1-9 2-15,-6-2-2 16,-8 1 2-16,-11 4-2 15,-9 4 2-15,-8 11-1 16,-8 9 1-16,-7 11-1 16,2 12 0-16,-16 20 0 15,5 9 0-15,0 6-1 16,2 8 0-16,4-1-1 15,5 0-1-15,7-7 0 16,12-10-3-16,7-23-2 16,21-3-10-16,-4-34-21 15,18-5 1-15,-4-22 0 16,12 1-1-16</inkml:trace>
  <inkml:trace contextRef="#ctx0" brushRef="#br0" timeOffset="9065">5588 1859 109 0,'-19'21'37'0,"-7"19"3"15,6 21-5-15,-7 6-31 16,4 11-3-16,3 5 0 16,8 7-1-16,5-7-1 15,4-2-1-15,7-8-4 16,-2-19-6-16,14 4-24 15,-11-27-3-15,10-6 2 16,-15-25-3-16</inkml:trace>
  <inkml:trace contextRef="#ctx0" brushRef="#br0" timeOffset="9247">5349 2317 110 0,'-17'-10'39'16,"-5"1"2"-16,22 9-3 15,0 0-35-15,1 13-1 16,19-13-3-16,10-2-1 15,15-2-2-15,6-10-9 16,17 10-24-16,-6-11-2 16,11 8 0-16,-15-6-1 15</inkml:trace>
  <inkml:trace contextRef="#ctx0" brushRef="#br0" timeOffset="9849">5809 2467 105 0,'-13'23'39'15,"13"4"1"-15,0-27-1 16,5 22-35-16,10-21-1 16,8-6 0-16,3-8-1 15,3-6 0-15,0-8 0 16,-3-2-1-16,-4-3 0 15,-4-3 0-15,-8 5 0 16,-10 1-1-16,-9 9 0 16,-6 5 0-16,-8 11 0 15,-6 10 0-15,-5 12-1 0,-2 12 1 16,-1 11 0-16,6 6 0 15,4 4 1-15,11 2-1 16,9-4 1-16,12-7-1 16,10-10 1-16,17-11-1 15,11-14 1-15,7-8 0 16,4-13-1-16,3-2 1 15,-5-6 0-15,-3 2 0 16,-10 1 0-16,-10 5-1 16,-9 4 0-16,-7 9 0 15,-10 13 0-15,-6 4 0 16,-3 9-1-16,-2 2 2 15,-2 4-3-15,1 0 3 0,1-3-2 16,2-5 2-16,2-8-1 16,4-15 2-16,0 0-1 15,0 0-1-15,10-27 2 16,-1 0-2-16,6-13 0 15,4 1 0-15,4-6 0 16,5 1 0-16,0 4 0 16,4 2 0-16,2 7 0 15,-1 4 0-15,4 14-6 16,-4-11-12-16,18 22-16 15,-12-15-9-15,13 10-1 16,-3-10-1-16</inkml:trace>
  <inkml:trace contextRef="#ctx0" brushRef="#br0" timeOffset="18228">17241 3564 14 0,'18'-12'28'15,"-18"12"2"-15,10-18-1 0,-10 18-10 16,5-22-5-16,-5 22-1 15,6-32 5-15,-1 18-8 16,-7-5-3-16,4 3-1 16,-10-4 0-16,1 7-2 15,-10 3 1-15,-6 11-2 16,-13 4 0-16,-8 10 0 15,-13 8 0-15,-9 9-1 16,-9 11 2-16,-3 5-2 16,-2 8 1-16,3 2-2 15,7 5 1-15,8 2-1 16,13 1 0-16,13-1 0 15,19-4-2-15,15-6 1 16,22-6-1-16,18-13 0 0,19-9-1 16,15-16-2-16,17-8-2 15,5-23-12-15,15 5-19 16,-9-16-1-16,3 7 1 15,-16-13-2-15</inkml:trace>
  <inkml:trace contextRef="#ctx0" brushRef="#br0" timeOffset="19039">17545 3906 87 0,'-13'-16'35'0,"13"16"1"15,-32-14-2-15,9 17-27 16,-11-1-1-16,-1 16 0 16,-9 4-2-16,-2 10 0 15,0 4 0-15,3 4-2 16,6 0 0-16,9 1 0 15,9-4-1-15,12-7 0 16,11-11-1-16,12-8 0 16,12-10 0-16,8-6-1 15,5-9 1-15,3-4 0 16,0-6 0-16,-2-4-1 15,-4-2 1-15,-5 2-1 16,-8 1 1-16,-7 1 0 0,-7 7 0 16,-3 4 0-16,-5 4 0 15,-3 11 0-15,0 0 0 16,0 0 0-16,-8 25 0 15,4-6 0-15,5 3 0 16,3 1 0-16,5 0 0 16,5-3 0-16,4-5 0 15,7-4 0-15,6-6-1 16,4-5 1-16,1-3 1 15,-2-3-1-15,-1-1 0 16,-5-2 0-16,-5 2 0 16,-7 0 0-16,-6 0 1 15,-10 7-1-15,0 0 0 16,0 0-1-16,0 0 1 15,-12 2 1-15,-1 10-2 0,4 4 1 16,-4 5 0-16,4 0 0 16,-1 1-1-16,5 1 1 15,2-3 0-15,5-7 1 16,-2-13-1-16,15 2 1 15,-3-17 0-15,3-8 0 16,3-10 1-16,-2-5-1 16,-2-7 0-16,0-2 0 15,-4 2-1-15,1 3 1 16,-6 8-1-16,0 7 0 15,-1 8 0-15,0 9 1 16,-4 10-1-16,15-1 0 16,-2 6 0-16,7 1 0 15,7-2 0-15,11-5-2 0,9-3-1 16,4-13-1-16,9-1-4 15,-4-20-21-15,14 8-10 16,-15-17-2-16,4 3 1 16,-14-9 0-16</inkml:trace>
  <inkml:trace contextRef="#ctx0" brushRef="#br0" timeOffset="19534">18446 3449 77 0,'-11'22'38'16,"8"14"-1"-16,-6-6 1 0,8 14-31 16,-7 0 1-16,2 16-3 15,-5 2 1-15,2 7-3 16,-4-2 0-16,3 0 0 15,0-10-2-15,0-4 1 16,5-12-1-16,1-11 0 16,6-14-1-16,-2-16 1 15,20-7-1-15,-5-15 0 16,4-12 0-16,2-2 0 15,1-7 0-15,1-3 0 16,-1 3 0-16,-1 3 0 16,-5 10 0-16,-1 8 0 15,-2 13 0-15,-3 6 1 16,3 11-1-16,-6 9 0 15,2 4 0-15,-2 7 0 0,-1 4 0 16,-3 1 0-16,-2 4 0 16,-4-3 0-16,-9 1 0 15,-3-3 0-15,-6-2 0 16,-3-6 0-16,-3-4-1 15,-3-5-1-15,4-6-1 16,-1-10-1-16,15 1-5 16,-1-24-20-16,23 11-10 15,2-16 1-15,19 7-1 16,2-12 1-16</inkml:trace>
  <inkml:trace contextRef="#ctx0" brushRef="#br0" timeOffset="20168">18944 3831 75 0,'6'-12'39'0,"-6"12"-2"15,-14 6 2-15,-3 9-19 16,-12 1-14-16,0 12-2 16,-6 3 0-16,4 7-1 15,0 4 0-15,5 1 0 16,6-2-2-16,11-1 1 15,7-7-2-15,9-4 1 16,9-11-1-16,9-10 0 16,8-13-1-16,4-9 0 15,2-10 0-15,-2-7 0 16,0-9 0-16,-5-4 0 15,-7 0 1-15,-6 2-1 0,-10 8 2 16,-8 5-1-16,-3 6 0 16,-6 8 0-16,8 15 1 15,-16-6-1-15,16 6 1 16,-9 12 0-16,9-12-1 15,19 15 1-15,3-8 0 16,6-3 0-16,5 2 0 16,7-1 0-16,-2-7 1 15,-4 7-1-15,-4-2 0 16,-7 8 0-16,-9-1 0 15,-5 9 0-15,-10-1-1 16,-8 4 0-16,-6 2-1 16,-3 0 1-16,3 0-1 15,1-6 0-15,4-2 0 0,10-16-1 16,-1 12 0-16,17-20 1 15,7-9 0-15,5-8 0 16,5-5 1-16,6-4 1 16,-2-6 0-16,-3 3 0 15,-1 4 0-15,-9 9 0 16,-6 9 1-16,-8 11-1 15,-10 4-1-15,-5 30 0 16,-4 4-2-16,-4 1-1 16,6 13-5-16,-2-15-9 15,23 13-21-15,-4-19-5 16,26-2 2-16,4-21-2 15</inkml:trace>
  <inkml:trace contextRef="#ctx0" brushRef="#br0" timeOffset="20686">20465 3562 54 0,'15'-30'36'0,"3"10"0"15,-13-3 0-15,-5 23-17 16,4-21-10-16,-4 21 0 15,0 0-1-15,-10 32-3 16,-2-1-1-16,-1 13-2 16,-1 9 0-16,0 13-1 15,-1 6 0-15,3 5-1 0,1 1-1 16,2-8 0-16,8-3-3 15,1-14-2-15,15-1-21 16,-8-26-12-16,12-6 2 16,-6-21-3-16,8-6 3 15</inkml:trace>
  <inkml:trace contextRef="#ctx0" brushRef="#br0" timeOffset="21029">20402 3581 103 0,'-9'-20'39'15,"9"20"1"-15,13-16-1 0,13 12-35 16,6-3-4-16,11 0 2 16,11 1 0-16,8 0 0 15,7 1-1-15,3 4 0 16,0 4-1-16,-3 6 0 15,-7 4 1-15,-8 9-1 16,-15 9 1-16,-15 11-1 16,-20 6 0-16,-16 14-1 15,-17 4 1-15,-15 8 0 16,-14 1 0-16,-13 0 0 15,-2-5-1-15,-1-5 1 16,3-8-1-16,10-17-1 16,12-10-1-16,10-15-3 15,25 0-16-15,8-29-16 0,28-1 0 16,5-22-3-16,26 3 2 15</inkml:trace>
  <inkml:trace contextRef="#ctx0" brushRef="#br0" timeOffset="21237">21265 3813 102 0,'2'-13'39'16,"-2"13"1"-16,-19 2-2 16,5 5-34-16,-13 14-2 15,0 10 0-15,-2 9-1 16,0 7 0-16,4 5-1 15,-3 0-1-15,13 1-3 16,5-14-4-16,24 4-28 16,-4-24-4-16,17-4 2 0,-1-24-3 15</inkml:trace>
  <inkml:trace contextRef="#ctx0" brushRef="#br0" timeOffset="21391">21329 3524 108 0,'-16'-17'38'15,"-5"3"-1"-15,10 16-2 16,13 7-43-16,-2-9-28 16,17 18-3-16,3-8 1 15,16 12-1-15</inkml:trace>
  <inkml:trace contextRef="#ctx0" brushRef="#br0" timeOffset="21738">21643 3790 106 0,'-16'23'39'0,"-14"-8"2"15,8 15-2-15,-12 0-34 16,12 6-2-16,3 1 0 16,7 5-1-16,4-2 0 15,11-1-1-15,10-4 0 16,7-10 0-16,5-6 0 15,6-8-1-15,1-13 0 16,3-7 0-16,-2-12-1 16,-3-6 0-16,-2-8 0 0,-6-6-1 15,-6-3 1-15,-6-1 0 16,-8 5-1-16,-9 2 1 15,-6 10 0-15,-9 6 0 16,1 15-1-16,-5 6 0 16,8 8-4-16,0 1-4 15,25 15-25-15,-7-23-3 16,31 22 0-16,5-21-1 15</inkml:trace>
  <inkml:trace contextRef="#ctx0" brushRef="#br0" timeOffset="21946">22357 3750 101 0,'-36'20'38'0,"5"17"0"0,-17 1 0 15,5 13-33-15,-6 4-2 16,6 3-1-16,0 0-1 15,8-2 0-15,8-7-3 16,8-14-1-16,13-4-6 16,6-31-27-16,8 10-2 15,5-27 0-15,12-4 0 16</inkml:trace>
  <inkml:trace contextRef="#ctx0" brushRef="#br0" timeOffset="22132">22124 3860 110 0,'-3'-17'39'0,"-12"1"1"0,15 16-5 16,-16 11-29-16,14 4-2 15,7 5-3-15,9 3 0 16,12 3-2-16,7 2 0 16,11-2-2-16,3-2-1 15,15 3-4-15,-6-21-14 16,15 9-16-16,-6-17 0 15,2 1-1-15,-12-16 2 16</inkml:trace>
  <inkml:trace contextRef="#ctx0" brushRef="#br0" timeOffset="22339">22813 3729 116 0,'-25'-9'40'0,"3"22"0"16,-15-2-2-16,3 20-34 0,1 9-1 15,1 10-2-15,1 7 0 16,6 5 0-16,6-1-2 15,5-3-2-15,13-4-1 16,6-14-4-16,15 2-19 16,-2-26-13-16,14-8 1 15,-2-23-2-15,12-8 2 16</inkml:trace>
  <inkml:trace contextRef="#ctx0" brushRef="#br0" timeOffset="22489">22867 3438 112 0,'-20'-20'37'0,"-8"7"-1"0,10 16-7 16,8 13-64-16,6-6-4 16,20 14 1-16,4-3-1 15</inkml:trace>
  <inkml:trace contextRef="#ctx0" brushRef="#br0" timeOffset="22885">23360 3831 109 0,'-29'8'40'16,"-16"-8"2"-16,6 10-2 16,-15-4-33-16,8 15-3 15,-2 5-1-15,3 9 1 0,4 3-2 16,7 3 0-16,12 1-2 15,12-3 2-15,11-5-2 16,13-13 0-16,13-11 0 16,13-14 0-16,11-17 0 15,2-12 0-15,5-13 0 16,1-12 0-16,-1-7 0 15,-4-8 0-15,-4-3 0 16,-7 1 0-16,-8 7 0 16,-7 10 0-16,-10 13 0 15,-12 19 0-15,-6 26 0 16,-28 3 0-16,-3 31 0 15,-8 14 0-15,0 18 0 0,-1 6-2 16,7 13-5 0,1-13-10-16,28 7-21 0,-3-19-5 15,28-4 1-15,1-18-1 16</inkml:trace>
  <inkml:trace contextRef="#ctx0" brushRef="#br0" timeOffset="23245">23719 3860 86 0,'-21'25'39'16,"-4"-2"1"-16,12 13 0 15,2-15-10-15,15 7-27 0,8-3-1 16,13-8 1-16,5-9-1 15,7-10-1-15,3-11 1 16,3-11-1-16,-5-6 0 16,-7-8-1-16,-5-7 0 15,-8-3-1-15,-9 2 2 16,-9 5-1-16,-13 9 1 15,-14 13 1-15,-11 13 0 16,-11 18-2-16,-4 18 0 16,-3 15 0-16,8 10 0 15,7 6 0-15,17 0 0 16,21-8 0-16,28-1-9 15,13-31-15-15,34 0-16 16,9-23-5-16,17-8 2 16,1-20-3-16</inkml:trace>
  <inkml:trace contextRef="#ctx0" brushRef="#br0" timeOffset="24290">2692 4856 69 0,'14'-29'39'0,"-12"-11"-1"16,3 4 0-16,-16-16-20 16,3 13-11-16,-10-5-1 15,-1 5-2-15,-5 4 0 16,-3 8-2-16,-3 9 0 15,-2 13 0-15,-6 14-1 16,0 16 1-16,-1 18-1 16,-2 17 0-16,2 15-1 15,4 10 1-15,4 13-1 16,4 2 0-16,12 0 1 15,11-7-3-15,8-8 0 16,10-16-2-16,9-9-2 16,2-27-6-16,19-3-25 0,-13-27-3 15,6-4 1-15,-13-19 0 16</inkml:trace>
  <inkml:trace contextRef="#ctx0" brushRef="#br0" timeOffset="25537">2160 5118 104 0,'-28'-6'39'15,"3"-7"2"-15,25 13-1 16,-7-12-36-16,29-1-2 16,11-4 0-16,15-5-1 15,10 1 1-15,9-2-1 16,6 6 0-16,-1 4-1 15,-6 6 0-15,-6 6 1 0,-9 9-1 16,-12 9 0-16,-10 6 0 16,-15 8 0-16,-9 5 2 15,-10 2-2-15,-5 4 1 16,-2-2 0-16,-5-3 0 15,2-5-1-15,-1-8 1 16,5-5-1-16,11-19 0 16,0 0-1-16,0 0 1 15,3-24 0-15,12-5-1 16,3-7 1-16,5-4-2 15,3-3 2-15,-2-1-1 16,4 4 2-16,-3 5-3 16,0 8 2-16,-1 6-1 15,-2 7 1-15,0 7-1 16,2 5 1-16,2 3-1 0,3 5 1 15,0 1-1-15,2 1 1 16,0 0 0-16,1 0 0 16,-5-1 0-16,-2-3 0 15,-8 2 1-15,-4-2-1 16,-13-4 0-16,0 0 0 15,-5 13 0-15,-12-5 0 16,-3 3 0-16,-6 5 0 16,-2 5 1-16,-4 6 0 15,-1 7 0-15,4 2 0 16,2 3 1-16,8 4-2 15,7-3 1-15,7-6-1 16,10-4 0-16,8-6 0 16,11-13 0-16,5-12 0 0,10-11-1 15,2-13 1-15,4-10-2 16,3-7 2-16,-7-7-2 15,0-4 2-15,-9 3-2 16,-6 1 2-16,-11 6-1 16,-6 11 1-16,-9 7 1 15,-4 9-2-15,4 16 2 16,-18-5-1-16,8 15 1 15,3 4-1-15,2 4 0 16,7 1 0-16,7 0 1 16,8-2-1-16,10-6 0 15,5-3 1-15,7-4-1 16,2-2 1-16,2-4-1 0,-1-2 0 15,-5-1 0-15,-7 1 0 16,-7 1 0-16,-7 2 0 16,-16 1 1-16,13 7-1 15,-18 4 2-15,-5 6-1 16,-4 4 1-16,-1 5-2 15,1 2 2-15,0 1-2 16,1-1 1-16,4-6-1 16,8-7 0-16,1-15-1 15,21 2 1-15,-3-16-1 16,4-10 0-16,5-6 0 15,0-6 0-15,1-3 1 16,-1-1-1-16,-7 5 1 16,-2 6 0-16,-7 6 0 0,-3 9 1 15,-8 14-1 1,0 0 0-16,0 0 0 0,5 12 0 15,-5 3 0-15,1 1 0 16,6 0-1-16,3-3 1 16,7-5 0-16,3-7 0 15,4-1 0-15,1-6 1 16,3-3 0-16,1-4-1 15,-5 0 1-15,-3 1 0 16,-5 3-1-16,-4 3 1 16,-12 6-1-16,16-2 0 15,-16 2 0-15,3 24 0 16,-5-2 0-16,1 6 0 15,-4 4-3-15,6 8-2 0,-7-6-9 16,19 11-4-16,-14-27-8 16,24 7-14-16,-5-23-3 15,17-7-1-15,4-19 2 16</inkml:trace>
  <inkml:trace contextRef="#ctx0" brushRef="#br0" timeOffset="26047">5073 4568 73 0,'21'-27'38'0,"1"11"-1"15,-15 1 2-15,5 17-32 16,-12-2 0-16,-4 31-2 15,-3 2-2-15,-2 14 0 16,-4 9-2-16,1 10 0 16,-2 6 0-16,3 5-1 15,4 1 1-15,-1-3-2 16,8-3-2-16,-3-16-6 15,17 4-26-15,-13-22-2 16,13-2 0-16,-10-21-2 16</inkml:trace>
  <inkml:trace contextRef="#ctx0" brushRef="#br0" timeOffset="26246">4990 5075 88 0,'-22'-16'37'15,"8"10"1"-15,-3-2 1 16,17 8-32-16,0 0-4 15,0 0-2-15,26-1-1 16,5-8-2-16,15-4-3 16,7-15-4-16,22 4-26 15,0-20-2-15,11 3 0 16,-2-15-2-16</inkml:trace>
  <inkml:trace contextRef="#ctx0" brushRef="#br0" timeOffset="26632">5731 4492 87 0,'-34'34'39'0,"1"19"-1"16,-10 1 2-16,10 16-33 16,-4 0-3-16,7 7 0 15,2-3 0-15,7 0-1 16,1-3-1-16,9-8-1 15,7-12 1-15,4-9-2 16,5-11 1-16,5-14-1 16,5-11 0-16,5-13 0 15,6-11-1-15,2-11 1 16,4-8 0-16,-2-6 0 15,2-3 0-15,-3 1 1 16,-6 8-2-16,-3 7 2 16,-5 10-1-16,-3 12 0 0,-12 8 0 15,10 21 0-15,-9 9 0 16,1 6-1-16,0 7 0 15,-1 1-2-15,7 2 0 16,1-8-4-16,13 5-6 16,-5-29-15-16,17 6-11 15,-5-22 1-15,12-3-1 16,-5-16 2-16</inkml:trace>
  <inkml:trace contextRef="#ctx0" brushRef="#br0" timeOffset="26979">6085 5025 89 0,'-1'12'37'15,"1"-12"0"-15,1 23 2 16,-1-23-36-16,23 21 1 16,0-17-1-16,8-1 0 15,5-7 0-15,6-4-2 16,2-8 1-16,-1 0 0 15,-5-5-1-15,-4-2 0 16,-10-1-1-16,-9 1 0 16,-13-1 1-16,-9 4-1 15,-16 5 1-15,-8 6 0 16,-8 10 0-16,-7 7 1 15,-2 10-1-15,3 11 1 16,-1 9 1-16,8 7-2 16,10 5 1-16,11-1-2 0,16 0-2 15,10-11-3-15,26 5-10 16,1-30-15-16,34 4-10 15,7-22-1-15,26-4-2 16,12-15 1-16</inkml:trace>
  <inkml:trace contextRef="#ctx0" brushRef="#br0" timeOffset="27745">7607 5127 62 0,'18'-12'35'0,"-18"2"-1"15,0 10 2-15,-15-23-27 16,15 23 0-16,-30-17-2 15,12 15-1-15,-18-1 0 16,2 10-2-16,-11 3 2 16,3 8-4-16,-4 2 3 15,1 10-3-15,4 4 1 16,3 7-2-16,8 1 2 15,10 4-2-15,10-2 0 0,13-2 0 16,12-6-1-16,14-9 0 16,14-15 0-16,7-10 0 15,13-14 1-15,1-12-1 16,2-14 1-16,2-4-1 15,-10-5 1-15,-7-1-1 16,-13 3 0-16,-8 4 2 16,-14 7-3-16,-3 7 2 15,-15 13-2-15,2 14 2 16,-19-4-1-16,5 17-1 15,1 9 2-15,3 9-3 16,5 5 0-16,5 3-1 16,15 2-1-16,7-9-4 15,20 7-9-15,-8-24-12 16,22 4-10-16,-3-18 1 0,8-2-2 15,-9-18 3-15</inkml:trace>
  <inkml:trace contextRef="#ctx0" brushRef="#br0" timeOffset="27949">8272 5068 76 0,'0'0'38'16,"-12"2"-1"-16,-2 9 3 16,6 20-19-16,-3 2-16 15,-2 8-3-15,3 4 1 16,-1 0-3-16,2-4 2 15,6-5-3-15,3-8-1 16,5-17-4-16,13-1-12 16,-6-31-19-16,17-5-1 0,-6-19-1 15,7-1 1-15</inkml:trace>
  <inkml:trace contextRef="#ctx0" brushRef="#br0" timeOffset="28361">8238 4767 85 0,'-15'7'35'0,"15"11"0"15,5-4-2-15,13-4-34 16,12 2-3-16,4-6-1 16,11 6 1-16,-2-8 0 15,2 7 2-15,-4 0 2 16,-6 3 3-16,-6 7 1 15,-18-1 3-15,1 16 0 16,-19-7 1-16,2 15-1 0,-12-2-1 16,5 7-2-16,-6-1 1 15,6 2-3-15,0-7 2 16,9-5-2-16,2-8-1 15,8-7 1-15,-7-23 0 16,23 5 0-16,-7-22-1 16,5-8 0-16,-4-9 0 15,2-6 0-15,-4-5-1 16,4-2 1-16,-4-3-1 15,-3 5 1-15,1 5-2 16,1 3 1-16,2 8-2 16,2 3-1-16,6 14-7 15,-6-10-11-15,22 23-15 16,-10-9-4-16,13 12 0 0,-4-11-3 15</inkml:trace>
  <inkml:trace contextRef="#ctx0" brushRef="#br0" timeOffset="29068">9872 5321 56 0,'32'-11'30'0,"2"3"0"15,-5 2 1-15,-12-1-26 16,3 7 0-16,-20 0 2 16,17-1 1-16,-17 1-1 15,-18 1 1-15,-7-6-1 16,0 4-1-16,-9-10-2 0,-4 1-1 15,-5-10 0-15,0-3 0 16,-3-9-3-16,3-9 2 16,1-10-2-16,9-8 2 15,1-8-2-15,8-5 0 16,7-3 0-16,6 2 0 15,8 1 1-15,9 5-1 16,4 8 0-16,10 10 0 16,3 10 1-16,5 6-1 15,1 9 0-15,0 10 1 16,-2 9 0-16,-2 9-1 15,-7 11 0-15,-6 15 1 16,-11 14-1-16,-9 15 0 16,-9 15 0-16,-9 12 0 0,-8 7 2 15,0 9-2-15,-6-1 2 16,9-5-1-16,6-8 1 15,11-13-2-15,18-14 2 16,17-18-3-16,18-18-2 16,21-30-5-16,32-3-18 15,-3-32-11-15,20-4-2 16,4-19-1-16,13-4-2 15</inkml:trace>
  <inkml:trace contextRef="#ctx0" brushRef="#br0" timeOffset="29836">10900 4949 71 0,'3'-24'37'0,"-5"-6"-1"15,7 14 0-15,-5-6-27 16,0 22-3-16,5-16 0 16,-5 16-2-16,-5 16-1 15,-2 7-1-15,-4 4 0 16,-2 7 0-16,-2 5 1 15,2 8-1-15,-1-1 0 16,6 2 0-16,3-4 0 16,8-4-1-16,8-6 1 15,8-10-1-15,6-11-1 16,5-10 0-16,4-11 1 15,4-9-1-15,3-10-2 16,-3-9 4-16,-2-2-3 0,-3-1 1 16,-4 2-1-16,-2 3 1 15,-7 5-2-15,-5 6 2 16,-5 9 0-16,-10 14-1 15,12-3 1-15,-11 13 0 16,0 8-1-16,-1 5 1 16,2 3 2-16,1 4-2 15,1-3 1-15,3 2-1 16,0-5 2-16,4-6-2 15,4-9 3-15,1-6-3 16,3-9-1-16,4-8 2 16,-2-8-2-16,2-7 2 15,0-4-3-15,-2-7 1 16,-3 3-2-16,1-3 1 0,-2 7-1 15,-4-1-2-15,4 15-3 16,-9-4-4-16,16 21-13 16,-24 2-12-16,29 3 0 15,-17 5-1-15,11 9 2 16</inkml:trace>
  <inkml:trace contextRef="#ctx0" brushRef="#br0" timeOffset="30270">11976 4954 89 0,'-12'-4'37'0,"-14"-4"-1"0,2 15 2 15,-12-2-34-15,1 11 0 16,-8 4 0-16,2 10 0 15,-3 0 1-15,5 5-3 16,7-1 2-16,9 0-2 16,7-5 1-16,12-6-2 15,13-8 1-15,11-7-1 16,11-9-1-16,9-7 1 15,4-9-3-15,2-6 4 16,2-4-3-16,-4-4 1 16,-5 1-1-16,-5 1 2 15,-8 6-2-15,-7 4 1 16,-8 5 0-16,-11 14-1 15,0 0 1-15,0 0 1 16,-7 26 0-16,-2 0-1 0,-1 5 1 16,-2 1-2-16,4 5 1 15,3-6-3-15,9-1 0 16,4-17-5-16,17-2-5 15,3-28-8-15,26 1-14 16,-7-26-1-16,19-3-4 16,-7-18 2-16</inkml:trace>
  <inkml:trace contextRef="#ctx0" brushRef="#br0" timeOffset="30464">12573 4463 102 0,'-17'30'38'0,"-10"9"1"16,4 21-4-16,-6 2-34 0,6 10 1 15,1 5-1-15,2-2-1 16,7-1 1-16,4-8-4 16,10 1-1-16,-3-26-17 15,15 4-16-15,-9-20 0 16,10-4-1-16,-14-21 0 15</inkml:trace>
  <inkml:trace contextRef="#ctx0" brushRef="#br0" timeOffset="30652">12294 4948 98 0,'-28'-9'38'0,"13"14"2"16,-4-5-2-16,19 11-34 0,0-11-3 15,31 5-1-15,9-8-3 16,8-9-4-16,20 8-10 15,-2-18-21-15,19 10 1 16,-8-10-2-16,9 9 1 16</inkml:trace>
  <inkml:trace contextRef="#ctx0" brushRef="#br0" timeOffset="31283">12797 5059 106 0,'-17'30'38'0,"-1"-14"2"15,22 11-10-15,6-19-26 16,13-3-1-16,9-8-2 0,8-5 2 16,4-5-3-16,1-5 1 15,-1-4-1-15,-5-5 1 16,-7-3-2-16,-8 1 1 15,-9-2 0-15,-9 4-1 16,-11 1 1-16,-4 4-1 16,-11 7 1-16,-6 11 1 15,-8 6-1-15,-4 12 1 16,-1 9-1-16,2 12 2 15,2 3 0-15,6 5-1 16,11 1 1-16,12-2-1 16,16-7 1-16,13-6-2 0,14-8 2 15,9-12-2-15,6-4 0 16,4-11 0-16,-3-4 0 15,-3-4 1-15,-8-2-3 16,-6 0 3-16,-13 0-3 16,-8 2 2-16,-15 14-1 15,9-14 0-15,-9 14 1 16,-10 16 0-16,-1 4 1 15,-6 7-3-15,3 9 3 16,0 1-2-16,0 1 2 16,1 0-2-16,7-6 0 15,1-6 1-15,5-11 1 16,0-15-1-16,11-4 1 15,1-14 1-15,-1-11-1 16,7-6 1-16,-3-6-2 0,8-4 2 16,0-5-2-16,1 4 1 15,2 2-3-15,0 4 1 16,2 10-4-16,-9-5-7 15,16 26-8-15,-22-14-12 16,16 20-8-16,-7-5-2 16,10 8 0-16</inkml:trace>
  <inkml:trace contextRef="#ctx0" brushRef="#br0" timeOffset="31921">14745 4816 80 0,'29'-33'38'16,"-15"-4"-3"-16,-5 6 3 16,-16-2-35-16,-1-1-1 15,-13 0 2-15,-4 10-1 16,-10 5 0-16,-6 11 0 15,-10 8 0-15,-1 16 0 0,-6 15 0 16,2 19-1-16,-1 12 0 16,5 14 0-16,5 7 1 15,10 7-2-15,13-1 0 16,9-3-2-16,16-8 0 15,8-14-4-15,15-9-1 16,-4-28-11-16,20 3-21 16,-16-24-1-16,10-3 0 15,-16-18 1-15</inkml:trace>
  <inkml:trace contextRef="#ctx0" brushRef="#br0" timeOffset="33192">14155 5108 100 0,'-19'-3'39'0,"19"3"1"15,-6 14-1-15,21-7-35 16,9-5-1-16,13-5-2 16,13-3-1-16,9-3 2 15,7-5-2-15,4-1 0 16,-1-1 0-16,2-1 0 15,-5 4-1-15,-9 2 1 16,-11 5 1-16,-9 5-2 16,-9 5 1-16,-10 5 0 15,-4 7 2-15,-9 3-2 16,-8 7 1-16,-3 3-1 15,-5 4 2-15,-4 4-2 16,0-1 1-16,-1-2 0 0,0-5-2 16,4-4 1-16,3-6 0 15,4-7-1-15,5-12 1 16,0 0 0-16,23-26 0 15,-3 0 0-15,3-7-2 16,3-7 4-16,5-4-3 16,-1 0 2-16,1 0-2 15,0 4 1-15,-5 6-1 16,2 6 2-16,-4 6-1 15,0 4-1-15,-1 6 1 16,-1 4 0-16,0 4 0 16,2 1 0-16,3 1 0 15,-3 2 0-15,4-2 0 16,-4 3 0-16,0-1 0 0,-2 1 0 15,-6 2 0-15,-6 1 0 16,-10-4 0-16,3 16 0 16,-13-1 0-16,-7 5 1 15,-9 3 1-15,-6 4-2 16,-2 8 2-16,-4 2-2 15,1 0 2-15,6 2-2 16,6-3 2-16,10 0-2 16,12-9 0-16,8-4 0 15,15-10 0-15,10-7-1 16,9-12 1-16,2-9-1 15,7-9 1-15,-3-9 0 16,-1-3-2-16,-6-7 3 16,-4-1-3-16,-11 1 3 15,-9 2-3-15,-4 6 3 0,-5 5-2 16,-6 6 2-16,-4 6-1 15,0 6-1-15,5 12 2 16,-10-9-1-16,10 9 0 16,0 0 0-16,0 0 0 15,21 14 1-15,-6-10-1 16,5 2 1-16,2-1-1 15,-2-1 1-15,0 2-1 16,-2 1 1-16,-3-1-1 16,-5 5 1-16,-6 4-1 15,-7 4 0-15,-4 3 2 16,-3 4-2-16,-4 6 2 0,-2 3-2 15,1 0 1 1,-2-2-1-16,6-2 1 0,2-5-1 16,4-8 0-16,5-18-1 15,14 7 1-15,2-20 0 16,6-7-1-16,1-10 1 15,2-6 0-15,2-6 0 16,0 3-1-16,-5 0 2 16,-1 7-2-16,-6 6 2 15,-6 8 0-15,-9 18-1 16,0 0 0-16,0 0 1 15,-7 29 0-15,-1-5-1 16,0 2 1-16,1 2-2 16,6-4 2-16,6-5-1 15,8-10 1-15,8-9 0 16,9-8-2-16,9-9 1 0,4-7 0 15,1-3 1-15,0-3-2 16,-6 2 2-16,-6 3-1 16,-6 6 1-16,-8 8-1 15,-18 11 0-15,5 10 0 16,-16 10 0-16,0 7 1 15,-5 8-3-15,3 7 0 16,-1-2-5-16,13 12-5 16,-8-21-6-16,22 14-5 15,-10-29-8-15,22 7-10 16,-3-18-1-16,11-6 1 15</inkml:trace>
  <inkml:trace contextRef="#ctx0" brushRef="#br0" timeOffset="33632">16819 4726 88 0,'0'0'38'0,"5"-15"-1"16,-5 15 0-16,-2 18-32 15,0 2-3-15,-5 8 0 16,0 13 0-16,-4 8 1 16,-1 14-1-16,-6 7 1 15,-1 8-2-15,-5 1 2 16,5-4-4-16,4-5 1 15,4-12-4-15,14-7-5 16,-3-31-15-16,20 1-14 16,-1-24 0-16,11-5-1 15,-4-19 2-15</inkml:trace>
  <inkml:trace contextRef="#ctx0" brushRef="#br0" timeOffset="33814">16610 5195 108 0,'-39'-4'39'0,"17"11"0"16,5-11-3-16,17 4-33 15,33-13-2-15,12-7 1 16,18-1-6-16,7-12 0 16,16 0-4-16,-1-14-3 15,14 6-24-15,-14-12-2 16,-4 7-2-16,-17-7-1 15</inkml:trace>
  <inkml:trace contextRef="#ctx0" brushRef="#br0" timeOffset="34190">17363 4554 93 0,'-22'16'38'15,"7"21"1"-15,-12 2-1 16,9 15-32-16,-7 7-2 16,2 13-1-16,-2 5 1 15,-2 7-1-15,1 1 0 16,1-6-1-16,1-7 0 15,6-9-1-15,6-12 1 16,4-13-1-16,8-16-1 16,0-24 0-16,26-2 0 15,0-20 0-15,4-10 0 16,6-8 0-16,0-5 1 0,0 0-1 15,-3 2-1-15,0 7 1 16,-11 10 1-16,-5 8-1 16,-17 18 0-16,14 8 0 15,-15 12 0-15,-4 10-1 16,1 5 1-16,-2 3-3 15,7 1-2-15,-1-8-4 16,18 8-7-16,-12-26-10 16,25 5-12-16,-10-20-1 15,15-1-1-15,-8-18 2 16</inkml:trace>
  <inkml:trace contextRef="#ctx0" brushRef="#br0" timeOffset="34550">17620 5115 99 0,'0'0'39'0,"-7"13"1"15,12-1-2-15,-5-12-34 16,16 17-2-16,3-13 1 16,8-1 0-16,2-6-1 15,5-3-1-15,0-5-1 16,0-3 2-16,-4-3-3 15,-2-4 3-15,-7-2-3 16,-7 0 1-16,-7-1-1 16,-5-1 1-16,-8 4 0 15,-6 1 0-15,-6 8 0 16,-7 9-2-16,-4 9 3 0,-8 11-1 15,1 12 3-15,-1 13-1 16,1 7 0-16,7 4 0 16,9 4 0-16,11-5-3 15,16-9 0-15,12-15-6 16,26 0-10-16,-4-34-11 15,35 3-13-15,-2-22 0 16,22-2-3-16,0-12 3 16</inkml:trace>
  <inkml:trace contextRef="#ctx0" brushRef="#br0" timeOffset="35330">18796 5174 59 0,'-9'-25'34'0,"1"4"3"16,-10-3-2-16,7 10-24 15,-15-4-3-15,6 15 1 16,-12-1 0-16,5 14-2 15,-9 3 0-15,5 10-4 16,-4 2 3-16,8 10-5 16,0 0 3-16,8 5-2 15,4-5-1-15,11 3 0 16,10-5 0-16,7-4-1 15,9-9 0-15,4-7 1 16,2-10-1-16,4-4 0 16,2-10 0-16,1-10 0 15,0-5 0-15,-1-10-1 0,2-2 0 16,2-5 0-16,2 0-2 15,-3 1 3-15,0 4-3 16,-6 7 2-16,-7 10-1 16,-7 13 1-16,-17 8 1 15,3 34 1-15,-17 11 1 16,-9 20-2-16,-11 13 2 15,-3 19-1-15,-6 8 4 16,-2 2-3-16,1 1 1 16,3-8-1-16,1-8 1 15,5-11-1-15,2-18 1 16,4-13-1-16,0-19-2 15,6-14 0-15,-2-14-1 16,2-17-1-16,5-14 0 0,1-13-1 16,8-8-3-1,1-17 0-15,13 2-8 0,-9-18-4 16,24 20-9-16,-11-19-7 15,18 16-5-15,-1-3-1 16,13 11 3-16</inkml:trace>
  <inkml:trace contextRef="#ctx0" brushRef="#br0" timeOffset="36799">19358 5099 98 0,'-16'5'39'0,"-1"5"0"0,-8-4-1 15,1 6-34-15,0 5 0 16,5 9-2-16,-2 2 0 16,3 8 0-16,3 1-1 15,4 4 1-15,0-2-1 16,3-3 0-16,0-6-1 15,4-6 1-15,0-9-1 16,4-15 0-16,0 0 0 16,15-12 1-16,-2-13-1 15,5-7 1-15,-1-6-1 16,3-7 0-16,1-2-1 15,-1-3 1-15,0 10-1 16,-5 0 2-16,-4 10-3 16,-3 5 3-16,3 9-3 15,-11 16 2-15,23-11 0 0,-4 11 0 16,7-2 0-16,7 4 0 15,6-2 0-15,12-2 0 16,2-3 0-16,4 0 0 16,-5-3 1-16,-5 2-2 15,-9-1 1-15,-9 0-1 16,-11 2 2-16,-18 5-2 15,0 0 1-15,-24 2 0 16,-4 9 0-16,-9 4 1 16,-5 7 0-16,-2 7 0 15,1 6 1-15,2 3-1 16,7 3 0-16,8-3 0 15,9-1 1-15,12-3-2 16,10-8 1-16,15-11-1 0,8-7 0 16,8-10-1-16,5-11 1 15,5-6 0-15,-4-10 0 16,0-3 0-16,-8-6-2 15,-4 0 2-15,-8-2-1 16,-8 5 0-16,-8 2 0 16,-3 8 0-16,-3 4-1 15,0 5 1-15,0 16 1 16,0-11-1-16,0 11 1 15,0 0 0-15,14 14 0 16,-2-7 1-16,4 1-1 16,5-3 1-16,2 0-1 15,3-4 2-15,2-2-2 16,0-2 1-16,-1 1-1 15,-4-1 0-15,-6-2 1 0,-5 3 0 16,-12 2 0-16,0 0-1 16,0 0 0-16,-15 20 0 15,-4-2 2-15,-4 6-2 16,-2 4 2-16,-1 6-1 15,3 2 0-15,4 1 0 16,9-2 0-16,4-3 0 16,11-8-1-16,11-8 0 15,9-9 0-15,7-10 0 16,7-11 1-16,5-8-1 15,4-9 1-15,-2-4-1 16,-3-4 0-16,-5 0 1 16,-4 1-2-16,-10 7 1 15,-5 4-1-15,-10 10 0 0,-9 17 0 16,0 0 1-16,0 0 2 15,-18 33-3-15,2 2 3 16,0 4-2-16,-1 7 0 16,2-1-1-16,4 0-1 15,9-7-2-15,11-6-2 16,4-15-5-16,20-1-4 15,-5-26-1-15,21 9-4 16,-14-29-3-16,18 14-6 16,-19-18-4-16,5 2-4 15,-11 4 7-15,-10-7 38 16,3 19 5-16,-21-11 3 15,0 27 5-15,-6-17 7 0,6 17 7 16,-18 13 5-16,6 7-1 16,-6-1-35-16,0 7-1 15,1 2 0-15,3 2 0 16,-1-2-1-16,5-3 0 15,1-4 0-15,6-4-1 16,3-17 0-16,0 0 0 16,22-3 0-16,-5-16-1 15,6-5 1-15,4-6-1 16,2-3 0-16,5-5 1 15,-3 2-3-15,1-1 2 16,-4 8-1-16,-5 5 0 16,-5 9-1-16,-4 9 2 15,-14 6 0-15,8 20 0 0,-13 4 1 16,-3 6-1-16,-1 6 0 15,4-1-1-15,3 2 0 16,4-7-3-16,12-4-1 16,0-18-4-16,24 4-5 15,-8-27-4-15,28 11-6 16,-17-28-6-16,19 4-7 15,-10-9-1-15,4 0 1 16</inkml:trace>
  <inkml:trace contextRef="#ctx0" brushRef="#br0" timeOffset="37149">21167 4991 102 0,'-24'13'40'0,"-17"-3"3"16,11 15-3-16,-13 3-34 0,11 3-2 16,4 4 0-16,8 0-1 15,5 0 1-15,8-3-2 16,14-7-1-16,7-11 0 15,11-10 0-15,8-11 0 16,10-14-1-16,5-10 1 16,3-12-2-16,1-8 1 15,0-9-1-15,-5-5 0 16,-3-1 0-16,-9 5 1 15,-9 8-2-15,-10 9 2 16,-14 19 0-16,-2 25 0 16,-30 6 0-16,-2 26 0 15,-7 19 2-15,-4 13-2 0,1 9 0 16,2-2-5-16,18 7-5 15,0-21-5-15,24 8-4 16,-7-36-7-16,29 4-11 16,-4-24-6-16,11-9 0 15,-1-15 3-15</inkml:trace>
  <inkml:trace contextRef="#ctx0" brushRef="#br0" timeOffset="40124">22018 4488 45 0,'0'0'30'0,"-21"-13"2"16,2 25-1-16,-16 4-20 16,9 27-1-16,-18 4 1 15,7 23-3-15,-11 5 1 16,8 18-1-16,-3-2-2 15,10 8-2-15,7-3-1 16,11-10-2-16,17-4-4 16,11-24-8-16,23-3-26 15,6-22 0-15,21-8-1 16,2-21 0-16</inkml:trace>
  <inkml:trace contextRef="#ctx0" brushRef="#br0" timeOffset="41161">22190 5069 97 0,'-11'5'36'15,"-5"1"2"-15,11 10-3 16,-14 0-33-16,10 5 0 15,2 5-1-15,0 8 1 16,-3 0 0-16,-2 4 0 16,-2-1 0-16,1-2-1 15,1-4 0-15,-1-8 0 0,5-6 0 16,8-17-1-16,0 0 0 15,0 0 0-15,12-20 1 16,6-7-1-16,0-8 0 16,6-2 0-16,-1-4 1 15,1-3-1-15,-3 4-1 16,-3 3 2-16,-4 7-2 15,-1 6 2-15,-5 6-3 16,-1 7 3-16,-7 11-3 16,19-6 2-16,-5 10 2 15,4 1-2-15,6 0 1 16,8 0-2-16,8-2 0 15,2-4 0-15,5 1-1 16,1-4 1-16,-4 2-2 16,-3-3 1-16,-8 2 0 0,-7 1 2 15,-13 1 1-15,-13 1 0 16,0 0 2-16,-16 17-1 15,-10-4 2-15,0 7-3 16,-7 2 3-16,0 6-3 16,2 2 2-16,5 2-1 15,8 2-2-15,9-4 1 16,11-3-1-16,8-6 1 15,10-6-1-15,9-7 0 16,8-9-1-16,1-7 1 16,2-12 0-16,-2-3 0 15,-2-7 0-15,-8-2 0 16,-8-4-2-16,-7 0 2 15,-8 2-2-15,-9 5 3 0,-6 4-3 16,-6 6 2-16,-1 8-2 16,2 1 1-16,0 7 0 15,15 3 1-15,0 0 0 16,7 13-1-16,18-10 1 15,9-2 0-15,9-2 0 16,7-2 2-16,3-3-2 16,-1-1 1-16,-6-2 0 15,-7 3 1-15,-12-2-1 16,-8 6-1-16,-19 2 2 15,0 0-2-15,-16 13 3 16,-8 1-3-16,-5 7 3 16,-5 4-3-16,-1 8 1 0,2 2 0 15,6 2 0-15,8 0-1 16,9 0 0-16,11-7 0 15,11-7 0-15,12-8 1 16,9-11 0-16,4-9-1 16,3-8 1-16,2-7 0 15,-5-7 0-15,-4-2-1 16,-9-3 1-16,-9 2-1 15,-7 2-1-15,-8 5 0 16,-5 5-1-16,-5 3 0 16,10 15-2-16,-20-16-2 15,20 16-6-15,0 0-8 16,11 3-10-16,-11-3-9 15,36-13 1-15,-11-3-1 0</inkml:trace>
  <inkml:trace contextRef="#ctx0" brushRef="#br0" timeOffset="41379">23632 4571 98 0,'-25'23'37'15,"4"21"2"-15,-9 4-2 16,7 16-33-16,-6 5 0 15,6 8-1-15,-1 2 0 16,5 1-3-16,8-5 0 16,3-10-4-16,10 3-6 15,-11-22-24-15,16-1-5 0,-7-20 1 16,8-7-1-16</inkml:trace>
  <inkml:trace contextRef="#ctx0" brushRef="#br0" timeOffset="41829">23353 5080 106 0,'-1'-19'39'16,"2"0"-1"-16,18 8-1 16,14-3-36-16,10 2-1 15,13-1 1-15,9-1-2 16,6 4 1-16,2-2-2 15,3 4 1-15,-9 1 0 16,-10 5 0-16,-8 2 2 16,-16 3-1-16,-13 2 0 0,-20-5 1 15,-10 16 1-15,-16-8 0 16,-6 4 0-16,-5-1 0 15,0 2 0-15,4-2 1 16,4 3-2-16,10-2 2 16,10 1-2-16,14-3 1 15,8 1-2-15,13-4 1 16,5 1-1-16,4 1 0 15,2 0 1-15,-3-2-1 16,-5 2 1-16,-9 1 0 16,-8 5 1-16,-9 0-1 15,-7 4 0-15,-9-2 0 16,-3 0-1-16,-1-1 0 0,0-4-2 15,5 1-2-15,-3-14-6 16,17 12-11-16,-9-25-13 16,17 6-7-16,0-13 0 15,14 1-1-15</inkml:trace>
  <inkml:trace contextRef="#ctx0" brushRef="#br0" timeOffset="42145">24420 4399 103 0,'0'0'40'15,"29"-2"2"-15,-14 7-2 16,4 11-37-16,8 4 1 16,7 13 0-16,-2 4-1 15,-3 12-1-15,-3 10 0 16,-5 4-1-16,-12 7 0 15,-10 1 0-15,-12 2 0 16,-10 1-1-16,-7-3 0 16,-12-4-2-16,0-5-1 15,-5-13-7-15,14 8-12 16,-12-22-17-16,20 0-3 15,4-17 0-15,21-2 0 16</inkml:trace>
  <inkml:trace contextRef="#ctx0" brushRef="#br0" timeOffset="42310">24529 5351 120 0,'-2'-12'43'0,"2"12"0"16,-10-21-2-16,6 9-39 16,-1-1-1-16,0-1-3 15,5 14-1-15,-3-25-8 16,15 28-16-16,-12-3-14 15,0 0 0-15,-3-15-2 16,3 15 1-16</inkml:trace>
  <inkml:trace contextRef="#ctx0" brushRef="#br0" timeOffset="56174">15473 5966 67 0,'0'-18'37'16,"4"5"-1"-16,-4-3 1 15,0 16-17-15,9-13-15 16,-9 13-1-16,0 0 1 16,10 30-1-16,-15 8-1 15,-2 19 1-15,-10 13-1 16,-2 16 0-16,-5 7-1 15,-4 6 1-15,-2-1-2 16,3-8 2-16,6-9-5 16,6-14 0-16,13-11-6 15,1-26-19-15,22-2-12 0,-3-22 1 16,16-4-3-16,-4-16 3 15</inkml:trace>
  <inkml:trace contextRef="#ctx0" brushRef="#br0" timeOffset="56595">15689 6503 83 0,'9'-15'37'0,"-9"15"1"15,0 0 0-15,15-7-22 16,-15 7-12-16,0 0-1 15,0 0 1-15,0 0 0 16,0 18-2-16,-4 1 2 16,-4 6-2-16,-3 3 2 0,1 5-2 15,-1 3 0-15,-1-3-1 16,1-3 1-16,7-7-1 15,4-7-1-15,0-16 0 16,14 5 1-16,1-19-1 16,5-8 0-16,7-8 0 15,1-4-2-15,0-1 2 16,2-2-1-16,-2 5 1 15,-3 1-2-15,-1 8 2 16,-3 7-1-16,-3 10 1 16,-3 7 0-16,-1 9 0 15,-4 10-1-15,-1 7 0 16,-3 4 0-16,3 7-3 15,-4-7-7-15,17 9-23 0,-12-14-5 16,15-3-1-16,-1-16 1 16</inkml:trace>
  <inkml:trace contextRef="#ctx0" brushRef="#br0" timeOffset="57086">16863 6156 92 0,'0'0'36'15,"13"-9"0"-15,-13 9 0 0,2 19-32 16,-9 7-2-16,1 10 1 16,-6 8 0-16,1 14 0 15,-7 4-1-15,2 7 1 16,-2-1-1-16,0-1-1 15,3-2-2-15,4-14-3 16,12 5-19-16,-7-26-12 16,11-4-2-16,-5-26 0 15,17 12-2-15</inkml:trace>
  <inkml:trace contextRef="#ctx0" brushRef="#br0" timeOffset="57257">16722 6604 106 0,'-20'-10'37'16,"20"10"0"-16,-24-8-7 15,24 8-24-15,12 5-3 16,11-7-3-16,11-5-4 16,4-18-14-16,23 3-18 15,1-16-2-15,10-4 1 16,-1-8-3-16</inkml:trace>
  <inkml:trace contextRef="#ctx0" brushRef="#br0" timeOffset="57620">17386 6026 100 0,'-30'41'38'16,"7"12"1"-16,-10-3-2 0,20 6-33 15,-12 5-1-15,7 4-1 16,-2-3 0-16,3-1 2 15,3-8-2-15,2-3 1 16,4-9-1-16,2-7 0 16,6-9-1-16,6-10 1 15,7-11-1-15,4-9-1 16,7-8-1-16,4-9-1 15,2-2 2-15,1-5-2 16,-3 3 1-16,-1 1-1 16,-6 9 2-16,-7 8-2 15,-14 8 1-15,6 14 1 0,-10 6-1 16,-4 3-2-16,6 8-4 15,-10-13-10-15,20 13-19 16,-4-16 0-16,13 0-2 16,1-12 0-16</inkml:trace>
  <inkml:trace contextRef="#ctx0" brushRef="#br0" timeOffset="57987">17677 6566 85 0,'-7'18'39'0,"-1"-6"-2"16,9 4 4-16,-1-16-25 16,14 1-12-16,8-4-2 0,7-3-1 15,3-4 0-15,5-3-1 16,-1-2 1-16,-2 0-2 15,-5-3 2-15,-7 0-2 16,-8 0 2-16,-7 2 0 16,-8 2-1-16,-10 2 1 15,-7 5 0-15,-6 7-1 16,-4 8 1-16,-6 11 0 15,-3 4 0-15,3 8 3 16,2 6-3-16,7 0 3 16,7-2-3-16,12-4 0 15,18-7-4-15,7-18-6 16,24-1-29-16,0-13-2 15,12-1 0-15,0-11-2 0</inkml:trace>
  <inkml:trace contextRef="#ctx0" brushRef="#br0" timeOffset="58495">19006 6501 86 0,'0'0'37'15,"-17"-16"-1"-15,8 19-5 16,-23-14-17-16,4 16-5 15,-9-3-3-15,1 13-1 16,-5-1-1-16,5 9 1 16,-1 4-2-16,7 6 1 0,5 2-2 15,9 5 2-15,9-2-3 16,11-1 1-16,14-8-2 15,13-7-1-15,16-11-1 16,10-14-3-16,17-9-5 16,-8-20-26-16,21-5-3 15,-9-17-2-15,5 0 1 16</inkml:trace>
  <inkml:trace contextRef="#ctx0" brushRef="#br0" timeOffset="58878">19475 6057 113 0,'-22'24'39'0,"-4"4"1"0,8 17-1 16,-18 8-36-16,16 2 0 16,-1 2-2-16,5 8 1 15,-2-1 0-15,3 1 2 16,-3-6-3-16,3-3 3 15,3-8-3-15,1-8 2 16,6-9-3-16,4-12 0 16,1-19 0-16,15 3 0 15,4-17 0-15,0-7 0 16,7-5 0-16,-1-3 0 15,3-3 0-15,-2 4 0 16,0 2 0-16,-5 8-2 16,-3 9 2-16,-5 7 0 15,-13 2 0-15,15 22 2 0,-11 3-2 16,-6 3 0-16,2 5-4 15,-2-4 2-15,11 4-5 16,-5-15-7-16,28-4-25 16,-7-19-1-16,22-7 0 15,1-22-3-15</inkml:trace>
  <inkml:trace contextRef="#ctx0" brushRef="#br0" timeOffset="59111">20100 5987 117 0,'-32'31'40'0,"3"27"1"16,-13 2-1-16,13 4-38 16,-7 5-1-16,5 8 0 15,8-5-1-15,9-6 2 16,7-7-4-16,6-8 1 15,13-7-3-15,3-13-3 16,19 4-22-16,-7-25-8 16,14-2-2-16,-7-16 1 15,7-4-2-15</inkml:trace>
  <inkml:trace contextRef="#ctx0" brushRef="#br0" timeOffset="60036">20234 6407 108 0,'-16'2'39'0,"-11"3"0"16,2 19 0-16,-13 3-32 15,10 8-2-15,3 2-2 16,3 6 2-16,6-2-3 16,8 3 1-16,8-7-1 15,9-5 1-15,8-10-3 16,4-8 0-16,9-12 0 15,1-8 0-15,8-9-2 16,-3-12 0-16,-2-6 0 16,2-11-2-16,-2-1 2 15,-5-3-2-15,-5 2 2 16,-8 5-1-16,-4 4 3 15,-6 8-2-15,-7 11 2 16,1 18 1-16,-19-6 1 16,6 15-1-16,3 6 0 0,-1 5 0 15,7-1 0-15,5 6 0 16,8-5 0-16,5-1 0 15,5-4-1-15,8-3 1 16,0 0 0-16,3-3 1 16,-4 2-1-16,-2-1 1 15,-3 4-1-15,-10 5 1 16,-2 3-1-16,-9 5 1 15,-7 3-2-15,-5 2 0 16,-2 0 0-16,-1-2 0 16,-3-3 0-16,4-5 0 15,3-6 0-15,4-6 0 16,7-10 0-16,7-10 0 15,8-9 0-15,5-7 0 0,7-9 0 16,2-6 0-16,3-9 0 16,4 0-2-16,0 1 2 15,-7 5-1-15,-3 9 1 16,-2 3-1-16,-7 12 1 15,-2 6 0-15,-2 8 0 16,-3 7 0-16,2 5-1 16,3 0 1-16,3 2 0 15,6 0 1-15,2 0-2 16,4 1 2-16,-2-2-1 15,0 1 0-15,-4-2 0 16,-3-1 0-16,-6-1 0 16,-15-4 0-16,11 9 0 0,-11-9 0 15,-14 13 0-15,0-4 2 16,-5 6 0-16,-4 6-2 15,-2 6 0-15,0 6 0 16,1 5 0-16,2 0 0 16,5 2 0-16,6 0 0 15,8-8 0-15,7-7 0 16,10-9 0-16,9-12 0 15,7-13 0-15,5-11 0 16,3-10 0-16,2-8 0 16,-7-3 0-16,-2-2 0 15,-11-1 0-15,-10 3 0 16,-7 9-4-16,-12 5-5 15,-4 21-5-15,-18-8-18 0,5 19-8 16,-3-3-1-16,9 11-1 16,-1-5 2-16</inkml:trace>
  <inkml:trace contextRef="#ctx0" brushRef="#br0" timeOffset="60943">21360 6569 80 0,'6'-15'37'0,"6"10"-1"16,-12 5 1-16,15-11-23 16,-15 11-8-16,0 0 0 0,0 12-1 15,-1 9 0-15,-6 4-1 16,2 8 1-16,-4 7-2 15,3 6 0-15,-5 2-1 16,0 3 0-16,2-4-1 16,2-3 0-16,1-8 0 15,2-7 0-15,1-11 0 16,3-18-1-16,0 0 1 15,11-13-1-15,-3-13 1 16,0-8-1-16,2-9 0 16,1-6 1-16,2-7-1 15,0-5-1-15,1 3 1 16,1 5-1-16,2 3 1 15,0 6-1-15,3 10 1 0,2 7-1 16,1 10 2-16,0 10-1 16,1 7 0-16,2 6 0 15,3 5 0-15,-1 7 0 16,-2 2-1-16,-1 5 2 15,-5 2-2-15,-4 2 2 16,-10 3-1-16,-7-2 0 16,-8 2 0-16,-11-2 1 15,-6-4-1-15,-7-1 0 16,-4-5-1-16,-3-1 1 15,-2-4 0-15,4-1 0 16,2-1-1-16,1 1 2 16,6 4-2-16,5 8 2 15,2 6-1-15,3 8 0 16,3 10 0-16,0 7 1 0,1 4-1 15,1 3-1-15,1 1 0 16,2-10-1-16,6-3-1 16,0-14-2-16,11-7-4 15,-6-31-14-15,31 1-12 16,-10-26-5-16,20-8 2 15,-2-19-1-15</inkml:trace>
  <inkml:trace contextRef="#ctx0" brushRef="#br0" timeOffset="61193">22135 5914 105 0,'4'11'40'15,"-15"13"0"-15,-1 25 0 16,-16-2-25-16,0 19-14 15,4 10-1-15,1 10 1 16,0 2 0-16,3 1 0 16,6-3-2-16,3-5 1 15,6-6-3-15,3-12-1 16,11 3-13-16,-6-26-18 15,14-3-5-15,0-21 1 16,11-7-1-16</inkml:trace>
  <inkml:trace contextRef="#ctx0" brushRef="#br0" timeOffset="61611">22423 6516 98 0,'-9'-17'39'15,"9"17"2"-15,-29-16-3 16,10 22-19-16,-7-6-16 15,-1 4 0-15,-3 7-1 16,0 4 2-16,-2 3-2 16,2 6 2-16,1 4-2 15,3 3-2-15,6 2 0 16,7-4 0-16,7-1 0 15,9-5 0-15,9-7 0 16,11-9 0-16,7-9 0 16,4-11 0-16,6-6 0 0,0-10 0 15,-1-3 0-15,-5-2 0 16,-1-2 0-16,-10 3 0 15,-7 4 0-15,-3 7 0 16,-9 8 0-16,-4 14 0 16,0 0 0-16,-13 18 0 15,2 7 0-15,-3 8 0 16,0 8 0-16,0-2-5 15,10 9-2-15,-3-15-7 16,21 12-10-16,-10-20-15 16,21-1 0-16,-1-17 0 15,17-3-1-15</inkml:trace>
  <inkml:trace contextRef="#ctx0" brushRef="#br0" timeOffset="61935">22812 6476 117 0,'-30'14'41'0,"-8"-3"-1"16,5 13 0-16,-5-5-36 16,10 1 0-16,5 0-1 15,13-5 0-15,6 0-2 16,17-2 1-16,8-5-2 15,8-2 0-15,3 0 0 16,0 0 0-16,-2 0 0 16,-6 2 0-16,-8 4 0 15,-10 4 0-15,-11 5 0 16,-7 1 0-16,-5 1 0 0,-7-1 0 15,2-3 0-15,2-5 0 16,20-14-5-16,-15 0-5 16,35-6-10-16,-6-23-18 15,25-3-2-15,2-16-1 16,13-3 1-16</inkml:trace>
  <inkml:trace contextRef="#ctx0" brushRef="#br0" timeOffset="62145">23331 6011 102 0,'-21'25'40'0,"-2"17"1"16,-15 6-1-16,4 21-21 16,-7-7-16-16,4 9-1 0,2 1 0 15,2 2 0-15,7-4-2 16,6-4-1-16,5-6-3 15,3-13-2-15,14 2-12 16,-11-26-20-16,14-2-3 16,-5-21 2-16,10-3-2 15</inkml:trace>
  <inkml:trace contextRef="#ctx0" brushRef="#br0" timeOffset="62613">22947 6409 121 0,'0'0'40'0,"-18"9"-1"0,25 4 1 15,-7-13-38-15,34 13-1 16,4-12-1-16,9-5-1 16,13 1 0-16,4-5 0 15,8 0-1-15,-5-1-1 16,-1 2 1-16,-9-2 1 15,-12 3 0-15,-10 1 2 16,-19 3 0-16,-16 2 0 16,0 0 1-16,-23 7 1 15,-6 0 0-15,-7 9 0 16,-4-1-1-16,0 7 1 15,-1 2-1-15,5 4 1 16,7-4-3-16,9 3 0 16,12-3 0-16,13-6 0 0,13-5 0 15,10-5 0-15,9-4 0 16,0-1 0-16,1-2 0 15,-5 0 0-15,-5 4 0 16,-11 4 0-16,-12 5 0 16,-10 5 0-16,-14 5 0 15,-6 5 0-15,-6 0 0 16,-5-1 0-16,-2 1-2 15,-7-12-12-15,19 14-11 16,-14-22-14-16,18 4-2 16,-5-14-1-16,10-1 0 15</inkml:trace>
  <inkml:trace contextRef="#ctx0" brushRef="#br0" timeOffset="63483">3122 7591 92 0,'0'0'37'0,"0"0"0"15,0 0 2-15,10 15-32 16,-10-15-2-16,1 30 0 16,-4-6-1-16,3 10-1 15,-6 5 0-15,-3 6-2 16,-2 8 0-16,-4 6-1 15,-3 2 0-15,-2 0-2 16,4-2-2-16,1-14-3 0,22-1-23 16,-5-26-9-16,18-12 1 15,3-34-3-15</inkml:trace>
  <inkml:trace contextRef="#ctx0" brushRef="#br0" timeOffset="63656">3236 7367 87 0,'-31'-2'38'0,"-3"0"-1"16,12 12 1-16,3-3-19 16,19-7-21-16,12 15-13 15,13-21-22-15,15 4 1 16,2-6-1-16,12 6-1 0</inkml:trace>
  <inkml:trace contextRef="#ctx0" brushRef="#br0" timeOffset="63999">3647 7574 92 0,'-13'37'37'0,"3"8"0"16,-5-8 1-16,11 6-28 16,-13-4-5-16,8-1 0 15,-1-7-2-15,6-4 1 16,0-5-2-16,6-6 1 15,-2-16-1-15,10-1-1 16,5-18 1-16,4-11-2 16,5-11 1-16,4-2 0 0,1-6 0 15,1 2-1-15,-1 4 1 16,-5 9-1-16,-2 9 1 15,-4 14-1-15,-4 13 0 16,-5 13 0-16,0 10 0 16,-2 11-1-16,1 8-1 15,-1 3-2-15,7 8-5 16,-5-21-14-16,16 8-16 15,0-20-1-15,17-9 0 16,3-18-2-16</inkml:trace>
  <inkml:trace contextRef="#ctx0" brushRef="#br0" timeOffset="64419">5295 7298 93 0,'0'-29'37'15,"4"11"3"-15,-5 2-4 16,1 16-30-16,0 0-2 16,3 34-1-16,-7 7-1 15,-1 12-1-15,0 15 0 16,-5 10-1-16,0 6 0 15,2 3 0-15,2-6-2 16,-2-9-2-16,10 1-6 16,-8-28-23-16,17-6-4 15,-5-20-1-15,10-8 0 16</inkml:trace>
  <inkml:trace contextRef="#ctx0" brushRef="#br0" timeOffset="64617">5173 7738 112 0,'-23'0'39'15,"-1"0"0"-15,14 13-5 16,10-13-30-16,-1 18-1 16,21-21-2-16,19-10-2 15,19-13-1-15,15-12-4 16,18-3-7-16,-8-19-22 15,18 0-3-15,-6-9-1 16,1 7 0-16</inkml:trace>
  <inkml:trace contextRef="#ctx0" brushRef="#br0" timeOffset="65001">5969 7139 99 0,'-21'21'37'16,"4"13"3"-16,-6-1-2 15,11 9-30-15,-8 1-4 16,6 7-1-16,0 5 0 15,-1 8-1-15,-1 4 1 16,0 0-2-16,2-1 1 16,0-3-1-16,3-8-1 15,1-9 1-15,6-12-1 16,6-14 0-16,-2-20 1 15,25-13-2-15,1-17 2 16,1-11-2-16,3-7 2 16,0 0-1-16,-1-3 0 0,-4 7 0 15,-4 9 1-15,-7 12-1 16,-14 23 0-16,10 1 1 15,-10 21-1-15,-1 10-1 16,0 5 0-16,3 2 0 16,5 5-2-16,4-5-1 15,12 0-3-15,0-19-8 16,25-2-23-16,-8-16-3 15,14-2 2-15,-8-18-2 16</inkml:trace>
  <inkml:trace contextRef="#ctx0" brushRef="#br0" timeOffset="65335">6352 7705 91 0,'-17'12'38'16,"14"3"0"-16,3-15 1 15,16 8-27-15,3-16-9 16,13-5 0-16,8-10-1 15,3-1 0-15,3-6-1 16,-2-2 0-16,-3-2 1 16,-10 3-1-16,-10 3 0 15,-9 3 0-15,-18 9 0 16,-7 4-1-16,-12 11 1 15,-9 9 0-15,-9 11 0 16,-2 10 1-16,0 7-1 16,3 11 0-16,6 1 0 15,12 0 1-15,12 0-2 16,14-9-1-16,16-7-4 0,6-20-8 15,33-1-21-15,-7-23-8 16,23-3 1-16,6-18-2 16</inkml:trace>
  <inkml:trace contextRef="#ctx0" brushRef="#br0" timeOffset="65878">8020 7198 99 0,'-4'-14'37'0,"4"14"2"16,-1-15-1-16,1 15-32 15,0 0-2-15,-1 32-2 16,-4 3 1-16,1 16-1 16,-4 11-1-16,-1 16 0 15,-3 9-1-15,2 3-1 16,3-1-1-16,5-14-2 15,10-2-16-15,-6-24-18 16,21-12 0-16,-1-25-1 16,14-9-1-16</inkml:trace>
  <inkml:trace contextRef="#ctx0" brushRef="#br0" timeOffset="66262">8248 7632 105 0,'-12'21'38'0,"-1"-3"2"15,13 8-1-15,0-7-36 16,16-4 0-16,16-8-1 16,12-5 0-16,8-9-1 15,8-3 1-15,1-7-2 16,3-3 1-16,-6-3 0 15,-8-2-1-15,-10 2 1 16,-13 0 0-16,-14 1-1 0,-10 4 0 16,-12 3 1-16,-11 2-1 15,-6 5 1-15,-9 8-1 16,-7 7 1-16,-2 13 0 15,-2 7 0-15,2 11 0 16,3 5 0-16,8 4 0 16,11 2-1-16,11-4-1 15,21-6-1-15,17-11-1 16,17-6-4-16,9-21-7 15,30 2-20-15,-7-18-7 16,17 3 2-16,-5-13-2 16</inkml:trace>
  <inkml:trace contextRef="#ctx0" brushRef="#br0" timeOffset="66652">9197 7658 94 0,'-33'-16'39'16,"0"12"1"-16,-6-6 0 15,7 15-24-15,-4-6-12 16,3 7 0-16,2 6-1 15,3 8 0-15,3 7-1 16,4 7 0-16,1 1-1 16,11 2 1-16,3-2-1 15,8-5 0-15,6-4-1 16,10-7 0-16,6-13 1 15,9-10-1-15,5-10 0 16,5-8 2-16,0-10-2 16,3-6 0-16,-7-6 0 0,1-1 0 15,-7 0 0-15,-7 5 0 16,-7 5 0-16,-7 8 0 15,-6 13 0-15,-6 14 0 16,0 0 0-16,-16 31 0 16,6 1-3-16,1 5 0 15,7 6-2-15,3-4-1 16,15 7-6-16,-1-23-6 15,22 6-20-15,-2-22-3 16,16-4 1-16,6-14 0 16</inkml:trace>
  <inkml:trace contextRef="#ctx0" brushRef="#br0" timeOffset="66923">10117 7177 105 0,'-9'-51'40'0,"-15"0"1"16,2 21-2-16,-15 3-31 15,3 21-4-15,-5 17-1 16,-2 17 0-16,-1 24 0 16,2 16-2-16,0 14 1 15,3 12-2-15,7 7 1 16,6 3-1-16,9-3-1 15,6-3-2-15,12-11 0 16,3-12-2-16,12-9-4 16,-5-34-10-16,14 0-21 15,-10-26-1-15,4-7 1 16,-13-20 0-16</inkml:trace>
  <inkml:trace contextRef="#ctx0" brushRef="#br0" timeOffset="67104">9645 7701 91 0,'-33'-34'40'0,"13"12"1"16,-3 3-1-16,23 19-19 15,0 0-15-15,0 0-2 16,33 9-2-16,5-8-1 16,9-5-1-16,15-8-2 15,13 4-7-15,-7-19-13 16,11 15-18-16,-10-7-2 15,1 11 1-15,-13-2-1 16</inkml:trace>
  <inkml:trace contextRef="#ctx0" brushRef="#br0" timeOffset="67240">10385 7688 118 0,'-7'25'41'0,"-7"-12"-1"16,1-7-11-16,-1 3-66 15,0-17-3-15,14 8-1 16,-2-16-2-16</inkml:trace>
  <inkml:trace contextRef="#ctx0" brushRef="#br0" timeOffset="68250">13139 8686 77 0,'4'-18'36'0,"4"7"0"15,-6-5-7-15,-2 16-23 16,12-7-1-16,-9 18-1 16,-1 9 0-16,1 17 0 15,-6 9 1-15,0 11-2 16,-3 10 0-16,-2 11-1 15,-3 2 0-15,-3 1-1 16,0-3-1-16,0-12-4 16,11-1-7-16,-11-24-25 15,20-7-2-15,-3-24 0 16,13-11-1-16</inkml:trace>
  <inkml:trace contextRef="#ctx0" brushRef="#br0" timeOffset="68798">12983 8750 90 0,'-35'-9'38'0,"-1"-2"0"16,16 11 2-16,2-2-35 15,18 2-2-15,34-18 0 16,12 4-2-16,11-5 1 15,10-2-1-15,11-4 1 16,5 3-1-16,-1 0 0 16,-4 6 0-16,-9 5 0 15,-7 6 0-15,-12 8 0 16,-10 5-1-16,-11 10 1 0,-10 5 0 15,-13 11-1-15,-4 6 1 16,-10 7 1-16,-4 5-1 16,-8 3 1-16,-2 2-2 15,-2 1 2-15,3-4-1 16,2-6 1-16,2-9-1 15,10-6-1-15,6-11 0 16,10-11 1-16,8-11-1 16,9-13 0-16,8-6 1 15,4-9 0-15,3-5-1 16,-1-2 1-16,1 1 0 15,-6 4 0-15,-8 5-1 16,-3 12 1-16,-8 8-1 0,-6 11 1 16,-4 11-1-16,-5 9 0 15,-1 9 0-15,-1 3 0 16,1 6-1-16,1 0-1 15,4-5-1-15,5-2-3 16,-1-16-3-16,20 3-14 16,-9-30-8-16,16 3-10 15,-7-22 0-15,9-1-1 16,-8-12 2-16</inkml:trace>
  <inkml:trace contextRef="#ctx0" brushRef="#br0" timeOffset="69145">14088 8966 88 0,'-19'11'39'0,"9"7"0"15,10-18 2-15,0 25-27 16,14-20-11-16,13-2 0 16,8-5 0-16,9-2-1 15,2-5 0-15,4-3 0 16,0-3-1-16,-8-1 0 15,-2-3 0-15,-11-1 0 16,-10-1-1-16,-7-1 1 16,-14 4-1-16,-11 8 1 15,-10 0-1-15,-8 13 1 16,-8 8-1-16,0 5 1 15,-6 11-1-15,5 6 1 16,3 5-1-16,12 0 1 16,6 4-1-16,13-9 0 15,16-3-1-15,11-10-2 0,17-2-5 16,6-23-13-16,24 12-12 15,-6-20-9-15,9-1 0 16,0-8-1-16</inkml:trace>
  <inkml:trace contextRef="#ctx0" brushRef="#br1" timeOffset="73859">15203 8963 82 0,'0'-18'37'0,"-7"-3"-1"15,4 9 1-15,-5-3-33 0,8 15 0 16,-3-15-1-16,3 15-1 16,0 0 0-16,0 0 0 15,0 0 0-15,-4 19 0 16,1 4 0-16,-1 12 1 15,-1 6-1-15,-2 12 0 16,-4 5 0-16,2 4 0 16,-3-3-1-16,4-5 0 15,2-8-1-15,2-10 1 16,4-10-1-16,0-26 1 15,9 2-1-15,1-24 0 16,3-10 0-16,2-10 1 16,0-9-1-16,2-6 0 0,-2-4 1 15,4-4-2-15,0 4 2 16,2 3-1-16,1 6-2 15,1 7 2-15,3 7-1 16,5 10 1-16,2 7-1 16,4 9 1-16,-1 12-2 15,-2 12 1-15,-2 7 2 16,-5 8-2-16,-7 5 2 15,-9 6-2-15,-9 7 1 16,-10 1 0-16,-11 3 1 16,-6-2-1-16,-7-2-1 15,-6 0 1-15,-4-6 0 16,-3-4 0-16,-3-8 0 15,3-5 0-15,1-5 0 0,6-6 0 16,2-4 0-16,8-1 1 16,5 1-1-16,8 4 1 15,5 9-1-15,3 10 0 16,3 8 1-16,1 10 0 15,-1 12 0-15,-3 9 0 16,-4 9-1-16,-7 4-1 16,-3 2-1-16,-5-6 1 15,5-3-5-15,-3-24-8 16,19-8-23-16,-1-31-2 15,18-20 0-15,10-31 0 16</inkml:trace>
  <inkml:trace contextRef="#ctx0" brushRef="#br1" timeOffset="74572">15881 8916 101 0,'0'0'37'0,"-10"-10"1"16,10 10-1-16,-13 21-35 16,9 0 0-16,-3 5 1 15,1 11 0-15,-6 4-1 16,0 10 1-16,-6 1-1 15,3 1 0-15,-3-8-1 16,3-4 1-16,1-9-2 16,3-9 1-16,11-23-1 0,0 0 0 15,5-21 0-15,9-13 0 16,5-11 1-16,6-6-1 15,3-7 0-15,1-3 0 16,-2 1 1-16,2 8-1 16,-6 8 0-16,-1 8 0 15,-1 10 0-15,-1 8 0 16,2 8 0-16,1 8 1 15,2 3-1-15,5 5 0 16,1 2 1-16,2 0-1 16,1 3 0-16,-1 0-1 15,-6 4 1-15,-4-1 0 16,-6 5 0-16,-5 0 0 0,-12 3 0 15,-6 3 0-15,-7 5 1 16,-6 2-1-16,-4 5 1 16,-1 1-1-16,-3 4 1 15,5-2 0-15,5-3-1 16,6-1 0-16,7-6 0 15,8-5 1-15,10-11-1 16,12-11 0-16,6-12 0 16,6-13 0-16,2-7 1 15,-1-10-1-15,-4-5 1 16,-5-4-1-16,-9-1 0 15,-13 2 0-15,-8 6 0 16,-8 7-1-16,-8 8 1 16,-3 8-2-16,-1 10 0 15,1 7-1-15,4 10-2 0,4-1-4 16,18 18-13-16,-5-10-16 15,22 4 0-15,2-8 0 16,21 3-2-16</inkml:trace>
  <inkml:trace contextRef="#ctx0" brushRef="#br1" timeOffset="74993">16997 8928 110 0,'-32'-12'39'0,"-3"13"1"16,-17-3 0-16,2 9-34 15,-3 6-1-15,2 10-2 0,1 8 0 16,5 6 0-16,9 4-2 16,9 6 1-16,15-2-1 15,16-4 1-15,14-8-2 16,16-10 0-16,10-16 0 15,12-14 0-15,3-17 0 16,7-14 0-16,-2-12 0 16,-4-7 0-16,-10-9 0 15,-10-1 0-15,-6 6 0 16,-13 5 0-16,-8 8 0 15,-8 13 0-15,-6 11 0 16,1 24 0-16,-21 6 0 16,5 22 0-16,-2 13 0 15,2 8 0-15,1 10-2 0,6 1-2 16,5 1-1-16,7-9-3 15,14 0-4-15,-5-26-7 16,31 8-10-16,-14-26-9 16,15-4 0-16,-9-14 0 15,10-5 3-15</inkml:trace>
  <inkml:trace contextRef="#ctx0" brushRef="#br1" timeOffset="75355">17404 8884 109 0,'0'0'37'16,"-21"7"2"-16,13 14-1 15,-9 2-33-15,5 9 0 16,-2 7-1-16,1 3-1 16,3-2 1-16,3 0-1 0,5-6-1 15,8-3-1-15,7-14 1 16,7-8-1-16,6-12 1 15,8-7-2-15,3-12 0 16,1-6 0-16,2-7 0 16,-3-2 0-16,-3-1 0 15,-6 3 0-15,-6 4 0 16,-6 4 0-16,-4 11 0 15,-12 16 0-15,0 0 0 16,0 0-2-16,0 24 0 16,-8 4-1-16,3 5-2 15,0 1-1-15,8 8-6 16,-5-19-8-16,24 12-12 15,-5-21-8-15,14-1 2 0,4-17-1 16,13-6 2-16</inkml:trace>
  <inkml:trace contextRef="#ctx0" brushRef="#br1" timeOffset="75586">18084 8895 107 0,'-38'11'40'0,"5"14"1"16,-13-4 0-16,11 8-28 15,-1 1-9-15,6 3 0 16,10-2-2-16,8 0-1 16,15-4-1-16,12-6-2 15,15-6-1-15,8-10-3 16,17 5-7-16,-6-24-13 0,19 7-13 15,-10-16-1-15,4 2-2 16,-11-11 3-16</inkml:trace>
  <inkml:trace contextRef="#ctx0" brushRef="#br1" timeOffset="75938">18313 8992 118 0,'-17'19'39'15,"13"4"1"-15,4-23-2 16,12 19-35-16,12-16-1 15,13-6 0-15,6-6-1 0,8-7 1 16,0-5-1-16,0-3 0 16,-6-5 0-16,-6 2-1 15,-11-3-1-15,-9 2 2 16,-15 1-2-16,-12 9 1 15,-7 5 1-15,-13 12 1 16,-6 8-1-16,-7 13 0 16,-3 12 2-16,-2 12-3 15,2 5 0-15,5 8 0 16,8-2 0-16,13-4 0 15,13-7 0-15,13-11 0 16,20-10-5-16,4-27-13 16,32 2-10-16,-11-23-14 15,20-5-1-15,-1-13-1 16,9-3 0-16</inkml:trace>
  <inkml:trace contextRef="#ctx0" brushRef="#br0" timeOffset="79277">19552 8492 58 0,'22'-39'35'16,"-8"-1"-1"-16,-1 5 1 16,-13-2-19-16,-3 13-9 15,-18-1 0-15,-5 23 1 16,-21 8-1-16,-5 25-1 15,-17 14-1-15,0 21 0 16,-10 13-1-16,4 13 0 16,5 9-1-16,13 4 0 15,15-3-1-15,18-5-2 16,19-8 0-16,19-15-3 15,24-12-2-15,13-22-6 16,25-6-24-16,-2-23-4 16,10-6 1-16,-4-22-2 0</inkml:trace>
  <inkml:trace contextRef="#ctx0" brushRef="#br0" timeOffset="79857">19613 8967 101 0,'-19'14'37'16,"14"2"0"-16,-4-2-1 16,3 13-32-16,-3 5 0 15,1 8-1-15,-6 3 1 16,3 4-1-16,-3-5-1 15,2 0 0-15,2-9-1 16,5-8 0-16,5-25 0 0,0 0 0 16,19-16-1-16,3-18 0 15,5-9 0-15,3-7 0 16,2-3 1-16,-2-2-2 15,-2 6 2-15,-4 5-1 16,-9 11 0-16,-5 7 0 16,-5 12 0-16,-5 14 0 15,0 0 0-15,0 0 1 16,-8 22-1-16,8-4 0 15,1 1 0-15,5 1 1 16,8-4-1-16,4-5 1 16,6-2 0-16,6-8 0 15,6-6 0-15,2-3-1 16,0-5 1-16,-1 2 0 0,-2-5-1 15,-6 3 1-15,-7-1-1 16,-5 5 1-16,-5 2-1 16,-12 7 0-16,0 0 1 15,0 0-1-15,1 14 0 16,-7 4-1-16,2 4 1 15,-1 4-2-15,4 4 0 16,1-1-2-16,7 6-2 16,1-11-2-16,17 12-14 15,-8-27-7-15,16 9-9 16,-3-20 0-16,12 4-1 15,-3-15 3-15</inkml:trace>
  <inkml:trace contextRef="#ctx0" brushRef="#br0" timeOffset="80240">20499 9035 68 0,'14'-21'36'16,"-14"0"1"-16,2 8 0 15,-14-7-13-15,12 20-15 16,-32-1-2-16,12 15-1 16,-10 2-1-16,2 9 0 15,-5 7-2-15,-1 9 1 16,1 1-2-16,6 1 1 15,5-3-2-15,10-4 1 16,9-10-2-16,9-9 1 16,12-14-1-16,10-13 0 15,9-11 0-15,7-11-1 16,0-7 1-16,-2-5 0 15,-4-1 0-15,-2 0-1 16,-9 6 1-16,-8 6 0 0,-7 9 0 16,-7 10 0-16,-5 14 0 15,0 0 0-15,-10 20-1 16,2 5 1-16,1 8-1 15,3 5-1-15,2 0-1 16,5-5-1-16,12 1-4 16,-5-22-14-16,27 0-9 15,-5-24-8-15,15-5 1 16,1-22-1-16,11-6 1 15</inkml:trace>
  <inkml:trace contextRef="#ctx0" brushRef="#br0" timeOffset="80457">21181 8474 102 0,'-14'19'39'16,"-10"6"1"-16,4 23 0 16,-12-2-33-16,9 14-3 15,1 3-1-15,4 7-1 16,1 5 1-16,4-1-3 15,5-1 0-15,2-6-4 16,10 0-5-16,-9-26-15 16,19 3-14-16,-9-22 0 15,13-8-1-15,-3-20 0 16</inkml:trace>
  <inkml:trace contextRef="#ctx0" brushRef="#br0" timeOffset="80713">21166 8913 115 0,'-25'-4'40'15,"3"17"0"-15,-17-5-6 16,10 12-28-16,2 0-1 16,5 6-1-16,4-1-1 15,9 2 0-15,7-5-1 16,5-3 1-16,11 1-3 15,8-8 0-15,6 0 0 16,4-7 0-16,6-1-3 16,-2-4-1-16,6 4-5 15,-9-18-9-15,14 9-22 16,-13-12-1-16,5 2 0 0,-5-7 0 15</inkml:trace>
  <inkml:trace contextRef="#ctx0" brushRef="#br0" timeOffset="81058">21427 9007 88 0,'-17'20'39'16,"-1"-5"0"-16,9 7 1 16,-2-16-17-16,16 6-18 15,5-5-1-15,12-3-1 16,6-7 0-16,9-4 0 15,6-9-1-15,3-6 0 16,1-4-1-16,-7-2-1 16,-7-1 1-16,-10 2-1 0,-12 2-1 15,-13 7 1-15,-13 5 0 16,-13 12 0-16,-10 11 0 15,-7 11 0-15,-4 7 1 16,2 10 1-16,4 3-2 16,9 6 0-16,9-4 0 15,18-2 0-15,15-10 0 16,14-13-4-16,21-6-6 15,3-26-7-15,28 3-22 16,-8-21-4-16,12 1 1 16,-7-15-2-16</inkml:trace>
  <inkml:trace contextRef="#ctx0" brushRef="#br0" timeOffset="81493">21968 8514 65 0,'0'0'39'15,"21"-1"-1"-15,-8 6 1 16,15 20-12-16,-5-2-22 16,10 10 1-16,-8 7 1 15,7 9-3-15,-12 5 0 16,-1 12-1-16,-14 4 0 15,-10 5-1-15,-12 1 1 16,-10 0-3-16,-4-4-1 16,-9-9-1-16,4-5-3 15,-6-22-17-15,18-2-16 16,-1-21-4-16,25-13 2 15,-14-15-2-15</inkml:trace>
  <inkml:trace contextRef="#ctx0" brushRef="#br0" timeOffset="82102">23523 8589 62 0,'3'-36'37'16,"-2"2"-1"-16,-10-1 2 0,7 12-12 15,-17-7-20-15,1 10-2 16,-8 6-1-16,-3 14 1 15,-6 13-1-15,-2 17 1 16,-8 14-1-16,-3 13 1 16,-4 14 0-16,0 9-1 15,5 7 1-15,4 2-2 16,6 1 0-16,11-6-1 15,11-7 0-15,12-11-4 16,11-11-2-16,6-14-3 16,18-2-19-16,-15-27-13 15,12-6 1-15,-12-18-1 16,0-3 0-16</inkml:trace>
  <inkml:trace contextRef="#ctx0" brushRef="#br0" timeOffset="82959">22878 8927 119 0,'-21'-17'39'15,"21"17"2"-15,-9-15-8 16,28 18-28-16,7-3-2 16,15-1 0-16,10-2-2 15,12 1 1-15,5 0-1 16,3 0-1-16,4 2 0 15,-7 0 0-15,-7 3 0 16,-4 1-1-16,-11 2 1 16,-12 1 0-16,-8 0-1 15,-9 0 1-15,-11 2 0 16,-6 4 0-16,-11 1 0 0,-6 4 0 15,-9 5 0-15,-3 4 1 16,-6 4-1-16,-1 2 1 16,2 3 0-16,7-3-1 15,9 0 1-15,13-7-1 16,13-7 0-16,12-8 0 15,16-11 0-15,7-11 0 16,10-9 0-16,0-8 0 16,3-7 0-16,-4-6-1 15,-9-1 1-15,-7-3 0 16,-11 3-1-16,-10 2 2 15,-13 2-1-15,-8 3 1 16,-10 10-1-16,-6 6 0 16,-6 6 0-16,-1 9 1 0,1 8-1 15,3 1 0-15,6 8 0 16,9 2-1-16,11-2 1 15,11-3 0-15,14 0 0 16,11-6-1-16,8-1 2 16,10-3-1-16,1-2 0 15,3-3 0-15,-2-2 0 16,-9 4 0-16,-10-2 0 15,-9 2 0-15,-12 1 0 16,-17 2 0-16,0 0 0 16,-22 18 1-16,-6-1-1 15,-5 8 1-15,-5 5-1 16,-7 5 1-16,6 3 0 0,6 4-1 15,6 1 2-15,11-4-2 16,16-6 0-16,11-6 0 16,18-12 0-16,13-8 0 15,9-11 0-15,7-11 0 16,0-9 0-16,-1-11 0 15,-9-4 0-15,-6-2 0 16,-17 0 0-16,-12 1 0 16,-13 3-2-16,-13 5 2 15,-6 9-1-15,-7 5 0 16,-2 10 0-16,2 4-2 15,11 8-1-15,15-4-4 16,11 19-13-16,2-19-4 16,30 17-6-16,-6-18 0 0,24 9-9 15,-3-10 0-15,10 3 2 16</inkml:trace>
  <inkml:trace contextRef="#ctx0" brushRef="#br0" timeOffset="83334">24620 8909 86 0,'18'-9'39'0,"-30"1"1"15,1 9 1-15,-18-9-19 16,3 13-16-16,-9 3-2 15,1 9 0-15,-6 6-1 16,2 9 0-16,3 3-1 16,3 8 0-16,6-3 1 15,10 3-3-15,12-10 0 16,11-6 0-16,12-18 0 15,18-11 0-15,11-16 0 16,9-16 0-16,10-10 0 0,5-15 0 16,1-8 0-16,-4-6 0 15,-6-2 0-15,-9-1 0 16,-13 7 0-16,-12 10 0 15,-14 10 0-15,-17 18 0 16,-11 19 0-16,-13 20 0 16,-11 23 0-16,-6 19 0 15,0 11 0-15,4 6 0 16,8 7 0-16,9-5-4 15,18 4-8-15,1-27-10 16,28 11-6-16,-13-32-5 16,28 7-2-16,-11-23-9 15,7-5 1-15</inkml:trace>
  <inkml:trace contextRef="#ctx0" brushRef="#br0" timeOffset="89550">25152 9236 102 0,'0'0'41'0,"0"0"1"16,-14 2-2-16,24-14-35 16,-10 12-2-16,-5-12-2 15,5 12 0-15,8-15-2 16,-8 15-3-16,8-25-15 15,4 25-19-15,-12 0-4 16,0 0 2-16,0 0-3 0</inkml:trace>
  <inkml:trace contextRef="#ctx0" brushRef="#br0" timeOffset="95373">7877 11108 70 0,'7'-16'37'0,"-1"3"1"16,-13-2-1-16,7 15-32 16,-29-11-2-16,0 14-1 15,-10 9 0-15,-5 8 1 16,-11 5-2-16,-2 11-1 15,-2 1 2-15,5 5-2 16,6-3 2-16,10-4 0 16,14-5-1-16,12-3 0 15,12-9-1-15,14-7 0 16,14-6 0-16,10-6 0 0,8-4 1 15,5 2-1-15,1 1 0 16,-2 0 0-16,-9 5 0 16,-7 9 1-16,-17 9-1 15,-17 10 1-15,-18 10-1 16,-11 1 1-16,-9 8-1 15,-5-2 2-15,0 0-2 16,3-7-1-16,12-4-4 16,5-24-21-16,23-13-11 15,18-1-1-15,18-18-1 16,6-13-2-16</inkml:trace>
  <inkml:trace contextRef="#ctx0" brushRef="#br0" timeOffset="95720">8290 11038 90 0,'-1'-16'38'0,"1"16"1"16,-4-18-10-16,4 18-22 0,-19 25-3 15,9 2-2-15,-4 11 1 16,0 14-2-16,-2 11 0 16,-3 9-1-16,-1 7 0 15,4 0-1-15,2 0-1 16,2-7 0-16,6 0-4 15,-1-21-4-15,18-2-28 16,-8-21 1-16,9-12-3 16,-12-16 2-16</inkml:trace>
  <inkml:trace contextRef="#ctx0" brushRef="#br0" timeOffset="96706">8049 11435 86 0,'-20'-17'37'0,"7"13"0"16,1-3 1-16,12 7-33 15,21-9-2-15,7 6-1 16,8-4 0-16,10 2-1 16,12-3 0-16,7 1 0 15,2-2 0-15,0 4-1 16,-6 1 0-16,-8 3 0 15,-10 4 0-15,-11 1 0 16,-13 5 1-16,-12 2-1 16,-11 5 0-16,-9 7 1 15,-11 2 0-15,-3 4 0 16,-5 5 0-16,0 3 1 15,1-3-1-15,8 1 0 0,5-2 0 16,13-5 1-16,14-5-2 16,13-9 1-16,12-10-1 15,5-8 0-15,9-11 0 16,3-9-1-16,-3-8 1 15,-3-7-3-15,-8 0 2 16,-11-5 0-16,-12 3 0 16,-6 1 0-16,-12 7 0 15,-10 6 0-15,-8 10 1 16,-1 6 0-16,-2 6 0 15,-3 6 0-15,9 5 1 16,5 3-1-16,14-9 0 16,-4 16 1-16,17-13-1 15,11-2 1-15,9-5 0 16,5-1 0-16,5-1 0 0,2 0 0 15,-1-1 0-15,-6 4 0 16,-5 3 0-16,-9 4 0 16,-9 6-1-16,-6 4 1 15,-7 8 0-15,-8 5-1 16,-3 3 1-16,-3 3-1 15,-2 0 0-15,4-1 0 16,2-4 0-16,3-8 0 16,6-6 0-16,-1-14 0 15,19-2 0-15,-3-12 1 16,5-9-1-16,2-5 0 15,2-4 0-15,-2-1 1 16,-2 0-1-16,-2 4 0 16,-6 5 1-16,-4 7-1 0,-3 7 0 15,-6 10 1-15,0 0-1 16,0 0 0-16,12 2 0 15,-12-2 0-15,13 18 0 16,-4-7 0-16,4 0 0 16,3-2 1-16,4-4-1 15,6-4 0-15,2-4 1 16,5-4-1-16,1-7 1 15,-2-3 0-15,2-1 0 16,-5-2-1-16,-5 2 0 16,-3 2 1-16,-9 4-1 15,-1 6 0-15,-11 6 0 16,0 0 0-16,3 23-1 0,-7 2 0 15,-2 6 0-15,0 5-1 16,3 2-1-16,3 0-1 16,11 0-4-16,1-14-5 15,20 10-11-15,-6-26-16 16,15 1 0-16,0-13-1 15,9-2 2-15</inkml:trace>
  <inkml:trace contextRef="#ctx0" brushRef="#br0" timeOffset="97097">9902 11427 63 0,'-14'-14'39'0,"1"7"1"16,-10-5 0-16,4 17-13 16,-13-10-21-16,8 8-2 0,-2 3 0 15,2 7-1 1,-2 4-1-16,4 8 1 0,3 1-2 15,4 6 1-15,1 0-1 16,9-1 0-16,7-4 0 16,8-2-1-16,6-10 1 15,9-10-1-15,2-6 0 16,9-10 1-16,-1-12-1 15,3-6 0-15,0-5 1 16,-5-4-1-16,-5 0 0 16,-4 4 0-16,-7 5 1 15,-4 5-1-15,-7 11 0 16,-6 13-1-16,0 0 1 15,-12 23 0-15,4 5-2 0,2 1 1 16,5 4-2-16,3-3 0 16,11 1-3-16,2-18-6 15,22 3-12-15,-8-29-16 16,20-3 0-16,1-20-2 15,7-3 3-15</inkml:trace>
  <inkml:trace contextRef="#ctx0" brushRef="#br0" timeOffset="97291">10518 10928 82 0,'-27'-8'40'0,"8"31"-1"16,-13 7 1-16,12 21-21 15,-9 3-17-15,7 9-1 16,3 3-1-16,4 7-1 0,6 1-1 15,3-8-5-15,6 3-3 16,-4-20-23-16,8-1-6 16,-4-16-1-16,3-9 0 15</inkml:trace>
  <inkml:trace contextRef="#ctx0" brushRef="#br0" timeOffset="97826">10264 11297 98 0,'4'19'40'16,"11"-3"1"-16,-1-9-4 16,9 0-34-16,15-6-2 0,11-1 0 15,9-5 0-15,4 0-1 16,2-1 0-16,0-3-1 15,-6 3 0-15,-7 1 1 16,-5 1-1-16,-12 2 1 16,-15 2 0-16,-10 3 0 15,-9-3 1-15,-9 10 0 16,-7-3 0-16,-6 5 1 15,-6 0-1-15,-5 7 1 16,0 6 0-16,-4 5 0 16,6 2-1-16,4 5 1 15,4-2 0-15,9 2 0 16,9-6-1-16,12-7 0 15,10-9 0-15,7-10-1 0,10-10 1 16,1-9-1-16,4-10 0 16,-3-6 0-16,-2-7 0 15,-4-1 0-15,-5-1 0 16,-9 4 1-16,-2 4-1 15,-5 9 0-15,-4 6 0 16,-5 16 0-16,0 0 0 16,-4 17 0-16,0 8 0 15,1 6-1-15,2 5-2 16,-1-2-3-16,10 6-6 15,-9-20-10-15,23 5-18 16,-9-20-2-16,12-4-1 16,4-17 0-16</inkml:trace>
  <inkml:trace contextRef="#ctx0" brushRef="#br0" timeOffset="99063">12055 11451 40 0,'11'-15'35'16,"1"7"2"-16,-10-4 0 15,-2 12-15-15,-9-17-9 16,9 17-5-16,-27-12-1 0,6 12-1 15,-6 0-1-15,-5 12-1 16,-7 2 0-16,-5 12-1 16,-3 9-1-16,-3 9 2 15,-2 4-1-15,5 7 0 16,5 1-1-16,8-4-1 15,11-6 0-15,17-10-1 16,16-11 1-16,14-14-2 16,18-14 2-16,11-14-3 15,9-14 2-15,8-5 1 16,1-10-1-16,-1-4 1 15,-5-2-1-15,-10 5 1 16,-9 2-2-16,-14 10 1 16,-11 7 0-16,-12 10 0 0,-9 18 0 15,-12 0 0-15,-6 18 0 16,-3 7 0-16,1 7 0 15,1 5 1-15,4 1-1 16,9 0 2-16,11-4-2 16,9-7 2-16,11-7-2 15,11-9 1-15,7-11-1 16,2-6 0-16,6-8 0 15,0-6-1-15,-3-5 1 16,-7 0-1-16,-5 0 1 16,-7 2-1-16,-8 6 1 15,-7 3 0-15,-14 14 0 16,0 0 1-16,0 0-2 15,-4 24 1-15,-8 0 0 0,-1 5 2 16,0 1-2-16,3 5 1 16,-2-6-1-16,10-2 1 15,0-7 0-15,2-20 0 16,18 8-1-16,0-18-1 15,7-12 1-15,4-9-2 16,3-5 2-16,2-7-2 16,1-1 2-16,-4 2-2 15,-2 1 2-15,-7 9 0 16,-1 7 0-16,-4 7 0 15,1 11-1-15,0 7 1 16,3 10 0-16,6 1 0 16,5 3 0-16,6 0 0 0,5 0 0 15,1-7 1-15,-1-3-1 16,0-4 0-16,-8-6 0 15,-9-4 0-15,-9-5 0 16,-12-2 0-16,-9 1 1 16,-11-1-1-16,-10 7 0 15,-8 3 1-15,-6 6-1 16,-3 8 0-16,1 7 1 15,5 7-1-15,8 4 0 16,11 5 0-16,12-4-1 16,12 1-2-16,20-1-6 15,3-13-3-15,22 7-3 16,-5-21-5-16,29 12-13 15,-2-18-9-15,26-2 0 16,3-8 1-16</inkml:trace>
  <inkml:trace contextRef="#ctx0" brushRef="#br0" timeOffset="99497">14343 10941 90 0,'0'0'42'0,"7"-13"-2"15,-5 25-2-15,-19 5-30 16,9 17-7-16,-4 9 0 16,-4 19-1-16,-4 11 1 15,-4 14-2-15,-4 5 1 16,2 0 2-16,1 1-2 15,2-8-1-15,8-8-1 16,5-17-3-16,12-9-3 16,-3-26-17-16,18-4-14 0,-4-22-2 15,9-9 1-15,-6-16 2 16</inkml:trace>
  <inkml:trace contextRef="#ctx0" brushRef="#br0" timeOffset="99674">14075 11557 91 0,'-30'0'40'0,"18"11"1"15,0-5-2-15,20 5-31 16,10-13-6-16,17-6-2 16,21-7-2-16,10-10-2 15,16 0-3-15,-1-20-10 16,16 5-22-16,-9-10 0 15,1 6-1-15,-14-9 1 16</inkml:trace>
  <inkml:trace contextRef="#ctx0" brushRef="#br0" timeOffset="100048">14899 10975 100 0,'-23'34'38'0,"-13"5"2"16,8 17-2-16,-15 4-33 15,13 10-3-15,-1 5 0 16,2 6 1-16,1-3 0 15,6 3 1-15,4-12-3 16,10-6 2-16,3-8-2 16,10-16-2-16,0-16 1 15,14-14 0-15,4-12-1 16,6-15-1-16,3-6 1 0,-3-13-1 15,4-4 1-15,-4-2 2 16,-4 4-1-16,-5 5-2 16,-5 9 2-16,-7 9 1 15,-8 16-1-15,0 0 0 16,-2 31 0-16,-4-3 1 15,1 7-2-15,4 0 1 16,7 4-4-16,6-6 0 16,17 0-8-16,-10-23-12 15,24 4-16-15,-5-16 1 16,14-3-2-16,-7-12 0 15</inkml:trace>
  <inkml:trace contextRef="#ctx0" brushRef="#br0" timeOffset="100399">15203 11572 91 0,'0'0'39'16,"-4"26"2"-16,4-26-2 16,28 21-34-16,-7-13-1 15,9-1-2-15,0-8 0 16,2 0 0-16,0-7 0 15,-1-6-2-15,-8-6 1 16,0 0-1-16,-11-6 1 16,-7-2-1-16,-8 3 0 15,-7 1 0-15,-8 5 0 16,-7 9 0-16,-6 10 0 0,-6 13 1 15,-5 12 0-15,3 10 1 16,0 7-1-16,6 5 1 16,12 2-2-16,14-2 1 15,15-10-4-15,13-17-4 16,25 1-7-16,1-28-18 15,21 1-10-15,-1-16-1 16,15-2 0-16</inkml:trace>
  <inkml:trace contextRef="#ctx0" brushRef="#br0" timeOffset="103257">16185 11510 65 0,'3'-15'36'0,"-3"15"-1"16,0 0-5-16,2-11-22 15,-2 11-2-15,0 9-1 16,3 8-1-16,-4 3 0 16,3 10 0-16,-3 5-1 15,5 9 0-15,-2 4-1 16,4 1-2-16,-3-1 1 15,6-4-1-15,1-10 1 16,1-5-2-16,7-10 2 16,2-17-3-16,7-16 4 15,3-13 0-15,12-13-1 0,2-8 1 16,1-7-2-16,0-3 1 15,-2 0-2-15,-6 3 0 16,-7 12-1-16,-11 10-2 16,-8 13-1-16,-12 6-1 15,1 14-4-15,-15 6-20 16,13 14-4-16,-7-4-3 15,11 7 1-15</inkml:trace>
  <inkml:trace contextRef="#ctx0" brushRef="#br0" timeOffset="103955">16834 11625 71 0,'0'0'38'0,"-8"11"-2"15,8-11 2-15,11 7-26 16,6-6-10-16,9-4 0 16,4 0 0-16,3-3 0 15,2-1 0-15,-2-2-1 16,-3-4 0-16,-6-1 0 15,-3 0 0-15,-12-3 0 16,-6-1 0-16,-9-1 0 16,-6 3 0-16,-10 1 0 15,-1 6 0-15,-6 4 0 0,-3 10 0 16,-2 4 0-16,3 11 0 15,-2 4 0-15,10 6 0 16,7 2 0-16,9 0 2 16,9-3-2-16,17-5 1 15,11-7-1-15,12-11 0 16,10-6-1-16,7-6 1 15,4-6-1-15,1-4-1 16,-6 0 2-16,-7 1-3 16,-11 3 2-16,-8 4 1 15,-13 5-1-15,-9 5-1 16,-10-2 1-16,-10 24 2 15,-3-5-2-15,-2 7 1 16,-4-2-1-16,3 5 2 0,1-1-2 16,5-5-2-16,5-5 2 15,5-5-2-15,0-13 2 16,20-8 0-16,1-6 0 15,2-8-1-15,2-5 2 16,1-7 1-16,-5-2-2 16,2-1 2-16,-8 4-2 15,-5 2-1-15,-5 6 1 16,-2 4 0-16,-2 5 0 15,3 5 0-15,-4 11-1 16,17-7-1-16,1 12-1 16,0-4-2-16,12 8-4 15,-2-12-9-15,21 12-19 16,-12-10-3-16,10 7 1 0,-6-9 1 15</inkml:trace>
  <inkml:trace contextRef="#ctx0" brushRef="#br0" timeOffset="104459">17909 11505 102 0,'-10'0'39'15,"-10"-6"0"-15,7 14-10 16,-7-3-23-16,3 8-2 16,-1 6 0-16,2 8-1 15,1 4-1-15,6 5 2 16,2-1-2-16,7 2 2 15,3-9-3-15,9-6 2 16,8-14-2-16,6-9 0 16,6-11-1-16,6-9-1 15,1-7 1-15,2-7-2 0,-3-2 1 16,-1 1-1-16,-3 4 1 15,-9 6-1-15,-6 9 1 16,-7 12 0-16,-12 5 0 16,-1 31 1-16,-12 6 0 15,-5 16 0-15,-4 15-1 16,-9 12-1-16,-5 15 1 16,-5 5-1-16,1 4 1 15,-1-5-2-15,2-9 1 16,5-9 0-16,3-18 1 15,6-15 2-15,6-25-1 16,6-19 1-16,5-16 0 16,3-14-1-16,6-18 1 15,2-11-1-15,4-14 1 0,4-9-2 16,9-9 1-16,5-1 3 15,4 4-3-15,6 5 0 16,3 13-2-16,-1 5-4 16,9 26-11-16,-20 1-15 15,14 21-6-15,-11 0-4 16,9 12 1-16</inkml:trace>
  <inkml:trace contextRef="#ctx0" brushRef="#br0" timeOffset="105074">19076 11559 86 0,'17'-16'35'0,"0"2"0"16,-9-5-8-16,-8 19-22 16,2-22 0-16,-2 22-1 15,-23 0 0-15,-1 10 1 16,-10 3-1-16,-1 5 0 15,-7 2-1-15,5 3 0 16,3-2-1-16,6 1-1 16,10-4 0-16,12-1 0 15,14-3 0-15,7-1-1 16,13 1 0-16,3-3 2 15,4 3-1-15,-5 0 1 16,-2 0-1-16,-5 4 1 0,-9 1-1 16,-8 1-2-16,-10 0 2 15,-6 0-3-15,-8-2 2 16,0-2-3-16,-1-1 1 15,1-9-4-15,18-6 1 16,-16-7-7-16,32 1-18 16,-1-20-10-16,18 3 1 15,2-13-1-15</inkml:trace>
  <inkml:trace contextRef="#ctx0" brushRef="#br0" timeOffset="105625">19500 11505 88 0,'14'-4'38'0,"-14"4"-1"15,-14 18 2-15,-10-3-29 0,9 4-6 16,-7 7-1-16,-2 4 1 16,-1 3-1-16,2 8 1 15,-1-2-2-15,5-2-1 16,4-5 0-16,6-6 0 15,3-5 0-15,7-7-3 16,-1-14 2-16,23-7 0 16,-4-9 0-16,4-11 1 15,1-1-1-15,2-7 1 16,-1-4-2-16,-3 0 2 15,-3 1-2-15,-5 5-1 16,-4 4 2-16,-3 9 0 16,-4 7 0-16,-3 13 0 0,0 0 1 15,0 0-1-15,3 28 0 16,3-9 1-16,2 4-1 15,7-2 0-15,7-5 1 16,7-5-1-16,10-9 1 16,5-7-1-16,6-7 1 15,2-7-1-15,0-6 1 16,-3-1-1-16,-8 2 1 15,-9 3-1-15,-8 3 1 16,-7 9-1-16,-17 9 0 16,0 0 0-16,-14 27 0 15,0-1 0-15,-1 4-1 16,1 6 2-16,3 2-3 15,4 0 0-15,14 0-4 0,4-15-7 16,20 9-6-16,-7-25-16 16,22 2-3-16,-5-16-3 15,15-1 2-15</inkml:trace>
  <inkml:trace contextRef="#ctx0" brushRef="#br0" timeOffset="106006">20317 11556 98 0,'-30'9'38'15,"-11"-1"0"-15,12 16-3 16,-11-3-29-16,9 4 0 16,-1 0-1-16,8 2 1 15,8-3-3-15,10 3 1 0,9-11-1 16,14-3 0-16,7-10-2 15,10-4 0-15,1-6-2 16,5-4-1-16,-1-7 2 16,-1-5-3-16,-5 1 2 15,-4-1-1-15,-11-1 1 16,0 3-1-16,-8 2 1 15,-3 0 1-15,-2 8 0 16,-5 11-1-16,0 0 1 16,0 0 0-16,-16 27 0 15,6-4 2-15,1 7-3 16,-1 5 2-16,1 1-3 15,5-5-3-15,13-3 0 16,-1-18-8-16,22 5-9 0,-5-27-19 16,21-4 3-16,0-19-4 15,12-7 4-15</inkml:trace>
  <inkml:trace contextRef="#ctx0" brushRef="#br0" timeOffset="106231">21072 11068 76 0,'0'0'40'0,"-10"1"0"15,-16 19 1-15,2 25-14 16,-8 0-24-16,-2 11 0 16,0 11-1-16,1 6 0 15,2 2-1-15,5-3 1 16,11-3-2-16,5-9-1 15,11-8-3-15,3-21-1 0,24-6-12 16,-7-31-18-16,22-8-5 16,1-23-2-16,13-4 2 15</inkml:trace>
  <inkml:trace contextRef="#ctx0" brushRef="#br0" timeOffset="106404">21370 11056 97 0,'-6'18'40'0,"-18"16"2"16,0 31 0-16,-18 5-31 15,5 11-10-15,1 1 0 16,8-4 1-16,7-2-7 0,3-17-6 16,22 3-26-1,-8-25-4-15,14-2 1 0,0-24-3 16</inkml:trace>
  <inkml:trace contextRef="#ctx0" brushRef="#br0" timeOffset="107096">22116 11073 88 0,'19'-28'39'0,"-11"0"-1"15,1 14 2-15,-9 14-35 0,-13-2 0 16,3 18-2-16,-1 11-1 15,-5 7 1-15,-1 14-2 16,-3 7 1-16,3 9-2 16,-1 3 2-16,1 5 1 15,2-2-2-15,2-3 2 16,4-5-1-16,4-7 1 15,5-10-3-15,4-12 3 16,5-10-2-16,5-9 1 16,3-13-2-16,6-8-1 15,3-9 0-15,3-7 0 16,-1-4 1-16,1-5-2 15,-3 1 2-15,0 1-2 16,-3 5 2-16,-5 5 0 16,-1 11 1-16,-5 4-2 0,-1 12 0 15,-3 7-1-15,2 7-1 16,-2 2-1-16,7 4-2 15,1-5-2-15,11 6-6 16,-7-20-9-16,23 7-13 16,-10-16-2-16,12 2 0 15,-7-17 8-15</inkml:trace>
  <inkml:trace contextRef="#ctx0" brushRef="#br0" timeOffset="107403">22696 11561 100 0,'-7'-26'36'16,"5"14"-5"-16,-19-11 0 15,10 18-21-15,-16-1-3 16,2 13-2-16,-4 5 0 15,1 11-1-15,0 5-1 0,-1 8 2 16,6 1-2-16,8 7 1 16,10-10-3-16,13 2 2 15,8-12-2-15,15-7 2 16,7-10-3-16,7-9 0 15,5-8-1-15,-3-11-2 16,-2-2 3-16,-6-8-4 16,-8-2 3-16,-11-3-3 15,-8 2 2-15,-8-4-3 16,-5 5 2-16,-6-2-2 15,1 7-1-15,-3-2-3 16,10 19-8-16,-9-15-15 16,19 15-7-16,3-8 0 15,12 8 1-15</inkml:trace>
  <inkml:trace contextRef="#ctx0" brushRef="#br0" timeOffset="107658">23364 10883 88 0,'0'0'43'0,"-19"-2"-3"16,6 26 1-16,-16 5-20 16,6 17-20-16,-6 8 1 15,4 16 0-15,-4 7-1 16,-3 7 0-16,8 1-1 15,-1-3 1-15,3-2-1 16,3-7 0-16,10-4-4 16,0-23-9-16,20 3-14 0,-5-27-14 15,16-4 0-15,-1-22-4 16,14-2 4-16</inkml:trace>
  <inkml:trace contextRef="#ctx0" brushRef="#br0" timeOffset="108033">23315 11525 94 0,'0'0'41'16,"-17"9"0"-16,20 1-1 16,-3-10-28-16,14-1-10 15,10 2-2-15,4-1 1 0,8-3 0 16,1-1-1-16,4-4 0 15,1-1 0-15,1-5 1 16,-4-3-1-16,-5-3 0 16,-4-2 0-16,-8-2 1 15,-7 2-1-15,-9 1 0 16,-7 1 0-16,-9 5-1 15,-8 8 1-15,-7 7-1 16,-8 14 1-16,-4 7 1 16,-6 12-1-16,-2 5 0 15,2 6 1-15,7 1 0 16,10-3-1-16,11-2 0 15,12-13-1-15,22-6-4 16,9-18-4-16,25 2-9 16,-4-22-21-16,21-2 0 0,-2-13-2 15,13 0 1-15</inkml:trace>
  <inkml:trace contextRef="#ctx0" brushRef="#br0" timeOffset="108334">24076 11279 86 0,'-27'11'41'16,"-12"0"-1"-16,5 14 2 15,-13-5-24-15,5 11-14 16,13 1-2-16,10-3 0 16,6-2-1-16,13-3 0 15,11-7-1-15,9-4 1 16,8-7-1-16,4-2 0 15,0-3 0-15,-3 3 0 0,-7 0 1 16,-7 3-1-16,-6 4 1 16,-9 3-1-16,-13 4 0 15,-3-1 0-15,-7 7-1 16,-5-2 0-16,1 3-3 15,-9-9-5-15,10 15-9 16,-18-21-21-16,18 4-2 16,-11-12 2-16,8 0-3 15</inkml:trace>
  <inkml:trace contextRef="#ctx0" brushRef="#br0" timeOffset="109769">2174 12630 52 0,'10'-20'35'15,"-10"20"0"-15,-5-18-5 16,5 18-15-16,-22-4-3 16,8 8-2-16,-8-4-4 15,0 7 0-15,-1 3-2 16,-1 6-2-16,0 4 0 15,2 10 0-15,0 6 0 0,7 7-2 16,3 5 1-16,8 3 0 16,4-3-1-16,8 0 0 15,7-10 1-15,8-12-1 16,6-15-1-16,6-14 2 15,1-16-1-15,2-17 0 16,-1-9 0-16,1-8 0 16,-6-7 0-16,-8 0 1 15,-9 2-1-15,-5 6 0 16,-6 8 0-16,-9 10 1 15,-5 9-1-15,-3 9 0 16,-3 9 0-16,0 7 1 16,2 7-1-16,4 4 0 15,6 2 0-15,7 1 0 0,8-3 1 16,8-2-1-16,10-3 0 15,10-1 0-15,2-8 1 16,4 3-1-16,-1-3 0 16,-3 1 1-16,-5 2-1 15,-6 3 1-15,-7 6-1 16,-11 6 0-16,-6 5 0 15,-6 4 0-15,-7 5 0 16,-3 3 0-16,-4 2 1 16,2-5-2-16,-1-2 1 15,3-5 0-15,3-7 0 16,7-15 0-16,0 0 0 15,26-29 0-15,0-3 0 16,1-5 1-16,4-6-1 16,1 1 2-16,-1 1-1 0,-3 8 0 15,-8 9 0-15,-5 18 1 16,-15 6-1-16,9 28-1 15,-9 2 0-15,-2 7-3 16,1 8-1-16,0-7-5 16,14 11-7-16,-7-30-11 15,20 5-13-15,-1-20 0 16,18-5-2-16,5-16 2 15</inkml:trace>
  <inkml:trace contextRef="#ctx0" brushRef="#br0" timeOffset="110190">3621 12163 83 0,'6'-15'38'0,"5"20"0"16,-13 5 0-16,5 20-32 15,-8 8-2-15,-2 12-1 16,-4 12-2-16,1 11 0 16,-2 7 0-16,3 0 0 15,0-1-2-15,-1-11-1 16,10-1-5-16,-3-24-12 15,17 0-19-15,-8-23 1 16,12-7-2-16,-9-22 1 16</inkml:trace>
  <inkml:trace contextRef="#ctx0" brushRef="#br0" timeOffset="110370">3498 12692 96 0,'-21'5'39'15,"14"11"0"-15,7-16-4 16,0 0-32-16,15 3-2 15,12-18-3-15,17-6-3 16,5-21-14-16,19 9-19 16,1-18 0-16,11 2-1 15,-4-12 0-15</inkml:trace>
  <inkml:trace contextRef="#ctx0" brushRef="#br0" timeOffset="110734">4161 12175 90 0,'-39'35'39'0,"7"14"2"15,-12-5-5-15,7 11-31 16,2 1-1-16,4 4 0 16,5-3-2-16,4 1 0 15,11-4 0-15,3-3-1 16,7-8-1-16,9-5 0 15,-3-10 1-15,10-6-1 16,4-7 0-16,2-11 0 16,0-9 1-16,3-10-1 15,-1-4 0-15,-1-7 0 16,-1-1 1-16,-2 0-1 15,-5 4 0-15,-3 2-1 16,-2 8 1-16,-9 13-1 16,15 2 0-16,-9 9-1 0,2 10-1 15,2 3-3-15,6 8-3 16,-5-12-8-16,18 15-22 15,-9-16 1-15,10 2-1 16,-5-14 0-16</inkml:trace>
  <inkml:trace contextRef="#ctx0" brushRef="#br0" timeOffset="111091">4450 12707 89 0,'0'0'38'0,"15"11"1"15,-5-18-3-15,9 6-31 16,3-8-1-16,12-4-2 16,-1-9 0-16,3 1 0 15,-2-5-1-15,-6 2 0 16,-7-1 0-16,-10 6 0 15,-12 2-1-15,-12 7 1 16,-13 8-1-16,-8 7 1 16,-6 7 0-16,-1 7 0 15,0 6 0-15,3 9 0 16,6 1 0-16,9 6 0 15,8-1 0-15,12-2-1 16,9-3-1-16,11-10-3 16,15-1-6-16,0-23-11 0,23 3-19 15,-8-16-1 1,17 2-2-16,-2-18 2 0</inkml:trace>
  <inkml:trace contextRef="#ctx0" brushRef="#br0" timeOffset="111715">5508 12559 76 0,'0'0'39'15,"-20"-9"-1"-15,10 13 0 16,-17 7-32-16,13 1-2 16,-7 7 1-16,6 4-2 15,-4 6 1-15,5 2-1 16,3 1 0-16,4-1-1 0,10-2 0 15,6-1 0-15,9-10-1 16,11-6 0-16,8-10-1 16,8-8 1-16,3-9-1 15,4-5 0-15,-1-6-1 16,-6-4 1-16,-3-3 0 15,-8-1 0-15,-9 2 0 16,-3 2 0-16,-10 5 0 16,-6 4 1-16,-4 6-1 15,-2 15 0-15,0 0 0 16,-10 9-1-16,1 12 0 15,0 7-1-15,4 6 0 16,3 0-3-16,3 6-1 16,3-13-6-16,16 8-9 0,-10-21-18 15,18-2 0-15,-5-17-1 16,14-3 2-16</inkml:trace>
  <inkml:trace contextRef="#ctx0" brushRef="#br0" timeOffset="112060">6108 12583 60 0,'-4'-16'39'0,"4"16"-1"15,-15 3 2-15,10 18-16 16,-10-7-21-16,3 9 2 16,-3 4-3-16,7 4 0 15,-3-1 0-15,4 2 0 16,3-4-1-16,3-4 1 15,4-8-1-15,-3-16 1 0,19 6-1 16,-4-18-1-16,2-8 1 16,7-9 0-16,0-7 0 15,1-3 0-15,2-4 0 16,-4 2 0-16,1 4-2 15,-3 6 2-15,0 9-2 16,-6 9 1-16,-2 16-2 16,-3 10-1-16,-4 11 0 15,1 9-2-15,1 8 0 16,-2 1-4-16,10 12-7 15,-13-18-14-15,16 5-8 16,-3-16-1-16,13-5 1 16</inkml:trace>
  <inkml:trace contextRef="#ctx0" brushRef="#br0" timeOffset="112444">6657 12500 89 0,'-35'-13'40'0,"13"31"2"16,-11 0-2-16,11 10-35 15,-8 6-1-15,6 10-1 16,5 0-1-16,7 1-1 16,9-3 1-16,10-11-2 15,8-8 1-15,7-15-1 16,9-14 0-16,6-17 0 15,6-13 0-15,1-11 1 0,-4-11-1 16,-3-3 1-16,-2-5 0 16,-7 2-1-16,-7 6 0 15,-7 9 1-15,-7 13-1 16,-10 14-1-16,3 22 1 15,-20 8-1-15,2 23 0 16,0 15 0-16,-1 11-1 16,2 5-1-16,5 8-1 15,2-8-2-15,11 4-4 16,-1-24-7-16,18 6-17 15,-5-25-6-15,12-4-1 16,-5-20 2-16</inkml:trace>
  <inkml:trace contextRef="#ctx0" brushRef="#br0" timeOffset="113060">6934 12564 64 0,'-15'25'41'0,"10"10"-3"16,-3-10 4-16,17 11-21 15,3-18-17-15,8-6-1 16,9-10 0-16,4-7-2 16,8-7 1-16,-2-9-1 15,1-9-1-15,-2-2 1 16,-6-3-1-16,-4 2 2 15,-11 1-2-15,-7 4 0 16,-8 5 0-16,-8 6 1 16,-7 9-2-16,-6 11 1 0,-4 7 0 15,-6 11 0-15,3 5 0 16,4 8 0-16,1 4 0 15,8 2 0-15,5-2 1 16,12-1-1-16,5-8 1 16,11-7-2-16,4-8 1 15,9-9 1-15,0-7-1 16,5-7 0-16,-1-1 0 15,-4-5 0-15,-4 4 0 16,-6 1 0-16,-3 4 1 16,-10 6-1-16,-10 0 0 15,8 21 0-15,-11 2-1 16,-2 2 1-16,-1 4 0 15,2 3 0-15,0-3 0 0,2-1 0 16,2-7 0-16,2-9 0 16,-2-12 1-16,12-7-1 15,-2-12 1-15,2-9 0 16,3-8 0-16,1-6 0 15,0-4 0-15,2-4 0 16,0 4-2-16,-4 5 0 16,5 13-4-16,-10-4-3 15,13 26-5-15,-10-15-9 16,20 22-19-16,-4-5 0 15,17 10-2-15,5-9 3 16</inkml:trace>
  <inkml:trace contextRef="#ctx0" brushRef="#br0" timeOffset="113706">8058 12525 68 0,'-11'-3'40'0,"-4"15"-1"15,-14-2 1-15,4 18-33 16,-17-9-1-16,4 11-2 16,-6-1 0-16,7 6-1 15,2-8-1-15,14-1-1 16,9-7 0-16,12-4 0 0,13-8-1 15,13-8 0-15,12-6 0 16,9-2 0-16,4-1 1 16,-3-2-1-16,-4 3 0 15,-2 3 1-15,-12 4-1 16,-8 10 0-16,-13 6 1 15,-13 6-1-15,-12 5 1 16,-5 7-1-16,-4 4 0 16,-3 2 0-16,3 1-1 15,-1-7 0-15,9-2-2 16,4-11-1-16,14-1-5 15,0-32-11-15,26 3-19 16,-3-23 0-16,18-4-1 16,0-11 1-16</inkml:trace>
  <inkml:trace contextRef="#ctx0" brushRef="#br0" timeOffset="113901">8478 12549 104 0,'-5'18'41'0,"-8"10"0"15,-15-6-12-15,2 16-26 16,-3 4-1-16,1 4-1 15,2 2 0-15,4-2-2 16,10-3 0-16,3-9 0 16,12-4-4-16,-3-30-6 15,31 20-18-15,-13-38-12 16,16-4 1-16,-5-18-2 15</inkml:trace>
  <inkml:trace contextRef="#ctx0" brushRef="#br0" timeOffset="114051">8419 12319 95 0,'-23'-10'40'0,"-3"0"0"16,15 19-2-16,11-9-39 16,3 12-6-16,30 7-24 15,-6-10-10-15,20 9 2 16,-3-5-3-16</inkml:trace>
  <inkml:trace contextRef="#ctx0" brushRef="#br0" timeOffset="114449">8814 12557 92 0,'-32'9'41'0,"0"13"-2"16,-12-5-2-16,7 18-31 15,-2 4-1-15,5 6-2 16,6 0 0-16,10-1-1 15,13-10 0-15,13-10 0 16,18-15-1-16,13-20 1 16,12-17-1-16,9-14-1 15,5-12 1-15,0-12 0 16,-3-4 0-16,-9-4 0 15,-10-2 0-15,-10 3 0 16,-8 8-1-16,-13 10 1 16,-7 15-1-16,-10 15 0 0,-6 23 0 15,-11 22 0-15,-3 20-1 16,-6 19 1-16,0 15-2 15,1 6-1-15,4 6-1 16,4-8-2-16,15-3-4 16,3-24-6-16,27 3-9 15,-10-33-17-15,24-10 1 16,-5-20-1-16,10-9 2 15</inkml:trace>
  <inkml:trace contextRef="#ctx0" brushRef="#br0" timeOffset="114772">9158 12594 83 0,'-9'11'42'0,"9"11"-2"16,0-11 2-16,17 9-34 16,2-11-6-16,6-4 1 15,4-5-1-15,7-5 0 16,-1-9-1-16,0-2 2 15,-5-7-2-15,-5-1 1 16,-7-2-1-16,-8-2 1 16,-10 2-2-16,-8 6 2 15,-10 7-2-15,-5 7 0 16,-8 14 0-16,-5 12 0 15,-4 12 0-15,2 10 0 16,5 10 0-16,5 1-2 16,12 1 1-16,9-7-4 0,19-3-5 15,-3-30-7-15,24 10-12 16,-4-26-13-16,13-4-1 15,-1-12 0-15</inkml:trace>
  <inkml:trace contextRef="#ctx0" brushRef="#br0" timeOffset="115381">10192 12552 79 0,'0'-13'41'15,"-10"-2"-1"-15,10 15-5 16,-34-2-26-16,14 11-1 0,-9 3-3 15,3 10-2-15,-5 4 0 16,4 8-1-16,2 3 0 16,9 3-1-16,6-1 0 15,10-3-1-15,12-6 1 16,11-7 0-16,8-9-1 15,11-7 1-15,3-11-1 16,3-6 1-16,-2-7-1 16,-8-8 0-16,-4-4-1 15,-11-3 1-15,-8 0-1 16,-13-3-1-16,-5 1 0 15,-10 0 0-15,0 4-2 16,-5 1 0-16,4 12-3 0,-2-2-2 16,16 19-10-16,0 0-15 15,0 0-5-15,15 12-1 16,14-5 1-16</inkml:trace>
  <inkml:trace contextRef="#ctx0" brushRef="#br0" timeOffset="115660">10877 12107 75 0,'-18'-28'39'15,"-7"3"-1"-15,3 14 3 16,-16 9-33-16,11 18-3 0,-4 12 0 15,1 24 1-15,-1 9-2 16,3 19 0-16,2 1-2 16,7 7 0-16,4-3-2 15,4-7-2-15,12-6-2 16,2-21-5-16,16 1-12 15,-12-31-21-15,11-6 1 16,-18-15-1-16,21-20 2 16</inkml:trace>
  <inkml:trace contextRef="#ctx0" brushRef="#br0" timeOffset="115816">10457 12576 108 0,'-20'-11'42'16,"20"11"3"-16,-13-10-5 0,32 7-36 15,10-3-2-15,11-4-3 16,11 4-4-16,2-11-7 15,15 18-13-15,-12-14-17 16,3 10-1-16,-13-4-1 16,0 8 1-16</inkml:trace>
  <inkml:trace contextRef="#ctx0" brushRef="#br0" timeOffset="116289">11566 12154 56 0,'11'-17'39'0,"-11"3"-1"0,0 14 2 15,0 0-17-15,-19 23-17 16,5 12-2-16,-1 12 1 16,-4 14-3-16,-3 8 0 15,-3 10 0-15,4 4-1 16,6-3-2-16,4-7 0 15,11-7-4-15,2-20-7 16,21-2-24-16,-3-23-4 16,10-6 0-16,-1-21 0 15</inkml:trace>
  <inkml:trace contextRef="#ctx0" brushRef="#br0" timeOffset="116679">11535 12628 76 0,'-9'12'41'0,"9"-12"0"15,-4 22 0-15,4-22-24 16,30 12-15-16,4-14 1 16,11-4-1-16,5-1 0 15,6-5-1-15,0-7 0 16,3-2 1-16,-6-3-1 15,-7 1 0-15,-15 0-1 16,-6-1 1-16,-15 1-1 16,-11 1 0-16,-8 3 1 15,-13 2-2-15,-4 6 2 16,-8 5-2-16,2 6 1 0,-6 8 1 15,2 8 0 1,1 12 0-16,6 3-1 0,5 11 0 16,8 1-1-16,11-1 1 15,10 0-2-15,10-7-2 16,17-2-1-16,5-20-7 15,23 7-7-15,-10-25-21 16,19-1 0-16,-9-11-2 16,5-3 3-16</inkml:trace>
  <inkml:trace contextRef="#ctx0" brushRef="#br0" timeOffset="117033">12286 12499 48 0,'-19'-13'38'16,"-11"1"1"-16,2 14 0 0,-10-8-13 15,10 23-13-15,-13 2-6 16,8 11-1-16,-2 1-1 15,6 9-1-15,2 1 0 16,8 1-2-16,7-5 0 16,9-4-1-16,12-13 0 15,10-5 1-15,9-11-2 16,6-12 1-16,8-7-1 15,1-7 0-15,-1-5 0 16,-3-5-1-16,-7 0 1 16,-4 1 0-16,-7 2-1 15,-6 2 1-15,-3 9-1 16,-8 5 1-16,-4 13 0 15,0 0-1-15,0 0 0 16,-10 23-1-16,4 3-1 0,-2-2-2 16,6 7-2-16,-4-9-5 15,16 8-7-15,-11-19-17 16,19 3-3-16,-5-14-1 15,15-2 1-15</inkml:trace>
  <inkml:trace contextRef="#ctx0" brushRef="#br0" timeOffset="117333">12573 12491 59 0,'0'0'40'16,"6"-12"-1"-16,-6 12 1 16,0 0-17-16,-6 27-16 15,0-8-2-15,3 9-1 16,-3-1-1-16,2 4 0 0,1-2 0 15,3 2-2-15,0-8 1 16,5-5 0-16,2-4-1 16,3-8 0-16,4-6-1 15,2-9 0-15,4-6 0 16,1-7-1-16,2-7 0 15,1-7 0-15,-1 2-1 16,-2-8-3-16,2 9-3 16,-12-11-6-16,12 18-13 15,-18-5-13-15,6 15 0 16,-10 0-2-16,-1 16 3 15</inkml:trace>
  <inkml:trace contextRef="#ctx0" brushRef="#br0" timeOffset="117739">12917 12598 96 0,'-5'16'40'0,"8"3"0"15,-3-19-4-15,12 4-33 16,8-9 0-16,7-6-1 16,4-10-1-16,3-3 1 15,3-2-2-15,-4-3 1 16,-3 0-1-16,-6 3 0 15,-10 1 0-15,-5 7 1 0,-9 18 0 16,-14-13-1-16,-5 17 1 16,-4 7 0-16,-2 6 0 15,-3 11 1-15,-1 3-2 16,3 5 1-16,6 0-1 15,7 1 0-15,7-3 0 16,8-1-2-16,13-8 0 16,6-11-2-16,15-2-4 15,-1-16-6-15,18 5-13 16,-10-22-13-16,13 4-1 15,-10-19 0-15,10 4 1 16</inkml:trace>
  <inkml:trace contextRef="#ctx0" brushRef="#br0" timeOffset="118040">13486 12381 74 0,'-26'4'41'0,"6"12"0"16,-11-3-1-16,12 15-21 16,-2-7-16-16,8 2 0 15,4-1-1-15,8-1 0 16,3-5-1-16,7-1 0 15,5-3 0-15,0-4-1 16,0 1 1-16,0-2-1 16,-5 1 1-16,-9-8 0 15,15 22-1-15,-14-6 1 16,-2 4-1-16,-3 3 1 15,-3 2-1-15,-6 2-1 16,1 0-1-16,-6-4-1 0,4 4-3 16,-9-15-6-16,15 8-11 15,-13-23-17-15,21 3-2 16,-19-22 0-16,17-3 1 15</inkml:trace>
  <inkml:trace contextRef="#ctx0" brushRef="#br0" timeOffset="118615">14386 12245 74 0,'-1'-25'38'16,"5"8"-1"-16,-7-1 0 15,3 18-31-15,0 0-2 16,0 0-1-16,1 35 0 15,-7 9 0-15,-4 10 0 16,-6 13-2-16,-4 9 0 16,-2 7 0-16,-2-2-1 15,2-3 0-15,4-6-2 16,4-14-3-16,12-5-6 0,-4-24-25 15,19-7-2 1,-13-22-1-16,30-7 1 0</inkml:trace>
  <inkml:trace contextRef="#ctx0" brushRef="#br0" timeOffset="118785">14107 12679 87 0,'-28'-4'39'0,"14"10"0"15,14-6 1-15,14 0-33 16,15-8-6-16,18-8-3 15,21-1-3-15,0-14-12 16,15 7-20-16,-5-10-1 16,11 2-2-16,-12-8 1 15</inkml:trace>
  <inkml:trace contextRef="#ctx0" brushRef="#br0" timeOffset="119166">14878 12071 72 0,'-21'15'40'15,"3"16"-1"-15,-10 2 2 16,7 17-24-16,-5 2-12 16,-1 8 0-16,-3 2-1 15,3 6 0-15,2 2-1 16,2-2-1-16,3-6 0 15,8-6-1-15,6-8 0 16,6-13-1-16,9-8 0 0,4-14 1 16,8-12-1-16,6-9-1 15,2-8 1-15,-1-7 0 16,0 0-1-16,-4-4 1 15,-4 2-1-15,-3 4 1 16,-6 6-2-16,-2 4 2 16,-9 11-2-16,0 0 0 15,9 19-1-15,-5-2-2 16,7 10-3-16,-3-8-7 15,21 14-10-15,-8-18-14 16,19 3-1-16,0-16 1 16,12 1 0-16</inkml:trace>
  <inkml:trace contextRef="#ctx0" brushRef="#br0" timeOffset="119549">15269 12609 72 0,'-24'-12'38'15,"6"11"-1"-15,-15-4-2 16,10 16-27-16,-6-2-1 15,7 12 1-15,-3-2-2 16,6 10-2-16,1-5 0 16,7 4-1-16,11-5 0 15,7-6-1-15,10-8 0 16,10-5 0-16,7-12-2 15,5-6 1-15,3-7-1 16,2-5 1-16,-6-1-1 16,-3 0-1-16,-11 1 1 15,-5 7 0-15,-10 6 0 0,-9 13 0 16,0 0 0-16,0 0 0 15,-18 21 0-15,4 1 0 16,3 6-1-16,1 1 0 16,5 0 0-16,6-5-1 15,12-5-3-15,3-16-3 16,20 1-7-16,-8-29-11 15,16 2-14-15,-5-18 0 16,11-2 0-16,-9-10 0 16</inkml:trace>
  <inkml:trace contextRef="#ctx0" brushRef="#br0" timeOffset="119737">15729 12155 94 0,'-13'41'41'0,"-14"3"0"15,13 15 0-15,-15 6-38 16,13-2-1-16,3 6-1 15,2-3-2-15,5-3-1 16,0-9-3-16,10 2-9 16,-12-25-20-16,13 2-6 15,-5-21 0-15,0-12-1 16</inkml:trace>
  <inkml:trace contextRef="#ctx0" brushRef="#br0" timeOffset="119895">15535 12595 79 0,'-5'-12'42'0,"-5"-4"-1"0,10 16 1 15,14-18-24-15,1 13-16 16,13 1-5-16,0-12-11 16,24 12-25-16,-16-14-2 15,16 10 0-15,-8-8-3 16</inkml:trace>
  <inkml:trace contextRef="#ctx0" brushRef="#br0" timeOffset="120631">16466 12196 77 0,'0'0'37'15,"0"0"0"-15,2 14-10 16,-11 20-20-16,-6 4-2 15,2 20 2-15,-8 5-4 16,0 11 0-16,-4 4-2 16,2-1 0-16,5-4-2 15,3-7-1-15,10-5-5 16,0-25-20-16,19-1-8 15,0-23-2-15,14-6-2 16,-4-16 2-16</inkml:trace>
  <inkml:trace contextRef="#ctx0" brushRef="#br0" timeOffset="121014">16531 12720 79 0,'0'0'39'16,"0"0"0"-16,-1 18 0 15,1-18-32-15,15 12-3 16,11-10-1-16,11-4-1 15,7-3 0-15,3-7-1 16,5-3-1-16,1-2 0 16,-6-4 1-16,-4 0-2 15,-11 0 1-15,-6 1 0 0,-13 1 0 16,-12 5 2-16,-7 1-2 15,-14 6 1-15,-3 4 0 16,-9 8 0-16,-3 4-1 16,-7 10 1-16,3 4 0 15,2 3-1-15,4 7 2 16,11-3-3-16,10-2 2 15,13-3 0-15,14-7-1 16,14-5 0-16,17-9-2 16,8-9-1-16,15-4-3 15,-2-15-4-15,18 8-12 16,-22-21-16-16,11 5-1 15,-13-14-1-15,-1 3 3 16</inkml:trace>
  <inkml:trace contextRef="#ctx0" brushRef="#br0" timeOffset="121209">17455 12071 88 0,'0'0'38'16,"-29"31"0"-16,12 19 0 16,-14 11-32-16,4 14-1 15,-5 9-3-15,2 8-1 16,0-2-1-16,5-7-1 15,9-4-3-15,3-19-4 16,23 3-15-16,-10-32-15 16,16-5 0-16,-2-26-2 15,11-3 2-15</inkml:trace>
  <inkml:trace contextRef="#ctx0" brushRef="#br0" timeOffset="121382">17211 12598 96 0,'-19'-7'40'0,"-3"-3"2"16,22 10-2-16,-12 2-35 15,31-5-2-15,15-5-2 16,14-5 0-16,11 1-5 16,1-10-8-16,20 11-23 15,-16-10-6-15,8 10 0 16,-17-4-1-16</inkml:trace>
  <inkml:trace contextRef="#ctx0" brushRef="#br0" timeOffset="124342">19717 3035 51 0,'20'-8'35'16,"-11"-6"1"-16,-9 14 0 16,6-29-13-16,-6 29-15 15,-19-16 0-15,3 13-2 16,-12-2-1-16,-5 9 0 15,-9 3-1-15,-3 7 0 16,-6 8-1-16,-6 11 0 16,-2 8-2-16,4 12 1 15,4 4-2-15,7 6 1 16,11-1-2-16,12 0 0 15,16-7 0-15,18-10-1 16,19-11-1-16,15-15-2 0,21-5-7 16,2-23-26-16,19-1 1 15,-6-20 0-15,9 2-2 16</inkml:trace>
  <inkml:trace contextRef="#ctx0" brushRef="#br0" timeOffset="124650">20052 3109 79 0,'-12'-7'39'0,"-10"1"-1"15,4 13 1-15,-10-6-20 16,6 14-15-16,-3 7-1 16,5 9 0-16,0 6-1 15,8 5 0-15,3 4-1 16,6 2 1-16,10-4-1 15,4-1-1-15,10-13 1 0,8-6 0 16,4-14 0-16,6-11-1 16,-1-14 1-16,1-14-1 15,-2-11 1-15,-2-10-2 16,-7-4 1-16,-10-6-2 15,-2 4-1-15,-12 0-3 16,-2 16-3-16,-17-5-14 16,6 30-16-16,-12 1 0 15,4 22-1-15,-5 3 1 16</inkml:trace>
  <inkml:trace contextRef="#ctx0" brushRef="#br0" timeOffset="125056">20369 3299 79 0,'0'0'40'16,"14"-8"-1"-16,-4-1 1 15,18 16-16-15,-6-12-21 16,3 4 0-16,-2 1-1 15,-2 5 0-15,-5 2-1 0,-5 5 0 16,-7 6-1-16,-8 3 1 16,-8 6-1-16,-7 2 0 15,-5 3 1-15,-2-1-1 16,1 0 1-16,3-4-1 15,3-3 1-15,11-5-1 16,13-10 0-16,12-5-1 16,13-5-3-16,4-17-13 15,13 10-20-15,-10-13-4 16,10 9 0-16,-12-6-1 15</inkml:trace>
  <inkml:trace contextRef="#ctx0" brushRef="#br0" timeOffset="125244">20786 3587 118 0,'0'0'42'0,"-18"2"1"16,18-2-2-16,-12-6-40 15,10-7-2-15,4 0-1 16,-3-2-4-16,1 15-17 15,0-16-18-15,0 16-1 16,0 0 0-16,-12-7-2 16</inkml:trace>
  <inkml:trace contextRef="#ctx0" brushRef="#br0" timeOffset="126445">12060 5605 78 0,'0'0'38'15,"4"-15"-2"-15,-4 15 2 16,0 0-31-16,-6 18-3 0,-1 7-1 16,1 11 2-16,-6 8-1 15,2 8-1-15,-4 5 0 16,2 7-1-16,2-2 0 15,1-3-2-15,9-11-1 16,1-12-6-16,15-1-5 16,-8-23-24-16,16-4 0 15,-4-16 0-15,9-2-2 16</inkml:trace>
  <inkml:trace contextRef="#ctx0" brushRef="#br0" timeOffset="126618">12144 5998 64 0,'-2'-14'36'0,"-12"-5"0"15,14 19 2-15,-25-25-12 0,25 25-15 16,-17-9-4-16,17 9-2 15,0 0-1-15,12 2-2 16,5 0-1-16,9-1-2 16,10 1-4-16,1-13-10 15,13 5-23-15,-5-13 0 16,9 0-1-16,-7-13 0 15</inkml:trace>
  <inkml:trace contextRef="#ctx0" brushRef="#br0" timeOffset="126813">12587 5543 80 0,'-21'-2'39'0,"4"18"0"16,-11 5 0-16,8 26-21 16,-3-2-15-16,3 7 1 15,1 2 0-15,4 5-2 0,4 1-1 16,5-4-2-16,11 2-4 15,-4-22-15-15,17 6-17 16,-3-13-2-16,12 0 0 16,-3-15-1-16</inkml:trace>
  <inkml:trace contextRef="#ctx0" brushRef="#br0" timeOffset="127181">12637 6028 92 0,'-14'0'38'0,"14"0"0"16,0 0 1-16,0 0-23 16,11-2-14-16,2-3 1 15,3-2-1-15,4 1 0 16,0-1-1-16,4 1 0 15,-2 0 0-15,1 2-1 16,-5 0 1-16,0 0-1 16,-4 3 0-16,-4-1 0 15,-10 2 0-15,0 0-1 16,0 0 0-16,-6 18 0 15,-8-6-1-15,-4 6 1 16,0 2-1-16,-3 5 0 16,4 1-1-16,0-2-2 15,10 6-3-15,-2-18-18 0,23 6-11 16,-2-13 1-16,19-3-2 15,4-16 1-15</inkml:trace>
  <inkml:trace contextRef="#ctx0" brushRef="#br0" timeOffset="127489">13302 5774 86 0,'0'0'39'0,"-28"10"-2"15,9 13 2-15,-12-1-20 16,3 19-16-16,0 10 3 15,9 2-1-15,3 1 0 16,7 1-3-16,11-8 2 16,10-8-2-16,10-12-1 0,15-16 0 15,4-18 0-15,6-16 0 16,4-11 0-16,-3-12 0 15,-8-5-2-15,-4-7 2 16,-15 1-3-16,-13-3-1 16,-11 11-2-16,-12 4-2 15,-4 22-8-15,-20-6-10 16,8 26-16-16,-12 4-1 15,11 18 0-15,1 1 3 16</inkml:trace>
  <inkml:trace contextRef="#ctx0" brushRef="#br0" timeOffset="129236">18532 12282 70 0,'0'-19'36'15,"4"7"-1"-15,-13-9-5 16,9 21-20-16,-28-19-2 16,9 18-1-16,-13 1-2 15,-2 10 0-15,-10 5-2 16,-3 10 0-16,-2 6-1 15,-4 7 1-15,6 6-2 0,4 6 1 16,8 1-1-16,6 0-1 16,11 0 0-16,9-1 0 15,12-4-1-15,9-6-1 16,12-2 0-16,6-15-5 15,16 3-6-15,-5-20-25 16,20-4 0-16,-3-17-1 16,12-4 0-16</inkml:trace>
  <inkml:trace contextRef="#ctx0" brushRef="#br0" timeOffset="129568">18828 12336 88 0,'-23'-16'37'0,"0"14"0"0,-14 1 1 16,8 11-32-16,-10 7-3 15,2 13 2-15,-3 7-2 16,10 8-1-16,3 3 0 16,11 2 0-16,9 1-1 15,12 0-1-15,10-9 1 16,15-6-1-16,11-14 1 15,13-15 0-15,10-12 0 16,2-14-1-16,-1-15 1 16,-3-7 0-16,-8-11-1 15,-10-1 0-15,-13-2 0 16,-16 4-2-16,-15 2 0 15,-15 8-2-15,-6 13-1 0,-13 6-2 16,3 20-2-16,-12-3-11 16,17 25-19-16,-8-3 3 15,17 14-3-15,5-3 3 16</inkml:trace>
  <inkml:trace contextRef="#ctx0" brushRef="#br0" timeOffset="129972">19103 12681 65 0,'0'0'40'0,"-16"-1"-2"16,16 1 1-16,0 0-14 15,25-12-21-15,-5 9-2 16,4 2 1-16,1 1-1 16,1 2-1-16,-4 2 0 15,-1 4 0-15,-7 1 0 16,-5 2-1-16,-6 2 0 15,-5 3 1-15,-2-2-1 16,-6 2 1-16,-5 0-1 16,0 1 0-16,-1 0 1 15,1-3-1-15,0 1 0 16,3-3 0-16,3 1 0 15,6 0 1-15,3-13-1 16,9 12 0-16,8-9-1 16,4-6-2-16,13 1-4 0,-5-16-9 15,17 8-22-15,-9-9-1 16,14 6-2-16,-7-4 1 15</inkml:trace>
  <inkml:trace contextRef="#ctx0" brushRef="#br0" timeOffset="130438">19901 12557 63 0,'15'-12'38'0,"-9"-1"0"0,-6 13 0 15,0 0-20-15,13 5-13 16,-20 13-1-16,2 10-2 15,-5 3 0-15,0 5-1 16,1 4-1-16,0-2-2 16,4-2-2-16,-2-13-8 15,12 4-24-15,-5-27-1 16,13 11-1-16,-3-23 0 15</inkml:trace>
  <inkml:trace contextRef="#ctx0" brushRef="#br0" timeOffset="130874">19982 12369 71 0,'-13'3'36'0,"0"5"-1"16,7 6 2-16,1-4-25 15,10 8-9-15,5-7-1 16,10 3 1-16,3-4 0 15,5 3 1-15,0-4-1 16,2 5 0-16,-6-3 0 16,0 6-1-16,-6-2 0 15,-8 4-1-15,-6 2 0 16,-8 2-1-16,-3-2 2 15,-4-1-2-15,-2-1 1 16,0-7-1-16,13-12 1 16,-13 11-1-16,13-11 1 15,18-17-1-15,5-4 1 16,9-3 0-16,8-1-1 0,4-1 2 15,-1 1-2-15,1 8 2 16,-5 3-2-16,-4 11 2 16,-11 13-2-16,-6 6 0 15,-8 7-1-15,-5 5-1 16,-1 3 0-16,-4-4-4 15,6 8-4-15,-4-19-7 16,13 5-23-16,-3-14 0 16,11 0-1-16,-1-16 2 15</inkml:trace>
  <inkml:trace contextRef="#ctx0" brushRef="#br0" timeOffset="131821">21461 12832 65 0,'-11'-10'34'15,"11"10"-1"-15,-12-26-10 16,11 16-10-16,-12-14-7 16,6 4-2-16,-9-11 0 15,1-1-1-15,-5-5-1 16,0-3 0-16,-5-4 0 15,1-4 0-15,0-2-1 0,2-2 1 16,2-2-1-16,8 2 0 16,4 0 1-16,6 2-2 15,9 3 1-15,7 2 0 16,5 6 0-16,6 4-1 15,0 5 1-15,3 6 0 16,-2 7-1-16,-3 4 0 16,-5 11 0-16,-4 9 0 15,-8 10 0-15,-6 14 0 16,-6 11 0-16,-4 12 1 15,-9 10-1-15,-2 7 1 16,-3 4 0-16,-1 1-1 16,1-4 1-16,4-5-1 15,3-11 1-15,12-11 0 16,9-12 1-16,12-13-2 0,16-12 1 15,13-12-2-15,14-5-2 16,5-19-12-16,13 5-22 16,-4-9 2-16,5 4-5 15,-11-4 1-15</inkml:trace>
  <inkml:trace contextRef="#ctx0" brushRef="#br0" timeOffset="133135">22182 12397 49 0,'0'0'28'0,"0"0"-4"16,-14-3 0-16,14 3 2 16,-15-13-11-16,15 13-5 15,-16-18-3-15,16 18-2 16,-20-16 0-16,6 16-1 15,-7 3-1-15,1 10 1 16,-9 8-1-16,-3 10 1 16,-4 9-1-16,3 6-1 15,-4 4 1-15,9 3-1 16,6-1 0-16,11-1-1 15,14-6 0-15,12-11-1 16,13-6 0-16,11-11 1 16,11-10-1-16,5-13 0 0,2-9 1 15,-1-11-1-15,-3-9 1 16,-9-5-1-16,-7-9 1 15,-12-3 0-15,-8-1-1 16,-12 3 0-16,-9-2-1 16,-5 3 1-16,-6 4 0 15,-3 5-1-15,-1 10-1 16,-1 7-1-16,3 16-2 15,-3 5-4-15,15 26-18 16,-10 0-10-16,9 18-2 16,-5 0-1-16,17 10 1 15</inkml:trace>
  <inkml:trace contextRef="#ctx0" brushRef="#br0" timeOffset="133789">22664 12634 91 0,'0'0'38'16,"0"0"-2"-16,0 0-3 15,-22 2-29-15,-1 10-2 16,-6 6-1-16,-8 5 0 15,-7 8-1-15,-3 2 0 16,2 0-1-16,3 2-2 0,7-12-4 16,17 8-10-16,0-24-18 15,18-7 1-15,11-9-3 16,14-4 12-16,-7-18 17 15,12 0 6-15,-2-1 5 16,-11-9 13-16,5 13 20 16,-16 1-2-16,3 13 2 15,-18-6-8-15,9 20-17 16,-15 2-5-16,6 10-1 15,0 2-3-15,5 4 0 16,8 1-2-16,5 0 0 16,12 1-3-16,7-7-4 15,18 4-22-15,-4-15-9 16,11 2 1-16,-7-12-2 0</inkml:trace>
  <inkml:trace contextRef="#ctx0" brushRef="#br0" timeOffset="134330">22898 12576 95 0,'0'0'37'0,"-21"3"1"16,18 13-3-16,-10-11-31 15,7 9 0-15,-2 0-1 16,3 5 0-16,2 1 0 15,2 7-1-15,2-3 0 16,5 0 0-16,1-1-1 16,8-3 0-16,2-4-1 0,3-9 1 15,2-8-1-15,2-8 1 16,4-11-1-16,1-9 0 15,1-9 0-15,-3-3 1 16,-1-5-1-16,1 3 0 16,-3 2 0-16,-5 10 1 15,-4 9-2-15,-15 22 3 16,0 0-3-16,-1 28 0 15,-13 11 0-15,-8 18 1 16,-4 15 0-16,-9 13-1 16,1 8 0-16,-3 5 0 15,1-2 0-15,3-3 0 16,1-10 0-16,8-11 1 15,2-18-1-15,6-15 0 0,3-18 2 16,13-21-2-16,-18-6 2 16,14-17 0-16,1-10 0 15,7-15 0-15,1-8 0 16,4-11-1-16,4-1 0 15,8 1-1-15,3 6-1 16,0 3-2-16,9 14-7 16,-4-5-8-16,12 23-20 15,-6 0 0-15,10 11-1 16,-2-5 1-16</inkml:trace>
  <inkml:trace contextRef="#ctx0" brushRef="#br0" timeOffset="134916">23608 12624 85 0,'-3'-11'37'16,"-10"-8"0"-16,4 6 2 16,-17-9-31-16,7 13-2 15,-5-2-2-15,1 11 2 16,-7 6-2-16,0 10 0 15,-4 7-1-15,4 7-1 16,2 6 0-16,5-1-2 16,8 2 1-16,7-5-1 15,10-6 0-15,10-5 1 16,12-13-1-16,7-8 0 15,8-10-1-15,2-11 1 16,5-4 0-16,-1-8 0 0,-6-2 0 16,-3 0 2-16,-4 2-2 15,-7 3 2-15,-9 5-2 16,-6 13 2-16,-10 12-2 15,0 0-1-15,-8 23 1 16,-6 10-2-16,-9 19 2 16,-5 13-2-16,-3 13 2 15,-4 4-1-15,-3 10 0 16,-2 2 1-16,-1-4 0 15,-1-12 0-15,9-9-1 16,4-16 1-16,7-15 0 16,4-15-1-16,18-23 1 15,-10-8 0-15,17-18 1 16,6-15 0-16,2-8-1 0,8-16 0 15,2-6-1-15,4-4 1 16,4 4-1-16,-7 5 0 16,1 9-1-16,0 9-1 15,-3 14-1-15,-5 5-3 16,3 24-4-16,-13-10-6 15,16 17-16-15,-11-14-6 16,9 9-2-16,-5-9 2 16</inkml:trace>
  <inkml:trace contextRef="#ctx0" brushRef="#br0" timeOffset="135585">23755 12720 97 0,'-6'22'40'0,"6"-22"0"15,29 7-2-15,-7-10-33 16,7-3-3-16,4-6 0 15,1-3-1-15,-1 0-1 16,0-3 1-16,-5 1-1 16,-3-4 0-16,-9 0 0 15,-7 2 1-15,-7-3-1 16,-5 3 1-16,-6 5-1 15,-8 6 1-15,-6 7-1 16,-3 6 0-16,-3 9 1 0,0 6-2 16,0 7 2-16,4 4-1 15,5 2 1-15,9-3-1 16,7-3 1-16,9-4 1 15,12-10-2-15,11-9 1 16,11-6 0-16,5-7-1 16,1-6 1-16,4-4 0 15,-7 1-1-15,-2-3 1 16,-8 5-1-16,-5 3 1 15,-10 4-1-15,-17 9 1 16,13-5-1-16,-13 5 1 16,-10 18-1-16,-2 0 0 15,-4 6 0-15,-2 5 0 16,1-1 0-16,3 0 0 0,8-4 0 16,4-6-1-16,2-18 1 15,23 11 0-15,2-21 0 16,5-7-1-16,1-6 1 15,0 1-1-15,0-1 1 16,-2-1-1-16,-7 7-1 16,-5 5 0-16,-6 10-2 15,-11 2-2-15,1 21-5 16,-16-10-4-16,8 24-9 15,-19-11-16-15,3 13 0 16,-13-6-1-16,3 6 3 16</inkml:trace>
  <inkml:trace contextRef="#ctx0" brushRef="#br0" timeOffset="136629">21721 13153 67 0,'8'-20'32'16,"-8"20"-6"-16,-12-8 2 15,12 8-17-15,-35 5-1 16,13 7-2-16,-11-4 0 15,3 12-1-15,-6-1-1 16,8 13-1-16,-2-1-1 0,10 7-2 16,7 0 1-16,7 4-2 15,10-3 0-15,10-2-1 16,11-8 1-16,8-10-1 15,10-8 0-15,3-13 1 16,2-8 0-16,1-10-1 16,-8-11 1-16,-1-7 0 15,-13-3-1-15,-8-5 0 16,-10 3-1-16,-11-1 0 15,-3 6-2-15,-10 2-1 16,3 16-4-16,-9-2-8 16,21 22-17-16,-29 4-5 15,21 12-1-15,-4 2 2 16</inkml:trace>
  <inkml:trace contextRef="#ctx0" brushRef="#br0" timeOffset="137012">21961 13387 86 0,'-12'-2'39'16,"12"2"0"-16,13-12 0 15,9 5-33-15,-2-3-3 16,4 4 0-16,1 0-1 16,0 5 0-16,-6 2-1 0,-2 6 0 15,-8 5 0-15,-7 3 0 16,-6 3-1-16,-6 4 1 15,-4 2-1-15,-2 0 0 16,-3 1 0-16,2-2 1 16,1-4-1-16,6-3 0 15,5-3 0-15,5-13 0 16,16 5 0-16,6-12-1 15,7-5-2-15,1-7-5 16,13 10-10-16,-10-17-20 16,9 8-2-16,-8-7-1 15,9 9 1-15</inkml:trace>
  <inkml:trace contextRef="#ctx0" brushRef="#br0" timeOffset="138460">22330 13022 59 0,'14'-5'38'0,"1"-7"-2"16,10 12 2-16,-3-1-22 15,10 14-10-15,-2 4-2 16,7 12 0-16,-6 5-2 15,-3 14 0-15,-8 2-2 16,-13 6 0-16,-11-1 0 16,-9 2-1-16,-11-5 1 15,-6-5-2-15,1-2-1 16,-4-19-6-16,18 4-26 15,-10-18 0-15,13-1-3 16,-1-16 1-16</inkml:trace>
  <inkml:trace contextRef="#ctx0" brushRef="#br0" timeOffset="138953">21668 12916 63 0,'-11'-17'35'16,"11"17"-1"-16,-30-16 0 15,14 19-23-15,-20 8-6 16,-2 16 0-16,-11 10 0 16,-3 20 0-16,-8 9 0 15,6 13-1-15,5 5-1 0,14 5-1 16,20 1-1-16,18-8-3 15,31-6-2-15,16-23-24 16,33-4-10-16,17-19-1 16,25-5-1-16</inkml:trace>
  <inkml:trace contextRef="#ctx0" brushRef="#br0" timeOffset="140084">23756 13246 57 0,'0'0'35'0,"0"-12"-1"16,-3 0-12-16,3 12 9 15,0 0-23-15,-11-3-2 16,-1 4-1-16,0 10-1 0,-5 5-1 16,0 5-1-16,-1 7 0 15,3 4-1-15,-3 4 0 16,7 1-1-16,5 1 0 15,8-7 1-15,10-6-1 16,7-4 0-16,6-11 0 16,9-8 1-16,7-12-1 15,3-7 0-15,2-7 0 16,-7-6-1-16,-2-6 1 15,-10 0 1-15,-8-1 0 16,-9 5 0-16,-9 1-1 16,-9 6 1-16,-6 4 0 15,0 5 0-15,-5 4 0 16,5 6-1-16,0 4 1 15,3 3-1-15,11-1 0 0,0 0 1 16,14 16-1-16,7-11 1 16,9-3-1-16,8 1 0 15,4-3 0-15,-1-3 1 16,2 1-1-16,-8 0 0 15,-6-1 1-15,-6 2 0 16,-9 2-1-16,-14-1 1 16,-1 13-1-16,-11 0 1 15,-4 4-1-15,-1 6-1 16,-3 4 1-16,-1 2-1 15,4 1 1-15,6 0-1 16,8-5 1-16,10-7-1 16,9-8 1-16,12-8 0 15,10-9 0-15,5-9 1 0,4-10 0 16,1-2 1-16,-6-6-1 15,-2 3 2-15,-9 0-1 16,-6 6 0-16,-9 4-1 16,-9 9 1-16,-7 12-1 15,0 0-1-15,-13 13 0 16,4 5-1-16,-1 4 0 15,4 2-1-15,3 0 0 16,5-5-2-16,10-2 0 16,6-13-4-16,18-1-5 15,-11-25-12-15,24 6-15 16,-10-16 1-16,13 1 1 15,-11-11 0-15</inkml:trace>
  <inkml:trace contextRef="#ctx0" brushRef="#br0" timeOffset="140242">24870 12877 63 0,'0'0'34'15,"-20"9"0"-15,11 26-13 16,-15-2 5-16,9 19-21 16,-8 4-3-16,5 3-1 15,-2 5-5-15,-8-7-28 16,14-4-2-16,-2-13-1 15,8-4 0-15</inkml:trace>
  <inkml:trace contextRef="#ctx0" brushRef="#br0" timeOffset="140415">24667 13202 105 0,'-14'-23'39'16,"14"23"1"-16,13-18-7 15,11 13-31-15,7-1-5 16,6-7-8-16,18 9-23 15,-9-7-6-15,12 10 1 16,-7-8-1-16</inkml:trace>
  <inkml:trace contextRef="#ctx0" brushRef="#br0" timeOffset="140573">25236 13184 81 0,'2'13'42'0,"-2"-13"-3"0,-15 2 2 16,1-14-19-16,14 12-20 15,-14-11-3-15,8 0-2 16,6 11-8-16,-18-18-22 15,18 18-7-15,-14-16-1 16,14 16 0-16</inkml:trace>
  <inkml:trace contextRef="#ctx0" brushRef="#br2" timeOffset="146259">18848 13586 35 0,'0'-20'34'16,"-10"-3"2"-16,-3 9-1 15,-16-7-15-15,5 15-7 16,-15-3-5-16,2 12-2 16,-6 3-1-16,-2 10-1 15,-1 10-1-15,2 15 1 16,-2 11-2-16,6 14 1 15,2 8-2-15,8 5 1 16,8 2-2-16,13-1 1 16,11-7-1-16,13-12 0 15,16-12-2-15,13-20-3 0,19-14-2 16,2-26-24-16,23-4-7 15,-4-23-1-15,10-3 0 16</inkml:trace>
  <inkml:trace contextRef="#ctx0" brushRef="#br2" timeOffset="146672">19226 13336 82 0,'0'0'38'0,"-13"16"0"15,12 13 0-15,-8 3-35 16,0 11 0-16,0 10 0 0,-1 13 1 16,-5 8-1-16,-4 9 0 15,-2 1-1-15,-5 1-1 16,-2-3 0-16,5-9 0 15,1-13-2-15,5-10 1 16,9-12 0-16,11-14 0 16,7-18 0-16,11-10 0 15,15-10 0-15,2-10 0 16,5-6 0-16,2-2 0 15,-3 0 0-15,-6 8 1 16,-4 6-1-16,-7 11 1 16,-12 11-1-16,-4 11 1 15,-9 10-2-15,-4 8 0 16,-2 3-1-16,2-3-3 0,4 3 0 15,0-16-5-15,20 4-20 16,-6-23-9-16,17-3 0 16,1-23-1-16</inkml:trace>
  <inkml:trace contextRef="#ctx0" brushRef="#br2" timeOffset="146890">19855 13425 87 0,'-3'-21'39'0,"-12"14"0"15,6 26 0-15,-15 15-34 16,8 16-2-16,-2 9-2 16,3 12 1-16,-3 5-2 0,1 11 0 15,5-3-1-15,0-2-2 16,6-1-5-16,-6-21-25 15,16 1-7-15,-2-21 1 16,15-7-1-16</inkml:trace>
  <inkml:trace contextRef="#ctx0" brushRef="#br2" timeOffset="147228">19928 13997 66 0,'0'0'38'15,"-16"-14"0"-15,6 29 2 16,-11-3-26-16,6 12-11 15,-2 5 0-15,5 4 0 0,1 3-2 16,6 1 0-16,3-3 1 16,8-6-2-16,2-5 1 15,4-7 0-15,5-10-1 16,4-8 0-16,1-10 0 15,-3-7 0-15,1-7 0 16,-3-6 0-16,-2-5-1 16,-2-2 1-16,-5 0 0 15,-5-1-1-15,-2 9-1 16,-6 4-1-16,0 10 0 15,-8 8-2-15,2 18-3 16,-9-5-17-16,11 18-11 16,-4-1-2-16,12 3 0 0,1-7 1 15</inkml:trace>
  <inkml:trace contextRef="#ctx0" brushRef="#br2" timeOffset="147573">20311 14085 85 0,'-28'35'37'0,"6"11"0"16,-2-12-8-16,9 7-24 15,1-4-2-15,6-2 0 16,4-9-1-16,4-5 0 15,0-21-1-15,11 11 1 0,-2-22 0 16,4-6 0 0,0-10 1-16,2-3-1 0,-1-5 0 15,2-2 0-15,-2-3 0 16,2 4-1-16,-3 0 2 15,1 6-2-15,2 2 1 16,2 3-1-16,4 5 0 16,4 3-1-16,6 4-4 15,0-2-7-15,15 19-20 16,-12-10-9-16,9 14-3 15,-6-6 0-15</inkml:trace>
  <inkml:trace contextRef="#ctx0" brushRef="#br2" timeOffset="148113">20748 14037 59 0,'17'0'37'0,"-3"-11"-1"15,10 11-6-15,-14-12-21 16,6 9 0-16,-16 3-4 15,0 0 2-15,0 0-3 16,0 0 1-16,-28 12-2 16,5 8 0-16,-6 2 0 15,-1 7-2-15,1 2 2 16,5 2-2-16,5 2 0 15,10-3 0-15,11-4-1 16,12-4 1-16,10-9-1 16,8-3 0-16,7-8 0 15,2-5 0-15,-4-4 0 16,-4-6-1-16,-5-3 1 15,-12-4-1-15,-6-3 0 0,-7-2-1 16,-6 1 0-16,-7-7-2 16,6 4-2-16,-8-17-14 15,21 18-13-15,-10-12-5 16,14 16 0-16,-3-5 0 15</inkml:trace>
  <inkml:trace contextRef="#ctx0" brushRef="#br2" timeOffset="148887">21127 14154 86 0,'18'-4'38'0,"-18"4"0"16,13 9-9-16,-13-9-25 15,-4 26 0-15,-2-9-1 16,-4 7 0-16,-2 4-1 16,-2 1 0-16,0-1-1 0,2 0 0 15,-1-3 0-15,8-7 0 16,0-5-1-16,5-13 1 15,0 0-1-15,19-9 0 16,-6-10 1-16,2-5-1 16,3-6 1-16,0-5-1 15,4-4 1-15,-2-1-1 16,1-5 1-16,1 2-1 15,-1 4 1-15,-2 3 0 16,1 10 0-16,1 3 0 16,-1 8-1-16,-1 6 1 15,0 12-2-15,1 11 1 16,-2 3-2-16,-2 5 1 0,1 7 0 15,-7-1 0-15,-2 5 0 16,-6 1 0-16,-4 0 0 16,-7-2 0-16,-6-2 1 15,-4 0 0-15,-5-6 0 16,0-3 0-16,-3-3 0 15,2-7 0-15,-1-3 0 16,2-3 1-16,5-3-1 16,1 0 0-16,-1 3 0 15,3 10 1-15,-1 9-1 16,-1 12 1-16,-6 13-1 15,-1 11 0-15,-3 9-1 16,-3 6-2-16,5 5-2 16,-4-15-6-16,16 7-15 0,-13-23-14 15,22-6 1-15,0-23-3 16,17-10 2-16</inkml:trace>
  <inkml:trace contextRef="#ctx0" brushRef="#br2" timeOffset="149632">21928 13560 68 0,'8'-19'38'0,"3"16"-2"15,-11 3 1-15,-1 16-25 16,-12 8-8-16,-3 16-1 15,-9 6 1-15,-1 15 0 16,-8 7-2-16,2 7 0 16,-3-1 1-16,4 2-1 15,4-5 0-15,6-4-2 16,7-9 1-16,7-9-1 15,10-12 1-15,6-9-1 16,8-15 1-16,10-12-1 16,5-13 0-16,5-9 1 0,4-5 0 15,0-8-1-15,-4-1 0 16,0-2 1-16,-8 7-1 15,-6 3 0-15,-6 9 0 16,-5 7 0-16,-12 11-1 16,0 0 0-16,9 24 0 15,-11-5-2-15,4 10-2 16,-1 0-2-16,11 8-4 15,-10-17-12-15,26 15-11 16,-8-18-5-16,13 5 1 16,-2-17 0-16</inkml:trace>
  <inkml:trace contextRef="#ctx0" brushRef="#br2" timeOffset="150172">22409 14104 71 0,'0'0'38'15,"-18"-18"0"-15,18 18 1 16,-31 10-31-16,20 5-2 15,-2 4-2-15,3 5-1 16,2 1-1-16,5 4 1 16,3-6-2-16,7 1 1 15,6-9-1-15,7-7 0 16,4-9 0-16,8-9-1 15,2-11 0-15,5-3 1 16,0-10-1-16,-2 0 1 16,-3 0-1-16,-3 4 1 0,-8 7-1 15,-6 11 1-15,-17 12-1 16,8 10 0-16,-17 16-1 15,-8 17-1-15,-9 17 1 16,-2 14-1-16,-5 12 1 16,-8 4-1-16,1 9 0 15,-2-2 0-15,5-4 0 16,3-8 1-16,6-15 0 15,4-16-1-15,8-12 0 16,3-17 1-16,13-25 1 16,-13 4 0-16,9-20 0 15,4-15 1-15,0-10 1 16,3-10 1-16,1-6 0 15,1-8 0-15,5-1 0 16,0 2-1-16,4 2 0 0,2 6 0 16,5 7-2-16,1 7-1 15,7 9-2-15,1 3-2 16,14 15-8-16,-9-16-12 15,23 16-10-15,-11-15-3 16,16 5-3-16,-6-10 2 16</inkml:trace>
  <inkml:trace contextRef="#ctx0" brushRef="#br2" timeOffset="150428">23207 13796 91 0,'-9'-22'40'0,"9"22"1"16,-11-26-2-16,11 26-30 0,0 0-5 15,-17 6-1-15,7 17-1 16,-4 10 0-16,-5 17-2 16,0 11 0-16,-6 8 0 15,1 8-1-15,1-1 1 16,3-2-2-16,5-5-1 15,5-12-3-15,8-9-5 16,-2-27-15-16,22-4-12 16,-5-26-3-16,15-6-1 15,-3-21 3-15</inkml:trace>
  <inkml:trace contextRef="#ctx0" brushRef="#br2" timeOffset="150661">23488 13672 81 0,'16'-22'42'16,"-13"9"-2"-16,2 30 2 15,-20 11-24-15,-3 17-13 16,-2 12-2-16,-2 6-1 16,-4 8-1-16,-1 4 0 15,-2-1-1-15,4-2-1 16,4-7-1-16,3-9-1 15,6-8-2-15,-1-18-7 16,19 7-10-16,-6-37-13 16,4 22-6-16,-4-22-2 15,26-16 2-15</inkml:trace>
  <inkml:trace contextRef="#ctx0" brushRef="#br3" timeOffset="162830">2694 16211 45 0,'0'0'35'0,"-5"-19"1"0,5 19-14 16,0 0-18-16,-12-5 0 16,12 5 0-16,-13 19 0 15,5 6-1-15,-3 13-1 16,-2 11 0-16,-2 16 0 15,-8 9 0-15,4 5 0 16,-6-2 1-16,2-5-2 16,1-9 0-16,6-11 0 15,3-15 0-15,5-15 0 16,8-22-1-16,0 0 0 15,13-30 0-15,2-10 0 16,4-13 1-16,-3-11-1 16,2-7 0-16,-1-9 1 15,-1-2-1-15,-4 5 2 0,0 12-2 16,-4 11 1-16,-4 13-1 15,-1 8 1-15,-2 16 0 16,-1 17-1-16,1 14 1 16,1 11-1-16,0 5 0 15,4 1 0-15,2 3 0 16,7-3 0-16,5-6 0 15,11-7 1-15,4-14-1 16,5-12 1-16,6-13-1 16,3-6 2-16,0-7-1 15,-2-3 0-15,-5 3-1 16,-6 3 1-16,-8 5-1 15,-7 11 1-15,-11 15-1 16,-5 18 0-16,-10 12 0 16,-8 13-1-16,-2 8 2 0,-2 8-2 15,1 8 0-15,1 0-1 16,6-3-1-16,2-8-3 15,16-3 0-15,-2-22-14 16,24 10-17-16,-1-22-2 16,14 4 0-16,-1-18 2 15</inkml:trace>
  <inkml:trace contextRef="#ctx0" brushRef="#br3" timeOffset="163214">3599 16567 39 0,'-12'-18'36'0,"12"18"2"0,-32-9-1 15,14 21-31-15,-12-4-2 16,4 12 1-16,-3 1 0 16,3 4-1-16,-2 3-2 15,8-1 1-15,1 2-1 16,5-2 0-16,7-1-1 15,4-4 1-15,7-4-2 16,6-6 1-16,7-5 0 16,3-7-1-16,4-7 0 15,5-4 1-15,0-7-1 16,0-2 0-16,-6-8 1 15,-2 5-1-15,-4-4 0 16,-3 8 0-16,-7 3 0 16,-7 16 0-16,0 0 0 0,0 0 0 15,2 22-1-15,-4-1-1 16,4 7-1-16,0-4-1 15,7 5-2-15,0-13-2 16,14 3-14-16,-4-25-15 16,16-1-2-16,-5-24 1 15</inkml:trace>
  <inkml:trace contextRef="#ctx0" brushRef="#br3" timeOffset="163424">3934 16173 48 0,'-26'29'40'0,"11"19"-3"0,-9 2 2 16,5 18-35-16,9 1 2 16,6 6-4-16,4-2 0 15,8-9-2-15,5 0-4 16,3-15-3-16,18 0-26 15,-12-31-5-15,9 0-1 16,-2-26 0-16</inkml:trace>
  <inkml:trace contextRef="#ctx0" brushRef="#br3" timeOffset="163748">4102 16448 69 0,'-25'33'40'16,"-7"-11"1"-16,7 16-10 15,-3-13-28-15,6-2 1 16,2-6-2-16,7-2-1 16,3-5 1-16,10-10-1 15,0 0 0-15,0 0-1 16,14 4 1-16,-1-5-1 15,3 3 0-15,-3 2 1 16,6 5-1-16,-1 3 0 16,2 3 0-16,1 1 0 15,3 3-2-15,2-6-1 16,6 0-1-16,-2-10-3 15,12 6-9-15,-9-24-19 16,13 11-3-16,-9-22-3 16,7 7 2-16</inkml:trace>
  <inkml:trace contextRef="#ctx0" brushRef="#br3" timeOffset="163921">4466 16533 35 0,'-6'14'38'0,"-13"-5"2"16,6 22-1-16,-6-13-15 15,6 19-20-15,1-1-1 16,4 3-1-16,3 2-2 15,3-9-1-15,7-2-3 16,-2-15-3-16,18 3-24 16,-21-18-7-16,31-16-2 15,-13-14 1-15</inkml:trace>
  <inkml:trace contextRef="#ctx0" brushRef="#br3" timeOffset="164829">4543 16337 56 0,'-10'3'41'0,"13"16"-3"15,-8-7 3-15,18 3-38 16,-7 4 1-16,3 3-2 16,0-3 1-16,4 3-1 15,-1-1-1-15,-3 5 1 16,-4 1-1-16,-1 4 1 15,-5 0-2-15,-4 3 2 16,-1-2-2-16,0-3 1 16,-4-3-1-16,4-8 0 0,2-3 0 15,4-15 0-15,0 0 0 16,14-14-1-16,0-6 1 15,3-9 0-15,4-4-1 16,5-4 1-16,-2-2 0 16,0 3 0-16,1 4-1 15,-6 6 0-15,1 9 0 16,-6 7 0-16,0 10-1 15,0 8-1-15,0 10-1 16,-4 1 0-16,9 7 0 16,-2 0-1-16,4 2 0 15,3-6 1-15,7 1-1 16,-2-11 2-16,8-4-1 15,-4-10 0-15,2-3 0 0,-8-10 1 16,2-3 0-16,-11-4 2 16,-4-3 1-16,-5 1 1 15,-8 0 2-15,1 7 2 16,-12-4 2-16,10 21-1 15,-21-16 0-15,8 20 1 16,-5 7-1-16,-1 13-1 16,-4 4 0-16,3 9-2 15,1-2 0-15,5 5 0 16,5-7-2-16,7-2 1 15,5-9-1-15,7-10-1 16,6-11 0-16,6-11 1 16,3-7-1-16,-1-7 0 15,0-5 0-15,-3 1 0 0,-1 0 0 16,-5 2-1-16,-2 8 1 15,-5 7-1-15,-8 11 0 16,7 20-1-16,-8 10 0 16,-5 9 0-16,0 15-1 15,-4 12 0-15,-4 13 0 16,-5 2 1-16,1 9 1 15,-7-3 0-15,6-3 0 16,-2-10 2-16,-1-7 0 16,4-18 0-16,3-11 2 15,3-15-3-15,12-23 0 16,-16-8 1-16,8-16-1 15,7-10 1-15,-3-10-1 16,1-6 1-16,3-12 0 16,5 3 0-16,-3-4 0 0,6 10-1 15,2 4-1-15,1 3-5 16,13 18-10-16,-7-12-10 15,24 24-12-15,-5-7-3 16,26 8-1-16</inkml:trace>
  <inkml:trace contextRef="#ctx0" brushRef="#br3" timeOffset="165377">6312 16237 42 0,'-14'-39'37'0,"-1"12"1"16,-19-3-1-16,2 16-32 15,-11 3 1-15,1 16-1 16,-5 16-1-16,-1 13 0 15,1 15 0-15,7 12-2 16,4 7 1-16,4 9-1 16,8 3-1-16,8-2-1 15,9-6 0-15,2-5-3 16,11-9-3-16,2-15-7 15,16 5-24-15,-11-24-1 0,11-5-2 16,-9-17 0-16</inkml:trace>
  <inkml:trace contextRef="#ctx0" brushRef="#br3" timeOffset="166233">5737 16590 63 0,'-18'-10'41'16,"18"10"-1"-16,17-4 0 15,3 2-37-15,8-5-1 16,8 2 0-16,6-5-1 16,6 1 1-16,6 0-2 15,3 0 1-15,1 2-1 0,-1 0 0 16,-2 2 0-16,-4 3 0 15,-7 0 0-15,-7 2 0 16,-9-2 1-16,-9 4-1 16,-8 1 0-16,-11-3 1 15,-4 18-1-15,-10 2 0 16,-6 8 1-16,-4 4-1 15,-5 10 1-15,2 0 0 16,-1 2-1-16,9-1 1 16,6-4-1-16,8-8 1 15,13-9-1-15,12-13 1 16,13-11-1-16,9-12 0 15,9-13 1-15,3-9 0 16,-2-12 0-16,-4-2-1 16,-7-7 1-16,-7 3-1 0,-15 3 0 15,-12 7 0-15,-11 10 0 16,-9 7 0-16,-6 11-1 15,-5 8 0-15,-2 8 0 16,3 7 1-16,2 3-1 16,10 4 1-16,3 0-1 15,12 0 1-15,10-3 0 16,5-3 1-16,10-4-1 15,8-2 1-15,6-4-1 16,2-3 1-16,1-3 0 16,-3 0-2-16,-3 0 2 15,-5 1-1-15,-7 0 0 16,-7 1 0-16,-21 6 0 15,10-3 0-15,-10 3 1 0,-23 17-1 16,5 2 0-16,-8 10 0 16,0 3 1-16,-2 7-1 15,6 3 0-15,6 1 0 16,5-2 0-16,10-7 1 15,9-3-1-15,12-14 0 16,9-9 0-16,9-12 0 16,1-10 1-16,4-9-1 15,-3-8 0-15,-7-6 0 16,-7-4 1-16,-10 0-1 15,-14 1 0-15,-8 1 0 16,-6 7 0-16,-8 4 0 16,-3 8-1-16,0 5-1 15,7 10-2-15,-1 0-1 0,17 5-5 16,0 0-6-16,20 29-9 15,-7-28-10-15,24 13-6 16,-7-14 1-16</inkml:trace>
  <inkml:trace contextRef="#ctx0" brushRef="#br3" timeOffset="166624">7407 16436 51 0,'0'0'40'16,"0"0"-1"-16,0 0 2 15,-21 3-32-15,-8 4-1 16,2 14-2-16,-7 4-2 15,3 11 0-15,-5 3-1 0,6 7-1 16,1 3 0-16,6-2-1 16,10-4 1-16,9-9-2 15,12-9 0-15,14-14 2 16,10-14-1-16,11-16-1 15,10-19 1-15,5-11 0 16,5-13 0-16,-1-7 0 16,-4-9-1-16,-9-1 1 15,-7 1-2-15,-10 7 1 16,-11 13 0-16,-9 14 0 15,-16 22 0-15,-6 21 0 16,-9 23 0-16,-5 23-1 16,-3 18 1-16,-2 15-2 15,5 8-2-15,2 1-3 16,17 7-6-16,-1-27-6 0,31 15-6 15,-9-33-15-15,29-1-4 16,3-22 2-16</inkml:trace>
  <inkml:trace contextRef="#ctx0" brushRef="#br3" timeOffset="167262">8425 16541 61 0,'0'0'42'0,"0"0"-3"15,-5-12 0-15,5 23-33 16,0-11-1-16,-6 30-1 0,1-6 0 16,0 6-1-16,-1 2 0 15,3 5-1-15,0-5 0 16,4 1 0-16,4-7-1 15,6-6 0-15,6-9-1 16,3-6 0-16,6-11 0 16,4-8 0-16,0-10 0 15,6-6 1-15,-2-8 0 16,1-2-1-16,-4-3 1 15,-3 1 0-15,-5 6 0 16,-3 4 0-16,-2 14-1 16,-10 6 0-16,-8 12 0 15,8 21 0-15,-8 8-1 16,-2 6 0-16,2 5 0 0,0 4-2 15,9 1-2 1,3-8 0-16,15 0-3 0,-2-27-8 16,27 8-7-16,-11-29-11 15,20 3-6-15,-4-23 0 16,4 2 1-16</inkml:trace>
  <inkml:trace contextRef="#ctx0" brushRef="#br3" timeOffset="167601">9301 16465 61 0,'-14'-23'41'0,"1"12"-2"16,-13 0 2-16,8 10-35 15,-16 4-3-15,6 9 1 16,-5 2-1-16,5 8-1 16,1 1 0-16,8 2 0 0,6-5-1 15,10 1 0-15,11-9 0 16,9-7 0-16,10-5-1 15,5-3 1-15,6-6-1 16,1-2 0-16,-1 0 0 16,-5 1 0-16,0 3 0 15,-14 7 1-15,-5 5-1 16,-6 10 0-16,-10 4 0 15,-5 6 0-15,-4 5 0 16,-4 1 1-16,-2 3-2 16,2-4 1-16,3-1-2 15,0-10-1-15,11 1-3 16,1-20-10-16,13 3-10 15,-8-22-14-15,20-2-2 16,-6-16 1-16</inkml:trace>
  <inkml:trace contextRef="#ctx0" brushRef="#br3" timeOffset="167804">9579 16355 77 0,'-10'15'43'0,"6"15"-2"15,-10-1 1-15,0 9-38 16,5 5-1-16,4 0-1 15,-1 4-1-15,2-2-1 16,2-3-2-16,-1-11-3 16,8 4-6-16,-5-35-17 15,8 10-12-15,-1-24-2 16,11-7-1-16</inkml:trace>
  <inkml:trace contextRef="#ctx0" brushRef="#br3" timeOffset="168337">9650 16167 57 0,'-18'1'36'16,"12"12"0"-16,1 2-2 16,5-1-34-16,12 1-2 15,4-3 1-15,9 1 0 16,-1-1 2-16,4-5-1 15,-1 3 2-15,-3-2 0 16,0 2-1-16,-8-1 5 16,0 5-4-16,-10-1 4 0,1 9-3 15,-9-3 4-15,2 7-4 16,-6-1 3-16,1 10-1 15,-4-4-2-15,-1 10 0 16,2-6 0-16,-2 0-1 16,5-5-1-16,-1-5 0 15,6-6-1-15,0-19 0 16,11 4 1-16,2-19-2 15,4-9 1-15,5-7 0 16,2-4 0-16,1-6 0 16,-1 0-1-16,1 0 1 15,-3 9-1-15,-4 2 1 16,-3 10 0-16,-3 6 0 15,-12 14 0-15,14-1 0 16,-8 14 0-16,-2 5 0 0,2 9-1 16,1 3-1-16,7 5 0 15,6 4-1-15,9 0 0 16,3-9-2-16,15 2 0 15,3-14-2-15,20 7-7 16,-11-30-9-16,22 12-12 16,-14-20-3-16,4 2-1 15,-13-9 2-15</inkml:trace>
  <inkml:trace contextRef="#ctx0" brushRef="#br3" timeOffset="168893">10762 16565 1 0,'21'-9'18'0,"-30"-17"14"16,1 11 5-16,-13-8 1 16,0 6 0-16,-12-11-26 0,12 12-6 15,-6-2-1-15,5 7-1 16,-1 7 0-16,4 7 0 15,-4 8-1-15,1 12 0 16,-3 7 0-16,-3 11 0 16,-2 6-1-16,-1 4 1 15,4-2-2-15,5-4 1 16,7-6-1-16,7-9 0 15,10-12-1-15,11-14 0 16,9-12 0-16,7-13 0 16,4-9 0-16,6-1 0 15,-2-11 0-15,-4-2-1 16,-1 2 1-16,-6 1-1 15,-6 9 0-15,-4 7 0 16,-6 12 0-16,-10 13 0 0,6 14 0 16,-9 16 1-16,-4 15-1 15,-2 12 0-15,-4 17-1 16,-5 12 2-16,1 9-2 15,-6 1 2-15,3 9-2 16,-3-13 1-16,3-2-2 16,0-11 3-16,1-17-1 15,-1-10 1-15,4-18 0 16,3-14 1-16,-1-19 0 15,4-7 0-15,-5-14 3 16,6-12-2-16,-1-10 0 16,2-11-1-16,6-8 0 15,4-6 0-15,6-1 0 16,10 1-1-16,4 6 1 0,10 5-3 15,10 9 0-15,5 1-6 16,19 17-8-16,-12-17-7 16,30 21-12-16,-5-23-6 15,16 3-4-15,8-8 2 16</inkml:trace>
  <inkml:trace contextRef="#ctx0" brushRef="#br3" timeOffset="169525">11912 16508 47 0,'-3'-16'40'0,"3"16"-1"15,-31-19 0-15,10 21-29 16,-21-3-3-16,4 16 0 15,-10 1-1-15,5 13-1 16,-4 4-1-16,8 4 0 16,5 4-1-16,14-2-1 15,7-1 0-15,10-4-1 0,13-6-2 16,9-9 1-16,15-9-2 15,5-9-2-15,14-7-2 16,4-18-3-16,25 6-13 16,-15-37-15-16,17 4-4 15,-6-18-1-15,4 3 3 16</inkml:trace>
  <inkml:trace contextRef="#ctx0" brushRef="#br3" timeOffset="169899">12387 16024 63 0,'-19'20'41'0,"-7"9"-2"15,7 17 2-15,-10 4-34 16,9 12-3-16,-1 0 1 0,7 9-2 16,-2-1 0-16,7 0-1 15,4-7 0-15,2-5-1 16,6-7-1-16,2-9 1 15,4-11-1-15,0-10 0 16,7-12 0-16,1-9 0 16,-1-12 1-16,4-9-1 15,-3-8 0-15,-2-4 1 16,1-4-1-16,-3 0 1 15,-1 2-1-15,-1 7 1 16,-4 4-1-16,0 11 0 16,-7 13 1-16,13 7-2 15,-6 13 1-15,0 10-1 16,2 5 0-16,2 4-2 0,5 3-1 15,-2-6-2-15,9 6-4 16,-8-25-10-16,19 12-9 16,-14-28-11-16,13 2-2 15,-10-20 2-15</inkml:trace>
  <inkml:trace contextRef="#ctx0" brushRef="#br3" timeOffset="170282">12740 16472 63 0,'-15'12'42'15,"14"9"-2"-15,-4-8 1 16,15 4-35-16,0 1-4 16,7 1 1-16,3-5-1 15,5-3-1-15,5-4 0 0,-1-6 0 16,0-4-1-16,-3-6 1 15,-2-6-1-15,-3-6 0 16,-7-3 0-16,-7-3 0 16,-5-1 0-16,-3 0 0 15,-6 5 1-15,-3 0 0 16,-7 10-1-16,-5 11 1 15,-1 8-1-15,-2 14 1 16,-3 9 0-16,1 12 0 16,3 4 0-16,5 5 0 15,7 1-1-15,6-9 0 16,10-1-2-16,10-12-1 15,15-5-2-15,4-24-8 16,25 10-10-16,-13-32-11 0,23 6-7 16,1-15-2-16,12 1 2 15</inkml:trace>
  <inkml:trace contextRef="#ctx0" brushRef="#br3" timeOffset="170965">13355 16484 58 0,'-22'15'41'0,"6"13"-3"16,-10-4 3-16,12 8-37 15,-5 5-2-15,4 1 1 16,-4 3 0-16,7-4 0 16,1 0-1-16,3-9 1 15,4-5-2-15,5-8 1 16,-1-15-1-16,16-1-1 15,-3-17 0-15,6-8 0 16,2-13-1-16,2-3 1 0,2-8 0 16,-1-2-1-1,-1 1 1-15,-1 6 0 0,-6 7 0 16,-2 8 0-16,-5 13 1 15,-9 17-1-15,15-2 1 16,-11 16-1-16,-4 7 1 16,2 9 0-16,3 2-1 15,0 1 1-15,8-4-1 16,7-6 1-16,5-9-1 15,12-14 1-15,9-13-1 16,2-9 0-16,4-8 1 16,-1-6-1-16,-3 1 1 15,-6 0 0-15,-9 6 0 16,-11 7 0-16,-9 10-1 0,-13 12 1 15,0 0-1-15,-4 24 1 16,-5 4-1-16,-2 8-1 16,1 7 0-16,0 2-1 15,5 2-2-15,2-4-1 16,11-1-4-16,-3-24-6 15,21 11-18-15,-13-40 0 16,19 10-7-16,-7-22 0 16</inkml:trace>
  <inkml:trace contextRef="#ctx0" brushRef="#br3" timeOffset="171154">14106 16451 42 0,'-5'-15'37'0,"5"15"1"16,-9 12 0-16,5 17-22 15,-5 0-12-15,7 14 0 0,-6 2-2 16,2 3 1-16,1 0-2 15,3-7 0-15,2-4-2 16,0-14-2-16,7-6-4 16,-7-28-15-16,17 3-17 15,-5-26 0-15,10-2 0 16</inkml:trace>
  <inkml:trace contextRef="#ctx0" brushRef="#br3" timeOffset="171282">14081 16016 47 0,'-33'-7'32'0,"9"12"-30"16,4 9-1-16,6 8-22 0,13-10-17 16</inkml:trace>
  <inkml:trace contextRef="#ctx0" brushRef="#br3" timeOffset="171739">14641 16419 51 0,'0'0'38'0,"-26"4"1"15,12 2-2-15,-13-6-30 16,3 7-1-16,-8-1-2 16,0 7 1-16,-9 2-2 15,4 12 0-15,-5 2 0 16,4 8-1-16,6 1 0 15,4 1-1-15,14-2 0 16,12-1-1-16,13-6 0 0,17-11-1 16,17-7-1-16,11-11-2 15,18-2-1-15,2-12-3 16,19 10-14-16,-15-27-11 15,12 15-6-15,-16-13-1 16,1 11 2-16</inkml:trace>
  <inkml:trace contextRef="#ctx0" brushRef="#br3" timeOffset="172114">15102 16476 58 0,'-11'-10'38'16,"-7"-10"0"-16,7 16 0 15,-7-3-34-15,2 9 0 16,-5 8-1-16,0 15 0 0,-6 7 1 15,1 8-1-15,-4 4 0 16,3 3-1-16,4-4 0 16,4-4 0-16,9-8-1 15,9-10 0-15,1-21 0 16,27 2-2-16,1-19 1 15,9-11 0-15,0-5 0 16,6-9-1-16,-3-1 2 16,-4 0-2-16,-4 1 1 15,-8 9 0-15,-6 6 1 16,-8 9-1-16,-10 18 0 15,0 0 0-15,8 18 0 16,-10 7-1-16,4 4 0 16,-2 3-2-16,4 4-1 15,-1-9-3-15,16 9-9 0,-19-36-7 16,32 13-13-16,-16-29-4 15,14-1 1-15</inkml:trace>
  <inkml:trace contextRef="#ctx0" brushRef="#br3" timeOffset="172288">15476 16064 66 0,'3'-28'41'16,"-12"6"-2"-16,6 32 2 16,-8 18-36-16,1 21-2 15,-2 15-1-15,0 11-2 16,2 7-1-16,-2-3-5 15,14 11-22-15,-16-25-10 16,16-3-3-16,-9-19 1 0</inkml:trace>
  <inkml:trace contextRef="#ctx0" brushRef="#br3" timeOffset="172873">12030 17130 48 0,'0'0'38'0,"0"16"1"16,0-16-1-16,18 12-30 16,-6-7-3-16,13 4 2 15,9-6-2-15,13 2-1 0,16-10-1 16,17 2-1-16,15-8 1 15,22-2-3-15,15-5 1 16,14 0-2-16,3-9 1 16,10 6 0-16,0-3 0 15,-5 1 0-15,-6 1-1 16,-19 4-1-16,-13 1 0 15,-19 6 0-15,-17 9-2 16,-25 1-1-16,-16 11-2 16,-24-7-10-16,-6 20-17 15,-24-8-6-15,-6 7 1 16,-16-4 0-16</inkml:trace>
  <inkml:trace contextRef="#ctx0" brushRef="#br3" timeOffset="173287">12333 17357 75 0,'0'0'43'0,"36"-16"-1"16,10 1-1-16,9-7-39 16,23-2-1-16,15-5 1 15,16-1-3-15,9 0 1 16,10 0-2-16,0 5 1 15,8 2 0-15,-6 8 1 16,-10 1-2-16,-13 7 0 16,-17 4 0-16,-11 6-2 15,-22 3-2-15,-10 11-5 16,-31-10-16-16,2 9-12 15,-18-16-2-15,-6 14 2 16</inkml:trace>
  <inkml:trace contextRef="#ctx0" brushRef="#br3" timeOffset="174331">16078 16725 53 0,'0'0'39'15,"19"-2"-2"-15,-2-26-2 16,13 3-32-16,6-7 0 16,6-3 0-16,1-4 0 15,1 1-2-15,-6 4 1 0,-4 3-1 16,-12 9 0-16,-8 7 0 15,-14 5 0-15,-10 8 0 16,-12 5 0-16,-5 5 0 16,-11 0 0-16,-2 6 0 15,-4 2 0-15,3 1 1 16,7 0-1-16,6 3 1 15,9 1-1-15,15 6 0 16,8 0 0-16,12 1 0 16,11 1-1-16,7-1 0 15,7-1-1-15,6-7 0 16,6-4-2-16,1-11-2 15,11-3-3-15,-13-22-13 16,16 11-17-16,-16-21-1 0,3 5 1 16,-9-13 1-16</inkml:trace>
  <inkml:trace contextRef="#ctx0" brushRef="#br3" timeOffset="174670">16837 16499 64 0,'-25'22'39'15,"3"16"-1"-15,-10-12 0 16,7 9-33-16,-2-4-2 15,8-1 0-15,2-5-2 16,8-7 1-16,6-8-2 16,3-10 1-16,18-8-1 15,3-11 0-15,6-10 0 16,2-4 0-16,3-8 1 15,-1 1-1-15,-2-2 0 0,-3 7 0 16,-5 5 0-16,-5 7 1 16,-7 10-1-16,-9 13 0 15,0 0 0-15,6 14 1 16,-7 5-1-16,1 10-1 15,2 2 0-15,1 4-1 16,7 3-3-16,-2-5-2 16,13 10-12-16,-12-20-14 15,16 8-5-15,-5-17-2 16,8 3 2-16</inkml:trace>
  <inkml:trace contextRef="#ctx0" brushRef="#br3" timeOffset="175388">17134 16500 56 0,'0'0'39'16,"19"14"-1"-16,-5-17 0 15,5 5-33-15,5-3-1 16,7 1-1-16,0-5 0 16,-3 2 0-16,-2-4-2 15,-2-1 1-15,-7-3-1 16,-6-2 0-16,-5-1 0 15,-6-1-1-15,-7 0 0 16,-2 0 1-16,-8-2-2 0,-1 2 1 16,-4 3 0-16,-6 4 0 15,-1 8 0-15,-3 8 1 16,-1 9 0-16,0 10-1 15,3 10 2-15,4 7-1 16,9 2 0-16,7 0 0 16,13-1-1-16,12-8 1 15,9-6-1-15,18-15 0 16,10-9 1-16,11-13-1 15,6-9 0-15,6-10 0 16,-1-6 0-16,-5-3 0 16,-3-2 0-16,-13 5-1 15,-11 1 2-15,-14 6-2 0,-11 9 2 16,-17 15-1-16,0 0 0 15,-2 16 0-15,-12 8 0 16,1 11 0-16,-2 2-1 16,0 4 1-16,2 0-1 15,6-2 1-15,3-8-1 16,2-5 1-16,4-11 0 15,-2-15 0-15,15-2 1 16,-6-10 0-16,1-13 0 16,-2-5 0-16,3-6 1 15,-3-4-2-15,1-1 2 16,-2-1-2-16,2 5 1 15,2 3 0-15,-1 8-1 16,2 7 0-16,-1 9-2 0,3 1 1 16,7 11-3-16,0-4-2 15,8 16-6-15,-6-19-19 16,18 22-2-16,-10-19-4 15,12 10-4-15</inkml:trace>
  <inkml:trace contextRef="#ctx0" brushRef="#br3" timeOffset="175976">18232 16438 55 0,'1'-11'38'0,"9"9"-1"15,-10-9 0-15,0 11-30 0,0 0-1 16,0 0-1-16,-10 7-1 16,-2 8 0-16,-7 2-1 15,-1 7 0-15,-8 4-1 16,0 7 0-16,3 0-1 15,-2 5 1-15,8-2-2 16,2-3 1-16,8-5 0 16,8-5-1-16,9-7 0 15,8-10 0-15,9-11 0 16,7-10 1-16,4-10-1 15,8-6 0-15,1-10 0 16,3-3 1-16,-5-4-1 16,-4 1 0-16,-6 6 0 15,-5 6 0-15,-7 11 0 0,-10 8 0 16,-11 14-1-16,4 11 1 15,-12 12-1-15,0 13 1 16,-5 15-1-16,-3 8 1 16,0 9-1-16,-3 8 1 15,0 2-1-15,-1-2 1 16,-2-2 0-16,-1-9 1 15,1-8-1-15,-4-9 1 16,1-10-1-16,-4-16 1 16,-1-9-1-16,1-9 0 15,1-9 0-15,-1-7-2 16,8-9 1-16,0-7-2 15,11-6-2-15,-1-9-4 16,22 11-8-16,-16-14-15 0,28 17-2 16,-9-8-6-16,16 11 1 15</inkml:trace>
  <inkml:trace contextRef="#ctx0" brushRef="#br3" timeOffset="176667">18724 16543 61 0,'0'0'40'0,"-3"27"-2"16,3-27 2-16,1 18-36 15,-1-5-2-15,2 6 1 16,-4 2 0-16,1 3 0 15,-4 4 0-15,5-3 0 16,-2 0-1-16,3-4 0 0,7-9 0 16,7-6-1-16,6-10 0 15,11-7 0-15,3-18 0 16,6-1-1-16,-1-10 0 15,3-1 0-15,-7-1 1 16,-5 4-1-16,-6 5 0 16,-10 9 0-16,-6 15 0 15,-9 9 0-15,0 16 0 16,-7 16 0-16,-3 14 0 15,-3 12 0-15,-2 17 0 16,1 5 1-16,-4 8-2 16,5 0 2-16,-1 2-1 15,0-9 1-15,1-5-1 16,3-12 1-16,-4-13 0 15,0-13-1-15,-6-9 1 0,0-13-2 16,-5-11 1-16,-4-11-1 16,-1-9-1-16,-4-8 0 15,6-6-2-15,-1-8 0 16,6-1-3-16,0-7-5 15,21 11-8-15,-10-14-6 16,23 17-12-16,-3-6-2 16,11 16 1-16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8T21:27:51.52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9884 9633 94 0,'21'-9'38'15,"-7"3"1"-15,0 21-2 16,-8 13-35-16,2 12 0 15,-5 11 0-15,3 6 1 16,-5-5 0-16,10-7 1 16,10-30-1-16,19-40 0 15,32-55 0-15,45-53 0 16,50-123-73-16,-10 0 45 15,116-29-18 1,6-17-3-16,-9 13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8T21:13:45.47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1937 914 47 0,'0'0'32'15,"0"0"3"-15,0 0-2 16,0 0-23-16,0 0 0 15,0 0 2-15,-53-26-3 16,53 26-1-16,0 0-2 16,-68 29-2-16,68-29 0 15,-64 41 2-15,64-41-3 16,-49 60 0-16,-34 19-2 15,6 14 1-15,5 7-2 16,-1-18 1-16,21 5-2 16,22-11 1-16,20-9-2 0,24-23 2 15,13-12 0-15,9-14 0 16,11-10-1-16,10-11 2 15,7-10-1-15,3-8 1 16,2-6-1-16,-1-6 1 16,-7 0 0-16,-8 3-1 15,-10 1 2-15,-10 8-2 16,-10 9 1-16,-10 12-1 15,-12 14 0-15,-5 9 0 16,-6 6 0-16,1 3-1 16,-1 4 0-16,6-4-1 15,9-3-1-15,6-12-3 16,25-16-29-16,0-16-3 15,20-11 1-15,4-18-1 16</inkml:trace>
  <inkml:trace contextRef="#ctx0" brushRef="#br0" timeOffset="257">2610 873 97 0,'11'-54'38'15,"1"0"3"-15,-12 54-3 16,4-81-32-16,-4 81-2 15,0 0-2-15,0 0 1 16,0 0-1-16,-51 70-1 16,31 48 0-16,-4 25-1 0,14 14 0 15,2 1-2-15,-11-34-1 16,20-11-4-16,4-41-15 15,24-27-18-15,2-22 2 16,17-14-1-16,-5-16 1 16</inkml:trace>
  <inkml:trace contextRef="#ctx0" brushRef="#br0" timeOffset="647">2999 1362 98 0,'0'0'38'16,"9"-55"2"-16,-9 55-2 15,0 0-30-15,-10 11-4 16,-9 19-2-16,-1 25 1 0,-3 3-2 16,13 7 2-16,-1-1-3 15,15-8 0-15,4-10 0 16,9-15 0-16,7-14 0 15,4-17 0-15,11-14 0 16,6-11 1-16,4-15 0 16,1-11 0-16,-50 51 0 15,56-62 0-15,-56 62 2 16,53-72-2-16,-53 72 1 15,48-65-2-15,-48 65 1 16,38-55 0-16,-38 55 0 16,20-32-1-16,-7 18-1 15,0 21 0-15,-11 12-3 16,0 18 0-16,-2 18-4 0,-2-2-22 15,14 7-11-15,3-20 1 16,17-7 0-16,0-13 0 16</inkml:trace>
  <inkml:trace contextRef="#ctx0" brushRef="#br0" timeOffset="932">4047 1348 113 0,'0'0'41'0,"0"-56"0"16,0 56-1-16,-29-20-34 16,-13 25-3-16,2 18 0 15,-6 13-2-15,-2 16 0 0,6 6-2 16,12 2 1-16,15-7-1 15,21-9 0-15,17-13 0 16,14-9-3-16,18-7 0 16,8-12-2-16,17-1-6 15,-3-20-27-15,13-1-1 16,-10-13 1-16,2 1 0 15</inkml:trace>
  <inkml:trace contextRef="#ctx0" brushRef="#br0" timeOffset="1248">4545 1385 113 0,'0'0'39'0,"0"0"2"15,0 0-4-15,-22-53-31 16,8 40-1-16,-16 13-3 0,-3 15 1 16,-3 12-3-16,7 11 2 15,-3 9-3-15,13 7 2 16,3 2-2-16,16-3 2 15,8-7-1-15,10-9 0 16,11-11 0-16,8-11 1 16,6-8-1-16,5-12 1 15,0-12 0-15,0-10 0 16,-2-12 2-16,-10-7-3 15,-7-3 0-15,-29 49 0 16,15-57 0-16,-15 57 0 16,8-59-2-16,-8 59-2 15,-8-55-3-15,8 55-17 16,0 0-16-16,-28-56 0 0,25 43 1 15,-23 8-2-15</inkml:trace>
  <inkml:trace contextRef="#ctx0" brushRef="#br0" timeOffset="1849">5320 1326 117 0,'27'-53'39'16,"-27"53"1"-16,0 0-4 15,0 0-33-15,0 0 0 16,-51-7-1-16,9 23 0 0,-5 7-1 15,-1 8 1-15,-4-1-3 16,13 4 1-16,5 1 0 16,19-3 0-16,23-17-1 15,16-7 0-15,12-6 1 16,8-3 0-16,6-2 0 15,2-2 1-15,-2 0-1 16,-4 5 1-16,-10 7-1 16,-14 11 1-16,-13 7-1 15,-15 7 0-15,-15 7 0 16,-8 8-1-16,-9 0 0 15,-2 1-1-15,0-4 0 16,3-10-3-16,14-3-7 16,-1-21-27-16,24-10 0 15,20-18 0-15,17-4 0 0</inkml:trace>
  <inkml:trace contextRef="#ctx0" brushRef="#br0" timeOffset="2217">5631 1500 113 0,'-17'14'38'0,"15"5"1"16,2-19-3-16,16 12-32 15,10-15 0-15,12-5-1 16,8-6 0-16,8-9 0 15,2-4 0-15,-56 27-1 16,53-34 2-16,-53 34-3 0,51-37 1 16,-51 37-2-16,0 0 0 15,39-63 0-15,-39 63 0 16,0 0 0-16,-8-47 0 15,8 47 0-15,-64-4 0 16,5 32 0-16,-19 9 0 16,2 18 0-16,1 11 0 15,24 12 0-15,17-10 0 16,38-11 0-16,26-15 0 15,21-24-5-15,34-10-33 16,9-16-3-16,27-8-1 16,2-17 0-16</inkml:trace>
  <inkml:trace contextRef="#ctx0" brushRef="#br0" timeOffset="3006">7463 1364 91 0,'0'0'36'0,"0"0"0"16,3-25 2-16,-15 20-28 16,-15 2-2-16,-7 8-2 15,-6 1-1-15,-5 13 0 16,-13 3-1-16,-1 10-1 15,3 5 0-15,2 7 0 16,3-1-1-16,8 0 0 16,10-5-1-16,8-3-1 15,16-5 0-15,16-9 2 16,13-15-2-16,16-6 0 15,13-9 0-15,9-10 0 16,8-8 0-16,5-12 0 16,1-7 0-16,-5-6 0 15,-67 52 0-15,64-50 0 0,-64 50 0 16,46-52 0-16,-46 52 0 15,0 0 0-15,46-62 0 16,-46 62 0-16,12-29 0 16,-12 29 0-16,-14 12 0 15,2 15-2-15,-1 9-1 16,7 7-1-16,5 2-2 15,8-2 0-15,16-11-4 16,-1-19-17-16,24-4-12 16,-1-13 1-16,17-6 1 15,-8-13 3-15</inkml:trace>
  <inkml:trace contextRef="#ctx0" brushRef="#br0" timeOffset="3382">8010 1348 82 0,'0'0'39'0,"0"0"-1"16,29-54 0-16,-29 54-8 15,-22 11-25-15,1 17 0 16,-8 11-3-16,6 9 1 16,-2 1-2-16,11 1 1 15,4-9-2-15,2-6 1 16,7-10-1-16,5-8 0 15,-4-17 0-15,24 2 1 16,-4-20-1-16,3-7 1 16,2-5 1-16,1-12-1 15,-26 42 0-15,31-46 0 16,-31 46 1-16,27-54-2 0,-27 54 0 15,30-49 0-15,-30 49 0 16,0 0 0-16,36-53 0 16,-36 53 0-16,21-18-2 15,3 27 0-15,-10 12-1 16,9 15-1-16,0 11-2 15,0 2-4-15,15 0-28 16,-11-10-1-16,16-4 1 16,-2-14-1-16</inkml:trace>
  <inkml:trace contextRef="#ctx0" brushRef="#br0" timeOffset="3780">8833 1326 120 0,'0'0'40'0,"0"0"-1"15,-28-29 0-15,-14 32-34 16,-3 13-1-16,-6 15-2 16,5 8-1-16,-2 11 1 15,16-1-2-15,21-3 0 16,31-23 1-16,12-14-1 15,11-19 2-15,14-16-2 16,-57 26 0-16,69-43 0 16,-69 43 0-16,75-69 0 15,-75 69 0-15,83-87 0 16,-48 38 0-16,4-2 0 15,-5-8 0-15,-1 5 0 0,-33 54 0 16,43-93 0-16,-43 93 0 16,24-53 0-16,-24 53 0 15,0 0 0-15,-20 3 0 16,3 55 0-16,-7 33 0 15,-1 24-7-15,0-2-22 16,9-9-12-16,30-18-2 16,20-29 0-16,20-25-1 15</inkml:trace>
  <inkml:trace contextRef="#ctx0" brushRef="#br0" timeOffset="4521">10257 939 94 0,'0'0'39'16,"0"0"1"-16,0 0-2 16,0 0-33-16,0 0 0 15,0 0-1-15,-49-49-1 16,49 49-1-16,-55 15 1 0,55-15-1 15,-69 26 0-15,69-26 1 16,-70 34-1-16,70-34-1 16,-64 37-1-16,64-37 1 15,-45 42-1-15,45-42 0 16,0 0-1-16,-9 62 1 15,9-62 0-15,0 0 0 16,58 62 1-16,4-32-1 16,8 6-1-16,1 9 2 15,-15 0-2-15,-24-12 2 16,-29 10-2-16,-21 0 2 15,-22-8-1-15,-3-6 0 16,-2-10 0-16,3-6-1 16,8-7-2-16,5-12-2 0,15-4-4 15,-1-14-28-15,32-5-3 16,-17 29 0-16,0 0 1 15</inkml:trace>
  <inkml:trace contextRef="#ctx0" brushRef="#br0" timeOffset="4793">10716 753 103 0,'0'0'38'0,"0"0"1"15,34-59-3-15,-34 59-32 16,0 0-1-16,0 0 0 0,0 0 0 16,-33 82-1-16,25-12 0 15,-16 42-2-15,9 10 2 16,-1 6-4-16,3-17 0 15,10-17-5-15,5-29-11 16,12-20-21-16,-4-25 1 16,13-14 0-16,-9-18-2 15</inkml:trace>
  <inkml:trace contextRef="#ctx0" brushRef="#br0" timeOffset="4997">10633 1278 116 0,'-48'-34'41'16,"48"34"0"-16,-52-24 0 15,52 24-38-15,0 0-1 16,0 0 0-16,0 0-2 16,0 0-1-16,0 0-2 15,16-59-2-15,-16 59-3 16,79-7-24-16,-26 2-8 15,4 0 0-15,7-1 0 16</inkml:trace>
  <inkml:trace contextRef="#ctx0" brushRef="#br0" timeOffset="5491">11345 1136 76 0,'0'0'39'16,"0"0"1"-16,0 0 0 15,0 0-13-15,0 0-19 16,0 0-2-16,0 0-1 16,0 0-1-16,-64 40-2 15,42-24 0-15,-33 22-1 16,-14 6 0-16,-1-2-1 15,1 7 0-15,16 9 0 16,8-5 0-16,28-7 0 16,32-22-1-16,18-12 1 15,15-14 0-15,11-10 0 16,8-11 1-16,5-10-1 15,-72 33 1-15,76-43-1 0,-76 43 3 16,70-52-3-16,-70 52 0 16,66-53 0-16,-66 53 0 15,43-54 0-15,-43 54 0 16,0 0 0-16,33-57 0 15,-33 57 0-15,-11-17 0 16,-1 23 0-16,-6 11 0 16,-2 20 0-16,0 7-2 15,11 9 1-15,4-1-2 16,19-11-1-16,15-14-1 15,2-13-2-15,17-8-5 16,-10-17-26-16,18-5-1 16,-11-15 2-16,13 4-2 15</inkml:trace>
  <inkml:trace contextRef="#ctx0" brushRef="#br0" timeOffset="5829">11797 1338 104 0,'0'0'37'0,"52"-46"-1"16,-52 46 1-16,10-5-29 15,-5 18-3-15,-10 5-2 16,-2 12-1-16,5 8 0 15,-12 0-2-15,6 2 2 16,7-8-2-16,-1-6 1 16,2-6 0-16,4-4 0 15,-4-16 0-15,15-6 0 16,-4-11 0-16,3-11 1 15,-14 28-1-15,0 0 1 16,24-62 0-16,-24 62-2 0,17-53 2 16,-17 53-3-16,15-59 2 15,-15 59-2-15,17-58 1 16,-17 58-1-16,15-50 0 15,-15 50-1-15,0 0 0 16,34-76-1-16,-34 76-3 16,0 0-13-16,64-52-20 15,-64 52 0-15,63-19-1 16,-63 19 0-16</inkml:trace>
  <inkml:trace contextRef="#ctx0" brushRef="#br0" timeOffset="6131">12676 1117 93 0,'0'0'40'0,"0"0"0"16,0 0 0-16,0 0-16 15,0 0-18-15,0 0-2 16,0 0 0-16,0 0-2 15,-46 41 0-15,23-24-2 16,-40 18 0-16,10 5 0 16,1 3 0-16,1-6 0 15,10 5 0-15,21 3 0 16,16-11 0-16,30-22 0 15,22-9-3-15,10-15-2 16,19-4-3-16,-77 16-17 0,91-40-15 16,-37 18-2-16,10-6 2 15,-8-4-3-15</inkml:trace>
  <inkml:trace contextRef="#ctx0" brushRef="#br0" timeOffset="6542">13317 821 90 0,'0'0'41'0,"0"0"1"15,26-63-1-15,-26 63-20 16,0 0-15-16,0 0 0 16,-62 38-2-16,62-38 0 15,-52 99-4-15,3-3 0 16,7 7 0-16,2-3 0 15,18-8 0-15,0-35 0 0,24-8 0 16,7-28 0-16,13-16 0 16,-22-5 0-16,0 0 0 15,50-25 0-15,-50 25 0 16,0 0 0-16,69-50 0 15,-69 50 0-15,0 0 0 16,66-60 0-16,-66 60 0 16,0 0 0-16,67-48 0 15,-67 48 0-15,17-9 0 16,7 6 0-16,8 17 0 15,-17 14 0-15,0 11 0 16,-6 3 0-16,4 0 0 16,2-5-5-16,-1-26-17 15,26-3-20-15,-7-11-1 0,17-5 1 16,-6-5-1-16</inkml:trace>
  <inkml:trace contextRef="#ctx0" brushRef="#br0" timeOffset="6695">13968 1330 132 0,'-7'18'45'0,"-11"-13"-1"16,18-5-10-16,-11 11-34 16,11-11 0-16,0 0-27 15,0 0-15-15,0 0-3 16,15 4-1-16,3 14 0 15</inkml:trace>
  <inkml:trace contextRef="#ctx0" brushRef="#br1" timeOffset="11962">1823 1933 50 0,'-2'-12'30'16,"2"12"2"-16,0 0-2 15,-14-7-16-15,14 7-4 16,0 0-4-16,-7 12-4 15,7-12-1-15,0 0-1 16,0 0 1-16,-1 14-1 16,1-14 2-16,18 2-2 15,-5-4 2-15,5 2-1 0,2-3 0 16,3 2 0-16,2 1 0 15,4 1 0-15,-2 2-1 16,2 0 1-16,0 2 0 16,3-1 0-16,2 1-1 15,7-2 1-15,4-4 0 16,7-1 0-16,8-6-2 15,8 0 3-15,6-5-3 16,5-1 2-16,0 0-2 16,5 1 3-16,-2-1-3 15,2 4 2-15,-3 0-1 16,0 3 0-16,0 1 0 15,3 0 0-15,2 0 1 16,1-1-1-16,2 0 0 16,3 1 0-16,0-3 1 0,6 3-1 15,-2-2 1-15,3 2-1 16,-1 1 1-16,3 1 0 15,-3 1-1-15,2 1 1 16,0 2 0-16,2 0-1 16,-2 2 1-16,-2-1 0 15,2-2-1-15,1 1 1 16,-2-4-1-16,1 3 1 15,0-2 0-15,-1 0-1 16,0 0 1-16,-4 2 0 16,-1 2-1-16,-5 0 1 15,-1 4-1-15,-1 0 0 16,-6 3 0-16,0 2 0 15,-2-2 0-15,2 1 0 0,0 1 0 16,0 0 0-16,2-4 0 16,1 1 0-16,-1 0 0 15,1-2 0-15,-3 3 0 16,2-3 0-16,0 0 1 15,3 2-1-15,-4 0 0 16,5 0-1-16,-1 2 1 16,0-2-1-16,1 0 2 15,-2 0-2-15,2-1 2 16,1-2-2-16,1 0 2 15,1-1-1-15,-2-3 1 16,2 2-1-16,-1-2 0 16,0 1 0-16,1-2 0 15,-2 2 0-15,1 0 0 0,-2 0 1 16,0-1-2-16,-3 2 1 15,1-1 0-15,1-1 0 16,-1 3 0-16,3-3 0 16,-2-1-1-16,1 1 1 15,1 0 0-15,1-2 1 16,-3 2-1-16,2-1 0 15,-5 0 0-15,3 1 0 16,3 0 1-16,-1-1-1 16,0 0 0-16,1 0 0 15,3-3-1-15,-2 1 1 16,3-1-1-16,-5 0 1 15,0-2-1-15,-3 1 2 0,-1 0-2 16,1 0 1 0,-4 0 0-16,-2 0 1 0,-1-1-1 15,-1-1 0-15,2 0 0 16,1-2 0-16,1 1 0 15,-3-2 0-15,2 1 1 16,-1-1-2-16,-4-1 2 16,-3 1-1-16,-6 2 0 15,-5 0 0-15,-2 1 0 16,-3 2 0-16,0 0 0 16,0 1 0-16,-3 2 0 15,-1 0 0-15,4-1 0 16,-4 1 0-16,-4 0 0 15,1-2 0-15,-3 2 0 0,-3 0 1 16,-1-1-1-16,-4 1 1 16,-4 0-1-16,3 2 0 15,-4-3 1-15,4 2-1 16,-3 0 0-16,3 0 0 15,0-1 1-15,1 0-1 16,2-1 0-16,0-3 0 16,-1 0 1-16,-6 2-1 15,-3-1 0-15,-2-1 1 16,-6 2-1-16,-3 0 0 15,-5 1 1-15,-4 2-1 16,-10 1 0-16,13-1 1 16,-13 1-1-16,10 3 0 15,-10-3 0-15,13 6 0 16,-13-6 0-16,14 9 0 0,-14-9 0 15,14 6 0-15,-14-6 0 16,0 0-1-16,14 6-2 16,-14-6-5-16,0 0-21 15,0-18-8-15,0 18 1 16,-10-10-3-16</inkml:trace>
  <inkml:trace contextRef="#ctx0" brushRef="#br2" timeOffset="18757">1859 2670 48 0,'3'-20'32'0,"-4"-5"1"16,-1-2 0-16,-12-8-15 16,7 11-9-16,-14-10-2 15,0 6-3-15,-9 0 0 16,-1 12 0-16,-15 5 0 15,0 16 0-15,-10 12 1 16,-8 15-1-16,-11 12-1 16,-2 16 1-16,-7 15-1 15,0 13 1-15,2 9-2 16,7 7 1-16,6-1-2 0,16-4 1 15,15-6-1-15,22-7 0 16,19-18-1-16,21-14 0 16,22-17 1-16,20-21-1 15,14-21 1-15,12-17-1 16,3-15 1-16,6-15 0 15,-3-6 0-15,-8-3-1 16,-15-1 1-16,-12 7-1 16,-17 8 0-16,-13 11 1 15,-13 12-1-15,-14 11 0 16,-6 13 0-16,-12 14 1 15,-3 9-2-15,-2 6 1 16,3 7-1-16,2 2-1 0,9 3-1 16,8-7-2-16,19-1-6 15,5-27-25-15,28-6-2 16,1-23 1-16,23-4-1 15</inkml:trace>
  <inkml:trace contextRef="#ctx0" brushRef="#br2" timeOffset="18983">2612 2328 102 0,'-26'19'38'0,"-15"12"0"15,2 25-2-15,-5 10-32 16,2 17 0-16,7 6-3 0,4 11 2 15,7 5-2-15,9-6 0 16,12 0-3-16,7-10 0 16,15-1-6-16,-2-28-27 15,22 0-3-15,-2-23 1 16,13-7-2-16</inkml:trace>
  <inkml:trace contextRef="#ctx0" brushRef="#br2" timeOffset="19374">2815 2946 105 0,'-17'-25'37'0,"7"21"1"16,-10 4 0-16,2 18-34 15,-1 6 0-15,5 11-2 0,2 5 0 16,5 11 0-16,1 2-1 15,6-3 1-15,6-2-1 16,4-2-1-16,10-9 1 16,5-12-1-16,5-12 0 15,9-17 0-15,3-15 0 16,4-11 0-16,1-12 0 15,-1-8 0-15,0-5 0 16,-2 0 0-16,-6-3 0 16,-9 10 1-16,-7 10 0 15,-6 9 0-15,-10 17-1 16,-6 12 0-16,-13 20 0 15,-1 7 0-15,-2 11 0 16,3 0-3-16,7 7 0 0,5-6-3 16,20 5-9-16,6-27-22 15,25 0-3-15,5-18 1 16,18-5-1-16</inkml:trace>
  <inkml:trace contextRef="#ctx0" brushRef="#br2" timeOffset="19614">3875 2781 106 0,'-40'12'40'16,"-12"-3"2"-16,6 19-1 15,-4 1-37-15,6 5-1 0,4 7 0 16,10 2-1-16,6 6-1 15,10-2-1-15,13-3 0 16,10-6-2-16,17-2-3 16,6-17-4-16,24 8-8 15,-2-25-21-15,23-1-2 16,-6-17 1-16,13 0-1 15</inkml:trace>
  <inkml:trace contextRef="#ctx0" brushRef="#br2" timeOffset="19920">4249 2919 107 0,'-27'-19'39'15,"3"20"1"-15,-13-2-1 16,5 6-35-16,-5 17 0 0,4 7-2 16,3 7-1-16,4 6 0 15,6 5 0-15,11-1 0 16,8 0 0-16,8-2-1 15,10-8 1-15,9-5-1 16,11-14 0-16,6-10 0 16,4-16 0-16,2-8 1 15,0-14-1-15,-2-7 0 16,-5-6 0-16,-6-7 0 15,-10 2 0-15,-8-1-1 16,-8 6-1-16,-10 6 0 16,-1 10-3-16,-12 1-4 15,13 27-30-15,-15-19 1 16,15 19-1-16,0 0-2 0</inkml:trace>
  <inkml:trace contextRef="#ctx0" brushRef="#br2" timeOffset="20283">4877 2748 104 0,'-31'-5'39'15,"4"17"2"-15,-15-4-3 16,4 18-33-16,-3 1-1 15,6 8-2-15,6 0 0 16,6 6 0-16,9-7-1 16,11 1-2-16,9-5 1 15,8-7-1-15,10-3 1 0,6-7-1 16,1-1 1-16,2-3 0 15,-3-2-1-15,-5-1 1 16,-5 1 1-16,-6 3-1 16,-13 2 0-16,-8 1 1 15,-7 4-1-15,-3 2 0 16,-3 5-2-16,-1-4-1 15,7 10-5-15,-6-15-29 16,22 3-2-16,-2-18 0 16,27 12-1-16</inkml:trace>
  <inkml:trace contextRef="#ctx0" brushRef="#br2" timeOffset="20637">5119 3034 101 0,'0'0'38'0,"0"0"1"16,0 0-1-16,17 1-34 16,11-9 1-16,1-5-1 15,8-3-1-15,1-8 0 16,0-1-1-16,-1-2 1 15,-4-3-1-15,-9 0-1 16,-6 0 0-16,-12 2 0 16,-10 9 0-16,-14 7 0 15,-9 11 0-15,-15 12 0 0,-6 14 0 16,-5 11 0-1,1 9 1-15,2 7-2 0,9 3 2 16,12 1-2-16,10-1-2 16,19-8 0-16,19-16-3 15,23 2-16-15,6-28-17 16,24 1-3-16,-2-23 0 15,18-8-3-15</inkml:trace>
  <inkml:trace contextRef="#ctx0" brushRef="#br2" timeOffset="21229">6311 2869 96 0,'0'0'35'16,"0"0"0"-16,0 0 1 16,-12 20-30-16,5 0-1 15,-6 3-1-15,3 11-2 0,0 3 0 16,1 3 0-16,5 2-1 15,6-5-2-15,10-2-3 16,2-16-14-16,15 2-19 16,0-19 1-16,11-6-1 15,-2-18-1-15</inkml:trace>
  <inkml:trace contextRef="#ctx0" brushRef="#br2" timeOffset="21401">6428 2567 118 0,'-30'-9'35'16,"13"16"0"-16,3-9-8 0,14 2-34 16,21 14-9-16,5-17-21 15,21 11 2-15,1-8-2 16,12 9 3-16</inkml:trace>
  <inkml:trace contextRef="#ctx0" brushRef="#br2" timeOffset="21719">6863 2696 95 0,'-13'21'36'15,"-13"-12"0"-15,6 14 2 16,-5-10-31-16,7 9 1 16,-3-5-4-16,11 7 0 15,2-2-1-15,7 2 0 16,7-1-2-16,6-2 0 15,6-1 0-15,6-2-1 0,6-2 0 16,1-4 1-16,-1-2-1 16,-2-4 0-16,-3 1 0 15,-6 1 1-15,-5 1-1 16,-9 4 0-16,-11 2 0 15,-9 6 0-15,-7 2 0 16,-6 2-1-16,-3 3-2 16,-3-3-2-16,7 13-14 15,-6-23-16-15,17 6-4 16,1-19 2-16,15-2-3 15</inkml:trace>
  <inkml:trace contextRef="#ctx0" brushRef="#br2" timeOffset="22431">8249 2703 87 0,'-15'-3'35'16,"0"12"0"-16,-13-7-2 15,2 15-24-15,-10 1 0 0,7 13-2 16,-8 1-1-16,7 6 0 15,-2 1-2-15,7 1 0 16,7-4-1-16,11-2-2 16,10-11 0-16,9-9 0 15,15-10 0-15,9-9-1 16,8-15 0-16,7-9 0 15,3-8 0-15,0-7-1 16,-1-4 1-16,-6 0-1 16,-5-1 1-16,-12 8 0 15,-6 6 0-15,-8 10-1 16,-7 9 2-16,-9 16-1 15,0 0 1-15,-10 28 1 16,-4 5-2-16,2 7 2 0,1 8-3 16,2 0-1-16,5 2-3 15,4-15-17-15,21 4-16 16,0-23-2-16,19 1-1 15,-5-23-1-15</inkml:trace>
  <inkml:trace contextRef="#ctx0" brushRef="#br2" timeOffset="25346">9514 2136 61 0,'8'-18'33'16,"-8"18"1"-16,9-19-1 15,-9 19-21-15,0 16-6 0,1-2-3 16,-5 0 0-16,2 4-1 16,-2 4 1-16,3 8-2 15,-4 7 0-15,2 11-1 16,-2 9 1-16,0 12 1 15,-3 4 0-15,-1 13 2 16,-3 1-2-16,-2-2 2 16,-1-8-2-16,5-13 2 15,-2-15-1-15,9-12 0 16,3-16 0-16,0-21-1 15,24-13 0-15,-2-13 0 16,6-12-1-16,3-7-1 16,3-8 1-16,2-2-1 15,-3 2 0-15,-3 6-1 0,-2 10 1 16,-8 12-2-1,0 13 2-15,-9 15 0 0,-4 15 0 16,-2 12 1-16,-5 11-1 16,-2 11 2-16,0 5-2 15,2 2 0-15,5-2-3 16,3-5 0-16,11-2-4 15,-2-23-14-15,24 5-16 16,-4-27-1-16,15 0-1 16,-5-20 3-16</inkml:trace>
  <inkml:trace contextRef="#ctx0" brushRef="#br2" timeOffset="25743">10158 2653 70 0,'-32'-12'37'0,"10"15"-1"16,-5-2 1-16,15 19-13 15,-2-5-21-15,14 2 0 16,13-2-1-16,11-1 0 16,12-5-1-16,13-3 0 15,8-7 1-15,5-6-1 16,4-9 1-16,-3-4-3 15,-5-7 3-15,-5 0-2 16,-13-6 1-16,-11 0 0 16,-15 1 0-16,-13 3 0 15,-14 3 0-15,-12 10-1 16,-11 10 1-16,-7 9 0 15,-9 13-1-15,-2 13 1 0,-2 10-1 16,4 9 2-16,9 6-1 16,9 0 0-16,18-1-1 15,15-9 0-15,22-6-1 16,21-13-2-16,24-11-1 15,15-14-3-15,27-1-6 16,-7-23-26-16,21 4 4 16,-7-17-3-16,4 5 1 15</inkml:trace>
  <inkml:trace contextRef="#ctx0" brushRef="#br2" timeOffset="26111">11364 2407 99 0,'-27'10'37'0,"-16"4"0"0,0 27-2 16,0 2-32-16,-6 11 1 15,-1 4-3-15,-1 5 2 16,7 0-3-16,4-7 1 16,9-8-1-16,8-8-2 15,10-10-1-15,4-12-2 16,12-5-1-16,-3-13-3 15,19-20 1-15,-11-5 1 16,7-2 1-16,-6-8 2 16,2-3 2-16,-1-3 2 15,-6-1 6-15,2 10 0 16,-8 0 2-16,7 14-1 15,-8-1 1-15,3 19-1 0,0 0-2 16,15 21 1 0,-4 1-3-16,10 3-1 0,8 4-2 15,7-4-1-15,13 3-2 16,5-9-2-16,21 6-29 15,-3-23-2-15,15 4-2 16,-9-15-3-16</inkml:trace>
  <inkml:trace contextRef="#ctx0" brushRef="#br2" timeOffset="26495">11951 2494 107 0,'-35'-15'39'15,"4"19"0"-15,-17-7-1 16,2 18-35-16,-1 7 0 15,3 12 0-15,-4 4-1 0,9 2 1 16,0 4-1-16,12 0 0 16,7-6-1-16,12 1 1 15,12-10-1-15,16-7 1 16,8-11-1-16,10-8-1 15,9-13 0-15,4-7-1 16,-1-9 2-16,-1-14-2 16,-5-2 2-16,-6-3-2 15,-5-3 1-15,-10 8 0 16,-7 2 0-16,-7 12 0 15,-3 5 0-15,-6 21-1 16,0 0 0-16,-8 22 0 16,2 10-2-16,1 4 0 0,5 11-4 15,-2-11-7-15,15 19-23 16,1-21-2-16,19 6 0 15,-1-23 0-15</inkml:trace>
  <inkml:trace contextRef="#ctx0" brushRef="#br2" timeOffset="26967">12603 2450 101 0,'-28'-27'38'15,"2"20"2"-15,-15-1-1 16,4 11-34-16,-6 17 0 15,5 11-1-15,-1 6-2 0,4 9 1 16,5-1-2-16,10 0 2 16,11-2-2-16,9-8 1 15,13-8-1-15,6-12 1 16,12-11-2-16,4-10 0 15,3-12 1-15,1-7-2 16,-2-12 1-16,1-3-1 16,-9-3 1-16,-4 0-1 15,-6 4 1-15,-3 8 0 16,-7 6-1-16,0 14 1 15,-9 11-1-15,0 29 1 16,-6 13 0-16,-5 13 0 16,-1 21 0-16,-5 8 2 15,1 12-2-15,-6 2 1 0,4 0 0 16,-6-4 0-16,5-9-1 15,-2-10 0-15,0-17 1 16,1-10-1-16,2-19 0 16,-2-14-1-16,-1-18 0 15,3-15-2-15,5-10-3 16,-1-25-11-16,19 1-21 15,-10-26-2-15,20 4-1 16,-2-13-2-16</inkml:trace>
  <inkml:trace contextRef="#ctx0" brushRef="#br2" timeOffset="27732">13166 2410 102 0,'-9'-11'40'16,"-14"-10"0"-16,4 18 0 15,-5 1-36-15,-5 13 1 16,-6 6-2-16,0 12 0 15,-2 10-1-15,6 4 0 16,2 3-1-16,7 3 1 16,10-1 0-16,7-8-1 15,12-7 0-15,11-8 0 0,10-15 0 16,10-8-1-16,4-12 0 15,2-10-1-15,1-12 0 16,0-6 0-16,-5-12 0 16,-8 0 0-16,-8 0 1 15,-6 0 0-15,-11 7 0 16,-4 7 0-16,-10 8 0 15,-3 10 0-15,-3 12 0 16,2 6 0-16,-1 5-1 16,6 6 1-16,8 2 0 15,5 2 0-15,11-6 0 16,6 1 0-16,7-3 1 15,4-1-1-15,1-4 1 16,-1-3-1-16,-6 2 1 16,-1 2 0-16,-9 1 0 0,-5 1-1 15,-5 6 1-15,-4 6-1 16,-7 6 1-16,-3 7-1 15,-4 4 1-15,-4 4 0 16,-1 3 1-16,4-2-2 16,-2-2 0-16,6-7 0 15,5-8 0-15,1-22 0 16,21 4 0-16,2-19 0 15,5-14 0-15,4-5 0 16,6-13 0-16,1-3 0 16,-1-2 0-16,0 5 0 15,-6 6 0-15,-8 9 0 16,-5 13 0-16,-9 14 0 15,-9 15 0-15,-4 12-2 0,-5 9 1 16,-3 5-1-16,9 6-2 16,3-5-2-16,17 5-6 15,-1-26-14-15,29 10-14 16,-2-22-1-16,24 2 0 15,-4-20 0-15</inkml:trace>
  <inkml:trace contextRef="#ctx0" brushRef="#br2" timeOffset="28088">14329 2381 83 0,'-39'-10'41'16,"-1"20"0"-16,-14-2 1 16,6 21-14-16,0-3-25 15,6 8 0-15,6 2 0 0,8 2-2 16,13-1 1-16,13-5-1 15,15-7-1-15,6-6 0 16,14-11 1-16,9-11-1 16,3-11 1-16,5-12-1 15,-3-8 1-15,1-9-1 16,-7-2 0-16,-5-1 1 15,-7 3-1-15,-8 8 0 16,-9 7 0-16,-9 13 0 16,-3 15 0-16,-14 13-1 15,0 12 1-15,-1 7-1 16,4 6-1-16,1 0 0 15,11 2-2-15,9-13-2 16,14 2-6-16,-3-34-20 16,25 7-8-16,-3-31 0 0,14 1-1 15</inkml:trace>
  <inkml:trace contextRef="#ctx0" brushRef="#br2" timeOffset="28266">14892 2061 83 0,'15'-34'41'0,"-18"5"0"15,3 29 1-15,-26 2-15 16,2 33-20-16,-5 11-3 15,0 18-2-15,-2 7 0 16,6 9-2-16,6 1-1 16,4-5-5-16,12 0-12 15,-5-23-22-15,15-2-3 16,-6-24 1-16,12-9-2 15</inkml:trace>
  <inkml:trace contextRef="#ctx0" brushRef="#br2" timeOffset="29093">15733 2380 6 0,'22'-18'25'16,"8"3"1"-16,-1-1 5 16,-2-6-10-16,1 14-6 15,-17-14 0-15,8 19 0 16,-26-11 1-16,7 14-3 15,-26 2-2-15,6 8-3 16,-14-3-1-16,3 9-2 16,-4 1-2-16,-1 6 0 15,1 0 0-15,11 6-2 16,-2-3 1-16,11 0-2 0,4-2 1 15,7-4-1-15,4-2 0 16,10-4 0-16,8-3 0 16,2-4 1-16,8-3-1 15,-1 3 0-15,2-2 0 16,-1 2 1-16,-4 1-1 15,-4 4 0-15,-7 1 1 16,-8 2-1-16,-7 2 0 16,-7 1 1-16,-5 0-1 15,-5-1 2-15,0-2-2 16,0-4-2-16,4-4-2 15,3-11-1-15,12 4-13 16,7-26-21-16,18-1 1 16,3-21-3-16,21-2 1 0</inkml:trace>
  <inkml:trace contextRef="#ctx0" brushRef="#br2" timeOffset="29500">16396 1748 103 0,'-15'-6'39'0,"0"23"-1"15,-14 2 1-15,12 4-37 16,-9 20 1-16,1 13-1 16,-2 7 1-16,7 8-2 15,-2 4 2-15,2 8-1 16,-1-2-1-16,2 2 0 15,3-8 0-15,3-8 0 0,2-10-1 16,7-8 1-16,3-13-1 16,5-16 1-16,9-14-1 15,8-14 1-15,3-10 0 16,9-11-1-16,0-7 1 15,3-6-1-15,1-1 0 16,-2 1 0-16,-3 5 0 16,-6 8-1-16,-5 10 1 15,-7 12-1-15,-2 13 0 16,-7 12 0-16,1 10-2 15,-3 5 0-15,4 5-2 16,5-2-2-16,12 9-14 16,-3-22-18-16,24 2 0 0,-3-22-1 15,16-2 1-15</inkml:trace>
  <inkml:trace contextRef="#ctx0" brushRef="#br2" timeOffset="29912">16875 2243 101 0,'-52'-1'39'0,"7"15"2"16,-13-5-2-16,14 16-35 16,-6 1-1-16,4 12 0 15,8 1-1-15,8 3 0 16,8 2-1-16,8 0 1 15,13-5-2-15,12-4 1 0,12-10-1 16,13-9 1-16,8-8-1 16,7-10 0-16,6-12 1 15,2-8-1-15,1-9 1 16,-5-8-1-16,-7-4 0 15,-6 1 0-15,-12-2 0 16,-7 2 0-16,-9 8 0 16,-8 4-1-16,-7 10 1 15,1 20-1-15,-22-9 1 16,2 19-1-16,-2 10 0 15,1 9-1-15,3 7 0 16,0 0-2-16,11 7-1 16,5-8-1-16,14 2-3 15,3-24-7-15,26 11-21 16,-3-29 0-16,19 3-1 0,-3-23 1 15</inkml:trace>
  <inkml:trace contextRef="#ctx0" brushRef="#br2" timeOffset="30468">17446 2201 93 0,'-12'3'37'16,"-9"-3"1"-16,7 18-1 16,-3 1-31-16,2 12-2 15,-1 6 0-15,3 9-2 16,-1 4 0-16,3 7 0 15,2-4-1-15,3-2 2 16,0-4-2-16,3-9 2 16,2-9-3-16,1-11 3 0,0-18-3 15,0 0 1-15,17-4 0 16,-8-16-3-16,5-9 3 15,-1-8-3-15,1-8 3 16,1-4-3-16,2-6 2 16,0 0 0-16,-2 6 0 15,3 3 0-15,1 8 0 16,-1 4 0-16,5 12 0 15,-1 6 0-15,4 8-1 16,-2 7 1-16,3 3-1 16,-2 5 1-16,1 2-1 15,-3 2 1-15,-2 2-1 16,-6 4 0-16,-6 0 1 15,-9 5-1-15,-6-1 0 0,-8 3 1 16,-9 1 0-16,-4 7-1 16,-7 0 1-16,-4 3 0 15,-1 0 0-15,-1 3 0 16,5 1 0-16,0 3 3 15,4 5-2-15,1 4 2 16,5 5-2-16,-3 1 1 16,2 5-1-16,0-1-1 15,2 3-2-15,-1-13-10 16,16 9-21-16,-10-32-6 15,19-1 0-15,0-27-2 16</inkml:trace>
  <inkml:trace contextRef="#ctx0" brushRef="#br2" timeOffset="30897">17846 2268 88 0,'-13'11'39'15,"11"11"0"-15,-4-10 0 16,15 6-35-16,7-7-2 16,9 1-1-16,9-10 0 15,6 0 0-15,7-10 0 16,3-2-1-16,0-6 1 15,-1-5-1-15,-9-1 1 0,-6-3 0 16,-11 1 0 0,-9 0 0-16,-10-2 0 0,-11 10 2 15,-10-4-2-15,-5 14 1 16,-7 6 0-16,-4 8-1 15,-3 10 0-15,-5 8 0 16,3 10 0-16,2 2-2 16,7 7 2-16,8-1-2 15,8-2 0-15,14-2 1 16,16-8-1-16,13-11-2 15,20-6-1-15,13-19-4 16,22 10-16-16,-1-35-16 16,13 6 1-16,-7-17-1 15,5 6 1-15</inkml:trace>
  <inkml:trace contextRef="#ctx0" brushRef="#br2" timeOffset="31235">18739 2151 108 0,'-35'7'41'0,"-19"-2"0"15,7 26-5-15,-8-7-32 16,4 9-1-16,5 3-1 15,9 5-1-15,10 1 0 16,12-2 0-16,17-9 0 16,17-7 0-16,13-14 0 15,15-14-1-15,9-13 1 16,9-14 0-16,4-8 0 15,2-13 0-15,-3-7 0 16,-7-8 1-16,-4 2-1 16,-7 1 0-16,-10 8-1 0,-11 5 1 15,-10 10-1-15,-12 12 1 16,-7 29-1-16,-18-2 0 15,-6 31 0-15,-9 15-2 16,-2 12 0-16,-4 10-3 16,9 14-6-16,-8-14-11 15,24 13-18-15,-2-17-3 16,29-2 2-16,7-21-3 15</inkml:trace>
  <inkml:trace contextRef="#ctx0" brushRef="#br2" timeOffset="32639">19693 2234 86 0,'0'0'36'0,"0"0"0"15,0 0-1-15,-18 11-33 16,9 5 1-16,-5 2 0 15,0 12 0-15,-6 2-1 16,0 9 1-16,-5-1 0 16,4 1-1-16,3-5 0 15,4-4 0-15,4-9 0 16,3-9 0-16,7-14-1 0,11-14 0 15,4-12 0-15,7-9 0 16,3-8 0-16,1-2 0 16,3-5 0-16,-2-1 0 15,-1 3-1-15,-5 7 1 16,-3 12-1-16,-7 6 0 15,-1 7 0-15,-10 16 0 16,0 0-1-16,0 0 1 16,8 21 0-16,-7 2 0 15,2 0 0-15,5 6 0 16,6-1 1-16,5-1-1 15,5-6 1-15,10-5 0 16,7-9 0-16,2-7 0 16,5-9 0-16,0-7 0 0,-1-5 0 15,-3-6-1-15,-6 1 1 16,-8 1 0-16,-7 3 0 15,-5 1-1-15,-10 8 0 16,-8 13-1-16,0 0 1 16,-22 6-1-16,3 14 0 15,-5 8 0-15,3 7-1 16,-1 5 0-16,7 6-1 15,3-2 0-15,14-3-2 16,6-10 0-16,14-4-1 16,9-20-1-16,15-1-1 15,0-23 1-15,9-2 0 16,-4-15 2-16,1 0 1 15,-8-5 2-15,-9 0 3 16,-10 7 2-16,-14-3 2 0,-5 14 2 16,-17-1 1-16,1 14 0 15,-13-1 0-15,0 14-2 16,-6 2-1-16,3 10 0 15,-2 6-2-15,5 9-1 16,1 5 0-16,9 5-1 16,8 0 1-16,7 0-1 15,8-4 0-15,10-8 0 16,9-11 1-16,7-10-2 15,2-15 1-15,4-12 0 16,-2-11 0-16,-3-8-1 16,-5-6 1-16,-8-5-1 0,-10 3 0 15,-7 0-1 1,-9 9 0-16,-7 1 0 0,-7 13-1 15,0 4 0-15,0 10-2 16,-2 1-2-16,18 7-1 16,-16 0-3-16,30 11-14 15,-14-11-14-15,37 0-1 16,-8-11 0-16,14 3 1 15</inkml:trace>
  <inkml:trace contextRef="#ctx0" brushRef="#br2" timeOffset="32856">21051 1648 107 0,'0'0'39'0,"-25"6"0"16,12 31-8-16,-8 2-26 0,3 15-2 15,-2 10 1-15,2 13-4 16,2 3 2-16,3 6-2 15,4-3-1-15,4-4-3 16,7-3-2-16,-3-19-13 16,17 1-19-16,-3-26-1 15,13-3-1-15,-2-28 1 16</inkml:trace>
  <inkml:trace contextRef="#ctx0" brushRef="#br2" timeOffset="33246">21129 2204 109 0,'-19'8'39'16,"14"11"2"-16,5-19-4 16,2 19-34-16,15-10-1 15,15 0 1-15,6-3-1 16,6-4-1-16,7-3 1 15,2-7-1-15,3 0 0 16,-8-5 0-16,-2-3 0 16,-9-1-1-16,-10-3 1 15,-8 2 0-15,-7-5 0 16,-12 4 0-16,-12 0-1 15,-4 8 1-15,-12 8-1 16,-6 5 1-16,-8 10-2 16,-5 10 2-16,-5 11-1 0,5 9-1 15,0 8 1-15,14 1-2 16,11 2 2-16,15-4-1 15,19-8-2-15,16-9-1 16,27-7-3-16,4-30-14 16,28 6-17-16,-3-25-3 15,17 0 1-15,-8-18-1 16</inkml:trace>
  <inkml:trace contextRef="#ctx0" brushRef="#br2" timeOffset="33488">22059 2137 105 0,'-41'2'40'0,"8"14"2"16,-10-8-2-16,13 14-33 0,-9-2-3 16,9 5 1-16,1 2-3 15,5 6 0-15,9-2 0 16,8 3-2-16,10-4 0 15,12-4 0-15,17-7-3 16,9-9-1-16,14-3-5 16,-4-28-19-16,24 12-13 15,-9-22 0-15,8 5-1 16,-11-13 1-16</inkml:trace>
  <inkml:trace contextRef="#ctx0" brushRef="#br2" timeOffset="33841">22392 2162 113 0,'-35'13'41'0,"6"15"0"15,-7-4 0-15,11 9-37 16,0 3-1-16,8 4 0 16,2-3-2-16,10 0 1 15,6-7-2-15,13-7 1 16,6-9 0-16,11-15 0 15,6-13-1-15,7-9 1 16,0-8 1-16,3-6-2 16,-3-1 0-16,-4 0 0 15,-7 3 0-15,-7 9 0 16,-8 7 0-16,-8 9 0 15,-10 10 0-15,0 0 0 16,-9 23 0-16,-3 1 0 16,1 7-2-16,-1 4 1 0,5 3-1 15,2-5-1-15,14-2-2 16,6-16-3-16,22 4-13 15,-6-33-18-15,26 0-1 16,-2-22 0-16,16-3 0 16</inkml:trace>
  <inkml:trace contextRef="#ctx0" brushRef="#br2" timeOffset="34044">23215 1760 112 0,'-32'14'41'15,"4"26"2"-15,-19 13-2 16,14 7-37-16,-7 13 0 0,3 6-2 15,3-2 0-15,6 2-3 16,10-7-1-16,7-8-3 16,17-8-4-16,-3-28-19 15,24 3-13-15,-3-27 1 16,15-6-2-16,-5-23 2 15</inkml:trace>
  <inkml:trace contextRef="#ctx0" brushRef="#br2" timeOffset="34374">23206 2254 98 0,'-7'22'40'16,"-5"-8"0"-16,19 9 0 16,-7-23-28-16,33 19-8 0,0-17 0 15,13-2-1-15,6-10-1 16,2-5 0-16,3-4-1 15,-7-5 0-15,-4-1 0 16,-12-3-2-16,-10 0 2 16,-11 3 0-16,-18 8-1 15,-13 4 1-15,-14 7 0 16,-7 8 0-16,-7 9 2 15,-1 8-3-15,-1 8 0 16,7 3 0-16,8 2 0 16,9 4 0-16,16-1-2 15,14-4-2-15,26 6-10 16,-3-22-18-16,35 13-10 15,-2-15-1-15,15 8 0 16,0-10-1-16</inkml:trace>
  <inkml:trace contextRef="#ctx0" brushRef="#br2" timeOffset="35870">8440 3743 58 0,'0'0'32'16,"-19"-16"-1"-16,19 16-2 16,-23-8-15-16,23 8-4 0,-15 0-4 15,15 0-3-15,0 0-3 16,-14 2-2-16,14-2-15 15,0 0-14-15,7 15-1 16,-7-15-2-16,0 0 1 16</inkml:trace>
  <inkml:trace contextRef="#ctx0" brushRef="#br2" timeOffset="38694">8512 3681 34 0,'0'0'30'15,"0"0"1"-15,0 0-1 16,11 7-15-16,-11-7-1 15,0 0 4-15,0 0-7 16,0 0-3-16,0 0-2 16,0 0-2-16,0 0 0 15,0 0-1-15,0 0-1 0,0 0 0 16,-11 0 0-16,11 0-1 15,-24 18 1-15,5 2-1 16,-9 4 0-16,-7 9 1 16,-6 7 0-16,-12 7 0 15,-5 4 0-15,-1 3 0 16,-2-2-1-16,1-5 1 15,2-3-1-15,10-7 1 16,7-10-2-16,12-6 0 16,7-5-1-16,8-8 0 15,14-8-1-15,0 0-1 16,10 4-1-16,2-9 0 15,5 1-1-15,-2-6 0 16,8 12-7-16,-10-15-25 0,3 9 2 16,-8-7-1-16,-8 11 0 15</inkml:trace>
  <inkml:trace contextRef="#ctx0" brushRef="#br2" timeOffset="39258">7910 4234 87 0,'-10'-18'33'0,"10"18"2"15,-9-16 0-15,9 16-28 16,2-20-2-16,-2 20-1 15,6-17-1-15,-6 17-1 16,6-14 1-16,-6 14-1 16,0 0 0-16,10 2-1 15,-10-2 0-15,9 25 1 0,1-7-1 16,5 4 0-16,4 4-1 15,11 4 0-15,5-1 1 16,8 1-2-16,6-2 1 16,6 0-1-16,3-3 0 15,2 3 0-15,-2-2 1 16,-4 0 0-16,-4 3 0 15,-8-1-1-15,-6 1 0 16,-8-4-1-16,-7-3-2 16,-7-8-5-16,6 3-28 15,-20-17 0-15,11 5 0 16,-11-17-1-16</inkml:trace>
  <inkml:trace contextRef="#ctx0" brushRef="#br2" timeOffset="39784">8601 4614 65 0,'-13'18'33'0,"-1"-6"-2"16,4 5-1-16,-4-9-24 15,9 5 0-15,5-13-1 16,-13 9-1-16,13-9 0 15,0 0 0-15,0 0-1 16,0 0 0-16,0 0 1 16,0 0-1-16,12-3-1 15,3-2 0-15,8-1 0 16,10-2 0-16,8-8 0 15,12 1-1-15,7-6 1 16,12-1-1-16,2-3 0 0,7 5 0 16,1 2 0-16,-1 2-1 15,-3 9 0-15,-10 3-1 16,-6 8 0-16,-10-2-2 15,-5 8-2-15,-14-11-7 16,0 7-24-16,-11-14 0 16,3 5-1-16,-9-16-1 15</inkml:trace>
  <inkml:trace contextRef="#ctx0" brushRef="#br2" timeOffset="40315">9699 4644 69 0,'0'0'35'0,"-16"5"-2"16,7-5 1-16,9 0-27 15,-12 2-1-15,12-2-1 16,2-15-2-16,12-5 0 15,9-12 1-15,12-9-2 16,16-9 1-16,12-11 0 16,7-10-1-16,8-4 0 15,-2-2-1-15,1 7 0 16,-10 5-1-16,-13 10-1 15,-8 17-9-15,-21 1-27 0,-10 22 2 16,-16 3-2-16,1 12-1 16</inkml:trace>
  <inkml:trace contextRef="#ctx0" brushRef="#br2" timeOffset="40910">8744 3642 78 0,'0'0'35'0,"-10"2"1"16,10-2 0-16,0 0-25 15,0 0-3-15,17-12-2 16,5 11-2-16,5-5-1 15,9 4 0-15,9-4 0 16,11 2-1-16,6-2-2 16,12-2 1-16,10 1-2 15,-2-7-2-15,14 8-26 16,-8-14-9-16,6 8 0 15,-17-7-2-15</inkml:trace>
  <inkml:trace contextRef="#ctx0" brushRef="#br2" timeOffset="41532">10430 4039 64 0,'0'0'34'16,"6"10"0"-16,-6-10-2 0,0 0-21 16,0 0-1-16,0 0-3 15,0 0 0-15,-3 14-1 16,3-14-1-16,0 0-1 15,-16-5 0-15,6-2-1 16,-9-8 1-16,-2-3-1 16,-9-7 0-16,-6-2 0 15,-6-10-1-15,-5-5-1 16,-5-3 1-16,0-2-2 15,3 0 1-15,-2 2-1 16,10 3 0-16,1 5 0 16,8 11-2-16,2 4-2 15,11 17-6-15,-5-2-28 16,12 18-2-16,-2-9 1 15,14 15-3-15</inkml:trace>
  <inkml:trace contextRef="#ctx0" brushRef="#br2" timeOffset="43578">1901 5829 54 0,'-7'-21'34'0,"-8"-3"0"16,-5 12 0-16,-13-12-10 16,5 22-15-16,-17-4 0 15,3 12-3-15,-7 2-1 16,0 14 0-16,-2 3 0 15,7 11-2-15,-2 6 1 16,8 3-2-16,2 4 1 16,9 3 0-16,6-1-1 15,13-5-1-15,8-6 0 16,11-8-1-16,8-13 0 15,9-13 0-15,10-14 1 16,9-15-1-16,5-14 1 16,7-12 0-16,0-8-1 0,-1-7 0 15,-6 1-1-15,-3 4 1 16,-10 7 0-16,-8 10 0 15,-10 9-1-15,-8 11 0 16,-13 22 1-16,0 0 0 16,-9 21 0-16,-4 11 0 15,-1 12 0-15,0 5-1 16,4 8 0-16,0 2-1 15,13 3-2-15,1-11-4 16,22 5-8-16,-2-28-23 16,18-1 2-16,0-24 0 15,14-6-1-15</inkml:trace>
  <inkml:trace contextRef="#ctx0" brushRef="#br2" timeOffset="43946">2437 5820 105 0,'-15'-8'37'16,"2"26"0"-16,-13 3 0 15,-1 16-34-15,-1 3 2 16,5 10-2-16,-1 2 1 16,4 0-2-16,5-7 0 15,4-4 0-15,7-11-1 16,7-10 0-16,-3-20 0 15,27-1 0-15,-4-22 0 16,8-11 0-16,4-10 0 16,3-10 1-16,4-4-3 15,0 0 1-15,-4 2-1 16,-4 10 1-16,-7 8-1 0,-4 12 0 15,-4 9-1-15,-6 19 0 16,-2 14 3-16,-5 9-2 16,6 12 0-16,-3 6-1 15,7 7-1-15,4 0-1 16,9 6-3-16,0-14-7 15,17 1-23-15,3-19-2 16,11-3 3-16,-1-24-1 16</inkml:trace>
  <inkml:trace contextRef="#ctx0" brushRef="#br2" timeOffset="44291">3278 5846 103 0,'-15'-30'36'0,"-15"-1"1"16,5 16-1-16,-15 7-31 15,9 20-1-15,-3 7 1 16,7 13-1-16,4 3 0 15,6 7-1-15,9 0 0 16,9-1-1-16,13-11 1 16,10-15-1-16,11-16-1 15,11-14 1-15,6-21-3 16,5-15 1-16,1-15-1 15,-2-12 1-15,-5-8 0 16,-9-3-1-16,-6 1 1 16,-9 7-1-16,-11 16 1 15,-5 9 1-15,-11 19-1 16,-5 25 0-16,-8 23 0 0,-5 26 0 15,-4 22-2-15,-3 11-1 16,5 19-2-16,-2-6-11 16,17 16-21-16,0-16-1 15,24 0-1-15,2-23-2 16</inkml:trace>
  <inkml:trace contextRef="#ctx0" brushRef="#br2" timeOffset="44645">4587 5692 87 0,'-5'-13'37'16,"5"13"1"-16,0 0 0 15,4 24-31-15,-9 4 0 16,4 11-3-16,-5 9 0 16,-1 6-2-16,0 3 0 15,2 0-1-15,3-5-2 16,2-13-3-16,11-4-7 15,-11-35-26-15,31 10-2 0,-10-31 2 16,13-4-2-16</inkml:trace>
  <inkml:trace contextRef="#ctx0" brushRef="#br2" timeOffset="44772">4612 5547 93 0,'-34'-20'37'16,"-2"0"-3"-16,10 15-4 15,26 5-62-15,-15 3-2 16,29 5-1-16,8-5-3 15</inkml:trace>
  <inkml:trace contextRef="#ctx0" brushRef="#br2" timeOffset="45148">5105 5111 93 0,'-8'-18'36'15,"8"18"1"-15,0 0 0 0,-11 25-32 16,7 6 2 0,7 16-4-16,-4 15 1 0,1 13-1 15,-2 13 0-15,-1 11-1 16,-3-1 1-16,2 2-1 15,0-6-1-15,1-12-3 16,3-8-1-16,-2-24-9 16,14-5-25-16,-7-27-2 15,11-9 0-15,-16-9-1 16</inkml:trace>
  <inkml:trace contextRef="#ctx0" brushRef="#br2" timeOffset="45313">4961 5708 116 0,'0'0'39'0,"-15"-18"2"15,27 20-4-15,10-11-35 16,11-5-3-16,18 6-9 16,5-15-28-16,25 8-2 15,0-7-1-15,14 7-2 16</inkml:trace>
  <inkml:trace contextRef="#ctx0" brushRef="#br2" timeOffset="46131">6538 5748 71 0,'-12'-3'35'0,"-10"-4"0"16,-3 11 2-16,-16-2-30 16,-1 16 1-16,-9 2 0 15,4 10-2-15,-4 2 1 16,6 7-2-16,2-3 0 0,9 4-1 15,12-7 0-15,15-6-1 16,10-10-2-16,15-8 0 16,11-13 0-16,11-9-1 15,7-12-1-15,5-14 3 16,3-7-3-16,-3-8 1 15,-2-6-1-15,-6-2 0 16,-6-4 0-16,-9 1 0 16,-7 5 2-16,-7 12-3 15,-5 6 3-15,-2 10-1 16,-8 10 1-16,0 22 0 15,0 0-1-15,-14 32 0 16,5 12 0-16,-4 15 1 16,0 14 0-16,0 5 0 0,2 7-1 15,4-3-1-15,11-4-2 16,2-16-2-16,20-3-11 15,1-32-21-15,19-8-2 16,-4-25 0-16,17-7 0 16</inkml:trace>
  <inkml:trace contextRef="#ctx0" brushRef="#br2" timeOffset="46329">7057 5612 104 0,'-29'22'39'16,"6"21"1"-16,-11-3-3 15,7 12-33-15,8-1-1 0,6 1-1 16,7-1-1-16,6-11-3 16,13-1-2-16,-2-28-25 15,23-1-8-15,-3-23-1 16,12-3-3-16</inkml:trace>
  <inkml:trace contextRef="#ctx0" brushRef="#br2" timeOffset="46482">7013 5356 110 0,'-36'-16'37'16,"1"6"-2"-16,15 14-12 16,20-4-58-16,14 6-2 0,21 3-2 15,8-10 0-15</inkml:trace>
  <inkml:trace contextRef="#ctx0" brushRef="#br2" timeOffset="46816">7704 5496 89 0,'-28'25'38'0,"-17"-10"0"16,2 13 1-16,-13-2-28 16,7-1-8-16,3 0 0 15,9 2-1-15,10-3-1 16,13 3 0-16,13-7-1 15,17-3 1-15,15-7-1 0,15-1 0 16,7-6 0-16,6 3 0 16,-2-1 0-16,-6-3 3 15,-6 6-3-15,-13 4 2 16,-17 7 1-16,-17 5-1 15,-12 5 0-15,-13 2 0 16,-5 2 0-16,-6-1-3 16,3-1 2-16,0-7-4 15,16 0-3-15,2-17-5 16,27 4-27-16,1-22-1 15,23 2-1-15,5-17 1 16</inkml:trace>
  <inkml:trace contextRef="#ctx0" brushRef="#br2" timeOffset="47170">8251 5556 87 0,'-15'-1'37'0,"-20"2"1"15,3 18 1-15,-17 2-31 16,6 12-1-16,-2 1-2 15,7 3 0-15,4-1-2 16,11 0 1-16,14-8-2 16,12-5 1-16,16-8-3 15,11-9 2-15,12-6-2 16,4-3-1-16,1-3 1 15,2-1 0-15,-7 1 0 0,-6 6 0 16,-15 5 0-16,-13 10-1 16,-13 7 3-16,-10 8-3 15,-12 1 2-15,-4 5-2 16,0 2 1-16,0-6-3 15,9 0 0-15,6-14-4 16,22 5-18-16,5-29-13 16,26-1-1-16,2-20 2 15,21-3-3-15</inkml:trace>
  <inkml:trace contextRef="#ctx0" brushRef="#br2" timeOffset="47486">8683 5632 106 0,'-30'9'39'0,"2"21"2"0,-11-6-3 15,3 18-32-15,2 3 0 16,6 2-2-16,8 0 1 16,9 0-2-16,14-11 0 15,10-4-1-15,12-14 0 16,7-9-2-16,6-11 0 15,5-10 0-15,-2-9 0 16,-3-11 0-16,-6-3 0 16,-7-7 0-16,-10-2-4 15,-6 0 2-15,-9 3-2 16,-9 3 0-16,-2 3 0 15,-6 8-2-15,2 9 0 16,-1 3-1-16,16 15-12 16,-16 0-20-16,16 0 2 0,10 11-1 15,10-3-1-15</inkml:trace>
  <inkml:trace contextRef="#ctx0" brushRef="#br2" timeOffset="47703">9246 5175 104 0,'-38'14'40'0,"4"27"1"16,-10 3-1-16,6 20-36 15,1 7 0-15,3 14-1 16,9 1-3-16,9-1 1 15,10-3-3-15,7-14-5 16,26-2-30-16,-8-24-2 0,22-8 0 16,-1-23 0-16</inkml:trace>
  <inkml:trace contextRef="#ctx0" brushRef="#br2" timeOffset="51297">9348 5630 65 0,'-6'-13'38'0,"6"13"-1"16,0-15 0-16,0 15-13 16,0 0-20-16,0 0 0 15,0 0-2-15,7 20 1 16,-8-5-1-16,1 12 0 0,1 6-1 15,1 7 2-15,0 7 1 16,-2 5-1-16,3 3 0 16,-2 1 0-16,4-2-1 15,1-9 1-15,1-5-1 16,3-9-2-16,2-11 0 15,3-13 0-15,4-17 1 16,5-13-1-16,3-13-2 16,0-10 4-16,1-12-4 15,0-5 1-15,-6-3 0 16,-2 0-1-16,-2 8-1 15,-8 5-1-15,1 13 0 16,-9 0-9-16,13 22-17 16,-9 0-10-16,12 16 1 0,-6-1-1 15</inkml:trace>
  <inkml:trace contextRef="#ctx0" brushRef="#br2" timeOffset="51691">9933 5763 82 0,'-6'14'41'16,"6"-14"-3"-16,-3 15 1 15,3-15-20-15,21 3-16 16,4-5 0-16,9 0-1 15,6-9 0-15,5-2-3 16,3-4 3-16,-2-2-3 0,-6-5 3 16,-4 0-3-16,-12-3 2 15,-10 3-2-15,-13 2 2 16,-9 5 0-16,-12 5 0 15,-9 5-1-15,-6 8 1 16,-6 10-1-16,-6 10-1 16,-1 14 1-16,1 9 0 15,7 6 1-15,4 4 1 16,14-1-1-16,13 0-1 15,14-8-2-15,23-5-3 16,8-27-14-16,30 0-17 16,1-19-4-16,18-6-1 15,3-16 1-15</inkml:trace>
  <inkml:trace contextRef="#ctx0" brushRef="#br2" timeOffset="51990">10768 5528 104 0,'-41'20'39'15,"-12"-2"1"-15,14 10-1 16,-2-7-37-16,16 1 0 16,16-5-1-16,13-3-1 15,18-4 1-15,14-2 0 16,9-1-1-16,5 5 0 15,0-1 1-15,-2 3 2 16,-8 4-3-16,-13 7 3 0,-13 1-3 16,-17 4 2-1,-14 4 0-15,-13-6-1 0,-7 1-1 16,-6-3-5-16,6 1-4 15,-12-19-18-15,20 4-11 16,0-14-2-16,29 2-1 16,-14-20 1-16</inkml:trace>
  <inkml:trace contextRef="#ctx0" brushRef="#br2" timeOffset="52712">12120 5585 90 0,'-1'-15'36'16,"1"15"1"-16,-21-14 1 15,0 18-34-15,-8 2-1 16,1 7 0-16,-5 1-1 15,-1 5 0-15,0 1 0 16,6 0-1-16,6-3 0 0,8 2 0 16,9-4 0-16,10-1-1 15,11-3 0-15,8 0 3 16,8 0-3-16,5 0 3 15,-1 3-2-15,-2-4 2 16,-5 4-3-16,-6 2 2 16,-11 5 0-16,-11 1-2 15,-12 2 2-15,-9 2-2 16,-2 0 2-16,-2-3-4 15,3-3 2-15,2-9-4 16,19-11-3-16,0 0-8 16,19-12-23-16,10-15 0 15,23-1-2-15,5-14 2 16</inkml:trace>
  <inkml:trace contextRef="#ctx0" brushRef="#br2" timeOffset="53004">12603 5592 82 0,'-17'5'38'16,"-6"20"1"-16,-14 0-1 15,3 11-20-15,-1-4-14 16,6 5 1-16,7 1 0 16,12-2-1-16,11-3 0 15,13-11-1-15,15-7-2 16,11-8 0-16,10-7 0 15,8-10 1-15,-2-9-2 16,-2-5 2-16,-9-12-3 16,-8 0 0-16,-16-2 0 15,-17 4-1-15,-14 1 0 0,-14 7-3 16,-12 8 1-16,-9 5-5 15,3 27-5-15,-13-10-17 16,18 20-8-16,1 0 2 16,21 2-2-16</inkml:trace>
  <inkml:trace contextRef="#ctx0" brushRef="#br2" timeOffset="53799">13924 5497 79 0,'-6'-15'38'0,"6"15"-2"16,0 0 2-16,-8 10-25 15,-3 8-9-15,2 9 0 16,-7 10-1-16,1 7 2 15,-1 5-3-15,-1 1 1 16,5-1 0-16,4-4 0 16,8-7 0-16,7-9 0 15,9-16-1-15,6-7-1 16,7-10 0-16,4-10 0 15,6-10-2-15,-1-9 1 16,0-6-1-16,-2-2 0 0,-6-1 0 16,-2 4-1-16,-7 3 3 15,-5 8-4-15,-6 9 3 16,-10 18 0-16,0 0 0 15,8 11-1-15,-11 14 1 16,-2 10 1-16,2 4-1 16,1 5 1-16,2 2 0 15,2-2 0-15,6-6 1 16,4-8-1-16,4-10 1 15,3-9-2-15,7-11 1 16,2-12 1-16,-2-10-3 16,7-12 3-16,-4-9-3 15,-4-4 1-15,-2-4-2 16,-3-2 1-16,-5 2 0 0,-2 6-3 15,-4 7 0-15,-8 7-4 16,7 20-7-16,-15-9-18 16,7 20-6-16,0 0 0 15,20 15-1-15</inkml:trace>
  <inkml:trace contextRef="#ctx0" brushRef="#br2" timeOffset="54229">14647 5648 107 0,'-12'22'39'0,"-1"-13"1"15,16 13-6-15,-3-22-31 16,30 0 0-16,2-9-1 15,6-5-1-15,5-2 1 16,4-6-1-16,-5-1 0 16,-3-4 0-16,-7 6 0 15,-11-3 0-15,-8 1 0 16,-10 6 0-16,-10 2 0 15,-8 6-1-15,-5 7 0 16,-7 6 0-16,-2 11 0 16,-5 8 0-16,-2 10-1 15,5 8 1-15,0 6 0 16,7 1 1-16,7 0 1 0,10-3-1 15,11-7 0-15,14-10 0 16,15-9-2-16,13-16 0 16,20-9-4-16,8-23-5 15,25 3-19-15,-9-23-11 16,15-2-1-16,-10-14 0 15,4-1 2-15</inkml:trace>
  <inkml:trace contextRef="#ctx0" brushRef="#br2" timeOffset="54430">15668 5043 100 0,'-33'40'39'0,"4"28"1"16,-11 4-1-16,11 12-35 15,-4 8 0-15,2 3 1 0,7-7-3 16,9-3-1-16,7-14-1 15,12-16-1-15,13-13-3 16,4-25-3-16,25-8-25 16,-6-27-7-16,16-13 1 15,-2-16-2-15</inkml:trace>
  <inkml:trace contextRef="#ctx0" brushRef="#br2" timeOffset="54613">16096 4982 106 0,'-1'-20'38'16,"-2"35"1"-16,-19 20 1 15,6 25-33-15,-16 13-2 16,-1 9-3-16,2 12 0 0,-2 0-3 16,6 1-1-16,1-13-5 15,19 4-23-15,-9-24-10 16,17-5 1-16,-4-17-2 15,8-9 0-15</inkml:trace>
  <inkml:trace contextRef="#ctx0" brushRef="#br2" timeOffset="55047">16896 5541 92 0,'15'-30'39'15,"3"13"1"-15,-14-2-2 16,-4 19-32-16,0 0-1 16,1 14-2-16,-11 11-1 15,-4 12-1-15,-1 5-1 0,-2 0 3 16,0 5-4-16,5-6 2 15,5-3-5-15,2-15-3 16,21-1-29-16,-4-23-1 16,13-7-1-16,2-17-5 15</inkml:trace>
  <inkml:trace contextRef="#ctx0" brushRef="#br2" timeOffset="55468">17017 5205 78 0,'-11'6'38'0,"11"11"-1"16,0-5 1-16,15 13-23 0,-1-9-12 16,8 9 1-16,-2-2 0 15,1 8 0-15,-3 0-2 16,-3 7 1-16,-7 1-1 15,1 4-1-15,-11 0 0 16,-1 3 0-16,-4-1-1 16,-3-4 3-16,-1-5-3 15,2-4 1-15,2-8-1 16,3-4 3-16,4-7-3 15,0-13 3-15,15-13-3 16,2-5-2-16,2-8 2 16,7-6 0-16,1-4 0 15,1-3-2-15,3-3 2 0,-1 7-2 16,-5 6 2-16,0 7 0 15,-7 10 1-15,-1 10-1 16,-5 13-1-16,-3 7 1 16,-4 15-3-16,-5 4 0 15,9 16-15-15,-15-13-19 16,18 5-3-16,-3-13 1 15,18-2-2-15</inkml:trace>
  <inkml:trace contextRef="#ctx0" brushRef="#br2" timeOffset="56174">18418 5475 81 0,'7'-14'38'16,"-7"14"-1"-16,0 0 0 15,1 16-29-15,-13-1-4 0,1 11 0 16,-3 4-1-16,0 7-1 16,1 2 0-16,1 2 3 15,5-3-3-15,5-3 1 16,6-4-2-16,7-8 2 15,6-8-2-15,7-10 2 16,4-9-3-16,5-9 1 16,3-9 0-16,-2-5-2 15,1-4 1-15,-4-1-1 16,0-3 1-16,-8 5-2 15,-7 1 2-15,-2 10-2 16,-4 5 2-16,-10 14 0 16,0 0-1-16,0 0 1 15,0 26 0-15,-3 3-1 0,-1 5 1 16,1 1 2-16,3 1-2 15,1 0 2-15,5-5-2 16,4-6 2-16,4-7-1 16,6-10 2-16,1-11-2 15,3-6 0-15,3-13 0 16,2-6-1-16,-2-8 1 15,1-5-2-15,0-2 1 16,-5 0-3-16,-2 3 1 16,-6 4-3-16,4 13 0 15,-10 1-3-15,9 22-8 16,-18 0-16-16,15 6-8 15,-15-6 1-15,28 31 0 0</inkml:trace>
  <inkml:trace contextRef="#ctx0" brushRef="#br2" timeOffset="56610">19470 5532 67 0,'-22'4'39'16,"-18"-1"0"-16,5 14 0 15,-15-6-14-15,7 17-19 16,-1 2-1-16,6 8 1 16,4-1-3-16,5 2 1 15,12-1 0-15,8-2-2 0,11-6 2 16,10-8-2-16,11-11-2 15,8-7 0-15,7-10 1 16,6-9 0-16,0-13-3 16,2-4 2-16,-6-7-2 15,-3-3 1-15,-8 1 2 16,-6 2-3-16,-8 4 3 15,-7 7-3-15,-4 11 2 16,-4 17-1-16,0 0 1 16,-19 12 0-16,11 12-1 15,-1 9 1-15,4 7-2 16,3 1 2-16,8 2-1 15,4-8-1-15,17-1-3 16,4-23-7-16,24 6-14 0,-7-32-11 16,18-4-1-16,-3-18-4 15,9-3 3-15</inkml:trace>
  <inkml:trace contextRef="#ctx0" brushRef="#br2" timeOffset="56817">20168 5110 95 0,'-29'2'39'0,"9"36"0"15,-15 10 0-15,12 18-34 16,-9 10 0-16,4 13-1 16,-1 2-3-16,8 0 2 15,5-4-3-15,3-10-3 16,12-2-6-16,-11-25-20 15,19-3-9-15,-6-25 0 0,13-8-1 16</inkml:trace>
  <inkml:trace contextRef="#ctx0" brushRef="#br2" timeOffset="57006">19812 5639 103 0,'-12'9'40'0,"12"-9"0"16,1 16-1-16,16-11-37 15,20-3 0-15,11-3-2 16,11-4-1-16,12 2-4 16,-5-14-10-16,16 10-23 15,-13-9-1-15,-1 6 0 0,-15-6-2 16</inkml:trace>
  <inkml:trace contextRef="#ctx0" brushRef="#br2" timeOffset="57615">20332 5702 103 0,'-29'22'40'0,"19"7"2"16,-4-14-3-16,10 0-33 16,17-6-3-16,8-8 1 15,10-8-2-15,7-4-3 16,5-6 2-16,-1-6-2 15,2-3 2-15,-4-1-3 16,-8-1 3-16,-9-1-3 0,-7 6 2 16,-10 3-1-16,-8 4 1 15,-10 6 0-15,-9 8 0 16,-5 7 0-16,-8 10 0 15,-3 8 0-15,1 7 0 16,2 6 3-16,5 3-3 16,10-1 2-16,9-2-2 15,15-4 2-15,12-7-2 16,11-10 2-16,10-8-2 15,7-7 1-15,5-9-1 16,4-3 1-16,-3-7 0 16,-4 3-3-16,-7-2 3 15,-4 4-3-15,-9 6 3 16,-6 7-1-16,-9 6 0 15,-9 9-1-15,-4 10 3 0,-6 4 0 16,-2 7 0-16,-4 1-1 16,0-2 1-16,2 1-3 15,2-9 4-15,3-5-3 16,2-11 0-16,4-10 0 15,5-12 0-15,1-9 0 16,2-8 0-16,2-8 0 16,4-4 0-16,4-5 0 15,-1 2-2-15,5 1 1 16,2 5-1-16,5 5-1 15,5 8-2-15,-8-3-10 16,21 21-10-16,-16-8-15 0,18 9-2 16,-3-7-1-16,17 6 2 15</inkml:trace>
  <inkml:trace contextRef="#ctx0" brushRef="#br2" timeOffset="58153">22225 5239 97 0,'-1'33'37'0,"-12"8"1"16,6 19-2-16,-13-1-32 15,6 19 1-15,-4 2 0 16,-1 3-1-16,2-1-1 16,2-2-1-16,2-7 0 15,3-10-3-15,10-8-2 16,-1-20-4-16,14 1-20 15,-13-36-11-15,20 14 0 16,-14-31-1-16,8-5 1 16</inkml:trace>
  <inkml:trace contextRef="#ctx0" brushRef="#br2" timeOffset="58323">21998 5752 101 0,'-28'-14'37'0,"8"14"2"16,2-1-1-16,18 12-30 15,0-11-5-15,28 12 1 16,7-7-2-16,15-9 0 15,13-3-3-15,6-10-4 16,17 4-5-16,-12-18-27 16,15 3-1-16,-7-10-2 15,-1 3 0-15</inkml:trace>
  <inkml:trace contextRef="#ctx0" brushRef="#br2" timeOffset="58721">22913 5142 91 0,'-27'19'39'0,"4"18"1"0,-13 0-1 16,6 22-20-16,-9-6-14 16,-1 12-1-16,-1 4 0 15,-1 5 0-15,0-2 0 16,6-1 0-16,6-7-2 15,6-6-2-15,8-10 0 16,11-10 0-16,9-12 0 16,9-15 0-16,11-12 0 15,9-10 0-15,7-10 0 16,1-7 0-16,3-9 0 15,0-2 0-15,-1-1 0 16,-6 6 0-16,-6 5 0 0,-8 10 0 16,-6 11 0-16,-4 15 0 15,-8 13 0-15,-3 8 0 16,0 9 0-16,0 3-3 15,11 7 0-15,0-9-5 16,20 12-11-16,-7-30-10 16,26 5-12-16,0-20 2 15,18-3-3-15,-4-14 4 16</inkml:trace>
  <inkml:trace contextRef="#ctx0" brushRef="#br2" timeOffset="59121">23516 5752 109 0,'-23'-25'38'0,"-1"12"1"16,-18-1 0-16,6 17-33 15,-13 9-1-15,0 11 0 0,-3 6 0 16,3 9-1-16,6 5-1 16,6 2-1-16,12 0-2 15,7-7 0-15,17-3 0 16,10-9 0-16,12-9 0 15,12-10 0-15,6-14 0 16,9-10 0-16,0-9 0 16,1-7 0-16,-4-6 0 15,-4-5 0-15,-8-2 0 16,-5 4 0-16,-8 5 0 15,-8 9 0-15,-6 7 0 16,-6 21 0-16,0 0 0 16,-15 7 0-16,4 17 0 15,-1 5 0-15,3 8 0 0,4-2 0 16,5 2 0-16,9-9 0 15,17-3-4-15,5-19-7 16,26 3-9-16,-12-27-9 16,28-1-11-16,-7-19 0 15,14-3-1-15,-9-16 2 16</inkml:trace>
  <inkml:trace contextRef="#ctx0" brushRef="#br2" timeOffset="59307">24229 5196 98 0,'-30'5'39'0,"-1"33"2"15,-18 11-1-15,6 19-28 16,-9 12-7-16,9 10 0 0,4 1-2 16,5 0-1-16,14-4-2 15,5-12-3-15,15-4-7 16,-6-28-18-16,18-6-12 15,-4-24 0-15,8-8-2 16,-7-19 2-16</inkml:trace>
  <inkml:trace contextRef="#ctx0" brushRef="#br2" timeOffset="59470">23862 5587 125 0,'16'-13'41'0,"2"-1"2"15,20 12-1-15,0-1-40 0,14-3-3 16,13 5-8-1,-7-14-18-15,15 10-15 0,-7-9-1 16,4 4-1-16,-5-10-1 16</inkml:trace>
  <inkml:trace contextRef="#ctx0" brushRef="#br2" timeOffset="60815">1047 7302 91 0,'-1'-20'36'0,"-4"-2"-2"15,5 12 3-15,-9-2-32 16,9 12-1-16,-3-16 1 15,3 16-2-15,0 0 1 16,-1 28 0-16,-1-4-2 16,3 12 0-16,-3 6 0 15,0 9-1-15,-1 9 0 16,1 5 0-16,0 0-1 15,0-2 0-15,-1-7 0 16,1-4 1-16,-2-9-2 16,4-12 2-16,1-10-1 15,-1-9 0-15,0-12 1 0,3-17-1 16,1-7 1-16,-3-11 0 15,4-10 0-15,0-8-1 16,0-10 0-16,5-8 0 16,-1-6 0-16,3-2 1 15,7-2-1-15,3 7 0 16,4 5 0-16,2 8 0 15,5 10 0-15,-3 18 1 16,5 14-2-16,-1 13 1 16,-4 18 0-16,-4 10 0 15,-4 10 0-15,-5 10 0 16,-8 7 0-16,-4 2 0 15,-7 3 0-15,-6 2 0 0,-7-5 0 16,-6-2 0 0,-4-6-1-16,-2-4 1 0,-3-7 0 15,-3-3 0-15,1-4 0 16,2-2 0-16,3 0 0 15,2 5 0-15,3 3-1 16,2 5 1-16,1 9 0 16,5 8 0-16,0 7-1 15,0 4 0-15,0 3 0 16,-1-4-1-16,3-2 0 15,1-9-4-15,10 0-9 16,-9-32-11-16,22-2-12 16,-12-18 0-16,37-23-2 15,-9-17 2-15</inkml:trace>
  <inkml:trace contextRef="#ctx0" brushRef="#br2" timeOffset="61056">1641 6725 113 0,'-11'22'40'0,"-1"22"1"16,-11 8-3-16,9 3-36 15,-1 20-1-15,4 7 0 16,7 6 0-16,1 0-1 15,6-1-1-15,1-5-2 16,11-3-3-16,-3-18-5 16,20-1-24-16,-5-20-4 0,10-8 1 15,0-21 0-15</inkml:trace>
  <inkml:trace contextRef="#ctx0" brushRef="#br2" timeOffset="61507">2145 7293 114 0,'-18'-14'40'0,"-15"-1"-1"16,1 20 0-16,-16 4-35 16,1 9 0-16,-8 6-2 15,3 13 0-15,-1 5 1 16,5 6-1-16,5 0-1 15,10 1 0-15,13-8 1 0,12-1 0 16,17-14-2-16,17-9 0 16,14-12 0-16,12-12 0 15,10-10 0-15,-1-12 0 16,3-6 0-16,-3-7 0 15,-6-1 0-15,-11-2 0 16,-13 5 0-16,-7 5 0 16,-12 3 0-16,-4 10 0 15,-10 7 0-15,2 15 0 16,-18-1 0-16,6 12 0 15,-2 10 0-15,2 3 0 16,3 9 0-16,7-2 0 16,5 3 0-16,5-4 0 15,8-4-5-15,9-10 1 0,9-5-3 16,2-16-9-16,23 5-8 15,-18-23-7-15,16 3-9 16,-9-12 1-16,7 2 2 16,-12-10 1-16</inkml:trace>
  <inkml:trace contextRef="#ctx0" brushRef="#br2" timeOffset="61867">2667 7264 107 0,'-6'-14'36'16,"-1"27"2"-16,-14 0-1 16,7 16-33-16,-11 0 1 15,7 13-3-15,-4 0 1 16,5 7 0-16,-1-2-1 15,4-4 0-15,4-5 0 16,6-7 0-16,3-8-1 16,6-10 0-16,5-13 1 0,7-11-2 15,3-12 1-15,4-7 0 16,0-8 0-16,3-3-1 15,-3-8 1-15,0 3 0 16,-4 6-1-16,-2 5 1 16,-5 8-1-16,-5 11 2 15,-8 16-2-15,0 0 0 16,13 18 0-16,-14 5-2 15,2 10 2-15,-1 1-1 16,7 6-1-16,-2-3-2 16,6-3-1-16,2-13-2 15,17-1-11-15,-8-29-7 0,22-3-10 16,-3-26-5-1,12-8 1-15,-1-19 2 0</inkml:trace>
  <inkml:trace contextRef="#ctx0" brushRef="#br2" timeOffset="62078">3308 6710 115 0,'-29'4'39'16,"1"27"1"-16,-15 15-1 16,8 24-32-16,-4 7-4 15,5 13-2-15,6 7 0 16,6 4 0-16,4-1-1 15,10-4-1-15,7-5-2 16,1-15-2-16,13 0-11 16,-9-32-10-16,12-4-14 0,-8-23 1 15,7-11-2-15,-8-21 2 16</inkml:trace>
  <inkml:trace contextRef="#ctx0" brushRef="#br2" timeOffset="62544">2956 7271 115 0,'-8'-15'39'15,"1"1"-1"-15,17 16 0 16,2-2-35-16,21 1-1 16,22-2-2-16,9-2 0 15,13-3 0-15,5-3 0 16,3-2 0-16,-4-3-1 15,-6 1 1-15,-13 0 0 0,-17-2 0 16,-15 3 0-16,-15 2 0 16,-15 10 1-16,-10-9 0 15,-12 13 1-15,-11 6 0 16,-1 7 1-16,-7 4-1 15,2 6 0-15,4 3 0 16,6 1-1-16,9-1 0 16,13-2 0-16,17-6-1 15,10-5 0-15,13-5 0 16,9-6-1-16,4-3 1 15,1-2 1-15,-4-1-1 16,-3 1 0-16,-10 5 1 16,-12 5 1-16,-11 6-2 15,-16 8 0-15,-14 7 0 0,-11 7 0 16,-6 2 0-16,-6 1 0 15,1-1-4-15,1-11-5 16,15 7-10-16,-4-27-7 16,28 3-13-16,5-13-3 15,8-20-1-15,7-8 2 16</inkml:trace>
  <inkml:trace contextRef="#ctx0" brushRef="#br2" timeOffset="63315">4842 6689 103 0,'1'-13'36'0,"-1"28"1"16,-9 6-2-16,-4 23-30 15,-2 7 0-15,0 16-2 16,-4 7 0-16,3 11 1 16,-8 0-1-16,2 1 0 0,-1-9-1 15,3-7 0-15,5-12-1 16,2-12 0-16,6-9-1 15,5-13 1-15,6-12-1 16,7-12 0-16,5-11 1 16,8-7 0-16,4-10-1 15,5-4 0-15,-1-7 1 16,-1 0 0-16,1 0-1 15,-3 8 0-15,-5 6 0 16,-7 7 0-16,-3 11 0 16,-1 11 0-16,-5 12 0 15,-2 7-1-15,1 10 0 16,0 1 0-16,7 4-2 15,0 0-1-15,10-2-2 0,1-15-3 16,16 7-12-16,-9-25-15 16,19 2-2-16,-7-18 0 15,10-2 0-15</inkml:trace>
  <inkml:trace contextRef="#ctx0" brushRef="#br2" timeOffset="63700">5423 7177 109 0,'-27'-1'38'16,"-12"1"0"-16,5 18-2 15,-7 2-31-15,4 10-1 16,-1 5-1-16,4 7 0 16,6 2-1-16,5 0 0 15,8-3-1-15,10-4 0 16,9-9 0-16,9-6 0 0,10-12 0 15,8-8-1-15,6-14 0 16,6-6 1-16,1-10-1 16,-1-8 0-16,-1-4 1 15,-4-3-1-15,-8-1 1 16,-6 5-1-16,-9 3 0 15,-5 6 1-15,-10 10-2 16,0 20 2-16,-20-9-2 16,3 23 1-16,-3 11-1 15,-1 7 0-15,5 7 1 16,2 4-2-16,8 2-1 15,7-5-2-15,18-1-4 16,2-21-10-16,27 3-14 16,-4-19-6-16,14-1-1 0,-1-17 1 15</inkml:trace>
  <inkml:trace contextRef="#ctx0" brushRef="#br2" timeOffset="64007">6011 7152 105 0,'-24'-8'37'0,"12"18"2"15,-10 3-2-15,7 14-33 16,-6 5 0-16,5 7-1 16,2 5 0-16,6 2-1 15,-2 0 1-15,10-3-1 16,4-8-1-16,2-7 1 15,5-10-1-15,7-11 1 0,5-11-1 16,2-12 0-16,6-14 0 16,2-7-1-16,2-9 0 15,-4-6 0-15,1-4-2 16,-6-1-1-16,-4 7-4 15,-11-4-6-15,10 25-14 16,-22-4-12-16,7 18 0 16,-7 3-2-16,1 12 2 15</inkml:trace>
  <inkml:trace contextRef="#ctx0" brushRef="#br2" timeOffset="64384">6449 7282 109 0,'13'14'39'16,"-13"-14"-1"-16,31-5-1 16,-7-5-34-16,7-2 0 15,4-4-1-15,2-7 0 16,-1 1 0-16,-3 0-1 15,-5-1 0-15,-5 0 0 16,-12 1 0-16,-10 4 0 16,-8-1 0-16,-10 6 0 15,-8 5 0-15,-7 6-1 16,-6 8 0-16,-4 9 1 15,-4 11 0-15,2 10 0 0,3 8 0 16,10 1 0-16,8 4 0 16,12-6-1-16,17-2 0 15,17-12-2-15,17-6-3 16,8-22-10-16,31 6-13 15,-5-24-13-15,16-2 0 16,-3-13-2-16,5-2 2 16</inkml:trace>
  <inkml:trace contextRef="#ctx0" brushRef="#br2" timeOffset="64833">7789 6732 104 0,'0'0'37'0,"0"0"1"0,-11 10-1 15,16 16-33-15,-13 6-2 16,7 12 0-16,-5 8-1 15,1 10 0-15,0 4 0 16,-1 4-1-16,-1 1 0 16,3-3 0-16,0-7-1 15,0-11-4-15,9-1-5 16,-10-21-25-16,16-5-3 15,-11-23 2-15,17 2-3 16</inkml:trace>
  <inkml:trace contextRef="#ctx0" brushRef="#br2" timeOffset="66021">7606 7147 91 0,'-28'-15'38'0,"12"11"1"16,-3-3 0-16,19 7-14 15,0 0-22-15,28-1 0 16,2-6-1-16,14-1-1 15,6-2 1-15,8-1-1 16,3 0 0-16,4 2-1 16,-5 2 1-16,-4 3-1 15,-11 5 0-15,-7 3 0 16,-9 8 0-16,-9 2 1 15,-8 10-1-15,-11 4 0 16,-6 3 0-16,-5 6-1 16,-4 2 1-16,0-2-1 0,-1-1 1 15,1-6 0-15,1-4 0 16,5-7 0-16,3-7 0 15,5-12 2-15,5-11-2 16,2-8 1-16,2-8 0 16,2-5 0-16,2-8 0 15,-2-3 0-15,2-4-1 16,-2 3 1-16,0 5-1 15,-5 7 0-15,2 5 0 16,-4 7 0-16,2 7 0 16,-6 13-1-16,21-5 1 15,-6 11 0-15,6 1 0 16,6 1-1-16,3 0 1 15,9-2 1-15,2-2-1 0,3-2 0 16,-1-4 0-16,1 0 0 16,-10-2 0-16,-2-1 0 15,-9 0 0-15,-9 2 0 16,-14 3 0-16,0 0 0 15,-12 4 0-15,-8 6 0 16,-3 7 0-16,-3 4 0 16,-2 5-1-16,0 7 2 15,2 1-2-15,3 6 0 16,8-1 2-16,8-3-2 15,6-1 2-15,9-6-2 16,6-6 2-16,10-7-1 16,9-7 0-16,4-12 1 15,1-11-1-15,-1-7 0 16,-1-9 0-16,-2-5 1 0,-6-7-1 15,-6-3 0-15,-7-5 0 16,-6 4 0-16,-8 2 0 16,-2 8 0-16,-3 2 0 15,0 10-1-15,-2 8 1 16,6 16 0-16,0 0 0 15,0 0 0-15,-1 12-1 16,11 2 1-16,8 2 0 16,6-1 1-16,8-2-1 15,3-4 0-15,5-2 1 16,0-7-1-16,1-2 0 15,-2-3 2-15,-3-3-2 16,-7-1 0-16,-7 0 0 16,-5 1 0-16,-6 1 0 0,-11 7 0 15,0 0 0-15,0 0 0 16,-13 29 0-16,-2-4 0 15,0 7 0-15,-1 6 0 16,2 4 0-16,0 5 0 16,8-4 0-16,4-5 0 15,9-7 0-15,8-9 0 16,9-15 0-16,8-11 0 15,8-12 0-15,6-14 0 16,3-9 0-16,1-8 0 16,-3-6 0-16,-6-1 0 15,-7 3 0-15,-6 5 0 16,-7 9 0-16,-8 6 0 15,-9 12 0-15,-4 19 0 0,0 0 0 16,-12 17 0-16,6 11 0 16,-2 3 0-16,6 9-4 15,-2-4-3-15,12 8-5 16,-6-18-5-16,25 7-7 15,-13-23-13-15,18-2-1 16,-3-18-2-16,13-7 3 16</inkml:trace>
  <inkml:trace contextRef="#ctx0" brushRef="#br2" timeOffset="66535">9888 6559 113 0,'-21'22'40'0,"-13"1"0"0,11 20 1 15,0 1-36-15,3 10 1 16,3 2-3-16,3 7 2 16,7-1-3-16,2 1-2 15,2-2 0-15,5-5 0 16,-1-8 0-16,2-4 0 15,0-11 0-15,0-7 0 16,1-14 0-16,-4-12 0 16,16-4 0-16,-3-12 0 15,1-12-2-15,3-7 4 16,4-6-2-16,5-6 0 15,-2 0 0-15,6 5 0 16,-2 7 0-16,-1 3 0 16,-1 12 0-16,-4 11-2 0,-3 13 2 15,-4 9 0-15,-5 10-1 16,-6 9 1-16,-2 3 0 15,-4 8 0-15,-5-3-1 16,-2 1 0-16,-6-2 0 16,-4-3 0-16,-2-7 1 15,-5-5-1-15,-2-10 1 16,1-6 0-16,-1-7 0 15,3-10 2-15,5-4-5 16,4-17-2-16,17 7-10 16,-8-27-5-16,28 11-19 15,-6-14 0-15,20 8-2 16,2-9 0-16</inkml:trace>
  <inkml:trace contextRef="#ctx0" brushRef="#br2" timeOffset="66795">10517 6541 111 0,'-15'5'38'16,"-13"3"2"-16,6 18 1 15,-13 13-35-15,10 6 0 16,-3 12-2-16,4 9 0 15,-1 8-1-15,6 1-1 16,1 1-2-16,8 0 0 16,3-6 0-16,5-12 0 0,8-8-4 15,7-21-4-15,12-3-8 16,-8-29-12-16,19-2-11 15,-8-22 0-15,12-3-2 16,-9-17 2-16</inkml:trace>
  <inkml:trace contextRef="#ctx0" brushRef="#br2" timeOffset="67140">10542 7039 117 0,'-24'21'40'16,"14"7"1"-16,-7-7-2 15,15 1-33-15,6-7-1 16,12-2-2-16,10-10 1 15,14-5-4-15,7-10 0 0,9-6 0 16,-1-6 0-16,2-6 0 16,-7-1 0-16,-8-4 0 15,-12 3 0-15,-14 3 0 16,-15 6 0-16,-14 6 0 15,-17 12 0-15,-11 12 0 16,-11 11 0-16,-5 15 0 16,0 8 0-16,0 9 0 15,10 7 0-15,7 1 0 16,17 0 0-16,14-10 0 15,19-9 0-15,14-16-7 16,23-2-11-16,-3-31-7 16,26-4-16-16,-2-22 0 15,14-8-3-15,-1-18 3 0</inkml:trace>
  <inkml:trace contextRef="#ctx0" brushRef="#br2" timeOffset="68536">11802 6659 92 0,'-16'0'34'16,"16"0"1"-16,-12 8-1 15,1-4-28-15,9 12 0 16,-5 0-1-16,4 14 1 15,-7 7-2-15,2 13 0 16,-3 6-1-16,-3 11 0 16,-5 3-1-16,-4 5-2 15,0-1 0-15,-2-10 0 16,2-9 1-16,1-10-1 15,6-14 1-15,6-12-2 16,10-19 3-16,2-12 2 16,13-13-3-16,4-10 2 0,5-5-1 15,4-5 0-15,1-3-1 16,0 2 1-16,-3 8-2 15,0 8 0-15,-5 10 0 16,-3 9 0-16,-3 16 0 16,-2 9-1-16,-7 9 1 15,1 12 0-15,0 6-1 16,-2 1-3-16,5 3 0 15,1-8-3-15,11 2-3 16,-2-19-15-16,22 1-15 16,-5-17 0-16,14 0-1 15,0-18 4-15</inkml:trace>
  <inkml:trace contextRef="#ctx0" brushRef="#br2" timeOffset="68943">12365 7046 111 0,'-26'-11'38'16,"-12"0"1"-16,0 12-1 15,-15 2-33-15,9 7-1 16,-1 7-1-16,6 6 0 16,-3 7-1-16,11 7-2 15,4 3 1-15,6-1-2 16,10 1 2-16,6-3-2 15,11-6 1-15,10-8-1 16,12-6 0-16,8-11 2 16,8-8 1-16,7-10-1 0,2-9 0 15,-1-3 1-15,0-8-1 16,-8-2 1-16,-6 1-2 15,-10 1 2-15,-9 0-2 16,-10 8 0-16,-6 8-1 16,-8 5 0-16,5 11 0 15,-23 6 0-15,7 9 0 16,-1 10-2-16,2 6 0 15,4 0-2-15,10 5 0 16,-1-6-3-16,17 4-4 16,-1-19-9-16,23 9-13 15,-3-19-3-15,10 0-2 16,2-13 3-16</inkml:trace>
  <inkml:trace contextRef="#ctx0" brushRef="#br2" timeOffset="69342">12856 7077 111 0,'0'0'37'15,"-14"-13"0"-15,14 13 0 16,-27 20-33-16,11-1 0 16,-3 4-1-16,3 9-3 15,-2 1 2-15,4 0-2 16,-1 1 1-16,3-4 0 15,3-2-1-15,3-8 0 16,3-5 0-16,3-15 1 16,13 1 1-16,1-12-1 15,8-11 1-15,4-4 0 16,4-7-1-16,5-4 2 0,-2-1-2 15,2 0 1-15,-5 4-2 16,-1 2 1-16,-6 9-1 16,-3 7-1-16,-5 7 1 15,-2 8 0-15,-13 1-2 16,15 19 1-16,-6 2-2 15,-4 2 0-15,9 8-1 16,-4-3-1-16,12 8-4 16,-3-15-4-16,17 12-12 15,-9-16-14-15,14 0 1 16,-4-13-1-16,6 2 3 15</inkml:trace>
  <inkml:trace contextRef="#ctx0" brushRef="#br2" timeOffset="69905">13504 7085 104 0,'-18'-8'37'15,"-15"-3"1"-15,9 14 0 16,-15 0-32-16,10 12 1 16,-5 5-3-16,6 9 0 15,2 3-2-15,7 4-2 16,4-1 1-16,9-1-2 15,10-4 1-15,10-7-1 16,8-8 2-16,4-12-3 16,9-11 3-16,2-7 1 15,1-10-1-15,3-4 2 16,-6-5-2-16,-5-5 1 0,-5 1-2 15,-4 3 2-15,-6 5-2 16,-4 7-1-16,-6 8 1 16,-5 15-1-16,0 0 0 15,-7 19 0-15,-2 17 0 16,-7 11-2-16,-3 13 2 15,-5 14-1-15,0 9 0 16,-5 6 0-16,1 1 1 16,1-3-1-16,4-7 1 15,4-8 1-15,-1-15 0 16,7-10 1-16,3-17 0 15,5-13-1-15,5-17 1 16,0 0 0-16,-13-28 0 16,13 0 0-16,1-12 0 0,1-7 0 15,-1-9-1-15,3-5 1 16,3 1-1-16,1 0 0 15,6 7 1-15,1 2-1 16,6 11 1-16,4 5-3 16,9 10 0-16,2 2-5 15,16 14-7-15,-10-15-8 16,19 16-14-16,-10-12-3 15,11 5-1-15,-8-9 2 16</inkml:trace>
  <inkml:trace contextRef="#ctx0" brushRef="#br2" timeOffset="70123">14109 6957 109 0,'0'0'39'0,"-24"11"1"16,12 11-1-16,-11 11-32 15,4 1-3-15,1 11 0 16,3 5-3-16,0-1-1 15,2 3-1-15,5-3 0 16,4-10-2-16,7-2-1 16,-1-16-5-16,17-3-12 15,-19-18-13-15,32-10-7 16,-13-17 2-16,10-5 0 15</inkml:trace>
  <inkml:trace contextRef="#ctx0" brushRef="#br2" timeOffset="70559">14192 6815 106 0,'0'0'38'16,"-2"10"1"-16,4 9-1 16,0-5-33-16,6 11 0 15,-4-2 0-15,2 8-1 16,-2 4-1-16,1 2 0 15,-1 2-1-15,-4 5-1 16,-4 1 1-16,-1 0-3 16,-2-4 1-16,-1-3-1 15,-4-5 1-15,4-5-1 16,2-8 1-16,4-8-2 15,2-12 3-15,13-5-1 16,3-13 1-16,5-8 1 0,4-8-1 16,4-3 1-16,2-5 0 15,-1 0-2-15,-1 1 0 16,-4 7 0-16,-6 9 0 15,-1 8 0-15,-9 11 0 16,-9 6 0-16,7 21 0 16,-8 2 0-16,0 9 0 15,-2 5-2-15,5 5 0 16,-2-5-5-16,10 7-6 15,-5-23-9-15,21 14-9 16,-10-21-12-16,16 0 1 16,-2-15 1-16,13-3 1 15</inkml:trace>
  <inkml:trace contextRef="#ctx0" brushRef="#br2" timeOffset="71152">14965 7159 90 0,'0'0'38'15,"6"-24"0"-15,2 13 2 16,-13-7-26-16,2 4-7 15,-6-5 0-15,-4 8-3 16,-9 2 0-16,-6 7-1 16,-7 7 0-16,-4 10 0 0,-7 9-1 15,2 11-2-15,-2 6 2 16,8 3-4-16,6 1 4 15,12-1-4-15,14-7 2 16,11-6-1-16,15-11 0 16,12-12 2-16,6-11 0 15,10-9-1-15,-2-10 0 16,2-9 2-16,-6-8-2 15,-1-2 0-15,-9-2 0 16,-6 2 0-16,-8 3 0 16,-5 7 0-16,-6 9 0 15,-7 11 0-15,0 11 0 16,-16 22 0-16,1 15 0 15,-6 14-2-15,-3 15 1 16,-4 13-1-16,-1 14 1 0,-2 2-1 16,3 3 0-16,1-5 1 15,2-8 0-15,2-4 1 16,2-17-1-16,2-12 2 15,1-18-2-15,-1-15 1 16,4-11-2-16,-3-12-1 16,4-8-4-16,-6-21-6 15,12 8-7-15,-12-32-7 16,15 8-12-16,-8-13-1 15,10-1-1-15,0-2 3 16</inkml:trace>
  <inkml:trace contextRef="#ctx0" brushRef="#br2" timeOffset="72218">15820 7020 85 0,'13'-11'35'15,"-7"-6"0"-15,-6 17 2 16,1-26-30-16,-1 26 0 0,-15-9-1 16,0 15-1-16,-10 4 0 15,-1 10-1-15,-8 7-1 16,0 10 0-16,0 4 0 15,2 2-3-15,5 1 2 16,9-3-2-16,9-3 1 16,8-8-2-16,11-8 2 15,10-10-2-15,11-12 2 16,6-9 1-16,7-12-2 15,4-3 2-15,2-8-2 16,-2-6 2-16,-5-4-2 16,-8 0 1-16,-8 2-1 15,-12 5 0-15,-13 1 0 0,-10 10-1 16,-11 7 1-16,-4 5 0 15,-5 9 0-15,0 3-1 16,5 5 1-16,5 5 1 16,10 0-1-16,8-10 0 15,19 15 1-15,13-14 0 16,10-3-1-16,12-4 1 15,4 0-1-15,3-1 1 16,0 3-1-16,-8 3 0 16,-8 6 1-16,-15 6-1 15,-8 10 0-15,-13 6 0 16,-12 5 0-16,-8 9 1 15,-6-1-1-15,-3 1-1 16,-2-5 1-16,3-3-1 0,1-8 1 16,8-8-1-16,10-17 1 15,11-4 1-15,11-16-1 16,11-7 2-16,6-10-1 15,6-4 1-15,3-7 0 16,-1 3-2-16,-4 6 0 16,-7 5 0-16,-7 9 0 15,-10 12 0-15,-8 12 0 16,-7 11 0-16,-7 11 0 15,0 8 0-15,-2 7-3 16,1-1-3-16,11 14-9 16,-5-21-8-16,23 12-12 15,-3-16-8-15,15 0 1 16,3-11-1-16</inkml:trace>
  <inkml:trace contextRef="#ctx0" brushRef="#br2" timeOffset="72669">17838 6541 103 0,'0'0'37'0,"-19"-3"1"15,7 29-7-15,-9 3-27 16,2 13 2-16,-3 16-2 16,1 13 0-16,-2 8-2 15,6 4 2-15,1 3-3 16,6-4-2-16,6-5 0 0,4-12-3 15,7-7-3-15,-5-25-11 16,17-1-20-16,-10-18 0 16,9-8 0-16,-10-20-1 15</inkml:trace>
  <inkml:trace contextRef="#ctx0" brushRef="#br2" timeOffset="73110">17504 6965 110 0,'-22'-13'37'0,"22"13"1"15,-14-2 0-15,28 11-32 16,6-8-3-16,16 2-1 16,9-4 1-16,10 1-1 15,4-5 0-15,4-1 0 0,-1-1 0 16,-4 0-1-16,-9 2 0 15,-7 0 0-15,-15 3 0 16,-5 2 0-16,-22 0-1 16,7 13 1-16,-16 5 0 15,-7 0 0-15,-2 9-1 16,-3 2 2-16,3 4-2 15,1 2 0-15,6-2 0 16,5 3 0-16,11-10 0 16,11 1 0-16,8-11 0 15,11-6 0-15,7-7 0 16,3-9 0-16,-2-10 0 15,-1-7 0-15,-6-5 0 16,-10-8 0-16,-12 2 0 0,-12-6 0 16,-12 7-2-16,-11-4-4 15,1 13-3-15,-13-5-6 16,14 23-8-16,-17-10-12 15,21 16-4-15,2-2-1 16,13 2 1-16</inkml:trace>
  <inkml:trace contextRef="#ctx0" brushRef="#br2" timeOffset="73548">19226 6873 91 0,'7'-26'38'15,"4"14"0"-15,-10-2 1 16,-1 14-20-16,0 0-14 16,7 24-2-16,-15 0 0 15,-6 13-1-15,-3 6-1 0,-2 5 0 16,2 1 0-16,-3 0-1 15,8-4 0-15,2-7-2 16,10-7-3-16,2-18-6 16,21-2-16-16,-4-23-13 15,13-5 2-15,-3-17-2 16,7-5 2-16</inkml:trace>
  <inkml:trace contextRef="#ctx0" brushRef="#br2" timeOffset="73684">19264 6576 113 0,'-28'-11'37'0,"13"7"-1"16,15 4-12-16,-17-12-58 0,36 12-3 16,6-10-1-16,14 4 0 15</inkml:trace>
  <inkml:trace contextRef="#ctx0" brushRef="#br2" timeOffset="73948">19879 6287 93 0,'-10'15'39'0,"-10"6"1"16,5 17-1-16,-9-1-24 15,5 18-10-15,-3 13-2 16,4 12 1-16,-5 6-2 0,4 8 1 15,-1-3-2-15,4-6 0 16,3-3-4-16,-1-13-4 16,13-6-4-16,-13-28-23 15,20-5-5-15,-6-30-2 16,14 5 1-16</inkml:trace>
  <inkml:trace contextRef="#ctx0" brushRef="#br2" timeOffset="74117">19519 6861 107 0,'-33'-18'41'0,"15"18"0"15,3-4 0-15,15 4-22 0,29 7-16 16,16-8-2-16,19-2-2 15,14-8-5-15,20 14-10 16,-4-16-22-16,16 12-3 16,-8-6 0-16,-4 13-2 15</inkml:trace>
  <inkml:trace contextRef="#ctx0" brushRef="#br2" timeOffset="74314">20424 7051 130 0,'-19'24'43'0,"-4"-15"0"15,9 5-4-15,-6 1-39 16,9-18 0-16,11 3 0 0,0 0 0 16,-4-11 0-16,1-1-13 15,14 20-16-15,-11-8-12 16,0 0-1-16,0 0-1 15,0 0 1-15</inkml:trace>
  <inkml:trace contextRef="#ctx0" brushRef="#br2" timeOffset="76539">20750 6994 63 0,'9'-12'33'0,"-4"0"-2"15,1 0 1-15,-10-6-18 0,4 18-5 16,9-23-2-16,-9 23-1 15,1-18 0-15,-1 18-1 16,-6-17 1-16,6 17-1 16,-16-15-1-16,4 10 0 15,-6 2-1-15,-2 3-1 16,-9 5-1-16,-4 11 1 15,-4 6-1-15,-1 8 0 16,-1 5 0-16,2 6 0 16,3 0-1-16,6 1 1 15,10-4-1-15,11-7 1 16,10-8 0-16,12-8-1 15,11-10 1-15,6-8 0 16,10-7 0-16,3-7 0 16,2-9 0-16,-2-3 0 0,-4-6 0 15,-4 0-1-15,-5-2 1 16,-10 4 0-16,-5 5-1 15,-10 3 1-15,-7 6-1 16,0 19-1-16,-16-6 1 16,-2 21-1-16,-2 13 0 15,0 8 1-15,-2 9-1 16,6 8-1-16,2 6-2 15,5-5-2-15,15 5-4 16,0-19-14-16,23 3-14 16,-1-16 0-16,14-2-1 15,-1-17-1-15</inkml:trace>
  <inkml:trace contextRef="#ctx0" brushRef="#br2" timeOffset="77081">21431 6957 75 0,'6'-16'34'0,"0"2"1"0,-10-4 1 16,4 18-21-16,-18-28-8 15,4 20 0-15,-11-3 0 16,-4 9-1-16,-11 2-1 16,-2 10-1-16,-6 4-1 15,-2 4 0-15,3 3-1 16,4 3 0-16,8-1-1 15,11 2-1-15,11-3 1 16,15-5-1-16,14-6 0 16,16-5 0-16,8-1 0 15,7-3-1-15,4 0 1 16,-3-1 0-16,-1 0 0 15,-9 3 0-15,-10 5 0 0,-12 3 1 16,-14 4-1-16,-12 6 0 16,-15 1 0-16,-6 5 0 15,-6 1 1-15,-1-3-3 16,2-1 0-16,6-9-4 15,17 0-2-15,13-16-13 16,19-6-16-16,11-12-2 16,24 0 1-16,3-8 0 15</inkml:trace>
  <inkml:trace contextRef="#ctx0" brushRef="#br2" timeOffset="77355">22043 6904 104 0,'0'0'37'0,"3"-12"1"16,-3 12 0-16,0 0-31 15,-4 26-2-15,-2-3-1 16,1 7-1-16,-4 6-1 15,1 3 0-15,-1 1 0 16,-1 3-2-16,4-4 0 16,0-8-4-16,8-1-3 15,-2-30-18-15,17 16-10 16,-3-24-5-16,11-3 2 15,-6-18-2-15</inkml:trace>
  <inkml:trace contextRef="#ctx0" brushRef="#br2" timeOffset="77508">22079 6508 106 0,'-23'-26'37'0,"7"13"0"16,-1 7-4-16,17 6-33 15,4 12-8-15,-4-12-27 16,38 14-1-16,-6-12 0 15,17 3 0-15</inkml:trace>
  <inkml:trace contextRef="#ctx0" brushRef="#br2" timeOffset="77742">22694 6398 105 0,'-30'7'38'16,"11"17"1"-16,-12 1-1 15,9 13-30-15,-10 13-4 16,5 12 0-16,2 9-1 15,0 6 1-15,4 3-3 16,6-4 0-16,5-4-2 16,3-9-2-16,9-2-4 15,-3-28-19-15,14-2-11 16,-6-19-3-16,9-7 1 15,-6-16-1-15</inkml:trace>
  <inkml:trace contextRef="#ctx0" brushRef="#br2" timeOffset="77900">22381 6912 97 0,'-26'-18'41'15,"-5"-3"0"-15,16 12-2 16,3-6-10-16,12 15-25 16,29-5-3-16,11 0-3 15,20 8-6-15,2-15-24 16,22 12-8-16,3-6-1 15,11 4 0-15</inkml:trace>
  <inkml:trace contextRef="#ctx0" brushRef="#br2" timeOffset="78942">1449 8541 68 0,'10'-19'34'0,"-10"19"0"15,4-15 1-15,-4 15-25 16,-3-18-1-16,3 18-1 16,-15-10-1-16,4 12-1 15,-15 1 0-15,1 12-2 0,-9 3 0 16,-3 13-2-16,-7 5 0 15,1 9 0-15,-2 3 0 16,8 2-1-16,6 1 0 16,12-7-1-16,15-5 0 15,12-9 0-15,17-8-1 16,13-18-3-16,20 0-4 15,-2-24-19-15,25 4-11 16,-7-14 0-16,14 2-2 16,-6-9 2-16</inkml:trace>
  <inkml:trace contextRef="#ctx0" brushRef="#br2" timeOffset="79410">2023 8623 97 0,'-9'-9'37'15,"-9"-9"1"-15,3 8-1 16,-10-1-31-16,2 6 0 16,-11 4-2-16,1 9 0 15,-7 8-1-15,0 11 0 16,-4 7-2-16,5 6 2 15,3 0-2-15,5 4 1 16,9-4-1-16,11-4-1 16,10-8 1-16,12-5-1 15,14-13 1-15,12-8 0 16,9-9-2-16,5-10 1 0,2-7 0 15,2-4 0-15,-3-5 0 16,-8-3 0-16,-7-1 0 16,-12 2-1-16,-7 3 1 15,-9 3 0-15,-4 5 0 16,-4 5 0-16,-3 6-1 15,2 13 0-15,0 0 0 16,-12 13 0-16,9 10 0 16,-1 8-1-16,2 7-1 15,1 3 0-15,6 8-2 16,-5-9-2-16,18 6-6 15,-11-23-13-15,20 5-10 16,-2-22 0-16,11-4-1 16,-4-15 1-16</inkml:trace>
  <inkml:trace contextRef="#ctx0" brushRef="#br2" timeOffset="79755">2455 8650 108 0,'-6'-11'37'0,"6"11"1"15,-20 3-3-15,7 9-30 16,-2 8-2-16,5 5-1 15,-3 2-1-15,4 4 1 16,2-1 0-16,3-2 0 16,7-6 0-16,6-9-1 15,5-9 1-15,7-12-1 16,2-12 0-16,6-7 0 15,1-9-1-15,3-8 1 0,-3-4 0 16,-1 0-1-16,-1 3 1 16,-3 8-1-16,-7 6 1 15,-3 14-1-15,-2 11 0 16,-3 15 0-16,-2 12 0 15,-2 11-1-15,3 9-1 16,-3 1-3-16,9 15-10 16,-5-19-11-16,9 10-14 15,0-19 0-15,9 1-1 16,1-17-1-16</inkml:trace>
  <inkml:trace contextRef="#ctx0" brushRef="#br2" timeOffset="80343">3788 8212 96 0,'0'0'37'0,"-8"12"-2"16,-4 1 1-16,11 7-34 16,-6 6-1-16,1 3 0 15,4 1-4-15,3-4 0 16,12 0-4-16,-2-23-16 15,22-2-13-15,4-18 1 16,9-5-1-16,2-14 1 16</inkml:trace>
  <inkml:trace contextRef="#ctx0" brushRef="#br2" timeOffset="80506">4153 8104 95 0,'-18'8'36'0,"4"15"0"0,-4-3-1 15,8 9-30-15,4 1-2 16,4 4-4-16,9 9-5 15,3-9-10-15,12 13-20 16,-3-6 1-16,11 4-2 16,-5-4 1-16</inkml:trace>
  <inkml:trace contextRef="#ctx0" brushRef="#br2" timeOffset="81077">4385 8531 97 0,'-12'-17'38'0,"12"17"0"16,-22-16-2-16,11 18-30 16,0 2 0-16,3 13-3 15,-1 3 0-15,1 9-1 16,0 0-1-16,2 4 1 15,3 0-2-15,2-3 1 16,3-5 0-16,6-8-1 16,6-9 0-16,8-10 0 15,4-11 0-15,5-7 1 16,4-13-1-16,6-5 0 15,-1-7 1-15,-3-2-1 16,-2 3 0-16,-7 4 1 16,-3 8-1-16,-9 4 0 15,-3 13 0-15,-13 15 0 16,0 0-1-16,3 20 1 0,-10 7 0 15,2 10 0-15,0 5-1 16,3 5 1-16,2 0 0 16,3-2 0-16,5-4 0 15,8-11 1-15,5-9-1 16,5-7 1-16,3-13 0 15,3-10 0-15,1-10 0 16,-2-9 0-16,-1-9 0 16,-8-4-1-16,0-7 1 15,-7 0-1-15,-6 2 0 16,-4 3 0-16,0 8-2 15,-5 7 0-15,2 10-3 16,-1 3-3-16,-1 15-6 16,0 0-10-16,24 23-14 0,-14-9-1 15,14 8 0-15,-3-5 2 16</inkml:trace>
  <inkml:trace contextRef="#ctx0" brushRef="#br2" timeOffset="81482">5409 8342 98 0,'-5'-13'38'16,"-16"-2"2"-16,6 11-1 16,-18 4-33-16,12 7-1 15,-4 6-1-15,1 13-1 16,2 6-1-16,2 8 0 15,4 6-1-15,4 5 1 0,4-1-1 16,3-2-1-16,7-6 1 16,6-8-1-16,7-9 1 15,6-13-1-15,4-9 0 16,3-13 1-16,2-8-1 15,2-6 0-15,-1-6 0 16,-5-4 0-16,-3-2 0 16,-4 5 0-16,-6 4 0 15,-5 6 0-15,-6 6 0 16,-2 15 0-16,0 0-1 15,0 0 0-15,-9 30 0 16,5-7-1-16,7 9-2 16,-1-2-2-16,13 9-4 0,-7-19-11 15,25 13-10-15,-8-21-7 16,18 1-1-16,-3-16-1 15</inkml:trace>
  <inkml:trace contextRef="#ctx0" brushRef="#br2" timeOffset="81844">5972 8300 101 0,'-27'21'39'15,"-10"-2"1"-15,8 14-2 16,-3-3-33-16,10 6-1 15,8-6-2-15,10-1 0 0,12-11-1 16,10-9 0-16,10-8-1 16,6-8 0-16,1-4 0 15,3-4 0-15,-5 1 0 16,-4 3 0-16,-7 4 0 15,-8 11 1-15,-11 9-1 16,-7 8 1-16,-5 5-1 16,-5 8 0-16,-3 1 1 15,0 2-1-15,2-1-1 16,3-6-1-16,6-3-1 15,2-15-4-15,22 4-11 16,-10-29-12-16,20 1-10 16,-2-18 1-16,18-7-1 15,-2-14 2-15</inkml:trace>
  <inkml:trace contextRef="#ctx0" brushRef="#br2" timeOffset="82182">6447 8024 107 0,'-14'-3'40'0,"1"26"2"16,-14 7-3-16,5 23-34 15,-5 0-1-15,4 12-2 16,2 4 0-16,4 2-1 16,6-7 0-16,8-5 0 15,5-7 0-15,5-10 0 16,7-12-1-16,5-13 1 15,5-20-1-15,4-9 1 16,2-13-1-16,1-5 1 0,0-5-1 16,-2-1 0-16,-3 2 1 15,-5 7-1-15,-7 7 0 16,-4 9 0-16,-10 11 0 15,4 14-1-15,-7 6 0 16,-6 6-3-16,8 11-7 16,-15-10-8-16,21 18-8 15,-14-15-15-15,18 1 1 16,-2-15-2-16,13-3 2 15</inkml:trace>
  <inkml:trace contextRef="#ctx0" brushRef="#br2" timeOffset="82842">7638 8331 81 0,'-13'-11'36'0,"-7"-2"1"16,1 10 0-16,-4-2-31 15,-1 11 1-15,-7 1-2 16,5 10 0-16,-10 3-1 15,6 11 0-15,-5 4-1 16,6 3-1-16,0 0 0 16,8 0-1-16,6-3 0 15,11-5 0-15,9-9 0 16,15-9 0-16,9-13 0 15,9-13 0-15,7-8-1 0,4-8 1 16,1-6 0-16,-3-3-1 16,-4-3 1-16,-8 4-1 15,-8 6 0-15,-10 7 0 16,-8 6 0-16,-9 19 0 15,0 0 0-15,-15 4 0 16,1 18-1-16,-1 9 0 16,4 6 0-16,1 4 0 15,10 3-2-15,4-5-1 16,17 3-4-16,1-22-6 15,26 6-10-15,-9-26-13 16,21-3-2-16,-7-17 0 16,10-5 2-16</inkml:trace>
  <inkml:trace contextRef="#ctx0" brushRef="#br2" timeOffset="83345">8193 8296 93 0,'-12'4'37'0,"-7"2"1"15,5 13 0-15,-12 7-33 16,9 5-1-16,-1 4 0 15,5 5-2-15,-1 2 1 16,8 2-1-16,3-5 0 16,6-2-1-16,6-6 1 15,5-7-1-15,4-11 1 16,2-9-1-16,7-11 0 15,-1-9-1-15,6-8 1 16,-4-8 0-16,2-5-1 16,-2-4 0-16,-3 2 0 0,-4 2 0 15,-4 6 0-15,-5 6 0 16,-2 8 0-16,-10 17 0 15,0 0-1-15,0 0 1 16,7 19 0-16,-7 5 0 16,0 7-1-16,-1 5 1 15,6 1 0-15,1-1 1 16,2-2-1-16,6-5 0 15,4-9 1-15,4-10 0 16,6-11 0-16,6-12-1 16,-2-11 1-16,4-9 0 15,-1-10 0-15,-3-1-1 16,-4-2 0-16,-5 1-1 15,-3 6 0-15,-7 6-1 16,-4 12-2-16,-8 4-3 0,-1 17-7 16,0 0-8-16,8 18-13 15,-9-4-4-15,15 10-2 16,-3-4 2-16</inkml:trace>
  <inkml:trace contextRef="#ctx0" brushRef="#br2" timeOffset="83772">9189 8352 105 0,'-23'-6'40'0,"-9"-9"1"0,5 15-2 16,-4 0-37-16,1 10 2 15,0 5-2-15,1 11 1 16,1 5-1-16,6 3 0 16,3 4-1-16,9-2 1 15,5-2-2-15,10-6 1 16,6-9 0-16,13-8-1 15,3-10 0-15,7-7 0 16,3-9 0-16,4-7 0 16,-2-6 0-16,-1-4 0 15,-7 1-1-15,-4 2 1 16,-7 3 0-16,-6 6-1 15,-7 6 1-15,-7 14 0 16,0 0-1-16,-6 14 1 0,0 8-2 16,-1 5 0-16,4 5-3 15,0 0-1-15,11 11-6 16,-6-20-9-16,23 15-9 15,-9-23-8-15,14 2-1 16,-2-14 0-16,14-8 3 16</inkml:trace>
  <inkml:trace contextRef="#ctx0" brushRef="#br2" timeOffset="84314">9635 8327 92 0,'0'0'38'0,"-28"19"2"16,13 10-2-16,-8 0-29 0,9 9-2 15,0-4-2-15,5 1-2 16,3-2-1-16,10-7 0 16,5-7-1-16,6-10 0 15,7-11 0-15,4-11 0 16,3-9-1-16,3-9 1 15,2-6-1-15,-3-5 0 16,0 1 1-16,-2 2-2 16,-4 6 1-16,-6 7-1 15,-4 11 1-15,-15 15-1 16,13 9 0-16,-18 19 1 15,-6 14-1-15,-4 17 1 16,-8 10-1-16,-2 16 1 16,-3 6 1-16,-2 3 0 0,1 0 0 15,6-6-1-15,1-9 1 16,6-12 0-16,4-12 0 15,5-16 0-15,2-16-1 16,5-23 1-16,0 0-1 16,-6-10 1-16,2-16 0 15,3-11 0-15,-5-7-1 16,2-10 0-16,4-3-1 15,-1-1 1-15,2 2-1 16,3 3 1-16,7 4-1 16,4 6-1-16,9 8-2 15,-2 6-1-15,15 13-9 16,-12-13-7-16,22 18-10 15,-11-18-10-15,13 5 1 0,-2-14-1 16,5 1 2-16</inkml:trace>
  <inkml:trace contextRef="#ctx0" brushRef="#br2" timeOffset="84525">10364 7936 102 0,'-21'25'38'15,"-7"-3"0"-15,10 7-2 16,0-7-31-16,10 0-3 16,4-4-2-16,4-18-5 15,26 15-8-15,-13-29-18 0,17 0-7 16,-3-8 1-16,9-4 0 15</inkml:trace>
  <inkml:trace contextRef="#ctx0" brushRef="#br2" timeOffset="84668">10542 7890 85 0,'-5'24'39'0,"-19"0"-1"15,14 17 3-15,-13-14-12 16,9 9-28-16,6 1-3 16,0-14-15-16,20 8-18 15,-7-15-5-15,12 4-1 16,-4-14-1-16</inkml:trace>
  <inkml:trace contextRef="#ctx0" brushRef="#br2" timeOffset="84835">10647 8612 114 0,'-29'-1'38'0,"9"-11"-13"15,11 2-24-15,3-7-42 16,6 17 0-16,7-23-3 15</inkml:trace>
  <inkml:trace contextRef="#ctx0" brushRef="#br3" timeOffset="89243">1580 9447 89 0,'0'0'37'0,"4"-13"-1"15,-4 13 1-15,0 0-28 16,0 0-4-16,-4 11 0 15,4 11-2-15,0 6 0 16,0 15-1-16,-3 9-1 16,1 11 0-16,-1 8 0 15,-1 8 0-15,0-1-2 16,-1-3 1-16,1-7-3 0,0-9 0 15,7-6-6-15,-7-21-22 16,14-3-6-16,-10-29 0 16,17 11-1-16</inkml:trace>
  <inkml:trace contextRef="#ctx0" brushRef="#br3" timeOffset="89798">1348 9591 83 0,'-24'-20'38'0,"12"16"-1"16,2-9 1-16,10 13-15 16,21-11-19-16,5-1-1 15,14-8-1-15,7 1 0 0,9-5 0 16,9 0 0-16,5 1 0 15,2 2-1-15,-2 2 1 16,-7 3-1-16,-6 5 0 16,-9 6 0-16,-9 1 0 15,-10 6 0-15,-11 6 0 16,-4 9 0-16,-9 13 0 15,-5 9 0-15,-6 13-1 16,-2 11 1-16,-6 11 0 16,0 6-1-16,-1 1 1 15,1 1-1-15,5-8 0 16,1-13 0-16,6-9 0 15,2-13 0-15,8-16 0 16,3-13 0-16,5-17 1 0,4-13-1 16,1-11 0-16,6-7 0 15,-3-9 1-15,1-3-1 16,0 0 2-16,-4 5-2 15,-3 6 0-15,-3 9 0 16,-3 11 0-16,-12 19 0 16,17-5 0-16,-12 21 0 15,2 10-2-15,-1 6 1 16,2 4-1-16,2 3-1 15,8 2-2-15,-2-6-1 16,10 3-8-16,-8-20-23 16,12 2-2-16,-7-20 1 15,11 1-1-15</inkml:trace>
  <inkml:trace contextRef="#ctx0" brushRef="#br3" timeOffset="90159">2424 9885 109 0,'-23'-1'38'16,"14"14"0"-16,-5-9-1 15,14-4-33-15,11 8 0 16,10-5-2-16,11-5 0 16,9-4 0-16,9-6-1 15,6-6 1-15,0-5-1 16,2-2 0-16,-5-4 0 15,-9 1 0-15,-9 1 0 16,-13-1-1-16,-11 4 1 0,-12 5-1 16,-14 6 1-16,-11 8-1 15,-5 8 0-15,-8 14 1 16,-8 7-1-16,0 9 0 15,0 10-1-15,8 3 1 16,9 2 0-16,10 0-1 16,17-4 0-16,13-9-2 15,19-5-1-15,9-16-4 16,24 5-17-16,-4-26-13 15,15 2 0-15,-7-16 0 16,8 2 0-16</inkml:trace>
  <inkml:trace contextRef="#ctx0" brushRef="#br3" timeOffset="90595">3181 9713 110 0,'-19'-24'37'16,"9"15"2"-16,-12-3-2 16,3 17-32-16,3 4 0 15,3 15-2-15,3 7 0 16,4 8 0-16,2 2-1 15,7 3 0-15,3-4-1 16,6-7 0-16,5-6 0 16,7-13 0-16,5-12-1 15,3-12 1-15,5-11-1 16,-1-11 0-16,1-6 1 15,-2-5-1-15,-1 1 0 16,-9 4-1-16,-2 6 1 16,-8 8-1-16,-2 11 1 15,-13 13-1-15,8 27 1 0,-10 14-1 16,-3 19 1-16,0 14 0 15,-2 17-1-15,-3 8 1 16,0 4-2-16,-1-3 2 16,0-5-1-16,-2-12 1 15,0-15-1-15,-3-14 0 16,-7-14 0-16,-3-12 0 15,-2-11-1-15,-8-12 0 16,-1-7-2-16,-4-13-1 16,5 0-8-16,-9-21-23 15,17-3-3-15,-2-16-2 16,16 0 3-16</inkml:trace>
  <inkml:trace contextRef="#ctx0" brushRef="#br3" timeOffset="91315">4407 9726 76 0,'21'-19'35'15,"-10"-3"0"-15,-2 12 0 16,-14-10-21-16,5 20-2 0,-7-14-5 16,7 14-1-16,-20-1-2 15,8 9 0-15,-7 4-2 16,2 8 1-16,-4 3-1 15,3 4 0-15,-3 3 0 16,3 3 0-16,3-3-1 16,3-3 0-16,6-1 0 15,5-6 0-15,6-5-1 16,9-2 0-16,6-4 1 15,3-2-1-15,5 1 0 16,0-1 0-16,-4 4 0 16,3-1 1-16,-6 4 0 15,-7 2-1-15,-8 5 1 16,-7 1-1-16,-7 1 0 15,-8 1 0-15,-5-2 0 0,-3-4-1 16,-1-1-2-16,1-6-1 16,7-3-2-16,2-12-3 15,15 4-15-15,8-12-15 16,16-2 1-16,-3-13 0 15,17 6 0-15</inkml:trace>
  <inkml:trace contextRef="#ctx0" brushRef="#br3" timeOffset="91670">4826 9766 109 0,'-2'-21'37'0,"2"21"1"16,-16-17-2-16,-1 23-31 15,-4 3 0-15,-3 13-2 0,-1 6 1 16,3 10-1-16,1 4 0 15,4 6-1-15,6-1 1 16,6-1-1-16,5-6-1 16,11-6 0-16,8-12 0 15,6-11 1-15,9-13-2 16,0-13 0-16,4-12 0 15,-1-7 0-15,-6-8 0 16,-5-5 0-16,-12 0 0 16,-7-1 0-16,-11 10 0 15,-9 4 0-15,-6 10 0 16,-4 5-3-16,2 10 0 15,-1 2-1-15,8 12-3 16,4-10-8-16,24 14-22 0,-3-16-3 16,21 5 1-16,2-16 0 15</inkml:trace>
  <inkml:trace contextRef="#ctx0" brushRef="#br3" timeOffset="91894">5442 9055 115 0,'-27'2'40'0,"3"28"1"16,-10 8-2-16,10 18-35 16,0 9-2-16,7 12 0 15,5 9-1-15,5 3 0 16,4 3-2-16,7-7-2 15,11-1-3-15,-6-20-13 0,17 6-18 16,-7-19-3-16,14-5 0 16,-9-21 0-16</inkml:trace>
  <inkml:trace contextRef="#ctx0" brushRef="#br3" timeOffset="92225">5652 9596 113 0,'-6'-14'40'15,"6"14"0"-15,0 0-1 16,-8 25-35-16,8-3 1 0,3 7-2 16,2 5 0-16,-2 9 0 15,0 1-2-15,1 0 1 16,0-4 0-16,0-3-2 15,1-5 0-15,0-5 0 16,3-11 0-16,-8-16 0 16,22 3 0-16,-7-15 0 15,4-13 0-15,3-7 0 16,2-7-2-16,-2-6 0 15,2-4-1-15,-6-4-3 16,6 12-6-16,-17-15-20 16,8 24-7-16,-17-2-1 15,7 19-1-15,-8-2 1 16</inkml:trace>
  <inkml:trace contextRef="#ctx0" brushRef="#br3" timeOffset="92606">6034 9763 112 0,'0'0'39'16,"7"16"0"-16,-7-16 1 15,19-3-36-15,2 1-1 16,9-3-1-16,7-3 0 15,8-2 0-15,0-3-1 16,1-3 0-16,-3-1 0 16,-4 1 0-16,-10-4 0 15,-9 2 0-15,-11-2-1 0,-6 3 0 16,-12-1 1-16,-8 2-2 15,-7 5 1-15,-4 5 0 16,-8 11 0-16,-1 11 1 16,-4 9 0-16,3 12 0 15,5 8 0-15,4 6 1 16,10 0-2-16,11-3 0 15,18-7-4-15,12-16-3 16,26-5-14-16,-1-30-18 16,21-5-2-16,-2-23 0 15,11-1-2-15</inkml:trace>
  <inkml:trace contextRef="#ctx0" brushRef="#br3" timeOffset="93096">7455 9285 100 0,'9'-14'37'0,"-5"29"2"16,-13 6-3-16,6 15-33 15,-7 5 0-15,1 15-1 16,-2 6 1-16,2 5-1 15,0 2 0-15,2-1 0 16,0-3-2-16,3-7-1 16,3-2-2-16,1-18-3 15,9 2-27-15,-5-24-5 0,6-2 0 16,-10-14 0-16</inkml:trace>
  <inkml:trace contextRef="#ctx0" brushRef="#br3" timeOffset="93277">7308 9757 108 0,'-17'2'38'0,"-4"-5"1"16,21 3-1-16,-15 12-31 16,25-8-3-16,11-9-3 15,11-8-2-15,15-3-3 16,8-17-5-16,27 2-27 15,-10-17-4-15,12 5 2 0,-10-14-3 16</inkml:trace>
  <inkml:trace contextRef="#ctx0" brushRef="#br3" timeOffset="93668">7983 9044 107 0,'-20'7'39'0,"3"20"0"15,-8 5-1-15,5 16-34 16,-3 10 0-16,4 11 0 15,1 3 0-15,1 6 0 16,1-3-1-16,6-1 1 16,2-7-2-16,3-7 1 15,4-12-3-15,3-9 0 0,3-8 0 16,4-10 0-16,4-9 0 15,4-10 0-15,0-9 0 16,4-6 0-16,-1-5 0 16,1-6 0-16,-1-2 0 15,-3-1 0-15,1 1 0 16,-4 4 0-16,0 6 0 15,-4 7 0-15,0 8 0 16,-10 1 0-16,15 22-2 16,-8-1 0-16,1 6-2 15,1-4 0-15,8 7-3 16,-2-17-7-16,16 10-19 15,-9-23-6-15,15 1 1 16,-4-19-1-16</inkml:trace>
  <inkml:trace contextRef="#ctx0" brushRef="#br3" timeOffset="93885">8412 9537 108 0,'-9'-14'38'0,"9"14"1"16,-13 8-2-16,3 14-31 15,0 4-1-15,3 12-1 16,-3 4-1-16,8 5 0 15,-3 0-1-15,5-5-1 16,5-5-2-16,3-10-1 16,4-7-3-16,4-25-9 15,14 1-23-15,-11-25-2 16,14 1-1-16,-14-19 0 15</inkml:trace>
  <inkml:trace contextRef="#ctx0" brushRef="#br3" timeOffset="94005">8436 9248 108 0,'-10'-4'35'0,"10"4"-4"16,-4 13-31-16,29 0-37 16,6-7 1-16,17 8-2 15</inkml:trace>
  <inkml:trace contextRef="#ctx0" brushRef="#br3" timeOffset="94352">8968 9407 104 0,'-18'17'40'16,"-14"-12"0"-16,8 11 0 15,-9-2-32-15,9 1-4 16,1 0-1-16,10 6-1 16,4-4-1-16,11 5 0 15,4-1 0-15,8-3 0 16,9 0 0-16,6-6 0 15,4 0 0-15,-2-3 0 16,-1 0-1-16,-1-3 2 16,-6 6-2-16,-6 0 1 15,-10 5-1-15,-4 3 1 16,-11 6 1-16,-6 1-2 15,-5 2 0-15,-5-1 0 0,2 1-3 16,-2-4-1-16,5 0-4 16,-4-14-13-16,14 6-19 15,-4-16-2-15,13-1 1 16,0 0-1-16</inkml:trace>
  <inkml:trace contextRef="#ctx0" brushRef="#br3" timeOffset="95237">9806 9490 89 0,'0'11'37'0,"0"-11"-1"15,0 12 2-15,-14-2-32 16,14 8-3-16,-5 3 2 16,3 12 0-16,-5 3 0 15,4 10-1-15,-5 0-1 16,3 3 1-16,-1-5-2 15,1-8 1-15,1-6-2 16,1-8-1-16,3-10 1 16,0-12 0-16,5-10-1 15,1-11 0-15,-1-8 1 16,2-7-1-16,0-6 0 15,0-8-1-15,1-4 1 0,-1-3-1 16,3 3 0-16,0 4 0 16,0 4 0-16,2 9 0 15,3 7 1-15,2 10 0 16,3 8-1-16,3 9 1 15,3 11 0-15,0 4 0 16,3 6 0-16,0 3 0 16,4 2 0-16,-4 3-1 15,-6 1 1-15,-3 3 0 16,-8-2 0-16,-8 4 0 15,-12-1 1-15,-8-1-1 16,-11 1 1-16,-10-3-1 16,-5 1 1-16,-5-5 0 15,1-3-1-15,4 1 0 0,1-2 0 16,6 1 0-16,7 5 0 15,6 4 1-15,4 6-1 16,4 8 0-16,5 5 0 16,2 7-1-16,1 1-1 15,4-2 1-15,4 0-4 16,0-12-1-16,15 3-19 15,-9-23-12-15,15-7-3 16,-7-18-1-16,11-10 3 16</inkml:trace>
  <inkml:trace contextRef="#ctx0" brushRef="#br3" timeOffset="96005">10272 9422 108 0,'0'0'40'0,"6"18"0"16,-12-7-1-16,2 13-37 15,4 4 1-15,1 8 0 16,-3 7-1-16,-1 5 1 15,-2 3-1-15,-2-2-1 16,-2-3 1-16,-2-5-1 16,4-8 0-16,-1-9-1 15,3-10 0-15,5-14 1 0,8-10-1 16,6-14 0-16,1-10 0 15,6-7 0-15,-1-10-1 16,4-3 0-16,-2-6 1 16,-2 2-2-16,-2 5 1 15,-6 8 0-15,-3 7 0 16,-2 10 0-16,1 11 1 15,-8 17 0-15,15-5 0 16,-2 14 0-16,3 6 0 16,7-3 0-16,4 2-1 15,8-1 1-15,8-3 0 16,3-5 0-16,0-3 0 15,2-2 0-15,-5-2 0 16,-7-2 0-16,-6 1 0 16,-12-1 1-16,-18 4-1 0,0 0 0 15,-16 11 1-15,-9 3 0 16,-9 1-1-16,-2 10 2 15,-4 6-1-15,-2 1 1 16,6 5 0-16,8-1 0 16,10 0-1-16,11-5 2 15,11-3-3-15,13-10 0 16,15-6 0-16,6-10 0 15,9-7 0-15,1-10 0 16,1-7-2-16,-1-5 1 16,-6-8-1-16,-7-2 1 15,-10-4 0-15,-11-1-1 16,-7 2 1-16,-8 1-2 15,-7 4 2-15,-6 4-1 0,-1 9 0 16,-4 6-1-16,8 12-1 16,-3 3-2-16,9 18-7 15,5-17-13-15,0 28-11 16,7-15-2-16,13 6 1 15,3-10 0-15</inkml:trace>
  <inkml:trace contextRef="#ctx0" brushRef="#br3" timeOffset="96507">11378 8902 101 0,'-34'-1'40'0,"6"20"1"16,-9 6-1-16,13 7-34 15,-4 17-2-15,6 14 1 16,1 6-2-16,5 7 0 16,5 4-1-16,6 2 0 15,2-4 0-15,2-4 0 16,2-9-1-16,3-10 0 15,-1-11 1-15,3-11-2 16,0-11 0-16,-6-22 0 16,18 6 0-16,-5-21 0 15,1-9 0-15,3-9-2 16,1-2 0-16,1-9 1 15,5 0 0-15,-1 3-1 16,-1 4 1-16,2 8-1 0,2 7 2 16,-6 9 0-16,4 11 0 15,-5 7 0-15,0 7 0 16,-5 7 0-16,-1 3 0 15,-3 5 1-15,-4 0 0 16,-4-1 0-16,-10 2 0 16,-4-3 0-16,-8 0 0 15,-9-2-1-15,-5-1 0 16,-4-9 0-16,1 1-4 15,0-7 0-15,12-1-5 16,1-21-8-16,29 0-22 16,-3-19-2-16,27-4 2 15,1-17-3-15</inkml:trace>
  <inkml:trace contextRef="#ctx0" brushRef="#br3" timeOffset="96747">11810 8799 96 0,'-5'28'41'15,"-14"1"1"-15,6 17-2 16,-11 4-32-16,7 9-4 16,-2 10 1-16,3 6-2 15,-1 3-1-15,4 5 0 16,-1-3 0-16,6-6-1 15,1-6-1-15,5-10-2 16,6-10-2-16,0-21-6 16,18 0-24-16,-10-26-6 0,14-3-1 15,-7-18-1-15</inkml:trace>
  <inkml:trace contextRef="#ctx0" brushRef="#br3" timeOffset="97108">11828 9439 102 0,'-3'20'39'0,"-5"-7"2"15,13 7-2-15,-5-5-34 16,17-7-2-16,7-8 0 16,10-4-1-16,5-5 0 15,5-6-1-15,1-5-1 16,0 0 0-16,-5-5 1 15,-7-1-1-15,-14-1 0 0,-9 2 1 16,-13 0-1-16,-11 4 1 16,-8 4 0-16,-11 7 0 15,-5 8 0-15,-2 8 0 16,-1 11 0-16,-1 10 0 15,5 6-1-15,7 7 1 16,6 7-1-16,9 0 0 16,10 0 0-16,12-9 0 15,13-2-3-15,9-15-1 16,15-4-5-16,0-26-12 15,20 2-17-15,-8-21-3 16,9-1 1-16,-7-12-1 16</inkml:trace>
  <inkml:trace contextRef="#ctx0" brushRef="#br3" timeOffset="97596">12425 9306 99 0,'-25'13'38'16,"9"13"2"-16,-15 2-1 16,10 12-32-16,-8 2-1 15,6 7 0-15,0-1-2 16,7-2 1-16,4-8-2 15,7-5 0-15,5-10-1 16,7-11-1-16,5-11 1 16,3-11-2-16,6-11-2 15,3-8 0-15,0-8 1 16,1-3 0-16,-1-5 0 15,-2 2-1-15,-3 4 1 0,-5 8 0 16,-6 5 1 0,-1 11 0-16,-7 15 0 0,0 0 0 15,-4 14 0-15,1 6 0 16,0 1 0-16,3 2 0 15,5-3 0-15,4-2 0 16,2-9 0-16,8-7 1 16,3-8-1-16,5-7 0 15,1-5 1-15,0-4-1 16,-1-5 1-16,-3 0-1 15,-1-1 1-15,-6 4-1 16,-1 5 1-16,-4 7-1 16,-12 12 0-16,10 11 0 15,-12 15 0-15,-6 14 1 0,-3 12-1 16,-5 8 0-1,5 12-3-15,-6-8-3 0,12 9-9 16,-8-28-17-16,21-2-9 16,0-25 1-16,16-11-4 15</inkml:trace>
  <inkml:trace contextRef="#ctx0" brushRef="#br3" timeOffset="98563">13358 8885 102 0,'0'0'36'16,"3"-17"2"-16,4 27-11 15,-7-10-23-15,-7 31 0 16,4 3-1-16,1 11 1 16,-3 12-2-16,0 11 1 15,-3 10-1-15,1 3 1 16,-5 0 0-16,4 0 0 15,-3-10-1-15,6-6 1 16,-2-12-2-16,8-14 2 16,4-13-2-16,0-13 1 15,10-15-2-15,2-12 0 16,5-9-1-16,0-9 0 15,1-6 0-15,-4-5 0 16,2-1 1-16,-2 1-2 16,-3 5 2-16,-2 4-2 0,-2 12 3 15,-2 8-1-15,0 13 0 16,2 9 0-16,-3 13-1 15,-1 10 2-15,2 7-1 16,-3 5 2-16,0 3-1 16,-5-1 0-16,-2 0 0 15,-6-4 0-15,-8-2 0 16,-4-8 0-16,-9-6-1 15,-3-8 0-15,-4-6 0 16,-3-10-2-16,4-6-1 16,3-12-1-16,13-3-3 15,3-20-11-15,28 11-19 16,-3-14-4-16,21 7 1 15,5-8-1-15</inkml:trace>
  <inkml:trace contextRef="#ctx0" brushRef="#br3" timeOffset="99121">13895 9379 98 0,'0'0'39'16,"-11"-17"1"-16,11 17-1 15,-15-1-34-15,15 1-1 16,-17 8 0-16,8 10-1 15,-3 6-1-15,0 8 1 16,2 5 0-16,2 5 0 16,2-1-1-16,7-1 0 0,9-6-1 15,6-8 1-15,9-12-1 16,9-10 0-16,9-15-1 15,3-6-1-15,2-10 1 16,-2-8-1-16,-3-7 0 16,-5-4 1-16,-6-2-1 15,-7 3 0-15,-10 4 1 16,-5 9 0-16,-7 8 0 15,-3 24 0-15,-13-4-1 16,-1 29 1-16,-1 18 0 16,-3 17 2-16,2 19-2 15,-2 13 2-15,3 14-2 16,0 6 2-16,1 1-3 15,1-2 3-15,-1-8-3 0,2-10 1 16,-3-14-1-16,0-18 1 16,-2-13-1-16,-4-24 2 15,-1-15-1-15,-2-13-1 16,-1-16 2-16,0-14-2 15,3-12 1-15,6-15-1 16,6-11 0-16,8-5-2 16,14 1 1-16,4-1-4 15,21 11-5-15,-7-5-7 16,26 22-22-16,-12 1 0 15,14 17 0-15,2-1-1 16</inkml:trace>
  <inkml:trace contextRef="#ctx0" brushRef="#br3" timeOffset="99757">15124 9345 72 0,'-14'-13'37'0,"14"13"0"16,-17-13 0-16,17 13-17 0,-11-7-14 15,11 7 0-15,0 0-2 16,5 23 0-16,-1-3 0 16,7 14-1-16,-4 5 0 15,2 14 0-15,-4 7 0 16,-4 10 0-16,-2 7-2 15,-11 1 2-15,-6-1-2 16,-10-3 1-16,-5-9-1 16,-3-12-1-16,3-9-2 15,-2-20 0-15,7-13-2 16,0-23-3-16,19-6-7 15,-6-28-21-15,17-2-6 16,1-19 1-16,12-5 1 16</inkml:trace>
  <inkml:trace contextRef="#ctx0" brushRef="#br3" timeOffset="99917">14913 9053 108 0,'-15'3'38'15,"-5"-2"1"-15,20-1-3 16,-21 19-38-16,21-19-3 15,31 8-26-15,-4-10-6 16,17 7-1-16,2-4 0 16</inkml:trace>
  <inkml:trace contextRef="#ctx0" brushRef="#br3" timeOffset="100262">15491 9307 103 0,'-14'15'38'0,"-7"-8"1"15,4 11-1-15,1-5-35 16,3 8 2-16,-1 1-1 16,2 5 0-16,3 0-1 15,5 1 0-15,2-5-1 16,8-1 0-16,5-10-1 15,8-6 0-15,7-9 0 16,3-8-1-16,6-6-1 16,-3-6 1-16,0-6-1 15,-3-3 0-15,-4-1-1 16,-15 1-2-16,-2 4 1 0,-11 1-2 15,-3 10-1-15,-11-1-1 16,3 15-2-16,-10-10-11 16,24 13-17-16,-19 8 0 15,19-8 0-15,0 13 2 16</inkml:trace>
  <inkml:trace contextRef="#ctx0" brushRef="#br3" timeOffset="100514">15945 9214 107 0,'0'0'38'0,"11"0"1"16,-11 0-2-16,-9 30-32 0,1 1-1 15,6 9 0-15,-3 7-1 16,3 6-1-16,-3-1 0 15,7-3-1-15,1-4-2 16,2-11-1-16,7-6-5 16,-12-28-21-16,33 0-11 15,-16-23 0-15,16-4 0 16,-9-15-3-16</inkml:trace>
  <inkml:trace contextRef="#ctx0" brushRef="#br3" timeOffset="100976">16108 9046 98 0,'-23'6'41'0,"9"13"0"16,-2-9-1-16,14 6-18 16,4-1-20-16,12-1-1 15,7 0 0-15,7 4 0 16,1 4 0-16,4 5 0 15,-5 3-1-15,-1 4 1 16,-8 6 0-16,-5 3 0 16,-9 3 0-16,-6 2-1 15,-10-3 2-15,0-3-2 16,-2-6 0-16,0-5 0 15,3-9 0-15,6-8 0 16,4-14 0-16,14-7 0 16,4-10 0-16,4-10 0 15,6-4 0-15,0-7 0 16,4-3 0-16,-3-1 0 0,-3 4 0 15,-1 6 0-15,-8 4 0 16,-2 10 0-16,-3 6 0 16,-12 12 0-16,12 8 0 15,-9 9 0-15,-3 9 0 16,0 4 0-16,1 6 0 15,0 0 0-15,7 5-4 16,-1-8-2-16,13 4-4 16,-4-17-5-16,22 10-14 15,-11-21-10-15,13 1 1 16,-6-17 1-16,7-2 0 15</inkml:trace>
  <inkml:trace contextRef="#ctx0" brushRef="#br3" timeOffset="101179">16890 9424 107 0,'7'-33'39'0,"3"14"1"16,-12-1-3-16,2 20-29 15,0 0-2-15,-10 15-1 16,-3 9-1-16,1 14-1 16,-5 4-2-16,1 5 0 15,0 3-1-15,3-7 0 16,7-1-3-16,3-13-2 15,11-1-9-15,-8-28-16 16,20-2-10-16,-3-17 0 16,12-7 0-16,-6-13 0 15</inkml:trace>
  <inkml:trace contextRef="#ctx0" brushRef="#br3" timeOffset="101629">16998 9028 115 0,'-10'21'40'0,"-5"-3"0"15,10 14 0-15,-5 0-36 16,14 2-1-16,3 1 1 16,6 2-1-16,-2 0 0 15,3-4 0-15,-1 5-3 16,-1-4 0-16,-3-2 0 15,-6-1 0-15,2-3 0 16,-6-3 0-16,1-3 0 16,-4-2 0-16,2-8 0 0,2-12 0 15,-1 11 0-15,1-11 0 16,9-14 0-16,1-4 0 15,3-5 0-15,5-5 0 16,3-5 0-16,4 0 0 16,-1-3 0-16,1 5 0 15,-1 4 0-15,-3 6 0 16,-5 9 0-16,-1 11 0 15,-15 1 0-15,16 26 0 16,-10 0 0-16,-2 4 0 16,2 4-5-16,4 0-1 15,6 0-1-15,0-9-2 16,15 6-6-16,-11-22-9 15,20 5-15-15,-4-15 2 0,8-2 0 16,-6-12 2-16</inkml:trace>
  <inkml:trace contextRef="#ctx0" brushRef="#br3" timeOffset="102163">17706 9347 124 0,'-5'-18'40'0,"-19"-4"1"16,5 15-1-16,-10-1-34 16,2 10-2-16,-1 5-4 15,1 12 0-15,1 6 0 16,0 7 0-16,6 6 0 15,5 5 0-15,6-1 0 16,7-1 0-16,4-5 0 16,8-7 0-16,6-9 0 0,4-8 0 15,6-13 0-15,1-11 0 16,0-7 0-16,1-9 0 15,-1-5 0-15,-1-3 0 16,-2-3 0-16,-2 5 0 16,-5 5 0-16,-4 6 0 15,-13 23 0-15,0 0 0 16,2 16 0-16,-17 20 0 15,-8 17 0-15,-3 14 0 16,-6 16 0-16,-3 13 0 16,-1 9 0-16,-1 2 0 15,2-1 0-15,8-10 0 16,2-10 0-16,6-13 0 15,4-18-2-15,3-20 1 0,3-18-1 16,9-17 3-16,-12-14 1 16,6-11-2-16,2-12 2 15,1-9-2-15,6-11 0 16,4-7 0-16,5-3 0 15,5 4 0-15,8 0 0 16,3 5 0-16,8 7 0 16,-3 5 0-16,11 13-9 15,-9-2-6-15,13 16-10 16,-14-13-16-16,13 0-2 15,0-10-2-15,11-4 3 16</inkml:trace>
  <inkml:trace contextRef="#ctx0" brushRef="#br3" timeOffset="102902">18574 8847 89 0,'9'-24'35'0,"2"11"3"16,-11 13 0-16,0 0-20 15,6 28-16-15,-10 10-1 16,-6 16 1-16,-2 16 0 16,-8 12 1-16,-1 8-3 15,-1 4 0-15,3-5 1 16,6-3-1-16,4-12-2 0,9-9-3 15,5-25-6-15,22-8-26 16,1-23 1-16,17-9-2 16,6-21 0-16</inkml:trace>
  <inkml:trace contextRef="#ctx0" brushRef="#br3" timeOffset="103238">19013 9181 108 0,'-27'2'38'0,"-11"3"1"16,3 22-1-16,-9 6-31 15,8 12-2-15,0 4-1 16,11 7 0-16,7 0-2 0,12-2 2 16,8-6-2-16,13-8 0 15,14-11 0-15,11-14-2 16,8-15 0-16,4-11 0 15,3-15 0-15,1-9 0 16,-5-13 0-16,-7-2 0 16,-16-5 0-16,-12 1 0 15,-12 4 0-15,-14 7 0 16,-12 11-2-16,-8 10-1 15,-3 12 0-15,-9 8-1 16,13 10-1-16,2-1-1 16,18 14-8-16,9-21-13 15,14 7-10-15,14-15-1 16,20-3-1-16,7-14 1 0</inkml:trace>
  <inkml:trace contextRef="#ctx0" brushRef="#br3" timeOffset="103477">19574 8664 112 0,'-12'-22'38'16,"12"22"3"-16,-25-1-3 16,20 20-34-16,-7 17 0 15,6 12-2-15,-3 13 2 16,0 16-2-16,-2 11 1 15,2 7-2-15,-4 2 1 16,2 0-3-16,-2-7-1 16,1-9-2-16,4-4-2 0,-2-27-9 15,16-4-23-15,-10-23-1 16,17-8 0-16,-13-15 0 15</inkml:trace>
  <inkml:trace contextRef="#ctx0" brushRef="#br3" timeOffset="103922">19368 9251 113 0,'-18'-19'37'0,"18"19"2"16,3-18-1-16,27 3-34 15,17 1-1-15,15-3-2 16,12-1 1-16,11-4-2 15,3-1 1-15,-1 4 0 16,-12 4-1-16,-9 8 1 0,-23 4 0 16,-14 9 0-16,-20 6 0 15,-18 4 1-15,-15 6-1 16,-9 3 0-16,-9 3 0 15,1 2 0-15,0-3-1 16,8-1 1-16,9-7-1 16,18-2 0-16,16-9 0 15,20-7 0-15,13-6 0 16,11-2 0-16,5 0 0 15,2 3 0-15,-9 0 1 16,-8 8-1-16,-15 7 1 16,-21 10 0-16,-17 8-1 15,-16 3 2-15,-13 4-2 0,-11 2 0 16,0-1 0-16,-4-6-2 15,11-1-3-15,5-15-6 16,26 3-12-16,11-18-15 16,11-8-3-16,14-15 0 15,23 3-1-15</inkml:trace>
  <inkml:trace contextRef="#ctx0" brushRef="#br3" timeOffset="104373">21098 9035 103 0,'2'-10'39'0,"-2"10"0"0,-12-3-2 15,-7 17-31-15,8 14-2 16,-6 7-1-16,2 14-1 16,-2 6 0-16,-1 5-1 15,4 1-1-15,2-5 0 16,6-7-2-16,5-12-2 15,18-5-21-15,-4-27-14 16,19-10 2-16,-3-20-3 16,13-7 1-16</inkml:trace>
  <inkml:trace contextRef="#ctx0" brushRef="#br3" timeOffset="104822">21150 8838 112 0,'-23'4'38'16,"12"15"0"-16,4-5 0 15,19-5-38-15,3 10 0 16,9-1-1-16,5 1 1 16,1 4 0-16,-1 5 1 15,-1 1 0-15,-5 4 1 16,-4 5 0-16,-8 4 0 15,-4 2 0-15,-8 0 1 16,-3-1-1-16,-7-3 0 16,0-2 0-16,-4-8 0 15,2-7-1-15,0-7 1 16,13-16-2-16,0 0 1 15,0 0-1-15,17-30 1 16,9 0-1-16,4-6 0 0,5-5 0 16,3-6 0-16,1-1 1 15,-2 4-1-15,-2 4 0 16,-6 11 0-16,-9 6 1 15,-3 13-1-15,-6 13 2 16,-7 11-4-16,0 14 2 16,-4 10-1-16,0 4-2 15,8 11-3-15,-1-10-7 16,25 11-17-16,-4-20-10 15,21 3 0-15,2-20-2 16,16-3 2-16</inkml:trace>
  <inkml:trace contextRef="#ctx0" brushRef="#br3" timeOffset="105272">22796 9106 108 0,'-19'-19'40'16,"3"8"2"-16,-15-5-2 16,2 4-34-16,-15 8-1 15,-1 10 0-15,-7 10-1 16,-5 17-1-16,-1 9-1 15,4 10-2-15,3 3 0 16,16 2 0-16,10-4 0 16,19-2 0-16,16-16 0 0,18-12 0 15,18-17 0-15,14-15 0 16,14-15 0-16,-2-9 0 15,-1-9 0-15,-4-4 0 16,-7-2 0-16,-10 2 0 16,-14 6 0-16,-13 8 0 15,-13 11 0-15,-8 5 0 16,-2 16 0-16,-16 10 0 15,3 11 0-15,-5 8 0 16,6 9 0-16,-2 0-7 16,12 10-7-16,-10-16-7 15,27 10-18-15,-7-18-4 16,22 0 1-16,2-16-1 0</inkml:trace>
  <inkml:trace contextRef="#ctx0" brushRef="#br3" timeOffset="106234">1196 10731 104 0,'-7'-16'37'15,"-4"-7"2"-15,7 13-2 16,-1-3-33-16,5 13 0 0,0 0-1 15,4 17 0-15,1 14 0 16,-1 14-1-16,1 15-1 16,-4 12-1-16,-1 11 0 15,-6 9-1-15,-2 3 0 16,-2-4-2-16,-3-7 0 15,5-13-1-15,5-9-1 16,6-22-1-16,18-9-7 16,-6-36-23-16,27-6-2 15,-4-25 0-15,14-4 0 16</inkml:trace>
  <inkml:trace contextRef="#ctx0" brushRef="#br3" timeOffset="106413">1562 11090 69 0,'0'0'39'15,"-16"-5"-3"-15,3 25 2 16,-11-2-14-16,9 19-20 15,-4 5-3-15,9 5-1 16,3 0 1-16,5 1-3 16,8-5 0-16,4-7-1 15,12-6-6-15,-6-20-27 16,18-6 0-16,-6-20-1 15,11-7-1-15</inkml:trace>
  <inkml:trace contextRef="#ctx0" brushRef="#br3" timeOffset="106592">1613 10791 114 0,'-33'-17'35'16,"11"16"1"-16,3-4-10 15,19 5-30-15,7 17-5 16,5-14-26-16,24 9 0 15,0-5 0-15,13 11 0 16</inkml:trace>
  <inkml:trace contextRef="#ctx0" brushRef="#br3" timeOffset="106911">1916 10977 82 0,'15'44'34'0,"-16"-6"0"15,1 8 2-15,-14-9-23 16,6 7-6-16,-6-9-2 16,3 1-2-16,1-11 0 15,5-2 0-15,2-9-1 0,3-14 0 16,16 5-1-16,0-18 0 15,6-8 0-15,2-5 0 16,4-9 1-16,6-3 0 16,-2-2 0-16,-3 1 0 15,-4 3 0-15,-2 5 0 16,-8 8 0-16,-1 4 0 15,-4 11-2-15,-10 8 1 16,12 13-2-16,-8 9 1 16,1 8-2-16,-3 7-1 15,3 8 0-15,-2 2-2 16,7 7 0-16,-5-5-3 15,11 6-7-15,-10-24-17 16,19 5-6-16,-8-19 0 0,10-2 0 16</inkml:trace>
  <inkml:trace contextRef="#ctx0" brushRef="#br3" timeOffset="107270">2453 11173 95 0,'-25'1'37'16,"19"8"1"-16,6-9 0 15,0 20-35-15,13-9 0 16,7 2 0-16,7-4-1 16,7-1 1-16,4-7-1 15,5-3 0-15,-1-7-1 16,-4-4 1-16,-6-2-1 15,-7-7 0-15,-8 0 0 0,-10-2 2 16,-9 2-2-16,-12 5 2 16,-8 4-2-16,-9 9 1 15,-3 8-1-15,-7 11-1 16,-1 14 0-16,2 9-1 15,5 8 0-15,9 6 0 16,8 1-1-16,18-5 0 16,16-7-2-16,15-14-3 15,23-4-10-15,0-28-20 16,23-2-4-16,-1-23 2 15,17 2-3-15</inkml:trace>
  <inkml:trace contextRef="#ctx0" brushRef="#br3" timeOffset="107772">4063 10623 105 0,'0'0'39'0,"0"0"0"15,-14-7-2-15,14 7-34 16,-8 15 0-16,8 10 0 15,-2 12-1-15,0 15 1 16,-1 10-2-16,-2 13-2 16,-4 7 2-16,5 8-2 15,-2-1 0-15,3-11-2 0,3-7-2 16,0-16-1-16,11-8-4 15,-2-26-16-15,17-4-13 16,-8-25 1-16,8-2-2 16,-8-18 3-16</inkml:trace>
  <inkml:trace contextRef="#ctx0" brushRef="#br3" timeOffset="108245">3951 11106 98 0,'-45'-14'39'15,"15"15"2"-15,-3-8-3 16,17 12-32-16,16-5-2 15,0 0-2-15,31 13 0 16,8-12-3-16,10 0 3 0,9-1-1 16,11-5 1-16,1 1-2 15,3-1 2-15,-6-1-1 16,-7-3 0-16,-9 6 1 15,-14-2 0-15,-10 3-1 16,-9-1 0-16,-18 3-1 16,0 0 1-16,0 0 0 15,-16 9-1-15,2-1-1 16,-4 7 1-16,0 3-1 15,0 10 0-15,6 3 0 16,2 8 0-16,6-1 0 16,7 2 1-16,9-3 1 15,7-7-1-15,9-9 0 16,9-12 0-16,5-11 0 15,2-14 0-15,1-12 1 0,-4-5-1 16,-2-8 0-16,-15-1 2 16,-10 0-1-16,-14 5-1 15,-16 3 2-15,-7 10-4 16,-14 5 0-16,-2 13-3 15,-8 3-5-15,14 17-9 16,-10-10-20-16,22 12-3 16,4-7 1-16,17-9-1 15</inkml:trace>
  <inkml:trace contextRef="#ctx0" brushRef="#br3" timeOffset="109029">5735 10988 74 0,'20'-19'41'0,"-16"-3"-2"16,-4 22 3-16,0-20-21 15,-10 23-17-15,-3 5 0 16,-2 8-2-16,0 8-1 15,-4 8-1-15,2 3 0 16,1 5 0-16,0 1 0 16,4-2 0-16,4-5 0 15,6-6-1-15,0-5 2 16,5-7-1-16,-3-16 0 15,18 4 1-15,-6-17-1 16,5-5 0-16,1-9 0 16,3-5 1-16,-1-5 0 15,1-3 2-15,-1-1-2 0,-2 2 1 16,-3 3 0-16,-1 7 1 15,-4 6-2-15,-5 6 2 16,-5 17-2-16,9-12-1 16,-9 12 1-16,5 24 0 15,-1-5-1-15,0 5-1 16,2 1 1-16,7 1-1 15,1-4 0-15,4-4-1 16,6-6 2-16,6-10-2 16,6-9 2-16,3-9 2 15,2-3-1-15,0-4 1 16,-3-3-1-16,-2 2 1 15,-5 4-1-15,-11 4 1 16,-6 8 0-16,-14 8-2 0,15 11 0 16,-15 7 0-16,-1 5-2 15,1 6-1-15,4 3 0 16,0 3-2-16,11 2-2 15,-1-11-8-15,19 11-7 16,-11-22-19-16,22 4 2 16,-5-17-1-16,12-1 1 15</inkml:trace>
  <inkml:trace contextRef="#ctx0" brushRef="#br3" timeOffset="109417">6779 10947 105 0,'-21'-22'38'16,"3"15"4"-16,-9-2-4 15,7 10-33-15,-12 10-1 0,5 14 0 16,-1 6-1-16,3 7-2 16,0 6 1-16,9 0-1 15,1 0 0-15,13-5-2 16,6-6 2-16,7-12-2 15,12-13 1-15,6-12 1 16,7-9-1-16,3-14 0 16,3-8 1-16,-4-4 1 15,-4-3-2-15,-5-2 2 16,-5 4-1-16,-8 5 1 15,-5 6-1-15,-6 8 1 16,-3 7-2-16,-2 14 0 0,0 0 0 16,-19 26 0-16,11 0-2 15,0 8-2-15,4 4 0 16,2 2-2-16,8 2-2 15,-2-11-7-15,24 4-9 16,-8-22-17-16,17-2 0 16,-3-23 1-16,13-5 3 15</inkml:trace>
  <inkml:trace contextRef="#ctx0" brushRef="#br3" timeOffset="109647">7294 10531 107 0,'-20'-5'39'15,"10"28"2"-15,-13 8-3 0,0 23-32 16,5 11-1-16,3 12-2 16,1 8 0-16,5 2-3 15,7-3 0-15,1-4-4 16,11-9-1-16,-2-15-6 15,19-3-12-15,-13-33-18 16,15-7 1-16,-10-23-1 16,10-6 1-16</inkml:trace>
  <inkml:trace contextRef="#ctx0" brushRef="#br3" timeOffset="109907">7367 10838 112 0,'-33'15'40'0,"8"15"2"15,-8-5-2-15,15 7-35 0,-4-8-2 16,12 5 0-16,4-7-1 16,8-3-2-16,8-5 1 15,8-4-2-15,5-7 1 16,4-2 1-16,3-3-2 15,3-6 1-15,2 0-3 16,2-3 1-16,2 6-6 16,-11-12-7-16,16 14-24 15,-20-10-1-15,9 12 1 16,-7-6-3-16</inkml:trace>
  <inkml:trace contextRef="#ctx0" brushRef="#br3" timeOffset="110315">7789 10962 93 0,'0'0'40'15,"-5"11"0"-15,12 3 1 16,-7-14-26-16,9 21-10 15,8-14 0-15,10-1-2 16,8-6-1-16,9-5 0 16,1-7 0-16,5-4-1 15,-2-7 0-15,-4-2-1 16,-11-3 0-16,-6-2 1 15,-14 1-1-15,-15 3 0 0,-11 6 0 16,-13 6 0-16,-11 10 0 16,-9 10 0-16,-6 11 1 15,-5 12 0-15,-2 12-1 16,4 7 0-16,9 2 2 15,15 4-4-15,11-4 2 16,18-5-2-16,18-9 0 16,15-14-6-16,24-3-4 15,4-24-9-15,24-1-21 16,-4-18 0-16,12 0 0 15,-4-14 0-15</inkml:trace>
  <inkml:trace contextRef="#ctx0" brushRef="#br3" timeOffset="110966">9613 10769 91 0,'0'-15'38'15,"0"15"1"-15,-21-7 0 16,5 19-26-16,-7-5-11 16,-1 9 1-16,-2 1-1 15,0 9 0-15,0 1 1 16,8 1-1-16,7-2 0 0,8 0-1 15,10-8 1-15,9-3-2 16,12-8 1-16,6-2 0 16,6-6-1-16,3-3 1 15,-4 1-1-15,-2 3 0 16,-8 3 1-16,-10 6-1 15,-9 9 1-15,-10 2-3 16,-10 7 3-16,-2 2-3 16,-5-3 2-16,2 1-3 15,2-5 1-15,1-10-3 16,12-12-2-16,0 0-11 15,41-23-21-15,-10-13 1 16,22-3-1-16,-1-15-1 16</inkml:trace>
  <inkml:trace contextRef="#ctx0" brushRef="#br3" timeOffset="111185">10237 10248 121 0,'-20'1'42'15,"5"26"1"-15,-13 5-8 16,2 18-33-16,4 8-1 15,6 12 1-15,2 9-2 16,4 1 1-16,3-1-1 16,2-1 0-16,5-8-2 15,3-9-3-15,2-6-1 16,-3-20-7-16,13 1-23 15,-14-24-6-15,8 0 1 0,-9-12-4 16</inkml:trace>
  <inkml:trace contextRef="#ctx0" brushRef="#br3" timeOffset="112101">9928 10815 112 0,'-22'-8'40'0,"22"8"2"15,0 0-1-15,19 10-38 16,11-12 0-16,14-2-2 15,8-2-2-15,10 1-1 16,9 1-1-16,0-2-1 16,8 7-2-16,-12-4-3 15,5 12-5-15,-21-11-9 0,10 18-1 16,-24-14 12-16,0 6 6 15,-14-4 3-15,-10-3 4 16,-13-1 3-16,3-12 6 16,-3 12 11-16,-20-18 1 15,20 18-9-15,-31-19-6 16,11 14-2-16,-8 0 0 15,-1 12 0-15,-7 6-1 16,0 10 1-16,-5 7-1 16,1 8 0-16,-1 2-1 15,5 0-2-15,8-2 1 16,10-4-2-16,13-8 1 15,12-9-2-15,13-14 1 0,16-10 0 16,10-11 1-16,4-7 2 16,6-7-3-16,-1-4 0 15,-6-3 0-15,-3 2 0 16,-14 6 0-16,-8 6 0 15,-11 4 0-15,-9 11 0 16,-4 10 0-16,-12 3 0 16,-2 11 0-16,-2 8 0 15,-2 4 0-15,2 7 0 16,2-1 0-16,6 1 0 15,6-2-2-15,8-6-1 16,12-6-2-16,7-11-2 16,13-3-1-16,0-20-6 15,19 8-7-15,-17-22-15 0,17 6-3 16,-12-10 1-16,2 4 1 15,-15-5 34-15,-5 8 6 16,-6 12 6-16,-19-9 9 16,8 22 16-16,-20-4 4 15,10 5 1-15,-27 19 0 16,17 5-30-16,-9-2-6 15,4 6 1-15,0 0-2 16,2 2 0-16,6-1 0 16,3-3-2-16,0-6 1 15,5-2-1-15,-1-18 1 16,10 11-2-16,-10-11 2 15,18-21 0-15,-6 1 0 16,1-6 1-16,-1-5-1 16,3-2 1-16,-1-5-2 0,1 2 2 15,4 2-2-15,-5 6 0 16,2 1 0-16,3 6 0 15,3 6-2-15,1 5-1 16,6 7-1-16,0-2-2 16,12 12-5-16,-5-14-7 15,19 17-15-15,-14-14-7 16,14 8 1-16,-11-11-2 15</inkml:trace>
  <inkml:trace contextRef="#ctx0" brushRef="#br3" timeOffset="112356">11701 10682 93 0,'-12'5'40'15,"-16"-3"0"-15,9 10 0 0,-20 0-25 16,12 5-9-16,-7 4-1 16,2 8-1-16,-2 4-1 15,0 4 1-15,5 0-2 16,5 1 1-16,8-7-3 15,11-4 0-15,15-10 0 16,15-13 0-16,17-12-3 16,11-13 0-16,15-11-2 15,4-15-3-15,13 0-5 16,-15-24-12-16,11 12-16 15,-18-14 2-15,3 6-2 16,-18-6 1-16</inkml:trace>
  <inkml:trace contextRef="#ctx0" brushRef="#br3" timeOffset="112678">12139 10288 110 0,'-29'6'41'0,"5"25"2"15,-9 7-6-15,5 14-30 16,-10 10-2-16,3 12 0 16,-3 4-2-16,4 1 1 15,8-4-4-15,4-5 0 16,8-10 0-16,8-10 0 15,9-15 0-15,9-17 0 16,11-16 0-16,10-12 0 16,4-11 0-16,3-10 0 15,3-5 0-15,2-1 0 16,-7 5 0-16,0 2 0 15,-11 9 0-15,-5 14 0 16,-9 11 0-16,-5 10 0 16,-5 9 0-16,-2 4 0 0,-1 8 0 15,0-3-5-15,7 5-7 16,-12-13-6-16,15 8-10 15,-11-21-16-15,14 2 0 16,-13-13 0-16,20-4 3 16</inkml:trace>
  <inkml:trace contextRef="#ctx0" brushRef="#br3" timeOffset="115683">1131 13085 83 0,'0'0'36'0,"0"0"-1"16,14 0-7-16,-14 0-24 16,-1 15 0-16,-2 4-2 15,3 10 1-15,-3 8-2 16,3 10 1-16,-4 9-1 15,1 4-1-15,0 1 0 16,1 0-1-16,2-6-1 16,0-9-3-16,11 3-19 0,-7-24-11 15,10-4-1-15,-14-21-1 16,23-4 0-16</inkml:trace>
  <inkml:trace contextRef="#ctx0" brushRef="#br3" timeOffset="116209">820 13155 85 0,'-12'-7'37'0,"12"7"1"16,22-6 0-16,14-3-35 15,6-6 0-15,16-4 0 0,7-6 1 16,10-5-2-16,1-1 0 16,3 1-2-16,-7 0 1 15,-6 6-1-15,-12 6 0 16,-7 7 1-16,-14 11-1 15,-7 11 1-15,-10 11-1 16,-7 10 1-16,-9 12 0 16,-4 8 0-16,-7 8-2 15,0 6 2-15,-4 2-1 16,0-2 0-16,1-4-1 15,1-6 2-15,6-11-2 16,4-7 1-16,4-11 0 16,7-9 0-16,5-9 0 0,4-10 0 15,5-10 0-15,5-5 0 16,-2-6 1-16,3-3-1 15,0-5 1-15,-2 1 0 16,-3 3-1-16,-2 7 1 16,-6 3-1-16,-1 9 0 15,-3 7 0-15,-11 0 0 16,17 26-2-16,-11-7-1 15,3 8 0-15,3-4-3 16,5 13-5-16,-5-19-20 16,13 10-6-16,-4-15 0 15,9 0-2-15</inkml:trace>
  <inkml:trace contextRef="#ctx0" brushRef="#br3" timeOffset="116435">2167 13215 91 0,'-13'-9'39'16,"8"23"-2"-16,-11 2-1 16,6 14-33-16,-4 6-1 15,8 6 0-15,1 4-2 16,2 0 0-16,4-1-1 15,3-9-2-15,10-4-3 16,-14-32-22-16,32 19-10 16,-14-33 1-16,9-3-2 15</inkml:trace>
  <inkml:trace contextRef="#ctx0" brushRef="#br3" timeOffset="116593">2155 12908 87 0,'-28'-10'36'0,"10"12"-1"15,5 4-3-15,13-6-43 16,12 22-24-16,8-13 0 16,18 8-2-16,5-5 1 15</inkml:trace>
  <inkml:trace contextRef="#ctx0" brushRef="#br3" timeOffset="116923">2635 13185 90 0,'-31'7'37'16,"3"7"1"-16,-15-12 1 15,14 5-35-15,-8-3 0 16,9 0-1-16,4 0-1 16,9 3-1-16,15-7 0 15,2 18 0-15,16-8-1 16,7 5 0-16,9 0-1 15,2 6 2-15,1 0-1 16,1 4 0-16,-6-1 1 16,-6 4-1-16,-10-1 1 15,-7-3-1-15,-10 1 1 16,-9-1-1-16,-5-2-1 15,-9-3 0-15,-1-2-1 0,-4-7-2 16,2 3-4-16,-4-17-12 16,20 8-19-16,-6-17 0 15,17 13-1-15,6-32 1 16</inkml:trace>
  <inkml:trace contextRef="#ctx0" brushRef="#br3" timeOffset="117719">3861 13282 66 0,'-21'-18'38'0,"8"14"-1"16,-9-4 1-16,3 10-29 15,-9-1-3-15,2 12-2 16,-6 2-1-16,-1 10 0 16,1 4 0-16,3 8 0 15,1 1-1-15,8 5 0 16,4-3 0-16,11-3-1 0,8-7 1 15,11-8-1-15,8-12 0 16,12-12-1-16,9-13 1 16,8-14-1-16,7-12 1 15,2-11 0-15,-3-7 0 16,-1-4 0-16,-9-3 0 15,-11 3 0-15,-9 3 0 16,-14 8 0-16,-12 7 0 16,-6 11-1-16,-8 11 1 15,-3 13-2-15,-2 14 1 16,1 17 0-16,1 13-1 15,2 9 0-15,5 16-2 16,6 1 0-16,6 9-2 16,5-5-1-16,14 2-4 0,-5-21-11 15,25 4-18-15,-7-22 1 16,15-3 0-16,-5-18 2 15</inkml:trace>
  <inkml:trace contextRef="#ctx0" brushRef="#br3" timeOffset="118058">4400 13267 89 0,'-8'-20'38'16,"-8"-4"2"-16,3 17-1 16,-6 5-34-16,4 7-2 15,-3 8 0-15,3 14-1 16,2 4-1-16,3 8 1 15,3 3-2-15,7 3 1 0,2-4 0 16,8-2 0-16,5-7 0 16,6-11 0-16,1-9-1 15,7-12 1-15,0-9-1 16,-2-12 0-16,-2-7 1 15,-5-5-1-15,-2-7 0 16,-9-1 0-16,-7 1 0 16,-5 1-2-16,-5 7 0 15,-5 4-2-15,2 8-2 16,-3 2-4-16,14 18-15 15,0 0-14-15,0 10 0 16,0-10 1-16,20 30-1 16</inkml:trace>
  <inkml:trace contextRef="#ctx0" brushRef="#br3" timeOffset="118471">4824 13333 90 0,'-12'11'39'16,"-9"-8"2"-16,12 8-2 16,9-11-36-16,0 0 0 15,-2 10-1-15,17-10-1 16,11-6 0-16,4-1 0 15,13-8 0-15,1-3 0 16,6-4 1-16,-2-2-1 0,-5-1 1 16,-4-2-1-16,-11 4 1 15,-6-1-1-15,-13 4 0 16,-13 5-1-16,-7 3 1 15,-11 7-1-15,-6 6 0 16,-6 9 0-16,-3 7 0 16,-2 12-1-16,3 5 1 15,3 5-1-15,8 4 0 16,7 0-1-16,13-3-1 15,10-8-1-15,20-4-3 16,6-22-8-16,26 4-18 16,-3-24-5-16,19-1-1 15,-3-17-2-15</inkml:trace>
  <inkml:trace contextRef="#ctx0" brushRef="#br3" timeOffset="118786">5521 13070 103 0,'-34'11'39'16,"-12"-1"1"-16,7 17-9 15,1-8-28-15,10 4-1 16,8-3 0-16,10 1-1 16,14-5 0-16,12-3 0 15,11-5 0-15,11-3-1 16,0-3 1-16,4-1-1 15,-5-2 1-15,-2 2-1 16,-9 3 0-16,-9 7 1 16,-13 4-1-16,-10 6 1 0,-10 4-1 15,-7 3 0-15,-8 3-1 16,2-1 0-16,0 0-1 15,1-7-3-15,11 4-3 16,-3-22-15-16,26 10-16 16,-6-15-2-16,22-3-1 15,-5-11 1-15</inkml:trace>
  <inkml:trace contextRef="#ctx0" brushRef="#br3" timeOffset="119447">6582 13059 90 0,'-13'13'38'15,"6"14"1"-15,-13-8-3 16,6 17-34-16,-2 3 0 15,2 4 0-15,0 1-1 16,3-1 1-16,0-3-1 16,3-6-1-16,6-7 1 15,3-9 0-15,-1-18 0 16,19 9 0-16,-4-21 1 15,6-7-1-15,2-12 0 16,0-5 0-16,2-4 1 0,2 0-1 16,-5-2 0-16,-2 8-1 15,-4 2 1-15,-3 12-1 16,-4 9 0-16,-9 11 0 15,17 11 0-15,-12 9-1 16,4 9 0-16,1 2-2 16,5 5-1-16,3-4-2 15,13 7-4-15,-5-24-14 16,20 5-16-16,-4-21 2 15,12-2-2-15,-5-18 1 16</inkml:trace>
  <inkml:trace contextRef="#ctx0" brushRef="#br3" timeOffset="119770">7119 13079 91 0,'-46'-2'40'16,"7"14"2"-16,-10-1-2 16,12 13-34-16,-3 1-3 15,11 9 1-15,11 3-3 16,7 3 1-16,15-1-1 15,11-1 0-15,12-5-1 16,7-8 0-16,9-8 1 16,4-11-2-16,0-8 2 15,2-10-1-15,-4-10 1 16,-10-5 0-16,-11-8-1 15,-8 0 1-15,-9-3-2 16,-9 3 1-16,-7 3-2 16,-9 2 0-16,0 13-3 0,-3 2 0 15,7 15-2-15,-2-3-3 16,18 19-12-16,-2-16-18 15,9 15 3-15,11-14-3 16,12-1 2-16</inkml:trace>
  <inkml:trace contextRef="#ctx0" brushRef="#br3" timeOffset="120000">7717 12569 81 0,'-19'5'39'16,"-13"13"-1"-16,8 27 1 15,-8 13-34-15,8 17-1 16,1 8-1-16,8 12-2 0,4 0 0 16,4-2-1-16,6-6-2 15,1-15-4-15,12-1-21 16,-10-28-12-16,10-9 0 15,-12-34-2-15</inkml:trace>
  <inkml:trace contextRef="#ctx0" brushRef="#br3" timeOffset="120154">7422 13100 86 0,'-21'-15'41'16,"21"15"0"-16,-7-12 1 15,23 1-27-15,11 5-17 16,12-11-6-16,25 12-26 0,-6-17-7 15,16 6 0-15,-4-6-2 16</inkml:trace>
  <inkml:trace contextRef="#ctx0" brushRef="#br3" timeOffset="123760">8524 13198 41 0,'15'-5'35'15,"1"1"1"-15,-3 2 0 16,-4-10-14-16,1 11-17 0,-10 1 0 15,0 0 1-15,-8-12 0 16,-3 13 0-16,-12-3-1 16,-1 6-1-16,-7 0 0 15,-2 10-1-15,-6 4-1 16,1 10-1-16,1 4 1 15,5 5-1-15,8 2 0 16,8 1-1-16,12-6 1 16,15-10-1-16,14-14 1 15,13-17-1-15,16-20 1 16,8-19 0-16,12-20 0 15,2-13 0-15,-1-9 0 16,-9-5 0-16,-8-1-1 0,-13 5 1 16,-11 9 0-16,-12 16 0 15,-14 16-1-15,-8 18 1 16,-10 17-1-16,-6 24 0 15,-6 21 0-15,-2 22 0 16,0 22-1-16,-5 11 0 16,5 10 1-16,5-2-3 15,11 0 0-15,8-12-1 16,14-12-1-16,9-25-6 15,27 1-11-15,-9-38-11 16,24 0-8-16,-3-22 1 16,4-2 1-16</inkml:trace>
  <inkml:trace contextRef="#ctx0" brushRef="#br3" timeOffset="123940">9287 13101 97 0,'-22'-17'40'16,"5"15"2"-16,-10 2-3 15,1 15-36-15,2 11-1 16,4 7-1-16,4 8 0 15,3 5-3-15,8 3 0 16,5-5-3-16,17 6-10 16,-8-26-15-16,21-3-12 15,-4-20 2-15,11-6-2 16</inkml:trace>
  <inkml:trace contextRef="#ctx0" brushRef="#br3" timeOffset="124083">9325 12717 87 0,'-15'-4'27'16,"14"17"-25"-16,1 6-12 16,14-1-27-16,4-3 1 15</inkml:trace>
  <inkml:trace contextRef="#ctx0" brushRef="#br3" timeOffset="124420">9767 13013 85 0,'-44'19'39'0,"3"8"1"16,-11-10-1-16,4 10-33 0,3-5 0 16,11 3-2-16,10-4 0 15,15 2-1-15,10-11-1 16,16-3-1-16,13-5 0 15,11-6-1-15,4-2 1 16,4 1-1-16,-4 2 0 16,-8 4 0-16,-9 6 1 15,-11 7-2-15,-13 8 1 16,-14 4-1-16,-7 3 1 15,-6 0-2-15,-3-1 0 16,1-8-3-16,5-1-1 16,-2-20-10-16,22-1-10 15,0 0-14-15,20-17 0 0,-1-11-1 16,14 0 2-16</inkml:trace>
  <inkml:trace contextRef="#ctx0" brushRef="#br3" timeOffset="124766">10183 12909 79 0,'-22'0'41'16,"-8"11"-2"-16,2 18 2 15,-18 4-29-15,9 5-8 16,-1 0 0-16,9 0-1 15,8-4-1-15,12-4-1 16,12-10 0-16,13-7 0 0,12-7-1 16,6-6 0-16,7-4 0 15,-1 0 0-15,-3-2 0 16,-4 4 0-16,-9 4 0 15,-13 10 0-15,-9 4 0 16,-6 7 0-16,-9 5 0 16,-7-1-2-16,5 2 0 15,-3-2-2-15,9-1-2 16,-3-19-10-16,24 10-11 15,-12-17-13-15,27-8-1 16,0-13 1-16,11 0 2 16</inkml:trace>
  <inkml:trace contextRef="#ctx0" brushRef="#br3" timeOffset="125065">10534 13031 80 0,'-13'3'40'0,"0"17"0"15,-11 3 1-15,6 22-31 16,-5-6-5-16,6 6 0 15,1-2-2-15,8-2 0 16,7-5 0-16,7-7-2 16,8-13 1-16,10-13-2 15,7-14 1-15,6-12 1 16,4-10-2-16,2-7 1 15,0-8-1-15,-9-2 0 16,-5 3-1-16,-9 3 0 16,-12 12-1-16,-12 6-1 15,-9 17-2-15,-13 0-6 0,12 27-12 16,-23-16-8-16,18 17-9 15,-1-6-2-15,12 3 2 16</inkml:trace>
  <inkml:trace contextRef="#ctx0" brushRef="#br3" timeOffset="125545">11089 12519 90 0,'-5'-20'39'0,"5"20"0"15,-15 2-4-15,3 28-30 16,-5 12-2-16,2 21 1 0,-4 12-1 15,2 14-1-15,-2 4 0 16,4 5-1-16,3-3-1 16,2-7 0-16,10-12-2 15,3-14-1-15,12-11-2 16,5-21-4-16,14-2-9 15,-9-30-16-15,20-2-5 16,-5-19-1-16,7-6 3 16</inkml:trace>
  <inkml:trace contextRef="#ctx0" brushRef="#br3" timeOffset="125848">11345 13016 90 0,'0'-21'40'0,"-13"1"0"0,13 20 1 16,-25 0-34-1,18 15-2-15,-2 11-2 0,2 6 0 16,1 7-1-16,-1 6-1 15,1 3 1-15,4-1-1 16,1-5 1-16,2-5-2 16,2-7 1-16,4-9-1 15,4-10 1-15,3-14-1 16,3-11 0-16,5-8 2 15,0-10-2-15,2-5 0 16,4-7-1-16,-7-4 0 16,3-2-3-16,-6-1-2 15,4 19-9-15,-18-15-8 16,19 28-7-16,-20-9-7 0,12 15-6 15,-6 0 3-15,6 13 1 16</inkml:trace>
  <inkml:trace contextRef="#ctx0" brushRef="#br3" timeOffset="126201">11639 13100 89 0,'0'19'40'0,"0"-19"1"15,4 25 0-15,7-23-36 16,11 1-1-16,6-7-1 15,7-2 0-15,0-6-1 16,4 0 0-16,-2-7 0 16,-3-4-1-16,-6-1 0 15,-12 0-1-15,-7-4 1 0,-9 4 0 16,-8 3-1-16,-7 2 1 15,-6 4-1-15,-6 10 0 16,-4 11 1-16,-4 11-1 16,-1 10 0-16,3 8 1 15,2 8-1-15,5 2 0 16,9 0 0-16,12-1-1 15,16-9-2-15,7-13-5 16,25 5-13-16,-6-33-6 16,31 13-6-16,-4-23-9 15,19 0-1-15,0-15 1 16</inkml:trace>
  <inkml:trace contextRef="#ctx0" brushRef="#br3" timeOffset="126896">12969 13016 66 0,'-17'-18'38'0,"-2"8"0"16,-11-6 1-16,5 10-29 16,-14-2-2-16,8 11-2 15,-7 3 0-15,3 14 0 16,-3 6-2-16,4 10 0 15,1 7-1-15,7 5-1 16,3 2-1-16,6-3 0 16,7-6 0-16,10-4-1 0,10-11 0 15,8-10 0-15,10-17 1 16,11-14-1-16,10-9 1 15,6-10 0-15,-2-9-1 16,0-3 1-16,-4 0-1 16,-6 1 1-16,-9 7-1 15,-13 8-1-15,-10 11 1 16,-11 8 0-16,0 11 0 15,-25 15 0-15,7 7-1 16,-1 6 1-16,1 9-2 16,5-2 0-16,10 7-1 15,3-5-1-15,16 1-2 16,1-13-2-16,18 5-4 15,-7-24-9-15,19 14-5 0,-14-26-2 16,11 5-9-16,-11-14-1 16,3 0 4-16</inkml:trace>
  <inkml:trace contextRef="#ctx0" brushRef="#br3" timeOffset="127253">13347 13052 83 0,'6'-19'40'16,"-8"-3"-2"-16,2 22 2 15,-13-8-29-15,3 19-5 16,-9 7-2-16,0 8 0 15,-4 7-2-15,0 0 0 16,2 3 0-16,4-3-1 16,0-3 0-16,9-3 0 15,7-10 0-15,1-17-1 0,20 7 0 16,-1-15 0-16,7-7 1 15,1-6-1-15,4-5 0 16,-1-8 0-16,0 1 0 16,-3 0 0-16,-4 1 0 15,-3 3-1-15,-5 4 1 16,-1 3-1-16,-4 8 1 15,-10 14-1-15,17-2-1 16,-10 15 0-16,3 12-2 16,-4 4-1-16,11 9-2 15,-3-6-6-15,22 18-8 16,-14-24-5-16,25 13-3 15,-10-22-8-15,18-5-2 16,-4-13 3-16</inkml:trace>
  <inkml:trace contextRef="#ctx0" brushRef="#br3" timeOffset="127620">14018 13005 99 0,'-33'1'40'16,"-10"1"1"-16,2 18 0 15,-2-1-36-15,3 10 0 16,6 3-2-16,6 4 0 15,10-3-1-15,14-4-1 16,14-7 0-16,14-11 0 16,14-15 0-16,11-12-1 15,9-16 0-15,5-9 0 0,-3-11 1 16,-2-8-1-1,-7-2 0-15,-7-4 0 0,-9 4 0 16,-14 5 0-16,-6 10 1 16,-8 5-2-16,-6 15 1 15,-9 13 0-15,-5 16 0 16,-7 19 0-16,-5 15 0 15,-3 13-1-15,4 12-3 16,-3 1-2-16,15 11-9 16,-6-20-6-16,27 12-5 15,-10-33-4-15,32 5-7 16,2-20-6-16,23-5 4 15</inkml:trace>
  <inkml:trace contextRef="#ctx0" brushRef="#br3" timeOffset="128034">15113 13019 79 0,'11'-16'39'0,"-8"-8"-2"16,7 11 3-16,-7-4-34 15,-3 17-1-15,0 0 0 16,0 0-1-16,-13 22-1 15,2 11 0-15,-5 9-1 16,-2 8-1-16,1 6 0 16,-1-1-2-16,6 2-1 15,0-11-2-15,13 0-7 16,-2-29-11-16,27 4-9 15,-9-29-8-15,19-5-2 16,-3-20 1-16</inkml:trace>
  <inkml:trace contextRef="#ctx0" brushRef="#br3" timeOffset="128184">15138 12713 71 0,'-28'4'36'15,"4"5"-6"-15,10-2-13 16,15 8-38-16,10-7-15 15,23 5-1-15,4-6 0 16</inkml:trace>
  <inkml:trace contextRef="#ctx0" brushRef="#br3" timeOffset="128506">15525 12873 87 0,'-34'16'38'0,"-11"-7"0"15,9 9-1-15,2-6-33 16,9 2 0-16,5-3-2 15,12 4 0-15,12-5 0 16,11-1 0-16,11-1-1 16,8 0 1-16,3 0-1 15,2 1 0-15,-2 4 0 16,-3 1 0-16,-6 8-1 15,-12 3 1-15,-8 4 0 16,-9 3 0-16,-7 2-2 16,-7 1 1-16,-5-1-1 15,-3-4-3-15,2-1-3 16,-9-17-12-16,20 11-9 15,-10-18-11-15,20-5-1 0,-19-7-1 16,24-8 1-16</inkml:trace>
  <inkml:trace contextRef="#ctx0" brushRef="#br3" timeOffset="129370">16283 13056 82 0,'0'0'38'15,"0"0"-2"-15,0 0 1 0,0 0-34 16,24 10 0-16,-5-11-1 15,8 0 0-15,5-5 0 16,4-5 0-16,5-8-1 16,2-1 1-16,-4-6 0 15,-1-2-1-15,-5-3 1 16,-10 4-1-16,-12-1 0 15,-7 5 0-15,-16 6 0 16,-10 4 0-16,-5 7-1 16,-12 8 1-16,-4 10 0 15,-1 9 0-15,0 11-1 16,4 6 1-16,7 6 0 15,8 3 0-15,10-1-1 16,14 0 1-16,12-5-1 0,19-10 0 16,16-9-2-16,14-12-1 15,14-3-3-15,1-14-2 16,16 1-6-16,-10-19-8 15,11 14-7-15,-17-19-9 16,-1 9 1-16,-20-10 1 16</inkml:trace>
  <inkml:trace contextRef="#ctx0" brushRef="#br3" timeOffset="129777">17201 12984 5 0,'-2'-25'23'0,"2"15"12"15,-14-9 1-15,1 13 1 16,-8-6 1-16,4 11-17 16,-7-11-14-16,6 7-2 15,-6-3-1-15,0 6-1 16,-2 2 0-16,-4 9 0 15,-9 7-1-15,0 12 1 0,-7 4-1 16,-1 9 0-16,3 0-1 16,6 4 1-16,8-2-1 15,12-6 0-15,13-11-1 16,14-6 1-16,15-14-1 15,12-9 0-15,13-10 0 16,3-7 0-16,4-8 0 16,-2-4 0-16,-4-3 0 15,-4 2-1-15,-10 2 1 16,-7 6 0-16,-9 6 0 15,-10 6 0-15,-10 13 0 16,0 0-1-16,0 27 1 16,-8-1-1-16,0 9-1 0,0 2-1 15,6 4-1-15,3-3-2 16,10 3-2-16,5-20-9 15,26 7-4-15,-6-28-5 16,27 6-3-16,-8-21-9 16,16-1 2-16,-5-14 1 15</inkml:trace>
  <inkml:trace contextRef="#ctx0" brushRef="#br3" timeOffset="130121">17719 12860 93 0,'-20'2'39'16,"-7"-4"0"-16,9 18-3 15,-4-7-32-15,6 4 0 0,1 1-1 16,5 2-1-16,3-2 0 16,6 2-1-16,3-7 0 15,4 2 0-15,5-5-1 16,0 0 0-16,2 1 1 15,3 0-1-15,-3 2 0 16,1 3 0-16,-5 4 0 16,-1 1 1-16,-4 5-1 15,-2 1 0-15,-3 1 1 16,-5 1-1-16,0-5 1 15,-2-1-1-15,2-5-1 16,6-14-1-16,-9 16-2 16,9-16-4-16,13-4-10 15,-5-20-5-15,21 14-6 0,-11-19-10 16,20 1-1-16,-6-13 2 15</inkml:trace>
  <inkml:trace contextRef="#ctx0" brushRef="#br3" timeOffset="130332">18045 12793 105 0,'-5'16'40'0,"1"7"1"16,-12 0-6-16,4 14-33 16,-2 6 0-16,0 4 0 15,-4 5 0-15,3-1-2 16,1-3-1-16,0-5 0 15,7-7-3-15,-1-14-1 16,14-3-10-16,-6-19-7 0,24-14-10 16,-9-13-7-16,16-3 0 15,-4-19 1-15</inkml:trace>
  <inkml:trace contextRef="#ctx0" brushRef="#br3" timeOffset="130460">18055 12580 88 0,'-24'4'34'0,"5"9"-8"15,-1 3-24-15,17 6-36 16,5-5-4-16,12 6 2 16</inkml:trace>
  <inkml:trace contextRef="#ctx0" brushRef="#br3" timeOffset="131103">18258 13035 90 0,'0'0'38'0,"4"19"1"15,-4-19-1-15,31-6-34 16,-5-3-1-16,11 4-1 16,2-8 1-16,2 3-1 15,-3-6 0-15,-3 2-1 16,-8-2 1-16,-4-3 0 15,-8 0-1-15,-13 0-1 16,-3 0 1-16,-9 0 0 16,-5 4-2-16,-2 4 1 15,-7 6 0-15,-2 10 0 0,-5 7 0 16,-2 12 0-16,3 4 0 15,3 8 1-15,7 2-1 16,6 1 1-16,11-5 0 16,9-3-1-16,16-11 1 15,10-10-1-15,11-9 1 16,4-4 0-16,3-5 0 15,3-3-1-15,-4 2 0 16,-5 0 0-16,-8 6 0 16,-12 8 0-16,-5 5-1 15,-11 7 1-15,-7 4-1 16,-7 4 0-16,-3 0 1 15,-2 0-1-15,-1-3 0 16,4-4 1-16,2-6 0 16,6-12 0-16,0 0 1 0,0 0-1 15,0 0 2-15,9-23-1 16,1 0 1-16,6-2-1 15,1-6 1-15,-1-3-1 16,2 1 0-16,0 2-1 16,-3 2 0-16,0 5 0 15,-2 4-2-15,-2 5-2 16,6 10-5-16,-12-8-7 15,22 21-6-15,-14-20-5 16,29 19-5-16,-5-17-8 16,18 7-1-16,9-9 3 15</inkml:trace>
  <inkml:trace contextRef="#ctx0" brushRef="#br3" timeOffset="131571">20002 12427 87 0,'0'0'37'15,"-23"-16"1"-15,11 24 0 16,-10 5-34-16,9 14 0 15,-3 7-2-15,2 12 1 16,-3 11-1-16,2 11 0 16,-4 7 0-16,3 4-1 15,1 1-1-15,1-6-3 16,4-4 0-16,-1-12-3 15,12-2-9-15,-10-30-11 0,13-1-12 16,-4-25 0-16,11 5 0 16,-7-20 2-16</inkml:trace>
  <inkml:trace contextRef="#ctx0" brushRef="#br3" timeOffset="132015">19605 12874 95 0,'-20'1'38'16,"16"13"1"-16,4-14 0 15,24 15-35-15,7-8-2 16,13 3 0-16,11-5 0 16,10-1-1-16,4-1 1 15,5-6-1-15,-4 0 0 0,-5-2-1 16,-9-1 1-16,-9 3-1 15,-13-3 1-15,-12 4 0 16,-22 2-1-16,0 0 1 16,-10 11 0-16,-11 3 0 15,-8 7 0-15,0 2 0 16,-2 9-1-16,2 1 1 15,8 1 0-15,8-1 0 16,12-2-1-16,10-6 1 16,12-7 0-16,11-6 0 15,10-10-1-15,7-7 0 16,-2-7 1-16,0-5-1 15,-10-6 0-15,-8-6 0 16,-13-1 0-16,-10-2 0 0,-13 2-2 16,-12-4-1-16,-4 8-3 15,-9-8-6-15,13 23-9 16,-15-15-3-16,34 26-6 15,-24-12-10-15,24 12-1 16,16-5 1-16</inkml:trace>
  <inkml:trace contextRef="#ctx0" brushRef="#br3" timeOffset="132556">21226 12886 64 0,'18'-5'37'16,"-9"-9"-1"-16,4 13 1 15,-13 1-22-15,0 0-11 16,-28-10 1-16,9 14-2 16,-14 3 0-16,0 7 0 0,0 1 0 15,3 4-1-15,3 3 0 16,11 1 0-16,10-2-1 15,13 2 1-15,13-5-2 16,9-3 1-16,5-3-1 16,6-2 1-16,-2-3-1 15,-1 4 1-15,-8-2 0 16,-6 4-1-16,-12 2 1 15,-9 2 0-15,-10 4-1 16,-10-1 0-16,-2 2 0 16,-4-2-1-16,1-3-3 15,1-9-1-15,16 5-12 16,-4-26-5-16,29 9-7 15,-1-23-10-15,21 3 0 0,3-16 1 16</inkml:trace>
  <inkml:trace contextRef="#ctx0" brushRef="#br3" timeOffset="132780">21809 12501 105 0,'-20'19'38'15,"-12"3"2"-15,5 24-4 16,-4 0-33-16,4 12-2 15,3 6 1-15,5 5-2 16,1 6 0-16,5-3 0 16,5-1-2-16,1-7-1 15,8-1-7-15,-7-24-12 0,24 5-10 16,-12-28-7-16,11-3-2 15,-4-21 2-15</inkml:trace>
  <inkml:trace contextRef="#ctx0" brushRef="#br3" timeOffset="133562">21502 12911 97 0,'-13'8'38'0,"13"-8"2"15,4 16-1-15,12-10-36 16,27-2-1-16,15-1 0 15,12-2 0-15,8-1 0 16,2-3-1-16,0-1 0 16,-5 0 0-16,-17 1 0 0,-6 2 1 15,-20-3-1-15,-15 4 0 16,-17 0 0-16,0 0 0 15,-27 13 0-15,-4-3-1 16,-4 9 1-16,-8 3-1 16,2 9 0-16,1 2 0 15,4 3 0-15,12 2 1 16,9-1-1-16,15-1 1 15,13-10-2-15,13-8 2 16,14-7-1-16,8-9 1 16,9-7-2-16,-1-9 1 15,-3-8 0-15,-7-9 0 16,-5-2 0-16,-10-6 0 15,-10-2 0-15,-13-2-1 0,-8 3 1 16,-8 2 0-16,-4 5 0 16,-3 3 0-16,0 10 0 15,0 7 0-15,5 8-1 16,10 5 2-16,0 0-1 15,9 14 0-15,11-5 0 16,9 1 0-16,4 1 0 16,6 1 1-16,-2-1-1 15,-1 4 0-15,-6 1 1 16,-6 5-1-16,-12 4 0 15,-5 3 1-15,-13 4-1 16,-5 2 1-16,-4 0-1 16,-3 0 0-16,2-4 0 15,-1 0 0-15,3-8 0 0,5-3 0 16,2-8 0-16,7-11 0 15,0 0 1-15,19-12-1 16,-2-7 1-16,5-9-1 16,4-7 1-16,3-8-1 15,5-4 1-15,-1-2-2 16,0 0 1-16,-3 4 0 15,-2 6-1-15,-6 6-1 16,-1 10-2-16,-7 5-2 16,2 20-7-16,-16-2-5 15,21 12-4-15,-21-12-4 16,20 26-2-16,-20-26-4 15,18 21-7-15,-7-12 3 0</inkml:trace>
  <inkml:trace contextRef="#ctx0" brushRef="#br3" timeOffset="133922">22818 13010 94 0,'0'0'40'16,"3"19"2"-16,-3-19-2 16,33 10-32-16,-3-8-2 15,9 0-3-15,8-3 1 16,9-4-1-16,4-5-1 15,3-1-1-15,-1-4 0 16,-6-3 0-16,-8-2-1 16,-6-2 1-16,-15-4-1 15,-10 3 0-15,-16 2 0 0,-15 3 0 16,-13 9 0-16,-13 6 0 15,-12 15 1-15,-10 11-1 16,-2 10 0-16,-2 10 0 16,11 6 0-16,9 1 1 15,13-1-2-15,18-5 1 16,22-11-4-16,16-13-2 15,27-3-5-15,4-23-5 16,30 10-5-16,-10-29-6 16,30 18-3-16,-13-19-9 15,14 2-3-15,-1-4 2 16</inkml:trace>
  <inkml:trace contextRef="#ctx0" brushRef="#br4" timeOffset="138340">1124 12416 1 0,'0'0'24'15,"0"0"4"-15,0 0-2 16,0 0-3-16,11-27-4 16,13 12-2-16,-3-25-3 15,24 3-2-15,-3-19-1 16,16 1-4-16,3-11-2 0,3 0 0 15,-3 2-3-15,-2 8-1 16,-11 16-6-16,-18-3-17 16,-1 26-13-16,-20 2 3 15,-9 15-4-15,-5 11-1 16</inkml:trace>
  <inkml:trace contextRef="#ctx0" brushRef="#br4" timeOffset="138850">1780 11896 41 0,'-15'-7'31'15,"3"-1"2"-15,12 8-1 16,-15-9-19-16,15 9 0 15,0 0-5-15,7 13-2 16,-7-13-2-16,28 9-1 16,-3-5 0-16,12 1-3 15,3-6 3-15,9-3-2 16,5-3-1-16,1-1 0 15,6 10-25-15,-12-8-9 16,2 10-1-16,-14 0-1 16</inkml:trace>
  <inkml:trace contextRef="#ctx0" brushRef="#br4" timeOffset="139402">2364 11911 52 0,'0'0'33'0,"-10"-13"2"15,10 13-4-15,0 0-19 16,-11-7-3-16,11 7-3 0,5 16-2 15,5 3 0-15,-3 5-1 16,8 8-2-16,1 6 1 16,9 4-2-16,1 2 1 15,5 2 1-15,2 0-3 16,-2-8-3-16,13 2-31 15,-11-12 0-15,3-1 0 16,-10-14-3-16</inkml:trace>
  <inkml:trace contextRef="#ctx0" brushRef="#br4" timeOffset="139993">2708 12368 54 0,'0'0'33'0,"-19"9"0"16,19-9 0-16,-16 1-22 16,16-1 0-16,3-10-4 15,7-5-1-15,5-13-2 16,12-7-1-16,5-7 0 0,3-5-1 15,2-3 0-15,2-1-1 16,-2 3-1-16,-5 1-2 16,-7 15-1-16,-10-1-6 15,1 21-26-15,-16-1-1 16,0 13 0-16,0 0 0 15</inkml:trace>
  <inkml:trace contextRef="#ctx0" brushRef="#br4" timeOffset="140451">2968 11969 56 0,'0'0'33'0,"-16"-4"1"16,16 4-2-16,-15-3-23 0,15 3 0 15,0 0-3-15,0 0-1 16,-10-4-1-16,10 4-1 16,15-4-1-16,5-1 1 15,5-5-1-15,12-1 3 16,6 0-3-16,9 0 2 15,5 1-3-15,0 4 2 16,0 4-4-16,-6 3-1 16,-2 13-5-16,-16-4-31 15,4 11 2-15,-14-7-2 16,2 5 0-16</inkml:trace>
  <inkml:trace contextRef="#ctx0" brushRef="#br4" timeOffset="140971">3606 11972 36 0,'-12'-13'32'0,"12"13"1"16,-9-12 0-16,9 12-13 15,-10-12-11-15,10 12 1 16,0 0-4-16,0 0-1 16,-9-13 0-16,9 13-2 15,0 0 0-15,14 5 0 16,-14-5 0-16,21 17-1 15,-8-2 0-15,4 5 0 16,1 6-1-16,-1 4 1 16,3 6-1-16,-6 8-1 15,0 2 0-15,-4 1 0 16,4 2-1-16,-5-4-1 0,7-3-4 15,-6-15-30-15,15-4-1 16,-1-21-1-16,10-6-1 16</inkml:trace>
  <inkml:trace contextRef="#ctx0" brushRef="#br4" timeOffset="141541">3789 12365 49 0,'-9'16'31'0,"9"-16"2"16,-5 15-8-16,5-15-11 15,0 0-3-15,0 0-1 16,6-12-3-16,2-4-1 15,9-2-1-15,-1-11-1 16,13-2-1-16,3-7 0 16,6-2-2-16,1-1 0 15,3-1-2-15,-1 5-2 16,-7 2-1-16,9 10-5 15,-19-7-3-15,10 16-3 16,-17-12 1-16,11 14 2 16,-13-14 0-16,12 8-20 15,-12-5 1-15,0 1 4 0,-2 5 2 16</inkml:trace>
  <inkml:trace contextRef="#ctx0" brushRef="#br4" timeOffset="142109">4324 11957 46 0,'0'0'33'0,"0"0"0"15,-10-10-1-15,10 10-21 16,0 0-1-16,0 0-1 16,0 0-3-16,0 0-1 15,0 0-1-15,0 0-1 16,0 0-1-16,11 1 0 15,5-2 0-15,11-2-1 16,8-1 1-16,11-1 0 16,7-4-1-16,5 0 0 15,4 2-1-15,-2-1-4 16,3 11-31-16,-19-5 0 15,-3 10-3-15,-15-5 0 16</inkml:trace>
  <inkml:trace contextRef="#ctx0" brushRef="#br4" timeOffset="142591">4923 11914 69 0,'0'0'36'0,"0"0"-1"16,0 0 1-16,0 0-30 16,0 0-2-16,0 0 0 15,2 11-1-15,7 1 0 16,1 1-1-16,4 8 1 15,1 3-1-15,6 5 0 16,-2 3 0-16,0 5 0 16,-1 2-1-16,1 3 0 15,-4-4-2-15,-1-2 0 0,4-3-3 16,-8-12-5-16,14 6-28 15,-10-16 0-15,9 0 0 16,-6-13-2-16</inkml:trace>
  <inkml:trace contextRef="#ctx0" brushRef="#br4" timeOffset="143103">5164 12334 70 0,'0'0'36'0,"0"0"-1"16,0 0 2-16,0 0-29 15,17-25-2-15,8-8-1 16,13-2-2-16,8-11 0 15,9-3-1-15,2-6-1 16,1 2-1-16,-1 5-2 16,-12-2-8-16,-4 20-27 15,-18-1 1-15,-10 17-3 16,-14 2 2-16</inkml:trace>
  <inkml:trace contextRef="#ctx0" brushRef="#br4" timeOffset="143544">5598 11932 70 0,'0'0'36'16,"0"0"-2"-16,-14-6 2 15,14 6-31-15,0 0 0 16,0 0 0-16,12 7-2 15,1-3 0-15,2 0 0 16,10-1-1-16,3-2 0 16,9 2 0-16,4-3-1 15,3-3 0-15,3 0 0 16,-2 0-1-16,-2-1 0 15,-6-1-3-15,-4 10-5 16,-18-6-28-16,3 9-1 16,-18-8 0-16,4 18-1 15</inkml:trace>
  <inkml:trace contextRef="#ctx0" brushRef="#br4" timeOffset="143996">6071 11910 66 0,'0'0'35'0,"-11"1"1"16,11-1 0-16,-9 2-27 15,9-2-2-15,3 16-1 16,5-2-2-16,1 0 0 16,9 9-1-16,2 0 0 15,7 7-1-15,1-1 0 16,-1 1 0-16,3 1-1 15,-2 0 0-15,-1-2 0 16,-6-1-1-16,-3-4 0 16,-3-2 0-16,-3-1 0 15,-4-8-2-15,-1 0-1 16,-7-13-1-16,9 20-8 15,-9-20-26-15,0 0 0 0,0 0-1 16,8-15 1-16</inkml:trace>
  <inkml:trace contextRef="#ctx0" brushRef="#br4" timeOffset="144671">6362 12263 50 0,'0'0'32'15,"0"0"1"-15,-2 13 0 16,2-13-26-16,0 0-1 15,0 0 1-15,0 0-1 16,0 0 0-16,0 0-2 16,0 0-1-16,0 0 0 15,0 0-1-15,6 14 0 16,-6-14-1-16,0 12 1 15,0-12-1-15,4 11 0 16,-4-11 1-16,10-5 0 16,-1-12 1-16,8-6-1 15,1-9 0-15,8-7 0 0,0-7 1 16,4-6-2-16,-1-2 0 15,-1-2 2-15,-3 8-3 16,-5 4 1-16,-3 8-3 16,-9 7-3-16,1 20-11 15,-7-6-21-15,-2 15-2 16,0 0-2-16,17 11 2 15</inkml:trace>
  <inkml:trace contextRef="#ctx0" brushRef="#br4" timeOffset="145144">6633 11913 49 0,'0'0'34'16,"-15"0"2"-16,15 0-2 15,-13-2-16-15,13 2-9 16,0 0-1-16,0 0-3 15,0 0-1-15,16-1 0 0,4-4-2 16,9 0 0-16,6-6 0 16,12 4 2-16,5-4-2 15,4 2 1-15,2-1-2 16,-4 3 1-16,-5 5-2 15,-6 2 0-15,-10 6 0 16,-6-2-3-16,-9 7 1 16,-5-6-3-16,-4 8 0 15,-9-13-9-15,11 10-24 16,-11-10 1-16,0 0-1 15,13-5 1-15</inkml:trace>
  <inkml:trace contextRef="#ctx0" brushRef="#br4" timeOffset="145529">7166 11827 66 0,'0'0'37'0,"0"0"0"15,-12-14 0-15,12 14-27 0,0 0-4 16,2 14 1-16,-2-14-2 16,12 26-2-16,-2-5 0 15,4 9-1-15,1 5 1 16,6 4-1-16,-3 6 0 15,1 3-2-15,0-1 1 16,-1 1 0-16,-2-3-2 16,2-8-1-16,5-3-4 15,-13-14-31-15,18-5-3 16,-9-16 0-16,10-3-1 15</inkml:trace>
  <inkml:trace contextRef="#ctx0" brushRef="#br4" timeOffset="149729">7422 12253 72 0,'0'0'32'16,"-2"14"-6"-16,2-14 0 16,0 0-18-16,-13 9 0 15,13 3-3-15,-9-2-1 16,5 3-1-16,-2-3 0 15,3 4 0-15,3-14-1 16,0 0 1-16,0 0 0 16,8-12-1-16,3-14 1 0,5 0 0 15,4-12-1-15,7-2 0 16,-2-5 0-16,7 0 0 15,0-2-1-15,2 1 0 16,0 3 0-16,2 0 1 16,0 3-1-16,1 5 0 15,-4 1-1-15,-1 8 0 16,-8 4 1-16,0 3-1 15,-9 10-1-15,-15 9-2 16,14-5 0-16,-14 5-1 16,-5 17-7-16,-10-15-29 15,15 8 2-15,0-10 2 16,-9 11-3-16</inkml:trace>
  <inkml:trace contextRef="#ctx0" brushRef="#br4" timeOffset="150210">7951 11747 39 0,'0'0'34'0,"0"0"2"16,0 0-1-16,0 0-12 16,0 0-12-16,0 0-3 15,0 0-2-15,0 0-1 16,0 0-1-16,0 0-1 15,0 0-1-15,0 0 0 16,0 0 0-16,0 0 0 16,17 16-1-16,3-10 1 15,8-1-1-15,11-3 1 16,12-6-1-16,7 0-2 15,8-3 1-15,0-2-1 16,0-2 1-16,-9 1-3 16,-7 5 0-16,-12 1-4 0,-6 10-3 15,-21-10-20-15,2 12-7 16,-13-8-1-16,5 13-1 15</inkml:trace>
  <inkml:trace contextRef="#ctx0" brushRef="#br4" timeOffset="150715">8640 11723 60 0,'0'0'35'0,"4"-12"2"15,-4 12-2-15,0 0-21 16,0 0-6-16,0 0-2 16,0 0-1-16,11-5-2 15,-11 5-1-15,18 11 1 16,-4-2-1-16,4 4 1 0,3 1-2 15,4 4 2-15,0 1-2 16,-1 2-1-16,0 2 0 16,-2 1-3-16,-2 2 2 15,-7 3-3-15,-3 1 2 16,-5-1-3-16,2 1 0 15,-7-14-8-15,10 6-25 16,-10-22 1-16,18 12-1 16,-2-23 1-16</inkml:trace>
  <inkml:trace contextRef="#ctx0" brushRef="#br4" timeOffset="151330">9007 12001 65 0,'-13'6'35'15,"3"4"0"-15,0-10-9 16,9 13-16-16,1-13-2 15,0 0-1-15,0 0-1 16,0 0-1-16,18-11-1 16,7-4 0-16,5-9 0 0,7-4-1 15,2-5 0-15,7-3 1 16,1-1-2-16,-2 0-1 15,-1 5-1-15,-6-1 0 16,-3 4-1-16,-1 0 1 16,-1 2-2-16,-4 2-1 15,-1 4 1-15,-5-2-1 16,-1 9-2-16,-13-11-17 15,6 17-16-15,-16-4 0 16,1 12-1-16,-14-9 0 16</inkml:trace>
  <inkml:trace contextRef="#ctx0" brushRef="#br4" timeOffset="152008">9715 11596 55 0,'0'0'32'0,"-15"-9"0"15,5 2-7-15,10 7-18 0,-19 0-1 16,19 0 0-16,-19 8-1 16,19-8 1-16,-19 10-1 15,19-10 0-15,-16 11-1 16,16-11 1-16,-13 8-1 15,13-8-1-15,0 0 1 16,0 0-1-16,0 0 0 16,0 0 0-16,16 3-1 15,4-2 1-15,7 1-2 16,3 0 1-16,8 0-1 15,6 2 0-15,2-2-1 16,4-2 0-16,-1 1-1 16,2-6-2-16,-1 3-2 15,-9-12-9-15,13 11-23 16,-20-9-2-16,2 8 1 0,-15-4-2 15</inkml:trace>
  <inkml:trace contextRef="#ctx0" brushRef="#br4" timeOffset="152494">10103 11590 59 0,'-2'-10'36'16,"2"10"1"-16,-1-14-1 15,1 14-23-15,0 0-3 16,0 0-3-16,0 0-2 15,0 0-2-15,0 0 0 16,0 0-1-16,0 0-1 16,13 9 0-16,-4 2 0 15,6 3 0-15,3 4 0 16,8 4 2-16,3 3-2 15,2 4 2-15,2 1-2 0,1 1-1 16,2-1 2-16,-2-2-2 16,-2-3 1-16,-4-3-4 15,0-2 1-15,-6-9-5 16,5 8-15-16,-14-17-17 15,1 3 0-15,-14-5-2 16,14-13 1-16</inkml:trace>
  <inkml:trace contextRef="#ctx0" brushRef="#br4" timeOffset="153093">10571 11860 47 0,'0'0'34'0,"-12"-7"0"16,12 7 1-16,0 0-25 16,-13-3-2-16,13 3 2 15,0 0-4-15,0 0 1 16,0 0-2-16,15 3 0 15,-2-13 0-15,10-4 1 16,3-9-2-16,11-1 1 16,2-10-3-16,5 0 0 15,0-7-1-15,-1 4 1 16,-5 2-3-16,-5 6 1 0,-6 5-2 15,-8 4 0-15,-7 13-2 16,-12 7-3-16,0 0-14 16,-2 14-19-16,-1 2 2 15,-7-3-3-15,8 3 3 16</inkml:trace>
  <inkml:trace contextRef="#ctx0" brushRef="#br4" timeOffset="153598">11010 11558 83 0,'0'0'38'0,"-16"-6"-1"16,16 6 0-16,0 0-32 15,0 0-1-15,0 0-1 16,21 11-1-16,4-10 1 15,13 1-2-15,8-2 1 16,9 1 0-16,5-3 0 16,1 0-1-16,-2-1-1 15,-3 1 0-15,-11 4-2 16,-8 2-1-16,-9 6-4 15,-28-10-10-15,23 14-21 16,-23-14-1-16,1 17 0 16,-1-17 0-16</inkml:trace>
  <inkml:trace contextRef="#ctx0" brushRef="#br4" timeOffset="154162">11630 11560 70 0,'0'0'37'0,"1"-11"-1"16,-1 11 2-16,-2 11-29 16,9 3-3-16,-1 2 0 15,9 6-2-15,3 1 0 16,10 1 0-16,-1 2 0 0,5 0 0 15,1-1-2-15,0-1-2 16,-2-2 1-16,-6-2-1 16,-6 2 0-16,-6-1-2 15,-4 0 1-15,-4-3-3 16,-4 1 2-16,-2-5-1 15,1 1-2-15,0-15-9 16,0 0-25-16,0 0 1 16,24-5-2-16,-10-11 2 15</inkml:trace>
  <inkml:trace contextRef="#ctx0" brushRef="#br4" timeOffset="154880">12073 11942 32 0,'0'0'35'16,"9"-5"1"-16,-9 5 0 16,0 0-11-16,-8-12-10 15,8 12-5-15,0 0-3 16,2-11-2-16,0 0-1 15,11-3-1-15,3-7-1 16,11-3 1-16,4-9-2 16,7-3 1-16,3-7-2 15,3-2 2-15,-2 1-3 16,-7 3 2-16,-7 6-3 15,-10 5 1-15,-5 11-2 16,-13 5-2-16,0 14-2 16,-20-1-6-16,14 17-25 0,-11-2 0 15,9 9 0-15,-3-5 0 16</inkml:trace>
  <inkml:trace contextRef="#ctx0" brushRef="#br4" timeOffset="155341">12417 11619 64 0,'-12'7'37'0,"0"-6"-1"16,12-1 2-16,-24 6-29 16,24-6-1-16,0 0-2 15,0 0-1-15,0 0 0 16,29 1-2-16,-6-6 0 15,10 1 0-15,1-1-1 16,9 2 0-16,5-2-1 16,3 1 0-16,-1 0-1 0,-2 1 0 15,0-2 0-15,-2 2 0 16,-4 0 0-16,-4-1-1 15,-2 0-1-15,-7-3-1 16,2 6-2-16,-10-9-5 16,9 13-25-16,-19-9-3 15,2 9-1-15,-13-3-1 16</inkml:trace>
  <inkml:trace contextRef="#ctx0" brushRef="#br4" timeOffset="155776">13054 11581 67 0,'0'0'39'0,"-3"-14"-3"16,3 14 3-16,0 0-26 15,0 0-7-15,0 0 0 16,14 24-2-16,-6-10-1 16,4 8 1-16,2-1-1 15,3 5 0-15,3 0-1 16,3 3 1-16,1-2-2 0,3-1-1 15,-6-4 0-15,1-3-2 16,-3-1 2-16,-4-6-3 16,-3 2 1-16,-12-14-3 15,15 15 2-15,-15-15-2 16,5 13-5-16,-5-13-16 15,0 0-14-15,0 0 2 16,0-12-1-16,1 1 1 16</inkml:trace>
  <inkml:trace contextRef="#ctx0" brushRef="#br4" timeOffset="156341">13342 11900 70 0,'-10'17'37'16,"10"-17"0"-16,-7 11 1 16,7-11-30-16,0 0-1 15,14-4-2-15,7-3 0 16,4-11 0-16,10-1 1 15,7-8-3-15,7-2 0 16,5-8-2-16,2 2 1 16,0-6-1-16,-5 3 0 0,-6 3-1 15,-8 5-2-15,-7 4 1 16,-8 5-1-16,-9 9-2 15,-11 0-3-15,-2 12-15 16,-3 12-18-16,-2 0 1 16,-6-2-2-16,6 7 2 15</inkml:trace>
  <inkml:trace contextRef="#ctx0" brushRef="#br4" timeOffset="156860">13942 11641 47 0,'-11'-5'32'15,"0"3"3"-15,-3-1-1 16,14 3-25-16,-17 1-1 16,17-1 2-16,0 0-3 15,-4 16 0-15,4-16-1 16,29 8-1-16,-3-9-1 15,11 2 0-15,4-6 0 16,12 0-2-16,1-6 0 16,4 2-1-16,-2-2-1 15,-5-1-1-15,-4 6-2 16,-12-6-7-16,7 14-27 15,-25-6-1-15,2 10 0 16,-19-6-3-16</inkml:trace>
  <inkml:trace contextRef="#ctx0" brushRef="#br4" timeOffset="157333">14386 11608 88 0,'0'0'38'15,"0"0"0"-15,0 0-1 16,15 0-33-16,-15 0 0 16,27 10-1-16,-11-2 0 15,7 6 1-15,2 2-1 16,4 6 0-16,2 3-1 15,-4 6 2-15,3 1-2 16,-2 1-2-16,0-1 1 16,-5-1-3-16,0-2 2 0,-2-5-4 15,1-3 0-15,-4-9-4 16,6 6-12-16,-24-18-19 15,28 6-1-15,-28-6-1 16,23-9 1-16</inkml:trace>
  <inkml:trace contextRef="#ctx0" brushRef="#br4" timeOffset="157919">14882 11951 67 0,'0'0'39'0,"0"0"-2"16,0 0 2-16,0 0-29 15,6-11-3-15,11 0-1 16,-2-11-1-16,15-2 1 16,3-5-4-16,9-2 1 15,4-5-3-15,1 1 2 16,1-4-3-16,-3 4 2 15,-6 5-3-15,-9 1-1 16,-7 7-2-16,-11-2-4 16,2 21-15-16,-19-8-16 15,5 11 2-15,-11 4-2 0,7 6 2 16</inkml:trace>
  <inkml:trace contextRef="#ctx0" brushRef="#br4" timeOffset="158279">15317 11598 64 0,'0'0'38'16,"-10"-2"0"-16,10 2 2 15,0 0-17-15,18 6-18 16,-4-7 0-16,13 3-1 15,5-3-1-15,10-1-1 16,7-3 0-16,7-1-1 16,2-1 0-16,0 0-1 15,-7 0 0-15,-4 2-2 16,-11 3-2-16,-10-1-3 15,1 11-16-15,-27-8-17 16,0 0 1-16,0 0-2 16,-2 14 2-16</inkml:trace>
  <inkml:trace contextRef="#ctx0" brushRef="#br4" timeOffset="158753">15912 11626 89 0,'0'0'38'16,"-11"-9"0"-16,11 9-2 15,0 0-32-15,0 0 0 16,0 0-1-16,6 18 3 15,4-2-2-15,8 9 1 16,4 1-2-16,3 9 2 16,3-1-3-16,2 3-1 15,0-3 1-15,-3-4-4 16,0-3 1-16,-7-6-5 0,2 1-1 15,-22-22-19-15,25 14-14 16,-25-14-1-16,16 4-1 16,-16-4 0-16</inkml:trace>
  <inkml:trace contextRef="#ctx0" brushRef="#br4" timeOffset="159429">16228 11962 76 0,'0'0'37'15,"-9"10"-1"-15,9-10-7 16,0 0-23-16,2-15-1 16,-2 15-1-16,15-20 0 15,0 7-1-15,5-9-1 16,5-4 3-16,9-6-2 0,3-1 0 15,2-7-1-15,2 0 1 16,-3-3-2-16,-3 1 0 16,-5 7-2-16,-7 0-4 15,-4 14 0-15,-19-5-9 16,11 20-23-16,-11 6-1 15,0 0-1-15,-18 13 1 16</inkml:trace>
  <inkml:trace contextRef="#ctx0" brushRef="#br4" timeOffset="159772">16551 11657 67 0,'0'0'39'0,"0"0"-1"15,29 8 2-15,-8-15-17 16,16 7-19-16,2-5 1 16,13 0-2-16,5-4-1 15,5 1 0-15,-2-2-1 16,-5 0-1-16,-5 1-1 0,-8 2-2 15,-6 6-3-15,-14-6-8 16,2 14-24-16,-24-7 0 16,9 11-1-16,-9-11-1 15</inkml:trace>
  <inkml:trace contextRef="#ctx0" brushRef="#br4" timeOffset="160106">17097 11574 81 0,'1'13'38'15,"14"9"1"-15,-1-4 0 16,11 9-29-16,0-4-2 16,7 8-1-16,-4-1-2 15,3 1-3-15,-4-2 0 16,-2 1-1-16,-4-5 0 15,-5 1-3-15,-2-3 2 16,-2-10-5-16,0 1 0 16,-12-14-10-16,24 13-20 15,-24-13-5-15,19-6 0 16,-7-5-1-16</inkml:trace>
  <inkml:trace contextRef="#ctx0" brushRef="#br4" timeOffset="160682">17457 11927 56 0,'0'0'35'0,"-16"14"1"16,16-14-1-16,0 0-21 0,0 0-7 16,17-13 0-16,-1 4-2 15,2-6 0-15,6-4-1 16,4-5-1-16,6 0 1 15,-1-7-1-15,5 0 0 16,-4-4-1-16,-2 3 0 16,-2 0-3-16,-5 4 1 15,-5 8-3-15,-9 0-4 16,2 18-13-16,-13 2-19 15,0 0 1-15,0 0-2 16,-10 22 3-16</inkml:trace>
  <inkml:trace contextRef="#ctx0" brushRef="#br4" timeOffset="160991">17801 11658 93 0,'16'-5'40'0,"-2"0"0"15,16 7-1-15,-2-6-32 16,17 2-3-16,5-4 0 15,6 1-2-15,0-1 0 16,1-2-1-16,-4-1-1 16,-6 0-1-16,-6 1-1 15,-10 0-1-15,-8 3-3 0,-13-7-6 16,4 18-17-16,-14-6-11 15,0 0 1-15,-13 6-1 16</inkml:trace>
  <inkml:trace contextRef="#ctx0" brushRef="#br4" timeOffset="161375">18322 11578 91 0,'3'23'39'0,"1"-11"1"16,8 10-2-16,-3-3-29 15,8 6-1-15,-2-2-3 16,7 5 0-16,-2-4-2 16,1 0 1-16,0-3-3 15,0-3-1-15,-2 0 1 16,0-4-4-16,-2-1 2 15,0-6-3-15,-4 4 1 16,-1-6-3-16,1 4 1 16,-13-9-3-16,21 13-9 15,-21-13-13-15,0 0-9 0,0 0 1 16,10-1-2-16,-10 1 3 15</inkml:trace>
  <inkml:trace contextRef="#ctx0" brushRef="#br4" timeOffset="162163">18607 11947 61 0,'0'0'34'16,"-11"9"-1"-16,11-9-2 16,-12 8-24-16,12-8 0 15,0 0-2-15,0 0 1 0,-14 7-2 16,14-7-1-16,0 0 1 15,9-13-1-15,-1-1 0 16,9-1 0-16,4-8 0 16,6-3 2-16,7-8-3 15,5 0 1-15,4-7-1 16,0 0 0-16,-2-2-1 15,-6 0 0-15,-6 4-1 16,-7 5-2-16,-8 6 0 16,-9 3 0-16,-5 11-1 15,-12 3-3-15,12 11-6 16,-29 4-16-16,22 11-9 15,-8-6-1-15,12 11 1 16,-3-5 0-16</inkml:trace>
  <inkml:trace contextRef="#ctx0" brushRef="#br4" timeOffset="162577">18977 11602 89 0,'0'0'37'15,"0"0"0"-15,0 0 2 0,0 0-34 16,12 11 0-16,3-8-2 16,10 2 1-16,5-2-1 15,8 0 0-15,6-2-1 16,6-1 0-16,0-1-1 15,2-2 0-15,1-2-1 16,-4-2-1-16,-5-1 0 16,-2 0-1-16,-5 1-1 15,-8-3 0-15,0 4-2 16,-11-4-1-16,1 10-4 15,-19-13-13-15,0 13-15 16,0 0 1-16,0 0 0 16,0 0 0-16</inkml:trace>
  <inkml:trace contextRef="#ctx0" brushRef="#br4" timeOffset="163027">19545 11638 98 0,'-11'-10'37'15,"11"10"1"-15,0-16-9 16,0 16-24-16,16-8-1 15,-4 9 0-15,-12-1 0 16,26 14-1-16,-9 0 0 16,1 7 2-16,5 2-2 15,0 8 1-15,2 0-2 16,0 0-2-16,2 0 2 15,-3-2-2-15,2-5 1 16,-3-2-4-16,-2-3 3 16,-2-8-3-16,-2 0 1 15,-6-7-1-15,3 2-3 0,-14-6-12 16,14-1-10-16,-14 1-12 15,0 0 0-15,0-17-1 16,0 17 2-16</inkml:trace>
  <inkml:trace contextRef="#ctx0" brushRef="#br4" timeOffset="163702">19908 11906 59 0,'0'0'35'0,"0"0"-1"16,0 0-1-16,0 0-22 16,0 0-4-16,0 0-2 15,-13 5 0-15,13-5-2 16,0 0 0-16,0 0 0 15,0 0 0-15,0 0-1 16,13-11 1-16,4 5-1 0,5-11 0 16,7 0 3-16,6-7-3 15,8-1 1-15,1-3-2 16,4-1 1-16,-7-2-1 15,0 3 0-15,-6 6-2 16,-9 3-2-16,-3 6 0 16,-13-1-2-16,3 15-9 15,-13-1-19-15,0 0-4 16,0 0-1-16,0 0 0 15</inkml:trace>
  <inkml:trace contextRef="#ctx0" brushRef="#br4" timeOffset="164738">20330 11707 49 0,'-6'-12'33'15,"6"12"2"-15,0 0-2 16,0 0-21-16,1-16-1 15,-1 16-1-15,0 0-2 16,0 0-2-16,-15 4-1 16,15-4-2-16,0 0 1 15,0 0-1-15,0 0 0 0,29 4-1 16,1-10 1-16,9-1-2 15,11-3 1-15,7 0 0 16,4-2-2-16,-1-2 0 16,-4 5-2-16,-8 1-1 15,-5 3-1-15,-16 0-3 16,-1 12-7-16,-26-7-16 15,12 5-7-15,-12-5-1 16,0 0 0-16</inkml:trace>
  <inkml:trace contextRef="#ctx0" brushRef="#br4" timeOffset="165332">20860 11631 71 0,'0'0'35'16,"-11"-4"-2"-16,11 4 2 16,0 0-30-16,0 0 0 15,11-14-1-15,-11 14 0 16,0 0 1-16,12-8-1 15,-12 8 1-15,0 0-1 16,0 0 0-16,0 0-1 16,7 12 1-16,-1 0-2 15,3 5 1-15,6 2 1 16,3 3-2-16,6 5 2 15,2-2-2-15,3 3 1 16,0-3-2-16,-1-2-1 0,-4-1 1 16,-4-3-4-16,-5-2 2 15,-6-6-2-15,-3 4 1 16,-6-15-3-16,-3 20 2 15,3-20-1-15,-8 16-1 16,8-16-6-16,1 10-13 16,-1-10-15-16,0 0 1 15,12-17-1-15,6 7 1 16</inkml:trace>
  <inkml:trace contextRef="#ctx0" brushRef="#br4" timeOffset="166016">21243 11798 49 0,'-18'10'21'0,"18"-10"5"16,-10 13-9-16,10-13-18 15,0 0 3-15,0 0 2 16,-10 13 5-16,10-13 1 16,0 0-2-16,-17 10 0 15,15 3 0-15,-10-11-1 16,8 10 0-16,-8-8-2 15,12-4-1-15,-19 16-1 0,19-16 1 16,-15 12 0-16,15-12 0 16,0 0 0-16,-8 11 0 15,8-11 0-15,13-11 0 16,2-5 0-16,11-3 1 15,3-6-3-15,9-2 1 16,5-5-2-16,2 0 0 16,0-3-1-16,0 3 1 15,-3 2-2-15,-6 1-3 16,-4 3 2-16,-4 1-1 15,-6 7-2-15,-8-4-2 16,4 18-13-16,-18-8-18 16,0 12 0-16,0 0-1 15,0 0 2-15</inkml:trace>
  <inkml:trace contextRef="#ctx0" brushRef="#br4" timeOffset="166648">21751 11553 64 0,'-10'3'36'0,"-7"-6"-2"16,8 8 3-16,-11-10-27 15,20 5-2-15,-13 5-3 16,13-5 0-16,0 0 0 15,0 0-1-15,0 0 0 16,16-3 0-16,1-1-1 16,9 2 0-16,4-3 0 15,8 3-2-15,0 0 0 16,4-1 0-16,1 3-2 15,-4 0 0-15,2 1-2 16,-5-2-2-16,6 9-11 16,-15-15-16-16,11 10-7 15,-9-9 1-15,6 6-2 0</inkml:trace>
  <inkml:trace contextRef="#ctx0" brushRef="#br4" timeOffset="167166">22241 11544 81 0,'-6'-15'36'16,"6"15"1"-16,0 0-3 15,0 0-26-15,0 0-3 0,11 22 0 16,-4-8-1-1,4 7-1-15,3 1 0 0,6 4 1 16,2-1-1-16,3 2 0 16,1-3-2-16,2-3 1 15,-1-1-2-15,-3-7 0 16,-1 7-7-16,-23-20-16 15,28 18-16-15,-28-18-1 16,11 12 0-16,-11-12 0 16</inkml:trace>
  <inkml:trace contextRef="#ctx0" brushRef="#br4" timeOffset="167854">22560 11746 52 0,'0'0'30'0,"-14"9"2"0,14-9-4 16,0 0-16-16,-19 5-1 16,19-5 0-16,0 0-1 15,0 0-2-15,0 0-1 16,0 0-3-16,14-20 0 15,13 6-2-15,-1-6 1 16,11-1-2-16,2-6 0 16,4 4-1-16,-3-1 1 15,-6 4-1-15,-5 7-2 16,-11-2-1-16,-3 15-5 15,-17-11-17-15,2 11-12 16,0 0-1-16,-4 14 0 16,4-14 0-16</inkml:trace>
  <inkml:trace contextRef="#ctx0" brushRef="#br4" timeOffset="168358">22951 11561 55 0,'-16'4'35'16,"16"-4"1"-16,0 0-2 15,0 0-11-15,0 0-16 16,0 0-1-16,1-12-2 16,-1 12 0-16,19-5 0 15,-5 5 0-15,1-3-1 16,5 3 0-16,5-1 0 15,8 0-1-15,3 0 0 16,11-1-1-16,4-3 0 16,5 0 0-16,-1 0 0 15,0-1-1-15,-6 1-1 16,-7 3 0-16,-9 2 0 0,-8 2-1 15,-10 4 0-15,-15-6 0 16,8 15-1-16,-8-15 0 16,-8 18-2-16,8-18-5 15,-5 18-14-15,5-18-14 16,0 0 1-16,0 0-1 15,16-1 1-15</inkml:trace>
  <inkml:trace contextRef="#ctx0" brushRef="#br4" timeOffset="168825">23511 11582 70 0,'0'0'37'0,"12"-15"-2"15,-12 15 3-15,0 0-29 0,19 16-2 16,-16-3-2-16,7 10 3 16,-8 1-2-16,8 9 0 15,-1 0-3-15,0 5-1 16,0-2 1-16,0 0-3 15,-2-4 2-15,3-2-5 16,-2-1 3-16,1-7-4 16,1-4 0-16,-10-18-3 15,27 25-15-15,-27-25-17 16,20 3 0-16,-20-3-1 15,28-14 1-15</inkml:trace>
  <inkml:trace contextRef="#ctx0" brushRef="#br4" timeOffset="169524">23683 11895 55 0,'-18'8'34'16,"18"-8"-1"-16,-10 4 2 16,10-4-21-16,0 0-5 15,14-3-2-15,-14 3-1 16,25-17-1-16,-9-2 0 15,11 1 2-15,0-9-3 16,6 1-1-16,-1-7-1 16,2 3 1-16,-1-4-2 15,3 3 1-15,-7 1-2 16,0 4-1-16,-9 4 1 15,-6 5 0-15,-4 2-2 16,-2 5 0-16,-8 10-1 16,0 0-1-16,0 0-2 0,0 0-6 15,13 8-24-15,-13-8-1 16,6 13 0-16,-6-13-2 15</inkml:trace>
  <inkml:trace contextRef="#ctx0" brushRef="#br4" timeOffset="170206">24156 11560 57 0,'0'0'35'15,"-17"0"0"-15,17 0 0 16,-14-3-23-16,14 3-3 15,0 0-1-15,17-1-2 16,-3-3-1-16,9 4-1 16,4-3 0-16,9 3-1 0,3-4 0 15,5 4 0-15,-1 0-2 16,-3 0 1-16,-2 3-2 15,-8-1-1-15,-7 4-1 16,-9-5-5-16,4 13-16 16,-18-14-16-16,4 12 1 15,-4-12-2-15,0 0 2 16</inkml:trace>
  <inkml:trace contextRef="#ctx0" brushRef="#br4" timeOffset="170692">24598 11578 78 0,'0'0'38'15,"-10"-2"-2"-15,10 2 2 16,0 0-30-16,0 0-3 16,0 0 0-16,19 11-2 0,-9-7 0 15,6 5 0-15,-2 0-1 16,5 6 0-16,-1 1 0 15,0 6 1-15,-3 1-2 16,0 6 2-16,0 1-2 16,-1 0-1-16,-4-2 1 15,3-2-2-15,-2-2 2 16,2-5-3-16,-1-3 1 15,-1-7-2-15,-1 0 2 16,-10-9-2-16,20 5-3 16,-20-5-11-16,14-7-19 15,-14 7-3-15,4-12-2 16,-4 12 2-16</inkml:trace>
  <inkml:trace contextRef="#ctx0" brushRef="#br4" timeOffset="173508">24836 11947 13 0,'0'0'21'16,"-2"-14"-8"-16,2 14-3 15,0 0 7-15,16-7 1 16,-16 7-1-16,9-6-5 15,-9 6-2-15,12-7-2 16,-12 7 0-16,0 0-2 16,10-15 0-16,-10 15-1 15,0 0 1-15,12-9-2 16,-12 9 0-16,0 0-1 15,3-12 1-15,-3 12-1 16,0 0-1-16,0 0 1 16,0 0 0-16,0 0-1 15,-13 22 0-15,6-2 1 16,-10 4-1-16,1 7 0 0,-11 6 0 15,-2 6 0-15,-7 0 0 16,0 1 0-16,2-2-1 16,1-5-1-16,9-3-3 15,0-15-8-15,19 3-26 16,5-22-1-16,0 10 0 15,0-10-2-15</inkml:trace>
  <inkml:trace contextRef="#ctx0" brushRef="#br4" timeOffset="174082">24554 12257 50 0,'0'0'30'15,"12"-4"3"-15,-12 4-2 16,0 0-19-16,0 0-7 15,14-4 0-15,-14 4 1 16,0 0-2-16,0 0 1 16,0 0-1-16,-26 5 0 15,7 5 0-15,-15-3-1 16,-4 3-1-16,-10 2 0 15,-6 0 1-15,-6 0-1 16,-3 3 0-16,-2-1 0 16,6 1 0-16,1 1 0 15,8 0-1-15,6-2-1 16,11-2-1-16,10 2-3 0,5-14-11 15,18 0-22-15,0 0 0 16,19-1-2-16,-4-14 0 16</inkml:trace>
  <inkml:trace contextRef="#ctx0" brushRef="#br4" timeOffset="174801">23770 12041 46 0,'0'0'33'0,"-1"-16"2"0,1 16 0 15,-1-17-19-15,1 17-4 16,6-15-3-16,-6 15-2 16,4-15 0-16,-4 15-2 15,3-12-1-15,-3 12-1 16,0 0-1-16,0 0 0 15,0 0 0-15,0 0-1 16,0 0-1-16,-11-4 1 16,11 4-1-16,0 0 0 15,-10 4 0-15,10-4 0 16,-11 1 0-16,11-1 0 15,-12 0 0-15,12 0-1 16,-14-1 1-16,14 1 0 16,0 0 0-16,-13 3 0 15,13-3-1-15,0 0 1 0,-7 16 0 16,7-4 0-16,6 3 1 15,2 5-1-15,1 3 0 16,7 5 1-16,6 1 0 16,6 0-1-16,3 3 1 15,3-4-1-15,1-1 0 16,1-4-1-16,0 0-1 15,-5-6-2-15,-2 3-2 16,-11-10-3-16,8 13-21 16,-26-23-9-16,21 28 2 15,-21-28-2-15</inkml:trace>
  <inkml:trace contextRef="#ctx0" brushRef="#br4" timeOffset="175639">23672 11979 35 0,'0'0'21'0,"0"0"-1"16,2-15 1-16,-2 15-2 15,0 0-3-15,0 0-3 16,0 0-4-16,0 0-2 15,0 0-3-15,0 0 1 16,-8-10-3-16,8 10 1 16,0 0-1-16,0 0 1 15,0-11-1-15,0 11 1 16,0 0-1-16,0 0 1 0,0-11-1 15,0 11 0-15,0 0 1 16,0 0-1-16,0 0 0 16,0 0 0-16,-11 12 0 15,5 1 0-15,-1 2 0 16,-4 8-1-16,-4 1 0 15,-2 6 1-15,-5 3-1 16,-3 2 0-16,-2-1 0 16,0 0 1-16,0-4-2 15,3-3 0-15,5-6-2 16,4-8-2-16,8 4-5 15,-3-21-18-15,10 4-11 16,10 0 0-16,3 0-1 16,-8-10 1-16</inkml:trace>
  <inkml:trace contextRef="#ctx0" brushRef="#br4" timeOffset="176119">23424 12272 57 0,'0'0'35'0,"0"0"-1"15,0 0-1-15,-14-18-20 16,14 18-5-16,0 0-2 15,-14-2-1-15,-1 0-1 16,2 3-1-16,-6 0-1 16,-3 1 0-16,-7 0 0 15,0 1 0-15,-6-3-1 16,2 1 0-16,-1-3 1 15,0-2-1-15,2-1 0 16,1 0 0-16,4-1-1 16,2 1 0-16,2 1 1 15,2 1-2-15,-1 4 0 16,3 0-2-16,4 6-3 0,-7-7-2 15,12 15-19-15,-8-15-9 16,18 0-1-16,-23 1-1 16,23-1 2-16</inkml:trace>
  <inkml:trace contextRef="#ctx0" brushRef="#br4" timeOffset="176505">22355 11897 21 0,'0'0'27'16,"4"-13"0"-16,-4 13 0 15,18-2-14-15,-18 2-9 16,17-9-5-16,-5 9-6 0,-12 0-2 15,15-5-3-15,-15 5-2 16,12-4-5-16,-12 4-4 16,0 0 0-16</inkml:trace>
  <inkml:trace contextRef="#ctx0" brushRef="#br4" timeOffset="176798">22532 11839 36 0,'0'0'30'0,"0"0"2"16,0 0 0-16,0 0-16 15,-7-12-4-15,7 12 2 16,0 0-6-16,0 0 3 16,2-18-4-16,7 25 2 15,-9-7-4-15,21 16-1 0,-9 1-1 16,8 6-3-16,0 4 2 15,5 8-3-15,0 2 2 16,3-3-3-16,-1 3 2 16,-2-1-1-16,4-1-1 15,-1-8-1-15,6 4-4 16,-11-20-18-16,9 10-12 15,-8-12-1-15,8 6-1 16,-11-14 1-16</inkml:trace>
  <inkml:trace contextRef="#ctx0" brushRef="#br4" timeOffset="177392">22506 11898 45 0,'0'0'28'0,"0"0"-1"16,-9-11-1-16,9 11-26 16,0 0-6-16,-14-5-16 15,14 5-6-15,0 0 1 16,-11 1-1-16</inkml:trace>
  <inkml:trace contextRef="#ctx0" brushRef="#br4" timeOffset="179014">1275 12504 66 0,'-2'-12'34'0,"2"12"0"15,0 0-10-15,-7-16-14 16,7 16 0-16,0 0-4 16,0 0-2-16,0 0 0 15,0 0-1-15,0 0-2 16,0 0 1-16,0 0-1 15,16 5 0-15,-6 3 1 16,8 5-1-16,2 2 0 0,-1 8 0 16,4 3 0-16,1 4 0 15,-1 0-1-15,1 0 0 16,-2 0 0-16,0-1 0 15,-1-3-1-15,1-7-3 16,8 0-3-16,-8-11-29 16,14 1 0-16,-4-11-1 15,9 2-1-15</inkml:trace>
  <inkml:trace contextRef="#ctx0" brushRef="#br4" timeOffset="179457">1735 12813 53 0,'-9'0'32'16,"9"0"-1"-16,-18-4-1 15,18 4-24-15,0 0 0 0,0 0-2 16,0 0 1-16,8-11 0 15,5 4-1-15,8 3 0 16,5-3-2-16,8 2 1 16,4-1-1-16,5 1 0 15,5 2-1-15,-1 0-1 16,3 6-2-16,-5-4-5 15,10 9-27-15,-16-5 0 16,7 7-3-16,-10-7 2 16</inkml:trace>
  <inkml:trace contextRef="#ctx0" brushRef="#br4" timeOffset="179945">2676 12423 65 0,'9'-24'36'0,"-9"24"0"16,0 0 0-16,0 0-27 16,-9 13-2-16,-5 19-1 15,-15 3-1-15,-4 13-2 16,-8 2-1-16,-6 8 0 15,2-1-1-15,1-6-3 16,10 4-6-16,2-24-29 0,29-2 0 16,3-29-1-16,32 8-2 15</inkml:trace>
  <inkml:trace contextRef="#ctx0" brushRef="#br4" timeOffset="180448">2774 12521 49 0,'0'0'31'16,"-9"-20"4"-16,9 20-1 0,3-22-22 16,-3 22-2-1,12-11-2-15,1 13-1 0,-13-2-1 16,24 15-1-16,-11 0-1 15,4 8-1-15,0 3-1 16,7 4-1-16,-1 3-1 16,1-3-2-16,5 5-3 15,-1-14-8-15,14 7-24 16,-7-13 0-16,11 1-1 15,-8-11 0-15</inkml:trace>
  <inkml:trace contextRef="#ctx0" brushRef="#br4" timeOffset="180744">3051 12748 69 0,'0'0'37'15,"0"0"-1"-15,18 10 1 16,-4-12-31-16,16 6 0 15,4-6-2-15,10 5-1 16,4-3-3-16,3-6-3 16,10 9-22-16,-9-9-12 15,5 1 0-15,-12-8 0 0</inkml:trace>
  <inkml:trace contextRef="#ctx0" brushRef="#br4" timeOffset="181050">3764 12470 87 0,'0'0'37'0,"-13"9"2"15,-6 2-1-15,-3 12-33 16,-7 7-1-16,-3 7-2 15,-7 4-1-15,1 5-1 16,3 3-4-16,1-12-11 16,14 6-24-16,6-18 1 15,19-7-2-15,6-17 0 16</inkml:trace>
  <inkml:trace contextRef="#ctx0" brushRef="#br4" timeOffset="181579">3870 12491 76 0,'0'0'38'15,"-2"-17"-1"-15,2 17-1 16,-3-13-28-16,3 13-2 15,0 0-1-15,0 0-2 16,0 0 0-16,21 6-1 16,-5 8-1-16,4 6 1 15,6 4-1-15,-1 5-1 16,6 2-1-16,1-1-2 15,5 2-1-15,-7-9-4 16,17 4-28-16,-10-13-3 0,5 3 1 16,-3-12-1-16</inkml:trace>
  <inkml:trace contextRef="#ctx0" brushRef="#br4" timeOffset="181936">4267 12659 59 0,'0'0'35'16,"-22"6"0"-16,22-6-3 15,-16 6-22-15,16-6-1 16,2 11-2-16,12-5 0 15,4-6-2-15,14 2-1 16,5-4-1-16,11 0-1 16,7-4 0-16,4-2-2 15,6-2-3-15,-7-3-4 16,9 8-30-16,-16-7 0 15,-2 7-2-15,-11-4 0 16</inkml:trace>
  <inkml:trace contextRef="#ctx0" brushRef="#br4" timeOffset="182347">5221 12342 67 0,'-6'12'37'0,"-2"6"0"16,-14 2 1-16,-4 14-26 16,-11 0-6-16,-1 10-1 15,-8-2-1-15,2 2-3 16,1-1-3-16,4-10-4 15,21 3-31-15,-1-18-1 16,19-1 0-16,0-17-2 16</inkml:trace>
  <inkml:trace contextRef="#ctx0" brushRef="#br4" timeOffset="182927">5303 12407 69 0,'2'-12'37'0,"-2"12"-1"0,5-10 2 16,-5 10-31-16,0 0 0 16,15-1-1-16,-15 1-2 15,18 15 0-15,-3-3-1 16,6 7-1-16,1 0 0 15,5 7-1-15,7 0-1 16,-2 0-3-16,6 4-2 16,-5-13-9-16,10 9-25 15,-11-8 1-15,7 4-2 16,-6-12 1-16</inkml:trace>
  <inkml:trace contextRef="#ctx0" brushRef="#br4" timeOffset="183281">5729 12610 55 0,'-11'8'35'15,"-1"-7"1"-15,12-1-1 0,-15 3-22 16,15-3-8-16,0 0 0 16,15-2-2-16,0-5 0 15,8-2-1-15,6-3-2 16,8-3-2-16,11 4-5 15,-9-10-28-15,18 1-1 16,-5-4-1-16,5 5 1 16</inkml:trace>
  <inkml:trace contextRef="#ctx0" brushRef="#br4" timeOffset="183881">6365 12284 57 0,'0'0'35'0,"0"0"0"16,0 0-1-16,0 0-23 16,0 0-3-16,-13 0-1 15,13 0-1-15,-8 17-1 16,1-2-1-16,-8-2-1 15,-2 8 0-15,-11 3 0 0,-4 8-2 16,-5-1 0-16,-6 6-1 16,0-2-1-16,3 0-2 15,12 1-4-15,-3-14-21 16,29 1-12-16,2-23 2 15,21 13-3-15</inkml:trace>
  <inkml:trace contextRef="#ctx0" brushRef="#br4" timeOffset="184651">6476 12363 43 0,'-11'-8'33'0,"11"8"2"16,-4-11 1-16,-5-1-21 15,9 12-3-15,0 0-2 16,1-11-3-16,-1 11 0 15,0 0-2-15,-2-12-1 16,2 12-1-16,0 0-1 16,7 11 0-16,-1 0 0 15,6 4-1-15,3 3 0 16,3 5 0-16,-1 6-1 15,2 1 1-15,-2 2-2 16,2-1 0-16,-3 2-2 16,-5-9-2-16,9 2-5 0,-14-14-29 15,17 3 1-15,-4-17-3 16,10 0 2-16</inkml:trace>
  <inkml:trace contextRef="#ctx0" brushRef="#br4" timeOffset="184963">6659 12574 74 0,'0'0'39'15,"-2"15"-2"-15,2-15 0 16,13 7-30-16,2-6-1 15,9 1-2-15,5-4-2 16,8 1 0-16,6-4-2 16,2-4-3-16,7 9-6 15,-9-12-29-15,5 10 0 16,-10-7-2-16,4 7 1 15</inkml:trace>
  <inkml:trace contextRef="#ctx0" brushRef="#br4" timeOffset="185354">7331 12250 70 0,'0'-20'37'16,"0"20"1"-16,-3-14 0 16,3 14-30-16,0 0-1 15,-15 17-1-15,0 1-2 16,-4 9-1-16,-5 6-2 15,-4 6 0-15,-4 5-1 16,-1 0-1-16,2 1-1 16,0-9-4-16,12 5-10 15,-4-19-24-15,17 0 2 16,6-22-2-16,5 10 1 15</inkml:trace>
  <inkml:trace contextRef="#ctx0" brushRef="#br4" timeOffset="185954">7534 12358 64 0,'-13'-11'36'0,"13"11"0"15,0 0 1-15,-21-15-28 16,21 15-3-16,0 0 0 15,0 0-1-15,11-3-1 0,-1 9 0 16,3 0-1-16,5 4 0 16,2 2 0-16,4 3-1 15,4 2 0-15,2 0-1 16,5 0-3-16,1-6 0 15,5 5-5-15,-7-18-14 16,14 10-19-16,-6-9 1 16,6 0-2-16,-6-6 0 15</inkml:trace>
  <inkml:trace contextRef="#ctx0" brushRef="#br4" timeOffset="186457">8020 12430 76 0,'-17'9'39'15,"-6"-8"-1"-15,11 8 2 16,-2-4-34-16,14-5-1 15,13 12-1-15,10-9-1 16,12-4 0-16,14-3-2 16,11-3-1-16,10-6-1 15,7 0-2-15,2-14-8 16,4 11-27-16,-11-6-2 0,-2 7 0 15,-17-2 0-15</inkml:trace>
  <inkml:trace contextRef="#ctx0" brushRef="#br4" timeOffset="187039">8978 11988 60 0,'0'0'37'15,"0"0"-1"-15,0 0-1 16,0 0-26-16,-23 16-2 16,4 10-1-16,-18 5-3 15,-5 11 1-15,-14 7-2 16,-6 5 0-16,-5 0-1 15,2-2 0-15,4-2-6 16,5-19-21-16,28-2-12 16,10-20 0-16,18-9-1 15</inkml:trace>
  <inkml:trace contextRef="#ctx0" brushRef="#br4" timeOffset="187644">9007 11974 64 0,'10'-11'37'15,"-10"11"-1"-15,0 0 1 16,0 0-28-16,0 0-2 15,10 10-1-15,4 5-2 16,0-1-1-16,9 3 0 16,6 2-1-16,6 0 0 15,5 0-1-15,2-4-1 16,1 0-2-16,1-6-3 15,10 8-28-15,-19-10-6 16,6 8 1-16,-15-7-2 16</inkml:trace>
  <inkml:trace contextRef="#ctx0" brushRef="#br4" timeOffset="188178">9468 12174 68 0,'0'0'37'15,"0"0"0"-15,0 0 1 16,0 0-31-16,0 0 0 0,19 6-2 15,2-3-2-15,6-5 0 16,8-1-1-16,6-1 0 16,4-2-1-16,7-3-1 15,-3-2-3-15,4 8-3 16,-15-9-32-16,9 11 0 15,-14-3 0-15,-1 6-2 16</inkml:trace>
  <inkml:trace contextRef="#ctx0" brushRef="#br4" timeOffset="188680">10559 11866 53 0,'-17'8'36'0,"-9"-1"0"16,-8 9 0-16,-15 0-22 15,-3 11-6-15,-21 0-1 16,2 8-1-16,-9-3-2 15,8 5-2-15,9 0-4 16,8-16-14-16,26 8-21 16,15-12-1-16,28-6-1 0,9-11 0 15</inkml:trace>
  <inkml:trace contextRef="#ctx0" brushRef="#br4" timeOffset="189380">10771 11925 61 0,'0'0'37'15,"-11"-6"1"-15,11 6 1 0,0 0-25 16,0 0-7-16,0 0 0 16,19 8-3-16,-10-1-1 15,5 6-1-15,3 0-1 16,2 2-1-16,2 5-1 15,-3-4-3-15,5 15-10 16,-10-12-24-16,9 5-1 16,-6-6 0-16,3 3 0 15</inkml:trace>
  <inkml:trace contextRef="#ctx0" brushRef="#br4" timeOffset="189748">11047 12131 76 0,'0'0'39'0,"-10"4"0"15,10-4 0-15,0 0-31 16,0 0-3-16,0 0 0 16,20 5-2-16,-2-4-1 0,5-2-1 15,5 1-2-15,7-1-2 16,-3-7-6-16,20 6-30 15,-13-7 1-15,8 2-2 16,-10-6-1-16</inkml:trace>
  <inkml:trace contextRef="#ctx0" brushRef="#br4" timeOffset="190296">11894 11940 70 0,'-10'2'39'15,"10"-2"-1"-15,-21 13 2 16,13 2-30-16,-12-3-4 16,-2 11-1-16,-7 2-2 15,-2 5-2-15,-4 1-1 16,0 2-3-16,4 6-6 15,-7-10-29-15,14-1 0 16,0-10 0-16,15-2-2 16</inkml:trace>
  <inkml:trace contextRef="#ctx0" brushRef="#br4" timeOffset="191013">11643 12138 68 0,'0'0'36'16,"-18"-1"0"-16,18 1 2 15,-24-5-32-15,24 5-1 16,-27-3 0-16,11 0-1 0,-7-1-1 16,-2 3 0-16,-8-2-2 15,1 2 1-15,-2 0-3 16,1-1-2-16,9 6-5 15,-8-5-30-15,20 5 1 16,12-4-2-16,0 0 0 16</inkml:trace>
  <inkml:trace contextRef="#ctx0" brushRef="#br4" timeOffset="191686">12304 11963 63 0,'0'0'37'0,"-15"3"0"0,15-3 1 16,-16 4-27-16,15 6-4 15,1-10-1-15,4 22-1 16,6-7-1-16,7 5-1 15,4-2 0-15,9-1-1 16,3 2 0-16,1-1-1 16,1-2-2-16,-1-1-1 15,-1 3-2-15,-8-7-5 16,7 11-24-16,-18-7-7 15,2 6 1-15,-11-5-1 16</inkml:trace>
  <inkml:trace contextRef="#ctx0" brushRef="#br4" timeOffset="192099">12627 12276 80 0,'0'0'37'0,"0"0"1"16,0 0-5-16,0 0-26 16,20-10-1-16,4 9-2 15,4-5 0-15,11 1-3 16,3-1 0-16,5-1-3 15,3 7-4-15,-13-10-32 16,8 12 0-16,-15-6-1 16,2 6-1-16</inkml:trace>
  <inkml:trace contextRef="#ctx0" brushRef="#br4" timeOffset="192505">13400 11907 73 0,'-9'11'38'16,"-11"-1"0"-16,2 12 0 15,-16 1-31-15,5 8-2 16,-5 5-2-16,-3 2-1 15,0 4-2-15,4-4-1 16,5 4-6-16,-3-12-31 16,19 0 1-16,4-14-2 15,14-5 1-15</inkml:trace>
  <inkml:trace contextRef="#ctx0" brushRef="#br4" timeOffset="193067">13503 12027 62 0,'-6'-10'35'0,"6"10"0"15,-3-22-2-15,3 22-25 16,12-13-1-16,0 12 1 0,-12 1-2 16,25-2 0-16,-11 5-2 15,4 10 0-15,-1 2-1 16,4 9 0-16,1 2-2 15,-1 4 1-15,2 3-2 16,0 0 0-16,4 3-4 16,-6-14-8-16,11 10-27 15,-8-12 0-15,6 3-1 16,-7-13 0-16</inkml:trace>
  <inkml:trace contextRef="#ctx0" brushRef="#br4" timeOffset="193421">13892 12306 81 0,'-13'12'38'0,"13"-12"1"16,0 0-1-16,25 5-33 16,-5-8-2-16,8 2 0 15,3-4-1-15,6 1 0 0,1-1-3 16,1-3-1-16,5 8-7 15,-13-10-29-15,8 7 1 16,-10-5-2-16,7 7 0 16</inkml:trace>
  <inkml:trace contextRef="#ctx0" brushRef="#br4" timeOffset="193868">14749 12004 77 0,'-13'9'39'16,"5"13"-1"-16,-13-4 1 15,-1 12-32-15,-12 1-2 16,-3 7-1-16,-8 1-2 16,0 3 0-16,2-2-4 15,0-8-3-15,18 7-29 16,-7-17-5-16,20 0 1 15,12-22-2-15</inkml:trace>
  <inkml:trace contextRef="#ctx0" brushRef="#br4" timeOffset="194503">15011 12023 67 0,'-11'-4'36'16,"11"4"0"-16,0 0 1 15,10-6-30-15,-10 6-2 0,15-3 1 16,-15 3-1-16,25 9-1 15,-9-1 0-15,6 6-1 16,1 0-1-16,6 2 0 16,1 1-2-16,0 3-1 15,4 2-3-15,-6-6-5 16,9 12-28-16,-18-10-1 15,3 10 0-15,-10-6-2 16</inkml:trace>
  <inkml:trace contextRef="#ctx0" brushRef="#br4" timeOffset="194976">15504 12325 48 0,'0'0'34'16,"-20"-11"2"-16,20 11 0 15,-16-12-22-15,16 12-4 16,0 0-1-16,0 0-3 16,0 0-1-16,25 0-1 15,0 0-1-15,6 0-2 16,10-4-1-16,4-4-5 15,17 7-31-15,-8-10-2 16,1 2 1-16,-10-3-3 16</inkml:trace>
  <inkml:trace contextRef="#ctx0" brushRef="#br4" timeOffset="195440">16229 12040 76 0,'0'0'39'15,"0"0"-1"-15,0 0 1 16,-30 13-32-16,9 6-4 16,-7 6 0-16,-5 6-1 15,-6 4-1-15,-1 3-1 0,4 5-5 16,-2-14-15-16,18 10-17 15,1-13-1-15,16-2-1 16,8-13 0-16</inkml:trace>
  <inkml:trace contextRef="#ctx0" brushRef="#br4" timeOffset="196108">16458 12017 77 0,'0'0'38'0,"-16"0"-1"15,16 0 1-15,0 0-33 16,0 0 0-16,-7 16-1 16,16-3 0-16,1 1 0 0,4 8-1 15,1-1 0-15,5 6-1 16,4-2 0-16,2 3 0 15,3-4-1-15,-3-3-1 16,2 1-1-16,-2-8-2 16,7 5-6-16,-18-13-23 15,9 8-8-15,-8-8 1 16,4 5-2-16</inkml:trace>
  <inkml:trace contextRef="#ctx0" brushRef="#br4" timeOffset="196514">16790 12318 55 0,'0'0'36'15,"0"0"0"-15,0 0-1 0,0 0-19 16,0 0-6-16,14-4-3 15,-4 3-2-15,8 4-2 16,0-3 0-16,6 0-2 16,5 1-2-16,-1-5-2 15,10 11-19-15,-5-16-15 16,7 6 0-16,-6-11-2 15,5 4 0-15</inkml:trace>
  <inkml:trace contextRef="#ctx0" brushRef="#br4" timeOffset="196914">17384 12030 63 0,'8'-12'35'0,"-8"12"0"15,0 0 0-15,5-15-26 0,-5 15-1 16,0 0-2-16,-5 23 0 15,-12-7-1-15,-3 13-1 16,-10 6-1-16,-5 5-1 16,-5 5-1-16,-5 0-1 15,7 1-4-15,-5-15-9 16,17 7-25-16,1-17 0 15,18 0 0-15,7-21-1 16</inkml:trace>
  <inkml:trace contextRef="#ctx0" brushRef="#br4" timeOffset="197440">17625 12047 66 0,'0'0'36'0,"0"0"0"16,-9-10 2-16,9 10-27 16,7 12-4-16,3 2 0 15,-2-1-2-15,9 8-1 16,2-3 0-16,4 5-1 15,1-2-1-15,3 3-1 16,1-3-1-16,-3-2-2 16,4 4-4-16,-9-12-9 15,8 12-23-15,-14-8 0 0,7 8-1 16,-10-10 0-16</inkml:trace>
  <inkml:trace contextRef="#ctx0" brushRef="#br4" timeOffset="197748">17990 12313 85 0,'0'0'38'15,"0"0"-1"-15,3 16 2 16,-3-16-34-16,20 9-1 15,-6-6-1-15,9 0-1 16,1-1-1-16,4-5-3 16,6 6-6-16,-11-11-29 15,15 4 0-15,-10-10-1 16,10 5-2-16</inkml:trace>
  <inkml:trace contextRef="#ctx0" brushRef="#br4" timeOffset="198197">18643 12001 72 0,'0'0'37'15,"0"0"-1"-15,0 0 1 16,-17 4-29-16,9 13-1 16,-7 0-2-16,1 11 0 15,-11 3-1-15,-3 6-1 16,0 2-1-16,-4 1-1 15,2 0-2-15,0-6-3 16,9 7-17-16,-1-19-17 16,13 1 1-16,9-23-3 15,-2 19 2-15</inkml:trace>
  <inkml:trace contextRef="#ctx0" brushRef="#br4" timeOffset="198680">18768 12056 70 0,'-4'-17'37'0,"4"17"0"16,0 0 1-16,15 3-28 16,-15-3-2-16,15 19-1 15,-6-2-1-15,8 8-1 16,-2 1-2-16,10 3 0 15,-2 1-2-15,6-2 0 16,3 1-2-16,0-8-4 0,9 10-16 16,-12-16-19-16,8 2 2 15,-15-7-3-15,6 4 2 16</inkml:trace>
  <inkml:trace contextRef="#ctx0" brushRef="#br4" timeOffset="199111">19263 12305 55 0,'0'0'33'16,"-20"-1"-1"-16,20 1 1 15,-13-6-20-15,13 6-6 16,0 0-1-16,0 0 1 15,0 0 0-15,0 0 0 16,0 0 0-16,14 13-1 16,-14-13 0-16,16 9-2 15,-4-5-1-15,3-2 0 0,3-1-2 16,5-2-1-16,6-1-2 15,0-9-2-15,9 12-15 16,-9-14-20-16,14 6 0 16,-10-8-1-16,5 9-1 15</inkml:trace>
  <inkml:trace contextRef="#ctx0" brushRef="#br4" timeOffset="199495">19811 11979 90 0,'-11'-22'39'0,"11"22"-1"15,-4-16 1-15,4 16-35 16,0 0 1-16,-3 11-1 16,-4 7 1-16,-4 7-2 15,-7 5-1-15,-2 9 0 16,-8 5-2-16,-6-1-2 15,4 5-4-15,-7-16-16 0,14 11-17 16,0-15 0-16,13 2-2 16,5-19 1-16</inkml:trace>
  <inkml:trace contextRef="#ctx0" brushRef="#br4" timeOffset="200159">20212 11995 64 0,'-12'-2'34'0,"-1"-4"0"15,13 6 0-15,-18-14-25 16,18 14-3-16,0 0-1 15,0 0 0-15,-12-10 0 16,12 10 0-16,0 0 0 16,7 14-1-16,-7-14-1 15,13 24 1-15,-3-9-2 16,3 8 1-16,3 0-1 15,4 7 0-15,-3 0-1 0,5 6 0 16,1 1-1-16,-2 1 0 16,2 0-2-16,-4 0 0 15,1 0-4-15,-5-12-2 16,13 9-24-16,-15-18-6 15,13 4-2-15,-6-14 0 16</inkml:trace>
  <inkml:trace contextRef="#ctx0" brushRef="#br4" timeOffset="200681">20499 12376 88 0,'-2'10'39'15,"2"-10"-1"-15,0 0 2 16,0 0-31-16,22 1-5 15,-2-7-1-15,8-3-3 16,3-1-2-16,1-4-3 16,6 13-14-16,-8-12-20 15,5 8 1-15,-9-5-2 0,2 9 2 16</inkml:trace>
  <inkml:trace contextRef="#ctx0" brushRef="#br4" timeOffset="201666">21124 11993 53 0,'0'0'36'0,"7"-20"0"15,-7 20-1-15,-2-15-16 16,2 15-9-16,-10 9-4 15,-2 6-1-15,-9 5-1 16,-2 6-1-16,-7 4-1 16,-6 10 0-16,-6 0-1 15,2 4 1-15,-1-1-2 16,5-4-1-16,7 0-5 15,-5-13-29-15,17 4-2 16,3-13-1-16,14-1 0 16</inkml:trace>
  <inkml:trace contextRef="#ctx0" brushRef="#br4" timeOffset="202952">21391 11945 66 0,'-15'-5'34'15,"15"5"-1"-15,0 0 1 16,-3-13-27-16,3 13-2 16,0 0 0-16,10-13 1 15,-10 13-1-15,11 6 1 16,2 6-1-16,-7 3-2 15,8 7-1-15,-5 5 0 16,5 4 0-16,2 4-3 16,3-2 0-16,7 4-4 0,-1-16-13 15,16 12-20-15,-6-14 1 16,11 2-2-16,-6-11 1 15</inkml:trace>
  <inkml:trace contextRef="#ctx0" brushRef="#br4" timeOffset="203344">21705 12198 87 0,'0'0'35'15,"6"14"1"-15,-6-14-1 16,27-1-32-16,-1 2-3 16,6-2-2-16,12 5-3 15,-4-15-12-15,12 12-19 16,-5-10 1-16,9 3-2 0,-12-4 1 15</inkml:trace>
  <inkml:trace contextRef="#ctx0" brushRef="#br4" timeOffset="203750">22413 11862 77 0,'0'0'37'0,"0"0"-1"16,-14 18 1-16,-15-4-30 16,2 12-2-16,-15 5-2 15,-2 8 0-15,-7 5-5 16,-2-6-7-16,7 11-27 0,-2-8 0 15,16 1-1-15,4-11-2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2:50:06.40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1282 5926 67 0,'-8'-32'35'16,"2"5"-2"-16,-1 1 2 15,7 26-32-15,-7-23 2 16,7 23-1-16,6 16 0 0,-1 19-1 16,-3 13 1-16,4 25-1 15,-4 24-1-15,3 24 0 16,-2 24 1-16,1 16-1 15,-4 14 0-15,0 1 1 16,-4-1-3-16,2-15 2 16,-4-19-1-16,3-20 1 15,-1-30-2-15,4-22 0 16,5-34 1-16,-5-35 0 16,0 0-1-16,17-58 1 15,-12-9-1-15,2-25 0 16,-4-24 1-16,0-21-1 15,-6-23 0-15,0-10-1 16,-1-15 0-16,2 3 0 16,3 5 0-16,7 3 0 0,4 12 0 15,12 15 0-15,10 21 0 16,9 20 0-16,6 23 2 15,8 18-2-15,9 15 2 16,6 20-2-16,0 19 2 16,-5 18-1-16,-1 25 1 15,-6 18-1-15,-10 21 1 16,-12 19 0-16,-19 19 1 15,-20 16 0-15,-24 13 0 16,-21 7 0-16,-20-1 0 16,-13-1 0-16,-8-15 0 15,0-18-2-15,8-19-5 16,2-40-16-16,33-21-18 15,9-36 0-15,27-25-2 0,15-33 0 16</inkml:trace>
  <inkml:trace contextRef="#ctx0" brushRef="#br0" timeOffset="1">2425 5651 85 0,'-4'20'36'0,"4"12"2"16,-5 1-2-16,9 22-32 16,-4 13 1-16,8 22-1 15,-5 19 0-15,-1 23 0 0,-5 16 0 16,-4 14 1-16,-8 9-2 15,-2-2 0-15,-1-7-2 16,0-14 2-16,3-21-3 16,3-21 2-16,6-24-3 15,10-26 1-15,8-28 0 16,6-25 1-16,9-22-2 15,3-17 1-15,7-21 1 16,3-12-1-16,-2-12 0 16,3-3 0-16,-3-1 0 15,-2 8 0-15,-3 18-1 16,-8 9 0-16,-3 23 0 15,-3 18 1-15,-2 21-1 0,-4 16 0 16,3 18-1 0,-1 5-1-16,8 9-2 0,3-8 1 15,15 6-5-15,3-22-3 16,31 1-19-16,-4-27-6 15,20-10 1-15,1-23-1 16</inkml:trace>
  <inkml:trace contextRef="#ctx0" brushRef="#br0" timeOffset="2">3813 6857 80 0,'-33'-18'39'0,"-2"14"-2"16,-16 4 2-16,4 22-25 15,-7-3-5-15,5 18-4 0,1 8-1 16,8 13 1-1,9 10-3-15,8 4 1 0,11-2-2 16,15 2 0-16,13-10-1 16,12-10 1-16,15-19-1 15,10-19 0-15,9-22 0 16,9-21 1-16,1-25-1 15,2-16 1-15,-10-11-1 16,-6-5 0-16,-19-1-1 16,-15 3 0-16,-19 9-1 15,-14 12-1-15,-13 17 1 16,-13 17-1-16,-7 11 1 15,-4 13-3-15,9 8 0 16,2 2-3-16,22 13-21 16,2-18-10-16,21 0 2 0,12-23-2 15</inkml:trace>
  <inkml:trace contextRef="#ctx0" brushRef="#br0" timeOffset="3">4751 5294 83 0,'20'-41'39'0,"-8"46"-2"16,-18 35 2-16,-1 40-34 16,-17 40-1-16,-4 33-2 15,-3 34 0-15,-1 27-1 16,-2 18 1-16,1-1 1 15,2-2-2-15,8-17 1 0,5-24-4 16,2-33-2-16,16-21-10 16,-1-50-22-16,17-26-2 15,-3-40 0-15,10-26-1 16</inkml:trace>
  <inkml:trace contextRef="#ctx0" brushRef="#br0" timeOffset="4">4302 6635 102 0,'-16'31'40'0,"5"-3"0"16,21 5-2-16,10-10-38 15,15-8 1-15,17-4-1 0,18-2 1 16,13-7 0-16,10-3 0 15,7-6-1-15,5 1 0 16,-2-2 1-16,1 0-1 16,-11 1 1-16,-12-1-1 15,-17 5 0-15,-14 0 1 16,-18 6-1-16,-16 5 1 15,-15 8-1-15,-12 9 2 16,-10 9 0-16,-9 12 0 16,-3 8-1-16,2 10 2 15,2 6-2-15,5 4 1 16,9-2-1-16,11-3-1 15,14-9 0-15,13-11 1 16,16-20-1-16,14-17 0 16,9-22 1-16,4-18-1 0,0-20 1 15,-1-12-1-15,-12-12 0 16,-15-5 0-16,-18 2-2 15,-22-1-1-15,-26 12 1 16,-20 6-2-16,-12 16 1 16,-14 11-1-16,-2 14 1 15,-3 4-3-15,14 15-7 16,2-12-21-16,34 13-4 15,15-13-1-15,31 4-1 16</inkml:trace>
  <inkml:trace contextRef="#ctx0" brushRef="#br0" timeOffset="5">6074 7220 104 0,'-4'20'41'0,"4"-20"0"16,16 19-2-16,13-27-35 15,21-7-2-15,12-4 0 16,17-4-2-16,14-5-1 15,6-5-6-15,25 17-21 16,-7-11-11-16,5 16-2 16,-6-1-1-16,5 12 1 15</inkml:trace>
  <inkml:trace contextRef="#ctx0" brushRef="#br0" timeOffset="6">8630 5762 43 0,'0'-27'31'15,"0"-1"2"-15,0 11 1 16,-5-5-24-16,5 22-1 15,0-17-1-15,0 17 1 16,5 29-3-16,-1 21 0 16,0 14-1-16,-1 24 0 15,-1 29-1-15,-5 19-1 16,-5 18 1-16,-3 10-1 15,-7-1 0-15,0-8-1 16,0-6-4-16,3-26-3 16,16-6-16-16,1-36-16 15,18-23 0-15,7-30-2 16,17-20 1-16</inkml:trace>
  <inkml:trace contextRef="#ctx0" brushRef="#br0" timeOffset="7">9035 6670 100 0,'-14'28'37'0,"-7"8"1"16,4 18 0-16,-6 5-35 15,4 7 0-15,4 0-1 16,6-2 0-16,4-3-3 15,5-7 1-15,12-4-10 16,-4-20-26-16,20-5-3 16,-4-23 1-16,9-14-1 0</inkml:trace>
  <inkml:trace contextRef="#ctx0" brushRef="#br0" timeOffset="8">9042 6073 93 0,'-25'-21'36'15,"4"16"-1"-15,8 15-4 16,11 18-41-16,5-9-26 16,25 9 3-16,10 1-3 15,18 9 2-15</inkml:trace>
  <inkml:trace contextRef="#ctx0" brushRef="#br0" timeOffset="9">9764 6672 100 0,'-43'25'38'16,"1"17"1"-16,-9-5-1 16,14 10-32-16,-6-2-1 15,8 4 0-15,8 1-3 16,12-3 2-16,10-7-3 15,17-12 3-15,12-13-3 16,11-12-1-16,10-14 0 16,8-15 1-16,4-10-1 15,2-13-2-15,-3-8 2 16,-4-9-2-16,-6-1 1 0,-9 1-1 15,-9 3 1-15,-8 9-1 16,-12 13 1-16,-9 15 1 16,1 26 0-16,-26 12 0 15,2 36 1-15,-4 24 1 16,-3 29-1-16,1 24 1 15,1 18-1-15,7 15-1 16,6 4 0-16,5-1 1 16,10-13-1-16,4-10-1 15,3-21 1-15,7-19 0 16,-4-30 1-16,-1-17 1 15,-5-28-1-15,-3-23 1 16,-10-16-1-16,0-20 0 16,-6-22 1-16,-2-14 0 0,-2-14-2 15,3-13 1-15,8-8-1 16,7-2 2-16,6 0-2 15,13 4 0-15,7 6 0 16,11 4-2-16,13 9-1 16,8 3-3-16,12 13-6 15,-4-16-12-15,24 16-14 16,-6-13-5-16,13 3 2 15,-4-10-1-15</inkml:trace>
  <inkml:trace contextRef="#ctx0" brushRef="#br0" timeOffset="10">10921 5720 95 0,'-39'13'40'0,"-1"30"1"16,-13 7 0-16,2 30-34 15,0 18-1-15,4 20-1 16,-1 12 0-16,8 9-1 15,5 2 0-15,8-4 0 16,8-11-3-16,6-10 1 16,7-20-2-16,7-19 0 15,5-19 0-15,10-18 0 16,3-25 0-16,10-16 0 15,1-21 0-15,9-14 0 16,1-13 0-16,1-10 0 16,2-11 0-16,-5 3 0 15,-2 7 0-15,-6 8 0 16,-6 16 0-16,-9 9 0 0,-3 21 0 15,-12 6 0-15,11 35 0 16,-11-1 0-16,1 11 0 16,2 1 0-16,2 7 0 15,7-8 0-15,8-1 0 16,5-16-5-16,18-8-4 15,-2-26-11-15,30 3-9 16,-8-34-12-16,13-4 2 16,-2-21-3-16,7-10 4 15</inkml:trace>
  <inkml:trace contextRef="#ctx0" brushRef="#br0" timeOffset="11">11799 5894 103 0,'-33'34'41'0,"-6"47"-1"16,-19 10 0-16,6 24-35 15,1 6 0-15,10 4-2 16,2 2 1-16,12-9-4 16,13-8-4-16,6-24-7 15,26-1-18-15,-9-34-9 16,17-12-2-16,-11-32 1 15,7-13-1-15</inkml:trace>
  <inkml:trace contextRef="#ctx0" brushRef="#br0" timeOffset="12">11432 6467 125 0,'16'-24'41'16,"25"23"1"-16,10-8-6 16,19 15-32-16,20-2-4 15,16-5-6-15,24 18-13 16,-13-22-17-16,13 17-7 15,-10-11 0-15,-5 10-1 16</inkml:trace>
  <inkml:trace contextRef="#ctx0" brushRef="#br0" timeOffset="13">2283 8698 90 0,'-23'-21'39'0,"-4"7"-1"16,-13-4 1-16,-2 12-35 15,-13 4 0-15,1 16-2 16,-5 7 0-16,0 8-1 15,-3 7 1-15,9 3-2 0,3 2 1 16,12 4-1-16,15-1 1 16,14-4-2-16,18-5 1 15,19 2 1-15,15-4-1 16,9 2 0-16,9 2 0 15,4 2 0-15,-4 2 1 16,-7 5-1-16,-14 3 1 16,-15 4-1-16,-20 2 1 15,-13 5 0-15,-18-2 0 16,-10-6 0-16,-7-3 0 15,-1-12-2-15,3-7 0 16,8-19-3-16,14-9-1 16,6-30-13-16,31 2-21 15,3-18 1-15,20 1-1 16,7-17 0-16</inkml:trace>
  <inkml:trace contextRef="#ctx0" brushRef="#br0" timeOffset="14">2649 8874 85 0,'10'-13'37'16,"-8"1"0"-16,-2 12-1 15,0 0-30-15,-14 35 1 16,-4-4-2-16,3 16 0 15,-5 12-2-15,2 10 1 16,-2-1-2-16,10 4 1 16,4-9-1-16,10-8 0 0,11-14-1 15,11-18 0-15,12-19-1 16,15-22 1-16,6-19-1 15,4-17 0-15,3-12 1 16,2-9-1-16,-4-7 0 16,-4-3 0-16,-13 2 0 15,-8 14 0-15,-10 10 0 16,-8 18 0-16,-9 18-1 15,-12 23 1-15,0 0-1 16,-23 56 1-16,3 25-1 16,-8 22 1-16,0 34 0 15,-3 18 0-15,1 20 1 16,2 10 0-16,4 3 0 15,3-7 0-15,7-18 0 16,1-19-1-16,4-29 0 0,1-26 1 16,1-26-1-16,-3-29 1 15,-3-32-1-15,1-26 1 16,1-28 0-16,5-26-1 15,0-25 1-15,8-19-2 16,8-14-1-16,5-12 1 16,10 2-1-16,5 2-1 15,9 17 0-15,0 8-1 16,6 24-2-16,-2 7-4 15,16 34-8-15,-14-2-15 16,15 24-4-16,-5-3 0 16,10 17-1-16</inkml:trace>
  <inkml:trace contextRef="#ctx0" brushRef="#br0" timeOffset="15">3862 8984 92 0,'-7'20'39'0,"-13"-3"0"16,7 18 0-16,-14 3-31 15,7 7-2-15,-3 4-2 16,2 7 0-16,-1 2-1 16,5-2-1-16,1-4 0 15,5-12-1-15,5-9 0 16,8-13 0-16,-2-18-1 15,21-7 1-15,1-23-1 16,4-8 0-16,5-11 1 16,1-10 0-16,1-1-1 0,-3-1 0 15,-2 7 1-15,-7 9-1 16,-4 10 0-16,-3 14 1 15,-14 21-1-15,10 6 0 16,-8 17 1-16,0 12-1 16,1 5 0-16,5 4 0 15,9 0-1-15,2-6-2 16,15-7-1-16,5-20-3 15,20-6-6-15,-1-39-9 16,27 6-11-16,-12-31-6 16,14-4-1-16,-11-16 1 15</inkml:trace>
  <inkml:trace contextRef="#ctx0" brushRef="#br0" timeOffset="16">4807 8421 107 0,'-18'9'40'0,"-17"12"-1"15,2 36 0-15,-1 10-35 16,-3 13-1-16,3 13-1 15,5 10-1-15,8 4-1 16,8 2 0-16,6-6-2 16,6-13-1-16,12-5-4 15,-7-26-9-15,18 0-16 16,-16-29-9-16,8-8 2 15,-14-22-2-15</inkml:trace>
  <inkml:trace contextRef="#ctx0" brushRef="#br0" timeOffset="17">4465 9075 99 0,'5'-22'39'16,"3"-3"-1"-16,15 12 0 16,4-10-35-16,19-3-3 15,13-2-4-15,4-24-16 16,23 8-17-16,-3-11 0 15,7-1-2-15,-3-9 0 16</inkml:trace>
  <inkml:trace contextRef="#ctx0" brushRef="#br0" timeOffset="18">5389 8268 109 0,'-48'53'41'0,"-16"6"1"16,8 27-3-16,-6 0-34 15,8 7-1-15,4 3-2 16,7 5 1-16,6-4-2 15,13-5 0-15,10-10-1 16,9-11 0-16,10-12 0 16,5-13-1-16,8-18 1 15,1-15 0-15,4-20 0 16,6-17 0-16,-2-12 0 15,0-12 0-15,-1-6 0 16,0-9 0-16,2 1 0 16,-2 6 0-16,-3 11 0 15,-3 14 0-15,-4 15 0 16,-3 20 0-16,-5 17 0 0,-8 18 1 15,-3 17-2-15,-4 11 1 16,1 7 0-16,1 3-1 16,8-1-1-16,6-8-1 15,15-5-2-15,4-28-9 16,30 7-8-16,-8-38-7 15,17 3-8-15,-9-25-4 16,8-8 0-16,-13-13 1 16</inkml:trace>
  <inkml:trace contextRef="#ctx0" brushRef="#br0" timeOffset="19">5635 9161 100 0,'-23'33'40'0,"-1"-10"0"15,17 10-1-15,6-12-37 16,19-4 1-16,12-9-2 15,13-9 1-15,9-10-1 16,5-12 0-16,2-8-1 16,3-10 1-16,-8-4 0 15,-5-4-1-15,-9-4 1 16,-12 0 0-16,-11 3 0 15,-7 7 1-15,-15 8-1 16,-8 9 0-16,-11 14 1 16,-8 18-1-16,-9 14 0 15,-4 18 0-15,0 13 0 16,1 14-1-16,5 4 0 0,10 3 0 15,11-2 0-15,17-8-1 16,15-5-2-16,13-20-3 16,26-1-8-16,-4-31-9 15,32 6-10-15,-4-27-8 16,14-3-1-16,1-16 0 15</inkml:trace>
  <inkml:trace contextRef="#ctx0" brushRef="#br0" timeOffset="20">6937 8870 87 0,'-23'-23'40'15,"-5"16"-1"-15,-18 2 2 16,9 20-34-16,-16 2-2 15,3 13 0-15,2 2-2 16,10 7-1-16,8-2 0 16,14 6-1-16,11-8 0 15,14-5-1-15,15-7 1 16,8-8-1-16,10-4 0 15,9-2 0-15,-1-4 0 16,-3-5-1-16,-2 0 1 0,-7 1 0 16,-12 6 1-16,-11 5-1 15,-13 9 0-15,-12 3 0 16,-9 7 1-16,-6 5-1 15,-3 7 1-15,-3-1-1 16,4 0 2-16,3-6-2 16,11 1 0-16,8-16-4 15,17-1-2-15,4-29-14 16,32 9-6-16,-7-26-12 15,22-2-4-15,-4-20 0 16,9-4 1-16</inkml:trace>
  <inkml:trace contextRef="#ctx0" brushRef="#br0" timeOffset="21">7345 8853 110 0,'-18'17'41'0,"-15"9"2"16,8 27-3-16,-2 5-36 15,2 12-1-15,3 6-2 16,6 5 0-16,12-3 0 15,5-6-2-15,14-8-2 16,2-19-2-16,19-6-10 16,-12-38-10-16,18 1-12 15,-12-29-4-15,9-10-1 16,-11-22 1-16</inkml:trace>
  <inkml:trace contextRef="#ctx0" brushRef="#br0" timeOffset="22">7351 8495 98 0,'-22'-7'36'0,"6"14"-3"16,16 12-19-16,14-10-50 16,9 11 0-16,8-4-2 15,18 4 0-15</inkml:trace>
  <inkml:trace contextRef="#ctx0" brushRef="#br0" timeOffset="23">8025 8723 109 0,'-33'35'41'15,"-23"-7"3"-15,4 15-3 0,-15-4-36 16,8 8 0-16,4-2-3 16,9 0 0-16,10-2-2 15,16-3 1-15,24-10-1 16,14-1 0-16,22-14 0 15,10-3 0-15,7-7-1 16,7-4 1-16,-4 4 0 16,-4-1 1-16,-13 3-1 15,-11 10 0-15,-18 8 0 16,-14 8 0-16,-15 7 0 15,-11 2 0-15,-4 4-1 16,-2-1 0-16,3 0-1 16,-1-11-4-16,16 7-7 0,-2-33-8 15,30 12-6-15,-10-33-11 16,31 2-3-16,2-17-3 15,19-7 2-15</inkml:trace>
  <inkml:trace contextRef="#ctx0" brushRef="#br0" timeOffset="24">8535 9197 115 0,'-11'27'44'16,"11"-27"0"-16,6 16-1 15,22-22-40-15,18-2-1 16,17-1 0-16,10-1-2 0,13 4-2 16,6-9-3-16,10 15-8 15,-14-20-7-15,14 25-8 16,-28-20-15-16,6 8-1 15,-16-12-1-15,-6 1 3 16</inkml:trace>
  <inkml:trace contextRef="#ctx0" brushRef="#br0" timeOffset="25">10484 8830 70 0,'0'0'36'0,"0"0"-1"16,0 0 2-16,-11 9-32 16,5 17 0-16,-7 6-1 15,2 14 0-15,-9 4-1 16,3 11 1-16,-7-1-2 15,7 3 1-15,-4-10-1 16,7-4 0-16,0-11-2 16,5-8 1-16,3-16 0 15,6-14 0-15,0 0 0 16,18-36 0-16,-3-1-1 15,1-13 1-15,4-8 0 16,1-7 0-16,2-2-1 0,-4-3 0 16,-4 7 1-16,2 6-1 15,-5 13 0-15,-3 9 0 16,-4 9 1-16,-5 26-1 15,0 0 0-15,11 3 1 16,-10 20-1-16,4 9 0 16,-1 1 0-16,8 7 1 15,2-2-1-15,9-6 1 16,7-10 0-16,12-11 0 15,5-13-1-15,10-14 1 16,2-12 1-16,2-9-2 16,0-8 1-16,-5 2 1 15,-9 1-1-15,-9 3 0 16,-10 9 0-16,-9 14 0 0,-19 16 0 15,11 10-1-15,-19 18 1 16,-5 10-1-16,1 14 0 16,-3 12-1-16,0 5 0 15,4 2-1-15,6 0-1 16,9-12-2-16,12 3-3 15,2-27-9-15,29 7-8 16,-10-31-11-16,22-4-4 16,-1-19-1-16,10-8 3 15</inkml:trace>
  <inkml:trace contextRef="#ctx0" brushRef="#br0" timeOffset="26">11638 8779 93 0,'-33'-19'40'0,"1"19"0"16,-18 5-1-16,5 18-34 15,-11 9 0-15,3 15-2 16,0 3 0-16,7 14 0 16,8 3-2-16,9-3 1 15,12-8-1-15,16-4 0 16,14-16-1-16,16-14 1 15,15-17-1-15,14-21 0 16,8-14 1-16,6-13-1 16,0-16 0-16,-2-5 1 15,-5-2-1-15,-10 2 0 16,-13 3 1-16,-15 11 0 0,-10 13-1 15,-10 10 0 1,-7 27 1-16,-16-6-1 0,-1 23 0 16,-2 16 0-16,0 10-1 15,2 3-1-15,7 12 0 16,1-2-2-16,14 0-2 15,6-7-2-15,19 4-8 16,-7-31-6-16,23 11-7 16,-11-28-9-16,17-6-2 15,-5-21 2-15,6-6 2 16</inkml:trace>
  <inkml:trace contextRef="#ctx0" brushRef="#br0" timeOffset="27">12178 8838 90 0,'-16'9'38'0,"-12"3"1"0,8 21 0 15,-9 0-34-15,10 9-1 16,-1 2-1-16,6 4 0 16,2-1-1-16,7-5 0 15,2-7-1-15,5-7 0 16,4-15 0-16,7-12 0 15,5-14 0-15,5-14 0 16,3-10 0-16,5-9 0 16,0-8 0-16,2-7 0 15,-1 5 0-15,-2 1-1 16,-2 3 0-16,-6 16 1 15,-5 6 0-15,-2 13 0 16,-3 15-1-16,-12 2 0 0,15 31 0 16,-11 2 0-16,0 13-1 15,2 1-1-15,3 13-1 16,1-6-3-16,8 4-2 15,-4-16-8-15,18 10-6 16,-11-34-7-16,19 5-10 16,-10-23-1-16,12-6 2 15</inkml:trace>
  <inkml:trace contextRef="#ctx0" brushRef="#br0" timeOffset="28">12799 8789 100 0,'-20'8'40'0,"6"15"0"15,-7-3-3-15,8 15-33 16,1 1-2-16,6 10 1 16,4-1-2-16,8-1 1 15,4-5-2-15,7-8 1 16,8-11 0-16,8-13-1 15,6-12 1-15,5-13 0 16,0-12-1-16,2-11 1 16,-1-4-1-16,-2-7 1 15,-6 4-1-15,-7 3 0 16,-7 0 1-16,-5 14 0 15,-9 13-1-15,-9 18 0 16,0 0 0-16,-6 23 0 16,-4 11 0-16,-1 9-1 15,3 12-1-15,2-8-3 0,11 8-4 16,-3-24-6-16,29 8-6 15,-2-37-10-15,27-4-9 16,8-23-2-16,23-10 2 16</inkml:trace>
  <inkml:trace contextRef="#ctx0" brushRef="#br0" timeOffset="29">14381 7806 95 0,'-38'-70'41'0,"3"23"2"16,-15 9-2-16,4 27-30 15,-8 20-8-15,-2 26 0 16,-1 22-1-16,2 22-2 15,-2 21 0-15,4 17-1 16,4 8 0-16,12 9 0 16,10 0 1-16,13-3 0 15,13-6-1-15,12-14 0 16,12-16-2-16,4-19-4 0,11-2-6 15,-15-44-9-15,14 6-10 16,-21-34-7-16,0-8-2 16,-18-21 1-16</inkml:trace>
  <inkml:trace contextRef="#ctx0" brushRef="#br0" timeOffset="30">13642 8681 105 0,'-30'-18'42'0,"5"-4"0"15,25 22-2-15,0 0-35 16,15-15-3-16,26 9 0 15,17-1-2-15,14 1-2 16,13-5-4-16,26 16-8 0,-6-21-9 16,20 21-14-16,-12-7-4 15,7 9-2-15,-10 2 3 16</inkml:trace>
  <inkml:trace contextRef="#ctx0" brushRef="#br0" timeOffset="31">14958 8597 92 0,'-20'-13'38'15,"3"7"2"-15,-8-7-2 16,7 8-33-16,-12-1-1 16,0 10-1-16,-6 3 0 15,-2 12 0-15,-8 9 1 16,-2 7-3-16,-1 7 2 15,2 9-2-15,3 2 1 16,7 1-1-16,7-4 0 16,16-6-1-16,13-10 0 15,18-12 1-15,19-15 0 0,14-16-1 16,15-16 1-16,9-10 0 15,8-14 0-15,-4-7 0 16,-1-5 0-16,-7 4 0 16,-18 6-1-16,-13 10 1 15,-12 9-1-15,-17 14 1 16,-10 18-1-16,-21 13 1 15,-2 16 0-15,-6 7-2 16,2 11 2-16,-1 9-2 16,3 5 0-16,11 6-2 15,14-2-1-15,13-12-3 16,22 1-5-16,4-26-5 15,30 11-5-15,-13-41-6 16,33 9-5-16,-12-28-7 0,5-7 2 16,-7-13 3-16</inkml:trace>
  <inkml:trace contextRef="#ctx0" brushRef="#br0" timeOffset="32">15660 8698 106 0,'-23'-27'40'16,"0"15"2"-16,-11 8-2 15,6 14-36-15,-10 13 0 16,7 13-2-16,-2 9 0 15,3 8-1-15,10 4 1 16,8 2-3-16,11-12 2 16,17-4-2-16,14-15-2 15,15-17-3-15,27-3-7 0,1-34-7 16,29 3-9-16,-10-27-11 15,16-3 0-15,-8-20-1 16,0-6 2-16</inkml:trace>
  <inkml:trace contextRef="#ctx0" brushRef="#br0" timeOffset="33">16407 8030 112 0,'-46'40'40'0,"2"30"1"15,-13 2-3-15,6 21-34 16,7 9-2-16,7 6 0 15,8 1-1-15,7-6-2 16,12-4-1-16,4-10-5 0,16 3-9 16,-10-38-12-16,17 3-11 15,-10-26-1-15,6-8-2 16,-13-23 3-16</inkml:trace>
  <inkml:trace contextRef="#ctx0" brushRef="#br0" timeOffset="34">15986 8554 94 0,'0'0'40'16,"0"0"1"-16,0 0-2 15,39 7-25-15,-2-8-11 16,14 0 0-16,6-2 0 0,5-1 0 15,1 0-1-15,2-3 0 16,-5 2-1-16,-9 3 0 16,-8-1 0-16,-13 2-1 15,-7 5 1-15,-9 3 0 16,-13 5 0-16,-11 10 1 15,-9 7-1-15,0 6-1 16,-7 6 2-16,2 4-2 16,1 6 0-16,1-1 0 15,7 0 0-15,9-6 0 16,9-8 0-16,11-11 0 15,10-10 0-15,10-13 0 16,10-13 0-16,5-10 0 16,3-11 0-16,2-10 0 15,-2-9 0-15,-3-4 0 0,-10-1 0 16,-6 4 0-16,-11 4 0 15,-6 8 0-15,-10 9 0 16,-6 13 0-16,0 18 0 16,-15 17 0-16,-3 14 0 15,2 10 0-15,-3 12 0 16,0 4 0-16,5 7 0 15,8-5-2-15,9-1-2 16,5-17-5-16,20 4-4 16,-6-31-6-16,26 8-4 15,-12-34-5-15,23 6-4 16,-12-24-5-16,5-3-1 15,-7-6 4-15</inkml:trace>
  <inkml:trace contextRef="#ctx0" brushRef="#br0" timeOffset="35">17277 8724 110 0,'0'0'38'16,"-25"13"2"-16,11 12-3 15,-6 1-34-15,3 13 0 16,-3 4 0-16,2 9 0 16,3 0-1-16,1 2-1 15,6-5 1-15,2-5-1 16,5-9 0-16,2-7 0 15,-1-28 0-15,0 0 0 16,19-13 0-16,-5-19 0 16,4-10 0-16,1-9 0 15,1-6 0-15,-1-7-1 16,2-2 0-16,1 1 0 15,-3 8 0-15,2 6 1 0,-2 5-2 16,-2 7 2-16,2 8-2 16,3 9 1-16,1 14-1 15,1 4-2-15,7 10-2 16,-2-4-6-16,18 20-5 15,-12-21-7-15,22 21-6 16,-15-22-6-16,15 7-5 16,-9-9 0-16,3 2 4 15</inkml:trace>
  <inkml:trace contextRef="#ctx0" brushRef="#br0" timeOffset="36">17891 8686 102 0,'-26'20'41'15,"8"11"1"-15,0-10-1 0,14 1-23 16,5-7-15-16,14 0 0 15,10-9-1-15,12 1-1 16,8-7 1-16,11-7-2 16,-1-4 0-16,1-6 0 15,-3-6 0-15,-9-8 0 16,-11-4 0-16,-14 1 0 15,-14-5 0-15,-14 7 0 16,-15-1 0-16,-9 10 0 16,-13 11 0-16,-5 15 0 15,-3 9 0-15,-1 22 0 16,5 7 0-16,8 12 0 15,9 7 0-15,13 0 0 0,14 3 0 16,17-5 0-16,17-4 0 16,19-10 0-16,18-6 0 15,8-7-4-15,20 2-8 16,1-23-4-16,19 13-5 15,-17-27-3-15,15 18-7 16,-26-26-4-16,-3 9-4 16,-21-5 3-16,-13 2 6 15,-17 11 42-15,-25-19 7 16,4 25 5-16,-28-22 6 15,18 11 5-15,-30 5 6 16,15-7 1-16,-5-13-3 16,13-3-41-16,7 18-7 15,-9-41-7-15,9 41-7 0,4-42-9 16,9 19-10-16,-1-4-1 15,6 3 0-15</inkml:trace>
  <inkml:trace contextRef="#ctx0" brushRef="#br0" timeOffset="37">19788 7318 89 0,'-57'35'38'0,"-17"27"1"16,-4 34-1-16,-17 20-30 15,4 33-1-15,-6 10-2 0,8 17-1 16,9 3-2-16,19 3-1 16,16-5-1-16,24-6 0 15,20-16-1-15,24-22-2 16,23-16-2-16,13-34-10 15,34-5-14-15,1-39-11 16,11-23 2-16,-1-33-3 16</inkml:trace>
  <inkml:trace contextRef="#ctx0" brushRef="#br0" timeOffset="38">19837 8490 91 0,'-23'34'36'16,"7"9"1"-16,-5 2 0 16,8 6-33-16,-2 5-2 15,3 8 0-15,-1-2 1 16,0 4-2-16,2-11 0 15,2-5 0-15,2-10-1 16,3-8 1-16,4-17-1 16,0-15 0-16,17-17 1 15,-1-13-1-15,4-12 1 16,2-10 0-16,1-4 0 15,4-10-1-15,-5 2 1 16,0 3 0-16,-7 7-1 0,-3 9 1 16,-5 10-1-16,-3 10 2 15,-6 11-2-15,2 14 1 16,-9 16 0-16,3 7-2 15,0 7 2-15,4 0-2 16,4 4 2-16,7-4-2 16,8-4 2-16,11-5-2 15,12-14 2-15,10-10-1 16,9-19 1-16,10-6 0 15,3-8 0-15,2-8 1 16,-5 1-2-16,-7-2 2 16,-12 3-1-16,-11 7 1 15,-11 10-1-15,-14 13-1 16,-14 12 1-16,0 0-1 15,-20 26 1-15,-3 10 0 0,0 10-1 16,1 7-1-16,1 4 0 16,3 6 0-16,8 1-2 15,7-7-1-15,13 1-2 16,4-21-8-16,22 10-8 15,-9-31-7-15,23 5-9 16,-5-22-1-16,9-6 1 16,-5-14 2-16</inkml:trace>
  <inkml:trace contextRef="#ctx0" brushRef="#br0" timeOffset="39">20836 8594 98 0,'-28'1'38'0,"-10"3"2"0,9 17-2 16,-7 2-33-16,7 12-3 15,-2 3 1-15,5 6-1 16,5 2-1-16,11-2 0 16,8-6 0-16,8 0 0 15,12-12 0-15,8-6-1 16,7-13 1-16,5-12-1 15,5-9 0-15,1-8 1 16,-3-12-1-16,-3-3 1 16,-9-1-1-16,-5-4 0 15,-5-3 1-15,-10 14 1 16,-4-2-2-16,-9 13 2 15,-2 5-1-15,6 15-1 16,-23 9 0-16,9 11 0 0,2 13 0 16,0 3-1-16,3 10 1 15,4 0-2-15,9-3 2 16,6-3-2-16,13-6-1 15,7-14-1-15,16-5-1 16,2-24-4-16,17 3-7 16,-8-32-7-16,17 5-8 15,-11-24-7-15,1-2 2 16,-9-15 1-16</inkml:trace>
  <inkml:trace contextRef="#ctx0" brushRef="#br0" timeOffset="40">21550 8101 103 0,'-13'-43'38'0,"6"26"0"16,-12 13 0-16,7 32-32 15,-6 16-3-15,5 22 0 16,-5 19-2-16,3 11 0 16,1 9-1-16,3 6 0 15,8 3 0-15,0-12-3 16,9-2-2-16,3-20-8 15,15 1-9-15,-10-36-11 16,15-7-5-16,-4-28-2 16,11-13 1-16</inkml:trace>
  <inkml:trace contextRef="#ctx0" brushRef="#br0" timeOffset="41">21668 8506 108 0,'-28'-9'39'16,"5"26"3"-16,-7-1-2 15,12 10-36-15,-7 3-2 16,6 2 0-16,1 4-1 16,8 0 0-16,5-6 0 15,6-2-1-15,8-3 1 16,5-3-1-16,9-5 1 15,7-3-1-15,8-6 1 16,6-1-2-16,5-3 0 16,2-8-2-16,6 0-3 15,-4-11-6-15,12 14-7 16,-21-25-8-16,16 15-12 15,-16-13 0-15,3 2-2 0,-11-7 3 16</inkml:trace>
  <inkml:trace contextRef="#ctx0" brushRef="#br0" timeOffset="42">22192 8584 106 0,'-26'18'39'0,"3"17"1"16,-9-3-2-16,14 10-34 16,-4 0-1-16,3 3-1 15,8-1 0-15,1-1-1 16,6-6 0-16,8-8-2 15,6-6-2-15,4-18-2 16,13 1-9-16,-12-31-8 16,19 8-10-16,-11-27-7 0,7 3-2 15,-8-22 1-15</inkml:trace>
  <inkml:trace contextRef="#ctx0" brushRef="#br0" timeOffset="43">22234 8258 108 0,'0'0'39'0,"4"22"2"15,6 0-1-15,9-4-36 16,4 5 0-16,3 1 0 16,6 3-1-16,-5 3 0 15,5 5 0-15,-7 3-1 16,-3 0-2-16,-7 6 1 15,-9 1-2-15,-6 2 1 0,-7 3 0 16,-6-3 0-16,-3-8-1 16,0-2 1-16,0-7 0 15,4-8 0-15,6-10 0 16,6-12 0-16,11-6 0 15,5-15 0-15,7-4-1 16,4-8 1-16,4-4 0 16,4-7 0-16,-3 1 1 15,-3 3 0-15,-2 6-1 16,-7 11 1-16,-5 10 0 15,-5 12-2-15,-10 1 1 16,12 32-1-16,-8-1-1 16,3 7-1-16,5 6-1 15,7 2 0-15,6-10-3 0,13 5 0 16,4-21-6-16,19 15-6 15,-13-31-5-15,21 14-4 16,-16-28-8-16,4 1-2 16,-9-13 2-16</inkml:trace>
  <inkml:trace contextRef="#ctx0" brushRef="#br0" timeOffset="44">23201 8675 99 0,'-24'-18'39'0,"-12"2"2"16,7 12-2-16,-8 4-34 15,6 12 0-15,1 6-3 16,2 9 1-16,4 8-2 15,9-1 0-15,2 2 0 16,15 0 1-16,5-6-1 16,12-5-1-16,8-10 1 0,7-9 0 15,5-13-1-15,3-5 0 16,1-11 0-16,1-7 0 15,-3-5 1-15,-2-3-2 16,-4-5 2-16,-4 0 0 16,-6 5-1-16,-3 4 1 15,-5 11-1-15,-8 13 1 16,-9 10-2-16,5 14 1 15,-15 17-1-15,-6 20 0 16,-8 17 0-16,-6 17 0 16,-5 19 0-16,-1 1 2 15,-5 12 0-15,5 0-1 16,1-1 2-16,4-11-2 15,7-13 2-15,3-16-2 0,9-22 2 16,-1-17-3-16,2-19 1 16,11-18 0-16,-17-16 0 15,8-11-2-15,-1-6 1 16,-2-12-2-16,2 0-1 15,1-3 0-15,3 7-2 16,1-4 0-16,8 15-8 16,-9-12-3-16,23 23-8 15,-13-20-1-15,24 16-9 16,-8-8-5-16,12-1 2 15</inkml:trace>
  <inkml:trace contextRef="#ctx0" brushRef="#br0" timeOffset="45">23585 7983 102 0,'14'4'40'16,"1"-1"2"-16,13 19-2 15,-6 7-35-15,12 10-2 16,2 11 0-16,2 14 0 15,-7 9 0-15,-5 17-1 16,-11 6-1-16,-9 4 0 16,-11 2-1-16,-10 0 0 0,-14-9 0 15,-4-5 0-15,-4-11-1 16,1-17 0-16,6-6-3 15,0-25-7-15,22 3-5 16,-5-36-6-16,35 12-9 16,-5-28-9-16,28 0-4 15,2-10 3-15</inkml:trace>
  <inkml:trace contextRef="#ctx0" brushRef="#br0" timeOffset="46">24022 8974 92 0,'-41'-10'42'15,"12"8"0"-15,-13-6-5 0,1 0-31 16,12 12-25-16,-15-21-11 15,15 15-14-15,-8-3 0 16,2 7 0-16</inkml:trace>
  <inkml:trace contextRef="#ctx0" brushRef="#br1" timeOffset="47">743 11013 68 0,'2'-21'35'0,"-2"21"0"16,0 0 1-16,9 12-26 16,-13 14-2-16,8 19-2 15,-4 11-2-15,3 15-2 16,-2 8-1-16,5 14 1 15,-3 2-2-15,0 3 1 16,-1-4-1-16,2-5 0 16,-3-8 0-16,1-10 1 15,1-17 0-15,-2-10 0 16,-1-21 0-16,0-23-1 0,0 0 1 15,-6-40-1-15,6-6 1 16,-2-15-1-16,0-11 0 16,1-13-2-16,1-12 3 15,1-5-1-15,6-8 1 16,2-1-1-16,3 3 1 15,8 1-1-15,4 10 1 16,9 10 0-16,7 11-1 16,4 17-1-16,5 17 2 15,3 15-1-15,-2 17 0 16,-1 13 1-16,-4 15-1 15,-7 9 1-15,-8 16-1 16,-10 12 1-16,-10 9-1 16,-14 10 1-16,-15 5-1 0,-16 3 0 15,-13-1-1-15,-10-4 1 16,-7-6-2-16,0-14 0 15,6-5-2-15,7-23-3 16,20-3-21-16,12-29-10 16,31-11 4-16,16-22-5 15</inkml:trace>
  <inkml:trace contextRef="#ctx0" brushRef="#br1" timeOffset="48">1654 10777 80 0,'0'0'38'15,"-13"18"-1"-15,-3 26 1 0,-14 5-19 16,3 23-15-16,-3 11-2 16,5 17 1-16,-4 9 0 15,4 9 0-15,1 4-1 16,7-4 0-16,0-12 0 15,7-8-1-15,1-16 1 16,7-12 0-16,4-18-2 16,1-17 0-16,6-13 0 15,-9-22 0-15,24-11-1 16,-9-16 2-16,3-10-2 15,0-8 1-15,-1-3 1 16,4-3-1-16,-4 5 0 16,1 7-1-16,-3 12 1 15,-2 13-1-15,0 15-1 16,-1 8-1-16,2 17-1 0,0 0-1 15,10 12-2-15,-1-10-5 16,20 11-23-16,-7-21-2 16,15 5 1-16,-5-21-1 15</inkml:trace>
  <inkml:trace contextRef="#ctx0" brushRef="#br1" timeOffset="49">2076 11586 101 0,'-28'14'39'0,"-9"-11"2"16,9 14-3-16,-7-5-33 16,13 5-1-16,1-5-2 15,9 6 0-15,3 6-1 16,7-1-1-16,2 3 1 15,5 10-1-15,3 1 1 16,0 4 0-16,0 2-1 16,1-3 1-16,1-1 0 15,-1-3-1-15,-1-5 1 16,2-8-1-16,2-9 0 15,0-10 0-15,3-11 0 16,1-7 0-16,2-18 1 16,3-1-2-16,-2-11 1 15,-2-5 0-15,-5 0 0 16,-7 0 1-16,-1 5-1 0,-11 8 0 15,-3 10-1-15,-8 5 0 16,0 15-1-16,-3 6-1 16,5 12-4-16,-2-8-9 15,18 18-22-15,0-22-2 16,10 16 0-16,6-22-1 15</inkml:trace>
  <inkml:trace contextRef="#ctx0" brushRef="#br1" timeOffset="50">2632 10707 104 0,'-27'12'40'16,"5"29"1"-16,-11 9-2 15,7 25-35-15,-4 12-1 16,7 14-1-16,1 11-2 16,6 9 2-16,4 1-3 15,2-6 0-15,9-5-4 16,6-17 1-16,11-5-9 15,-12-25-24-15,18-10-2 16,-12-28 0-16,10-13-1 16</inkml:trace>
  <inkml:trace contextRef="#ctx0" brushRef="#br1" timeOffset="51">2355 11600 98 0,'-12'-10'38'0,"12"10"1"16,0 0-3-16,30-3-32 15,4-2-2-15,9-1-1 16,9-2 1-16,6 1 0 16,3-4 0-16,4 1-1 15,-6 3 0-15,-6 4 0 16,-6 2 1-16,-10 6-1 15,-8 5 0-15,-7 8 0 16,-11 4 0-16,-6 8 1 16,-9 6-1-16,-4 6 1 15,-6 4-1-15,2 5 1 16,-2-3-1-16,1-1 0 0,6-6 0 15,4-7 0-15,7-10-1 16,8-13 0-16,6-14 0 16,4-15 0-16,6-12 0 15,-1-7 1-15,-2-13-1 16,-4-4 0-16,-3-5 0 15,-8 1-1-15,-7 2-1 16,-8 2-3-16,-3 11 0 16,-16-3-11-16,9 28-20 15,-17-4-5-15,9 22 0 16,-6-2 0-16</inkml:trace>
  <inkml:trace contextRef="#ctx0" brushRef="#br1" timeOffset="52">3602 11504 73 0,'8'-16'39'16,"-8"16"-1"-16,0 0 2 15,0 0-24-15,-33 9-8 16,6 15-3-16,-10 1-1 15,-2 8-2-15,-3 7 0 16,1-1 0-16,6 4-1 16,6-5 0-16,14-4 0 15,9-4-1-15,14-10 0 16,10-6 0-16,13-6 0 15,3-3 0-15,3-4 0 16,-3 1 0-16,-2 0 1 16,-6 1-1-16,-8 6 0 0,-11 4 1 15,-10 6-1-15,-8 5 0 16,-6 5 0-16,-4-3 0 15,0 3-2-15,-2-7-2 16,8 1-3-16,-2-23-12 16,17 0-20-16,0 0 0 15,35-24 0-15,-9-10-2 16</inkml:trace>
  <inkml:trace contextRef="#ctx0" brushRef="#br1" timeOffset="53">3964 11556 96 0,'0'0'38'0,"-14"-14"2"16,2 22-2-16,-11 6-34 16,6 2 0-16,-4 8-1 15,5 10 0-15,-4 3-1 16,5 8 0-16,2-3 0 15,5 8-1-15,7-9 0 16,8-6 1-16,6-11-2 16,6-13 1-16,9-11-1 15,8-12 0-15,2-15 1 16,0-9-1-16,2-6 0 15,-4-7 0-15,-5 3 1 16,-7 1-1-16,-6 7 0 16,-7 6-1-16,-6 15 1 15,-5 17-1-15,0 0 1 16,-19 47-1-16,2 9 1 0,-2 18-1 15,-5 17 1-15,-4 15 0 16,3 9-1-16,-3 3-1 16,4-4 2-16,1-9-2 15,4-8 1-15,6-20 0 16,4-15 0-16,2-20 0 15,2-18 2-15,5-24 0 16,0 0-1-16,-4-41 1 16,4-7-1-16,2-10 0 15,0-14 2-15,5-9 0 16,3-5-1-16,4-3 0 15,3 3 0-15,6 4 1 16,1 6-1-16,7 5 0 0,2 13-3 16,2 5-2-16,8 15-2 15,-6-5-9-15,20 27-14 16,-17-18-10-16,15 16 0 15,-9-10 0-15,8 14 2 16</inkml:trace>
  <inkml:trace contextRef="#ctx0" brushRef="#br1" timeOffset="54">4573 11559 101 0,'-12'16'39'0,"-5"-14"2"16,7 15-2-16,-8-3-33 16,7 9-1-16,-4 4-1 15,2 11-1-15,-2 4-1 16,1 8 0-16,1-1-1 0,-1 3 1 15,4-3-1-15,-1-10 1 16,6-10-1-16,5-10 0 16,0-19-1-16,15-12 1 15,0-16-1-15,4-8 0 16,2-10 0-16,4-7 0 15,1-1 0-15,1-2-1 16,-2 12 1-16,-4 4 1 16,0 12-1-16,-6 6 0 15,1 18 0-15,-3 7 1 16,-2 14-1-16,-3 8 0 15,0 4-1-15,6 6 0 16,-3 0-1-16,5-2-1 16,5-2-2-16,4-16-7 0,21 5-17 15,-14-33-9-15,22 4-2 16,-6-23-2-16,13-7 2 15</inkml:trace>
  <inkml:trace contextRef="#ctx0" brushRef="#br1" timeOffset="55">5375 11005 110 0,'-19'10'40'0,"-14"12"1"16,6 25-1-16,-7 10-37 15,7 15 1-15,2 10-4 16,2 7 2-16,7 4-3 15,4-1-1-15,6 0-1 16,4-9-2-16,6 0-6 0,-9-25-25 16,13 3-4-16,-9-29 0 15,8-6-1-15</inkml:trace>
  <inkml:trace contextRef="#ctx0" brushRef="#br1" timeOffset="56">5073 11673 103 0,'-18'-15'39'0,"18"15"2"16,0 0-1-16,29 3-37 16,-5-9-1-16,13-9-3 15,13-3-3-15,5-25-17 16,19 10-17-16,-2-25-3 0,7 7 3 15,-6-17-4-15</inkml:trace>
  <inkml:trace contextRef="#ctx0" brushRef="#br1" timeOffset="57">5880 10883 106 0,'-26'48'41'0,"-14"1"0"16,4 27 0-16,-6 0-37 15,2 11 1-15,-3 0-3 16,6 2 1-16,5-5-2 15,8-5 1-15,9-9-2 16,7-14 0-16,7-12 0 0,10-15 0 16,6-12 1-16,6-16-1 15,4-11 0-15,0-12 1 16,4-7-1-16,-2-5 0 15,-2-3 1-15,3 5-1 16,-10 5 0-16,-2 5 0 16,-2 16 0-16,-14 6 1 15,14 13-1-15,-10 12 0 16,-4 10-1-16,0 3 0 15,3 9-1-15,-2-4-2 16,9 6-1-16,-2-20-8 16,17 10-21-16,-9-25-7 15,17-3 1-15,-8-17-2 16</inkml:trace>
  <inkml:trace contextRef="#ctx0" brushRef="#br1" timeOffset="58">6094 11587 98 0,'-10'21'41'16,"7"11"0"-16,-1-14-1 16,16 2-34-16,0-7-2 15,11-6-1-15,4-9-1 16,6-8 0-16,4-10 0 15,2-7-2-15,1-6 2 16,-5-6-4-16,-3 0 3 16,-7-2-2-16,-7 5 2 0,-8 6 0 15,-8 5-1-15,-8 15-1 16,-9 7 2-16,-7 13 0 15,-7 14 0-15,0 15 1 16,-4 9-3-16,-1 5 2 16,6 6-1-16,4 0 2 15,8-1-3-15,11-7 0 16,14-12-2-16,14-15-1 15,18-4-8-15,2-32-13 16,26-1-16-16,-2-22 0 16,20-1-1-16,-7-21 2 15</inkml:trace>
  <inkml:trace contextRef="#ctx0" brushRef="#br1" timeOffset="59">6849 11393 116 0,'-52'35'44'0,"-7"-7"-4"16,15 9-4-16,5-7-33 15,12 2 1-15,14-13-4 16,14-5 1-16,16-4-1 16,6-6 0-16,10-6 0 15,1-1 0-15,2 3 0 16,-2 1 0-16,-9 6 0 15,-6 9 1-15,-15 7-1 16,-5 7 1-16,-12 5-1 16,-3 4 1-16,-7 2-1 15,2-1-1-15,1-2-2 16,2-11-2-16,16 3-11 0,2-30-20 15,0 0-6-15,17-9 0 16,14-9 0-16</inkml:trace>
  <inkml:trace contextRef="#ctx0" brushRef="#br1" timeOffset="60">7223 11412 82 0,'0'0'43'15,"-10"5"0"-15,1 25 2 16,-10-2-17-16,4 13-23 15,-3 2-4-15,3 6 2 16,-2-2-3-16,6 1 0 16,3-5-2-16,3-6-1 0,6-10-2 15,-1-27-2-15,16 22-7 16,-12-41-13-16,18 7-15 15,-12-24 2-15,12 5 12 16,-15-23 12-16,10 7 4 16,-13-17 4-16,4 0 9 15,-1 10 16-15,-8-9 17 16,2 12-2-16,-4-1-11 15,4 19-15-15,1 2-29 16,1 21-3-16,-3 10-4 16,0 0-2-16</inkml:trace>
  <inkml:trace contextRef="#ctx0" brushRef="#br1" timeOffset="61">7761 11329 92 0,'-17'10'41'16,"-12"-12"0"-16,4 13 2 15,-9-10-34-15,2 9-2 16,-4-3-1-16,4 2-1 15,2 0-1-15,6 2-1 16,5 1-1-16,6 2 0 16,12-1-2-16,12 1 0 0,11 2 0 15,8 0 0-15,8-1 0 16,11 4 0-16,1-3-2 15,3 4 4-15,-6-2-2 16,-6 6 0-16,-12-1 0 16,-15 6 0-16,-14 5 0 15,-16-1 0-15,-13 2 0 16,-6-1 0-16,-6 0-3 15,-2-7-1-15,5-3-3 16,-4-25-26-16,27 10-3 16,-9-26-4-16,20-1-3 15</inkml:trace>
  <inkml:trace contextRef="#ctx0" brushRef="#br1" timeOffset="62">9143 11434 85 0,'0'0'37'0,"-12"-6"2"16,3 18-1-16,-16 8-32 0,5 14-1 15,-7 4-2-15,2 7 0 16,-3 3 0-16,4 3-2 15,6-1-1-15,4-3-1 16,14-7-3-16,3-24-9 16,18-2-25-16,3-19 0 15,13-9-1-15,-3-22 0 16</inkml:trace>
  <inkml:trace contextRef="#ctx0" brushRef="#br1" timeOffset="63">9053 10896 109 0,'-37'-20'38'0,"-2"11"1"16,14 19-3-16,10 6-38 16,11-4-1-16,22 12-8 15,0-12-27-15,25 8 1 16,5-6-1-16,16 4-1 15</inkml:trace>
  <inkml:trace contextRef="#ctx0" brushRef="#br1" timeOffset="64">9560 11227 107 0,'-37'22'40'16,"1"12"1"-16,-9-16-1 16,0 4-35-16,10-6-2 0,13 0 0 15,10-5-1 1,12-11 0-16,14 18-2 0,11-9 0 15,8 0-1-15,9 6 2 16,0 5-2-16,-4 8 1 16,-6 4 0-16,-9 12 0 15,-17 7 1-15,-12 4 0 16,-13 2-1-16,-10-1 1 15,-8-3-1-15,-3-6 0 16,3-8-3-16,2-19-2 16,22 1-16-16,2-36-19 15,22-1-2-15,11-23 0 16,22-4-2-16</inkml:trace>
  <inkml:trace contextRef="#ctx0" brushRef="#br1" timeOffset="65">11064 10637 94 0,'0'0'37'15,"-26"28"3"-15,2 12-3 16,-18 11-33-16,7 19-1 16,-4 10 0-16,0 19-1 15,-5 9-1-15,1 6 1 16,1 6-2-16,5-3 1 15,4-11-3-15,9-10 1 16,9-13-6-16,2-31-7 16,23-5-24-16,-3-28 0 0,13-12-1 15,-1-23-1-15</inkml:trace>
  <inkml:trace contextRef="#ctx0" brushRef="#br1" timeOffset="66">10601 11489 100 0,'-22'4'39'0,"0"-4"2"15,17 13-3-15,5-13-33 16,4 17-2-16,25-18-1 16,18-10-3-16,14-3-1 15,12-21-9-15,27 4-25 16,-7-20-4-16,15 1 2 15,-5-13-3-15</inkml:trace>
  <inkml:trace contextRef="#ctx0" brushRef="#br1" timeOffset="67">11474 10653 97 0,'-43'28'40'0,"6"22"1"15,-10 8-1-15,9 10-31 16,-5 15-5-16,7 11-1 15,-1 4 0-15,3 7 1 16,2-3-3-16,8-6 1 16,2-10-1-16,12-14 0 15,1-13-1-15,8-14 1 16,8-16-1-16,7-17 0 0,9-17 1 15,5-13-1-15,7-12 0 16,1-6 0-16,1-7 1 16,2 2-1-16,-3 4 0 15,-6 6 0-15,-3 14 0 16,-7 16 1-16,-10 14-1 15,-2 18 0-15,-3 11 0 16,-5 9 1-16,1 6-1 16,2 2-1-16,4 3-1 15,4-13 0-15,10-6-3 16,5-18-2-16,19-4-13 15,-4-32-17-15,17-1-5 16,-8-23 1-16,9-4-1 16</inkml:trace>
  <inkml:trace contextRef="#ctx0" brushRef="#br1" timeOffset="68">11846 11417 96 0,'-25'6'41'0,"14"15"2"15,-2-8-3-15,14 5-32 16,4-1-6-16,11-4 1 15,6-2-1-15,13-5-1 16,4-8 0-16,4-6 0 16,-4-4 0-16,3-5-1 15,-7-2 2-15,-4-4-4 16,-12-5 4-16,-12 2-2 0,-9 0 1 15,-10 6-1-15,-12 2 2 16,-9 11-2-16,-7 11 0 16,-7 15 2-16,-4 9-2 15,1 17 2-15,0 9-2 16,12 6 1-16,9 1-1 15,19-7 2-15,18-4-3 16,25-16-2-16,29-7-5 16,10-31-14-16,38 0-19 15,-4-19-3-15,15-1 1 16,-2-7-2-16</inkml:trace>
  <inkml:trace contextRef="#ctx0" brushRef="#br2" timeOffset="69">13142 11401 91 0,'-4'20'39'16,"-6"-4"1"-16,4 9-3 15,-4-1-33-15,3 12-1 16,-6 1-1-16,0 12 1 15,-2 0-1-15,-1 9 1 16,-4-2-1-16,4-7 0 16,0-8-1-16,4-11 0 15,5-10 0-15,7-20 0 0,0 0-1 16,18-28 1-16,1-13-1 15,6-13 0-15,5-10 1 16,-1-9-1-16,3-4 1 16,-2 0-1-16,-2 2 1 15,-1 12-1-15,-10 14 1 16,-1 10 0-16,-8 16-1 15,-8 23 0-15,0 0 0 16,10 28 0-16,-11 10-1 16,-3 13 2-16,2 5-2 15,2 3 1-15,6-1-1 16,6-8 2-16,9-12-2 15,8-15 1-15,11-20 1 16,9-15-1-16,13-17 0 16,3-13 0-16,-2-9 2 0,2-1-2 15,-9 3 1-15,-6 9-1 16,-14 10 2-16,-12 14-3 15,-11 22 1-15,-12 17 0 16,-9 19 0-16,-6 15 0 16,1 12-1-16,-2 6 1 15,5 6-2-15,3-6 1 16,9-2-2-16,7-16-1 15,15-3-4-15,1-32-17 16,23 2-15-16,-2-25 0 16,14-4-1-16,-2-23 2 15</inkml:trace>
  <inkml:trace contextRef="#ctx0" brushRef="#br2" timeOffset="70">14329 11501 95 0,'-31'-22'39'15,"1"17"0"-15,-11 0 0 16,10 18-33-16,-8 6-2 15,3 16 0-15,-1 6-1 16,4 16 0-16,4 7-1 16,6 3 0-16,8-1-1 15,9-4 1-15,11-8-1 16,10-13 0-16,9-13-1 15,13-16 1-15,8-20-1 16,9-14 0-16,1-12 0 16,0-15 0-16,-1-6 0 0,-3-9 0 15,-9 1 0-15,-10 0 0 16,-6 5 0-16,-11 8 1 15,-7 9-1-15,-7 9 0 16,-4 18 0-16,3 14 0 16,-18 7 0-16,9 17 0 15,2 16 0-15,-1 6-1 16,7 12-1-16,-3 1-1 15,10 9-3-15,0-16-5 16,19 4-28-16,-10-21-3 16,18-3 2-16,-5-25-2 15</inkml:trace>
  <inkml:trace contextRef="#ctx0" brushRef="#br2" timeOffset="71">14979 10861 107 0,'-24'82'40'0,"-6"8"0"15,10 28 0-15,-8 2-37 16,17 7 0-16,4 4-2 15,5-9-1-15,8-4-4 16,0-21-4-16,16-5-32 16,-8-27-3-16,10-13 3 15,-5-26-1-15</inkml:trace>
  <inkml:trace contextRef="#ctx0" brushRef="#br2" timeOffset="72">15053 11575 103 0,'-33'19'40'0,"6"15"2"16,-6-11-1-16,18 6-36 15,-7-4-2-15,6 1 0 16,5-2 0-16,3-1-1 15,4 0 0-15,9-5-1 16,5 0 0-16,7-2 0 16,8-5-1-16,6-1 1 0,8-6-1 15,8-4 1-15,6-4-2 16,3-4 0-16,3-3-1 15,-5-6-2-15,5 4-2 16,-11-14-8-16,7 13-27 16,-18-11-1-16,-1 9 1 15,-9-11-1-15</inkml:trace>
  <inkml:trace contextRef="#ctx0" brushRef="#br2" timeOffset="73">15590 11590 86 0,'-21'15'41'16,"9"18"-1"-16,-11-7 2 15,7 21-19-15,-2-3-20 0,4 5 0 16,2 3-1-16,4-3-1 16,2-2-1-16,1-8 0 15,11-6-3-15,1-18-3 16,11-2-15-16,-1-30-19 15,8-6-2-15,-5-20 2 16,8-5-2-16</inkml:trace>
  <inkml:trace contextRef="#ctx0" brushRef="#br2" timeOffset="74">15644 11238 104 0,'0'0'41'0,"-13"10"-1"15,19 18-2-15,-6-3-35 16,14 6 0-16,6-3-1 15,7 8 1-15,1 2-1 16,6 4 0-16,-4 0-1 16,4 2 3-16,-10 4-3 15,-3 0 1-15,-9 4 0 16,-8-1-1-16,-6 1-1 15,-7-6 1-15,0-6-1 16,-2-7 0-16,-1-7 0 16,10-11 0-16,2-15 0 15,10-13-1-15,10-12 1 16,5-11 0-16,4-7-1 15,4-10 1-15,1 0 0 0,-1 0 0 16,-4 11-1 0,-2 3 1-16,-7 15 0 0,-6 14 0 15,-1 14 0-15,-4 14 0 16,-3 12 0-16,-1 12 0 15,3 4 0-15,5 3 0 16,3-1 0-16,7-7 0 16,9-6-1-16,9-11 0 15,10-12-1-15,10-13-1 16,6-9 1-16,-1-14-1 15,1-6 1-15,-6-7-1 16,-12-8 2-16,-10-2 0 16,-14 1 1-16,-15 2 0 15,-18 7 2-15,-11 9 0 0,-12 7 0 16,-6 15 1-16,-8 10-1 15,-3 19 1-15,-1 10-1 16,5 12 1-16,5 6-2 16,10 4 1-16,9 0-1 15,11-3 0-15,14-8-1 16,11-9 1-16,8-11-1 15,10-16 0-15,5-9 0 16,8-12 2-16,-2-11-2 16,0-10 0-16,-5-4 0 15,-5-3 0-15,-1 0 0 16,-11 1-2-16,-6 10 2 15,-6 10 0-15,-11 20-1 16,0 0 1-16,-8 23-1 16,-7 18 1-16,-11 22-1 0,-2 15 0 15,-8 21-2-15,-2 14 0 16,-5 6 1-16,2-2 0 15,2-3 0-15,7-9-1 16,5-15 2-16,6-20 0 16,5-24 2-16,5-22-1 15,11-24 0-15,0 0 1 16,-11-40-1-16,11-6 0 15,5-11 1-15,2-9-2 16,7-5 1-16,3-11 0 16,6 0 2-16,7-2 0 15,6 3 0-15,3 8-2 16,2 16-6-16,-5-7-3 15,12 28-8-15,-17-15-8 0,22 25-16 16,-9-4-2-16,11 13-2 16,10-4 2-16</inkml:trace>
  <inkml:trace contextRef="#ctx0" brushRef="#br1" timeOffset="75">18174 11678 74 0,'15'-22'36'0,"-12"-5"0"15,2 10 1-15,-18-5-29 16,13 22-1-16,-27-20-2 16,6 21 0-16,-13 5-1 15,-1 13 0-15,-5 6-1 16,2 9 0-16,-3 6 0 15,6 4-1-15,6 3-1 16,6 0 1-16,10 0-1 16,12-4 0-16,11-8 0 15,14-8-1-15,11-10 1 16,10-12-1-16,9-11 0 15,4-17 1-15,1-14-1 16,-2-11 0-16,-6-12 0 16,-12-2 0-16,-10-4 0 0,-17 2-1 15,-14 8 0-15,-14 9 0 16,-10 14 0-16,-9 11 0 15,-3 15-1-15,1 7-1 16,7 12 0-16,10 0-2 16,23 11-5-16,-3-23-18 15,51 15-10-15,5-21 1 16,27-3-2-16,16-16 0 15</inkml:trace>
  <inkml:trace contextRef="#ctx0" brushRef="#br1" timeOffset="76">19505 10660 104 0,'-35'-58'37'16,"-3"16"0"-16,-17 1 1 15,8 17-36-15,-7 13 1 16,-1 21-1-16,2 22 0 15,1 29 2-15,-2 27-2 16,6 20 1-16,1 21-3 16,8 20 3-16,7 9-4 15,8 3 2-15,12-2-3 16,6-13-1-16,16-15-3 15,4-26-4-15,22-8-20 16,-13-39-12-16,11-16 4 16,-14-30-2-16</inkml:trace>
  <inkml:trace contextRef="#ctx0" brushRef="#br1" timeOffset="77">18782 11643 109 0,'-23'-23'39'15,"1"-4"0"-15,22 27-3 16,5-13-32-16,22 10-3 15,22 3-3-15,10-9-7 16,26 11-28-16,4-10-1 16,29 5-1-16,6-12-1 15</inkml:trace>
  <inkml:trace contextRef="#ctx0" brushRef="#br1" timeOffset="78">20965 10990 75 0,'20'-46'35'0,"-2"-1"0"16,-16-11 1-16,0 6-26 16,-14-14-1-16,0 15-2 15,-12 0-1-15,-1 13-1 16,-9 13-1-16,0 18-1 15,-10 16 0-15,1 27 0 16,-8 22-2-16,0 23 2 16,-3 20-2-16,-1 20 1 15,1 9-2-15,6 12 1 16,6 2-1-16,8-3 1 15,12-6-2-15,13-21 0 16,10-9-3-16,10-28 0 16,15-7-5-16,-6-36-12 15,17-6-16-15,-13-27-2 16,7-8 1-16,-15-21-2 0</inkml:trace>
  <inkml:trace contextRef="#ctx0" brushRef="#br1" timeOffset="79">20242 11600 105 0,'-15'2'38'0,"15"-2"1"16,5 13-1-16,27-6-35 16,15 3-1-16,11-5-1 15,19-2 1-15,6-3-1 16,8-1 1-16,3-5-2 15,1-1 1-15,-4 1 0 0,-8-3-1 16,-12 2 1-16,-13-1-1 16,-12 2 0-16,-14 1 1 15,-12 2-1-15,-20 3 0 16,0 0 1-16,-24 0 0 15,-4 8 0-15,-6 12 0 16,-7 4 0-16,-3 11 0 16,-3 10 0-16,6 3 0 15,5 10 0-15,8-5 0 16,9-2 0-16,14-6 0 15,14-8-1-15,13-12 1 16,14-14-1-16,11-11 0 16,5-17 0-16,5-7 0 15,0-16 0-15,-5-4 0 16,-8-9 1-16,-8-7-2 0,-14 2 1 15,-10-1 0-15,-12 6 0 16,-10 5 0-16,-4 9 0 16,-3 6 0-16,-3 11 0 15,2 9 0-15,3 9 0 16,15 4 0-16,0 0-1 15,0 23 1-15,19-9 0 16,9 3 0-16,9 0 0 16,6-5 0-16,8-1 0 15,2-3 0-15,0-5 1 16,-1 1-1-16,-7-6 0 15,-5 0 0-15,-9-3 0 16,-7 0 1-16,-10-1-1 16,-14 6 0-16,0 0 0 0,-14 3 0 15,-6 9 0-15,-4 11 0 16,-3 12 1-16,-3 4-1 15,-1 11 0-15,5 3 0 16,4 3 0-16,10-2 1 16,6-5-1-16,12-9 1 15,11-12-1-15,10-14 0 16,8-12 1-16,7-18-1 15,5-12 2-15,-2-10-2 16,-5-13 0-16,-3-3 0 16,-12-6 0-16,-9 0 0 15,-14 3 0-15,-6 9 0 16,-12 5-2-16,-4 12 2 15,-5 10-1-15,1 9 0 16,5 15 0-16,4 5-2 0,12 12-2 16,6-4-4-16,22 20-9 15,-3-22-5-15,29 19-4 16,-11-23-2-16,30 11-9 15,-8-16 0-15,11 2 1 16</inkml:trace>
  <inkml:trace contextRef="#ctx0" brushRef="#br1" timeOffset="80">22424 11576 115 0,'-35'-27'40'16,"3"28"1"-16,-23-5-1 16,1 22-36-16,-5 10 0 15,1 13-1-15,2 5 0 16,9 8-1-16,9 4-1 0,15-7 1 15,16-7-2-15,16-11 0 16,16-18 0-16,22-19 0 16,11-20 0-16,16-18 0 15,2-20 0-15,4-14 0 16,1-12 0-16,-7-9 0 15,-8-3 0-15,-13 2 0 16,-14 10 0-16,-12 12 0 16,-16 17 0-16,-12 19 0 15,-13 29 0-15,-10 28 0 16,-9 27 0-16,-4 20 0 15,-2 19 0-15,-1 16 0 16,3 10 0-16,6-6 0 0,16 7-6 16,2-25-10-16,26 6-6 15,-8-36-3-15,34 9-4 16,-12-38-2-16,26 2-5 15,-3-18-6-15,10-14 6 16</inkml:trace>
  <inkml:trace contextRef="#ctx0" brushRef="#br1" timeOffset="81">1440 13447 53 0,'-2'-26'36'0,"2"10"-2"15,-5-3 1-15,5 19-29 16,-6-21 0-16,6 21-1 16,0 0-2-16,-4 19 0 15,3 8-1-15,-2 11 0 16,-1 14-1-16,0 14 1 15,-1 7-1-15,3 3 0 16,-1 4 1-16,4-6-1 16,4-4 0-16,7-14 1 15,3-14-1-15,7-15 1 16,3-20-1-16,9-18 0 15,4-16 1-15,7-16-1 0,2-17 0 16,0-6 0-16,1-10 1 16,-4 0-2-16,-6 3 1 15,-3 10 0-15,-11 10 0 16,-4 16 0-16,-11 15-1 15,-9 22 1-15,0 0-1 16,0 26 0-16,-9 12 0 16,2 12 0-16,-1 9 0 15,1 6-2-15,7 5-1 16,4-7-2-16,16 1-7 15,-4-23-26-15,21-3 0 16,1-24-1-16,16-7 1 16</inkml:trace>
  <inkml:trace contextRef="#ctx0" brushRef="#br1" timeOffset="82">2487 13395 72 0,'-25'6'36'16,"-8"1"0"-16,-1 16 1 15,-3 3-34-15,4 9 1 16,1-3-1-16,11 3-1 16,4-1 0-16,10-2-1 15,9-7 0-15,11-7-1 16,8-5 1-16,11-6-1 15,4-4 1-15,5-1-1 0,-2 0 0 16,0 0 1-16,-6 3-1 16,-6 7 1-16,-10 8 0 15,-12 12-1-15,-13 8 1 16,-9 3 0-16,-6 5 0 15,-1 2 0-15,-3-4-1 16,3-9 0-16,7-8-2 16,6-18-2-16,22-6-2 15,5-33-8-15,21 1-23 16,2-27 0-16,18 0-1 15,0-20 1-15</inkml:trace>
  <inkml:trace contextRef="#ctx0" brushRef="#br1" timeOffset="83">2939 13394 78 0,'0'0'37'0,"-25"12"0"0,12 22 0 16,-10 3-33-16,6 13-1 16,1 8-2-16,3 4 1 15,3 5-2-15,5-3 0 16,4 0-2-16,5-11-1 15,9-2-8-15,-2-31-25 16,12-7 0-16,-1-26-3 16,6-12 2-16</inkml:trace>
  <inkml:trace contextRef="#ctx0" brushRef="#br1" timeOffset="84">2992 13127 75 0,'0'0'38'16,"0"0"0"-16,0 0 0 15,0 16-32-15,10 0-2 16,10 9 0-16,-2 3-1 16,6 6-1-16,-2 2 1 15,2 5-2-15,-4 9 1 16,-3 2-2-16,-7 10 1 15,-3-2-1-15,-7 2 1 16,-2-1 1-16,-1-3-1 16,-1-11-1-16,0-9 1 15,0-9-1-15,4-29 0 16,14 6 0-16,4-30 0 15,7-11 0-15,4-9 0 0,2-10 0 16,3-5 0-16,-1 1 0 16,0 4 1-16,-8 8-1 15,-5 11 0-15,-6 10 0 16,-4 16 0-16,-10 9 0 15,11 20 0-15,-10 11 0 16,3 4 0-16,1 7-1 16,7 7-1-16,4 2 0 15,6 1-1-15,3-6-1 16,14-3-1-16,3-15-2 15,12 2-1-15,-3-26-6 16,18 3-22-16,-11-25 0 16,3-3-1-16,-13-17 20 15,-2-1 12-15,-16-7 4 0,-13-6 6 16,-12 10 5-16,-23-11 25 15,-1 19 2-15,-15-2 0 16,0 23-15-16,-12-2-13 16,4 21-2-16,-1 11-2 15,5 17-1-15,4 9-1 16,8 8-1-16,11 7 0 15,5-1-1-15,15-2 0 16,12-6 0-16,9-13 0 16,11-8 0-16,8-14-1 15,5-14 0-15,2-14 1 16,0-13-1-16,-3-9 0 15,-7-8 0-15,-7-5 1 16,-8-1-1-16,-7 0 0 0,-7 5 0 16,-7 9 1-16,-4 12-2 15,-2 24 1-15,-13-5 0 16,1 35 0-16,-3 24 0 15,-4 24-1-15,-2 21 1 16,1 21 0-16,-1 23 0 16,1 6 0-16,2 7 1 15,2-5-2-15,2-12 1 16,3-15-1-16,2-19 1 15,1-21-1-15,0-26 1 16,-4-20-1-16,0-24 0 16,-1-21 1-16,-2-18 0 15,-1-16 1-15,-3-15-1 0,-1-16 1 16,1-14 0-16,4-12 0 15,4-4-1-15,8-3 1 16,8 0-1-16,7 3 1 16,15 7-1-16,10 10 0 15,8 9-2-15,14 17-6 16,-3-7-8-16,17 27-11 15,-10-11-16-15,15 6 1 16,-2-8-2-16,11 4 0 16</inkml:trace>
  <inkml:trace contextRef="#ctx0" brushRef="#br2" timeOffset="85">5365 12741 60 0,'5'-29'37'15,"2"10"-1"-15,-6-3-1 16,-1 22-29-16,0 0 0 16,1 17-1-16,-4 17 0 15,-2 22-1-15,-3 13-1 16,-1 18 0-16,-5 17-1 15,3 13-1-15,-7 6 1 16,3 3-1-16,2-10-1 16,5-13 0-16,10-12-3 15,8-24-2-15,13-17-2 16,2-40-8-16,24-10-23 15,-4-32 0-15,14-8 0 0,-7-18 1 16</inkml:trace>
  <inkml:trace contextRef="#ctx0" brushRef="#br2" timeOffset="86">5759 13352 53 0,'4'-38'37'0,"-3"19"0"15,-14 2-2-15,13 17-19 16,-28 23-6-16,16 10-3 16,-7 9-4-16,7 10 0 15,3 7-2-15,2 5 0 16,6 1-1-16,5-8-1 15,11-7-3-15,0-23-5 16,18-8-28-16,-5-25 0 16,9-12-2-16,-3-26 1 15</inkml:trace>
  <inkml:trace contextRef="#ctx0" brushRef="#br2" timeOffset="87">5817 12933 85 0,'-31'-22'37'16,"9"13"-1"-16,1-1 0 15,9 10-35-15,12 0-2 16,12 5-4-16,17 13-20 16,-4-11-12-16,15 14 2 15,0-5-3-15</inkml:trace>
  <inkml:trace contextRef="#ctx0" brushRef="#br2" timeOffset="88">6311 13227 73 0,'-25'21'39'16,"-13"-5"-1"-16,5 20 2 16,-15-6-34-16,12 17 1 15,-6 0-2-15,11 11-1 16,4-4-1-16,11-2-1 15,10-8 0-15,13-9-1 16,12-17 0-16,11-17 0 16,11-13-1-16,7-16 0 15,4-13 0-15,1-7 0 16,-5-6 0-16,-1-1 0 0,-9 2 0 15,-10 1-1-15,-9 5 1 16,-5 6 1-16,-6 7-2 16,-7 10 2-16,-2 11-1 15,1 13 1-15,-11 18-2 16,3 18 1-16,-3 22 0 15,1 25-1-15,-3 25 0 16,0 20 0-16,0 17 1 16,0 8-2-16,1 4 2 15,-1 0 0-15,4-14 1 16,1-13-1-16,0-25 1 15,-1-22 0-15,-2-23 0 16,0-21 1-16,-3-28-1 16,-1-16 0-16,-4-24 1 0,3-17-2 15,0-16 1-15,4-15-1 16,4-10 0-16,6-10 0 15,7-2 1-15,8-5-1 16,7 5 1-16,2 0-1 16,10 6-2-16,1 2 0 15,8 8-3-15,-1-5-6 16,15 19-15-16,-15-14-14 15,13 14-1-15,-8-9 0 16,7 9 2-16</inkml:trace>
  <inkml:trace contextRef="#ctx0" brushRef="#br2" timeOffset="89">6949 12548 94 0,'-22'19'41'0,"-10"8"0"16,5 27-1-16,-6 8-36 15,6 15 2-15,-1 13-3 16,5 12-1-16,-2 2 0 16,7 1 0-16,5-4-1 15,4-6-1-15,6-15 0 16,3-10-1-16,5-18 1 15,4-13 0-15,4-18 0 16,6-17 0-16,3-21 0 16,2-12 0-16,1-10 1 15,3-10-1-15,-2-1 0 0,2-2 1 16,-8 10-1-16,0 4 0 15,-6 15 0-15,-2 13 0 16,-12 10 0-16,16 21 0 16,-9 5 0-16,-1 10 0 15,2 2-1-15,6-1 0 16,1 2-2-16,4-14-1 15,14-6-3-15,-5-28-6 16,25 5-13-16,-11-39-6 16,15 0-8-16,-7-22-1 15,8-4 3-15</inkml:trace>
  <inkml:trace contextRef="#ctx0" brushRef="#br2" timeOffset="90">7549 12649 77 0,'-23'-2'39'15,"3"31"0"-15,-11 19 1 16,8 21-23-16,-9 17-14 15,10 11 0-15,3 5-2 16,4 4-1-16,5-3-2 16,8-8-2-16,8 0-6 15,-5-26-28-15,14-9-1 16,-6-21 0-16,9-16-2 15</inkml:trace>
  <inkml:trace contextRef="#ctx0" brushRef="#br2" timeOffset="91">7252 13101 104 0,'0'0'44'16,"-13"12"-4"-16,26 8-3 15,9-12-36-15,13-2-1 16,17 0-5-16,5-14-21 15,27 16-15-15,-2-11 0 16,15 12-2-16,-8-12 0 16</inkml:trace>
  <inkml:trace contextRef="#ctx0" brushRef="#br2" timeOffset="92">8143 13448 107 0,'-33'26'41'0,"-7"-14"-3"16,9-7-30-16,15-9-49 15,0-11 1-15,13-1-3 16,2-11 0-16</inkml:trace>
  <inkml:trace contextRef="#ctx0" brushRef="#br0" timeOffset="93">5939 5286 87 0,'-11'20'39'15,"-3"-13"-1"-15,4 7-1 16,-7-7-38-16,4 1-3 15,11 9-7-15,-8-16-23 16,20 10-2-16,-10-11-2 16,33-2 2-16</inkml:trace>
  <inkml:trace contextRef="#ctx0" brushRef="#br0" timeOffset="94">6242 5189 81 0,'0'0'39'0,"0"0"-1"15,-34 10 2-15,10 19-31 16,-9 4-5-16,0 11-1 0,6 2-2 15,3 1-3-15,11 3-4 16,-1-23-30-16,25-2-3 16,9-26 0-16,19-12-3 15</inkml:trace>
  <inkml:trace contextRef="#ctx0" brushRef="#br0" timeOffset="95">712 5248 93 0,'0'0'39'0,"-15"-14"1"0,15 14-3 15,-20 19-36-15,17 3-2 16,1 10-1-16,-1 3-1 16,7 10-3-16,-5-9-7 15,17 8-23-15,-3-13 0 16,10-6-2-16,-1-17 2 15</inkml:trace>
  <inkml:trace contextRef="#ctx0" brushRef="#br0" timeOffset="96">952 5387 52 0,'16'-36'36'0,"-2"10"0"16,-14 1 0-16,0 25-17 15,-21-11-9-15,7 22-3 16,-3 6-5-16,2 7-3 0,6 20-13 16,-1-6-22-16,13 14-1 15,-2-1-1-15,11 10 0 16</inkml:trace>
  <inkml:trace contextRef="#ctx0" brushRef="#br0" timeOffset="97">1379 8607 96 0,'-9'16'37'0,"-5"-4"-2"15,8 11-2-15,-1-1-34 16,5-6-3-16,6 10-3 15,-4-26-9-15,19 26-19 16,0-26-1-16,7-3 1 0,2-15 1 16</inkml:trace>
  <inkml:trace contextRef="#ctx0" brushRef="#br0" timeOffset="98">1633 8517 90 0,'0'0'36'16,"-20"15"-2"-16,6 13 1 15,-4 2-29-15,7 5-7 16,7 11-13-16,4-13-21 15,14 3-1-15,4-13-2 16,17-3 0-16</inkml:trace>
  <inkml:trace contextRef="#ctx0" brushRef="#br0" timeOffset="99">8226 8091 89 0,'-11'16'37'16,"11"-16"-1"-16,-16 27 1 15,2-9-33-15,6 7-2 16,-1 2-2-16,0-4-2 15,9 7-4-15,-1-17-4 16,19 7-25-16,-3-15-1 16,14-7-1-16,4-16 2 15</inkml:trace>
  <inkml:trace contextRef="#ctx0" brushRef="#br0" timeOffset="100">8558 8013 93 0,'-19'35'35'0,"-8"5"0"16,0 13-1-16,5 10-47 15,-2-10-21-15,9 1 0 16,8-11-4-16,11-7 1 16</inkml:trace>
  <inkml:trace contextRef="#ctx0" brushRef="#br0" timeOffset="101">1497 15121 24 0,'-4'-16'28'0,"4"16"0"16,-6-18-4-16,6 18-15 15,0-20 0-15,0 20 0 16,2-21-1-16,-2 21 1 16,0-18-2-16,0 18-1 15,0 0-2-15,0 0 1 0,0 0-2 16,-3 21-1-16,1-1 0 15,0 15 0-15,0 9-1 16,3 10 0-16,-1 14-1 16,4 10 1-16,-3 5 0 15,2 8-1-15,-1-2 0 16,-1 3 1-16,-1-5-1 15,-3-10 0-15,1-14 0 16,0-11 0-16,-1-16 0 16,1-12 0-16,2-24 1 15,0 0-2-15,8-42 2 16,-2-8 1-16,3-12-2 15,-2-12 2-15,0-15-1 16,-1-7 0-16,-3-4-1 0,-1 4 1 16,-5 1 0-16,3 6-1 15,3 9 1-15,4 10-1 16,4 10 0-16,8 9 0 15,10 13 1-15,5 8-1 16,9 9 1-16,4 9-1 16,1 8 0-16,0 8 0 15,-4 9 0-15,-6 9 0 16,-8 12 0-16,-13 4-1 15,-13 14 1-15,-16 5 0 16,-15 7 0-16,-13 1-1 16,-10 3 0-16,-5-10-2 15,1-3-4-15,-2-23-21 16,19-3-7-16,4-29-3 15,33 0 1-15</inkml:trace>
  <inkml:trace contextRef="#ctx0" brushRef="#br0" timeOffset="102">2261 14775 77 0,'-4'23'38'0,"-11"2"-2"16,0 26 1-16,-4 4-36 15,-1 19 1-15,-1 14-1 16,1 13 0-16,0 8-1 16,2 1 0-16,8-2-1 15,2-10-1-15,9-7-3 0,5-27-6 16,19-4-18-16,-2-37-9 15,20-13 1-15,-1-26 0 16</inkml:trace>
  <inkml:trace contextRef="#ctx0" brushRef="#br0" timeOffset="103">2651 15336 77 0,'-24'13'39'15,"-13"1"-2"-15,2 17-1 16,-9-1-31-16,4 14-1 15,-1 1-2-15,4 6 1 0,5 0-1 16,8 2 0-16,8-2 0 16,11-9-1-16,10-8 0 15,10-11 0-15,12-19 0 16,8-7 0-16,6-14 0 15,7-13-1-15,-2-11 1 16,2-5-1-16,-7-4 1 16,-5-4-1-16,-9 6 1 15,-9 8-1-15,-6 6 0 16,-6 11 0-16,-6 23 0 15,0 0 0-15,-18 10 0 16,7 19-1-16,2 6 0 16,2 0-1-16,7 5-2 15,2-5 0-15,12 0-3 0,4-21-3 16,17 7-6-16,-6-30-18 15,20 3-3-15,-6-19-2 16,9 2 4-16</inkml:trace>
  <inkml:trace contextRef="#ctx0" brushRef="#br0" timeOffset="104">3112 15412 67 0,'0'0'37'16,"-21"16"0"-16,9 7 0 16,-13 1-31-16,11 10-1 15,2 2-2-15,2 4-1 16,1-1 0-16,6 1 0 15,0-5-1-15,6-2 1 16,0-11 0-16,5-8-1 0,3-14 1 16,4-8 0-16,4-13-1 15,2-7 1-15,1-10-1 16,2-2 0-16,-5-2 0 15,2 5 0-15,-5 2 0 16,-2 11-1-16,-6 6 1 16,-8 18-1-16,11 9 0 15,-8 9 0-15,-2 8 0 16,3 4-1-16,4 1 0 15,4-5-2-15,5-4-2 16,5-22-1-16,14-4-6 16,-7-40-15-16,21 3-10 15,-6-26-1-15,8-2-1 16,-8-17 2-16</inkml:trace>
  <inkml:trace contextRef="#ctx0" brushRef="#br0" timeOffset="105">3661 14823 79 0,'-17'69'39'15,"-10"9"-3"-15,9 25 2 16,-4-1-35-16,7 10 0 16,2-5-5-16,7-4 1 15,7-6-7-15,1-22-3 16,16-1-26-16,-10-27-2 15,10-13 0-15,-7-22 1 16</inkml:trace>
  <inkml:trace contextRef="#ctx0" brushRef="#br0" timeOffset="106">3522 15324 69 0,'0'0'38'0,"0"0"-1"15,11 22 1-15,0-11-34 16,13-2 0-16,9-6-2 15,9-3 1-15,7-9-1 16,8-2 0-16,1-6-1 16,0 0 0-16,-6 4 0 15,-4-1 0-15,-10 3 0 16,-12 6 0-16,-12 5-1 15,-14 0 1-15,-12 21 0 0,-7-3 0 16,-4 0 0 0,-1 2 0-16,0 1-1 0,6 2 0 15,7-4 0-15,8-2 1 16,9-1-1-16,13-4 0 15,6 1 0-15,5 1 0 16,5 2 0-16,-3-3 1 16,-1 7-1-16,-6 0 1 15,-8 3-1-15,-6 3 1 16,-11 1-1-16,-7 1 1 15,-11 1-1-15,-4-1-1 16,0-2-3-16,-5-11-4 16,14 13-19-16,-10-27-12 15,23-1 0-15,-15-7-2 0,25-7 0 16</inkml:trace>
  <inkml:trace contextRef="#ctx0" brushRef="#br0" timeOffset="107">4916 15244 64 0,'7'-21'38'0,"-7"21"-2"15,0 0 1-15,0 0-31 16,1 26-2-16,-9 13-1 16,-6 9-1-16,-2 6 1 15,-4 7-1-15,2 5 0 16,-2-9-1-16,4-4 1 15,4-13-1-15,4-10 1 0,7-17-1 16,1-13-1-16,17-20 1 16,1-12-1-16,2-12 0 15,4-6 0-15,0-10 1 16,0-3-1-16,-3 5 0 15,-2 3 0-15,-4 9 0 16,-4 11 0-16,-5 9 1 16,1 11-1-16,-7 15 1 15,0 0-1-15,0 0 1 16,10 27-1-16,0-6 1 15,2 1-1-15,6-1 1 16,4 0-1-16,7-10 1 16,3-6-1-16,10-7 1 15,-3-7-1-15,3-6 1 0,0-5-1 16,-6-2 0-16,-3-2 1 15,-6 3-1-15,-9 4 0 16,-4 5 0-16,-14 12 1 16,13-7-1-16,-13 7-1 15,4 28 1-15,-6-2-1 16,5 11 0-16,-1 2-2 15,6 12-1-15,1-4-1 16,11 9-4-16,-3-22-8 16,18 13-12-16,-7-30-8 15,16-2-2-15,-6-23 1 16</inkml:trace>
  <inkml:trace contextRef="#ctx0" brushRef="#br0" timeOffset="108">5796 15212 69 0,'-23'15'39'0,"-10"2"0"16,5 18 0-16,-6-1-34 16,6 13 1-16,3 3-3 15,8 3 1-15,3-6-2 16,12-3 0-16,7-6-1 15,6-12 0-15,11-12 0 16,6-13-1-16,6-16 1 16,4-11-1-16,1-10 1 15,-5-10-1-15,-2-6 1 16,-5-1-1-16,-7 3 1 15,-6 3-1-15,-6 11 0 0,-7 6 0 16,-2 12 1-16,1 18-1 16,-12 9 0-16,7 18 0 15,-2 10-1-15,3 7 0 16,4 8-1-16,4 1-1 15,8 0-3-15,2-20-5 16,26 8-13-16,-10-33-14 16,20-8-1-16,-4-28-1 15,12-8 1-15</inkml:trace>
  <inkml:trace contextRef="#ctx0" brushRef="#br0" timeOffset="109">6351 14783 80 0,'-24'20'39'15,"5"28"1"-15,-4 10-1 16,6 17-35-16,3 5-1 16,12 12-1-16,3 2-2 15,7 0 0-15,8-7-3 16,0-13-2-16,12 0-7 15,-11-35-21-15,12-2-5 16,-8-25-3-16,6-11 3 16</inkml:trace>
  <inkml:trace contextRef="#ctx0" brushRef="#br0" timeOffset="110">6468 15177 74 0,'-23'4'42'0,"7"18"-1"16,-12-4 0-16,9 11-32 15,0-2-4-15,4 4-1 16,2-1-1-16,7-2-1 16,7-6 0-16,9-2-1 15,4-6 0-15,4-3 0 16,6-4-1-16,7-2 0 15,2-5-2-15,3-8-1 16,5 5-3-16,-9-23-12 16,19 24-8-16,-20-27-11 15,13 9-5-15,-12-18-1 0,1 10 2 16</inkml:trace>
  <inkml:trace contextRef="#ctx0" brushRef="#br0" timeOffset="111">6766 15255 78 0,'-6'27'41'0,"-3"-14"0"16,18 6 1-16,-9-19-37 16,24 9-1-16,14-17-2 15,8-4 1-15,5-8-2 16,4-7 0-16,-1-2 0 15,-7-6 0-15,-9 3-1 16,-13 2 0-16,-18 2 0 16,-14 4-1-16,-18 9 1 0,-12 8 1 15,-10 7-1-15,-5 11 1 16,0 12 0-16,-1 8 0 15,5 13 0-15,8 5 0 16,14 5 0-16,13 2 0 16,13-3-1-16,20-7 0 15,17-6-1-15,15-19-4 16,28 0-10-16,-1-39-9 15,37 13-7-15,-8-36-8 16,26 1-4-16,1-19-1 16</inkml:trace>
  <inkml:trace contextRef="#ctx0" brushRef="#br0" timeOffset="112">8596 14736 60 0,'0'-23'39'16,"-9"-11"-2"-16,-3 4 3 16,-10-13-34-16,1 7 0 15,-9-9-2-15,-1 9 0 16,-7 3 0-16,-2 13 0 15,-7 12-1-15,-1 23 0 16,-7 23-1-16,0 23 1 16,-1 25-2-16,2 16 0 15,2 16 0-15,9 13 0 16,10 4-1-16,8 0 1 15,12-9-2-15,13-18-1 0,12-16-1 16,8-24-1-16,12-14-3 16,-5-37-12-16,17 2-11 15,-17-35-9-15,2-7-2 16,-17-15 2-16</inkml:trace>
  <inkml:trace contextRef="#ctx0" brushRef="#br0" timeOffset="113">7818 15300 78 0,'-27'-12'41'15,"16"17"-2"-15,11-5 3 16,0 0-38-16,33-17-1 16,12 6-1-16,10-4 0 15,14-3-1-15,9-2 1 0,8 0-1 16,3 2-1-16,-1 3 1 15,-5 5-1-15,-9 3 0 16,-9 4 0-16,-13 3 1 16,-13 3-1-16,-15 0 0 15,-11 1 1-15,-13-4-1 16,-13 11 0-16,-4-3 1 15,-10 7-1-15,-7 4 1 16,-3 9 0-16,-6 8 0 16,5 3-1-16,1 10 1 15,8-2 0-15,7 3 0 16,13-6 0-16,12-6 0 15,16-11-1-15,12-11 1 16,10-15-1-16,6-13 0 16,8-17 1-16,-2-12-1 0,-1-7 0 15,-9-11 1-15,-8 0-1 16,-13-5 0-16,-10 3 0 15,-10 7-1-15,-11 9 1 16,-7 7 0-16,-3 10-1 16,-5 10 1-16,4 11 0 15,2 7-1-15,4 7 1 16,10 7 0-16,6 1-1 15,11 3 1-15,9-1 0 16,8-5 0-16,9 0 0 16,5-10 0-16,4 0 0 15,3-4 1-15,-4-2-1 16,-4-1 0-16,-8 0 0 15,-5 0 0-15,-9 0 1 0,-10 9-1 16,-11-4 0-16,-1 22 0 16,-14 2 1-16,-3 8-1 15,-3 11 0-15,-6 9 0 16,6 4 0-16,0 6 0 15,5-5 0-15,12-2 1 16,7-10-1-16,13-11 0 16,10-14 0-16,11-16 1 15,8-20-1-15,1-11 0 16,1-15 0-16,-8-6 0 15,-8-10 0-15,-11-1 0 16,-15-1-1-16,-17 4 1 16,-10 6-1-16,-12 8 0 15,-3 8 1-15,-2 7-2 0,3 10 1 16,7 10-1-16,13 8-1 15,16-1-2-15,7 14-5 16,10-15-8-16,34 26-6 16,-11-28 1-16,28 23-3 15,-9-27-6-15,16 9-5 16,-5-8 1-16</inkml:trace>
  <inkml:trace contextRef="#ctx0" brushRef="#br0" timeOffset="114">9689 15023 78 0,'0'0'41'0,"-35"-6"0"16,8 16 0-16,-12-2-32 15,4 15-4-15,-2 4-1 0,7 8 0 16,1 8-1-16,8 6-1 16,4-3-1-16,7-1 1 15,10-7-1-15,10-9-1 16,5-12 1-16,9-21-1 15,5-19 1-15,5-15-1 16,3-17 1-16,1-15-1 16,-3-12 1-16,-2-5 0 15,-3-8-1-15,-2 4 1 16,-7 12-1-16,-6 12 1 15,-6 20-1-15,-7 28 1 16,-2 19-1-16,-16 40 0 16,3 21 0-16,-7 17-1 15,1 13 0-15,2 2-4 16,12 7-3-16,0-26-11 0,29 11-3 15,-8-46-5-15,37 11 0 16,-12-43-6-16,28 3-6 16,6-22-1-16</inkml:trace>
  <inkml:trace contextRef="#ctx0" brushRef="#br0" timeOffset="115">10549 14911 78 0,'-7'-17'41'16,"-7"-1"0"-16,4 11 0 16,-9 11-37-16,8 8-1 15,-2 8 0-15,5 16-1 16,-5 10 1-16,5 15-2 15,-2 2 1-15,5 5 0 0,2-2-1 16,5-8 0-16,5-9 1 16,8-14-1-16,9-16 0 15,9-17 0-15,8-18-1 16,3-13 0-16,4-14 1 15,1-7-1-15,-3-5 0 16,-6 3 1-16,-7 2-1 16,-9 9 0-16,-9 8 0 15,-7 13 0-15,-8 20 0 16,0 0 0-16,-10 8 0 15,1 21 0-15,-1 10-1 16,1 5 0-16,5 8-2 16,2 1-1-16,11-1-1 0,2-10-2 15,16-2-4-15,-3-30-10 16,24 10-4-16,-14-38-4 15,23 4-7-15,-9-22-2 16,7-2 1-16</inkml:trace>
  <inkml:trace contextRef="#ctx0" brushRef="#br0" timeOffset="116">11285 14987 66 0,'-15'-30'39'0,"2"12"0"16,-9 1 1-16,12 17-32 16,-15 1-2-16,9 16 0 15,0 6-3-15,3 7 0 16,4 4-1-16,5 3-1 15,4 1 0-15,5-2 0 0,4-5 0 16,10-4 0-16,1-4-1 16,4-9 1-16,2-5-1 15,-1-3 0-15,-2-4 1 16,-4-2-1-16,-4 2 0 15,-5 2 0-15,-10-4 1 16,1 20-1-16,-7-1 0 16,-3 0 0-16,0 7-2 15,-3-6-1-15,8 7-3 16,-9-18-8-16,21 18-9 15,-8-27-6-15,19-5-10 16,-4-13-3-16,15 0 2 16</inkml:trace>
  <inkml:trace contextRef="#ctx0" brushRef="#br0" timeOffset="117">11777 14769 90 0,'0'0'40'0,"-18"24"2"16,-6 11-2-16,4 14-36 15,-7 12-3-15,5 7 0 16,-1 5-1-16,3 3-1 16,11-2-2-16,1-10-2 15,14 3-14-15,-9-34-16 16,18-6-5-16,3-29-2 15,11-14 2-15</inkml:trace>
  <inkml:trace contextRef="#ctx0" brushRef="#br0" timeOffset="118">11850 14542 74 0,'-18'-22'41'16,"8"24"-1"-16,-4 7 0 15,10 16-23-15,3 2-18 16,6-1-1-16,9 11-2 15,4-6-1-15,11 8 1 16,0-3-1-16,8 4 1 16,-5-5-1-16,4 3 3 15,-5 1 0-15,-6-5 4 16,-2 3 0-16,-14-6 2 15,-4 4 0-15,-9-4 1 0,2 4-1 16,-11-5 1-16,2 2 0 16,-2 1-1-16,4 4-1 15,-1-4-1-15,6-2-1 16,0-3 0-16,4-5 0 15,4-7 0-15,-4-16-1 16,16-4 0-16,0-13 1 16,4-13-1-16,2-11 0 15,1-5 1-15,4-8-1 16,-3-5 0-16,3 1 1 15,-4 6-1-15,-2 7 0 16,-3 8 0-16,-4 11 0 16,-1 12 0-16,-13 14 0 15,15 17 0-15,-10 7-1 16,-4 11 0-16,2 1 0 0,5 2 1 15,4 0-1-15,6-6 1 16,10-6-1-16,6-5 1 16,9-10-1-16,8-8-1 15,3-8 0-15,5-7 0 16,-2-8 0-16,-4-4 0 15,-10-7 1-15,-8 0 0 16,-12 0 2-16,-15-2 1 16,-10 3 0-16,-12 3 1 15,-9 8 1-15,-7 5-1 16,-5 9 0-16,-2 6-1 15,1 15 0-15,-1 5 0 16,3 13-2-16,3 4 1 16,8 7-1-16,3 0 0 0,10 2 0 15,7-5 0-15,7-8 0 16,9-10 0-16,5-5 0 15,8-13 0-15,0-10 0 16,5-13 0-16,1-8 0 16,-4-6 1-16,-1-7-1 15,-1-1 0-15,-5 1 0 16,-4 4 0-16,-4 8 1 15,-4 11-1-15,-9 15 0 16,4 12-1-16,-14 20 1 16,-4 26-1-16,-8 18-1 15,-4 25 1-15,-3 17 0 16,-7 16-1-16,0 2 0 0,1 3 0 15,5-9 1-15,2-15 0 16,7-18 0-16,3-26 0 16,2-24 0-16,4-25 2 15,12-22-1-15,-14-29 0 16,10-17 0-16,2-17 0 15,4-14 1-15,4-15 1 16,6-7-1-16,4-7 1 16,5 6-1-16,2 3 1 15,4 11-1-15,2 13-3 16,-4 2-6-16,16 31-10 15,-13-16-3-15,22 32-4 16,-15-27-1-16,28 22-11 16,-7-25-2-16,24 5 0 0</inkml:trace>
  <inkml:trace contextRef="#ctx0" brushRef="#br0" timeOffset="119">13970 14787 69 0,'-5'-18'37'0,"5"18"1"15,-26-14 0-15,12 19-32 0,-21 0 0 16,2 16-1-16,-8-2-1 16,0 14-1-16,-3-5 0 15,7 11-1-15,6-6 0 16,9-2-1-16,12-3 0 15,17-6-1-15,10-8 1 16,15-2-1-16,8-3 0 16,5-8-1-16,0 0 2 15,4 0-1-15,-11 2 0 16,-4 3 0-16,-12 7 0 15,-11 5 1-15,-14 7-1 16,-8 8 0-16,-8 2 0 16,-10 2 0-16,1 1-1 15,-3-9-2-15,10-1-2 16,2-22-6-16,19-6-20 0,0 0-3 15,33-34-6-15,0-11 0 16</inkml:trace>
  <inkml:trace contextRef="#ctx0" brushRef="#br0" timeOffset="120">14362 14716 89 0,'-27'15'38'0,"5"12"1"16,-9-2 0-16,-2 16-36 15,10 3-2-15,5 8 1 16,1 2 0-16,5 4 0 16,6 0-1-16,7-3 0 0,6-9 0 15,10-7 0-15,6-14 0 16,10-13 0-16,9-13-1 15,5-16 1-15,2-9 0 16,2-13-1-16,-2-8 1 16,-3-6 0-16,-6-3-1 15,-6 4 1-15,-10 4-1 16,-5 7 1-16,-8 8-1 15,-4 9 0-15,-7 24 0 16,0 0 0-16,0 0-1 16,-3 36 2-16,-2 3-2 15,-1 3-1-15,4 10-2 16,-1-1 0-16,5 2-3 15,-3-14-6-15,18 16-9 0,-15-31-13 16,20 4-4-16,-5-18 0 16,6-3 1-16</inkml:trace>
  <inkml:trace contextRef="#ctx0" brushRef="#br0" timeOffset="121">14908 14847 85 0,'0'0'37'15,"-1"16"0"-15,0 20-8 16,-8-7-24-16,3 12-1 16,-4 0-1-16,1 6 0 0,-2-7 0 15,4 1-2 1,5-10 1-16,2-8-2 0,0-23 0 15,16 11 1-15,1-23-1 16,5-12 1-16,5-11-1 16,-1-6 1-16,0-7-1 15,2-3 1-15,-4 0 0 16,-1 9-1-16,-5 3 0 15,-6 12 1-15,-3 6-1 16,-9 21 1-16,15-7-1 16,-15 7 1-16,11 33-1 15,-6-5 1-15,2 11-2 16,0 2 0-16,7 7-2 15,-2-7-4-15,14 15-9 16,-11-28-17-16,21 12 1 16,-8-27-7-16,13-8-2 0</inkml:trace>
  <inkml:trace contextRef="#ctx0" brushRef="#br0" timeOffset="122">15698 14252 72 0,'-22'36'40'16,"-11"14"0"-16,6 27 1 16,-9 10-26-16,8 16-12 15,3 2 0-15,5 1-2 16,8-1-1-16,5-12-2 0,10-10-2 15,2-24-8-15,20 3-10 16,-12-42-13-16,19 0-4 16,-5-30-1-16,12-7 1 15</inkml:trace>
  <inkml:trace contextRef="#ctx0" brushRef="#br0" timeOffset="123">15859 14763 86 0,'-7'13'38'16,"1"23"1"-16,-10 0 0 15,4 19-36-15,-2 1-1 16,3 5-1-16,6-3-3 16,-2-9-3-16,12 3-12 0,-7-30-15 15,16 0-6-15,-5-25-2 16,16-9 1-16</inkml:trace>
  <inkml:trace contextRef="#ctx0" brushRef="#br0" timeOffset="124">16004 14374 87 0,'-28'-33'39'0,"3"21"-2"16,-4 10-3-16,-3 2-51 15,19 20-21-15,-2-1 0 16,17 8-2-16,0-3 1 15</inkml:trace>
  <inkml:trace contextRef="#ctx0" brushRef="#br0" timeOffset="125">16354 14829 75 0,'-13'-17'39'16,"13"17"0"-16,-23-29 1 16,13 22-35-16,-13-3-1 15,1 12 0-15,-9 7 0 16,-1 15 0-16,-6 11-1 0,1 10-1 15,-3 4 0-15,8 6 0 16,5-7-1-16,12 0 0 16,12-11 0-16,12-15-1 15,13-16 0-15,14-15 0 16,11-19 0-16,6-8 1 15,1-14 0-15,3-5-1 16,-5-7 0-16,-5 3 1 16,-10 4-1-16,-8 5 1 15,-11 14-1-15,-7 13-1 16,-11 23 1-16,0 0 0 15,-18 45 0-15,-3 10 0 16,-2 25 0-16,-4 25-1 16,-4 24 1-16,-3 22 0 0,1 7 0 15,-3 9-1-15,3-5 0 16,3-6 0-16,2-18 1 15,6-22 0-15,3-31-1 16,5-29 0-16,3-25 1 16,11-31-1-16,-16-15 1 15,10-24 0-15,1-18 1 16,0-14-2-16,4-17 2 15,3-13-1-15,5-9 1 16,5-1 0-16,5 1 0 16,6 8-1-16,7 7 1 15,2 11-1-15,5 14 0 16,1 14-1-16,5 16-2 0,0 3-3 15,11 16-7-15,-8-21-7 16,24 24-4-16,-15-28-2 16,27 16-3-16,-13-27-9 15,12-3 0-15</inkml:trace>
  <inkml:trace contextRef="#ctx0" brushRef="#br0" timeOffset="126">17146 14118 93 0,'-36'15'41'0,"4"31"1"15,-17 4-1-15,8 24-37 16,-8 18-1-16,4 7-1 16,-1 7 1-16,6 10 0 0,4-8-2 15,10-5 0-15,4-11 0 16,11-19-1-16,9-15 0 15,9-22-1-15,10-14 1 16,7-22-1-16,7-18 1 16,6-12 0-16,1-10 0 15,1-6 1-15,-2-6 0 16,-3 6-1-16,-6 6 0 15,-5 13 1-15,-6 11-1 16,-17 16 1-16,14 16-1 16,-11 7-1-16,-1 12 1 15,1 0-2-15,2 4 0 16,3-4-1-16,8-6-1 15,6-14-2-15,14-7-1 16,5-23-6-16,20 4-6 0,-8-31-5 16,24 5 1-16,-17-27-2 15,13 6-9-15,-15-20-1 16,-1 1 31-16,-16 1 10 15,-19-11 10-15,3 26 4 16,-29-7 3-16,11 34 3 16,-28 5 8-16,5 33 6 15,-14 15-31-15,3 33-3 16,-7 13-3-16,0 18 0 15,-1 9-2-15,3 5-1 16,5-3 0-16,4-5-3 16,8-7-3-16,-3-25-11 15,20 8-6-15,-14-41-6 16,22-1-11-16,-10-23-1 0,11-11 0 15</inkml:trace>
  <inkml:trace contextRef="#ctx0" brushRef="#br0" timeOffset="127">17431 14755 104 0,'21'2'43'0,"1"-4"-1"16,23 13 0-16,6-5-42 15,11-1-3-15,19 11-5 16,0-19-13-16,27 28-6 15,-12-19-12-15,20 13-3 16,-6-8-1-16,7 7 1 16</inkml:trace>
  <inkml:trace contextRef="#ctx0" brushRef="#br0" timeOffset="128">18674 15084 105 0,'-41'20'42'16,"-17"-22"-1"-16,7-10-7 16,0-4-53-16,0-33-7 15,24 9-15-15,-8-18-3 16,12-3-1-16,-2-9 1 15</inkml:trace>
  <inkml:trace contextRef="#ctx0" brushRef="#br0" timeOffset="129">18823 13751 45 0,'-6'-18'34'15,"-7"1"0"-15,0 11 1 16,-13-1-23-16,7 26-6 16,-11 9 1-16,2 29 0 15,-8 15-3-15,3 28 0 16,-5 17-2-16,5 21 1 15,3 9-1-15,4 4-1 16,8 0-1-16,12-5-2 16,7-7 1-16,12-22-3 15,18-1-8-15,3-34-25 16,23-15 1-16,6-25-2 15,16-18 1-15</inkml:trace>
  <inkml:trace contextRef="#ctx0" brushRef="#br0" timeOffset="130">19177 14667 41 0,'-2'-15'32'0,"-7"-3"1"15,0 3 1-15,-8-7-26 16,3 17-1-16,-15-4-1 15,5 16 0-15,-9-3 0 16,0 14-3-16,-7 2 1 16,3 13-1-16,-1 2-1 15,6 6 0-15,3 0-1 16,6 4 1-16,9-7-2 15,8 1 1-15,13-7-1 16,9-5 0-16,7-16 0 16,8-7 0-16,9-14 1 0,6-9-1 15,3-10 1-15,-2-9-1 16,0-8 1-16,-4 0 0 15,-8-2 0-15,-4 8 0 16,-12 3 0-16,-3 9-1 16,-6 9 1-16,-10 19 0 15,0 0-1-15,-7 14 1 16,-2 15-1-16,2 10 0 15,-3 8-1-15,0 6 0 16,6 3-1-16,2-6-3 16,9 2-2-16,-1-25-10 15,17 2-20-15,-3-22 1 16,14-5-2-16,2-20 2 15</inkml:trace>
  <inkml:trace contextRef="#ctx0" brushRef="#br0" timeOffset="131">19601 14661 59 0,'-15'30'36'0,"-7"-2"-1"16,3 11 0-16,-6-2-22 15,5 2-10-15,1-7-1 16,8 5 1-16,-2-13-1 15,9-2-2-15,1-8 1 16,3-14 0-16,12 5 0 16,1-14 0-16,3-10 0 15,6-7 0-15,2-6 0 16,2-8 0-16,2 1 0 0,-2-5 0 15,-1 7 0-15,-5 2-1 16,-2 9 1-16,-4 8-1 16,-14 18 0-16,14-2-1 15,-10 16 1-15,0 7-2 16,-1 11 0-16,1-3-2 15,6 10-1-15,-1-10-4 16,15 17-15-16,-6-21-11 16,12 8-2-16,0-19 2 15,7 2 0-15</inkml:trace>
  <inkml:trace contextRef="#ctx0" brushRef="#br0" timeOffset="132">20071 14519 74 0,'-34'-22'37'15,"2"25"-1"-15,-6 4 1 16,6 22-32-16,-3 2-2 16,8 13 0-16,6-3-2 15,9 5 1-15,9-4-1 16,10-10 0-16,12-12-1 15,11-16 1-15,12-18-1 16,8-19 1-16,7-15 0 16,6-13-1-16,1-12 1 15,1-7 0-15,-11-2-1 16,-3-1 1-16,-12 7 0 0,-11 9 0 15,-13 15 0-15,-9 11 1 16,-12 21-1-16,-12 19-1 16,-7 20 1-16,-2 20 0 15,-4 18-1-15,0 12-2 16,9 14-2-16,-3-4-5 15,22 16-19-15,1-18-10 16,23 0 0-16,4-11-1 16</inkml:trace>
  <inkml:trace contextRef="#ctx0" brushRef="#br0" timeOffset="133">21003 14547 60 0,'16'-10'38'0,"-16"10"-3"16,13-1 2-16,-13 1-24 0,5 15-10 15,-2 1 0-15,-2 8 0 16,-1 6 0-16,-1 4-1 16,-3 6-1-16,1 1 0 15,1 0-1-15,2-3 1 16,1-7-1-16,4-4 0 15,2-13 0-15,9-7 0 16,2-14 1-16,6-7-1 16,2-17 1-16,3-6-1 15,3-10 1-15,-2-3-1 16,0-3 1-16,-3 3-1 15,-3 6 0-15,-5 7 0 16,-4 13 0-16,-3 7-1 16,-12 17 1-16,9 14 0 0,-9 14 0 15,-4 11 0-15,1 8-1 16,1 6 1-16,-2 3 0 15,4 0 0-15,5-4-1 16,3-14 2-16,6-7-2 16,5-14 2-16,6-14-1 15,3-14 1-15,5-10-1 16,0-14 1-16,0-9 0 15,-5-5-1-15,-1-7 1 16,-8-2-3-16,-2 3 0 16,-10 3-4-16,3 19-6 15,-17-4-18-15,8 20-6 16,-1 17-2-16,0 0 1 15</inkml:trace>
  <inkml:trace contextRef="#ctx0" brushRef="#br0" timeOffset="134">21907 14579 70 0,'-17'-5'37'16,"-7"-4"-1"-16,3 14 1 16,-15-1-31-16,8 14-1 15,-3 1 0-15,7 12-1 16,2 3-1-16,5 6 0 15,5-1-1-15,8 1 0 16,8-5-1-16,6-5-1 0,5-3 0 16,9-9 1-16,5-11-2 15,2-7 1-15,2-9 1 16,-2-9-1-16,1-8 0 15,-3-9 0-15,-6-3 0 16,-4-7 0-16,-5-2 1 16,-1 2-1-16,-7 5 0 15,-5 7 0-15,-2 7 0 16,-3 14 0-16,4 12 0 15,-9 16 0-15,3 12 0 16,2 5 0-16,-1 12-1 16,4 0 0-16,6 2-2 15,0-11-1-15,14-3-4 16,-1-30-10-16,22 2-17 0,-3-25-3 15,15-13 1-15,-1-21 0 16</inkml:trace>
  <inkml:trace contextRef="#ctx0" brushRef="#br0" timeOffset="135">22503 13943 74 0,'-23'42'36'15,"-10"19"-1"-15,8 22 1 16,-9 8-27-16,6 11-7 15,4 3-1-15,7-5-4 16,11-3-6-16,-1-17-25 0,14-9-1 16,0-19-1-16,9-15-1 15</inkml:trace>
  <inkml:trace contextRef="#ctx0" brushRef="#br0" timeOffset="136">22285 14483 91 0,'-13'-5'38'16,"13"5"0"-16,-1 16 0 16,17 0-34-16,3-14-4 15,11-2-1-15,11-2-1 16,3-7-3-16,15 9-8 15,-7-16-25-15,13 8 1 16,-11-10-2-16,5 8 1 0</inkml:trace>
  <inkml:trace contextRef="#ctx0" brushRef="#br0" timeOffset="137">22707 14679 86 0,'-8'14'36'0,"11"-2"1"15,-3-12-6-15,19-12-27 16,-1-2-1-16,4 0-1 16,1-10 1-16,3-6-1 0,-2-2 0 15,-1 1 0 1,-5-5-1-16,-2 2 1 0,-9 1-1 15,-4 2-1-15,-5 8 1 16,-6 10 0-16,-6 3 0 16,-6 12-1-16,-1 14 1 15,-5 11-1-15,3 11 0 16,1 11 1-16,3 0 0 15,8 3-1-15,2-5 0 16,13-2 1-16,9-10-1 16,6-11 1-16,15-8-1 15,4-9 1-15,9-8 0 16,2-5-1-16,2-3 1 15,1-2-1-15,-5-1 0 16,-3 4 1-16,-11 2-1 0,-4 6-1 16,-12 4 1-16,-5 6 0 15,-11 5-1-15,-3 3 1 16,-6 5 0-16,-5-2-1 15,3 0 1-15,-2-3 0 16,3-2 0-16,9-16 0 16,-14 15 1-16,14-15-1 15,1-14 1-15,4-3 1 16,2-7 0-16,6-6-1 15,0-8 0-15,3-2 0 16,0-4 0-16,3-1-2 16,2 5-1-16,1-2-3 15,7 18-13-15,-12-15-16 16,14 22-4-16,-12-7-3 0,14 12-1 15</inkml:trace>
  <inkml:trace contextRef="#ctx0" brushRef="#br0" timeOffset="138">24196 14438 76 0,'-18'-19'38'0,"1"7"-1"15,-11 1 1-15,3 6-32 16,-12 5-3-16,0 12 1 16,-3 5-1-16,-5 12 0 15,-3 7 1-15,5 8-1 16,2 0-1-16,7 3 1 15,7-7-1-15,10 0-1 0,11-11 0 16,12-11 0-16,11-13-1 16,13-10 0-16,9-12 1 15,7-11-1-15,3-9 0 16,6-5-1-16,-5-3 2 15,-4 4-1-15,-6 0 0 16,-9 6 0-16,-10 6 1 16,-10 10-1-16,-11 19 0 15,0 0 0-15,0 0 0 16,-18 15 0-16,4 14 0 15,0 8 0-15,-1 8 0 16,1 6-1-16,1 2-2 16,3 0 0-16,11 0-5 15,-3-20-9-15,22 14-8 0,-16-30-10 16,19 1-5-16,-5-19 0 15,10-3 2-15</inkml:trace>
  <inkml:trace contextRef="#ctx0" brushRef="#br0" timeOffset="139">24341 14501 85 0,'0'0'37'16,"0"0"0"-16,-1 12 1 15,-4 0-33-15,4 12-1 16,-3 0-2-16,1 5 0 15,-2 6-1-15,0 0 1 16,0 3-1-16,-2-3 0 0,2-3 0 16,1-4 0-16,3-9-1 15,2-4 0-15,-1-15 0 16,16-3 0-16,-5-17 0 15,7-9 0-15,3-11 1 16,0-5-1-16,2-5 1 16,-1 0-1-16,0 3 1 15,0 2-1-15,-3 10 1 16,-4 11-2-16,-4 13 0 15,-11 11-1-15,11 14-1 16,-10 5-1-16,1 15-2 16,-6-3-6-16,14 19-12 15,-13-17-9-15,16 10-3 16,3-14-2-16,10 1 2 0</inkml:trace>
  <inkml:trace contextRef="#ctx0" brushRef="#br0" timeOffset="140">24696 14466 87 0,'-21'-21'37'0,"12"18"1"15,-6-2-2-15,15 5-32 16,-18 28-1-16,14-1-1 15,0 5-1-15,4 4-1 16,2-1 0-16,4-1 1 16,3-11-1-16,7-5 1 15,4-15 0-15,5-12 0 0,2-15 0 16,8-11 1-16,0-16 1 15,1-8-1-15,-1-8 1 16,-2-10-1-16,1-5-1 16,-5 4 1-16,-5 0-1 15,-6 13 0-15,-8 12 0 16,-5 16 1-16,-9 20-1 15,4 17 2-15,-22 41-2 16,1 9 0-16,-3 19-1 16,1 4-2-16,4 16-3 15,-3-13-13-15,23 21-5 16,-12-36-8-16,26 16-5 0,-7-22-7 15,14-6 1-15</inkml:trace>
  <inkml:trace contextRef="#ctx0" brushRef="#br0" timeOffset="141">19096 15921 47 0,'-5'-21'36'15,"4"5"1"-15,-10-8 0 16,11 24-24-16,-28-23-6 16,10 23 0-16,-9 0-2 15,-2 17-1-15,-7 3-1 16,0 15-1-16,-1 5 0 15,3 11-1-15,2 3 0 16,7 0 0-16,7 3-1 16,7-1 1-16,9-6-1 15,14-3 0-15,10-10 0 0,11-14-2 16,14-6-3-16,2-21-2 15,22 6-12-15,-9-29-16 16,19 4-2-16,-13-20-2 16,7 7 2-16</inkml:trace>
  <inkml:trace contextRef="#ctx0" brushRef="#br0" timeOffset="142">19499 15962 67 0,'-17'-2'37'15,"-10"-3"-1"-15,6 10 1 16,-9-5-31-16,6 12-2 15,-3 0-1-15,2 10 0 16,-4 3-1-16,1 10 1 0,0 1-1 16,4 8 1-16,1-4-2 15,6 1 1-15,6-7-1 16,7-4 0-16,11-13-1 15,8-11 0-15,10-11 1 16,5-11-1-16,6-9 0 16,3-7 0-16,3-9 0 15,-6 3 0-15,-3 2 1 16,-4 5-1-16,-9 4 0 15,-5 5 1-15,-15 22-1 16,14-13 0-16,-14 13 1 16,-9 21-1-16,-1 0 0 15,1 9 1-15,-1 0-2 16,0 3 1-16,5 1 0 0,1-2 0 15,9-7-1-15,4-8 1 16,10-9-1-16,7-12 0 16,6-7 0-16,5-11-1 15,2-5 1-15,-1-4 0 16,-2 4 0-16,-3-1-1 15,-8 3 2-15,-6 9 0 16,-6 10 0-16,-13 6 1 16,7 13-1-16,-10 10 1 15,-4 6 0-15,-2 6 0 16,-2 0-1-16,1 2 1 15,-1-2 0-15,2-3 0 16,5-10-1-16,1-7 1 16,3-15-1-16,12-3 1 0,-2-15-1 15,9-9 0-15,-3-9 0 16,4-6 0-16,-2-6 1 15,3 0-1-15,-5-1 0 16,-3 3 0-16,-1 1 0 16,-7 5-1-16,2 10-2 15,-3-4-1-15,2 16-4 16,-8-14-9-16,20 27-16 15,-12-22-2-15,16 20-1 16,-3-15-1-16</inkml:trace>
  <inkml:trace contextRef="#ctx0" brushRef="#br0" timeOffset="143">20195 15359 77 0,'-12'-5'39'15,"-10"-1"-2"-15,11 25 2 16,-9 4-33-16,10 18 0 15,-4 12-2-15,6 17-1 16,0 8-2-16,3 11 0 16,1 3 0-16,4-1-1 15,0-2 0-15,3-9 0 16,-1-11-1-16,5-11 1 15,-1-16 0-15,-1-10 0 16,-1-13-1-16,-4-19 1 16,13-1 0-16,-8-18 0 15,1-8 1-15,-1-8-1 0,1-2 0 16,2-8 0-16,4 2 0 15,-1 1 0-15,0 7-1 16,3 8 1-16,-3 7 0 16,2 10 0-16,1 7-1 15,0 12 1-15,0 6 0 16,1 8 0-16,-1 3 0 15,-4 4 1-15,-2 4-1 16,-3-1 0-16,-9 2 0 16,-6-3 0-16,-5-1 0 15,-8-7 0-15,-4-4 0 16,-3-6 0-16,1-4-1 15,0-12-2-15,7-2 0 16,1-10-2-16,17 2-2 0,1-20-6 16,24 21-9-16,-9-24-2 15,26 17-5-15,-6-11-8 16,12 9 2-16,0-11 10 15,4 13 20-15,-4 6 10 16,-13-13 9-16,9 19 6 16,-22-16 7-16,9 13 9 15,-18-9 0-15,3 17-7 16,-12-17-18-16,0 18-3 15,5-18-2-15,-5 18-2 16,0 0 0-16,0 0-1 16,-12 17-1-16,5 4 0 15,-4 10 0-15,0 2-1 0,-1 8 0 16,3 3 0-16,1-2 0 15,3 0 0-15,5-5-1 16,5-8 0-16,4-7 0 16,6-11 0-16,1-8 0 15,3-9-1-15,1-10 1 16,-2-7-1-16,-2-7 1 15,-1-6 0-15,-3-2 0 16,-3-5-1-16,-2 1 1 16,0-1 0-16,1 5 0 15,-1 4 0-15,0 1 0 16,5 8 0-16,-2 2 0 15,4 9 1-15,-1 4-1 16,-3 8 2-16,2 6-2 0,-1 8 0 16,-5 7 1-1,-1 2-2-15,-5 9 2 0,0 4-2 16,-9 7 1-16,3-1 0 15,-7 0 0-15,3-1 0 16,0-3 0-16,0-7 0 16,4-4 0-16,4-12 0 15,2-13 0-15,0 0-1 16,22-27 1-16,-6 0 0 15,3-4 0-15,4-4 0 16,-1 0 1-16,-1 0-1 16,1 9 0-16,-7 8 0 15,1 12 1-15,-3 10-1 16,-5 8 0-16,-2 8 0 0,-1 11-1 15,-1-1-2-15,5 11-4 16,-9-11-7-16,19 18-7 16,-12-22-2-16,26 16-2 15,-9-29-4-15,27 18-4 16,0-21-4-16</inkml:trace>
  <inkml:trace contextRef="#ctx0" brushRef="#br0" timeOffset="144">21761 16048 61 0,'7'-26'37'0,"-7"26"-1"15,-2-32 1-15,-5 15-31 16,-8-8-1-16,1 8 0 15,-8-3-1-15,-2 9 0 16,-9 2 0-16,0 12-1 0,-7 4-1 16,2 12 1-16,0 11-1 15,2 11 0-15,5 9-1 16,3 3 0-16,8 0 0 15,10 0 0-15,10-5 0 16,11-9 0-16,11-16-1 16,10-13 0-16,11-19 1 15,8-19-1-15,3-13 0 16,6-14 0-16,-1-11 0 15,-3-4 2-15,-7-3-1 16,-7 1 0-16,-9 7 0 16,-9 10 0-16,-10 11 1 15,-9 13-1-15,-6 16 0 16,1 15 0-16,-21 25-2 0,6 12 1 15,0 18-1-15,-4 11 0 16,5 10 0-16,3 3-1 16,5 4-2-16,4-8-1 15,13-8-2-15,0-18-3 16,19 0-10-16,-12-34-3 15,23 9 0-15,-18-41-3 16,17 10-5-16,-13-28-4 16,3-2 1-16</inkml:trace>
  <inkml:trace contextRef="#ctx0" brushRef="#br0" timeOffset="145">22153 15965 68 0,'-5'-29'38'0,"5"29"-1"16,0 0 1-16,-7 16-28 15,1 15-5-15,-1 14-2 0,1 5-2 16,0 11 0-16,1-1-1 15,4-2 0-15,1-4-1 16,1-14-1-16,7-6-4 16,-8-34-11-16,25 11-8 15,-15-38-9-15,13-1-5 16,-5-22 2-16,8-2 1 15</inkml:trace>
  <inkml:trace contextRef="#ctx0" brushRef="#br0" timeOffset="146">22229 15585 89 0,'-16'-12'37'0,"-3"-1"-1"0,19 13-1 16,-6 17-38-16,6-17-17 16,17 17-16-16,1-7-1 15,14 14 0-15,-2-9 0 16</inkml:trace>
  <inkml:trace contextRef="#ctx0" brushRef="#br0" timeOffset="147">22637 15837 14 0,'22'13'33'0,"-3"6"-1"16,-19-19 4-16,6 34-14 15,-26-33-4-15,11 18-3 16,-20-15-5-16,7 10-1 16,-7-3-3-16,4 10-1 15,-2 1-1-15,5 9-1 0,1 3 0 16,6 8-1-16,4 2-1 15,7 2 1-15,5-2-2 16,7-4 1-16,3-5-1 16,8-11 0-16,2-13 0 15,3-11 0-15,2-9 0 16,0-16 0-16,-3-8 1 15,-2-8-1-15,-1-9 0 16,-6-3 0-16,-5 0 1 16,-4 0 0-16,-5 5-1 15,-5 5 0-15,-4 11 0 16,-3 12 0-16,-2 13-2 15,-2 10-2-15,7 15-2 16,-6-9-9-16,23 26-5 0,-13-20-5 16,25 20-2-16,-8-29-5 15,25 7-6-15,0-17 1 16</inkml:trace>
  <inkml:trace contextRef="#ctx0" brushRef="#br0" timeOffset="148">23155 15876 75 0,'-27'42'36'16,"-8"-2"0"-16,4 20-2 16,-5-6-29-16,6-2-3 15,4 1-1-15,5-2 0 16,5-8-3-16,2-11-3 15,14 3-8-15,-13-32-14 0,13-3-8 16,0 0-2-16,0 0 1 16</inkml:trace>
  <inkml:trace contextRef="#ctx0" brushRef="#br0" timeOffset="149">22901 16153 63 0,'-1'-29'38'0,"-10"-2"0"16,11 31-3-16,-11-34-23 16,11 34-4-16,0 0-1 15,0 0-3-15,0 0-1 16,21 22-1-16,-6-7-1 15,5 6 0-15,3-1-2 16,4-3-1-16,5 4-2 0,-1-18-7 16,16 20-10-16,-21-30-6 15,18 13-8-15,-12-19-5 16,6 4 1-16</inkml:trace>
  <inkml:trace contextRef="#ctx0" brushRef="#br0" timeOffset="150">23373 15937 68 0,'-11'21'39'0,"8"17"-2"16,-11-5 1-16,13 11-31 15,-8-4-4-15,4 3 0 16,2-8-1-16,1-4-1 15,6-6-2-15,0-11-1 0,7-7-3 16,-3-24-8-16,14 11-13 16,-10-26-11-16,8 2-1 15,-7-14 1-15</inkml:trace>
  <inkml:trace contextRef="#ctx0" brushRef="#br0" timeOffset="151">23390 15428 81 0,'-17'-20'36'15,"4"14"-7"-15,7 20-21 16,-4 0-41-16,11 11-2 16,1-3-2-16</inkml:trace>
  <inkml:trace contextRef="#ctx0" brushRef="#br0" timeOffset="152">23775 15912 70 0,'-25'-10'38'15,"-6"-13"-1"-15,9 11 2 16,-10-5-34-16,13 9 0 15,0 3-2-15,5 15 1 16,2 4-2-16,5 11 0 0,2 3-1 16,3 5 0-16,3 1 0 15,4-6 0-15,3-1-1 16,7-12 1-16,4-12 0 15,5-15 0-15,4-18 0 16,5-10 1-16,2-14 0 16,-1-9 0-16,-2-7 1 15,-3-5-1-15,-6-3-1 16,-4 5 1-16,-9 11-1 15,-4 12 0-15,-7 13 0 16,-5 20-1-16,-4 18 0 16,-4 19 0-16,-4 29 0 15,1 12 0-15,-2 20-1 16,2 8 0-16,4 8-2 15,3-4-1-15,10 1-4 0,-5-21-8 16,28 9-7-16,-13-34-4 16,26 7-2-16,-16-35-7 15,22 1-3-15,-8-21 2 16</inkml:trace>
  <inkml:trace contextRef="#ctx0" brushRef="#br0" timeOffset="153">24110 15982 70 0,'-13'-4'38'0,"13"4"-1"16,-5 17 0-16,14-1-31 16,-9-16-3-16,25 19-1 15,-4-13 0-15,6-2 0 0,5-7 0 16,7-3 1-16,1-6-1 15,0-5 0-15,2-4 1 16,-6-4-1-16,-6-1 0 16,-9-1 0-16,-7 1-1 15,-10 3 1-15,-10-1-2 16,-6 9 1-16,-9 8-1 15,-5 3 1-15,-2 12-1 16,-2 11 0-16,0 9 0 16,1 8 0-16,4 6 0 15,3 6 0-15,7-1 0 16,8 3-1-16,11-5 0 15,9-12-1-15,15-1-1 16,6-15-3-16,20 6-11 0,-3-33-6 16,28 18-2-16,-12-32-6 15,22 13-10-15,-7-16 2 16</inkml:trace>
  <inkml:trace contextRef="#ctx0" brushRef="#br0" timeOffset="154">24860 14906 77 0,'-22'-37'41'16,"11"15"-2"-16,-3-4 2 15,21 9-37-15,4 24 1 16,12 16-1-16,2 12-1 0,4 20-1 16,3 15 0-16,-2 26-1 15,-3 17 0-15,-7 18 0 16,-12 16-2-16,-8 4 0 15,-14 3 2-15,-7 4-2 16,-10-7 2-16,-1-13-2 16,-1-18 0-16,2-25-3 15,7-13-4-15,-2-39-12 16,26 2-7-16,-15-45-5 15,15 0-9-15,10-27-2 16,5-2 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23:29:23.89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20155 14346 6 0,'16'-15'29'0,"-4"-1"1"16,-5-1 3-16,2 5-20 15,-13-16 1-15,14 11-2 16,-16-9-2-16,8 9-1 16,-12-8-1-16,4 11-1 15,-14 1-1-15,-1 8-2 16,-9 3 0-16,-8 12-1 15,-8 6 0-15,-5 14-1 16,-11 7 0-16,-1 12 0 16,-8 7 0-16,5 8-1 0,0 2 0 15,8 6 1 1,5-3-2-16,11-1-1 0,13-2 1 15,14-5-1-15,17-3 1 16,11-4-1-16,18-8 0 16,14-8-1-16,13-9 1 15,12-10-2-15,12-6-2 16,5-19-5-16,21 2-27 15,-9-22-1-15,11 4-1 16,-10-11 1-16</inkml:trace>
  <inkml:trace contextRef="#ctx0" brushRef="#br0" timeOffset="766.0766">20981 14406 47 0,'7'-26'34'0,"-10"-3"2"16,1 7-2-16,-12-7-26 16,0 15-3-16,-10-3 1 15,0 10-1-15,-9 0-1 16,0 10 0-16,-6 1 0 15,-1 7-1-15,0 1 0 16,3 4 0-16,-1 4-1 16,7 4 1-16,0 4-2 0,5 8 0 15,5 4 0-15,3 7 0 16,4 4-1-16,1 9 0 15,7 1 0-15,6 2-1 16,8 0 1-16,3-4-1 16,12-10 0-16,11-6 0 15,13-10 0-15,9-14 0 16,11-14 1-16,6-13 0 15,9-12-1-15,3-18 1 16,-4-10 1-16,-6-7 1 16,-11-8 0-16,-10-3-1 15,-18-5 1-15,-14 3 0 16,-17 3-1-16,-16 1 0 15,-14 10-1-15,-11 9 0 16,-13 12-1-16,-9 13 0 0,-5 20 0 16,-3 9-1-16,3 15-2 15,3 5-2-15,23 13-31 16,3-10-1-16,25 4-1 15,12-14 0-15</inkml:trace>
  <inkml:trace contextRef="#ctx0" brushRef="#br0" timeOffset="1330.1326">21321 14853 59 0,'12'0'38'0,"9"-2"-2"16,-2-11-1-16,9 2-31 0,5-5-2 15,5 6 2-15,-3-2-2 16,1 8 1-16,-6 2-2 15,-7 6 0-15,-10 4 1 16,-9 9-1-16,-11 5 1 16,-7 5-2-16,-10 5 2 15,-3 1-1-15,-6 2 0 16,2 0 1-16,-1-5 0 15,8-4 0-15,1-5-1 16,13-4 0-16,6-7 1 16,15-4-1-16,11-8 0 15,5-4-1-15,8-5 0 16,3-2-2-16,8 7-10 0,-7-15-27 15,2 10-1-15,-12-9-1 16,3 11-2-16</inkml:trace>
  <inkml:trace contextRef="#ctx0" brushRef="#br0" timeOffset="20927.0925">21716 10775 72 0,'-2'-14'36'15,"-7"-4"-2"-15,4 5 2 16,-8-3-27-16,13 16-3 0,-14-20 1 15,14 20-3-15,0 0-1 16,-10 20-1-16,8 5 0 16,1 11-1-16,-3 15 0 15,3 10-2-15,-4 14 1 16,1 10 0-16,-6 11 0 15,-1 4-1-15,-3 1 1 16,2-7 1-16,0-7-2 16,5-16 0-16,9-9-7 15,-3-29-27-15,20-15 0 16,1-27-2-16,11-10 0 15</inkml:trace>
  <inkml:trace contextRef="#ctx0" brushRef="#br0" timeOffset="21131.1128">21676 11255 96 0,'-9'16'37'16,"-3"-6"2"-16,20 2-2 15,6-10-34-15,14-7-1 16,12-6-2-16,10-11-1 15,10-2-2-15,-2-13-5 16,16 7-22-16,-15-16-9 16,6 5 4-16,-15-8-1 15</inkml:trace>
  <inkml:trace contextRef="#ctx0" brushRef="#br0" timeOffset="21340.1338">22326 10642 111 0,'-20'57'39'0,"-16"10"-1"15,7 18-4-15,-7 4-31 16,4 9-3-16,-1 1 1 16,8-2-2-16,3-2 0 15,4-8-3-15,16-6-1 16,0-25-21-16,23 3-13 15,-2-25 1-15,16-8-1 16,-2-18 0-16</inkml:trace>
  <inkml:trace contextRef="#ctx0" brushRef="#br0" timeOffset="21790.1788">22451 11447 93 0,'0'0'38'15,"-11"-3"-2"-15,11 3 2 16,21-19-36-16,-2 3-1 0,7-3 0 16,6 1 0-16,1 0 0 15,2 5-1-15,-3 3 1 16,-4 6 0-16,-7 7-1 15,-9 8 1-15,-12 8 0 16,-11 7 0-16,-6 4-1 16,-6 5 2-16,-4 2-1 15,-1 1 0-15,4-5 0 16,4-2 0-16,6-6 0 15,12-8-1-15,14-9 1 16,7-7-1-16,14-7-1 16,5-6-3-16,9 2-8 15,-7-14-25-15,13 7-1 16,-11-10-1-16,2 9-1 0</inkml:trace>
  <inkml:trace contextRef="#ctx0" brushRef="#br0" timeOffset="22355.2353">23314 11047 53 0,'-4'-23'36'15,"3"7"1"-15,-9-3 0 16,10 19-19-16,-23-23-7 15,23 23 1-15,-29-17-5 16,14 14 1-16,-5-2-4 16,1 7 0-16,-5 4-1 15,-3 10-1-15,-3 6 0 16,-2 9-2-16,-5 9 1 15,1 5-1-15,-1 5 0 16,4 7 0-16,8-2 0 16,5 2 0-16,12-4 0 15,14-5 1-15,13-6 0 16,16-9-1-16,9-8 1 15,12-11-1-15,8-10 1 0,4-10-1 16,0-10 0-16,-6-11 0 16,-3-7 0-16,-8-10 0 15,-8-5-1-15,-13-2 1 16,-9-4-1-16,-15 1 0 15,-8 1 1-15,-7-2 0 16,-10 3 0-16,-6 9 1 16,-9 7 0-16,-5 12 0 15,-4 13-1-15,-2 11-1 16,2 23-10-16,-9-4-25 15,21 18-5-15,-5-6 0 16,19 3-2-16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23:35:31.16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9442 14282 24 0,'18'-24'29'0,"4"6"1"16,-5 3-21-16,-8-8 1 0,9 14 0 15,-14-13 1-15,9 15 0 16,-15-10-3-16,2 17 0 15,-3-21-1-15,3 21-2 16,-15-23 0-16,5 13-1 16,-9-3-1-16,0 4 0 15,-8-2-1-15,-2 3 0 16,-12 1-1-16,-2 3 1 15,-5 1 0-15,-8 7-1 16,-7 0-1-16,1 5 1 16,-8 2 0-16,-1 5 0 15,-2 3-1-15,0 0 0 16,1 6 1-16,2 2 0 15,-4 5-1-15,5 5 1 16,-5 8-1-16,3 8 1 0,0 9-1 16,-4 3 0-16,0 7 0 15,2 5 0-15,3 5-1 16,2 3 0-16,5-1 0 15,9-1 0-15,6-1 1 16,10-1-1-16,10 1 1 16,10-4-1-16,6-3 1 15,11 1-1-15,10-1 1 16,6 4-1-16,8-2 1 15,8 4-1-15,3-4 1 16,8 1 0-16,4-4 0 16,6-1 1-16,13-12-1 15,14-13 1-15,18-19 0 16,15-20 0-16,24-19 0 0,14-18-2 15,19-7-3-15,-6-20-35 16,17 7 1-16,-13-9-4 16,-11 17 2-16</inkml:trace>
  <inkml:trace contextRef="#ctx0" brushRef="#br0" timeOffset="827.0827">10866 14196 27 0,'5'-10'34'15,"-5"10"0"-15,8-20 2 16,-8 20-25-16,3-12-4 16,-3 12-1-16,0 0 0 15,8 20-1-15,-9 0 0 16,5 15-1-16,-1 6-1 15,1 16-1-15,1 10 0 16,1 12 0-16,1 10 0 16,2 11 0-16,-3 6-1 15,2 12 1-15,-6 0-1 16,-1 4 0-16,0 2 0 15,-1 2 0-15,-1-8-1 16,0-6 1-16,2-11-1 0,0-13 0 16,4-13 0-16,3-18-3 15,1-11-4-15,-5-31-19 16,10 2-13-16,-14-17-2 15,21-24 0-15</inkml:trace>
  <inkml:trace contextRef="#ctx0" brushRef="#br0" timeOffset="1136.1135">11073 15290 64 0,'-12'0'40'16,"12"0"-1"-16,0 0 0 16,-18-8-40-16,18 8 0 15,0 0 1-15,10-6 0 16,-10 6 1-16,22 3-1 15,-2-2 1-15,5-5 0 16,9-3 0-16,8-8 0 16,9-5-1-16,11-11-1 15,5-14-5-15,19 0-30 16,-9-13-2-16,8 5-1 15,-8-8-1-15</inkml:trace>
  <inkml:trace contextRef="#ctx0" brushRef="#br0" timeOffset="1654.1652">11990 14040 58 0,'-5'-11'40'15,"5"11"-2"-15,0 0 1 16,-5 14-35-16,-4 3-1 16,6 14 0-16,-6 13 0 15,3 17 1-15,0 16-2 16,2 15 0-16,-2 12 1 15,3 17 0-15,-4 7 0 16,4 10-1-16,0 3 0 16,2 1 0-16,-3-6-1 15,4-1 0-15,3-11 0 0,0-10-1 16,2-16 0-16,4-16-1 15,0-18-1-15,4-20-3 16,3-11-4-16,-16-33-31 16,27-7-2-16,-13-25 0 15,8-6-1-15</inkml:trace>
  <inkml:trace contextRef="#ctx0" brushRef="#br0" timeOffset="3764.3764">13948 14312 21 0,'13'-15'30'0,"-9"1"1"16,2-2 1-16,-6 16-24 15,0-27 1-15,0 27 0 16,-3-24 1-16,3 24-2 16,-10-20-1-16,10 20-1 15,-17-19 0-15,6 14-2 16,-7-2-1-16,1 4-1 0,-10 0 0 15,-3 6 0-15,-7 0 0 16,-2 5-1-16,-8 0 0 16,0 5 0-16,-1 0 0 15,-3 3 0-15,4 1 0 16,-2 1 0-16,5 0-1 15,0 3 1-15,1-1 0 16,1 5 0-16,4 1 0 16,0 2 0-16,4 4 0 15,0 2 0-15,-1 1-1 16,7 6 1-16,-1 1-1 15,0 6 0-15,1 1-1 16,-1 2 0-16,2-1 1 0,1 1-1 16,2 1 0-16,-2-1 0 15,7-1 1-15,0-3-1 16,4-2 1-16,1 0 0 15,5-1 0-15,4-3 0 16,-1 1 0-16,5-4 0 16,1 0 0-16,-1-2 0 15,5-1 0-15,-1 1 1 16,3 0-1-16,-4-2-1 15,3 0 2-15,1-1-2 16,1 1 2-16,2-1-2 16,-1-2 2-16,2 3-3 15,0-4 2-15,6-1 0 16,1-1 0-16,2 1 0 0,2-1 0 15,1-2 0-15,3 0 0 16,1-3 0-16,1-1 0 16,4-3 0-16,0 0 0 15,4-2 0-15,-1-4-1 16,6-3 1-16,1-3-1 15,6-2 1-15,3-3-1 16,4-4 1-16,3-3-1 16,5-1 2-16,2-1-1 15,4-1 0-15,0-3 1 16,-1-1-1-16,0 1-1 15,-5-1 1-15,1 0 0 16,-5 0-1-16,0-2 1 16,-1-1-1-16,-3 1 1 15,-1-2 0-15,0-1 0 0,-3-4 0 16,-2 0 0-16,-3-3 0 15,-3-3 1-15,-7-1-1 16,-2-2 0-16,-5 0 0 16,-4-4 1-16,-2 2 0 15,-7-1-1-15,0-3 2 16,-1-1-2-16,-3-1 1 15,-5-1-1-15,2-4 1 16,-4-1 0-16,0-2-2 16,-1 2 2-16,-3-2-1 15,-2 1 0-15,1 0 1 16,0 1-1-16,-4 2 1 15,2 1-1-15,-4 2 1 16,1 0-1-16,0 0 2 0,-2 2-2 16,1 0 2-16,-2 1-2 15,-1 1 1-15,1-1 0 16,0 2 0-16,0 0 0 15,-1 3-1-15,-1-1 0 16,-2 3 0-16,0 1 0 16,-2 1 1-16,0 4-1 15,0 2 0-15,0 0 0 16,-2 1 0-16,-2 2 0 15,3-1 0-15,-1 2 0 16,-2-2 0-16,0 2 0 16,3 0 0-16,-2 3 0 15,-1 1 0-15,-2 3 0 0,-4 5 0 16,-5 3 0-16,-6 3-1 15,-2 3 1-15,-5 2 0 16,-5 0 1-16,1 2-1 16,2-2 0-16,2-2 1 15,6-3-1-15,8-2 0 16,4-1 0-16,8-1-1 15,7 2-2-15,10 1-1 16,-11 4-7-16,-3-5-18 16,14 20-9-16,-15-8-1 15,7 12-2-15,-10-8 1 16</inkml:trace>
  <inkml:trace contextRef="#ctx0" brushRef="#br0" timeOffset="8962.8956">10004 15528 42 0,'-1'-11'36'0,"1"11"1"16,3-23-2-16,-3 23-32 16,-1-15 1-16,1 15 0 15,0 0 0-15,0 0 1 16,-14 9-1-16,-1 8-2 15,-9 5 1-15,-4 12-2 0,-6 8 1 16,-4 17-1-16,-7 10 1 16,-2 14-1-16,2 13 0 15,1 9 0-15,7 2 0 16,4 6 0-16,9-6 0 15,10-6 0-15,13-12 0 16,13-12-1-16,10-21 0 16,13-14 0-16,12-19 1 15,6-17-1-15,3-20 0 16,0-12 0-16,-5-10 1 15,-11-6-1-15,-11-5 1 16,-15-1 0-16,-22 6 0 16,-19 4-1-16,-18 15 0 15,-15 9 0-15,-5 14-1 0,-11 14-1 16,4 11-2-16,3-1-6 15,30 15-30-15,8-14 1 16,28 2-3-16,20-17 2 16</inkml:trace>
  <inkml:trace contextRef="#ctx0" brushRef="#br0" timeOffset="12231.223">15289 15591 18 0,'18'-15'32'16,"-7"-4"0"-16,1 6 2 16,-6-2-24-16,-6 15-4 15,3-20-1-15,-3 20 2 16,0 0-2-16,-18-3 0 15,-2 7 1-15,-2 10-1 0,-10 0-2 16,-3 10 0-16,-8 5-1 16,-3 13-2-16,-4 8 2 15,-2 13-2-15,0 11 0 16,3 13-1-16,1 6 3 15,10 10-2-15,7-1 1 16,9 2-1-16,10-4 1 16,12-11-1-16,13-12 1 15,15-17-1-15,8-15 1 16,15-16 0-16,8-20 0 15,1-16 0-15,-1-16 0 16,-2-11 0-16,-11-10 1 16,-12-1-1-16,-19-5-1 15,-21 8 0-15,-19 1-1 16,-19 10 0-16,-12 14-2 0,-9 8 0 15,-4 11-1-15,-3 3-4 16,14 17-3-16,-1-13-25 16,30 9 0-16,6-13-2 15,23-5 0-15</inkml:trace>
  <inkml:trace contextRef="#ctx0" brushRef="#br0" timeOffset="13853.3852">12197 16017 19 0,'0'0'33'16,"3"-14"2"-16,-6 4-1 16,3 10-24-16,0 0-2 15,0 0 0-15,-2-12-1 16,2 12-1-16,-3 14-2 15,2 6-1-15,-5 4 1 16,1 16-1-16,0 8-1 16,-4 12-1-16,-2 8 1 0,0 9-2 15,-4 3 1-15,0-1-1 16,5-4 0-16,-3-13-3 15,8-2-9-15,-4-22-25 16,14-3 0-16,-2-25-2 16,15-5 0-16</inkml:trace>
  <inkml:trace contextRef="#ctx0" brushRef="#br0" timeOffset="14526.4525">12374 16148 48 0,'0'0'38'0,"0"0"-2"16,0 0 1-16,0 0-33 15,-4-12 0-15,4 12 2 16,19-18-3-16,-5 5 0 15,7-3-2-15,4-2 1 16,3 0-1-16,2 2 0 16,-2 3-1-16,1 4 0 15,-4 4 0-15,-3 6 0 16,-4 9 0-16,-9 5 1 0,-4 5-1 15,-7 7 1-15,-1 6-1 16,-6 8 0-16,-6 0 0 16,-4 5 0-16,-3 3 1 15,-5 3 0-15,2 2 0 16,-5-1 0-16,1-1 0 15,0-5 1-15,6-3 0 16,2-5 0-16,9-7-1 16,5-6 1-16,11-9 0 15,6-8-1-15,12-5 0 16,7-8 0-16,8-4 0 15,7-6-1-15,6-1 1 16,1-4-1-16,0 2 0 16,-1 0-1-16,-6 1 2 0,-5 5-1 15,-5 4 0-15,-8 4 0 16,-5 6 0-16,-7 1 0 15,-14-4 0-15,15 20-1 16,-12-8 0-16,-1 0-1 16,-2-12-2-16,5 27-8 15,-5-27-26-15,0 0-3 16,1-11-1-16,14 2 0 15</inkml:trace>
  <inkml:trace contextRef="#ctx0" brushRef="#br0" timeOffset="16371.637">17531 15587 28 0,'0'-26'33'0,"-9"7"2"16,-11-2-2-16,-8 13-27 16,-17 3-3-16,-6 15 2 15,-15 6 0-15,-7 17-1 16,-11 9 0-16,-6 15-2 0,-6 8 2 15,1 14-1-15,1 5-1 16,10 10 1-16,6 2-1 16,17 6-1-16,12-4 1 15,19 0-1-15,16-10 0 16,19-3 0-16,18-14 0 15,13-12 0-15,11-15-1 16,11-13 1-16,8-17 0 16,8-14 1-16,3-20-1 15,3-8 0-15,-4-12 0 16,-4-5 0-16,-6-3 0 15,-8 5 0-15,-12 3 0 16,-11 8-1-16,-12 14 1 16,-11 16-1-16,-10 16 0 0,-9 18 1 15,-6 11-1-15,-4 10 0 16,-1 8 0-16,0-1 0 15,3 1-2-15,4-12-1 16,9-9-2-16,12-29-5 16,28-9-27-16,-6-35 0 15,23-12-3-15,-3-27 2 16</inkml:trace>
  <inkml:trace contextRef="#ctx0" brushRef="#br0" timeOffset="16649.6648">17857 15404 72 0,'-2'42'41'15,"1"29"-2"-15,-16 5-1 16,-5 24-38-16,-1 20 0 15,-4 17 0-15,-5 12 2 16,-3 4-4-16,-1-1 3 16,2-7-2-16,8-14 1 15,7-17-3-15,16-21 0 16,5-24-2-16,22-17-6 15,-1-25-25-15,25-8-1 16,-3-31-2-16,15-4 2 16</inkml:trace>
  <inkml:trace contextRef="#ctx0" brushRef="#br0" timeOffset="17131.713">18084 16318 62 0,'0'0'39'16,"0"0"-1"-16,-4 12-1 16,4-12-33-16,4 16-3 15,-8-1 3-15,-1 16-2 16,-5 6 2-16,0 15-3 15,-7 7 2-15,-1 4 0 16,-1 3-2-16,4-6 0 0,5-5-1 16,10-12 1-16,13-16 0 15,13-16-1-15,16-18 1 16,11-10-1-16,12-17 1 15,7-9-1-15,3-11 1 16,2-3-1-16,-4-3 1 16,-9 0-1-16,-7 3 0 15,-9 6 1-15,-11 11-1 16,-12 8 1-16,-5 10-1 15,-11 11-1-15,-9 11 1 16,-3 15 0-16,-9 9 0 16,-2 12-1-16,-1 8 0 15,-3 6-3-15,5 5 1 16,1-5-1-16,12 1-2 0,7-18-3 15,26 7-15-15,0-34-13 16,26 0-2-16,3-30 2 16,19-3 0-16</inkml:trace>
  <inkml:trace contextRef="#ctx0" brushRef="#br0" timeOffset="17484.7483">19483 16287 43 0,'-12'2'33'0,"12"-2"2"16,5-10-1-16,7 4-28 15,-8-10-1-15,-4 16 0 0,11-20 1 16,-11 20 0-16,0 0-1 15,-19 0-1-15,-3 10 0 16,-2 10-2-16,-10 10 1 16,-1 8-2-16,-9 13 2 15,2 6-2-15,-1 5 1 16,3 5-2-16,7-3 1 15,5-2 0-15,12-6-1 16,9-9-1-16,17-7-1 16,11-17-1-16,16-6-2 15,8-18-8-15,31 3-24 16,-8-20-1-16,21 3-2 15,-7-20 1-15</inkml:trace>
  <inkml:trace contextRef="#ctx0" brushRef="#br0" timeOffset="17889.7888">20081 16417 59 0,'-21'-17'39'0,"3"15"-2"16,-11-7 2-16,12 11-33 15,-7 5-3-15,3 10 0 16,-2 4-1-16,2 11 1 15,1 4-2-15,2 9 1 16,-1 1 0-16,5 4 0 16,5 0-1-16,5-5 0 15,7-3 0-15,6-8 0 0,13-8 0 16,9-12-1-16,11-11 1 15,9-11-1-15,3-14 1 16,9-10-1-16,-2-16 0 16,-2-5 0-16,-9-8-1 15,-10 1 1-15,-13-1-2 16,-14 0 3-16,-14 7-3 15,-11 4 2-15,-12 18-2 16,-11 7 2-16,0 14-2 16,-7 10-1-16,4 12 1 15,2 7-4-15,10 15-2 16,3-15-18-16,23 14-10 15,5-15-4-15,21 1 2 16,7-18 1-16</inkml:trace>
  <inkml:trace contextRef="#ctx0" brushRef="#br0" timeOffset="18302.8301">20803 16330 60 0,'0'0'39'15,"-27"-11"-2"-15,16 9 2 16,-6-8-37-16,2 3 3 16,-4 1-3-16,3 7 0 15,-6 3 1-15,-2 11-3 16,-2 1 3-16,2 8-3 0,2 5 2 15,1 3-3-15,6 1 3 16,6 2-2-16,8-7 1 16,8-1 0-16,8-6-1 15,10-5 0-15,5-3 0 16,6-5 1-16,0-1-1 15,-2-1 0-15,-4 3 0 16,-4 3 0-16,-9 8 0 16,-13 3 0-16,-8 8 0 15,-13 6 0-15,-6 5 0 16,-3 2-1-16,-3 1-2 15,1-10-1-15,10 2-11 16,-4-30-21-16,22-7-3 16,18-14-1-16,14-12 0 15</inkml:trace>
  <inkml:trace contextRef="#ctx0" brushRef="#br0" timeOffset="18734.8733">21134 16515 61 0,'-7'34'39'16,"1"-19"1"-16,22 4-1 15,7-16-35-15,17-7 0 16,9-8-1-16,13-5 0 0,2-8-1 15,3-4 0 1,0-3 0-16,-6-3-2 0,-9 2 1 16,-11-1 1-16,-15 7-1 15,-15 1 1-15,-11 5-2 16,-15 3 2-16,-12 8-2 15,-7 5 2-15,-8 10-2 16,-8 11-1-16,-3 14 1 16,-4 15-1-16,0 11 2 15,-1 10-1-15,6 7 1 16,11 1-1-16,14-4 1 15,21-10-1-15,20-12 1 16,29-18-1-16,31-22 0 16,33-20-2-16,33-14-11 15,9-37-12-15,37 0-16 0,-10-25-2 16,2-10-2-16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2:50:51.07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FF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4176 6894 73 0,'-1'-15'34'15,"4"-2"-1"-15,1 1 2 16,9 1-30-16,-8-7 0 15,7 8 1-15,-7-7 0 16,2 7 0-16,-7-4 0 16,-1 7-1-16,-16-3 0 15,-7 11-1-15,-19 4-1 16,-7 17 0-16,-16 15 0 15,-7 24 0-15,-7 25 0 16,-1 29 0-16,0 24 0 16,11 18 0-16,16 11-1 15,18-7-2-15,22-17 1 16,30-28-1-16,36-46-1 15,41-49 1-15,45-59-3 0,36-60-4 16,50-37-31-16,10-45-2 16,17-15 0-16,-15-10-5 15</inkml:trace>
  <inkml:trace contextRef="#ctx0" brushRef="#br0" timeOffset="1">3126 7543 74 0,'-11'-12'34'0,"11"12"0"15,-17-18-3-15,7 15-23 16,-16-7 0-16,-1 9-1 15,-14-3 0-15,-4 8 0 16,-16-1-2-16,-4 9 0 16,-12-2-2-16,2 5 1 15,-3-2-2-15,10 0-1 16,7-6 0-16,8-2-1 15,14-6-2-15,10-7-1 16,16 0-4-16,1-16-29 16,19 10-3-16,-2-8 0 15,10 6-2-15</inkml:trace>
  <inkml:trace contextRef="#ctx0" brushRef="#br0" timeOffset="2">1240 6339 73 0,'-10'-6'37'16,"10"6"0"-16,-13-7 0 16,13 7-24-16,-13-17-8 15,13 0 0-15,0-17-2 16,7-11 0-16,7-17-2 15,5-12 0-15,0-11-1 16,8-4 1-16,-3-6-1 16,0 8 0-16,-5 8 0 0,-4 12 0 15,-9 20 0-15,-6 14-1 16,-2 18-1-16,-9 7-3 15,4 22-5-15,-4-4-28 16,9 11 1-16,0-9-1 16,9 6-1-16</inkml:trace>
  <inkml:trace contextRef="#ctx0" brushRef="#br1" timeOffset="3">1153 4119 88 0,'0'0'38'0,"0"0"-2"16,-5 32 2-16,-10 8-30 15,4 9-7-15,1 15 0 16,0 15 0-16,0 13-1 16,2 8 0-16,3 3 0 15,5-2-1-15,10-8-1 16,-1-15-4-16,11-6-8 15,-4-28-22-15,9-15 0 16,-2-27-1-16,3-10 0 0</inkml:trace>
  <inkml:trace contextRef="#ctx0" brushRef="#br1" timeOffset="4">1121 4661 94 0,'-13'7'38'15,"13"-7"0"-15,-1 15 0 16,15-12-34-16,20-5 0 15,8-12-3-15,15-10-1 16,12-9-2-16,2-12-3 16,14-2-13-16,-13-18-18 0,10-2-1 15,-10-13-1 1,-4 11 1-16</inkml:trace>
  <inkml:trace contextRef="#ctx0" brushRef="#br1" timeOffset="5">1820 3980 108 0,'-46'58'39'16,"8"30"1"-16,-6 5-1 15,11 25-34-15,1-3-2 16,8 1-2-16,8-7-2 16,9-14-2-16,16-6-6 15,-4-26-30-15,20-8-2 16,2-25 0-16,12-9-2 15</inkml:trace>
  <inkml:trace contextRef="#ctx0" brushRef="#br2" timeOffset="6">1440 7206 79 0,'-5'-28'37'0,"-2"6"-1"16,-7-1 0-16,1 7-31 15,-11-2-1-15,-1 6 0 16,-11 3 1-16,-1 14-2 16,-12 6 0-16,-2 13 0 15,-12 11 0-15,3 11-1 16,-2 8 1-16,4 9-2 15,3 5 0-15,11 4 0 16,8 1-1-16,13 1 0 0,16-5 0 16,8-2 0-16,17-5 0 15,13 0 1-15,21-6-1 16,14-8-1-16,13-5 2 15,11-12-2-15,13-13 1 16,9-13 1-16,6-18-1 16,2-20 0-16,-9-25 1 15,-4-24 1-15,-9-19-1 16,-13-17 1-16,-14-5-1 15,-23-4 0-15,-28 1 0 16,-27 5-1-16,-30 13 0 16,-29 20-1-16,-23 22 0 15,-21 27 0-15,-13 27-1 16,-9 17-2-16,10 31-27 0,4 4-9 15,31 17 0-15,18-2-1 16</inkml:trace>
  <inkml:trace contextRef="#ctx0" brushRef="#br0" timeOffset="7">5211 7465 69 0,'-15'9'39'0,"15"-9"-1"16,0 0 1-16,11 8-14 0,3-16-19 15,17-1-2-15,8-2-1 16,16-2 0-16,8-1-1 16,9 1-1-16,5 2 0 15,4 0-2-15,1 7-2 16,-7-2-7-16,9 13-27 15,-14-8-3-15,3 5 1 16,-3-10-3-16</inkml:trace>
  <inkml:trace contextRef="#ctx0" brushRef="#br0" timeOffset="8">7349 7062 58 0,'5'-29'37'16,"0"6"-1"-16,-12-1 1 15,-5 9-18-15,-18-4-8 16,4 14-4-16,-17 3-1 15,-3 17-1-15,-10 12-1 16,-3 17-1-16,-6 12-1 16,1 20 1-16,5 6-1 15,7 12-1-15,12 4 0 0,14-5 0 16,18-6-1-16,21-13-1 15,25-14-2-15,19-20-3 16,32-9-29-16,4-28-5 16,17-10 0-16,4-18-2 15</inkml:trace>
  <inkml:trace contextRef="#ctx0" brushRef="#br0" timeOffset="9">7975 7504 100 0,'0'0'40'15,"28"5"0"-15,-5-13-1 16,14 1-37-16,6-2 0 15,12-5-2-15,7 3-6 16,-5-8-29-16,19 3-4 16,-4-5 1-16,2 4-3 15</inkml:trace>
  <inkml:trace contextRef="#ctx0" brushRef="#br0" timeOffset="10">9513 7023 89 0,'-14'-26'38'15,"0"11"0"-15,-19 1 2 16,0 24-29-16,-22 2-4 16,-2 23-1-16,-11 16-1 15,0 23-2-15,-3 15 0 16,6 15-1-16,10 7-1 15,13-4-1-15,22-9 1 16,25-14-2-16,30-22-1 16,24-26-2-16,36-14-16 15,12-40-19-15,31-14-2 16,4-20 0-16,11-5-2 15</inkml:trace>
  <inkml:trace contextRef="#ctx0" brushRef="#br0" timeOffset="11">10444 7566 100 0,'2'17'38'15,"18"2"1"-15,4-15-1 16,25 0-36-16,15-9-2 16,17-8-2-16,18 1-6 15,4-15-28-15,21 4-2 16,-2-7 0-16,5 8-2 15</inkml:trace>
  <inkml:trace contextRef="#ctx0" brushRef="#br0" timeOffset="12">12332 7179 79 0,'-16'-31'40'0,"-5"11"-2"15,-16-2 0-15,7 15-21 16,-25-1-10-16,1 17-1 16,-12 12-1-16,0 20-4 15,-6 13 2-15,4 21-1 16,1 15 0-16,10 8-2 0,7 4 1 15,15-3-2-15,18-8 0 16,18-16 0-16,24-14-4 16,18-32-9-16,34-12-25 15,14-27-2-15,26-14 0 16,5-19-2-16</inkml:trace>
  <inkml:trace contextRef="#ctx0" brushRef="#br0" timeOffset="13">12860 7590 98 0,'10'10'40'16,"9"-10"0"-16,16 0-2 15,4-5-36-15,15-9-2 16,15-1-2-16,5-6-4 16,19 8-26-16,-11-10-7 15,10 8 0-15,-7-3-1 16</inkml:trace>
  <inkml:trace contextRef="#ctx0" brushRef="#br0" timeOffset="14">14824 7158 72 0,'-19'-8'39'0,"-14"-4"-1"15,-3 12 3-15,-18-10-18 16,-6 26-14-16,-9 8-4 0,2 12-2 15,-5 14 0-15,1 14-2 16,7 10 0-16,11 8-1 16,13-1-1-16,18 0-1 15,17-6 2-15,20-8-2 16,22-9-2-16,16-24-7 15,27-6-27-15,7-25-3 16,19-8 1-16,-1-18-2 16</inkml:trace>
  <inkml:trace contextRef="#ctx0" brushRef="#br0" timeOffset="15">15503 7527 109 0,'0'0'40'0,"12"10"1"15,16-4-5-15,9-12-36 16,19-6-2-16,16 4-4 16,4-15-20-16,18 8-13 15,-4-4 0-15,9 5-1 16,-9-5 0-16</inkml:trace>
  <inkml:trace contextRef="#ctx0" brushRef="#br0" timeOffset="16">17335 7156 102 0,'-24'-25'38'0,"-7"9"2"0,-24 0-3 15,-2 16-30-15,-23 9-2 16,-9 21-1-16,-16 18 1 15,-4 23-1-15,-5 18 0 16,9 15-1-16,7 6-1 16,19 1 2-16,27-3-4 15,33-12 0-15,43-18 0 16,44-28 0-16,45-26-4 15,37-33-12-15,44-10-24 16,12-22-4-16,19-17 1 16,-1-16-1-16</inkml:trace>
  <inkml:trace contextRef="#ctx0" brushRef="#br3" timeOffset="17">3910 8413 80 0,'-2'-16'38'0,"2"16"0"16,-5-15 1-16,5 26-32 15,-6 0-2-15,6 17 0 16,-3 11-3-16,3 16 1 15,-1 13-1-15,-2 13-1 16,0 11 0-16,2 2-3 16,5 0-2-16,-2-16-6 15,18-1-25-15,-5-19-4 16,12-8 1-16,1-16-2 15</inkml:trace>
  <inkml:trace contextRef="#ctx0" brushRef="#br3" timeOffset="18">3724 9910 78 0,'-8'-39'38'0,"7"14"0"16,-4-1 0-16,5 15-28 15,-5-1-2-15,8 25-2 16,-7 10-1-16,5 22-2 15,-2 14-1-15,-2 17-2 16,-2 15-1-16,-1 9 1 16,2 7-3-16,-6-9-1 15,12-5-4-15,-5-30-15 16,14-6-16-16,-2-30 2 15,12-17-3-15,-1-28 2 16</inkml:trace>
  <inkml:trace contextRef="#ctx0" brushRef="#br3" timeOffset="19">3855 10120 108 0,'0'0'39'0,"-9"15"0"15,14 2-1-15,7-7-36 16,13-5-1-16,14-7-1 15,9-7-1-15,10-9-1 16,2-9-4-16,15 3-21 16,-8-17-12-16,2 3 1 15,-13-6-2-15,-3 3 1 16</inkml:trace>
  <inkml:trace contextRef="#ctx0" brushRef="#br3" timeOffset="20">4432 9651 111 0,'-22'53'40'15,"-7"10"1"-15,9 21 0 16,-1 9-39-16,3 1-1 16,6 1-2-16,6-8-2 15,12 0-9-15,2-28-26 16,14-12-4-16,5-26 1 15,15-17-3-15</inkml:trace>
  <inkml:trace contextRef="#ctx0" brushRef="#br3" timeOffset="21">7184 6604 75 0,'-9'-11'38'16,"13"-19"0"-16,5-26 1 15,8-12-24-15,0-21-10 16,8-4-1-16,-2-11-4 15,1-2-4-15,2 16-7 16,-16-1-27-16,0 17-1 16,-14 5-1-16,-1 17 0 15</inkml:trace>
  <inkml:trace contextRef="#ctx0" brushRef="#br3" timeOffset="22">7369 4141 86 0,'0'0'37'16,"-10"-1"-1"-16,12 18 1 15,-14 11-34-15,12 12 0 16,-4 14-1-16,-5 20-1 0,-2 20 0 15,-4 12-1-15,-2 15-1 16,-6-3-5-16,4 8 0 16,-10-21-30-16,20-7 0 15,-5-26-2-15,16-18 2 16</inkml:trace>
  <inkml:trace contextRef="#ctx0" brushRef="#br3" timeOffset="23">7295 4870 94 0,'-12'-27'39'15,"12"27"2"-15,-22-11-3 16,22 11-35-16,-5 18 0 16,22-10-2-16,13-9 0 15,17-15-2-15,19-9-3 0,14-27-6 16,20-5-28-16,-1-20 1 15,12-5 0-15,-12-14-2 16</inkml:trace>
  <inkml:trace contextRef="#ctx0" brushRef="#br3" timeOffset="24">8124 4151 110 0,'-44'102'39'0,"8"22"2"15,-6-1-3-15,8 7-38 16,15-1-1-16,6-8-8 15,16 1-29-15,0-13-3 16,12-1 1-16,0-14-3 0</inkml:trace>
  <inkml:trace contextRef="#ctx0" brushRef="#br3" timeOffset="25">9399 8734 97 0,'-16'0'40'16,"11"14"1"-16,-2 5-1 15,8 15-38-15,3 6 0 16,4 11-3-16,2 12-1 16,0 5-10-16,4 21-24 15,-8-3-4-15,7 8 1 16,-8-4-1-16</inkml:trace>
  <inkml:trace contextRef="#ctx0" brushRef="#br3" timeOffset="26">9392 10207 98 0,'0'0'37'0,"-20"18"4"16,4 14-6-16,2 22-33 15,-9 17-2-15,-1 12 0 0,-1 11-1 16,2 8 1-16,1 0-3 15,3-6-3-15,12-6-6 16,-3-25-27-16,17-13 1 16,4-27-2-16,7-16 2 15</inkml:trace>
  <inkml:trace contextRef="#ctx0" brushRef="#br3" timeOffset="27">9256 10721 101 0,'-9'12'40'0,"1"0"0"15,16 10-1-15,11-9-36 16,13-11-2-16,19-15-1 0,14-14-3 16,21-11-5-16,-1-21-29 15,22-6 0-15,-3-14-4 16,1 0 3-16</inkml:trace>
  <inkml:trace contextRef="#ctx0" brushRef="#br3" timeOffset="28">9999 10232 111 0,'-49'94'41'16,"1"1"-1"-16,12 10-1 16,8-5-40-16,14-12-4 15,33-4-34-15,-4-22-4 16,22-12 3-16,4-26-2 0</inkml:trace>
  <inkml:trace contextRef="#ctx0" brushRef="#br3" timeOffset="29">12134 6597 107 0,'0'-54'41'16,"1"-7"-2"-16,-5-14 1 16,-5-2-38-16,1-6 0 15,4 2-4-15,-1 9-6 16,-11 0-28-16,13 9-5 15,-3-3 3-15,8 11-5 16</inkml:trace>
  <inkml:trace contextRef="#ctx0" brushRef="#br3" timeOffset="30">12077 4276 96 0,'-8'21'38'16,"-3"10"0"-16,6 23-2 15,0 16-36-15,-2 16-1 16,0 21 2-16,0 13-3 0,0 11 1 16,-6 4-4-16,6 4-4 15,-10-22-28-15,15-13 2 16,-6-26-3-16,13-22 1 15</inkml:trace>
  <inkml:trace contextRef="#ctx0" brushRef="#br3" timeOffset="31">12073 4994 73 0,'-17'-11'40'0,"-5"3"-2"16,13 22 2-16,-1 1-20 15,18 3-17-15,11-8-1 16,20-9-2-16,19-13-5 15,10-26-29-15,28-10-5 0,0-24 0 16,21-12-1-16</inkml:trace>
  <inkml:trace contextRef="#ctx0" brushRef="#br3" timeOffset="32">12978 4177 106 0,'-68'115'39'0,"6"29"1"16,-2 5-1-16,18-1-41 15,25 7-34-15,4-15-4 16,28-9 0-16,10-20-3 0</inkml:trace>
  <inkml:trace contextRef="#ctx0" brushRef="#br3" timeOffset="33">14660 8727 95 0,'-20'-12'40'16,"20"12"1"-16,-21 4-2 15,11 17-35-15,-1 11-1 16,4 16-1-16,-1 19 0 16,0 17-1-16,2 15-2 15,1 7-3-15,12 16-26 16,-3-16-8-16,7 2-2 15,0-18-1-15</inkml:trace>
  <inkml:trace contextRef="#ctx0" brushRef="#br3" timeOffset="34">14233 10457 95 0,'0'0'40'0,"0"0"0"16,15 35-1-16,-15 7-36 15,1 15 0-15,-2 13-2 16,-2 14 1-16,-3 11-3 16,-7 6-1-16,-2 4-1 15,-1-7-2-15,4-5-3 16,-6-25-29-16,17-6-2 15,-3-28-1-15,13-18 0 16</inkml:trace>
  <inkml:trace contextRef="#ctx0" brushRef="#br3" timeOffset="35">14277 11055 81 0,'-10'-23'41'0,"10"23"-2"16,-19-15 2-16,20 26-33 16,-1-11-3-16,19 10-2 15,11-10 0-15,13-9-3 16,16-13 1-16,11-10-1 15,15-12-2-15,5-15-2 16,17 2-16-16,-11-18-18 16,0 5-1-16,-15-5 1 15,-6 7-2-15</inkml:trace>
  <inkml:trace contextRef="#ctx0" brushRef="#br3" timeOffset="36">15062 10329 112 0,'-39'89'43'0,"-6"10"-2"16,12 14 0-16,-6-3-41 15,18-1 0-15,10-5-2 16,8-16-7-16,16 0-31 16,-6-15-4-16,13-4 1 15,-4-14-2-15</inkml:trace>
  <inkml:trace contextRef="#ctx0" brushRef="#br3" timeOffset="37">17064 6531 18 0,'0'0'22'0,"0"0"1"16,-10 12 1-16,10-12-19 15,-5 13-1-15,5-13 7 16,-9 18 4-16,9-18-2 15,-9 22 0-15,-3-19-2 0,14 12 1 16,-2-15-3-16,-9 12 2 16,9-12-4-16,0 0-2 15,0 0 0-15,0 0 0 16,-10-5 0-16,10 5-1 15,0 0-2-15,0 0 1 16,-5-11-1-16,5 11 0 16,-5-13-1-16,5 13-1 15,-3-24 1-15,3 1-2 16,3-14 2-16,3-13-2 15,3-19 2-15,4-16-2 16,0-17 1-16,-3-14 2 16,1-13-2-16,-7-8-1 15,-7-10 1-15,-8 3 0 0,-5 9-2 16,-5 9 2-16,-3 10-1 15,1 13-2-15,3 17 1 16,3 10-2-16,10 27-4 16,-1-2-26-16,14 31-5 15,-5-1 0-15,-1 21-2 16</inkml:trace>
  <inkml:trace contextRef="#ctx0" brushRef="#br3" timeOffset="38">16739 3248 72 0,'-4'-21'36'15,"-9"-5"-1"-15,8 11 1 16,-9-4-27-16,14 19-2 16,-14-19 0-16,14 19 0 15,-12 9-2-15,12 18-1 16,-3 14-1-16,5 20-1 15,0 18 1-15,-2 20-2 16,-3 22 0-16,-5 19-1 16,-1 6 1-16,-5-3-2 15,3-7 0-15,-2-16-2 16,12-16-3-16,1-30-4 15,27-22-26-15,-7-37-2 0,17-19 0 16,-3-27 0-16</inkml:trace>
  <inkml:trace contextRef="#ctx0" brushRef="#br3" timeOffset="39">16725 3946 103 0,'-21'8'38'0,"-2"1"0"15,16 18 0-15,6-3-33 16,15 0-2-16,12-6-1 15,15-13-1-15,17-13-2 16,8-19-3-16,14-7-3 16,-4-25-21-16,16 3-10 15,-13-19-2-15,6 3 0 16,-18-9 2-16</inkml:trace>
  <inkml:trace contextRef="#ctx0" brushRef="#br3" timeOffset="40">17408 3146 109 0,'-33'79'41'15,"-10"17"1"-15,9 33-2 16,-8 10-37-16,15 12-3 16,9 4 0-16,9-8-4 15,17 2-26-15,-1-27-10 16,23-9-2-16,3-30-1 15</inkml:trace>
  <inkml:trace contextRef="#ctx0" brushRef="#br2" timeOffset="41">17918 7521 91 0,'-5'-14'37'0,"5"14"-2"16,5-18 2-16,-5 18-36 16,28-11 1-16,4 11-1 15,9-1 1-15,11 8 0 16,9 1 0-16,11 6 0 15,10 5 0-15,9 5-1 16,8 4 0-16,7 10 0 16,3 6 0-16,-1 7 0 15,-2 14-1-15,-4 9-1 16,-8 12 1-16,-10 11 0 15,-11 11 0-15,-15 9-1 16,-10 5 3-16,-11 2-3 16,-13-7 2-16,-5-9-2 15,-2-11 0-15,-9-28-14 0,5-12-21 16,-4-27-2-16,5-22 0 15,-5-20-1-15</inkml:trace>
  <inkml:trace contextRef="#ctx0" brushRef="#br2" timeOffset="42">17429 8328 70 0,'-20'6'35'0,"2"10"-2"16,-1 9 2-16,8 10-27 16,-3 10-4-16,9 19 0 15,3 11 2-15,8 19-2 0,2 7 2 16,8 12-2-16,7 0 1 15,11 4-2-15,9-10 0 16,18-4 0-16,11-18-2 16,22-15 1-16,17-14-1 15,14-19 0-15,16-13-1 16,10-15-1-16,13-8-4 15,-7-18-18-15,4 10-15 16,-20-6 0-16,-15 8-2 16,-18-4 0-16</inkml:trace>
  <inkml:trace contextRef="#ctx0" brushRef="#br2" timeOffset="43">20366 9591 75 0,'16'-16'33'15,"-10"-3"0"-15,-6 1-1 16,-13-7-28-16,0 6 0 15,-11-8 1-15,-2 9 0 16,-14-4 0-16,-1 10 0 16,-14 1 0-16,1 10-1 15,-11 3 0-15,2 10 0 16,-8 5-2-16,-1 13 0 0,-3 3 0 15,-1 9 0-15,0 4-1 16,8 8 1-16,2-1-1 16,8 7 1-16,7 4-1 15,10 1 1-15,10 3-2 16,9 4 0-16,13 1-1 15,5 1 1-15,9 6-1 16,5-2 1-16,8 0-2 16,5-3 3-16,6-6-2 15,10-6 2-15,4-7-1 16,10-9 1-16,5-9 0 15,11-9-1-15,4-8 1 16,6-6-1-16,4-5 0 16,5-8 1-16,-1-3-1 15,-1-2 0-15,-1-8 0 0,-2-3-1 16,-8-5 1-16,-5-8 0 15,-8-7 0-15,-4-8 0 16,-7-11 0-16,-8-9 0 16,-7-7 1-16,-5-9 0 15,-5-2 0-15,-7-7 0 16,-5-2 1-16,-11 1-2 15,-11-1 2-15,-8 3-3 16,-9 2 2-16,-9 5-2 16,-12 4 0-16,-8 9 1 15,-8 7-1-15,-9 12 1 16,-3 11 0-16,-6 14-1 15,-6 11 1-15,6 6-2 16,4 13-1-16,2-1-8 0,24 16-27 16,-1 0-2-16,17 10 0 15,8 0-2-15</inkml:trace>
  <inkml:trace contextRef="#ctx0" brushRef="#br2" timeOffset="44">14649 6473 86 0,'0'0'38'16,"-11"4"2"-16,11-4-1 16,-11 11-25-16,11-11-10 15,-8-17-1-15,11-8 1 16,7-9-2-16,3-17 0 15,8-13-2-15,1-6 1 16,3-8-2-16,-2 0-1 16,-8 3 0-16,-2 11-3 15,-17 3-4-15,-2 24-28 16,-15 2-1-16,-1 17-2 15,-7-9 1-15</inkml:trace>
  <inkml:trace contextRef="#ctx0" brushRef="#br2" timeOffset="45">14794 4530 74 0,'-10'-22'37'15,"2"9"-1"-15,-10-8 1 16,3 14-28-16,-12-3-3 16,5 11-1-16,-7 5-1 15,0 12-2-15,-3 12 0 0,-1 15-1 16,2 13 0-16,3 17 0 15,5 14 1-15,9 12-2 16,11 6 2-16,13 1-2 16,17-7 2-16,16-12-2 15,14-26 2-15,18-22-1 16,14-37-1-16,10-33 1 15,3-28-1-15,-2-25 2 16,-11-24-2-16,-11-8 2 16,-23-6-2-16,-24 0 1 15,-33 14-2-15,-30 9-1 16,-24 17-2-16,-22 15-2 15,-7 33-21-15,-16 2-12 16,9 29 0-16,-2 5-1 16,22 19 0-16</inkml:trace>
  <inkml:trace contextRef="#ctx0" brushRef="#br2" timeOffset="46">9472 6597 87 0,'0'0'37'16,"0"0"0"-16,0 0 1 15,0 0-29-15,1-29-2 16,6 5-2-16,1-16-1 16,5-13-3-16,1-18 2 15,6-11-3-15,0-6-1 16,-1-7 1-16,-2 3-2 15,-10 5-1-15,-2 14-4 16,-16 1-7-16,4 27-26 16,-15 4 1-16,5 11 0 15,-4-3-2-15</inkml:trace>
  <inkml:trace contextRef="#ctx0" brushRef="#br2" timeOffset="47">9701 4466 58 0,'-2'-18'35'0,"-5"-7"0"15,-1 8-4-15,-11-14-17 16,6 13-4-16,-12-8-3 15,3 14 0-15,-9 2-2 16,-2 17 0-16,-2 11-2 16,-3 17 0-16,5 19-1 15,3 20-1-15,5 19 0 16,6 10-1-16,16 10 2 15,16 1-2-15,12-6 1 0,17-17 0 16,17-25 0-16,17-30-1 16,12-34 1-16,10-35 1 15,0-37-2-15,-3-25 2 16,-9-23-2-16,-13-9 1 15,-19-5 0-15,-28 7 0 16,-29 6 0-16,-27 17-2 16,-24 23-1-16,-17 19 1 15,-12 31-3-15,-10 20-1 16,1 39-8-16,-1 15-26 15,23 35 0-15,9 14-1 16,27 22-1-16</inkml:trace>
  <inkml:trace contextRef="#ctx0" brushRef="#br2" timeOffset="48">11998 8514 85 0,'2'-34'40'15,"5"20"-1"-15,-7 14 1 16,-2 30-34-16,-1 20 0 15,2 23-3-15,-4 15 0 16,-1 13-2-16,1 12-2 16,0-3-4-16,13 5-29 15,-6-21-6-15,15-8 1 16,-2-18-3-16</inkml:trace>
  <inkml:trace contextRef="#ctx0" brushRef="#br2" timeOffset="49">12104 10167 85 0,'-12'-25'39'0,"-11"1"-3"16,1 13 3-16,-10-1-34 15,2 15-1-15,-8 7 0 16,5 16-1-16,-5 14-1 16,4 18 1-16,3 16-2 15,4 13 2-15,9 10-2 16,9 7 1-16,13 1-2 15,15-6 0-15,14-9 0 16,16-17-2-16,19-24 2 16,13-23-2-16,12-30 3 15,8-27 0-15,-2-32 0 16,0-20 2-16,-10-20 0 0,-13-7-2 15,-23-5 2-15,-21 3-1 16,-26 11-1-16,-25 13-3 16,-20 20 0-16,-20 18-1 15,-13 29-3-15,-14 6-3 16,10 26-29-16,-10 1-3 15,17 14 2-15,5-4-2 16</inkml:trace>
  <inkml:trace contextRef="#ctx0" brushRef="#br2" timeOffset="50">7125 8402 85 0,'0'0'39'0,"-16"19"-1"16,13 13 2-16,-3 8-36 0,6 18 0 15,-2 14-1-15,6 16-2 16,2 13-1-16,1 11-4 15,5 17-16-15,-6-11-18 16,10-2 2-16,-2-12-4 16,8-13 1-16</inkml:trace>
  <inkml:trace contextRef="#ctx0" brushRef="#br2" timeOffset="51">7185 10476 89 0,'-9'-26'37'0,"-11"-1"1"16,-2 24-7-16,-11-4-26 0,1 16 0 15,-8 12-1-15,0 16 0 16,-4 15-1-16,6 16 0 16,3 11-1-16,9 11-2 15,10 7 1-15,16 1-2 16,12-2 2-16,20-10-3 15,14-14 2-15,11-19-2 16,13-27 2-16,7-23 1 16,7-29 0-16,1-26 0 15,-5-26 0-15,-8-20 2 16,-13-16-2-16,-11-8 2 15,-23-2-1-15,-19 3-2 0,-20 13 1 16,-25 12-1-16,-15 26-1 16,-18 24-3-16,-11 32 0 15,-16 18-5-15,12 37-28 16,-9 4-1-16,15 19-2 15,11-6 0-15</inkml:trace>
  <inkml:trace contextRef="#ctx0" brushRef="#br1" timeOffset="52">10084 3792 98 0,'0'0'39'0,"4"-26"1"15,21 0-3-15,7-16-36 0,15-12-2 16,13-7-3-16,2-20-11 15,15 10-23-15,-7-10 1 16,6 9-3-16,-14-1 2 16</inkml:trace>
  <inkml:trace contextRef="#ctx0" brushRef="#br1" timeOffset="53">10963 2460 82 0,'8'-13'39'0,"-8"13"-2"15,0 0 1-15,-1 33-35 16,2 11 2-16,-5 12-3 15,-1 16 2-15,-1 14-3 16,-1 5 1-16,1 9-4 16,0-5 0-16,8 1-6 15,-8-21-28-15,18 0 0 16,1-29-2-16,12-10 0 15</inkml:trace>
  <inkml:trace contextRef="#ctx0" brushRef="#br1" timeOffset="54">11060 3004 106 0,'-16'2'39'16,"1"-4"1"-16,15 2-2 15,15-6-36-15,7-11-2 16,16-12-2-16,10-14-5 15,18 2-10-15,-1-23-23 16,13-1 3-16,-7-14-3 16,2 8 2-16</inkml:trace>
  <inkml:trace contextRef="#ctx0" brushRef="#br1" timeOffset="55">11636 2229 94 0,'-30'54'39'0,"-8"13"1"15,6 30 1-15,-7 8-28 16,12 11-9-16,5 4-4 15,7 1-4-15,26 5-33 16,-6-24-2-16,19-2-1 16,4-24-2-16</inkml:trace>
  <inkml:trace contextRef="#ctx0" brushRef="#br1" timeOffset="56">14843 4014 94 0,'0'0'39'0,"-2"-31"0"15,21-5-4-15,7-13-35 16,7-23-25-16,24-2-13 16,-1-11 1-16,8 3-1 15,-4-7-1-15</inkml:trace>
  <inkml:trace contextRef="#ctx0" brushRef="#br1" timeOffset="57">15522 2490 87 0,'12'-5'37'0,"-5"23"0"16,-9 7 0-16,2 16-33 0,-9 17-3 16,0 12 1-16,-5 16-1 15,-3 5-2-15,-2 11-2 16,-6-8-5-16,9 7-8 15,-4-21-21-15,10-9 1 16,-1-22-1-16,13-16 1 16</inkml:trace>
  <inkml:trace contextRef="#ctx0" brushRef="#br1" timeOffset="58">15471 3007 106 0,'-14'-10'39'0,"-4"-3"0"16,18 13-2-16,-13 0-33 0,13 0-1 15,20-11-2-15,8-6-3 16,12-8-2-16,7-15-6 16,26 1-27-16,-5-20-3 15,14 0 2-15,-5-14-3 16</inkml:trace>
  <inkml:trace contextRef="#ctx0" brushRef="#br1" timeOffset="59">16119 2314 104 0,'-46'71'40'0,"4"23"2"16,-7 5-3-16,4 16-35 16,9 5-4-16,6 1-2 15,20 4-33-15,-2-16-3 0,13 0-2 16,1-14-3-16</inkml:trace>
  <inkml:trace contextRef="#ctx0" brushRef="#br1" timeOffset="60">12148 11549 71 0,'5'-12'39'0,"-5"12"-1"15,0 0 1-15,-14-1-33 16,-11 18-1-16,2 20-1 15,-16 20-1-15,-8 20-4 0,-7 25-3 16,-12 4-6-16,7 23-29 16,-12 0 1-16,5 2-1 15,5-16-1-15</inkml:trace>
  <inkml:trace contextRef="#ctx0" brushRef="#br1" timeOffset="61">11360 12826 86 0,'-21'19'39'0,"13"10"1"16,-8 4 0-16,0 14-38 0,3 10 0 16,0 12-1-16,-4 8 0 15,2 8-3-15,2 2-2 16,-2-13-9-16,10 2-27 15,-3-15 0-15,12-8-1 16,-5-23 0-16</inkml:trace>
  <inkml:trace contextRef="#ctx0" brushRef="#br1" timeOffset="62">11211 13341 85 0,'-5'-12'42'15,"5"12"-2"-15,9-10 2 16,12 14-38-16,4-14-3 0,16-4 1 15,11-3-3-15,9-8 0 16,13-4-5-16,2-21-12 16,13 10-22-16,-3-13 1 15,3 2-2-15,-11-10 1 16</inkml:trace>
  <inkml:trace contextRef="#ctx0" brushRef="#br1" timeOffset="63">12097 12599 90 0,'-33'50'40'15,"-7"17"2"-15,2 26-3 16,-3 10-37-16,3 5-3 0,9 5-5 16,-6-7-33-16,16-2 0 15,2-20-2-15,6-11-1 16</inkml:trace>
  <inkml:trace contextRef="#ctx0" brushRef="#br1" timeOffset="64">6905 11842 93 0,'-26'35'40'16,"-3"23"-1"-16,-11 4-5 15,-6 10-42-15,10 14-30 16,-7-10-1-16,9 6-1 15,-1-9 0-15</inkml:trace>
  <inkml:trace contextRef="#ctx0" brushRef="#br1" timeOffset="65">6114 13003 72 0,'0'0'40'0,"-16"-12"-2"16,10 25 1-16,-12 5-36 16,10 12 0-16,1 14-2 15,4 13 0-15,-5 11-1 16,2 13 0-16,2 11 0 15,-1 4-1-15,1-2-3 16,0-12-5-16,9-4-29 0,-2-20 1 16,6-12-2-1,-1-26 0-15</inkml:trace>
  <inkml:trace contextRef="#ctx0" brushRef="#br1" timeOffset="66">6099 13493 81 0,'0'0'41'15,"0"0"-1"-15,10 6 0 16,14-6-37-16,4-5-2 16,10-4-2-16,11-10-1 15,13-2-2-15,4-19-4 16,20 1-29-16,-8-16-2 15,10-2-1-15,-8-11 1 0</inkml:trace>
  <inkml:trace contextRef="#ctx0" brushRef="#br1" timeOffset="67">6899 12703 81 0,'-38'47'42'16,"8"29"-2"-16,-8 18 0 15,7 26-37-15,6 14-2 16,4 9-1-16,8 4-4 15,4-15-9-15,16-2-28 16,2-25 0-16,13-21-2 16,7-31 2-16</inkml:trace>
  <inkml:trace contextRef="#ctx0" brushRef="#br1" timeOffset="68">4182 6318 79 0,'0'0'36'0,"-2"-21"-1"16,4-22-1-16,7-4-27 16,-2-18-2-16,8-9 1 15,-4-15-2-15,8-1-1 16,-6-6-1-16,1 3-1 15,-2 2 0-15,0 4-1 16,-3 8 1-16,-2 6-2 16,0 9 1-16,-2 7-1 15,-2 13-2-15,-1 7-1 16,3 19-4-16,-12-2-24 15,7 20-5-15,-7 18 0 16,3 7-2-16</inkml:trace>
  <inkml:trace contextRef="#ctx0" brushRef="#br1" timeOffset="69">4665 4052 70 0,'0'0'36'16,"-5"-18"0"-16,5 18 1 15,-16-7-29-15,16 7-1 16,-20 18-3-16,12 5 0 0,-4 13-1 16,1 14-1-16,-1 17-2 15,3 13 1-15,-3 18-1 16,2 6-1-16,-1 7 0 15,1-5-2-15,5-6-1 16,-3-25-22-16,13-8-9 16,0-28-2-16,6-16-1 15,0-26 0-15</inkml:trace>
  <inkml:trace contextRef="#ctx0" brushRef="#br1" timeOffset="70">4641 4626 87 0,'-22'-4'38'15,"19"14"0"-15,3-10 1 0,-6 14-33 16,6-14-2-16,19 14-1 16,6-19 0-16,13-10-2 15,12-9 1-15,8-11-3 16,8-3 0-16,2-8-2 15,10 0-2-15,-8-10-6 16,8 13-25-16,-20-8-1 16,4 13 0-16,-13-9 0 15</inkml:trace>
  <inkml:trace contextRef="#ctx0" brushRef="#br1" timeOffset="71">5347 3862 103 0,'-33'28'39'15,"9"27"2"-15,-11 12-1 16,16 11-37-16,-8 27 0 16,5 15 0-16,0 3-2 15,6 1-1-15,3-5-2 16,5-20-5-16,18-5-28 15,-3-34-6-15,12-15 1 16,-3-27-3-16</inkml:trace>
  <inkml:trace contextRef="#ctx0" brushRef="#br4" timeOffset="72">14644 12516 42 0,'19'-14'33'0,"-11"-1"3"0,-1 3-2 15,-14-9-22-15,2 5-6 16,-11-8 2-16,2 4-2 16,-9-9 0-16,-6 5-1 15,-8-6 0-15,-4 3-1 16,-13 4-1-16,-3 8-1 15,-12 11 1-15,-9 11-1 16,-13 17-1-16,-14 20 1 16,-13 18 0-16,-7 23-1 15,-8 23 1-15,-3 21 0 16,-2 17-1-16,4 18 0 15,5 8 0-15,19 10 0 0,19-3-1 16,24-3 0-16,26-14-1 16,32-14 1-16,36-20-1 15,33-19 1-15,34-26-2 16,30-26 0-16,30-20-1 15,16-33-9-15,25-9-27 16,-5-31 0-16,4-4-3 16,-15-19 2-16</inkml:trace>
  <inkml:trace contextRef="#ctx0" brushRef="#br4" timeOffset="73">14849 13756 59 0,'0'0'36'15,"0"0"0"-15,-17 1 0 16,-11 14-27-16,4 18-2 15,-11 10-2-15,1 21-1 16,-11 12 0-16,1 18-1 16,-3 13 0-16,5 9 1 15,8 1-3-15,10 0-2 16,10-13 1-16,14-11 0 0,16-19 0 15,16-22 0-15,15-26-1 16,11-22-1-16,5-25 3 16,3-14 1-16,-6-15-1 15,-10-7 1-15,-18-4-1 16,-17 6 0-16,-26 9 0 15,-18 13 0-15,-20 17-1 16,-16 13-1-16,-8 14-1 16,-2 9 0-16,9 7-2 15,9-5-3-15,32 5-30 16,6-20-1-16,32-4-2 15,15-19 0-15</inkml:trace>
  <inkml:trace contextRef="#ctx0" brushRef="#br4" timeOffset="74">15686 12395 53 0,'4'-16'35'0,"7"8"1"15,-7-2 0-15,11 14-26 16,-15-4-1-16,14 36-2 16,-13 2-1-16,2 23-2 15,-7 19-2-15,-1 25 1 16,-7 20-2-16,-3 13-1 15,-4 13 0-15,-2 4-2 16,5 4 1-16,1-11 0 16,9-13-6-16,5-30-6 15,16-16-25-15,5-29-1 16,15-23 1-16,0-33 0 15</inkml:trace>
  <inkml:trace contextRef="#ctx0" brushRef="#br4" timeOffset="75">15762 13400 78 0,'-24'2'39'16,"18"12"-1"-16,6-14 0 15,14 9-35-15,19-17-2 16,16-12 1-16,16-11-5 15,6-20-5-15,18-5-27 16,-7-21-1-16,12-5-2 16,-11-12 1-16</inkml:trace>
  <inkml:trace contextRef="#ctx0" brushRef="#br4" timeOffset="76">16453 12442 92 0,'-34'96'41'16,"-5"14"-1"-16,10 21 1 15,0 4-39-15,7 9 0 16,5 3-1-16,5 3-2 16,5-7-1-16,3-7 1 15,7-11-3-15,2-14-5 16,17-5-29-16,-4-24 1 15,12-9-3-15,0-26 0 16</inkml:trace>
  <inkml:trace contextRef="#ctx0" brushRef="#br4" timeOffset="77">16722 13963 70 0,'0'0'39'0,"5"11"-1"0,-7 15 0 15,-14 4-33-15,5 15-1 16,-3 6-2-16,-1 10-1 15,0 3 0-15,3 4-1 16,3-5 0-16,5-5-2 16,7-6-3-16,2-20-6 15,14 1-25-15,-4-22-1 16,16-8-2-16,-5-19 1 15</inkml:trace>
  <inkml:trace contextRef="#ctx0" brushRef="#br4" timeOffset="78">16873 14078 79 0,'9'10'40'0,"3"-18"0"16,11 4 0-16,0-9-38 15,8-4 1-15,7-1-1 16,0 5 2-16,-1 1-2 16,-1 7 0-16,-7 6 0 15,-6 8 0-15,-10 11-1 16,-9 8-1-16,-8 6 1 15,-10 9-1-15,-7 3 0 16,-2 5 0-16,-3 2 1 16,-2-4-1-16,2-1 0 15,7-4 1-15,4-9 0 0,7-4 0 16,8-9 0-16,11-10 0 15,8-10 0-15,11-10-1 16,10-5-2-16,4-8-3 16,17 8-17-16,-9-17-18 15,14 11-1-15,-9-8-2 16,7 13 1-16</inkml:trace>
  <inkml:trace contextRef="#ctx0" brushRef="#br4" timeOffset="79">18406 12482 73 0,'0'0'38'15,"-25"-7"0"-15,14 7 0 16,-16-6-31-16,9 6-1 16,-10-1-2-16,0 5 0 15,-9 3-1-15,-3 8 0 16,-4 8-2-16,-7 11 0 15,-1 12-1-15,-1 14 1 16,0 14 0-16,4 13-1 16,6 13 1-16,10 9-1 15,14 3 0-15,11 6 1 0,15-2-1 16,21-6 0-16,16-16 0 15,17-11 1-15,16-21-1 16,13-19 0-16,10-23 0 16,7-24 1-16,5-23 0 15,-2-22-1-15,-5-19 1 16,-10-14 0-16,-13-13-1 15,-17-7 1-15,-19-6 0 16,-19 0-1-16,-25-1 0 16,-22 0-1-16,-22 7 1 15,-17 5 0-15,-17 9 0 16,-13 16-1-16,-6 19 0 15,-2 17 1-15,2 28-2 16,5 17-3-16,22 38-18 0,4 6-16 16,21 26-1-16,13 2-3 15,23 8 2-15</inkml:trace>
  <inkml:trace contextRef="#ctx0" brushRef="#br4" timeOffset="80">19289 13684 79 0,'0'0'38'15,"-11"4"-1"-15,2 21 0 16,-15-4-32-16,1 18 0 15,-7 10-2-15,-2 18 0 16,-7 11 0-16,4 13 0 16,0 7-1-16,8 1 0 15,12-3-1-15,9-6 1 16,14-14-1-16,17-15 0 0,11-19 0 15,10-22-1-15,6-15 1 16,0-13-1-16,-3-13 1 16,-9-8-1-16,-14-5 1 15,-16-2 0-15,-20 5-1 16,-18 5-1-16,-15 10 1 15,-8 8-2-15,-7 9 0 16,-1 4-2-16,8 10-3 16,3-9-12-16,29 12-19 15,4-13-2-15,27-3-2 16,14-15 0-16</inkml:trace>
  <inkml:trace contextRef="#ctx0" brushRef="#br4" timeOffset="81">14688 15727 32 0,'1'-30'37'16,"-2"8"1"-16,-13-7 0 15,-1 14-25-15,-17-4-4 16,-1 18-1-16,-14 7-2 15,-5 19-1-15,-12 14-2 16,-3 19 0-16,-5 16-1 16,1 20 0-16,4 9 0 15,9 9-1-15,13 2 1 16,16 0-2-16,13-9 1 15,17-8-1-15,14-16 1 0,19-19-1 16,16-19 0-16,17-19 0 16,8-19 0-16,5-21 1 15,1-19 0-15,-1-6-1 16,-8-11 1-16,-8-5-1 15,-12 3 0-15,-16 5 1 16,-12 9-1-16,-10 12 0 16,-11 18 0-16,-3 10 0 15,-15 35 0-15,-2 7 0 16,2 13-1-16,-1 4-2 15,5 8-2-15,2-14-9 16,24 9-23-16,-2-34-2 16,23-9-4-16,1-38 2 15</inkml:trace>
  <inkml:trace contextRef="#ctx0" brushRef="#br4" timeOffset="82">15325 15581 72 0,'-20'15'42'0,"-11"18"0"16,11 36-1-16,-18 9-37 16,11 21-3-16,0 13 1 15,4 9-4-15,7 3 1 16,4-3-1-16,10-9-3 15,3-26-13-15,22-1-20 16,-1-33-2-16,20-10-2 0,-4-33 2 16</inkml:trace>
  <inkml:trace contextRef="#ctx0" brushRef="#br4" timeOffset="83">15590 16235 68 0,'-11'9'42'15,"-7"-9"-3"-15,11 18 2 16,-8-4-37-16,8 3-2 16,2 5 1-16,1 11-1 15,1 5 1-15,1 12-3 0,-2 4 3 16,3 0-3-16,2-2 1 15,4-7 0-15,4-9-1 16,11-17 1-16,4-19-1 16,11-20 0-16,5-18 1 15,9-11-1-15,0-10-1 16,2-3 3-16,-6-5-2 15,-7 8 1-15,-8 8-1 16,-8 15 1-16,-10 14 0 16,-12 22 0-16,0 0 0 15,-7 25-3-15,-6 12 3 16,2 9-3-16,1 8 0 15,0 2-2-15,6 3-1 16,7-12-4-16,18 5-13 0,-9-28-17 16,23-1-1-16,-3-29-1 15,21-2 0-15</inkml:trace>
  <inkml:trace contextRef="#ctx0" brushRef="#br4" timeOffset="84">16563 16236 65 0,'0'0'40'0,"-24"-16"0"16,10 22 0-16,-11 0-34 16,0 12-3-16,-10 14 1 15,-1 11-2-15,-5 10 0 16,5 6-2-16,3 4 1 15,10-6-1-15,11-5-1 16,14-10-1-16,17-9-1 16,12-17-3-16,29-3-8 15,-3-28-22-15,29 8-3 16,-7-22-2-16,16 5 2 15</inkml:trace>
  <inkml:trace contextRef="#ctx0" brushRef="#br4" timeOffset="85">17060 16318 71 0,'-48'1'41'0,"12"17"-3"16,-9-5 3-16,16 4-38 15,-7 10 1-15,9 11-3 16,2 5 2-16,6 3 0 15,4 4-1-15,8-2 0 16,9-3-1-16,8-6 0 16,12-10 0-16,10-14-1 15,9-15 1-15,6-11-1 16,2-18 0-16,0-8 1 15,-6-8-1-15,-5-6 0 16,-8-1-1-16,-13-1-1 0,-12 8-1 16,-14 4 1-16,-5 14-3 15,-12 4 0-15,2 19-4 16,-14-6-11-16,17 25-16 15,-8-7-2-15,17 12-2 16,5-10 0-16</inkml:trace>
  <inkml:trace contextRef="#ctx0" brushRef="#br4" timeOffset="86">17633 16187 63 0,'-19'9'39'15,"-13"-17"-1"-15,8 18 1 16,-16-6-35-16,10 1-1 16,-2 6 0-16,-2 8-1 15,2 2 1-15,3 3-1 16,3 6 0-16,8-1 0 15,7 2-1-15,11-2 0 16,12-9 0-16,14-4 0 16,9-7-1-16,8-4 0 15,5-3 0-15,5 0 0 16,-6 3 1-16,-1 3-1 15,-14 8 1-15,-7 10 0 16,-16 9-1-16,-11 6 1 0,-11 6-1 16,-12 0 0-16,-1 1-1 15,-6-7-2-15,8-3-3 16,-5-24-11-16,27 7-14 15,2-21-9-15,9-26-2 16,11-15 1-16</inkml:trace>
  <inkml:trace contextRef="#ctx0" brushRef="#br4" timeOffset="87">17821 16482 62 0,'-13'24'42'16,"17"4"-1"-16,-4-28 0 15,36 3-29-15,3-13-10 0,14-9 1 16,9-7-1-16,6-6 0 16,-1-1-1-16,-2-2 1 15,-10-2-1-15,-8 0 0 16,-15-1-1-16,-16 0 1 15,-17 4-1-15,-14 3 1 16,-13 2 0-16,-10 9-1 16,-9 13 0-16,-8 12 1 15,-6 20-1-15,-3 16 1 16,1 19 0-16,7 15 0 15,7 8 1-15,10 4-1 16,17-6 0-16,17-10-1 16,25-12 1-16,21-21-1 15,24-19 0-15,20-23-2 0,18-15-3 16,5-20-9-16,20 8-9 15,-19-28-8-15,12 15-10 16,-22-10-3-16,-5 12-1 16</inkml:trace>
  <inkml:trace contextRef="#ctx0" brushRef="#br4" timeOffset="88">18882 16646 72 0,'0'0'46'15,"15"16"-2"-15,-12-32-5 16,-3-20-44-16,15 16-37 0,-18-14-1 16,6 5-4-16,-9-7 2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2:51:12.02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1390 1360 70 0,'0'0'33'0,"18"-48"0"15,-18 48-1-15,0 0-28 16,0 0 1-16,0 0-1 15,-12-10 0-15,16 30 1 16,-2 13-1-16,5 17-2 16,-2 14 0-16,0 18 0 15,-3 10 0-15,-1 9-2 16,-4-16 1-16,3-6-2 15,-4-13 2-15,3-12-2 16,0-18 2-16,4-20-1 16,-3-16 0-16,12-31 1 15,-2-15-2-15,0-14 2 16,-3-13-1-16,2-12 2 15,-7 40-1-15,1-9 1 0,-1-1 0 16,1-4-2-16,0 3 3 16,5-2-2-16,0 3 1 15,3-1-2-15,3 7 1 16,5 2-2-16,-19 47 1 15,38-96 1-15,-38 96-1 16,52-73 0-16,-52 73 0 16,60-46 0-16,-60 46 0 15,64-5 1-15,-29 33-1 16,17 29 1-16,-20 19-1 15,-16 13 1-15,-34-12-1 16,-12 8 2-16,-16-13-2 16,-1-8 1-16,8-23-1 0,3-11 1 15,12-4-1-15,5-9 0 16,12-2 0-16,10 0-1 15,10 2 1-15,8 4-1 16,8 5 2-16,7 7-3 16,9 1 1-16,4 5-3 15,8 1-3-15,-7-11-19 16,13 3-12-16,-7-11 0 15,5-3-2-15,-9-15 3 16</inkml:trace>
  <inkml:trace contextRef="#ctx0" brushRef="#br0" timeOffset="1">2291 1737 97 0,'-9'20'39'0,"3"-2"-1"16,16 0 0-16,4-3-37 15,19-11 0-15,14-12 1 16,12-6-1-16,7-11 1 16,5-5 0-16,-3-8 0 15,-4-3 0-15,-12-3 0 16,-10 1 0-16,-18-2 0 15,-19 5 0-15,-19 4-1 16,-20 10 0-16,-13 12 0 16,-13 14 0-16,-6 16-1 15,-4 15 1-15,1 14-1 16,5 12 0-16,12 8 1 0,17 5-2 15,18-3 1-15,21-6-3 16,24-9 1-16,21-14-4 16,26-4-10-16,1-23-21 15,29-4-4-15,-1-18 2 16,14-4-3-16</inkml:trace>
  <inkml:trace contextRef="#ctx0" brushRef="#br0" timeOffset="2">3251 1575 104 0,'-47'-11'40'0,"4"14"2"16,-11 6-2-16,11 11-35 16,-4 5-2-16,8 13 0 0,5 3-2 15,7 5 0-15,7-1 1 16,6-1-2-16,14-5 1 15,14-2-1-15,8-14 1 16,11-12-1-16,8-12 0 16,8-13 1-16,4-13-1 15,-1-9 2-15,0-4-3 16,-7-5 2-16,-8 1-1 15,-6 1 1-15,-11 13-1 16,-9 7-1-16,-11 23 0 16,0 0 0-16,-15 20-1 15,0 11-1-15,1 10 0 16,1 5-2-16,7 5-1 15,3-5-4-15,25-1-17 0,1-15-13 16,18-10 0-16,3-19 1 16,16-10 1-16</inkml:trace>
  <inkml:trace contextRef="#ctx0" brushRef="#br0" timeOffset="3">3855 1550 107 0,'-38'1'40'0,"2"17"1"16,-11 7-1-16,1 9-36 15,8 10-1-15,11 6-2 16,7 3 1-16,11 0-2 16,16-4 0-16,13-11-2 15,17-10-1-15,19-19-3 0,19-21-4 16,1-30-24-16,24-13-7 15,-6-25 3-15,-44 35-3 16</inkml:trace>
  <inkml:trace contextRef="#ctx0" brushRef="#br0" timeOffset="4">4435 1153 106 0,'13'-73'43'0,"-13"73"0"16,0 0 0-16,-37 17-39 15,1 43-1-15,-7 50-3 16,-6 22 0-16,4 12-1 15,21 4-2-15,14-17-5 0,11-51-11 16,20-8-20-16,-8-22-5 16,9-21 3-16,-8-21 0 15</inkml:trace>
  <inkml:trace contextRef="#ctx0" brushRef="#br0" timeOffset="5">4040 1501 116 0,'-18'11'43'0,"21"11"0"16,3-8-1-16,26-19-41 16,15 5 1-16,11-9-3 15,12-5-3-15,1-14-9 16,19 4-27-16,-16 2-2 0,8 6 0 15,-12 4-1-15</inkml:trace>
  <inkml:trace contextRef="#ctx0" brushRef="#br0" timeOffset="6">4961 1576 112 0,'-39'-2'41'16,"5"10"1"-16,-13 1-1 0,-2 9-36 15,0 7-2-15,-3 11-2 16,5 5 1-16,3 7-2 15,7-1 1-15,7 1-1 16,10-4 0-16,12-4-1 16,15-12 2-16,17-15-1 15,15-16 1-15,17-13 1 16,11-17-2-16,6-7 2 15,-1-9 0-15,-1-6-2 16,-9-1 0-16,-11 2 0 16,-13 9 0-16,-16 9 0 15,-15 18 0-15,-7 18 0 16,-17-3 0-16,-3 21 0 0,-4 17-2 15,-2 7-1-15,6 10 0 16,2 1-2-16,10 0-2 16,6-12-7-16,27-3-15 15,-4-19-12-15,21-9 1 16,0-23 0-16,15-11 1 15</inkml:trace>
  <inkml:trace contextRef="#ctx0" brushRef="#br0" timeOffset="7">5437 1499 119 0,'-14'15'40'0,"-13"9"1"16,5 22-6-16,-4-5-31 16,4 6-1-16,2 4-1 15,5-2 0-15,5-2 0 16,6-9-2-16,9-8 1 0,4-10 0 15,7-13 0-15,6-17 1 16,5-13 0-16,6-13-2 16,1-9 0-16,6-7 0 15,-1-2 0-15,-2 0 0 16,-1 5 0-16,-7 10 0 15,-5 18 0-15,-4 9 0 16,-8 17 0-16,-8 12 0 16,0 10-3-16,-9 4-9 15,14 14-15-15,-17-1-14 16,18 0-2-16,-8-8 1 15,18-6-1-15</inkml:trace>
  <inkml:trace contextRef="#ctx0" brushRef="#br0" timeOffset="8">6132 926 111 0,'0'0'41'0,"-48"-6"0"15,48 6-2-15,0 0-37 16,0 0 1-16,-42 58-2 15,42 18 1-15,7 21-1 0,7 19 1 16,-17-10-2-16,7 11 0 16,-10-3-2-16,3-9-3 15,5-34 0-15,-2-24-11 16,22-13-23-16,-7-20-1 15,12-16 1-15,-6-20-1 16</inkml:trace>
  <inkml:trace contextRef="#ctx0" brushRef="#br0" timeOffset="9">5981 1409 116 0,'-39'-9'41'16,"8"8"0"-16,15 8-1 15,16-7-32-15,18 2-7 16,-18-2 0-16,58-10-1 0,-58 10 1 15,89-19-1-15,-39 12 2 16,8 0-2-16,19-5 2 16,32 8 0-16,-26 3-2 15,-5 11 0-15,-34 7 0 16,-18 14 0-16,-54 6 0 15,-19 4 0-15,-12-7 0 16,0-1 0-16,7-8 0 16,11-6 0-16,19-5 0 15,22-14 0-15,24 3 0 16,18-9 0-16,11 3 0 15,9 2 0-15,1 4 0 16,-5 3 0-16,-14 14 0 16,-17 8 0-16,-22 9 0 0,-22 8 0 15,-17 0 0-15,-18-1-3 16,-4 1-17-16,-24-15-9 15,12 0-14-15,-11-16 0 16,13-4-3-16,-7-10 3 16</inkml:trace>
  <inkml:trace contextRef="#ctx0" brushRef="#br0" timeOffset="10">1574 2397 92 0,'-23'-5'38'0,"7"12"0"15,-9-4 1-15,0 18-35 16,-5 12 0-16,-4 16 1 15,-15 22-2-15,-12 23 2 16,-7 20-3-16,-6 22 2 16,2 8-2-16,7 2 0 15,13-6-2-15,19-11-1 16,33-22-3-16,29-35-9 15,49-19-26-15,13-43-2 16,32-18 1-16,9-32-1 16</inkml:trace>
  <inkml:trace contextRef="#ctx0" brushRef="#br0" timeOffset="11">1905 2449 103 0,'-12'3'38'16,"10"28"3"-16,-10 8-3 16,7 26-34-16,-7 13-1 15,0 16 0-15,-7 15-1 16,-3 7 1-16,0 1-2 15,2-5 0-15,8-12-4 16,7-19-6-16,21-6-20 16,-3-36-12-16,24-15 2 0,1-32-2 15,18-13 2-15</inkml:trace>
  <inkml:trace contextRef="#ctx0" brushRef="#br0" timeOffset="12">2277 3036 109 0,'-17'13'41'0,"7"10"0"16,-8-7-1-16,9 5-38 16,3 5 1-16,2 6-2 15,2 6 0-15,1 3 0 16,-1 2 0-16,0-4 0 15,2-4-1-15,-1-5 1 16,0-12-1-16,1-18 1 0,13-6-1 16,-4-21 1-16,10-11-1 15,-1-10 0-15,7-4 0 16,2-5 0-16,5 1 1 15,-3 6-2-15,-2 9 2 16,0 14-1-16,-4 13 0 16,-5 15 0-16,-2 14 0 15,-7 10 0-15,1 14-1 16,-4 6-1-16,6 8-2 15,-3-1-2-15,13 6-8 16,-3-28-12-16,18 2-15 16,2-19 1-16,16-10-1 15,-1-22 1-15</inkml:trace>
  <inkml:trace contextRef="#ctx0" brushRef="#br0" timeOffset="13">3038 2990 114 0,'-24'-5'41'0,"6"16"0"15,-7-11-8-15,6 17-29 16,0 2 0-16,4 9-1 16,-2 6 0-16,6 9-1 15,0 0-1-15,6 4 1 16,4-6-1-16,6-4-1 15,7-9 0-15,4-11 0 16,7-18-1-16,5-18 1 16,2-11 0-16,4-14 0 0,-2-6 0 15,-3-8 0-15,-4-5 1 16,-5 4-1-16,-6 10 0 15,-3 9 0-15,-7 14-1 16,-4 26 1-16,0 0-1 16,-18 36 1-16,4 28-1 15,0 18 0-15,-2 23 0 16,-2 13 0-16,-1 16 1 15,2 2 0-15,0-1 0 16,2-7 0-16,3-18 1 16,2-16-1-16,3-24 0 15,2-19 1-15,2-26 0 16,3-25-1-16,6-26 1 15,0-20 1-15,-2-20-1 16,3-17-1-16,-1-14 1 0,0-11 0 16,-2-4 0-16,-2 11-1 15,0 6 0-15,-1 13-1 16,8 14-2-16,1 11-1 15,10 19-3-15,5-3-9 16,25 30-7-16,-9-20-5 16,26 13-14-16,-4-8 1 15,13 7 0-15,-7-6 3 16</inkml:trace>
  <inkml:trace contextRef="#ctx0" brushRef="#br0" timeOffset="14">3704 3011 105 0,'-14'10'41'0,"4"17"1"16,-13-4-1-16,13 2-36 0,-5 12 0 15,3 6-2-15,0 3-2 16,5 1 1-16,1-4-1 16,6-3 0-16,0-9 0 15,2-6-1-15,2-15 1 16,-4-10 0-16,14-25 0 15,-4-8-1-15,3-14 1 16,0-8-1-16,2-13 1 16,0-5 1-16,-1 3-2 15,0 5 0-15,-3 12 0 16,-4 7 0-16,0 15-2 15,-1 8 0-15,-6 23-2 16,20-5-1-16,0 21-4 16,-3-13-10-16,22 22-6 0,-9-24-9 15,18 13-7-15,-4-13-1 16,7 2 3-16</inkml:trace>
  <inkml:trace contextRef="#ctx0" brushRef="#br0" timeOffset="15">4115 3009 104 0,'-25'32'41'0,"12"8"0"16,3-18 0-16,16 0-36 16,12-12-1-16,16-8-1 15,11-11-1-15,12-7 0 16,4-8 0-16,2-7-1 15,-5-4 1-15,-7-3-1 0,-11 3 0 16,-16 2 0-16,-17 10-1 16,-17 7 0-16,-13 14 0 15,-12 10-1-15,-10 14 0 16,-4 12 0-16,1 10 0 15,1 6 0-15,9 4 0 16,11 0 0-16,13-5-2 16,12-10 0-16,18-7-6 15,6-26-9-15,30 8-8 16,-3-27-15-16,22-5-1 15,5-18-1-15,19-2 2 16</inkml:trace>
  <inkml:trace contextRef="#ctx0" brushRef="#br0" timeOffset="16">5211 3017 77 0,'-17'-13'38'0,"-13"-7"0"16,-1 15 0-16,-15-6-20 16,-1 15-12-16,-9 4-1 15,3 16 0-15,0 4-1 16,8 10 1-16,4-1-2 15,11 5-1-15,16-1 1 16,17-9-1-16,22-11-1 16,15-14 0-16,21-17 0 15,9-15 0-15,11-17 0 16,6-16 1-16,-1-14-1 0,-4-7-1 15,-9-11 3-15,-10-6-3 16,-17 1 0-16,-12 4 0 16,-15 9 0-16,-14 14-2 15,-10 18 2-15,-12 17 0 16,-9 34 0-16,-9 29-1 15,-3 27 0-15,3 20 2 16,7 17-3-16,5 7 0 16,13 5-3-16,14-7 1 15,22-6-6-15,8-29-5 16,29 2-8-16,-11-40-6 15,22 1-9-15,-13-30-1 16,6-7 1-16,-14-19 3 0</inkml:trace>
  <inkml:trace contextRef="#ctx0" brushRef="#br0" timeOffset="17">5904 2887 90 0,'0'-34'39'15,"2"19"0"-15,-16 5 2 16,8 29-16-16,-13 9-21 16,2 12-2-16,-1 12-1 15,2 7-1-15,6 4-2 16,0 0-2-16,10-1-4 15,-2-31-13-15,23 6-13 16,-7-33-7-16,12-8 2 16,-5-27-1-16</inkml:trace>
  <inkml:trace contextRef="#ctx0" brushRef="#br0" timeOffset="18">5902 2636 111 0,'-30'-43'38'16,"-9"4"0"-16,2 10-12 15,4 22-57-15,4 3-8 16,16 17 0-16,13-13-3 15</inkml:trace>
  <inkml:trace contextRef="#ctx0" brushRef="#br0" timeOffset="19">6217 2969 87 0,'3'18'36'0,"2"-7"2"15,10 5-1-15,5-15-24 16,12 2-9-16,10-9 0 0,11-3-1 16,3-12 0-16,4-2 1 15,-3-7-1-15,-5 0 0 16,-13-3-1-16,-10 1-1 15,-17 2 0-15,-13 3-1 16,-16 7 1-16,-15 7-2 16,-11 8 1-16,-8 12 0 15,-8 10 0-15,-5 15 2 16,6 9-2-16,4 9 1 15,10 6-1-15,13 1 0 16,17-1-1-16,21-8-1 16,22-9-2-16,18-16-3 15,28 3-12-15,-2-30-11 16,24 3-10-16,-7-20 2 0,7-1-2 15,-13-12 3-15</inkml:trace>
  <inkml:trace contextRef="#ctx0" brushRef="#br0" timeOffset="20">7001 2877 119 0,'-18'8'38'0,"-10"0"1"16,12 21-6-16,-4-2-31 16,7 8 0-16,-1 6 0 15,7-3-1-15,0 0 0 16,4 0 0-16,4-8 0 15,6-6 0-15,2-9 0 16,5-13 0-16,3-13-1 16,9-11 1-16,2-9 0 15,4-10-1-15,2-7 1 0,1-7-1 16,-1 0 1-16,1 2-2 15,-5 7 1-15,-6 11-1 16,0 8 1-16,-6 10 0 16,-4 18-1-16,-3 15 1 15,-6 12 0-15,-2 7-1 16,-2 8-1-16,1 3 0 15,3 1-2-15,3-6-2 16,12 0-7-16,-7-31-10 16,25 2-13-16,-8-26-2 15,14-5 0-15,-4-27-1 16</inkml:trace>
  <inkml:trace contextRef="#ctx0" brushRef="#br0" timeOffset="21">7736 2310 82 0,'-4'-42'39'0,"-13"16"-2"16,0 36 3-16,-15 18-24 15,9 35-7-15,-8 14-5 16,2 17 0-16,3 7-2 16,3 10 0-16,10-5-3 15,6-10-2-15,13-3-7 16,-2-30-14-16,15-6-15 15,-5-27 0-15,10-10-2 16,-5-28 2-16</inkml:trace>
  <inkml:trace contextRef="#ctx0" brushRef="#br0" timeOffset="22">7581 2697 108 0,'0'0'38'0,"31"22"2"16,-2-23-3-16,11 2-35 15,17-7 0-15,9-3-1 16,5-4 0-16,-5 1-1 16,-7-2 1-16,-10 5 0 15,-16 3 1-15,-15 8-2 16,-18-2 1-16,-17 21 2 15,-13-3-2-15,-4 4 2 16,-3 0-2-16,2 1 1 0,8-1-1 16,8-4 1-16,11-5-2 15,8-13 0-15,22 15 1 16,5-11-1-16,5-1 0 15,5 3 0-15,0-1 0 16,-3 6 1-16,-7 6 0 16,-9 9 0-16,-10 7 0 15,-8 5 0-15,-10 3 1 16,-5-4-2-16,-3 3-2 15,-1-9-2-15,6-2-9 16,-3-27-8-16,26 7-6 16,-11-28-15-16,22-5 0 15,-3-22-2-15,15-9 4 16</inkml:trace>
  <inkml:trace contextRef="#ctx0" brushRef="#br0" timeOffset="23">8359 2049 98 0,'0'19'43'0,"12"12"-1"16,-1-2 0-16,19 1-27 16,5 12-12-16,8 17-1 15,3 6 1-15,5 7-2 16,-4 4 0-16,-4 10 2 15,-9 2-1-15,-16 5-2 16,-13 0 0-16,-13-4 0 16,-16-5 0-16,-10-7 0 15,-7-3 0-15,-4-17-4 0,7 1-11 16,-13-30-7-16,22 11-5 15,-15-26-16-15,12-3-1 16,-7-14-2-16,-1-8 3 16</inkml:trace>
  <inkml:trace contextRef="#ctx0" brushRef="#br0" timeOffset="24">4366 4413 78 0,'-25'-7'38'16,"-12"-3"-1"-16,-6 13-1 15,-13-3-30-15,-2 15-1 16,-13 7 0-16,-2 17-1 15,-7 17 1-15,4 20-1 16,-3 18 0-16,11 16-1 0,7 9 1 16,17 9-2-16,14 4 0 15,19-6-1-15,23-13-1 16,22-18-2-16,30-25-2 15,24-30-4-15,37-19-30 16,9-35-3-16,23-16 0 16,4-25-1-16</inkml:trace>
  <inkml:trace contextRef="#ctx0" brushRef="#br1" timeOffset="25">5426 4451 68 0,'-4'-43'36'16,"-3"14"0"-16,-14 4-1 15,-8 21-28-15,-12 6-2 0,-4 20 0 16,-11 14 0-16,-2 14-2 15,-6 13 0-15,3 14-1 16,-2 8 1-16,11 10 0 16,12 6 0-16,15 5-1 15,15 3 0-15,19-5-1 16,24-6 1-16,21-17-2 15,23-18 1-15,21-21-1 16,16-25 0-16,8-28 0 16,3-23 1-16,-2-24 0 15,-8-18-1-15,-15-16 1 16,-23-9-1-16,-22-1 1 15,-26-6 0-15,-25 2-1 16,-26 5 0-16,-20 7 0 0,-21 16 1 16,-21 19 0-16,-12 23-1 15,-2 23-1-15,-2 26-1 16,7 21-4-16,23 29-30 15,6 2-4-15,30 16 0 16,18-11-3-16</inkml:trace>
  <inkml:trace contextRef="#ctx0" brushRef="#br1" timeOffset="26">6270 5536 95 0,'5'-11'39'15,"19"-4"1"-15,-1-15-3 16,6 2-37-16,12-3 0 16,0 3 1-16,2 6-1 15,-8 10 1-15,-8 12-1 16,-12 16 1-16,-15 15 0 15,-11 14 0-15,-16 8 0 16,-12 15 1-16,-7 0 0 0,-5 2 1 16,0-4 1-16,6-9-1 15,11-10 1-15,22-11-1 16,20-18-2-16,22-16 2 15,23-13-5-15,14-12-4 16,24 8-26-16,-11-19-8 16,8 9-2-16,-14-2-3 15</inkml:trace>
  <inkml:trace contextRef="#ctx0" brushRef="#br2" timeOffset="27">2956 4408 65 0,'14'-16'38'0,"-7"-2"0"16,-7 18 0-16,-6-14-22 0,-9 30-11 15,-11 12-1-15,-8 25-1 16,-17 25 0-16,-8 28-1 15,-11 25 2-15,-2 16-2 16,6 10 0-16,12 0 0 16,17-11 0-16,22-11 0 15,26-29 0-15,25-27-2 16,26-31 1-16,18-27-1 15,5-22 1-15,-3-19 0 16,-7-14 0-16,-19-15-1 16,-19-4 1-16,-26-1-1 15,-30 3 0-15,-30 7 0 16,-30 9-1-16,-19 8-1 15,-8 12-1-15,-2 4-1 0,11 18-16 16,10-12-19-16,34 8-1 16,25-9-1-16,41-4 0 15</inkml:trace>
  <inkml:trace contextRef="#ctx0" brushRef="#br2" timeOffset="28">7404 4518 63 0,'0'0'37'0,"16"2"-1"16,-16 12 1-16,9 23-17 16,-11 3-16-16,4 13-2 15,-5 14 0-15,2 9 0 16,-7 10-1-16,0-1-3 0,-1 3-1 15,-4-16-8-15,13-1-24 16,-11-25-2-16,14-12 1 16,-3-34-1-16</inkml:trace>
  <inkml:trace contextRef="#ctx0" brushRef="#br2" timeOffset="29">7361 4942 98 0,'-31'-11'40'15,"10"17"2"-15,0-5-3 16,21-1-34-16,19 10-2 15,19-16-3-15,26-1-10 16,9-26-18-16,25 9-12 16,3-15-1-16,14 4-2 0,-3-9 0 15</inkml:trace>
  <inkml:trace contextRef="#ctx0" brushRef="#br2" timeOffset="30">9025 4065 73 0,'9'-22'36'0,"2"5"0"15,-10-5 0-15,3 8-30 16,-9-3 0-16,5 17 0 16,-16-14 0-16,1 25-2 0,-10 15 0 15,-9 21-1-15,-11 24 0 16,-7 31-2-16,-13 31 1 15,-7 23-1-15,2 20 1 16,9 4-2-16,14-5 1 16,20-14-1-16,27-26 1 15,25-29 0-15,27-45 1 16,23-39-2-16,10-37 1 15,3-27 0-15,-1-24-1 16,-18-14 2-16,-20-7-3 16,-24-4 0-16,-25 8-2 15,-25 8 0-15,-15 22-6 16,-27 4-17-16,2 36-12 15,-14 8-4-15,8 27 2 0,0 6 0 16</inkml:trace>
  <inkml:trace contextRef="#ctx0" brushRef="#br3" timeOffset="31">9742 3969 95 0,'0'0'38'0,"2"-13"0"0,1 34-4 15,-5 11-32-15,4 15-1 16,-1 18 0-16,0 18-1 16,-1 21 1-16,-2 15-1 15,-5 16 1-15,1 2-1 16,-5 4 1-16,4-7-2 15,4-9-1-15,-2-23-6 16,19-12-28-16,-5-33-1 16,17-17-1-16,-5-30 0 15</inkml:trace>
  <inkml:trace contextRef="#ctx0" brushRef="#br3" timeOffset="32">9822 4840 89 0,'-12'-5'38'0,"1"3"0"15,18 15 0-15,2 3-35 16,22-12-2-16,18-8-2 16,14-18-2-16,21-9-2 15,3-29-6-15,24-3-18 16,-7-25-4-16,13 0 0 15,-22-16-2-15</inkml:trace>
  <inkml:trace contextRef="#ctx0" brushRef="#br3" timeOffset="33">10725 3883 94 0,'-41'-2'36'0,"-13"20"0"15,7 36 2-15,-6 20-28 16,11 26-5-16,5 19-1 0,10 14-3 16,11 12-1-16,4 0-2 15,11 0 1-15,6-7-4 16,9-7-2-16,-4-24-23 15,18-2-9-15,-5-26 0 16,11-15 1-16</inkml:trace>
  <inkml:trace contextRef="#ctx0" brushRef="#br3" timeOffset="34">10720 5205 97 0,'10'-1'40'15,"9"-1"-1"-15,-4-11-1 16,12 5-35-16,-3-2-1 15,-1 4 0-15,-4 2 0 16,-4 9-1-16,-5 7 0 16,-8 7 0-16,-10 9 0 15,-8 4 0-15,-7 6 0 16,-5 3 0-16,0 0 0 15,1-3 0-15,6-6-1 16,12-8 1-16,16-13 0 16,16-11 0-16,17-13-1 0,14-11-2 15,13 2-10-15,-9-16-25 16,14 5-5-16,-15-8 2 15,-3 13-4-15</inkml:trace>
  <inkml:trace contextRef="#ctx0" brushRef="#br1" timeOffset="35">11994 4135 89 0,'-8'-21'37'0,"-9"-10"0"15,5 12 0-15,-9-11-32 16,1 8-1-16,-5-1-1 15,-2 7 0-15,-7 8-1 16,-1 14 0-16,-8 12 0 16,-1 15 0-16,-7 16 0 15,0 13 0-15,2 14-1 16,3 13 0-16,5 10 0 15,9 7-1-15,11 2 0 16,20 2 0-16,17-6 2 0,16-6-3 16,19-11 2-16,18-14-1 15,15-19 1-15,18-19-1 16,12-24 1-16,3-21 0 15,1-26-2-15,-2-19 2 16,-11-23-2-16,-13-16 2 16,-16-13-1-16,-21-7 1 15,-28-6 0-15,-23 2-1 16,-23-1 0-16,-26 9 1 15,-22 9-1-15,-18 19 0 16,-18 23 0-16,-6 22-1 16,1 26-1-16,0 25-2 15,20 38-23-15,3 3-13 0,35 20-1 16,12-6-2-1,34 6 0-15</inkml:trace>
  <inkml:trace contextRef="#ctx0" brushRef="#br4" timeOffset="36">13159 4636 76 0,'-13'9'37'16,"-3"-8"-1"-16,16-1 0 16,-14 5-31-16,14-5-1 15,28-6-2-15,1 2 1 16,10-2-1-16,12 2 0 15,12-5 0-15,12 3 0 16,9-2-1-16,7-1 0 16,3 2 0-16,-1-2 0 15,-4-3 0-15,-5 3-1 16,-8-3 1-16,-13 4-1 15,-12 0 0-15,-13 4 1 16,-10-2-1-16,-12 0 1 16,-16 6-1-16,3-16 0 0,-17 6 1 15,-4-5-1-15,-11-4 0 16,-4-3 0-16,-10-3 1 15,-2-3 1-15,-5 2-1 16,-1 1 1-16,2 3 0 16,3 5 0-16,6 3-1 15,7 7 1-15,13 7-2 16,20 0 0-16,0 17 0 15,19-5 0-15,17 6 0 16,9-3-2-16,11 6 2 16,5 0 0-16,5 3 0 15,-4-2-1-15,-6 6 1 16,-9 3 0-16,-15 5 0 15,-13 7 1-15,-19 5-1 0,-20 6 1 16,-17 5-1-16,-15 2 1 16,-13 1-1-16,-4-4 0 15,-1-4-1-15,7-11-1 16,15-6-3-16,7-26-27 15,41-11-7-15,0 0-2 16,19-24 0-16</inkml:trace>
  <inkml:trace contextRef="#ctx0" brushRef="#br4" timeOffset="37">15539 3935 77 0,'5'-40'38'0,"2"6"-1"16,-15-11 1-16,1 12-18 16,-16-3-16-16,-7 8-1 0,-14 9 0 15,-16 17 0-15,-13 19 1 16,-12 27-1-16,-13 20 0 15,-7 29 0-15,-6 13-1 16,6 15 0-16,14 3-1 16,21 5 0-16,22-5-1 15,25-9 0-15,29-19 0 16,27-20-2-16,32-13 0 15,22-22-2-15,23-10-2 16,0-32-10-16,22-2-22 16,-18-24-2-16,4-3 0 15,-19-15-1-15</inkml:trace>
  <inkml:trace contextRef="#ctx0" brushRef="#br4" timeOffset="38">15784 4536 83 0,'-24'29'40'0,"-13"6"-2"15,3 17 1-15,-11-1-27 16,6 19-9-16,1 6 1 15,8 7-1-15,7 0 0 16,9-1-2-16,14-11 2 16,14-8-2-16,15-21 1 15,11-15-2-15,6-20 1 16,5-14-1-16,-5-14 0 15,-6-10 0-15,-11-6-2 16,-16-7 2-16,-14 6-4 0,-17-2 2 16,-8 8-3-16,-12-2 0 15,1 13-3-15,-5-13-9 16,21 18-18-16,3-11-4 15,24 5 2-15,13-12 0 16</inkml:trace>
  <inkml:trace contextRef="#ctx0" brushRef="#br4" timeOffset="39">16618 3624 104 0,'-3'-12'40'16,"-2"32"0"-16,-13 9-1 15,5 29-32-15,-10 16-5 16,-2 17 0-16,-5 20-1 15,0 12-1-15,2 7 0 16,2 4-1-16,5-5-1 16,8-12-2-16,8-10-6 15,2-29-25-15,20-11-4 16,-2-31-1-16,17-13 0 15</inkml:trace>
  <inkml:trace contextRef="#ctx0" brushRef="#br4" timeOffset="40">16539 4385 106 0,'-16'-10'39'0,"16"10"0"16,0 0-1-16,15-1-36 15,14-5-4-15,15-15-4 16,26-5-29-16,0-24-2 15,14 1-1-15,-4-23-1 16</inkml:trace>
  <inkml:trace contextRef="#ctx0" brushRef="#br4" timeOffset="41">17208 3581 111 0,'-30'62'42'0,"-14"21"-1"16,7 33-1-16,-2 3-35 15,5 17-2-15,6 4-2 16,7-1-3-16,9 1-2 15,3-24-17-15,17 1-19 16,0-24-2-16,12-6 1 16,-4-24-2-16</inkml:trace>
  <inkml:trace contextRef="#ctx0" brushRef="#br4" timeOffset="42">17332 4799 95 0,'-5'11'38'15,"3"15"0"-15,-11-4-4 16,3 16-32-16,-7 3 1 15,4 7-2-15,0 2 1 16,2-2-4-16,9 4-2 16,-6-17-31-16,22 0-1 15,1-19-1-15,15-4-3 16</inkml:trace>
  <inkml:trace contextRef="#ctx0" brushRef="#br4" timeOffset="43">17588 4839 96 0,'0'0'40'15,"19"-12"0"-15,5 4-2 16,0-6-35-16,5 4 0 15,-6-1 0-15,1 8-1 16,-5 6 0-16,-6 8-1 16,-9 7 0-16,-3 5 0 15,-6 5-1-15,-7 5 1 0,-4 3-1 16,-4 1 1-16,-2 1 0 15,1-2 0-15,3-3 1 16,4-2-2-16,5-4 2 16,7-3-1-16,8-5 1 15,8-7-2-15,12-4-3 16,3-16-7-16,19 7-22 15,-10-22-8-15,17 2-2 16,-8-16 0-16</inkml:trace>
  <inkml:trace contextRef="#ctx0" brushRef="#br4" timeOffset="44">18484 3651 90 0,'-4'-12'38'0,"-14"-4"1"16,6 15-1-16,-24 6-33 15,6 12 0-15,-13 11-1 16,-4 20 0-16,-6 18-1 0,-3 18-1 16,0 15 1-16,6 8-1 15,12 6 0-15,19-2-1 16,19-8 1-16,28-14-1 15,26-24-1-15,25-22 1 16,24-28 0-16,19-27 0 16,9-25 0-16,0-19 0 15,-6-22 0-15,-19-15 0 16,-21-8 0-16,-26-6-1 15,-33 2 0-15,-36 3 0 16,-27 9-2-16,-24 10 1 16,-20 20-1-16,-14 23 1 15,-8 24 0-15,-3 19-1 16,11 24-4-16,7 4-12 0,40 26-20 15,8-4-4-15,32 10 0 16,22-12-2-16</inkml:trace>
  <inkml:trace contextRef="#ctx0" brushRef="#br4" timeOffset="45">19448 4404 50 0,'0'0'37'16,"-4"-14"0"-16,4 14 0 15,-34 6-12-15,10 21-19 16,-11 7-1-16,0 22 1 15,-8 10-2-15,0 17-1 16,1 4 1-16,4 3-1 0,8-2-1 16,13-8 0-16,15-13 1 15,11-14-2-15,18-24 1 16,8-15-1-16,9-21-2 15,4-14 3-15,-2-13-3 16,-7-7 1-16,-15-4-1 16,-11-1 1-16,-24 7-2 15,-13 9 0-15,-16 11 1 16,-7 12-2-16,-5 12-3 15,0-3-5-15,19 17-28 16,8-12 0-16,25-7 0 16,15 3-2-16</inkml:trace>
  <inkml:trace contextRef="#ctx0" brushRef="#br2" timeOffset="46">20326 3779 95 0,'-21'10'37'16,"14"8"2"-16,-8-8-5 16,6 22-31-16,3 9-2 15,3 9 1-15,-2 10-1 16,-1 11-1-16,4 5-2 15,-3-2-4-15,12 11-21 0,-10-19-12 16,8-4 2-16,-9-17-3 16</inkml:trace>
  <inkml:trace contextRef="#ctx0" brushRef="#br2" timeOffset="47">20158 4257 104 0,'-23'-21'41'0,"10"16"1"16,-3-7-2-16,16 12-37 15,16-10 0-15,14 2-2 16,19 0-3-16,9-15-11 16,20 14-25-16,-4-12-4 15,12 9 1-15,-8-3-3 0</inkml:trace>
  <inkml:trace contextRef="#ctx0" brushRef="#br1" timeOffset="48">22957 3627 83 0,'-4'-14'36'0,"-11"-6"-2"16,0 6 3-16,-16-10-30 16,0 7 1-16,-21-9-3 15,0 10 1-15,-13-1-1 16,-2 10-1-16,-6 5 0 15,-5 11-2-15,-1 11 1 16,-3 11-3-16,2 13 1 16,-2 11-1-16,-1 12 1 15,-1 12-1-15,5 9 0 16,6 9 0-16,11 4 0 15,12 8 0-15,21 0 0 0,21 5-1 16,25-5 1 0,25-5-1-16,22-10 1 0,25-10 0 15,20-12 0-15,23-23 1 16,18-14-1-16,17-23 1 15,10-22 0-15,5-22 0 16,0-21 0-16,-7-18-1 16,-5-19 2-16,-21-11-2 15,-21-12 2-15,-24-11-1 16,-27-7 0-16,-30-2 1 15,-24 0-2-15,-32 7 1 16,-28 12-1-16,-38 20-1 16,-31 23 1-16,-30 27-1 15,-25 31 0-15,-13 21-1 16,-1 21-1-16,9 4-14 0,30 22-22 15,26-14-3-15,46 0 1 16,37-19-2-16</inkml:trace>
  <inkml:trace contextRef="#ctx0" brushRef="#br1" timeOffset="49">23814 4925 83 0,'0'0'38'0,"-23"-2"-1"16,23 2 1-16,-8-11-30 15,8 11-3-15,25-17-1 16,3 7-1-16,3-3 0 16,7 6-1-16,1-1-1 15,-1 8 1-15,-7 6-1 16,-7 9 0-16,-15 8 0 0,-16 10 0 15,-16 7 2-15,-12 7-1 16,-7 1 1-16,-2 4-1 16,-2-1 1-16,5-5-2 15,9-6 2-15,13-6-2 16,17-9-1-16,19-11-1 15,18-5-1-15,19-12-4 16,24 6-24-16,-2-19-11 16,10 2 0-16,-7-9-1 15,1 1 0-15</inkml:trace>
  <inkml:trace contextRef="#ctx0" brushRef="#br2" timeOffset="50">21356 3345 79 0,'0'0'37'0,"0"0"0"16,-34 11 1-16,0 22-27 16,-22 10-4-16,-4 21-3 15,-13 18 2-15,-4 22-2 16,-2 19 0-16,6 16-2 15,6 6 0-15,15 2-1 16,22-6 0-16,23-10-1 16,26-23 0-16,23-24 0 15,25-28 1-15,15-31 0 16,9-26 0-16,1-18 0 15,-9-19 0-15,-17-12-1 16,-23-8-1-16,-29-3-1 16,-35 5 0-16,-28 6-3 0,-19 13-2 15,-23-4-7-15,2 28-26 16,-10 0 1-16,13 14-2 15,10 0 0-15</inkml:trace>
  <inkml:trace contextRef="#ctx0" brushRef="#br2" timeOffset="51">1080 7460 32 0,'11'-14'33'15,"-11"14"1"-15,-14-16-5 16,4 16-4-16,-25-14-2 15,12 17-8-15,-21-11-5 16,2 14-3-16,-13-1-1 16,2 8-1-16,-4 11-2 15,4 11 0-15,-2 13-1 16,2 10 0-16,6 6-1 15,10 4 1-15,10 0-2 16,16 1 0-16,12-4-1 16,15-13-2-16,22-9-3 15,9-25-15-15,23 1-16 16,8-19-2-16,18-4 1 0,-3-17-2 15</inkml:trace>
  <inkml:trace contextRef="#ctx0" brushRef="#br2" timeOffset="52">1457 7733 103 0,'-34'0'38'0,"3"14"1"16,-14-1-1-16,7 4-35 15,-10 13 0-15,8 6 0 16,-1 3-1-16,6 6 1 15,11-1-2-15,11-5-1 16,12-9 2-16,14-7-2 0,13-15 1 16,10-12 0-16,8-12 0 15,9-11-1-15,-4-8 1 16,0-5 1-16,-5-6-2 15,-8 3 1-15,-8 2-1 16,-6 7 0-16,-8 5 0 16,-11 9 0-16,-4 10 0 15,1 10 0-15,-15 12 0 16,4 6 0-16,1 10-1 15,3-1 1-15,6 5-1 16,2-2 1-16,10-6 0 16,6-8 0-16,7-8 0 15,8-7 0-15,3-8 1 16,8-3-1-16,-3-4 1 15,-1 0-1-15,-5 0 0 0,-7 2 0 16,-2 5 1-16,-11 6-1 16,-14 1 0-16,3 19 0 15,-12 0 0-15,-3 5 0 16,-2 1 0-16,2 6 0 15,-1-4 0-15,1-1 0 16,7-8 0-16,2-7 0 16,3-11 1-16,11 0-1 15,-1-11 1-15,5-9 0 16,-1-1 0-16,2-6 0 15,-4 2 0-15,-1 0 0 16,-1 2 0-16,-6 5-1 16,-3 4 1-16,-1 2-1 15,0 12 0-15,10-17-1 0,4 5-1 16,5-7-2-16,15-7-1 15,4-17-8-15,28-2-25 16,-7-19-2-16,14-3 1 16,-3-15-1-16</inkml:trace>
  <inkml:trace contextRef="#ctx0" brushRef="#br2" timeOffset="53">2460 7130 111 0,'-35'63'38'0,"-7"2"2"16,8 16-1-16,-2 4-35 15,13 7-1-15,7-2 0 16,6 1-1-16,3-7 1 0,10-1-2 16,0-12 0-16,5-10-1 15,0-15 0-15,2-11 0 16,-2-12 0-16,-1-12 0 15,-7-11 0-15,16-24 0 16,-8-7 0-16,2-9 1 16,1-8 0-16,4-5 0 15,1-2-1-15,3 3 0 16,2 10 1-16,2 11-2 15,0 12 1-15,5 12 0 16,-2 14 0-16,0 10 0 16,-1 8 0-16,-3 8 0 15,-1 1 0-15,-10 4 1 16,-8-1-1-16,-12 4 0 0,-11-8-1 15,-8 0 0-15,-10-4 0 16,-6-7-1-16,2-2-1 16,1-14-2-16,9-2-2 15,6-18-5-15,26 14-23 16,8-32-4-16,27 11 2 15,4-9-2-15</inkml:trace>
  <inkml:trace contextRef="#ctx0" brushRef="#br2" timeOffset="54">2949 7780 107 0,'19'-4'38'0,"-19"4"2"16,0 0-1-16,-23-6-32 0,7 14-2 16,-6 5-2-16,1 4 0 15,-3 9 0-15,1 7-1 16,3 1-1-16,5 9 1 15,4-3-1-15,6 1-1 16,6-7 0-16,8-5 0 16,10-8 0-16,5-11-1 15,10-14 1-15,3-14-1 16,6-8 0-16,1-6 0 15,1-9 1-15,-3 0 0 16,-8-1-1-16,-6 3 2 16,-5 9-1-16,-8 7 0 15,-6 5 1-15,-5 7 0 16,-4 11 0-16,1-11-1 15,-1 11 1-15,0 0-1 0,20 5 1 16,-1-2-1-16,3-2 0 16,4 1 1-16,6-2-1 15,1 2 2-15,0 1-2 16,-2 0 0-16,-6 4 0 15,-6 5 0-15,-10 5 0 16,-9 7 0-16,-10 5 0 16,-9 8 0-16,-4 1 0 15,-1-2 0-15,-2-5 0 16,4-6 0-16,11-13 0 15,11-12 0-15,17-23 0 16,11-11 0-16,12-10 0 16,5-4 0-16,6-4 0 15,-3 1 0-15,-4 11 0 0,-8 11 0 16,-12 15 0-16,-6 14 0 15,-13 15 0-15,-5 10 0 16,-1 13-5-16,-9-6-11 16,18 24-12-16,-14-14-15 15,17 6 0-15,1-11-1 16,18-1 0-16</inkml:trace>
  <inkml:trace contextRef="#ctx0" brushRef="#br2" timeOffset="55">2863 8444 34 0,'5'-11'31'0,"-5"11"4"16,0 0 0-16,14 3 1 15,-14-3-16-15,6 36-7 16,-6-1-4-16,8 16-3 15,-9 6-2-15,2 12 0 16,-4 9-2-16,-1-1-2 16,-2-2-1-16,-2-9-4 15,8 0-19-15,-5-26-14 16,13-9-1-16,-8-31-1 15,26 0 0-15</inkml:trace>
  <inkml:trace contextRef="#ctx0" brushRef="#br2" timeOffset="56">2930 8419 106 0,'-7'-15'40'16,"7"15"1"-16,13 1 0 15,12 0-36-15,8-2-3 16,12 2 0-16,10 1 0 15,4 3 0-15,1 6-1 16,0 6 0-16,-3 7 0 16,-11 11-1-16,-11 9 1 15,-15 8-1-15,-14 6 1 16,-17 12 1-16,-17 0-1 15,-11 4 0-15,-11-4 0 0,-4-3 0 16,1-8 0-16,3-10-2 16,11-9-3-16,12-19-2 15,26-4-9-15,3-30-22 16,34-4-4-16,5-20 1 15,21 0-2-15</inkml:trace>
  <inkml:trace contextRef="#ctx0" brushRef="#br2" timeOffset="57">3647 8754 82 0,'11'-3'41'15,"-11"3"-1"-15,-14 19 2 16,-6-5-14-16,2 18-23 16,-1 5-1-16,4 8-2 15,-1 0 0-15,7 2-1 0,4-3-1 16,6-7-3-16,10-4-2 15,3-23-6-15,13 1-21 16,-2-25-7-16,8-6-2 16,-4-22-1-16</inkml:trace>
  <inkml:trace contextRef="#ctx0" brushRef="#br2" timeOffset="58">3709 8400 106 0,'-17'0'40'0,"-4"8"0"16,8 15-2-16,2 2-37 15,15-5-2-15,10 2-4 16,6-14-7-16,19 8-25 0,-4-9-2 16,15 3 0-16,-3-9 0 15</inkml:trace>
  <inkml:trace contextRef="#ctx0" brushRef="#br2" timeOffset="59">4131 8582 100 0,'-20'32'40'15,"-6"-12"1"-15,3 11-1 16,-14 6-34-16,12 6 0 15,-4 2-1-15,4 10 0 16,6-2-1-16,5 2-1 16,11-5 0-16,13-5-1 15,9-13-2-15,12-16 0 16,8-15 0-16,6-14 0 15,5-18 0-15,-1-11 0 0,-2-11 0 16,-4-5 0-16,-13-2 0 16,-11 5 0-16,-11 6-3 15,-11 11 2-15,-9 13 0 16,-7 12-1-16,-3 12-1 15,-1 6 0-15,11 6-2 16,12-11-1-16,11 22-9 16,7-32-9-16,34 5-16 15,5-20-1-15,25-6 0 16,5-13 2-16</inkml:trace>
  <inkml:trace contextRef="#ctx0" brushRef="#br2" timeOffset="60">4900 8519 103 0,'-58'66'42'0,"1"18"-1"15,-11-4-1-15,5 5-36 16,13-5-1-16,11-9-3 16,15-8-1-16,7-18-3 15,20-6-11-15,-3-39-23 16,19 0-2-16,-1-27 1 15,4-10-1-15</inkml:trace>
  <inkml:trace contextRef="#ctx0" brushRef="#br2" timeOffset="61">4617 8725 110 0,'-18'-15'40'0,"4"18"3"15,-4 8-2-15,11 10-34 0,10 6-2 16,12 2-2-16,12-3-2 16,21-1-1-16,9-10 0 15,17-10-4-15,14-7-4 16,6-18-6-16,15 7-17 15,-20-27-11-15,9 12 2 16,-29-16 33-16,-9 8 3 16,-21 1 3-16,-23 7 6 15,-12 16 5-15,-31-1 18 16,4 24 10-16,-19 5 0 15,8 15-31-15,-5 10-2 16,6 11-2-16,5 3 0 16,8 2-2-16,11-1 0 15,6-8-2-15,10-5-1 0,5-23-8 16,17 0-22-16,-9-33-8 15,11-6 0-15,-6-23-2 16</inkml:trace>
  <inkml:trace contextRef="#ctx0" brushRef="#br2" timeOffset="62">5334 8230 105 0,'0'0'38'16,"-18"8"0"-16,21 9-5 15,21 10-68-15,-2-6-4 16,19 7 1-16,-1-2-2 15</inkml:trace>
  <inkml:trace contextRef="#ctx0" brushRef="#br2" timeOffset="63">5809 8609 98 0,'-22'23'40'15,"-1"7"2"-15,-14-4-2 16,11 1-33-16,-6 2 0 16,4 5-3-16,4-5 1 15,10 2-2-15,8-7-1 16,12-7-1-16,12-10 2 15,14-11-3-15,7-13-1 16,9-15 1-16,4-12-1 16,4-16 1-16,-3-10-1 15,-6-7 1-15,-5 1-1 16,-9 2 1-16,-7 12 0 15,-11 10 0-15,-14 19 0 0,-7 22 0 16,-10 22 0-16,-5 24 0 16,-7 17-1-16,-2 11 1 15,5 9-1-15,2 2-1 16,10-1-1-16,7-8-3 15,21-2-8-15,-3-29-13 16,27-1-14-16,-5-22 0 16,16-8-1-16,-4-17 1 15</inkml:trace>
  <inkml:trace contextRef="#ctx0" brushRef="#br2" timeOffset="64">6193 8673 92 0,'-14'15'39'16,"19"4"2"-16,-5-19-2 15,33 20-33-15,-9-19 0 16,9-5-3-16,-1-10 1 16,5-6-1-16,-4-6-1 15,-5-4 0-15,-9-5-1 16,-11 4 0-16,-10 3-1 15,-9 11 0-15,-13 12 0 16,-8 15 1-16,-8 14-1 16,1 10 1-16,1 14 0 15,3 5 0-15,13 3 0 16,13-4-2-16,18-6-2 15,11-23-10-15,28 6-13 0,-1-29-15 16,21-6-1-16,7-23-2 16,17-6 1-16</inkml:trace>
  <inkml:trace contextRef="#ctx0" brushRef="#br2" timeOffset="65">7506 7223 109 0,'0'0'40'0,"0"0"0"16,-9 42-4-16,-7-3-33 16,-2 13-2-16,-4 13 0 0,0 8-1 15,-1 7-1-15,2 1-1 16,12-9-1-16,3-8-1 15,14-8-3-15,2-25-4 16,17-4-20-16,-10-28-5 16,9-6 17-16,-13-23 13 15,-5-11 5-15,-7-2 4 16,-15-13 3-16,5 14 7 15,-20-11 19-15,16 18 9 16,-11-2-19-16,17 19-11 16,2 5-4-16,18 8-4 15,15 8-4-15,11-7-11 16,32 16-20-16,0-15-9 15,25 2-1-15,6-8-2 0</inkml:trace>
  <inkml:trace contextRef="#ctx0" brushRef="#br2" timeOffset="66">9036 7183 94 0,'-9'-47'37'16,"4"13"0"-16,-7 7 0 16,12 27-34-16,-25-6 1 15,8 25-1-15,-7 19 0 0,2 17-1 16,-6 9 1-16,4 20 0 15,0 9-1-15,6 6 1 16,5-1-2-16,12-6 0 16,10-11 0-16,12-13 1 15,10-22-1-15,13-23 0 16,14-30 0-16,10-23-1 15,3-21 2-15,3-13-1 16,-4-11 0-16,-6-4-1 16,-10 0 1-16,-13 5 0 15,-14 13-1-15,-11 13 1 16,-11 20-2-16,-5 28 0 15,-14 0 0-15,3 26 1 16,-7 21 0-16,6 11-1 16,-1 12 1-16,5 4-1 0,8-1 2 15,7-7 1-15,10-13-2 16,11-13 1-16,9-18 1 15,5-18-1-15,1-24 0 16,4-17 1-16,-4-17-1 16,-1-11 0-16,-9-11-1 15,-7-7 0-15,-8 2-2 16,-5 2-1-16,-6 15-3 15,-7 9-1-15,6 26-10 16,-15 2-12-16,9 27-10 16,5 12-2-16,8 16 1 15,2 5 1-15</inkml:trace>
  <inkml:trace contextRef="#ctx0" brushRef="#br2" timeOffset="67">10386 7544 95 0,'-19'-6'37'15,"-13"3"3"-15,-2 11-2 16,-15-2-31-16,1 13-1 16,-5 8-2-16,5 10 1 15,2-1-1-15,11 7-1 16,7 0 0-16,15-4-1 15,13-8 0-15,13-8-1 16,18-10 0-16,7-11 0 16,9-11-1-16,4-7 1 15,0-11-1-15,-4-4 1 0,-5-2-1 16,-7-1 1-16,-9 1-1 15,-9 3 0-15,-8 6 0 16,-8 5 0-16,-3 8 0 16,2 11 0-16,-15 13 0 15,6 8 0-15,3 8-1 16,3 7 0-16,3 4-2 15,4-2 0-15,11 1-3 16,6-18-5-16,23 2-9 16,-10-31-15-16,22-7-5 15,2-25 0-15,12-12 0 16</inkml:trace>
  <inkml:trace contextRef="#ctx0" brushRef="#br2" timeOffset="68">11050 6819 118 0,'-29'40'40'0,"1"28"1"16,-13 8-3-16,8 16-37 16,-2 10 1-16,5 6-3 15,3 3-1-15,6-5-1 16,8-3-2-16,-3-19-9 15,20-5-23-15,-9-20-3 16,12-9 1-16,-3-29-2 16</inkml:trace>
  <inkml:trace contextRef="#ctx0" brushRef="#br2" timeOffset="69">10693 7467 113 0,'-28'-10'40'15,"18"15"1"-15,10-5-1 16,16 14-37-16,24-10-4 15,15-4-4-15,28 9-17 16,-2-15-16-16,18 5-3 16,-4-9 1-16,4 6-2 15</inkml:trace>
  <inkml:trace contextRef="#ctx0" brushRef="#br2" timeOffset="70">11189 7633 110 0,'-47'31'41'0,"21"2"0"15,10-17 0-15,16-16-38 16,30 7-1-16,8-15 0 16,13-7-1-16,7-8 0 15,2-3 0-15,-2-5 0 16,-9-2 0-16,-12 2-1 15,-14 2 1-15,-17 5-1 16,-15 9 0-16,-14 6 0 16,-11 8 1-16,-8 9-1 15,-6 8 1-15,1 9-1 16,5 4 0-16,7 7 1 15,15-2-1-15,14 2 1 0,15-6-1 16,20-7 0-16,19-9 0 16,13-7 0-16,8-9 0 15,8-5 0-15,-2-5 0 16,-5 1 0-16,-7 3 0 15,-15 3 0-15,-12 8 0 16,-14 10 0-16,-14 9 0 16,-14 8 0-16,-3 7 0 15,-9 2 0-15,0 0 0 16,1-1 0-16,-2-5 0 15,6-7 0-15,7-11 0 16,6-15 1-16,0 0 0 16,14-19 0-16,-1-12 1 15,4-9-2-15,3-12 0 0,3-3 0 16,3-1 0-16,-2 3 0 15,-1 6 0-15,-3 8-2 16,9 14-4-16,-5 2-9 16,25 26-6-16,-11-10-12 15,31 20-10-15,6-10 0 16,28 8-1-16</inkml:trace>
  <inkml:trace contextRef="#ctx0" brushRef="#br2" timeOffset="71">12648 7610 97 0,'5'-13'40'15,"16"1"0"-15,0-10-1 0,22 1-35 16,7-2-1-1,15-2-1-15,12 2-1 0,6 1 0 16,5 0-1-16,1 4 0 16,-3 3 0-16,-12 2 0 15,-13 3 1-15,-13 1-2 16,-19-2 2-16,-14 2 0 15,-16-4 0-15,-16 0 2 16,-13-4-1-16,-13 4 0 16,-6-2 0-16,-1 2 2 15,2 4-3-15,6 1 1 16,11 5-1-16,14 4 0 15,17-1 0-15,29 10 0 16,13-6 0-16,15 4-1 16,7 6 1-16,9 1-2 0,-3 5 1 15,-3 4-1-15,-16 6 0 16,-16 6 0-16,-24 9 1 15,-22 2-2-15,-16 4 2 16,-17 2 0-16,-10-2 0 16,-4-4-1-16,1-5-1 15,6-9-3-15,18-2-5 16,4-25-8-16,33 5-13 15,3-22-12-15,26-5 1 16,8-14 0-16</inkml:trace>
  <inkml:trace contextRef="#ctx0" brushRef="#br2" timeOffset="72">15545 6857 104 0,'-16'-29'38'16,"-3"10"1"-16,-15-3 0 15,-8 13-36-15,-8 8 1 16,-3 18 0-16,-12 19-1 15,-3 19 1-15,-7 22-2 16,-5 15 0-16,-1 12 0 16,5 12-1-16,9 2 0 15,12-3 0-15,15-11-1 16,17-15-1-16,23-20 2 15,22-20 0-15,21-22-1 16,18-23 1-16,12-21 0 16,8-15-1-16,2-11 1 0,-3-8 0 15,-12 3 0-15,-10 2-1 16,-17 8 2-16,-15 10-2 15,-16 16 0-15,-10 12 0 16,-15 17 0-16,0 7 0 16,0 8-3-16,1 1 0 15,13 2-1-15,8-12-1 16,27-2-8-16,6-31-5 15,32-1-11-15,0-29-11 16,25-6 1-16,2-23-3 16,7-6 5-16</inkml:trace>
  <inkml:trace contextRef="#ctx0" brushRef="#br2" timeOffset="73">16235 6664 118 0,'-42'31'41'15,"-1"30"2"-15,-15 8-4 16,-2 15-35-16,13 8-3 15,11 6-1-15,8-1-1 16,12-5-2-16,17-1-2 16,5-23-9-16,28 6-19 15,-4-26-8-15,17-7 1 16,-6-25-1-16</inkml:trace>
  <inkml:trace contextRef="#ctx0" brushRef="#br2" timeOffset="74">16375 7306 117 0,'-27'-12'42'0,"15"23"1"16,-10-2-3-16,10 10-36 16,-3 7-1-16,3 3-1 15,2 6 0-15,1 3 0 16,4-2-2-16,5 2 0 15,6-5 0-15,6-4 0 16,8-11 0-16,5-8 0 16,7-16 0-16,5-9 0 15,6-12 0-15,0-10 0 16,0-4 0-16,1-4 0 15,-6-1 0-15,-3 5 0 0,-6 9 0 16,-9 14 0-16,-7 12 0 16,-13 6 0-16,5 26 0 15,-12 7 0-15,-2 9-3 16,-4 7-2-16,11 10-3 15,-3-19-8-15,26 11-7 16,-5-26-14-16,28-3-3 16,5-21-2-16,19-8 2 15</inkml:trace>
  <inkml:trace contextRef="#ctx0" brushRef="#br2" timeOffset="75">17338 7274 120 0,'-49'12'42'0,"-15"1"0"0,5 15 1 15,8 3-40-15,-1 5-1 16,6 3 1-16,12 2-3 16,16-2 0-16,15-6 0 15,22-3-2-15,16-11-3 16,25-1-8-16,3-26-10 15,30 1-17-15,-6-19-1 16,13-4-1-16,-9-12 1 16</inkml:trace>
  <inkml:trace contextRef="#ctx0" brushRef="#br2" timeOffset="76">17686 7307 125 0,'-53'29'45'16,"-12"-1"-4"-16,8 15 3 0,5-1-44 15,14 0 0-15,11-1 0 16,18 1 0-16,18-9 0 15,14-6 0-15,17-11 0 16,10-13 0-16,-1-11 0 16,5-10 0-16,-4-7 0 15,-9-12 0-15,-9-3 0 16,-13-6 0-16,-6 2 0 15,-12 1 0-15,-4 5-5 16,-9 4 1-16,4 16-5 16,-7-5-9-16,15 23-10 15,0 0-13-15,10 9 1 16,4-1-1-16,18 6 1 15</inkml:trace>
  <inkml:trace contextRef="#ctx0" brushRef="#br2" timeOffset="77">18188 7211 115 0,'-31'0'39'0,"3"16"3"16,-12-5-4-16,6 15-33 15,1 1 0-15,9 7-2 16,4-3 1-16,12 2-3 15,8-5 2-15,14-7-3 16,10-3 0-16,5-6 0 16,5-4 0-16,2-1 0 0,-6-3 0 15,-4 2 0 1,-10 3 0-16,-8 6 0 0,-15 4 0 15,-10 5 0-15,-2 7-2 16,-9 0-1-16,4 6 0 16,-4-7-4-16,17 9-9 15,-8-24-9-15,25 6-15 16,-6-21-1-16,27 1-1 15,-5-17 2-15</inkml:trace>
  <inkml:trace contextRef="#ctx0" brushRef="#br2" timeOffset="78">18391 7429 114 0,'-6'10'41'16,"6"-10"1"-16,0 0-2 15,21 8-37-15,10-10 0 16,9-6-1-16,7-3 1 15,1-1-2-15,0-6 1 16,-9-1-1-16,-10-3 2 16,-11-2-3-16,-17 3 0 15,-15 2 0-15,-13 10 0 16,-12 7 0-16,-6 10 0 15,-2 11 0-15,3 9 0 16,4 13 0-16,11 7 0 16,11 2 0-16,11-2 0 15,24-3 0-15,7-13-9 16,24 3-9-16,-4-33-8 0,27 0-16 15,-1-23-1-15,16-7-2 16,-1-19 2-16</inkml:trace>
  <inkml:trace contextRef="#ctx0" brushRef="#br2" timeOffset="79">19711 7159 122 0,'0'0'41'15,"-13"11"-1"-15,13 15-8 0,-7-1-30 16,0 13-2-16,-3 12 1 16,-3 7-1-16,-1 9 0 15,2 2-3-15,6-1-1 16,-1-12-4-16,16 4-12 15,-10-27-18-15,15-5-1 16,-14-27 0-16,25-1 0 16</inkml:trace>
  <inkml:trace contextRef="#ctx0" brushRef="#br2" timeOffset="80">19613 7552 109 0,'-18'-22'41'0,"-7"-1"1"16,11 14-1-16,1-2-31 16,25 4-4-16,18 2-4 15,16-6-5-15,28 11-13 16,-2-16-18-16,29 3-8 0,1-6 0 15,14 2-3-15</inkml:trace>
  <inkml:trace contextRef="#ctx0" brushRef="#br2" timeOffset="81">21523 6958 96 0,'-5'-21'36'0,"-2"9"0"16,-11-8 0-16,-3 13-31 16,-7-1 0-16,0 13 0 0,-8 4-1 15,2 14 0-15,-5 9-1 16,5 16 1-16,-6 13-2 15,7 14 1-15,0 9-1 16,8 10-1-16,11 2 1 16,15-1-2-16,16-15 1 15,18-10-1-15,22-27 1 16,16-21 1-16,14-31-1 15,12-26 0-15,2-23 1 16,-2-21-1-16,-10-15 1 16,-14-8-2-16,-20-5 0 15,-21 5 0-15,-24 8 0 16,-24 10 0-16,-23 16 0 0,-19 18 0 15,-8 21 0-15,-10 18 0 16,6 23-2-16,3 10-2 16,28 24-9-16,10-8-9 15,42 16-16-15,14-11-3 16,34 7-1-16,19-13 0 15</inkml:trace>
  <inkml:trace contextRef="#ctx0" brushRef="#br2" timeOffset="82">22671 7276 91 0,'-34'2'39'0,"3"8"2"0,-14 0-3 15,4 8-13 1,-7 13-24-16,4 8-1 0,-4 12 1 15,-4 5-1-15,3 4-1 16,4-2 0-16,6-1-4 16,2-17-9-16,18 0-24 15,3-23-2-15,16-17 1 16,0 0-2-16</inkml:trace>
  <inkml:trace contextRef="#ctx0" brushRef="#br2" timeOffset="83">22219 7438 114 0,'-17'-28'40'16,"6"19"1"-16,-4 2-1 15,15 7-35-15,3 20-2 0,14-2-2 16,16 3-3-16,10-3-3 16,33 13-17-16,-6-14-17 15,24 0-2-15,-1-13 0 16,9 1-1-16</inkml:trace>
  <inkml:trace contextRef="#ctx0" brushRef="#br2" timeOffset="84">23060 7346 119 0,'-32'-3'39'16,"-11"1"2"-16,11 18-5 16,-2 1-33-16,8 12 0 15,4 5-1-15,8 7 1 16,9 1-1-16,13-2 0 0,8-5-1 15,12-9 1-15,8-12 0 16,5-13-2-16,6-11 0 16,4-14 0-16,-4-10 0 15,-4-5 0-15,-2-5 0 16,-10 0 0-16,-5 2 0 15,-6 8 0-15,-11 10 0 16,-9 24 0-16,0 0 0 16,-25 30 0-16,-3 23-2 15,-10 23 2-15,-5 26-1 16,-8 8 0-16,-1 12 0 15,1 6 0-15,5-4 1 16,3-9-1-16,9-18 1 16,6-16-1-16,10-25 2 0,3-19-1 15,9-24 1-15,6-13 0 16,3-36 0-16,3-9-1 15,5-14 1-15,7-20 0 16,2-11 1-16,9-6-2 16,2-1 0-16,2 4 0 15,4 9-2-15,1 6-2 16,7 22-6-16,-13 2-7 15,21 33-9-15,-17-4-14 16,13 15-2-16,1-3-1 16,9 4 1-16</inkml:trace>
  <inkml:trace contextRef="#ctx0" brushRef="#br2" timeOffset="85">23774 7447 101 0,'9'-14'40'0,"5"6"0"16,-12-9 0-16,9 6-32 15,-17-2-2-15,6 13-1 16,-22-19-2-16,2 16 0 15,-5 3-1-15,-1 8 0 16,-3 6 0-16,0 10-1 16,-2 8 1-16,3 7-2 15,4 5 0-15,5 3 0 16,10 0 0-16,7-6 0 15,10-6 0-15,9-11 0 16,12-13 0-16,7-14 0 16,8-14 0-16,1-10 0 0,0-10 0 15,-3-4 0-15,-5-4 0 16,-6 0 0-16,-5 7 0 15,-10 5 0-15,-7 16 0 16,-9 17 0-16,0 0 0 16,-15 32 0-16,0 13 0 15,-7 18 0-15,-4 13 0 16,-4 16 0-16,-8 11 0 15,-1 3 0-15,-5 2 0 16,-2-4 0-16,-5-8 0 16,0-9-2-16,1-15 2 15,2-19-1-15,7-19 1 16,8-21-1-16,11-16-1 0,12-26-2 15,17-10-4-15,3-31-8 16,26 5-3-16,-7-31-13 16,28 6-8-16,-7-7 0 15,11 6-1-15,-5 0 2 16</inkml:trace>
  <inkml:trace contextRef="#ctx0" brushRef="#br2" timeOffset="86">23997 7561 115 0,'0'0'41'0,"6"23"1"16,-6-23-1-16,23 12-37 16,-2-9-1-16,11 1-1 0,4-7 0 15,10-5-1-15,1-2 0 16,9-6 0-16,-5-5 1 15,-4-1-2-15,-5-3 0 16,-6-2 0-16,-11 1 0 16,-9 0 0-16,-11 3 0 15,-10 5 0-15,-13 3 0 16,-5 9 0-16,-11 11 0 15,-8 9 0-15,-3 9 0 16,0 12 0-16,1 7 0 16,7 5 0-16,12 2 0 15,11-1 0-15,16-8 0 16,18-6 0-16,17-12 0 15,15-13 0-15,9-13 0 16,4-9 0-16,5-10 0 0,-2-9 0 16,-7-2 0-16,-6-1 0 15,-14 2 0-15,-7 4 0 16,-13 6 0-16,-9 9 0 15,-12 14 0-15,-13 4 0 16,-7 12 0-16,-4 10 0 16,-3 4 0-16,0 4 0 15,5-1 0-15,6-3 0 16,12-8 0-16,12-12 0 15,13-12 0-15,13-9 0 16,7-13 0-16,4-1 0 16,0-4 0-16,0-1 0 0,-6 6 0 15,-8 8 0 1,-9 15 0-16,-13 13 0 0,-8 15 0 15,-4 11 0-15,-4 8 0 16,-5 5 0-16,5 8 0 16,-8-4-5-16,12 8-13 15,-17-20-2-15,16 10-10 16,-28-15-14-16,2 4-1 15,-22-8 0-15,-24-1 3 16</inkml:trace>
  <inkml:trace contextRef="#ctx0" brushRef="#br2" timeOffset="87">3418 10543 106 0,'13'-1'40'0,"-13"11"-1"15,5 33-9-15,-5 14-29 16,1 22 0-16,1 20-1 15,1 27 0-15,-1 24 1 16,-5 17 1-16,-2 14-1 16,-2 6-1-16,-6-5 2 0,0-5-2 15,0-17 2-15,1-24-1 16,2-26 0-16,2-29-2 15,4-29 1-15,1-33 0 16,3-32 0-16,3-30-1 16,-3-28 0-16,1-25 0 15,-1-28 1-15,-1-31 0 16,3-22 0-16,0-19 0 15,5-10 1-15,6-2 2 16,8 7-3-16,9 9 2 16,12 18 0-16,14 24 0 15,18 21 1-15,16 28-1 16,12 24 0-16,4 24-2 15,3 23 2-15,-4 18 0 16,-6 22-1-16,-18 23-1 0,-23 22 0 16,-27 21 2-16,-25 22-2 15,-23 15 1-15,-29 16-2 16,-18 9 0-16,-19 2-1 15,-9 0 1-15,-3-10-2 16,2-19-2-16,7-14-4 16,2-34-8-16,26-11-5 15,-1-41-14-15,27-15-6 16,8-28 0-16,21-13 0 15</inkml:trace>
  <inkml:trace contextRef="#ctx0" brushRef="#br2" timeOffset="88">5130 10163 104 0,'0'19'37'0,"-10"25"2"16,-18 18-2-16,-1 31-35 16,-14 24-3-16,-4 27 3 15,-12 24-1-15,-4 21 2 16,-5 10-1-16,3 11-1 15,0-1 2-15,2-10-2 16,8-16 1-16,8-19-1 16,17-29 1-16,11-27-3 0,13-30 2 15,12-30-2-15,15-31 2 16,11-28-1-16,13-26 0 15,8-22 0-15,7-14 0 16,4-14 1-16,6-10-1 16,-2-3 3-16,2 9-3 15,-4 11 1-15,-3 18 0 16,-2 16 1-16,-7 22-2 15,1 21 3-15,-3 20-3 16,-5 21-2-16,0 13 1 16,-5 14-1-16,0 11 0 15,-4 4-3-15,1 4 0 16,0-11-2-16,4-1-1 15,0-20-1-15,15-7-4 0,-4-37-4 16,29-6-10-16,-7-34-9 16,19-17-1-16,-1-25 1 15,4-13 1-15</inkml:trace>
  <inkml:trace contextRef="#ctx0" brushRef="#br2" timeOffset="89">6552 11394 94 0,'-57'44'40'0,"7"29"2"15,-10 5-2-15,9 16-35 16,5 1-1-16,17 4 0 16,10-5-1-16,19-4-1 0,14-11 0 15,17-13-3-15,19-16 2 16,11-18 0-16,12-22-1 15,5-18 1-15,2-21-1 16,-5-17 0-16,-8-15 1 16,-10-14-1-16,-15-7 0 15,-18-6 0-15,-18-2-1 16,-16-3 0-16,-14 3 0 15,-10 4-1-15,-8 11 0 16,-7 13-1-16,-1 16 1 16,3 14-2-16,6 22 1 15,7 9-3-15,19 22-7 16,3-14-5-16,31 11-14 15,6-21-6-15,28-12-3 16,16-22 2-16</inkml:trace>
  <inkml:trace contextRef="#ctx0" brushRef="#br2" timeOffset="90">7795 10242 102 0,'-22'-17'41'0,"-14"38"1"15,-21 29-5-15,-6 40-32 16,-6 28-4-16,3 30 0 15,3 25-1-15,9 19 2 16,10 8-3-16,10 3 0 16,12-4-1-16,7-14-4 15,15-5-8-15,-7-38-15 16,16-15-14-16,0-39 0 0,4-27 0 15</inkml:trace>
  <inkml:trace contextRef="#ctx0" brushRef="#br2" timeOffset="91">6991 11639 106 0,'0'-21'42'15,"24"11"1"-15,18-10-2 16,25-4-40-16,30-11 0 15,26-4 0-15,19-6-1 16,11-5 1-16,6 5-1 16,3-1 0-16,-9 11 1 15,-13 5-1-15,-20 8 0 0,-29 7 0 16,-20 12 1-16,-24 10-1 15,-26 12 1-15,-23 12-1 16,-26 16 1-16,-15 13-1 16,-12 13 1-16,-8 13 1 15,-3 12-2-15,-1 7 0 16,8 2 1-16,11-2-1 15,24-11 0-15,22-13 0 16,25-23 1-16,27-23-3 16,21-27 3-16,20-26-1 15,6-25 1-15,4-24-1 16,-2-13 0-16,-11-11 1 0,-17-6-1 15,-25 2 0 1,-26 2 0-16,-23 5-1 0,-23 6-1 16,-20 11-1-16,-18 12 0 15,-9 10-1-15,-2 20-1 16,0 12-3-16,20 25-6 15,4-3-4-15,41 21-10 16,9-6-11-16,41 3-2 16,22-12 1-16,36-6 0 15</inkml:trace>
  <inkml:trace contextRef="#ctx0" brushRef="#br2" timeOffset="92">9967 11162 102 0,'-34'6'41'0,"-10"7"1"15,-21-8-2-15,0 1-39 16,-7 5-1-16,2 3 1 16,1 3 0-16,5 8 1 15,9 3-1-15,12 3 1 16,18 0-1-16,17 5 1 15,17-4 0-15,22-2-1 16,17-3-1-16,18-4 1 16,8-2-1-16,9-3 0 15,1 4 1-15,-8-1-1 16,-8 5 1-16,-18 11 2 15,-22 6-2-15,-23 9-1 16,-24 5 1-16,-17 8-1 0,-12 0 0 16,-9-2-2-16,4-7-1 15,0-14-4-15,22-4-6 16,3-35-6-16,42 1-9 15,4-34-14-15,31-9-1 16,12-21-2-16,23-9 5 16</inkml:trace>
  <inkml:trace contextRef="#ctx0" brushRef="#br2" timeOffset="93">10569 11216 101 0,'-21'38'41'0,"-17"5"2"16,4 21-2-16,-9-1-39 0,11 8 1 15,7 4-2-15,8-2 0 16,10-6 1-16,15-9-1 16,18-17 0-16,17-15 0 15,11-22 0-15,16-14-2 16,9-22 2-16,6-13 0 15,3-11-1-15,-3-7 1 16,-6-6-1-16,-8 1 1 16,-11 0-2-16,-10 2 1 15,-15 7 0-15,-10 7 0 16,-13 14 0-16,-11 16 0 15,-1 22 0-15,-27 27 1 16,2 28-1-16,-7 28 3 16,-3 31-3-16,-5 39 1 15,-3 31 0-15,2 28-1 0,0 23 0 16,2 12 1-16,-1-2-1 15,3-7-2-15,2-18 1 16,1-28 1-16,2-37 0 16,-5-39 0-16,0-47 0 15,0-40-1-15,0-38 1 16,2-34 0-16,5-32 0 15,3-30 0-15,10-32 0 16,9-23 0-16,12-19 0 16,9-11 0-16,12 3 0 15,13 7-1-15,4 16-1 16,6 14-3-16,13 33-5 15,-6 10-6-15,21 36-3 16,-14 1-8-16,23 24-12 0,-8-4-3 16,13 10 1-16,-2-5 2 15</inkml:trace>
  <inkml:trace contextRef="#ctx0" brushRef="#br2" timeOffset="94">11647 11330 99 0,'-4'17'41'0,"8"15"2"16,-7 1-2-16,1 10-38 16,0 10 0-16,1 12 1 15,-9 3-1-15,-4 4-1 16,-1-7 0-16,-4-6-1 0,7-13 1 15,5-12-2-15,8-22 1 16,16-24-3-16,16-21 2 16,12-16 1-16,10-20-1 15,12-11 1-15,3-12-1 16,4-3 1-16,-2 8-2 15,-10 12 2-15,-10 13-1 16,-12 22 0-16,-13 29 0 16,-13 26 0-16,-12 27 0 15,-10 22 2-15,-6 15-2 16,-2 8 1-16,5 5-4 15,9-9-3-15,17-7-3 16,7-31-7-16,35-7-3 0,-5-40-11 16,31-9-7-16,2-28-6 15,13-15 1-15,0-21 3 16</inkml:trace>
  <inkml:trace contextRef="#ctx0" brushRef="#br2" timeOffset="95">13190 10253 109 0,'-23'83'42'16,"-13"17"0"-16,10 22-1 15,-2 6-40-15,2 14 0 16,1 8-1-16,3 0 0 0,1-4-1 15,4-10-1-15,9-13-5 16,-4-30-13-16,21-5-14 16,-9-32-9-16,13-18 2 15,-5-27-1-15</inkml:trace>
  <inkml:trace contextRef="#ctx0" brushRef="#br2" timeOffset="96">12762 11405 104 0,'-28'-14'44'0,"6"1"-1"15,22 13 0-15,13 2-37 16,24-3-4-16,25-9-3 16,23-11-2-16,32-10-3 15,16-22-10-15,42 5-9 0,-2-24-17 16,26 3 1-16,-7-15 0 15,7 3 0-15</inkml:trace>
  <inkml:trace contextRef="#ctx0" brushRef="#br2" timeOffset="97">14019 10082 109 0,'-33'39'41'16,"12"-2"1"-16,24 16 0 0,-6 13-41 15,15 19 3-15,-6 19-2 16,-4 21 1-16,-11 14-1 16,-6 19-1-16,-15 7-1 15,-5 2 2-15,-4-10-2 16,-1-18-1-16,10-20 1 15,9-25-2-15,13-29 2 16,13-29 0-16,17-31-1 16,16-29 0-16,11-23 0 15,7-17 2-15,5-16-1 16,1-11 0-16,0-2 0 15,-6 7 0-15,-6 14 0 16,-12 12 0-16,-6 23 1 16,-7 23-1-16,-8 24 0 15,-7 26 0-15,-6 18 0 0,-4 13 0 16,3 8-1-16,2 1 0 15,9-1-3-15,0-14-6 16,18 4-6-16,-15-33-5 16,28 3-11-16,-17-28-10 15,16-11 0-15,-4-16-1 16</inkml:trace>
  <inkml:trace contextRef="#ctx0" brushRef="#br2" timeOffset="98">14669 11323 99 0,'-5'24'42'16,"6"-9"0"-16,20 3-1 0,13-10-39 16,11-5 0-16,9-11 0 15,9-5 0-15,3-8 0 16,3-4-1-16,-6-7 0 15,-8-3 0-15,-14-3 0 16,-12-2-1-16,-18 2 1 16,-12 2 1-16,-16 8-1 15,-13 10 1-15,-12 11-2 16,-4 16 0-16,-6 14 1 15,2 16 0-15,2 18-1 16,7 10 0-16,11 5-1 16,9 1 0-16,15-5 1 15,17-10-1-15,22-9-3 16,16-16-2-16,28-9-7 0,1-30-5 15,31 5-6-15,-9-30-13 16,27 2-4-16,-9-23-2 16,0-2 3-16</inkml:trace>
  <inkml:trace contextRef="#ctx0" brushRef="#br2" timeOffset="99">15854 11037 92 0,'-24'0'39'16,"-3"-5"2"-16,10 11-1 15,-10 2-37-15,7 10 1 16,-9 8 0-16,-3 12 0 16,-2 3 0-16,0 8-1 15,5-1 0-15,6 1-1 0,10-5 0 16,11-8-1-16,14-8-1 15,16-9 0-15,12-7 0 16,5-3 0-16,5-3 0 16,1 2 0-16,-3 4 0 15,-8 2 0-15,-13 9 0 16,-13 6 0-16,-16 2 0 15,-8 2 0-15,-7 1-3 16,-3-6-2-16,6 2-8 16,-4-22-5-16,30 7-8 15,-2-27-12-15,29-2-3 16,4-18-3-16,23-9 4 15</inkml:trace>
  <inkml:trace contextRef="#ctx0" brushRef="#br2" timeOffset="100">16456 11149 107 0,'-34'24'44'0,"0"23"1"16,-14 4-2-16,8 8-39 16,0 9-2-16,7 4 0 15,5 1-1-15,8-1-1 16,14-9-3-16,10-16-5 15,22-2-8-15,-5-31-7 16,31-2-12-16,-8-29-9 16,17-6 1-16,-5-30 0 15</inkml:trace>
  <inkml:trace contextRef="#ctx0" brushRef="#br2" timeOffset="101">16463 10639 96 0,'-60'-42'6'0,"8"23"-5"16,4 17-1-16,10 12-39 15</inkml:trace>
  <inkml:trace contextRef="#ctx0" brushRef="#br2" timeOffset="102">17197 10917 114 0,'-41'4'40'0,"-1"15"3"15,-12 1-4-15,1 12-37 16,1 2 0-16,9 6-2 15,5 1 0-15,15-1-1 16,14-3 0-16,23-7 1 16,18-7 0-16,19-4 0 15,12-8 1-15,13 0-1 16,-2-3 1-16,0 2-1 15,-8 3 1-15,-11 5-1 0,-19 7 1 16,-15 10 0-16,-24 6 0 16,-14 4 0-16,-11 3-1 15,-10 1 2-15,0 0-4 16,-2-5 1-16,14 0-10 15,0-25-7-15,38 8-4 16,-12-27-14-16,56-1-5 16,-1-17-5-16,26 0 5 15</inkml:trace>
  <inkml:trace contextRef="#ctx0" brushRef="#br2" timeOffset="103">17894 11623 118 0,'-34'11'44'15,"-1"9"0"-15,-4-15-4 0,15-14-43 16,12 10-10-16,5-17-7 15,28 13-14-15,-7-11-11 16,19 6 1-16,7-4-1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2:51:58.85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13626 15919 38 0,'16'-11'35'15,"-5"3"2"-15,-15-3-2 16,4 11-29-16,-24-10-2 16,0 17-1-16,-15 3 0 15,-7 13 0-15,-11 8-1 16,-3 7 2-16,-5 3-2 15,4 9 0-15,3-3 0 16,10-4-1-16,9-5 0 16,12-10 0-16,17-5-1 15,12-5 0-15,14-8 0 16,14-7 0-16,10-3-1 15,5 2 0-15,3-1 1 16,1 3 0-16,-3 4-1 16,-9 4 0-16,-5 6 1 0,-13 9-1 15,-15 3 2-15,-8 8-2 16,-10 1 1-16,-7-1-2 15,0-1-2-15,-2-10-3 16,14-2-29-16,-5-20 0 16,14-5-3-16,10-22 2 15</inkml:trace>
  <inkml:trace contextRef="#ctx0" brushRef="#br0" timeOffset="1">13870 16196 45 0,'0'0'36'0,"15"-7"2"0,-15 7-2 15,-9 16-30-15,-2-2-2 16,0 10-2-16,-3 6 2 16,2 7-3-16,-1 7 0 15,4 6-1-15,0-2 2 16,7 0-2-16,7-5 1 15,4-5 0-15,6-13 0 16,4-8 0-16,5-20-1 16,5-14 0-16,3-11 0 15,-4-12 0-15,1-5-1 16,-3-8 2-16,-9-4-2 15,-4 4 1-15,-7 5-1 16,-10 8 3-16,-6 8-2 16,-4 9 1-16,-3 11 1 15,-1 11-1-15,-1 11 1 0,6 7-1 16,3 5 0-16,9 0 0 15,9 0-1-15,8-2 0 16,11-9 0-16,9-5 0 16,10-12 0-16,6-3 1 15,5-5 0-15,-2-2 0 16,-4 1-1-16,-7 2 1 15,-10 3 0-15,-10 9-1 16,-15 12 0-16,-9 8-1 16,-12 10 2-16,-9 4-2 15,-3 8 2-15,-3 3-1 16,4 2 0-16,4-5 0 15,8-8 1-15,11-4-1 16,11-14 1-16,15-13-1 0,12-12 1 16,6-12-1-16,10-7 0 15,1-8 2-15,0-4-1 16,-4-1-1-16,-10 4 0 15,-6 9 1-15,-10 3-1 16,-10 12 0-16,-15 14 1 16,0 0-2-16,-6 19 1 15,-8 2-1-15,-1 14 1 16,-4-3-2-16,5 11 1 15,3-8-3-15,5 1 0 16,4-15-3-16,17 9-17 16,-2-32-13-16,15 2-2 15,-3-22 2-15,17 2-1 16</inkml:trace>
  <inkml:trace contextRef="#ctx0" brushRef="#br0" timeOffset="2">14923 16356 48 0,'-13'13'35'0,"1"13"0"16,-3-5 1-16,9 7-32 15,-3-2-1-15,4 4 0 16,2-2-2-16,4 0 1 16,-1-5 1-16,5-4-2 15,-1-6 0-15,-4-13 0 16,15 1 0-16,-4-13 0 15,-2-12 1-15,1-3-1 16,1-9 0-16,-2-3 2 16,-1-1-3-16,0-3 2 15,-2 2-2-15,-3 9 1 0,3 1-2 16,-1 3 1-16,3 10-3 15,2 2-1-15,10 13-3 16,-1-8-8-16,17 21-20 16,-4-12-4-16,13 16 3 15,-1-8 0-15</inkml:trace>
  <inkml:trace contextRef="#ctx0" brushRef="#br0" timeOffset="3">15570 16329 29 0,'-13'-19'34'0,"4"9"3"15,-7-5-2-15,3 10-25 16,-11-3-1-16,4 15-3 15,-11 0 1-15,3 15-3 16,-8 4 1-16,3 11-3 16,-3 4 1-16,10 4-2 15,0 0 2-15,11 2-3 16,8-5 0-16,7-5-2 15,17-5-1-15,5-15-4 16,22 4-28-16,-5-26-2 16,18 2-2-16,-6-21 1 15</inkml:trace>
  <inkml:trace contextRef="#ctx0" brushRef="#br0" timeOffset="4">15737 16435 61 0,'-21'25'38'0,"0"-12"0"16,15 7-2-16,6-20-33 16,19 7 0-16,7-14 0 15,14-3-1-15,3-6 0 16,8-6-1-16,-2-3 0 15,2-4 1-15,-4-1-2 16,-6 0 2-16,-8 0-1 0,-12 7 0 16,-14 0-1-16,-10 7 1 15,-12 5 0-15,-10 11-1 16,-11 12 0-16,-8 10 0 15,-5 11 1-15,2 10-1 16,0 9 1-16,8 3-1 16,9 7 1-16,10-5-1 15,13-6 0-15,18-9 0 16,15-8-3-16,12-18-1 15,19-5-8-15,-1-34-26 16,25-2-2-16,-5-21 0 16,14-3-1-16</inkml:trace>
  <inkml:trace contextRef="#ctx0" brushRef="#br0" timeOffset="5">16500 16079 73 0,'-39'29'43'0,"-1"-14"-2"15,17 7 0-15,-8-11-39 16,31-11-3-16,0 0-3 16,8-19-6-16,17 13-30 15,-6-10 0-15,10 14-1 16,-6-6 0-16</inkml:trace>
  <inkml:trace contextRef="#ctx0" brushRef="#br0" timeOffset="6">16410 16588 72 0,'-41'42'44'0,"13"-1"-4"16,-3-18 2-16,19-16-41 16,12-7-4-16,-4-10-20 15,21 2-17-15,-2-14-1 16,12 2-2-16,-4-11 1 15</inkml:trace>
  <inkml:trace contextRef="#ctx0" brushRef="#br0" timeOffset="7">17373 15925 39 0,'-17'-14'34'0,"-1"13"2"16,-11-5-3-16,3 14-27 16,-9 3-1-16,4 13 0 15,-4 0-1-15,6 8-1 16,3 3 0-16,4 0 0 15,7-2-2-15,9 0 0 16,7-7 0-16,9-1 0 16,9-9-1-16,6 0 0 15,4-2 0-15,5-1 1 0,1-1-1 16,-3-4 1-16,-3 5-1 15,-6 0 0-15,-6 8 1 16,-8 0-2-16,-9 3 2 16,-9 2-2-16,-5 6 2 15,-7-1-2-15,-4 0 2 16,0-2-1-16,2-3-3 15,-2-9-1-15,15 6-12 16,-3-24-20-16,13 1-2 16,10-13 1-16,10-1 0 15</inkml:trace>
  <inkml:trace contextRef="#ctx0" brushRef="#br0" timeOffset="8">17777 16203 51 0,'0'0'36'16,"-25"-1"0"-16,11 12-3 16,-9-7-27-16,2 11-2 15,-6-1 1-15,2 7-2 16,-3 4 1-16,2 0-2 15,1 5 1-15,3-1-2 16,5-1 1-16,5-2-2 16,7 1 0-16,8-8-1 15,11-2-3-15,5-10-2 0,18 8-25 16,-3-22-6-16,14 6-2 15,-4-15 2-15</inkml:trace>
  <inkml:trace contextRef="#ctx0" brushRef="#br0" timeOffset="9">18023 16302 53 0,'0'0'37'0,"-19"-5"-1"16,12 16-2-16,-10-2-28 15,8 13-4-15,-2 3 2 16,0 11-4-16,2 3 2 15,1 7-2-15,3-1 2 16,4-1-1-16,0-6 0 0,3-5 1 16,2-10 0-16,4-12 0 15,-8-11-1-15,19-19 1 16,-6-10 0-16,2-7-1 15,-3-4 1-15,1-7 0 16,-4 0-2-16,-1 3 3 16,-3 6-3-16,-1 8 2 15,-5 7-2-15,1 7 1 16,0 6-2-16,0 10 2 15,14-7-4-15,1 5 0 16,9 7-4-16,0-19-19 16,14 21-11-16,-2-14-2 15,11 11 0-15,-7-11 0 16</inkml:trace>
  <inkml:trace contextRef="#ctx0" brushRef="#br0" timeOffset="10">18342 16420 57 0,'-9'10'39'16,"12"8"-2"-16,-3-18 1 15,16 15-34-15,6-12 0 16,12-2-1-16,1-7-1 15,5-2 0-15,3-6 0 16,0-3-1-16,-5-3 0 16,-4 0 1-16,-10-2-3 15,-7 4 3-15,-7-1-2 0,-11 5 1 16,-11 4-1-16,-5 5 2 15,-7 8-1-15,-2 8-2 16,-10 6 2-16,1 11-1 16,-1 3 2-16,5 8-2 15,1-1 1-15,10 0-1 16,5-5 1-16,14-3-1 15,9-7 0-15,11-8-2 16,14-9-2-16,9-14-4 16,25 8-26-16,-6-22-4 15,17 8-3-15,-6-19 1 16</inkml:trace>
  <inkml:trace contextRef="#ctx0" brushRef="#br0" timeOffset="11">18930 16444 55 0,'0'0'41'16,"11"15"-4"-16,-11-15 3 15,30-5-35-15,-16 2-2 16,5-1 0-16,0-3-1 16,2 2-1-16,-3-5-1 15,1-2 1-15,-3 0-1 16,-4 0 1-16,-4-3-1 0,-5 2 0 15,-6 1 0-15,-8 3 2 16,-6-1-2-16,-3 4 0 16,-7 4 0-16,-6 4 1 15,-5 7 0-15,-1 10 1 16,0 4 0-16,3 9-2 15,3 6 2-15,5 4-1 16,11-2 0-16,11-1 0 16,15-7-1-16,10-9-2 15,19-13 0-15,6-14-1 16,18-8-2-16,6-15-2 15,10 7-15-15,-9-21-16 16,7 10 0-16,-13-10-1 0,-2 16 1 16</inkml:trace>
  <inkml:trace contextRef="#ctx0" brushRef="#br0" timeOffset="12">19441 16378 57 0,'-21'8'39'16,"6"12"-2"-16,-8-7 3 16,14 12-31-16,-10-4-4 15,10 9-1-15,-1 2-2 16,0 5 0-16,2-3 0 15,2 1-1-15,4-4-1 16,0-4 1-16,5-11-1 16,-3-16 1-16,15-5 0 15,4-16-1-15,2-13 1 16,3-5-1-16,3-11 1 15,2 2 0-15,-3-3-1 0,2 6 1 16,-5 8-1-16,-5 10 0 16,-7 14 0-16,-11 13 0 15,11 10-2-15,-12 11 0 16,1 10 0-16,-3 6-2 15,9 9-2-15,-3-17-13 16,23 16-20-16,-4-21 0 16,20 2-2-16,-1-21 2 15</inkml:trace>
  <inkml:trace contextRef="#ctx0" brushRef="#br0" timeOffset="13">20159 16322 42 0,'-11'-8'37'15,"11"8"0"-15,-23-3-5 16,15 19-18-16,-24-9-2 16,9 14-7-16,-8 0 0 15,-2 5-3-15,2-3 1 16,1 4-1-16,5-5-1 15,5-1 0-15,8-8 0 0,12-13 0 16,0 0-1-16,23 4 1 16,-1-12-1-16,7-3 0 15,-1 3 1-15,2 0-1 16,-3 6 0-16,-3 8 1 15,-8 5-1-15,-5 11 0 16,-9 7 1-16,-4 3-1 16,-5 5 0-16,-3-1 0 15,-2-1 0-15,-1-8-3 16,3-1-2-16,-2-23-11 15,19 7-22-15,-10-22-1 16,17-2-2-16,-1-23 1 16</inkml:trace>
  <inkml:trace contextRef="#ctx0" brushRef="#br0" timeOffset="14">20568 15912 75 0,'-5'11'41'0,"-14"0"-1"15,4 20-2-15,-4-1-35 16,0 15-1-16,-4 7 0 16,-1 12-2-16,-3 5 1 15,2 8-1-15,2 0 1 16,0 1-1-16,8-9 1 15,2-10-2-15,7-12 1 16,9-10 1-16,6-15-1 16,7-17 0-16,7-18 0 0,2-12 0 15,2-9 0-15,2-5 0 16,-1-4 0-16,-3-1 0 15,-6 6 0-15,-1 5 0 16,-7 13 0-16,-11 20 0 16,0 0-1-16,9 10-1 15,-9 16 0-15,-1 3-1 16,6 5-1-16,-3-3-4 15,17 10-11-15,-11-24-17 16,21 8-3-16,-4-20 0 16,14 1 0-16</inkml:trace>
  <inkml:trace contextRef="#ctx0" brushRef="#br0" timeOffset="15">20851 16483 64 0,'-20'-16'40'15,"20"16"-2"-15,-15-15 1 16,15 15-35-16,-13-10-1 15,13 10 0-15,0 0-1 16,-6 20 0-16,-4 2 0 16,1 9 0-16,-4 7 0 15,3 4-1-15,-6 2 1 16,4 1-1-16,4-3-1 15,4-8 1-15,7-5-1 16,8-12-1-16,7-9 1 16,6-10 0-16,6-11-1 15,3-7 1-15,-3-8-1 0,-1-6 1 16,-6-5 0-16,-8-1 0 15,-7-3 0-15,-10 3 0 16,-3 2-1-16,-7 5 0 16,1 10-1-16,-3 4-3 15,14 19-2-15,-21-26-14 16,32 31-17-16,-11-5-1 15,27-2-3-15,-3-7 2 16</inkml:trace>
  <inkml:trace contextRef="#ctx0" brushRef="#br0" timeOffset="16">21485 15836 74 0,'-15'1'41'0,"-11"10"-1"16,6 28 0-16,-5 13-38 15,-1 12-2-15,1 17 0 16,-1 14-1-16,3 7 0 16,5 1-2-16,3 0-1 15,-4-19-19-15,17-4-15 16,-4-22-1-16,12-7-2 15,-5-29 1-15</inkml:trace>
  <inkml:trace contextRef="#ctx0" brushRef="#br0" timeOffset="17">21190 16444 48 0,'-17'-14'42'16,"-6"-1"0"-16,23 15 0 16,-20-1-17-16,20 1-22 15,22 11-2-15,6-11-2 16,17-1-2-16,10-14-3 15,26 7-26-15,-5-19-8 16,24 3-1-16,-4-15 0 16</inkml:trace>
  <inkml:trace contextRef="#ctx0" brushRef="#br0" timeOffset="18">22722 16113 59 0,'-14'-30'39'15,"2"9"-1"-15,-11-11 1 0,6 4-33 16,-11-2-1-16,-1 9-2 16,-7 5-1-16,-2 14 1 15,-4 11-1-15,-2 20 0 16,1 15 0-16,4 14-1 15,-3 13 0-15,12 7-1 16,6 4 0-16,6 0-2 16,11-5-1-16,5-13-2 15,11-4-3-15,-3-24-8 16,22 5-21-16,-18-24-2 15,8 2-2-15,-18-19 3 16</inkml:trace>
  <inkml:trace contextRef="#ctx0" brushRef="#br0" timeOffset="19">22152 16535 37 0,'-35'-33'39'15,"12"12"0"-15,-3-7 0 16,26 28-25-16,-18-22-4 16,18 22-2-16,12-1-3 15,11 2-2-15,4 0-1 16,11 1-1-16,2-4-1 15,9-2 1-15,1-5-1 16,6 0 1-16,-1-1-2 16,0 1 1-16,-5 0 1 15,0-1-1-15,-7 3-1 16,-7 5 1-16,-6 3 0 15,-10 7 0-15,-10 6 0 16,-9 10 0-16,-10 6 0 16,-6 10 0-16,-7 1 0 0,-4 5 0 15,1-1 0-15,-3-3 0 16,7-5 0-16,2-10 0 15,7-8-1-15,12-19 1 16,0 0 0-16,9-18 0 16,9-13 0-16,2-9 0 15,7-8 0-15,-1-2 0 16,1-4 1-16,-3 4-1 15,-2 6 0-15,-6 7 0 16,-5 12 1-16,-3 7-1 16,-2 7 0-16,-6 11 0 15,0 0 0-15,16-3 0 0,-3 5 0 16,5-1 0-16,5-2 0 15,7 0 0-15,5-1 0 16,1-2 2-16,-1 0-2 16,3-1 0-16,-10 2 0 15,-4 3 1-15,-7 2-1 16,-17-2 0-16,1 16 0 15,-10 0-1-15,-8 3 0 16,-4 6 2-16,-5 4-2 16,0 7 1-16,0 0 0 15,3 4 0-15,2 1-1 16,8-2 1-16,8-4 0 15,6-6 0-15,8-7 0 16,8-10 0-16,8-9 0 16,4-11-1-16,3-13 1 0,2-8 0 15,0-7 0-15,-4-4 0 16,-3-5 0-16,-8-4-1 15,-8 3 1-15,-6-1 2 16,-5 8-2-16,-6 4 2 16,-2 8-2-16,-1 8 2 15,-1 6-2-15,10 13 2 16,0 0-2-16,0 0-1 15,0 18 1-15,10-6-1 16,4 2 1-16,5-1-1 16,3-1 1-16,6-3-1 15,0 0 2-15,1-3-1 16,0-2 0-16,-3-1 0 15,-3 1 0-15,-6 1 1 0,-3 3-1 16,-14-8 0-16,9 24-1 16,-11-4 2-16,-6 2-1 15,-4 6 0-15,-1 0 0 16,1 2 0-16,-1-3 0 15,2-2 0-15,4-9 0 16,7-16 0-16,0 0 0 16,14-10 0-16,3-11-1 15,3-5 1-15,2-4 0 16,2-2 0-16,-1 4 1 15,-4 3-1-15,-5 8 0 16,-3 9 0-16,-11 8 0 16,4 10 1-16,-8 7-1 15,-5 6 0-15,-2 2 0 0,3-1 0 16,-1 0 0-16,5-4 0 15,4-20 0-15,11 7 0 16,8-22 1-16,9-9-1 16,9-6 0-16,7-8 3 15,4 1-2-15,-1 2 1 16,-3 7-1-16,-3 14 0 15,-11 12 0-15,-12 16-1 16,-9 16 0-16,-13 12-1 16,-6 7-1-16,-4 1-2 15,-1 1-1-15,-3-15-7 16,17 8-7-16,-13-39-7 15,25 6-10-15,-9-29-6 16,10-2 0-16</inkml:trace>
  <inkml:trace contextRef="#ctx0" brushRef="#br0" timeOffset="20">14004 17124 52 0,'3'-11'39'0,"-3"11"-2"16,0 0-10-16,-16 2-21 16,12 14 0-16,-3 7 0 15,5 16-2-15,-2 10 0 16,4 10-2-16,-4 8 0 15,4 3 0-15,0 4-2 0,0-74 0 16,-2 71-3-16,2-71-6 16,6 73-28-16,-6-73-1 15,-2 53-1-15,-7-13 0 16</inkml:trace>
  <inkml:trace contextRef="#ctx0" brushRef="#br0" timeOffset="21">13768 17508 63 0,'-15'-3'41'0,"15"3"0"16,0 0-1-16,29 12-36 16,2-12-3-16,11-3 0 15,10-5-2-15,10-7-2 0,9 2-4 16,-8-12-28-16,18 0-4 15,-10-7-1-15,4 0 0 16</inkml:trace>
  <inkml:trace contextRef="#ctx0" brushRef="#br0" timeOffset="22">14556 17095 53 0,'-19'2'42'15,"7"6"-1"-15,-5-5-1 16,17-3-27-16,-21 24-11 15,13-6 1-15,-2 8 0 16,2 10-1-16,-5 5 0 16,0 7 0-16,-4 8-1 0,-1 2 1 15,-1-1-1-15,3-3 0 16,2-5-2-16,6-9 1 15,6-5 0-15,8-11 0 16,6-12 0-16,8-14-1 16,5-10 1-16,3-6 0 15,1-7 0-15,0-4 0 16,-1-4 1-16,-4 4-1 15,-3 2 0-15,-5 6 0 16,-2 7 1-16,-14 14-1 16,15-7-1-16,-15 7 1 15,5 22-1-15,-5 0 0 16,3 3-2-16,-1-1 0 0,6 5-2 15,-2-6-1-15,12 5-5 16,-9-13-14-16,20 0-13 16,-10-12-2-16,11-5 1 15</inkml:trace>
  <inkml:trace contextRef="#ctx0" brushRef="#br0" timeOffset="23">14842 17464 55 0,'0'0'40'16,"-2"15"-2"-16,2-15 2 16,10 10-35-16,-10-10-1 0,24 13 0 15,-8-10-1-15,4-4 0 16,0-5-2-16,1-2 1 15,-1-4 0-15,-2-3-1 16,-2-3-1-16,-6-3 1 16,-5 0-1-16,-7 3 0 15,-6 2 1-15,-7 5-1 16,-7 7 0-16,-2 7 0 15,-6 11 0-15,-3 6 1 16,3 8-1-16,-1 9 1 16,5 0 0-16,8 0-1 15,9-1 1-15,9-7-1 16,11-5 0-16,14-11-1 15,16-9-3-15,13-13-9 0,28 3-17 16,-8-16-10-16,22-5-2 16,-4-7 0-16</inkml:trace>
  <inkml:trace contextRef="#ctx0" brushRef="#br0" timeOffset="24">15774 17304 50 0,'5'-23'39'15,"-5"1"-1"-15,6 9 0 16,-6 13-31-16,0 0-4 15,0 0 0-15,3 28 1 16,-3 4 0-16,0 5-1 16,-4 8 0-16,2 4 0 15,-3 5-2-15,2-1 2 16,-1-7-1-16,0-2-1 15,0-7 0-15,2-8 0 16,-2-6 0-16,3-9 0 16,1-14-1-16,0-14 0 0,5-7 0 15,-1-11 0-15,1-12 0 16,0-2 0-16,2-18-1 15,4-3 0-15,3-3 1 16,6 3-1-16,3 1 0 16,5 9 0-16,1 4 1 15,4 9-1-15,6 12 1 16,-5 14 0-16,2 11 0 15,-4 9 0-15,-2 8 0 16,-5 6 0-16,-5 7 0 16,-4 6 0-16,-8 4 0 15,-3 7 1-15,-11 2 0 16,-7 1-1-16,-10 3 1 15,-8-3 0-15,-10-1 0 0,-4-5-1 16,-2-6 0-16,-2-12-1 16,5-6-2-16,5-12 0 15,13-6-1-15,10-11-3 16,25-1-9-16,2-17-13 15,27 2-9-15,5-12-3 16,15 4 3-16</inkml:trace>
  <inkml:trace contextRef="#ctx0" brushRef="#br0" timeOffset="25">16380 17047 65 0,'0'0'41'15,"-25"5"-2"-15,15 2 2 16,-12-2-37-16,11 8-2 0,0 4 0 15,-1 12 0-15,-1 8 0 16,2 8 0-16,-5 10 0 16,2 3 0-16,-2 7-1 15,2-4 1-15,-1 1-1 16,5-7 0-16,3-9 0 15,4-9-1-15,6-10-1 16,8-10 2-16,4-13-2 16,5-11 1-16,6-14 0 15,1-6 0-15,4-4 0 16,-1-2 0-16,1-1 0 15,-6 2-1-15,-2 7 1 16,-6 6-1-16,-2 11 1 0,-15 8-1 16,14 7 0-16,-13 8 0 15,2 2-1-15,-4 6-1 16,5 1 0-16,0-5-1 15,8 1-2-15,0-5-6 16,20 3-11-16,-14-11-13 16,15-5-4-16,-5-9 2 15,7 1 1-15</inkml:trace>
  <inkml:trace contextRef="#ctx0" brushRef="#br0" timeOffset="26">16732 17506 64 0,'-18'-20'40'0,"18"20"-1"15,-27-5 1-15,27 5-34 16,-25 16-3-16,11 1 0 0,0 5 0 15,5 3-1-15,2 6-1 16,3-1 1-16,4 0-1 16,0-30 0-16,3 30-1 15,18-4 1-15,-3-15 0 16,16-6-1-16,-2-14 0 15,14-7 1-15,-9-12-2 16,14 0 1-16,-13-8 0 16,-9 1 0-16,-9 4-1 15,-12 2 1-15,-11 10-1 16,-9 7-1-16,-9 7 1 15,-9 0-1-15,-2 4-1 16,0 0-1-16,10 2-2 16,-1-2-8-16,23 1-13 0,0 0-11 15,14-10-3-15,10-9 2 16</inkml:trace>
  <inkml:trace contextRef="#ctx0" brushRef="#br0" timeOffset="27">17398 17098 59 0,'-20'1'41'16,"-8"-7"-2"-16,13 8 2 15,-8 1-37-15,15 8 0 16,2 7-1-16,8 10-1 15,4 13 0-15,0 7-1 0,0 12 0 16,-2 12 0-16,0 7-2 16,-4-79 0-16,2 77-2 15,-2-77-4-15,10 80-16 16,-10-80-15-16,-4 65 0 15,4-65-2-15,-1 38 2 16</inkml:trace>
  <inkml:trace contextRef="#ctx0" brushRef="#br0" timeOffset="28">17192 17467 75 0,'-36'-7'42'16,"14"10"-1"-16,-2-2-2 15,24-1-36-15,-2 14-1 16,17-14-1-16,14-3-1 0,11-3 0 15,11-2 0-15,6-2-1 16,7-3 1-16,1 0-1 16,-1 4 0-16,-3 2 1 15,-9 5-1-15,-9-2 1 16,-10 4 0-16,-9 3 0 15,-14 0 0-15,-10-3 1 16,-1 15 0-16,-13 0 0 16,-4 2 0-16,-3 5 0 15,-6 6 0-15,3 5 0 16,1 2 0-16,3 4 0 15,20-39-1-15,0 0 1 0,-9 58-1 16,13-45 1 0,14 12-1-16,8-10 1 0,10-12-1 15,5-13 1-15,4-10 0 16,-2-11-1-16,-4-8 1 15,-18 1-1-15,-9-2 0 16,-11-1 0-16,-12 5-1 16,-7 4 0-16,-8 8-1 15,-5 9-1-15,0 7-1 16,0 4-2-16,10 18-8 15,-10-6-10-15,31 14-12 16,-7-4-6-16,23-1 1 16,5-9 1-16</inkml:trace>
  <inkml:trace contextRef="#ctx0" brushRef="#br0" timeOffset="29">18326 17418 12 0,'0'0'32'16,"1"11"1"-16,-1-11-1 15,0 0-19-15,-1-13-2 16,1 13-1-16,0 0-1 15,0 0-2-15,-4-12-1 16,4 12 0-16,-10-2-1 16,10 2-2-16,-15 1 0 15,15-1 0-15,-20 3-1 16,7-2 1-16,3 0-1 15,10-1 0-15,-19 3-1 0,19-3 1 16,-10 3-2-16,10-3 1 16,0 0 0-16,0 0-1 15,-8 12 1-15,8-12-1 16,-9 18 0-16,-1-7 1 15,-4 3-1-15,-2 1 0 16,-2 1 1-16,-2 1-1 16,-2 1 1-16,5-3-1 15,1-4 0-15,16-11 1 16,-11 18-1-16,11-18 1 15,20 4-2-15,0-4 1 16,7-2 0-16,5 0 0 16,2-2 1-16,0 0-2 15,-1 2 2-15,-1 2-1 16,-8 3 0-16,-2 2 0 0,-7 6 1 15,-6 1-1-15,-9 8 1 16,-8 5-1-16,8-25 1 16,0 0-1-16,0 0 0 15,-43 59 0-15,43-59-1 16,0 0 1-16,-47 42-1 15,47-42-3-15,-40 26-9 16,16-22-10-16,24-4-10 16,5-16-7-16,19-10-1 15,11-8-1-15</inkml:trace>
  <inkml:trace contextRef="#ctx0" brushRef="#br0" timeOffset="30">18664 17483 61 0,'-14'-6'40'0,"14"6"-2"16,-21-10 1-16,21 10-36 16,-21-3 0-16,21 3 0 15,-17 10-1-15,10 0 1 16,-3 5 0-16,0 3 0 15,0 6-1-15,1 1 1 16,0 1-2-16,5 0 1 16,4-3-1-16,6-5 0 15,5-5 0-15,8-12-1 16,5-8 0-16,7-8 0 15,2-6 0-15,3-4 0 0,-3-7 0 16,0 0 0-16,-8-3 0 16,-3 4 0-16,-6 10 1 15,-5-2-1-15,-8 11 0 16,-3 12 0-16,0 0-1 15,-18 13 1-15,0 22 0 16,18-35 0-16,-25 52-1 16,25-52 1-16,-24 80 1 15,9-31-3-15,-5 7 3 16,7 2 0-16,-3 3-1 15,1-10-1-15,-5 1 2 16,10-3-3-16,-5 0 2 16,15-49 2-16,-25 75-1 0,25-75-1 15,-15 52 1-15,15-52 1 16,0 0-1-16,0 0 1 15,0 0 0-15,-2-37-2 16,2-39-1-16,8-6 1 16,0-5-1-16,6 11 0 15,2-4-3-15,6 18-1 16,10 24-5-16,2 11-4 15,21 17-9-15,-13-5-9 16,17 6-8-16,-5-4-2 16,13 4 3-16</inkml:trace>
  <inkml:trace contextRef="#ctx0" brushRef="#br0" timeOffset="31">19145 17520 53 0,'9'-16'40'16,"-9"16"-1"-16,0 0 1 15,0 0-33-15,-7 12-2 16,-1 9 0-16,-10 7-1 16,18-28-1-16,0 0 0 15,-27 55-2-15,27-55 0 16,0 0 1-16,-27 55-1 0,29-23 1 15,-6-16-1-15,14-4-1 16,-10-12 1-16,38-18 0 16,-11-11 0-16,9-7 0 15,-5-3 0-15,0 5-2 16,-4 5 2-16,-4 1-1 15,-3 10 0-15,-7 4 0 16,-1 10 0-16,-12 4 0 16,16 20 0-16,-12 2 0 15,2 4 0-15,-6-26-1 16,0 0-2-16,10 61 0 15,-10-61-5-15,0 0-10 16,24 67-12-16,-24-67-9 16,22 26-1-16,4-16 0 0</inkml:trace>
  <inkml:trace contextRef="#ctx0" brushRef="#br0" timeOffset="32">19786 17159 69 0,'-10'24'41'0,"-11"9"-2"15,7 19 1-15,-1 10-37 16,-1 8-1-16,16-70-1 16,-8 81 0-16,8-81-1 15,-6 83-4-15,6-83-17 16,5 84-17-16,-5-84 0 15,7 65-2-15,-7-65 2 0</inkml:trace>
  <inkml:trace contextRef="#ctx0" brushRef="#br0" timeOffset="33">19653 17587 83 0,'-25'-12'43'0,"13"9"-2"16,-1-8-1-16,13 11-37 15,15-5-2-15,9 1-1 16,13-5 0-16,6-2-3 15,13-2-1-15,2-6-5 16,21 10-18-16,-14-8-12 16,10 3-2-16,-9-6-2 0,6 8 1 15</inkml:trace>
  <inkml:trace contextRef="#ctx0" brushRef="#br0" timeOffset="34">20318 17190 56 0,'-6'-22'40'16,"6"22"0"-16,-14-18-2 15,1 23-33-15,-6 10 1 16,4 13-2-16,-8 9 0 0,2 8-1 16,-3 10 0-16,-1 5 0 15,0 5 0-15,3 1-1 16,22-66 0-16,-16 63-1 15,16-63 0-15,-14 55 0 16,14-55-1-16,-4 53 0 16,4-53 0-16,0 0 0 15,-3 57 0-15,18-56 0 16,6-11 0-16,3-16 1 15,5-7-1-15,3-5 1 16,-6-10-1-16,3 8 0 16,-12 11 1-16,-1 13-1 15,-3 13 0-15,-13 3-1 16,11 25 0-16,-11 2 0 0,0-27-1 15,0 0 1-15,-4 57-1 16,4-57-1-16,0 0-6 16,4 65-9-16,-4-65-9 15,0 0-10-15,28 57-1 16,-15-45-3-16</inkml:trace>
  <inkml:trace contextRef="#ctx0" brushRef="#br0" timeOffset="35">20440 17574 59 0,'0'0'39'0,"-11"13"0"16,12-1 0-16,-1 2-31 16,7-2-5-16,5-3 0 0,3 1-1 15,5-4 1-15,3-7-2 16,0-8 1-16,0-1 0 15,-3-3-1-15,-3-4 0 16,-4 0 1-16,-4 0-2 16,-7-2 0-16,-6 6 1 15,-5-1-1-15,-5 2 0 16,-4 5 1-16,-1 3-1 15,-1 4 0-15,-2 4 1 16,1 6 0-16,2 5-1 16,0 5 1-16,5 9 0 15,5 2-1-15,9-31 1 16,0 0-1-16,-5 58-1 0,5-58 2 15,0 0-3 1,22 58-2-16,-22-58-10 0,0 0-11 16,63 49-13-16,-45-45-2 15,44 3-2-15,-1-14 0 16</inkml:trace>
  <inkml:trace contextRef="#ctx0" brushRef="#br0" timeOffset="36">20978 17451 41 0,'0'0'38'15,"-24"2"1"-15,8 7 0 16,-15-3-25-16,12 9-5 16,-5 0-4-16,5 2-1 15,1 0 0-15,5-2-2 16,6-1 0-16,3-2-1 15,4-12-1-15,13 14 1 16,1-10-1-16,0 1 0 16,1-1 0-16,0 3 0 15,-1-1 1-15,0 5-1 16,-5 4 0-16,-3-2 1 15,-1 5-1-15,-5-18 1 16,0 0-1-16,0 0 0 0,0 0 0 16,-7 57 0-16,7-57-1 15,0 0 0-15,0 0 1 16,-26 56-3-16,26-56-9 15,0 0-13-15,0 0-12 16,-15 32-3-16,27-39 0 16,-5-14 1-16</inkml:trace>
  <inkml:trace contextRef="#ctx0" brushRef="#br0" timeOffset="37">21107 17515 66 0,'-20'19'39'15,"13"3"0"-15,-9 1-1 16,7 9-33-16,9-32-3 0,0 0-1 15,-12 60 1-15,12-60-3 16,0 46-14-16,0-46-20 16,1 50-2-16,-1-50-2 15,0 0 2-15</inkml:trace>
  <inkml:trace contextRef="#ctx0" brushRef="#br0" timeOffset="38">21138 17335 61 0,'-24'-19'39'0,"7"11"-3"16,-4 8-1-16,8 2-50 16,7 12-21-16,6-14-2 0,7 18 0 15,6-14 0-15</inkml:trace>
  <inkml:trace contextRef="#ctx0" brushRef="#br0" timeOffset="39">21376 17451 54 0,'0'0'39'0,"-13"15"-1"16,8-4-1-16,-6 2-30 15,2 3-2-15,-5 4-2 16,2 0 1-16,-1 2-2 0,4 2 1 16,2-2-2-16,6-3 0 15,6-8 0-15,5-3-1 16,9-6 0-16,6-6-1 15,4-3 1-15,0-4 0 16,-1 3 0-16,0-4 0 16,-9 7 0-16,-5 7 0 15,-14-2 1-15,5 20-1 16,-5-20 1-16,0 0 1 15,0 0-2-15,-37 56 2 16,37-56-3-16,0 0 1 16,-34 50-2-16,34-50-10 15,0 0-18-15,-30 47-10 16,30-47 0-16,0 0-2 0</inkml:trace>
  <inkml:trace contextRef="#ctx0" brushRef="#br0" timeOffset="40">22176 17509 47 0,'0'0'39'15,"7"-11"-1"-15,-7 11-1 16,-6 15-24-16,4 1-9 15,-3 8-2-15,1 6 0 16,4-30 0-16,0 0-1 16,-12 59 0-16,12-59 3 15,0 0-3-15,-9 63 0 16,9-63 1-16,0 0-1 0,-6 50 0 15,6-50 0 1,0 14 1-16,13-16-3 0,-4-19 3 16,9-5-1-16,-2-13 1 15,3-7-1-15,-4-5 0 16,-4 14-1-16,-1 3 1 15,-5 11-1-15,2 5-1 16,0 6 1-16,-7 12-1 16,21-11-1-16,-4 17-1 15,4-1 0-15,11 2-2 16,7-4 0-16,13 8-3 15,-5-9-11-15,25 9-9 16,-15-9-9-16,12 0-1 16,-12-3 1-16</inkml:trace>
  <inkml:trace contextRef="#ctx0" brushRef="#br0" timeOffset="41">22783 17535 56 0,'-45'2'39'0,"10"0"0"15,-10-4 1-15,14 0-33 16,-7 5-2-16,1 2-2 15,3 4 0-15,0 12-1 16,2 3 0-16,32-24 0 16,0 0 0-16,-41 52-1 15,41-52 1-15,0 0-1 16,-26 60-1-16,26-60 1 15,0 0-1-15,0 0 0 0,41 48 0 16,13-36 0-16,2-20 0 16,16-6 0-16,-3-17 0 15,8-6 0-15,-12-8 0 16,-9 3 1-16,-35 10-1 15,-12 7 0-15,-9 6 0 16,-6 9 0-16,-4 6 0 16,-7 7 0-16,5 6 0 15,-3 6 0-15,4 7 0 16,4 3 0-16,4 5-1 15,3-30-1-15,0 0 1 16,15 63-1-16,-15-63-5 16,0 0-6-16,0 0-11 15,45 54-10-15,-3-47-3 16,-2-7-4-16,3-11 1 0</inkml:trace>
  <inkml:trace contextRef="#ctx0" brushRef="#br0" timeOffset="42">23237 17527 56 0,'-15'-1'39'15,"-2"11"0"-15,3 7 0 16,-8 7-34-16,8 6 0 16,14-30-2-16,0 0-1 15,-24 57 0-15,24-57 0 16,0 0 0-16,-16 69-1 15,16-69 0-15,0 0-1 16,-12 62 0-16,12-62 3 0,0 0-3 16,0 0 0-16,5 43 1 15,-5-43-1-15,4-10 0 16,15-4 0-16,0-22 1 15,5-20-4-15,-2-4 4 16,4-3-1-16,-5 5 0 16,-6 16 0-16,4 6 0 15,-1 4 0-15,2 10 0 16,2 8 0-16,1 7 0 15,1 7 0-15,0 4 0 16,-2 5 0-16,1 3-1 16,-6 0 1-16,-3 6-1 15,-8 2 1-15,-5 2-1 16,-7 5 1-16,-9 0 0 0,-7 2 0 15,-7 5 0-15,29-34 1 16,0 0-1-16,-60 57 0 16,60-57 0-16,-52 45 0 15,52-45 1-15,-52 48-1 16,52-48 1-16,-52 43-2 15,52-43 4-15,-47 43-1 16,47-43 0-16,-37 45 0 16,37-45 0-16,-30 51-3 15,30-51 3-15,-24 54-2 16,24-54 0-16,-18 55 0 15,18-55-1-15,-10 57 0 16,10-57-2-16,-9 53 0 16,9-53-13-16,-6 46-7 15,6-46-12-15,0 0-7 0,0 0-1 16</inkml:trace>
  <inkml:trace contextRef="#ctx0" brushRef="#br0" timeOffset="43">23380 17881 87 0,'52'-44'42'16,"-52"44"-1"-16,0 0-2 15,47-42-37-15,-43 31-8 16,-16 2-13-16,12 9-17 15,-7-11-6-15,5-20-2 16,4 2 0-16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3T22:57:26.866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13005 668 77 0,'51'-49'39'0,"-51"49"-1"0,0 0 0 15,39-57-32-15,-39 57-1 16,0 0-1-16,0 0-1 15,-51-11-1-15,51 11-1 16,-69 29 0-16,69-29 0 16,-88 48 0-16,43-21-1 15,45-27-1-15,-80 66 1 16,80-66 0-16,-65 76 0 15,65-76 1-15,-35 84-1 16,35-84 1-16,5 81-1 16,-5-81 1-16,46 74 0 15,-46-74 0-15,73 62-1 16,1-23 0-16,19 14 0 15,-6 2 1-15,-15 1-1 0,-32-15 0 16,-32 7 0-16,-32 2 1 16,-26 1-1-16,-9-5 1 15,-6-2-1-15,2-9 1 16,6-8-3-16,7-9 0 15,20-8-4-15,10-20-13 16,31-1-19-16,12-13 0 16,25-6-2-16,9-13 1 15</inkml:trace>
  <inkml:trace contextRef="#ctx0" brushRef="#br0" timeOffset="326.0326">13811 663 93 0,'25'-76'39'15,"-25"76"1"-15,3-54-2 16,-3 54-34-16,0 0 0 15,0 0-1-15,0 0-1 16,0 0-1-16,0 0 0 16,-38 60 1-16,38-60-1 15,-8 135 0-15,0-7-1 16,4 15 1-16,-2 4-3 15,4-5 0-15,-4-36-4 16,1-19-5-16,13-27-24 16,-8-27-5-16,11-15 2 0,-11-18-1 15</inkml:trace>
  <inkml:trace contextRef="#ctx0" brushRef="#br0" timeOffset="826.0826">13748 1293 104 0,'0'0'40'0,"-59"-60"0"15,59 60-1-15,0 0-36 16,-49-44-1-16,49 44-1 16,0 0 0-16,0 0-2 15,0 0 0-15,44-67 0 16,-44 67 0-16,65-15-3 15,-18 7 1-15,5 0-2 0,4-1 1 16,2-1 1-16,2 4 1 16,-2-3 0-16,-2 1 1 15,-4 1 2-15,-52 7 1 16,82-3 1-16,-82 3 1 15,48 13 0-15,-48-13 1 16,19 39-1-16,-36 5 0 16,-12 13 0-16,-12 4-3 15,2-3 2-15,11-3-2 16,18 2 0-16,11-11-1 15,26-14 1-15,10-12-1 16,11-13 0-16,10-14 0 16,6-16 0-16,-64 23 0 0,67-37 0 15,-67 37 0-15,55-54-1 16,-55 54 0-16,42-61-1 15,-42 61 0-15,11-65-1 16,-11 65 2-16,-13-56-2 16,13 56 1-16,-37-51-2 15,37 51-1-15,0 0-12 16,-58-72-21-16,58 72 1 15,0 0-2-15,0 0 0 16</inkml:trace>
  <inkml:trace contextRef="#ctx0" brushRef="#br0" timeOffset="1435.143">14918 1113 110 0,'47'17'41'0,"-47"-17"2"16,21 24-3-16,-16 18-38 15,-18 11 0-15,-18-2-1 16,5 7 1-16,1 2-2 16,13 1 0-16,0-2-1 15,10-11 1-15,0-9 0 16,3-13 0-16,4-11 0 15,-5-15 0-15,22-16 1 16,-4-14 0-16,2-18 0 16,-20 48 0-16,18-66 1 15,-18 66-2-15,29-81 1 16,-29 81 0-16,27-89-1 0,-27 89 0 15,28-81 1-15,-28 81-1 16,22-75-1-16,-22 75 3 16,25-67-2-16,-25 67 0 15,0 0 0-15,0 0 0 16,54-39 0-16,-25 51 1 15,-2 24-2-15,5 17 1 16,2-6-1-16,9 1 2 16,-43-48-1-16,51 22 1 15,-51-22 0-15,60-3 0 16,-60 3 1-16,65-36-2 15,-65 36 0-15,61-49 0 16,-61 49 0-16,62-53 0 16,-62 53 0-16,50-54 0 0,-50 54 0 15,49-36 0-15,-49 36 0 16,0 0 0-16,33-2 0 15,-12 36 0-15,-15 23 0 16,-2 20 0-16,-5-3-4 16,11-3-3-16,17-12-25 15,2-24-9-15,20-22-2 16,-2-13 0-16,18-9 0 15</inkml:trace>
  <inkml:trace contextRef="#ctx0" brushRef="#br0" timeOffset="1907.1907">16535 1130 76 0,'0'0'42'16,"0"0"0"-16,0 0 0 15,0 0-12-15,0 0-25 16,0 0 0-16,0 0-2 16,-69 6 0-16,18 33-1 15,-18 7-1-15,17 5 1 16,-11-8-2-16,16 11 2 15,3-3-2-15,22 0 0 16,14-14 0-16,15-8 0 16,11-12 0-16,11-8 0 0,13-12 0 15,3-11 0-15,6-11 0 16,0-14 0-16,-51 39 0 15,54-45 0-15,-54 45 0 16,47-53 0-16,-47 53 0 16,44-50 0-16,-44 50 0 15,32-49 0-15,-32 49 0 16,0 0 0-16,13-45 0 15,-13 45 0-15,0 17 0 16,-4 13 0-16,-3 11-2 16,5 7-1-16,7 0-2 15,10-14-8-15,31-16-23 16,-4-16-7-16,19-10 1 15,-1-18-1-15</inkml:trace>
  <inkml:trace contextRef="#ctx0" brushRef="#br0" timeOffset="20947.0945">8976 9353 65 0,'-2'-17'35'0,"-5"2"-1"16,-4 5 2-16,-14-1-29 15,5 13-2-15,-10 0 1 16,2 13-1-16,-6 3 0 16,0 11 0-16,-1 2-2 0,4 9 0 15,3 1 0-15,7 5 0 16,6-2-1-16,12 3 0 15,7-3-1-15,14 0 0 16,11-6 0-16,7-10 0 16,14-7-1-16,5-14 0 15,6-11 0-15,6-17 1 16,-4-14-1-16,-3-16-1 15,-7-11 1-15,-12-9 0 16,-15-4 0-16,-18 3-1 16,-16 4 1-16,-15 11-2 15,-18 12 1-15,-8 11-1 16,-3 20 0-16,-4 12-1 0,8 19-4 15,1-5-16-15,22 21-15 16,10-5 1-16,20 2-1 16,14-7 1-16</inkml:trace>
  <inkml:trace contextRef="#ctx0" brushRef="#br0" timeOffset="21637.1635">9458 9219 86 0,'-10'12'37'16,"-3"-4"-1"-16,8 12 1 15,-2 3-32-15,6 6-1 16,2 4-2-16,4 7 1 16,-3 8-1-16,4 3 1 15,-2 3-1-15,0 0 0 16,0-4 0-16,-1 0-1 15,2-11 1-15,-4-6 0 16,2-8-1-16,-3-10 0 16,0-15 0-16,0 0 0 15,3-31 0-15,-2-4 0 16,0-12-1-16,1-10 1 15,1-12-2-15,-2-7 1 16,3 1-1-16,1 1 1 0,0 6 0 16,3 11-2-16,5 9 3 15,4 11-1-15,4 14 0 16,7 13 0-16,3 7 0 15,1 4 1-15,9 6-1 16,-2 4 0-16,4 1 0 16,0 0 0-16,-6 2 0 15,-1 2-1-15,-11-1 1 16,-7 4 0-16,-12-1 0 15,-11 1 0-15,-14-1 0 16,-12 3 1-16,-6 0-1 16,-8-3 0-16,-1 4 1 15,-1-1-1-15,3 3 0 0,2 7 1 16,5 11 0-16,7 7 0 15,3 15 0-15,6 11 0 16,4 10-1-16,4 8 1 16,2 7 0-16,4-1-1 15,3-5-2-15,1-5 0 16,3-6-5-16,-1-22-17 15,7 3-17-15,-6-23 3 16,9-9-5-16,-7-20 3 16</inkml:trace>
  <inkml:trace contextRef="#ctx0" brushRef="#br0" timeOffset="22096.2094">9930 9376 87 0,'2'16'36'15,"7"6"1"-15,-1-10 0 16,17 1-33-16,0-11-1 16,10-6 1-16,4-13-1 15,8-7-1-15,0-12 1 16,3-5-2-16,-4-10 1 0,-3 0-1 15,-9-1 0-15,-10 6 0 16,-12 3 1-16,-14 11-1 16,-12 13 1-16,-12 12 0 15,-14 15 0-15,-8 15 1 16,-8 15-2-16,2 14 1 15,-3 10 0-15,11 6 0 16,9 1-1-16,15 0 0 16,15-6-1-16,17-14 0 15,21-12-3-15,9-20-3 16,30-5-22-16,0-26-13 15,16-5 1-15,-6-23-3 16,8-3 1-16</inkml:trace>
  <inkml:trace contextRef="#ctx0" brushRef="#br0" timeOffset="22472.247">10735 9040 97 0,'-22'16'38'0,"-3"0"3"15,4 15-3-15,-8-2-34 16,12 10 0-16,2-1-1 15,3 6 0-15,3 1 0 16,5-1-1-16,-2-5-1 16,7-5 0-16,2-7-1 15,3-12 1-15,3-14-1 16,8-12 1-16,7-18-1 15,1-10 0-15,6-9 0 16,1-5 1-16,-1-2-1 0,2 3 0 16,-5 6 1-16,-6 10-1 15,-7 12 1-15,-3 11 0 16,-12 13-1-16,14 13 1 15,-9 8-1-15,0 10 0 16,-1 7-1-16,5 5 0 16,1 3-2-16,1-5-3 15,9 5-9-15,-11-20-21 16,20 2-6-16,-7-19 2 15,7-6-2-15</inkml:trace>
  <inkml:trace contextRef="#ctx0" brushRef="#br0" timeOffset="22670.2668">11227 8921 96 0,'0'0'39'0,"-16"-6"1"16,10 27-2-16,-10 9-33 15,9 12-2-15,0 9-1 16,3 7-1-16,4 5-3 15,4-3-1-15,6 7-18 16,-2-20-18-16,9-4 1 16,-6-19-3-16,9-12 2 15</inkml:trace>
  <inkml:trace contextRef="#ctx0" brushRef="#br0" timeOffset="22854.2852">11401 8628 87 0,'-25'-4'38'0,"5"16"-1"16,-1-1-1-16,21-11-33 16,-4 36-16-16,9-20-24 15,16 10 0-15,-2-6-1 16,11 9 2-16</inkml:trace>
  <inkml:trace contextRef="#ctx0" brushRef="#br0" timeOffset="23187.3184">11591 8977 96 0,'0'29'39'0,"-14"-4"2"15,8 11-2-15,-8 0-32 16,5 5-1-16,-4 3-3 16,5-1 0-16,1-2-2 15,2-6 0-15,5-10 0 16,6-6-1-16,5-17 0 15,6-16 0-15,5-13 0 16,2-11 0-16,4-13 1 16,-1-7-1-16,-2-5 1 15,4 2-1-15,-6 2-2 16,-4 14 3-16,-5 8-1 15,-4 17 0-15,-10 20 0 16,0 0 0-16,10 36-1 16,-10 1 0-16,5 11 0 0,0 0-4 15,12 12-3-15,-3-22-20 16,24 8-12-16,1-20-1 15,19-4 0-15,2-21 1 16</inkml:trace>
  <inkml:trace contextRef="#ctx0" brushRef="#br0" timeOffset="23674.3672">12398 8879 86 0,'-31'-11'40'16,"-18"1"2"-16,1 16-1 15,-14-5-20-15,7 17-18 16,2 8 0-16,14 4-1 15,5 8 1-15,17-1-2 16,16-1 0-16,16-6 0 0,12-6 0 16,11-5-1-16,7-10 0 15,7-13 1-15,-1-8-1 16,-1-13 0-16,-6-5 1 15,-6-5-1-15,-8-10-2 16,-5-3 2-16,-8 5-2 16,-5 2 2-16,-6 9-2 15,-3 10 1-15,-3 22 1 16,0 0 0-16,-16 39 1 15,3 18-2-15,0 19 2 16,0 22-1-16,-2 15 2 16,-1 13 0-16,0 6-2 15,-3 0 1-15,0-5-1 16,-5-10 2-16,-2-17-1 0,-4-14 0 15,0-22-1-15,-2-19 0 16,-1-20-1-16,-1-19 0 16,1-17 1-16,-2-16-1 15,4-15-1-15,-1-14-1 16,7-2 0-16,-2-10-4 15,22 12-17-15,-13-14-14 16,24 12-4-16,2 1 0 16,18 6-1-16</inkml:trace>
  <inkml:trace contextRef="#ctx0" brushRef="#br0" timeOffset="26053.6051">8419 10151 64 0,'-21'-3'35'0,"-12"3"0"16,-3 14 2-16,-13 2-26 15,7 25 1-15,-15 5-7 0,7 20 1 16,-1 7-3-16,8 11 0 15,6 4-1-15,11 0-1 16,13-5-1-16,17-5-1 16,19-9-2-16,11-20-7 15,31-6-28-15,1-21-1 16,19-7 3-16,-1-15-3 15</inkml:trace>
  <inkml:trace contextRef="#ctx0" brushRef="#br0" timeOffset="26377.6374">8597 10549 83 0,'0'0'37'0,"-20"-14"-1"16,20 14 1-16,-21 4-32 15,10 8-1-15,-6 3 0 16,1 14-1-16,-6 5-1 15,1 8 1-15,0 7-2 16,5 0 1-16,5 0-1 16,11-6 0-16,13-7-1 15,11-14-1-15,19-13-5 0,4-25-26 16,23-8-6-16,-1-22 0 15,13-6-1-15</inkml:trace>
  <inkml:trace contextRef="#ctx0" brushRef="#br0" timeOffset="26777.6774">9013 10021 102 0,'-24'24'38'15,"-7"7"1"-15,10 20-2 16,7 1-36-16,-1 12 2 15,3 3-1-15,2 7 0 16,1 1-1-16,5 3 2 16,-1-5-3-16,7-6 2 0,-1-11-2 15,3-7 1-15,6-16 0 16,1-11 0-16,4-17 0 15,6-17 0-15,2-11-1 16,4-10 1-16,-2-8 0 16,0-3 0-16,-2 1-1 15,-2 4 0-15,-4 10 0 16,-4 9 0-16,-13 20 0 15,10 7 0-15,-10 16-1 16,1 8 0-16,2 7-1 16,3 3-1-16,6 4-1 15,2-7-2-15,13 1-7 16,-5-18-24-16,16-1-2 0,-1-14 0 15,8-3 1-15</inkml:trace>
  <inkml:trace contextRef="#ctx0" brushRef="#br0" timeOffset="27161.7159">9546 10552 88 0,'-20'-23'38'0,"3"13"0"16,-11 1 1-16,3 15-28 15,-5 5-6-15,6 12 0 16,-1 8-3-16,2 8 1 15,2 4-1-15,7 3-1 16,5-2 1-16,8-1-1 16,5-10-1-16,9-6 1 15,4-12 0-15,10-13-1 0,3-11 1 16,7-13-1-16,0-7 0 15,-2-10 1-15,-3-5-1 16,-3-2 0-16,-7 3 0 16,-4 3 1-16,-8 9-1 15,-9 8-1-15,-5 11 1 16,4 12 0-16,-20 16 0 15,6 9 0-15,0 3-1 16,3 8 0-16,1 3-2 16,8 1 0-16,7-1-2 15,4-10-1-15,14-1-9 16,-3-20-22-16,19-1 0 15,-3-17-1-15,10-4-1 16</inkml:trace>
  <inkml:trace contextRef="#ctx0" brushRef="#br0" timeOffset="27496.7494">9947 10584 72 0,'2'-23'38'0,"-2"23"-1"15,-11-15 1-15,-2 28-19 16,-10 0-12-16,7 14 0 16,-4 4-4-16,6 6 1 15,0 3-2-15,4-2 0 16,3-3-1-16,5-7 1 15,4-6-1-15,5-8 0 16,-7-14 0-16,25-10 0 16,-5-11 0-16,2-9 0 15,6-9 0-15,-2-6-1 16,1-2 1-16,0 0 0 0,-2 6-1 15,-5 5 0-15,-4 11 0 16,-3 10 0-16,-13 15 0 16,15 9-1-16,-8 16 0 15,-3 5-2-15,2 12 0 16,2-1-2-16,6 10-5 15,-8-15-12-15,22 4-17 16,-6-14 0-16,9-6-1 16,1-15 1-16</inkml:trace>
  <inkml:trace contextRef="#ctx0" brushRef="#br0" timeOffset="28029.8027">10490 10453 104 0,'-11'-18'39'15,"-16"2"2"-15,4 20-3 16,-5-1-33-16,4 13-1 15,-5 3-1-15,9 10 0 16,0 5-2-16,9 1 0 16,4-2 0-16,9-2 0 15,7-4 0-15,8-8-1 16,7-9 1-16,4-10-1 15,4-11 1-15,3-9-1 16,1-9 1-16,-1-8-1 16,-5-4 0-16,-1-3 0 15,-6 1 1-15,-5 4-1 16,-5 8 1-16,-6 9-1 0,-7 22 0 15,0 0 0-15,-9 24-1 16,-4 18 1-16,1 17-1 16,-5 13 1-16,0 13-1 15,0 7 1-15,0 1 0 16,2-3-1-16,2-8 0 15,1-8 1-15,1-17-1 16,3-13 1-16,2-15 0 16,-1-15-1-16,7-14 2 15,-11-16-1-15,7-13 1 16,2-9 1-16,1-12-2 15,-2-5 2-15,3-7-2 16,5 1 1-16,4 2 0 16,-2 5 0-16,6 5-3 15,3 8-1-15,7 11-2 0,-1-4-10 16,19 27-10-16,-16-15-10 15,17 13-6-15,-2-8-1 16,6 5 1-16</inkml:trace>
  <inkml:trace contextRef="#ctx0" brushRef="#br0" timeOffset="28389.8387">10878 10428 77 0,'-16'7'41'0,"9"8"-1"16,7-15 1-16,-2 21-16 15,2-21-21-15,24 10 0 16,-2-11-1-16,8-4 0 0,3-5-1 16,1-6-1-16,1-6 1 15,-2-2-3-15,-7-4 2 16,-3-1 0-16,-4 1 0 15,-13 5-1-15,-6 5 1 16,0 18-1-16,-25-9 1 16,2 20 0-16,-6 15-1 15,-5 7 0-15,-2 12 0 16,2 6 0-16,5 3 0 15,6 0 0-15,11-4-2 16,12-9 0-16,20-10-3 16,10-24-8-16,29 2-11 15,-3-32-14-15,27-8-3 16,-2-19-2-16,9-7 4 0</inkml:trace>
  <inkml:trace contextRef="#ctx0" brushRef="#br0" timeOffset="28683.8681">11586 10107 115 0,'-43'23'42'15,"-11"0"0"-15,6 14-1 16,-2-4-37-16,12-1-2 16,13-3-1-16,13-4 0 15,17-6-1-15,14-8 1 16,17-4-1-16,6-6 1 15,3-1-1-15,-1-2 1 16,-1 0-1-16,-8 5 0 0,-10 4 1 16,-13 6-1-16,-14 6 0 15,-12 8 1-15,-14 0-2 16,-3 6 1-16,-5 1-3 15,-4-6-2-15,9 8-11 16,-12-26-11-16,27 9-15 16,-6-19-1-16,22 0-1 15,-14-17 1-15</inkml:trace>
  <inkml:trace contextRef="#ctx0" brushRef="#br0" timeOffset="29415.9413">9019 11402 76 0,'0'0'38'0,"-28"-1"0"16,5 15 2-16,-17 8-32 15,0 3-4-15,-7 5 0 16,4 7-1-16,-2-2 0 0,9-1 0 16,6-3-1-16,11-6 0 15,12-13 0-15,7-12-1 16,30 4 0-16,1-11-1 15,9-2 0-15,5-1 1 16,-2 2-1-16,-1 6 0 16,-5 6 1-16,-13 8 0 15,-10 10 0-15,-13 10 1 16,-9 5-1-16,-9 8-1 15,-5-2 0-15,-3-1 0 16,0-4-1-16,5-10-3 16,8-7-1-16,12-21-7 15,22-2-18-15,2-26-11 16,23-3 1-16,5-17-1 15</inkml:trace>
  <inkml:trace contextRef="#ctx0" brushRef="#br0" timeOffset="29599.9597">9404 11497 96 0,'-11'30'40'0,"-11"0"1"16,6 13-2-16,-1-3-36 16,3 5 1-16,6-2-2 15,2-3-2-15,9-3 0 16,3-7-3-16,13-8-1 15,-4-21-11-15,17-2-25 16,-9-20-2-16,11-6 2 16,-6-14 1-16</inkml:trace>
  <inkml:trace contextRef="#ctx0" brushRef="#br0" timeOffset="29735.9733">9319 11235 91 0,'-29'-2'36'15,"6"4"-3"-15,9 0-10 16,14-2-59-16,19 12 0 15,13-6-3-15,7-7 2 16</inkml:trace>
  <inkml:trace contextRef="#ctx0" brushRef="#br0" timeOffset="30117.0114">9740 11357 93 0,'-18'3'40'15,"18"-3"1"-15,-13 4-1 16,13-4-36-16,17-3 0 15,7 3-2-15,4 0-1 16,5 2 1-16,2 3-1 16,0 3 0-16,-6 1 0 15,-5 5 0-15,-8 3-1 16,-8 2 1-16,-10 3 0 15,-7 2 0-15,-10 3-1 16,-10 3 1-16,-3 5-1 16,-7 0 3-16,-4 1-2 15,0-1 1-15,5 1-1 0,3-2 1 16,11-2-1-16,10-6-2 15,15-5 2-15,15-8-5 16,20-8 3-16,15-9-3 16,20-3-2-16,2-22-13 15,24 12-12-15,-9-19-10 16,8 1-1-16,-15-7 1 15</inkml:trace>
  <inkml:trace contextRef="#ctx0" brushRef="#br0" timeOffset="30484.0481">10318 11582 90 0,'-33'20'40'0,"18"6"1"0,4-14-1 16,11-12-35-16,23 4-1 15,7-10-1-15,13-9-2 16,10-6 1-16,6-7-1 15,1-2 0-15,-5-2 0 16,-5 1-1-16,-10 1 1 16,-10 3-1-16,-12 2 1 15,-16 5 0-15,-16 5-1 16,-10 5 1-16,-11 4 0 15,-8 7 0-15,-6 7 0 16,0 10-1-16,-1 9 1 16,2 8 0-16,10 4 0 15,7 4-1-15,12 2 1 16,11-1 1-16,13-4-2 15,14-9 1-15,15-6-2 0,12-12-3 16,17-6-4-16,-3-21-13 16,25 8-9-16,-18-24-13 15,15 0 1-15,-8-16-3 16</inkml:trace>
  <inkml:trace contextRef="#ctx0" brushRef="#br0" timeOffset="30831.0828">10827 10912 79 0,'-12'-1'41'16,"12"1"-1"-16,0 0 1 15,17 19-21-15,4-13-15 16,12 7-1-16,1 6-1 16,8 5-1-16,-2 5 0 15,2 9-1-15,-6 6 1 16,-4 7-2-16,-9 8 1 15,-9 8-1-15,-11 2 1 16,-10 3 0-16,-11-4 0 16,-6-2 1-16,-5-6-3 15,-2-13-1-15,8 2-12 16,-10-30-12-16,32 2-12 15,1-21-5-15,10-5 0 0,11-15-3 16</inkml:trace>
  <inkml:trace contextRef="#ctx0" brushRef="#br0" timeOffset="30997.0994">11331 11558 102 0,'-10'9'45'16,"-13"-9"-1"-16,8 6 0 15,-9 2-35-15,6-14-11 16,18 6-9-16,-23-10-17 15,23 10-15-15,-5-12-1 16,5 12-1-16,7-13 0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19/11/2014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7" Type="http://schemas.openxmlformats.org/officeDocument/2006/relationships/image" Target="../media/image19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4.xml"/><Relationship Id="rId5" Type="http://schemas.openxmlformats.org/officeDocument/2006/relationships/image" Target="../media/image9.png"/><Relationship Id="rId4" Type="http://schemas.openxmlformats.org/officeDocument/2006/relationships/image" Target="../media/image12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12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7" Type="http://schemas.openxmlformats.org/officeDocument/2006/relationships/image" Target="../media/image16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7.xml"/><Relationship Id="rId5" Type="http://schemas.openxmlformats.org/officeDocument/2006/relationships/image" Target="../media/image10.png"/><Relationship Id="rId4" Type="http://schemas.openxmlformats.org/officeDocument/2006/relationships/image" Target="../media/image1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2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2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2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4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1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customXml" Target="../ink/ink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11.xml"/><Relationship Id="rId3" Type="http://schemas.openxmlformats.org/officeDocument/2006/relationships/image" Target="../media/image7.png"/><Relationship Id="rId7" Type="http://schemas.openxmlformats.org/officeDocument/2006/relationships/image" Target="../media/image13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0.xml"/><Relationship Id="rId5" Type="http://schemas.openxmlformats.org/officeDocument/2006/relationships/image" Target="../media/image12.emf"/><Relationship Id="rId4" Type="http://schemas.openxmlformats.org/officeDocument/2006/relationships/customXml" Target="../ink/ink9.xml"/><Relationship Id="rId9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7099467"/>
              </p:ext>
            </p:extLst>
          </p:nvPr>
        </p:nvGraphicFramePr>
        <p:xfrm>
          <a:off x="214283" y="761999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17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survey on the last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H. values our opinions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Refresh our memories of photosynthesis and stoma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clever tricks that Nature uses to make water move and food “appear”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what chloroplast are and what chlorophyll 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chloroplasts and chlorophyll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up some investigations into photosynthesis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the link between starch and glucose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do a fair test, how to test photosynthesis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link is between starch and glucose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some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to do AND have some HRT in class time to do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 take our learning forward.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04560" y="1177560"/>
              <a:ext cx="3606480" cy="3765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98800" y="1172160"/>
                <a:ext cx="3625200" cy="3784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558240" y="2986200"/>
              <a:ext cx="533160" cy="5857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550680" y="2983320"/>
                <a:ext cx="543600" cy="603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6933"/>
            <a:ext cx="9144000" cy="687493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5629680" y="1571400"/>
              <a:ext cx="3420360" cy="1239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614920" y="1556640"/>
                <a:ext cx="3439800" cy="1270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6892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" y="1"/>
            <a:ext cx="9124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51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" y="1"/>
            <a:ext cx="9124950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703080" y="323280"/>
              <a:ext cx="8382960" cy="59742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8680" y="308520"/>
                <a:ext cx="8408880" cy="600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6661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02867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54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5" y="0"/>
            <a:ext cx="9066715" cy="681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27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34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51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0880" y="246240"/>
              <a:ext cx="8672040" cy="4673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9360" y="230760"/>
                <a:ext cx="8696880" cy="4697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534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99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6681027"/>
              </p:ext>
            </p:extLst>
          </p:nvPr>
        </p:nvGraphicFramePr>
        <p:xfrm>
          <a:off x="533400" y="533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particle nature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236 - 247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November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Planets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and astronomy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0840" y="990600"/>
              <a:ext cx="8768520" cy="4114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7160" y="979440"/>
                <a:ext cx="8797320" cy="413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7003440" y="3831120"/>
              <a:ext cx="1462680" cy="1607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989760" y="3822480"/>
                <a:ext cx="1492200" cy="1630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9602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"/>
            <a:ext cx="9067800" cy="678910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770200" y="5050440"/>
              <a:ext cx="5239440" cy="1089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57240" y="5038200"/>
                <a:ext cx="5257080" cy="110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1144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71320" y="533400"/>
              <a:ext cx="7201080" cy="5261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6200" y="525840"/>
                <a:ext cx="7232040" cy="527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446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0" y="0"/>
              <a:ext cx="8808120" cy="4624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480" y="-15840"/>
                <a:ext cx="8840160" cy="465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920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509587"/>
            <a:ext cx="8915400" cy="511238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4712760" y="5700960"/>
              <a:ext cx="3851280" cy="8510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00520" y="5692320"/>
                <a:ext cx="3877920" cy="87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4186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2" y="6626"/>
            <a:ext cx="7374125" cy="685137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792850" y="230040"/>
              <a:ext cx="3167640" cy="4113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78450" y="214920"/>
                <a:ext cx="3188160" cy="414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724760" y="441000"/>
              <a:ext cx="7221240" cy="52509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09640" y="426960"/>
                <a:ext cx="7245720" cy="527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7480440" y="2826360"/>
              <a:ext cx="1513440" cy="3200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465320" y="2813040"/>
                <a:ext cx="1545120" cy="322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5239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9144000" cy="312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16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7547</TotalTime>
  <Words>238</Words>
  <Application>Microsoft Office PowerPoint</Application>
  <PresentationFormat>On-screen Show (4:3)</PresentationFormat>
  <Paragraphs>37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355</cp:revision>
  <dcterms:created xsi:type="dcterms:W3CDTF">2006-08-16T00:00:00Z</dcterms:created>
  <dcterms:modified xsi:type="dcterms:W3CDTF">2014-11-18T21:46:53Z</dcterms:modified>
</cp:coreProperties>
</file>