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455" r:id="rId2"/>
    <p:sldId id="305" r:id="rId3"/>
    <p:sldId id="503" r:id="rId4"/>
    <p:sldId id="540" r:id="rId5"/>
    <p:sldId id="541" r:id="rId6"/>
    <p:sldId id="542" r:id="rId7"/>
    <p:sldId id="543" r:id="rId8"/>
    <p:sldId id="586" r:id="rId9"/>
    <p:sldId id="587" r:id="rId10"/>
    <p:sldId id="588" r:id="rId11"/>
    <p:sldId id="578" r:id="rId12"/>
    <p:sldId id="579" r:id="rId13"/>
    <p:sldId id="580" r:id="rId14"/>
    <p:sldId id="585" r:id="rId15"/>
    <p:sldId id="581" r:id="rId16"/>
    <p:sldId id="582" r:id="rId17"/>
    <p:sldId id="583" r:id="rId18"/>
    <p:sldId id="584" r:id="rId19"/>
    <p:sldId id="54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108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0:06.4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 5926 67 0,'-8'-32'35'16,"2"5"-2"-16,-1 1 2 15,7 26-32-15,-7-23 2 16,7 23-1-16,6 16 0 0,-1 19-1 16,-3 13 1-16,4 25-1 15,-4 24-1-15,3 24 0 16,-2 24 1-16,1 16-1 15,-4 14 0-15,0 1 1 16,-4-1-3-16,2-15 2 16,-4-19-1-16,3-20 1 15,-1-30-2-15,4-22 0 16,5-34 1-16,-5-35 0 16,0 0-1-16,17-58 1 15,-12-9-1-15,2-25 0 16,-4-24 1-16,0-21-1 15,-6-23 0-15,0-10-1 16,-1-15 0-16,2 3 0 16,3 5 0-16,7 3 0 0,4 12 0 15,12 15 0-15,10 21 0 16,9 20 0-16,6 23 2 15,8 18-2-15,9 15 2 16,6 20-2-16,0 19 2 16,-5 18-1-16,-1 25 1 15,-6 18-1-15,-10 21 1 16,-12 19 0-16,-19 19 1 15,-20 16 0-15,-24 13 0 16,-21 7 0-16,-20-1 0 16,-13-1 0-16,-8-15 0 15,0-18-2-15,8-19-5 16,2-40-16-16,33-21-18 15,9-36 0-15,27-25-2 0,15-33 0 16</inkml:trace>
  <inkml:trace contextRef="#ctx0" brushRef="#br0" timeOffset="1">2425 5651 85 0,'-4'20'36'0,"4"12"2"16,-5 1-2-16,9 22-32 16,-4 13 1-16,8 22-1 15,-5 19 0-15,-1 23 0 0,-5 16 0 16,-4 14 1-16,-8 9-2 15,-2-2 0-15,-1-7-2 16,0-14 2-16,3-21-3 16,3-21 2-16,6-24-3 15,10-26 1-15,8-28 0 16,6-25 1-16,9-22-2 15,3-17 1-15,7-21 1 16,3-12-1-16,-2-12 0 16,3-3 0-16,-3-1 0 15,-2 8 0-15,-3 18-1 16,-8 9 0-16,-3 23 0 15,-3 18 1-15,-2 21-1 0,-4 16 0 16,3 18-1 0,-1 5-1-16,8 9-2 0,3-8 1 15,15 6-5-15,3-22-3 16,31 1-19-16,-4-27-6 15,20-10 1-15,1-23-1 16</inkml:trace>
  <inkml:trace contextRef="#ctx0" brushRef="#br0" timeOffset="2">3813 6857 80 0,'-33'-18'39'0,"-2"14"-2"16,-16 4 2-16,4 22-25 15,-7-3-5-15,5 18-4 0,1 8-1 16,8 13 1-1,9 10-3-15,8 4 1 0,11-2-2 16,15 2 0-16,13-10-1 16,12-10 1-16,15-19-1 15,10-19 0-15,9-22 0 16,9-21 1-16,1-25-1 15,2-16 1-15,-10-11-1 16,-6-5 0-16,-19-1-1 16,-15 3 0-16,-19 9-1 15,-14 12-1-15,-13 17 1 16,-13 17-1-16,-7 11 1 15,-4 13-3-15,9 8 0 16,2 2-3-16,22 13-21 16,2-18-10-16,21 0 2 0,12-23-2 15</inkml:trace>
  <inkml:trace contextRef="#ctx0" brushRef="#br0" timeOffset="3">4751 5294 83 0,'20'-41'39'0,"-8"46"-2"16,-18 35 2-16,-1 40-34 16,-17 40-1-16,-4 33-2 15,-3 34 0-15,-1 27-1 16,-2 18 1-16,1-1 1 15,2-2-2-15,8-17 1 0,5-24-4 16,2-33-2-16,16-21-10 16,-1-50-22-16,17-26-2 15,-3-40 0-15,10-26-1 16</inkml:trace>
  <inkml:trace contextRef="#ctx0" brushRef="#br0" timeOffset="4">4302 6635 102 0,'-16'31'40'0,"5"-3"0"16,21 5-2-16,10-10-38 15,15-8 1-15,17-4-1 0,18-2 1 16,13-7 0-16,10-3 0 15,7-6-1-15,5 1 0 16,-2-2 1-16,1 0-1 16,-11 1 1-16,-12-1-1 15,-17 5 0-15,-14 0 1 16,-18 6-1-16,-16 5 1 15,-15 8-1-15,-12 9 2 16,-10 9 0-16,-9 12 0 16,-3 8-1-16,2 10 2 15,2 6-2-15,5 4 1 16,9-2-1-16,11-3-1 15,14-9 0-15,13-11 1 16,16-20-1-16,14-17 0 16,9-22 1-16,4-18-1 0,0-20 1 15,-1-12-1-15,-12-12 0 16,-15-5 0-16,-18 2-2 15,-22-1-1-15,-26 12 1 16,-20 6-2-16,-12 16 1 16,-14 11-1-16,-2 14 1 15,-3 4-3-15,14 15-7 16,2-12-21-16,34 13-4 15,15-13-1-15,31 4-1 16</inkml:trace>
  <inkml:trace contextRef="#ctx0" brushRef="#br0" timeOffset="5">6074 7220 104 0,'-4'20'41'0,"4"-20"0"16,16 19-2-16,13-27-35 15,21-7-2-15,12-4 0 16,17-4-2-16,14-5-1 15,6-5-6-15,25 17-21 16,-7-11-11-16,5 16-2 16,-6-1-1-16,5 12 1 15</inkml:trace>
  <inkml:trace contextRef="#ctx0" brushRef="#br0" timeOffset="6">8630 5762 43 0,'0'-27'31'15,"0"-1"2"-15,0 11 1 16,-5-5-24-16,5 22-1 15,0-17-1-15,0 17 1 16,5 29-3-16,-1 21 0 16,0 14-1-16,-1 24 0 15,-1 29-1-15,-5 19-1 16,-5 18 1-16,-3 10-1 15,-7-1 0-15,0-8-1 16,0-6-4-16,3-26-3 16,16-6-16-16,1-36-16 15,18-23 0-15,7-30-2 16,17-20 1-16</inkml:trace>
  <inkml:trace contextRef="#ctx0" brushRef="#br0" timeOffset="7">9035 6670 100 0,'-14'28'37'0,"-7"8"1"16,4 18 0-16,-6 5-35 15,4 7 0-15,4 0-1 16,6-2 0-16,4-3-3 15,5-7 1-15,12-4-10 16,-4-20-26-16,20-5-3 16,-4-23 1-16,9-14-1 0</inkml:trace>
  <inkml:trace contextRef="#ctx0" brushRef="#br0" timeOffset="8">9042 6073 93 0,'-25'-21'36'15,"4"16"-1"-15,8 15-4 16,11 18-41-16,5-9-26 16,25 9 3-16,10 1-3 15,18 9 2-15</inkml:trace>
  <inkml:trace contextRef="#ctx0" brushRef="#br0" timeOffset="9">9764 6672 100 0,'-43'25'38'16,"1"17"1"-16,-9-5-1 16,14 10-32-16,-6-2-1 15,8 4 0-15,8 1-3 16,12-3 2-16,10-7-3 15,17-12 3-15,12-13-3 16,11-12-1-16,10-14 0 16,8-15 1-16,4-10-1 15,2-13-2-15,-3-8 2 16,-4-9-2-16,-6-1 1 0,-9 1-1 15,-9 3 1-15,-8 9-1 16,-12 13 1-16,-9 15 1 16,1 26 0-16,-26 12 0 15,2 36 1-15,-4 24 1 16,-3 29-1-16,1 24 1 15,1 18-1-15,7 15-1 16,6 4 0-16,5-1 1 16,10-13-1-16,4-10-1 15,3-21 1-15,7-19 0 16,-4-30 1-16,-1-17 1 15,-5-28-1-15,-3-23 1 16,-10-16-1-16,0-20 0 16,-6-22 1-16,-2-14 0 0,-2-14-2 15,3-13 1-15,8-8-1 16,7-2 2-16,6 0-2 15,13 4 0-15,7 6 0 16,11 4-2-16,13 9-1 16,8 3-3-16,12 13-6 15,-4-16-12-15,24 16-14 16,-6-13-5-16,13 3 2 15,-4-10-1-15</inkml:trace>
  <inkml:trace contextRef="#ctx0" brushRef="#br0" timeOffset="10">10921 5720 95 0,'-39'13'40'0,"-1"30"1"16,-13 7 0-16,2 30-34 15,0 18-1-15,4 20-1 16,-1 12 0-16,8 9-1 15,5 2 0-15,8-4 0 16,8-11-3-16,6-10 1 16,7-20-2-16,7-19 0 15,5-19 0-15,10-18 0 16,3-25 0-16,10-16 0 15,1-21 0-15,9-14 0 16,1-13 0-16,1-10 0 16,2-11 0-16,-5 3 0 15,-2 7 0-15,-6 8 0 16,-6 16 0-16,-9 9 0 0,-3 21 0 15,-12 6 0-15,11 35 0 16,-11-1 0-16,1 11 0 16,2 1 0-16,2 7 0 15,7-8 0-15,8-1 0 16,5-16-5-16,18-8-4 15,-2-26-11-15,30 3-9 16,-8-34-12-16,13-4 2 16,-2-21-3-16,7-10 4 15</inkml:trace>
  <inkml:trace contextRef="#ctx0" brushRef="#br0" timeOffset="11">11799 5894 103 0,'-33'34'41'0,"-6"47"-1"16,-19 10 0-16,6 24-35 15,1 6 0-15,10 4-2 16,2 2 1-16,12-9-4 16,13-8-4-16,6-24-7 15,26-1-18-15,-9-34-9 16,17-12-2-16,-11-32 1 15,7-13-1-15</inkml:trace>
  <inkml:trace contextRef="#ctx0" brushRef="#br0" timeOffset="12">11432 6467 125 0,'16'-24'41'16,"25"23"1"-16,10-8-6 16,19 15-32-16,20-2-4 15,16-5-6-15,24 18-13 16,-13-22-17-16,13 17-7 15,-10-11 0-15,-5 10-1 16</inkml:trace>
  <inkml:trace contextRef="#ctx0" brushRef="#br0" timeOffset="13">2283 8698 90 0,'-23'-21'39'0,"-4"7"-1"16,-13-4 1-16,-2 12-35 15,-13 4 0-15,1 16-2 16,-5 7 0-16,0 8-1 15,-3 7 1-15,9 3-2 0,3 2 1 16,12 4-1-16,15-1 1 16,14-4-2-16,18-5 1 15,19 2 1-15,15-4-1 16,9 2 0-16,9 2 0 15,4 2 0-15,-4 2 1 16,-7 5-1-16,-14 3 1 16,-15 4-1-16,-20 2 1 15,-13 5 0-15,-18-2 0 16,-10-6 0-16,-7-3 0 15,-1-12-2-15,3-7 0 16,8-19-3-16,14-9-1 16,6-30-13-16,31 2-21 15,3-18 1-15,20 1-1 16,7-17 0-16</inkml:trace>
  <inkml:trace contextRef="#ctx0" brushRef="#br0" timeOffset="14">2649 8874 85 0,'10'-13'37'16,"-8"1"0"-16,-2 12-1 15,0 0-30-15,-14 35 1 16,-4-4-2-16,3 16 0 15,-5 12-2-15,2 10 1 16,-2-1-2-16,10 4 1 16,4-9-1-16,10-8 0 0,11-14-1 15,11-18 0-15,12-19-1 16,15-22 1-16,6-19-1 15,4-17 0-15,3-12 1 16,2-9-1-16,-4-7 0 16,-4-3 0-16,-13 2 0 15,-8 14 0-15,-10 10 0 16,-8 18 0-16,-9 18-1 15,-12 23 1-15,0 0-1 16,-23 56 1-16,3 25-1 16,-8 22 1-16,0 34 0 15,-3 18 0-15,1 20 1 16,2 10 0-16,4 3 0 15,3-7 0-15,7-18 0 16,1-19-1-16,4-29 0 0,1-26 1 16,1-26-1-16,-3-29 1 15,-3-32-1-15,1-26 1 16,1-28 0-16,5-26-1 15,0-25 1-15,8-19-2 16,8-14-1-16,5-12 1 16,10 2-1-16,5 2-1 15,9 17 0-15,0 8-1 16,6 24-2-16,-2 7-4 15,16 34-8-15,-14-2-15 16,15 24-4-16,-5-3 0 16,10 17-1-16</inkml:trace>
  <inkml:trace contextRef="#ctx0" brushRef="#br0" timeOffset="15">3862 8984 92 0,'-7'20'39'0,"-13"-3"0"16,7 18 0-16,-14 3-31 15,7 7-2-15,-3 4-2 16,2 7 0-16,-1 2-1 16,5-2-1-16,1-4 0 15,5-12-1-15,5-9 0 16,8-13 0-16,-2-18-1 15,21-7 1-15,1-23-1 16,4-8 0-16,5-11 1 16,1-10 0-16,1-1-1 0,-3-1 0 15,-2 7 1-15,-7 9-1 16,-4 10 0-16,-3 14 1 15,-14 21-1-15,10 6 0 16,-8 17 1-16,0 12-1 16,1 5 0-16,5 4 0 15,9 0-1-15,2-6-2 16,15-7-1-16,5-20-3 15,20-6-6-15,-1-39-9 16,27 6-11-16,-12-31-6 16,14-4-1-16,-11-16 1 15</inkml:trace>
  <inkml:trace contextRef="#ctx0" brushRef="#br0" timeOffset="16">4807 8421 107 0,'-18'9'40'0,"-17"12"-1"15,2 36 0-15,-1 10-35 16,-3 13-1-16,3 13-1 15,5 10-1-15,8 4-1 16,8 2 0-16,6-6-2 16,6-13-1-16,12-5-4 15,-7-26-9-15,18 0-16 16,-16-29-9-16,8-8 2 15,-14-22-2-15</inkml:trace>
  <inkml:trace contextRef="#ctx0" brushRef="#br0" timeOffset="17">4465 9075 99 0,'5'-22'39'16,"3"-3"-1"-16,15 12 0 16,4-10-35-16,19-3-3 15,13-2-4-15,4-24-16 16,23 8-17-16,-3-11 0 15,7-1-2-15,-3-9 0 16</inkml:trace>
  <inkml:trace contextRef="#ctx0" brushRef="#br0" timeOffset="18">5389 8268 109 0,'-48'53'41'0,"-16"6"1"16,8 27-3-16,-6 0-34 15,8 7-1-15,4 3-2 16,7 5 1-16,6-4-2 15,13-5 0-15,10-10-1 16,9-11 0-16,10-12 0 16,5-13-1-16,8-18 1 15,1-15 0-15,4-20 0 16,6-17 0-16,-2-12 0 15,0-12 0-15,-1-6 0 16,0-9 0-16,2 1 0 16,-2 6 0-16,-3 11 0 15,-3 14 0-15,-4 15 0 16,-3 20 0-16,-5 17 0 0,-8 18 1 15,-3 17-2-15,-4 11 1 16,1 7 0-16,1 3-1 16,8-1-1-16,6-8-1 15,15-5-2-15,4-28-9 16,30 7-8-16,-8-38-7 15,17 3-8-15,-9-25-4 16,8-8 0-16,-13-13 1 16</inkml:trace>
  <inkml:trace contextRef="#ctx0" brushRef="#br0" timeOffset="19">5635 9161 100 0,'-23'33'40'0,"-1"-10"0"15,17 10-1-15,6-12-37 16,19-4 1-16,12-9-2 15,13-9 1-15,9-10-1 16,5-12 0-16,2-8-1 16,3-10 1-16,-8-4 0 15,-5-4-1-15,-9-4 1 16,-12 0 0-16,-11 3 0 15,-7 7 1-15,-15 8-1 16,-8 9 0-16,-11 14 1 16,-8 18-1-16,-9 14 0 15,-4 18 0-15,0 13 0 16,1 14-1-16,5 4 0 0,10 3 0 15,11-2 0-15,17-8-1 16,15-5-2-16,13-20-3 16,26-1-8-16,-4-31-9 15,32 6-10-15,-4-27-8 16,14-3-1-16,1-16 0 15</inkml:trace>
  <inkml:trace contextRef="#ctx0" brushRef="#br0" timeOffset="20">6937 8870 87 0,'-23'-23'40'15,"-5"16"-1"-15,-18 2 2 16,9 20-34-16,-16 2-2 15,3 13 0-15,2 2-2 16,10 7-1-16,8-2 0 16,14 6-1-16,11-8 0 15,14-5-1-15,15-7 1 16,8-8-1-16,10-4 0 15,9-2 0-15,-1-4 0 16,-3-5-1-16,-2 0 1 0,-7 1 0 16,-12 6 1-16,-11 5-1 15,-13 9 0-15,-12 3 0 16,-9 7 1-16,-6 5-1 15,-3 7 1-15,-3-1-1 16,4 0 2-16,3-6-2 16,11 1 0-16,8-16-4 15,17-1-2-15,4-29-14 16,32 9-6-16,-7-26-12 15,22-2-4-15,-4-20 0 16,9-4 1-16</inkml:trace>
  <inkml:trace contextRef="#ctx0" brushRef="#br0" timeOffset="21">7345 8853 110 0,'-18'17'41'0,"-15"9"2"16,8 27-3-16,-2 5-36 15,2 12-1-15,3 6-2 16,6 5 0-16,12-3 0 15,5-6-2-15,14-8-2 16,2-19-2-16,19-6-10 16,-12-38-10-16,18 1-12 15,-12-29-4-15,9-10-1 16,-11-22 1-16</inkml:trace>
  <inkml:trace contextRef="#ctx0" brushRef="#br0" timeOffset="22">7351 8495 98 0,'-22'-7'36'0,"6"14"-3"16,16 12-19-16,14-10-50 16,9 11 0-16,8-4-2 15,18 4 0-15</inkml:trace>
  <inkml:trace contextRef="#ctx0" brushRef="#br0" timeOffset="23">8025 8723 109 0,'-33'35'41'15,"-23"-7"3"-15,4 15-3 0,-15-4-36 16,8 8 0-16,4-2-3 16,9 0 0-16,10-2-2 15,16-3 1-15,24-10-1 16,14-1 0-16,22-14 0 15,10-3 0-15,7-7-1 16,7-4 1-16,-4 4 0 16,-4-1 1-16,-13 3-1 15,-11 10 0-15,-18 8 0 16,-14 8 0-16,-15 7 0 15,-11 2 0-15,-4 4-1 16,-2-1 0-16,3 0-1 16,-1-11-4-16,16 7-7 0,-2-33-8 15,30 12-6-15,-10-33-11 16,31 2-3-16,2-17-3 15,19-7 2-15</inkml:trace>
  <inkml:trace contextRef="#ctx0" brushRef="#br0" timeOffset="24">8535 9197 115 0,'-11'27'44'16,"11"-27"0"-16,6 16-1 15,22-22-40-15,18-2-1 16,17-1 0-16,10-1-2 0,13 4-2 16,6-9-3-16,10 15-8 15,-14-20-7-15,14 25-8 16,-28-20-15-16,6 8-1 15,-16-12-1-15,-6 1 3 16</inkml:trace>
  <inkml:trace contextRef="#ctx0" brushRef="#br0" timeOffset="25">10484 8830 70 0,'0'0'36'0,"0"0"-1"16,0 0 2-16,-11 9-32 16,5 17 0-16,-7 6-1 15,2 14 0-15,-9 4-1 16,3 11 1-16,-7-1-2 15,7 3 1-15,-4-10-1 16,7-4 0-16,0-11-2 16,5-8 1-16,3-16 0 15,6-14 0-15,0 0 0 16,18-36 0-16,-3-1-1 15,1-13 1-15,4-8 0 16,1-7 0-16,2-2-1 0,-4-3 0 16,-4 7 1-16,2 6-1 15,-5 13 0-15,-3 9 0 16,-4 9 1-16,-5 26-1 15,0 0 0-15,11 3 1 16,-10 20-1-16,4 9 0 16,-1 1 0-16,8 7 1 15,2-2-1-15,9-6 1 16,7-10 0-16,12-11 0 15,5-13-1-15,10-14 1 16,2-12 1-16,2-9-2 16,0-8 1-16,-5 2 1 15,-9 1-1-15,-9 3 0 16,-10 9 0-16,-9 14 0 0,-19 16 0 15,11 10-1-15,-19 18 1 16,-5 10-1-16,1 14 0 16,-3 12-1-16,0 5 0 15,4 2-1-15,6 0-1 16,9-12-2-16,12 3-3 15,2-27-9-15,29 7-8 16,-10-31-11-16,22-4-4 16,-1-19-1-16,10-8 3 15</inkml:trace>
  <inkml:trace contextRef="#ctx0" brushRef="#br0" timeOffset="26">11638 8779 93 0,'-33'-19'40'0,"1"19"0"16,-18 5-1-16,5 18-34 15,-11 9 0-15,3 15-2 16,0 3 0-16,7 14 0 16,8 3-2-16,9-3 1 15,12-8-1-15,16-4 0 16,14-16-1-16,16-14 1 15,15-17-1-15,14-21 0 16,8-14 1-16,6-13-1 16,0-16 0-16,-2-5 1 15,-5-2-1-15,-10 2 0 16,-13 3 1-16,-15 11 0 0,-10 13-1 15,-10 10 0 1,-7 27 1-16,-16-6-1 0,-1 23 0 16,-2 16 0-16,0 10-1 15,2 3-1-15,7 12 0 16,1-2-2-16,14 0-2 15,6-7-2-15,19 4-8 16,-7-31-6-16,23 11-7 16,-11-28-9-16,17-6-2 15,-5-21 2-15,6-6 2 16</inkml:trace>
  <inkml:trace contextRef="#ctx0" brushRef="#br0" timeOffset="27">12178 8838 90 0,'-16'9'38'0,"-12"3"1"0,8 21 0 15,-9 0-34-15,10 9-1 16,-1 2-1-16,6 4 0 16,2-1-1-16,7-5 0 15,2-7-1-15,5-7 0 16,4-15 0-16,7-12 0 15,5-14 0-15,5-14 0 16,3-10 0-16,5-9 0 16,0-8 0-16,2-7 0 15,-1 5 0-15,-2 1-1 16,-2 3 0-16,-6 16 1 15,-5 6 0-15,-2 13 0 16,-3 15-1-16,-12 2 0 0,15 31 0 16,-11 2 0-16,0 13-1 15,2 1-1-15,3 13-1 16,1-6-3-16,8 4-2 15,-4-16-8-15,18 10-6 16,-11-34-7-16,19 5-10 16,-10-23-1-16,12-6 2 15</inkml:trace>
  <inkml:trace contextRef="#ctx0" brushRef="#br0" timeOffset="28">12799 8789 100 0,'-20'8'40'0,"6"15"0"15,-7-3-3-15,8 15-33 16,1 1-2-16,6 10 1 16,4-1-2-16,8-1 1 15,4-5-2-15,7-8 1 16,8-11 0-16,8-13-1 15,6-12 1-15,5-13 0 16,0-12-1-16,2-11 1 16,-1-4-1-16,-2-7 1 15,-6 4-1-15,-7 3 0 16,-7 0 1-16,-5 14 0 15,-9 13-1-15,-9 18 0 16,0 0 0-16,-6 23 0 16,-4 11 0-16,-1 9-1 15,3 12-1-15,2-8-3 0,11 8-4 16,-3-24-6-16,29 8-6 15,-2-37-10-15,27-4-9 16,8-23-2-16,23-10 2 16</inkml:trace>
  <inkml:trace contextRef="#ctx0" brushRef="#br0" timeOffset="29">14381 7806 95 0,'-38'-70'41'0,"3"23"2"16,-15 9-2-16,4 27-30 15,-8 20-8-15,-2 26 0 16,-1 22-1-16,2 22-2 15,-2 21 0-15,4 17-1 16,4 8 0-16,12 9 0 16,10 0 1-16,13-3 0 15,13-6-1-15,12-14 0 16,12-16-2-16,4-19-4 0,11-2-6 15,-15-44-9-15,14 6-10 16,-21-34-7-16,0-8-2 16,-18-21 1-16</inkml:trace>
  <inkml:trace contextRef="#ctx0" brushRef="#br0" timeOffset="30">13642 8681 105 0,'-30'-18'42'0,"5"-4"0"15,25 22-2-15,0 0-35 16,15-15-3-16,26 9 0 15,17-1-2-15,14 1-2 16,13-5-4-16,26 16-8 0,-6-21-9 16,20 21-14-16,-12-7-4 15,7 9-2-15,-10 2 3 16</inkml:trace>
  <inkml:trace contextRef="#ctx0" brushRef="#br0" timeOffset="31">14958 8597 92 0,'-20'-13'38'15,"3"7"2"-15,-8-7-2 16,7 8-33-16,-12-1-1 16,0 10-1-16,-6 3 0 15,-2 12 0-15,-8 9 1 16,-2 7-3-16,-1 7 2 15,2 9-2-15,3 2 1 16,7 1-1-16,7-4 0 16,16-6-1-16,13-10 0 15,18-12 1-15,19-15 0 0,14-16-1 16,15-16 1-16,9-10 0 15,8-14 0-15,-4-7 0 16,-1-5 0-16,-7 4 0 16,-18 6-1-16,-13 10 1 15,-12 9-1-15,-17 14 1 16,-10 18-1-16,-21 13 1 15,-2 16 0-15,-6 7-2 16,2 11 2-16,-1 9-2 16,3 5 0-16,11 6-2 15,14-2-1-15,13-12-3 16,22 1-5-16,4-26-5 15,30 11-5-15,-13-41-6 16,33 9-5-16,-12-28-7 0,5-7 2 16,-7-13 3-16</inkml:trace>
  <inkml:trace contextRef="#ctx0" brushRef="#br0" timeOffset="32">15660 8698 106 0,'-23'-27'40'16,"0"15"2"-16,-11 8-2 15,6 14-36-15,-10 13 0 16,7 13-2-16,-2 9 0 15,3 8-1-15,10 4 1 16,8 2-3-16,11-12 2 16,17-4-2-16,14-15-2 15,15-17-3-15,27-3-7 0,1-34-7 16,29 3-9-16,-10-27-11 15,16-3 0-15,-8-20-1 16,0-6 2-16</inkml:trace>
  <inkml:trace contextRef="#ctx0" brushRef="#br0" timeOffset="33">16407 8030 112 0,'-46'40'40'0,"2"30"1"15,-13 2-3-15,6 21-34 16,7 9-2-16,7 6 0 15,8 1-1-15,7-6-2 16,12-4-1-16,4-10-5 0,16 3-9 16,-10-38-12-16,17 3-11 15,-10-26-1-15,6-8-2 16,-13-23 3-16</inkml:trace>
  <inkml:trace contextRef="#ctx0" brushRef="#br0" timeOffset="34">15986 8554 94 0,'0'0'40'16,"0"0"1"-16,0 0-2 15,39 7-25-15,-2-8-11 16,14 0 0-16,6-2 0 0,5-1 0 15,1 0-1-15,2-3 0 16,-5 2-1-16,-9 3 0 16,-8-1 0-16,-13 2-1 15,-7 5 1-15,-9 3 0 16,-13 5 0-16,-11 10 1 15,-9 7-1-15,0 6-1 16,-7 6 2-16,2 4-2 16,1 6 0-16,1-1 0 15,7 0 0-15,9-6 0 16,9-8 0-16,11-11 0 15,10-10 0-15,10-13 0 16,10-13 0-16,5-10 0 16,3-11 0-16,2-10 0 15,-2-9 0-15,-3-4 0 0,-10-1 0 16,-6 4 0-16,-11 4 0 15,-6 8 0-15,-10 9 0 16,-6 13 0-16,0 18 0 16,-15 17 0-16,-3 14 0 15,2 10 0-15,-3 12 0 16,0 4 0-16,5 7 0 15,8-5-2-15,9-1-2 16,5-17-5-16,20 4-4 16,-6-31-6-16,26 8-4 15,-12-34-5-15,23 6-4 16,-12-24-5-16,5-3-1 15,-7-6 4-15</inkml:trace>
  <inkml:trace contextRef="#ctx0" brushRef="#br0" timeOffset="35">17277 8724 110 0,'0'0'38'16,"-25"13"2"-16,11 12-3 15,-6 1-34-15,3 13 0 16,-3 4 0-16,2 9 0 16,3 0-1-16,1 2-1 15,6-5 1-15,2-5-1 16,5-9 0-16,2-7 0 15,-1-28 0-15,0 0 0 16,19-13 0-16,-5-19 0 16,4-10 0-16,1-9 0 15,1-6 0-15,-1-7-1 16,2-2 0-16,1 1 0 15,-3 8 0-15,2 6 1 0,-2 5-2 16,-2 7 2-16,2 8-2 16,3 9 1-16,1 14-1 15,1 4-2-15,7 10-2 16,-2-4-6-16,18 20-5 15,-12-21-7-15,22 21-6 16,-15-22-6-16,15 7-5 16,-9-9 0-16,3 2 4 15</inkml:trace>
  <inkml:trace contextRef="#ctx0" brushRef="#br0" timeOffset="36">17891 8686 102 0,'-26'20'41'15,"8"11"1"-15,0-10-1 0,14 1-23 16,5-7-15-16,14 0 0 15,10-9-1-15,12 1-1 16,8-7 1-16,11-7-2 16,-1-4 0-16,1-6 0 15,-3-6 0-15,-9-8 0 16,-11-4 0-16,-14 1 0 15,-14-5 0-15,-14 7 0 16,-15-1 0-16,-9 10 0 16,-13 11 0-16,-5 15 0 15,-3 9 0-15,-1 22 0 16,5 7 0-16,8 12 0 15,9 7 0-15,13 0 0 0,14 3 0 16,17-5 0-16,17-4 0 16,19-10 0-16,18-6 0 15,8-7-4-15,20 2-8 16,1-23-4-16,19 13-5 15,-17-27-3-15,15 18-7 16,-26-26-4-16,-3 9-4 16,-21-5 3-16,-13 2 6 15,-17 11 42-15,-25-19 7 16,4 25 5-16,-28-22 6 15,18 11 5-15,-30 5 6 16,15-7 1-16,-5-13-3 16,13-3-41-16,7 18-7 15,-9-41-7-15,9 41-7 0,4-42-9 16,9 19-10-16,-1-4-1 15,6 3 0-15</inkml:trace>
  <inkml:trace contextRef="#ctx0" brushRef="#br0" timeOffset="37">19788 7318 89 0,'-57'35'38'0,"-17"27"1"16,-4 34-1-16,-17 20-30 15,4 33-1-15,-6 10-2 0,8 17-1 16,9 3-2-16,19 3-1 16,16-5-1-16,24-6 0 15,20-16-1-15,24-22-2 16,23-16-2-16,13-34-10 15,34-5-14-15,1-39-11 16,11-23 2-16,-1-33-3 16</inkml:trace>
  <inkml:trace contextRef="#ctx0" brushRef="#br0" timeOffset="38">19837 8490 91 0,'-23'34'36'16,"7"9"1"-16,-5 2 0 16,8 6-33-16,-2 5-2 15,3 8 0-15,-1-2 1 16,0 4-2-16,2-11 0 15,2-5 0-15,2-10-1 16,3-8 1-16,4-17-1 16,0-15 0-16,17-17 1 15,-1-13-1-15,4-12 1 16,2-10 0-16,1-4 0 15,4-10-1-15,-5 2 1 16,0 3 0-16,-7 7-1 0,-3 9 1 16,-5 10-1-16,-3 10 2 15,-6 11-2-15,2 14 1 16,-9 16 0-16,3 7-2 15,0 7 2-15,4 0-2 16,4 4 2-16,7-4-2 16,8-4 2-16,11-5-2 15,12-14 2-15,10-10-1 16,9-19 1-16,10-6 0 15,3-8 0-15,2-8 1 16,-5 1-2-16,-7-2 2 16,-12 3-1-16,-11 7 1 15,-11 10-1-15,-14 13-1 16,-14 12 1-16,0 0-1 15,-20 26 1-15,-3 10 0 0,0 10-1 16,1 7-1-16,1 4 0 16,3 6 0-16,8 1-2 15,7-7-1-15,13 1-2 16,4-21-8-16,22 10-8 15,-9-31-7-15,23 5-9 16,-5-22-1-16,9-6 1 16,-5-14 2-16</inkml:trace>
  <inkml:trace contextRef="#ctx0" brushRef="#br0" timeOffset="39">20836 8594 98 0,'-28'1'38'0,"-10"3"2"0,9 17-2 16,-7 2-33-16,7 12-3 15,-2 3 1-15,5 6-1 16,5 2-1-16,11-2 0 16,8-6 0-16,8 0 0 15,12-12 0-15,8-6-1 16,7-13 1-16,5-12-1 15,5-9 0-15,1-8 1 16,-3-12-1-16,-3-3 1 16,-9-1-1-16,-5-4 0 15,-5-3 1-15,-10 14 1 16,-4-2-2-16,-9 13 2 15,-2 5-1-15,6 15-1 16,-23 9 0-16,9 11 0 0,2 13 0 16,0 3-1-16,3 10 1 15,4 0-2-15,9-3 2 16,6-3-2-16,13-6-1 15,7-14-1-15,16-5-1 16,2-24-4-16,17 3-7 16,-8-32-7-16,17 5-8 15,-11-24-7-15,1-2 2 16,-9-15 1-16</inkml:trace>
  <inkml:trace contextRef="#ctx0" brushRef="#br0" timeOffset="40">21550 8101 103 0,'-13'-43'38'0,"6"26"0"16,-12 13 0-16,7 32-32 15,-6 16-3-15,5 22 0 16,-5 19-2-16,3 11 0 16,1 9-1-16,3 6 0 15,8 3 0-15,0-12-3 16,9-2-2-16,3-20-8 15,15 1-9-15,-10-36-11 16,15-7-5-16,-4-28-2 16,11-13 1-16</inkml:trace>
  <inkml:trace contextRef="#ctx0" brushRef="#br0" timeOffset="41">21668 8506 108 0,'-28'-9'39'16,"5"26"3"-16,-7-1-2 15,12 10-36-15,-7 3-2 16,6 2 0-16,1 4-1 16,8 0 0-16,5-6 0 15,6-2-1-15,8-3 1 16,5-3-1-16,9-5 1 15,7-3-1-15,8-6 1 16,6-1-2-16,5-3 0 16,2-8-2-16,6 0-3 15,-4-11-6-15,12 14-7 16,-21-25-8-16,16 15-12 15,-16-13 0-15,3 2-2 0,-11-7 3 16</inkml:trace>
  <inkml:trace contextRef="#ctx0" brushRef="#br0" timeOffset="42">22192 8584 106 0,'-26'18'39'0,"3"17"1"16,-9-3-2-16,14 10-34 16,-4 0-1-16,3 3-1 15,8-1 0-15,1-1-1 16,6-6 0-16,8-8-2 15,6-6-2-15,4-18-2 16,13 1-9-16,-12-31-8 16,19 8-10-16,-11-27-7 0,7 3-2 15,-8-22 1-15</inkml:trace>
  <inkml:trace contextRef="#ctx0" brushRef="#br0" timeOffset="43">22234 8258 108 0,'0'0'39'0,"4"22"2"15,6 0-1-15,9-4-36 16,4 5 0-16,3 1 0 16,6 3-1-16,-5 3 0 15,5 5 0-15,-7 3-1 16,-3 0-2-16,-7 6 1 15,-9 1-2-15,-6 2 1 0,-7 3 0 16,-6-3 0-16,-3-8-1 16,0-2 1-16,0-7 0 15,4-8 0-15,6-10 0 16,6-12 0-16,11-6 0 15,5-15 0-15,7-4-1 16,4-8 1-16,4-4 0 16,4-7 0-16,-3 1 1 15,-3 3 0-15,-2 6-1 16,-7 11 1-16,-5 10 0 15,-5 12-2-15,-10 1 1 16,12 32-1-16,-8-1-1 16,3 7-1-16,5 6-1 15,7 2 0-15,6-10-3 0,13 5 0 16,4-21-6-16,19 15-6 15,-13-31-5-15,21 14-4 16,-16-28-8-16,4 1-2 16,-9-13 2-16</inkml:trace>
  <inkml:trace contextRef="#ctx0" brushRef="#br0" timeOffset="44">23201 8675 99 0,'-24'-18'39'0,"-12"2"2"16,7 12-2-16,-8 4-34 15,6 12 0-15,1 6-3 16,2 9 1-16,4 8-2 15,9-1 0-15,2 2 0 16,15 0 1-16,5-6-1 16,12-5-1-16,8-10 1 0,7-9 0 15,5-13-1-15,3-5 0 16,1-11 0-16,1-7 0 15,-3-5 1-15,-2-3-2 16,-4-5 2-16,-4 0 0 16,-6 5-1-16,-3 4 1 15,-5 11-1-15,-8 13 1 16,-9 10-2-16,5 14 1 15,-15 17-1-15,-6 20 0 16,-8 17 0-16,-6 17 0 16,-5 19 0-16,-1 1 2 15,-5 12 0-15,5 0-1 16,1-1 2-16,4-11-2 15,7-13 2-15,3-16-2 0,9-22 2 16,-1-17-3-16,2-19 1 16,11-18 0-16,-17-16 0 15,8-11-2-15,-1-6 1 16,-2-12-2-16,2 0-1 15,1-3 0-15,3 7-2 16,1-4 0-16,8 15-8 16,-9-12-3-16,23 23-8 15,-13-20-1-15,24 16-9 16,-8-8-5-16,12-1 2 15</inkml:trace>
  <inkml:trace contextRef="#ctx0" brushRef="#br0" timeOffset="45">23585 7983 102 0,'14'4'40'16,"1"-1"2"-16,13 19-2 15,-6 7-35-15,12 10-2 16,2 11 0-16,2 14 0 15,-7 9 0-15,-5 17-1 16,-11 6-1-16,-9 4 0 16,-11 2-1-16,-10 0 0 0,-14-9 0 15,-4-5 0-15,-4-11-1 16,1-17 0-16,6-6-3 15,0-25-7-15,22 3-5 16,-5-36-6-16,35 12-9 16,-5-28-9-16,28 0-4 15,2-10 3-15</inkml:trace>
  <inkml:trace contextRef="#ctx0" brushRef="#br0" timeOffset="46">24022 8974 92 0,'-41'-10'42'15,"12"8"0"-15,-13-6-5 0,1 0-31 16,12 12-25-16,-15-21-11 15,15 15-14-15,-8-3 0 16,2 7 0-16</inkml:trace>
  <inkml:trace contextRef="#ctx0" brushRef="#br1" timeOffset="47">743 11013 68 0,'2'-21'35'0,"-2"21"0"16,0 0 1-16,9 12-26 16,-13 14-2-16,8 19-2 15,-4 11-2-15,3 15-2 16,-2 8-1-16,5 14 1 15,-3 2-2-15,0 3 1 16,-1-4-1-16,2-5 0 16,-3-8 0-16,1-10 1 15,1-17 0-15,-2-10 0 16,-1-21 0-16,0-23-1 0,0 0 1 15,-6-40-1-15,6-6 1 16,-2-15-1-16,0-11 0 16,1-13-2-16,1-12 3 15,1-5-1-15,6-8 1 16,2-1-1-16,3 3 1 15,8 1-1-15,4 10 1 16,9 10 0-16,7 11-1 16,4 17-1-16,5 17 2 15,3 15-1-15,-2 17 0 16,-1 13 1-16,-4 15-1 15,-7 9 1-15,-8 16-1 16,-10 12 1-16,-10 9-1 16,-14 10 1-16,-15 5-1 0,-16 3 0 15,-13-1-1-15,-10-4 1 16,-7-6-2-16,0-14 0 15,6-5-2-15,7-23-3 16,20-3-21-16,12-29-10 16,31-11 4-16,16-22-5 15</inkml:trace>
  <inkml:trace contextRef="#ctx0" brushRef="#br1" timeOffset="48">1654 10777 80 0,'0'0'38'15,"-13"18"-1"-15,-3 26 1 0,-14 5-19 16,3 23-15-16,-3 11-2 16,5 17 1-16,-4 9 0 15,4 9 0-15,1 4-1 16,7-4 0-16,0-12 0 15,7-8-1-15,1-16 1 16,7-12 0-16,4-18-2 16,1-17 0-16,6-13 0 15,-9-22 0-15,24-11-1 16,-9-16 2-16,3-10-2 15,0-8 1-15,-1-3 1 16,4-3-1-16,-4 5 0 16,1 7-1-16,-3 12 1 15,-2 13-1-15,0 15-1 16,-1 8-1-16,2 17-1 0,0 0-1 15,10 12-2-15,-1-10-5 16,20 11-23-16,-7-21-2 16,15 5 1-16,-5-21-1 15</inkml:trace>
  <inkml:trace contextRef="#ctx0" brushRef="#br1" timeOffset="49">2076 11586 101 0,'-28'14'39'0,"-9"-11"2"16,9 14-3-16,-7-5-33 16,13 5-1-16,1-5-2 15,9 6 0-15,3 6-1 16,7-1-1-16,2 3 1 15,5 10-1-15,3 1 1 16,0 4 0-16,0 2-1 16,1-3 1-16,1-1 0 15,-1-3-1-15,-1-5 1 16,2-8-1-16,2-9 0 15,0-10 0-15,3-11 0 16,1-7 0-16,2-18 1 16,3-1-2-16,-2-11 1 15,-2-5 0-15,-5 0 0 16,-7 0 1-16,-1 5-1 0,-11 8 0 15,-3 10-1-15,-8 5 0 16,0 15-1-16,-3 6-1 16,5 12-4-16,-2-8-9 15,18 18-22-15,0-22-2 16,10 16 0-16,6-22-1 15</inkml:trace>
  <inkml:trace contextRef="#ctx0" brushRef="#br1" timeOffset="50">2632 10707 104 0,'-27'12'40'16,"5"29"1"-16,-11 9-2 15,7 25-35-15,-4 12-1 16,7 14-1-16,1 11-2 16,6 9 2-16,4 1-3 15,2-6 0-15,9-5-4 16,6-17 1-16,11-5-9 15,-12-25-24-15,18-10-2 16,-12-28 0-16,10-13-1 16</inkml:trace>
  <inkml:trace contextRef="#ctx0" brushRef="#br1" timeOffset="51">2355 11600 98 0,'-12'-10'38'0,"12"10"1"16,0 0-3-16,30-3-32 15,4-2-2-15,9-1-1 16,9-2 1-16,6 1 0 16,3-4 0-16,4 1-1 15,-6 3 0-15,-6 4 0 16,-6 2 1-16,-10 6-1 15,-8 5 0-15,-7 8 0 16,-11 4 0-16,-6 8 1 16,-9 6-1-16,-4 6 1 15,-6 4-1-15,2 5 1 16,-2-3-1-16,1-1 0 0,6-6 0 15,4-7 0-15,7-10-1 16,8-13 0-16,6-14 0 16,4-15 0-16,6-12 0 15,-1-7 1-15,-2-13-1 16,-4-4 0-16,-3-5 0 15,-8 1-1-15,-7 2-1 16,-8 2-3-16,-3 11 0 16,-16-3-11-16,9 28-20 15,-17-4-5-15,9 22 0 16,-6-2 0-16</inkml:trace>
  <inkml:trace contextRef="#ctx0" brushRef="#br1" timeOffset="52">3602 11504 73 0,'8'-16'39'16,"-8"16"-1"-16,0 0 2 15,0 0-24-15,-33 9-8 16,6 15-3-16,-10 1-1 15,-2 8-2-15,-3 7 0 16,1-1 0-16,6 4-1 16,6-5 0-16,14-4 0 15,9-4-1-15,14-10 0 16,10-6 0-16,13-6 0 15,3-3 0-15,3-4 0 16,-3 1 0-16,-2 0 1 16,-6 1-1-16,-8 6 0 0,-11 4 1 15,-10 6-1-15,-8 5 0 16,-6 5 0-16,-4-3 0 15,0 3-2-15,-2-7-2 16,8 1-3-16,-2-23-12 16,17 0-20-16,0 0 0 15,35-24 0-15,-9-10-2 16</inkml:trace>
  <inkml:trace contextRef="#ctx0" brushRef="#br1" timeOffset="53">3964 11556 96 0,'0'0'38'0,"-14"-14"2"16,2 22-2-16,-11 6-34 16,6 2 0-16,-4 8-1 15,5 10 0-15,-4 3-1 16,5 8 0-16,2-3 0 15,5 8-1-15,7-9 0 16,8-6 1-16,6-11-2 16,6-13 1-16,9-11-1 15,8-12 0-15,2-15 1 16,0-9-1-16,2-6 0 15,-4-7 0-15,-5 3 1 16,-7 1-1-16,-6 7 0 16,-7 6-1-16,-6 15 1 15,-5 17-1-15,0 0 1 16,-19 47-1-16,2 9 1 0,-2 18-1 15,-5 17 1-15,-4 15 0 16,3 9-1-16,-3 3-1 16,4-4 2-16,1-9-2 15,4-8 1-15,6-20 0 16,4-15 0-16,2-20 0 15,2-18 2-15,5-24 0 16,0 0-1-16,-4-41 1 16,4-7-1-16,2-10 0 15,0-14 2-15,5-9 0 16,3-5-1-16,4-3 0 15,3 3 0-15,6 4 1 16,1 6-1-16,7 5 0 0,2 13-3 16,2 5-2-16,8 15-2 15,-6-5-9-15,20 27-14 16,-17-18-10-16,15 16 0 15,-9-10 0-15,8 14 2 16</inkml:trace>
  <inkml:trace contextRef="#ctx0" brushRef="#br1" timeOffset="54">4573 11559 101 0,'-12'16'39'0,"-5"-14"2"16,7 15-2-16,-8-3-33 16,7 9-1-16,-4 4-1 15,2 11-1-15,-2 4-1 16,1 8 0-16,1-1-1 0,-1 3 1 15,4-3-1-15,-1-10 1 16,6-10-1-16,5-10 0 16,0-19-1-16,15-12 1 15,0-16-1-15,4-8 0 16,2-10 0-16,4-7 0 15,1-1 0-15,1-2-1 16,-2 12 1-16,-4 4 1 16,0 12-1-16,-6 6 0 15,1 18 0-15,-3 7 1 16,-2 14-1-16,-3 8 0 15,0 4-1-15,6 6 0 16,-3 0-1-16,5-2-1 16,5-2-2-16,4-16-7 0,21 5-17 15,-14-33-9-15,22 4-2 16,-6-23-2-16,13-7 2 15</inkml:trace>
  <inkml:trace contextRef="#ctx0" brushRef="#br1" timeOffset="55">5375 11005 110 0,'-19'10'40'0,"-14"12"1"16,6 25-1-16,-7 10-37 15,7 15 1-15,2 10-4 16,2 7 2-16,7 4-3 15,4-1-1-15,6 0-1 16,4-9-2-16,6 0-6 0,-9-25-25 16,13 3-4-16,-9-29 0 15,8-6-1-15</inkml:trace>
  <inkml:trace contextRef="#ctx0" brushRef="#br1" timeOffset="56">5073 11673 103 0,'-18'-15'39'0,"18"15"2"16,0 0-1-16,29 3-37 16,-5-9-1-16,13-9-3 15,13-3-3-15,5-25-17 16,19 10-17-16,-2-25-3 0,7 7 3 15,-6-17-4-15</inkml:trace>
  <inkml:trace contextRef="#ctx0" brushRef="#br1" timeOffset="57">5880 10883 106 0,'-26'48'41'0,"-14"1"0"16,4 27 0-16,-6 0-37 15,2 11 1-15,-3 0-3 16,6 2 1-16,5-5-2 15,8-5 1-15,9-9-2 16,7-14 0-16,7-12 0 0,10-15 0 16,6-12 1-16,6-16-1 15,4-11 0-15,0-12 1 16,4-7-1-16,-2-5 0 15,-2-3 1-15,3 5-1 16,-10 5 0-16,-2 5 0 16,-2 16 0-16,-14 6 1 15,14 13-1-15,-10 12 0 16,-4 10-1-16,0 3 0 15,3 9-1-15,-2-4-2 16,9 6-1-16,-2-20-8 16,17 10-21-16,-9-25-7 15,17-3 1-15,-8-17-2 16</inkml:trace>
  <inkml:trace contextRef="#ctx0" brushRef="#br1" timeOffset="58">6094 11587 98 0,'-10'21'41'16,"7"11"0"-16,-1-14-1 16,16 2-34-16,0-7-2 15,11-6-1-15,4-9-1 16,6-8 0-16,4-10 0 15,2-7-2-15,1-6 2 16,-5-6-4-16,-3 0 3 16,-7-2-2-16,-7 5 2 0,-8 6 0 15,-8 5-1-15,-8 15-1 16,-9 7 2-16,-7 13 0 15,-7 14 0-15,0 15 1 16,-4 9-3-16,-1 5 2 16,6 6-1-16,4 0 2 15,8-1-3-15,11-7 0 16,14-12-2-16,14-15-1 15,18-4-8-15,2-32-13 16,26-1-16-16,-2-22 0 16,20-1-1-16,-7-21 2 15</inkml:trace>
  <inkml:trace contextRef="#ctx0" brushRef="#br1" timeOffset="59">6849 11393 116 0,'-52'35'44'0,"-7"-7"-4"16,15 9-4-16,5-7-33 15,12 2 1-15,14-13-4 16,14-5 1-16,16-4-1 16,6-6 0-16,10-6 0 15,1-1 0-15,2 3 0 16,-2 1 0-16,-9 6 0 15,-6 9 1-15,-15 7-1 16,-5 7 1-16,-12 5-1 16,-3 4 1-16,-7 2-1 15,2-1-1-15,1-2-2 16,2-11-2-16,16 3-11 0,2-30-20 15,0 0-6-15,17-9 0 16,14-9 0-16</inkml:trace>
  <inkml:trace contextRef="#ctx0" brushRef="#br1" timeOffset="60">7223 11412 82 0,'0'0'43'15,"-10"5"0"-15,1 25 2 16,-10-2-17-16,4 13-23 15,-3 2-4-15,3 6 2 16,-2-2-3-16,6 1 0 16,3-5-2-16,3-6-1 0,6-10-2 15,-1-27-2-15,16 22-7 16,-12-41-13-16,18 7-15 15,-12-24 2-15,12 5 12 16,-15-23 12-16,10 7 4 16,-13-17 4-16,4 0 9 15,-1 10 16-15,-8-9 17 16,2 12-2-16,-4-1-11 15,4 19-15-15,1 2-29 16,1 21-3-16,-3 10-4 16,0 0-2-16</inkml:trace>
  <inkml:trace contextRef="#ctx0" brushRef="#br1" timeOffset="61">7761 11329 92 0,'-17'10'41'16,"-12"-12"0"-16,4 13 2 15,-9-10-34-15,2 9-2 16,-4-3-1-16,4 2-1 15,2 0-1-15,6 2-1 16,5 1-1-16,6 2 0 16,12-1-2-16,12 1 0 0,11 2 0 15,8 0 0-15,8-1 0 16,11 4 0-16,1-3-2 15,3 4 4-15,-6-2-2 16,-6 6 0-16,-12-1 0 16,-15 6 0-16,-14 5 0 15,-16-1 0-15,-13 2 0 16,-6-1 0-16,-6 0-3 15,-2-7-1-15,5-3-3 16,-4-25-26-16,27 10-3 16,-9-26-4-16,20-1-3 15</inkml:trace>
  <inkml:trace contextRef="#ctx0" brushRef="#br1" timeOffset="62">9143 11434 85 0,'0'0'37'0,"-12"-6"2"16,3 18-1-16,-16 8-32 0,5 14-1 15,-7 4-2-15,2 7 0 16,-3 3 0-16,4 3-2 15,6-1-1-15,4-3-1 16,14-7-3-16,3-24-9 16,18-2-25-16,3-19 0 15,13-9-1-15,-3-22 0 16</inkml:trace>
  <inkml:trace contextRef="#ctx0" brushRef="#br1" timeOffset="63">9053 10896 109 0,'-37'-20'38'0,"-2"11"1"16,14 19-3-16,10 6-38 16,11-4-1-16,22 12-8 15,0-12-27-15,25 8 1 16,5-6-1-16,16 4-1 15</inkml:trace>
  <inkml:trace contextRef="#ctx0" brushRef="#br1" timeOffset="64">9560 11227 107 0,'-37'22'40'16,"1"12"1"-16,-9-16-1 16,0 4-35-16,10-6-2 0,13 0 0 15,10-5-1 1,12-11 0-16,14 18-2 0,11-9 0 15,8 0-1-15,9 6 2 16,0 5-2-16,-4 8 1 16,-6 4 0-16,-9 12 0 15,-17 7 1-15,-12 4 0 16,-13 2-1-16,-10-1 1 15,-8-3-1-15,-3-6 0 16,3-8-3-16,2-19-2 16,22 1-16-16,2-36-19 15,22-1-2-15,11-23 0 16,22-4-2-16</inkml:trace>
  <inkml:trace contextRef="#ctx0" brushRef="#br1" timeOffset="65">11064 10637 94 0,'0'0'37'15,"-26"28"3"-15,2 12-3 16,-18 11-33-16,7 19-1 16,-4 10 0-16,0 19-1 15,-5 9-1-15,1 6 1 16,1 6-2-16,5-3 1 15,4-11-3-15,9-10 1 16,9-13-6-16,2-31-7 16,23-5-24-16,-3-28 0 0,13-12-1 15,-1-23-1-15</inkml:trace>
  <inkml:trace contextRef="#ctx0" brushRef="#br1" timeOffset="66">10601 11489 100 0,'-22'4'39'0,"0"-4"2"15,17 13-3-15,5-13-33 16,4 17-2-16,25-18-1 16,18-10-3-16,14-3-1 15,12-21-9-15,27 4-25 16,-7-20-4-16,15 1 2 15,-5-13-3-15</inkml:trace>
  <inkml:trace contextRef="#ctx0" brushRef="#br1" timeOffset="67">11474 10653 97 0,'-43'28'40'0,"6"22"1"15,-10 8-1-15,9 10-31 16,-5 15-5-16,7 11-1 15,-1 4 0-15,3 7 1 16,2-3-3-16,8-6 1 16,2-10-1-16,12-14 0 15,1-13-1-15,8-14 1 16,8-16-1-16,7-17 0 0,9-17 1 15,5-13-1-15,7-12 0 16,1-6 0-16,1-7 1 16,2 2-1-16,-3 4 0 15,-6 6 0-15,-3 14 0 16,-7 16 1-16,-10 14-1 15,-2 18 0-15,-3 11 0 16,-5 9 1-16,1 6-1 16,2 2-1-16,4 3-1 15,4-13 0-15,10-6-3 16,5-18-2-16,19-4-13 15,-4-32-17-15,17-1-5 16,-8-23 1-16,9-4-1 16</inkml:trace>
  <inkml:trace contextRef="#ctx0" brushRef="#br1" timeOffset="68">11846 11417 96 0,'-25'6'41'0,"14"15"2"15,-2-8-3-15,14 5-32 16,4-1-6-16,11-4 1 15,6-2-1-15,13-5-1 16,4-8 0-16,4-6 0 16,-4-4 0-16,3-5-1 15,-7-2 2-15,-4-4-4 16,-12-5 4-16,-12 2-2 0,-9 0 1 15,-10 6-1-15,-12 2 2 16,-9 11-2-16,-7 11 0 16,-7 15 2-16,-4 9-2 15,1 17 2-15,0 9-2 16,12 6 1-16,9 1-1 15,19-7 2-15,18-4-3 16,25-16-2-16,29-7-5 16,10-31-14-16,38 0-19 15,-4-19-3-15,15-1 1 16,-2-7-2-16</inkml:trace>
  <inkml:trace contextRef="#ctx0" brushRef="#br2" timeOffset="69">13142 11401 91 0,'-4'20'39'16,"-6"-4"1"-16,4 9-3 15,-4-1-33-15,3 12-1 16,-6 1-1-16,0 12 1 15,-2 0-1-15,-1 9 1 16,-4-2-1-16,4-7 0 16,0-8-1-16,4-11 0 15,5-10 0-15,7-20 0 0,0 0-1 16,18-28 1-16,1-13-1 15,6-13 0-15,5-10 1 16,-1-9-1-16,3-4 1 16,-2 0-1-16,-2 2 1 15,-1 12-1-15,-10 14 1 16,-1 10 0-16,-8 16-1 15,-8 23 0-15,0 0 0 16,10 28 0-16,-11 10-1 16,-3 13 2-16,2 5-2 15,2 3 1-15,6-1-1 16,6-8 2-16,9-12-2 15,8-15 1-15,11-20 1 16,9-15-1-16,13-17 0 16,3-13 0-16,-2-9 2 0,2-1-2 15,-9 3 1-15,-6 9-1 16,-14 10 2-16,-12 14-3 15,-11 22 1-15,-12 17 0 16,-9 19 0-16,-6 15 0 16,1 12-1-16,-2 6 1 15,5 6-2-15,3-6 1 16,9-2-2-16,7-16-1 15,15-3-4-15,1-32-17 16,23 2-15-16,-2-25 0 16,14-4-1-16,-2-23 2 15</inkml:trace>
  <inkml:trace contextRef="#ctx0" brushRef="#br2" timeOffset="70">14329 11501 95 0,'-31'-22'39'15,"1"17"0"-15,-11 0 0 16,10 18-33-16,-8 6-2 15,3 16 0-15,-1 6-1 16,4 16 0-16,4 7-1 16,6 3 0-16,8-1-1 15,9-4 1-15,11-8-1 16,10-13 0-16,9-13-1 15,13-16 1-15,8-20-1 16,9-14 0-16,1-12 0 16,0-15 0-16,-1-6 0 0,-3-9 0 15,-9 1 0-15,-10 0 0 16,-6 5 0-16,-11 8 1 15,-7 9-1-15,-7 9 0 16,-4 18 0-16,3 14 0 16,-18 7 0-16,9 17 0 15,2 16 0-15,-1 6-1 16,7 12-1-16,-3 1-1 15,10 9-3-15,0-16-5 16,19 4-28-16,-10-21-3 16,18-3 2-16,-5-25-2 15</inkml:trace>
  <inkml:trace contextRef="#ctx0" brushRef="#br2" timeOffset="71">14979 10861 107 0,'-24'82'40'0,"-6"8"0"15,10 28 0-15,-8 2-37 16,17 7 0-16,4 4-2 15,5-9-1-15,8-4-4 16,0-21-4-16,16-5-32 16,-8-27-3-16,10-13 3 15,-5-26-1-15</inkml:trace>
  <inkml:trace contextRef="#ctx0" brushRef="#br2" timeOffset="72">15053 11575 103 0,'-33'19'40'0,"6"15"2"16,-6-11-1-16,18 6-36 15,-7-4-2-15,6 1 0 16,5-2 0-16,3-1-1 15,4 0 0-15,9-5-1 16,5 0 0-16,7-2 0 16,8-5-1-16,6-1 1 0,8-6-1 15,8-4 1-15,6-4-2 16,3-4 0-16,3-3-1 15,-5-6-2-15,5 4-2 16,-11-14-8-16,7 13-27 16,-18-11-1-16,-1 9 1 15,-9-11-1-15</inkml:trace>
  <inkml:trace contextRef="#ctx0" brushRef="#br2" timeOffset="73">15590 11590 86 0,'-21'15'41'16,"9"18"-1"-16,-11-7 2 15,7 21-19-15,-2-3-20 0,4 5 0 16,2 3-1-16,4-3-1 16,2-2-1-16,1-8 0 15,11-6-3-15,1-18-3 16,11-2-15-16,-1-30-19 15,8-6-2-15,-5-20 2 16,8-5-2-16</inkml:trace>
  <inkml:trace contextRef="#ctx0" brushRef="#br2" timeOffset="74">15644 11238 104 0,'0'0'41'0,"-13"10"-1"15,19 18-2-15,-6-3-35 16,14 6 0-16,6-3-1 15,7 8 1-15,1 2-1 16,6 4 0-16,-4 0-1 16,4 2 3-16,-10 4-3 15,-3 0 1-15,-9 4 0 16,-8-1-1-16,-6 1-1 15,-7-6 1-15,0-6-1 16,-2-7 0-16,-1-7 0 16,10-11 0-16,2-15 0 15,10-13-1-15,10-12 1 16,5-11 0-16,4-7-1 15,4-10 1-15,1 0 0 0,-1 0 0 16,-4 11-1 0,-2 3 1-16,-7 15 0 0,-6 14 0 15,-1 14 0-15,-4 14 0 16,-3 12 0-16,-1 12 0 15,3 4 0-15,5 3 0 16,3-1 0-16,7-7 0 16,9-6-1-16,9-11 0 15,10-12-1-15,10-13-1 16,6-9 1-16,-1-14-1 15,1-6 1-15,-6-7-1 16,-12-8 2-16,-10-2 0 16,-14 1 1-16,-15 2 0 15,-18 7 2-15,-11 9 0 0,-12 7 0 16,-6 15 1-16,-8 10-1 15,-3 19 1-15,-1 10-1 16,5 12 1-16,5 6-2 16,10 4 1-16,9 0-1 15,11-3 0-15,14-8-1 16,11-9 1-16,8-11-1 15,10-16 0-15,5-9 0 16,8-12 2-16,-2-11-2 16,0-10 0-16,-5-4 0 15,-5-3 0-15,-1 0 0 16,-11 1-2-16,-6 10 2 15,-6 10 0-15,-11 20-1 16,0 0 1-16,-8 23-1 16,-7 18 1-16,-11 22-1 0,-2 15 0 15,-8 21-2-15,-2 14 0 16,-5 6 1-16,2-2 0 15,2-3 0-15,7-9-1 16,5-15 2-16,6-20 0 16,5-24 2-16,5-22-1 15,11-24 0-15,0 0 1 16,-11-40-1-16,11-6 0 15,5-11 1-15,2-9-2 16,7-5 1-16,3-11 0 16,6 0 2-16,7-2 0 15,6 3 0-15,3 8-2 16,2 16-6-16,-5-7-3 15,12 28-8-15,-17-15-8 0,22 25-16 16,-9-4-2-16,11 13-2 16,10-4 2-16</inkml:trace>
  <inkml:trace contextRef="#ctx0" brushRef="#br1" timeOffset="75">18174 11678 74 0,'15'-22'36'0,"-12"-5"0"15,2 10 1-15,-18-5-29 16,13 22-1-16,-27-20-2 16,6 21 0-16,-13 5-1 15,-1 13 0-15,-5 6-1 16,2 9 0-16,-3 6 0 15,6 4-1-15,6 3-1 16,6 0 1-16,10 0-1 16,12-4 0-16,11-8 0 15,14-8-1-15,11-10 1 16,10-12-1-16,9-11 0 15,4-17 1-15,1-14-1 16,-2-11 0-16,-6-12 0 16,-12-2 0-16,-10-4 0 0,-17 2-1 15,-14 8 0-15,-14 9 0 16,-10 14 0-16,-9 11 0 15,-3 15-1-15,1 7-1 16,7 12 0-16,10 0-2 16,23 11-5-16,-3-23-18 15,51 15-10-15,5-21 1 16,27-3-2-16,16-16 0 15</inkml:trace>
  <inkml:trace contextRef="#ctx0" brushRef="#br1" timeOffset="76">19505 10660 104 0,'-35'-58'37'16,"-3"16"0"-16,-17 1 1 15,8 17-36-15,-7 13 1 16,-1 21-1-16,2 22 0 15,1 29 2-15,-2 27-2 16,6 20 1-16,1 21-3 16,8 20 3-16,7 9-4 15,8 3 2-15,12-2-3 16,6-13-1-16,16-15-3 15,4-26-4-15,22-8-20 16,-13-39-12-16,11-16 4 16,-14-30-2-16</inkml:trace>
  <inkml:trace contextRef="#ctx0" brushRef="#br1" timeOffset="77">18782 11643 109 0,'-23'-23'39'15,"1"-4"0"-15,22 27-3 16,5-13-32-16,22 10-3 15,22 3-3-15,10-9-7 16,26 11-28-16,4-10-1 16,29 5-1-16,6-12-1 15</inkml:trace>
  <inkml:trace contextRef="#ctx0" brushRef="#br1" timeOffset="78">20965 10990 75 0,'20'-46'35'0,"-2"-1"0"16,-16-11 1-16,0 6-26 16,-14-14-1-16,0 15-2 15,-12 0-1-15,-1 13-1 16,-9 13-1-16,0 18-1 15,-10 16 0-15,1 27 0 16,-8 22-2-16,0 23 2 16,-3 20-2-16,-1 20 1 15,1 9-2-15,6 12 1 16,6 2-1-16,8-3 1 15,12-6-2-15,13-21 0 16,10-9-3-16,10-28 0 16,15-7-5-16,-6-36-12 15,17-6-16-15,-13-27-2 16,7-8 1-16,-15-21-2 0</inkml:trace>
  <inkml:trace contextRef="#ctx0" brushRef="#br1" timeOffset="79">20242 11600 105 0,'-15'2'38'0,"15"-2"1"16,5 13-1-16,27-6-35 16,15 3-1-16,11-5-1 15,19-2 1-15,6-3-1 16,8-1 1-16,3-5-2 15,1-1 1-15,-4 1 0 0,-8-3-1 16,-12 2 1-16,-13-1-1 16,-12 2 0-16,-14 1 1 15,-12 2-1-15,-20 3 0 16,0 0 1-16,-24 0 0 15,-4 8 0-15,-6 12 0 16,-7 4 0-16,-3 11 0 16,-3 10 0-16,6 3 0 15,5 10 0-15,8-5 0 16,9-2 0-16,14-6 0 15,14-8-1-15,13-12 1 16,14-14-1-16,11-11 0 16,5-17 0-16,5-7 0 15,0-16 0-15,-5-4 0 16,-8-9 1-16,-8-7-2 0,-14 2 1 15,-10-1 0-15,-12 6 0 16,-10 5 0-16,-4 9 0 16,-3 6 0-16,-3 11 0 15,2 9 0-15,3 9 0 16,15 4 0-16,0 0-1 15,0 23 1-15,19-9 0 16,9 3 0-16,9 0 0 16,6-5 0-16,8-1 0 15,2-3 0-15,0-5 1 16,-1 1-1-16,-7-6 0 15,-5 0 0-15,-9-3 0 16,-7 0 1-16,-10-1-1 16,-14 6 0-16,0 0 0 0,-14 3 0 15,-6 9 0-15,-4 11 0 16,-3 12 1-16,-3 4-1 15,-1 11 0-15,5 3 0 16,4 3 0-16,10-2 1 16,6-5-1-16,12-9 1 15,11-12-1-15,10-14 0 16,8-12 1-16,7-18-1 15,5-12 2-15,-2-10-2 16,-5-13 0-16,-3-3 0 16,-12-6 0-16,-9 0 0 15,-14 3 0-15,-6 9 0 16,-12 5-2-16,-4 12 2 15,-5 10-1-15,1 9 0 16,5 15 0-16,4 5-2 0,12 12-2 16,6-4-4-16,22 20-9 15,-3-22-5-15,29 19-4 16,-11-23-2-16,30 11-9 15,-8-16 0-15,11 2 1 16</inkml:trace>
  <inkml:trace contextRef="#ctx0" brushRef="#br1" timeOffset="80">22424 11576 115 0,'-35'-27'40'16,"3"28"1"-16,-23-5-1 16,1 22-36-16,-5 10 0 15,1 13-1-15,2 5 0 16,9 8-1-16,9 4-1 0,15-7 1 15,16-7-2-15,16-11 0 16,16-18 0-16,22-19 0 16,11-20 0-16,16-18 0 15,2-20 0-15,4-14 0 16,1-12 0-16,-7-9 0 15,-8-3 0-15,-13 2 0 16,-14 10 0-16,-12 12 0 16,-16 17 0-16,-12 19 0 15,-13 29 0-15,-10 28 0 16,-9 27 0-16,-4 20 0 15,-2 19 0-15,-1 16 0 16,3 10 0-16,6-6 0 0,16 7-6 16,2-25-10-16,26 6-6 15,-8-36-3-15,34 9-4 16,-12-38-2-16,26 2-5 15,-3-18-6-15,10-14 6 16</inkml:trace>
  <inkml:trace contextRef="#ctx0" brushRef="#br1" timeOffset="81">1440 13447 53 0,'-2'-26'36'0,"2"10"-2"15,-5-3 1-15,5 19-29 16,-6-21 0-16,6 21-1 16,0 0-2-16,-4 19 0 15,3 8-1-15,-2 11 0 16,-1 14-1-16,0 14 1 15,-1 7-1-15,3 3 0 16,-1 4 1-16,4-6-1 16,4-4 0-16,7-14 1 15,3-14-1-15,7-15 1 16,3-20-1-16,9-18 0 15,4-16 1-15,7-16-1 0,2-17 0 16,0-6 0-16,1-10 1 16,-4 0-2-16,-6 3 1 15,-3 10 0-15,-11 10 0 16,-4 16 0-16,-11 15-1 15,-9 22 1-15,0 0-1 16,0 26 0-16,-9 12 0 16,2 12 0-16,-1 9 0 15,1 6-2-15,7 5-1 16,4-7-2-16,16 1-7 15,-4-23-26-15,21-3 0 16,1-24-1-16,16-7 1 16</inkml:trace>
  <inkml:trace contextRef="#ctx0" brushRef="#br1" timeOffset="82">2487 13395 72 0,'-25'6'36'16,"-8"1"0"-16,-1 16 1 15,-3 3-34-15,4 9 1 16,1-3-1-16,11 3-1 16,4-1 0-16,10-2-1 15,9-7 0-15,11-7-1 16,8-5 1-16,11-6-1 15,4-4 1-15,5-1-1 0,-2 0 0 16,0 0 1-16,-6 3-1 16,-6 7 1-16,-10 8 0 15,-12 12-1-15,-13 8 1 16,-9 3 0-16,-6 5 0 15,-1 2 0-15,-3-4-1 16,3-9 0-16,7-8-2 16,6-18-2-16,22-6-2 15,5-33-8-15,21 1-23 16,2-27 0-16,18 0-1 15,0-20 1-15</inkml:trace>
  <inkml:trace contextRef="#ctx0" brushRef="#br1" timeOffset="83">2939 13394 78 0,'0'0'37'0,"-25"12"0"0,12 22 0 16,-10 3-33-16,6 13-1 16,1 8-2-16,3 4 1 15,3 5-2-15,5-3 0 16,4 0-2-16,5-11-1 15,9-2-8-15,-2-31-25 16,12-7 0-16,-1-26-3 16,6-12 2-16</inkml:trace>
  <inkml:trace contextRef="#ctx0" brushRef="#br1" timeOffset="84">2992 13127 75 0,'0'0'38'16,"0"0"0"-16,0 0 0 15,0 16-32-15,10 0-2 16,10 9 0-16,-2 3-1 16,6 6-1-16,-2 2 1 15,2 5-2-15,-4 9 1 16,-3 2-2-16,-7 10 1 15,-3-2-1-15,-7 2 1 16,-2-1 1-16,-1-3-1 16,-1-11-1-16,0-9 1 15,0-9-1-15,4-29 0 16,14 6 0-16,4-30 0 15,7-11 0-15,4-9 0 0,2-10 0 16,3-5 0-16,-1 1 0 16,0 4 1-16,-8 8-1 15,-5 11 0-15,-6 10 0 16,-4 16 0-16,-10 9 0 15,11 20 0-15,-10 11 0 16,3 4 0-16,1 7-1 16,7 7-1-16,4 2 0 15,6 1-1-15,3-6-1 16,14-3-1-16,3-15-2 15,12 2-1-15,-3-26-6 16,18 3-22-16,-11-25 0 16,3-3-1-16,-13-17 20 15,-2-1 12-15,-16-7 4 0,-13-6 6 16,-12 10 5-16,-23-11 25 15,-1 19 2-15,-15-2 0 16,0 23-15-16,-12-2-13 16,4 21-2-16,-1 11-2 15,5 17-1-15,4 9-1 16,8 8-1-16,11 7 0 15,5-1-1-15,15-2 0 16,12-6 0-16,9-13 0 16,11-8 0-16,8-14-1 15,5-14 0-15,2-14 1 16,0-13-1-16,-3-9 0 15,-7-8 0-15,-7-5 1 16,-8-1-1-16,-7 0 0 0,-7 5 0 16,-7 9 1-16,-4 12-2 15,-2 24 1-15,-13-5 0 16,1 35 0-16,-3 24 0 15,-4 24-1-15,-2 21 1 16,1 21 0-16,-1 23 0 16,1 6 0-16,2 7 1 15,2-5-2-15,2-12 1 16,3-15-1-16,2-19 1 15,1-21-1-15,0-26 1 16,-4-20-1-16,0-24 0 16,-1-21 1-16,-2-18 0 15,-1-16 1-15,-3-15-1 0,-1-16 1 16,1-14 0-16,4-12 0 15,4-4-1-15,8-3 1 16,8 0-1-16,7 3 1 16,15 7-1-16,10 10 0 15,8 9-2-15,14 17-6 16,-3-7-8-16,17 27-11 15,-10-11-16-15,15 6 1 16,-2-8-2-16,11 4 0 16</inkml:trace>
  <inkml:trace contextRef="#ctx0" brushRef="#br2" timeOffset="85">5365 12741 60 0,'5'-29'37'15,"2"10"-1"-15,-6-3-1 16,-1 22-29-16,0 0 0 16,1 17-1-16,-4 17 0 15,-2 22-1-15,-3 13-1 16,-1 18 0-16,-5 17-1 15,3 13-1-15,-7 6 1 16,3 3-1-16,2-10-1 16,5-13 0-16,10-12-3 15,8-24-2-15,13-17-2 16,2-40-8-16,24-10-23 15,-4-32 0-15,14-8 0 0,-7-18 1 16</inkml:trace>
  <inkml:trace contextRef="#ctx0" brushRef="#br2" timeOffset="86">5759 13352 53 0,'4'-38'37'0,"-3"19"0"15,-14 2-2-15,13 17-19 16,-28 23-6-16,16 10-3 16,-7 9-4-16,7 10 0 15,3 7-2-15,2 5 0 16,6 1-1-16,5-8-1 15,11-7-3-15,0-23-5 16,18-8-28-16,-5-25 0 16,9-12-2-16,-3-26 1 15</inkml:trace>
  <inkml:trace contextRef="#ctx0" brushRef="#br2" timeOffset="87">5817 12933 85 0,'-31'-22'37'16,"9"13"-1"-16,1-1 0 15,9 10-35-15,12 0-2 16,12 5-4-16,17 13-20 16,-4-11-12-16,15 14 2 15,0-5-3-15</inkml:trace>
  <inkml:trace contextRef="#ctx0" brushRef="#br2" timeOffset="88">6311 13227 73 0,'-25'21'39'16,"-13"-5"-1"-16,5 20 2 16,-15-6-34-16,12 17 1 15,-6 0-2-15,11 11-1 16,4-4-1-16,11-2-1 15,10-8 0-15,13-9-1 16,12-17 0-16,11-17 0 16,11-13-1-16,7-16 0 15,4-13 0-15,1-7 0 16,-5-6 0-16,-1-1 0 0,-9 2 0 15,-10 1-1-15,-9 5 1 16,-5 6 1-16,-6 7-2 16,-7 10 2-16,-2 11-1 15,1 13 1-15,-11 18-2 16,3 18 1-16,-3 22 0 15,1 25-1-15,-3 25 0 16,0 20 0-16,0 17 1 16,0 8-2-16,1 4 2 15,-1 0 0-15,4-14 1 16,1-13-1-16,0-25 1 15,-1-22 0-15,-2-23 0 16,0-21 1-16,-3-28-1 16,-1-16 0-16,-4-24 1 0,3-17-2 15,0-16 1-15,4-15-1 16,4-10 0-16,6-10 0 15,7-2 1-15,8-5-1 16,7 5 1-16,2 0-1 16,10 6-2-16,1 2 0 15,8 8-3-15,-1-5-6 16,15 19-15-16,-15-14-14 15,13 14-1-15,-8-9 0 16,7 9 2-16</inkml:trace>
  <inkml:trace contextRef="#ctx0" brushRef="#br2" timeOffset="89">6949 12548 94 0,'-22'19'41'0,"-10"8"0"16,5 27-1-16,-6 8-36 15,6 15 2-15,-1 13-3 16,5 12-1-16,-2 2 0 16,7 1 0-16,5-4-1 15,4-6-1-15,6-15 0 16,3-10-1-16,5-18 1 15,4-13 0-15,4-18 0 16,6-17 0-16,3-21 0 16,2-12 0-16,1-10 1 15,3-10-1-15,-2-1 0 0,2-2 1 16,-8 10-1-16,0 4 0 15,-6 15 0-15,-2 13 0 16,-12 10 0-16,16 21 0 16,-9 5 0-16,-1 10 0 15,2 2-1-15,6-1 0 16,1 2-2-16,4-14-1 15,14-6-3-15,-5-28-6 16,25 5-13-16,-11-39-6 16,15 0-8-16,-7-22-1 15,8-4 3-15</inkml:trace>
  <inkml:trace contextRef="#ctx0" brushRef="#br2" timeOffset="90">7549 12649 77 0,'-23'-2'39'15,"3"31"0"-15,-11 19 1 16,8 21-23-16,-9 17-14 15,10 11 0-15,3 5-2 16,4 4-1-16,5-3-2 16,8-8-2-16,8 0-6 15,-5-26-28-15,14-9-1 16,-6-21 0-16,9-16-2 15</inkml:trace>
  <inkml:trace contextRef="#ctx0" brushRef="#br2" timeOffset="91">7252 13101 104 0,'0'0'44'16,"-13"12"-4"-16,26 8-3 15,9-12-36-15,13-2-1 16,17 0-5-16,5-14-21 15,27 16-15-15,-2-11 0 16,15 12-2-16,-8-12 0 16</inkml:trace>
  <inkml:trace contextRef="#ctx0" brushRef="#br2" timeOffset="92">8143 13448 107 0,'-33'26'41'0,"-7"-14"-3"16,9-7-30-16,15-9-49 15,0-11 1-15,13-1-3 16,2-11 0-16</inkml:trace>
  <inkml:trace contextRef="#ctx0" brushRef="#br0" timeOffset="93">5939 5286 87 0,'-11'20'39'15,"-3"-13"-1"-15,4 7-1 16,-7-7-38-16,4 1-3 15,11 9-7-15,-8-16-23 16,20 10-2-16,-10-11-2 16,33-2 2-16</inkml:trace>
  <inkml:trace contextRef="#ctx0" brushRef="#br0" timeOffset="94">6242 5189 81 0,'0'0'39'0,"0"0"-1"15,-34 10 2-15,10 19-31 16,-9 4-5-16,0 11-1 0,6 2-2 15,3 1-3-15,11 3-4 16,-1-23-30-16,25-2-3 16,9-26 0-16,19-12-3 15</inkml:trace>
  <inkml:trace contextRef="#ctx0" brushRef="#br0" timeOffset="95">712 5248 93 0,'0'0'39'0,"-15"-14"1"0,15 14-3 15,-20 19-36-15,17 3-2 16,1 10-1-16,-1 3-1 16,7 10-3-16,-5-9-7 15,17 8-23-15,-3-13 0 16,10-6-2-16,-1-17 2 15</inkml:trace>
  <inkml:trace contextRef="#ctx0" brushRef="#br0" timeOffset="96">952 5387 52 0,'16'-36'36'0,"-2"10"0"16,-14 1 0-16,0 25-17 15,-21-11-9-15,7 22-3 16,-3 6-5-16,2 7-3 0,6 20-13 16,-1-6-22-16,13 14-1 15,-2-1-1-15,11 10 0 16</inkml:trace>
  <inkml:trace contextRef="#ctx0" brushRef="#br0" timeOffset="97">1379 8607 96 0,'-9'16'37'0,"-5"-4"-2"15,8 11-2-15,-1-1-34 16,5-6-3-16,6 10-3 15,-4-26-9-15,19 26-19 16,0-26-1-16,7-3 1 0,2-15 1 16</inkml:trace>
  <inkml:trace contextRef="#ctx0" brushRef="#br0" timeOffset="98">1633 8517 90 0,'0'0'36'16,"-20"15"-2"-16,6 13 1 15,-4 2-29-15,7 5-7 16,7 11-13-16,4-13-21 15,14 3-1-15,4-13-2 16,17-3 0-16</inkml:trace>
  <inkml:trace contextRef="#ctx0" brushRef="#br0" timeOffset="99">8226 8091 89 0,'-11'16'37'16,"11"-16"-1"-16,-16 27 1 15,2-9-33-15,6 7-2 16,-1 2-2-16,0-4-2 15,9 7-4-15,-1-17-4 16,19 7-25-16,-3-15-1 16,14-7-1-16,4-16 2 15</inkml:trace>
  <inkml:trace contextRef="#ctx0" brushRef="#br0" timeOffset="100">8558 8013 93 0,'-19'35'35'0,"-8"5"0"16,0 13-1-16,5 10-47 15,-2-10-21-15,9 1 0 16,8-11-4-16,11-7 1 16</inkml:trace>
  <inkml:trace contextRef="#ctx0" brushRef="#br0" timeOffset="101">1497 15121 24 0,'-4'-16'28'0,"4"16"0"16,-6-18-4-16,6 18-15 15,0-20 0-15,0 20 0 16,2-21-1-16,-2 21 1 16,0-18-2-16,0 18-1 15,0 0-2-15,0 0 1 0,0 0-2 16,-3 21-1-16,1-1 0 15,0 15 0-15,0 9-1 16,3 10 0-16,-1 14-1 16,4 10 1-16,-3 5 0 15,2 8-1-15,-1-2 0 16,-1 3 1-16,-1-5-1 15,-3-10 0-15,1-14 0 16,0-11 0-16,-1-16 0 16,1-12 0-16,2-24 1 15,0 0-2-15,8-42 2 16,-2-8 1-16,3-12-2 15,-2-12 2-15,0-15-1 16,-1-7 0-16,-3-4-1 0,-1 4 1 16,-5 1 0-16,3 6-1 15,3 9 1-15,4 10-1 16,4 10 0-16,8 9 0 15,10 13 1-15,5 8-1 16,9 9 1-16,4 9-1 16,1 8 0-16,0 8 0 15,-4 9 0-15,-6 9 0 16,-8 12 0-16,-13 4-1 15,-13 14 1-15,-16 5 0 16,-15 7 0-16,-13 1-1 16,-10 3 0-16,-5-10-2 15,1-3-4-15,-2-23-21 16,19-3-7-16,4-29-3 15,33 0 1-15</inkml:trace>
  <inkml:trace contextRef="#ctx0" brushRef="#br0" timeOffset="102">2261 14775 77 0,'-4'23'38'0,"-11"2"-2"16,0 26 1-16,-4 4-36 15,-1 19 1-15,-1 14-1 16,1 13 0-16,0 8-1 16,2 1 0-16,8-2-1 15,2-10-1-15,9-7-3 0,5-27-6 16,19-4-18-16,-2-37-9 15,20-13 1-15,-1-26 0 16</inkml:trace>
  <inkml:trace contextRef="#ctx0" brushRef="#br0" timeOffset="103">2651 15336 77 0,'-24'13'39'15,"-13"1"-2"-15,2 17-1 16,-9-1-31-16,4 14-1 15,-1 1-2-15,4 6 1 0,5 0-1 16,8 2 0-16,8-2 0 16,11-9-1-16,10-8 0 15,10-11 0-15,12-19 0 16,8-7 0-16,6-14 0 15,7-13-1-15,-2-11 1 16,2-5-1-16,-7-4 1 16,-5-4-1-16,-9 6 1 15,-9 8-1-15,-6 6 0 16,-6 11 0-16,-6 23 0 15,0 0 0-15,-18 10 0 16,7 19-1-16,2 6 0 16,2 0-1-16,7 5-2 15,2-5 0-15,12 0-3 0,4-21-3 16,17 7-6-16,-6-30-18 15,20 3-3-15,-6-19-2 16,9 2 4-16</inkml:trace>
  <inkml:trace contextRef="#ctx0" brushRef="#br0" timeOffset="104">3112 15412 67 0,'0'0'37'16,"-21"16"0"-16,9 7 0 16,-13 1-31-16,11 10-1 15,2 2-2-15,2 4-1 16,1-1 0-16,6 1 0 15,0-5-1-15,6-2 1 16,0-11 0-16,5-8-1 0,3-14 1 16,4-8 0-16,4-13-1 15,2-7 1-15,1-10-1 16,2-2 0-16,-5-2 0 15,2 5 0-15,-5 2 0 16,-2 11-1-16,-6 6 1 16,-8 18-1-16,11 9 0 15,-8 9 0-15,-2 8 0 16,3 4-1-16,4 1 0 15,4-5-2-15,5-4-2 16,5-22-1-16,14-4-6 16,-7-40-15-16,21 3-10 15,-6-26-1-15,8-2-1 16,-8-17 2-16</inkml:trace>
  <inkml:trace contextRef="#ctx0" brushRef="#br0" timeOffset="105">3661 14823 79 0,'-17'69'39'15,"-10"9"-3"-15,9 25 2 16,-4-1-35-16,7 10 0 16,2-5-5-16,7-4 1 15,7-6-7-15,1-22-3 16,16-1-26-16,-10-27-2 15,10-13 0-15,-7-22 1 16</inkml:trace>
  <inkml:trace contextRef="#ctx0" brushRef="#br0" timeOffset="106">3522 15324 69 0,'0'0'38'0,"0"0"-1"15,11 22 1-15,0-11-34 16,13-2 0-16,9-6-2 15,9-3 1-15,7-9-1 16,8-2 0-16,1-6-1 16,0 0 0-16,-6 4 0 15,-4-1 0-15,-10 3 0 16,-12 6 0-16,-12 5-1 15,-14 0 1-15,-12 21 0 0,-7-3 0 16,-4 0 0 0,-1 2 0-16,0 1-1 0,6 2 0 15,7-4 0-15,8-2 1 16,9-1-1-16,13-4 0 15,6 1 0-15,5 1 0 16,5 2 0-16,-3-3 1 16,-1 7-1-16,-6 0 1 15,-8 3-1-15,-6 3 1 16,-11 1-1-16,-7 1 1 15,-11 1-1-15,-4-1-1 16,0-2-3-16,-5-11-4 16,14 13-19-16,-10-27-12 15,23-1 0-15,-15-7-2 0,25-7 0 16</inkml:trace>
  <inkml:trace contextRef="#ctx0" brushRef="#br0" timeOffset="107">4916 15244 64 0,'7'-21'38'0,"-7"21"-2"15,0 0 1-15,0 0-31 16,1 26-2-16,-9 13-1 16,-6 9-1-16,-2 6 1 15,-4 7-1-15,2 5 0 16,-2-9-1-16,4-4 1 15,4-13-1-15,4-10 1 0,7-17-1 16,1-13-1-16,17-20 1 16,1-12-1-16,2-12 0 15,4-6 0-15,0-10 1 16,0-3-1-16,-3 5 0 15,-2 3 0-15,-4 9 0 16,-4 11 0-16,-5 9 1 16,1 11-1-16,-7 15 1 15,0 0-1-15,0 0 1 16,10 27-1-16,0-6 1 15,2 1-1-15,6-1 1 16,4 0-1-16,7-10 1 16,3-6-1-16,10-7 1 15,-3-7-1-15,3-6 1 0,0-5-1 16,-6-2 0-16,-3-2 1 15,-6 3-1-15,-9 4 0 16,-4 5 0-16,-14 12 1 16,13-7-1-16,-13 7-1 15,4 28 1-15,-6-2-1 16,5 11 0-16,-1 2-2 15,6 12-1-15,1-4-1 16,11 9-4-16,-3-22-8 16,18 13-12-16,-7-30-8 15,16-2-2-15,-6-23 1 16</inkml:trace>
  <inkml:trace contextRef="#ctx0" brushRef="#br0" timeOffset="108">5796 15212 69 0,'-23'15'39'0,"-10"2"0"16,5 18 0-16,-6-1-34 16,6 13 1-16,3 3-3 15,8 3 1-15,3-6-2 16,12-3 0-16,7-6-1 15,6-12 0-15,11-12 0 16,6-13-1-16,6-16 1 16,4-11-1-16,1-10 1 15,-5-10-1-15,-2-6 1 16,-5-1-1-16,-7 3 1 15,-6 3-1-15,-6 11 0 0,-7 6 0 16,-2 12 1-16,1 18-1 16,-12 9 0-16,7 18 0 15,-2 10-1-15,3 7 0 16,4 8-1-16,4 1-1 15,8 0-3-15,2-20-5 16,26 8-13-16,-10-33-14 16,20-8-1-16,-4-28-1 15,12-8 1-15</inkml:trace>
  <inkml:trace contextRef="#ctx0" brushRef="#br0" timeOffset="109">6351 14783 80 0,'-24'20'39'15,"5"28"1"-15,-4 10-1 16,6 17-35-16,3 5-1 16,12 12-1-16,3 2-2 15,7 0 0-15,8-7-3 16,0-13-2-16,12 0-7 15,-11-35-21-15,12-2-5 16,-8-25-3-16,6-11 3 16</inkml:trace>
  <inkml:trace contextRef="#ctx0" brushRef="#br0" timeOffset="110">6468 15177 74 0,'-23'4'42'0,"7"18"-1"16,-12-4 0-16,9 11-32 15,0-2-4-15,4 4-1 16,2-1-1-16,7-2-1 16,7-6 0-16,9-2-1 15,4-6 0-15,4-3 0 16,6-4-1-16,7-2 0 15,2-5-2-15,3-8-1 16,5 5-3-16,-9-23-12 16,19 24-8-16,-20-27-11 15,13 9-5-15,-12-18-1 0,1 10 2 16</inkml:trace>
  <inkml:trace contextRef="#ctx0" brushRef="#br0" timeOffset="111">6766 15255 78 0,'-6'27'41'0,"-3"-14"0"16,18 6 1-16,-9-19-37 16,24 9-1-16,14-17-2 15,8-4 1-15,5-8-2 16,4-7 0-16,-1-2 0 15,-7-6 0-15,-9 3-1 16,-13 2 0-16,-18 2 0 16,-14 4-1-16,-18 9 1 0,-12 8 1 15,-10 7-1-15,-5 11 1 16,0 12 0-16,-1 8 0 15,5 13 0-15,8 5 0 16,14 5 0-16,13 2 0 16,13-3-1-16,20-7 0 15,17-6-1-15,15-19-4 16,28 0-10-16,-1-39-9 15,37 13-7-15,-8-36-8 16,26 1-4-16,1-19-1 16</inkml:trace>
  <inkml:trace contextRef="#ctx0" brushRef="#br0" timeOffset="112">8596 14736 60 0,'0'-23'39'16,"-9"-11"-2"-16,-3 4 3 16,-10-13-34-16,1 7 0 15,-9-9-2-15,-1 9 0 16,-7 3 0-16,-2 13 0 15,-7 12-1-15,-1 23 0 16,-7 23-1-16,0 23 1 16,-1 25-2-16,2 16 0 15,2 16 0-15,9 13 0 16,10 4-1-16,8 0 1 15,12-9-2-15,13-18-1 0,12-16-1 16,8-24-1-16,12-14-3 16,-5-37-12-16,17 2-11 15,-17-35-9-15,2-7-2 16,-17-15 2-16</inkml:trace>
  <inkml:trace contextRef="#ctx0" brushRef="#br0" timeOffset="113">7818 15300 78 0,'-27'-12'41'15,"16"17"-2"-15,11-5 3 16,0 0-38-16,33-17-1 16,12 6-1-16,10-4 0 15,14-3-1-15,9-2 1 0,8 0-1 16,3 2-1-16,-1 3 1 15,-5 5-1-15,-9 3 0 16,-9 4 0-16,-13 3 1 16,-13 3-1-16,-15 0 0 15,-11 1 1-15,-13-4-1 16,-13 11 0-16,-4-3 1 15,-10 7-1-15,-7 4 1 16,-3 9 0-16,-6 8 0 16,5 3-1-16,1 10 1 15,8-2 0-15,7 3 0 16,13-6 0-16,12-6 0 15,16-11-1-15,12-11 1 16,10-15-1-16,6-13 0 16,8-17 1-16,-2-12-1 0,-1-7 0 15,-9-11 1-15,-8 0-1 16,-13-5 0-16,-10 3 0 15,-10 7-1-15,-11 9 1 16,-7 7 0-16,-3 10-1 16,-5 10 1-16,4 11 0 15,2 7-1-15,4 7 1 16,10 7 0-16,6 1-1 15,11 3 1-15,9-1 0 16,8-5 0-16,9 0 0 16,5-10 0-16,4 0 0 15,3-4 1-15,-4-2-1 16,-4-1 0-16,-8 0 0 15,-5 0 0-15,-9 0 1 0,-10 9-1 16,-11-4 0-16,-1 22 0 16,-14 2 1-16,-3 8-1 15,-3 11 0-15,-6 9 0 16,6 4 0-16,0 6 0 15,5-5 0-15,12-2 1 16,7-10-1-16,13-11 0 16,10-14 0-16,11-16 1 15,8-20-1-15,1-11 0 16,1-15 0-16,-8-6 0 15,-8-10 0-15,-11-1 0 16,-15-1-1-16,-17 4 1 16,-10 6-1-16,-12 8 0 15,-3 8 1-15,-2 7-2 0,3 10 1 16,7 10-1-16,13 8-1 15,16-1-2-15,7 14-5 16,10-15-8-16,34 26-6 16,-11-28 1-16,28 23-3 15,-9-27-6-15,16 9-5 16,-5-8 1-16</inkml:trace>
  <inkml:trace contextRef="#ctx0" brushRef="#br0" timeOffset="114">9689 15023 78 0,'0'0'41'0,"-35"-6"0"16,8 16 0-16,-12-2-32 15,4 15-4-15,-2 4-1 0,7 8 0 16,1 8-1-16,8 6-1 16,4-3-1-16,7-1 1 15,10-7-1-15,10-9-1 16,5-12 1-16,9-21-1 15,5-19 1-15,5-15-1 16,3-17 1-16,1-15-1 16,-3-12 1-16,-2-5 0 15,-3-8-1-15,-2 4 1 16,-7 12-1-16,-6 12 1 15,-6 20-1-15,-7 28 1 16,-2 19-1-16,-16 40 0 16,3 21 0-16,-7 17-1 15,1 13 0-15,2 2-4 16,12 7-3-16,0-26-11 0,29 11-3 15,-8-46-5-15,37 11 0 16,-12-43-6-16,28 3-6 16,6-22-1-16</inkml:trace>
  <inkml:trace contextRef="#ctx0" brushRef="#br0" timeOffset="115">10549 14911 78 0,'-7'-17'41'16,"-7"-1"0"-16,4 11 0 16,-9 11-37-16,8 8-1 15,-2 8 0-15,5 16-1 16,-5 10 1-16,5 15-2 15,-2 2 1-15,5 5 0 0,2-2-1 16,5-8 0-16,5-9 1 16,8-14-1-16,9-16 0 15,9-17 0-15,8-18-1 16,3-13 0-16,4-14 1 15,1-7-1-15,-3-5 0 16,-6 3 1-16,-7 2-1 16,-9 9 0-16,-9 8 0 15,-7 13 0-15,-8 20 0 16,0 0 0-16,-10 8 0 15,1 21 0-15,-1 10-1 16,1 5 0-16,5 8-2 16,2 1-1-16,11-1-1 0,2-10-2 15,16-2-4-15,-3-30-10 16,24 10-4-16,-14-38-4 15,23 4-7-15,-9-22-2 16,7-2 1-16</inkml:trace>
  <inkml:trace contextRef="#ctx0" brushRef="#br0" timeOffset="116">11285 14987 66 0,'-15'-30'39'0,"2"12"0"16,-9 1 1-16,12 17-32 16,-15 1-2-16,9 16 0 15,0 6-3-15,3 7 0 16,4 4-1-16,5 3-1 15,4 1 0-15,5-2 0 0,4-5 0 16,10-4 0-16,1-4-1 16,4-9 1-16,2-5-1 15,-1-3 0-15,-2-4 1 16,-4-2-1-16,-4 2 0 15,-5 2 0-15,-10-4 1 16,1 20-1-16,-7-1 0 16,-3 0 0-16,0 7-2 15,-3-6-1-15,8 7-3 16,-9-18-8-16,21 18-9 15,-8-27-6-15,19-5-10 16,-4-13-3-16,15 0 2 16</inkml:trace>
  <inkml:trace contextRef="#ctx0" brushRef="#br0" timeOffset="117">11777 14769 90 0,'0'0'40'0,"-18"24"2"16,-6 11-2-16,4 14-36 15,-7 12-3-15,5 7 0 16,-1 5-1-16,3 3-1 16,11-2-2-16,1-10-2 15,14 3-14-15,-9-34-16 16,18-6-5-16,3-29-2 15,11-14 2-15</inkml:trace>
  <inkml:trace contextRef="#ctx0" brushRef="#br0" timeOffset="118">11850 14542 74 0,'-18'-22'41'16,"8"24"-1"-16,-4 7 0 15,10 16-23-15,3 2-18 16,6-1-1-16,9 11-2 15,4-6-1-15,11 8 1 16,0-3-1-16,8 4 1 16,-5-5-1-16,4 3 3 15,-5 1 0-15,-6-5 4 16,-2 3 0-16,-14-6 2 15,-4 4 0-15,-9-4 1 0,2 4-1 16,-11-5 1-16,2 2 0 16,-2 1-1-16,4 4-1 15,-1-4-1-15,6-2-1 16,0-3 0-16,4-5 0 15,4-7 0-15,-4-16-1 16,16-4 0-16,0-13 1 16,4-13-1-16,2-11 0 15,1-5 1-15,4-8-1 16,-3-5 0-16,3 1 1 15,-4 6-1-15,-2 7 0 16,-3 8 0-16,-4 11 0 16,-1 12 0-16,-13 14 0 15,15 17 0-15,-10 7-1 16,-4 11 0-16,2 1 0 0,5 2 1 15,4 0-1-15,6-6 1 16,10-6-1-16,6-5 1 16,9-10-1-16,8-8-1 15,3-8 0-15,5-7 0 16,-2-8 0-16,-4-4 0 15,-10-7 1-15,-8 0 0 16,-12 0 2-16,-15-2 1 16,-10 3 0-16,-12 3 1 15,-9 8 1-15,-7 5-1 16,-5 9 0-16,-2 6-1 15,1 15 0-15,-1 5 0 16,3 13-2-16,3 4 1 16,8 7-1-16,3 0 0 0,10 2 0 15,7-5 0-15,7-8 0 16,9-10 0-16,5-5 0 15,8-13 0-15,0-10 0 16,5-13 0-16,1-8 0 16,-4-6 1-16,-1-7-1 15,-1-1 0-15,-5 1 0 16,-4 4 0-16,-4 8 1 15,-4 11-1-15,-9 15 0 16,4 12-1-16,-14 20 1 16,-4 26-1-16,-8 18-1 15,-4 25 1-15,-3 17 0 16,-7 16-1-16,0 2 0 0,1 3 0 15,5-9 1-15,2-15 0 16,7-18 0-16,3-26 0 16,2-24 0-16,4-25 2 15,12-22-1-15,-14-29 0 16,10-17 0-16,2-17 0 15,4-14 1-15,4-15 1 16,6-7-1-16,4-7 1 16,5 6-1-16,2 3 1 15,4 11-1-15,2 13-3 16,-4 2-6-16,16 31-10 15,-13-16-3-15,22 32-4 16,-15-27-1-16,28 22-11 16,-7-25-2-16,24 5 0 0</inkml:trace>
  <inkml:trace contextRef="#ctx0" brushRef="#br0" timeOffset="119">13970 14787 69 0,'-5'-18'37'0,"5"18"1"15,-26-14 0-15,12 19-32 0,-21 0 0 16,2 16-1-16,-8-2-1 16,0 14-1-16,-3-5 0 15,7 11-1-15,6-6 0 16,9-2-1-16,12-3 0 15,17-6-1-15,10-8 1 16,15-2-1-16,8-3 0 16,5-8-1-16,0 0 2 15,4 0-1-15,-11 2 0 16,-4 3 0-16,-12 7 0 15,-11 5 1-15,-14 7-1 16,-8 8 0-16,-8 2 0 16,-10 2 0-16,1 1-1 15,-3-9-2-15,10-1-2 16,2-22-6-16,19-6-20 0,0 0-3 15,33-34-6-15,0-11 0 16</inkml:trace>
  <inkml:trace contextRef="#ctx0" brushRef="#br0" timeOffset="120">14362 14716 89 0,'-27'15'38'0,"5"12"1"16,-9-2 0-16,-2 16-36 15,10 3-2-15,5 8 1 16,1 2 0-16,5 4 0 16,6 0-1-16,7-3 0 0,6-9 0 15,10-7 0-15,6-14 0 16,10-13 0-16,9-13-1 15,5-16 1-15,2-9 0 16,2-13-1-16,-2-8 1 16,-3-6 0-16,-6-3-1 15,-6 4 1-15,-10 4-1 16,-5 7 1-16,-8 8-1 15,-4 9 0-15,-7 24 0 16,0 0 0-16,0 0-1 16,-3 36 2-16,-2 3-2 15,-1 3-1-15,4 10-2 16,-1-1 0-16,5 2-3 15,-3-14-6-15,18 16-9 0,-15-31-13 16,20 4-4-16,-5-18 0 16,6-3 1-16</inkml:trace>
  <inkml:trace contextRef="#ctx0" brushRef="#br0" timeOffset="121">14908 14847 85 0,'0'0'37'15,"-1"16"0"-15,0 20-8 16,-8-7-24-16,3 12-1 16,-4 0-1-16,1 6 0 0,-2-7 0 15,4 1-2 1,5-10 1-16,2-8-2 0,0-23 0 15,16 11 1-15,1-23-1 16,5-12 1-16,5-11-1 16,-1-6 1-16,0-7-1 15,2-3 1-15,-4 0 0 16,-1 9-1-16,-5 3 0 15,-6 12 1-15,-3 6-1 16,-9 21 1-16,15-7-1 16,-15 7 1-16,11 33-1 15,-6-5 1-15,2 11-2 16,0 2 0-16,7 7-2 15,-2-7-4-15,14 15-9 16,-11-28-17-16,21 12 1 16,-8-27-7-16,13-8-2 0</inkml:trace>
  <inkml:trace contextRef="#ctx0" brushRef="#br0" timeOffset="122">15698 14252 72 0,'-22'36'40'16,"-11"14"0"-16,6 27 1 16,-9 10-26-16,8 16-12 15,3 2 0-15,5 1-2 16,8-1-1-16,5-12-2 0,10-10-2 15,2-24-8-15,20 3-10 16,-12-42-13-16,19 0-4 16,-5-30-1-16,12-7 1 15</inkml:trace>
  <inkml:trace contextRef="#ctx0" brushRef="#br0" timeOffset="123">15859 14763 86 0,'-7'13'38'16,"1"23"1"-16,-10 0 0 15,4 19-36-15,-2 1-1 16,3 5-1-16,6-3-3 16,-2-9-3-16,12 3-12 0,-7-30-15 15,16 0-6-15,-5-25-2 16,16-9 1-16</inkml:trace>
  <inkml:trace contextRef="#ctx0" brushRef="#br0" timeOffset="124">16004 14374 87 0,'-28'-33'39'0,"3"21"-2"16,-4 10-3-16,-3 2-51 15,19 20-21-15,-2-1 0 16,17 8-2-16,0-3 1 15</inkml:trace>
  <inkml:trace contextRef="#ctx0" brushRef="#br0" timeOffset="125">16354 14829 75 0,'-13'-17'39'16,"13"17"0"-16,-23-29 1 16,13 22-35-16,-13-3-1 15,1 12 0-15,-9 7 0 16,-1 15 0-16,-6 11-1 0,1 10-1 15,-3 4 0-15,8 6 0 16,5-7-1-16,12 0 0 16,12-11 0-16,12-15-1 15,13-16 0-15,14-15 0 16,11-19 0-16,6-8 1 15,1-14 0-15,3-5-1 16,-5-7 0-16,-5 3 1 16,-10 4-1-16,-8 5 1 15,-11 14-1-15,-7 13-1 16,-11 23 1-16,0 0 0 15,-18 45 0-15,-3 10 0 16,-2 25 0-16,-4 25-1 16,-4 24 1-16,-3 22 0 0,1 7 0 15,-3 9-1-15,3-5 0 16,3-6 0-16,2-18 1 15,6-22 0-15,3-31-1 16,5-29 0-16,3-25 1 16,11-31-1-16,-16-15 1 15,10-24 0-15,1-18 1 16,0-14-2-16,4-17 2 15,3-13-1-15,5-9 1 16,5-1 0-16,5 1 0 16,6 8-1-16,7 7 1 15,2 11-1-15,5 14 0 16,1 14-1-16,5 16-2 0,0 3-3 15,11 16-7-15,-8-21-7 16,24 24-4-16,-15-28-2 16,27 16-3-16,-13-27-9 15,12-3 0-15</inkml:trace>
  <inkml:trace contextRef="#ctx0" brushRef="#br0" timeOffset="126">17146 14118 93 0,'-36'15'41'0,"4"31"1"15,-17 4-1-15,8 24-37 16,-8 18-1-16,4 7-1 16,-1 7 1-16,6 10 0 0,4-8-2 15,10-5 0-15,4-11 0 16,11-19-1-16,9-15 0 15,9-22-1-15,10-14 1 16,7-22-1-16,7-18 1 16,6-12 0-16,1-10 0 15,1-6 1-15,-2-6 0 16,-3 6-1-16,-6 6 0 15,-5 13 1-15,-6 11-1 16,-17 16 1-16,14 16-1 16,-11 7-1-16,-1 12 1 15,1 0-2-15,2 4 0 16,3-4-1-16,8-6-1 15,6-14-2-15,14-7-1 16,5-23-6-16,20 4-6 0,-8-31-5 16,24 5 1-16,-17-27-2 15,13 6-9-15,-15-20-1 16,-1 1 31-16,-16 1 10 15,-19-11 10-15,3 26 4 16,-29-7 3-16,11 34 3 16,-28 5 8-16,5 33 6 15,-14 15-31-15,3 33-3 16,-7 13-3-16,0 18 0 15,-1 9-2-15,3 5-1 16,5-3 0-16,4-5-3 16,8-7-3-16,-3-25-11 15,20 8-6-15,-14-41-6 16,22-1-11-16,-10-23-1 0,11-11 0 15</inkml:trace>
  <inkml:trace contextRef="#ctx0" brushRef="#br0" timeOffset="127">17431 14755 104 0,'21'2'43'0,"1"-4"-1"16,23 13 0-16,6-5-42 15,11-1-3-15,19 11-5 16,0-19-13-16,27 28-6 15,-12-19-12-15,20 13-3 16,-6-8-1-16,7 7 1 16</inkml:trace>
  <inkml:trace contextRef="#ctx0" brushRef="#br0" timeOffset="128">18674 15084 105 0,'-41'20'42'16,"-17"-22"-1"-16,7-10-7 16,0-4-53-16,0-33-7 15,24 9-15-15,-8-18-3 16,12-3-1-16,-2-9 1 15</inkml:trace>
  <inkml:trace contextRef="#ctx0" brushRef="#br0" timeOffset="129">18823 13751 45 0,'-6'-18'34'15,"-7"1"0"-15,0 11 1 16,-13-1-23-16,7 26-6 16,-11 9 1-16,2 29 0 15,-8 15-3-15,3 28 0 16,-5 17-2-16,5 21 1 15,3 9-1-15,4 4-1 16,8 0-1-16,12-5-2 16,7-7 1-16,12-22-3 15,18-1-8-15,3-34-25 16,23-15 1-16,6-25-2 15,16-18 1-15</inkml:trace>
  <inkml:trace contextRef="#ctx0" brushRef="#br0" timeOffset="130">19177 14667 41 0,'-2'-15'32'0,"-7"-3"1"15,0 3 1-15,-8-7-26 16,3 17-1-16,-15-4-1 15,5 16 0-15,-9-3 0 16,0 14-3-16,-7 2 1 16,3 13-1-16,-1 2-1 15,6 6 0-15,3 0-1 16,6 4 1-16,9-7-2 15,8 1 1-15,13-7-1 16,9-5 0-16,7-16 0 16,8-7 0-16,9-14 1 0,6-9-1 15,3-10 1-15,-2-9-1 16,0-8 1-16,-4 0 0 15,-8-2 0-15,-4 8 0 16,-12 3 0-16,-3 9-1 16,-6 9 1-16,-10 19 0 15,0 0-1-15,-7 14 1 16,-2 15-1-16,2 10 0 15,-3 8-1-15,0 6 0 16,6 3-1-16,2-6-3 16,9 2-2-16,-1-25-10 15,17 2-20-15,-3-22 1 16,14-5-2-16,2-20 2 15</inkml:trace>
  <inkml:trace contextRef="#ctx0" brushRef="#br0" timeOffset="131">19601 14661 59 0,'-15'30'36'0,"-7"-2"-1"16,3 11 0-16,-6-2-22 15,5 2-10-15,1-7-1 16,8 5 1-16,-2-13-1 15,9-2-2-15,1-8 1 16,3-14 0-16,12 5 0 16,1-14 0-16,3-10 0 15,6-7 0-15,2-6 0 16,2-8 0-16,2 1 0 0,-2-5 0 15,-1 7 0-15,-5 2-1 16,-2 9 1-16,-4 8-1 16,-14 18 0-16,14-2-1 15,-10 16 1-15,0 7-2 16,-1 11 0-16,1-3-2 15,6 10-1-15,-1-10-4 16,15 17-15-16,-6-21-11 16,12 8-2-16,0-19 2 15,7 2 0-15</inkml:trace>
  <inkml:trace contextRef="#ctx0" brushRef="#br0" timeOffset="132">20071 14519 74 0,'-34'-22'37'15,"2"25"-1"-15,-6 4 1 16,6 22-32-16,-3 2-2 16,8 13 0-16,6-3-2 15,9 5 1-15,9-4-1 16,10-10 0-16,12-12-1 15,11-16 1-15,12-18-1 16,8-19 1-16,7-15 0 16,6-13-1-16,1-12 1 15,1-7 0-15,-11-2-1 16,-3-1 1-16,-12 7 0 0,-11 9 0 15,-13 15 0-15,-9 11 1 16,-12 21-1-16,-12 19-1 16,-7 20 1-16,-2 20 0 15,-4 18-1-15,0 12-2 16,9 14-2-16,-3-4-5 15,22 16-19-15,1-18-10 16,23 0 0-16,4-11-1 16</inkml:trace>
  <inkml:trace contextRef="#ctx0" brushRef="#br0" timeOffset="133">21003 14547 60 0,'16'-10'38'0,"-16"10"-3"16,13-1 2-16,-13 1-24 0,5 15-10 15,-2 1 0-15,-2 8 0 16,-1 6 0-16,-1 4-1 16,-3 6-1-16,1 1 0 15,1 0-1-15,2-3 1 16,1-7-1-16,4-4 0 15,2-13 0-15,9-7 0 16,2-14 1-16,6-7-1 16,2-17 1-16,3-6-1 15,3-10 1-15,-2-3-1 16,0-3 1-16,-3 3-1 15,-3 6 0-15,-5 7 0 16,-4 13 0-16,-3 7-1 16,-12 17 1-16,9 14 0 0,-9 14 0 15,-4 11 0-15,1 8-1 16,1 6 1-16,-2 3 0 15,4 0 0-15,5-4-1 16,3-14 2-16,6-7-2 16,5-14 2-16,6-14-1 15,3-14 1-15,5-10-1 16,0-14 1-16,0-9 0 15,-5-5-1-15,-1-7 1 16,-8-2-3-16,-2 3 0 16,-10 3-4-16,3 19-6 15,-17-4-18-15,8 20-6 16,-1 17-2-16,0 0 1 15</inkml:trace>
  <inkml:trace contextRef="#ctx0" brushRef="#br0" timeOffset="134">21907 14579 70 0,'-17'-5'37'16,"-7"-4"-1"-16,3 14 1 16,-15-1-31-16,8 14-1 15,-3 1 0-15,7 12-1 16,2 3-1-16,5 6 0 15,5-1-1-15,8 1 0 16,8-5-1-16,6-5-1 0,5-3 0 16,9-9 1-16,5-11-2 15,2-7 1-15,2-9 1 16,-2-9-1-16,1-8 0 15,-3-9 0-15,-6-3 0 16,-4-7 0-16,-5-2 1 16,-1 2-1-16,-7 5 0 15,-5 7 0-15,-2 7 0 16,-3 14 0-16,4 12 0 15,-9 16 0-15,3 12 0 16,2 5 0-16,-1 12-1 16,4 0 0-16,6 2-2 15,0-11-1-15,14-3-4 16,-1-30-10-16,22 2-17 0,-3-25-3 15,15-13 1-15,-1-21 0 16</inkml:trace>
  <inkml:trace contextRef="#ctx0" brushRef="#br0" timeOffset="135">22503 13943 74 0,'-23'42'36'15,"-10"19"-1"-15,8 22 1 16,-9 8-27-16,6 11-7 15,4 3-1-15,7-5-4 16,11-3-6-16,-1-17-25 0,14-9-1 16,0-19-1-16,9-15-1 15</inkml:trace>
  <inkml:trace contextRef="#ctx0" brushRef="#br0" timeOffset="136">22285 14483 91 0,'-13'-5'38'16,"13"5"0"-16,-1 16 0 16,17 0-34-16,3-14-4 15,11-2-1-15,11-2-1 16,3-7-3-16,15 9-8 15,-7-16-25-15,13 8 1 16,-11-10-2-16,5 8 1 0</inkml:trace>
  <inkml:trace contextRef="#ctx0" brushRef="#br0" timeOffset="137">22707 14679 86 0,'-8'14'36'0,"11"-2"1"15,-3-12-6-15,19-12-27 16,-1-2-1-16,4 0-1 16,1-10 1-16,3-6-1 0,-2-2 0 15,-1 1 0 1,-5-5-1-16,-2 2 1 0,-9 1-1 15,-4 2-1-15,-5 8 1 16,-6 10 0-16,-6 3 0 16,-6 12-1-16,-1 14 1 15,-5 11-1-15,3 11 0 16,1 11 1-16,3 0 0 15,8 3-1-15,2-5 0 16,13-2 1-16,9-10-1 16,6-11 1-16,15-8-1 15,4-9 1-15,9-8 0 16,2-5-1-16,2-3 1 15,1-2-1-15,-5-1 0 16,-3 4 1-16,-11 2-1 0,-4 6-1 16,-12 4 1-16,-5 6 0 15,-11 5-1-15,-3 3 1 16,-6 5 0-16,-5-2-1 15,3 0 1-15,-2-3 0 16,3-2 0-16,9-16 0 16,-14 15 1-16,14-15-1 15,1-14 1-15,4-3 1 16,2-7 0-16,6-6-1 15,0-8 0-15,3-2 0 16,0-4 0-16,3-1-2 16,2 5-1-16,1-2-3 15,7 18-13-15,-12-15-16 16,14 22-4-16,-12-7-3 0,14 12-1 15</inkml:trace>
  <inkml:trace contextRef="#ctx0" brushRef="#br0" timeOffset="138">24196 14438 76 0,'-18'-19'38'0,"1"7"-1"15,-11 1 1-15,3 6-32 16,-12 5-3-16,0 12 1 16,-3 5-1-16,-5 12 0 15,-3 7 1-15,5 8-1 16,2 0-1-16,7 3 1 15,7-7-1-15,10 0-1 0,11-11 0 16,12-11 0-16,11-13-1 16,13-10 0-16,9-12 1 15,7-11-1-15,3-9 0 16,6-5-1-16,-5-3 2 15,-4 4-1-15,-6 0 0 16,-9 6 0-16,-10 6 1 16,-10 10-1-16,-11 19 0 15,0 0 0-15,0 0 0 16,-18 15 0-16,4 14 0 15,0 8 0-15,-1 8 0 16,1 6-1-16,1 2-2 16,3 0 0-16,11 0-5 15,-3-20-9-15,22 14-8 0,-16-30-10 16,19 1-5-16,-5-19 0 15,10-3 2-15</inkml:trace>
  <inkml:trace contextRef="#ctx0" brushRef="#br0" timeOffset="139">24341 14501 85 0,'0'0'37'16,"0"0"0"-16,-1 12 1 15,-4 0-33-15,4 12-1 16,-3 0-2-16,1 5 0 15,-2 6-1-15,0 0 1 16,0 3-1-16,-2-3 0 0,2-3 0 16,1-4 0-16,3-9-1 15,2-4 0-15,-1-15 0 16,16-3 0-16,-5-17 0 15,7-9 0-15,3-11 1 16,0-5-1-16,2-5 1 16,-1 0-1-16,0 3 1 15,0 2-1-15,-3 10 1 16,-4 11-2-16,-4 13 0 15,-11 11-1-15,11 14-1 16,-10 5-1-16,1 15-2 16,-6-3-6-16,14 19-12 15,-13-17-9-15,16 10-3 16,3-14-2-16,10 1 2 0</inkml:trace>
  <inkml:trace contextRef="#ctx0" brushRef="#br0" timeOffset="140">24696 14466 87 0,'-21'-21'37'0,"12"18"1"15,-6-2-2-15,15 5-32 16,-18 28-1-16,14-1-1 15,0 5-1-15,4 4-1 16,2-1 0-16,4-1 1 16,3-11-1-16,7-5 1 15,4-15 0-15,5-12 0 0,2-15 0 16,8-11 1-16,0-16 1 15,1-8-1-15,-1-8 1 16,-2-10-1-16,1-5-1 16,-5 4 1-16,-5 0-1 15,-6 13 0-15,-8 12 0 16,-5 16 1-16,-9 20-1 15,4 17 2-15,-22 41-2 16,1 9 0-16,-3 19-1 16,1 4-2-16,4 16-3 15,-3-13-13-15,23 21-5 16,-12-36-8-16,26 16-5 0,-7-22-7 15,14-6 1-15</inkml:trace>
  <inkml:trace contextRef="#ctx0" brushRef="#br0" timeOffset="141">19096 15921 47 0,'-5'-21'36'15,"4"5"1"-15,-10-8 0 16,11 24-24-16,-28-23-6 16,10 23 0-16,-9 0-2 15,-2 17-1-15,-7 3-1 16,0 15-1-16,-1 5 0 15,3 11-1-15,2 3 0 16,7 0 0-16,7 3-1 16,7-1 1-16,9-6-1 15,14-3 0-15,10-10 0 0,11-14-2 16,14-6-3-16,2-21-2 15,22 6-12-15,-9-29-16 16,19 4-2-16,-13-20-2 16,7 7 2-16</inkml:trace>
  <inkml:trace contextRef="#ctx0" brushRef="#br0" timeOffset="142">19499 15962 67 0,'-17'-2'37'15,"-10"-3"-1"-15,6 10 1 16,-9-5-31-16,6 12-2 15,-3 0-1-15,2 10 0 16,-4 3-1-16,1 10 1 0,0 1-1 16,4 8 1-16,1-4-2 15,6 1 1-15,6-7-1 16,7-4 0-16,11-13-1 15,8-11 0-15,10-11 1 16,5-11-1-16,6-9 0 16,3-7 0-16,3-9 0 15,-6 3 0-15,-3 2 1 16,-4 5-1-16,-9 4 0 15,-5 5 1-15,-15 22-1 16,14-13 0-16,-14 13 1 16,-9 21-1-16,-1 0 0 15,1 9 1-15,-1 0-2 16,0 3 1-16,5 1 0 0,1-2 0 15,9-7-1-15,4-8 1 16,10-9-1-16,7-12 0 16,6-7 0-16,5-11-1 15,2-5 1-15,-1-4 0 16,-2 4 0-16,-3-1-1 15,-8 3 2-15,-6 9 0 16,-6 10 0-16,-13 6 1 16,7 13-1-16,-10 10 1 15,-4 6 0-15,-2 6 0 16,-2 0-1-16,1 2 1 15,-1-2 0-15,2-3 0 16,5-10-1-16,1-7 1 16,3-15-1-16,12-3 1 0,-2-15-1 15,9-9 0-15,-3-9 0 16,4-6 0-16,-2-6 1 15,3 0-1-15,-5-1 0 16,-3 3 0-16,-1 1 0 16,-7 5-1-16,2 10-2 15,-3-4-1-15,2 16-4 16,-8-14-9-16,20 27-16 15,-12-22-2-15,16 20-1 16,-3-15-1-16</inkml:trace>
  <inkml:trace contextRef="#ctx0" brushRef="#br0" timeOffset="143">20195 15359 77 0,'-12'-5'39'15,"-10"-1"-2"-15,11 25 2 16,-9 4-33-16,10 18 0 15,-4 12-2-15,6 17-1 16,0 8-2-16,3 11 0 16,1 3 0-16,4-1-1 15,0-2 0-15,3-9 0 16,-1-11-1-16,5-11 1 15,-1-16 0-15,-1-10 0 16,-1-13-1-16,-4-19 1 16,13-1 0-16,-8-18 0 15,1-8 1-15,-1-8-1 0,1-2 0 16,2-8 0-16,4 2 0 15,-1 1 0-15,0 7-1 16,3 8 1-16,-3 7 0 16,2 10 0-16,1 7-1 15,0 12 1-15,0 6 0 16,1 8 0-16,-1 3 0 15,-4 4 1-15,-2 4-1 16,-3-1 0-16,-9 2 0 16,-6-3 0-16,-5-1 0 15,-8-7 0-15,-4-4 0 16,-3-6 0-16,1-4-1 15,0-12-2-15,7-2 0 16,1-10-2-16,17 2-2 0,1-20-6 16,24 21-9-16,-9-24-2 15,26 17-5-15,-6-11-8 16,12 9 2-16,0-11 10 15,4 13 20-15,-4 6 10 16,-13-13 9-16,9 19 6 16,-22-16 7-16,9 13 9 15,-18-9 0-15,3 17-7 16,-12-17-18-16,0 18-3 15,5-18-2-15,-5 18-2 16,0 0 0-16,0 0-1 16,-12 17-1-16,5 4 0 15,-4 10 0-15,0 2-1 0,-1 8 0 16,3 3 0-16,1-2 0 15,3 0 0-15,5-5-1 16,5-8 0-16,4-7 0 16,6-11 0-16,1-8 0 15,3-9-1-15,1-10 1 16,-2-7-1-16,-2-7 1 15,-1-6 0-15,-3-2 0 16,-3-5-1-16,-2 1 1 16,0-1 0-16,1 5 0 15,-1 4 0-15,0 1 0 16,5 8 0-16,-2 2 0 15,4 9 1-15,-1 4-1 16,-3 8 2-16,2 6-2 0,-1 8 0 16,-5 7 1-1,-1 2-2-15,-5 9 2 0,0 4-2 16,-9 7 1-16,3-1 0 15,-7 0 0-15,3-1 0 16,0-3 0-16,0-7 0 16,4-4 0-16,4-12 0 15,2-13 0-15,0 0-1 16,22-27 1-16,-6 0 0 15,3-4 0-15,4-4 0 16,-1 0 1-16,-1 0-1 16,1 9 0-16,-7 8 0 15,1 12 1-15,-3 10-1 16,-5 8 0-16,-2 8 0 0,-1 11-1 15,-1-1-2-15,5 11-4 16,-9-11-7-16,19 18-7 16,-12-22-2-16,26 16-2 15,-9-29-4-15,27 18-4 16,0-21-4-16</inkml:trace>
  <inkml:trace contextRef="#ctx0" brushRef="#br0" timeOffset="144">21761 16048 61 0,'7'-26'37'0,"-7"26"-1"15,-2-32 1-15,-5 15-31 16,-8-8-1-16,1 8 0 15,-8-3-1-15,-2 9 0 16,-9 2 0-16,0 12-1 0,-7 4-1 16,2 12 1-16,0 11-1 15,2 11 0-15,5 9-1 16,3 3 0-16,8 0 0 15,10 0 0-15,10-5 0 16,11-9 0-16,11-16-1 16,10-13 0-16,11-19 1 15,8-19-1-15,3-13 0 16,6-14 0-16,-1-11 0 15,-3-4 2-15,-7-3-1 16,-7 1 0-16,-9 7 0 16,-9 10 0-16,-10 11 1 15,-9 13-1-15,-6 16 0 16,1 15 0-16,-21 25-2 0,6 12 1 15,0 18-1-15,-4 11 0 16,5 10 0-16,3 3-1 16,5 4-2-16,4-8-1 15,13-8-2-15,0-18-3 16,19 0-10-16,-12-34-3 15,23 9 0-15,-18-41-3 16,17 10-5-16,-13-28-4 16,3-2 1-16</inkml:trace>
  <inkml:trace contextRef="#ctx0" brushRef="#br0" timeOffset="145">22153 15965 68 0,'-5'-29'38'0,"5"29"-1"16,0 0 1-16,-7 16-28 15,1 15-5-15,-1 14-2 0,1 5-2 16,0 11 0-16,1-1-1 15,4-2 0-15,1-4-1 16,1-14-1-16,7-6-4 16,-8-34-11-16,25 11-8 15,-15-38-9-15,13-1-5 16,-5-22 2-16,8-2 1 15</inkml:trace>
  <inkml:trace contextRef="#ctx0" brushRef="#br0" timeOffset="146">22229 15585 89 0,'-16'-12'37'0,"-3"-1"-1"0,19 13-1 16,-6 17-38-16,6-17-17 16,17 17-16-16,1-7-1 15,14 14 0-15,-2-9 0 16</inkml:trace>
  <inkml:trace contextRef="#ctx0" brushRef="#br0" timeOffset="147">22637 15837 14 0,'22'13'33'0,"-3"6"-1"16,-19-19 4-16,6 34-14 15,-26-33-4-15,11 18-3 16,-20-15-5-16,7 10-1 16,-7-3-3-16,4 10-1 15,-2 1-1-15,5 9-1 0,1 3 0 16,6 8-1-16,4 2-1 15,7 2 1-15,5-2-2 16,7-4 1-16,3-5-1 16,8-11 0-16,2-13 0 15,3-11 0-15,2-9 0 16,0-16 0-16,-3-8 1 15,-2-8-1-15,-1-9 0 16,-6-3 0-16,-5 0 1 16,-4 0 0-16,-5 5-1 15,-5 5 0-15,-4 11 0 16,-3 12 0-16,-2 13-2 15,-2 10-2-15,7 15-2 16,-6-9-9-16,23 26-5 0,-13-20-5 16,25 20-2-16,-8-29-5 15,25 7-6-15,0-17 1 16</inkml:trace>
  <inkml:trace contextRef="#ctx0" brushRef="#br0" timeOffset="148">23155 15876 75 0,'-27'42'36'16,"-8"-2"0"-16,4 20-2 16,-5-6-29-16,6-2-3 15,4 1-1-15,5-2 0 16,5-8-3-16,2-11-3 15,14 3-8-15,-13-32-14 0,13-3-8 16,0 0-2-16,0 0 1 16</inkml:trace>
  <inkml:trace contextRef="#ctx0" brushRef="#br0" timeOffset="149">22901 16153 63 0,'-1'-29'38'0,"-10"-2"0"16,11 31-3-16,-11-34-23 16,11 34-4-16,0 0-1 15,0 0-3-15,0 0-1 16,21 22-1-16,-6-7-1 15,5 6 0-15,3-1-2 16,4-3-1-16,5 4-2 0,-1-18-7 16,16 20-10-16,-21-30-6 15,18 13-8-15,-12-19-5 16,6 4 1-16</inkml:trace>
  <inkml:trace contextRef="#ctx0" brushRef="#br0" timeOffset="150">23373 15937 68 0,'-11'21'39'0,"8"17"-2"16,-11-5 1-16,13 11-31 15,-8-4-4-15,4 3 0 16,2-8-1-16,1-4-1 15,6-6-2-15,0-11-1 0,7-7-3 16,-3-24-8-16,14 11-13 16,-10-26-11-16,8 2-1 15,-7-14 1-15</inkml:trace>
  <inkml:trace contextRef="#ctx0" brushRef="#br0" timeOffset="151">23390 15428 81 0,'-17'-20'36'15,"4"14"-7"-15,7 20-21 16,-4 0-41-16,11 11-2 16,1-3-2-16</inkml:trace>
  <inkml:trace contextRef="#ctx0" brushRef="#br0" timeOffset="152">23775 15912 70 0,'-25'-10'38'15,"-6"-13"-1"-15,9 11 2 16,-10-5-34-16,13 9 0 15,0 3-2-15,5 15 1 16,2 4-2-16,5 11 0 0,2 3-1 16,3 5 0-16,3 1 0 15,4-6 0-15,3-1-1 16,7-12 1-16,4-12 0 15,5-15 0-15,4-18 0 16,5-10 1-16,2-14 0 16,-1-9 0-16,-2-7 1 15,-3-5-1-15,-6-3-1 16,-4 5 1-16,-9 11-1 15,-4 12 0-15,-7 13 0 16,-5 20-1-16,-4 18 0 16,-4 19 0-16,-4 29 0 15,1 12 0-15,-2 20-1 16,2 8 0-16,4 8-2 15,3-4-1-15,10 1-4 0,-5-21-8 16,28 9-7-16,-13-34-4 16,26 7-2-16,-16-35-7 15,22 1-3-15,-8-21 2 16</inkml:trace>
  <inkml:trace contextRef="#ctx0" brushRef="#br0" timeOffset="153">24110 15982 70 0,'-13'-4'38'0,"13"4"-1"16,-5 17 0-16,14-1-31 16,-9-16-3-16,25 19-1 15,-4-13 0-15,6-2 0 0,5-7 0 16,7-3 1-16,1-6-1 15,0-5 0-15,2-4 1 16,-6-4-1-16,-6-1 0 16,-9-1 0-16,-7 1-1 15,-10 3 1-15,-10-1-2 16,-6 9 1-16,-9 8-1 15,-5 3 1-15,-2 12-1 16,-2 11 0-16,0 9 0 16,1 8 0-16,4 6 0 15,3 6 0-15,7-1 0 16,8 3-1-16,11-5 0 15,9-12-1-15,15-1-1 16,6-15-3-16,20 6-11 0,-3-33-6 16,28 18-2-16,-12-32-6 15,22 13-10-15,-7-16 2 16</inkml:trace>
  <inkml:trace contextRef="#ctx0" brushRef="#br0" timeOffset="154">24860 14906 77 0,'-22'-37'41'16,"11"15"-2"-16,-3-4 2 15,21 9-37-15,4 24 1 16,12 16-1-16,2 12-1 0,4 20-1 16,3 15 0-16,-2 26-1 15,-3 17 0-15,-7 18 0 16,-12 16-2-16,-8 4 0 15,-14 3 2-15,-7 4-2 16,-10-7 2-16,-1-13-2 16,-1-18 0-16,2-25-3 15,7-13-4-15,-2-39-12 16,26 2-7-16,-15-45-5 15,15 0-9-15,10-27-2 16,5-2 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3:40.1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20941 8327 70 0,'0'0'37'15,"4"-17"-2"-15,-4 17 1 16,0 0-31-16,0 0 0 15,0 0-1-15,-5 12 0 16,5 10-1-16,-1 12-1 16,0 12 0-16,2 9 0 15,-4 13 2-15,1 9-2 16,-3 5 1-16,0 4-1 15,-3-7 1-15,2-8-1 16,-2-8 0-16,3-15-1 0,1-14 0 16,0-12 0-16,4-22 0 15,4-16 0-15,3-13 0 16,0-17-1-16,0-10-1 15,-1-9 1-15,0-15-1 16,4-9 1-16,-3-4-1 16,3-2 0-16,0 4 0 15,5 7 0-15,4 8 2 16,8 7-2-16,3 16 1 15,6 15 0-15,4 17 0 16,2 9 0-16,1 13 0 16,-2 11 0-16,-3 8 0 15,-8 8 1-15,-10 9-1 0,-8 6 0 16,-12 5 0-16,-9 4 0 15,-14 0 0-15,-6 0 0 16,-10-4 0-16,-5-3 0 16,-2-8 1-16,3-6-1 15,2-6 1-15,7-7-1 16,8-4 1-16,11 2 0 15,13 0 0-15,12 4 2 16,9 2 0-16,9 5-2 16,5 6 2-16,3 1-2 15,0 3 2-15,1 2-3 16,-2-3 1-16,-6-1-5 15,2-3-4-15,-12-16-25 16,13 4-7-16,-5-19 0 0,8-2-1 16</inkml:trace>
  <inkml:trace contextRef="#ctx0" brushRef="#br0" timeOffset="362.036">21569 8758 105 0,'-13'5'39'16,"11"5"3"-16,2-10-4 15,11 0-34-15,11 1-2 16,20-2 0-16,15-8 0 16,10-3-1-16,5-7 0 15,4-3-1-15,-7-6 1 16,-5-2-1-16,-16 1 0 0,-18 1 0 15,-18 1 1-15,-20 5-1 16,-15 7 0-16,-12 8 1 16,-12 11-1-16,-9 8 1 15,-5 14-1-15,1 7 2 16,3 11 1-16,8 8-2 15,13-1 1-15,21-2-1 16,20-2 1-16,22-8-2 16,30-11-1-16,20-13-5 15,26-3-8-15,6-24-24 16,30-5-3-16,-5-20-1 15,10-1-1-15</inkml:trace>
  <inkml:trace contextRef="#ctx0" brushRef="#br0" timeOffset="585.0585">22977 7892 111 0,'-59'-33'42'16,"0"25"0"-16,-13 23-3 15,1 23-37-15,4 18 0 16,7 20 0-16,6 12-1 15,9 11 0-15,14 4-1 16,12-2 0-16,17-5 0 16,10-12-5-16,16 5-15 15,0-28-18-15,9-9-2 16,-7-21-1-16,5-10 0 15</inkml:trace>
  <inkml:trace contextRef="#ctx0" brushRef="#br0" timeOffset="763.0763">22357 8657 112 0,'-24'-16'42'0,"24"16"1"16,1-25-2-16,31 7-38 16,16 1-1-16,15-1-1 15,14-1-4-15,6-7-4 16,15 14-32-16,-14-10-2 15,6 9-1-15,-15-4-1 16</inkml:trace>
  <inkml:trace contextRef="#ctx0" brushRef="#br0" timeOffset="1147.1145">23248 8250 116 0,'-15'-2'44'15,"-11"-7"0"-15,8 8-1 16,-6-6-40-16,9 3-2 16,3 1-2-16,12 3-3 15,-10 11-5-15,10-11-24 16,4 26-10-16,6-5 1 15,12 10-2-15</inkml:trace>
  <inkml:trace contextRef="#ctx0" brushRef="#br0" timeOffset="1306.1306">23277 8675 118 0,'-19'29'45'0,"-9"-14"0"16,11 2-1-16,-5-20-41 16,22 3-3-16,-12-3 0 15,12 3-3-15,24-6-22 16,-15-6-18-16,6 6-1 15,-6-4-1-15,4 2 0 16</inkml:trace>
  <inkml:trace contextRef="#ctx0" brushRef="#br0" timeOffset="6826.6826">21101 9827 96 0,'3'-11'34'16,"-3"11"-1"-16,-25-6-6 15,4 15-23-15,-10 4 0 16,0 12 1-16,-12 3-1 16,4 11 1-16,-4-1-1 15,8 4 0-15,4-4-1 0,12-1 0 16,12-6-2-16,16-8 0 15,12-9 0-15,15-8-1 16,12-4 0-16,6-4 0 16,1-2 0-16,-3 3 0 15,-9 5 0-15,-12 7 0 16,-20 8 0-16,-18 10 0 15,-19 7-2-15,-15 3 2 16,-4 4-1-16,-7-6 0 16,7 0-3-16,5-18-4 15,29 0-28-15,11-19-1 16,18-8 0-16,19-18-4 15</inkml:trace>
  <inkml:trace contextRef="#ctx0" brushRef="#br0" timeOffset="7109.7109">21616 9984 78 0,'-22'-21'37'15,"11"13"0"-15,-4-7 0 16,6 20-12-16,-9-11-21 15,4 16 0-15,-6 3 0 16,-4 15 0-16,-6 7 0 16,3 10-1-16,-2 4 0 15,3 4 0-15,8 0-3 16,6-6 0-16,12-4-2 15,14-13 0-15,14-11-3 0,9-16-5 16,23-4-25-16,-2-25-6 16,13 0 4-16,-3-18-3 15</inkml:trace>
  <inkml:trace contextRef="#ctx0" brushRef="#br0" timeOffset="7434.7434">21977 9949 89 0,'-24'25'37'0,"-1"15"0"16,-5 0 1-16,7 17-17 15,-2-8-18-15,9 3 0 16,3-6 0-16,8-3 0 16,4-7-1-16,5-9 0 0,9-10-1 15,5-15 0-15,5-12 2 16,1-12-3-16,2-11 2 15,0-7-1-15,-4-6 1 16,-3-3-2-16,-7-2 2 16,-6 7-1-16,-7 6-1 15,-1 5 1-15,-5 10-1 16,1 9 0-16,6 14 0 15,6-10-1-15,12 11-1 16,11-2-3-16,16 10-8 16,2-14-24-16,20 7-3 15,-4-11 0-15,10 5-1 16</inkml:trace>
  <inkml:trace contextRef="#ctx0" brushRef="#br0" timeOffset="7815.7815">22362 10092 103 0,'-19'29'37'0,"18"5"2"16,2-17-1-16,22 5-31 15,4-16-2-15,17-4-1 16,3-9-1-16,10-5 0 15,0-7 0-15,1-7-1 16,-10 2-1-16,-7-1 0 16,-12-4 0-16,-14 4-1 15,-16-2 0-15,-14 9 0 0,-18 6 0 16,-8 8 0-16,-13 8 0 15,-2 10 0-15,-8 14 0 16,1 9 1-16,5 9 0 16,9 4 0-16,10 1-1 15,12 1 2-15,15-5-2 16,19-7 1-16,21-9-2 15,15-14 0-15,16-7-4 16,11-14-2-16,18-1-31 16,-9-16-4-16,7 1 3 15,-10-16-5-15</inkml:trace>
  <inkml:trace contextRef="#ctx0" brushRef="#br0" timeOffset="8179.8179">22835 10198 111 0,'-18'25'38'0,"22"0"1"16,7-16-2-16,19-1-34 16,12-11 1-16,14-10 0 15,5-8-1-15,6-4 2 16,-5-5-3-16,-5-1 0 15,-10-3 0-15,-13 2 0 16,-15 3-2-16,-15 6 0 16,-17 4 0-16,-14 8 0 15,-11 9 1-15,-11 9-1 16,-5 13 0-16,-3 6 0 15,2 13 0-15,4 4 2 0,12 5-4 16,9-3 4-16,17 0-4 16,14-5 4-16,18-8-5 15,13-10 1-15,18-7-3 16,3-20-9-16,23 3-25 15,-14-18-3-15,12 5 4 16,-12-21-6-16</inkml:trace>
  <inkml:trace contextRef="#ctx0" brushRef="#br0" timeOffset="8510.8508">23519 10022 88 0,'-12'-14'38'16,"2"20"1"-16,-11 1 2 0,5 26-14 16,-6-5-21-1,1 11-2-15,-2 3-1 0,4 0 1 16,2 0-2-16,8-6 1 15,4-8-3-15,5-8 0 16,0-20 0-16,23 4 0 16,-2-19 0-16,6-9 0 15,0-9 0-15,2-3 0 16,4-5 0-16,-2-1 0 15,-2 3 0-15,0 6 0 16,-4 7 0-16,0 9 0 16,-3 11 0-16,-4 11 0 15,-3 13 0-15,-4 10 0 16,-4 11 0-16,-6 1 0 15,1 16-12-15,-17-14-21 16,12 15-10-16,-14-14 2 0,6 6-4 16,-10-12 3-16</inkml:trace>
  <inkml:trace contextRef="#ctx0" brushRef="#br0" timeOffset="9057.9057">21373 11002 93 0,'6'-22'39'0,"3"11"1"16,-13-5-1-16,4 16-32 15,-28-4-3-15,5 18-1 16,-13 8 0-16,-7 11-2 15,-6 5 1-15,3 4-1 16,2-2 1-16,8-1-3 0,11-3 2 16,15-9-2-16,15-8 2 15,14-6-1-15,8-6 0 16,7-4 0-16,0-1 0 15,-2-1 0-15,-4 1 0 16,-10 4 1-16,-10 4-1 16,-12 7 0-16,-10 3 1 15,-6 5-1-15,-4 2 0 16,1-1-1-16,2 2-2 15,4-9-2-15,17 3-12 16,0-22-20-16,25-9-2 16,1-16-2-16,19-5 0 15</inkml:trace>
  <inkml:trace contextRef="#ctx0" brushRef="#br0" timeOffset="9425.9425">21771 10698 112 0,'0'0'40'15,"-12"18"-1"-15,5 10-2 16,-8 3-33-16,1 9-1 16,-3 8-1-16,0 9-1 15,-7 3 1-15,2 6-1 16,1 0 0-16,1-2-1 15,5-5 0-15,4-6 0 16,3-11 0-16,9-12 1 16,7-14 0-16,11-13-1 15,5-12 1-15,5-9-1 0,5-7 0 16,4-7 0-16,-2 2 0 15,-3 0 0-15,-1 8-1 16,-8 8 1-16,-8 10-2 16,-16 4 0-16,14 24-1 15,-13-2-1-15,5 6-3 16,-2-5-3-16,20 12-23 15,-8-16-6-15,19 0 1 16,-2-17-1-16</inkml:trace>
  <inkml:trace contextRef="#ctx0" brushRef="#br0" timeOffset="9771.9769">22340 11103 97 0,'-35'-2'39'0,"2"16"1"15,-14 1 0-15,4 13-33 16,-1 2-2-16,8 8-1 15,8 1 0-15,12-1-2 16,15-2 0-16,16-7 0 16,13-11-1-16,13-7 0 15,12-10-1-15,3-9 1 16,3-11-1-16,-3-7 0 15,-11-7 0-15,-9-2 0 16,-16 0 0-16,-13 0-1 16,-14 4 1-16,-12 2-1 15,-7 10 1-15,-6 5-1 0,0 8 1 16,3 5-2-16,9 6 0 16,8-1-2-16,12-4-2 15,17 7-14-15,22 0-20 16,4-15 2-16,19 2-1 15,1-16-3-15</inkml:trace>
  <inkml:trace contextRef="#ctx0" brushRef="#br0" timeOffset="9958.9957">22976 10745 112 0,'-19'-12'38'16,"-1"22"3"-16,-12 7-3 16,4 22-34-16,-1 10-2 15,5 12-2-15,-1 7 0 16,7 6-2-16,7 2 0 0,3-7-3 15,13-1-3-15,-11-20-30 16,17-1 0-16,-9-23-1 16,10-9-1-16</inkml:trace>
  <inkml:trace contextRef="#ctx0" brushRef="#br0" timeOffset="10118.0117">22708 11132 112 0,'-31'-24'42'0,"10"14"-1"15,3-3-1-15,18 13-35 16,20-8-4-16,17 4-2 15,20 2-6-15,3-15-12 16,33 16-21-16,1-12-3 16,17 7 1-16,-7-5-1 0</inkml:trace>
  <inkml:trace contextRef="#ctx0" brushRef="#br0" timeOffset="10665.0664">23979 10683 96 0,'-12'-59'37'0,"4"8"2"0,-8-5-3 15,3 15-29 1,-5 6-1-16,0 12-2 0,-6 16 0 15,-3 19 0-15,-6 18-2 16,-5 21 0-16,-3 14 0 16,-1 15 0-16,0 13-2 15,4 2 0-15,5 3-1 16,7-5-1-16,12-8-2 15,7-14-3-15,16-1-8 16,-6-31-24-16,18-5 0 16,-10-17-1-16,10-8 0 15</inkml:trace>
  <inkml:trace contextRef="#ctx0" brushRef="#br0" timeOffset="11884.1883">23500 11079 86 0,'0'0'38'16,"3"-21"3"-16,16 16 1 15,6-9-25-15,13 0-10 16,6-2-3-16,6 1 2 16,2-3-3-16,-4 5 1 15,-2 6-2-15,-8 0-1 16,-9 9-1-16,-9 8 0 15,-8 4 0-15,-7 6-2 16,-5 6 1-16,-7 4 0 16,-2 4 0-16,-3 3-1 15,-3 2 1-15,0-2-1 16,1-3 1-16,0-3 1 0,5-8 0 15,1-5 0-15,8-18-1 16,0 0 2-16,0 0-1 16,10-30 0-16,3 3 0 15,1-10 0-15,3-6 1 16,1-4 0-16,5 1 0 15,0 3 0-15,-2 4 0 16,1 7 0-16,1 3 0 16,0 8 0-16,-2 9 0 15,3 7-2-15,-2 5 1 16,1 0 0-16,4 4 0 15,0 1 0-15,-1 2 0 16,-2-1-1-16,-4-1 1 16,-2 1 0-16,-5-1 0 0,-13-5 0 15,0 0 0-15,2 11 1 16,-14-4-1-16,-4 4 0 15,-4 2 0-15,-5 5-1 16,-3 6 0-16,-2 1 0 16,1 6 1-16,6 1-1 15,5 1 0-15,8-5 0 16,8-3 1-16,10-3 0 15,10-8 0-15,9-8 0 16,7-8-1-16,2-9 1 16,1-4 0-16,-4-8 0 15,-3-7 1-15,-7-5 0 16,-5 1-1-16,-7-2 1 15,-4 2 0-15,-7 4 0 0,0 4-1 16,-4 4 1-16,-1 9-1 16,5 13-1-16,0 0 1 15,0 0 0-15,0 0 0 16,0 0-1-16,13 16 1 15,1-7 1-15,2-6 0 16,5-1-1-16,0-1 1 16,3-1 0-16,-3-2 0 15,0 1 0-15,-6 1 0 16,-5 6-1-16,-10-6 1 15,9 23-2-15,-11-2 1 16,-6 3-1-16,-1 5 0 16,-6 2 0-16,1 2 1 15,3-4-1-15,-1-4 0 16,5-4 1-16,4-8 0 0,3-13 0 15,13-4 0-15,2-9 0 16,4-9 1-16,6-5-2 16,2-9 2-16,-2 1 1 15,1-1-1-15,-3 6 0 16,-4 3 0-16,-3 9 1 15,-16 18-2-15,11-9 0 16,-8 19 0-16,-8 5 0 16,0 6 0-16,1 1 0 15,0 1 0-15,3-2 0 16,2-6 0-16,-1-15-2 15,22 9 1-15,-3-14 2 0,3-9-1 16,4-6 2 0,7-7-2-16,-1-1 0 0,4-3 0 15,-2 2 0-15,-1 3 0 16,-4 5 0-16,-7 13 0 15,-5 9 0-15,-8 11 0 16,-9 12 0-16,-6 11 0 16,-7 0-9-16,3 17-5 15,-18-13-8-15,17 20-8 16,-17-16-13-16,16 8 1 15,-9-16-2-15,13 6 3 16</inkml:trace>
  <inkml:trace contextRef="#ctx0" brushRef="#br0" timeOffset="12378.2377">21190 11912 94 0,'15'-17'39'15,"4"16"1"-15,-19 1-1 16,9 30-35-16,-11 11-1 16,-5 20 0-16,-8 18-2 15,-1 13 1-15,-7 6-2 16,-1 3-2-16,5-1-1 15,-1-14-1-15,15-5-9 0,-4-35-24 16,22-9 0-16,-13-37-1 16,31 2-2-16</inkml:trace>
  <inkml:trace contextRef="#ctx0" brushRef="#br0" timeOffset="12566.2565">20936 12466 103 0,'-12'13'39'16,"12"-13"-1"-16,25 10-2 15,19-23-33-15,21-10-4 16,21-14 0-16,10-11-2 16,12-4-3-16,-5-16-10 15,9 10-20-15,-24-6-1 16,-3 10-2-16,-21 0 3 0</inkml:trace>
  <inkml:trace contextRef="#ctx0" brushRef="#br0" timeOffset="12911.291">21831 11866 96 0,'-20'26'38'0,"-6"-5"1"15,7 18-2-15,-3-3-31 16,5 15-1-16,-2 5 0 16,2 12-1-16,-5 5-1 15,1 5 1-15,2-4-3 16,1-2 1-16,6-8-2 15,4-13 1-15,5-14-1 16,7-16-1-16,10-16 1 0,8-14-1 16,4-11 2-16,6-7 0 15,2-4 0-15,-2 1 0 16,2 1-1-16,-4 7 2 15,-6 11-2-15,-5 14 1 16,-8 14-1-16,-4 8-1 16,-2 6-1-16,-3 3-1 15,3 3-2-15,0-9-4 16,15 6-10-16,-9-30-12 15,21 1-10-15,-2-20 2 16,17-6-2-16,-7-14 3 16</inkml:trace>
  <inkml:trace contextRef="#ctx0" brushRef="#br0" timeOffset="13253.3252">22199 12335 95 0,'-3'14'39'0,"3"-14"1"15,6 24-1-15,3-10-33 16,14-5-2-16,5-6 0 15,6-1 0-15,-2-6-1 16,0-2-1-16,-6-8 0 16,-2-2-1-16,-5-6-1 15,-9 0 0-15,-10-2 1 16,-7 2-1-16,-9 5 0 15,-5 8 0-15,-8 9 1 16,-6 8-1-16,-3 14 1 16,-2 11 0-16,1 5-1 0,6 8 2 15,6-1-2-15,12 0 1 16,13-6-1-16,12-7-2 15,18-5-2-15,9-15-7 16,27 9-12-16,-6-21-17 16,22 6 0-16,-2-14-3 15,14 2 1-15</inkml:trace>
  <inkml:trace contextRef="#ctx0" brushRef="#br0" timeOffset="14474.4473">23731 12027 64 0,'14'-23'35'0,"-4"-15"-1"16,14 4-5-16,-17-18-17 15,7 8-2-15,-11-8-2 16,-2 7-1-16,-13 1-1 16,-5 8 0-16,-11 11-2 15,-4 14-1-15,-11 12 0 16,-1 18 2-16,-6 22-3 15,-2 18-1-15,0 19 1 16,2 16-1-16,7 14 0 0,7 4 1 16,9-1-2-16,13-6-4 15,16-10 1-15,6-17-2 16,17-8-3-16,-4-34-13 15,13 1-17-15,-12-24-2 16,6-3 1-16,-16-15 1 16</inkml:trace>
  <inkml:trace contextRef="#ctx0" brushRef="#br0" timeOffset="14804.4803">23307 12422 89 0,'-15'0'40'15,"-3"-3"-3"-15,18 3 4 16,-3 15-30-16,19-13-7 0,13-7-2 15,12-4 0-15,8-6-1 16,12-6 0-16,5-3-1 16,3-4-1-16,-2 0 1 15,-4 1-1-15,-10 2 1 16,-6 7 0-16,-14 2-1 15,-9 7 1-15,-11 9-1 16,-13 0 0-16,0 22 0 16,-10 1 1-16,-4 9-1 15,-5 4 1-15,2 9 0 16,-3 3 0-16,9-1-2 15,-2-3-2-15,12 2-3 16,-7-20-21-16,19 3-9 16,-11-29-2-16,26 13 0 0,-8-30-1 15</inkml:trace>
  <inkml:trace contextRef="#ctx0" brushRef="#br0" timeOffset="14970.4968">23958 11988 103 0,'-13'-9'40'15,"-4"0"-1"-15,17 9-1 16,0 0-39-16,0-12-7 16,25 10-30-16,-6-7-1 15,13 5 0-15,-1-6-2 16</inkml:trace>
  <inkml:trace contextRef="#ctx0" brushRef="#br0" timeOffset="15217.5216">24329 11610 97 0,'-11'-14'40'16,"11"14"1"-16,-13 9-4 15,6 15-31-15,-4 18-1 16,-7 16-3-16,-6 13 1 15,-5 16-1-15,-8 14-1 16,0 4 0-16,3-1-2 16,2-5-5-16,17-6-4 0,-4-25-26 15,31-6-4 1,0-32 0-16,20-13-1 0</inkml:trace>
  <inkml:trace contextRef="#ctx0" brushRef="#br0" timeOffset="15742.5741">24392 12201 95 0,'-15'-8'38'0,"12"20"2"16,-8-3-2-16,7 13-33 15,-2 3-1-15,-1 7-1 16,-4 1 0-16,2 4 0 15,-1-5-1-15,-1-1 0 16,2-8-1-16,1-6 1 0,8-17-2 16,0 0 0-16,13-10 0 15,1-12-2-15,2-9 2 16,6-3-1-16,-1-8 1 15,2-1 0-15,-5 3 1 16,-4 3-1-16,-3 7 1 16,-2 6 0-16,-3 8 0 15,-6 16-1-15,0 0 0 16,0 0 0-16,13 14 0 15,-8 2 0-15,3 3 0 16,4 2 0-16,2 0 1 16,4-3-1-16,2-4 1 15,6-7 0-15,1-6 0 16,6-5 0-16,-1-10 0 0,2-3 0 15,-2-4 0-15,0-5 0 16,-5 3-1-16,-3 1 0 16,-6 4 0-16,-4 7 0 15,-4 9-1-15,-5 13-1 16,-3 12-1-16,-9 9-1 15,3 15-3-15,-15-4-8 16,12 27-11-16,-24-9-11 16,13 10-3-16,-10-14-2 15,7 2 2-15</inkml:trace>
  <inkml:trace contextRef="#ctx0" brushRef="#br0" timeOffset="16328.6327">20888 13328 80 0,'9'-17'38'15,"-9"17"-2"-15,0 0 1 16,-8 21-34-16,-1-1-2 16,3 9-1-16,2 3 0 15,2 0-3-15,12 1-4 16,-1-15-29-16,23-5 0 15,3-17 0-15,16-8 0 16</inkml:trace>
  <inkml:trace contextRef="#ctx0" brushRef="#br0" timeOffset="16495.6492">21283 13253 82 0,'-13'12'38'0,"-8"-1"-2"0,5 15-1 16,-6-1-32-16,8 10-2 15,3 3-1-15,3 1-3 16,13 15-16-16,-2-17-18 15,16 4 1-15,1-11-1 16,11 2 0-16</inkml:trace>
  <inkml:trace contextRef="#ctx0" brushRef="#br0" timeOffset="16801.68">21490 13319 74 0,'0'0'39'15,"7"26"-2"-15,-4-1 1 16,4 18-30-16,-12 9-2 15,5 16-1-15,-9 12-2 16,-4 10 0-16,-2 3-3 16,-2 1 1-16,-2-4-3 15,3-12-1-15,5-9-3 16,-1-26-7-16,20-5-25 15,-8-38 0-15,10 10-2 16,3-28 3-16</inkml:trace>
  <inkml:trace contextRef="#ctx0" brushRef="#br0" timeOffset="16977.6976">21442 13855 93 0,'-7'13'39'16,"7"-13"0"-16,3 17-3 15,15-15-34-15,15-7-2 16,17-8-3-16,11-18-5 15,21-2-29-15,-7-15-1 16,7 4 1-16,-8-12-2 16</inkml:trace>
  <inkml:trace contextRef="#ctx0" brushRef="#br0" timeOffset="17162.7161">22000 13252 102 0,'-23'62'39'0,"-8"7"-1"16,8 24-7-16,-3-1-30 15,6 4-1-15,4 1-2 16,7-5-1-16,8-3-3 16,1-23-8-16,19-1-25 15,1-27 0-15,17-9-1 16,-3-26 2-16</inkml:trace>
  <inkml:trace contextRef="#ctx0" brushRef="#br0" timeOffset="17937.7936">22206 13677 93 0,'-19'-4'38'15,"-9"4"1"-15,4 30-2 16,-3 0-34-16,6 14 1 16,6 4-2-16,6 9 1 15,3 0-1-15,9-3-1 16,7-5 0-16,8-9-1 15,6-12 1-15,5-13-2 16,3-17 2-16,1-17-1 16,2-11 1-16,-2-13-1 15,-5-8 1-15,-2-9-1 16,-4-4-1-16,-6 2 1 15,-4 5 0-15,-8 8-1 16,-1 10 0-16,-8 11 1 0,-4 12 0 16,-2 12 0-16,0 9 0 15,4 9 1-15,0 3-1 16,7 3 1-16,7-3-1 15,6-2 1-15,6-9-1 16,10-4 1-16,5-8 0 16,4-5 0-16,1-3 0 15,2-1 0-15,-5-1 0 16,-5 1 0-16,-4 6 0 15,-9 3-1-15,-7 8 1 16,-10 12-1-16,-7 9 0 16,-5 8 0-16,-8 8 1 15,2 4-1-15,-1 3-1 16,3 4 1-16,2-4-1 0,9-6 1 15,3-11-1-15,10-8 2 16,11-14-1-16,5-11 0 16,10-12 0-16,1-12 1 15,6-6 0-15,-1-9-1 16,4-2 1-16,-8 5-1 15,-3 3 1-15,-7 8-1 16,-8 12 0-16,-7 12 0 16,-12 5 0-16,8 29 0 15,-9 2 0-15,-3 6 0 16,3 6-1-16,1-2 1 15,5 0-1-15,2-10 2 16,7-7-2-16,5-11 1 16,5-13 1-16,3-11-1 15,0-11 1-15,-1-8 0 0,-3-8 0 16,-5-2-2-16,-6-4 1 15,-4-2-3-15,-6 6-4 16,-8-10-9-16,12 21-7 16,-21-15-9-16,18 24-8 15,-12-9-1-15,14 13 0 16</inkml:trace>
  <inkml:trace contextRef="#ctx0" brushRef="#br0" timeOffset="18786.8785">21554 14813 56 0,'5'-20'38'0,"-9"-5"0"16,5 14-2-16,-7-5-27 16,6 16-1-16,0 0-3 15,0 0-1-15,-14 22 0 16,11 6-1-16,0 13-1 15,0 12-1-15,-1 11 0 16,-2 14 0-16,-1 4 1 16,1 2-1-16,-1-2 1 15,-1-5-1-15,2-11 0 0,2-12-1 16,3-17 0-16,1-19 1 15,0-18 0-15,7-19-2 16,1-18 1-16,-4-13 0 16,4-15 0-16,-3-9 2 15,0-8-2-15,-1-9-1 16,2-2 2-16,1 6 0 15,1 6 0-15,3 7 0 16,4 12 0-16,4 11 0 16,7 13 0-16,7 14 0 15,5 15-1-15,4 9 0 16,0 12-1-16,1 8 1 0,-5 5-1 15,-7 10 1-15,-10 4-1 16,-14 4 0-16,-16 1 1 16,-13 1-1-16,-14-3-1 15,-8-1 0-15,-2-5 0 16,-3-9-2-16,6-5-1 15,4-11-2-15,20-2-4 16,2-24-11-16,33 8-7 16,2-23-8-16,27 4-2 15,2-14 2-15</inkml:trace>
  <inkml:trace contextRef="#ctx0" brushRef="#br0" timeOffset="19014.9013">22296 14514 82 0,'5'-11'39'16,"-10"-2"-1"-16,5 13 1 15,-13 12-35-15,2 10-2 16,-5 14 0-16,1 14-1 16,-2 15-1-16,-2 12 0 15,-2 10 0-15,0 5-1 16,2-1-1-16,4-7-1 15,9-4-2-15,1-24-6 16,25 1-20-16,-4-33-6 16,17-9-2-16,0-28 1 15</inkml:trace>
  <inkml:trace contextRef="#ctx0" brushRef="#br0" timeOffset="19899.9898">22523 15031 70 0,'-7'-27'39'16,"7"27"-1"-16,-32-23 1 15,9 25-31-15,-10 2-3 16,0 14-1-16,-4 5-1 15,2 10 0-15,2 5-2 16,5 3 1-16,5 1-1 16,10-2 0-16,7-4-1 15,10-7 0-15,7-8 1 16,9-12-1-16,9-8 0 15,3-12 0-15,5-8 0 16,-2-8 0-16,0-8 0 16,2-3 0-16,-5-5 0 15,-5-2-1-15,-4 5 2 16,-2 1-2-16,-7 9 2 0,-2 6-1 15,-5 8 0-15,-7 16 0 16,0 0 0-16,-10 23 1 16,0 2-1-16,-1 11 0 15,1 1 0-15,5 4 0 16,5-5-1-16,6-4 1 15,12-10 0-15,6-13 0 16,13-12 0-16,6-10 0 16,7-6 0-16,1-7 1 15,0 0-1-15,-5-2 1 16,-4 5-1-16,-8 7 1 15,-10 9-1-15,-7 7 0 16,-17 0 1-16,3 25-1 0,-12-1 0 16,-4 4 0-16,-1 1-1 15,-1 1 1-15,5-7 0 16,4-2-1-16,6-21 1 15,0 0 0-15,18-4 0 16,-1-15 1-16,4-7-1 16,2-6 1-16,0 0 0 15,-4-2-1-15,-3 9 1 16,-1 2 0-16,-7 9-1 15,-8 14 1-15,0 0-1 16,0 0 1-16,2 23-1 16,-4-3 0-16,2-4 0 15,1 3-1-15,7-4 1 16,6-9-1-16,11-8 0 0,6-8 0 15,9-12-1-15,8-8-1 16,9-8 0-16,-1-10 0 16,7-7 2-16,-5-5 0 15,-1-6 1-15,-4-4 0 16,-7 0 2-16,-8 3 1 15,-9 7 1-15,-8 11 0 16,-9 12-1-16,-9 19-1 16,-3 18 0-16,-14 23 0 15,-2 19-1-15,-2 14-1 16,-4 12-1-16,3 8-2 15,2 8-1-15,2-3-1 16,5 2-3-16,-5-16-8 16,19 9-5-16,-15-32-6 15,23 7-2-15,-14-33-11 0,13-6 2 16,-7-23 1-16</inkml:trace>
  <inkml:trace contextRef="#ctx0" brushRef="#br0" timeOffset="20334.0331">23551 14794 91 0,'-26'-20'41'15,"11"20"1"-15,-1-3-3 16,3 7-37-16,13-4-1 16,29 5-2-16,3-5 0 15,7-4 0-15,13-1 1 16,6-7 0-16,6-1 0 15,-1 0 1-15,-5-1 0 16,-7 2-1-16,-11 3 1 0,-13 3 0 16,-16 6 0-16,-11 0 0 15,-16 19 0-15,-11-2-1 16,-6 6 1-16,-2 2 0 15,3 2-1-15,5 1 0 16,10-4 0-16,12-7 0 16,14-3 0-16,12-7 0 15,13-4-1-15,10-3 1 16,6 0 0-16,2 2 0 15,-5 2 1-15,-9 8-1 16,-9 6 0-16,-15 12 1 16,-13 2-1-16,-11 6 0 15,-14 0-1-15,-6 2-1 0,-2 0-5 16,-5-15-9-16,18 11-7 15,-16-29-8-15,20 9-10 16,-8-16-2-16,6 5 1 16</inkml:trace>
  <inkml:trace contextRef="#ctx0" brushRef="#br0" timeOffset="21039.1037">21695 16176 59 0,'-17'-25'41'0,"7"12"-2"16,-7-13 1-16,12 5-28 16,-5 6-9-16,10 15 0 15,0 0-1-15,-14 17 1 16,4 20-1-16,-4 19-1 0,-3 12 1 15,-2 12-1-15,0 7 0 16,2-1 0-16,7-5-1 16,8-14 0-16,10-18 1 15,15-20-1-15,14-22 0 16,13-22 0-16,10-20 0 15,7-15 0-15,2-10 0 16,-3-6 2-16,-2-6-2 16,-8 2 1-16,-13 10-1 15,-10 12 1-15,-11 13-1 16,-8 17 1-16,-14 18-1 15,6 18-2-15,-8 18 2 16,-4 13-1-16,3 11 1 16,-1 1-1-16,5 2 1 15,6-8-1-15,8-12 1 0,6-14 1 16,6-20-1-16,5-22 1 15,2-19 0-15,1-14-1 16,-2-10 1-16,-3-8 1 16,-7-7-1-16,-7-2-1 15,-6 5 0-15,-5 5-2 16,-5 13-2-16,-5 5-3 15,10 23-10-15,-15-9-7 16,24 36-5-16,-14-5-12 16,27 9 1-16,-2 0 0 15</inkml:trace>
  <inkml:trace contextRef="#ctx0" brushRef="#br0" timeOffset="21723.1721">23055 16159 63 0,'-13'0'36'16,"-3"6"0"-16,-19-11-3 15,0 8-29-15,-12-3-1 16,-1 3 0-16,-9 4 0 16,0 6 1-16,-3 5-1 15,7 13 0-15,-2 4 1 16,12 13-1-16,3 3 0 15,13 4-2-15,10 1 1 16,16-4-2-16,9-9 0 16,16-7 1-16,11-15 0 15,10-14 0-15,7-18 0 16,3-16-1-16,3-10 1 15,0-10-1-15,-11-5 1 0,-4-3 0 16,-14 1 0-16,-6 5 0 16,-14 6 0-16,-5 12 0 15,-10 5 0-15,-6 11 0 16,2 10-1-16,-4 6-1 15,14-1 1-15,-14 17 0 16,15-3 0-16,12-4 0 16,6 1 0-16,5-4 1 15,6-4-1-15,2 2 0 16,1-1 1-16,-2 3-3 15,-5 7 2-15,-10 5-1 16,-7 5 1-16,-8 7-1 16,-6 5 1-16,-7 4-1 0,-7-1 0 15,1 2 1-15,0-9 0 16,2-4 0-16,2-10 0 15,7-6 0-15,7-12 1 16,7-18-1-16,3-5 0 16,6-8 1-16,0-1 0 15,1-6 0-15,0 0 0 16,-2-2 1-16,-5 7 0 15,-2 1 0-15,-2 6-1 16,-2 3 0-16,0 8-2 16,-2-2 0-16,8 7-4 15,2-2-1-15,15 10-6 16,-5-18-5-16,26 19-5 15,-12-28-4-15,25 17-3 0,-10-23-11 16,16 6 3-16</inkml:trace>
  <inkml:trace contextRef="#ctx0" brushRef="#br0" timeOffset="21941.1938">23687 15609 72 0,'-33'13'40'0,"10"19"-2"16,-3-2-1-16,9 21-34 15,3 11 0-15,7 19 0 16,-1 12-1-16,1 13-1 16,3 5 0-16,1-2-3 15,1-1-2-15,-4-22-12 0,18 4-15 16,-16-36-8-16,18-10-2 15,-2-35 0-15</inkml:trace>
  <inkml:trace contextRef="#ctx0" brushRef="#br0" timeOffset="22203.2201">23782 16097 62 0,'-29'14'41'0,"-14"1"-1"15,9 22 0-15,-5-3-22 16,9 5-15-16,7-3-1 15,10-1-1-15,12-5 0 16,11-7 1-16,9-7 0 0,11-5 0 16,7-3-1-16,6 1 0 15,5-4-1-15,1-2-2 16,6 2-4-16,-10-9-10 15,18 19-8-15,-22-27-6 16,16 15-12-16,-12-20-2 16,4 6 2-16</inkml:trace>
  <inkml:trace contextRef="#ctx0" brushRef="#br0" timeOffset="22482.248">24491 15314 80 0,'-17'6'41'16,"6"13"-2"-16,-16 0-1 16,-1 13-36-16,3 5-3 15,1-3-6-15,14 14-21 16,-8-22-11-16,21 3 1 15,-3-29-2-15</inkml:trace>
  <inkml:trace contextRef="#ctx0" brushRef="#br0" timeOffset="22641.2639">24629 15392 78 0,'-18'14'41'0,"3"17"0"16,-14-3 0-16,11 9-35 16,-2-4-3-16,5-4-5 15,13 8-14-15,-8-22-19 16,23 11-6-16,-4-9-2 15,14 11 0-15</inkml:trace>
  <inkml:trace contextRef="#ctx0" brushRef="#br0" timeOffset="22797.2794">24846 16613 86 0,'-15'14'41'15,"3"-20"-15"-15,7-14-25 16,-6-13-42-16,15 3-4 15,-3-12 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3:34.0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16908 16164 33 0,'14'-5'34'0,"-14"5"1"16,14-1 0-16,-26 2-31 16,11 13-1-16,-5 4 1 15,1 13 0-15,-4 9 1 16,-1 18 0-16,-4 9-1 15,0 12 1-15,0 4-1 0,4 1-1 16,0-6-1-16,6 1 0 16,3-12-1-16,3-15 0 15,2-19-1-15,5-15 1 16,-9-18-1-16,19-11 0 15,-6-17 0-15,-3-16 0 16,0-14 1-16,-6-12-1 16,1-7 0-16,-6-5 1 15,-4-5-1-15,2 0 0 16,-4 8 0-16,1 5 0 15,6 13 0-15,3 7 0 16,9 11 0-16,10 8 0 16,7 12 0-16,9 9 0 15,7 4 0-15,6 5 0 16,3 7 0-16,-2 3 0 0,-5 6 0 15,-8 7 0-15,-16 10 0 16,-9 5 0-16,-19 9 0 16,-16 2 0-16,-11 2 0 15,-12 3 0-15,-6 1 0 16,-5-2 0-16,7-4 0 15,0-7 0-15,11-7 0 16,13 0 0-16,9-6 1 16,14-2-1-16,10-2 1 15,9-3 1-15,9 4-1 16,2 1 0-16,3 5 0 15,2 1 0-15,1 4 0 16,-6 2-2-16,-4 3 0 16,0-2-2-16,2 1-4 0,-10-15-26 15,14 7-6-15,-4-23-1 16,7 0 1-16</inkml:trace>
  <inkml:trace contextRef="#ctx0" brushRef="#br0" timeOffset="368.0366">17494 16640 61 0,'-12'20'40'0,"11"7"-2"15,1-14 0-15,12 1-36 16,12-7 1-16,15-6-1 15,9-12 1-15,8-5-2 0,3-9 1 16,-1-4-1-16,-6-3 1 16,-8-1-1-16,-12-1 0 15,-17 4-1-15,-16 7 1 16,-16 4-1-16,-15 10 1 15,-10 8-2-15,-7 9 1 16,-6 13 0-16,3 7 0 16,-1 10 1-16,6 8-1 15,6 3 0-15,14 1 1 16,13-3-1-16,18-3 0 15,13-12 0-15,23-6-2 16,12-14-3-16,27 1-23 16,5-26-11-16,20 2 0 0,1-20-2 15</inkml:trace>
  <inkml:trace contextRef="#ctx0" brushRef="#br0" timeOffset="647.0647">18496 15822 71 0,'-29'-17'41'0,"6"23"-2"15,-7 3-2-15,4 26-34 16,-4 11 0-16,1 19 0 15,0 14-1-15,0 14 0 0,0 6-1 16,5 9 0-16,5-6 0 16,7-1-2-16,12-8-3 15,0-21-9-15,17-3-26 16,-5-28 0-16,15-7-2 15,-7-25 0-15</inkml:trace>
  <inkml:trace contextRef="#ctx0" brushRef="#br0" timeOffset="811.0811">18197 16502 67 0,'-18'-17'42'16,"18"17"-1"-16,0 0 2 15,37-2-32-15,-3 1-8 16,15-6-4-16,9 4-4 0,-5-18-28 15,19 15-7-15,-16-9 0 16,3 13-4-16</inkml:trace>
  <inkml:trace contextRef="#ctx0" brushRef="#br0" timeOffset="1254.1253">17124 17234 49 0,'-20'-6'39'16,"8"7"-1"-16,-2-5-1 15,14 4-32-15,0 0 1 16,0 0-1-16,14-14 0 15,15 5-2-15,13-3 1 16,14-2-2-16,12-1 1 16,14 0-1-16,6 0 0 15,9 4-1-15,2 0 0 16,-1 3-2-16,1 4 1 15,-7-1 0-15,-3 0-1 0,-4 0-1 16,-3-1 0-16,-6-3-1 16,-3-1-2-16,-16-9-7 15,5 7-26-15,-23-10-1 16,-1 6 0-16,-19-2-1 15</inkml:trace>
  <inkml:trace contextRef="#ctx0" brushRef="#br0" timeOffset="1660.166">18757 16760 77 0,'-15'8'42'0,"2"0"-5"16,-1-5-34-16,-14-7-43 15,14 4-2-15,-6-12-1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4T02:09:25.0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15681 4772 83 0,'0'0'37'16,"12"-5"-3"-16,-7 24 2 15,-5 11-36-15,4 11-1 16,-1 20 3-16,2 19-1 16,-3 17 1-16,-1 19 0 15,-2 11 1-15,-2 9 0 0,-4 6 1 16,0 1 0-16,-4-9-2 15,2-10 1-15,-2-15-1 16,3-22 0-16,-2-16-1 16,6-18 0-16,0-26-1 15,4-27 1-15,7-21 0 16,0-28-1-16,6-25-1 15,0-22 3-15,0-22-2 16,1-20-1-16,0-16 1 16,-2-9 1-16,2 0-2 15,-4 3 0-15,6 8 1 16,2 13-2-16,5 12 2 15,11 15 0-15,6 16-1 16,9 19 0-16,6 14 1 0,6 15 1 16,5 15-1-16,2 17 0 15,3 16 0-15,3 18 0 16,-6 18-1-16,0 15 1 15,-9 14-1-15,-6 11 1 16,-21 9 0-16,-11 5 0 16,-22 1 2-16,-20 2-1 15,-20-3 2-15,-19-1-2 16,-19-7 2-16,-13-7-2 15,-8-8 1-15,-4-11-3 16,5-10-1-16,9-17-3 16,18-3-10-16,10-23-24 15,33-3 0-15,16-16-1 16,33 2 0-16</inkml:trace>
  <inkml:trace contextRef="#ctx0" brushRef="#br0" timeOffset="503.0503">17641 5688 83 0,'-22'-21'37'16,"-13"4"-4"-16,-23-1 4 16,-4 5-34-16,-18 11 1 15,-6 14 0-15,-10 6-1 0,-4 14 2 16,-4 9-1-16,5 14 1 15,2 8-2-15,9 8 1 16,12 4-2-16,21-3 1 16,18-1-1-16,25-9-1 15,29-9-1-15,24-15 0 16,22-21 0-16,21-19 0 15,15-22 0-15,10-23 0 16,7-19-1-16,-2-16 3 16,-6-10-3-16,-14-3 0 15,-13 4 0-15,-19 9 0 16,-17 13 0-16,-20 16 1 15,-19 19 0-15,-13 23-2 0,-16 29 2 16,-9 22 1-16,-7 17 0 16,0 22 1-16,7 12-2 15,6 3-1-15,16 8-4 16,10-18-17-16,26-1-16 15,10-23 0-15,29-13-2 16,6-23-1-16</inkml:trace>
  <inkml:trace contextRef="#ctx0" brushRef="#br0" timeOffset="1076.1076">18506 5581 96 0,'-62'11'39'15,"-3"21"3"-15,-15 6-1 0,6 20-36 16,-4-2-1-16,10 11-1 16,7 1 0-16,13 1 0 15,17-8-1-15,17-2-3 16,15-8 1-16,18-11 1 15,16-14-1-15,16-16 0 16,12-17 0-16,9-16 0 16,5-16 1-16,5-13-1 15,-3-9-1-15,-3-7 2 16,-11-3-2-16,-10 0-1 15,-13 4 1-15,-8 9-1 16,-14 12 0-16,-9 12 1 0,-9 19 1 16,-2 15-3-16,-9 32 5 15,0 21-1-15,-1 33 1 16,3 24 0-16,3 30 0 15,4 21 2-15,2 20-3 16,3 8 2-16,-1 4-4 16,3-5 2-16,-2-11-1 15,-6-11 2-15,-6-22-3 16,-5-20 1-16,-9-25 0 15,-8-24 1-15,-5-24-1 16,-9-28 0-16,-2-31 0 16,-4-31 0-16,1-31 0 15,-3-30-2-15,6-25 1 16,8-22-1-16,14-8 0 15,7-4-3-15,14 10 0 0,6 2-15 16,23 21-17-16,1 13-3 16,19 20 2-16,1 9-4 15</inkml:trace>
  <inkml:trace contextRef="#ctx0" brushRef="#br0" timeOffset="1517.1516">19400 5919 108 0,'0'38'38'16,"-9"-9"2"-16,18-2-3 15,-5-16-36-15,19-10 1 0,12-9-1 16,13-11 0-16,7-9-1 15,9-9 2-15,3-10-3 16,4-5 1-16,-5-1 0 16,-9 0 0-16,-12 2 0 15,-13 6 0-15,-18 1 1 16,-15 8-2-16,-19 11 3 15,-13 8-1-15,-21 9 0 16,-7 12 0-16,-10 12 0 16,-6 18 0-16,-1 14 2 15,3 13 0-15,3 14 0 16,15 7-1-16,13 4 1 15,17-2-1-15,25-5 1 16,23-12-3-16,25-14 0 16,26-17 0-16,27-21 0 0,19-20 0 15,24-21 0-15,11-21-4 16,19-9-11-16,-11-31-19 15,14 0-9-15,-14-18 0 16,-3 3-1-16</inkml:trace>
  <inkml:trace contextRef="#ctx0" brushRef="#br0" timeOffset="1803.1802">21544 4775 104 0,'-14'32'38'16,"8"25"2"-16,-11 8-4 15,4 30-35-15,0 18 1 16,3 19-1-16,-3 11 4 15,0 9-2-15,2-2 1 16,-1-9-3-16,6-13 0 16,5-20-3-16,14-8-19 15,0-34-16-15,16-13-3 16,-2-30 1-16,16-17-3 15</inkml:trace>
  <inkml:trace contextRef="#ctx0" brushRef="#br0" timeOffset="2242.2241">22107 4978 108 0,'29'-7'40'16,"4"-15"1"-16,23 6-3 16,5-9-36-16,20-2-2 15,13-3 2-15,7 5-1 16,-1 6 1-16,-9 10-1 15,-10 12 0-15,-16 13 0 0,-23 15 1 16,-24 18-1-16,-28 19 1 16,-19 15 0-16,-28 15 0 15,-9 13-1-15,-14 6 1 16,-2 0 0-16,2-1-1 15,8-7 2-15,12-11-3 16,14-12 0-16,21-15 0 16,21-16 0-16,19-15 0 15,26-20 0-15,23-16 0 16,16-19 0-16,20-13 0 15,10-17-4-15,24 0-19 16,-8-24-16-16,11 0-5 16,-14-5 1-16,-4 7-1 15</inkml:trace>
  <inkml:trace contextRef="#ctx0" brushRef="#br0" timeOffset="2626.2625">23830 4935 95 0,'0'0'39'15,"0"0"1"-15,-1 20-2 16,-11 4-24-16,-1 14-11 16,-2 5 2-16,0 15-3 0,-10 7 3 15,7 10-3-15,-3 3 2 16,4-2-2-16,6-7-1 15,12-3 1-15,13-18-1 16,20-16 1-16,21-18-2 16,22-18 0-16,27-18 0 15,18-14 0-15,18-16-2 16,9-21-3-16,14 3-4 15,-20-23-21-15,7 11-13 16,-26-7 1-16,-19 12-2 16,-30-2 2-16</inkml:trace>
  <inkml:trace contextRef="#ctx0" brushRef="#br0" timeOffset="2844.2843">24391 5066 119 0,'-38'70'44'15,"2"-1"0"-15,19 18-3 16,-2 5-37-16,13 10-1 16,10 11-3-16,-3 6 0 15,-2 6 0-15,-5-9-5 16,12 6-22-16,-7-29-14 15,11-11 0-15,2-23-2 16,18-13-1-16</inkml:trace>
  <inkml:trace contextRef="#ctx0" brushRef="#br0" timeOffset="2996.2996">24945 6412 122 0,'33'20'43'0,"-19"-13"1"16,-4 9-2-16,-23-23-38 15,-1 4-6-15,0-5-4 16,-16-21-25-16,10 7-10 15,-18-14-2-15,1 4 0 16,-18-13-1-16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23:29:23.8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20155 14346 6 0,'16'-15'29'0,"-4"-1"1"16,-5-1 3-16,2 5-20 15,-13-16 1-15,14 11-2 16,-16-9-2-16,8 9-1 16,-12-8-1-16,4 11-1 15,-14 1-1-15,-1 8-2 16,-9 3 0-16,-8 12-1 15,-8 6 0-15,-5 14-1 16,-11 7 0-16,-1 12 0 16,-8 7 0-16,5 8-1 0,0 2 0 15,8 6 1 1,5-3-2-16,11-1-1 0,13-2 1 15,14-5-1-15,17-3 1 16,11-4-1-16,18-8 0 16,14-8-1-16,13-9 1 15,12-10-2-15,12-6-2 16,5-19-5-16,21 2-27 15,-9-22-1-15,11 4-1 16,-10-11 1-16</inkml:trace>
  <inkml:trace contextRef="#ctx0" brushRef="#br0" timeOffset="766.0766">20981 14406 47 0,'7'-26'34'0,"-10"-3"2"16,1 7-2-16,-12-7-26 16,0 15-3-16,-10-3 1 15,0 10-1-15,-9 0-1 16,0 10 0-16,-6 1 0 15,-1 7-1-15,0 1 0 16,3 4 0-16,-1 4-1 16,7 4 1-16,0 4-2 0,5 8 0 15,5 4 0-15,3 7 0 16,4 4-1-16,1 9 0 15,7 1 0-15,6 2-1 16,8 0 1-16,3-4-1 16,12-10 0-16,11-6 0 15,13-10 0-15,9-14 0 16,11-14 1-16,6-13 0 15,9-12-1-15,3-18 1 16,-4-10 1-16,-6-7 1 16,-11-8 0-16,-10-3-1 15,-18-5 1-15,-14 3 0 16,-17 3-1-16,-16 1 0 15,-14 10-1-15,-11 9 0 16,-13 12-1-16,-9 13 0 0,-5 20 0 16,-3 9-1-16,3 15-2 15,3 5-2-15,23 13-31 16,3-10-1-16,25 4-1 15,12-14 0-15</inkml:trace>
  <inkml:trace contextRef="#ctx0" brushRef="#br0" timeOffset="1330.1327">21321 14853 59 0,'12'0'38'0,"9"-2"-2"16,-2-11-1-16,9 2-31 0,5-5-2 15,5 6 2-15,-3-2-2 16,1 8 1-16,-6 2-2 15,-7 6 0-15,-10 4 1 16,-9 9-1-16,-11 5 1 16,-7 5-2-16,-10 5 2 15,-3 1-1-15,-6 2 0 16,2 0 1-16,-1-5 0 15,8-4 0-15,1-5-1 16,13-4 0-16,6-7 1 16,15-4-1-16,11-8 0 15,5-4-1-15,8-5 0 16,3-2-2-16,8 7-10 0,-7-15-27 15,2 10-1-15,-12-9-1 16,3 11-2-16</inkml:trace>
  <inkml:trace contextRef="#ctx0" brushRef="#br0" timeOffset="20927.0925">21716 10775 72 0,'-2'-14'36'15,"-7"-4"-2"-15,4 5 2 16,-8-3-27-16,13 16-3 0,-14-20 1 15,14 20-3-15,0 0-1 16,-10 20-1-16,8 5 0 16,1 11-1-16,-3 15 0 15,3 10-2-15,-4 14 1 16,1 10 0-16,-6 11 0 15,-1 4-1-15,-3 1 1 16,2-7 1-16,0-7-2 16,5-16 0-16,9-9-7 15,-3-29-27-15,20-15 0 16,1-27-2-16,11-10 0 15</inkml:trace>
  <inkml:trace contextRef="#ctx0" brushRef="#br0" timeOffset="21131.1128">21676 11255 96 0,'-9'16'37'16,"-3"-6"2"-16,20 2-2 15,6-10-34-15,14-7-1 16,12-6-2-16,10-11-1 15,10-2-2-15,-2-13-5 16,16 7-22-16,-15-16-9 16,6 5 4-16,-15-8-1 15</inkml:trace>
  <inkml:trace contextRef="#ctx0" brushRef="#br0" timeOffset="21340.1338">22326 10642 111 0,'-20'57'39'0,"-16"10"-1"15,7 18-4-15,-7 4-31 16,4 9-3-16,-1 1 1 16,8-2-2-16,3-2 0 15,4-8-3-15,16-6-1 16,0-25-21-16,23 3-13 15,-2-25 1-15,16-8-1 16,-2-18 0-16</inkml:trace>
  <inkml:trace contextRef="#ctx0" brushRef="#br0" timeOffset="21790.1788">22451 11447 93 0,'0'0'38'15,"-11"-3"-2"-15,11 3 2 16,21-19-36-16,-2 3-1 0,7-3 0 16,6 1 0-16,1 0 0 15,2 5-1-15,-3 3 1 16,-4 6 0-16,-7 7-1 15,-9 8 1-15,-12 8 0 16,-11 7 0-16,-6 4-1 16,-6 5 2-16,-4 2-1 15,-1 1 0-15,4-5 0 16,4-2 0-16,6-6 0 15,12-8-1-15,14-9 1 16,7-7-1-16,14-7-1 16,5-6-3-16,9 2-8 15,-7-14-25-15,13 7-1 16,-11-10-1-16,2 9-1 0</inkml:trace>
  <inkml:trace contextRef="#ctx0" brushRef="#br0" timeOffset="22355.2353">23314 11047 53 0,'-4'-23'36'15,"3"7"1"-15,-9-3 0 16,10 19-19-16,-23-23-7 15,23 23 1-15,-29-17-5 16,14 14 1-16,-5-2-4 16,1 7 0-16,-5 4-1 15,-3 10-1-15,-3 6 0 16,-2 9-2-16,-5 9 1 15,1 5-1-15,-1 5 0 16,4 7 0-16,8-2 0 16,5 2 0-16,12-4 0 15,14-5 1-15,13-6 0 16,16-9-1-16,9-8 1 15,12-11-1-15,8-10 1 0,4-10-1 16,0-10 0-16,-6-11 0 16,-3-7 0-16,-8-10 0 15,-8-5-1-15,-13-2 1 16,-9-4-1-16,-15 1 0 15,-8 1 1-15,-7-2 0 16,-10 3 0-16,-6 9 1 16,-9 7 0-16,-5 12 0 15,-4 13-1-15,-2 11-1 16,2 23-10-16,-9-4-25 15,21 18-5-15,-5-6 0 16,19 3-2-16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23:35:31.16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9442 14282 24 0,'18'-24'29'0,"4"6"1"16,-5 3-21-16,-8-8 1 0,9 14 0 15,-14-13 1-15,9 15 0 16,-15-10-3-16,2 17 0 15,-3-21-1-15,3 21-2 16,-15-23 0-16,5 13-1 16,-9-3-1-16,0 4 0 15,-8-2-1-15,-2 3 0 16,-12 1-1-16,-2 3 1 15,-5 1 0-15,-8 7-1 16,-7 0-1-16,1 5 1 16,-8 2 0-16,-1 5 0 15,-2 3-1-15,0 0 0 16,1 6 1-16,2 2 0 15,-4 5-1-15,5 5 1 16,-5 8-1-16,3 8 1 0,0 9-1 16,-4 3 0-16,0 7 0 15,2 5 0-15,3 5-1 16,2 3 0-16,5-1 0 15,9-1 0-15,6-1 1 16,10-1-1-16,10 1 1 16,10-4-1-16,6-3 1 15,11 1-1-15,10-1 1 16,6 4-1-16,8-2 1 15,8 4-1-15,3-4 1 16,8 1 0-16,4-4 0 16,6-1 1-16,13-12-1 15,14-13 1-15,18-19 0 16,15-20 0-16,24-19 0 0,14-18-2 15,19-7-3-15,-6-20-35 16,17 7 1-16,-13-9-4 16,-11 17 2-16</inkml:trace>
  <inkml:trace contextRef="#ctx0" brushRef="#br0" timeOffset="827.0827">10866 14196 27 0,'5'-10'34'15,"-5"10"0"-15,8-20 2 16,-8 20-25-16,3-12-4 16,-3 12-1-16,0 0 0 15,8 20-1-15,-9 0 0 16,5 15-1-16,-1 6-1 15,1 16-1-15,1 10 0 16,1 12 0-16,1 10 0 16,2 11 0-16,-3 6-1 15,2 12 1-15,-6 0-1 16,-1 4 0-16,0 2 0 15,-1 2 0-15,-1-8-1 16,0-6 1-16,2-11-1 0,0-13 0 16,4-13 0-16,3-18-3 15,1-11-4-15,-5-31-19 16,10 2-13-16,-14-17-2 15,21-24 0-15</inkml:trace>
  <inkml:trace contextRef="#ctx0" brushRef="#br0" timeOffset="1136.1135">11073 15290 64 0,'-12'0'40'16,"12"0"-1"-16,0 0 0 16,-18-8-40-16,18 8 0 15,0 0 1-15,10-6 0 16,-10 6 1-16,22 3-1 15,-2-2 1-15,5-5 0 16,9-3 0-16,8-8 0 16,9-5-1-16,11-11-1 15,5-14-5-15,19 0-30 16,-9-13-2-16,8 5-1 15,-8-8-1-15</inkml:trace>
  <inkml:trace contextRef="#ctx0" brushRef="#br0" timeOffset="1654.1652">11990 14040 58 0,'-5'-11'40'15,"5"11"-2"-15,0 0 1 16,-5 14-35-16,-4 3-1 16,6 14 0-16,-6 13 0 15,3 17 1-15,0 16-2 16,2 15 0-16,-2 12 1 15,3 17 0-15,-4 7 0 16,4 10-1-16,0 3 0 16,2 1 0-16,-3-6-1 15,4-1 0-15,3-11 0 0,0-10-1 16,2-16 0-16,4-16-1 15,0-18-1-15,4-20-3 16,3-11-4-16,-16-33-31 16,27-7-2-16,-13-25 0 15,8-6-1-15</inkml:trace>
  <inkml:trace contextRef="#ctx0" brushRef="#br0" timeOffset="3764.3764">13948 14312 21 0,'13'-15'30'0,"-9"1"1"16,2-2 1-16,-6 16-24 15,0-27 1-15,0 27 0 16,-3-24 1-16,3 24-2 16,-10-20-1-16,10 20-1 15,-17-19 0-15,6 14-2 16,-7-2-1-16,1 4-1 0,-10 0 0 15,-3 6 0-15,-7 0 0 16,-2 5-1-16,-8 0 0 16,0 5 0-16,-1 0 0 15,-3 3 0-15,4 1 0 16,-2 1 0-16,5 0-1 15,0 3 1-15,1-1 0 16,1 5 0-16,4 1 0 16,0 2 0-16,4 4 0 15,0 2 0-15,-1 1-1 16,7 6 1-16,-1 1-1 15,0 6 0-15,1 1-1 16,-1 2 0-16,2-1 1 0,1 1-1 16,2 1 0-16,-2-1 0 15,7-1 1-15,0-3-1 16,4-2 1-16,1 0 0 15,5-1 0-15,4-3 0 16,-1 1 0-16,5-4 0 16,1 0 0-16,-1-2 0 15,5-1 0-15,-1 1 1 16,3 0-1-16,-4-2-1 15,3 0 2-15,1-1-2 16,1 1 2-16,2-1-2 16,-1-2 2-16,2 3-3 15,0-4 2-15,6-1 0 16,1-1 0-16,2 1 0 0,2-1 0 15,1-2 0-15,3 0 0 16,1-3 0-16,1-1 0 16,4-3 0-16,0 0 0 15,4-2 0-15,-1-4-1 16,6-3 1-16,1-3-1 15,6-2 1-15,3-3-1 16,4-4 1-16,3-3-1 16,5-1 2-16,2-1-1 15,4-1 0-15,0-3 1 16,-1-1-1-16,0 1-1 15,-5-1 1-15,1 0 0 16,-5 0-1-16,0-2 1 16,-1-1-1-16,-3 1 1 15,-1-2 0-15,0-1 0 0,-3-4 0 16,-2 0 0-16,-3-3 0 15,-3-3 1-15,-7-1-1 16,-2-2 0-16,-5 0 0 16,-4-4 1-16,-2 2 0 15,-7-1-1-15,0-3 2 16,-1-1-2-16,-3-1 1 15,-5-1-1-15,2-4 1 16,-4-1 0-16,0-2-2 16,-1 2 2-16,-3-2-1 15,-2 1 0-15,1 0 1 16,0 1-1-16,-4 2 1 15,2 1-1-15,-4 2 1 16,1 0-1-16,0 0 2 0,-2 2-2 16,1 0 2-16,-2 1-2 15,-1 1 1-15,1-1 0 16,0 2 0-16,0 0 0 15,-1 3-1-15,-1-1 0 16,-2 3 0-16,0 1 0 16,-2 1 1-16,0 4-1 15,0 2 0-15,0 0 0 16,-2 1 0-16,-2 2 0 15,3-1 0-15,-1 2 0 16,-2-2 0-16,0 2 0 16,3 0 0-16,-2 3 0 15,-1 1 0-15,-2 3 0 0,-4 5 0 16,-5 3 0-16,-6 3-1 15,-2 3 1-15,-5 2 0 16,-5 0 1-16,1 2-1 16,2-2 0-16,2-2 1 15,6-3-1-15,8-2 0 16,4-1 0-16,8-1-1 15,7 2-2-15,10 1-1 16,-11 4-7-16,-3-5-18 16,14 20-9-16,-15-8-1 15,7 12-2-15,-10-8 1 16</inkml:trace>
  <inkml:trace contextRef="#ctx0" brushRef="#br0" timeOffset="8962.8959">10004 15528 42 0,'-1'-11'36'0,"1"11"1"16,3-23-2-16,-3 23-32 16,-1-15 1-16,1 15 0 15,0 0 0-15,0 0 1 16,-14 9-1-16,-1 8-2 15,-9 5 1-15,-4 12-2 0,-6 8 1 16,-4 17-1-16,-7 10 1 16,-2 14-1-16,2 13 0 15,1 9 0-15,7 2 0 16,4 6 0-16,9-6 0 15,10-6 0-15,13-12 0 16,13-12-1-16,10-21 0 16,13-14 0-16,12-19 1 15,6-17-1-15,3-20 0 16,0-12 0-16,-5-10 1 15,-11-6-1-15,-11-5 1 16,-15-1 0-16,-22 6 0 16,-19 4-1-16,-18 15 0 15,-15 9 0-15,-5 14-1 0,-11 14-1 16,4 11-2-16,3-1-6 15,30 15-30-15,8-14 1 16,28 2-3-16,20-17 2 16</inkml:trace>
  <inkml:trace contextRef="#ctx0" brushRef="#br0" timeOffset="12231.223">15289 15591 18 0,'18'-15'32'16,"-7"-4"0"-16,1 6 2 16,-6-2-24-16,-6 15-4 15,3-20-1-15,-3 20 2 16,0 0-2-16,-18-3 0 15,-2 7 1-15,-2 10-1 0,-10 0-2 16,-3 10 0-16,-8 5-1 16,-3 13-2-16,-4 8 2 15,-2 13-2-15,0 11 0 16,3 13-1-16,1 6 3 15,10 10-2-15,7-1 1 16,9 2-1-16,10-4 1 16,12-11-1-16,13-12 1 15,15-17-1-15,8-15 1 16,15-16 0-16,8-20 0 15,1-16 0-15,-1-16 0 16,-2-11 0-16,-11-10 1 16,-12-1-1-16,-19-5-1 15,-21 8 0-15,-19 1-1 16,-19 10 0-16,-12 14-2 0,-9 8 0 15,-4 11-1-15,-3 3-4 16,14 17-3-16,-1-13-25 16,30 9 0-16,6-13-2 15,23-5 0-15</inkml:trace>
  <inkml:trace contextRef="#ctx0" brushRef="#br0" timeOffset="13853.3852">12197 16017 19 0,'0'0'33'16,"3"-14"2"-16,-6 4-1 16,3 10-24-16,0 0-2 15,0 0 0-15,-2-12-1 16,2 12-1-16,-3 14-2 15,2 6-1-15,-5 4 1 16,1 16-1-16,0 8-1 16,-4 12-1-16,-2 8 1 0,0 9-2 15,-4 3 1-15,0-1-1 16,5-4 0-16,-3-13-3 15,8-2-9-15,-4-22-25 16,14-3 0-16,-2-25-2 16,15-5 0-16</inkml:trace>
  <inkml:trace contextRef="#ctx0" brushRef="#br0" timeOffset="14526.4525">12374 16148 48 0,'0'0'38'0,"0"0"-2"16,0 0 1-16,0 0-33 15,-4-12 0-15,4 12 2 16,19-18-3-16,-5 5 0 15,7-3-2-15,4-2 1 16,3 0-1-16,2 2 0 16,-2 3-1-16,1 4 0 15,-4 4 0-15,-3 6 0 16,-4 9 0-16,-9 5 1 0,-4 5-1 15,-7 7 1-15,-1 6-1 16,-6 8 0-16,-6 0 0 16,-4 5 0-16,-3 3 1 15,-5 3 0-15,2 2 0 16,-5-1 0-16,1-1 0 15,0-5 1-15,6-3 0 16,2-5 0-16,9-7-1 16,5-6 1-16,11-9 0 15,6-8-1-15,12-5 0 16,7-8 0-16,8-4 0 15,7-6-1-15,6-1 1 16,1-4-1-16,0 2 0 16,-1 0-1-16,-6 1 2 0,-5 5-1 15,-5 4 0-15,-8 4 0 16,-5 6 0-16,-7 1 0 15,-14-4 0-15,15 20-1 16,-12-8 0-16,-1 0-1 16,-2-12-2-16,5 27-8 15,-5-27-26-15,0 0-3 16,1-11-1-16,14 2 0 15</inkml:trace>
  <inkml:trace contextRef="#ctx0" brushRef="#br0" timeOffset="16371.637">17531 15587 28 0,'0'-26'33'0,"-9"7"2"16,-11-2-2-16,-8 13-27 16,-17 3-3-16,-6 15 2 15,-15 6 0-15,-7 17-1 16,-11 9 0-16,-6 15-2 0,-6 8 2 15,1 14-1-15,1 5-1 16,10 10 1-16,6 2-1 16,17 6-1-16,12-4 1 15,19 0-1-15,16-10 0 16,19-3 0-16,18-14 0 15,13-12 0-15,11-15-1 16,11-13 1-16,8-17 0 16,8-14 1-16,3-20-1 15,3-8 0-15,-4-12 0 16,-4-5 0-16,-6-3 0 15,-8 5 0-15,-12 3 0 16,-11 8-1-16,-12 14 1 16,-11 16-1-16,-10 16 0 0,-9 18 1 15,-6 11-1-15,-4 10 0 16,-1 8 0-16,0-1 0 15,3 1-2-15,4-12-1 16,9-9-2-16,12-29-5 16,28-9-27-16,-6-35 0 15,23-12-3-15,-3-27 2 16</inkml:trace>
  <inkml:trace contextRef="#ctx0" brushRef="#br0" timeOffset="16649.6648">17857 15404 72 0,'-2'42'41'15,"1"29"-2"-15,-16 5-1 16,-5 24-38-16,-1 20 0 15,-4 17 0-15,-5 12 2 16,-3 4-4-16,-1-1 3 16,2-7-2-16,8-14 1 15,7-17-3-15,16-21 0 16,5-24-2-16,22-17-6 15,-1-25-25-15,25-8-1 16,-3-31-2-16,15-4 2 16</inkml:trace>
  <inkml:trace contextRef="#ctx0" brushRef="#br0" timeOffset="17131.713">18084 16318 62 0,'0'0'39'16,"0"0"-1"-16,-4 12-1 16,4-12-33-16,4 16-3 15,-8-1 3-15,-1 16-2 16,-5 6 2-16,0 15-3 15,-7 7 2-15,-1 4 0 16,-1 3-2-16,4-6 0 0,5-5-1 16,10-12 1-16,13-16 0 15,13-16-1-15,16-18 1 16,11-10-1-16,12-17 1 15,7-9-1-15,3-11 1 16,2-3-1-16,-4-3 1 16,-9 0-1-16,-7 3 0 15,-9 6 1-15,-11 11-1 16,-12 8 1-16,-5 10-1 15,-11 11-1-15,-9 11 1 16,-3 15 0-16,-9 9 0 16,-2 12-1-16,-1 8 0 15,-3 6-3-15,5 5 1 16,1-5-1-16,12 1-2 0,7-18-3 15,26 7-15-15,0-34-13 16,26 0-2-16,3-30 2 16,19-3 0-16</inkml:trace>
  <inkml:trace contextRef="#ctx0" brushRef="#br0" timeOffset="17484.7483">19483 16287 43 0,'-12'2'33'0,"12"-2"2"16,5-10-1-16,7 4-28 15,-8-10-1-15,-4 16 0 0,11-20 1 16,-11 20 0-16,0 0-1 15,-19 0-1-15,-3 10 0 16,-2 10-2-16,-10 10 1 16,-1 8-2-16,-9 13 2 15,2 6-2-15,-1 5 1 16,3 5-2-16,7-3 1 15,5-2 0-15,12-6-1 16,9-9-1-16,17-7-1 16,11-17-1-16,16-6-2 15,8-18-8-15,31 3-24 16,-8-20-1-16,21 3-2 15,-7-20 1-15</inkml:trace>
  <inkml:trace contextRef="#ctx0" brushRef="#br0" timeOffset="17889.7888">20081 16417 59 0,'-21'-17'39'0,"3"15"-2"16,-11-7 2-16,12 11-33 15,-7 5-3-15,3 10 0 16,-2 4-1-16,2 11 1 15,1 4-2-15,2 9 1 16,-1 1 0-16,5 4 0 16,5 0-1-16,5-5 0 15,7-3 0-15,6-8 0 0,13-8 0 16,9-12-1-16,11-11 1 15,9-11-1-15,3-14 1 16,9-10-1-16,-2-16 0 16,-2-5 0-16,-9-8-1 15,-10 1 1-15,-13-1-2 16,-14 0 3-16,-14 7-3 15,-11 4 2-15,-12 18-2 16,-11 7 2-16,0 14-2 16,-7 10-1-16,4 12 1 15,2 7-4-15,10 15-2 16,3-15-18-16,23 14-10 15,5-15-4-15,21 1 2 16,7-18 1-16</inkml:trace>
  <inkml:trace contextRef="#ctx0" brushRef="#br0" timeOffset="18302.8301">20803 16330 60 0,'0'0'39'15,"-27"-11"-2"-15,16 9 2 16,-6-8-37-16,2 3 3 16,-4 1-3-16,3 7 0 15,-6 3 1-15,-2 11-3 16,-2 1 3-16,2 8-3 0,2 5 2 15,1 3-3-15,6 1 3 16,6 2-2-16,8-7 1 16,8-1 0-16,8-6-1 15,10-5 0-15,5-3 0 16,6-5 1-16,0-1-1 15,-2-1 0-15,-4 3 0 16,-4 3 0-16,-9 8 0 16,-13 3 0-16,-8 8 0 15,-13 6 0-15,-6 5 0 16,-3 2-1-16,-3 1-2 15,1-10-1-15,10 2-11 16,-4-30-21-16,22-7-3 16,18-14-1-16,14-12 0 15</inkml:trace>
  <inkml:trace contextRef="#ctx0" brushRef="#br0" timeOffset="18734.8733">21134 16515 61 0,'-7'34'39'16,"1"-19"1"-16,22 4-1 15,7-16-35-15,17-7 0 16,9-8-1-16,13-5 0 0,2-8-1 15,3-4 0 1,0-3 0-16,-6-3-2 0,-9 2 1 16,-11-1 1-16,-15 7-1 15,-15 1 1-15,-11 5-2 16,-15 3 2-16,-12 8-2 15,-7 5 2-15,-8 10-2 16,-8 11-1-16,-3 14 1 16,-4 15-1-16,0 11 2 15,-1 10-1-15,6 7 1 16,11 1-1-16,14-4 1 15,21-10-1-15,20-12 1 16,29-18-1-16,31-22 0 16,33-20-2-16,33-14-11 15,9-37-12-15,37 0-16 0,-10-25-2 16,2-10-2-16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0:51.0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4176 6894 73 0,'-1'-15'34'15,"4"-2"-1"-15,1 1 2 16,9 1-30-16,-8-7 0 15,7 8 1-15,-7-7 0 16,2 7 0-16,-7-4 0 16,-1 7-1-16,-16-3 0 15,-7 11-1-15,-19 4-1 16,-7 17 0-16,-16 15 0 15,-7 24 0-15,-7 25 0 16,-1 29 0-16,0 24 0 16,11 18 0-16,16 11-1 15,18-7-2-15,22-17 1 16,30-28-1-16,36-46-1 15,41-49 1-15,45-59-3 0,36-60-4 16,50-37-31-16,10-45-2 16,17-15 0-16,-15-10-5 15</inkml:trace>
  <inkml:trace contextRef="#ctx0" brushRef="#br0" timeOffset="1">3126 7543 74 0,'-11'-12'34'0,"11"12"0"15,-17-18-3-15,7 15-23 16,-16-7 0-16,-1 9-1 15,-14-3 0-15,-4 8 0 16,-16-1-2-16,-4 9 0 16,-12-2-2-16,2 5 1 15,-3-2-2-15,10 0-1 16,7-6 0-16,8-2-1 15,14-6-2-15,10-7-1 16,16 0-4-16,1-16-29 16,19 10-3-16,-2-8 0 15,10 6-2-15</inkml:trace>
  <inkml:trace contextRef="#ctx0" brushRef="#br0" timeOffset="2">1240 6339 73 0,'-10'-6'37'16,"10"6"0"-16,-13-7 0 16,13 7-24-16,-13-17-8 15,13 0 0-15,0-17-2 16,7-11 0-16,7-17-2 15,5-12 0-15,0-11-1 16,8-4 1-16,-3-6-1 16,0 8 0-16,-5 8 0 0,-4 12 0 15,-9 20 0-15,-6 14-1 16,-2 18-1-16,-9 7-3 15,4 22-5-15,-4-4-28 16,9 11 1-16,0-9-1 16,9 6-1-16</inkml:trace>
  <inkml:trace contextRef="#ctx0" brushRef="#br1" timeOffset="3">1153 4119 88 0,'0'0'38'0,"0"0"-2"16,-5 32 2-16,-10 8-30 15,4 9-7-15,1 15 0 16,0 15 0-16,0 13-1 16,2 8 0-16,3 3 0 15,5-2-1-15,10-8-1 16,-1-15-4-16,11-6-8 15,-4-28-22-15,9-15 0 16,-2-27-1-16,3-10 0 0</inkml:trace>
  <inkml:trace contextRef="#ctx0" brushRef="#br1" timeOffset="4">1121 4661 94 0,'-13'7'38'15,"13"-7"0"-15,-1 15 0 16,15-12-34-16,20-5 0 15,8-12-3-15,15-10-1 16,12-9-2-16,2-12-3 16,14-2-13-16,-13-18-18 0,10-2-1 15,-10-13-1 1,-4 11 1-16</inkml:trace>
  <inkml:trace contextRef="#ctx0" brushRef="#br1" timeOffset="5">1820 3980 108 0,'-46'58'39'16,"8"30"1"-16,-6 5-1 15,11 25-34-15,1-3-2 16,8 1-2-16,8-7-2 16,9-14-2-16,16-6-6 15,-4-26-30-15,20-8-2 16,2-25 0-16,12-9-2 15</inkml:trace>
  <inkml:trace contextRef="#ctx0" brushRef="#br2" timeOffset="6">1440 7206 79 0,'-5'-28'37'0,"-2"6"-1"16,-7-1 0-16,1 7-31 15,-11-2-1-15,-1 6 0 16,-11 3 1-16,-1 14-2 16,-12 6 0-16,-2 13 0 15,-12 11 0-15,3 11-1 16,-2 8 1-16,4 9-2 15,3 5 0-15,11 4 0 16,8 1-1-16,13 1 0 0,16-5 0 16,8-2 0-16,17-5 0 15,13 0 1-15,21-6-1 16,14-8-1-16,13-5 2 15,11-12-2-15,13-13 1 16,9-13 1-16,6-18-1 16,2-20 0-16,-9-25 1 15,-4-24 1-15,-9-19-1 16,-13-17 1-16,-14-5-1 15,-23-4 0-15,-28 1 0 16,-27 5-1-16,-30 13 0 16,-29 20-1-16,-23 22 0 15,-21 27 0-15,-13 27-1 16,-9 17-2-16,10 31-27 0,4 4-9 15,31 17 0-15,18-2-1 16</inkml:trace>
  <inkml:trace contextRef="#ctx0" brushRef="#br0" timeOffset="7">5211 7465 69 0,'-15'9'39'0,"15"-9"-1"16,0 0 1-16,11 8-14 0,3-16-19 15,17-1-2-15,8-2-1 16,16-2 0-16,8-1-1 16,9 1-1-16,5 2 0 15,4 0-2-15,1 7-2 16,-7-2-7-16,9 13-27 15,-14-8-3-15,3 5 1 16,-3-10-3-16</inkml:trace>
  <inkml:trace contextRef="#ctx0" brushRef="#br0" timeOffset="8">7349 7062 58 0,'5'-29'37'16,"0"6"-1"-16,-12-1 1 15,-5 9-18-15,-18-4-8 16,4 14-4-16,-17 3-1 15,-3 17-1-15,-10 12-1 16,-3 17-1-16,-6 12-1 16,1 20 1-16,5 6-1 15,7 12-1-15,12 4 0 0,14-5 0 16,18-6-1-16,21-13-1 15,25-14-2-15,19-20-3 16,32-9-29-16,4-28-5 16,17-10 0-16,4-18-2 15</inkml:trace>
  <inkml:trace contextRef="#ctx0" brushRef="#br0" timeOffset="9">7975 7504 100 0,'0'0'40'15,"28"5"0"-15,-5-13-1 16,14 1-37-16,6-2 0 15,12-5-2-15,7 3-6 16,-5-8-29-16,19 3-4 16,-4-5 1-16,2 4-3 15</inkml:trace>
  <inkml:trace contextRef="#ctx0" brushRef="#br0" timeOffset="10">9513 7023 89 0,'-14'-26'38'15,"0"11"0"-15,-19 1 2 16,0 24-29-16,-22 2-4 16,-2 23-1-16,-11 16-1 15,0 23-2-15,-3 15 0 16,6 15-1-16,10 7-1 15,13-4-1-15,22-9 1 16,25-14-2-16,30-22-1 16,24-26-2-16,36-14-16 15,12-40-19-15,31-14-2 16,4-20 0-16,11-5-2 15</inkml:trace>
  <inkml:trace contextRef="#ctx0" brushRef="#br0" timeOffset="11">10444 7566 100 0,'2'17'38'15,"18"2"1"-15,4-15-1 16,25 0-36-16,15-9-2 16,17-8-2-16,18 1-6 15,4-15-28-15,21 4-2 16,-2-7 0-16,5 8-2 15</inkml:trace>
  <inkml:trace contextRef="#ctx0" brushRef="#br0" timeOffset="12">12332 7179 79 0,'-16'-31'40'0,"-5"11"-2"15,-16-2 0-15,7 15-21 16,-25-1-10-16,1 17-1 16,-12 12-1-16,0 20-4 15,-6 13 2-15,4 21-1 16,1 15 0-16,10 8-2 0,7 4 1 15,15-3-2-15,18-8 0 16,18-16 0-16,24-14-4 16,18-32-9-16,34-12-25 15,14-27-2-15,26-14 0 16,5-19-2-16</inkml:trace>
  <inkml:trace contextRef="#ctx0" brushRef="#br0" timeOffset="13">12860 7590 98 0,'10'10'40'16,"9"-10"0"-16,16 0-2 15,4-5-36-15,15-9-2 16,15-1-2-16,5-6-4 16,19 8-26-16,-11-10-7 15,10 8 0-15,-7-3-1 16</inkml:trace>
  <inkml:trace contextRef="#ctx0" brushRef="#br0" timeOffset="14">14824 7158 72 0,'-19'-8'39'0,"-14"-4"-1"15,-3 12 3-15,-18-10-18 16,-6 26-14-16,-9 8-4 0,2 12-2 15,-5 14 0-15,1 14-2 16,7 10 0-16,11 8-1 16,13-1-1-16,18 0-1 15,17-6 2-15,20-8-2 16,22-9-2-16,16-24-7 15,27-6-27-15,7-25-3 16,19-8 1-16,-1-18-2 16</inkml:trace>
  <inkml:trace contextRef="#ctx0" brushRef="#br0" timeOffset="15">15503 7527 109 0,'0'0'40'0,"12"10"1"15,16-4-5-15,9-12-36 16,19-6-2-16,16 4-4 16,4-15-20-16,18 8-13 15,-4-4 0-15,9 5-1 16,-9-5 0-16</inkml:trace>
  <inkml:trace contextRef="#ctx0" brushRef="#br0" timeOffset="16">17335 7156 102 0,'-24'-25'38'0,"-7"9"2"0,-24 0-3 15,-2 16-30-15,-23 9-2 16,-9 21-1-16,-16 18 1 15,-4 23-1-15,-5 18 0 16,9 15-1-16,7 6-1 16,19 1 2-16,27-3-4 15,33-12 0-15,43-18 0 16,44-28 0-16,45-26-4 15,37-33-12-15,44-10-24 16,12-22-4-16,19-17 1 16,-1-16-1-16</inkml:trace>
  <inkml:trace contextRef="#ctx0" brushRef="#br3" timeOffset="17">3910 8413 80 0,'-2'-16'38'0,"2"16"0"16,-5-15 1-16,5 26-32 15,-6 0-2-15,6 17 0 16,-3 11-3-16,3 16 1 15,-1 13-1-15,-2 13-1 16,0 11 0-16,2 2-3 16,5 0-2-16,-2-16-6 15,18-1-25-15,-5-19-4 16,12-8 1-16,1-16-2 15</inkml:trace>
  <inkml:trace contextRef="#ctx0" brushRef="#br3" timeOffset="18">3724 9910 78 0,'-8'-39'38'0,"7"14"0"16,-4-1 0-16,5 15-28 15,-5-1-2-15,8 25-2 16,-7 10-1-16,5 22-2 15,-2 14-1-15,-2 17-2 16,-2 15-1-16,-1 9 1 16,2 7-3-16,-6-9-1 15,12-5-4-15,-5-30-15 16,14-6-16-16,-2-30 2 15,12-17-3-15,-1-28 2 16</inkml:trace>
  <inkml:trace contextRef="#ctx0" brushRef="#br3" timeOffset="19">3855 10120 108 0,'0'0'39'0,"-9"15"0"15,14 2-1-15,7-7-36 16,13-5-1-16,14-7-1 15,9-7-1-15,10-9-1 16,2-9-4-16,15 3-21 16,-8-17-12-16,2 3 1 15,-13-6-2-15,-3 3 1 16</inkml:trace>
  <inkml:trace contextRef="#ctx0" brushRef="#br3" timeOffset="20">4432 9651 111 0,'-22'53'40'15,"-7"10"1"-15,9 21 0 16,-1 9-39-16,3 1-1 16,6 1-2-16,6-8-2 15,12 0-9-15,2-28-26 16,14-12-4-16,5-26 1 15,15-17-3-15</inkml:trace>
  <inkml:trace contextRef="#ctx0" brushRef="#br3" timeOffset="21">7184 6604 75 0,'-9'-11'38'16,"13"-19"0"-16,5-26 1 15,8-12-24-15,0-21-10 16,8-4-1-16,-2-11-4 15,1-2-4-15,2 16-7 16,-16-1-27-16,0 17-1 16,-14 5-1-16,-1 17 0 15</inkml:trace>
  <inkml:trace contextRef="#ctx0" brushRef="#br3" timeOffset="22">7369 4141 86 0,'0'0'37'16,"-10"-1"-1"-16,12 18 1 15,-14 11-34-15,12 12 0 16,-4 14-1-16,-5 20-1 0,-2 20 0 15,-4 12-1-15,-2 15-1 16,-6-3-5-16,4 8 0 16,-10-21-30-16,20-7 0 15,-5-26-2-15,16-18 2 16</inkml:trace>
  <inkml:trace contextRef="#ctx0" brushRef="#br3" timeOffset="23">7295 4870 94 0,'-12'-27'39'15,"12"27"2"-15,-22-11-3 16,22 11-35-16,-5 18 0 16,22-10-2-16,13-9 0 15,17-15-2-15,19-9-3 0,14-27-6 16,20-5-28-16,-1-20 1 15,12-5 0-15,-12-14-2 16</inkml:trace>
  <inkml:trace contextRef="#ctx0" brushRef="#br3" timeOffset="24">8124 4151 110 0,'-44'102'39'0,"8"22"2"15,-6-1-3-15,8 7-38 16,15-1-1-16,6-8-8 15,16 1-29-15,0-13-3 16,12-1 1-16,0-14-3 0</inkml:trace>
  <inkml:trace contextRef="#ctx0" brushRef="#br3" timeOffset="25">9399 8734 97 0,'-16'0'40'16,"11"14"1"-16,-2 5-1 15,8 15-38-15,3 6 0 16,4 11-3-16,2 12-1 16,0 5-10-16,4 21-24 15,-8-3-4-15,7 8 1 16,-8-4-1-16</inkml:trace>
  <inkml:trace contextRef="#ctx0" brushRef="#br3" timeOffset="26">9392 10207 98 0,'0'0'37'0,"-20"18"4"16,4 14-6-16,2 22-33 15,-9 17-2-15,-1 12 0 0,-1 11-1 16,2 8 1-16,1 0-3 15,3-6-3-15,12-6-6 16,-3-25-27-16,17-13 1 16,4-27-2-16,7-16 2 15</inkml:trace>
  <inkml:trace contextRef="#ctx0" brushRef="#br3" timeOffset="27">9256 10721 101 0,'-9'12'40'0,"1"0"0"15,16 10-1-15,11-9-36 16,13-11-2-16,19-15-1 0,14-14-3 16,21-11-5-16,-1-21-29 15,22-6 0-15,-3-14-4 16,1 0 3-16</inkml:trace>
  <inkml:trace contextRef="#ctx0" brushRef="#br3" timeOffset="28">9999 10232 111 0,'-49'94'41'16,"1"1"-1"-16,12 10-1 16,8-5-40-16,14-12-4 15,33-4-34-15,-4-22-4 16,22-12 3-16,4-26-2 0</inkml:trace>
  <inkml:trace contextRef="#ctx0" brushRef="#br3" timeOffset="29">12134 6597 107 0,'0'-54'41'16,"1"-7"-2"-16,-5-14 1 16,-5-2-38-16,1-6 0 15,4 2-4-15,-1 9-6 16,-11 0-28-16,13 9-5 15,-3-3 3-15,8 11-5 16</inkml:trace>
  <inkml:trace contextRef="#ctx0" brushRef="#br3" timeOffset="30">12077 4276 96 0,'-8'21'38'16,"-3"10"0"-16,6 23-2 15,0 16-36-15,-2 16-1 16,0 21 2-16,0 13-3 0,0 11 1 16,-6 4-4-16,6 4-4 15,-10-22-28-15,15-13 2 16,-6-26-3-16,13-22 1 15</inkml:trace>
  <inkml:trace contextRef="#ctx0" brushRef="#br3" timeOffset="31">12073 4994 73 0,'-17'-11'40'0,"-5"3"-2"16,13 22 2-16,-1 1-20 15,18 3-17-15,11-8-1 16,20-9-2-16,19-13-5 15,10-26-29-15,28-10-5 0,0-24 0 16,21-12-1-16</inkml:trace>
  <inkml:trace contextRef="#ctx0" brushRef="#br3" timeOffset="32">12978 4177 106 0,'-68'115'39'0,"6"29"1"16,-2 5-1-16,18-1-41 15,25 7-34-15,4-15-4 16,28-9 0-16,10-20-3 0</inkml:trace>
  <inkml:trace contextRef="#ctx0" brushRef="#br3" timeOffset="33">14660 8727 95 0,'-20'-12'40'16,"20"12"1"-16,-21 4-2 15,11 17-35-15,-1 11-1 16,4 16-1-16,-1 19 0 16,0 17-1-16,2 15-2 15,1 7-3-15,12 16-26 16,-3-16-8-16,7 2-2 15,0-18-1-15</inkml:trace>
  <inkml:trace contextRef="#ctx0" brushRef="#br3" timeOffset="34">14233 10457 95 0,'0'0'40'0,"0"0"0"16,15 35-1-16,-15 7-36 15,1 15 0-15,-2 13-2 16,-2 14 1-16,-3 11-3 16,-7 6-1-16,-2 4-1 15,-1-7-2-15,4-5-3 16,-6-25-29-16,17-6-2 15,-3-28-1-15,13-18 0 16</inkml:trace>
  <inkml:trace contextRef="#ctx0" brushRef="#br3" timeOffset="35">14277 11055 81 0,'-10'-23'41'0,"10"23"-2"16,-19-15 2-16,20 26-33 16,-1-11-3-16,19 10-2 15,11-10 0-15,13-9-3 16,16-13 1-16,11-10-1 15,15-12-2-15,5-15-2 16,17 2-16-16,-11-18-18 16,0 5-1-16,-15-5 1 15,-6 7-2-15</inkml:trace>
  <inkml:trace contextRef="#ctx0" brushRef="#br3" timeOffset="36">15062 10329 112 0,'-39'89'43'0,"-6"10"-2"16,12 14 0-16,-6-3-41 15,18-1 0-15,10-5-2 16,8-16-7-16,16 0-31 16,-6-15-4-16,13-4 1 15,-4-14-2-15</inkml:trace>
  <inkml:trace contextRef="#ctx0" brushRef="#br3" timeOffset="37">17064 6531 18 0,'0'0'22'0,"0"0"1"16,-10 12 1-16,10-12-19 15,-5 13-1-15,5-13 7 16,-9 18 4-16,9-18-2 15,-9 22 0-15,-3-19-2 0,14 12 1 16,-2-15-3-16,-9 12 2 16,9-12-4-16,0 0-2 15,0 0 0-15,0 0 0 16,-10-5 0-16,10 5-1 15,0 0-2-15,0 0 1 16,-5-11-1-16,5 11 0 16,-5-13-1-16,5 13-1 15,-3-24 1-15,3 1-2 16,3-14 2-16,3-13-2 15,3-19 2-15,4-16-2 16,0-17 1-16,-3-14 2 16,1-13-2-16,-7-8-1 15,-7-10 1-15,-8 3 0 0,-5 9-2 16,-5 9 2-16,-3 10-1 15,1 13-2-15,3 17 1 16,3 10-2-16,10 27-4 16,-1-2-26-16,14 31-5 15,-5-1 0-15,-1 21-2 16</inkml:trace>
  <inkml:trace contextRef="#ctx0" brushRef="#br3" timeOffset="38">16739 3248 72 0,'-4'-21'36'15,"-9"-5"-1"-15,8 11 1 16,-9-4-27-16,14 19-2 16,-14-19 0-16,14 19 0 15,-12 9-2-15,12 18-1 16,-3 14-1-16,5 20-1 15,0 18 1-15,-2 20-2 16,-3 22 0-16,-5 19-1 16,-1 6 1-16,-5-3-2 15,3-7 0-15,-2-16-2 16,12-16-3-16,1-30-4 15,27-22-26-15,-7-37-2 0,17-19 0 16,-3-27 0-16</inkml:trace>
  <inkml:trace contextRef="#ctx0" brushRef="#br3" timeOffset="39">16725 3946 103 0,'-21'8'38'0,"-2"1"0"15,16 18 0-15,6-3-33 16,15 0-2-16,12-6-1 15,15-13-1-15,17-13-2 16,8-19-3-16,14-7-3 16,-4-25-21-16,16 3-10 15,-13-19-2-15,6 3 0 16,-18-9 2-16</inkml:trace>
  <inkml:trace contextRef="#ctx0" brushRef="#br3" timeOffset="40">17408 3146 109 0,'-33'79'41'15,"-10"17"1"-15,9 33-2 16,-8 10-37-16,15 12-3 16,9 4 0-16,9-8-4 15,17 2-26-15,-1-27-10 16,23-9-2-16,3-30-1 15</inkml:trace>
  <inkml:trace contextRef="#ctx0" brushRef="#br2" timeOffset="41">17918 7521 91 0,'-5'-14'37'0,"5"14"-2"16,5-18 2-16,-5 18-36 16,28-11 1-16,4 11-1 15,9-1 1-15,11 8 0 16,9 1 0-16,11 6 0 15,10 5 0-15,9 5-1 16,8 4 0-16,7 10 0 16,3 6 0-16,-1 7 0 15,-2 14-1-15,-4 9-1 16,-8 12 1-16,-10 11 0 15,-11 11 0-15,-15 9-1 16,-10 5 3-16,-11 2-3 16,-13-7 2-16,-5-9-2 15,-2-11 0-15,-9-28-14 0,5-12-21 16,-4-27-2-16,5-22 0 15,-5-20-1-15</inkml:trace>
  <inkml:trace contextRef="#ctx0" brushRef="#br2" timeOffset="42">17429 8328 70 0,'-20'6'35'0,"2"10"-2"16,-1 9 2-16,8 10-27 16,-3 10-4-16,9 19 0 15,3 11 2-15,8 19-2 0,2 7 2 16,8 12-2-16,7 0 1 15,11 4-2-15,9-10 0 16,18-4 0-16,11-18-2 16,22-15 1-16,17-14-1 15,14-19 0-15,16-13-1 16,10-15-1-16,13-8-4 15,-7-18-18-15,4 10-15 16,-20-6 0-16,-15 8-2 16,-18-4 0-16</inkml:trace>
  <inkml:trace contextRef="#ctx0" brushRef="#br2" timeOffset="43">20366 9591 75 0,'16'-16'33'15,"-10"-3"0"-15,-6 1-1 16,-13-7-28-16,0 6 0 15,-11-8 1-15,-2 9 0 16,-14-4 0-16,-1 10 0 16,-14 1 0-16,1 10-1 15,-11 3 0-15,2 10 0 16,-8 5-2-16,-1 13 0 0,-3 3 0 15,-1 9 0-15,0 4-1 16,8 8 1-16,2-1-1 16,8 7 1-16,7 4-1 15,10 1 1-15,10 3-2 16,9 4 0-16,13 1-1 15,5 1 1-15,9 6-1 16,5-2 1-16,8 0-2 16,5-3 3-16,6-6-2 15,10-6 2-15,4-7-1 16,10-9 1-16,5-9 0 15,11-9-1-15,4-8 1 16,6-6-1-16,4-5 0 16,5-8 1-16,-1-3-1 15,-1-2 0-15,-1-8 0 0,-2-3-1 16,-8-5 1-16,-5-8 0 15,-8-7 0-15,-4-8 0 16,-7-11 0-16,-8-9 0 16,-7-7 1-16,-5-9 0 15,-5-2 0-15,-7-7 0 16,-5-2 1-16,-11 1-2 15,-11-1 2-15,-8 3-3 16,-9 2 2-16,-9 5-2 16,-12 4 0-16,-8 9 1 15,-8 7-1-15,-9 12 1 16,-3 11 0-16,-6 14-1 15,-6 11 1-15,6 6-2 16,4 13-1-16,2-1-8 0,24 16-27 16,-1 0-2-16,17 10 0 15,8 0-2-15</inkml:trace>
  <inkml:trace contextRef="#ctx0" brushRef="#br2" timeOffset="44">14649 6473 86 0,'0'0'38'16,"-11"4"2"-16,11-4-1 16,-11 11-25-16,11-11-10 15,-8-17-1-15,11-8 1 16,7-9-2-16,3-17 0 15,8-13-2-15,1-6 1 16,3-8-2-16,-2 0-1 16,-8 3 0-16,-2 11-3 15,-17 3-4-15,-2 24-28 16,-15 2-1-16,-1 17-2 15,-7-9 1-15</inkml:trace>
  <inkml:trace contextRef="#ctx0" brushRef="#br2" timeOffset="45">14794 4530 74 0,'-10'-22'37'15,"2"9"-1"-15,-10-8 1 16,3 14-28-16,-12-3-3 16,5 11-1-16,-7 5-1 15,0 12-2-15,-3 12 0 0,-1 15-1 16,2 13 0-16,3 17 0 15,5 14 1-15,9 12-2 16,11 6 2-16,13 1-2 16,17-7 2-16,16-12-2 15,14-26 2-15,18-22-1 16,14-37-1-16,10-33 1 15,3-28-1-15,-2-25 2 16,-11-24-2-16,-11-8 2 16,-23-6-2-16,-24 0 1 15,-33 14-2-15,-30 9-1 16,-24 17-2-16,-22 15-2 15,-7 33-21-15,-16 2-12 16,9 29 0-16,-2 5-1 16,22 19 0-16</inkml:trace>
  <inkml:trace contextRef="#ctx0" brushRef="#br2" timeOffset="46">9472 6597 87 0,'0'0'37'16,"0"0"0"-16,0 0 1 15,0 0-29-15,1-29-2 16,6 5-2-16,1-16-1 16,5-13-3-16,1-18 2 15,6-11-3-15,0-6-1 16,-1-7 1-16,-2 3-2 15,-10 5-1-15,-2 14-4 16,-16 1-7-16,4 27-26 16,-15 4 1-16,5 11 0 15,-4-3-2-15</inkml:trace>
  <inkml:trace contextRef="#ctx0" brushRef="#br2" timeOffset="47">9701 4466 58 0,'-2'-18'35'0,"-5"-7"0"15,-1 8-4-15,-11-14-17 16,6 13-4-16,-12-8-3 15,3 14 0-15,-9 2-2 16,-2 17 0-16,-2 11-2 16,-3 17 0-16,5 19-1 15,3 20-1-15,5 19 0 16,6 10-1-16,16 10 2 15,16 1-2-15,12-6 1 0,17-17 0 16,17-25 0-16,17-30-1 16,12-34 1-16,10-35 1 15,0-37-2-15,-3-25 2 16,-9-23-2-16,-13-9 1 15,-19-5 0-15,-28 7 0 16,-29 6 0-16,-27 17-2 16,-24 23-1-16,-17 19 1 15,-12 31-3-15,-10 20-1 16,1 39-8-16,-1 15-26 15,23 35 0-15,9 14-1 16,27 22-1-16</inkml:trace>
  <inkml:trace contextRef="#ctx0" brushRef="#br2" timeOffset="48">11998 8514 85 0,'2'-34'40'15,"5"20"-1"-15,-7 14 1 16,-2 30-34-16,-1 20 0 15,2 23-3-15,-4 15 0 16,-1 13-2-16,1 12-2 16,0-3-4-16,13 5-29 15,-6-21-6-15,15-8 1 16,-2-18-3-16</inkml:trace>
  <inkml:trace contextRef="#ctx0" brushRef="#br2" timeOffset="49">12104 10167 85 0,'-12'-25'39'0,"-11"1"-3"16,1 13 3-16,-10-1-34 15,2 15-1-15,-8 7 0 16,5 16-1-16,-5 14-1 16,4 18 1-16,3 16-2 15,4 13 2-15,9 10-2 16,9 7 1-16,13 1-2 15,15-6 0-15,14-9 0 16,16-17-2-16,19-24 2 16,13-23-2-16,12-30 3 15,8-27 0-15,-2-32 0 16,0-20 2-16,-10-20 0 0,-13-7-2 15,-23-5 2-15,-21 3-1 16,-26 11-1-16,-25 13-3 16,-20 20 0-16,-20 18-1 15,-13 29-3-15,-14 6-3 16,10 26-29-16,-10 1-3 15,17 14 2-15,5-4-2 16</inkml:trace>
  <inkml:trace contextRef="#ctx0" brushRef="#br2" timeOffset="50">7125 8402 85 0,'0'0'39'0,"-16"19"-1"16,13 13 2-16,-3 8-36 0,6 18 0 15,-2 14-1-15,6 16-2 16,2 13-1-16,1 11-4 15,5 17-16-15,-6-11-18 16,10-2 2-16,-2-12-4 16,8-13 1-16</inkml:trace>
  <inkml:trace contextRef="#ctx0" brushRef="#br2" timeOffset="51">7185 10476 89 0,'-9'-26'37'0,"-11"-1"1"16,-2 24-7-16,-11-4-26 0,1 16 0 15,-8 12-1-15,0 16 0 16,-4 15-1-16,6 16 0 16,3 11-1-16,9 11-2 15,10 7 1-15,16 1-2 16,12-2 2-16,20-10-3 15,14-14 2-15,11-19-2 16,13-27 2-16,7-23 1 16,7-29 0-16,1-26 0 15,-5-26 0-15,-8-20 2 16,-13-16-2-16,-11-8 2 15,-23-2-1-15,-19 3-2 0,-20 13 1 16,-25 12-1-16,-15 26-1 16,-18 24-3-16,-11 32 0 15,-16 18-5-15,12 37-28 16,-9 4-1-16,15 19-2 15,11-6 0-15</inkml:trace>
  <inkml:trace contextRef="#ctx0" brushRef="#br1" timeOffset="52">10084 3792 98 0,'0'0'39'0,"4"-26"1"15,21 0-3-15,7-16-36 0,15-12-2 16,13-7-3-16,2-20-11 15,15 10-23-15,-7-10 1 16,6 9-3-16,-14-1 2 16</inkml:trace>
  <inkml:trace contextRef="#ctx0" brushRef="#br1" timeOffset="53">10963 2460 82 0,'8'-13'39'0,"-8"13"-2"15,0 0 1-15,-1 33-35 16,2 11 2-16,-5 12-3 15,-1 16 2-15,-1 14-3 16,-1 5 1-16,1 9-4 16,0-5 0-16,8 1-6 15,-8-21-28-15,18 0 0 16,1-29-2-16,12-10 0 15</inkml:trace>
  <inkml:trace contextRef="#ctx0" brushRef="#br1" timeOffset="54">11060 3004 106 0,'-16'2'39'16,"1"-4"1"-16,15 2-2 15,15-6-36-15,7-11-2 16,16-12-2-16,10-14-5 15,18 2-10-15,-1-23-23 16,13-1 3-16,-7-14-3 16,2 8 2-16</inkml:trace>
  <inkml:trace contextRef="#ctx0" brushRef="#br1" timeOffset="55">11636 2229 94 0,'-30'54'39'0,"-8"13"1"15,6 30 1-15,-7 8-28 16,12 11-9-16,5 4-4 15,7 1-4-15,26 5-33 16,-6-24-2-16,19-2-1 16,4-24-2-16</inkml:trace>
  <inkml:trace contextRef="#ctx0" brushRef="#br1" timeOffset="56">14843 4014 94 0,'0'0'39'0,"-2"-31"0"15,21-5-4-15,7-13-35 16,7-23-25-16,24-2-13 16,-1-11 1-16,8 3-1 15,-4-7-1-15</inkml:trace>
  <inkml:trace contextRef="#ctx0" brushRef="#br1" timeOffset="57">15522 2490 87 0,'12'-5'37'0,"-5"23"0"16,-9 7 0-16,2 16-33 0,-9 17-3 16,0 12 1-16,-5 16-1 15,-3 5-2-15,-2 11-2 16,-6-8-5-16,9 7-8 15,-4-21-21-15,10-9 1 16,-1-22-1-16,13-16 1 16</inkml:trace>
  <inkml:trace contextRef="#ctx0" brushRef="#br1" timeOffset="58">15471 3007 106 0,'-14'-10'39'0,"-4"-3"0"16,18 13-2-16,-13 0-33 0,13 0-1 15,20-11-2-15,8-6-3 16,12-8-2-16,7-15-6 16,26 1-27-16,-5-20-3 15,14 0 2-15,-5-14-3 16</inkml:trace>
  <inkml:trace contextRef="#ctx0" brushRef="#br1" timeOffset="59">16119 2314 104 0,'-46'71'40'0,"4"23"2"16,-7 5-3-16,4 16-35 16,9 5-4-16,6 1-2 15,20 4-33-15,-2-16-3 0,13 0-2 16,1-14-3-16</inkml:trace>
  <inkml:trace contextRef="#ctx0" brushRef="#br1" timeOffset="60">12148 11549 71 0,'5'-12'39'0,"-5"12"-1"15,0 0 1-15,-14-1-33 16,-11 18-1-16,2 20-1 15,-16 20-1-15,-8 20-4 0,-7 25-3 16,-12 4-6-16,7 23-29 16,-12 0 1-16,5 2-1 15,5-16-1-15</inkml:trace>
  <inkml:trace contextRef="#ctx0" brushRef="#br1" timeOffset="61">11360 12826 86 0,'-21'19'39'0,"13"10"1"16,-8 4 0-16,0 14-38 0,3 10 0 16,0 12-1-16,-4 8 0 15,2 8-3-15,2 2-2 16,-2-13-9-16,10 2-27 15,-3-15 0-15,12-8-1 16,-5-23 0-16</inkml:trace>
  <inkml:trace contextRef="#ctx0" brushRef="#br1" timeOffset="62">11211 13341 85 0,'-5'-12'42'15,"5"12"-2"-15,9-10 2 16,12 14-38-16,4-14-3 0,16-4 1 15,11-3-3-15,9-8 0 16,13-4-5-16,2-21-12 16,13 10-22-16,-3-13 1 15,3 2-2-15,-11-10 1 16</inkml:trace>
  <inkml:trace contextRef="#ctx0" brushRef="#br1" timeOffset="63">12097 12599 90 0,'-33'50'40'15,"-7"17"2"-15,2 26-3 16,-3 10-37-16,3 5-3 0,9 5-5 16,-6-7-33-16,16-2 0 15,2-20-2-15,6-11-1 16</inkml:trace>
  <inkml:trace contextRef="#ctx0" brushRef="#br1" timeOffset="64">6905 11842 93 0,'-26'35'40'16,"-3"23"-1"-16,-11 4-5 15,-6 10-42-15,10 14-30 16,-7-10-1-16,9 6-1 15,-1-9 0-15</inkml:trace>
  <inkml:trace contextRef="#ctx0" brushRef="#br1" timeOffset="65">6114 13003 72 0,'0'0'40'0,"-16"-12"-2"16,10 25 1-16,-12 5-36 16,10 12 0-16,1 14-2 15,4 13 0-15,-5 11-1 16,2 13 0-16,2 11 0 15,-1 4-1-15,1-2-3 16,0-12-5-16,9-4-29 0,-2-20 1 16,6-12-2-1,-1-26 0-15</inkml:trace>
  <inkml:trace contextRef="#ctx0" brushRef="#br1" timeOffset="66">6099 13493 81 0,'0'0'41'15,"0"0"-1"-15,10 6 0 16,14-6-37-16,4-5-2 16,10-4-2-16,11-10-1 15,13-2-2-15,4-19-4 16,20 1-29-16,-8-16-2 15,10-2-1-15,-8-11 1 0</inkml:trace>
  <inkml:trace contextRef="#ctx0" brushRef="#br1" timeOffset="67">6899 12703 81 0,'-38'47'42'16,"8"29"-2"-16,-8 18 0 15,7 26-37-15,6 14-2 16,4 9-1-16,8 4-4 15,4-15-9-15,16-2-28 16,2-25 0-16,13-21-2 16,7-31 2-16</inkml:trace>
  <inkml:trace contextRef="#ctx0" brushRef="#br1" timeOffset="68">4182 6318 79 0,'0'0'36'0,"-2"-21"-1"16,4-22-1-16,7-4-27 16,-2-18-2-16,8-9 1 15,-4-15-2-15,8-1-1 16,-6-6-1-16,1 3-1 15,-2 2 0-15,0 4-1 16,-3 8 1-16,-2 6-2 16,0 9 1-16,-2 7-1 15,-2 13-2-15,-1 7-1 16,3 19-4-16,-12-2-24 15,7 20-5-15,-7 18 0 16,3 7-2-16</inkml:trace>
  <inkml:trace contextRef="#ctx0" brushRef="#br1" timeOffset="69">4665 4052 70 0,'0'0'36'16,"-5"-18"0"-16,5 18 1 15,-16-7-29-15,16 7-1 16,-20 18-3-16,12 5 0 0,-4 13-1 16,1 14-1-16,-1 17-2 15,3 13 1-15,-3 18-1 16,2 6-1-16,-1 7 0 15,1-5-2-15,5-6-1 16,-3-25-22-16,13-8-9 16,0-28-2-16,6-16-1 15,0-26 0-15</inkml:trace>
  <inkml:trace contextRef="#ctx0" brushRef="#br1" timeOffset="70">4641 4626 87 0,'-22'-4'38'15,"19"14"0"-15,3-10 1 0,-6 14-33 16,6-14-2-16,19 14-1 16,6-19 0-16,13-10-2 15,12-9 1-15,8-11-3 16,8-3 0-16,2-8-2 15,10 0-2-15,-8-10-6 16,8 13-25-16,-20-8-1 16,4 13 0-16,-13-9 0 15</inkml:trace>
  <inkml:trace contextRef="#ctx0" brushRef="#br1" timeOffset="71">5347 3862 103 0,'-33'28'39'15,"9"27"2"-15,-11 12-1 16,16 11-37-16,-8 27 0 16,5 15 0-16,0 3-2 15,6 1-1-15,3-5-2 16,5-20-5-16,18-5-28 15,-3-34-6-15,12-15 1 16,-3-27-3-16</inkml:trace>
  <inkml:trace contextRef="#ctx0" brushRef="#br4" timeOffset="72">14644 12516 42 0,'19'-14'33'0,"-11"-1"3"0,-1 3-2 15,-14-9-22-15,2 5-6 16,-11-8 2-16,2 4-2 16,-9-9 0-16,-6 5-1 15,-8-6 0-15,-4 3-1 16,-13 4-1-16,-3 8-1 15,-12 11 1-15,-9 11-1 16,-13 17-1-16,-14 20 1 16,-13 18 0-16,-7 23-1 15,-8 23 1-15,-3 21 0 16,-2 17-1-16,4 18 0 15,5 8 0-15,19 10 0 0,19-3-1 16,24-3 0-16,26-14-1 16,32-14 1-16,36-20-1 15,33-19 1-15,34-26-2 16,30-26 0-16,30-20-1 15,16-33-9-15,25-9-27 16,-5-31 0-16,4-4-3 16,-15-19 2-16</inkml:trace>
  <inkml:trace contextRef="#ctx0" brushRef="#br4" timeOffset="73">14849 13756 59 0,'0'0'36'15,"0"0"0"-15,-17 1 0 16,-11 14-27-16,4 18-2 15,-11 10-2-15,1 21-1 16,-11 12 0-16,1 18-1 16,-3 13 0-16,5 9 1 15,8 1-3-15,10 0-2 16,10-13 1-16,14-11 0 0,16-19 0 15,16-22 0-15,15-26-1 16,11-22-1-16,5-25 3 16,3-14 1-16,-6-15-1 15,-10-7 1-15,-18-4-1 16,-17 6 0-16,-26 9 0 15,-18 13 0-15,-20 17-1 16,-16 13-1-16,-8 14-1 16,-2 9 0-16,9 7-2 15,9-5-3-15,32 5-30 16,6-20-1-16,32-4-2 15,15-19 0-15</inkml:trace>
  <inkml:trace contextRef="#ctx0" brushRef="#br4" timeOffset="74">15686 12395 53 0,'4'-16'35'0,"7"8"1"15,-7-2 0-15,11 14-26 16,-15-4-1-16,14 36-2 16,-13 2-1-16,2 23-2 15,-7 19-2-15,-1 25 1 16,-7 20-2-16,-3 13-1 15,-4 13 0-15,-2 4-2 16,5 4 1-16,1-11 0 16,9-13-6-16,5-30-6 15,16-16-25-15,5-29-1 16,15-23 1-16,0-33 0 15</inkml:trace>
  <inkml:trace contextRef="#ctx0" brushRef="#br4" timeOffset="75">15762 13400 78 0,'-24'2'39'16,"18"12"-1"-16,6-14 0 15,14 9-35-15,19-17-2 16,16-12 1-16,16-11-5 15,6-20-5-15,18-5-27 16,-7-21-1-16,12-5-2 16,-11-12 1-16</inkml:trace>
  <inkml:trace contextRef="#ctx0" brushRef="#br4" timeOffset="76">16453 12442 92 0,'-34'96'41'16,"-5"14"-1"-16,10 21 1 15,0 4-39-15,7 9 0 16,5 3-1-16,5 3-2 16,5-7-1-16,3-7 1 15,7-11-3-15,2-14-5 16,17-5-29-16,-4-24 1 15,12-9-3-15,0-26 0 16</inkml:trace>
  <inkml:trace contextRef="#ctx0" brushRef="#br4" timeOffset="77">16722 13963 70 0,'0'0'39'0,"5"11"-1"0,-7 15 0 15,-14 4-33-15,5 15-1 16,-3 6-2-16,-1 10-1 15,0 3 0-15,3 4-1 16,3-5 0-16,5-5-2 16,7-6-3-16,2-20-6 15,14 1-25-15,-4-22-1 16,16-8-2-16,-5-19 1 15</inkml:trace>
  <inkml:trace contextRef="#ctx0" brushRef="#br4" timeOffset="78">16873 14078 79 0,'9'10'40'0,"3"-18"0"16,11 4 0-16,0-9-38 15,8-4 1-15,7-1-1 16,0 5 2-16,-1 1-2 16,-1 7 0-16,-7 6 0 15,-6 8 0-15,-10 11-1 16,-9 8-1-16,-8 6 1 15,-10 9-1-15,-7 3 0 16,-2 5 0-16,-3 2 1 16,-2-4-1-16,2-1 0 15,7-4 1-15,4-9 0 0,7-4 0 16,8-9 0-16,11-10 0 15,8-10 0-15,11-10-1 16,10-5-2-16,4-8-3 16,17 8-17-16,-9-17-18 15,14 11-1-15,-9-8-2 16,7 13 1-16</inkml:trace>
  <inkml:trace contextRef="#ctx0" brushRef="#br4" timeOffset="79">18406 12482 73 0,'0'0'38'15,"-25"-7"0"-15,14 7 0 16,-16-6-31-16,9 6-1 16,-10-1-2-16,0 5 0 15,-9 3-1-15,-3 8 0 16,-4 8-2-16,-7 11 0 15,-1 12-1-15,-1 14 1 16,0 14 0-16,4 13-1 16,6 13 1-16,10 9-1 15,14 3 0-15,11 6 1 0,15-2-1 16,21-6 0-16,16-16 0 15,17-11 1-15,16-21-1 16,13-19 0-16,10-23 0 16,7-24 1-16,5-23 0 15,-2-22-1-15,-5-19 1 16,-10-14 0-16,-13-13-1 15,-17-7 1-15,-19-6 0 16,-19 0-1-16,-25-1 0 16,-22 0-1-16,-22 7 1 15,-17 5 0-15,-17 9 0 16,-13 16-1-16,-6 19 0 15,-2 17 1-15,2 28-2 16,5 17-3-16,22 38-18 0,4 6-16 16,21 26-1-16,13 2-3 15,23 8 2-15</inkml:trace>
  <inkml:trace contextRef="#ctx0" brushRef="#br4" timeOffset="80">19289 13684 79 0,'0'0'38'15,"-11"4"-1"-15,2 21 0 16,-15-4-32-16,1 18 0 15,-7 10-2-15,-2 18 0 16,-7 11 0-16,4 13 0 16,0 7-1-16,8 1 0 15,12-3-1-15,9-6 1 16,14-14-1-16,17-15 0 0,11-19 0 15,10-22-1-15,6-15 1 16,0-13-1-16,-3-13 1 16,-9-8-1-16,-14-5 1 15,-16-2 0-15,-20 5-1 16,-18 5-1-16,-15 10 1 15,-8 8-2-15,-7 9 0 16,-1 4-2-16,8 10-3 16,3-9-12-16,29 12-19 15,4-13-2-15,27-3-2 16,14-15 0-16</inkml:trace>
  <inkml:trace contextRef="#ctx0" brushRef="#br4" timeOffset="81">14688 15727 32 0,'1'-30'37'16,"-2"8"1"-16,-13-7 0 15,-1 14-25-15,-17-4-4 16,-1 18-1-16,-14 7-2 15,-5 19-1-15,-12 14-2 16,-3 19 0-16,-5 16-1 16,1 20 0-16,4 9 0 15,9 9-1-15,13 2 1 16,16 0-2-16,13-9 1 15,17-8-1-15,14-16 1 0,19-19-1 16,16-19 0-16,17-19 0 16,8-19 0-16,5-21 1 15,1-19 0-15,-1-6-1 16,-8-11 1-16,-8-5-1 15,-12 3 0-15,-16 5 1 16,-12 9-1-16,-10 12 0 16,-11 18 0-16,-3 10 0 15,-15 35 0-15,-2 7 0 16,2 13-1-16,-1 4-2 15,5 8-2-15,2-14-9 16,24 9-23-16,-2-34-2 16,23-9-4-16,1-38 2 15</inkml:trace>
  <inkml:trace contextRef="#ctx0" brushRef="#br4" timeOffset="82">15325 15581 72 0,'-20'15'42'0,"-11"18"0"16,11 36-1-16,-18 9-37 16,11 21-3-16,0 13 1 15,4 9-4-15,7 3 1 16,4-3-1-16,10-9-3 15,3-26-13-15,22-1-20 16,-1-33-2-16,20-10-2 0,-4-33 2 16</inkml:trace>
  <inkml:trace contextRef="#ctx0" brushRef="#br4" timeOffset="83">15590 16235 68 0,'-11'9'42'15,"-7"-9"-3"-15,11 18 2 16,-8-4-37-16,8 3-2 16,2 5 1-16,1 11-1 15,1 5 1-15,1 12-3 0,-2 4 3 16,3 0-3-16,2-2 1 15,4-7 0-15,4-9-1 16,11-17 1-16,4-19-1 16,11-20 0-16,5-18 1 15,9-11-1-15,0-10-1 16,2-3 3-16,-6-5-2 15,-7 8 1-15,-8 8-1 16,-8 15 1-16,-10 14 0 16,-12 22 0-16,0 0 0 15,-7 25-3-15,-6 12 3 16,2 9-3-16,1 8 0 15,0 2-2-15,6 3-1 16,7-12-4-16,18 5-13 0,-9-28-17 16,23-1-1-16,-3-29-1 15,21-2 0-15</inkml:trace>
  <inkml:trace contextRef="#ctx0" brushRef="#br4" timeOffset="84">16563 16236 65 0,'0'0'40'0,"-24"-16"0"16,10 22 0-16,-11 0-34 16,0 12-3-16,-10 14 1 15,-1 11-2-15,-5 10 0 16,5 6-2-16,3 4 1 15,10-6-1-15,11-5-1 16,14-10-1-16,17-9-1 16,12-17-3-16,29-3-8 15,-3-28-22-15,29 8-3 16,-7-22-2-16,16 5 2 15</inkml:trace>
  <inkml:trace contextRef="#ctx0" brushRef="#br4" timeOffset="85">17060 16318 71 0,'-48'1'41'0,"12"17"-3"16,-9-5 3-16,16 4-38 15,-7 10 1-15,9 11-3 16,2 5 2-16,6 3 0 15,4 4-1-15,8-2 0 16,9-3-1-16,8-6 0 16,12-10 0-16,10-14-1 15,9-15 1-15,6-11-1 16,2-18 0-16,0-8 1 15,-6-8-1-15,-5-6 0 16,-8-1-1-16,-13-1-1 0,-12 8-1 16,-14 4 1-16,-5 14-3 15,-12 4 0-15,2 19-4 16,-14-6-11-16,17 25-16 15,-8-7-2-15,17 12-2 16,5-10 0-16</inkml:trace>
  <inkml:trace contextRef="#ctx0" brushRef="#br4" timeOffset="86">17633 16187 63 0,'-19'9'39'15,"-13"-17"-1"-15,8 18 1 16,-16-6-35-16,10 1-1 16,-2 6 0-16,-2 8-1 15,2 2 1-15,3 3-1 16,3 6 0-16,8-1 0 15,7 2-1-15,11-2 0 16,12-9 0-16,14-4 0 16,9-7-1-16,8-4 0 15,5-3 0-15,5 0 0 16,-6 3 1-16,-1 3-1 15,-14 8 1-15,-7 10 0 16,-16 9-1-16,-11 6 1 0,-11 6-1 16,-12 0 0-16,-1 1-1 15,-6-7-2-15,8-3-3 16,-5-24-11-16,27 7-14 15,2-21-9-15,9-26-2 16,11-15 1-16</inkml:trace>
  <inkml:trace contextRef="#ctx0" brushRef="#br4" timeOffset="87">17821 16482 62 0,'-13'24'42'16,"17"4"-1"-16,-4-28 0 15,36 3-29-15,3-13-10 0,14-9 1 16,9-7-1-16,6-6 0 16,-1-1-1-16,-2-2 1 15,-10-2-1-15,-8 0 0 16,-15-1-1-16,-16 0 1 15,-17 4-1-15,-14 3 1 16,-13 2 0-16,-10 9-1 16,-9 13 0-16,-8 12 1 15,-6 20-1-15,-3 16 1 16,1 19 0-16,7 15 0 15,7 8 1-15,10 4-1 16,17-6 0-16,17-10-1 16,25-12 1-16,21-21-1 15,24-19 0-15,20-23-2 0,18-15-3 16,5-20-9-16,20 8-9 15,-19-28-8-15,12 15-10 16,-22-10-3-16,-5 12-1 16</inkml:trace>
  <inkml:trace contextRef="#ctx0" brushRef="#br4" timeOffset="88">18882 16646 72 0,'0'0'46'15,"15"16"-2"-15,-12-32-5 16,-3-20-44-16,15 16-37 0,-18-14-1 16,6 5-4-16,-9-7 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12.0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1390 1360 70 0,'0'0'33'0,"18"-48"0"15,-18 48-1-15,0 0-28 16,0 0 1-16,0 0-1 15,-12-10 0-15,16 30 1 16,-2 13-1-16,5 17-2 16,-2 14 0-16,0 18 0 15,-3 10 0-15,-1 9-2 16,-4-16 1-16,3-6-2 15,-4-13 2-15,3-12-2 16,0-18 2-16,4-20-1 16,-3-16 0-16,12-31 1 15,-2-15-2-15,0-14 2 16,-3-13-1-16,2-12 2 15,-7 40-1-15,1-9 1 0,-1-1 0 16,1-4-2-16,0 3 3 16,5-2-2-16,0 3 1 15,3-1-2-15,3 7 1 16,5 2-2-16,-19 47 1 15,38-96 1-15,-38 96-1 16,52-73 0-16,-52 73 0 16,60-46 0-16,-60 46 0 15,64-5 1-15,-29 33-1 16,17 29 1-16,-20 19-1 15,-16 13 1-15,-34-12-1 16,-12 8 2-16,-16-13-2 16,-1-8 1-16,8-23-1 0,3-11 1 15,12-4-1-15,5-9 0 16,12-2 0-16,10 0-1 15,10 2 1-15,8 4-1 16,8 5 2-16,7 7-3 16,9 1 1-16,4 5-3 15,8 1-3-15,-7-11-19 16,13 3-12-16,-7-11 0 15,5-3-2-15,-9-15 3 16</inkml:trace>
  <inkml:trace contextRef="#ctx0" brushRef="#br0" timeOffset="1">2291 1737 97 0,'-9'20'39'0,"3"-2"-1"16,16 0 0-16,4-3-37 15,19-11 0-15,14-12 1 16,12-6-1-16,7-11 1 16,5-5 0-16,-3-8 0 15,-4-3 0-15,-12-3 0 16,-10 1 0-16,-18-2 0 15,-19 5 0-15,-19 4-1 16,-20 10 0-16,-13 12 0 16,-13 14 0-16,-6 16-1 15,-4 15 1-15,1 14-1 16,5 12 0-16,12 8 1 0,17 5-2 15,18-3 1-15,21-6-3 16,24-9 1-16,21-14-4 16,26-4-10-16,1-23-21 15,29-4-4-15,-1-18 2 16,14-4-3-16</inkml:trace>
  <inkml:trace contextRef="#ctx0" brushRef="#br0" timeOffset="2">3251 1575 104 0,'-47'-11'40'0,"4"14"2"16,-11 6-2-16,11 11-35 16,-4 5-2-16,8 13 0 0,5 3-2 15,7 5 0-15,7-1 1 16,6-1-2-16,14-5 1 15,14-2-1-15,8-14 1 16,11-12-1-16,8-12 0 16,8-13 1-16,4-13-1 15,-1-9 2-15,0-4-3 16,-7-5 2-16,-8 1-1 15,-6 1 1-15,-11 13-1 16,-9 7-1-16,-11 23 0 16,0 0 0-16,-15 20-1 15,0 11-1-15,1 10 0 16,1 5-2-16,7 5-1 15,3-5-4-15,25-1-17 0,1-15-13 16,18-10 0-16,3-19 1 16,16-10 1-16</inkml:trace>
  <inkml:trace contextRef="#ctx0" brushRef="#br0" timeOffset="3">3855 1550 107 0,'-38'1'40'0,"2"17"1"16,-11 7-1-16,1 9-36 15,8 10-1-15,11 6-2 16,7 3 1-16,11 0-2 16,16-4 0-16,13-11-2 15,17-10-1-15,19-19-3 0,19-21-4 16,1-30-24-16,24-13-7 15,-6-25 3-15,-44 35-3 16</inkml:trace>
  <inkml:trace contextRef="#ctx0" brushRef="#br0" timeOffset="4">4435 1153 106 0,'13'-73'43'0,"-13"73"0"16,0 0 0-16,-37 17-39 15,1 43-1-15,-7 50-3 16,-6 22 0-16,4 12-1 15,21 4-2-15,14-17-5 0,11-51-11 16,20-8-20-16,-8-22-5 16,9-21 3-16,-8-21 0 15</inkml:trace>
  <inkml:trace contextRef="#ctx0" brushRef="#br0" timeOffset="5">4040 1501 116 0,'-18'11'43'0,"21"11"0"16,3-8-1-16,26-19-41 16,15 5 1-16,11-9-3 15,12-5-3-15,1-14-9 16,19 4-27-16,-16 2-2 0,8 6 0 15,-12 4-1-15</inkml:trace>
  <inkml:trace contextRef="#ctx0" brushRef="#br0" timeOffset="6">4961 1576 112 0,'-39'-2'41'16,"5"10"1"-16,-13 1-1 0,-2 9-36 15,0 7-2-15,-3 11-2 16,5 5 1-16,3 7-2 15,7-1 1-15,7 1-1 16,10-4 0-16,12-4-1 16,15-12 2-16,17-15-1 15,15-16 1-15,17-13 1 16,11-17-2-16,6-7 2 15,-1-9 0-15,-1-6-2 16,-9-1 0-16,-11 2 0 16,-13 9 0-16,-16 9 0 15,-15 18 0-15,-7 18 0 16,-17-3 0-16,-3 21 0 0,-4 17-2 15,-2 7-1-15,6 10 0 16,2 1-2-16,10 0-2 16,6-12-7-16,27-3-15 15,-4-19-12-15,21-9 1 16,0-23 0-16,15-11 1 15</inkml:trace>
  <inkml:trace contextRef="#ctx0" brushRef="#br0" timeOffset="7">5437 1499 119 0,'-14'15'40'0,"-13"9"1"16,5 22-6-16,-4-5-31 16,4 6-1-16,2 4-1 15,5-2 0-15,5-2 0 16,6-9-2-16,9-8 1 0,4-10 0 15,7-13 0-15,6-17 1 16,5-13 0-16,6-13-2 16,1-9 0-16,6-7 0 15,-1-2 0-15,-2 0 0 16,-1 5 0-16,-7 10 0 15,-5 18 0-15,-4 9 0 16,-8 17 0-16,-8 12 0 16,0 10-3-16,-9 4-9 15,14 14-15-15,-17-1-14 16,18 0-2-16,-8-8 1 15,18-6-1-15</inkml:trace>
  <inkml:trace contextRef="#ctx0" brushRef="#br0" timeOffset="8">6132 926 111 0,'0'0'41'0,"-48"-6"0"15,48 6-2-15,0 0-37 16,0 0 1-16,-42 58-2 15,42 18 1-15,7 21-1 0,7 19 1 16,-17-10-2-16,7 11 0 16,-10-3-2-16,3-9-3 15,5-34 0-15,-2-24-11 16,22-13-23-16,-7-20-1 15,12-16 1-15,-6-20-1 16</inkml:trace>
  <inkml:trace contextRef="#ctx0" brushRef="#br0" timeOffset="9">5981 1409 116 0,'-39'-9'41'16,"8"8"0"-16,15 8-1 15,16-7-32-15,18 2-7 16,-18-2 0-16,58-10-1 0,-58 10 1 15,89-19-1-15,-39 12 2 16,8 0-2-16,19-5 2 16,32 8 0-16,-26 3-2 15,-5 11 0-15,-34 7 0 16,-18 14 0-16,-54 6 0 15,-19 4 0-15,-12-7 0 16,0-1 0-16,7-8 0 16,11-6 0-16,19-5 0 15,22-14 0-15,24 3 0 16,18-9 0-16,11 3 0 15,9 2 0-15,1 4 0 16,-5 3 0-16,-14 14 0 16,-17 8 0-16,-22 9 0 0,-22 8 0 15,-17 0 0-15,-18-1-3 16,-4 1-17-16,-24-15-9 15,12 0-14-15,-11-16 0 16,13-4-3-16,-7-10 3 16</inkml:trace>
  <inkml:trace contextRef="#ctx0" brushRef="#br0" timeOffset="10">1574 2397 92 0,'-23'-5'38'0,"7"12"0"15,-9-4 1-15,0 18-35 16,-5 12 0-16,-4 16 1 15,-15 22-2-15,-12 23 2 16,-7 20-3-16,-6 22 2 16,2 8-2-16,7 2 0 15,13-6-2-15,19-11-1 16,33-22-3-16,29-35-9 15,49-19-26-15,13-43-2 16,32-18 1-16,9-32-1 16</inkml:trace>
  <inkml:trace contextRef="#ctx0" brushRef="#br0" timeOffset="11">1905 2449 103 0,'-12'3'38'16,"10"28"3"-16,-10 8-3 16,7 26-34-16,-7 13-1 15,0 16 0-15,-7 15-1 16,-3 7 1-16,0 1-2 15,2-5 0-15,8-12-4 16,7-19-6-16,21-6-20 16,-3-36-12-16,24-15 2 0,1-32-2 15,18-13 2-15</inkml:trace>
  <inkml:trace contextRef="#ctx0" brushRef="#br0" timeOffset="12">2277 3036 109 0,'-17'13'41'0,"7"10"0"16,-8-7-1-16,9 5-38 16,3 5 1-16,2 6-2 15,2 6 0-15,1 3 0 16,-1 2 0-16,0-4 0 15,2-4-1-15,-1-5 1 16,0-12-1-16,1-18 1 0,13-6-1 16,-4-21 1-16,10-11-1 15,-1-10 0-15,7-4 0 16,2-5 0-16,5 1 1 15,-3 6-2-15,-2 9 2 16,0 14-1-16,-4 13 0 16,-5 15 0-16,-2 14 0 15,-7 10 0-15,1 14-1 16,-4 6-1-16,6 8-2 15,-3-1-2-15,13 6-8 16,-3-28-12-16,18 2-15 16,2-19 1-16,16-10-1 15,-1-22 1-15</inkml:trace>
  <inkml:trace contextRef="#ctx0" brushRef="#br0" timeOffset="13">3038 2990 114 0,'-24'-5'41'0,"6"16"0"15,-7-11-8-15,6 17-29 16,0 2 0-16,4 9-1 16,-2 6 0-16,6 9-1 15,0 0-1-15,6 4 1 16,4-6-1-16,6-4-1 15,7-9 0-15,4-11 0 16,7-18-1-16,5-18 1 16,2-11 0-16,4-14 0 0,-2-6 0 15,-3-8 0-15,-4-5 1 16,-5 4-1-16,-6 10 0 15,-3 9 0-15,-7 14-1 16,-4 26 1-16,0 0-1 16,-18 36 1-16,4 28-1 15,0 18 0-15,-2 23 0 16,-2 13 0-16,-1 16 1 15,2 2 0-15,0-1 0 16,2-7 0-16,3-18 1 16,2-16-1-16,3-24 0 15,2-19 1-15,2-26 0 16,3-25-1-16,6-26 1 15,0-20 1-15,-2-20-1 16,3-17-1-16,-1-14 1 0,0-11 0 16,-2-4 0-16,-2 11-1 15,0 6 0-15,-1 13-1 16,8 14-2-16,1 11-1 15,10 19-3-15,5-3-9 16,25 30-7-16,-9-20-5 16,26 13-14-16,-4-8 1 15,13 7 0-15,-7-6 3 16</inkml:trace>
  <inkml:trace contextRef="#ctx0" brushRef="#br0" timeOffset="14">3704 3011 105 0,'-14'10'41'0,"4"17"1"16,-13-4-1-16,13 2-36 0,-5 12 0 15,3 6-2-15,0 3-2 16,5 1 1-16,1-4-1 16,6-3 0-16,0-9 0 15,2-6-1-15,2-15 1 16,-4-10 0-16,14-25 0 15,-4-8-1-15,3-14 1 16,0-8-1-16,2-13 1 16,0-5 1-16,-1 3-2 15,0 5 0-15,-3 12 0 16,-4 7 0-16,0 15-2 15,-1 8 0-15,-6 23-2 16,20-5-1-16,0 21-4 16,-3-13-10-16,22 22-6 0,-9-24-9 15,18 13-7-15,-4-13-1 16,7 2 3-16</inkml:trace>
  <inkml:trace contextRef="#ctx0" brushRef="#br0" timeOffset="15">4115 3009 104 0,'-25'32'41'0,"12"8"0"16,3-18 0-16,16 0-36 16,12-12-1-16,16-8-1 15,11-11-1-15,12-7 0 16,4-8 0-16,2-7-1 15,-5-4 1-15,-7-3-1 0,-11 3 0 16,-16 2 0-16,-17 10-1 16,-17 7 0-16,-13 14 0 15,-12 10-1-15,-10 14 0 16,-4 12 0-16,1 10 0 15,1 6 0-15,9 4 0 16,11 0 0-16,13-5-2 16,12-10 0-16,18-7-6 15,6-26-9-15,30 8-8 16,-3-27-15-16,22-5-1 15,5-18-1-15,19-2 2 16</inkml:trace>
  <inkml:trace contextRef="#ctx0" brushRef="#br0" timeOffset="16">5211 3017 77 0,'-17'-13'38'0,"-13"-7"0"16,-1 15 0-16,-15-6-20 16,-1 15-12-16,-9 4-1 15,3 16 0-15,0 4-1 16,8 10 1-16,4-1-2 15,11 5-1-15,16-1 1 16,17-9-1-16,22-11-1 16,15-14 0-16,21-17 0 15,9-15 0-15,11-17 0 16,6-16 1-16,-1-14-1 0,-4-7-1 15,-9-11 3-15,-10-6-3 16,-17 1 0-16,-12 4 0 16,-15 9 0-16,-14 14-2 15,-10 18 2-15,-12 17 0 16,-9 34 0-16,-9 29-1 15,-3 27 0-15,3 20 2 16,7 17-3-16,5 7 0 16,13 5-3-16,14-7 1 15,22-6-6-15,8-29-5 16,29 2-8-16,-11-40-6 15,22 1-9-15,-13-30-1 16,6-7 1-16,-14-19 3 0</inkml:trace>
  <inkml:trace contextRef="#ctx0" brushRef="#br0" timeOffset="17">5904 2887 90 0,'0'-34'39'15,"2"19"0"-15,-16 5 2 16,8 29-16-16,-13 9-21 16,2 12-2-16,-1 12-1 15,2 7-1-15,6 4-2 16,0 0-2-16,10-1-4 15,-2-31-13-15,23 6-13 16,-7-33-7-16,12-8 2 16,-5-27-1-16</inkml:trace>
  <inkml:trace contextRef="#ctx0" brushRef="#br0" timeOffset="18">5902 2636 111 0,'-30'-43'38'16,"-9"4"0"-16,2 10-12 15,4 22-57-15,4 3-8 16,16 17 0-16,13-13-3 15</inkml:trace>
  <inkml:trace contextRef="#ctx0" brushRef="#br0" timeOffset="19">6217 2969 87 0,'3'18'36'0,"2"-7"2"15,10 5-1-15,5-15-24 16,12 2-9-16,10-9 0 0,11-3-1 16,3-12 0-16,4-2 1 15,-3-7-1-15,-5 0 0 16,-13-3-1-16,-10 1-1 15,-17 2 0-15,-13 3-1 16,-16 7 1-16,-15 7-2 16,-11 8 1-16,-8 12 0 15,-8 10 0-15,-5 15 2 16,6 9-2-16,4 9 1 15,10 6-1-15,13 1 0 16,17-1-1-16,21-8-1 16,22-9-2-16,18-16-3 15,28 3-12-15,-2-30-11 16,24 3-10-16,-7-20 2 0,7-1-2 15,-13-12 3-15</inkml:trace>
  <inkml:trace contextRef="#ctx0" brushRef="#br0" timeOffset="20">7001 2877 119 0,'-18'8'38'0,"-10"0"1"16,12 21-6-16,-4-2-31 16,7 8 0-16,-1 6 0 15,7-3-1-15,0 0 0 16,4 0 0-16,4-8 0 15,6-6 0-15,2-9 0 16,5-13 0-16,3-13-1 16,9-11 1-16,2-9 0 15,4-10-1-15,2-7 1 0,1-7-1 16,-1 0 1-16,1 2-2 15,-5 7 1-15,-6 11-1 16,0 8 1-16,-6 10 0 16,-4 18-1-16,-3 15 1 15,-6 12 0-15,-2 7-1 16,-2 8-1-16,1 3 0 15,3 1-2-15,3-6-2 16,12 0-7-16,-7-31-10 16,25 2-13-16,-8-26-2 15,14-5 0-15,-4-27-1 16</inkml:trace>
  <inkml:trace contextRef="#ctx0" brushRef="#br0" timeOffset="21">7736 2310 82 0,'-4'-42'39'0,"-13"16"-2"16,0 36 3-16,-15 18-24 15,9 35-7-15,-8 14-5 16,2 17 0-16,3 7-2 16,3 10 0-16,10-5-3 15,6-10-2-15,13-3-7 16,-2-30-14-16,15-6-15 15,-5-27 0-15,10-10-2 16,-5-28 2-16</inkml:trace>
  <inkml:trace contextRef="#ctx0" brushRef="#br0" timeOffset="22">7581 2697 108 0,'0'0'38'0,"31"22"2"16,-2-23-3-16,11 2-35 15,17-7 0-15,9-3-1 16,5-4 0-16,-5 1-1 16,-7-2 1-16,-10 5 0 15,-16 3 1-15,-15 8-2 16,-18-2 1-16,-17 21 2 15,-13-3-2-15,-4 4 2 16,-3 0-2-16,2 1 1 0,8-1-1 16,8-4 1-16,11-5-2 15,8-13 0-15,22 15 1 16,5-11-1-16,5-1 0 15,5 3 0-15,0-1 0 16,-3 6 1-16,-7 6 0 16,-9 9 0-16,-10 7 0 15,-8 5 0-15,-10 3 1 16,-5-4-2-16,-3 3-2 15,-1-9-2-15,6-2-9 16,-3-27-8-16,26 7-6 16,-11-28-15-16,22-5 0 15,-3-22-2-15,15-9 4 16</inkml:trace>
  <inkml:trace contextRef="#ctx0" brushRef="#br0" timeOffset="23">8359 2049 98 0,'0'19'43'0,"12"12"-1"16,-1-2 0-16,19 1-27 16,5 12-12-16,8 17-1 15,3 6 1-15,5 7-2 16,-4 4 0-16,-4 10 2 15,-9 2-1-15,-16 5-2 16,-13 0 0-16,-13-4 0 16,-16-5 0-16,-10-7 0 15,-7-3 0-15,-4-17-4 0,7 1-11 16,-13-30-7-16,22 11-5 15,-15-26-16-15,12-3-1 16,-7-14-2-16,-1-8 3 16</inkml:trace>
  <inkml:trace contextRef="#ctx0" brushRef="#br0" timeOffset="24">4366 4413 78 0,'-25'-7'38'16,"-12"-3"-1"-16,-6 13-1 15,-13-3-30-15,-2 15-1 16,-13 7 0-16,-2 17-1 15,-7 17 1-15,4 20-1 16,-3 18 0-16,11 16-1 0,7 9 1 16,17 9-2-16,14 4 0 15,19-6-1-15,23-13-1 16,22-18-2-16,30-25-2 15,24-30-4-15,37-19-30 16,9-35-3-16,23-16 0 16,4-25-1-16</inkml:trace>
  <inkml:trace contextRef="#ctx0" brushRef="#br1" timeOffset="25">5426 4451 68 0,'-4'-43'36'16,"-3"14"0"-16,-14 4-1 15,-8 21-28-15,-12 6-2 0,-4 20 0 16,-11 14 0-16,-2 14-2 15,-6 13 0-15,3 14-1 16,-2 8 1-16,11 10 0 16,12 6 0-16,15 5-1 15,15 3 0-15,19-5-1 16,24-6 1-16,21-17-2 15,23-18 1-15,21-21-1 16,16-25 0-16,8-28 0 16,3-23 1-16,-2-24 0 15,-8-18-1-15,-15-16 1 16,-23-9-1-16,-22-1 1 15,-26-6 0-15,-25 2-1 16,-26 5 0-16,-20 7 0 0,-21 16 1 16,-21 19 0-16,-12 23-1 15,-2 23-1-15,-2 26-1 16,7 21-4-16,23 29-30 15,6 2-4-15,30 16 0 16,18-11-3-16</inkml:trace>
  <inkml:trace contextRef="#ctx0" brushRef="#br1" timeOffset="26">6270 5536 95 0,'5'-11'39'15,"19"-4"1"-15,-1-15-3 16,6 2-37-16,12-3 0 16,0 3 1-16,2 6-1 15,-8 10 1-15,-8 12-1 16,-12 16 1-16,-15 15 0 15,-11 14 0-15,-16 8 0 16,-12 15 1-16,-7 0 0 0,-5 2 1 16,0-4 1-16,6-9-1 15,11-10 1-15,22-11-1 16,20-18-2-16,22-16 2 15,23-13-5-15,14-12-4 16,24 8-26-16,-11-19-8 16,8 9-2-16,-14-2-3 15</inkml:trace>
  <inkml:trace contextRef="#ctx0" brushRef="#br2" timeOffset="27">2956 4408 65 0,'14'-16'38'0,"-7"-2"0"16,-7 18 0-16,-6-14-22 0,-9 30-11 15,-11 12-1-15,-8 25-1 16,-17 25 0-16,-8 28-1 15,-11 25 2-15,-2 16-2 16,6 10 0-16,12 0 0 16,17-11 0-16,22-11 0 15,26-29 0-15,25-27-2 16,26-31 1-16,18-27-1 15,5-22 1-15,-3-19 0 16,-7-14 0-16,-19-15-1 16,-19-4 1-16,-26-1-1 15,-30 3 0-15,-30 7 0 16,-30 9-1-16,-19 8-1 15,-8 12-1-15,-2 4-1 0,11 18-16 16,10-12-19-16,34 8-1 16,25-9-1-16,41-4 0 15</inkml:trace>
  <inkml:trace contextRef="#ctx0" brushRef="#br2" timeOffset="28">7404 4518 63 0,'0'0'37'0,"16"2"-1"16,-16 12 1-16,9 23-17 16,-11 3-16-16,4 13-2 15,-5 14 0-15,2 9 0 16,-7 10-1-16,0-1-3 0,-1 3-1 15,-4-16-8-15,13-1-24 16,-11-25-2-16,14-12 1 16,-3-34-1-16</inkml:trace>
  <inkml:trace contextRef="#ctx0" brushRef="#br2" timeOffset="29">7361 4942 98 0,'-31'-11'40'15,"10"17"2"-15,0-5-3 16,21-1-34-16,19 10-2 15,19-16-3-15,26-1-10 16,9-26-18-16,25 9-12 16,3-15-1-16,14 4-2 0,-3-9 0 15</inkml:trace>
  <inkml:trace contextRef="#ctx0" brushRef="#br2" timeOffset="30">9025 4065 73 0,'9'-22'36'0,"2"5"0"15,-10-5 0-15,3 8-30 16,-9-3 0-16,5 17 0 16,-16-14 0-16,1 25-2 0,-10 15 0 15,-9 21-1-15,-11 24 0 16,-7 31-2-16,-13 31 1 15,-7 23-1-15,2 20 1 16,9 4-2-16,14-5 1 16,20-14-1-16,27-26 1 15,25-29 0-15,27-45 1 16,23-39-2-16,10-37 1 15,3-27 0-15,-1-24-1 16,-18-14 2-16,-20-7-3 16,-24-4 0-16,-25 8-2 15,-25 8 0-15,-15 22-6 16,-27 4-17-16,2 36-12 15,-14 8-4-15,8 27 2 0,0 6 0 16</inkml:trace>
  <inkml:trace contextRef="#ctx0" brushRef="#br3" timeOffset="31">9742 3969 95 0,'0'0'38'0,"2"-13"0"0,1 34-4 15,-5 11-32-15,4 15-1 16,-1 18 0-16,0 18-1 16,-1 21 1-16,-2 15-1 15,-5 16 1-15,1 2-1 16,-5 4 1-16,4-7-2 15,4-9-1-15,-2-23-6 16,19-12-28-16,-5-33-1 16,17-17-1-16,-5-30 0 15</inkml:trace>
  <inkml:trace contextRef="#ctx0" brushRef="#br3" timeOffset="32">9822 4840 89 0,'-12'-5'38'0,"1"3"0"15,18 15 0-15,2 3-35 16,22-12-2-16,18-8-2 16,14-18-2-16,21-9-2 15,3-29-6-15,24-3-18 16,-7-25-4-16,13 0 0 15,-22-16-2-15</inkml:trace>
  <inkml:trace contextRef="#ctx0" brushRef="#br3" timeOffset="33">10725 3883 94 0,'-41'-2'36'0,"-13"20"0"15,7 36 2-15,-6 20-28 16,11 26-5-16,5 19-1 0,10 14-3 16,11 12-1-16,4 0-2 15,11 0 1-15,6-7-4 16,9-7-2-16,-4-24-23 15,18-2-9-15,-5-26 0 16,11-15 1-16</inkml:trace>
  <inkml:trace contextRef="#ctx0" brushRef="#br3" timeOffset="34">10720 5205 97 0,'10'-1'40'15,"9"-1"-1"-15,-4-11-1 16,12 5-35-16,-3-2-1 15,-1 4 0-15,-4 2 0 16,-4 9-1-16,-5 7 0 16,-8 7 0-16,-10 9 0 15,-8 4 0-15,-7 6 0 16,-5 3 0-16,0 0 0 15,1-3 0-15,6-6-1 16,12-8 1-16,16-13 0 16,16-11 0-16,17-13-1 0,14-11-2 15,13 2-10-15,-9-16-25 16,14 5-5-16,-15-8 2 15,-3 13-4-15</inkml:trace>
  <inkml:trace contextRef="#ctx0" brushRef="#br1" timeOffset="35">11994 4135 89 0,'-8'-21'37'0,"-9"-10"0"15,5 12 0-15,-9-11-32 16,1 8-1-16,-5-1-1 15,-2 7 0-15,-7 8-1 16,-1 14 0-16,-8 12 0 16,-1 15 0-16,-7 16 0 15,0 13 0-15,2 14-1 16,3 13 0-16,5 10 0 15,9 7-1-15,11 2 0 16,20 2 0-16,17-6 2 0,16-6-3 16,19-11 2-16,18-14-1 15,15-19 1-15,18-19-1 16,12-24 1-16,3-21 0 15,1-26-2-15,-2-19 2 16,-11-23-2-16,-13-16 2 16,-16-13-1-16,-21-7 1 15,-28-6 0-15,-23 2-1 16,-23-1 0-16,-26 9 1 15,-22 9-1-15,-18 19 0 16,-18 23 0-16,-6 22-1 16,1 26-1-16,0 25-2 15,20 38-23-15,3 3-13 0,35 20-1 16,12-6-2-1,34 6 0-15</inkml:trace>
  <inkml:trace contextRef="#ctx0" brushRef="#br4" timeOffset="36">13159 4636 76 0,'-13'9'37'16,"-3"-8"-1"-16,16-1 0 16,-14 5-31-16,14-5-1 15,28-6-2-15,1 2 1 16,10-2-1-16,12 2 0 15,12-5 0-15,12 3 0 16,9-2-1-16,7-1 0 16,3 2 0-16,-1-2 0 15,-4-3 0-15,-5 3-1 16,-8-3 1-16,-13 4-1 15,-12 0 0-15,-13 4 1 16,-10-2-1-16,-12 0 1 16,-16 6-1-16,3-16 0 0,-17 6 1 15,-4-5-1-15,-11-4 0 16,-4-3 0-16,-10-3 1 15,-2-3 1-15,-5 2-1 16,-1 1 1-16,2 3 0 16,3 5 0-16,6 3-1 15,7 7 1-15,13 7-2 16,20 0 0-16,0 17 0 15,19-5 0-15,17 6 0 16,9-3-2-16,11 6 2 16,5 0 0-16,5 3 0 15,-4-2-1-15,-6 6 1 16,-9 3 0-16,-15 5 0 15,-13 7 1-15,-19 5-1 0,-20 6 1 16,-17 5-1-16,-15 2 1 16,-13 1-1-16,-4-4 0 15,-1-4-1-15,7-11-1 16,15-6-3-16,7-26-27 15,41-11-7-15,0 0-2 16,19-24 0-16</inkml:trace>
  <inkml:trace contextRef="#ctx0" brushRef="#br4" timeOffset="37">15539 3935 77 0,'5'-40'38'0,"2"6"-1"16,-15-11 1-16,1 12-18 16,-16-3-16-16,-7 8-1 0,-14 9 0 15,-16 17 0-15,-13 19 1 16,-12 27-1-16,-13 20 0 15,-7 29 0-15,-6 13-1 16,6 15 0-16,14 3-1 16,21 5 0-16,22-5-1 15,25-9 0-15,29-19 0 16,27-20-2-16,32-13 0 15,22-22-2-15,23-10-2 16,0-32-10-16,22-2-22 16,-18-24-2-16,4-3 0 15,-19-15-1-15</inkml:trace>
  <inkml:trace contextRef="#ctx0" brushRef="#br4" timeOffset="38">15784 4536 83 0,'-24'29'40'0,"-13"6"-2"15,3 17 1-15,-11-1-27 16,6 19-9-16,1 6 1 15,8 7-1-15,7 0 0 16,9-1-2-16,14-11 2 16,14-8-2-16,15-21 1 15,11-15-2-15,6-20 1 16,5-14-1-16,-5-14 0 15,-6-10 0-15,-11-6-2 16,-16-7 2-16,-14 6-4 0,-17-2 2 16,-8 8-3-16,-12-2 0 15,1 13-3-15,-5-13-9 16,21 18-18-16,3-11-4 15,24 5 2-15,13-12 0 16</inkml:trace>
  <inkml:trace contextRef="#ctx0" brushRef="#br4" timeOffset="39">16618 3624 104 0,'-3'-12'40'16,"-2"32"0"-16,-13 9-1 15,5 29-32-15,-10 16-5 16,-2 17 0-16,-5 20-1 15,0 12-1-15,2 7 0 16,2 4-1-16,5-5-1 16,8-12-2-16,8-10-6 15,2-29-25-15,20-11-4 16,-2-31-1-16,17-13 0 15</inkml:trace>
  <inkml:trace contextRef="#ctx0" brushRef="#br4" timeOffset="40">16539 4385 106 0,'-16'-10'39'0,"16"10"0"16,0 0-1-16,15-1-36 15,14-5-4-15,15-15-4 16,26-5-29-16,0-24-2 15,14 1-1-15,-4-23-1 16</inkml:trace>
  <inkml:trace contextRef="#ctx0" brushRef="#br4" timeOffset="41">17208 3581 111 0,'-30'62'42'0,"-14"21"-1"16,7 33-1-16,-2 3-35 15,5 17-2-15,6 4-2 16,7-1-3-16,9 1-2 15,3-24-17-15,17 1-19 16,0-24-2-16,12-6 1 16,-4-24-2-16</inkml:trace>
  <inkml:trace contextRef="#ctx0" brushRef="#br4" timeOffset="42">17332 4799 95 0,'-5'11'38'15,"3"15"0"-15,-11-4-4 16,3 16-32-16,-7 3 1 15,4 7-2-15,0 2 1 16,2-2-4-16,9 4-2 16,-6-17-31-16,22 0-1 15,1-19-1-15,15-4-3 16</inkml:trace>
  <inkml:trace contextRef="#ctx0" brushRef="#br4" timeOffset="43">17588 4839 96 0,'0'0'40'15,"19"-12"0"-15,5 4-2 16,0-6-35-16,5 4 0 15,-6-1 0-15,1 8-1 16,-5 6 0-16,-6 8-1 16,-9 7 0-16,-3 5 0 15,-6 5-1-15,-7 5 1 0,-4 3-1 16,-4 1 1-16,-2 1 0 15,1-2 0-15,3-3 1 16,4-2-2-16,5-4 2 16,7-3-1-16,8-5 1 15,8-7-2-15,12-4-3 16,3-16-7-16,19 7-22 15,-10-22-8-15,17 2-2 16,-8-16 0-16</inkml:trace>
  <inkml:trace contextRef="#ctx0" brushRef="#br4" timeOffset="44">18484 3651 90 0,'-4'-12'38'0,"-14"-4"1"16,6 15-1-16,-24 6-33 15,6 12 0-15,-13 11-1 16,-4 20 0-16,-6 18-1 0,-3 18-1 16,0 15 1-16,6 8-1 15,12 6 0-15,19-2-1 16,19-8 1-16,28-14-1 15,26-24-1-15,25-22 1 16,24-28 0-16,19-27 0 16,9-25 0-16,0-19 0 15,-6-22 0-15,-19-15 0 16,-21-8 0-16,-26-6-1 15,-33 2 0-15,-36 3 0 16,-27 9-2-16,-24 10 1 16,-20 20-1-16,-14 23 1 15,-8 24 0-15,-3 19-1 16,11 24-4-16,7 4-12 0,40 26-20 15,8-4-4-15,32 10 0 16,22-12-2-16</inkml:trace>
  <inkml:trace contextRef="#ctx0" brushRef="#br4" timeOffset="45">19448 4404 50 0,'0'0'37'16,"-4"-14"0"-16,4 14 0 15,-34 6-12-15,10 21-19 16,-11 7-1-16,0 22 1 15,-8 10-2-15,0 17-1 16,1 4 1-16,4 3-1 0,8-2-1 16,13-8 0-16,15-13 1 15,11-14-2-15,18-24 1 16,8-15-1-16,9-21-2 15,4-14 3-15,-2-13-3 16,-7-7 1-16,-15-4-1 16,-11-1 1-16,-24 7-2 15,-13 9 0-15,-16 11 1 16,-7 12-2-16,-5 12-3 15,0-3-5-15,19 17-28 16,8-12 0-16,25-7 0 16,15 3-2-16</inkml:trace>
  <inkml:trace contextRef="#ctx0" brushRef="#br2" timeOffset="46">20326 3779 95 0,'-21'10'37'16,"14"8"2"-16,-8-8-5 16,6 22-31-16,3 9-2 15,3 9 1-15,-2 10-1 16,-1 11-1-16,4 5-2 15,-3-2-4-15,12 11-21 0,-10-19-12 16,8-4 2-16,-9-17-3 16</inkml:trace>
  <inkml:trace contextRef="#ctx0" brushRef="#br2" timeOffset="47">20158 4257 104 0,'-23'-21'41'0,"10"16"1"16,-3-7-2-16,16 12-37 15,16-10 0-15,14 2-2 16,19 0-3-16,9-15-11 16,20 14-25-16,-4-12-4 15,12 9 1-15,-8-3-3 0</inkml:trace>
  <inkml:trace contextRef="#ctx0" brushRef="#br1" timeOffset="48">22957 3627 83 0,'-4'-14'36'0,"-11"-6"-2"16,0 6 3-16,-16-10-30 16,0 7 1-16,-21-9-3 15,0 10 1-15,-13-1-1 16,-2 10-1-16,-6 5 0 15,-5 11-2-15,-1 11 1 16,-3 11-3-16,2 13 1 16,-2 11-1-16,-1 12 1 15,-1 12-1-15,5 9 0 16,6 9 0-16,11 4 0 15,12 8 0-15,21 0 0 0,21 5-1 16,25-5 1 0,25-5-1-16,22-10 1 0,25-10 0 15,20-12 0-15,23-23 1 16,18-14-1-16,17-23 1 15,10-22 0-15,5-22 0 16,0-21 0-16,-7-18-1 16,-5-19 2-16,-21-11-2 15,-21-12 2-15,-24-11-1 16,-27-7 0-16,-30-2 1 15,-24 0-2-15,-32 7 1 16,-28 12-1-16,-38 20-1 16,-31 23 1-16,-30 27-1 15,-25 31 0-15,-13 21-1 16,-1 21-1-16,9 4-14 0,30 22-22 15,26-14-3-15,46 0 1 16,37-19-2-16</inkml:trace>
  <inkml:trace contextRef="#ctx0" brushRef="#br1" timeOffset="49">23814 4925 83 0,'0'0'38'0,"-23"-2"-1"16,23 2 1-16,-8-11-30 15,8 11-3-15,25-17-1 16,3 7-1-16,3-3 0 16,7 6-1-16,1-1-1 15,-1 8 1-15,-7 6-1 16,-7 9 0-16,-15 8 0 0,-16 10 0 15,-16 7 2-15,-12 7-1 16,-7 1 1-16,-2 4-1 16,-2-1 1-16,5-5-2 15,9-6 2-15,13-6-2 16,17-9-1-16,19-11-1 15,18-5-1-15,19-12-4 16,24 6-24-16,-2-19-11 16,10 2 0-16,-7-9-1 15,1 1 0-15</inkml:trace>
  <inkml:trace contextRef="#ctx0" brushRef="#br2" timeOffset="50">21356 3345 79 0,'0'0'37'0,"0"0"0"16,-34 11 1-16,0 22-27 16,-22 10-4-16,-4 21-3 15,-13 18 2-15,-4 22-2 16,-2 19 0-16,6 16-2 15,6 6 0-15,15 2-1 16,22-6 0-16,23-10-1 16,26-23 0-16,23-24 0 15,25-28 1-15,15-31 0 16,9-26 0-16,1-18 0 15,-9-19 0-15,-17-12-1 16,-23-8-1-16,-29-3-1 16,-35 5 0-16,-28 6-3 0,-19 13-2 15,-23-4-7-15,2 28-26 16,-10 0 1-16,13 14-2 15,10 0 0-15</inkml:trace>
  <inkml:trace contextRef="#ctx0" brushRef="#br2" timeOffset="51">1080 7460 32 0,'11'-14'33'15,"-11"14"1"-15,-14-16-5 16,4 16-4-16,-25-14-2 15,12 17-8-15,-21-11-5 16,2 14-3-16,-13-1-1 16,2 8-1-16,-4 11-2 15,4 11 0-15,-2 13-1 16,2 10 0-16,6 6-1 15,10 4 1-15,10 0-2 16,16 1 0-16,12-4-1 16,15-13-2-16,22-9-3 15,9-25-15-15,23 1-16 16,8-19-2-16,18-4 1 0,-3-17-2 15</inkml:trace>
  <inkml:trace contextRef="#ctx0" brushRef="#br2" timeOffset="52">1457 7733 103 0,'-34'0'38'0,"3"14"1"16,-14-1-1-16,7 4-35 15,-10 13 0-15,8 6 0 16,-1 3-1-16,6 6 1 15,11-1-2-15,11-5-1 16,12-9 2-16,14-7-2 0,13-15 1 16,10-12 0-16,8-12 0 15,9-11-1-15,-4-8 1 16,0-5 1-16,-5-6-2 15,-8 3 1-15,-8 2-1 16,-6 7 0-16,-8 5 0 16,-11 9 0-16,-4 10 0 15,1 10 0-15,-15 12 0 16,4 6 0-16,1 10-1 15,3-1 1-15,6 5-1 16,2-2 1-16,10-6 0 16,6-8 0-16,7-8 0 15,8-7 0-15,3-8 1 16,8-3-1-16,-3-4 1 15,-1 0-1-15,-5 0 0 0,-7 2 0 16,-2 5 1-16,-11 6-1 16,-14 1 0-16,3 19 0 15,-12 0 0-15,-3 5 0 16,-2 1 0-16,2 6 0 15,-1-4 0-15,1-1 0 16,7-8 0-16,2-7 0 16,3-11 1-16,11 0-1 15,-1-11 1-15,5-9 0 16,-1-1 0-16,2-6 0 15,-4 2 0-15,-1 0 0 16,-1 2 0-16,-6 5-1 16,-3 4 1-16,-1 2-1 15,0 12 0-15,10-17-1 0,4 5-1 16,5-7-2-16,15-7-1 15,4-17-8-15,28-2-25 16,-7-19-2-16,14-3 1 16,-3-15-1-16</inkml:trace>
  <inkml:trace contextRef="#ctx0" brushRef="#br2" timeOffset="53">2460 7130 111 0,'-35'63'38'0,"-7"2"2"16,8 16-1-16,-2 4-35 15,13 7-1-15,7-2 0 16,6 1-1-16,3-7 1 0,10-1-2 16,0-12 0-16,5-10-1 15,0-15 0-15,2-11 0 16,-2-12 0-16,-1-12 0 15,-7-11 0-15,16-24 0 16,-8-7 0-16,2-9 1 16,1-8 0-16,4-5 0 15,1-2-1-15,3 3 0 16,2 10 1-16,2 11-2 15,0 12 1-15,5 12 0 16,-2 14 0-16,0 10 0 16,-1 8 0-16,-3 8 0 15,-1 1 0-15,-10 4 1 16,-8-1-1-16,-12 4 0 0,-11-8-1 15,-8 0 0-15,-10-4 0 16,-6-7-1-16,2-2-1 16,1-14-2-16,9-2-2 15,6-18-5-15,26 14-23 16,8-32-4-16,27 11 2 15,4-9-2-15</inkml:trace>
  <inkml:trace contextRef="#ctx0" brushRef="#br2" timeOffset="54">2949 7780 107 0,'19'-4'38'0,"-19"4"2"16,0 0-1-16,-23-6-32 0,7 14-2 16,-6 5-2-16,1 4 0 15,-3 9 0-15,1 7-1 16,3 1-1-16,5 9 1 15,4-3-1-15,6 1-1 16,6-7 0-16,8-5 0 16,10-8 0-16,5-11-1 15,10-14 1-15,3-14-1 16,6-8 0-16,1-6 0 15,1-9 1-15,-3 0 0 16,-8-1-1-16,-6 3 2 16,-5 9-1-16,-8 7 0 15,-6 5 1-15,-5 7 0 16,-4 11 0-16,1-11-1 15,-1 11 1-15,0 0-1 0,20 5 1 16,-1-2-1-16,3-2 0 16,4 1 1-16,6-2-1 15,1 2 2-15,0 1-2 16,-2 0 0-16,-6 4 0 15,-6 5 0-15,-10 5 0 16,-9 7 0-16,-10 5 0 16,-9 8 0-16,-4 1 0 15,-1-2 0-15,-2-5 0 16,4-6 0-16,11-13 0 15,11-12 0-15,17-23 0 16,11-11 0-16,12-10 0 16,5-4 0-16,6-4 0 15,-3 1 0-15,-4 11 0 0,-8 11 0 16,-12 15 0-16,-6 14 0 15,-13 15 0-15,-5 10 0 16,-1 13-5-16,-9-6-11 16,18 24-12-16,-14-14-15 15,17 6 0-15,1-11-1 16,18-1 0-16</inkml:trace>
  <inkml:trace contextRef="#ctx0" brushRef="#br2" timeOffset="55">2863 8444 34 0,'5'-11'31'0,"-5"11"4"16,0 0 0-16,14 3 1 15,-14-3-16-15,6 36-7 16,-6-1-4-16,8 16-3 15,-9 6-2-15,2 12 0 16,-4 9-2-16,-1-1-2 16,-2-2-1-16,-2-9-4 15,8 0-19-15,-5-26-14 16,13-9-1-16,-8-31-1 15,26 0 0-15</inkml:trace>
  <inkml:trace contextRef="#ctx0" brushRef="#br2" timeOffset="56">2930 8419 106 0,'-7'-15'40'16,"7"15"1"-16,13 1 0 15,12 0-36-15,8-2-3 16,12 2 0-16,10 1 0 15,4 3 0-15,1 6-1 16,0 6 0-16,-3 7 0 16,-11 11-1-16,-11 9 1 15,-15 8-1-15,-14 6 1 16,-17 12 1-16,-17 0-1 15,-11 4 0-15,-11-4 0 0,-4-3 0 16,1-8 0-16,3-10-2 16,11-9-3-16,12-19-2 15,26-4-9-15,3-30-22 16,34-4-4-16,5-20 1 15,21 0-2-15</inkml:trace>
  <inkml:trace contextRef="#ctx0" brushRef="#br2" timeOffset="57">3647 8754 82 0,'11'-3'41'15,"-11"3"-1"-15,-14 19 2 16,-6-5-14-16,2 18-23 16,-1 5-1-16,4 8-2 15,-1 0 0-15,7 2-1 0,4-3-1 16,6-7-3-16,10-4-2 15,3-23-6-15,13 1-21 16,-2-25-7-16,8-6-2 16,-4-22-1-16</inkml:trace>
  <inkml:trace contextRef="#ctx0" brushRef="#br2" timeOffset="58">3709 8400 106 0,'-17'0'40'0,"-4"8"0"16,8 15-2-16,2 2-37 15,15-5-2-15,10 2-4 16,6-14-7-16,19 8-25 0,-4-9-2 16,15 3 0-16,-3-9 0 15</inkml:trace>
  <inkml:trace contextRef="#ctx0" brushRef="#br2" timeOffset="59">4131 8582 100 0,'-20'32'40'15,"-6"-12"1"-15,3 11-1 16,-14 6-34-16,12 6 0 15,-4 2-1-15,4 10 0 16,6-2-1-16,5 2-1 16,11-5 0-16,13-5-1 15,9-13-2-15,12-16 0 16,8-15 0-16,6-14 0 15,5-18 0-15,-1-11 0 0,-2-11 0 16,-4-5 0-16,-13-2 0 16,-11 5 0-16,-11 6-3 15,-11 11 2-15,-9 13 0 16,-7 12-1-16,-3 12-1 15,-1 6 0-15,11 6-2 16,12-11-1-16,11 22-9 16,7-32-9-16,34 5-16 15,5-20-1-15,25-6 0 16,5-13 2-16</inkml:trace>
  <inkml:trace contextRef="#ctx0" brushRef="#br2" timeOffset="60">4900 8519 103 0,'-58'66'42'0,"1"18"-1"15,-11-4-1-15,5 5-36 16,13-5-1-16,11-9-3 16,15-8-1-16,7-18-3 15,20-6-11-15,-3-39-23 16,19 0-2-16,-1-27 1 15,4-10-1-15</inkml:trace>
  <inkml:trace contextRef="#ctx0" brushRef="#br2" timeOffset="61">4617 8725 110 0,'-18'-15'40'0,"4"18"3"15,-4 8-2-15,11 10-34 0,10 6-2 16,12 2-2-16,12-3-2 16,21-1-1-16,9-10 0 15,17-10-4-15,14-7-4 16,6-18-6-16,15 7-17 15,-20-27-11-15,9 12 2 16,-29-16 33-16,-9 8 3 16,-21 1 3-16,-23 7 6 15,-12 16 5-15,-31-1 18 16,4 24 10-16,-19 5 0 15,8 15-31-15,-5 10-2 16,6 11-2-16,5 3 0 16,8 2-2-16,11-1 0 15,6-8-2-15,10-5-1 0,5-23-8 16,17 0-22-16,-9-33-8 15,11-6 0-15,-6-23-2 16</inkml:trace>
  <inkml:trace contextRef="#ctx0" brushRef="#br2" timeOffset="62">5334 8230 105 0,'0'0'38'16,"-18"8"0"-16,21 9-5 15,21 10-68-15,-2-6-4 16,19 7 1-16,-1-2-2 15</inkml:trace>
  <inkml:trace contextRef="#ctx0" brushRef="#br2" timeOffset="63">5809 8609 98 0,'-22'23'40'15,"-1"7"2"-15,-14-4-2 16,11 1-33-16,-6 2 0 16,4 5-3-16,4-5 1 15,10 2-2-15,8-7-1 16,12-7-1-16,12-10 2 15,14-11-3-15,7-13-1 16,9-15 1-16,4-12-1 16,4-16 1-16,-3-10-1 15,-6-7 1-15,-5 1-1 16,-9 2 1-16,-7 12 0 15,-11 10 0-15,-14 19 0 0,-7 22 0 16,-10 22 0-16,-5 24 0 16,-7 17-1-16,-2 11 1 15,5 9-1-15,2 2-1 16,10-1-1-16,7-8-3 15,21-2-8-15,-3-29-13 16,27-1-14-16,-5-22 0 16,16-8-1-16,-4-17 1 15</inkml:trace>
  <inkml:trace contextRef="#ctx0" brushRef="#br2" timeOffset="64">6193 8673 92 0,'-14'15'39'16,"19"4"2"-16,-5-19-2 15,33 20-33-15,-9-19 0 16,9-5-3-16,-1-10 1 16,5-6-1-16,-4-6-1 15,-5-4 0-15,-9-5-1 16,-11 4 0-16,-10 3-1 15,-9 11 0-15,-13 12 0 16,-8 15 1-16,-8 14-1 16,1 10 1-16,1 14 0 15,3 5 0-15,13 3 0 16,13-4-2-16,18-6-2 15,11-23-10-15,28 6-13 0,-1-29-15 16,21-6-1-16,7-23-2 16,17-6 1-16</inkml:trace>
  <inkml:trace contextRef="#ctx0" brushRef="#br2" timeOffset="65">7506 7223 109 0,'0'0'40'0,"0"0"0"16,-9 42-4-16,-7-3-33 16,-2 13-2-16,-4 13 0 0,0 8-1 15,-1 7-1-15,2 1-1 16,12-9-1-16,3-8-1 15,14-8-3-15,2-25-4 16,17-4-20-16,-10-28-5 16,9-6 17-16,-13-23 13 15,-5-11 5-15,-7-2 4 16,-15-13 3-16,5 14 7 15,-20-11 19-15,16 18 9 16,-11-2-19-16,17 19-11 16,2 5-4-16,18 8-4 15,15 8-4-15,11-7-11 16,32 16-20-16,0-15-9 15,25 2-1-15,6-8-2 0</inkml:trace>
  <inkml:trace contextRef="#ctx0" brushRef="#br2" timeOffset="66">9036 7183 94 0,'-9'-47'37'16,"4"13"0"-16,-7 7 0 16,12 27-34-16,-25-6 1 15,8 25-1-15,-7 19 0 0,2 17-1 16,-6 9 1-16,4 20 0 15,0 9-1-15,6 6 1 16,5-1-2-16,12-6 0 16,10-11 0-16,12-13 1 15,10-22-1-15,13-23 0 16,14-30 0-16,10-23-1 15,3-21 2-15,3-13-1 16,-4-11 0-16,-6-4-1 16,-10 0 1-16,-13 5 0 15,-14 13-1-15,-11 13 1 16,-11 20-2-16,-5 28 0 15,-14 0 0-15,3 26 1 16,-7 21 0-16,6 11-1 16,-1 12 1-16,5 4-1 0,8-1 2 15,7-7 1-15,10-13-2 16,11-13 1-16,9-18 1 15,5-18-1-15,1-24 0 16,4-17 1-16,-4-17-1 16,-1-11 0-16,-9-11-1 15,-7-7 0-15,-8 2-2 16,-5 2-1-16,-6 15-3 15,-7 9-1-15,6 26-10 16,-15 2-12-16,9 27-10 16,5 12-2-16,8 16 1 15,2 5 1-15</inkml:trace>
  <inkml:trace contextRef="#ctx0" brushRef="#br2" timeOffset="67">10386 7544 95 0,'-19'-6'37'15,"-13"3"3"-15,-2 11-2 16,-15-2-31-16,1 13-1 16,-5 8-2-16,5 10 1 15,2-1-1-15,11 7-1 16,7 0 0-16,15-4-1 15,13-8 0-15,13-8-1 16,18-10 0-16,7-11 0 16,9-11-1-16,4-7 1 15,0-11-1-15,-4-4 1 0,-5-2-1 16,-7-1 1-16,-9 1-1 15,-9 3 0-15,-8 6 0 16,-8 5 0-16,-3 8 0 16,2 11 0-16,-15 13 0 15,6 8 0-15,3 8-1 16,3 7 0-16,3 4-2 15,4-2 0-15,11 1-3 16,6-18-5-16,23 2-9 16,-10-31-15-16,22-7-5 15,2-25 0-15,12-12 0 16</inkml:trace>
  <inkml:trace contextRef="#ctx0" brushRef="#br2" timeOffset="68">11050 6819 118 0,'-29'40'40'0,"1"28"1"16,-13 8-3-16,8 16-37 16,-2 10 1-16,5 6-3 15,3 3-1-15,6-5-1 16,8-3-2-16,-3-19-9 15,20-5-23-15,-9-20-3 16,12-9 1-16,-3-29-2 16</inkml:trace>
  <inkml:trace contextRef="#ctx0" brushRef="#br2" timeOffset="69">10693 7467 113 0,'-28'-10'40'15,"18"15"1"-15,10-5-1 16,16 14-37-16,24-10-4 15,15-4-4-15,28 9-17 16,-2-15-16-16,18 5-3 16,-4-9 1-16,4 6-2 15</inkml:trace>
  <inkml:trace contextRef="#ctx0" brushRef="#br2" timeOffset="70">11189 7633 110 0,'-47'31'41'0,"21"2"0"15,10-17 0-15,16-16-38 16,30 7-1-16,8-15 0 16,13-7-1-16,7-8 0 15,2-3 0-15,-2-5 0 16,-9-2 0-16,-12 2-1 15,-14 2 1-15,-17 5-1 16,-15 9 0-16,-14 6 0 16,-11 8 1-16,-8 9-1 15,-6 8 1-15,1 9-1 16,5 4 0-16,7 7 1 15,15-2-1-15,14 2 1 0,15-6-1 16,20-7 0-16,19-9 0 16,13-7 0-16,8-9 0 15,8-5 0-15,-2-5 0 16,-5 1 0-16,-7 3 0 15,-15 3 0-15,-12 8 0 16,-14 10 0-16,-14 9 0 16,-14 8 0-16,-3 7 0 15,-9 2 0-15,0 0 0 16,1-1 0-16,-2-5 0 15,6-7 0-15,7-11 0 16,6-15 1-16,0 0 0 16,14-19 0-16,-1-12 1 15,4-9-2-15,3-12 0 0,3-3 0 16,3-1 0-16,-2 3 0 15,-1 6 0-15,-3 8-2 16,9 14-4-16,-5 2-9 16,25 26-6-16,-11-10-12 15,31 20-10-15,6-10 0 16,28 8-1-16</inkml:trace>
  <inkml:trace contextRef="#ctx0" brushRef="#br2" timeOffset="71">12648 7610 97 0,'5'-13'40'15,"16"1"0"-15,0-10-1 0,22 1-35 16,7-2-1-1,15-2-1-15,12 2-1 0,6 1 0 16,5 0-1-16,1 4 0 16,-3 3 0-16,-12 2 0 15,-13 3 1-15,-13 1-2 16,-19-2 2-16,-14 2 0 15,-16-4 0-15,-16 0 2 16,-13-4-1-16,-13 4 0 16,-6-2 0-16,-1 2 2 15,2 4-3-15,6 1 1 16,11 5-1-16,14 4 0 15,17-1 0-15,29 10 0 16,13-6 0-16,15 4-1 16,7 6 1-16,9 1-2 0,-3 5 1 15,-3 4-1-15,-16 6 0 16,-16 6 0-16,-24 9 1 15,-22 2-2-15,-16 4 2 16,-17 2 0-16,-10-2 0 16,-4-4-1-16,1-5-1 15,6-9-3-15,18-2-5 16,4-25-8-16,33 5-13 15,3-22-12-15,26-5 1 16,8-14 0-16</inkml:trace>
  <inkml:trace contextRef="#ctx0" brushRef="#br2" timeOffset="72">15545 6857 104 0,'-16'-29'38'16,"-3"10"1"-16,-15-3 0 15,-8 13-36-15,-8 8 1 16,-3 18 0-16,-12 19-1 15,-3 19 1-15,-7 22-2 16,-5 15 0-16,-1 12 0 16,5 12-1-16,9 2 0 15,12-3 0-15,15-11-1 16,17-15-1-16,23-20 2 15,22-20 0-15,21-22-1 16,18-23 1-16,12-21 0 16,8-15-1-16,2-11 1 0,-3-8 0 15,-12 3 0-15,-10 2-1 16,-17 8 2-16,-15 10-2 15,-16 16 0-15,-10 12 0 16,-15 17 0-16,0 7 0 16,0 8-3-16,1 1 0 15,13 2-1-15,8-12-1 16,27-2-8-16,6-31-5 15,32-1-11-15,0-29-11 16,25-6 1-16,2-23-3 16,7-6 5-16</inkml:trace>
  <inkml:trace contextRef="#ctx0" brushRef="#br2" timeOffset="73">16235 6664 118 0,'-42'31'41'15,"-1"30"2"-15,-15 8-4 16,-2 15-35-16,13 8-3 15,11 6-1-15,8-1-1 16,12-5-2-16,17-1-2 16,5-23-9-16,28 6-19 15,-4-26-8-15,17-7 1 16,-6-25-1-16</inkml:trace>
  <inkml:trace contextRef="#ctx0" brushRef="#br2" timeOffset="74">16375 7306 117 0,'-27'-12'42'0,"15"23"1"16,-10-2-3-16,10 10-36 16,-3 7-1-16,3 3-1 15,2 6 0-15,1 3 0 16,4-2-2-16,5 2 0 15,6-5 0-15,6-4 0 16,8-11 0-16,5-8 0 16,7-16 0-16,5-9 0 15,6-12 0-15,0-10 0 16,0-4 0-16,1-4 0 15,-6-1 0-15,-3 5 0 0,-6 9 0 16,-9 14 0-16,-7 12 0 16,-13 6 0-16,5 26 0 15,-12 7 0-15,-2 9-3 16,-4 7-2-16,11 10-3 15,-3-19-8-15,26 11-7 16,-5-26-14-16,28-3-3 16,5-21-2-16,19-8 2 15</inkml:trace>
  <inkml:trace contextRef="#ctx0" brushRef="#br2" timeOffset="75">17338 7274 120 0,'-49'12'42'0,"-15"1"0"0,5 15 1 15,8 3-40-15,-1 5-1 16,6 3 1-16,12 2-3 16,16-2 0-16,15-6 0 15,22-3-2-15,16-11-3 16,25-1-8-16,3-26-10 15,30 1-17-15,-6-19-1 16,13-4-1-16,-9-12 1 16</inkml:trace>
  <inkml:trace contextRef="#ctx0" brushRef="#br2" timeOffset="76">17686 7307 125 0,'-53'29'45'16,"-12"-1"-4"-16,8 15 3 0,5-1-44 15,14 0 0-15,11-1 0 16,18 1 0-16,18-9 0 15,14-6 0-15,17-11 0 16,10-13 0-16,-1-11 0 16,5-10 0-16,-4-7 0 15,-9-12 0-15,-9-3 0 16,-13-6 0-16,-6 2 0 15,-12 1 0-15,-4 5-5 16,-9 4 1-16,4 16-5 16,-7-5-9-16,15 23-10 15,0 0-13-15,10 9 1 16,4-1-1-16,18 6 1 15</inkml:trace>
  <inkml:trace contextRef="#ctx0" brushRef="#br2" timeOffset="77">18188 7211 115 0,'-31'0'39'0,"3"16"3"16,-12-5-4-16,6 15-33 15,1 1 0-15,9 7-2 16,4-3 1-16,12 2-3 15,8-5 2-15,14-7-3 16,10-3 0-16,5-6 0 16,5-4 0-16,2-1 0 0,-6-3 0 15,-4 2 0 1,-10 3 0-16,-8 6 0 0,-15 4 0 15,-10 5 0-15,-2 7-2 16,-9 0-1-16,4 6 0 16,-4-7-4-16,17 9-9 15,-8-24-9-15,25 6-15 16,-6-21-1-16,27 1-1 15,-5-17 2-15</inkml:trace>
  <inkml:trace contextRef="#ctx0" brushRef="#br2" timeOffset="78">18391 7429 114 0,'-6'10'41'16,"6"-10"1"-16,0 0-2 15,21 8-37-15,10-10 0 16,9-6-1-16,7-3 1 15,1-1-2-15,0-6 1 16,-9-1-1-16,-10-3 2 16,-11-2-3-16,-17 3 0 15,-15 2 0-15,-13 10 0 16,-12 7 0-16,-6 10 0 15,-2 11 0-15,3 9 0 16,4 13 0-16,11 7 0 16,11 2 0-16,11-2 0 15,24-3 0-15,7-13-9 16,24 3-9-16,-4-33-8 0,27 0-16 15,-1-23-1-15,16-7-2 16,-1-19 2-16</inkml:trace>
  <inkml:trace contextRef="#ctx0" brushRef="#br2" timeOffset="79">19711 7159 122 0,'0'0'41'15,"-13"11"-1"-15,13 15-8 0,-7-1-30 16,0 13-2-16,-3 12 1 16,-3 7-1-16,-1 9 0 15,2 2-3-15,6-1-1 16,-1-12-4-16,16 4-12 15,-10-27-18-15,15-5-1 16,-14-27 0-16,25-1 0 16</inkml:trace>
  <inkml:trace contextRef="#ctx0" brushRef="#br2" timeOffset="80">19613 7552 109 0,'-18'-22'41'0,"-7"-1"1"16,11 14-1-16,1-2-31 16,25 4-4-16,18 2-4 15,16-6-5-15,28 11-13 16,-2-16-18-16,29 3-8 0,1-6 0 15,14 2-3-15</inkml:trace>
  <inkml:trace contextRef="#ctx0" brushRef="#br2" timeOffset="81">21523 6958 96 0,'-5'-21'36'0,"-2"9"0"16,-11-8 0-16,-3 13-31 16,-7-1 0-16,0 13 0 0,-8 4-1 15,2 14 0-15,-5 9-1 16,5 16 1-16,-6 13-2 15,7 14 1-15,0 9-1 16,8 10-1-16,11 2 1 16,15-1-2-16,16-15 1 15,18-10-1-15,22-27 1 16,16-21 1-16,14-31-1 15,12-26 0-15,2-23 1 16,-2-21-1-16,-10-15 1 16,-14-8-2-16,-20-5 0 15,-21 5 0-15,-24 8 0 16,-24 10 0-16,-23 16 0 0,-19 18 0 15,-8 21 0-15,-10 18 0 16,6 23-2-16,3 10-2 16,28 24-9-16,10-8-9 15,42 16-16-15,14-11-3 16,34 7-1-16,19-13 0 15</inkml:trace>
  <inkml:trace contextRef="#ctx0" brushRef="#br2" timeOffset="82">22671 7276 91 0,'-34'2'39'0,"3"8"2"0,-14 0-3 15,4 8-13 1,-7 13-24-16,4 8-1 0,-4 12 1 15,-4 5-1-15,3 4-1 16,4-2 0-16,6-1-4 16,2-17-9-16,18 0-24 15,3-23-2-15,16-17 1 16,0 0-2-16</inkml:trace>
  <inkml:trace contextRef="#ctx0" brushRef="#br2" timeOffset="83">22219 7438 114 0,'-17'-28'40'16,"6"19"1"-16,-4 2-1 15,15 7-35-15,3 20-2 0,14-2-2 16,16 3-3-16,10-3-3 16,33 13-17-16,-6-14-17 15,24 0-2-15,-1-13 0 16,9 1-1-16</inkml:trace>
  <inkml:trace contextRef="#ctx0" brushRef="#br2" timeOffset="84">23060 7346 119 0,'-32'-3'39'16,"-11"1"2"-16,11 18-5 16,-2 1-33-16,8 12 0 15,4 5-1-15,8 7 1 16,9 1-1-16,13-2 0 0,8-5-1 15,12-9 1-15,8-12 0 16,5-13-2-16,6-11 0 16,4-14 0-16,-4-10 0 15,-4-5 0-15,-2-5 0 16,-10 0 0-16,-5 2 0 15,-6 8 0-15,-11 10 0 16,-9 24 0-16,0 0 0 16,-25 30 0-16,-3 23-2 15,-10 23 2-15,-5 26-1 16,-8 8 0-16,-1 12 0 15,1 6 0-15,5-4 1 16,3-9-1-16,9-18 1 16,6-16-1-16,10-25 2 0,3-19-1 15,9-24 1-15,6-13 0 16,3-36 0-16,3-9-1 15,5-14 1-15,7-20 0 16,2-11 1-16,9-6-2 16,2-1 0-16,2 4 0 15,4 9-2-15,1 6-2 16,7 22-6-16,-13 2-7 15,21 33-9-15,-17-4-14 16,13 15-2-16,1-3-1 16,9 4 1-16</inkml:trace>
  <inkml:trace contextRef="#ctx0" brushRef="#br2" timeOffset="85">23774 7447 101 0,'9'-14'40'0,"5"6"0"16,-12-9 0-16,9 6-32 15,-17-2-2-15,6 13-1 16,-22-19-2-16,2 16 0 15,-5 3-1-15,-1 8 0 16,-3 6 0-16,0 10-1 16,-2 8 1-16,3 7-2 15,4 5 0-15,5 3 0 16,10 0 0-16,7-6 0 15,10-6 0-15,9-11 0 16,12-13 0-16,7-14 0 16,8-14 0-16,1-10 0 0,0-10 0 15,-3-4 0-15,-5-4 0 16,-6 0 0-16,-5 7 0 15,-10 5 0-15,-7 16 0 16,-9 17 0-16,0 0 0 16,-15 32 0-16,0 13 0 15,-7 18 0-15,-4 13 0 16,-4 16 0-16,-8 11 0 15,-1 3 0-15,-5 2 0 16,-2-4 0-16,-5-8 0 16,0-9-2-16,1-15 2 15,2-19-1-15,7-19 1 16,8-21-1-16,11-16-1 0,12-26-2 15,17-10-4-15,3-31-8 16,26 5-3-16,-7-31-13 16,28 6-8-16,-7-7 0 15,11 6-1-15,-5 0 2 16</inkml:trace>
  <inkml:trace contextRef="#ctx0" brushRef="#br2" timeOffset="86">23997 7561 115 0,'0'0'41'0,"6"23"1"16,-6-23-1-16,23 12-37 16,-2-9-1-16,11 1-1 0,4-7 0 15,10-5-1-15,1-2 0 16,9-6 0-16,-5-5 1 15,-4-1-2-15,-5-3 0 16,-6-2 0-16,-11 1 0 16,-9 0 0-16,-11 3 0 15,-10 5 0-15,-13 3 0 16,-5 9 0-16,-11 11 0 15,-8 9 0-15,-3 9 0 16,0 12 0-16,1 7 0 16,7 5 0-16,12 2 0 15,11-1 0-15,16-8 0 16,18-6 0-16,17-12 0 15,15-13 0-15,9-13 0 16,4-9 0-16,5-10 0 0,-2-9 0 16,-7-2 0-16,-6-1 0 15,-14 2 0-15,-7 4 0 16,-13 6 0-16,-9 9 0 15,-12 14 0-15,-13 4 0 16,-7 12 0-16,-4 10 0 16,-3 4 0-16,0 4 0 15,5-1 0-15,6-3 0 16,12-8 0-16,12-12 0 15,13-12 0-15,13-9 0 16,7-13 0-16,4-1 0 16,0-4 0-16,0-1 0 0,-6 6 0 15,-8 8 0 1,-9 15 0-16,-13 13 0 0,-8 15 0 15,-4 11 0-15,-4 8 0 16,-5 5 0-16,5 8 0 16,-8-4-5-16,12 8-13 15,-17-20-2-15,16 10-10 16,-28-15-14-16,2 4-1 15,-22-8 0-15,-24-1 3 16</inkml:trace>
  <inkml:trace contextRef="#ctx0" brushRef="#br2" timeOffset="87">3418 10543 106 0,'13'-1'40'0,"-13"11"-1"15,5 33-9-15,-5 14-29 16,1 22 0-16,1 20-1 15,1 27 0-15,-1 24 1 16,-5 17 1-16,-2 14-1 16,-2 6-1-16,-6-5 2 0,0-5-2 15,0-17 2-15,1-24-1 16,2-26 0-16,2-29-2 15,4-29 1-15,1-33 0 16,3-32 0-16,3-30-1 16,-3-28 0-16,1-25 0 15,-1-28 1-15,-1-31 0 16,3-22 0-16,0-19 0 15,5-10 1-15,6-2 2 16,8 7-3-16,9 9 2 16,12 18 0-16,14 24 0 15,18 21 1-15,16 28-1 16,12 24 0-16,4 24-2 15,3 23 2-15,-4 18 0 16,-6 22-1-16,-18 23-1 0,-23 22 0 16,-27 21 2-16,-25 22-2 15,-23 15 1-15,-29 16-2 16,-18 9 0-16,-19 2-1 15,-9 0 1-15,-3-10-2 16,2-19-2-16,7-14-4 16,2-34-8-16,26-11-5 15,-1-41-14-15,27-15-6 16,8-28 0-16,21-13 0 15</inkml:trace>
  <inkml:trace contextRef="#ctx0" brushRef="#br2" timeOffset="88">5130 10163 104 0,'0'19'37'0,"-10"25"2"16,-18 18-2-16,-1 31-35 16,-14 24-3-16,-4 27 3 15,-12 24-1-15,-4 21 2 16,-5 10-1-16,3 11-1 15,0-1 2-15,2-10-2 16,8-16 1-16,8-19-1 16,17-29 1-16,11-27-3 0,13-30 2 15,12-30-2-15,15-31 2 16,11-28-1-16,13-26 0 15,8-22 0-15,7-14 0 16,4-14 1-16,6-10-1 16,-2-3 3-16,2 9-3 15,-4 11 1-15,-3 18 0 16,-2 16 1-16,-7 22-2 15,1 21 3-15,-3 20-3 16,-5 21-2-16,0 13 1 16,-5 14-1-16,0 11 0 15,-4 4-3-15,1 4 0 16,0-11-2-16,4-1-1 15,0-20-1-15,15-7-4 0,-4-37-4 16,29-6-10-16,-7-34-9 16,19-17-1-16,-1-25 1 15,4-13 1-15</inkml:trace>
  <inkml:trace contextRef="#ctx0" brushRef="#br2" timeOffset="89">6552 11394 94 0,'-57'44'40'0,"7"29"2"15,-10 5-2-15,9 16-35 16,5 1-1-16,17 4 0 16,10-5-1-16,19-4-1 0,14-11 0 15,17-13-3-15,19-16 2 16,11-18 0-16,12-22-1 15,5-18 1-15,2-21-1 16,-5-17 0-16,-8-15 1 16,-10-14-1-16,-15-7 0 15,-18-6 0-15,-18-2-1 16,-16-3 0-16,-14 3 0 15,-10 4-1-15,-8 11 0 16,-7 13-1-16,-1 16 1 16,3 14-2-16,6 22 1 15,7 9-3-15,19 22-7 16,3-14-5-16,31 11-14 15,6-21-6-15,28-12-3 16,16-22 2-16</inkml:trace>
  <inkml:trace contextRef="#ctx0" brushRef="#br2" timeOffset="90">7795 10242 102 0,'-22'-17'41'0,"-14"38"1"15,-21 29-5-15,-6 40-32 16,-6 28-4-16,3 30 0 15,3 25-1-15,9 19 2 16,10 8-3-16,10 3 0 16,12-4-1-16,7-14-4 15,15-5-8-15,-7-38-15 16,16-15-14-16,0-39 0 0,4-27 0 15</inkml:trace>
  <inkml:trace contextRef="#ctx0" brushRef="#br2" timeOffset="91">6991 11639 106 0,'0'-21'42'15,"24"11"1"-15,18-10-2 16,25-4-40-16,30-11 0 15,26-4 0-15,19-6-1 16,11-5 1-16,6 5-1 16,3-1 0-16,-9 11 1 15,-13 5-1-15,-20 8 0 0,-29 7 0 16,-20 12 1-16,-24 10-1 15,-26 12 1-15,-23 12-1 16,-26 16 1-16,-15 13-1 16,-12 13 1-16,-8 13 1 15,-3 12-2-15,-1 7 0 16,8 2 1-16,11-2-1 15,24-11 0-15,22-13 0 16,25-23 1-16,27-23-3 16,21-27 3-16,20-26-1 15,6-25 1-15,4-24-1 16,-2-13 0-16,-11-11 1 0,-17-6-1 15,-25 2 0 1,-26 2 0-16,-23 5-1 0,-23 6-1 16,-20 11-1-16,-18 12 0 15,-9 10-1-15,-2 20-1 16,0 12-3-16,20 25-6 15,4-3-4-15,41 21-10 16,9-6-11-16,41 3-2 16,22-12 1-16,36-6 0 15</inkml:trace>
  <inkml:trace contextRef="#ctx0" brushRef="#br2" timeOffset="92">9967 11162 102 0,'-34'6'41'0,"-10"7"1"15,-21-8-2-15,0 1-39 16,-7 5-1-16,2 3 1 16,1 3 0-16,5 8 1 15,9 3-1-15,12 3 1 16,18 0-1-16,17 5 1 15,17-4 0-15,22-2-1 16,17-3-1-16,18-4 1 16,8-2-1-16,9-3 0 15,1 4 1-15,-8-1-1 16,-8 5 1-16,-18 11 2 15,-22 6-2-15,-23 9-1 16,-24 5 1-16,-17 8-1 0,-12 0 0 16,-9-2-2-16,4-7-1 15,0-14-4-15,22-4-6 16,3-35-6-16,42 1-9 15,4-34-14-15,31-9-1 16,12-21-2-16,23-9 5 16</inkml:trace>
  <inkml:trace contextRef="#ctx0" brushRef="#br2" timeOffset="93">10569 11216 101 0,'-21'38'41'0,"-17"5"2"16,4 21-2-16,-9-1-39 0,11 8 1 15,7 4-2-15,8-2 0 16,10-6 1-16,15-9-1 16,18-17 0-16,17-15 0 15,11-22 0-15,16-14-2 16,9-22 2-16,6-13 0 15,3-11-1-15,-3-7 1 16,-6-6-1-16,-8 1 1 16,-11 0-2-16,-10 2 1 15,-15 7 0-15,-10 7 0 16,-13 14 0-16,-11 16 0 15,-1 22 0-15,-27 27 1 16,2 28-1-16,-7 28 3 16,-3 31-3-16,-5 39 1 15,-3 31 0-15,2 28-1 0,0 23 0 16,2 12 1-16,-1-2-1 15,3-7-2-15,2-18 1 16,1-28 1-16,2-37 0 16,-5-39 0-16,0-47 0 15,0-40-1-15,0-38 1 16,2-34 0-16,5-32 0 15,3-30 0-15,10-32 0 16,9-23 0-16,12-19 0 16,9-11 0-16,12 3 0 15,13 7-1-15,4 16-1 16,6 14-3-16,13 33-5 15,-6 10-6-15,21 36-3 16,-14 1-8-16,23 24-12 0,-8-4-3 16,13 10 1-16,-2-5 2 15</inkml:trace>
  <inkml:trace contextRef="#ctx0" brushRef="#br2" timeOffset="94">11647 11330 99 0,'-4'17'41'0,"8"15"2"16,-7 1-2-16,1 10-38 16,0 10 0-16,1 12 1 15,-9 3-1-15,-4 4-1 16,-1-7 0-16,-4-6-1 0,7-13 1 15,5-12-2-15,8-22 1 16,16-24-3-16,16-21 2 16,12-16 1-16,10-20-1 15,12-11 1-15,3-12-1 16,4-3 1-16,-2 8-2 15,-10 12 2-15,-10 13-1 16,-12 22 0-16,-13 29 0 16,-13 26 0-16,-12 27 0 15,-10 22 2-15,-6 15-2 16,-2 8 1-16,5 5-4 15,9-9-3-15,17-7-3 16,7-31-7-16,35-7-3 0,-5-40-11 16,31-9-7-16,2-28-6 15,13-15 1-15,0-21 3 16</inkml:trace>
  <inkml:trace contextRef="#ctx0" brushRef="#br2" timeOffset="95">13190 10253 109 0,'-23'83'42'16,"-13"17"0"-16,10 22-1 15,-2 6-40-15,2 14 0 16,1 8-1-16,3 0 0 0,1-4-1 15,4-10-1-15,9-13-5 16,-4-30-13-16,21-5-14 16,-9-32-9-16,13-18 2 15,-5-27-1-15</inkml:trace>
  <inkml:trace contextRef="#ctx0" brushRef="#br2" timeOffset="96">12762 11405 104 0,'-28'-14'44'0,"6"1"-1"15,22 13 0-15,13 2-37 16,24-3-4-16,25-9-3 16,23-11-2-16,32-10-3 15,16-22-10-15,42 5-9 0,-2-24-17 16,26 3 1-16,-7-15 0 15,7 3 0-15</inkml:trace>
  <inkml:trace contextRef="#ctx0" brushRef="#br2" timeOffset="97">14019 10082 109 0,'-33'39'41'16,"12"-2"1"-16,24 16 0 0,-6 13-41 15,15 19 3-15,-6 19-2 16,-4 21 1-16,-11 14-1 16,-6 19-1-16,-15 7-1 15,-5 2 2-15,-4-10-2 16,-1-18-1-16,10-20 1 15,9-25-2-15,13-29 2 16,13-29 0-16,17-31-1 16,16-29 0-16,11-23 0 15,7-17 2-15,5-16-1 16,1-11 0-16,0-2 0 15,-6 7 0-15,-6 14 0 16,-12 12 0-16,-6 23 1 16,-7 23-1-16,-8 24 0 15,-7 26 0-15,-6 18 0 0,-4 13 0 16,3 8-1-16,2 1 0 15,9-1-3-15,0-14-6 16,18 4-6-16,-15-33-5 16,28 3-11-16,-17-28-10 15,16-11 0-15,-4-16-1 16</inkml:trace>
  <inkml:trace contextRef="#ctx0" brushRef="#br2" timeOffset="98">14669 11323 99 0,'-5'24'42'16,"6"-9"0"-16,20 3-1 0,13-10-39 16,11-5 0-16,9-11 0 15,9-5 0-15,3-8 0 16,3-4-1-16,-6-7 0 15,-8-3 0-15,-14-3 0 16,-12-2-1-16,-18 2 1 16,-12 2 1-16,-16 8-1 15,-13 10 1-15,-12 11-2 16,-4 16 0-16,-6 14 1 15,2 16 0-15,2 18-1 16,7 10 0-16,11 5-1 16,9 1 0-16,15-5 1 15,17-10-1-15,22-9-3 16,16-16-2-16,28-9-7 0,1-30-5 15,31 5-6-15,-9-30-13 16,27 2-4-16,-9-23-2 16,0-2 3-16</inkml:trace>
  <inkml:trace contextRef="#ctx0" brushRef="#br2" timeOffset="99">15854 11037 92 0,'-24'0'39'16,"-3"-5"2"-16,10 11-1 15,-10 2-37-15,7 10 1 16,-9 8 0-16,-3 12 0 16,-2 3 0-16,0 8-1 15,5-1 0-15,6 1-1 0,10-5 0 16,11-8-1-16,14-8-1 15,16-9 0-15,12-7 0 16,5-3 0-16,5-3 0 16,1 2 0-16,-3 4 0 15,-8 2 0-15,-13 9 0 16,-13 6 0-16,-16 2 0 15,-8 2 0-15,-7 1-3 16,-3-6-2-16,6 2-8 16,-4-22-5-16,30 7-8 15,-2-27-12-15,29-2-3 16,4-18-3-16,23-9 4 15</inkml:trace>
  <inkml:trace contextRef="#ctx0" brushRef="#br2" timeOffset="100">16456 11149 107 0,'-34'24'44'0,"0"23"1"16,-14 4-2-16,8 8-39 16,0 9-2-16,7 4 0 15,5 1-1-15,8-1-1 16,14-9-3-16,10-16-5 15,22-2-8-15,-5-31-7 16,31-2-12-16,-8-29-9 16,17-6 1-16,-5-30 0 15</inkml:trace>
  <inkml:trace contextRef="#ctx0" brushRef="#br2" timeOffset="101">16463 10639 96 0,'-60'-42'6'0,"8"23"-5"16,4 17-1-16,10 12-39 15</inkml:trace>
  <inkml:trace contextRef="#ctx0" brushRef="#br2" timeOffset="102">17197 10917 114 0,'-41'4'40'0,"-1"15"3"15,-12 1-4-15,1 12-37 16,1 2 0-16,9 6-2 15,5 1 0-15,15-1-1 16,14-3 0-16,23-7 1 16,18-7 0-16,19-4 0 15,12-8 1-15,13 0-1 16,-2-3 1-16,0 2-1 15,-8 3 1-15,-11 5-1 0,-19 7 1 16,-15 10 0-16,-24 6 0 16,-14 4 0-16,-11 3-1 15,-10 1 2-15,0 0-4 16,-2-5 1-16,14 0-10 15,0-25-7-15,38 8-4 16,-12-27-14-16,56-1-5 16,-1-17-5-16,26 0 5 15</inkml:trace>
  <inkml:trace contextRef="#ctx0" brushRef="#br2" timeOffset="103">17894 11623 118 0,'-34'11'44'15,"-1"9"0"-15,-4-15-4 0,15-14-43 16,12 10-10-16,5-17-7 15,28 13-14-15,-7-11-11 16,19 6 1-16,7-4-1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58.85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13626 15919 38 0,'16'-11'35'15,"-5"3"2"-15,-15-3-2 16,4 11-29-16,-24-10-2 16,0 17-1-16,-15 3 0 15,-7 13 0-15,-11 8-1 16,-3 7 2-16,-5 3-2 15,4 9 0-15,3-3 0 16,10-4-1-16,9-5 0 16,12-10 0-16,17-5-1 15,12-5 0-15,14-8 0 16,14-7 0-16,10-3-1 15,5 2 0-15,3-1 1 16,1 3 0-16,-3 4-1 16,-9 4 0-16,-5 6 1 0,-13 9-1 15,-15 3 2-15,-8 8-2 16,-10 1 1-16,-7-1-2 15,0-1-2-15,-2-10-3 16,14-2-29-16,-5-20 0 16,14-5-3-16,10-22 2 15</inkml:trace>
  <inkml:trace contextRef="#ctx0" brushRef="#br0" timeOffset="1">13870 16196 45 0,'0'0'36'0,"15"-7"2"0,-15 7-2 15,-9 16-30-15,-2-2-2 16,0 10-2-16,-3 6 2 16,2 7-3-16,-1 7 0 15,4 6-1-15,0-2 2 16,7 0-2-16,7-5 1 15,4-5 0-15,6-13 0 16,4-8 0-16,5-20-1 16,5-14 0-16,3-11 0 15,-4-12 0-15,1-5-1 16,-3-8 2-16,-9-4-2 15,-4 4 1-15,-7 5-1 16,-10 8 3-16,-6 8-2 16,-4 9 1-16,-3 11 1 15,-1 11-1-15,-1 11 1 0,6 7-1 16,3 5 0-16,9 0 0 15,9 0-1-15,8-2 0 16,11-9 0-16,9-5 0 16,10-12 0-16,6-3 1 15,5-5 0-15,-2-2 0 16,-4 1-1-16,-7 2 1 15,-10 3 0-15,-10 9-1 16,-15 12 0-16,-9 8-1 16,-12 10 2-16,-9 4-2 15,-3 8 2-15,-3 3-1 16,4 2 0-16,4-5 0 15,8-8 1-15,11-4-1 16,11-14 1-16,15-13-1 0,12-12 1 16,6-12-1-16,10-7 0 15,1-8 2-15,0-4-1 16,-4-1-1-16,-10 4 0 15,-6 9 1-15,-10 3-1 16,-10 12 0-16,-15 14 1 16,0 0-2-16,-6 19 1 15,-8 2-1-15,-1 14 1 16,-4-3-2-16,5 11 1 15,3-8-3-15,5 1 0 16,4-15-3-16,17 9-17 16,-2-32-13-16,15 2-2 15,-3-22 2-15,17 2-1 16</inkml:trace>
  <inkml:trace contextRef="#ctx0" brushRef="#br0" timeOffset="2">14923 16356 48 0,'-13'13'35'0,"1"13"0"16,-3-5 1-16,9 7-32 15,-3-2-1-15,4 4 0 16,2-2-2-16,4 0 1 16,-1-5 1-16,5-4-2 15,-1-6 0-15,-4-13 0 16,15 1 0-16,-4-13 0 15,-2-12 1-15,1-3-1 16,1-9 0-16,-2-3 2 16,-1-1-3-16,0-3 2 15,-2 2-2-15,-3 9 1 0,3 1-2 16,-1 3 1-16,3 10-3 15,2 2-1-15,10 13-3 16,-1-8-8-16,17 21-20 16,-4-12-4-16,13 16 3 15,-1-8 0-15</inkml:trace>
  <inkml:trace contextRef="#ctx0" brushRef="#br0" timeOffset="3">15570 16329 29 0,'-13'-19'34'0,"4"9"3"15,-7-5-2-15,3 10-25 16,-11-3-1-16,4 15-3 15,-11 0 1-15,3 15-3 16,-8 4 1-16,3 11-3 16,-3 4 1-16,10 4-2 15,0 0 2-15,11 2-3 16,8-5 0-16,7-5-2 15,17-5-1-15,5-15-4 16,22 4-28-16,-5-26-2 16,18 2-2-16,-6-21 1 15</inkml:trace>
  <inkml:trace contextRef="#ctx0" brushRef="#br0" timeOffset="4">15737 16435 61 0,'-21'25'38'0,"0"-12"0"16,15 7-2-16,6-20-33 16,19 7 0-16,7-14 0 15,14-3-1-15,3-6 0 16,8-6-1-16,-2-3 0 15,2-4 1-15,-4-1-2 16,-6 0 2-16,-8 0-1 0,-12 7 0 16,-14 0-1-16,-10 7 1 15,-12 5 0-15,-10 11-1 16,-11 12 0-16,-8 10 0 15,-5 11 1-15,2 10-1 16,0 9 1-16,8 3-1 16,9 7 1-16,10-5-1 15,13-6 0-15,18-9 0 16,15-8-3-16,12-18-1 15,19-5-8-15,-1-34-26 16,25-2-2-16,-5-21 0 16,14-3-1-16</inkml:trace>
  <inkml:trace contextRef="#ctx0" brushRef="#br0" timeOffset="5">16500 16079 73 0,'-39'29'43'0,"-1"-14"-2"15,17 7 0-15,-8-11-39 16,31-11-3-16,0 0-3 16,8-19-6-16,17 13-30 15,-6-10 0-15,10 14-1 16,-6-6 0-16</inkml:trace>
  <inkml:trace contextRef="#ctx0" brushRef="#br0" timeOffset="6">16410 16588 72 0,'-41'42'44'0,"13"-1"-4"16,-3-18 2-16,19-16-41 16,12-7-4-16,-4-10-20 15,21 2-17-15,-2-14-1 16,12 2-2-16,-4-11 1 15</inkml:trace>
  <inkml:trace contextRef="#ctx0" brushRef="#br0" timeOffset="7">17373 15925 39 0,'-17'-14'34'0,"-1"13"2"16,-11-5-3-16,3 14-27 16,-9 3-1-16,4 13 0 15,-4 0-1-15,6 8-1 16,3 3 0-16,4 0 0 15,7-2-2-15,9 0 0 16,7-7 0-16,9-1 0 16,9-9-1-16,6 0 0 15,4-2 0-15,5-1 1 0,1-1-1 16,-3-4 1-16,-3 5-1 15,-6 0 0-15,-6 8 1 16,-8 0-2-16,-9 3 2 16,-9 2-2-16,-5 6 2 15,-7-1-2-15,-4 0 2 16,0-2-1-16,2-3-3 15,-2-9-1-15,15 6-12 16,-3-24-20-16,13 1-2 16,10-13 1-16,10-1 0 15</inkml:trace>
  <inkml:trace contextRef="#ctx0" brushRef="#br0" timeOffset="8">17777 16203 51 0,'0'0'36'16,"-25"-1"0"-16,11 12-3 16,-9-7-27-16,2 11-2 15,-6-1 1-15,2 7-2 16,-3 4 1-16,2 0-2 15,1 5 1-15,3-1-2 16,5-1 1-16,5-2-2 16,7 1 0-16,8-8-1 15,11-2-3-15,5-10-2 0,18 8-25 16,-3-22-6-16,14 6-2 15,-4-15 2-15</inkml:trace>
  <inkml:trace contextRef="#ctx0" brushRef="#br0" timeOffset="9">18023 16302 53 0,'0'0'37'0,"-19"-5"-1"16,12 16-2-16,-10-2-28 15,8 13-4-15,-2 3 2 16,0 11-4-16,2 3 2 15,1 7-2-15,3-1 2 16,4-1-1-16,0-6 0 0,3-5 1 16,2-10 0-16,4-12 0 15,-8-11-1-15,19-19 1 16,-6-10 0-16,2-7-1 15,-3-4 1-15,1-7 0 16,-4 0-2-16,-1 3 3 16,-3 6-3-16,-1 8 2 15,-5 7-2-15,1 7 1 16,0 6-2-16,0 10 2 15,14-7-4-15,1 5 0 16,9 7-4-16,0-19-19 16,14 21-11-16,-2-14-2 15,11 11 0-15,-7-11 0 16</inkml:trace>
  <inkml:trace contextRef="#ctx0" brushRef="#br0" timeOffset="10">18342 16420 57 0,'-9'10'39'16,"12"8"-2"-16,-3-18 1 15,16 15-34-15,6-12 0 16,12-2-1-16,1-7-1 15,5-2 0-15,3-6 0 16,0-3-1-16,-5-3 0 16,-4 0 1-16,-10-2-3 15,-7 4 3-15,-7-1-2 0,-11 5 1 16,-11 4-1-16,-5 5 2 15,-7 8-1-15,-2 8-2 16,-10 6 2-16,1 11-1 16,-1 3 2-16,5 8-2 15,1-1 1-15,10 0-1 16,5-5 1-16,14-3-1 15,9-7 0-15,11-8-2 16,14-9-2-16,9-14-4 16,25 8-26-16,-6-22-4 15,17 8-3-15,-6-19 1 16</inkml:trace>
  <inkml:trace contextRef="#ctx0" brushRef="#br0" timeOffset="11">18930 16444 55 0,'0'0'41'16,"11"15"-4"-16,-11-15 3 15,30-5-35-15,-16 2-2 16,5-1 0-16,0-3-1 16,2 2-1-16,-3-5-1 15,1-2 1-15,-3 0-1 16,-4 0 1-16,-4-3-1 0,-5 2 0 15,-6 1 0-15,-8 3 2 16,-6-1-2-16,-3 4 0 16,-7 4 0-16,-6 4 1 15,-5 7 0-15,-1 10 1 16,0 4 0-16,3 9-2 15,3 6 2-15,5 4-1 16,11-2 0-16,11-1 0 16,15-7-1-16,10-9-2 15,19-13 0-15,6-14-1 16,18-8-2-16,6-15-2 15,10 7-15-15,-9-21-16 16,7 10 0-16,-13-10-1 0,-2 16 1 16</inkml:trace>
  <inkml:trace contextRef="#ctx0" brushRef="#br0" timeOffset="12">19441 16378 57 0,'-21'8'39'16,"6"12"-2"-16,-8-7 3 16,14 12-31-16,-10-4-4 15,10 9-1-15,-1 2-2 16,0 5 0-16,2-3 0 15,2 1-1-15,4-4-1 16,0-4 1-16,5-11-1 16,-3-16 1-16,15-5 0 15,4-16-1-15,2-13 1 16,3-5-1-16,3-11 1 15,2 2 0-15,-3-3-1 0,2 6 1 16,-5 8-1-16,-5 10 0 16,-7 14 0-16,-11 13 0 15,11 10-2-15,-12 11 0 16,1 10 0-16,-3 6-2 15,9 9-2-15,-3-17-13 16,23 16-20-16,-4-21 0 16,20 2-2-16,-1-21 2 15</inkml:trace>
  <inkml:trace contextRef="#ctx0" brushRef="#br0" timeOffset="13">20159 16322 42 0,'-11'-8'37'15,"11"8"0"-15,-23-3-5 16,15 19-18-16,-24-9-2 16,9 14-7-16,-8 0 0 15,-2 5-3-15,2-3 1 16,1 4-1-16,5-5-1 15,5-1 0-15,8-8 0 0,12-13 0 16,0 0-1-16,23 4 1 16,-1-12-1-16,7-3 0 15,-1 3 1-15,2 0-1 16,-3 6 0-16,-3 8 1 15,-8 5-1-15,-5 11 0 16,-9 7 1-16,-4 3-1 16,-5 5 0-16,-3-1 0 15,-2-1 0-15,-1-8-3 16,3-1-2-16,-2-23-11 15,19 7-22-15,-10-22-1 16,17-2-2-16,-1-23 1 16</inkml:trace>
  <inkml:trace contextRef="#ctx0" brushRef="#br0" timeOffset="14">20568 15912 75 0,'-5'11'41'0,"-14"0"-1"15,4 20-2-15,-4-1-35 16,0 15-1-16,-4 7 0 16,-1 12-2-16,-3 5 1 15,2 8-1-15,2 0 1 16,0 1-1-16,8-9 1 15,2-10-2-15,7-12 1 16,9-10 1-16,6-15-1 16,7-17 0-16,7-18 0 0,2-12 0 15,2-9 0-15,2-5 0 16,-1-4 0-16,-3-1 0 15,-6 6 0-15,-1 5 0 16,-7 13 0-16,-11 20 0 16,0 0-1-16,9 10-1 15,-9 16 0-15,-1 3-1 16,6 5-1-16,-3-3-4 15,17 10-11-15,-11-24-17 16,21 8-3-16,-4-20 0 16,14 1 0-16</inkml:trace>
  <inkml:trace contextRef="#ctx0" brushRef="#br0" timeOffset="15">20851 16483 64 0,'-20'-16'40'15,"20"16"-2"-15,-15-15 1 16,15 15-35-16,-13-10-1 15,13 10 0-15,0 0-1 16,-6 20 0-16,-4 2 0 16,1 9 0-16,-4 7 0 15,3 4-1-15,-6 2 1 16,4 1-1-16,4-3-1 15,4-8 1-15,7-5-1 16,8-12-1-16,7-9 1 16,6-10 0-16,6-11-1 15,3-7 1-15,-3-8-1 0,-1-6 1 16,-6-5 0-16,-8-1 0 15,-7-3 0-15,-10 3 0 16,-3 2-1-16,-7 5 0 16,1 10-1-16,-3 4-3 15,14 19-2-15,-21-26-14 16,32 31-17-16,-11-5-1 15,27-2-3-15,-3-7 2 16</inkml:trace>
  <inkml:trace contextRef="#ctx0" brushRef="#br0" timeOffset="16">21485 15836 74 0,'-15'1'41'0,"-11"10"-1"16,6 28 0-16,-5 13-38 15,-1 12-2-15,1 17 0 16,-1 14-1-16,3 7 0 16,5 1-2-16,3 0-1 15,-4-19-19-15,17-4-15 16,-4-22-1-16,12-7-2 15,-5-29 1-15</inkml:trace>
  <inkml:trace contextRef="#ctx0" brushRef="#br0" timeOffset="17">21190 16444 48 0,'-17'-14'42'16,"-6"-1"0"-16,23 15 0 16,-20-1-17-16,20 1-22 15,22 11-2-15,6-11-2 16,17-1-2-16,10-14-3 15,26 7-26-15,-5-19-8 16,24 3-1-16,-4-15 0 16</inkml:trace>
  <inkml:trace contextRef="#ctx0" brushRef="#br0" timeOffset="18">22722 16113 59 0,'-14'-30'39'15,"2"9"-1"-15,-11-11 1 0,6 4-33 16,-11-2-1-16,-1 9-2 16,-7 5-1-16,-2 14 1 15,-4 11-1-15,-2 20 0 16,1 15 0-16,4 14-1 15,-3 13 0-15,12 7-1 16,6 4 0-16,6 0-2 16,11-5-1-16,5-13-2 15,11-4-3-15,-3-24-8 16,22 5-21-16,-18-24-2 15,8 2-2-15,-18-19 3 16</inkml:trace>
  <inkml:trace contextRef="#ctx0" brushRef="#br0" timeOffset="19">22152 16535 37 0,'-35'-33'39'15,"12"12"0"-15,-3-7 0 16,26 28-25-16,-18-22-4 16,18 22-2-16,12-1-3 15,11 2-2-15,4 0-1 16,11 1-1-16,2-4-1 15,9-2 1-15,1-5-1 16,6 0 1-16,-1-1-2 16,0 1 1-16,-5 0 1 15,0-1-1-15,-7 3-1 16,-7 5 1-16,-6 3 0 15,-10 7 0-15,-10 6 0 16,-9 10 0-16,-10 6 0 16,-6 10 0-16,-7 1 0 0,-4 5 0 15,1-1 0-15,-3-3 0 16,7-5 0-16,2-10 0 15,7-8-1-15,12-19 1 16,0 0 0-16,9-18 0 16,9-13 0-16,2-9 0 15,7-8 0-15,-1-2 0 16,1-4 1-16,-3 4-1 15,-2 6 0-15,-6 7 0 16,-5 12 1-16,-3 7-1 16,-2 7 0-16,-6 11 0 15,0 0 0-15,16-3 0 0,-3 5 0 16,5-1 0-16,5-2 0 15,7 0 0-15,5-1 0 16,1-2 2-16,-1 0-2 16,3-1 0-16,-10 2 0 15,-4 3 1-15,-7 2-1 16,-17-2 0-16,1 16 0 15,-10 0-1-15,-8 3 0 16,-4 6 2-16,-5 4-2 16,0 7 1-16,0 0 0 15,3 4 0-15,2 1-1 16,8-2 1-16,8-4 0 15,6-6 0-15,8-7 0 16,8-10 0-16,8-9 0 16,4-11-1-16,3-13 1 0,2-8 0 15,0-7 0-15,-4-4 0 16,-3-5 0-16,-8-4-1 15,-8 3 1-15,-6-1 2 16,-5 8-2-16,-6 4 2 16,-2 8-2-16,-1 8 2 15,-1 6-2-15,10 13 2 16,0 0-2-16,0 0-1 15,0 18 1-15,10-6-1 16,4 2 1-16,5-1-1 16,3-1 1-16,6-3-1 15,0 0 2-15,1-3-1 16,0-2 0-16,-3-1 0 15,-3 1 0-15,-6 1 1 0,-3 3-1 16,-14-8 0-16,9 24-1 16,-11-4 2-16,-6 2-1 15,-4 6 0-15,-1 0 0 16,1 2 0-16,-1-3 0 15,2-2 0-15,4-9 0 16,7-16 0-16,0 0 0 16,14-10 0-16,3-11-1 15,3-5 1-15,2-4 0 16,2-2 0-16,-1 4 1 15,-4 3-1-15,-5 8 0 16,-3 9 0-16,-11 8 0 16,4 10 1-16,-8 7-1 15,-5 6 0-15,-2 2 0 0,3-1 0 16,-1 0 0-16,5-4 0 15,4-20 0-15,11 7 0 16,8-22 1-16,9-9-1 16,9-6 0-16,7-8 3 15,4 1-2-15,-1 2 1 16,-3 7-1-16,-3 14 0 15,-11 12 0-15,-12 16-1 16,-9 16 0-16,-13 12-1 16,-6 7-1-16,-4 1-2 15,-1 1-1-15,-3-15-7 16,17 8-7-16,-13-39-7 15,25 6-10-15,-9-29-6 16,10-2 0-16</inkml:trace>
  <inkml:trace contextRef="#ctx0" brushRef="#br0" timeOffset="20">14004 17124 52 0,'3'-11'39'0,"-3"11"-2"16,0 0-10-16,-16 2-21 16,12 14 0-16,-3 7 0 15,5 16-2-15,-2 10 0 16,4 10-2-16,-4 8 0 15,4 3 0-15,0 4-2 0,0-74 0 16,-2 71-3-16,2-71-6 16,6 73-28-16,-6-73-1 15,-2 53-1-15,-7-13 0 16</inkml:trace>
  <inkml:trace contextRef="#ctx0" brushRef="#br0" timeOffset="21">13768 17508 63 0,'-15'-3'41'0,"15"3"0"16,0 0-1-16,29 12-36 16,2-12-3-16,11-3 0 15,10-5-2-15,10-7-2 0,9 2-4 16,-8-12-28-16,18 0-4 15,-10-7-1-15,4 0 0 16</inkml:trace>
  <inkml:trace contextRef="#ctx0" brushRef="#br0" timeOffset="22">14556 17095 53 0,'-19'2'42'15,"7"6"-1"-15,-5-5-1 16,17-3-27-16,-21 24-11 15,13-6 1-15,-2 8 0 16,2 10-1-16,-5 5 0 16,0 7 0-16,-4 8-1 0,-1 2 1 15,-1-1-1-15,3-3 0 16,2-5-2-16,6-9 1 15,6-5 0-15,8-11 0 16,6-12 0-16,8-14-1 16,5-10 1-16,3-6 0 15,1-7 0-15,0-4 0 16,-1-4 1-16,-4 4-1 15,-3 2 0-15,-5 6 0 16,-2 7 1-16,-14 14-1 16,15-7-1-16,-15 7 1 15,5 22-1-15,-5 0 0 16,3 3-2-16,-1-1 0 0,6 5-2 15,-2-6-1-15,12 5-5 16,-9-13-14-16,20 0-13 16,-10-12-2-16,11-5 1 15</inkml:trace>
  <inkml:trace contextRef="#ctx0" brushRef="#br0" timeOffset="23">14842 17464 55 0,'0'0'40'16,"-2"15"-2"-16,2-15 2 16,10 10-35-16,-10-10-1 0,24 13 0 15,-8-10-1-15,4-4 0 16,0-5-2-16,1-2 1 15,-1-4 0-15,-2-3-1 16,-2-3-1-16,-6-3 1 16,-5 0-1-16,-7 3 0 15,-6 2 1-15,-7 5-1 16,-7 7 0-16,-2 7 0 15,-6 11 0-15,-3 6 1 16,3 8-1-16,-1 9 1 16,5 0 0-16,8 0-1 15,9-1 1-15,9-7-1 16,11-5 0-16,14-11-1 15,16-9-3-15,13-13-9 0,28 3-17 16,-8-16-10-16,22-5-2 16,-4-7 0-16</inkml:trace>
  <inkml:trace contextRef="#ctx0" brushRef="#br0" timeOffset="24">15774 17304 50 0,'5'-23'39'15,"-5"1"-1"-15,6 9 0 16,-6 13-31-16,0 0-4 15,0 0 0-15,3 28 1 16,-3 4 0-16,0 5-1 16,-4 8 0-16,2 4 0 15,-3 5-2-15,2-1 2 16,-1-7-1-16,0-2-1 15,0-7 0-15,2-8 0 16,-2-6 0-16,3-9 0 16,1-14-1-16,0-14 0 0,5-7 0 15,-1-11 0-15,1-12 0 16,0-2 0-16,2-18-1 15,4-3 0-15,3-3 1 16,6 3-1-16,3 1 0 16,5 9 0-16,1 4 1 15,4 9-1-15,6 12 1 16,-5 14 0-16,2 11 0 15,-4 9 0-15,-2 8 0 16,-5 6 0-16,-5 7 0 16,-4 6 0-16,-8 4 0 15,-3 7 1-15,-11 2 0 16,-7 1-1-16,-10 3 1 15,-8-3 0-15,-10-1 0 0,-4-5-1 16,-2-6 0-16,-2-12-1 16,5-6-2-16,5-12 0 15,13-6-1-15,10-11-3 16,25-1-9-16,2-17-13 15,27 2-9-15,5-12-3 16,15 4 3-16</inkml:trace>
  <inkml:trace contextRef="#ctx0" brushRef="#br0" timeOffset="25">16380 17047 65 0,'0'0'41'15,"-25"5"-2"-15,15 2 2 16,-12-2-37-16,11 8-2 0,0 4 0 15,-1 12 0-15,-1 8 0 16,2 8 0-16,-5 10 0 16,2 3 0-16,-2 7-1 15,2-4 1-15,-1 1-1 16,5-7 0-16,3-9 0 15,4-9-1-15,6-10-1 16,8-10 2-16,4-13-2 16,5-11 1-16,6-14 0 15,1-6 0-15,4-4 0 16,-1-2 0-16,1-1 0 15,-6 2-1-15,-2 7 1 16,-6 6-1-16,-2 11 1 0,-15 8-1 16,14 7 0-16,-13 8 0 15,2 2-1-15,-4 6-1 16,5 1 0-16,0-5-1 15,8 1-2-15,0-5-6 16,20 3-11-16,-14-11-13 16,15-5-4-16,-5-9 2 15,7 1 1-15</inkml:trace>
  <inkml:trace contextRef="#ctx0" brushRef="#br0" timeOffset="26">16732 17506 64 0,'-18'-20'40'0,"18"20"-1"15,-27-5 1-15,27 5-34 16,-25 16-3-16,11 1 0 0,0 5 0 15,5 3-1-15,2 6-1 16,3-1 1-16,4 0-1 16,0-30 0-16,3 30-1 15,18-4 1-15,-3-15 0 16,16-6-1-16,-2-14 0 15,14-7 1-15,-9-12-2 16,14 0 1-16,-13-8 0 16,-9 1 0-16,-9 4-1 15,-12 2 1-15,-11 10-1 16,-9 7-1-16,-9 7 1 15,-9 0-1-15,-2 4-1 16,0 0-1-16,10 2-2 16,-1-2-8-16,23 1-13 0,0 0-11 15,14-10-3-15,10-9 2 16</inkml:trace>
  <inkml:trace contextRef="#ctx0" brushRef="#br0" timeOffset="27">17398 17098 59 0,'-20'1'41'16,"-8"-7"-2"-16,13 8 2 15,-8 1-37-15,15 8 0 16,2 7-1-16,8 10-1 15,4 13 0-15,0 7-1 0,0 12 0 16,-2 12 0-16,0 7-2 16,-4-79 0-16,2 77-2 15,-2-77-4-15,10 80-16 16,-10-80-15-16,-4 65 0 15,4-65-2-15,-1 38 2 16</inkml:trace>
  <inkml:trace contextRef="#ctx0" brushRef="#br0" timeOffset="28">17192 17467 75 0,'-36'-7'42'16,"14"10"-1"-16,-2-2-2 15,24-1-36-15,-2 14-1 16,17-14-1-16,14-3-1 0,11-3 0 15,11-2 0-15,6-2-1 16,7-3 1-16,1 0-1 16,-1 4 0-16,-3 2 1 15,-9 5-1-15,-9-2 1 16,-10 4 0-16,-9 3 0 15,-14 0 0-15,-10-3 1 16,-1 15 0-16,-13 0 0 16,-4 2 0-16,-3 5 0 15,-6 6 0-15,3 5 0 16,1 2 0-16,3 4 0 15,20-39-1-15,0 0 1 0,-9 58-1 16,13-45 1 0,14 12-1-16,8-10 1 0,10-12-1 15,5-13 1-15,4-10 0 16,-2-11-1-16,-4-8 1 15,-18 1-1-15,-9-2 0 16,-11-1 0-16,-12 5-1 16,-7 4 0-16,-8 8-1 15,-5 9-1-15,0 7-1 16,0 4-2-16,10 18-8 15,-10-6-10-15,31 14-12 16,-7-4-6-16,23-1 1 16,5-9 1-16</inkml:trace>
  <inkml:trace contextRef="#ctx0" brushRef="#br0" timeOffset="29">18326 17418 12 0,'0'0'32'16,"1"11"1"-16,-1-11-1 15,0 0-19-15,-1-13-2 16,1 13-1-16,0 0-1 15,0 0-2-15,-4-12-1 16,4 12 0-16,-10-2-1 16,10 2-2-16,-15 1 0 15,15-1 0-15,-20 3-1 16,7-2 1-16,3 0-1 15,10-1 0-15,-19 3-1 0,19-3 1 16,-10 3-2-16,10-3 1 16,0 0 0-16,0 0-1 15,-8 12 1-15,8-12-1 16,-9 18 0-16,-1-7 1 15,-4 3-1-15,-2 1 0 16,-2 1 1-16,-2 1-1 16,-2 1 1-16,5-3-1 15,1-4 0-15,16-11 1 16,-11 18-1-16,11-18 1 15,20 4-2-15,0-4 1 16,7-2 0-16,5 0 0 16,2-2 1-16,0 0-2 15,-1 2 2-15,-1 2-1 16,-8 3 0-16,-2 2 0 0,-7 6 1 15,-6 1-1-15,-9 8 1 16,-8 5-1-16,8-25 1 16,0 0-1-16,0 0 0 15,-43 59 0-15,43-59-1 16,0 0 1-16,-47 42-1 15,47-42-3-15,-40 26-9 16,16-22-10-16,24-4-10 16,5-16-7-16,19-10-1 15,11-8-1-15</inkml:trace>
  <inkml:trace contextRef="#ctx0" brushRef="#br0" timeOffset="30">18664 17483 61 0,'-14'-6'40'0,"14"6"-2"16,-21-10 1-16,21 10-36 16,-21-3 0-16,21 3 0 15,-17 10-1-15,10 0 1 16,-3 5 0-16,0 3 0 15,0 6-1-15,1 1 1 16,0 1-2-16,5 0 1 16,4-3-1-16,6-5 0 15,5-5 0-15,8-12-1 16,5-8 0-16,7-8 0 15,2-6 0-15,3-4 0 0,-3-7 0 16,0 0 0-16,-8-3 0 16,-3 4 0-16,-6 10 1 15,-5-2-1-15,-8 11 0 16,-3 12 0-16,0 0-1 15,-18 13 1-15,0 22 0 16,18-35 0-16,-25 52-1 16,25-52 1-16,-24 80 1 15,9-31-3-15,-5 7 3 16,7 2 0-16,-3 3-1 15,1-10-1-15,-5 1 2 16,10-3-3-16,-5 0 2 16,15-49 2-16,-25 75-1 0,25-75-1 15,-15 52 1-15,15-52 1 16,0 0-1-16,0 0 1 15,0 0 0-15,-2-37-2 16,2-39-1-16,8-6 1 16,0-5-1-16,6 11 0 15,2-4-3-15,6 18-1 16,10 24-5-16,2 11-4 15,21 17-9-15,-13-5-9 16,17 6-8-16,-5-4-2 16,13 4 3-16</inkml:trace>
  <inkml:trace contextRef="#ctx0" brushRef="#br0" timeOffset="31">19145 17520 53 0,'9'-16'40'16,"-9"16"-1"-16,0 0 1 15,0 0-33-15,-7 12-2 16,-1 9 0-16,-10 7-1 16,18-28-1-16,0 0 0 15,-27 55-2-15,27-55 0 16,0 0 1-16,-27 55-1 0,29-23 1 15,-6-16-1-15,14-4-1 16,-10-12 1-16,38-18 0 16,-11-11 0-16,9-7 0 15,-5-3 0-15,0 5-2 16,-4 5 2-16,-4 1-1 15,-3 10 0-15,-7 4 0 16,-1 10 0-16,-12 4 0 16,16 20 0-16,-12 2 0 15,2 4 0-15,-6-26-1 16,0 0-2-16,10 61 0 15,-10-61-5-15,0 0-10 16,24 67-12-16,-24-67-9 16,22 26-1-16,4-16 0 0</inkml:trace>
  <inkml:trace contextRef="#ctx0" brushRef="#br0" timeOffset="32">19786 17159 69 0,'-10'24'41'0,"-11"9"-2"15,7 19 1-15,-1 10-37 16,-1 8-1-16,16-70-1 16,-8 81 0-16,8-81-1 15,-6 83-4-15,6-83-17 16,5 84-17-16,-5-84 0 15,7 65-2-15,-7-65 2 0</inkml:trace>
  <inkml:trace contextRef="#ctx0" brushRef="#br0" timeOffset="33">19653 17587 83 0,'-25'-12'43'0,"13"9"-2"16,-1-8-1-16,13 11-37 15,15-5-2-15,9 1-1 16,13-5 0-16,6-2-3 15,13-2-1-15,2-6-5 16,21 10-18-16,-14-8-12 16,10 3-2-16,-9-6-2 0,6 8 1 15</inkml:trace>
  <inkml:trace contextRef="#ctx0" brushRef="#br0" timeOffset="34">20318 17190 56 0,'-6'-22'40'16,"6"22"0"-16,-14-18-2 15,1 23-33-15,-6 10 1 16,4 13-2-16,-8 9 0 0,2 8-1 16,-3 10 0-16,-1 5 0 15,0 5 0-15,3 1-1 16,22-66 0-16,-16 63-1 15,16-63 0-15,-14 55 0 16,14-55-1-16,-4 53 0 16,4-53 0-16,0 0 0 15,-3 57 0-15,18-56 0 16,6-11 0-16,3-16 1 15,5-7-1-15,3-5 1 16,-6-10-1-16,3 8 0 16,-12 11 1-16,-1 13-1 15,-3 13 0-15,-13 3-1 16,11 25 0-16,-11 2 0 0,0-27-1 15,0 0 1-15,-4 57-1 16,4-57-1-16,0 0-6 16,4 65-9-16,-4-65-9 15,0 0-10-15,28 57-1 16,-15-45-3-16</inkml:trace>
  <inkml:trace contextRef="#ctx0" brushRef="#br0" timeOffset="35">20440 17574 59 0,'0'0'39'0,"-11"13"0"16,12-1 0-16,-1 2-31 16,7-2-5-16,5-3 0 0,3 1-1 15,5-4 1-15,3-7-2 16,0-8 1-16,0-1 0 15,-3-3-1-15,-3-4 0 16,-4 0 1-16,-4 0-2 16,-7-2 0-16,-6 6 1 15,-5-1-1-15,-5 2 0 16,-4 5 1-16,-1 3-1 15,-1 4 0-15,-2 4 1 16,1 6 0-16,2 5-1 16,0 5 1-16,5 9 0 15,5 2-1-15,9-31 1 16,0 0-1-16,-5 58-1 0,5-58 2 15,0 0-3 1,22 58-2-16,-22-58-10 0,0 0-11 16,63 49-13-16,-45-45-2 15,44 3-2-15,-1-14 0 16</inkml:trace>
  <inkml:trace contextRef="#ctx0" brushRef="#br0" timeOffset="36">20978 17451 41 0,'0'0'38'15,"-24"2"1"-15,8 7 0 16,-15-3-25-16,12 9-5 16,-5 0-4-16,5 2-1 15,1 0 0-15,5-2-2 16,6-1 0-16,3-2-1 15,4-12-1-15,13 14 1 16,1-10-1-16,0 1 0 16,1-1 0-16,0 3 0 15,-1-1 1-15,0 5-1 16,-5 4 0-16,-3-2 1 15,-1 5-1-15,-5-18 1 16,0 0-1-16,0 0 0 0,0 0 0 16,-7 57 0-16,7-57-1 15,0 0 0-15,0 0 1 16,-26 56-3-16,26-56-9 15,0 0-13-15,0 0-12 16,-15 32-3-16,27-39 0 16,-5-14 1-16</inkml:trace>
  <inkml:trace contextRef="#ctx0" brushRef="#br0" timeOffset="37">21107 17515 66 0,'-20'19'39'15,"13"3"0"-15,-9 1-1 16,7 9-33-16,9-32-3 0,0 0-1 15,-12 60 1-15,12-60-3 16,0 46-14-16,0-46-20 16,1 50-2-16,-1-50-2 15,0 0 2-15</inkml:trace>
  <inkml:trace contextRef="#ctx0" brushRef="#br0" timeOffset="38">21138 17335 61 0,'-24'-19'39'0,"7"11"-3"16,-4 8-1-16,8 2-50 16,7 12-21-16,6-14-2 0,7 18 0 15,6-14 0-15</inkml:trace>
  <inkml:trace contextRef="#ctx0" brushRef="#br0" timeOffset="39">21376 17451 54 0,'0'0'39'0,"-13"15"-1"16,8-4-1-16,-6 2-30 15,2 3-2-15,-5 4-2 16,2 0 1-16,-1 2-2 0,4 2 1 16,2-2-2-16,6-3 0 15,6-8 0-15,5-3-1 16,9-6 0-16,6-6-1 15,4-3 1-15,0-4 0 16,-1 3 0-16,0-4 0 16,-9 7 0-16,-5 7 0 15,-14-2 1-15,5 20-1 16,-5-20 1-16,0 0 1 15,0 0-2-15,-37 56 2 16,37-56-3-16,0 0 1 16,-34 50-2-16,34-50-10 15,0 0-18-15,-30 47-10 16,30-47 0-16,0 0-2 0</inkml:trace>
  <inkml:trace contextRef="#ctx0" brushRef="#br0" timeOffset="40">22176 17509 47 0,'0'0'39'15,"7"-11"-1"-15,-7 11-1 16,-6 15-24-16,4 1-9 15,-3 8-2-15,1 6 0 16,4-30 0-16,0 0-1 16,-12 59 0-16,12-59 3 15,0 0-3-15,-9 63 0 16,9-63 1-16,0 0-1 0,-6 50 0 15,6-50 0 1,0 14 1-16,13-16-3 0,-4-19 3 16,9-5-1-16,-2-13 1 15,3-7-1-15,-4-5 0 16,-4 14-1-16,-1 3 1 15,-5 11-1-15,2 5-1 16,0 6 1-16,-7 12-1 16,21-11-1-16,-4 17-1 15,4-1 0-15,11 2-2 16,7-4 0-16,13 8-3 15,-5-9-11-15,25 9-9 16,-15-9-9-16,12 0-1 16,-12-3 1-16</inkml:trace>
  <inkml:trace contextRef="#ctx0" brushRef="#br0" timeOffset="41">22783 17535 56 0,'-45'2'39'0,"10"0"0"15,-10-4 1-15,14 0-33 16,-7 5-2-16,1 2-2 15,3 4 0-15,0 12-1 16,2 3 0-16,32-24 0 16,0 0 0-16,-41 52-1 15,41-52 1-15,0 0-1 16,-26 60-1-16,26-60 1 15,0 0-1-15,0 0 0 0,41 48 0 16,13-36 0-16,2-20 0 16,16-6 0-16,-3-17 0 15,8-6 0-15,-12-8 0 16,-9 3 1-16,-35 10-1 15,-12 7 0-15,-9 6 0 16,-6 9 0-16,-4 6 0 16,-7 7 0-16,5 6 0 15,-3 6 0-15,4 7 0 16,4 3 0-16,4 5-1 15,3-30-1-15,0 0 1 16,15 63-1-16,-15-63-5 16,0 0-6-16,0 0-11 15,45 54-10-15,-3-47-3 16,-2-7-4-16,3-11 1 0</inkml:trace>
  <inkml:trace contextRef="#ctx0" brushRef="#br0" timeOffset="42">23237 17527 56 0,'-15'-1'39'15,"-2"11"0"-15,3 7 0 16,-8 7-34-16,8 6 0 16,14-30-2-16,0 0-1 15,-24 57 0-15,24-57 0 16,0 0 0-16,-16 69-1 15,16-69 0-15,0 0-1 16,-12 62 0-16,12-62 3 0,0 0-3 16,0 0 0-16,5 43 1 15,-5-43-1-15,4-10 0 16,15-4 0-16,0-22 1 15,5-20-4-15,-2-4 4 16,4-3-1-16,-5 5 0 16,-6 16 0-16,4 6 0 15,-1 4 0-15,2 10 0 16,2 8 0-16,1 7 0 15,1 7 0-15,0 4 0 16,-2 5 0-16,1 3-1 16,-6 0 1-16,-3 6-1 15,-8 2 1-15,-5 2-1 16,-7 5 1-16,-9 0 0 0,-7 2 0 15,-7 5 0-15,29-34 1 16,0 0-1-16,-60 57 0 16,60-57 0-16,-52 45 0 15,52-45 1-15,-52 48-1 16,52-48 1-16,-52 43-2 15,52-43 4-15,-47 43-1 16,47-43 0-16,-37 45 0 16,37-45 0-16,-30 51-3 15,30-51 3-15,-24 54-2 16,24-54 0-16,-18 55 0 15,18-55-1-15,-10 57 0 16,10-57-2-16,-9 53 0 16,9-53-13-16,-6 46-7 15,6-46-12-15,0 0-7 0,0 0-1 16</inkml:trace>
  <inkml:trace contextRef="#ctx0" brushRef="#br0" timeOffset="43">23380 17881 87 0,'52'-44'42'16,"-52"44"-1"-16,0 0-2 15,47-42-37-15,-43 31-8 16,-16 2-13-16,12 9-17 15,-7-11-6-15,5-20-2 16,4 2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2:43:57.10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3583 8205 61 0,'0'0'34'16,"4"-18"-1"-16,-4 18-2 15,0 0-19-15,0 0-4 16,-10-9-2-16,10 9 0 15,0 0-1-15,0 0 0 16,0 0-2-16,0 0 0 16,-11 8-1-16,9 5 0 0,-4 6 0 15,-2 9 0-15,0 11-1 16,-2 10 0-16,-1 8-1 15,5 6 1-15,2 1 0 16,1 1 0-16,7-5 0 16,6-9 0-16,8-12 0 15,7-10-1-15,7-14 1 16,7-11 0-16,6-13-1 15,6-11 1-15,2-11-1 16,6-8 0-16,-1-9 1 16,3-7-1-16,-6-3 0 15,-3-2 1-15,-7 2-1 0,-4 5 1 16,-11 6 0-16,-7 9 0 15,-8 11 0-15,-4 7 0 16,-11 20 0-16,0 0 0 16,-11 12-1-16,-1 15 1 15,-5 11-1-15,2 11 1 16,0 7-1-16,3 3 0 15,3 5-1-15,6-5 0 16,10-4-1-16,3-12-2 16,14-6-3-16,-1-24-5 15,18 1-24-15,-7-19-5 16,9-4 3-16,-6-10-2 15</inkml:trace>
  <inkml:trace contextRef="#ctx0" brushRef="#br0" timeOffset="1">4583 8411 85 0,'4'-10'35'0,"-9"-2"1"16,5 12 1-16,-7-10-31 16,7 10-2-16,0 0-1 15,0 0 0-15,0 0-1 16,-4 25 1-16,1-1-1 15,3 9 0-15,-2 6 0 16,-1 9 0-16,-2 2-1 16,-1 3 0-16,-1-6 0 15,3-5 0-15,-2-8-1 16,1-8 1-16,4-11-1 15,1-15 0-15,0 0 1 0,13-28-2 16,-2-4 2-16,2-8-2 16,2-10 2-16,1-8-1 15,2-5 1-15,1-4-1 16,1 3 1-16,3 4-1 15,-2 9 0-15,3 4 0 16,1 14 0-16,1 9 0 16,3 8 0-16,0 11 0 15,2 8 0-15,-3 8 0 16,3 5 0-16,-6 4 0 15,4 5-1-15,-8 7 1 16,-5 5-1-16,-7 5 1 16,-6 3 0-16,-9 3 0 15,-8-1-1-15,-6 1 1 0,-9-5 0 16,-3-3 0-16,-7-8 0 15,-2-7 0-15,0-5 0 16,3-9 0-16,0-5 0 16,3-5 0-16,7-1 0 15,3-2 1-15,8 2-1 16,3 1 1-16,3 6 0 15,4 9 1-15,6 15 0 16,-5 14-1-16,2 13 1 16,-3 17-1-16,-4 17 1 15,-5 11-1-15,-7 10 1 16,-5 3-2-16,-8-5 1 15,3-5-1-15,1-17-1 16,6-21-3-16,12-21-4 16,14-47-23-16,0 0-10 0,33-55-1 15,17-15-1-15</inkml:trace>
  <inkml:trace contextRef="#ctx0" brushRef="#br0" timeOffset="2">6093 7987 63 0,'17'-25'36'16,"2"13"1"-16,-11-2 0 0,10 16-25 15,-18-2-3-15,-1 22-2 16,-6 7-1-16,4 16-1 15,-8 8-1-15,4 15-2 16,-2 12 0-16,5 10 0 16,-2 3-1-16,2 5 0 15,3-2 1-15,2-4-1 16,3-4-1-16,-1-11-2 15,5-10-1-15,-2-19-5 16,16-6-27-16,-10-24-4 16,9-11-1-16,-10-22 0 15</inkml:trace>
  <inkml:trace contextRef="#ctx0" brushRef="#br0" timeOffset="3">5913 8492 95 0,'-31'1'39'0,"2"-1"1"15,15 10-1-15,4-10-35 16,10 0-1-16,29 1 0 16,8-6-2-16,11-5 1 15,16-2-1-15,13-6 0 16,6-1-1-16,2-1 1 15,3 1-1-15,-5 3 0 16,-7-1 0-16,-8 5 0 16,-13 2 0-16,-12 2 0 15,-10 4 1-15,-11 1-1 0,-11 3 1 16,-11 0-1-16,0 0 1 15,-16 22 0-15,-3-1 0 16,-5 5 0-16,-3 8-1 16,-3 9 1-16,4 5 0 15,0 6-1-15,8 3 1 16,6-4 0-16,14 2 0 15,12-9 1-15,9-8-2 16,13-16 2-16,11-12-1 16,6-18 0-16,10-17-1 15,3-16 0-15,-2-19 0 16,-2-9-1-16,-12-7 2 15,-16 2-2-15,-16 1 1 0,-21 10 0 16,-21 13-1 0,-19 21 0-16,-12 18 0 0,-10 18-1 15,-6 13 0-15,7 13-3 16,10 2-4-16,29 19-16 15,6-19-16-15,27 0 0 16,20-18-1-16,31-9 0 16</inkml:trace>
  <inkml:trace contextRef="#ctx0" brushRef="#br0" timeOffset="4">8029 7999 98 0,'-11'-23'38'16,"8"12"1"-16,-4-10-10 16,7 21-23-16,-11-6-1 15,11 6-1-15,-2 24 0 16,3 8-1-16,-3 11-1 15,3 15-1-15,-3 15 0 16,-3 16-1-16,-2 9 0 16,-3 4 0-16,-2 2 2 15,2-7-3-15,-2-8 1 16,3-14-3-16,8-14 0 15,-2-26-9-15,20-7-24 0,-17-28-3 16,25 2-1-16,-13-25 0 16</inkml:trace>
  <inkml:trace contextRef="#ctx0" brushRef="#br0" timeOffset="5">7761 8559 102 0,'-34'0'39'0,"18"11"1"16,3-9-1-16,13-2-35 15,29-8-1-15,19-9-2 16,16-7 0-16,11-11-1 16,14-4-2-16,6-10-4 15,16 5-27-15,-15-12-6 0,2 10 0 16,-14-7-2-16</inkml:trace>
  <inkml:trace contextRef="#ctx0" brushRef="#br0" timeOffset="6">8675 7799 107 0,'0'0'39'0,"-16"9"2"16,13 11-3-16,-5 0-33 15,4 10-2-15,-6 13-1 16,2 11 0-16,-6 13-1 16,-2 13 0-16,-8 8 0 0,-3 9-1 15,-5 1 0-15,1 1 1 16,-1-9 1-16,4-4-2 15,9-16 2-15,1-11-2 16,15-18 2-16,10-15-2 16,14-19 1-16,7-13-1 15,7-15-1-15,6-11 1 16,1-10-1-16,3-1 2 15,-2-6-2-15,-6 4 1 16,-6 9 0-16,-8 8 0 16,-5 10 0-16,-5 14 1 15,-13 4-1-15,5 24 0 16,-7 4 0-16,-3 4 0 15,-2 7-1-15,3-1 0 0,1 4-1 16,-1-8-2-16,13 3-3 16,-3-25-14-16,18 7-17 15,-2-21-4-15,12-3 2 16,-3-14-2-16</inkml:trace>
  <inkml:trace contextRef="#ctx0" brushRef="#br0" timeOffset="7">9073 8539 75 0,'-9'25'40'0,"0"-2"0"16,10 9 0-16,-1-14-16 0,13 7-21 15,10-8 1-15,11-7-1 16,8-5-1-16,5-7 0 15,5-10-1-15,0-7 0 16,-1-6 0-16,-2-7 0 16,-8-5-1-16,-7-2 0 15,-12 0 1-15,-12 4-1 16,-11 2 1-16,-10 10-1 15,-11 8 1-15,-10 15 0 16,-10 14 0-16,-11 14 0 16,-1 13 0-16,2 10 0 15,2 8 0-15,9 6 0 16,12-6 1-16,17-2-2 15,23-9 1-15,23-15-4 0,28-8-6 16,11-27-8-16,39 1-17 16,0-22-10-16,20-5 0 15,2-18 0-15</inkml:trace>
  <inkml:trace contextRef="#ctx0" brushRef="#br0" timeOffset="8">10591 7914 75 0,'14'-20'39'15,"-11"1"-1"-15,-3 19 2 16,-2-17-22-16,2 17-10 16,-20 19-3-16,10 7-1 0,-4 10-1 15,-1 13-2-15,-1 11 0 16,-2 11-1-16,2 12 0 15,1 8 0-15,5 3-1 16,-2-1 0-16,4-6-2 16,2-9-1-16,12-3-5 15,-5-25-28-15,18-6-2 16,-1-26-1-16,12-9 0 15</inkml:trace>
  <inkml:trace contextRef="#ctx0" brushRef="#br0" timeOffset="9">10686 8509 95 0,'-2'23'39'15,"2"-8"1"-15,15 5-2 16,8-10-35-16,14-4 0 15,12-7-1-15,11-4 0 16,4-8 0-16,5-4-1 16,2-6 0-16,-2-5-1 15,-7-2 1-15,-10-1 0 16,-9 0-1-16,-14 1 1 15,-16 2 0-15,-8 4-1 16,-15 4 1-16,-13 7 0 16,-9 7 0-16,-7 11 0 0,-9 6 0 15,0 11 0-15,-4 12 0 16,4 7 0-16,5 6 0 15,8 3 0-15,8-2 0 16,12 0-1-16,15-7 0 16,12-6-2-16,17-8-1 15,10-14-2-15,17 1-5 16,-2-23-20-16,24 5-10 15,-6-15-2-15,8 1 1 16,-9-12 0-16</inkml:trace>
  <inkml:trace contextRef="#ctx0" brushRef="#br0" timeOffset="10">11683 8383 97 0,'-11'6'40'15,"-12"-5"1"-15,6 13-1 16,-10 0-35-16,-5 8 0 15,-4 4-2-15,-2 8-1 16,-5 4 0-16,6 1 0 16,1 1-1-16,9 0 0 15,7-5 0-15,11-6 0 16,14-9-1-16,14-10 0 15,13-13 1-15,11-11-1 16,6-9 0-16,4-9 0 16,0-8 0-16,-3-3 0 15,-6-1 0-15,-10 3-1 16,-11 4 2-16,-9 10-2 0,-9 8 1 15,-5 19 0-15,-12-3 0 16,-3 19 0-16,-4 9 0 16,3 8 0-16,-2 4-2 15,5 1 0-15,7 2-2 16,4-9-3-16,21 6-12 15,-5-24-20-15,23-2-1 16,2-17-2-16,14-3 1 16</inkml:trace>
  <inkml:trace contextRef="#ctx0" brushRef="#br0" timeOffset="11">12208 8353 94 0,'-18'8'40'15,"-10"-2"1"-15,9 14-1 16,-6 1-34-16,10 7-2 15,2 5-1-15,8 5-1 16,0 3 0-16,2 4-1 16,3-1 0-16,4-4 0 15,-2-3 0-15,3-8 0 16,0-6-1-16,2-8 1 15,-7-15-1-15,24 0 0 16,-6-17 1-16,3-8-1 16,4-12 1-16,6-7-1 15,2-8 0-15,2-6-1 16,1 3-1-16,-4-2 0 15,-3 11-1-15,-6 4-3 0,1 17-5 16,-16-2-17-16,6 23-13 16,-14 4 1-16,0 0 0 15,6 20 0-15</inkml:trace>
  <inkml:trace contextRef="#ctx0" brushRef="#br0" timeOffset="12">12536 8518 103 0,'-5'16'41'0,"5"-16"-1"16,-5 17-2-16,5-17-34 16,27-11-2-16,2 0 0 15,13-4 0-15,3-6-1 16,11 0 0-16,1-3 0 0,-1-1 0 15,-6 0-1-15,-7 2 1 16,-11 3 0-16,-13-1 0 16,-14 6 0-16,-14 2-1 15,-11 4 1-15,-7 7 0 16,-8 7 0-16,-5 8-1 15,-4 10 0-15,-2 12 1 16,5 4-1-16,6 7 0 16,7 2 0-16,10 0 0 15,11-3-1-15,14-8-1 16,20-9-1-16,20-15-3 15,19-5-6-15,1-27-13 0,29 1-16 16,-5-19 0-16,9 3-1 16,-9-16 2-16</inkml:trace>
  <inkml:trace contextRef="#ctx0" brushRef="#br0" timeOffset="13">13460 8275 94 0,'-38'-6'41'16,"1"18"1"-16,-8-5-2 15,10 9-30-15,-2 0-6 16,12 4-2-16,6-1 0 15,9 4 0-15,11-7-1 16,12 3-1-16,6-4 1 16,6 0-1-16,3-4 1 15,4 1-1-15,-3-3 1 16,0-1-1-16,-6 0 0 0,-3-1 1 15,-9 4-1-15,-4 0 0 16,-9 5 1-16,-10 5-1 16,-4 2 0-16,-7 2 0 15,-4 5-1-15,-2-2 1 16,3 2-3-16,-2-8-2 15,16 3-5-15,-5-24-10 16,17-1-18-16,13-8-5 16,7-12 0-16,7-18 1 15</inkml:trace>
  <inkml:trace contextRef="#ctx0" brushRef="#br0" timeOffset="14">14744 8093 8 0,'22'-18'30'0,"-9"9"3"16,-1-8 2-16,2 7-13 15,-13-22 1-15,13 14-6 16,-17-19-2-16,9 12-4 16,-18-9-2-16,3 7-3 0,-12-5 0 15,0 11-2-15,-6 3-1 16,-2 11 0-16,-5 10-1 15,-2 14 0-15,-2 12-1 16,2 16 1-16,-3 11 0 16,6 10-2-16,2 8 1 15,5 8 0-15,6 4-1 16,9 1-1-16,11-1-2 15,0-12-3-15,20 4-10 16,-9-22-21-16,15-6-4 16,-6-20 0-16,7-5 0 15</inkml:trace>
  <inkml:trace contextRef="#ctx0" brushRef="#br0" timeOffset="15">14239 8446 104 0,'-13'2'41'15,"13"-2"0"-15,0 0 0 16,28-8-39-16,8 0-1 16,14-4 0-16,10-2 0 15,4-1 0-15,7 0 0 16,0 2-1-16,-1 1 1 15,-8 3-1-15,-10 4 0 16,-8 8 0-16,-11 3 0 16,-10 8 0-16,-13 9 0 15,-5 4 0-15,-10 7 0 16,-4 6 0-16,-5 0 0 0,-2 4 0 15,1-4 0-15,0-2 0 16,4-7 0-16,2-8 0 16,8-5 1-16,1-18-1 15,10 2 1-15,4-18 0 16,6-8 0-16,0-12 0 15,3-9-1-15,0-8 1 16,0-4-1-16,-1 2 1 16,-2 0-1-16,-4 7 1 15,-3 9-1-15,-3 8 0 16,-1 10 0-16,-9 21 0 15,22-11 0-15,-10 17 0 16,8 4 0-16,6 2 0 16,9 0 0-16,10-1 0 0,6-1 1 15,3-2-1-15,7-3 1 16,-3-4-1-16,-8-2 0 15,-6 0 1-15,-11-1-1 16,-12 1 1-16,-21 1-1 16,0 0 0-16,-16 12 0 15,-14 0 0-15,-7 10 1 16,-12 7-2-16,-2 6 1 15,-4 4 1-15,7 4-1 16,9 0 0-16,11 1 0 16,19-6 1-16,14-7-1 15,20-9 0-15,15-11 1 16,17-9-1-16,4-10 0 15,5-9 0-15,5-12 0 0,-9-7 0 16,-8-7 0-16,-12-2-1 16,-12-2 1-16,-13 1 0 15,-12 5 0-15,-10 4-1 16,-8 8 1-16,-9 9 0 15,-2 6 0-15,1 10 0 16,1 5-1-16,6 7 1 16,16-8 0-16,-11 20 0 15,21-10 0-15,12-2 1 16,8-2-1-16,10-2 1 15,8-2 0-15,3-4-1 16,-2-1 1-16,-5 1 0 16,-5-1 0-16,-8 1-1 15,-8 1 2-15,-11 4-2 16,-12-3 0-16,-1 23 0 0,-12 0 0 15,-5 5 0-15,-2 8 0 16,0 2 0-16,-3 3 0 16,4 0 0-16,1-3 0 15,8-7 0-15,10-10 0 16,11-12 0-16,11-12 0 15,8-17 0-15,7-9 0 16,4-9 0-16,3-8 0 16,2-5 0-16,-2-1 0 15,-7 6 0-15,-5 7 0 16,-11 10 0-16,-2 8 0 15,-19 21 0-15,13-8 0 16,-17 22 0-16,-3 5 0 16,0 5 0-16,1 6 0 0,3-1 0 15,6-1 0-15,10-1 0 16,3-9 0-16,15-10 0 15,6-9 0-15,8-4 0 16,3-12 0-16,6-6 0 16,-3-4 0-16,-4-1 0 15,-4 1 0-15,-9 7 0 16,-8 5 0-16,-11 8 0 15,-15 7 0-15,1 15 0 16,-14 8 0-16,-2 9 0 16,-5 6 0-16,1 6 0 15,1-1 0-15,11 4-10 16,-6-15-2-16,21 6-4 0,-4-27-8 15,26 8-10-15,-2-26-3 16,19-3-5-16,12-12 2 16,15-10 5-16</inkml:trace>
  <inkml:trace contextRef="#ctx0" brushRef="#br0" timeOffset="16">17861 7950 98 0,'11'-31'39'15,"2"13"1"-15,-7 0-2 16,10 12-33-16,-16 6-1 15,-1 17 0-15,-6 13-1 16,-2 14 0-16,-4 9-1 0,-2 10-1 16,0 7 0-16,0 7 0 15,0 2-1-15,5-4 0 16,2-9-2-16,4-8-2 15,9-6-3-15,-6-23-17 16,12-3-15-16,-11-26 0 16,19 6 0-16,-15-23 0 15</inkml:trace>
  <inkml:trace contextRef="#ctx0" brushRef="#br0" timeOffset="17">17627 8288 119 0,'-30'-7'41'0,"17"14"0"16,13-7-1-16,13 1-36 0,19-5-3 15,23-5-1-15,20-5-3 16,13-9-3-16,21 6-7 16,-9-20-23-16,17 8-5 15,-16-10 1-15,-2 9-1 16</inkml:trace>
  <inkml:trace contextRef="#ctx0" brushRef="#br0" timeOffset="18">18488 7811 112 0,'-19'12'39'0,"-6"-2"2"16,9 17-2-16,2 1-35 0,0 15 0 16,0 6 0-16,1 11-1 15,-4 7-1-15,-1 5 0 16,-2 2 0-16,2-1 1 15,0-5-3-15,4-11 0 16,3-7 0-16,7-12 0 16,4-14 0-16,8-12 0 15,7-13 0-15,6-12 0 16,5-10 0-16,2-8 0 15,2-5 0-15,3-3 0 16,-2 0 0-16,-1 3 0 16,-4 7 0-16,-4 7 0 15,-4 11 0-15,-2 8 0 16,-3 14 0-16,-7 9 0 0,-3 13 0 15,0 2-2-15,0 9-2 16,-1-1 0-16,7 3-3 16,-2-11-6-16,18 5-14 15,-10-23-12-15,16 1-1 16,-1-20-2-16,12-2 3 15</inkml:trace>
  <inkml:trace contextRef="#ctx0" brushRef="#br0" timeOffset="19">18925 8334 109 0,'3'24'40'0,"-2"-6"2"0,15 8-2 15,5-7-35-15,8-2-1 16,8-7-1-16,11-5-1 15,5-10 0-15,4-7-1 16,-2-7 0-16,0-5-1 16,-11-4 1-16,-11-6-1 15,-12 6 0-15,-16-2 0 16,-18 8 0-16,-16 8 1 15,-15 9 0-15,-13 11 2 16,-10 10-3-16,-3 13 0 16,-1 9 0-16,8 8 0 15,15 2 0-15,18 0 0 16,23-3 0-16,24-8 0 15,31-6 0-15,25-14-5 16,33-2-7-16,15-22-3 0,33 11-12 16,-6-27-10-16,30 2-7 15,3-11 0-15,9 1 3 16</inkml:trace>
  <inkml:trace contextRef="#ctx0" brushRef="#br0" timeOffset="20">20432 8182 95 0,'10'-12'37'16,"-5"-1"2"-16,-5 13-2 16,5-11-33-16,-5 11-1 15,-9 16 0-15,-1 9 1 16,-9 11-1-16,0 10 0 15,-5 8 0-15,2 9-1 16,-1 1 0-16,5 1 0 16,4-6-1-16,5-7 1 0,6-13-2 15,9-10 1-15,7-17 0 16,5-13-1-16,8-17 1 15,3-12-1-15,3-14 1 16,-1-7 0-16,1-10-1 16,-6-5 0-16,-4-1 1 15,-5 5-1-15,-5 8 0 16,-5 9 0-16,-3 9 0 15,0 11 0-15,2 8 1 16,3 11-1-16,10 5 0 16,10 4 1-16,13 2-1 15,10 0 1-15,10-1-1 16,14-1 1-16,5-1-1 15,0-2 0-15,-2-2 0 16,-12-1 0-16,-12 2 0 0,-13 0 0 16,-19 1 0-16,-23 0 0 15,-10 8 0-15,-20 2 0 16,-14 6 0-16,-7 7 1 15,-7 10-1-15,-4 5 1 16,4 4 0-16,4 10-1 16,16-1 2-16,12 2-2 15,16-5 0-15,17-4 0 16,16-9 0-16,16-11 0 15,15-10 0-15,7-15 0 16,10-17 0-16,-1-10 0 16,1-13 0-16,-6-6 0 0,-13-7 0 15,-8-7 0-15,-16 0 0 16,-12 2 0-16,-14 4 0 15,-11 11 0-15,-11 5 0 16,-9 15 0-16,-3 9 0 16,-3 12 0-16,3 7 0 15,5 8 0-15,9 8 0 16,8-1-2-16,19 7 2 15,10-8-1-15,19-3 1 16,13 0 0-16,13-8 0 16,9-3 0-16,2-5 1 15,4-3-1-15,-8-4 0 16,-7-4 0-16,-15 3 2 15,-10 0-2-15,-19 1 0 16,-20 8 0-16,0 0 0 0,-29-2 0 16,-9 15 0-16,-5 7 0 15,-4 9 0-15,-4 7 0 16,0 4 0-16,12 7 0 15,8-1 0-15,11 0 0 16,16-3 0-16,15-9 0 16,15-5 0-16,16-13 0 15,15-10 0-15,5-12 0 16,4-11 0-16,-1-11 0 15,-6-7 0-15,-8-7 0 16,-14-3 0-16,-12-1 0 16,-18 2 0-16,-16 4 0 15,-9 10 0-15,-8 7 0 16,-5 7 0-16,-1 8 0 0,6 8-3 15,6 4 0-15,17 8-4 16,3-12-3-16,34 15-2 16,-5-21-3-16,34 12-8 15,-9-27-7-15,30 6-2 16,-9-24-2-16,10-7-2 15,-2-11 5-15</inkml:trace>
  <inkml:trace contextRef="#ctx0" brushRef="#br0" timeOffset="21">22728 7482 119 0,'-17'3'41'0,"-17"10"1"16,2 26-2-16,-2 12-38 16,2 14 0-16,3 16 0 0,2 13-1 15,0 8 0-15,5 3-1 16,3 0 0-16,3-6-2 15,5-5-1-15,-1-16-5 16,14-4-6-16,-11-31-13 16,21-4-15-16,-8-23 0 15,14-10-1-15,-4-19 2 16</inkml:trace>
  <inkml:trace contextRef="#ctx0" brushRef="#br0" timeOffset="22">22261 8112 112 0,'0'0'41'0,"0"0"2"16,32-5-3-16,27-2-36 16,12-3-3-16,18-2 2 15,10 3-1-15,1-8 0 16,1 6-1-16,-8-2 1 15,-13 7-1-15,-21-4 0 16,-17 8 1-16,-22 1-2 16,-20 1 0-16,-20 13 0 15,-14-1 0-15,-11 5 0 16,-6 1 0-16,-4 3 0 15,8 1 0-15,7 5 0 16,13-4-2-16,20 0 4 16,18-3-2-16,21-4 0 0,13-2 0 15,14-3 0-15,3-2 0 16,7-2 0-16,-6 1 0 15,-10 3 0-15,-11 0 0 16,-16 7 0-16,-16 3 0 16,-15 8 0-16,-19 2 0 15,-10 5 0-15,-8 1 0 16,-2 2 0-16,0-3 0 15,3-1 0-15,9-10-5 16,19 2-5-16,13-27-2 16,16 20-5-16,9-34-9 15,40 12-10-15,-3-15-7 16,29-2 0-16,-1-3 4 15</inkml:trace>
  <inkml:trace contextRef="#ctx0" brushRef="#br0" timeOffset="23">23683 8537 126 0,'-32'-5'46'16,"4"6"-1"-16,-9-15-7 15,13 1-38-15,10-4 0 16,9 1 0-16,5 16-11 16,4-26-2-16,10 27-4 15,-18-14-8-15,17 21-12 16,-13-8-8-16,-11 4 0 15,-1-4 3-15</inkml:trace>
  <inkml:trace contextRef="#ctx0" brushRef="#br0" timeOffset="24">3440 17960 55 0,'0'0'36'16,"0"0"-2"-16,0 0-7 15,0 0-22-15,-18-42-3 0,18 42 0 16,0 0-1-16,0 0 2 15,-55-11-4-15,55 11 3 16,0 0 3-16,-65 15-1 16,65-15 1-16,-46 26-2 15,46-26 0-15,0 0-2 16,-53 54 3-16,53-54-1 15,-11 41-2-15,11-41 0 16,0 0-1-16,29 44 1 16,-29-44 1-16,49 8 2 15,-49-8-6-15,45-21 3 16,37-18-3-16,5-18 0 15,-3-15 0-15,-8-6 0 16,-24-12-1-16,-15 4 1 0,-23 15 2 16,-21 36-2-16,-3 12 3 15,-5 16 0-15,-4 21-1 16,-1 16 2-16,20-30-1 15,-16 52-1-15,16-52 3 16,-16 75-1-16,16-75 0 16,-3 90-5-16,3-90 1 15,5 83-12-15,-5-83-23 16,33 73-3-16,-33-73-2 15,41 55 1-15</inkml:trace>
  <inkml:trace contextRef="#ctx0" brushRef="#br0" timeOffset="25">4124 17921 48 0,'0'0'37'15,"0"0"-3"-15,0 0-2 16,0 0-24-16,0 0-5 16,0 0 0-16,0 0 4 15,0 0-2-15,0 0-3 16,0 0 1-16,0 0 0 15,0 0 2-15,0 0-4 16,-51 15 3-16,51-15 0 0,0 0-2 16,-28 59-2-16,28-59 3 15,0 0-1-15,-5 56-1 16,5-56 2-16,0 0-3 15,0 0 0-15,0 0-1 16,58 30 2-16,-58-30-3 16,0 0 0-16,58-34-1 15,-61 25 0-15,3 9-1 16,31-44 3-16,-31 44-2 15,24-44 1-15,-24 44-1 16,0 0-7-16,14-46-23 16,-14 46-4-16,0 0 0 15,0 0-2-15</inkml:trace>
  <inkml:trace contextRef="#ctx0" brushRef="#br0" timeOffset="26">4700 17802 50 0,'0'0'38'16,"0"0"-1"-16,0 0-2 15,0 0-28-15,0 0-1 16,0 0-2-16,0 0-1 15,0 0 1-15,-30 49 1 16,30-49 0-16,0 0 0 16,-53 48-1-16,53-48 0 15,-24 43-1-15,24-43-2 0,-13 41 2 16,13-41-4-16,0 0 1 15,14 52 0-15,-14-52 0 16,0 0-3-16,0 0 2 16,57 26 2-16,-57-26-3 15,0 0 3-15,58-21-3 16,-58 21 0-16,0 0 1 15,60-44 2-15,-60 44-1 16,0 0-1-16,50-45 1 16,-50 45 2-16,0 0-1 15,0 0 1-15,0 0-1 16,0 0 1-16,52 12 0 15,-52-12-3-15,0 0 3 16,33 48-2-16,-33-48 0 0,0 0-1 16,57 32 1-16,-57-32-2 15,0 0 0-15,66 12 3 16,-66-12-2-16,0 0 0 15,62-22 0-15,-62 22 2 16,0 0-3-16,23-45 3 16,1-1-2-16,-4-3-2 15,-14 9-1-15,-5 9-3 16,-1 31-13-16,0 0-12 15,16-29-6-15,-9 20-5 16,9 8 3-16</inkml:trace>
  <inkml:trace contextRef="#ctx0" brushRef="#br0" timeOffset="27">5541 17881 59 0,'0'0'37'0,"0"0"0"0,0 0 1 16,0 0-31-16,-38-42-6 15,38 42 3-15,0 0-1 16,0 0-1-16,0 0 1 16,0 0 1-16,0 0-3 15,-18 56 2-15,18-56 1 16,0 0-2-16,-19 54 1 15,19-54 0-15,0 0-1 16,-9 46-1-16,9-46 0 16,0 0-2-16,0 0 0 15,0 0 0-15,0 0 1 16,0 0-1-16,29 0 0 15,3-37 0-15,15-6 3 0,-4-11-1 16,5 2-1-16,-7-1 1 16,-5 22 0-16,-16 9-1 15,-2 22 0-15,-3 4 0 16,-15-4 1-16,0 0-1 15,0 0 0-15,27 47 1 16,-27-47 0-16,5 49 1 16,-5-49-1-16,11 55 0 15,-11-55 0-15,7 54 0 16,-7-54 1-16,11 56-3 15,-11-56-1-15,8 50-2 16,-8-50-5-16,17 43-11 16,-17-43-15-16,0 0-6 15,0 0-6-15,0 0 4 0</inkml:trace>
  <inkml:trace contextRef="#ctx0" brushRef="#br0" timeOffset="28">6926 17689 39 0,'-9'-25'35'0,"3"1"3"16,-22-9-13-16,13 8-16 15,-20 3 1-15,8 7-1 16,-12 2-1-16,5 11-2 16,-5 4-1-16,6 10 0 0,0 11-1 15,33-23-1-15,0 0 0 16,-39 67-1-16,39-67 0 15,-21 70-2-15,21-70 2 16,-15 89-3-16,12-38 2 16,1-12-3-16,1 6 1 15,6 0-4-15,-1-1-1 16,-4-44-12-16,14 76-21 15,-14-76-2-15,15 60-1 16,-15-60 1-16</inkml:trace>
  <inkml:trace contextRef="#ctx0" brushRef="#br0" timeOffset="29">6483 18008 54 0,'0'0'43'15,"0"0"0"-15,-47-39 0 16,47 39-16-16,0 0-24 15,0 0-3-15,0 0 3 16,0 0-3-16,0 0 1 16,0 0-3-16,47-35 1 15,-10 17-1-15,40 3-2 16,9-10 1-16,6 0-2 15,3 3-5-15,-95 22-13 16,88-19-16-16,-88 19-1 16,76-4 0-16,-76 4 3 15,56 9 27-15</inkml:trace>
  <inkml:trace contextRef="#ctx0" brushRef="#br0" timeOffset="30">7090 17815 14 0,'34'54'35'15,"-34"-54"-1"-15,0 0 4 16,0 45-3-16,0-45-24 16,0 0-1-16,0 0-4 15,-15 50-3-15,15-50 2 16,0 0-1-16,0 0 0 15,0 0 0-15,0 0-1 16,0 0-1-16,0 0-1 16,0 0 2-16,0 0-2 15,0 0 0-15,-49 47-1 16,49-47-1-16,0 0 1 15,-21 47-2-15,21-47 2 16,0 0-2-16,-16 56 2 0,16-56 1 16,0 0 0-16,0 0-2 15,-7 43 2-15,7-43 1 16,0 0-2-16,0 0 2 15,0 0-3-15,0 0 0 16,35-58 0-16,-35 58 2 16,21-52-3-16,-21 52 2 15,22-56-2-15,-22 56 2 16,26-53 0-16,-26 53 0 15,33-43 1-15,-33 43-1 16,0 0 0-16,57-42 1 16,-57 42 0-16,51-10-1 15,-51 10 1-15,59-4-1 16,-59 4 0-16,67 1 0 15,-67-1 0-15,72 3 0 0,-72-3 0 16,66 2 0-16,-66-2 0 16,55 1 0-16,-55-1 1 15,0 0-1-15,49 8 0 16,-49-8 0-16,0 0 2 15,0 0-2-15,-14 46 2 16,14-46-3-16,-29 43 3 16,29-43-3-16,-42 52 2 15,42-52-2-15,-33 52 2 16,33-52-1-16,-20 48 0 15,20-48 0-15,0 0-1 16,20 42 3-16,-20-42-2 0,0 0 1 16,63-5-2-1,-63 5 1-15,57-28-1 0,-57 28 2 16,56-47 1-16,-56 47-2 15,47-58-1-15,-47 58 1 16,37-55 2-16,-37 55-3 16,25-48 1-16,-25 48 0 15,0 0-1-15,8-44 1 16,-8 44 0-16,0 0 0 15,0 0-3-15,0 0 3 16,0 0 1-16,0 0 0 16,0 0-3-16,64-13 3 15,-64 13 0-15,0 0 1 16,66 13-2-16,-66-13 1 15,47 7 0-15,-47-7 0 16,0 0 1-16,58 22-3 16,-58-22 2-16,0 0-1 0,28 42 2 15,-28-42-3-15,0 0 2 16,4 52-3-16,-4-52 2 15,0 0 0-15,-3 43 0 16,3-43-1-16,0 0 1 16,0 0 2-16,0 0-3 15,0 0 3-15,47-12-3 16,-47 12 1-16,0 0-1 15,56-43 2-15,-56 43-3 16,0 0 3-16,58-49-1 16,-58 49-2-16,0 0 4 15,51-23-2-15,-51 23 1 0,0 0-2 16,0 0 3-16,46 12-3 15,-46-12 2-15,0 0 0 16,0 0-3-16,102 9 4 16,-59-14-1-16,10-10 0 15,1-11-1-15,6-4 2 16,-7 1-2-16,-53 29 2 15,0 0-1-15,57-15-1 16,-57 15 2-16,0 0-3 16,0 0 2-16,0 59-2 15,0-59 0-15,-19 50-5 16,19-50-2-16,-18 56-7 15,18-56-6-15,-14 52-10 16,14-52-4-16,-1 40-5 16,1-40-3-16</inkml:trace>
  <inkml:trace contextRef="#ctx0" brushRef="#br0" timeOffset="31">9557 17584 66 0,'0'0'41'16,"12"-8"0"-16,-12 8 0 15,18 12-34-15,-20 7-4 16,2-19 1-16,0 0 0 16,4 62-1-16,-4-62 0 15,1 62-2-15,-1-62 3 16,-1 84-3-16,0-44 1 15,0 3-3-15,-3 0 1 16,2-3-2-16,2 4-3 16,0-44-5-16,1 71-23 15,-1-71-11-15,3 56 1 16,-3-56 0-16</inkml:trace>
  <inkml:trace contextRef="#ctx0" brushRef="#br0" timeOffset="32">9521 18054 62 0,'-32'-42'45'15,"32"42"-2"-15,0 0 1 16,-52-45-22-16,52 45-18 16,0 0-2-16,0 0 1 15,0 0-2-15,0 0-1 16,31-45-2-16,-31 45 0 15,67-16-3-15,-67 16-12 16,95-16-18-16,-13-3-7 16,32-6-2-16,0-1 2 15</inkml:trace>
  <inkml:trace contextRef="#ctx0" brushRef="#br0" timeOffset="33">10337 17509 59 0,'-22'3'41'16,"8"0"-1"-16,-1-10-2 15,15 7-28-15,-15 1-4 16,15-1 0-16,-10 13-1 16,6 3-1-16,-1 8 0 0,-1 10 0 15,6-34-2-15,-12 47 0 16,12-47 2-16,-21 72-3 15,21-72 1-15,-25 86-2 16,25-86 2-16,-27 76-2 16,27-76 2-16,-19 73-2 15,19-73 0-15,-12 54 1 16,12-54 0-16,0 0 1 15,8 43-2-15,-8-43 1 16,0 0-2-16,0 0 2 16,54-15-2-16,-54 15 2 15,0 0-2-15,68-59 0 16,-68 59 1-16,48-38 0 15,-48 38 1-15,0 0-2 0,64-32 2 16,-64 32 0-16,0 0-1 16,0 0-1-16,54 32 1 15,-54-32-3-15,22 43-1 16,-22-43 0-16,31 41-5 15,-31-41-10-15,0 0-11 16,54 55-6-16,-54-55-6 16,48 17-1-16,-48-17 2 15</inkml:trace>
  <inkml:trace contextRef="#ctx0" brushRef="#br0" timeOffset="34">10779 17981 68 0,'0'0'43'0,"8"-45"-1"16,-8 45 1-16,0 0-28 15,0 0-11-15,0 0 1 16,0 0-2-16,0 0-1 16,0 0 1-16,0 0-1 15,46 6-1-15,-46-6-1 16,49-13-1-16,-49 13 2 15,39-22-3-15,9-2 3 16,-10-5-2-16,-8 5 1 16,-15-3 0-16,-15 0 0 15,-23 7 0-15,23 20-2 16,0 0 2-16,-52 7 0 15,52-7 1-15,-54 29 1 0,54-29 0 16,-55 46-2 0,55-46 2-16,-52 45 2 0,52-45-3 15,-34 47 0-15,34-47 0 16,-6 44-2-16,6-44-1 15,0 0-1-15,63 51-8 16,-63-51-5-16,90 15-12 16,-41-13-11-16,16-10-7 15,38-14 0-15,41-25 0 16</inkml:trace>
  <inkml:trace contextRef="#ctx0" brushRef="#br0" timeOffset="35">11988 17549 60 0,'5'-12'40'0,"-5"12"-1"15,0 0 0-15,0 0-35 16,3 19 0-16,-8 4 0 16,5-23 1-16,0 0-1 15,-13 70 0-15,13-70 0 16,-17 70-2-16,17-70 2 15,-18 89-2-15,9-47 0 0,0 1-2 16,0 1 2-16,3-3-3 16,3 0-3-16,3-41-2 15,-1 68-17-15,1-68-14 16,9 50-6-16,-9-50 0 15,0 0 0-15</inkml:trace>
  <inkml:trace contextRef="#ctx0" brushRef="#br0" timeOffset="36">12082 17981 54 0,'0'0'43'0,"8"-45"-1"15,-8 45 1-15,0 0-18 0,0 0-23 16,0 0-1-16,0 0 0 15,0 0 1-15,58-2-2 16,-58 2 1-16,49-12-1 16,-49 12-1-16,60-22-1 15,1 3 2-15,-3-9-1 16,1 2 0-16,-14-3 1 15,-13 0-1-15,-20-1 2 16,-13 9 0-16,-17 4 0 16,-4 9 0-16,-7 0 0 15,-4 4 1-15,-5 3-1 16,0 6 1-16,38-5-1 15,0 0 0-15,-65 33 1 16,65-33-1-16,0 0 1 16,-60 67-2-16,60-67 2 0,-33 52-2 15,33-52 2-15,-8 54-2 16,8-54 0-16,9 45 0 15,-9-45-1-15,35 40 0 16,-35-40-5-16,55 29-4 16,-55-29-9-16,77 21-13 15,-25-19-11-15,-1-5-2 16,7-3 1-16</inkml:trace>
  <inkml:trace contextRef="#ctx0" brushRef="#br0" timeOffset="37">12999 17915 34 0,'0'0'38'0,"6"-44"1"16,-6 44-1-16,0 0-16 16,0 0-13-16,-60-31-5 15,60 31 0-15,-49 0 1 16,49 0-3-16,-57 16 3 15,57-16-3-15,-63 29 3 16,63-29-3-16,-57 35 1 16,57-35-2-16,-48 44 0 0,48-44-1 15,0 0 1-15,-27 56 0 16,27-56-2-16,0 0 2 15,0 0-2-15,69 22 2 16,-69-22 0-16,67-19 0 16,-31-9-2-16,47-12 1 15,-13-11-2-15,-4 1 3 16,-24 12-1-16,-42 38-3 15,0 0 2-15,0 0 0 16,0 0 2-16,0 0-3 16,0 0 3-16,0 0 0 15,-23 60-1-15,23-60 0 16,-16 46-1-16,16-46-2 15,4 50-4-15,-4-50-7 0,19 45-15 16,-19-45-8-16,0 0-5 16,60 42 1-16</inkml:trace>
  <inkml:trace contextRef="#ctx0" brushRef="#br0" timeOffset="38">13456 17953 38 0,'0'0'36'0,"43"-55"1"16,-43 55 0-16,0 0-17 15,0 0-14-15,4-45-4 16,-4 45 2-16,0 0-3 16,0 0 3-16,0 0 0 15,0 0-1-15,0 0 1 16,-46 6 0-16,46-6-1 0,0 0-1 15,-19 46 0-15,19-46-1 16,0 0 1-16,-2 61-2 16,2-61 0-16,0 0 0 15,9 53 0-15,-9-53 0 16,0 0 0-16,0 0 2 15,0 0-3-15,55 27 2 16,-55-27-3-16,63-34 2 16,-34-10-1-16,7-5 2 15,-10-7-2-15,-8 6 0 16,-5 1-1-16,-6 19-1 15,-9 13-1-15,2 17-3 16,0 0-10-16,0 0-13 16,17 13-10-16,-17-13-2 0,0 0 2 15</inkml:trace>
  <inkml:trace contextRef="#ctx0" brushRef="#br0" timeOffset="39">13829 17851 57 0,'0'0'39'16,"0"0"0"-16,0 0 2 15,0 0-34-15,0 0-5 16,0 0 3-16,0 0-1 0,0 0-1 15,0 0-1-15,53 32 0 16,-53-32-1-16,0 0 0 16,65-17-1-16,-13 3 2 15,-6-2-2-15,1 0 0 16,-9-2 1-16,-6 2-1 15,-17-9 1-15,-9 11-1 16,-15-2 0-16,0 4-1 16,-5 2 1-16,-1 0 0 15,-2 3 0-15,-3 3 0 16,-1 12 0-16,21-8 1 15,0 0-1-15,0 0 2 16,-59 56-1-16,59-56 0 16,-41 51 1-16,41-51-2 0,-35 57 2 15,35-57-1-15,-30 59 1 16,30-59-3-16,-9 56 1 15,9-56 0-15,12 43-1 16,-12-43-1-16,0 0-3 16,69 39-4-16,-69-39-10 15,79 11-8-15,-28-14-9 16,-51 3-8-16,97-17 1 15</inkml:trace>
  <inkml:trace contextRef="#ctx0" brushRef="#br0" timeOffset="40">14545 17818 25 0,'8'-12'33'15,"0"-2"1"-15,1 2 0 16,0-5-19-16,1 4-8 15,1-5-2-15,-11 18-1 16,0 0 1-16,0 0 1 16,0 0 0-16,-21-5 0 15,21 5-2-15,0 0 0 16,0 0 0-16,-56 29-2 0,56-29 0 15,0 0 0-15,-61 45 1 16,61-45-2-16,0 0 1 16,-46 44-1-16,46-44 0 15,0 0 0-15,0 0 0 16,-1 45 0-16,1-45-2 15,0 0 2-15,0 0-2 16,61 26 1-16,-61-26 1 16,47 11-2-16,-47-11 2 15,0 0 0-15,63 24 1 16,-63-24-3-16,0 0 3 15,36 42-2-15,-36-42 0 16,0 0 0-16,-7 60 0 16,7-60 0-16,-22 41-1 0,22-41 0 15,0 0-4-15,-32 47-4 16,32-47-11-16,0 0-9 15,0 0-8-15,0 0-8 16,0 0 2-16</inkml:trace>
  <inkml:trace contextRef="#ctx0" brushRef="#br0" timeOffset="41">15762 17582 55 0,'9'-10'39'16,"-9"10"-1"-16,0 0-2 15,-7 11-31-15,7-11-2 16,0 0 0-16,-11 58 1 16,11-58-1-16,-12 63-1 15,12-63 1-15,-15 83 1 16,6-38-2-16,3-3 0 15,-3 2-1-15,7-3-2 16,-2 2-2-16,4-43-1 16,-1 77-7-16,1-77-18 0,7 62-12 15,-7-62-1-15,0 0 3 16</inkml:trace>
  <inkml:trace contextRef="#ctx0" brushRef="#br0" timeOffset="42">15623 17975 63 0,'0'0'39'0,"-44"-42"-2"16,44 42 1-16,0 0-34 16,-51-42-2-16,51 42 1 15,0 0-1-15,0 0 0 16,0 0 0-16,0 0-1 15,63-39 0-15,-63 39 0 16,110-16-1-16,-18 3 0 0,-39 7 1 16,-7-1-1-16,3 3 0 15,-49 4 0-15,91-12 2 16,-91 12-1-16,72-6-1 15,-72 6 0-15,50-1 0 16,-50 1 0-16,0 0 0 16,0 0 0-16,0 0-2 15,0 0 3-15,-13 42 0 16,13-42 2-16,0 0-1 15,-59 54 0-15,59-54-2 16,-47 45 3-16,47-45-1 16,-34 51 0-16,34-51-2 15,-14 45 0-15,14-45-2 16,0 0 2-16,23 45 2 0,-23-45-2 15,0 0 0-15,66 7-1 16,-66-7 2-16,57-17-1 16,-57 17 1-16,57-31-2 15,-57 31 1-15,42-44 0 16,-42 44-2-16,21-49 2 15,-21 49 1-15,1-47-2 16,-1 47 1-16,0 0-1 16,-25-50-2-16,25 50-4 15,0 0-10-15,0 0-11 16,0 0-11-16,0 0-2 15,0 0-3-15</inkml:trace>
  <inkml:trace contextRef="#ctx0" brushRef="#br0" timeOffset="43">17208 17650 61 0,'0'0'38'0,"7"-21"0"15,7 13-5-15,-14 8-26 16,0 0-2-16,-19-4 0 16,19 4-1-16,-23 13 0 0,11 4-1 15,12-17-1-15,0 0 0 16,-25 49-1-16,25-49 1 15,-16 54 0-15,16-54-1 16,-15 72 0-16,15-72 0 16,-12 75-2-16,7-35-1 15,5-40-1-15,-9 81-1 16,7-41-4-16,2-40-16 15,-1 75-10-15,1-75-7 16,-4 59-1-16,4-59 4 16</inkml:trace>
  <inkml:trace contextRef="#ctx0" brushRef="#br0" timeOffset="44">16980 18046 75 0,'-37'-45'41'0,"37"45"0"16,0 0 0-16,-38-49-38 15,38 49-3-15,0 0 0 16,0 0 2-16,0 0-2 16,47-34 1-16,-47 34-2 15,65-12 2-15,-65 12-2 16,84-15-3-16,-32 5-9 15,-1 0-17-15,33-14-8 16,22-9-3-16,-3 1 1 16</inkml:trace>
  <inkml:trace contextRef="#ctx0" brushRef="#br0" timeOffset="45">17672 17567 67 0,'-18'14'40'0,"13"2"-1"15,-12-3 1-15,14 9-36 16,3-22-1-16,0 0-1 15,-24 57 2-15,24-57 0 16,-28 64 0-16,28-64-1 16,-37 77 0-16,37-77-3 15,-41 77 2-15,41-77 1 16,-33 75-2-16,33-75-1 15,-22 66 0-15,22-66 1 16,-8 47-2-16,8-47 4 16,0 0-3-16,0 0-1 0,0 0 1 15,0 0 0-15,63 23 0 16,-63-23 0-16,47-31 0 15,-47 31 0-15,51-36 0 16,-51 36 1-16,0 0 0 16,63-38 1-16,-63 38-1 15,0 0-3-15,0 0 3 16,48 20-3-16,-48-20 2 15,0 0-2-15,22 54-1 16,-22-54-3-16,23 42-1 16,-23-42-2-16,0 0-11 15,49 52-8-15,-49-52-6 16,50 20-7-16,-50-20 1 15</inkml:trace>
  <inkml:trace contextRef="#ctx0" brushRef="#br0" timeOffset="46">18037 18088 70 0,'0'0'41'16,"0"0"-4"-16,-9-44-11 16,9 44-19-16,0 0-4 15,0 0 3-15,0 0 0 16,0 0-2-16,0 0-3 15,0 0 2-15,72-47-3 16,-72 47 1-16,46-15 1 16,-46 15-3-16,51-15 1 0,-51 15-1 15,51-18 2 1,-51 18-2-16,0 0 2 0,57-34 0 15,-57 34-1-15,0 0 1 16,0 0-1-16,13-44 0 16,-13 44 1-16,0 0-1 15,-50-18 1-15,50 18 1 16,-58 6 0-16,58-6 0 15,-67 23 1-15,67-23-1 16,-69 34-1-16,69-34 1 16,-56 48-1-16,56-48 0 15,-36 48-2-15,36-48 1 16,0 45 0-16,0-45-2 15,0 0 0-15,69 44-7 16,-69-44-4-16,85 14-10 0,-85-14-8 16,98 0-7-16,-47-8-7 15,5-6 1-15</inkml:trace>
  <inkml:trace contextRef="#ctx0" brushRef="#br0" timeOffset="47">19157 17952 72 0,'0'0'36'15,"0"0"-1"-15,0 0-7 16,0 0-24-16,0 0-1 16,0 0 0-16,0 0 2 15,0 0 0-15,0 0-2 16,0 0 0-16,0 0-2 15,0 0 1-15,-22 54-2 0,22-54 1 16,-15 45-1-16,15-45 1 16,-11 44-1-16,11-44 2 15,0 0-1-15,-11 49-1 16,11-49 1-16,0 0-1 15,0 0 2-15,0 0-1 16,0 0 1-16,0 0-3 16,33-43 3-16,-33 43-2 15,26-48 1-15,-26 48-1 16,31-52 0-16,-31 52-1 15,34-51 3-15,-34 51-1 16,43-47-2-16,-43 47 2 16,52-35-1-16,-52 35-2 15,60-23-5-15,-60 23-11 0,68-2-14 16,-68 2-5-16,69 8-4 15,-69-8-1-15</inkml:trace>
  <inkml:trace contextRef="#ctx0" brushRef="#br0" timeOffset="48">19918 17991 51 0,'0'0'43'0,"0"0"-6"15,0 0 3-15,0 0-33 16,0 0-4-16,22-46 0 15,-22 46 0-15,0 0-1 16,0 0-2-16,-15-41 4 16,15 41-1-16,0 0-1 15,0 0 1-15,-53-21 0 16,53 21 0-16,0 0 0 15,-67 21-3-15,67-21 2 16,-53 32-2-16,53-32 3 16,-50 46-1-16,50-46-2 15,-41 58-2-15,41-58 2 16,-21 63 0-16,21-63 0 0,2 56 2 15,-2-56-3-15,0 0-1 16,59 46 3-16,-59-46 1 16,72 1-2-16,-72-1 3 15,81-17-3-15,-81 17 0 16,81-34-1-16,-81 34 2 15,68-48-2-15,-68 48 0 16,49-61 0-16,-49 61 0 16,19-62 0-16,-19 62 1 15,-3-54 0-15,3 54-1 16,0 0-1-16,-39-46 0 15,39 46 0-15,0 0-3 16,-47-8-10-16,47 8-12 16,0 0-6-16,0 0-7 15,0 0-2-15,0 0 0 0</inkml:trace>
  <inkml:trace contextRef="#ctx0" brushRef="#br0" timeOffset="49">20539 18005 67 0,'0'0'40'0,"0"0"-3"16,0 0-9-16,0 0-22 0,0 0 0 15,0 0-2 1,18-46-1-16,-18 46-1 0,0 0 1 16,0 0-1-16,0 0-1 15,-58-21 2-15,58 21 0 16,0 0-1-16,0 0 1 15,-64 35-1-15,64-35 1 16,0 0-1-16,-51 60 1 16,51-60-2-16,-24 52-3 15,24-52 2-15,-6 51-2 16,6-51 2-16,14 46 0 15,-14-46 0-15,0 0 0 16,53 40-1-16,-53-40 1 16,56 1-1-16,-56-1 4 15,64-22-5-15,-64 22 2 16,62-37-1-16,-62 37 0 0,52-50 1 15,-52 50 2-15,29-55-2 16,-29 55-1-16,0-49 1 16,0 49 0-16,0 0 0 15,-42-46 1-15,42 46-2 16,0 0-1-16,-59-16-1 15,59 16-4-15,0 0-8 16,0 0-11-16,0 0-7 16,0 0-7-16,0 0-2 15,0 0 1-15</inkml:trace>
  <inkml:trace contextRef="#ctx0" brushRef="#br0" timeOffset="50">21244 17681 54 0,'-4'-48'37'16,"5"9"-2"-16,5 5 0 15,8 6-24-15,-14 28-5 16,5-10-1-16,-5 10 0 15,0 21-1-15,-7 3-1 16,7-24 0-16,0 0-1 16,-10 59 0-16,10-59-1 15,-9 55-1-15,9-55 2 16,-8 71-1-16,8-71 1 15,-10 77-2-15,10-77 2 16,-8 79-4-16,3-38 3 16,5-41 0-16,-7 76-2 15,7-76-1-15,0 67-2 0,0-67-4 16,5 49-13-16,-5-49-17 15,0 0-2-15,-4 43-4 16,4-43 3-16</inkml:trace>
  <inkml:trace contextRef="#ctx0" brushRef="#br0" timeOffset="51">21039 17989 58 0,'0'0'40'0,"-59"-45"-1"16,59 45 1-16,0 0-19 15,0 0-18-15,-36-43-1 16,36 43 0-16,0 0-1 0,0 0 2 16,65-30-3-16,-35 24 2 15,47-22-4-15,8 6-2 16,10-1-5-16,-45 17-16 15,-3 0-15-15,-47 6-3 16,89-11 1-16,-89 11 0 16</inkml:trace>
  <inkml:trace contextRef="#ctx0" brushRef="#br0" timeOffset="52">21781 17850 42 0,'0'0'34'0,"0"0"2"16,0 0-8-16,0 0-6 15,0 0-12-15,0 0-4 16,0 0-2-16,0 0 0 15,0 0-1-15,0 0 1 16,0 0-2-16,0 0 0 0,0 0-1 16,0 0 1-16,0 0-1 15,-52-14 0-15,52 14 1 16,0 0-2-16,-53 29 1 15,53-29 1-15,0 0-1 16,0 0 0-16,-49 46 1 16,49-46-1-16,0 0-1 15,0 0-2-15,4 45 2 16,-4-45 0-16,0 0 0 15,49 22 1-15,-49-22-1 16,53 9-3-16,-53-9 3 16,55 10 0-16,-55-10 0 15,52 14 1-15,-52-14-2 16,0 0-1-16,57 30 2 0,-57-30 1 15,0 0-1-15,21 46 3 16,-21-46-2-16,-9 43-3 16,9-43 4-16,-32 47-2 15,32-47 1-15,-45 48 2 16,45-48-3-16,-50 43-2 15,50-43 2-15,0 0-2 16,-60 43-2-16,60-43-3 16,0 0-9-16,0 0-12 15,0 0-13-15,0 0-2 16,0 0-1-16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2:57:26.866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13005 668 77 0,'51'-49'39'0,"-51"49"-1"0,0 0 0 15,39-57-32-15,-39 57-1 16,0 0-1-16,0 0-1 15,-51-11-1-15,51 11-1 16,-69 29 0-16,69-29 0 16,-88 48 0-16,43-21-1 15,45-27-1-15,-80 66 1 16,80-66 0-16,-65 76 0 15,65-76 1-15,-35 84-1 16,35-84 1-16,5 81-1 16,-5-81 1-16,46 74 0 15,-46-74 0-15,73 62-1 16,1-23 0-16,19 14 0 15,-6 2 1-15,-15 1-1 0,-32-15 0 16,-32 7 0-16,-32 2 1 16,-26 1-1-16,-9-5 1 15,-6-2-1-15,2-9 1 16,6-8-3-16,7-9 0 15,20-8-4-15,10-20-13 16,31-1-19-16,12-13 0 16,25-6-2-16,9-13 1 15</inkml:trace>
  <inkml:trace contextRef="#ctx0" brushRef="#br0" timeOffset="326.0326">13811 663 93 0,'25'-76'39'15,"-25"76"1"-15,3-54-2 16,-3 54-34-16,0 0 0 15,0 0-1-15,0 0-1 16,0 0-1-16,0 0 0 16,-38 60 1-16,38-60-1 15,-8 135 0-15,0-7-1 16,4 15 1-16,-2 4-3 15,4-5 0-15,-4-36-4 16,1-19-5-16,13-27-24 16,-8-27-5-16,11-15 2 0,-11-18-1 15</inkml:trace>
  <inkml:trace contextRef="#ctx0" brushRef="#br0" timeOffset="826.0826">13748 1293 104 0,'0'0'40'0,"-59"-60"0"15,59 60-1-15,0 0-36 16,-49-44-1-16,49 44-1 16,0 0 0-16,0 0-2 15,0 0 0-15,44-67 0 16,-44 67 0-16,65-15-3 15,-18 7 1-15,5 0-2 0,4-1 1 16,2-1 1-16,2 4 1 16,-2-3 0-16,-2 1 1 15,-4 1 2-15,-52 7 1 16,82-3 1-16,-82 3 1 15,48 13 0-15,-48-13 1 16,19 39-1-16,-36 5 0 16,-12 13 0-16,-12 4-3 15,2-3 2-15,11-3-2 16,18 2 0-16,11-11-1 15,26-14 1-15,10-12-1 16,11-13 0-16,10-14 0 16,6-16 0-16,-64 23 0 0,67-37 0 15,-67 37 0-15,55-54-1 16,-55 54 0-16,42-61-1 15,-42 61 0-15,11-65-1 16,-11 65 2-16,-13-56-2 16,13 56 1-16,-37-51-2 15,37 51-1-15,0 0-12 16,-58-72-21-16,58 72 1 15,0 0-2-15,0 0 0 16</inkml:trace>
  <inkml:trace contextRef="#ctx0" brushRef="#br0" timeOffset="1435.1433">14918 1113 110 0,'47'17'41'0,"-47"-17"2"16,21 24-3-16,-16 18-38 15,-18 11 0-15,-18-2-1 16,5 7 1-16,1 2-2 16,13 1 0-16,0-2-1 15,10-11 1-15,0-9 0 16,3-13 0-16,4-11 0 15,-5-15 0-15,22-16 1 16,-4-14 0-16,2-18 0 16,-20 48 0-16,18-66 1 15,-18 66-2-15,29-81 1 16,-29 81 0-16,27-89-1 0,-27 89 0 15,28-81 1-15,-28 81-1 16,22-75-1-16,-22 75 3 16,25-67-2-16,-25 67 0 15,0 0 0-15,0 0 0 16,54-39 0-16,-25 51 1 15,-2 24-2-15,5 17 1 16,2-6-1-16,9 1 2 16,-43-48-1-16,51 22 1 15,-51-22 0-15,60-3 0 16,-60 3 1-16,65-36-2 15,-65 36 0-15,61-49 0 16,-61 49 0-16,62-53 0 16,-62 53 0-16,50-54 0 0,-50 54 0 15,49-36 0-15,-49 36 0 16,0 0 0-16,33-2 0 15,-12 36 0-15,-15 23 0 16,-2 20 0-16,-5-3-4 16,11-3-3-16,17-12-25 15,2-24-9-15,20-22-2 16,-2-13 0-16,18-9 0 15</inkml:trace>
  <inkml:trace contextRef="#ctx0" brushRef="#br0" timeOffset="1907.1907">16535 1130 76 0,'0'0'42'16,"0"0"0"-16,0 0 0 15,0 0-12-15,0 0-25 16,0 0 0-16,0 0-2 16,-69 6 0-16,18 33-1 15,-18 7-1-15,17 5 1 16,-11-8-2-16,16 11 2 15,3-3-2-15,22 0 0 16,14-14 0-16,15-8 0 16,11-12 0-16,11-8 0 0,13-12 0 15,3-11 0-15,6-11 0 16,0-14 0-16,-51 39 0 15,54-45 0-15,-54 45 0 16,47-53 0-16,-47 53 0 16,44-50 0-16,-44 50 0 15,32-49 0-15,-32 49 0 16,0 0 0-16,13-45 0 15,-13 45 0-15,0 17 0 16,-4 13 0-16,-3 11-2 16,5 7-1-16,7 0-2 15,10-14-8-15,31-16-23 16,-4-16-7-16,19-10 1 15,-1-18-1-15</inkml:trace>
  <inkml:trace contextRef="#ctx0" brushRef="#br0" timeOffset="20947.0945">8976 9353 65 0,'-2'-17'35'0,"-5"2"-1"16,-4 5 2-16,-14-1-29 15,5 13-2-15,-10 0 1 16,2 13-1-16,-6 3 0 16,0 11 0-16,-1 2-2 0,4 9 0 15,3 1 0-15,7 5 0 16,6-2-1-16,12 3 0 15,7-3-1-15,14 0 0 16,11-6 0-16,7-10 0 16,14-7-1-16,5-14 0 15,6-11 0-15,6-17 1 16,-4-14-1-16,-3-16-1 15,-7-11 1-15,-12-9 0 16,-15-4 0-16,-18 3-1 16,-16 4 1-16,-15 11-2 15,-18 12 1-15,-8 11-1 16,-3 20 0-16,-4 12-1 0,8 19-4 15,1-5-16-15,22 21-15 16,10-5 1-16,20 2-1 16,14-7 1-16</inkml:trace>
  <inkml:trace contextRef="#ctx0" brushRef="#br0" timeOffset="21637.1635">9458 9219 86 0,'-10'12'37'16,"-3"-4"-1"-16,8 12 1 15,-2 3-32-15,6 6-1 16,2 4-2-16,4 7 1 16,-3 8-1-16,4 3 1 15,-2 3-1-15,0 0 0 16,0-4 0-16,-1 0-1 15,2-11 1-15,-4-6 0 16,2-8-1-16,-3-10 0 16,0-15 0-16,0 0 0 15,3-31 0-15,-2-4 0 16,0-12-1-16,1-10 1 15,1-12-2-15,-2-7 1 16,3 1-1-16,1 1 1 0,0 6 0 16,3 11-2-16,5 9 3 15,4 11-1-15,4 14 0 16,7 13 0-16,3 7 0 15,1 4 1-15,9 6-1 16,-2 4 0-16,4 1 0 16,0 0 0-16,-6 2 0 15,-1 2-1-15,-11-1 1 16,-7 4 0-16,-12-1 0 15,-11 1 0-15,-14-1 0 16,-12 3 1-16,-6 0-1 16,-8-3 0-16,-1 4 1 15,-1-1-1-15,3 3 0 0,2 7 1 16,5 11 0-16,7 7 0 15,3 15 0-15,6 11 0 16,4 10-1-16,4 8 1 16,2 7 0-16,4-1-1 15,3-5-2-15,1-5 0 16,3-6-5-16,-1-22-17 15,7 3-17-15,-6-23 3 16,9-9-5-16,-7-20 3 16</inkml:trace>
  <inkml:trace contextRef="#ctx0" brushRef="#br0" timeOffset="22096.2094">9930 9376 87 0,'2'16'36'15,"7"6"1"-15,-1-10 0 16,17 1-33-16,0-11-1 16,10-6 1-16,4-13-1 15,8-7-1-15,0-12 1 16,3-5-2-16,-4-10 1 0,-3 0-1 15,-9-1 0-15,-10 6 0 16,-12 3 1-16,-14 11-1 16,-12 13 1-16,-12 12 0 15,-14 15 0-15,-8 15 1 16,-8 15-2-16,2 14 1 15,-3 10 0-15,11 6 0 16,9 1-1-16,15 0 0 16,15-6-1-16,17-14 0 15,21-12-3-15,9-20-3 16,30-5-22-16,0-26-13 15,16-5 1-15,-6-23-3 16,8-3 1-16</inkml:trace>
  <inkml:trace contextRef="#ctx0" brushRef="#br0" timeOffset="22472.247">10735 9040 97 0,'-22'16'38'0,"-3"0"3"15,4 15-3-15,-8-2-34 16,12 10 0-16,2-1-1 15,3 6 0-15,3 1 0 16,5-1-1-16,-2-5-1 16,7-5 0-16,2-7-1 15,3-12 1-15,3-14-1 16,8-12 1-16,7-18-1 15,1-10 0-15,6-9 0 16,1-5 1-16,-1-2-1 0,2 3 0 16,-5 6 1-16,-6 10-1 15,-7 12 1-15,-3 11 0 16,-12 13-1-16,14 13 1 15,-9 8-1-15,0 10 0 16,-1 7-1-16,5 5 0 16,1 3-2-16,1-5-3 15,9 5-9-15,-11-20-21 16,20 2-6-16,-7-19 2 15,7-6-2-15</inkml:trace>
  <inkml:trace contextRef="#ctx0" brushRef="#br0" timeOffset="22670.2668">11227 8921 96 0,'0'0'39'0,"-16"-6"1"16,10 27-2-16,-10 9-33 15,9 12-2-15,0 9-1 16,3 7-1-16,4 5-3 15,4-3-1-15,6 7-18 16,-2-20-18-16,9-4 1 16,-6-19-3-16,9-12 2 15</inkml:trace>
  <inkml:trace contextRef="#ctx0" brushRef="#br0" timeOffset="22854.2852">11401 8628 87 0,'-25'-4'38'0,"5"16"-1"16,-1-1-1-16,21-11-33 16,-4 36-16-16,9-20-24 15,16 10 0-15,-2-6-1 16,11 9 2-16</inkml:trace>
  <inkml:trace contextRef="#ctx0" brushRef="#br0" timeOffset="23187.3184">11591 8977 96 0,'0'29'39'0,"-14"-4"2"15,8 11-2-15,-8 0-32 16,5 5-1-16,-4 3-3 16,5-1 0-16,1-2-2 15,2-6 0-15,5-10 0 16,6-6-1-16,5-17 0 15,6-16 0-15,5-13 0 16,2-11 0-16,4-13 1 16,-1-7-1-16,-2-5 1 15,4 2-1-15,-6 2-2 16,-4 14 3-16,-5 8-1 15,-4 17 0-15,-10 20 0 16,0 0 0-16,10 36-1 16,-10 1 0-16,5 11 0 0,0 0-4 15,12 12-3-15,-3-22-20 16,24 8-12-16,1-20-1 15,19-4 0-15,2-21 1 16</inkml:trace>
  <inkml:trace contextRef="#ctx0" brushRef="#br0" timeOffset="23674.3672">12398 8879 86 0,'-31'-11'40'16,"-18"1"2"-16,1 16-1 15,-14-5-20-15,7 17-18 16,2 8 0-16,14 4-1 15,5 8 1-15,17-1-2 16,16-1 0-16,16-6 0 0,12-6 0 16,11-5-1-16,7-10 0 15,7-13 1-15,-1-8-1 16,-1-13 0-16,-6-5 1 15,-6-5-1-15,-8-10-2 16,-5-3 2-16,-8 5-2 16,-5 2 2-16,-6 9-2 15,-3 10 1-15,-3 22 1 16,0 0 0-16,-16 39 1 15,3 18-2-15,0 19 2 16,0 22-1-16,-2 15 2 16,-1 13 0-16,0 6-2 15,-3 0 1-15,0-5-1 16,-5-10 2-16,-2-17-1 0,-4-14 0 15,0-22-1-15,-2-19 0 16,-1-20-1-16,-1-19 0 16,1-17 1-16,-2-16-1 15,4-15-1-15,-1-14-1 16,7-2 0-16,-2-10-4 15,22 12-17-15,-13-14-14 16,24 12-4-16,2 1 0 16,18 6-1-16</inkml:trace>
  <inkml:trace contextRef="#ctx0" brushRef="#br0" timeOffset="26053.6051">8419 10151 64 0,'-21'-3'35'0,"-12"3"0"16,-3 14 2-16,-13 2-26 15,7 25 1-15,-15 5-7 0,7 20 1 16,-1 7-3-16,8 11 0 15,6 4-1-15,11 0-1 16,13-5-1-16,17-5-1 16,19-9-2-16,11-20-7 15,31-6-28-15,1-21-1 16,19-7 3-16,-1-15-3 15</inkml:trace>
  <inkml:trace contextRef="#ctx0" brushRef="#br0" timeOffset="26377.6374">8597 10549 83 0,'0'0'37'0,"-20"-14"-1"16,20 14 1-16,-21 4-32 15,10 8-1-15,-6 3 0 16,1 14-1-16,-6 5-1 15,1 8 1-15,0 7-2 16,5 0 1-16,5 0-1 16,11-6 0-16,13-7-1 15,11-14-1-15,19-13-5 0,4-25-26 16,23-8-6-16,-1-22 0 15,13-6-1-15</inkml:trace>
  <inkml:trace contextRef="#ctx0" brushRef="#br0" timeOffset="26777.6774">9013 10021 102 0,'-24'24'38'15,"-7"7"1"-15,10 20-2 16,7 1-36-16,-1 12 2 15,3 3-1-15,2 7 0 16,1 1-1-16,5 3 2 16,-1-5-3-16,7-6 2 0,-1-11-2 15,3-7 1-15,6-16 0 16,1-11 0-16,4-17 0 15,6-17 0-15,2-11-1 16,4-10 1-16,-2-8 0 16,0-3 0-16,-2 1-1 15,-2 4 0-15,-4 10 0 16,-4 9 0-16,-13 20 0 15,10 7 0-15,-10 16-1 16,1 8 0-16,2 7-1 16,3 3-1-16,6 4-1 15,2-7-2-15,13 1-7 16,-5-18-24-16,16-1-2 0,-1-14 0 15,8-3 1-15</inkml:trace>
  <inkml:trace contextRef="#ctx0" brushRef="#br0" timeOffset="27161.7159">9546 10552 88 0,'-20'-23'38'0,"3"13"0"16,-11 1 1-16,3 15-28 15,-5 5-6-15,6 12 0 16,-1 8-3-16,2 8 1 15,2 4-1-15,7 3-1 16,5-2 1-16,8-1-1 16,5-10-1-16,9-6 1 15,4-12 0-15,10-13-1 0,3-11 1 16,7-13-1-16,0-7 0 15,-2-10 1-15,-3-5-1 16,-3-2 0-16,-7 3 0 16,-4 3 1-16,-8 9-1 15,-9 8-1-15,-5 11 1 16,4 12 0-16,-20 16 0 15,6 9 0-15,0 3-1 16,3 8 0-16,1 3-2 16,8 1 0-16,7-1-2 15,4-10-1-15,14-1-9 16,-3-20-22-16,19-1 0 15,-3-17-1-15,10-4-1 16</inkml:trace>
  <inkml:trace contextRef="#ctx0" brushRef="#br0" timeOffset="27496.7494">9947 10584 72 0,'2'-23'38'0,"-2"23"-1"15,-11-15 1-15,-2 28-19 16,-10 0-12-16,7 14 0 16,-4 4-4-16,6 6 1 15,0 3-2-15,4-2 0 16,3-3-1-16,5-7 1 15,4-6-1-15,5-8 0 16,-7-14 0-16,25-10 0 16,-5-11 0-16,2-9 0 15,6-9 0-15,-2-6-1 16,1-2 1-16,0 0 0 0,-2 6-1 15,-5 5 0-15,-4 11 0 16,-3 10 0-16,-13 15 0 16,15 9-1-16,-8 16 0 15,-3 5-2-15,2 12 0 16,2-1-2-16,6 10-5 15,-8-15-12-15,22 4-17 16,-6-14 0-16,9-6-1 16,1-15 1-16</inkml:trace>
  <inkml:trace contextRef="#ctx0" brushRef="#br0" timeOffset="28029.8027">10490 10453 104 0,'-11'-18'39'15,"-16"2"2"-15,4 20-3 16,-5-1-33-16,4 13-1 15,-5 3-1-15,9 10 0 16,0 5-2-16,9 1 0 16,4-2 0-16,9-2 0 15,7-4 0-15,8-8-1 16,7-9 1-16,4-10-1 15,4-11 1-15,3-9-1 16,1-9 1-16,-1-8-1 16,-5-4 0-16,-1-3 0 15,-6 1 1-15,-5 4-1 16,-5 8 1-16,-6 9-1 0,-7 22 0 15,0 0 0-15,-9 24-1 16,-4 18 1-16,1 17-1 16,-5 13 1-16,0 13-1 15,0 7 1-15,0 1 0 16,2-3-1-16,2-8 0 15,1-8 1-15,1-17-1 16,3-13 1-16,2-15 0 16,-1-15-1-16,7-14 2 15,-11-16-1-15,7-13 1 16,2-9 1-16,1-12-2 15,-2-5 2-15,3-7-2 16,5 1 1-16,4 2 0 16,-2 5 0-16,6 5-3 15,3 8-1-15,7 11-2 0,-1-4-10 16,19 27-10-16,-16-15-10 15,17 13-6-15,-2-8-1 16,6 5 1-16</inkml:trace>
  <inkml:trace contextRef="#ctx0" brushRef="#br0" timeOffset="28389.8387">10878 10428 77 0,'-16'7'41'0,"9"8"-1"16,7-15 1-16,-2 21-16 15,2-21-21-15,24 10 0 16,-2-11-1-16,8-4 0 0,3-5-1 16,1-6-1-16,1-6 1 15,-2-2-3-15,-7-4 2 16,-3-1 0-16,-4 1 0 15,-13 5-1-15,-6 5 1 16,0 18-1-16,-25-9 1 16,2 20 0-16,-6 15-1 15,-5 7 0-15,-2 12 0 16,2 6 0-16,5 3 0 15,6 0 0-15,11-4-2 16,12-9 0-16,20-10-3 16,10-24-8-16,29 2-11 15,-3-32-14-15,27-8-3 16,-2-19-2-16,9-7 4 0</inkml:trace>
  <inkml:trace contextRef="#ctx0" brushRef="#br0" timeOffset="28683.8681">11586 10107 115 0,'-43'23'42'15,"-11"0"0"-15,6 14-1 16,-2-4-37-16,12-1-2 16,13-3-1-16,13-4 0 15,17-6-1-15,14-8 1 16,17-4-1-16,6-6 1 15,3-1-1-15,-1-2 1 16,-1 0-1-16,-8 5 0 0,-10 4 1 16,-13 6-1-16,-14 6 0 15,-12 8 1-15,-14 0-2 16,-3 6 1-16,-5 1-3 15,-4-6-2-15,9 8-11 16,-12-26-11-16,27 9-15 16,-6-19-1-16,22 0-1 15,-14-17 1-15</inkml:trace>
  <inkml:trace contextRef="#ctx0" brushRef="#br0" timeOffset="29415.9413">9019 11402 76 0,'0'0'38'0,"-28"-1"0"16,5 15 2-16,-17 8-32 15,0 3-4-15,-7 5 0 16,4 7-1-16,-2-2 0 0,9-1 0 16,6-3-1-16,11-6 0 15,12-13 0-15,7-12-1 16,30 4 0-16,1-11-1 15,9-2 0-15,5-1 1 16,-2 2-1-16,-1 6 0 16,-5 6 1-16,-13 8 0 15,-10 10 0-15,-13 10 1 16,-9 5-1-16,-9 8-1 15,-5-2 0-15,-3-1 0 16,0-4-1-16,5-10-3 16,8-7-1-16,12-21-7 15,22-2-18-15,2-26-11 16,23-3 1-16,5-17-1 15</inkml:trace>
  <inkml:trace contextRef="#ctx0" brushRef="#br0" timeOffset="29599.9597">9404 11497 96 0,'-11'30'40'0,"-11"0"1"16,6 13-2-16,-1-3-36 16,3 5 1-16,6-2-2 15,2-3-2-15,9-3 0 16,3-7-3-16,13-8-1 15,-4-21-11-15,17-2-25 16,-9-20-2-16,11-6 2 16,-6-14 1-16</inkml:trace>
  <inkml:trace contextRef="#ctx0" brushRef="#br0" timeOffset="29735.9733">9319 11235 91 0,'-29'-2'36'15,"6"4"-3"-15,9 0-10 16,14-2-59-16,19 12 0 15,13-6-3-15,7-7 2 16</inkml:trace>
  <inkml:trace contextRef="#ctx0" brushRef="#br0" timeOffset="30117.0114">9740 11357 93 0,'-18'3'40'15,"18"-3"1"-15,-13 4-1 16,13-4-36-16,17-3 0 15,7 3-2-15,4 0-1 16,5 2 1-16,2 3-1 16,0 3 0-16,-6 1 0 15,-5 5 0-15,-8 3-1 16,-8 2 1-16,-10 3 0 15,-7 2 0-15,-10 3-1 16,-10 3 1-16,-3 5-1 16,-7 0 3-16,-4 1-2 15,0-1 1-15,5 1-1 0,3-2 1 16,11-2-1-16,10-6-2 15,15-5 2-15,15-8-5 16,20-8 3-16,15-9-3 16,20-3-2-16,2-22-13 15,24 12-12-15,-9-19-10 16,8 1-1-16,-15-7 1 15</inkml:trace>
  <inkml:trace contextRef="#ctx0" brushRef="#br0" timeOffset="30484.0481">10318 11582 90 0,'-33'20'40'0,"18"6"1"0,4-14-1 16,11-12-35-16,23 4-1 15,7-10-1-15,13-9-2 16,10-6 1-16,6-7-1 15,1-2 0-15,-5-2 0 16,-5 1-1-16,-10 1 1 16,-10 3-1-16,-12 2 1 15,-16 5 0-15,-16 5-1 16,-10 5 1-16,-11 4 0 15,-8 7 0-15,-6 7 0 16,0 10-1-16,-1 9 1 16,2 8 0-16,10 4 0 15,7 4-1-15,12 2 1 16,11-1 1-16,13-4-2 15,14-9 1-15,15-6-2 0,12-12-3 16,17-6-4-16,-3-21-13 16,25 8-9-16,-18-24-13 15,15 0 1-15,-8-16-3 16</inkml:trace>
  <inkml:trace contextRef="#ctx0" brushRef="#br0" timeOffset="30831.0828">10827 10912 79 0,'-12'-1'41'16,"12"1"-1"-16,0 0 1 15,17 19-21-15,4-13-15 16,12 7-1-16,1 6-1 16,8 5-1-16,-2 5 0 15,2 9-1-15,-6 6 1 16,-4 7-2-16,-9 8 1 15,-9 8-1-15,-11 2 1 16,-10 3 0-16,-11-4 0 16,-6-2 1-16,-5-6-3 15,-2-13-1-15,8 2-12 16,-10-30-12-16,32 2-12 15,1-21-5-15,10-5 0 0,11-15-3 16</inkml:trace>
  <inkml:trace contextRef="#ctx0" brushRef="#br0" timeOffset="30997.0994">11331 11558 102 0,'-10'9'45'16,"-13"-9"-1"-16,8 6 0 15,-9 2-35-15,6-14-11 16,18 6-9-16,-23-10-17 15,23 10-15-15,-5-12-1 16,5 12-1-16,7-13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0:40.412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12834 2003 73 0,'0'0'35'15,"0"0"-1"-15,14-6-1 16,-14 6-27-16,24-8-2 16,-7 1 0-16,10 4 0 15,2-1-2-15,9 2 0 16,5 1-1-16,9 1 0 15,9 0 1-15,14 0 0 16,13-4 0-16,18 0 0 16,16-7-1-16,13-1 1 15,17-6-1-15,17 1 2 0,9-2-3 16,5 0 2-16,4 4-2 15,-1 4 2-15,-6 3-2 16,-5 5 0-16,-10 4 0 16,-15 6-1-16,-15 2 2 15,-6 0-2-15,-15 1 1 16,-17-2 0-16,-13-1 1 15,-14-1 0-15,-13-3 0 16,-14-2 0-16,-13-1 1 16,-14 0-2-16,-16 0 0 15,-13-4-2-15,-9 4-2 16,-12-3-3-16,1 7-29 15,-15-6-2-15,6 5-2 16,-2-5 0-16</inkml:trace>
  <inkml:trace contextRef="#ctx0" brushRef="#br1" timeOffset="14047.4046">20910 1325 51 0,'0'0'35'0,"0"0"1"15,14-48 0-15,-14 48-17 16,0 0-11-16,0 0 1 15,20-52-1-15,-20 52 0 16,3 13-3-16,-4 16-2 16,4 26 1-16,-6 21-2 15,-5 25 0-15,-13 16-1 16,1 16 0-16,2-12-2 15,-2-4-1-15,6-12-1 16,4-20-6-16,14-3-17 16,1-35-14-16,18-12 1 0,3-27-3 15,12-11 3-15</inkml:trace>
  <inkml:trace contextRef="#ctx0" brushRef="#br1" timeOffset="14648.4647">21928 1722 90 0,'4'-15'39'0,"-16"-1"-2"16,1 12 1-16,-16 4-33 15,-2 14 0-15,-12 7 0 0,1 9-2 16,-3 4 0-16,3 2-1 15,5 2 0-15,7-1-2 16,13-8 2-16,15-6-1 16,13-7-1-16,17-7 0 15,10-4 0-15,10-2 1 16,3-2-1-16,0 2 1 15,-6 0-1-15,-8 10 1 16,-14 4 0-16,-14 6-2 16,-18 3 1-16,-12 6 0 15,-7-1-1-15,-2-2-1 16,2-3-2-16,3-13-4 15,21 0-20-15,4-31-11 16,30-2-1-16,6-20 1 0,20-6-1 16</inkml:trace>
  <inkml:trace contextRef="#ctx0" brushRef="#br1" timeOffset="14858.4857">22483 1349 108 0,'16'-57'39'0,"-20"25"1"16,4 32-1-16,-34 27-38 15,8 34 0-15,-8 29 0 16,4 11 1-16,5 4-2 16,9-7 0-16,2-5-1 15,5-13-4-15,7-1-11 0,-6-24-22 16,7-9-2-16,-4-20 0 15,6-10-1-15</inkml:trace>
  <inkml:trace contextRef="#ctx0" brushRef="#br1" timeOffset="15333.5332">22191 1669 106 0,'-21'-4'40'0,"14"17"1"15,2-3-2-15,14 10-37 16,6-8-1-16,15 0 0 15,11-4 0-15,10-1-1 16,8-2 1-16,8-5-2 16,4-2 1-16,2-1-1 0,-6 0 0 15,-6-2 1-15,-9 1-1 16,-10 2 2-16,-13-1-1 15,-11 2 1-15,-18 1 0 16,0 12 1-16,-20 2 1 16,-7 10-1-16,-11 4 1 15,1 7-2-15,-2 1 2 16,1 9-2-16,10-5 2 15,10 1-2-15,11-7 0 16,14-8-1-16,16-13 0 16,12-10 1-16,5-8-1 15,10-15 1-15,-4-3-1 16,1-13 0-16,-5-4-2 15,-11-8 2-15,-12 6-2 0,-13-1 0 16,-10 9-2-16,-13 5 1 16,-5 8-3-16,-10 2-4 15,12 17-12-15,-12-4-18 16,16 12 1-16,3-5-2 15,13-1 2-15</inkml:trace>
  <inkml:trace contextRef="#ctx0" brushRef="#br1" timeOffset="15884.5883">23306 1624 107 0,'-11'1'40'0,"3"11"2"0,-15 3-2 15,4 6-35-15,-5 9 0 16,-3 7-2-16,1 7 0 15,-2 2-1-15,4-3 1 16,4-1-2-16,4-6 1 16,4-6-2-16,5-11 2 15,6-7-2-15,1-12 0 16,17-10 0-16,-3-9 0 15,4-9 0-15,3-9 0 16,1-7 0-16,0 0 0 16,-3-2 0-16,-4 4-2 15,-1 10 2-15,-6 6-1 16,-2 12 0-16,-6 14 1 15,0 0 0-15,2 24 0 16,0-2 0-16,2 2 1 16,6 1-1-16,5 0 3 0,7-9-3 15,4-7 0-15,10-8 0 16,1-7 0-16,1-9 0 15,2-8 0-15,0-4 0 16,-5 0 0-16,-5 0 0 16,-5 1 0-16,-7 8 0 15,-5 3 0-15,-13 15 0 16,11-4 0-16,-12 20 0 15,-2 7 0-15,-3 10-2 16,0 6 0-16,2 1-3 16,7 9-4-16,-4-15-9 15,26 9-5-15,-7-25-9 16,25 0-9-16,-1-12 0 15,19-8 1-15,0-11 2 0</inkml:trace>
  <inkml:trace contextRef="#ctx0" brushRef="#br1" timeOffset="16227.6226">24261 1643 117 0,'-26'-19'41'16,"-2"9"2"-16,-18 2-9 16,-2 20-30-16,-5 9 1 15,-1 11-1-15,2 5 0 16,6 7-1-16,12-1-3 15,11 5 0-15,13-6 0 16,14-10 0-16,15-13 0 16,15-11 0-16,10-14 0 0,8-11 0 15,2-13 0-15,2-8 0 16,-5-6 0-16,-7-3 0 15,-9 3 0-15,-11 6 0 16,-13 10 0-16,-12 13 0 16,-13 19 0-16,-6 14 0 15,-6 18 0-15,-4 9 0 16,7 12-10-16,-5-3-4 15,19 17-4-15,-12-15-5 16,31 12-4-16,-14-24-8 16,20 6-8-16,-6-5 0 15,3-3 8-15</inkml:trace>
  <inkml:trace contextRef="#ctx0" brushRef="#br1" timeOffset="17269.7268">20904 3191 60 0,'14'-13'38'0,"-7"-3"-1"16,-7 16 1-16,0 0-20 15,0 0-11-15,-1 25 0 16,-7 13 0-16,-11 8-1 16,4 14-2-16,-7 6-1 15,1 11-1-15,-2 2 1 16,6-4-2-16,-3-8 1 0,7-13-2 15,4-10 0-15,6-14 1 16,5-15-1-16,-2-15 0 16,14-18 1-16,-4-13-1 15,5-9 0-15,0-9 1 16,2-11-1-16,-5-8 1 15,2-4-1-15,-2 1 0 16,-3 8 0-16,-4 10 0 16,-1 10 0-16,-4 14 0 15,3 18 0-15,-3 11 0 16,0 28 0-16,2 3 1 15,3 7-1-15,6 3 0 16,7 2 0-16,9-6 1 16,9-11-1-16,11-6 1 0,5-17 0 15,6-7 1-15,2-13-1 16,-1-6 1-16,-3-6-1 15,-9-4 0-15,-10 3 0 16,-8 3-1-16,-9 6 0 16,-7 7 0-16,-13 14 0 15,1 11 0-15,-9 15 0 16,-4 13-1-16,-4 12 1 15,0 8-1-15,-3 10-1 16,1 0-1-16,8 5-3 16,2-19-7-16,24 8-6 15,-7-33-6-15,29 1-10 16,-5-27-4-16,21-4-1 15,-1-20 2-15</inkml:trace>
  <inkml:trace contextRef="#ctx0" brushRef="#br1" timeOffset="17662.7661">21855 3503 109 0,'-22'-4'39'16,"-11"-2"3"-16,1 20-2 16,-3 2-35-16,-6 12-2 15,0 4 0-15,4 9 0 16,0 2-1-16,13 3 0 15,5-1-1-15,10-8 0 16,13-7-1-16,10-9 1 16,13-15 0-16,10-12 0 15,13-14-1-15,5-10 2 16,1-9-2-16,1-4 0 0,-4-5 0 15,-8 1 0-15,-8 4 0 16,-11 8 0-16,-11 8 0 16,-12 9 0-16,-3 18-2 15,-21 0 1-15,0 16 1 16,0 10-1-16,0 6 0 15,3 6-2-15,5 5 0 16,7-3-2-16,13 3-4 16,1-19-8-16,26 8-6 15,-12-27-4-15,25 8-7 16,-12-23-5-16,16 1 1 15,-9-14 2-15</inkml:trace>
  <inkml:trace contextRef="#ctx0" brushRef="#br1" timeOffset="18488.8487">22282 3613 86 0,'0'0'38'16,"-13"-7"1"-16,6 18 0 15,-10-7-14-15,5 17-21 16,-5 3 0-16,6 6-2 16,-3-1 0-16,5 3 1 15,0-7-2-15,3 0 1 16,5-10-1-16,1-15 0 15,13-7 0-15,7-13 0 16,6-8 0-16,2-10 0 16,2-3 0-16,6-4 0 15,-4 1-1-15,-1 7 0 16,-5 6 0-16,-9 12 0 15,-4 11 0-15,-13 8-1 0,8 21 1 16,-10 5-2-16,-1 6 1 16,3 2-2-16,9 7-1 15,2-7-2-15,15 1-3 16,3-18-6-16,24 7-7 15,-10-28-6-15,19 4-7 16,-11-16-1-16,6 0 0 16,-15-13 31-16,-7-4 6 15,-8 7 8-15,-22-16 9 16,5 23 7-16,-24-11 8 15,3 16 6-15,-12-6-2 16,5 20-27-16,-12 2-2 16,9 15-2-16,-4 5-2 0,6 7 0 15,4 4-2-15,7 2 0 16,9 2 0-16,7-5 0 15,8-6-1-15,6-5 1 16,3-13-2-16,5-9 0 16,4-11 0-16,0-12 0 15,-1-7 0-15,-4-8 0 16,-2-3 0-16,-3-3 0 15,-2 6 0-15,-6 3 0 16,-3 10 0-16,-10 11 0 16,-3 15 0-16,-8 26 0 15,-9 16-2-15,-6 23 1 16,-6 21 0-16,-4 16 0 15,-6 16 1-15,-4 6-1 0,0-1 1 16,-1-2-1-16,4-14 1 16,1-13 0-16,6-24 0 15,5-20 0-15,7-24 1 16,5-19-1-16,5-19 1 15,8-18-1-15,5-17 0 16,6-11 1-16,10-15 0 16,5-10-1-16,7-6 0 15,9 1 0-15,8 7-3 16,3 0-5-16,8 24-4 15,-14-4-6-15,15 37-4 16,-26-5-4-16,15 41-5 16,-26-6-7-16,1 19-3 15,-14 11 5-15</inkml:trace>
  <inkml:trace contextRef="#ctx0" brushRef="#br1" timeOffset="19067.9066">21139 4869 71 0,'-12'-23'39'16,"-3"23"0"-16,-18-2 1 15,1 17-26-15,-15-1-6 16,5 12-1-16,-4-1-3 16,5 5 0-16,6 0 0 15,12 1-2-15,9-4 0 16,13-3-1-16,11-3 1 15,17-5-1-15,4-1 0 0,10 0-1 16,-2-2 0-16,3 1 1 16,-5 1-1-16,-5 4 0 15,-12 3 0-15,-12 1 0 16,-15 3 0-16,-5 0 1 15,-7 0-2-15,-7-3 0 16,5-1-2-16,-1-10-3 16,17 0-8-16,-7-25-8 15,38 4-10-15,-7-26-5 16,24 1-3-16,3-19-1 15,16-4 2-15</inkml:trace>
  <inkml:trace contextRef="#ctx0" brushRef="#br1" timeOffset="19277.9276">21606 4380 105 0,'4'-20'39'0,"-17"17"2"16,-1 30-2-16,-19 16-36 16,5 18-1-16,-1 14-2 15,2 11 1-15,-1 10 0 16,3 6 0-16,4 0 0 15,7-4-2-15,8-9 0 16,0-19-6-16,17 1-12 16,-11-35-13-16,21-8-9 15,-6-28 2-15,10-7-3 16</inkml:trace>
  <inkml:trace contextRef="#ctx0" brushRef="#br1" timeOffset="19780.9779">21311 4926 104 0,'-11'6'39'15,"11"-6"2"-15,0 0-1 16,24 8-37-16,10-10-2 16,13-2 1-16,7-3-1 15,11 3-1-15,3-2 1 16,4 1-1-16,-2 4 0 15,-4 4-1-15,-12 1 1 16,-9 3 0-16,-11 3 0 16,-14 0 1-16,-12 2-1 15,-15 1 1-15,-12 1 1 16,-9 4 0-16,-5 7 0 0,-5 0 1 15,-5 11-2-15,3 3 2 16,3 4-2-16,8 3 1 16,7 1-1-16,11-2-1 15,11-6 1-15,11-9-1 16,16-10 1-16,11-16-1 15,11-11 0-15,6-16 1 16,2-14-1-16,-1-11-1 16,-3-7 2-16,-10-6-3 15,-13-2 1-15,-10 1-2 16,-13 3 2-16,-14 11-2 15,-8 9 1-15,-8 14 1 16,-6 13-3-16,1 13 1 16,0 7-2-16,13 20-4 0,0-13-8 15,25 23-4-15,-5-21-5 16,31 13-6-16,-6-16-6 15,23-2 1-15,-2-9 1 16</inkml:trace>
  <inkml:trace contextRef="#ctx0" brushRef="#br1" timeOffset="20330.0328">22396 4975 110 0,'-2'-11'40'0,"2"11"0"16,-14-3 0-16,14 3-36 16,-18 21 1-16,2 1-2 15,-7 9 1-15,1 4-3 16,1 7 1-16,-1 3-1 15,6-4 1-15,1-4-2 16,5-8 1-16,9-7-1 0,1-22 2 16,20-7-2-16,1-15 0 15,6-15 0-15,0-9 0 16,4-9 0-16,-1-5 0 15,-2-2 0-15,-5 5 0 16,-3 11 0-16,-6 9-2 16,-9 14 1-16,-5 23 1 15,0 0 0-15,-5 18 0 16,-2 15 0-16,1 4 1 15,0 4-1-15,5 0 2 16,7-3-2-16,8-12 0 16,10-7 0-16,12-14 0 0,4-13 0 15,10-10 0 1,3-8 0-16,1-7 0 0,-4-3 0 15,-5-3 0-15,-9 8 0 16,-10 6 0-16,-7 8 0 16,-19 17 0-16,0 0 0 15,-5 30 0-15,-9 4 0 16,-3 11 0-16,2 5 0 15,3 9 0-15,4-1-3 16,12 0-2-16,3-15-5 16,23 4-3-16,-4-24-4 15,26 1-4-15,-11-31-3 16,26 8 0-16,-14-31-3 15,15 5-5-15,-14-13 2 16,-4-6 1-16</inkml:trace>
  <inkml:trace contextRef="#ctx0" brushRef="#br1" timeOffset="20703.0701">23335 5099 11 0,'31'-30'21'0,"-31"-14"0"15,8 26 6-15,-27-11 6 16,4 22 6-16,-19 0 2 15,0 17-1-15,-3 5-35 16,-8 12-1-16,-4 8 0 16,5 10-1-16,2 1 1 15,9 5-2-15,10-4-2 16,10-4 0-16,13-10 0 15,14-10 0-15,14-14 0 16,11-13 0-16,9-16 0 16,4-12 0-16,6-9 0 15,-2-10 0-15,-2 0 0 16,-8 0 0-16,-8 3 0 0,-10 8 0 15,-11 10 0-15,-11 14 0 16,-6 16 0-16,-17 10 0 16,-3 14 0-16,0 9 0 15,1 9 0-15,1 5 0 16,9 0 0-16,9-4 0 15,16-6-4-15,6-21-6 16,26-1-4-16,-4-32-3 16,28 4-4-16,-14-37-3 15,23 10-2-15,-17-35-3 16,8 2-6-16,-13-12 4 15,-9-12 1-15</inkml:trace>
  <inkml:trace contextRef="#ctx0" brushRef="#br1" timeOffset="20885.0883">24016 4633 13 0,'23'-70'19'16,"-30"-5"5"-16,8 38 7 0,-30 6 5 15,6 37 4-15,-16 20 2 16,2 39-8-16,-6 8-30 15,0 11-1-15,3 10 0 16,7 8-1-16,4-3-1 16,8-3-1-16,5-6-1 15,4-17-4-15,10-3-7 16,-9-35-10-16,25 6-4 15,-14-41-9-15,0 0-7 16,10-23 0-16,-1-10 2 16</inkml:trace>
  <inkml:trace contextRef="#ctx0" brushRef="#br1" timeOffset="21576.1574">23620 4865 115 0,'0'0'40'16,"-17"15"2"-16,27 1 0 15,-1-5-40-15,24-1 0 16,15-2-1-16,9 0-1 15,12-3-1-15,8-4 0 16,4-1-1-16,-5-2-1 16,-2-2 1-16,-11-2 0 15,-9 3 0-15,-12-1 2 16,-15 0 1-16,-10 2 1 15,-17 2 1-15,0 0 0 16,-13-3 0-16,-4 8 0 16,-11 4 0-16,-5 7-1 15,-8 5 2-15,-1 8-4 16,1 8 0-16,1 3 0 0,6 4 0 15,7 1 0-15,9-6 0 16,13-2 0-16,15-12 0 16,12-11 0-16,15-16 0 15,7-11 0-15,8-12 0 16,4-12 0-16,1-6 0 15,-2-5 0-15,-5-1 0 16,-8 8 0-16,-10 4 0 16,-7 10 0-16,-9 14 0 15,-16 13 0-15,2 15 0 16,-11 11 0-16,-6 12 0 15,-3 7 0-15,-1 7 0 16,1 1 0-16,4-1 0 16,11-8 0-16,10 0 0 0,7-20-11 15,22 2-4-15,-5-23-2 16,29 6-4-16,-16-29-4 15,27 18 0-15,-27-26-1 16,14 18 1-16,-23 12 33 16,-13-23 5-16,0 21 2 15,-30-13 5-15,8 13 5 16,-20-4 2-16,13 15 2 15,-23-25-1-15,21-4-28 16,-7 14 0-16,6-5 0 16,10 9-5-16,-14-14-10 15,14 14-3-15,-13-11-5 16,18 25-6-16,-28-21-5 0,23 7-8 15,-26 18-1-15,2-15 6 16</inkml:trace>
  <inkml:trace contextRef="#ctx0" brushRef="#br2" timeOffset="28893.8891">11577 14487 36 0,'0'0'35'16,"0"0"1"-16,-15-5 0 16,-3 1-28-16,8 6 1 15,-18-12 1-15,6 9 0 16,-14-9-3-16,4 11-1 15,-10 3-2-15,5 9 0 0,-1 11-1 16,5 14-2-16,8 13 1 16,11 10-2-16,13 6 1 15,9 3-1-15,12-8 0 16,9-10 0-16,8-15 1 15,4-20-1-15,2-20 1 16,0-21-1-16,-4-20 2 16,-5-12-1-16,-3-9 1 15,-8-3-1-15,-4 2 0 16,-7 6 0-16,-7 7-1 15,-2 10 1-15,-7 11-2 16,0 10 0-16,-1 9 0 16,5 13 0-16,-10-3 0 0,10 13-1 15,5 11 2-15,8 10-1 16,15 13 0-16,7 14 0 15,9 13 1-15,10 18 0 16,7 9-1-16,3 8 1 16,-4 5 0-16,-2 4 0 15,-12-5 1-15,-12-1 0 16,-13-7 1-16,-15-11-1 15,-13-10 0-15,-14-13-2 16,-11-19 0-16,-11-19-2 16,0-18-2-16,-10-31-4 15,17-7-19-15,-16-37-12 16,13-9-1-16,5-23-1 15,17-3 1-15</inkml:trace>
  <inkml:trace contextRef="#ctx0" brushRef="#br2" timeOffset="29313.9311">11802 14120 76 0,'0'0'40'0,"-22"12"-1"15,20 11 1-15,-3-1-37 16,8 9 0-16,3 5 0 16,8 3 1-16,1 1-1 15,7 1-1-15,2-7 0 0,5-2 0 16,1-13-1-16,3-13 0 15,-2-19 0-15,1-12-1 16,-5-16 1-16,-4-14-1 16,-3-5 0-16,-11-9 0 15,-2 1 2-15,-7 2-1 16,-5 7 0-16,-5 12 0 15,0 11 1-15,-1 13-1 16,2 13 0-16,9 10-1 16,-2 26-1-16,9 2-1 15,8 5-1-15,4 3-1 16,13 1-2-16,-2-9-4 15,19 3-11-15,-15-29-19 16,14-3-1-16,-11-21 0 0,7-8 3 16</inkml:trace>
  <inkml:trace contextRef="#ctx0" brushRef="#br2" timeOffset="29697.9695">12346 13487 80 0,'-32'15'40'16,"10"19"-1"-16,-3 5 2 15,9 14-36-15,6 1 0 16,8 5-1-16,7-6-1 16,11 0 0-16,0-14-2 15,11-9 1-15,1-17-1 16,3-15 0-16,5-20 0 15,-6-15 0-15,0-15 0 0,-5-10-1 16,-6-8 2-16,-7 0-2 16,-9 2 0-16,-8 8-1 15,-7 13 1-15,-3 11-1 16,-5 16 1-16,3 14-1 15,0 16 1-15,4 9 0 16,10 11-1-16,7 6 1 16,8-1-1-16,5-5-1 15,12-5-2-15,1-19-2 16,9-1-9-16,-6-34-11 15,18-1-14-15,-16-23 0 16,6-3-1-16,-9-13 3 0</inkml:trace>
  <inkml:trace contextRef="#ctx0" brushRef="#br2" timeOffset="29998.9996">12729 13021 82 0,'-14'29'40'16,"12"15"-1"-16,0-2 0 15,19 6-34-15,-3-4-1 16,8 1-1-16,1-6 1 15,4-6-2-15,-2-6 0 16,-3-7 0-16,-4-15 0 16,-8-8-1-16,-6-14 1 15,-9-9-1-15,-4-11 0 16,-10-5 1-16,-4-9-2 15,-2-6 1-15,-2-1-2 16,-1 2 1-16,9 7-2 0,0 1 0 16,9 8-2-16,3 1-1 15,14 9-2-15,-1-7-10 16,25 20-15-16,-8-13-7 15,13 9-1-15,-3-8 1 16</inkml:trace>
  <inkml:trace contextRef="#ctx0" brushRef="#br2" timeOffset="30390.0387">13092 12519 63 0,'-17'-9'40'0,"2"15"0"16,-12-3 1-16,6 17-14 15,-8-4-22-15,9 11 0 0,1 6-2 16,8 15 1-16,8 7-1 15,9 11 0-15,6-3-1 16,9-2 0-16,8-13-1 16,2-16 0-16,4-24 0 15,-2-26-1-15,0-31 1 16,-7-26-1-16,-3-22 0 15,-8-18 1-15,-8-13-1 16,-7-6 0-16,-9 4 0 16,-10 5 0-16,-4 13 1 15,-3 27 1-15,2 15-2 16,0 27 2-16,3 33-2 15,10 32 0-15,11 25 0 16,12 24 1-16,10 15-1 0,9 4-3 16,11 5-1-16,3-12-7 15,15 0-7-15,-11-35-5 16,19 0-8-16,-17-34-10 15,17-10-3-15,-9-23-1 16</inkml:trace>
  <inkml:trace contextRef="#ctx0" brushRef="#br2" timeOffset="30929.0926">13825 13385 71 0,'-24'-3'39'0,"4"15"-1"16,-11 4 2-16,10 24-30 16,-7 3-4-16,9 15 0 15,0 7-2-15,13 13 0 16,4 0-2-16,11-2 0 15,10-11-1-15,4-11-1 16,12-23 0-16,2-21 0 16,7-25-1-16,3-27-2 15,7-17-2-15,-7-28-7 16,16 6-20-16,-15-23-8 15,4 12 0-15,-11-5-2 16</inkml:trace>
  <inkml:trace contextRef="#ctx0" brushRef="#br2" timeOffset="31329.1326">14183 13176 81 0,'0'19'41'0,"0"-19"-2"15,12 18 2-15,-12-18-28 16,28-13-12-16,-3-10 0 15,6-8 0-15,2-7 0 16,0-7 0-16,-4-1 0 16,-3-3-1-16,-8 0 1 15,-6 1-1-15,-10 6 0 0,-9 4 1 16,-9 10-1-16,-7 8 0 15,-5 12 1-15,-4 12 0 16,-3 13-1-16,2 12 2 16,6 11-1-16,7 11 0 15,5 6 0-15,10 3 1 16,10-3-1-16,11-5 0 15,11-15 0-15,12-17-1 16,9-25 0-16,8-26-2 16,5-23 0-16,5-25-3 15,0-10-3-15,-11-31-13 16,10 13-9-16,-25-21-10 15,-6 12-1-15,-16-3 0 16,-9 13 1-16</inkml:trace>
  <inkml:trace contextRef="#ctx0" brushRef="#br2" timeOffset="31548.1544">14381 11598 98 0,'-6'15'42'0,"9"14"-1"16,23 24-1-16,17 7-36 15,4 15-1-15,8 10-1 16,8 7 0-16,1 1-1 15,2-7-1-15,-5-15 0 16,-3-15-1-16,-5-22-2 16,-11-30-1-16,-5-24-5 15,-21-42-14-15,7-6-15 16,-23-27-3-16,-7-3 1 15,-16-15 1-15</inkml:trace>
  <inkml:trace contextRef="#ctx0" brushRef="#br2" timeOffset="31717.1714">14688 11399 103 0,'-3'33'41'0,"28"31"4"15,10 7-3-15,26 13-38 16,-3-1 0-16,13-2-3 16,2-6-1-16,-4-11-3 15,0-7-4-15,-15-22-9 16,4 1-9-16,-28-28-14 15,-2-8-3-15,-21-21-2 16,-12-6 1-16</inkml:trace>
  <inkml:trace contextRef="#ctx0" brushRef="#br2" timeOffset="32918.2913">5032 10085 77 0,'-13'-1'36'0,"3"5"0"15,-9-7 0-15,5 9-26 16,-11-8-3-16,4 9 0 16,-6-1-2-16,1 9 0 0,-1 6-2 15,3 15 0-15,3 9-2 16,10 14 2-16,8 9-2 15,9 6 1-15,6-5-2 16,12-3 2-16,5-16-2 16,5-16 1-16,2-26 0 15,-2-26 0-15,-3-24 1 16,-5-21-3-16,-4-16 3 15,-7-8-2-15,-6-6 2 16,-5 6-1-16,-4 5 0 16,-4 11 0-16,-2 14-1 15,0 14 1-15,-1 14-2 16,5 15 0-16,2 14 1 15,14 13-1-15,8 17 0 0,15 13 1 16,19 14-2-16,18 15 2 16,14 12-1-16,8 12 2 15,6 10-1-15,-3 1 1 16,-5 2-1-16,-11-2 0 15,-19-7 1-15,-18-6-1 16,-21-7 0-16,-16-10-1 16,-16-12 1-16,-15-8-1 15,-11-10-1-15,-14-17-1 16,-7-14 0-16,-11-17-2 15,1-19-4-15,-3-26-6 16,17-4-8-16,-10-31-10 16,24-6-6-16,2-20 0 15,16-3-1-15</inkml:trace>
  <inkml:trace contextRef="#ctx0" brushRef="#br2" timeOffset="33375.3372">5316 9485 103 0,'-11'-3'39'0,"-4"0"1"15,12 14-2-15,-1 0-34 16,8 7 0-16,7 9-1 15,5 5 0-15,8 8-1 16,5 5 0-16,6 0 0 16,8-2 0-16,-2-7-1 0,3-6 0 15,-2-16-1-15,-3-14 0 16,-3-18 1-16,-11-19-1 15,-5-10 0-15,-8-11-1 16,-9-7 2-16,-5-3-1 16,-9-2 0-16,-5 7 0 15,-5 5 0-15,-2 11 1 16,1 14-1-16,4 6 0 15,4 13 0-15,14 14 1 16,-5 12-2-16,17 10 1 16,11 7-1-16,6 4-1 15,8 3-1-15,3 0-1 0,10-6-1 16,-7-12-3-16,9-3-8 15,-14-31-8-15,12 3-9 16,-14-23-5-16,0-7-1 16,-14-17 2-16</inkml:trace>
  <inkml:trace contextRef="#ctx0" brushRef="#br2" timeOffset="33786.3783">5855 8758 100 0,'-30'13'39'0,"-2"5"1"16,13 20-1-16,-4 6-32 16,20 12-1-16,4 1-3 15,10 5 0-15,7-3 0 16,6-3-1-16,4-13 0 0,6-8-1 15,0-14 0-15,2-18 0 16,-2-13-1-16,-5-14 0 16,-6-14 0-16,-5-11 0 15,-9-6 0-15,-5-7-1 16,-11 2 1-16,-8 2 0 15,-2 3-1-15,-6 6 1 16,-1 12-1-16,2 8 1 16,3 12-1-16,5 11 1 15,14 6 0-15,-9 22 1 16,17 5 0-16,6 2-2 15,5 5 1-15,6-2-1 16,6-3-1-16,0-11-3 16,6-10-1-16,-3-30-7 0,9 0-10 15,-21-30-5-15,11 4-7 16,-14-21-4-16,1 1-1 15,-17-3 3-15</inkml:trace>
  <inkml:trace contextRef="#ctx0" brushRef="#br2" timeOffset="34105.4102">6145 8408 88 0,'-10'24'39'15,"12"10"-1"-15,-1-1 2 16,15-2-31-16,-1 2-5 16,10 0 0-16,0-5-1 15,4-1 0-15,-3-6-1 16,1-5 0-16,-6-5-1 15,-3-6 1-15,-8-11-1 0,-6-6-1 16,-9-12 1-16,-7-8-1 16,-6-9 1-16,-7-5-1 15,-5-9 0-15,-3-2 0 16,-2 1 0-16,1 4 0 15,3 9 0-15,7 3 0 16,6 9-1-16,9 4-1 16,9 9-1-16,6 2-2 15,14 7-4-15,-4-16-10 16,24 8-9-16,-9-11-10 15,13-4 0-15,-6-8-1 16,7-1 2-16</inkml:trace>
  <inkml:trace contextRef="#ctx0" brushRef="#br2" timeOffset="34495.4492">6439 7749 108 0,'-17'27'39'0,"-7"-3"2"16,7 15-2-16,-1 3-34 15,9 7-1-15,6 2-1 16,11 4-1-16,6-2 0 15,11-1-1-15,5-14 1 16,6-10-1-16,1-22 0 16,0-18 0-16,-7-21 1 15,-5-20 0-15,-11-19 0 16,-7-13-2-16,-7-7 0 15,-15-5 0-15,-6 0 0 0,-10 2 0 16,-4 8 0-16,-1 13 0 16,4 15 0-16,-1 16 0 15,11 22 0-15,10 22 0 16,12 24 0-16,14 23 0 15,10 22 0-15,11 8 0 16,10 5 0-16,2-6-2 16,10-3-8-16,-8-24-2 15,9-10-5-15,-20-43-5 16,16-5-5-16,-26-44-4 15,18-15-7-15,-5-31-3 16,2-26 6-16</inkml:trace>
  <inkml:trace contextRef="#ctx0" brushRef="#br2" timeOffset="35023.502">7505 6230 102 0,'-19'19'39'15,"-6"5"1"-15,10 19-3 16,-8 5-30-16,7 14 0 16,-2 8-2-16,11 7 1 15,-3 1-4-15,10-5 2 16,3-11-2-16,5-10 0 15,12-18-2-15,8-22 0 0,9-26-1 16,7-24-3-16,15-16-4 16,-6-24-12-16,19 9-8 15,-15-24-14-15,5 9 2 16,-13-3-3-16,-6 13 3 15</inkml:trace>
  <inkml:trace contextRef="#ctx0" brushRef="#br2" timeOffset="35426.5423">7767 6240 110 0,'-7'23'40'0,"7"-23"2"16,-1 18-3-16,5-30-35 15,14-5-2-15,5-10 0 16,6-8-1-16,3-6 1 0,1-7-1 15,-2 0 0-15,-2-3-1 16,-5 4-1-16,-9 3 2 16,-5 6-2-16,-9 7 2 15,-6 9-3-15,-9 12 3 16,-5 8-2-16,-6 12 1 15,-4 9 2-15,1 14-3 16,-4 10 3-16,3 14-3 16,4 5 4-16,5 6-3 15,8-1 2-15,12-4-1 16,8-6 0-16,12-13 0 15,9-19 0-15,9-19-2 0,13-23 1 16,4-25-2 0,5-20-1-16,-2-22-1 0,1-11-9 15,-16-24-9-15,7 9-7 16,-27-20-11-16,-4 11-1 15,-17 1 0-15,-11 14 1 16</inkml:trace>
  <inkml:trace contextRef="#ctx0" brushRef="#br2" timeOffset="35654.5649">7861 4820 73 0,'-7'28'41'0,"6"14"0"16,21 28-1-16,2 1-9 15,15 20-26-15,10 11 0 16,5 5-2-16,5 0 0 0,3-5-1 15,-3-11 1-15,-1-14-2 16,-3-20-3-16,-7-24 1 16,-2-28-4-16,-15-40-8 15,7-11-10-15,-27-43-10 16,6-9-10-16,-17-25 3 15,-5-6-2-15</inkml:trace>
  <inkml:trace contextRef="#ctx0" brushRef="#br2" timeOffset="35862.5859">8097 4427 114 0,'8'54'41'16,"6"13"2"-16,23 26-2 16,8 4-37-16,5 5-3 0,10 2 2 15,5-3-2-15,3-11 1 16,3-7-2-16,-4-13 0 15,-5-15-5-15,-1-12-6 16,-17-30-6-16,4 1-7 16,-29-42-7-16,8 1-11 15,-13-22-1-15,1-3 1 16</inkml:trace>
  <inkml:trace contextRef="#ctx0" brushRef="#br2" timeOffset="36047.6043">8940 5000 118 0,'3'22'42'0,"-9"-11"1"16,5 7-4-16,-10-3-46 15,1-18-6-15,11 16-7 16,-18-20-9-16,17 7-17 0,-22 11 1 16,6-2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17/11/2014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7" Type="http://schemas.openxmlformats.org/officeDocument/2006/relationships/image" Target="../media/image1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5" Type="http://schemas.openxmlformats.org/officeDocument/2006/relationships/image" Target="../media/image8.png"/><Relationship Id="rId4" Type="http://schemas.openxmlformats.org/officeDocument/2006/relationships/image" Target="../media/image1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7" Type="http://schemas.openxmlformats.org/officeDocument/2006/relationships/image" Target="../media/image16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7.xml"/><Relationship Id="rId5" Type="http://schemas.openxmlformats.org/officeDocument/2006/relationships/image" Target="../media/image9.png"/><Relationship Id="rId4" Type="http://schemas.openxmlformats.org/officeDocument/2006/relationships/image" Target="../media/image1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2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2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image" Target="../media/image5.png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12.emf"/><Relationship Id="rId4" Type="http://schemas.openxmlformats.org/officeDocument/2006/relationships/customXml" Target="../ink/ink8.xml"/><Relationship Id="rId9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8192643"/>
              </p:ext>
            </p:extLst>
          </p:nvPr>
        </p:nvGraphicFramePr>
        <p:xfrm>
          <a:off x="214283" y="761999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how plants absorb water and how plants make food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clever tricks that Nature uses to make water move and food “appear”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movie to make notes on xylem, phloem and the movement of water &amp; food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trees work – 6’10”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the double job of stomata, what stomata are, what they do and how they handle varying conditions – 4’45”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stomata are, what they do (two things) and how they handle varying conditions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photosynthesis – using the movie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molymod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incorporate Y12 Chemistry into Y9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what chloroplast are and what chlorophyll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chloroplasts and chlorophyll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do some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on photosynthesis, leaves, osmosis &amp;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" y="0"/>
            <a:ext cx="7533861" cy="5855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0" y="60592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http://cronodon.com/BioTech/Plant_Transport.html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057360" y="5689800"/>
              <a:ext cx="695520" cy="514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44760" y="5681160"/>
                <a:ext cx="714960" cy="53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960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16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6933"/>
            <a:ext cx="9144000" cy="687493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629680" y="1571400"/>
              <a:ext cx="3420360" cy="1239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614920" y="1556640"/>
                <a:ext cx="3439800" cy="127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892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5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661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5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681027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Planets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and astronomy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990600"/>
              <a:ext cx="8768520" cy="4114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160" y="979440"/>
                <a:ext cx="8797320" cy="41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7003440" y="3831120"/>
              <a:ext cx="1462680" cy="1607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89760" y="3822480"/>
                <a:ext cx="1492200" cy="163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60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"/>
            <a:ext cx="9067800" cy="67891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70200" y="5050440"/>
              <a:ext cx="5239440" cy="108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57240" y="5038200"/>
                <a:ext cx="5257080" cy="110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14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71320" y="533400"/>
              <a:ext cx="7201080" cy="526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200" y="525840"/>
                <a:ext cx="7232040" cy="527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46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0" y="0"/>
              <a:ext cx="8808120" cy="462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480" y="-15840"/>
                <a:ext cx="8840160" cy="465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920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09587"/>
            <a:ext cx="8915400" cy="5112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712760" y="5700960"/>
              <a:ext cx="3851280" cy="8510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0520" y="5692320"/>
                <a:ext cx="3877920" cy="8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186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49120" y="2667000"/>
            <a:ext cx="753768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1066800" y="6248400"/>
            <a:ext cx="753768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1149120" y="2730600"/>
              <a:ext cx="7377120" cy="38988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5800" y="2720160"/>
                <a:ext cx="7399800" cy="392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70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" y="6626"/>
            <a:ext cx="7374125" cy="685137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792850" y="230040"/>
              <a:ext cx="3167640" cy="4113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78450" y="214920"/>
                <a:ext cx="3188160" cy="414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724760" y="441000"/>
              <a:ext cx="7221240" cy="5250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9640" y="426960"/>
                <a:ext cx="7245720" cy="527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7480440" y="2826360"/>
              <a:ext cx="1513440" cy="3200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65320" y="2813040"/>
                <a:ext cx="1545120" cy="322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239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7485</TotalTime>
  <Words>271</Words>
  <Application>Microsoft Office PowerPoint</Application>
  <PresentationFormat>On-screen Show (4:3)</PresentationFormat>
  <Paragraphs>38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348</cp:revision>
  <dcterms:created xsi:type="dcterms:W3CDTF">2006-08-16T00:00:00Z</dcterms:created>
  <dcterms:modified xsi:type="dcterms:W3CDTF">2014-11-16T23:27:52Z</dcterms:modified>
</cp:coreProperties>
</file>