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455" r:id="rId2"/>
    <p:sldId id="305" r:id="rId3"/>
    <p:sldId id="500" r:id="rId4"/>
    <p:sldId id="538" r:id="rId5"/>
    <p:sldId id="539" r:id="rId6"/>
    <p:sldId id="501" r:id="rId7"/>
    <p:sldId id="502" r:id="rId8"/>
    <p:sldId id="503" r:id="rId9"/>
    <p:sldId id="540" r:id="rId10"/>
    <p:sldId id="541" r:id="rId11"/>
    <p:sldId id="542" r:id="rId12"/>
    <p:sldId id="543" r:id="rId13"/>
    <p:sldId id="578" r:id="rId14"/>
    <p:sldId id="579" r:id="rId15"/>
    <p:sldId id="580" r:id="rId16"/>
    <p:sldId id="585" r:id="rId17"/>
    <p:sldId id="581" r:id="rId18"/>
    <p:sldId id="582" r:id="rId19"/>
    <p:sldId id="583" r:id="rId20"/>
    <p:sldId id="584" r:id="rId21"/>
    <p:sldId id="54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2:18:08.38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1003 2613 77 0,'-21'7'39'0,"-6"1"-3"15,4 10 2-15,-2-6-32 16,10 4-1-16,4-8-2 16,12 4 1-16,10-4-1 15,14 0-1-15,17-5 0 16,14 1 0-16,8-2 0 15,9 0 0-15,2 1 0 16,2-2-2-16,-2 1-2 16,-12-4-4-16,3 10-31 15,-23-9-3-15,-1 7 2 16,-15-9-4-16</inkml:trace>
  <inkml:trace contextRef="#ctx0" brushRef="#br0" timeOffset="545">2337 2653 74 0,'3'-10'38'0,"-3"10"-2"16,0 0 2-16,0 0-33 0,16 1 0 16,0 1-1-16,8 2-1 15,10-4 0-15,12 0-1 16,8-6 0-16,8 0-1 15,7-5 1-15,1 2-2 16,0-3-2-16,-7-1-1 16,-2 13-9-16,-21-6-27 15,-4 11 2-15,-13-2-4 16,-3 8 2-16</inkml:trace>
  <inkml:trace contextRef="#ctx0" brushRef="#br0" timeOffset="1071">3840 2581 87 0,'0'0'37'16,"-18"-6"-1"-16,18 19-9 15,0-13-22-15,0 0-2 16,15 14 0-16,9-4 0 16,1-2-1-16,11 2 0 15,7 0-1-15,8 0 0 16,1-5 0-16,1-5-1 0,1 1-2 15,-6-7-2-15,6 12-21 16,-19-17-13-16,2 10 0 16,-12-13-1-16,-1 10 0 15</inkml:trace>
  <inkml:trace contextRef="#ctx0" brushRef="#br0" timeOffset="1586">5650 1398 93 0,'0'-13'38'15,"0"13"-1"-15,0 0 1 16,-4 22-35-16,-1 11-3 16,-1 16 1-16,-5 20 0 15,-4 20 0-15,-13 19 0 16,-8 20-1-16,-12 21 1 15,-11 12 0-15,-9 6 0 16,-6 1-1-16,1-11 0 16,5-10 0-16,7-14-3 15,14-23-3-15,24-13-29 16,3-36-4-16,25-13 1 15,4-29-2-15</inkml:trace>
  <inkml:trace contextRef="#ctx0" brushRef="#br0" timeOffset="2017">5689 2554 93 0,'-5'11'38'0,"5"-11"-1"16,24 1 1-16,10-4-37 15,-1 1 0-15,8-1 1 16,10 0-1-16,5-1 0 15,6 0-1-15,5 1-1 16,2-4-2-16,6 12-8 16,-15-16-26-16,7 10 1 15,-13-9-1-15,-3 11-1 16</inkml:trace>
  <inkml:trace contextRef="#ctx0" brushRef="#br0" timeOffset="2529">7179 2469 93 0,'0'0'37'16,"12"15"1"-16,-12-15-1 16,13 13-35-16,5-8 0 15,10-1-1-15,7-5 0 16,11-3 0-16,4-4 0 15,8-3 0-15,2-1-1 16,-1 3 0-16,-4 2-1 0,-10 2 1 16,-7 8-2-16,-10 2 0 15,-8 8-1-15,-20-13-2 16,14 33-10-16,-14-33-22 15,-5 20 1-15,5-20-2 16,0 0 1-16</inkml:trace>
  <inkml:trace contextRef="#ctx0" brushRef="#br0" timeOffset="3023">8477 2449 89 0,'0'0'38'15,"-14"-2"0"-15,14 2 1 16,23 1-36-16,-2-2-1 15,9-2 0-15,6 0 0 16,9-1 0-16,9-2-1 16,3-1 0-16,3 1 0 15,-6-2-1-15,-3 5 0 16,-7 0 0-16,-6 1-1 15,-7 2-1-15,-10-1-2 16,-1 5-4-16,-20-4-19 16,16-4-12-16,-16 4 0 15,0 0 0-15</inkml:trace>
  <inkml:trace contextRef="#ctx0" brushRef="#br0" timeOffset="3506">9782 2403 95 0,'20'-1'40'0,"15"7"1"15,-3-14-5-15,12 7-35 16,5-2 1-16,8 0 0 16,-1-3-1-16,1 0-1 15,-3 2 1-15,-5-1-1 16,-5 3 0-16,-8-3-2 15,-4 5 0-15,-12-5-1 16,1 11-4-16,-21-6-12 0,15-2-20 16,-15 2 0-16,0 0-1 15,-12 0 1-15</inkml:trace>
  <inkml:trace contextRef="#ctx0" brushRef="#br0" timeOffset="33464">11230 1381 70 0,'31'-56'34'16,"-31"56"-2"-16,13-14 2 15,-2 31-34-15,-11 42 2 16,-21 42-1-16,-18 44 3 16,-24 53 1-16,-18 39-1 15,-16 32-1-15,-8-7 1 16,1-9-4-16,10-8-19 0,12-34-16 15,20-25-1-15,13-45-2 16,29-39 1-16</inkml:trace>
  <inkml:trace contextRef="#ctx0" brushRef="#br0" timeOffset="33892">11418 2411 94 0,'35'6'40'0,"0"-13"0"0,16 5-2 15,1-10-36-15,9-2-2 16,6 1-2-16,-2-13-9 16,5 19-27-16,-16-2-1 15,-1 16 0-15,-14 3-3 16</inkml:trace>
  <inkml:trace contextRef="#ctx0" brushRef="#br0" timeOffset="34666">13097 1625 79 0,'-24'51'37'16,"-7"23"-1"-16,-17 16 0 15,-10 27-35-15,-8 19 1 16,-4 17 1-16,-8 8 0 15,1 2 1-15,0-2-3 16,10-13-1-16,16-5-16 16,10-34-19-16,25-25-1 0,13-31-3 15,25-26 1-15</inkml:trace>
  <inkml:trace contextRef="#ctx0" brushRef="#br0" timeOffset="35041">13363 2365 91 0,'0'0'39'16,"22"-1"1"-16,-7-6-2 15,16 2-36-15,8-4-1 16,10-1 0-16,14-4-2 15,4-3-2-15,12 5-6 16,-11-10-29-16,18 12-1 16,-11-4-1-16,2 13 0 0</inkml:trace>
  <inkml:trace contextRef="#ctx0" brushRef="#br0" timeOffset="35356">14560 2302 87 0,'15'18'39'0,"2"-17"-1"15,16 2-1-15,7-10-36 16,11 0 0-16,7-6 0 15,10-3-4-15,12 6-6 16,-4-8-29-16,10 9 0 16,-9-3-1-16,-5 14 0 15</inkml:trace>
  <inkml:trace contextRef="#ctx0" brushRef="#br0" timeOffset="35665">15612 2328 74 0,'11'18'41'16,"-11"-18"-2"-16,21 19 1 16,-5-15-29-16,13-4-7 15,9-10-2-15,14-3 1 16,15-7-3-16,7-8-1 15,11 2-5-15,-5-16-20 16,5 19-14-16,-13 0 1 16,-5 15-2-16,-23 3 0 0</inkml:trace>
  <inkml:trace contextRef="#ctx0" brushRef="#br0" timeOffset="36160">17362 1336 92 0,'28'-25'37'16,"-10"27"1"-16,-9 34-1 15,-19 30-38-15,-13 40 1 0,-21 36 0 16,-20 34 0-16,-11 26 2 15,-7 11 0-15,-8 1-1 16,-2-2-1-16,8-11-3 16,8-37-14-16,23-10-20 15,17-46 1-15,30-29-4 16,19-41 0-16</inkml:trace>
  <inkml:trace contextRef="#ctx0" brushRef="#br0" timeOffset="36617">17905 2287 67 0,'0'0'42'15,"12"15"-1"-15,-12-15 0 16,25 9-20-16,-2-7-20 15,16-4-2-15,13-4-1 16,10-9-4-16,23 5-33 16,-8-13 0-16,12 10-1 15,-11-7-3-15</inkml:trace>
  <inkml:trace contextRef="#ctx0" brushRef="#br0" timeOffset="36934">19126 2182 88 0,'12'10'41'0,"2"-1"0"16,-2-10-1-16,17 2-39 0,7-4 0 15,9-4-1 1,16-1 0-16,7-7-3 0,15 1-5 16,-6-14-31-16,16 10 0 15,-10-6-1-15,0 15 0 16</inkml:trace>
  <inkml:trace contextRef="#ctx0" brushRef="#br0" timeOffset="37235">20380 2218 92 0,'-6'10'40'15,"6"-10"2"-15,19-1-3 16,15-7-37-16,3-2 0 15,11-2-1-15,14-7-2 16,10 4-5-16,-8-12-31 16,18 10-4-16,-11-4 1 15,-3 13-1-15</inkml:trace>
  <inkml:trace contextRef="#ctx0" brushRef="#br0" timeOffset="37535">21620 2140 101 0,'0'0'40'0,"0"0"0"15,18 8-4-15,12-15-35 16,11-3-1-16,16-3-2 0,3-12-10 15,15 10-27-15,-5-7 1 16,5 6-2-16,-12-4 0 16</inkml:trace>
  <inkml:trace contextRef="#ctx0" brushRef="#br0" timeOffset="37836">22541 2087 87 0,'8'20'42'0,"3"-14"2"16,19 7-2-16,3-16-20 15,19-1-21-15,16-7-2 16,7-9-5-16,21 2-33 15,-6-13-2-15,11 7-1 16,-13-8-1-16</inkml:trace>
  <inkml:trace contextRef="#ctx0" brushRef="#br0" timeOffset="38301">24765 982 92 0,'-28'2'41'16,"-10"43"1"-16,-16 47-2 16,-24 51-37-16,-21 31 0 15,-17 44 0-15,-18 28-1 16,6 15-2-16,24-27-5 15,10-26-32-15,34-19-2 16,14-30-1-16,30-31-2 16</inkml:trace>
  <inkml:trace contextRef="#ctx0" brushRef="#br0" timeOffset="39405">1639 5758 72 0,'-4'11'37'16,"11"4"0"-16,-7-15 1 16,36 15-31-16,-6-14-1 15,20 3-1-15,9-9-1 16,14 2-1-16,11-9-1 0,8-5-3 15,11 1-4-15,-3-11-32 16,11 9-1-16,-13-3-1 16,-2 13-1-16</inkml:trace>
  <inkml:trace contextRef="#ctx0" brushRef="#br0" timeOffset="39873">3475 5730 81 0,'-2'15'39'0,"2"-15"-1"0,13 16 1 16,3-17-34-16,19-4-3 15,9-7-1-15,18-6 0 16,10-6-1-16,9-4-2 15,11 2-4-15,-7-10-30 16,10 15-1-16,-13 0-1 16,-3 15-2-16</inkml:trace>
  <inkml:trace contextRef="#ctx0" brushRef="#br0" timeOffset="40257">4975 5724 81 0,'0'0'40'0,"17"5"-2"16,8-2 2-16,4-7-37 0,4-1-1 16,7-4 0-16,8 0 0 15,6-5-2-15,7 0-1 16,5-1-3-16,0-8-4 15,13 9-29-15,-10-6-1 16,10 9-2-16,-7-4 2 16</inkml:trace>
  <inkml:trace contextRef="#ctx0" brushRef="#br0" timeOffset="40594">6586 5638 86 0,'7'10'40'0,"5"-11"0"15,8 3 1-15,-2-14-37 16,9 5-2-16,8-6 0 15,7-1-2-15,7-5 0 16,5-6-3-16,11 9-11 16,-2-11-25-16,6 9 1 15,-11-5-3-15,1 14 1 0</inkml:trace>
  <inkml:trace contextRef="#ctx0" brushRef="#br0" timeOffset="40895">7864 5545 83 0,'16'9'40'0,"-16"-9"-1"16,22 4 1-16,-22-4-34 15,26-9-4-15,-4 0 0 16,6-2-1-16,9-5-2 15,2-3-3-15,12 5-4 16,-8-8-30-16,18 9 1 16,-9-3-2-16,10 9 0 15</inkml:trace>
  <inkml:trace contextRef="#ctx0" brushRef="#br0" timeOffset="41315">10250 4212 86 0,'4'-11'37'0,"-4"11"1"0,-13 25 0 16,3 17-37-16,-19 19 1 15,-7 30-1-15,-17 31 2 16,-10 27-2-16,-12 25 1 15,-12 16-1-15,1 3 2 16,0-3-1-16,9-10 0 16,11-24-5-16,24-16-15 15,5-41-19-15,28-25 0 16,12-32 0-16,19-20-5 15</inkml:trace>
  <inkml:trace contextRef="#ctx0" brushRef="#br0" timeOffset="41600">10475 5390 93 0,'16'9'39'15,"2"-19"1"-15,14 3-2 16,6-11-36-16,12-3-1 15,10-5-1-15,8-6-3 16,10 4-6-16,-3-9-28 16,8 7-2-16,-7-2 1 15,2 9-2-15</inkml:trace>
  <inkml:trace contextRef="#ctx0" brushRef="#br0" timeOffset="41916">11733 5236 96 0,'18'20'39'16,"-18"-20"2"-16,15 15-2 15,-5-10-38-15,7-2 0 16,5-2 0-16,6 0 0 15,7-1-2-15,8-2-1 16,7 3-4-16,-4-11-30 16,20 8-4-16,-7-9 2 15,7 9-3-15</inkml:trace>
  <inkml:trace contextRef="#ctx0" brushRef="#br0" timeOffset="42247">12893 5325 89 0,'19'13'39'0,"1"-15"0"15,10 3 1-15,0-4-36 16,10-3-2-16,3-5-2 16,8 1-1-16,2 9-8 15,-8-13-28-15,4 8-2 0,-8-9 1 16,1 6-2-16</inkml:trace>
  <inkml:trace contextRef="#ctx0" brushRef="#br0" timeOffset="42682">14509 5351 101 0,'17'13'40'0,"-17"-13"1"15,30 0-2-15,-8-5-38 0,7 0-1 16,7-4-1-16,5-4-4 15,13 12-15-15,-5-16-20 16,12 4 1-16,-3-9-2 16,7 7 1-16</inkml:trace>
  <inkml:trace contextRef="#ctx0" brushRef="#br0" timeOffset="43125">15972 5375 106 0,'30'18'41'16,"-13"-19"1"-16,10 2-3 16,-4-6-40-16,8-8 0 15,11-1-3-15,0-11-4 16,15 5-30-16,-15-7-2 15,11 8 0-15,-14-5-1 16</inkml:trace>
  <inkml:trace contextRef="#ctx0" brushRef="#br0" timeOffset="43591">17175 5319 102 0,'6'25'41'16,"-6"-25"1"-16,26 20-2 15,-6-33-38-15,14 5-2 16,10-3-2-16,7-3 0 15,7-1-2-15,-2-8-5 16,14 12-29-16,-14-11-3 16,3 11 1-16,-12-5-1 15</inkml:trace>
  <inkml:trace contextRef="#ctx0" brushRef="#br0" timeOffset="43907">18338 5250 90 0,'19'14'40'0,"-19"-14"3"15,23 10-3-15,-12-3-32 0,12-7-5 16,6-2-3-16,9-5 0 15,9 0-4-15,4-11-4 16,11 6-31-16,-8-7-2 16,9 4 0-16,-18-7 0 15</inkml:trace>
  <inkml:trace contextRef="#ctx0" brushRef="#br0" timeOffset="44244">19776 5200 100 0,'16'3'42'16,"13"3"-1"-16,-1-13-2 16,10-1-39-16,10 1-5 15,-1-13-24-15,15 9-11 0,-9-8 1 16,4 8-3-16</inkml:trace>
  <inkml:trace contextRef="#ctx0" brushRef="#br0" timeOffset="44575">21159 5152 100 0,'22'6'44'16,"8"6"0"-16,-3-15-2 16,12-7-36-16,6 1-5 15,8-6-3-15,14 5-9 16,-4-14-28-16,14 5-3 15,-11-9 1-15,2 8-3 16</inkml:trace>
  <inkml:trace contextRef="#ctx0" brushRef="#br1" timeOffset="63275">4168 1815 39 0,'8'-16'31'0,"3"0"2"16,-1 1-1-16,-5 2-21 15,6 8-2-15,-11 5-2 16,0 0-1-16,1 25 0 16,-6 5-3-16,-7 8 1 15,-3 10-2-15,-7 9 1 16,1 7-2-16,-7 2 1 15,1 1-1-15,-2-4 1 16,5-4-1-16,1-8 0 16,8-7-1-16,1-16 1 15,7-7 0-15,7-21 0 16,0 0 1-16,2-10-1 15,12-19 1-15,1-15 0 16,8-8 1-16,2-8 0 16,4-9 0-16,0-7-2 0,1-5 3 15,1 6-3-15,-2 5 2 16,-1 12-2-16,-5 6 0 15,0 13 0-15,-2 13 0 16,-1 17 0-16,-2 13 0 16,2 16-1-16,1 13 0 15,-3 12 1-15,2 14-1 16,-2 11 0-16,0 8-1 15,-4 2 0-15,2 6-2 16,-2-1 2-16,-6-4-3 16,1-8-3-16,-2-18-6 15,9-2-24-15,-12-27-2 0,10-8 1 16,-14-18-2-16</inkml:trace>
  <inkml:trace contextRef="#ctx0" brushRef="#br1" timeOffset="63466">4318 2051 96 0,'-23'12'39'0,"5"-3"2"16,13 9-3-16,3-8-32 15,13-7-7-15,16-5-2 16,3-15-13-16,20 4-23 15,-3-11 1-15,12 2-2 16,-3-10 1-16</inkml:trace>
  <inkml:trace contextRef="#ctx0" brushRef="#br1" timeOffset="63767">4231 1390 104 0,'-24'4'40'15,"1"-3"1"-15,23-1-2 0,0 0-36 16,29-1-1-16,-29 1-1 16,54-10 1-16,-54 10-1 15,78-12-2-15,-29 6-3 16,0-2-31-16,6 4-4 15,-19 8-1-15,73-2-2 16</inkml:trace>
  <inkml:trace contextRef="#ctx0" brushRef="#br1" timeOffset="65199">7491 1761 89 0,'0'0'37'15,"0"-12"-2"-15,1 24-1 16,-1-12-31-16,-7 25-1 16,-1 2 1-16,-1 13 0 15,-6 6 0-15,-3 13-1 16,0 3 0-16,-2 6-1 15,1-7 1-15,0-3-1 0,3-13 0 16,7-6-1-16,3-13 1 16,5-14-1-16,1-12 1 15,10-15 0-15,2-13 0 16,5-12 1-16,0-7-1 15,7-12 1-15,-1-11-2 16,0-9 2-16,2-1-2 16,3-3 2-16,3 8-2 15,-3 2 1-15,0 11 0 16,1 8 0-16,-1 17 0 15,0 16 0-15,-3 15 0 16,-1 15-1-16,-4 15 1 16,0 12-1-16,-4 14 1 0,-1 10-1 15,0 8 0-15,-2 6 0 16,-4 4-1-16,-3-2-3 15,-1 0 1-15,-5-8-6 16,10-4-29-16,-16-21-2 16,7-3 0-16,-11-24 0 15</inkml:trace>
  <inkml:trace contextRef="#ctx0" brushRef="#br1" timeOffset="65349">7595 1978 103 0,'-17'-7'40'16,"0"1"0"-16,17 6-2 15,-3 18-30-15,21-18-11 0,23-2-35 16,8-9-2-16,17-2-2 16,8-9-1-16</inkml:trace>
  <inkml:trace contextRef="#ctx0" brushRef="#br1" timeOffset="66651">11751 1719 82 0,'0'0'37'0,"0"0"0"16,-7-11-1-16,7 11-34 15,0 0 1-15,-5 14-1 16,1 8 1-16,-1 9-1 15,-6 10 0-15,-3 12-1 16,-6 7 2-16,-4 7-3 16,-3-2 2-16,2-4-1 15,-3-9 0-15,8-7-1 16,3-15 1-16,12-13 0 15,5-17 1-15,0 0-1 0,26-36 0 16,-3-1 1-16,2-9 0 16,5-8 0-16,-2-11-1 15,4-6 2-15,-3-3-2 16,2 1 1-16,-5 7-2 15,-1 1 2-15,1 10-2 16,-7 6 1-16,1 15-1 16,-1 9 0-16,-1 16 0 15,0 13 0-15,1 13 0 16,-4 11 1-16,-1 13-1 15,4 11-1-15,-4 9 2 16,-2 7-2-16,-1 4 2 16,-6 1-3-16,1-1 1 15,-5-3-4-15,4-9 0 16,-6-22-11-16,11 0-24 0,-6-24 0 15,7-6 0-15,-4-26-1 16</inkml:trace>
  <inkml:trace contextRef="#ctx0" brushRef="#br1" timeOffset="66789">11877 1917 101 0,'-31'-4'40'0,"19"9"-1"16,12-5-1-16,20-5-37 15,29-1-37-15,15-13-3 16,28 0-1-16,8-7-1 15</inkml:trace>
  <inkml:trace contextRef="#ctx0" brushRef="#br1" timeOffset="67691">15972 1647 86 0,'9'-18'35'0,"-9"18"2"0,-17 5-1 16,12 9-34-16,-17 8 0 16,1 9-1-16,-8 10 2 15,1 9-1-15,-5 4 2 16,0 10-2-16,6-1 1 15,2-4-2-15,4-8 0 16,4-9 0-16,5-8 0 16,8-9 0-16,4-13 0 15,0-12-1-15,23-20 2 16,-1-10 0-16,6-9-1 15,4-12 1-15,5-10 0 16,4-12 1-16,5-3-2 16,-2-6 2-16,0 5-2 15,-3 2 0-15,-4 8 0 16,-5 6 1-16,-5 16-2 0,-5 16 0 15,-5 15 1-15,-4 20-1 16,-3 18 0-16,-5 17 0 16,0 13 0-16,-2 13-1 15,1 7 0-15,-1 6-1 16,2-1 0-16,-1-1-2 15,6-5-1-15,-5-12-6 16,16-3-26-16,-14-20-4 16,10-6 1-16,-12-20-1 15</inkml:trace>
  <inkml:trace contextRef="#ctx0" brushRef="#br1" timeOffset="67858">16068 1902 108 0,'-29'-10'40'16,"29"10"0"-16,0 0-3 15,10-22-38-15,32 9-4 16,1-16-32-16,26 3-3 16,-3-5 1-16,11 2-2 15</inkml:trace>
  <inkml:trace contextRef="#ctx0" brushRef="#br1" timeOffset="68121">16059 1165 110 0,'-54'-44'42'0,"54"44"0"16,0 0-1-16,0 0-43 15,-9-59-3-15,9 59-33 16,60-24-2-16,-13 16-2 15,7 2-2-15</inkml:trace>
  <inkml:trace contextRef="#ctx0" brushRef="#br1" timeOffset="69142">19323 1508 73 0,'5'-16'38'0,"-5"16"-1"16,3-19 1-16,-3 19-34 16,-10 3-1-16,4 9 1 0,-8 5 0 15,0 8-1-15,-4 8-2 16,1 9-1-16,-2 8 2 15,-2 5-2-15,1-1 1 16,2 2 0-16,1-7 0 16,5-1 0-16,0-10 1 15,6-12 0-15,-2-9 0 16,8-17 0-16,0 0 0 15,13-10 0-15,-2-19-1 16,5-9 2-16,1-10-2 16,7-9 1-16,3-12 0 15,2-8 0-15,-29 77-1 16,33-87 1-16,-33 87 1 0,36-91-2 15,-36 91 1-15,41-82-2 16,-41 82 2-16,39-75-2 16,-39 75 1-16,48-50-1 15,-30 17 0-15,28 26 0 16,-12 20-1-16,2 30 1 15,-13 16-1-15,-2 20 1 16,-15 8-2-16,-4 3 0 16,-9-13-1-16,-2-6-1 15,2-7-2-15,-6-25-12 16,17 5-21-16,-10-27-2 15,11-5-1-15,-5-12 2 16</inkml:trace>
  <inkml:trace contextRef="#ctx0" brushRef="#br1" timeOffset="69292">19314 1598 109 0,'-23'-2'41'0,"5"0"1"16,18 2-1-16,42 10-42 15,11-22-23-15,35 6-17 16,13-6 0-16,31-1-3 15,18-5 1-15</inkml:trace>
  <inkml:trace contextRef="#ctx0" brushRef="#br1" timeOffset="70496">21717 1281 69 0,'0'0'36'16,"0"0"-1"-16,-11 28 1 15,-1 4-24-15,-5 8-9 16,3 11 1-16,-6 6-1 16,4 7 1-16,-5 2 0 15,4 0-2-15,-4-6 1 16,7-6-1-16,1-9 1 15,8-8-2-15,-4-11 2 16,7-8-1-16,2-18-1 0,0 0 1 16,11-22-1-16,-6-7 1 15,8-11-1-15,0-11 1 16,7-10-2-16,2-15 1 15,-22 76-1-15,30-92 2 16,-13 45 0-16,5-5-3 16,-22 52 2-16,46-90-2 15,-46 90 1-15,47-83 0 16,-47 83 1-16,48-63 0 15,-48 63-1-15,28-29 1 16,14 29 0-16,-8 29 1 16,-7 23-2-16,-8 33 0 15,-15 14 0-15,-2 14-1 16,-9-2-1-16,-5-21-2 0,6-11-4 15,-10-22-30-15,16 0-1 16,-8-29-2-16,10-7-1 16</inkml:trace>
  <inkml:trace contextRef="#ctx0" brushRef="#br1" timeOffset="70646">21729 1579 114 0,'-6'-14'41'16,"20"10"1"-16,1-3-3 15,19-6-48-15,16 3-31 16,-1 0-2-16,11 2 0 0,-8 1-3 16</inkml:trace>
  <inkml:trace contextRef="#ctx0" brushRef="#br1" timeOffset="71946">5173 4889 75 0,'0'0'37'0,"0"0"0"16,0 20 0-16,-14 10-34 15,1 8-1-15,-3 9 2 16,0 16-1-16,-5 7 1 15,1 13-1-15,-3 0 1 16,5 1-2-16,0-8 2 16,3-5-2-16,0-15 0 0,6-12-1 15,0-15 1-15,4-15-1 16,5-14 1-16,5-27-1 15,1-11 0-15,5-14 0 16,2-10 0-16,2-12 0 16,0-11-2-16,1-5 2 15,3-4-2-15,2 3 2 16,1 5-2-16,-4 13 2 15,2 10-2-15,-3 13 2 16,3 14-1-16,1 19 1 16,-2 17-1-16,1 14 1 15,-1 15-1-15,3 10 1 16,-1 14 0-16,4 7-1 15,2 9 1-15,-3 8-1 16,0 4 0-16,-1 0-1 0,-3 3-1 16,-2-7-2-16,-1-3-2 15,-11-24-17-15,8 3-18 16,-10-27 1-16,4-7-1 15,-8-19 1-15</inkml:trace>
  <inkml:trace contextRef="#ctx0" brushRef="#br1" timeOffset="72096">5224 5246 111 0,'-21'5'41'0,"3"-2"1"16,18-3-3-16,19 9-40 0,14-29-21 15,29 8-20-15,13-18 1 16,26 1-4-16,12-16 2 15</inkml:trace>
  <inkml:trace contextRef="#ctx0" brushRef="#br2" timeOffset="83319">16107 4483 58 0,'0'0'35'16,"5"-20"0"-16,-5 20 0 16,0 0-22-16,0 0-4 15,0 0-3-15,-6 15-2 16,2 4-1-16,0 12-2 15,-2 10 0-15,-1 12 0 16,-4 9-1-16,-4 10 1 16,-3 1 0-16,0 1-2 0,-1-2 1 15,1-11-4-15,12 0-5 16,-7-26-24-16,20-8-1 15,-7-27-2-15,30 2-2 16</inkml:trace>
  <inkml:trace contextRef="#ctx0" brushRef="#br2" timeOffset="83536">16075 4500 93 0,'-14'2'37'0,"1"-7"1"15,13 5 0-15,11-18-35 0,14 3-1 16,17-7-1-16,7-1 0 16,8-4-3-16,5 1 0 15,4 6-8-15,-12-3-26 16,5 16-1-16,-12-3 1 15,-14 18-3-15</inkml:trace>
  <inkml:trace contextRef="#ctx0" brushRef="#br2" timeOffset="83722">16171 4772 91 0,'-3'18'36'0,"3"-18"1"15,31-10 0 1,2-10-36-16,20-4-1 0,8-3 0 15,5-5-5-15,9 16-21 16,-14-9-10-16,-5 14 0 16,-24 7-2-16</inkml:trace>
  <inkml:trace contextRef="#ctx0" brushRef="#br2" timeOffset="83888">16140 5126 109 0,'22'-7'38'15,"24"-2"2"-15,14-23-5 0,21 0-36 16,19 7-28 0,4-17-9-16,12 8-2 0,-6-7-2 15</inkml:trace>
  <inkml:trace contextRef="#ctx0" brushRef="#br2" timeOffset="85024">19803 4256 82 0,'4'-10'40'0,"-5"-2"-1"15,1 12 0-15,-13 19-34 16,4 6-3-16,-6 13 0 15,-3 13-1-15,-3 12 0 16,-6 12-2-16,3 7 1 16,-2 5-1-16,5-4-1 15,5-9-1-15,15-1-8 16,0-24-26-16,19-10-1 15,3-26 0-15,15-9 0 16</inkml:trace>
  <inkml:trace contextRef="#ctx0" brushRef="#br2" timeOffset="85234">19801 4259 99 0,'-23'-10'40'0,"23"10"1"16,-14-1-3-16,26 0-36 15,18-6-2-15,14 0 0 16,13 0-2-16,5-3-2 16,15 11-21-16,-12-9-14 15,2 11 1-15,-17-4-2 16,-7 15 1-16</inkml:trace>
  <inkml:trace contextRef="#ctx0" brushRef="#br2" timeOffset="85414">19737 4592 93 0,'-37'26'40'0,"11"-18"0"16,26-8-1-16,26-6-35 16,23-12-3-16,22-4-1 15,10-4-2-15,9 6-5 16,-15-9-28-16,2 18-4 15,-24-2 0-15,-12 22-1 16</inkml:trace>
  <inkml:trace contextRef="#ctx0" brushRef="#br2" timeOffset="85564">19623 5001 98 0,'16'12'40'16,"25"-25"0"-16,35 0-1 15,25-9-48-15,25-24-29 16,33 3-2-16,7-14-2 15,16 2 0-15</inkml:trace>
  <inkml:trace contextRef="#ctx0" brushRef="#br3" timeOffset="93070">10174 1499 59 0,'0'-13'35'16,"0"13"1"-16,0 0 0 15,0 0-20-15,-10 3-8 16,10 13 0-16,-9 9-2 15,9 12-1-15,-10 14 0 16,5 11-3-16,-4 10 0 16,0 12-2-16,-5 3 1 15,0-1-4-15,4-5-1 16,-3-23-14-16,16 1-21 15,-3-23 0-15,14-11-2 0,1-22 0 16</inkml:trace>
  <inkml:trace contextRef="#ctx0" brushRef="#br3" timeOffset="108275">13250 4510 33 0,'-4'-14'28'16,"4"14"3"-16,-5-10-2 15,-4-2-18-15,9 12-2 16,0 0 1-16,0 0-1 0,-20-14-1 15,20 14 1-15,-20-2-3 16,7 7 0-16,-10-1-1 16,1 6-1-16,-11 2-1 15,-3 8-1-15,-8 5 0 16,1 4 0-16,-4 6-1 15,1 3 1-15,5 3-1 16,5 6 0-16,12 1 0 16,10 4 0-16,13 3 1 15,10 3-2-15,15-1 1 16,16-3-1-16,8 0 1 15,13-11-2-15,5-9 2 16,10-17-1-16,3-19-1 16,5-20 2-16,-1-22-3 15,-2-21 2-15,-5-16-1 0,-7-13 1 16,-22-4-1-16,-17-4 1 15,-22 5-1-15,-23 4-3 16,-18 24-5-16,-29 10-28 16,-13 31 0-16,-18 10 0 15,9 24-3-15</inkml:trace>
  <inkml:trace contextRef="#ctx0" brushRef="#br3" timeOffset="118503">22571 1290 65 0,'0'0'35'0,"27"-53"1"15,-27 53 0-15,0 0-26 16,0 0-2-16,0 0 0 15,0 0-1-15,0 0-2 16,0 0-1-16,9-30-1 16,-9 41-1-16,-7 6-1 15,1 14 0-15,-5 8-2 16,-3 13 2-16,-2 5-1 15,5 10 1-15,7-3-2 16,6 1 1-16,4-6 1 16,3-5-1-16,10-12 2 15,5-6-2-15,8-14 2 16,9-13-2-16,4-14 1 15,5-13 0-15,2-11-1 0,1-11 1 16,2-11-1-16,-4-10 2 16,-5-7-2-16,-46 68 1 15,39-77 1-15,-39 77-1 16,39-77 1-16,-39 77-1 15,29-75 1-15,-29 75-1 16,25-64 2-16,-25 64-2 16,0 0 0-16,30-60 1 15,-30 60-1-15,-15 36 0 16,-5 11-2-16,3 25 1 15,-4 11-1-15,7 7 1 16,2-4-1-16,12-18-2 16,9-9-5-16,-2-21-29 0,17-3-3 15,-7-20 1-15,11-11-4 16</inkml:trace>
  <inkml:trace contextRef="#ctx0" brushRef="#br4" timeOffset="127830">1240 1963 60 0,'4'-19'37'0,"3"5"-3"15,-12 2 2-15,5 12-20 16,-15-12-9-16,15 12-1 16,-10-1-3-16,10 1 0 15,-14 6-1-15,6 4-1 16,0 7 0-16,1 10 0 15,-2 11-1-15,1 12 0 16,-3 8 0-16,-2 13 1 16,-3 7-1-16,1 4 1 15,2-4-1-15,1-5 1 16,2-13-1-16,4-10 1 15,6-20-1-15,7-15 1 16,8-27 0-16,5-18-1 16,8-15 1-16,1-11-1 15,3-14 2-15,-2-9-1 0,0-3 0 16,-3-1 0-16,-5 7 0 15,-5 7 0-15,-5 9-1 16,-4 11 1-16,-3 14-1 16,-4 10 1-16,2 14-1 15,-3 11 1-15,5 24 0 16,4 6-1-16,2 10 1 15,5 10 0-15,6 6-1 16,3 7-1-16,7-3 1 16,0 0-1-16,5-10 0 15,1-6 0-15,2-14 2 16,-2-14-2-16,-3-18 3 15,3-15-1-15,-6-19 1 16,0-14 0-16,-5-12 0 0,-5-11 0 16,-8-10-2-16,1 2 3 15,-6 1-3-15,-9 6 2 16,0 14-5-16,-9 5-3 15,16 19-32-15,-14 7-2 16,7 29-1-16,6-14-3 16</inkml:trace>
  <inkml:trace contextRef="#ctx0" brushRef="#br4" timeOffset="129963">13737 1666 51 0,'1'-25'34'0,"-1"0"0"15,3 6 2-15,-14 0-24 16,11 19 0-16,-1-18-3 16,1 18-2-16,0 0-2 15,-11 9-2-15,1 5 0 16,1 13-1-16,-5 7-1 15,-2 10-1-15,-3 7 1 0,0 5-1 16,-1 3 0-16,0 4 0 16,2-10 1-16,3-6-1 15,2-16 1-15,7-6 0 16,3-14 0-16,3-11 1 15,11-20-1-15,4-13 0 16,3-12 0-16,4-15 1 16,5-5 0-16,0-13-1 15,4-2 0-15,-3 3 1 16,0 3-2-16,-8 11 2 15,-2 13-1-15,-4 17-1 16,-3 12 1-16,-11 21 0 16,9 24-1-16,-5 15 0 15,-1 17 0-15,1 11-1 0,5 6 1 16,4 6-1-16,6-7 1 15,5-5-1-15,8-15 2 16,3-11-1-16,6-24 2 16,1-14 0-16,1-20 0 15,-1-20 1-15,-3-12-1 16,-3-15 1-16,-7-12-2 15,-7-9 1-15,-22 85-3 16,16-89-2-16,-16 89-10 16,4-92-28-16,-4 92 0 15,10-80-2-15,-10 80 0 16</inkml:trace>
  <inkml:trace contextRef="#ctx0" brushRef="#br4" timeOffset="131968">6433 5024 61 0,'5'-15'35'0,"-5"15"-1"16,0 0-2-16,0 0-26 16,2 20 2-16,-4 9-4 15,-8 8 2-15,0 12-3 0,-5 7 1 16,4 10-2-16,-7 1 2 15,6 0-3-15,-3-7 1 16,5-8 0-16,3-13-1 16,6-13 2-16,1-26-1 15,12-8 0-15,1-26 0 16,4-18 0-16,1-11 0 15,3-12 1-15,-2-12-2 16,1-4 1-16,-3 0-2 16,-2 8 1-16,-6 10-1 15,0 16 1-15,-3 11-2 16,-1 17 1-16,-5 29 0 15,0 0 0-15,16 32 0 16,-8 19 0-16,7 9 1 0,6 9-1 16,6 9 1-16,6-1-1 15,8-5 2-15,6-11-2 16,4-15 1-16,6-13 0 15,0-22 0-15,-1-16 0 16,-8-21 0-16,-3-13 1 16,-10-14-2-16,-7-9 1 15,-12-11-1-15,-10-5 0 16,-7 1-2-16,-9-2-2 15,1 10-5-15,-14-2-29 16,18 17-3-16,-6 1 0 16,17 19-3-16</inkml:trace>
  <inkml:trace contextRef="#ctx0" brushRef="#br2" timeOffset="139739">3176 1741 80 0,'5'-17'37'16,"3"5"-1"-16,-7 0 1 0,-3 1-34 15,0-2 1-15,5 1-2 16,-9 0 2-16,-2 2-1 16,-8 0 1-16,-2 4 0 15,-10 4 0-15,-3 6-1 16,-7 5 0-16,-5 13 0 15,-4 11-1-15,-1 9-1 16,-4 9 1-16,6 6-2 16,0 0 2-16,8 9-3 15,9 0 1-15,10-6-1 16,10-8 1-16,15-4 0 15,13-9-1-15,10-10 0 16,16-9 1-16,11-15-1 16,6-9 1-16,8-11 0 0,0-11 1 15,-4-5 0-15,-4-1-1 16,-10-1 1-16,-10 3 0 15,-11 8 0-15,-12 2 0 16,-7 7 0-16,-12 13-1 16,-1 11 0-16,-5 10 0 15,-2 6-2-15,-4 3 2 16,3 4-2-16,3 3-1 15,1-12-10-15,18 4-25 16,1-26-5-16,15-14 1 16,4-21-1-16</inkml:trace>
  <inkml:trace contextRef="#ctx0" brushRef="#br2" timeOffset="141495">15281 1366 89 0,'0'0'38'0,"0"0"0"16,-4-53 0-16,4 53-34 16,0 0-1-16,0 0 2 15,-56-17-2-15,6 19 0 16,-2 17 0-16,-14 13-1 15,-1 13 1-15,-6 13-2 16,8 18 0-16,8 6-1 16,21 0 1-16,10-5-1 15,10-4 0-15,13-10 0 16,14-2-1-16,11-22 1 15,11-10 1-15,9-16-1 16,7-13 1-16,5-11 0 16,2-8-1-16,-2-9 1 15,-4-4 0-15,-6 2-1 0,-7 2 1 16,-10 6-1-16,-5 4 1 15,-10 10-1-15,-12 8 0 16,4 15 0-16,-10 6-1 16,0 5-5-16,-11-6-21 15,18 15-14-15,-4-10-2 16,12 2-1-16,4-17 1 15</inkml:trace>
  <inkml:trace contextRef="#ctx0" brushRef="#br2" timeOffset="150393">2028 4905 79 0,'0'-18'37'0,"0"8"-1"16,-5-8-1-16,5 18-30 16,-9-12-1-16,9 12-1 15,0 0 0-15,-3 12 0 0,2 11-1 16,-3 11-1-16,-1 12 1 15,3 12-1-15,-4 12 1 16,2 11-2-16,-2 6 2 16,-1 1-2-16,5-4 2 15,-2-4-2-15,3-11 0 16,2-13 1-16,-1-12-1 15,4-13 1-15,-3-13-1 16,-1-18 1-16,8-11 0 16,-6-15 0-16,4-15 1 15,-1-10-2-15,-3-13 2 16,4-7-1-16,-3-12-2 15,1-5 2-15,4-1-1 0,1 4 0 16,0 4 0-16,4 10 0 16,3 4-1-16,6 11 1 15,6 14 0-15,1 7-1 16,6 14 1-16,0 6 0 15,3 11 0-15,1 6 0 16,3 11-1-16,-5 5 2 16,-2 8-1-16,-4 9 1 15,-13 2-1-15,-9 8 1 16,-15 5 1-16,-17-2-1 15,-17 2 1-15,-12-4-1 16,-14-7 1-16,-9-7-1 16,-2-10-1-16,0-11-5 15,21-10-33-15,3-25-3 0,29-6-1 16,17-23-2-16</inkml:trace>
  <inkml:trace contextRef="#ctx0" brushRef="#br2" timeOffset="151758">10827 4475 53 0,'0'0'35'0,"-4"-15"0"15,4 15-3-15,-8-13-20 16,8 13 0-16,0 0-3 15,0 0-2-15,0 0-3 16,-13 0 0-16,7 12-1 16,0 10-1-16,-1 9 0 15,-3 14-1-15,-1 12-1 16,-2 8 1-16,-1 13-1 15,-1 4 1-15,-2-2 1 16,2-1-2-16,3-8 2 16,-1-8-1-16,4-14 1 15,2-11-1-15,-2-15 2 0,6-11-2 16,3-12 0-16,-2-16 0 15,3-13-2-15,1-10 2 16,4-12-1-16,-1-11 0 16,3-11-1-16,-3-10 2 15,5-5-2-15,0-5 1 16,3 2 1-16,4 2-1 15,4 8 1-15,2 10-1 16,4 8 0-16,4 16 1 16,6 9-1-16,0 14 1 15,4 9-1-15,1 9 0 16,-2 10 0-16,2 7 0 15,-3 12 0-15,-4 7 0 16,-8 9 0-16,-6 5 0 16,-11 8 0-16,-16 5 0 0,-12 0 0 15,-15 3 0-15,-17-6 0 16,-5-4 0-16,-11-6 0 15,-3-12-3-15,8-9-2 16,0-24-32-16,32-6-3 16,11-27-1-16,29-13-2 15</inkml:trace>
  <inkml:trace contextRef="#ctx0" brushRef="#br2" timeOffset="172547">17748 4452 78 0,'9'-11'37'16,"-11"-4"-1"-16,2 15-4 0,-25-5-28 15,1 10 0-15,-12 3-1 16,-5 15 2-16,-10 3-1 15,4 8 0-15,-3 2-1 16,11 4-1-16,6-3 0 16,17 1-1-16,17-9 0 15,18-4-1-15,19-6-1 16,12-4 1-16,8 0 0 15,4-2 0-15,3 4 0 16,-13 3 1-16,-13 9-1 16,-16 7 0-16,-24 9 2 15,-21 7-1-15,-19 2 1 16,-12 1-2-16,-6-7 2 15,1-7-3-15,11-10-3 16,6-22-30-16,41-9-6 0,-5-23 2 16,40-9-5-16</inkml:trace>
  <inkml:trace contextRef="#ctx0" brushRef="#br2" timeOffset="173591">18796 4387 57 0,'12'-8'36'0,"-7"-5"0"0,-5 13 0 16,3-13-26-16,-3 13-4 15,-34 14 0-15,6 8-1 16,-20 3-1-16,-3 12 0 16,-11 1-2-16,5 6 1 15,3-2-2-15,11 1 1 16,15-2-1-16,17-4-1 15,25-7 0-15,19-5 0 16,18-3 0-16,12-1 0 16,5-1 0-16,1 2 1 15,-10 3-1-15,-15 4 1 16,-26 6 2-16,-22 9-2 15,-27 4 2-15,-17 4-2 16,-17-2 2-16,-8-3-2 0,5-7 0 16,8-14-5-16,30-9-30 15,13-30-5-15,38-11-3 16,24-23 0-16</inkml:trace>
  <inkml:trace contextRef="#ctx0" brushRef="#br2" timeOffset="174402">21767 4113 82 0,'-6'-18'36'16,"-9"21"1"-16,-18 3-1 0,-16 15-32 16,-13 6 1-16,-9 13 0 15,-18 0-1-15,7 8 0 16,-3-1-1-16,19-1-1 15,14-6 0-15,24-2-1 16,33-9 0-16,25-5-2 16,28-4 2-16,19-2-1 15,17 0 1-15,6-2-1 16,-1 1 1-16,-11 4 0 15,-20 4 0-15,-21 4 0 16,-28 6-1-16,-27 5 1 16,-31 4-1-16,-22 5 0 0,-18-3 0 15,-7-4 1 1,0-3-4-16,6-17-7 0,23 2-28 15,6-18-2-15,27-8-1 16,14-19-2-16</inkml:trace>
  <inkml:trace contextRef="#ctx0" brushRef="#br5" timeOffset="186759">8726 1580 82 0,'0'0'38'16,"0"0"-3"-16,7 12-1 15,-13 3-30-15,5 9 0 16,-5 8-1-16,4 12-1 16,-5 8 0-16,1 8-1 15,1 8 0-15,-3 5-1 16,0 1 1-16,0-4-2 15,0-4 0-15,1-14-2 16,4-3-2-16,-6-24-11 16,15-4-21-16,-6-21 2 15,14-6-3-15,-6-18 2 0</inkml:trace>
  <inkml:trace contextRef="#ctx0" brushRef="#br5" timeOffset="186960">8691 1989 85 0,'-24'-13'36'16,"24"13"0"-16,-15 0 1 15,15 0-31-15,0 0-1 16,24 2-2-16,-1-7 0 16,10-3-1-16,5-1-1 15,6-5-1-15,3 1-2 16,1-3-3-16,12 2-32 15,-12-4-1-15,-1 6 0 16,-6-4-1-16</inkml:trace>
  <inkml:trace contextRef="#ctx0" brushRef="#br5" timeOffset="187210">9289 1523 99 0,'-23'12'39'0,"5"12"2"16,-9 5-4-16,6 20-34 16,-4 13 1-16,5 11-1 15,-7 10 1-15,3 9-4 16,2-3 1-16,2 4-2 15,8-11-1-15,3-17-7 0,16-4-29 16,-5-28-4-16,19-10 1 16,0-22-1-16</inkml:trace>
  <inkml:trace contextRef="#ctx0" brushRef="#br5" timeOffset="196104">3663 4932 54 0,'13'-21'34'15,"-2"-1"-1"-15,3 5 1 16,-10-3-23-16,6 10-4 16,-7-3-2-16,-3 13-1 15,0 0 0-15,0 0 0 16,0 0-1-16,-6 23 0 15,-2-5-1-15,-1 5-1 16,-4 6 1-16,1 10 0 16,-6 6 2-16,-3 9-2 15,-5 9 2-15,-2 7-1 16,-5 0 0-16,0 3 0 15,0-9 0-15,4-7-2 16,5-12 0-16,9-8 1 16,13-17-1-16,12-8 0 15,14-18 0-15,17-7-1 0,10-4 1 16,12-2 0-16,4-3-1 15,7 2 1-15,1 4-1 16,0 3 0-16,-6 7 0 16,-6 5 0-16,-6 4-1 15,-8 0 0-15,-3 2 0 16,-9-8-1-16,-2 0-2 15,-8-11-1-15,3 8-15 16,-17-21-18-16,5 4-2 16,-16-10-1-16,1 4 0 15</inkml:trace>
  <inkml:trace contextRef="#ctx0" brushRef="#br5" timeOffset="208785">6045 1783 66 0,'-3'-13'32'15,"3"-1"1"-15,-1-2-1 16,4 5-24-16,0-4-3 15,2 2 0-15,-2 1 1 16,-3 12-2-16,0 0 0 16,0 0-1-16,7 31-1 15,-12 2-1-15,-4 8 2 16,-2 13-2-16,-3 10 0 15,-3 10-1-15,-4 0 0 16,3-4-1-16,-3-4 2 0,5-8-2 16,3-11 1-16,5-8-1 15,0-19 1-15,12-9 1 16,-4-11-1-16,19-19 1 15,-8-12 0-15,6-8 1 16,-2-9 0-16,0-9 0 16,1-3 0-16,-5-1-1 15,-1 0-1-15,-2 6 3 16,-2 11-3-16,-2 8 1 15,-3 11 0-15,1 7-1 16,-2 18 1-16,0 0-1 16,7 19 1-16,-3 3-1 15,5 1 1-15,7 2-2 16,3-3 3-16,12-5-1 0,9-9-1 15,10-11 1-15,3-13 0 16,8-8 1-16,-2-9-1 16,3-2 0-16,-8 1 0 15,-4-2 0-15,-12 9 0 16,-3 8 0-16,-12 15-1 15,-3 16 0-15,-12 19 0 16,-6 14 0-16,-4 15 1 16,-6 14-2-16,-2 2 2 15,-4 8-1-15,1-9 0 16,-2-5 0-16,6-13-1 15,4-13-3-15,8-13-3 16,-3-31-30-16,25 3-3 16,-7-30-1-16,10-6-2 0</inkml:trace>
  <inkml:trace contextRef="#ctx0" brushRef="#br5" timeOffset="216434">17982 1416 54 0,'0'0'35'0,"4"-13"1"16,-4 13-5-16,-12 8-16 15,12-8-5-15,0 0-1 16,-5 11-3-16,5-11-2 15,0 0-1-15,0 0-1 16,-4 17 0-16,6 4-1 16,0 8 0-16,-1 13 0 15,-2 14-1-15,-6 11 2 16,0 11-2-16,-7 5 1 15,-2-2-2-15,0-10 2 16,3-4-3-16,-1-15 2 16,5-14 0-16,4-13 0 15,4-8 0-15,1-17 0 0,0 0 1 16,14-25-1-16,-6-1 2 15,-1-10-1-15,1-9 1 16,0-13-2-16,0-10 3 16,3-6-3-16,-1-8 2 15,4 3-1-15,0-3 0 16,4 10 0-16,6 5 0 15,-24 67-1-15,33-54 1 16,-3 9-1-16,13 17 1 16,-6 7-1-16,10 17 0 15,-6 2 1-15,6 9-1 16,-9 3 0-16,-5 9 0 15,-2 2-1-15,-8 4 0 16,-9 6 0-16,-10 5 1 0,-10 3-1 16,-12 8 0-16,-12 2 0 15,-12 1 0-15,-7-2 1 16,-2-5-1-16,-1-9 1 15,8-5 0-15,3-9 0 16,12-7 0-16,9-11 1 16,20-2-1-16,0-16 1 15,20 5-1-15,11 3 1 16,8 5 0-16,8 4 0 15,2 8 1-15,6 7-1 16,-3 10 1-16,-7 5-1 16,-1 10 1-16,-11 4-1 15,-4 0-2-15,-10-1 2 16,0-4-2-16,-5-4 0 15,0-4-2-15,0-6-1 0,-14-26-11 16,31 11-24-16,-18-21-2 16,9 1-1-16,-11-19 0 15</inkml:trace>
  <inkml:trace contextRef="#ctx0" brushRef="#br5" timeOffset="218106">11693 4271 52 0,'8'-30'36'16,"4"7"-1"-16,-3-4 1 15,1 13-24-15,-5-6-3 16,5 14-1-16,-10 6 0 15,0 0-3-15,9 18-1 0,-8 14-1 16,-3 11-1-16,1 17-2 16,-2 13 1-16,-3 13-1 15,0 12 0-15,-1 3 0 16,-1 1 2-16,2-7-3 15,-1-6 3-15,4-12-2 16,0-14 2-16,2-15-2 16,1-16 2-16,5-10-1 15,-5-22-1-15,0 0 2 16,14-32-3-16,-10-7 1 15,4-14-1-15,-2-9 2 16,4-15-2-16,-4-8 1 0,3-6-1 16,1-1 0-1,4 2 2-15,2 3 0 0,5 9 0 16,1 11 0-16,3 9-1 15,7 12 2-15,1 14-2 16,2 10 1-16,0 9-1 16,0 10 0-16,-2 7 1 15,0 7-1-15,-4 6 0 16,-6 7 0-16,-7 8 0 15,-7 6-1-15,-11 4 1 16,-8 8 0-16,-12 1 0 16,-11 3-1-16,-6 2 1 15,-8 0 0-15,-1-7-1 16,-2-5 1-16,5-4 0 15,4-11 0-15,9-5-1 0,9-5 1 16,12-6 0-16,15 0 1 16,11-3 0-16,12 2 0 15,11 4 1-15,10 6-1 16,0 3 1-16,12 3 0 15,-2 1-1-15,-6 2 0 16,-2 2 0-16,-6 0-1 16,-6-2 0-16,-9-4-5 15,8 10-23-15,-23-21-11 16,7 5-1-16,-21-21-2 15,23 5-2-15</inkml:trace>
  <inkml:trace contextRef="#ctx0" brushRef="#br5" timeOffset="228292">8077 4738 73 0,'-8'-19'38'16,"6"7"0"-16,-10-3 0 15,10 4-30-15,2 11-5 16,0 0 0-16,0 0-1 15,-7 32 0-15,7 0 0 16,3 13-1-16,1 11 1 16,-2 8-1-16,2 8 0 15,-4 5 0-15,2-1 0 16,-2-6-2-16,0-6 0 15,-1-9-2-15,4-5-2 16,-6-19-6-16,16 0-26 16,-12-20-1-16,12-1 0 15,-13-10 0-15</inkml:trace>
  <inkml:trace contextRef="#ctx0" brushRef="#br5" timeOffset="228619">7782 4741 93 0,'-40'-5'39'0,"13"11"1"16,-1-12-5-16,14 9-31 15,14-3 0-15,20-1-1 16,19-6 0-16,17-4 0 16,18-1-1-16,15-2-1 0,13-1 1 15,11-1-1-15,2 0 0 16,-3 0-1-16,-13 7 0 15,-13 1 0-15,-13 5-3 16,-18 1-2-16,-6 13-12 16,-25-16-21-16,-2 15-1 15,-22-10-2-15,0 0-1 16</inkml:trace>
  <inkml:trace contextRef="#ctx0" brushRef="#br5" timeOffset="236099">15098 4447 52 0,'-4'-20'38'15,"-2"5"-1"-15,-17-7 0 16,2 15-11-16,-13-11-20 16,1 13 0-16,-15 6 0 15,-4 25 0-15,-14 20-2 16,-5 28 0-16,-6 17 0 15,7 8-2-15,8 5 1 16,19-3-2-16,28-17 1 16,33-26-2-16,44-33-3 15,39-52-20-15,51-21-18 16,23-32 0-16,28-15-4 0,0-19 3 15</inkml:trace>
  <inkml:trace contextRef="#ctx0" brushRef="#br5" timeOffset="243415">20497 1354 67 0,'11'-46'39'15,"-11"46"1"-15,0 0-1 16,0 0-22-16,0 0-11 15,0 0-1-15,-7-51-1 16,7 51-1-16,0 0-1 16,-17-1-2-16,14 19 1 15,1 11-2-15,3 11 1 16,2 9 0-16,2 13 0 15,-1 10 0-15,-2 8-1 16,-8-5 1-16,-2-3-2 16,0-6-2-16,-6-15-3 0,20-6-29 15,-11-22-3-15,18-12-1 16,-2-23 1-16</inkml:trace>
  <inkml:trace contextRef="#ctx0" brushRef="#br5" timeOffset="243766">20830 1287 91 0,'-1'-22'38'0,"1"22"-1"16,-26 7-1-16,1 22-34 15,-7 16 2-15,-12 7-1 16,2 2 1-16,2-9-1 0,12-7 0 16,3-6-1-16,9-8 0 15,9-6-1-15,9-8 1 16,11-4-1-16,7-7-1 15,8-1 1-15,5 4-1 16,3-4 1-16,0 0-1 16,-1 2 0-16,-3 2 1 15,-3 2-1-15,-3 7 0 16,-4 4-2-16,-6 0 0 15,1 7-4-15,-10-7-28 16,14 5-7-16,-4-7 0 16,10 0 0-16</inkml:trace>
  <inkml:trace contextRef="#ctx0" brushRef="#br5" timeOffset="243917">21245 1824 114 0,'-23'6'42'15,"4"4"0"-15,-7-15-6 16,1 0-36-16,11-3-5 15,-4-15-34-15,22 2-3 16,-6-4 0-16,11 3-2 16</inkml:trace>
  <inkml:trace contextRef="#ctx0" brushRef="#br5" timeOffset="246128">15987 8852 72 0,'0'-19'35'15,"-1"2"-1"-15,1 4 1 16,-8-2-29-16,8 15-2 16,-5-14 0-16,5 14 1 15,-6 21-2-15,3 4-1 16,-5 9 0-16,1 10 0 0,-3 6 0 15,0 13-1-15,-5 1 1 16,2 0-1-16,2-7 0 16,-1-5 0-16,5-11 0 15,2-10-1-15,4-16 1 16,1-15 0-16,9-22 0 15,2-13 0-15,0-16 0 16,1-7 0-16,1-14 1 16,-4-5-2-16,-1-6 0 15,-2 3 0-15,-6 4 0 16,0 9 0-16,-2 14 0 15,1 12 1-15,-5 14-2 16,2 16 2-16,4 11-1 16,-2 25 1-16,3 7 1 0,4 5-1 15,5 6 0-15,9-3-1 16,5 2 2-16,7-8-2 15,8-8 2-15,8-10-2 16,5-9 1-16,0-11 0 16,2-8-1-16,-1-8 1 15,-5-6-1-15,-1-2 1 16,-9-4-2-16,-4 2 3 15,-10 2-3-15,-3 5 2 16,-7 9-1-16,-14 14 0 16,15-2 1-16,-14 21-1 15,-2 15 1-15,-4 14-1 16,1 13 0-16,-2 12-1 15,2 7 0-15,4-1-3 16,8 4-1-16,3-22-10 0,20-1-23 16,0-23-1-16,15-11 1 15,0-23-2-15</inkml:trace>
  <inkml:trace contextRef="#ctx0" brushRef="#br5" timeOffset="246870">17058 8970 101 0,'-17'-2'37'0,"-7"-1"2"16,0 11-2-16,0-3-33 16,0 12 0-16,-5 0-1 15,6 8 1-15,-3 8-1 16,3 6 0-16,0 3-1 0,6 3 1 15,3-2-2-15,6-3 1 16,9-7-1-16,7-9 0 16,8-13-1-16,9-13 0 15,6-15 1-15,6-11-2 16,2-8 1-16,0-9 0 15,-1-4-1-15,-5-1 0 16,-5 3 1-16,-8 5-1 16,-7 10 1-16,-7 6-1 15,-6 12 1-15,0 14 0 16,-11 8 0-16,-1 15 0 15,-2 7 0-15,3 6 0 16,1 2-1-16,5 2-1 0,5-2-1 16,4-7-1-16,11-4-1 15,6-18-2-15,15 3-3 16,-7-21-1-16,17 6-1 15,-12-15 0-15,11 5 1 16,-14-10 2-16,3 8 2 16,-12-4 3-16,-6 4 5 15,-16 15 3-15,8-15 2 16,-8 15 2-16,-17 7 1 15,10 11-1-15,-12-5 0 16,10 16-1-16,-5-1-1 16,5 5-1-16,-1-1-1 15,5-2 0-15,0-5-1 16,5-2 0-16,0-13-1 0,0-10 0 15,0 0 0-15,19-14 0 16,-9-12-1-16,4-4 0 16,1-8 0-16,3 0 0 15,-7-5 0-15,2 6 0 16,-4 5 1-16,-4 5-1 15,-2 9 0-15,-2 7 0 16,-1 11-1-16,0 0 0 16,0 0-1-16,17-4-2 15,-1 8-3-15,-5-16-17 16,20 6-15-16,-7-11 0 15,12 0 0-15,-6-17-2 16</inkml:trace>
  <inkml:trace contextRef="#ctx0" brushRef="#br5" timeOffset="247086">17795 8461 105 0,'-15'35'38'0,"-6"8"3"15,6 22-3-15,-6 4-32 16,10 12-3-16,3 2 1 15,5 8-2-15,6-1-1 16,4-4-2-16,5-4-2 16,2-17-3-16,9-3-14 15,-5-26-17-15,8-10-3 16,-5-25 2-16,8-11-2 15</inkml:trace>
  <inkml:trace contextRef="#ctx0" brushRef="#br5" timeOffset="247352">17953 8891 108 0,'-28'-5'39'0,"4"18"1"16,-9 3-1-16,9 11-31 16,-6 1-4-16,6 6 0 15,5-4-2-15,6 1 1 16,1-5-2-16,11-1 1 15,7-7-1-15,5-6-1 16,8-7 0-16,2-3 0 16,8-7-1-16,-1-4-1 15,4-4 0-15,-2-2-1 16,0-1-1-16,-5-3-4 0,7 14-14 15,-13-15-16-15,6 12-2 16,-7-9 1-16,6 7-1 16</inkml:trace>
  <inkml:trace contextRef="#ctx0" brushRef="#br5" timeOffset="247539">18258 8952 109 0,'-3'17'39'0,"-7"-3"1"15,3 14-2-15,-11-2-33 16,10 9-2-16,-1 1-1 15,3 5 0-15,3-1-2 16,1-3-2-16,7 0-2 16,-1-15-4-16,13 2-24 15,-17-24-7-15,25 5 0 0,-13-25-1 16</inkml:trace>
  <inkml:trace contextRef="#ctx0" brushRef="#br5" timeOffset="248502">18290 8752 108 0,'-12'13'38'16,"-2"1"2"-16,11 7-3 16,-2-4-32-16,13 0-4 15,8-3 1-15,6-2-1 16,1 0 1-16,2 1-1 15,-2-4 1-15,4 6 0 16,-9-1 0-16,1 7 0 0,-9 2 0 16,-4 8-1-16,-7 0 1 15,-1 7-1-15,-9 0 0 16,-3 5 0-16,3-6-1 15,-2-3 0-15,5-8 0 16,6-10 0-16,2-16 0 16,0 0 0-16,19-19 0 15,1-9 0-15,3-10 0 16,4-7 0-16,2-4 0 15,0 0 0-15,-2 4 0 16,0 5-1-16,-7 12 1 16,-5 9-1-16,-2 13 1 15,-13 6 0-15,10 28-1 0,-10 3 1 16,-1 7 0-16,2 1 0 15,1 4-1-15,6-1 0 16,8-8-2-16,3-7 0 16,14-6-1-16,4-18-3 15,16 3-10-15,-12-26-9 16,18 12 1-16,-20-25 7 15,8 8 9-15,-12-8 5 16,-8 1 5-16,-12 5 3 16,-16-6 11-16,3 18 11 15,-22-14-3-15,20 29-5 16,-37-16-7-16,14 18-5 15,-6 4-2-15,0 12-1 16,-1 8-1-16,1 6 0 0,1 6-1 16,8 3 1-16,4 0-1 15,10-4 0-15,7-8 0 16,9-11 0-16,9-13-1 15,5-11 0-15,6-9 0 16,3-10 0-16,-3-8 0 16,0-4 0-16,1 0 0 15,-9 1-1-15,-1 6-1 16,-6 5 0-16,-2 13 0 15,-13 12 0-15,12 10-2 16,-17 18 0-16,-2 22 0 16,-12 18 0-16,-1 21 2 15,-3 8 0-15,-2 12 0 16,-2-1 2-16,2-4 0 0,4-5 2 15,0-20 0-15,7-14 2 16,1-23-2-16,5-17 1 16,8-25-1-16,-11-4 0 15,6-21-1-15,-2-15 0 16,0-11 0-16,2-15 0 15,-1-8 0-15,3-2-1 16,3-1 2-16,5 7-2 16,6 2 1-16,9 3-4 15,11 17-7-15,-5-8-17 16,20 21-13-16,-1-5 0 15,13 12-3-15,5-12 1 16</inkml:trace>
  <inkml:trace contextRef="#ctx0" brushRef="#br5" timeOffset="249449">19902 8617 79 0,'0'0'37'16,"-19"-20"-1"-16,19 20 2 15,-13-5-32-15,13 5-1 16,-4 20 0-16,4 4 1 16,-1 2 0-16,2 18-2 15,-3 7 0-15,2 8 0 0,-3 5 0 16,3 6-2-16,-2-5 1 15,2 0-2-15,0-9-1 16,4-12 0-16,-1-8 1 16,2-15-1-16,-5-21 0 15,0 0 1-15,10-28-1 16,-8-9 0-16,-2-8 0 15,-2-11 0-15,-1-14-2 16,1-7 2-16,-1-5-2 16,3-4 1-16,4 2-1 15,3 4 1-15,3 9 0 16,6 8 1-16,6 14 0 15,3 12 0-15,5 10 1 16,2 16-1-16,-2 8 0 0,3 9 1 16,-2 3-1-16,-5 9 0 15,-4 7 0-15,-6 7 1 16,-12 4-1-16,-6 7 0 15,-12 2 0-15,-4 0 1 16,-10 4 1-16,0-4-1 16,-3-4 1-16,4-6-1 15,5-2 0-15,11-12-1 16,8-8 1-16,14-5-1 15,12-8-2-15,9-5 2 16,11-1-2-16,0-3 2 16,0 3 0-16,-4 9 1 15,-9 9-1-15,-12 7 0 16,-16 9 2-16,-15 13-2 0,-12 3 2 15,-13 7-1-15,-6 1-1 16,-5-6 0-16,4-4-1 16,5-10 0-16,10-9-2 15,14-18-2-15,16-5-13 16,6-27-11-16,26-5-12 15,4-19 1-15,17-3-1 16,2-16 1-16</inkml:trace>
  <inkml:trace contextRef="#ctx0" brushRef="#br5" timeOffset="249658">20618 8348 104 0,'0'0'39'0,"-9"12"2"0,1 22-2 15,-10 7-37-15,1 12 1 16,-3 13 1-16,-4 9-2 15,-1 8 0-15,0 5 0 16,2-4-1-16,8-5-3 16,9-1-1-16,2-29-18 15,22 3-16-15,2-25-4 16,20-11 2-16,1-22-2 15</inkml:trace>
  <inkml:trace contextRef="#ctx0" brushRef="#br5" timeOffset="249975">20918 8832 115 0,'-15'-18'41'15,"0"18"1"1,-13 0-2-16,7 8-34 0,-9 13-4 16,6 9 0-16,0 10-1 15,5 1 0-15,-3 6 1 16,12 3-2-16,4-4 1 15,8-2 1-15,5-11-2 16,11-7 0-16,2-16 0 16,8-12 0-16,5-13 0 15,0-13 0-15,1-8 0 16,-1-12 0-16,-2-3 0 15,-8-5-3-15,-4 6-2 16,-6-1 1-16,-5 15-3 16,-11 3 1-16,0 22-7 15,-16-5-14-15,19 16-13 0,-15 13 1 16,17 7 1-16,0-4 0 15</inkml:trace>
  <inkml:trace contextRef="#ctx0" brushRef="#br5" timeOffset="250229">21449 8765 92 0,'0'0'40'16,"-32"-22"0"-16,5 26 1 15,-13-1-23-15,-1 14-13 16,0 3 1-16,4 9-2 15,0 5 0-15,7 6-2 16,10 1 1-16,11 2-3 0,15-6 0 16,12-8 0-16,17-10 0 15,9-11-4-15,14-9-2 16,-4-24-16-16,23 3-15 15,-12-22-5-15,5-4-1 16,-10-17 0-16</inkml:trace>
  <inkml:trace contextRef="#ctx0" brushRef="#br5" timeOffset="250442">21757 8269 109 0,'-21'34'41'0,"-10"11"2"15,11 18-2-15,-10 5-37 16,13 9 0-16,4 4-1 0,5 1-1 15,7-1-1-15,3-8-2 16,9-4-1-16,0-13-5 16,19-2-19-16,-9-30-15 15,11-5-2-15,-6-23 2 16,12-7-1-16</inkml:trace>
  <inkml:trace contextRef="#ctx0" brushRef="#br5" timeOffset="250676">21883 8631 111 0,'-37'-4'42'0,"3"15"2"16,-6 1-3-16,10 7-35 16,5 0-3-16,13 2 1 15,7-5-2-15,7 3 0 0,13-5-2 16,7 1 0-16,9-7 0 15,1 1 0-15,6-2 0 16,-2-1 0-16,8 5-4 16,-10-18-19-16,16 16-17 15,-14-13-4-15,10 9 0 16,-3-8 0-16</inkml:trace>
  <inkml:trace contextRef="#ctx0" brushRef="#br5" timeOffset="250810">22299 8891 130 0,'-17'15'45'0,"-12"-11"-1"15,5 1-8-15,-6-7-36 16,4-8-3-16,12 14-20 0,-16-16-18 16,7 12-4-16,-13-5 1 15,0 8-2-15</inkml:trace>
  <inkml:trace contextRef="#ctx0" brushRef="#br5" timeOffset="251476">16301 10067 93 0,'11'-18'36'0,"-11"18"2"16,0 0 0-16,12 32-32 15,-14-1-5-15,5 15 1 0,-3 6-1 16,2 11 1-16,1 7-1 16,1 2-1-16,2 0-1 15,1-9-1-15,6-5-4 16,-9-24-19-16,14-1-13 15,-8-22 0-15,8-7-1 16,-8-20 1-16</inkml:trace>
  <inkml:trace contextRef="#ctx0" brushRef="#br5" timeOffset="251711">16172 10061 111 0,'-39'-22'41'15,"12"19"1"-15,1 2-1 0,15 10-34 16,6 5-3-16,15-4-2 15,15-9-1-15,13-6-1 16,12-5-1-16,14-6-1 16,10-3-1-16,6-7-1 15,7 7-5-15,-11-11-19 16,5 19-12-16,-13-4 1 15,-5 16-1-15,-19 3 1 16</inkml:trace>
  <inkml:trace contextRef="#ctx0" brushRef="#br5" timeOffset="251882">16874 10249 104 0,'-11'37'37'0,"8"12"3"0,-6-11-4 16,7 11-31-16,-2-6-3 15,5-2 2-15,2-3-3 16,0-8-2-16,5-5-2 15,-8-25-7-15,32 3-28 16,-19-28-1-16,13-8-1 16,-3-17-1-16</inkml:trace>
  <inkml:trace contextRef="#ctx0" brushRef="#br5" timeOffset="252025">16912 9824 108 0,'-42'-23'39'15,"9"18"0"-15,2 7-2 0,17 10-36 16,9 7-8-1,5-19-29-15,17 14-3 0,9-17 2 16,17-2-3-16</inkml:trace>
  <inkml:trace contextRef="#ctx0" brushRef="#br5" timeOffset="252242">17328 9731 112 0,'-7'33'40'15,"-11"4"0"-15,10 19-2 16,-6 2-34-16,8 14-1 15,-2 7-2-15,7 6 2 16,-2 4-3-16,3 1 0 0,3-6-2 16,0-9 0-16,4-6-4 15,-6-25-13-15,12 0-19 16,-8-23-3-16,9-8 1 15,-7-24-1-15</inkml:trace>
  <inkml:trace contextRef="#ctx0" brushRef="#br5" timeOffset="252415">17238 10203 114 0,'-17'-8'40'0,"0"2"1"16,17 6-2-16,3 13-34 15,16-13-3-15,16-10-3 16,13-9-2-16,13-1-5 15,-8-16-29-15,24 1-3 0,-9-12 1 16,6 4-2-16</inkml:trace>
  <inkml:trace contextRef="#ctx0" brushRef="#br5" timeOffset="252603">17837 9723 114 0,'-29'34'40'0,"6"22"0"15,-11 4-2-15,9 20-37 16,-2 6 0-16,6 10 2 15,1 3-4-15,7 0 1 16,3-1-4-16,4-15-3 16,23-3-30-16,-9-26-1 15,14-8-2-15,-1-26-1 0</inkml:trace>
  <inkml:trace contextRef="#ctx0" brushRef="#br5" timeOffset="252964">17892 10276 109 0,'-11'33'41'0,"-4"-3"-1"16,14 4 0-16,1-21-36 15,18 1-1-15,9-14-1 16,12-9 0-16,9-9 1 15,4-9-1-15,0-8 1 16,-2-1-2-16,-9-1 1 0,-8 1-1 16,-15 5 1-16,-13 8-2 15,-18 13 0-15,-12 14 0 16,-12 16 0-16,-6 12 0 15,-5 14 0-15,2 9 0 16,7 6 0-16,9 4 0 16,16-5 0-16,17-12 0 15,18-12 0-15,20-17-6 16,25-7-15-16,-5-30-15 15,25-3-7-15,-2-20 0 16,12-7 0-16</inkml:trace>
  <inkml:trace contextRef="#ctx0" brushRef="#br5" timeOffset="253782">19248 10053 70 0,'3'-47'38'0,"2"12"1"15,-6 2-1-15,2 20-13 16,-8-3-19-16,7 16-2 15,-12 14 1-15,7 17-1 0,-6 10 0 16,1 17-2-16,2 8-1 16,4 13 2-16,3 7-2 15,1 0 1-15,5-3-3 16,2-10 2-16,2-10-2 15,1-12 3-15,3-17-2 16,-5-21 0-16,2-18 0 16,0-18 0-16,-3-19-1 15,-3-11 1-15,0-10 1 16,-2-15-1-16,-2-9 1 15,0-8-1-15,-1-2 2 16,2 2-3-16,3 8 3 16,1 12-2-16,2 14 0 15,4 14 0-15,2 17 1 0,4 17 0 16,1 15-1-16,7 19 1 15,-4 6 0-15,1 8 0 16,-4 6-1-16,-2 6 0 16,-9 4 1-16,-6 1-1 15,-9 5 0-15,-8-5 2 16,-8 0-5-16,-6-8 2 15,2-4-2-15,-3-11 0 16,9-2-4-16,2-20-12 16,23 8-13-16,-3-15-10 15,21-6 1-15,7-9-2 16</inkml:trace>
  <inkml:trace contextRef="#ctx0" brushRef="#br5" timeOffset="254180">19899 10185 88 0,'0'0'38'15,"0"0"1"-15,-19-7 0 16,7 16-15-16,-12-6-20 16,0 9-1-16,-11 3-1 15,2 10 2-15,-8 6-2 16,1 6 1-16,0 6-2 15,5 2 1-15,5-4-1 16,7-1 1-16,13-9-1 16,14-7 1-16,16-16-2 15,14-13 0-15,12-14 0 0,7-11 0 16,9-13 0-1,3-6 0-15,-4-4 0 0,-9 0 0 16,-10 6 0-16,-9 6 0 16,-13 12 0-16,-11 11 0 15,-9 18 0-15,-15 5 0 16,-3 16 0-16,-2 8 0 15,0 10-4-15,3 2 1 16,8 6-3-16,4-6-2 16,21 8-14-16,-4-28-9 15,23 4-10-15,1-18 2 16,17-3-2-16,0-17 3 15</inkml:trace>
  <inkml:trace contextRef="#ctx0" brushRef="#br5" timeOffset="254953">20406 10162 108 0,'-36'-12'39'15,"4"20"3"-15,-15-1-3 16,8 15-33-16,-4 4-4 16,7 11 2-16,4 4-2 15,9 3 1-15,4-5-2 16,15-4 1-16,8-7-2 15,12-9 1-15,11-14 0 16,10-10-1-16,4-12 1 16,6-10-3-16,-2-9 4 15,-2-9-3-15,-5-3 2 16,-7-3-2-16,-9 2 2 15,-9 4-2-15,-8 7 0 0,-7 10 2 16,-5 13-2-16,-6 15 1 16,-4 18-1-16,-5 22 0 15,-1 20-1-15,-2 18 2 16,-4 14-1-16,4 11 2 15,-2 4-3-15,4 0 2 16,3-6-2-16,3-11 2 16,-1-13-1-16,6-21-1 15,1-14 2-15,3-18-2 16,8-24 3-16,0 0 0 15,-9-38 1-15,15-5 0 16,4-15 0-16,3-10 0 16,3-9 0-16,5-5 0 15,2 1-2-15,1 9 0 0,1 11 1 16,0 9-1-16,0 14 0 15,2 8 1-15,1 13 2 16,2 6-3-16,3 7 0 16,2-2 0-16,4-3 0 15,5-3 0-15,0-6 0 16,1-2 0-16,-2-3 0 15,-5-4 0-15,-4 2 0 16,-10-2 0-16,-9 3 0 16,-8 2 0-16,-10 2 0 15,-7 5 0-15,-7 4 0 16,-4 4 0-16,-7 7 0 15,-1 5 0-15,-1 9 0 16,0 9 0-16,-1 8 0 16,3 7 0-16,4 5 0 0,9 3 0 15,9 0 0-15,11-6 0 16,14-6 0-16,11-14 0 15,13-10 0-15,9-15 0 16,13-5-4-16,-6-25-17 16,19 12-5-16,-24-30-11 15,12 9-5-15,-13-15-3 16,0-1 3-16</inkml:trace>
  <inkml:trace contextRef="#ctx0" brushRef="#br5" timeOffset="255916">16407 11308 83 0,'6'-13'39'0,"-8"0"-1"16,2 13-2-16,-8 15-33 15,0 4 1-15,-4 10-1 16,0 10 1-16,-4 8-2 16,1 12 3-16,0 2-3 15,0 6 2-15,2-6-2 16,5-4-2-16,0-11 1 15,5-11-2-15,3-10 2 16,0-25-4-16,12 0 4 16,0-26-3-16,3-13 3 15,1-7 1-15,2-12-2 0,-1-3 2 16,-2-7-2-16,0 2 1 15,-3 6 0-15,-5 11-1 16,-3 14 0-16,1 9-1 16,-5 14 1-16,0 12 0 15,2 29 1-15,2 9-1 16,-1 14 0-16,6 3 3 15,4 5-3-15,6 5 2 16,5-9-1-16,7-4 2 16,4-17-2-16,4-9 1 15,2-15-1-15,-3-14-1 16,-3-14 1-16,-3-15-1 15,-3-11 1-15,-10-9-3 16,-3-10 2-16,-7-4-3 16,-1 2 0-16,-5-1 0 0,-3 10-2 15,-8 4-4-15,12 28-14 16,-20-3-11-16,16 26-5 15,-18 12-2-15,13 12 2 16</inkml:trace>
  <inkml:trace contextRef="#ctx0" brushRef="#br5" timeOffset="256313">17133 11587 91 0,'0'0'40'0,"0"0"1"0,0 0-2 16,5-11-35-16,15-1-2 16,3-6-1-16,8 0 1 15,-4-3-1-15,3-1 0 16,-5 3-1-16,-3-3 1 15,-6 0-1-15,-10 3 1 16,-5 0-1-16,-7 3 1 16,-10 4-1-16,-6 5 0 15,-6 7 1-15,-9 13 0 16,0 11-1-16,-5 11 1 15,-4 10 0-15,3 5 2 16,6 6-2-16,9 1 2 16,9-1-3-16,18-12-1 0,15-10 0 15,16-18-3-15,25-6-1 16,10-23-14-16,26 3-16 15,-6-23-7-15,17 3 2 16,-10-12 0-16</inkml:trace>
  <inkml:trace contextRef="#ctx0" brushRef="#br5" timeOffset="256674">17746 11480 95 0,'-40'13'39'0,"-10"1"2"16,5 10 0-16,-7-2-34 15,10 5-3-15,4 1-1 16,11 4 1-16,5-2-2 15,11 2 2-15,8-5-3 0,9-1 2 16,9-11-3-16,8-3 2 16,6-11-1-16,5-8-2 15,2-8 1-15,1-9-2 16,-1-5 2-16,-5-7-2 15,-1-2 2-15,-7-2-3 16,-3 5 3-16,-6 5-1 16,-1 5 0-16,-10 9 0 15,-3 16 1-15,0 0-1 16,-9 23 1-16,1 4 0 15,2 7-1-15,3 2 1 16,3 0-3-16,3-4-1 16,16-1-12-16,-7-29-13 15,25-1-11-15,-2-20-1 0,16-8 0 16,-1-18 0-16</inkml:trace>
  <inkml:trace contextRef="#ctx0" brushRef="#br5" timeOffset="256854">18239 11008 103 0,'-25'14'39'0,"-9"12"2"16,2 27-2-16,-5 10-37 16,4 9-2-16,1 6 0 15,8 1-1-15,6 2-1 16,6-10-3-16,18 2-31 15,-11-22-4-15,16-4 0 16,-7-20-1-16</inkml:trace>
  <inkml:trace contextRef="#ctx0" brushRef="#br5" timeOffset="257320">17984 11435 97 0,'0'0'40'15,"-19"-13"1"-15,19 13-1 16,0 0-35-16,37 0-2 15,-2-7-1-15,12 0 0 16,1-2 0-16,4 1-1 16,-3 1 1-16,-5 1-1 15,-9 6 0-15,-11 7 0 16,-11 6 0-16,-10 6 0 15,-6 9 1-15,-6 4-1 0,-6 3-1 16,-1 4 1-16,1-1-1 16,3-3 2-16,-2-3-2 15,8-7 1-15,4-8-1 16,2-17 0-16,17 5 0 15,-1-16 0-15,6-11 0 16,3-7-2-16,0-4 2 16,4-4-1-16,-6 1 1 15,0 2 0-15,-6 11 0 16,-4 5 0-16,-13 18 0 15,12 0 0-15,-13 18 0 16,-5 8 0-16,1 10-1 16,-1 0 1-16,4 6-2 15,1-3-1-15,12 4-6 0,-8-24-12 16,26 7-15-16,-9-20-8 15,12-5 3-15,-3-16-3 16</inkml:trace>
  <inkml:trace contextRef="#ctx0" brushRef="#br5" timeOffset="257672">18726 11474 96 0,'-24'13'41'0,"10"8"1"15,-1-7-3-15,16 5-34 16,-1-19-2-16,27 16-1 15,1-15 0-15,7-6-1 16,7-8 1-16,6-7-2 16,2-5 1-16,-5-4 0 0,-5-5-1 15,-6 2 1-15,-7 0-1 16,-12 5 0-16,-11 5 0 15,-8 8 1-15,-11 10-1 16,-6 12 0-16,-8 9 0 16,-2 11 0-16,-4 10 0 15,-2 5 1-15,7 5-1 16,3-1-1-16,12-1 0 15,8-7-2-15,17-7-2 16,7-21-8-16,28 4-16 16,-1-23-12-16,16-4 1 15,3-21-2-15,8-5 3 0</inkml:trace>
  <inkml:trace contextRef="#ctx0" brushRef="#br5" timeOffset="258006">19382 11235 87 0,'-31'17'39'16,"-12"2"0"-16,6 14 1 15,-8-2-30-15,10 7-6 16,1-2-2-16,14 1 1 16,4-5-1-16,14-7-1 15,11-7 0-15,9-9-1 16,10-8 0-16,5-6-1 15,5-7 0-15,0-1 0 16,0 0 1-16,-8 1 0 16,-4 4 0-16,-7 9 1 0,-19-1 0 15,9 23 1-15,-16-1-1 16,-8 5 1-16,-2 3 0 15,-3 1-1-15,1 0-1 16,1-7 1-16,9-4-5 16,9-20-7-16,13 12-16 15,2-27-15-15,19-2 2 16,4-19-2-16,17 0 1 15</inkml:trace>
  <inkml:trace contextRef="#ctx0" brushRef="#br5" timeOffset="258307">19762 11233 105 0,'-27'14'42'0,"-13"-3"0"0,10 12 0 16,-11-1-38-16,19-3-1 16,9-1-1-16,13-3 0 15,7-2-1-15,12-4 0 16,8-1 0-16,-2-1 0 15,4 1 0-15,-5 4 0 16,-3 3 1-16,-9 6-1 16,-10 8 0-16,-9 5 0 15,-9 3 1-15,-8 2-2 16,-4 2 0-16,-6-1 0 15,1-4-2-15,-7-12-7 16,14 4-8-16,-15-23-13 16,25 3-14-16,-12-15-2 15,10-2 1-15,-7-14 0 0</inkml:trace>
  <inkml:trace contextRef="#ctx0" brushRef="#br5" timeOffset="258866">16775 12357 74 0,'0'0'40'0,"-32"-15"-1"15,3 26 1-15,-19 1-31 16,0 15-3-16,-7 4-1 16,1 13-1-16,2 5-1 15,3 7 0-15,10 0-2 16,7 3 1-16,12-5-2 15,6-3-1-15,14-5 0 16,13-8 0-16,15-11-3 16,10-15-2-16,20-4-3 15,-1-25-13-15,27 7-15 16,-9-24-2-16,15 2-1 15,-10-13 2-15</inkml:trace>
  <inkml:trace contextRef="#ctx0" brushRef="#br5" timeOffset="259717">16988 12650 74 0,'-33'22'39'15,"-8"-2"0"-15,9 11 1 16,-12-4-30-16,15 7-4 16,4-3-1-16,10 2-1 15,4-1 0-15,14-3-2 16,8-7 0-16,11-2-1 15,12-12 0-15,9-3-1 16,2-10 0-16,1-8-1 16,2-4 0-16,-5-6 0 15,-4-3-1-15,-10-7 1 16,-6 3-1-16,-8-6 0 15,-4 4 1-15,-8 1 0 0,-4 1 1 16,-4 5 0-16,-2 5 0 16,0 5 1-16,7 15 0 15,-17-11 1-15,17 11-1 16,0 0 0-16,-8 10 0 15,8-10 1-15,18 9-1 16,1-5-1-16,5-6 1 16,9 2 0-16,0-1 0 15,4 1-1-15,-1 1 1 16,-3 4-1-16,-3 3 1 15,-8 6-1-15,-4 4 0 16,-10 7 1-16,-6 5-1 16,-7 1 0-16,-8 5 0 15,-2-1 1-15,-1 1-1 16,-1-6 0-16,0-3-1 0,6-11 1 15,11-16 0-15,0 0 0 16,4-26 0-16,16-7 0 16,8-10-1-16,6-6 1 15,3-4 0-15,-3-2 2 16,2 7-2-16,-8 10 2 15,-7 7-2-15,-6 12 2 16,-15 19-2-16,0 0 0 16,0 0 1-16,-1 29-3 15,-5-3 3-15,-3 0-2 16,4 4 1-16,3-5-2 15,3-2 3-15,5-5-1 0,8-11 1 16,8-10-1 0,3-9 1-16,8-7-1 0,1-7 1 15,2-3 0-15,-2-2 0 16,-3 2 1-16,-5 4-2 15,-8 4 2-15,-5 8-2 16,-13 13 2-16,13-3-2 16,-13 3-1-16,-3 24 1 15,0-1-1-15,-1 7 0 16,-3 2-2-16,4 9 1 15,-1-3-3-15,7 1 0 16,1-7-2-16,13 2-5 16,-5-24-9-16,25 10-7 15,-16-30-2-15,26 5-8 16,-13-19 0-16,10-1 2 15</inkml:trace>
  <inkml:trace contextRef="#ctx0" brushRef="#br5" timeOffset="260257">18201 12579 89 0,'-14'-19'38'0,"14"19"2"16,-28-5-2-16,14 15-33 15,0 5-1-15,2 12 0 16,0 6-1-16,5 8-2 16,-2 4 2-16,3 2-2 15,1 1 1-15,4-3 0 16,1-8-1-16,0-4 0 15,5-13 0-15,-5-20-1 16,13 5 0-16,-1-22 0 16,3-12 0-16,1-9 0 0,2-7 0 15,-2-7-1-15,2-4 1 16,-1-1 1-16,-2 1-1 15,-4 4 0-15,4 7 0 16,2 7 1-16,-2 9-1 16,3 7 1-16,2 12-1 15,0 7 0-15,0 12-1 16,1 6 2-16,-2 4-2 15,-1 5 2-15,-6 5-2 16,-4 1 0-16,-8-2 0 16,-3 3 0-16,-9-2 1 15,-4-4-1-15,-5 3 1 16,-7-7-1-16,-1-2 1 15,1 1 1-15,-1-2-1 0,0 2 0 16,0 3 1-16,0 7-1 16,-1 13 1-16,0 12 0 15,-4 14 0-15,-2 8-1 16,1 3 0-16,2-2 0 15,7 0-2-15,1-15-3 16,18-9-7-16,-1-38-9 16,30-3-8-16,-8-36-7 15,23-9-5-15,4-24-2 16,12-12 1-16</inkml:trace>
  <inkml:trace contextRef="#ctx0" brushRef="#br5" timeOffset="260738">18651 12046 80 0,'-6'-15'40'0,"6"15"-2"16,0 0 2-16,0 0-34 15,-14 30-3-15,11 3 0 16,-2 12 0-16,1 9 0 15,-3 10-2-15,0 12 1 16,0 3-2-16,-1 3-1 16,2-1-2-16,0-8-2 15,7 2-10-15,-5-22-23 16,14-3 0-16,-2-22-3 15,13-6 3-15</inkml:trace>
  <inkml:trace contextRef="#ctx0" brushRef="#br5" timeOffset="261112">18700 12576 85 0,'-15'4'39'0,"-6"-2"-1"16,19 11 2-16,2-13-34 15,11 10-3-15,17-10-1 16,15-2 0-16,8-10-1 15,7-3 2-15,-2-3-2 16,1-2 2-16,-8-1-2 16,-6 1 1-16,-17-1-1 0,-12 4 1 15,-15 5-1-15,-12 5-1 16,-10 5 0-16,-7 4 1 15,-9 7-1-15,-2 9 0 16,-3 6 0-16,4 7 0 16,3 4 0-16,5 4 0 15,11 0 1-15,12 1-1 16,14-6 0-16,13-9-1 15,18-10 0-15,11-14-1 16,17-6-4-16,2-25-7 16,19 7-14-16,-14-27-12 15,11 2 0-15,-15-17-2 16,0 2 2-16</inkml:trace>
  <inkml:trace contextRef="#ctx0" brushRef="#br5" timeOffset="261294">19461 11926 97 0,'-22'30'40'0,"-9"15"0"15,7 23-1-15,-1 6-37 16,1 8 0-16,3 5-1 16,3 0-2-16,9-1-1 15,2-10-5-15,14 3-17 16,-5-26-16-16,10-7 1 15,-5-23-2-15,10-9 1 16</inkml:trace>
  <inkml:trace contextRef="#ctx0" brushRef="#br5" timeOffset="261613">19249 12370 100 0,'0'0'41'15,"0"0"1"-15,21 16-1 16,-6-15-37-16,18-4-1 15,7-8-1-15,7 2 1 16,1 0-1-16,-1 2 0 16,-5 2 0-16,-4 6-1 15,-10 8-1-15,-9 7 1 16,-14 8-1-16,-8 9 1 15,-6 8-2-15,-8 0 0 16,0 3 0-16,-3-2-2 16,9-6-1-16,-2-7-2 0,11-7-1 15,2-22-7-15,22 2-12 16,-8-27-14-16,13-3 0 15,-2-19 0-15,4-1 3 16</inkml:trace>
  <inkml:trace contextRef="#ctx0" brushRef="#br5" timeOffset="261744">19665 12144 96 0,'-20'-6'39'0,"-4"1"1"16,12 15-1-16,1-6-34 16,11-4-6-16,16 20-8 15,-1-19-27-15,23 7-4 16,-1-7 2-16,14 7-2 0</inkml:trace>
  <inkml:trace contextRef="#ctx0" brushRef="#br5" timeOffset="262348">19938 12381 98 0,'-28'22'39'0,"6"14"4"16,-8-8-4-16,16 2-34 16,-3 2-1-16,7 0-2 15,0-1 0-15,10-2 0 16,5-7-1-16,9-5-1 16,3-9 0-16,9-6-1 15,0-10 0-15,4-9-2 16,1-4 0-16,-4-9 1 0,1-6-1 15,-6-2 1 1,-2-4-1-16,-7 2 1 0,-2-1 1 16,-3 6 0-16,-2 4 2 15,-1 8 0-15,-2 4 1 16,-3 19 0-16,11-14 2 15,-11 14-1-15,8 15 0 16,-4 1 1-16,1 3-1 16,0 4-1-16,-1 3-1 15,1 3 1-15,-5 4-2 16,0-1 0-16,-5 2 0 15,-1 2-1-15,-2-2 1 16,-1-1-1-16,0-5 1 16,0-6 0-16,2-9 0 0,7-13 1 15,0 0-1-15,11-16 0 16,7-9 1-16,6-6 0 15,4-6-1-15,9 0 1 16,-1 0-1-16,3 6 1 16,-3 7 0-16,-4 11 0 15,-6 13 0-15,-4 14-1 16,-9 10 0-16,-6 4 0 15,-5 10 0-15,-4 2-1 16,-4 8-2-16,-2-7-6 16,8 5-4-16,-12-20-6 15,19 13-11-15,-13-22-11 16,16 0-2-16,-10-17-2 15,19 5 3-15</inkml:trace>
  <inkml:trace contextRef="#ctx0" brushRef="#br5" timeOffset="262864">16480 13564 68 0,'0'-19'41'0,"0"19"-2"16,0 0 1-16,-4 14-30 16,-4 16-7-16,-1 16-1 15,0 13 0-15,1 14 0 0,0 8-2 16,5 6 0-16,1-1-1 15,7-7-2-15,7-11-2 16,0-27-10-16,17-4-23 16,-6-28-1-16,6-9-1 15,-5-23 2-15</inkml:trace>
  <inkml:trace contextRef="#ctx0" brushRef="#br5" timeOffset="263200">16403 13547 88 0,'-11'-16'41'16,"11"16"0"-16,15-14-1 0,6 12-37 16,9-5-1-16,10 2-1 15,5 3 1-15,4 7 0 16,-1 3-1-16,1 9 0 15,-4 6 0-15,-8 14-1 16,-7 8 0-16,-10 8 1 16,-11 7-2-16,-10 8 2 15,-11 5-1-15,-10-2-1 16,-8-1 1-16,-9-5-1 15,-2-8 0-15,0-11-1 16,4-13-1-16,3-18-3 16,17-7-2-16,0-27-15 15,38 0-15-15,1-24-3 0,20 3 1 16,1-14 1-16</inkml:trace>
  <inkml:trace contextRef="#ctx0" brushRef="#br5" timeOffset="263397">17063 13786 82 0,'0'0'39'15,"1"24"1"-15,-14-11-2 16,3 18-32-16,-2 2-2 16,2 9-2-16,-3 4-1 15,5 2 0-15,-2-1-1 16,6-7-1-16,4-4-1 15,4-18-5-15,13 1-13 16,-17-19-19-16,37-25-1 0,-15-12-2 16,13-5 3-16</inkml:trace>
  <inkml:trace contextRef="#ctx0" brushRef="#br5" timeOffset="263548">17078 13466 74 0,'-31'-10'40'15,"0"1"-3"-15,12 17 2 16,6 5-33-16,12-1-8 15,20 14-13-15,0-15-22 16,26 9-1-16,-1-1 0 16,16 9 0-16</inkml:trace>
  <inkml:trace contextRef="#ctx0" brushRef="#br5" timeOffset="263961">17669 13807 67 0,'-16'1'38'0,"-11"-12"-1"16,3 10 2-16,-18-3-32 15,10 11-2-15,-10 2 1 16,1 14 0-16,-4 9-1 16,5 10-1-16,-2 5 0 15,5 5-1-15,9-1-1 16,11-5 0-16,12-5-1 15,14-14 0-15,18-13-1 16,16-19 1-16,14-14-1 16,9-12 1-16,3-12 0 15,3-7-1-15,-6-4 0 0,-11 1 0 16,-9 4 0-16,-15 9 0 15,-13 11 0-15,-9 12 0 16,-9 17-1-16,-11 7 1 16,-2 13 0-16,-2 10-1 15,5 6-1-15,1 5 1 16,6 1-3-16,6 0 1 15,7-3-2-15,9-10-2 16,13-2-3-16,-1-21-11 16,25 13-9-16,-9-25-8 15,10 0-1-15,-5-17 1 16</inkml:trace>
  <inkml:trace contextRef="#ctx0" brushRef="#br5" timeOffset="264479">18233 13850 70 0,'0'-31'40'0,"-16"-1"-2"15,7 16 1-15,-19 0-30 16,8 19-3-16,-4 10 0 15,-3 12-1-15,-2 11-2 16,4 14 1-16,-3 3-1 16,8 0-1-16,5-4-1 15,9-4 1-15,6-9-2 16,14-12 0-16,7-15 1 15,8-15-2-15,8-14 2 16,1-10-1-16,5-8 0 16,-3-8 0-16,-2-4 0 15,-7 2 0-15,-4 0-1 0,-8 8 0 16,-5 10 0-16,-8 13 0 15,-6 17 0-15,-5 11 1 16,-4 23-2-16,-6 17 1 16,-7 20 1-16,-2 18-1 15,-5 12 1-15,1 7 0 16,-1 0 0-16,6-3-1 15,1-9 1-15,6-15-1 16,6-16 1-16,3-18-2 16,6-20 2-16,1-27 0 15,0 0 0-15,0-17 1 16,-1-17 0-16,1-11 2 15,0-10-2-15,2-9 1 16,3-8 0-16,1-4-1 0,4-5-1 16,5 0 1-16,6 10-1 15,2 4-3-15,10 14-6 16,-7-1-7-16,21 29-11 15,-19-12-6-15,21 25-7 16,-5-6-3-16,15 6 2 16</inkml:trace>
  <inkml:trace contextRef="#ctx0" brushRef="#br5" timeOffset="265929">18599 13763 66 0,'15'-13'40'15,"-7"-3"-3"-15,3 10 3 16,-11 6-31-16,0 0-5 16,3 15 0-16,-4 13 0 15,-6 8-2-15,1 11 1 0,0 4-1 16,1 5 0-16,-3 1-1 15,3-3 0-15,0-9 0 16,3-8-1-16,0-12 0 16,2-8 0-16,0-17 1 15,0 0-1-15,11-22 1 16,-2-7-1-16,2-10 2 15,4-4-1-15,-1-7 0 16,2-3 1-16,3 1-1 16,-2 5 0-16,-2 4 0 15,1 13 0-15,2 7-1 16,-3 10 0-16,1 8 0 15,4 7 0-15,4 5 0 16,5 3 0-16,6 1-1 0,5-1 1 16,7-2 0-16,3-2-1 15,4-4 1-15,-2-4-1 16,-5-2 1-16,-5 0-1 15,-7 0 2-15,-8 0-1 16,-12 1 0-16,-15 3 0 16,0 0 0-16,-18 14 0 15,-6-1 1-15,-6 7-1 16,-7 5 0-16,-3 6 1 15,-4 5-1-15,1 3 0 16,1 0 1-16,6-1-1 16,10-2 0-16,11-6 0 15,12-8 1-15,12-12-1 16,16-12 0-16,15-14 1 0,11-11 0 15,2-7 0-15,5-7 0 16,-4-6 0-16,-6 2 1 16,-6 1-2-16,-13 6 1 15,-14 7 0-15,-6 9-1 16,-14 10 0-16,5 12 0 15,-19 2-1-15,5 14 1 16,-1 6-1-16,2 7 0 16,0 5 1-16,6 5-1 15,4 0 0-15,6-3 0 16,6-4 0-16,6-6-1 15,9-9 1-15,5-6 0 16,8-12-1-16,1-10 1 0,4-8 1 16,3-8-1-16,-2-2 0 15,-3-5 1-15,-6 0 0 16,-5 2 0-16,-8 7 1 15,-9 3-1-15,-6 9 1 16,-6 13-1-16,0 0 1 16,-18 15 0-16,6 6-1 15,-2 4 0-15,-1 10 0 16,1-1 0-16,3 2-1 15,0-5 1-15,4-3 0 16,5-7-1-16,4-11 1 16,-2-10 1-16,26-15 0 15,-8-7 0-15,3-9 1 16,5-6-1-16,-1-3 0 0,-2-2 1 15,-3 6-1-15,-5 8 0 16,-6 6 0-16,-3 9-1 16,-6 13-1-16,0 0 1 15,-10 16 0-15,0 4 0 16,6-2 0-16,1 2 0 15,3-2-1-15,3 0 1 16,6-7 0-16,4-7 1 16,5-7-1-16,3-7 1 15,3-6-1-15,3-5 1 16,-1-2 0-16,-2-4-1 15,-2 3 1-15,-4 2 0 16,-3 4-1-16,-5 6 1 16,-10 12-1-16,0 0 0 15,4 16-1-15,-8 10 1 0,0 6-2 16,2 8-1-16,-2 2-1 15,8 4-1-15,-3-3-4 16,14-1-3-16,-6-20-8 16,25 5-4-16,-12-35-5 15,30 8 0-15,-16-27-5 16,20-2-1-16,-7-13 2 15</inkml:trace>
  <inkml:trace contextRef="#ctx0" brushRef="#br5" timeOffset="266205">20454 13651 99 0,'-24'-17'40'0,"5"20"1"15,-15-1-1-15,17 9-35 16,-12 12-3-16,6 9-1 0,9-1 0 16,3 7 0-16,11-4 0 15,10 0-1-15,5-7 1 16,7-9-1-16,4-5 0 15,3-4 0-15,-1-4 0 16,-5 1 0-16,-5-1 0 16,-9 10-1-16,-13 3 0 15,-9 7-1-15,-14 9 0 16,-10 4-2-16,-8 9-2 15,-11-6-6-15,7 15-11 16,-17-26-8-16,21 11-7 16,-13-19-4-16,14-1 1 15</inkml:trace>
  <inkml:trace contextRef="#ctx0" brushRef="#br5" timeOffset="266830">16837 14727 72 0,'8'-12'40'0,"-11"-4"-2"15,3 16-7-15,-12 2-28 16,-6 8 0-16,-14 8 0 16,-6 11-1-16,-11 7 1 15,-5 10-1-15,-7 1 1 16,3 3-1-16,3-5 0 15,11-7-1-15,15-7 1 0,14-9-1 16,16-11-1-16,23-10 0 16,14-6 0-16,14-7 1 15,9-1-1-15,1 5 0 16,-3 3 0-16,-6 5 0 15,-15 11 1-15,-15 13-1 16,-20 11 0-16,-22 11 1 16,-16 8-1-16,-12 2 0 15,-4-3 0-15,-1-4-1 16,4-8-1-16,9-14-3 15,19-8-4-15,8-31-12 16,37 8-10-16,1-26-8 16,22 2-3-16,2-16 1 15</inkml:trace>
  <inkml:trace contextRef="#ctx0" brushRef="#br5" timeOffset="267438">17011 15117 71 0,'-11'-5'40'16,"11"5"-1"-16,-15-3 0 15,15 3-36-15,0 0-1 16,0 0 0-16,0 0 0 16,0 0 0-16,12 24-1 15,-12 5 1-15,-4 10-1 16,0 5 0-16,-7 6 0 15,-1 7 0-15,-5-4 0 16,4-8-2-16,-4-7 1 0,7-10-1 16,5-16 1-16,5-12 0 15,5-18 1-15,8-12-2 16,4-12 2-16,0-8 0 15,4-8 0-15,1-3 0 16,-1-3-1-16,-1 2 0 16,-3 6 1-16,-2 8-2 15,-2 11 1-15,-1 10 0 16,-1 11 0-16,1 10-1 15,-1 9 1-15,2 10 0 16,0 7 0-16,-2 2 0 16,2 3 0-16,1 3 0 15,-6 0 0-15,-1 4 0 16,-2-2 0-16,-4-3 0 15,-3 2 0-15,-7-1-1 0,-1-2 1 16,-8-3 0-16,-1-2 0 16,-5-4 0-16,-4 1 0 15,-2-2 0-15,-3 0 0 16,-1 1 0-16,-1 4 0 15,-1 9 1-15,1 6-1 16,2 10-1-16,0 13 1 16,4 9-1-16,5 9 0 15,2 3-2-15,8 3 0 16,3-9-5-16,17 5-8 15,-8-34-10-15,22 2-13 16,-10-32-3-16,17-11 1 16</inkml:trace>
  <inkml:trace contextRef="#ctx0" brushRef="#br5" timeOffset="267866">17229 15202 75 0,'-2'21'39'16,"2"-21"-1"-16,11 31-4 15,11-29-32-15,14-5 0 16,10-11 0-16,11-6-1 15,1-5 1-15,6-5-1 0,-7-2 0 16,-6-1 0-16,-9 3 0 16,-12 3-1-16,-11 2 1 15,-13 9-1-15,-12 4 0 16,-13 4 0-16,-5 6 0 15,-4 8 0-15,-5 7 1 16,-3 10-1-16,-3 10 1 16,4 9 1-16,2 5-1 15,6 4 1-15,11-2-1 16,9-1 0-16,11-8 0 15,14-11-2-15,14-13 0 16,12-16-2-16,18-8-5 16,-2-29-11-16,28 5-12 15,-10-28-8-15,12 3-2 0,-9-16 1 16</inkml:trace>
  <inkml:trace contextRef="#ctx0" brushRef="#br5" timeOffset="268092">18236 14595 88 0,'-37'27'40'0,"12"19"0"16,-11 0-1-16,14 10-38 16,-1 3 0-16,9 11-1 15,-1 7 0-15,4 6 0 16,1 0 0-16,2-6-2 15,7-5 0-15,0-12-1 16,5-10-3-16,0-33-13 0,25-9-20 16,-11-30-1-16,19-15 0 15,-1-24 0-15</inkml:trace>
  <inkml:trace contextRef="#ctx0" brushRef="#br5" timeOffset="268308">18603 14484 91 0,'-17'16'40'15,"2"25"1"-15,-18 5-5 16,0 20-35-16,-2 12 1 16,2 8-1-16,-2 6-1 15,6 1 0-15,3-5-1 16,7-11-2-16,13-10-1 15,2-23-7-15,24-2-20 0,-6-32-8 16,20-8-3-16,-6-25 2 16</inkml:trace>
  <inkml:trace contextRef="#ctx0" brushRef="#br5" timeOffset="268490">18676 14994 71 0,'-26'26'40'0,"9"15"-1"16,-10-5 0-16,17 9-35 15,-5-1-2-15,5 2-1 16,6-5-2-16,2-7-3 0,12 4-14 16,-6-27-21-16,13-2 1 15,-5-22-2-15,14-6 1 16</inkml:trace>
  <inkml:trace contextRef="#ctx0" brushRef="#br5" timeOffset="268647">18834 14817 77 0,'-13'-14'41'15,"13"14"-2"-15,-25 5 1 16,25-5-38-16,-3 11-4 16,3-11-5-16,27 9-22 15,-13-9-9-15,14 7-3 16,-3-7 3-16</inkml:trace>
  <inkml:trace contextRef="#ctx0" brushRef="#br5" timeOffset="268994">19083 14987 81 0,'-15'47'41'15,"-14"-13"0"-15,13 17-5 16,-6-19-32-16,8-2-1 16,3-7-1-16,7-9-1 15,4-14 0-15,17-6-1 16,-2-10 0-16,9-8 1 15,-1-6-1-15,5-7-1 16,-3-2 2-16,1 2-2 16,-3 4 1-16,-4 3 0 15,-2 5 0-15,-3 11-1 0,-14 14 1 16,13-2 0-16,-9 16 0 15,-8 11-1-15,0 11 1 16,-1 5-1-16,-2 2-1 16,3 3 1-16,5 1-2 15,2-13-2-15,12 1-5 16,-4-28-13-16,25 2-16 15,-4-22 0-15,19-4-1 16,-2-20 1-16</inkml:trace>
  <inkml:trace contextRef="#ctx0" brushRef="#br5" timeOffset="269482">19672 14844 59 0,'-21'-3'40'0,"-15"2"1"0,7 15-1 16,-13 2-21-16,10 15-16 15,-2 1-1-15,9 10 1 16,3 0-2-16,6 3 1 15,9-5-1-15,7-6 0 16,7-15-1-16,5-12 0 16,8-13 0-16,4-10 0 15,4-12 0-15,1-7-1 16,0-1 1-16,-3-4 0 15,-4 3 0-15,-3 6 0 16,-4 8-1-16,-7 13 1 16,-8 10 0-16,5 26 0 15,-10 9 0-15,-6 18-1 16,-7 17 1-16,-4 19 0 15,-8 8 1-15,0 6-2 0,-2-2 1 16,-3-8 0-16,5-5 1 16,2-15-1-16,6-20 1 15,7-22-1-15,15-31 1 16,0 0 1-16,-8-31-1 15,14-10 1-15,-1-14 0 16,5-6 0-16,4-9-1 16,3 0 1-16,3 7-2 15,4 3 2-15,6 5-3 16,1 1 0-16,8 11-7 15,-7-7-4-15,12 20-5 16,-17-17-13-16,18 15-13 0,-16-4-2 16,5 9 0-1</inkml:trace>
  <inkml:trace contextRef="#ctx0" brushRef="#br4" timeOffset="273920">17869 15847 32 0,'12'-29'35'15,"2"15"2"-15,-6-1-1 16,3 22-26-16,-11-7-3 15,11 31-1-15,-10 1-2 16,4 16 1-16,-3 14-4 16,-2 12 0-16,0 7 0 15,-2 7-1-15,-3 3 1 16,-1-2-2-16,3-6 0 15,-2-16-7-15,13-6-17 16,-8-33-10-16,14-14-4 16,-3-31 2-16</inkml:trace>
  <inkml:trace contextRef="#ctx0" brushRef="#br4" timeOffset="274153">17752 15902 59 0,'-36'-13'40'0,"15"18"-2"15,2-7 1-15,19 2-33 16,10 0-3-16,17 0-1 16,9-4 0-16,8 2-1 15,10 3 0-15,6-1-3 16,9 6-1-16,-5-9-7 15,12 18-28-15,-15-13 0 0,11 9-1 16,-9-12 0-16</inkml:trace>
  <inkml:trace contextRef="#ctx0" brushRef="#br4" timeOffset="274504">18503 16078 57 0,'-19'25'39'0,"-4"-10"-2"15,9 16 2-15,-7-1-34 16,9 9-2-16,-2 4 1 16,8 6-1-16,1 3-1 15,8 3 0-15,2-9 0 16,8-5-1-16,8-15 1 0,7-12-1 15,3-15 0-15,7-14 0 16,2-15 0-16,-3-8 1 16,-1-12-1-16,-12 1 0 15,-7-4-2-15,-8 2 2 16,-14 8-2-16,-9 7 0 15,-7 10 0-15,-7 7-1 16,1 13-1-16,-2-2-1 16,9 13-1-16,5-6-4 15,19 14-20-15,-4-13-9 16,35-17-1-16,-3-6 0 15</inkml:trace>
  <inkml:trace contextRef="#ctx0" brushRef="#br4" timeOffset="274722">19030 15592 66 0,'-19'-12'39'16,"3"21"-1"-16,-9 8 1 16,10 15-36-16,-6 20-1 15,5 15 0-15,1 14-1 16,3 15-1-16,3 6 0 15,2 1-1-15,4 0-1 16,1-10-4-16,9 1-10 16,-7-31-23-16,9-4 1 15,-9-34-2-15,12-7 2 16</inkml:trace>
  <inkml:trace contextRef="#ctx0" brushRef="#br4" timeOffset="275279">18759 16097 65 0,'-19'1'40'0,"16"17"-1"16,4-7-1-16,25 13-34 16,6-15-3-16,14-5-1 15,12-5-1-15,9-5 0 16,8-2 0-16,-4-8-2 15,2 3 0-15,-12-2-1 16,-8 9 2-16,-13 0 0 16,-11 7 0-16,-11 4 1 0,-18-5 2 15,0 22 2-15,-15-10 0 16,-6 7 0-16,-6 1 1 15,2 3 1-15,-9-1-1 16,5 5-2-16,0 1 2 16,5 0-2-16,3 1 0 15,6-1 0-15,9 1 0 16,7-1-3-16,12-6 3 15,6-4-1-15,5-7-1 16,4-8 1-16,5-8-1 16,0-10 1-16,-1-5-1 15,-5-9 2-15,-5-3-2 16,-4-3 2-16,-5 0-2 15,-5 5 1-15,-3 2-1 0,-3 9 1 16,-2 9-1-16,0 10 0 16,-4 12 0-16,0 14-2 15,1 11 2-15,0 3-2 16,4 7 1-16,4-3-1 15,6-7 0-15,4-13-4 16,12-14 0-16,5-30-6 16,21-1-15-16,-13-35-11 15,17-5-2-15,-9-27 2 16,6-1 0-16</inkml:trace>
  <inkml:trace contextRef="#ctx0" brushRef="#br4" timeOffset="275437">19887 15648 75 0,'-23'54'41'0,"8"38"-1"0,-8 2-1 15,4 19-34-15,4 4-3 16,7 4-3-16,5-6-3 16,-4-27-17-16,12-1-20 15,0-29 0-15,12-10-1 16,-6-27-1-16</inkml:trace>
  <inkml:trace contextRef="#ctx0" brushRef="#br4" timeOffset="276223">20057 15498 50 0,'-23'-8'36'0,"23"8"-2"15,-1-18-2-15,22 9-31 16,14-4 0-16,18 4 0 15,14-4 1-15,18 4-1 16,13-3 1-16,19 2 0 16,16-6 0-16,15 3-1 15,14-5 1-15,10 0 1 16,17-4-2-16,14 0 1 15,14-2 0-15,14 1 0 16,10-5-1-16,17 7 1 16,8 0 0-16,5 2-1 15,7 6 1-15,3 1-1 16,0 3 0-16,-4 1-1 15,-4 1 1-15,-7-1-1 0,-11-3-1 16,-15-1-3-16,-14 5-3 16,-28-5-32-16,-18 5 1 15,-32 0-1-15,-30 11-1 16</inkml:trace>
  <inkml:trace contextRef="#ctx0" brushRef="#br4" timeOffset="276871">23746 15441 27 0,'0'0'35'0,"0"0"0"15,0 0 0-15,3 13-14 16,-3 15-14-16,-10 3-2 15,-6 19-2-15,-10 12 2 0,-7 17-3 16,-16 15 0-16,-10 12-2 16,-8 0 1-16,-3-1-2 15,6-8 2-15,10-14-4 16,16-9-4-16,7-30-29 15,32-12-1-15,13-26-1 16,26-10-2-16</inkml:trace>
  <inkml:trace contextRef="#ctx0" brushRef="#br4" timeOffset="277293">23888 15995 61 0,'-14'10'38'0,"-2"-15"-1"16,16 5-1-16,0 0-32 15,20-21-1-15,3 3-1 16,7 0-1-16,6 1 1 15,7 2-2-15,0 1 1 16,-1 6 0-16,-3 6-1 16,-7 5 1-16,-5 8-1 15,-10 6 1-15,-10 6-1 16,-11 7 1-16,-13 7-1 15,-8 8 0-15,-10 6 1 0,-6 3-2 16,-7 4 2-16,1-1-1 16,0 0 0-16,7-4 0 15,11-8 1-15,10-7-1 16,17-13 0-16,15-10-1 15,20-13-1-15,15-18-5 16,21-1-4-16,-5-23-28 16,20 2 2-16,-7-18-2 15,5 7 2-15</inkml:trace>
  <inkml:trace contextRef="#ctx0" brushRef="#br4" timeOffset="277626">24501 16022 62 0,'-17'24'39'0,"-9"-6"-2"16,14 15 1-16,-6-9-33 16,10 6-1-16,3-5-2 15,8 0 1-15,4-5-2 16,10-4 1-16,6-4-1 15,8-7 0-15,4-3-1 16,1-1 0-16,5 1 0 16,-7 1-1-16,-5 4 1 15,-5 6-2-15,-9 4 2 16,-7 3-2-16,-9 7 1 15,-9-2-1-15,-6 5 0 16,-5-3-2-16,3 0-2 16,-7-21-16-16,10 9-15 0,-2-18-2 15,17 3 1-15,-7-30 1 16</inkml:trace>
  <inkml:trace contextRef="#ctx0" brushRef="#br4" timeOffset="277781">24688 15960 64 0,'-15'-19'40'0,"15"19"0"16,-3-15 0-16,21 0-32 16,5 0-8-16,9-13-4 15,22 8-27-15,-6-21-7 16,18 2-1-16,-7-9 0 15</inkml:trace>
  <inkml:trace contextRef="#ctx0" brushRef="#br4" timeOffset="278561">23476 14161 53 0,'0'0'37'16,"0"0"-1"-16,0 0-1 16,0 0-25-16,0 0-4 15,0 0-1-15,-5 31 0 16,-9-4-2-16,-6 14-1 15,-7 7-1-15,-6 11-1 16,-5 6 0-16,-2 2-1 16,3-2-3-16,-2-8-2 15,20 0-29-15,0-19-2 16,18-4-2-16,4-21 2 15</inkml:trace>
  <inkml:trace contextRef="#ctx0" brushRef="#br4" timeOffset="278899">23664 14390 61 0,'0'0'37'0,"-2"-21"-2"16,2 21 0-16,-26 7-27 15,12 11-3-15,-8-1-1 16,3 7-1-16,-1 3-1 15,1 1 0-15,5-3-1 16,5 1 0-16,6-3 0 16,12-8 0-16,8-4-1 15,7-2 1-15,9-2-1 16,0-1 1-16,2 0-1 15,1 4 0-15,-7 4 1 16,-7 5-1-16,-7 8-1 0,-10 0 0 16,-8 9-1-16,-7-1 0 15,-7 3-1-15,-5-8-2 16,5 3-6-16,-9-18-27 15,18-2 1-15,-3-20 0 16,16-6-1-16</inkml:trace>
  <inkml:trace contextRef="#ctx0" brushRef="#br4" timeOffset="279066">23680 14304 80 0,'0'0'39'0,"-2"-13"-1"16,22 5-1-16,8-5-42 15,14-16-31-15,18 7-1 16,-2-10-2-16,5 3 0 16</inkml:trace>
  <inkml:trace contextRef="#ctx0" brushRef="#br4" timeOffset="279546">23442 13275 63 0,'8'-11'37'0,"-10"-3"-1"15,2 14 1-15,-7-11-30 16,7 11-1-16,-22 29-2 16,2 5-1-16,-10 12-1 15,-8 14-1-15,-6 15 0 16,-6 9-2-16,3 5 0 15,-1-6-2-15,18 0-4 16,1-19-30-16,26-10 1 16,11-26-2-16,25-12 2 15</inkml:trace>
  <inkml:trace contextRef="#ctx0" brushRef="#br4" timeOffset="279854">23689 13491 67 0,'-27'-4'37'0,"0"16"-2"15,-14-1 2-15,8 10-27 16,-5-3-5-16,9 4-1 16,5-4-1-16,11 0 0 15,9-5-2-15,4-13 0 16,30 15 0-16,1-13 0 15,11 0 0-15,1 2-1 16,4 4 1-16,-3 3-1 16,-7 7 0-16,-5 7 1 15,-13 4-1-15,-9 6 0 16,-10 1-2-16,-10 0 1 15,-2-2-3-15,-8-11-3 16,9 3-25-16,-7-20-5 0,18-6 0 16,-14-20-2-16</inkml:trace>
  <inkml:trace contextRef="#ctx0" brushRef="#br4" timeOffset="280020">23785 13420 90 0,'-16'-5'39'16,"16"5"0"-16,-10 4 0 15,28-5-35-15,5-4-4 16,11-15-8-16,23 2-30 16,-5-12-1-16,14 3 1 0,-5-13-3 15</inkml:trace>
  <inkml:trace contextRef="#ctx0" brushRef="#br4" timeOffset="280564">23380 11915 81 0,'-8'-11'38'0,"8"11"-2"16,-25 6 1-16,3 17-33 16,-8 8-1-16,0 20-1 15,-7 11-1-15,-4 11 1 16,0 10-1-16,-2 1 0 15,9 1-3-15,3-10-3 16,19-2-31-16,2-26 0 16,17-9-1-16,7-23-2 15</inkml:trace>
  <inkml:trace contextRef="#ctx0" brushRef="#br4" timeOffset="280881">23467 12152 86 0,'-26'17'37'0,"-10"0"0"16,7 12 1-16,-7-1-34 16,18 2-2-16,5-2 0 15,15-5 0-15,12-6-1 16,12-7 0-16,12-4-1 15,7-2 0-15,4-3 1 16,1 1-1-16,-7 4 0 16,-4 4 1-16,-12 9-1 15,-11 7 1-15,-10 10-1 16,-10 1-1-16,-10 5 0 15,-5-3-3-15,-2 3-1 16,-9-18-15-16,12 4-18 0,0-21 0 16,18-7-1-16,-8-20 2 15</inkml:trace>
  <inkml:trace contextRef="#ctx0" brushRef="#br4" timeOffset="281041">23658 12079 99 0,'-20'-2'39'0,"20"2"0"16,0 0-3-16,20-30-43 16,22 13-31-16,3-16-1 15,18 6 0-15,0-13-2 16</inkml:trace>
  <inkml:trace contextRef="#ctx0" brushRef="#br4" timeOffset="281552">23128 10769 89 0,'-24'14'37'15,"9"14"-1"-15,-13 10 0 16,0 14-32-16,-14 5-2 16,1 14-1-16,-4 0 1 15,4 1-4-15,5-2-2 16,5-15-10-16,18-3-23 15,6-19 1-15,25-9-2 16,6-20 1-16</inkml:trace>
  <inkml:trace contextRef="#ctx0" brushRef="#br4" timeOffset="281850">23324 11030 89 0,'-33'6'38'0,"1"12"0"16,-8-3 0-16,8 13-33 15,5-5-3-15,8 3 0 16,9-3 0-16,16-3 0 16,12-3-1-16,14-3 1 15,11-3-1-15,5-2 0 16,2-1-1-16,1 1 0 15,-9 3 0-15,-8 4 0 16,-12 3-1-16,-13 6 0 16,-12 3 0-16,-11 1-2 15,-2 2-4-15,-13-13-24 16,13 2-8-16,-4-13 1 15,20-7-2-15</inkml:trace>
  <inkml:trace contextRef="#ctx0" brushRef="#br4" timeOffset="282017">23456 10975 114 0,'-15'-18'40'15,"15"18"0"-15,16-18-4 16,2-2-41-16,28-1-31 15,-5-7-4-15,10 2 1 16,-4-6-3-16</inkml:trace>
  <inkml:trace contextRef="#ctx0" brushRef="#br4" timeOffset="282535">22971 9552 99 0,'-14'24'37'16,"-1"21"2"-16,-13 8-3 0,-2 15-31 15,-11 10-4 1,0 9 0-16,-1 1-1 0,0 1-2 16,11-3-5-16,0-15-27 15,25-9-5-15,7-21 3 16,22-10-3-16</inkml:trace>
  <inkml:trace contextRef="#ctx0" brushRef="#br4" timeOffset="282836">23219 9916 103 0,'-27'2'37'0,"2"17"1"15,-7 0-2-15,3 10-31 0,3 0-2 16,8 2 0-16,7-1-1 15,8-2 0-15,8-3-1 16,9 0 1-16,8-1-1 16,8-1-2-16,1 0 2 15,5 0-1-15,-3 0 0 16,-4 1 0-16,-5 3-1 15,-9-9 0-15,-6 0-2 16,-9-5-1-16,5 3-19 16,-5-16-16-16,-9-14 2 15,4-12-5-15,10-4 4 16</inkml:trace>
  <inkml:trace contextRef="#ctx0" brushRef="#br4" timeOffset="283001">23260 9752 122 0,'-16'14'42'0,"26"2"0"16,2-10-2-16,23-15-39 16,9 13-6-16,1-15-32 15,25 4-4-15,-3-12 0 16,9 2-3-16</inkml:trace>
  <inkml:trace contextRef="#ctx0" brushRef="#br1" timeOffset="288302">22907 9319 65 0,'0'0'34'0,"0"0"-2"15,7-13 1-15,-7 13-29 16,-14-10 1-16,-1 6-2 15,-2 9 1-15,-15-1-1 16,-3 9 0-16,-14 0-1 16,-10 4 0-16,-11-1 0 15,-7 1 0-15,-10 1 0 16,-5-1 1-16,-10-3-1 15,-3 0 0-15,-7-4 0 16,-3 4-1-16,-4-1 1 16,-4 0-1-16,-6-2 0 15,-5 4-1-15,-2-3 2 16,-3 3-2-16,1-5 1 15,-3-1-1-15,-2-6 0 0,-2 1 0 16,3-6 0-16,6-3 0 16,-6 0 0-16,2-3 0 15,-1 5 0-15,0-2 0 16,-1 4 0-16,1 6 0 15,-9 0 0-15,0 5 1 16,-3 1-1-16,4 1 1 16,0 3-1-16,-1-4 1 15,-1 1-1-15,5-7 1 16,8 1-1-16,5-6 0 15,3-1 0-15,2-2 1 16,4-2-1-16,4-1 0 16,3 4 0-16,5 0 0 15,0 3 0-15,-2 3 1 0,1 3-2 16,4 5 1-16,0 2 0 15,3 1 0-15,3 1 0 16,3 1 0-16,3-2 0 16,7-2 0-16,7-3 0 15,6-3 0-15,9-3 0 16,5-2 0-16,8-2-1 15,4-4 1-15,7 1-1 16,4-3 0-16,8 2 1 16,1 1-1-16,4 0 0 15,4 0 1-15,1 1-1 16,2 0 1-16,5 1 0 15,2 1 0-15,13 0 1 0,-16 0-1 16,16 0 0-16,0 0 0 16,0 0 0-16,0 0 0 15,0 0 0-15,0 0 0 16,-6 16 0-16,7-1 1 15,3 6-1-15,-3 9 1 16,0 8-1-16,4 10 0 16,-2 10 0-16,1 10-1 15,0 8 0-15,5 6 1 16,-1 7-1-16,3 6 1 15,1 6-2-15,2 2 3 16,-1 6-3-16,-1 3 2 16,1 3-1-16,-1 6 0 15,-3 4 1-15,1 1 0 0,-3 1 0 16,2 5-2-16,-2 0 3 15,6 4-1-15,0 2 0 16,2-1 1-16,4-1-1 16,1 3-3-16,1 1 3 15,1 8 0-15,-1 4 0 16,-2 3-1-16,-4 8 0 15,-5 4-1-15,-3 12 1 16,-1 1 1-16,-7 3-2 16,-2 2 2-16,-1-2-2 15,-1-3 1-15,4-5 0 16,1-2-1-16,6-7 1 15,-2 0 1-15,6-5 0 16,2-3-2-16,1-4 1 0,3 4 0 16,-2-5 1-16,-3-1-1 15,-1-3 1-15,-3-2-2 16,-3-9 2-16,-2-5-1 15,-3-10 1-15,0-10 0 16,-4-8 0-16,1-13 1 16,1-12-2-16,1-12 2 15,-1-6-1-15,3-10 0 16,4-4 1-16,-4-9-1 15,1-5 0-15,1-3 1 16,1-5-1-16,0-3 0 16,-1-2 0-16,1-3 0 15,-1-3 0-15,0 1 0 16,1-1 0-16,-1-2 0 0,0-3-1 15,-2-10 1-15,6 18 0 16,-6-18 0-16,0 0 0 16,12 13-1-16,-12-13 1 15,11 6 0-15,-11-6-1 16,18 4 1-16,-8-2 0 15,3 0 0-15,1 1 0 16,1-3 0-16,3 2 0 16,5 1 0-16,2 1 1 15,6 0-2-15,7 0 1 16,6-1 1-16,11 0-1 15,10-2 0-15,13-5 0 16,8 0-1-16,13-3 1 0,8-4 0 16,10 1 0-16,12 0 0 15,8 2 0-15,0-2 1 16,7 2-1-16,8-2 0 15,5 2 0-15,4 2 1 16,4-2-1-16,5 0 1 16,7 0-1-16,3 1 0 15,3 0 1-15,3 5-1 16,4 1 1-16,0 1-1 15,2 2 0-15,-2 2 0 16,1 6 1-16,0-2-2 16,1 4 1-16,0-5 0 15,4 1-1-15,2-4 1 16,4-4 0-16,5-4 0 15,1-5-1-15,4-1 1 0,4-6 0 16,-6 2 0-16,-1 0 0 16,-3-2 0-16,-5 4 1 15,-7 1-1-15,-8 4 0 16,-6 0 1-16,-11 4 0 15,-4-3-1-15,-6 3 0 16,-4 1 1-16,-11 0 0 16,-3-3 0-16,-4-1 0 15,-5 0-1-15,-5-1 0 16,-10 0 2-16,-9-1-1 15,-7-2 0-15,-11 2-1 16,-12 0-1-16,-12 4-2 16,-13-4-5-16,2 5-30 15,-24-7-3-15,0 0 0 0,-17-11-2 16</inkml:trace>
  <inkml:trace contextRef="#ctx0" brushRef="#br1" timeOffset="291427">25196 7747 56 0,'4'13'36'0,"-19"-2"-1"15,-7 4 0-15,-15-8-18 16,-5 11-7-16,-21-7-6 16,-5 3 0-16,-15-4-2 15,-7-1-1-15,-10-1 0 16,-17 0-1-16,-14-1 0 15,-13 3 1-15,-10-4-1 16,-14 5 1-16,-14 0 0 16,-9 2 1-16,-15 3 0 15,-9 4-1-15,-5-3 1 16,-3 3-1-16,-9-4 1 15,5 0-2-15,1-3 1 16,0-2-2-16,3-6 1 0,-1 1 0 16,-3-3 1-16,-2 2-1 15,-1 0-1-15,-6 2 2 16,-7 4-1-16,-1 3 0 15,-7 2 0-15,-4 3 1 16,4 2 0-16,-3 2-1 16,2-1 1-16,10-2 0 15,6-4-1-15,8-5 0 16,13-3 1-16,11-5-1 15,10-2 0-15,14-3 0 16,6-2 0-16,8 2-1 16,10 4 0-16,9 3 1 15,2 5-1-15,7 3 0 16,3 4 0-16,12 0 0 15,12 3 0-15,11-3 0 0,11-5 1 16,15-4-1-16,16-5 1 16,17-4-1-16,11-2 1 15,13-4 0-15,5-1 0 16,12 8-1-16,-7-11 1 15,7 11 0-15,0 0 0 16,0 0 0-16,0 0 0 16,1 20 0-16,-2-6 1 15,-2 7-1-15,-1 0 0 16,-2 6 0-16,4 3 0 15,-3-1 1-15,5 3-1 16,-1 1 0-16,2 4 1 16,-1 7-1-16,4 8 1 0,-2 6 0 15,-1 12 0-15,-2 12-1 16,-5 10 1-16,2 10-1 15,-5 8 0-15,3 6 1 16,-4 4 0-16,4 2 0 16,0 0-1-16,6 2 0 15,0-5-1-15,2 3 3 16,3-1-3-16,0 0 1 15,1 0-1-15,0 0 0 16,0 1-1-16,-2-1 2 16,-1 5-1-16,-2-2 0 15,2-4 0-15,-1 1 2 16,2-2-2-16,2-6 0 15,2-2 1-15,1-4 0 0,2-3 0 16,3 1 0-16,2-5 0 16,2 4-1-16,-2-3 0 15,-3 3 1-15,0 5 0 16,-4 2 0-16,-2 4-1 15,-5 2 2-15,-4 4-2 16,-6-2-1-16,-1 7 2 16,-6 2-1-16,1 0 1 15,-1 1 0-15,0-3 0 16,-1 0-1-16,2 1 0 15,3 1 2-15,0 1-2 16,2-3 2-16,0 0-3 16,1 2 0-16,1 1 1 15,-1 1 0-15,0 2 0 0,-1-3 0 16,2 2 0-16,-2 2-1 15,-1-4 1-15,2-1 0 16,3-2 1-16,0-2-1 16,3-1 1-16,0-3-3 15,6-1 4-15,1-4-2 16,0-5 1-16,5-1-1 15,2-3 2-15,1-8-2 16,1-5 1-16,-1-5 1 16,-2-4-2-16,3-4 2 15,-2-1-1-15,-2-6 1 16,2-2-1-16,-6-4 1 15,3 1-1-15,-1-5 1 16,1-6-1-16,-9-57 1 16,9 51-1-16,-9-51-1 0,16 53 1 15,-16-53 0-15,13 48 0 16,-13-48 0-16,17 48 1 15,-17-48-1-15,0 0 1 16,23 55-2-16,-23-55 2 16,0 0-1-16,18 46 1 15,-18-46-1-15,0 0 0 16,0 0-1-16,22 44 1 15,-22-44 0-15,0 0 0 16,0 0 0-16,0 0 0 16,0 0 0-16,0 0 0 15,0 0 2-15,0 0-1 16,0 0 1-16,0 0-2 15,35 40 1-15,-35-40-1 0,0 0 1 16,0 0-2-16,0 0 1 16,60 12 0-16,-60-12-1 15,49 3 1-15,-49-3-1 16,64 3 1-16,-64-3 0 15,85-2 0-15,-36 2 0 16,10 0 0-16,5-2 0 16,8 1 0-16,6-1-2 15,8 1 3-15,6-3-1 16,7 1 0-16,8-1-1 15,3 1 1-15,6 0-1 16,5 1 1-16,7 0 2 16,5 1-2-16,4-2-1 15,4 3 2-15,3-2 1 0,6 1-2 16,-1 1 0-16,5-2 1 15,1 0-1-15,6 1 0 16,0-1 2-16,0 1 0 16,2-1-3-16,3-1 0 15,0 0 3-15,2-2-1 16,-2 1-2-16,4-2 0 15,-1-1 0-15,2 1 1 16,1 0-1-16,-5-1 0 16,5 0 1-16,-2 2-3 15,-1-1 5-15,-3 1-2 16,0 0 0-16,-1-1-3 15,0 1 3-15,0 1 0 16,-6 1 0-16,2-1 0 16,-1-1-3-16,-2 2 3 0,-2-2 1 15,-4 1 0-15,-2 0-1 16,-1 0 1-16,-5 1 1 15,0 1-1-15,-5-1 2 16,-5 1-2-16,-2 1-1 16,-5 0 0-16,-3 0 1 15,-6 1-1-15,-3 0-2 16,-8 0 3-16,-5 1-3 15,-4 0 3-15,-7 1 0 16,-3-1 0-16,-7 1 1 16,-8 0-1-16,-6-2 0 15,-5 0 0-15,-8 0 0 0,-3 0-1 16,-51 0-1-16,81 0 0 15,-81 0 1-15,59 0-2 16,-59 0 0-16,0 0-2 16,58 0-11-16,-58 0-24 15,0 0 0-15,0 0-2 16,52-6-1-16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12.0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1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2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3">3855 1550 107 0,'-38'1'40'0,"2"17"1"16,-11 7-1-16,1 9-36 15,8 10-1-15,11 6-2 16,7 3 1-16,11 0-2 16,16-4 0-16,13-11-2 15,17-10-1-15,19-19-3 0,19-21-4 16,1-30-24-16,24-13-7 15,-6-25 3-15,-44 35-3 16</inkml:trace>
  <inkml:trace contextRef="#ctx0" brushRef="#br0" timeOffset="4">4435 1153 106 0,'13'-73'43'0,"-13"73"0"16,0 0 0-16,-37 17-39 15,1 43-1-15,-7 50-3 16,-6 22 0-16,4 12-1 15,21 4-2-15,14-17-5 0,11-51-11 16,20-8-20-16,-8-22-5 16,9-21 3-16,-8-21 0 15</inkml:trace>
  <inkml:trace contextRef="#ctx0" brushRef="#br0" timeOffset="5">4040 1501 116 0,'-18'11'43'0,"21"11"0"16,3-8-1-16,26-19-41 16,15 5 1-16,11-9-3 15,12-5-3-15,1-14-9 16,19 4-27-16,-16 2-2 0,8 6 0 15,-12 4-1-15</inkml:trace>
  <inkml:trace contextRef="#ctx0" brushRef="#br0" timeOffset="6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7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9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10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11">1905 2449 103 0,'-12'3'38'16,"10"28"3"-16,-10 8-3 16,7 26-34-16,-7 13-1 15,0 16 0-15,-7 15-1 16,-3 7 1-16,0 1-2 15,2-5 0-15,8-12-4 16,7-19-6-16,21-6-20 16,-3-36-12-16,24-15 2 0,1-32-2 15,18-13 2-15</inkml:trace>
  <inkml:trace contextRef="#ctx0" brushRef="#br0" timeOffset="12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13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1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1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16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17">5904 2887 90 0,'0'-34'39'15,"2"19"0"-15,-16 5 2 16,8 29-16-16,-13 9-21 16,2 12-2-16,-1 12-1 15,2 7-1-15,6 4-2 16,0 0-2-16,10-1-4 15,-2-31-13-15,23 6-13 16,-7-33-7-16,12-8 2 16,-5-27-1-16</inkml:trace>
  <inkml:trace contextRef="#ctx0" brushRef="#br0" timeOffset="18">5902 2636 111 0,'-30'-43'38'16,"-9"4"0"-16,2 10-12 15,4 22-57-15,4 3-8 16,16 17 0-16,13-13-3 15</inkml:trace>
  <inkml:trace contextRef="#ctx0" brushRef="#br0" timeOffset="19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20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2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22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23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5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6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27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28">7404 4518 63 0,'0'0'37'0,"16"2"-1"16,-16 12 1-16,9 23-17 16,-11 3-16-16,4 13-2 15,-5 14 0-15,2 9 0 16,-7 10-1-16,0-1-3 0,-1 3-1 15,-4-16-8-15,13-1-24 16,-11-25-2-16,14-12 1 16,-3-34-1-16</inkml:trace>
  <inkml:trace contextRef="#ctx0" brushRef="#br2" timeOffset="29">7361 4942 98 0,'-31'-11'40'15,"10"17"2"-15,0-5-3 16,21-1-34-16,19 10-2 15,19-16-3-15,26-1-10 16,9-26-18-16,25 9-12 16,3-15-1-16,14 4-2 0,-3-9 0 15</inkml:trace>
  <inkml:trace contextRef="#ctx0" brushRef="#br2" timeOffset="30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1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2">9822 4840 89 0,'-12'-5'38'0,"1"3"0"15,18 15 0-15,2 3-35 16,22-12-2-16,18-8-2 16,14-18-2-16,21-9-2 15,3-29-6-15,24-3-18 16,-7-25-4-16,13 0 0 15,-22-16-2-15</inkml:trace>
  <inkml:trace contextRef="#ctx0" brushRef="#br3" timeOffset="33">10725 3883 94 0,'-41'-2'36'0,"-13"20"0"15,7 36 2-15,-6 20-28 16,11 26-5-16,5 19-1 0,10 14-3 16,11 12-1-16,4 0-2 15,11 0 1-15,6-7-4 16,9-7-2-16,-4-24-23 15,18-2-9-15,-5-26 0 16,11-15 1-16</inkml:trace>
  <inkml:trace contextRef="#ctx0" brushRef="#br3" timeOffset="34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3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36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37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38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3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40">16539 4385 106 0,'-16'-10'39'0,"16"10"0"16,0 0-1-16,15-1-36 15,14-5-4-15,15-15-4 16,26-5-29-16,0-24-2 15,14 1-1-15,-4-23-1 16</inkml:trace>
  <inkml:trace contextRef="#ctx0" brushRef="#br4" timeOffset="41">17208 3581 111 0,'-30'62'42'0,"-14"21"-1"16,7 33-1-16,-2 3-35 15,5 17-2-15,6 4-2 16,7-1-3-16,9 1-2 15,3-24-17-15,17 1-19 16,0-24-2-16,12-6 1 16,-4-24-2-16</inkml:trace>
  <inkml:trace contextRef="#ctx0" brushRef="#br4" timeOffset="42">17332 4799 95 0,'-5'11'38'15,"3"15"0"-15,-11-4-4 16,3 16-32-16,-7 3 1 15,4 7-2-15,0 2 1 16,2-2-4-16,9 4-2 16,-6-17-31-16,22 0-1 15,1-19-1-15,15-4-3 16</inkml:trace>
  <inkml:trace contextRef="#ctx0" brushRef="#br4" timeOffset="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44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45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46">20326 3779 95 0,'-21'10'37'16,"14"8"2"-16,-8-8-5 16,6 22-31-16,3 9-2 15,3 9 1-15,-2 10-1 16,-1 11-1-16,4 5-2 15,-3-2-4-15,12 11-21 0,-10-19-12 16,8-4 2-16,-9-17-3 16</inkml:trace>
  <inkml:trace contextRef="#ctx0" brushRef="#br2" timeOffset="47">20158 4257 104 0,'-23'-21'41'0,"10"16"1"16,-3-7-2-16,16 12-37 15,16-10 0-15,14 2-2 16,19 0-3-16,9-15-11 16,20 14-25-16,-4-12-4 15,12 9 1-15,-8-3-3 0</inkml:trace>
  <inkml:trace contextRef="#ctx0" brushRef="#br1" timeOffset="48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49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50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51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52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53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54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5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56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57">3647 8754 82 0,'11'-3'41'15,"-11"3"-1"-15,-14 19 2 16,-6-5-14-16,2 18-23 16,-1 5-1-16,4 8-2 15,-1 0 0-15,7 2-1 0,4-3-1 16,6-7-3-16,10-4-2 15,3-23-6-15,13 1-21 16,-2-25-7-16,8-6-2 16,-4-22-1-16</inkml:trace>
  <inkml:trace contextRef="#ctx0" brushRef="#br2" timeOffset="58">3709 8400 106 0,'-17'0'40'0,"-4"8"0"16,8 15-2-16,2 2-37 15,15-5-2-15,10 2-4 16,6-14-7-16,19 8-25 0,-4-9-2 16,15 3 0-16,-3-9 0 15</inkml:trace>
  <inkml:trace contextRef="#ctx0" brushRef="#br2" timeOffset="59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60">4900 8519 103 0,'-58'66'42'0,"1"18"-1"15,-11-4-1-15,5 5-36 16,13-5-1-16,11-9-3 16,15-8-1-16,7-18-3 15,20-6-11-15,-3-39-23 16,19 0-2-16,-1-27 1 15,4-10-1-15</inkml:trace>
  <inkml:trace contextRef="#ctx0" brushRef="#br2" timeOffset="61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62">5334 8230 105 0,'0'0'38'16,"-18"8"0"-16,21 9-5 15,21 10-68-15,-2-6-4 16,19 7 1-16,-1-2-2 15</inkml:trace>
  <inkml:trace contextRef="#ctx0" brushRef="#br2" timeOffset="63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64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65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66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67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68">11050 6819 118 0,'-29'40'40'0,"1"28"1"16,-13 8-3-16,8 16-37 16,-2 10 1-16,5 6-3 15,3 3-1-15,6-5-1 16,8-3-2-16,-3-19-9 15,20-5-23-15,-9-20-3 16,12-9 1-16,-3-29-2 16</inkml:trace>
  <inkml:trace contextRef="#ctx0" brushRef="#br2" timeOffset="69">10693 7467 113 0,'-28'-10'40'15,"18"15"1"-15,10-5-1 16,16 14-37-16,24-10-4 15,15-4-4-15,28 9-17 16,-2-15-16-16,18 5-3 16,-4-9 1-16,4 6-2 15</inkml:trace>
  <inkml:trace contextRef="#ctx0" brushRef="#br2" timeOffset="70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71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7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73">16235 6664 118 0,'-42'31'41'15,"-1"30"2"-15,-15 8-4 16,-2 15-35-16,13 8-3 15,11 6-1-15,8-1-1 16,12-5-2-16,17-1-2 16,5-23-9-16,28 6-19 15,-4-26-8-15,17-7 1 16,-6-25-1-16</inkml:trace>
  <inkml:trace contextRef="#ctx0" brushRef="#br2" timeOffset="74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75">17338 7274 120 0,'-49'12'42'0,"-15"1"0"0,5 15 1 15,8 3-40-15,-1 5-1 16,6 3 1-16,12 2-3 16,16-2 0-16,15-6 0 15,22-3-2-15,16-11-3 16,25-1-8-16,3-26-10 15,30 1-17-15,-6-19-1 16,13-4-1-16,-9-12 1 16</inkml:trace>
  <inkml:trace contextRef="#ctx0" brushRef="#br2" timeOffset="76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77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78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79">19711 7159 122 0,'0'0'41'15,"-13"11"-1"-15,13 15-8 0,-7-1-30 16,0 13-2-16,-3 12 1 16,-3 7-1-16,-1 9 0 15,2 2-3-15,6-1-1 16,-1-12-4-16,16 4-12 15,-10-27-18-15,15-5-1 16,-14-27 0-16,25-1 0 16</inkml:trace>
  <inkml:trace contextRef="#ctx0" brushRef="#br2" timeOffset="80">19613 7552 109 0,'-18'-22'41'0,"-7"-1"1"16,11 14-1-16,1-2-31 16,25 4-4-16,18 2-4 15,16-6-5-15,28 11-13 16,-2-16-18-16,29 3-8 0,1-6 0 15,14 2-3-15</inkml:trace>
  <inkml:trace contextRef="#ctx0" brushRef="#br2" timeOffset="81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2">22671 7276 91 0,'-34'2'39'0,"3"8"2"0,-14 0-3 15,4 8-13 1,-7 13-24-16,4 8-1 0,-4 12 1 15,-4 5-1-15,3 4-1 16,4-2 0-16,6-1-4 16,2-17-9-16,18 0-24 15,3-23-2-15,16-17 1 16,0 0-2-16</inkml:trace>
  <inkml:trace contextRef="#ctx0" brushRef="#br2" timeOffset="83">22219 7438 114 0,'-17'-28'40'16,"6"19"1"-16,-4 2-1 15,15 7-35-15,3 20-2 0,14-2-2 16,16 3-3-16,10-3-3 16,33 13-17-16,-6-14-17 15,24 0-2-15,-1-13 0 16,9 1-1-16</inkml:trace>
  <inkml:trace contextRef="#ctx0" brushRef="#br2" timeOffset="84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85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86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87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88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89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0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1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2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3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4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">13190 10253 109 0,'-23'83'42'16,"-13"17"0"-16,10 22-1 15,-2 6-40-15,2 14 0 16,1 8-1-16,3 0 0 0,1-4-1 15,4-10-1-15,9-13-5 16,-4-30-13-16,21-5-14 16,-9-32-9-16,13-18 2 15,-5-27-1-15</inkml:trace>
  <inkml:trace contextRef="#ctx0" brushRef="#br2" timeOffset="96">12762 11405 104 0,'-28'-14'44'0,"6"1"-1"15,22 13 0-15,13 2-37 16,24-3-4-16,25-9-3 16,23-11-2-16,32-10-3 15,16-22-10-15,42 5-9 0,-2-24-17 16,26 3 1-16,-7-15 0 15,7 3 0-15</inkml:trace>
  <inkml:trace contextRef="#ctx0" brushRef="#br2" timeOffset="97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8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100">16456 11149 107 0,'-34'24'44'0,"0"23"1"16,-14 4-2-16,8 8-39 16,0 9-2-16,7 4 0 15,5 1-1-15,8-1-1 16,14-9-3-16,10-16-5 15,22-2-8-15,-5-31-7 16,31-2-12-16,-8-29-9 16,17-6 1-16,-5-30 0 15</inkml:trace>
  <inkml:trace contextRef="#ctx0" brushRef="#br2" timeOffset="101">16463 10639 96 0,'-60'-42'6'0,"8"23"-5"16,4 17-1-16,10 12-39 15</inkml:trace>
  <inkml:trace contextRef="#ctx0" brushRef="#br2" timeOffset="102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103">17894 11623 118 0,'-34'11'44'15,"-1"9"0"-15,-4-15-4 0,15-14-43 16,12 10-10-16,5-17-7 15,28 13-14-15,-7-11-11 16,19 6 1-16,7-4-1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58.85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3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4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5">16500 16079 73 0,'-39'29'43'0,"-1"-14"-2"15,17 7 0-15,-8-11-39 16,31-11-3-16,0 0-3 16,8-19-6-16,17 13-30 15,-6-10 0-15,10 14-1 16,-6-6 0-16</inkml:trace>
  <inkml:trace contextRef="#ctx0" brushRef="#br0" timeOffset="6">16410 16588 72 0,'-41'42'44'0,"13"-1"-4"16,-3-18 2-16,19-16-41 16,12-7-4-16,-4-10-20 15,21 2-17-15,-2-14-1 16,12 2-2-16,-4-11 1 15</inkml:trace>
  <inkml:trace contextRef="#ctx0" brushRef="#br0" timeOffset="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8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9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10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11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12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1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14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15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16">21485 15836 74 0,'-15'1'41'0,"-11"10"-1"16,6 28 0-16,-5 13-38 15,-1 12-2-15,1 17 0 16,-1 14-1-16,3 7 0 16,5 1-2-16,3 0-1 15,-4-19-19-15,17-4-15 16,-4-22-1-16,12-7-2 15,-5-29 1-15</inkml:trace>
  <inkml:trace contextRef="#ctx0" brushRef="#br0" timeOffset="17">21190 16444 48 0,'-17'-14'42'16,"-6"-1"0"-16,23 15 0 16,-20-1-17-16,20 1-22 15,22 11-2-15,6-11-2 16,17-1-2-16,10-14-3 15,26 7-26-15,-5-19-8 16,24 3-1-16,-4-15 0 16</inkml:trace>
  <inkml:trace contextRef="#ctx0" brushRef="#br0" timeOffset="18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19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20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21">13768 17508 63 0,'-15'-3'41'0,"15"3"0"16,0 0-1-16,29 12-36 16,2-12-3-16,11-3 0 15,10-5-2-15,10-7-2 0,9 2-4 16,-8-12-28-16,18 0-4 15,-10-7-1-15,4 0 0 16</inkml:trace>
  <inkml:trace contextRef="#ctx0" brushRef="#br0" timeOffset="22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23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2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2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26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27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28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29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30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31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32">19786 17159 69 0,'-10'24'41'0,"-11"9"-2"15,7 19 1-15,-1 10-37 16,-1 8-1-16,16-70-1 16,-8 81 0-16,8-81-1 15,-6 83-4-15,6-83-17 16,5 84-17-16,-5-84 0 15,7 65-2-15,-7-65 2 0</inkml:trace>
  <inkml:trace contextRef="#ctx0" brushRef="#br0" timeOffset="33">19653 17587 83 0,'-25'-12'43'0,"13"9"-2"16,-1-8-1-16,13 11-37 15,15-5-2-15,9 1-1 16,13-5 0-16,6-2-3 15,13-2-1-15,2-6-5 16,21 10-18-16,-14-8-12 16,10 3-2-16,-9-6-2 0,6 8 1 15</inkml:trace>
  <inkml:trace contextRef="#ctx0" brushRef="#br0" timeOffset="34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35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36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37">21107 17515 66 0,'-20'19'39'15,"13"3"0"-15,-9 1-1 16,7 9-33-16,9-32-3 0,0 0-1 15,-12 60 1-15,12-60-3 16,0 46-14-16,0-46-20 16,1 50-2-16,-1-50-2 15,0 0 2-15</inkml:trace>
  <inkml:trace contextRef="#ctx0" brushRef="#br0" timeOffset="38">21138 17335 61 0,'-24'-19'39'0,"7"11"-3"16,-4 8-1-16,8 2-50 16,7 12-21-16,6-14-2 0,7 18 0 15,6-14 0-15</inkml:trace>
  <inkml:trace contextRef="#ctx0" brushRef="#br0" timeOffset="39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40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4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42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43">23380 17881 87 0,'52'-44'42'16,"-52"44"-1"-16,0 0-2 15,47-42-37-15,-43 31-8 16,-16 2-13-16,12 9-17 15,-7-11-6-15,5-20-2 16,4 2 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28:18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1352 1327 60 0,'0'0'33'15,"0"0"-1"1,0 0 0-16,20-35-25 0,-10 45-3 16,-6 10 0-16,3 12-2 15,-3 13 0-15,1 7 0 16,-2 6-1-16,0 9 0 15,2 3-1-15,-4 0 2 16,1-1-2-16,1 0 2 16,-3-4-3-16,0-3 3 15,-1-3-4-15,-2-9 4 16,1-11-2-16,-2-9 1 15,3-10-1-15,1-20 2 16,0 0-1-16,-8-11 0 16,8-18 1-16,1-10-1 0,2-12 2 15,-2-12-3-15,3-10 4 16,-4-6-3-16,5-8 1 15,-5 87-1-15,7-97 2 16,-5 49 0-16,3-3-3 16,1 5 2-16,3-3-3 15,-9 49 2-15,20-87-3 16,-20 87 3-16,31-75-2 15,-31 75 1-15,42-60-1 16,-42 60 2-16,52-43 2 16,-52 43-3-16,62-14 3 15,-16 33-3-15,27 25 1 16,-7 13-1-16,-20 2 2 15,-16 15-3-15,-20 7 1 16,-23-1-1-16,-22-5 1 0,-22-14 0 16,-9-5 1-16,-7-10 0 15,1-9-2-15,5-11 0 16,11-16-4-16,22-8-19 15,5-21-13-15,26-7-1 16,14-11-1-16,19-3-1 16</inkml:trace>
  <inkml:trace contextRef="#ctx0" brushRef="#br0" timeOffset="321.0642">2461 1048 85 0,'0'0'39'0,"0"0"-1"16,0 0 2-16,0 0-36 15,0 0 0-15,0 0 1 16,-26 4-3-16,12 67 0 16,0 21-1-16,8 28 1 15,-19-16-2-15,11 25 2 16,1 3-3-16,6-7-2 15,8-27-1-15,0-18-7 16,19-6-26-16,-3-23-2 16,15-9 1-16,-2-19-2 0</inkml:trace>
  <inkml:trace contextRef="#ctx0" brushRef="#br0" timeOffset="803.1605">3024 1666 90 0,'-19'0'39'0,"-14"1"-1"15,-2 14 2-15,-7 3-35 16,-4 13-1-16,-8 7 1 0,1 10-2 16,-1 4 0-16,7 6-1 15,5-3 1-15,10 4-1 16,12-8 0-16,17-12-2 15,23-18 1-15,16-13-1 16,15-15 1-16,12-12-1 16,7-12 0-16,6-15 0 15,-1-9-1-15,-5-9 3 16,-13 10-3-16,-4-1 2 15,-14 8-2-15,-11 6 2 16,-10 8-1-16,-8 13 1 16,-10 20-1-16,0 0 0 15,-18 24 0-15,2 10-2 16,1 7 2-16,-4 6-2 0,6 6-1 15,3-4-2-15,11 3-1 16,1-20-12-16,23-4-23 16,1-18 1-16,18-6-2 15,1-18 3-15</inkml:trace>
  <inkml:trace contextRef="#ctx0" brushRef="#br0" timeOffset="1179.2358">3649 1684 96 0,'-17'27'38'0,"-8"6"3"16,6 9-2-16,-10 1-35 16,11 0-1-16,2-3 0 0,5 3-1 15,3-9 0-15,5-5 0 16,5-9-2-16,5-10 1 15,6-10-1-15,4-12 0 16,3-11 1-16,4-8 0 16,0-11 0-16,4-9 1 15,1 0-2-15,-1 2 2 16,-4 2-2-16,-1 7 2 15,-5 8-2-15,-3 10 0 16,0 15 0-16,-6 10 1 16,1 11-2-16,-6 10-1 15,1 11 1-15,-4 5-2 16,5 5-1-16,-3 1-3 0,10 1-2 15,-7-13-9-15,18 1-23 16,-2-19 2-16,16-9-2 16,4-20 3-16</inkml:trace>
  <inkml:trace contextRef="#ctx0" brushRef="#br0" timeOffset="1388.2776">4502 1229 99 0,'24'-62'41'0,"-12"41"1"16,-7 33-1-16,-13 33-39 16,-8 52 1-16,-21 9-4 0,-2 12 1 15,18 2-7-15,-1-18-23 16,14-9-11-16,-2-19 0 15,9-8 0-15</inkml:trace>
  <inkml:trace contextRef="#ctx0" brushRef="#br0" timeOffset="1885.377">4216 1470 108 0,'0'0'40'16,"-21"14"1"-16,27 6-2 15,2-10-37-15,18-3-2 16,18-8-1-16,7-5-1 0,15-4-2 16,3-10-1-16,15-2-3 15,-8-4 0-15,4 3 1 16,-14 1 1-16,-6 6 3 15,-11 5 1-15,-13 2 3 16,-8 11 3-16,-28-2 2 16,11 19 2-16,-25-2 0 15,-1 8-1-15,-16 2-1 16,1 9-1-16,-9-1-1 15,0 3 0-15,2 0-1 16,7-5-1-16,8-6 0 16,14-6-1-16,13-6 0 15,14-8-1-15,15-5 0 16,9-5 0-16,4 0 1 0,4-2-1 15,-3 4 1-15,-4 0-1 16,-8 3 1-16,-14 9-1 16,-14 8 1-16,-13 6-2 15,-10 4 0-15,-9 5 0 16,-9-1-1-16,-5 2-3 15,5-1-9-15,-13-19-16 16,21 2-12-16,-5-14 1 16,18-4-3-16,1-13 2 15</inkml:trace>
  <inkml:trace contextRef="#ctx0" brushRef="#br0" timeOffset="3057.6114">6198 1491 107 0,'-55'10'38'16,"6"15"2"-16,-15 5-1 16,5 5-34-16,0 5-1 15,7 6-1-15,2 2-1 16,13-1-1-16,7 1 0 15,13-3 0-15,17-10 0 16,12-7-2-16,21-13 2 16,11-13 0-16,10-13-1 15,10-12 2-15,6-12-1 16,0-10 1-16,-1-7-1 15,-8-2 1-15,-11 2-2 16,-9-2 2-16,-12 7 0 0,-9 9-2 16,-14 7 0-16,-6 12 0 15,-11 13 0-15,-6 13 0 16,-4 12 0-16,-1 11 0 15,3 3 0-15,0 11 0 16,10 0-2-16,8 1 0 16,12-6 0-16,13-9-2 15,16-12 0-15,6-7-1 16,13-11-1-16,3-15-3 15,12-4-6-15,-16-16-13 16,11 1-10-16,-19-10 8 16,7 10 16-16,-24 0 6 0,-1 9 7 15,-16 9 3 1,-11 2 8-16,-5 14 15 0,-3 13 10 15,-4 11-4-15,-14-1-16 16,12 13-6-16,-8 2-4 16,5 4-1-16,-2 3 0 15,4 1-2-15,2-5 2 16,3-5-2-16,2-6 0 15,1-7 0-15,2-23 0 16,0 0 0-16,12-11 0 16,3-19 0-16,0-8-1 15,4-11 1-15,0-9-1 16,5-8 1-16,-5 0 0 15,0 4-2-15,-5 8 0 16,-4 8 0-16,-4 10 0 16,0 7 0-16,-4 13 0 15,-2 16 0-15,16-10-3 0,-1 7-3 16,19 7-4-16,-34-4-12 15,0 0-9-15,71-9-10 16,-71 9 1-16,70-7-2 16,-70 7 3-16</inkml:trace>
  <inkml:trace contextRef="#ctx0" brushRef="#br0" timeOffset="3408.6816">7391 1497 111 0,'-11'42'39'15,"21"-6"2"-15,-2-12-4 16,19-9-33-16,8-11 0 16,11-10-2-16,2-12 0 15,4-7-1-15,-6-7 1 16,-3-6-1-16,-43 38 1 15,0 0-1-15,42-62 0 16,-42 62 0-16,0 0 1 16,-1-46-1-16,-31 31 0 15,-3 22 1-15,-21 13-2 16,2 18 0-16,-12 11 0 15,12 14 0-15,8 6 0 16,28-5 0-16,22-13 0 16,24-16-5-16,32-16-8 15,12-24-11-15,42-7-10 0,3-22-10 16,22-9 0-16,1-13 0 15</inkml:trace>
  <inkml:trace contextRef="#ctx0" brushRef="#br0" timeOffset="3831.7661">8857 1385 112 0,'0'0'41'16,"-5"-31"0"-16,-10 27-5 16,-1 25-35-16,-13 14 0 15,3 15-1-15,-5 13-1 16,6 6-1-16,2 1-1 0,10-11-3 15,17-7-15-15,0-27-19 16,16-10 1-16,2-19-2 16,12-14 1-16</inkml:trace>
  <inkml:trace contextRef="#ctx0" brushRef="#br0" timeOffset="4003.8006">8881 1169 96 0,'0'0'37'0,"0"0"-2"16,-33-67-5-16,33 67-54 16,0 0-15-16,0 0 3 15,0 0-2-15,0 0 1 0</inkml:trace>
  <inkml:trace contextRef="#ctx0" brushRef="#br0" timeOffset="4529.9056">9135 1466 83 0,'-8'53'38'0,"-7"-7"-1"16,8 5 0-16,-13-13-25 15,13-3-4-15,-6-6-3 16,6-8-1-16,2-6-1 16,5-15-1-16,0 0-1 15,17-19 1-15,-1-8-1 16,6-16 0-16,3-9 1 15,-25 52-1-15,31-63 1 0,-31 63-1 16,37-66 1-16,-37 66-2 16,33-63 2-16,-33 63-2 15,32-40 0-15,-9 13 1 16,-7 15-2-16,-3 20 1 15,-4 17 0-15,-3 13 0 16,-11 11-1-16,5 3 0 16,5-12 1-16,8-7 0 15,6-11 0-15,6-13 0 16,8-15 0-16,6-14 1 15,5-7 0-15,1-12 0 16,-45 39 0-16,52-47 0 16,-52 47 1-16,44-50-1 15,-44 50 0-15,0 0 0 0,59-64 2 16,-51 52-3-16,12-3 0 15,-9 13 0-15,-6 15 0 16,-7 16 0-16,-4 11-2 16,0 13 2-16,-3-2-3 15,8-1 1-15,10-12-2 16,5-9-3-16,18-6-13 15,-7-20-8-15,23-1-12 16,-3-12-2-16,11-5 0 16,-5-10 1-16</inkml:trace>
  <inkml:trace contextRef="#ctx0" brushRef="#br0" timeOffset="5093.0184">10233 1372 106 0,'-17'13'40'15,"-2"11"1"-15,1 8-1 16,-9 2-36-16,13 7-1 15,1 8 0-15,5 5-2 16,-1-2 1-16,3 1-2 16,0-3 1-16,2-7-1 15,0-8 1-15,3-5-2 16,0-12 2-16,1-18-1 15,0 0 1-15,21-32 0 16,-7-2-1-16,1-11 1 16,4-9 0-16,5-10 1 15,-2-8-2-15,-22 72 1 16,20-72 1-16,-20 72-2 0,25-66 1 15,-25 66-1-15,17-58 1 16,-17 58-1-16,0 0 2 16,46-62-2-16,-26 47 0 15,23-1 0-15,-9 10-2 16,7 18 1-16,-5 8 0 15,-1 13 0-15,-11 4-1 16,-6 2 2-16,-19 0-2 16,-12 0 1-16,-9-1 1 15,-9 2-1-15,-8-6 1 16,-4 3 0-16,2-5 0 15,1-2 0-15,4-3 0 16,5-1 0-16,3 6 0 16,3 0-1-16,1 7 1 15,-3 9-1-15,-6 10 2 0,-2 10-2 16,-3 5 0-16,-1 5-1 15,8 2-4-15,-4-18-9 16,25 11-10-16,-8-38-15 16,29-8-2-16,5-29-2 15,22-17 1-15</inkml:trace>
  <inkml:trace contextRef="#ctx0" brushRef="#br0" timeOffset="5997.1992">11091 1461 93 0,'-31'-7'39'0,"1"14"2"16,-16 5-2-16,7 8-31 15,-13 10-3-15,5 10 0 16,-2 1-3-16,6 4 0 16,7 0 0-16,13-2-2 15,15-6 2-15,19-9-2 16,18-7 1-16,13-12-2 15,14-11 2-15,10-9 0 16,5-10 0-16,-2-9 0 16,-2-7-1-16,-9-2 0 15,-11-5 0-15,-14 0 1 16,-10 5-1-16,-12-2-1 15,-9 8 1-15,-9 6 0 16,-7 8 0-16,-2 5 1 0,-2 8-1 16,-1 9 0-16,5 0 0 15,6 7 0-15,8-10 1 16,5 18-1-16,12-11 0 15,7-2 0-15,9-1 0 16,5-1 0-16,3-2 1 16,-1 4-1-16,1 2 0 15,-7 5 1-15,-6 5-1 16,-6 4 0-16,-11 3 0 15,-11 2 0-15,-5 5 0 16,-5 3 1-16,-6-2-2 16,-3 2 0-16,0-6 1 15,1 0-1-15,4-9 1 16,3-2-1-16,11-17 1 0,0 0 1 15,0 0-1-15,22-32 2 16,0 2-1-16,3-7 1 16,1-4-1-16,0-6 1 15,-2 0 1-15,-1 3-3 16,-3 7 0-16,-7 7 0 16,-4 2 0-16,-2 10 0 15,2 0 0-15,1 3-3 16,7 2-1-16,-17 13-2 15,0 0-6-15,0 0-8 16,68-43-7-16,-68 43-5 16,56-40-2-16,-56 40-8 15,71-47 3-15</inkml:trace>
  <inkml:trace contextRef="#ctx0" brushRef="#br0" timeOffset="6181.236">12121 950 97 0,'0'0'41'15,"49"-41"1"-15,-49 41 0 16,-11 40-36-16,-5 25-2 15,-8 34-1-15,-9 24-1 16,7-9 0-16,-2 0-3 16,12-10-1-16,9-20-6 15,1-34-13-15,21-6-11 16,-15-21-10-16,9-10 2 15,-9-13-2-15</inkml:trace>
  <inkml:trace contextRef="#ctx0" brushRef="#br0" timeOffset="6371.2737">11905 1408 121 0,'-17'-22'42'16,"3"7"1"-16,14 15-5 16,0 0-36-16,14-3-1 15,13 4-2-15,8-5-1 16,13 5-4-16,2-11-9 15,27 9-14-15,-14-5-13 16,10 3 0-16,-7 0-1 16,9 5 1-16</inkml:trace>
  <inkml:trace contextRef="#ctx0" brushRef="#br0" timeOffset="6782.3562">12673 1377 112 0,'-34'7'42'16,"6"9"0"-16,-13-1-5 15,-2 9-32-15,-4 6-2 16,2 4 0-16,-5 7 0 16,6 4-1-16,3 2-1 15,7-1-1-15,11-5 0 16,12-7 0-16,16-11 0 15,15-8 0-15,16-16 0 16,8-15 0-16,11-8 0 16,3-12 1-16,4-6 0 15,-9-8 0-15,-6-1-1 0,-7 4 2 16,-12 9-2-16,-10 8 0 15,-7 6 0-15,-10 12 0 16,-1 12 0-16,-19 13 0 16,1 12 0-16,0 7 0 15,0 5-2-15,0 3 0 16,9 5-3-16,2-7-1 15,19-1-8-15,-8-25-8 16,35 2-6-16,-13-21-6 16,28 0-5-16,-5-15-3 15,15-8 3-15</inkml:trace>
  <inkml:trace contextRef="#ctx0" brushRef="#br0" timeOffset="7114.4226">13111 1401 119 0,'-25'32'41'0,"-11"4"1"16,8 11-9-16,-3-6-29 15,7 1-1-15,3-2-1 16,12-6-1-16,9-8 0 16,12-14 0-16,8-8 0 15,10-10 0-15,7-10 0 16,5-14 0-16,1-6 1 15,1-9 0-15,-1 1-2 16,-1-3 0-16,-9 8 0 16,-5 8 0-16,-7 9 0 15,-6 13 0-15,-15 9 0 16,9 28 0-16,-11 1 0 15,-5 9 0-15,2 4 0 0,4-3-3 16,8-1-4-16,0-16-6 16,29-7-9-16,-13-23-6 15,38-6-6-15,-13-21-2 16,25-1-6-16,-73 36 2 15</inkml:trace>
  <inkml:trace contextRef="#ctx0" brushRef="#br0" timeOffset="7308.4614">13972 1089 101 0,'26'-77'43'0,"-26"77"3"16,0 0-3-16,20-33-26 16,-34 57-16-16,-8 43 1 0,-15 40-2 15,4 17 0-15,-5-26-3 16,16 1-2-16,21-16-13 15,-6-33-11-15,26-5-7 16,-12-20-7-16,10-4 0 16,-17-21 1-16</inkml:trace>
  <inkml:trace contextRef="#ctx0" brushRef="#br0" timeOffset="7483.4964">13701 1379 98 0,'-27'-1'44'16,"13"9"0"-16,3-6-2 15,29 5-19-15,12-15-26 0,-30 8-8 16,54-24-13 0,-54 24-11-16,85-29-7 0,-33 8-1 15,8 1-2-15</inkml:trace>
  <inkml:trace contextRef="#ctx0" brushRef="#br0" timeOffset="8098.6194">14786 964 85 0,'46'-58'39'15,"-46"58"0"-15,0 0 2 16,0 0-36-16,0 0-1 16,50 51 1-16,-46 26-2 15,-18 23-1-15,1 15 1 16,-14-8-2-16,11 8-1 15,2-7-3-15,9-15-2 0,14-21-7 16,-6-29-19-16,14-5-10 16,-1-21 2-16,8-16-1 15</inkml:trace>
  <inkml:trace contextRef="#ctx0" brushRef="#br0" timeOffset="8551.71">14760 1388 108 0,'-23'-7'41'0,"0"5"1"15,15 13-2-15,8-11-37 16,2 16-1-16,22-8-1 16,12-2 0-16,9-1 0 15,14 0 0-15,7 1 0 0,6-4-1 16,-1 1 1-16,-2-3 0 15,-9 4-1-15,-9-2 0 16,-12 2 1-16,-10-1-1 16,-11-1 0-16,-18-2 1 15,7 13-1-15,-7-13 0 16,-24 22 0-16,5-1 0 15,-4 3 0-15,-3 8 0 16,5 5 0-16,1 6-2 16,7-2 2-16,12 0-2 15,10-7 2-15,16-9-1 16,13-10 1-16,8-15 1 15,5-14-1-15,7-14 3 16,-1-15-2-16,-7-6 0 16,-12-8 0-16,-16-3-1 0,-13 5-3 15,-9 55-3-15,-7-58-13 16,7 58-11-16,-20-41-4 15,-27 13-8-15,6 18-1 16,-5 9 2-16</inkml:trace>
  <inkml:trace contextRef="#ctx0" brushRef="#br0" timeOffset="9421.884">16525 1370 82 0,'5'-21'38'16,"-5"21"0"-16,5-16 2 15,-5 16-33-15,0 0-1 16,-10 24-1-16,1-1 0 16,3 11-1-16,-3 6-2 15,0 9 0-15,0 6-1 16,2 6 0-16,-1 0 0 15,3-4-1-15,-1-5 0 16,3-9 0-16,-1-8 0 16,3-7-1-16,1-11 2 15,0-17-1-15,0 0 0 16,5-16 0-16,-1-13 0 15,2-8 2-15,0-9-1 0,3-9 0 16,2-9 0-16,0-7 0 16,2 3 0-16,-13 68 0 15,18-65 0-15,-18 65-1 16,26-59 1-16,-26 59-1 15,34-49 1-15,-34 49-2 16,42-31 2-16,2 16-1 16,0 15-1-16,-5 17 1 15,-3 12-2-15,-9 11 2 16,-15 7-1-16,-9 6 1 15,-19-8-2-15,-3 0 2 16,-7-4 0-16,-5-3-1 16,-2-7 0-16,-3-6 0 15,-1-4 1-15,0-1-1 0,3-5 0 16,0 0 0-16,0 4 1 15,1 7 0-15,-1 6 1 16,2 17-1-16,0 8 1 16,0 13-2-16,1 9 1 15,1 7-1-15,3 5-2 16,4-5-2-16,14 2-7 15,-9-29-11-15,31 9-6 16,-12-32-8-16,23-6-4 16,-2-25 0-16,15-14 2 15</inkml:trace>
  <inkml:trace contextRef="#ctx0" brushRef="#br0" timeOffset="9872.9742">17020 1568 96 0,'5'20'39'15,"-6"-10"0"-15,16 4-1 16,1-7-36-16,16-4-1 15,10-4 1-15,11-6-1 16,9-5 1-16,7-9 0 16,-3-7-1-16,-3 1 1 15,-6-7 0-15,-8-2-1 0,-14 0 1 16,-12 0-1-16,-23 36 0 15,0 0 0-15,3-46 1 16,-3 46-1-16,-35-29 1 16,-7 25-1-16,-8 17 0 15,-5 10 0-15,-4 15 0 16,-3 8 0-16,8 10-1 15,12 7-1-15,18-6 0 16,11-4 0-16,21-10-1 16,16-7-1-16,23-14-1 15,18-10-1-15,18-14-5 16,-1-18-9-16,31-6-11 15,-17-15-4-15,9-2-5 16,-11-8-1-16,-8 5 2 16</inkml:trace>
  <inkml:trace contextRef="#ctx0" brushRef="#br0" timeOffset="10751.1498">18115 1385 105 0,'-26'-5'41'15,"-10"11"1"-15,-9 10 0 16,-6 8-37-16,8 5-2 16,4 0-1-16,7 2 0 15,6 0-2-15,11 4 1 16,10-7 0-16,12-2-1 15,10-4 0-15,9-9 0 16,11-7 0-16,6-6 0 16,6-11-1-16,-1-10 1 15,0-5-1-15,-3-9 0 16,-7-3 0-16,-8-6 0 15,-11 2 0-15,-9-1 0 0,-10 43 0 16,0 0 1-16,-11-70 1 16,2 49-1-16,-11 0 0 15,7 14 0-15,-5 5 0 16,18 2 0-16,-17 16 0 15,24 0 0-15,1-3-2 16,9 1 3-16,1 1-1 16,8-4 1-16,0 0-1 15,3-1 1-15,0-2 0 16,-2 1-1-16,-3 3 1 15,-2 2 0-15,-4 5-1 16,-6 3 0-16,-5 7 0 16,-3 7 1-16,-7 4-2 15,-3 7 1-15,-4 1-1 0,-1 0 0 16,-2-1 1-16,-1-4-1 15,4-8 1-15,0-6-1 16,2-12 1-16,8-17 0 16,0 0 1-16,5-22 0 15,8-13 0-15,-1-11 0 16,6-8 0-16,3-17 0 15,-21 71 0-15,31-87 1 16,-31 87 0-16,29-91-2 16,-29 91 2-16,37-83-2 15,-37 83 2-15,32-76-2 16,-32 76 0-16,41-57 0 15,-41 57 0-15,0 0 0 16,57-60-1-16,-17 57 1 16,0 21-2-16,-6 17 1 0,-11 9 0 15,1 4 0-15,-16-1-2 16,-8-2 2-16,-16-8 0 15,-11-1 0-15,-9-8 0 16,-7 2 0-16,-2-4 1 16,-4-2 0-16,2 0 0 15,2-1-1-15,4 0 1 16,5 4-1-16,4 7 1 15,4 3 0-15,2 6 0 16,-1 14-1-16,-1 2 1 16,0 7 0-16,1-1-1 15,3 2-2-15,2-7 0 16,2-8-3-16,18-4-6 15,-7-33-7-15,33 4-5 0,-10-39-3 16,32 5-2-16,-11-38-4 16,29-3-5-16,-3-22 2 15</inkml:trace>
  <inkml:trace contextRef="#ctx0" brushRef="#br0" timeOffset="10973.1942">19066 1084 101 0,'32'-61'44'15,"-32"61"1"-15,44-81 0 16,-44 81-42-16,15-11-2 16,-15 32 0-16,-23 68 2 0,-22 31-4 15,7 0-1-15,8-6-4 16,5-10-5-16,23-11-15 15,-7-44-5-15,23-9-10 16,-7-20-3-16,15-13 3 16</inkml:trace>
  <inkml:trace contextRef="#ctx0" brushRef="#br0" timeOffset="11407.281">19272 1358 78 0,'0'0'43'0,"0"0"-2"16,9 30 2-16,-3-11-15 15,14-8-25-15,12-3-1 0,11-6 1 16,14-8-1-16,7-8-1 16,-64 14 1-16,77-23-2 15,-77 23 1-15,73-37 0 16,-73 37 0-16,71-43-1 15,-71 43 0-15,52-48 1 16,-52 48 0-16,0 0 0 16,27-49 0-16,-27 49 1 15,-39-5-2-15,-6 23 0 16,-8 12 0-16,-5 22 0 15,-3 10 0-15,14 17 0 16,18-7 0-16,34-4 0 16,26-26 0-16,17-16-3 15,20-12-8-15,5-17-4 16,22-2-5-16,-14-22-6 0,25 2-6 15,-22-21-3-15,12 4-7 16</inkml:trace>
  <inkml:trace contextRef="#ctx0" brushRef="#br1" timeOffset="16393.278">1948 2498 10 0,'0'0'25'0,"-10"11"0"16,10-11 3-16,-10 15-11 15,17 0-5-15,-7-15-2 16,18 13-1-16,-6-19 0 15,17 8-2-15,-2-12-1 16,12 7-1-16,0-8-1 16,12 5 0-16,-4 1-3 0,6 5 0 15,4 3-1-15,0 4 0 16,7 2-1-16,4 2 1 15,3-2 0-15,6-4 0 16,8-2 0-16,8-2 0 16,5-5 0-16,7-2 0 15,8-2 0-15,-2 2 0 16,5 0 0-16,2 5 0 15,-1 2 0-15,7-1 0 16,2 4 0-16,2-3 1 16,1 0-1-16,7-3 0 15,10-4 1-15,3-2-1 16,7-3 1-16,1-1 0 15,4-1 1-15,6 3-2 16,3-1 2-16,-3 6-2 0,-3 1 1 16,7 4 0-16,-2 1 0 15,4 3-1-15,-3-4 1 16,7-3-1-16,5 0 0 15,7-3 0-15,9-4 0 16,-1-4 0-16,5-2 0 16,2-3 0-16,1 3 0 15,-4 2-1-15,-4 2 1 16,-5 0 0-16,-1 3 0 15,-3 3-1-15,1 2 1 16,2 0 0-16,5-2 0 16,3-1 0-16,7-1 1 15,11-1-1-15,0-2 0 16,1-2 0-16,5 0 1 0,1 0-1 15,-8 2 0-15,-2 2 0 16,-1 1 0-16,-10 3 0 16,1 2 0-16,-6 0 0 15,-2 2 0-15,-1-1 0 16,0 3 0-16,3-3 0 15,-1-1 0-15,0-1 1 16,-1 1-1-16,2-1 0 16,-5-1 0-16,1 3 0 15,-9-2 0-15,-1 4 1 16,-3 2-1-16,-4 0 0 15,-2 4 0-15,-6-1 0 16,-2 1-1-16,2 0 1 0,-5 0 0 16,-2-2 0-16,-6 0-1 15,1-2 1-15,0-2 0 16,-2 0 0-16,-5-1-1 15,-1 1 1-15,-5 0 0 16,2 1 0-16,-7 0 0 16,-5 4 0-16,-9-2-1 15,2 3 1-15,-9 0 0 16,1 0 0-16,-3-2 0 15,-4 0 0-15,-2-3 0 16,-3-2 0-16,1-2 1 16,-2-1-1-16,2-1 1 15,-3-3 0-15,-3 0 0 16,0 2 0-16,-3-1 0 0,-6 3-1 15,-6-1 1-15,-4 2 0 16,-12 0-1-16,-9 2 1 16,-5 1-1-16,-10-2 0 15,-3 1 0-15,-2 0 1 16,-1-2-1-16,-3-1 0 15,0 1 0-15,-5 0 0 16,1-1 0-16,-9 1 0 16,-3 3-2-16,-10-6-6 15,0 12-27-15,-12-6 0 16,-11 5-2-16,-7-4 0 15</inkml:trace>
  <inkml:trace contextRef="#ctx0" brushRef="#br2" timeOffset="20928.1848">1217 3208 90 0,'-6'-13'37'0,"6"13"-1"15,0 0 0-15,-12 20-32 16,2-3-1-16,7 14 0 16,-4 9-1-16,5 14-1 15,-3 9 1-15,3 14-1 16,-1 8 0-16,1 5 0 15,3 1 0-15,2-5-1 16,-1-6 0-16,5-8 1 0,-3-10-1 16,3-15 1-16,0-13 0 15,1-13 0-15,-8-21-1 16,14 0 1-16,-7-22 0 15,3-9 0-15,-2-12 1 16,0-5-2-16,4-5 1 16,0-5-1-16,3 1 0 15,0 4 0-15,5 8 1 16,3 5-2-16,1 12 1 15,4 8-1-15,2 11 1 16,2 10-1-16,-2 9 1 16,0 10 0-16,-5 9 0 15,-3 5 1-15,-7 9-1 0,-12 3 1 16,-10 6 0-16,-8 6 0 15,-13-1-1-15,-9 0 1 16,-11-2-1-16,-4-6 0 16,-1-9-2-16,0-13-3 15,13-7-5-15,-3-27-26 16,31-4-3-16,5-24 0 15,26-3-1-15</inkml:trace>
  <inkml:trace contextRef="#ctx0" brushRef="#br2" timeOffset="21320.2632">1895 4024 91 0,'20'6'37'15,"10"2"0"-15,-5-19 0 16,10 0-31-16,0-12-1 16,7-4-2-16,-3-7 0 15,-1-2 0-15,-8 0-1 16,-4-2-1-16,-11 1 1 15,-11 4 0-15,-11 8-1 16,-11 8 2-16,-12 7-1 16,-7 13 0-16,-10 9-1 15,-6 14 1-15,-2 11-1 16,1 11 0-16,4 9-1 0,7 4 1 15,11 2-1-15,13-4 0 16,22-6 0-16,20-13-1 16,20-11-1-16,19-16-3 15,28-10-4-15,3-23-29 16,28-1-3-16,-5-16 1 15,6 1-1-15</inkml:trace>
  <inkml:trace contextRef="#ctx0" brushRef="#br2" timeOffset="21651.3294">3044 3811 86 0,'-9'-22'39'16,"9"22"-1"-16,-32-10 2 15,10 13-32-15,-14 5 0 16,-1 11-3-16,-8 10 0 15,-1 10-1-15,-4 6-1 16,5 6 0-16,3-3-2 16,11 0-1-16,10-5 0 15,14-7 0-15,19-10-2 16,11-12-2-16,26-5-3 15,4-22-28-15,23 9-5 16,-2-17 0-16,11 5-1 0</inkml:trace>
  <inkml:trace contextRef="#ctx0" brushRef="#br2" timeOffset="22049.409">3493 3780 74 0,'-23'8'40'16,"-13"-7"-1"-16,4 17 2 15,-10-8-15-15,7 18-20 16,-3 2-1-16,7 8-2 16,1 1-1-16,8 6 0 15,9-3-1-15,8-1 0 16,11-5 0-16,9-11-1 0,11-11 0 15,6-13 1-15,10-15-1 16,2-10 1-16,2-13-1 16,-3-5 1-16,-5-6-1 15,-5 0 1-15,-8 4-1 16,-7 3 0-16,-7 14 0 15,-7 6 0-15,-2 11 0 16,-2 10 0-16,-8 18 0 16,2 10-1-16,2 9 0 15,-3 8 0-15,3 5-1 16,1 2 0-16,5 6-4 15,1-18-6-15,23 2-26 16,-6-24-4-16,14-4 2 0,5-22-3 16</inkml:trace>
  <inkml:trace contextRef="#ctx0" brushRef="#br2" timeOffset="22431.4854">4082 3736 92 0,'-23'13'41'0,"7"18"1"15,-12-6-2-15,15 13-27 16,-6-1-9-16,9 6-1 16,4-1-1-16,3-2-1 15,6-3 0-15,8-6 0 16,7-9 0-16,6-8-1 0,7-12 0 15,3-10 1-15,2-13-1 16,0-7 0-16,2-8 0 16,-4-6 1-16,-4-4-1 15,-3 3 0-15,-6 5 0 16,-6 2 1-16,-3 10-1 15,-1 6 0-15,-11 20 1 16,10-4-1-16,-11 21 0 16,-1 12 0-16,-1 10 0 15,-1 8-1-15,2 6-2 16,-1-2-2-16,15 6-7 15,-5-24-26-15,23 2-3 16,7-26-1-16,22-7 0 16</inkml:trace>
  <inkml:trace contextRef="#ctx0" brushRef="#br2" timeOffset="22777.5546">5079 3662 80 0,'-33'-5'43'0,"0"17"-3"16,-13-1 2-16,8 19-15 15,-5-4-25-15,8 9 1 16,0 1-2-16,11 0-1 16,8-2 1-16,12-3-1 15,14-8 1-15,9-7-1 16,10-7 0-16,5-9 0 15,4-3 0-15,-2-2 1 16,-2 1-1-16,-7-2 1 0,-6 6-1 16,-9 5 1-16,-10 6-1 15,-11 11 1-15,-7 3-1 16,-6 10 0-16,-4 0-1 15,-3 3-1-15,6-3-2 16,-1-6-5-16,21 6-20 16,-4-25-13-16,25-1 1 15,1-20-1-15,20-4 1 16</inkml:trace>
  <inkml:trace contextRef="#ctx0" brushRef="#br2" timeOffset="23148.6288">5333 3843 103 0,'-14'25'41'0,"-7"-8"1"0,8 14-2 16,0-11-34-16,13 0-2 16,8-5-2-16,14-5 0 15,10-11 0-15,14-10 0 16,7-7-1-16,7-10 0 15,0-5 0-15,-1-4-1 16,-7-3 1-16,-9 1-1 16,-15 5 1-16,-14 5-1 15,-13 8 1-15,-13 11-1 16,-14 11 1-16,-10 14 0 15,-10 13 0-15,-4 13-1 16,-4 9 2-16,2 7-2 0,6 1 0 16,12 2 0-16,14-6 0 15,16-7-2-15,21-9-1 16,20-13-2-16,26-3-10 15,0-26-23-15,29 2-4 16,0-22-1-16,16-2-1 16</inkml:trace>
  <inkml:trace contextRef="#ctx0" brushRef="#br2" timeOffset="23521.7034">6396 3533 120 0,'-30'9'42'0,"14"8"0"15,-4-16-2-15,20-1-41 0,0 0-4 16,6-23-20-16,21 25-14 15,-11-9-2-15,12 17-1 16,-5-3 0-16</inkml:trace>
  <inkml:trace contextRef="#ctx0" brushRef="#br2" timeOffset="23672.7336">6516 4041 121 0,'-55'19'44'15,"8"3"-2"-15,-8-20-3 16,8-10-47-16,36 4-30 15,1-18-5-15,20 8 0 16,0-11-2-16</inkml:trace>
  <inkml:trace contextRef="#ctx0" brushRef="#br2" timeOffset="24375.8741">1114 5270 92 0,'0'0'39'15,"9"-23"2"-15,-9 23-3 16,0-13-32-16,0 13-2 15,3 16-1-15,-2 13-1 0,-7 20-1 16,-1 14 0-16,-5 13 0 16,-4 14-1-16,1 7 1 15,5-3-2-15,9-7-2 16,3-21-5-16,23-11-28 15,-1-30-2-15,17-13-1 16,6-37 0-16</inkml:trace>
  <inkml:trace contextRef="#ctx0" brushRef="#br2" timeOffset="24752.9496">1334 4879 104 0,'-90'-22'40'0,"1"29"0"16,-14 16-3-16,4 28-33 15,2 19 0-15,8 25-2 16,11 19 0-16,19 18 0 16,14 15 1-16,20 7-1 15,25 0 0-15,28-11-1 16,31-20 0-16,36-28 0 15,31-42 0-15,27-42 0 16,22-44-1-16,8-37 1 16,-2-31-1-16,-11-21 1 15,-27-18 0-15,-35-7 0 16,-39 3-2-16,-35 4 2 15,-54 12-2-15,-41 16 0 16,-34 25 0-16,-35 27 0 0,-28 32-3 16,-19 31 0-16,-6 41-2 15,-13 15-14-15,27 39-20 16,10 1-4-16,39 5 1 15,30-12-3-15</inkml:trace>
  <inkml:trace contextRef="#ctx0" brushRef="#br2" timeOffset="69233.4517">2796 5102 60 0,'10'-9'34'16,"-10"9"0"-16,11 2 1 15,-9 11-24-15,-9 14-7 16,1 16-2-16,-7 12 2 0,1 14-1 15,-4 10 1-15,1 8-2 16,0 4 2-16,3-1-2 16,2-7 0-16,4-10-4 15,10-6-5-15,-8-22-24 16,14-12-2-16,-2-19-1 15,4-15-4-15</inkml:trace>
  <inkml:trace contextRef="#ctx0" brushRef="#br2" timeOffset="69767.5051">2406 5142 98 0,'-17'-2'38'0,"1"-4"2"16,16 6-2-16,12 3-36 15,9-7 1-15,17-4-3 16,14-5 2-16,13-2-1 16,13-2 1-16,10-5-3 15,2 4 2-15,1-1 0 16,-5 7-1-16,-13 7 0 15,-10 8 1-15,-17 11 0 16,-14 10 0-16,-14 11 1 16,-11 11-2-16,-15 10 2 15,-9 10-2-15,-6 8 2 16,-6 5-2-16,-1-1-1 15,0 0 2-15,6-5-2 16,5-8 1-16,9-9 0 0,6-14 1 16,10-17 0-16,9-16 0 15,8-17 0-15,7-11 0 16,4-14 0-16,3-9 0 15,1-10 1-15,4-1-2 16,-3 6 1-16,-6 4-1 16,-3 11 0-16,-6 11 0 15,-3 16 1-15,-6 14-2 16,-3 16 1-16,-8 12 0 15,1 7-1-15,-3 8-1 16,3 1 1-16,2-3-3 16,9 3-7-16,-5-30-18 0,20 1-12 15,-2-22 1-15,11-8-1 16,-1-18-1-16</inkml:trace>
  <inkml:trace contextRef="#ctx0" brushRef="#br2" timeOffset="70126.541">3763 5524 96 0,'-5'23'39'0,"-1"-10"0"16,13 8 0-16,-4-10-37 15,25-8 0-15,4-8 0 16,16-4 0-16,3-7 0 15,2-2-1-15,-3-2 0 16,-3-2 0-16,-11 0 0 0,-9 5 0 16,-12 1 0-1,-16 3-1-15,-13 6 1 0,-9 4 0 16,-8 5 0-16,-5 11 0 15,-7 9-1-15,0 6 1 16,1 12 0-16,5 5 0 16,11 2-1-16,6 6 1 15,15-1-1-15,16-9 0 16,20-7-3-16,15-17 1 15,19-10-6-15,0-22-18 16,24 3-13-16,-4-25-2 16,5 2 0-16,-11-20 1 15</inkml:trace>
  <inkml:trace contextRef="#ctx0" brushRef="#br2" timeOffset="70578.5861">4581 5411 90 0,'-32'6'40'16,"4"22"1"-16,-9 0 0 15,13 15-28-15,0-3-9 16,10 3-1-16,11-4-1 15,11-4-1-15,14-13 0 16,13-8 0-16,12-14-1 16,10-12 0-16,5-10 0 15,2-11 1-15,-2-4-1 16,-3-5 0-16,-7-1 0 15,-8 2 0-15,-7 6-1 16,-11 7 0-16,-8 14 0 16,-7 17 0-16,-8 20-1 15,-12 18 2-15,-6 29 0 0,-10 23 1 16,-11 27 0-16,-8 14 0 15,-5 10 0-15,-5 0 2 16,1-6-1-16,3-9 1 16,3-22-2-16,8-23 1 15,9-30-1-15,10-26 1 16,8-25-2-16,6-20 1 15,6-22-1-15,6-19-1 16,1-17 1-16,7-16-2 16,5-12 2-16,8-2 0 15,6-3-2-15,1 5-1 16,9 11-5-16,-6-7-11 15,25 34-13-15,-10 0-11 16,15 18 0-16,0 0-2 0</inkml:trace>
  <inkml:trace contextRef="#ctx0" brushRef="#br2" timeOffset="71374.6658">6121 5474 65 0,'16'-14'38'16,"-9"-1"0"-16,-7 15 0 16,0 0-28-16,0 0-2 15,0 0-2-15,-12 30-1 16,5-2-2-16,2 6-1 15,-2 8 0-15,-2 9 0 16,1 5 1-16,0 3 0 16,-2-6 1-16,-1-1-2 15,3-11 1-15,-1-4-1 0,3-11 2 16,3-16-2-16,3-10-3 15,1-23 3-15,6-12-3 16,4-10 1-16,5-13-1 16,2-10 0-16,2-11 0 15,5 1 0-15,3-1 1 16,2 9-2-16,-1 10 2 15,-1 9 0-15,1 13 0 16,0 14 0-16,3 14-1 16,-3 10 1-16,0 9 0 15,-2 6 0-15,3 8-1 16,-1 2 1-16,-2 4-1 0,-7 5 0 15,-3 2 1-15,-7 4-1 16,-6 0 0-16,-14 3 1 16,-6 1-1-16,-11 4 1 15,-9-2 0-15,-8 0 1 16,-3-2 1-16,-6 0-1 15,-2-3 0-15,3 2 0 16,0 4 1-16,3 4-1 16,4 8 1-16,2 4-2 15,4 9 0-15,6 4-1 16,5 0-1-16,5-9-1 15,14 1-8-15,-1-29-13 16,23-2-16-16,-2-27 1 16,23-12-2-16,-2-26 0 15</inkml:trace>
  <inkml:trace contextRef="#ctx0" brushRef="#br2" timeOffset="72102.7386">6912 5366 98 0,'-17'22'39'16,"5"14"1"-16,-12-6-4 15,5 10-34-15,1 2 0 16,2 3-1-16,3 4 0 15,-1 0 2-15,1-1-2 16,4-6 0-16,1-4 1 0,-1-7 0 16,6-8-2-16,3-12 2 15,0-11-1-15,14-27-3 16,1-4 2-16,2-9 0 15,4-9-1-15,2-8 0 16,2-6 2-16,-3 1-3 16,2 3 2-16,-2 7 0 15,-2 8 1-15,-2 5-2 16,2 12 1-16,2 11 0 15,0 8 1-15,3 8-1 16,6 6 0-16,0 6 0 16,8 0 0-16,4 1 0 15,6 1 1-15,2-5-1 16,2 0 0-16,0-6 0 0,-1-2 0 15,-5-1 0-15,-9-3 1 16,-6-2-1-16,-13 3 0 16,-19 2 1-16,0 0-1 15,-14 15 1-15,-10 0 0 16,-10 8 0-16,-4 7 0 15,0 4 0-15,-1 6 0 16,7-1 0-16,6 1 0 16,13-1 0-16,8-6-1 15,19-1 0-15,8-15 0 16,10-6 0-16,8-13 0 15,3-8 0-15,4-11 1 16,-4-9-1-16,-3-7 0 0,-9-10-1 16,-6-1 1-16,-10-3-1 15,-8 0-1-15,-7 2 0 16,-7 6 0-16,-3 6-2 15,-2 14 1-15,-3 7-1 16,15 16-2-16,-23-6-7 16,32 29-13-16,-9-23-9 15,24 29-3-15,5-20 0 16,22 5 0-16</inkml:trace>
  <inkml:trace contextRef="#ctx0" brushRef="#br2" timeOffset="72493.7777">8305 5288 104 0,'-26'19'40'0,"-19"-7"2"16,2 17-1-16,-16-2-36 16,7 9-2-16,-2 6 0 15,10 4 0-15,4 0-2 16,10-1 1-16,15-4-2 15,15-8 1-15,16-11 0 16,15-15-1-16,15-15 1 16,10-15-1-16,8-19 1 15,7-8-1-15,-4-16 1 16,-1-7 0-16,-10-3-2 15,-6-1 3-15,-10 8-3 16,-13 10 2-16,-10 14-2 16,-13 15 1-16,-4 30 0 15,-18-1 0-15,-3 30 1 0,-7 12-3 16,-2 15 2-16,0 7-2 15,4 8-1-15,5-5-3 16,14 5-5-16,2-22-11 16,24 11-7-16,-5-30-2 15,21 0-9-15,0-18-3 16,9-7 4-16</inkml:trace>
  <inkml:trace contextRef="#ctx0" brushRef="#br2" timeOffset="72880.8164">8757 5303 104 0,'-9'12'40'16,"-12"-1"2"-16,8 21-1 0,-10 0-37 16,8 9 0-16,1 1-1 15,6 2-1-15,5-4-1 16,6-3 0-16,10-9 0 15,7-8 0-15,7-12-1 16,10-8 0-16,3-12 1 16,6-10-1-16,2-9 0 15,3-10 0-15,-3-4 0 16,-3-3 0-16,-2-2 0 15,-8 4-1-15,-7 6 1 16,-6 8-1-16,-9 13 0 16,-13 19 1-16,0 0 0 15,-17 35 0-15,-5 4-1 16,-2 6 0-16,4 6-2 0,-2-1-1 15,10 6-5-15,2-22-9 16,32 7-10-16,-7-26-8 16,28 0-4-16,7-19-2 15,16-3 3-15</inkml:trace>
  <inkml:trace contextRef="#ctx0" brushRef="#br2" timeOffset="73097.8381">9656 5278 83 0,'-32'-8'42'0,"3"21"-1"15,-13 0 1-15,7 19-18 16,-1-2-21-16,6 5 0 16,5 6-2-16,6-2 0 15,15 0-1-15,12-10-1 0,13-4-1 16,11-11-4-16,20 1-10 15,-6-26-11-15,22 4-14 16,-7-18-1-16,10 1 0 16,-10-12 1-16</inkml:trace>
  <inkml:trace contextRef="#ctx0" brushRef="#br2" timeOffset="73425.8709">9909 5392 106 0,'-37'21'42'15,"13"9"0"-15,0-16-1 16,24-14-37-16,6 18-1 15,17-12-1-15,12-7-2 16,10-6 1-16,7-6-1 0,3-6 0 16,0-5-1-16,-7-2 0 15,-5-4 0-15,-17-2-1 16,-11 4 1-16,-15 0 1 15,-15 6 0-15,-13 9 1 16,-14 9 0-16,-8 11 1 16,-9 14 0-16,0 12 0 15,-3 10 1-15,7 5-1 16,8 7-2-16,14-5 0 15,19 1-2-15,18-14-4 16,31 0-7-16,7-27-9 16,44 5-10-16,3-26-9 15,37-10-3-15,18-22 0 0,26-14 1 16</inkml:trace>
  <inkml:trace contextRef="#ctx0" brushRef="#br2" timeOffset="74093.9377">12040 4779 85 0,'-17'-70'37'16,"-2"10"0"-16,-14-3 0 16,-2 15-32-16,-7 10 0 15,-1 19-2-15,-8 18 0 16,0 22 0-16,-7 21 0 15,1 28-1-15,0 17 1 16,0 19-2-16,4 14 2 16,2 11-2-16,8 5 0 15,8 0 0-15,11-9-1 0,8-14-1 16,16-12-6-16,-2-28-19 15,22-11-13-15,-4-29 2 16,13-11-4-16,-9-27 3 16</inkml:trace>
  <inkml:trace contextRef="#ctx0" brushRef="#br2" timeOffset="74968.0251">11123 5277 104 0,'-11'-3'40'16,"11"3"2"-16,0 0-2 15,23-2-37-15,13 1-2 0,20-4 0 16,15 1 0-16,9-3 0 16,5-2 0-16,7 1-1 15,2 0 1-15,-4 1-1 16,-4 0 0-16,-11 1 0 15,-8 2 0-15,-15 1 0 16,-12 1 0-16,-13 2 1 16,-11 2-1-16,-16-2 0 15,-10 21 0-15,-11-4 1 16,-10 7-1-16,-2 7 1 15,-6 5-1-15,-4 7 1 16,2 2-1-16,7-1 0 16,11-1 1-16,13-6-1 15,13-6 1-15,17-10-1 16,17-12 0-16,16-13 1 0,12-10-1 15,7-11 1-15,3-10-2 16,-3-9 1-16,-8-4 0 16,-11-6-1-16,-16-3 1 15,-16 4-2-15,-18 2 2 16,-15 9-1-16,-13 5 0 15,-12 14 0-15,-7 10 1 16,-6 13 0-16,-1 14 0 16,4 5 2-16,4 11-2 15,13 3 2-15,13 2-2 16,20-5 2-16,22-7-1 15,23-10-1-15,18-9 0 16,20-8 0-16,12-7 1 0,6-8-1 16,3-4 0-16,-7 0 0 15,-11 2 0-15,-19 5 1 16,-17 5-1-16,-21 3 0 15,-18 10 0-15,-19 9 0 16,-18 11 0-16,-13 9 0 16,-8 11 0-16,-3 6 0 15,-1 7 0-15,5 2 0 16,11 0 0-16,13-5 0 15,16-6 1-15,19-13-1 16,18-13 0-16,17-14 0 16,10-14 1-16,10-16-1 15,1-11 1-15,-5-14-1 16,-9-11 0-16,-13-3 1 15,-16-2-1-15,-15-2-1 0,-19 5 2 16,-12 6-3-16,-13 13 1 16,-5 13-1-16,-6 12 1 15,3 15-1-15,3 10-2 16,17 16-1-16,5-4-10 15,30 22-8-15,0-21-6 16,36 17-4-16,3-18-7 16,23 3-1-16,3-15 2 15</inkml:trace>
  <inkml:trace contextRef="#ctx0" brushRef="#br2" timeOffset="75389.0671">13791 5231 87 0,'-31'1'41'15,"-18"5"1"-15,-5 18-1 0,-19-5-16 16,4 16-21-16,-2 5-1 15,10 6 0-15,5 4-1 16,14-1-1-16,18-3 0 16,16-9 0-16,20-11 0 15,17-16 0-15,18-19 1 16,18-18-2-16,13-21 0 15,7-16 0-15,6-16 0 16,-5-12 0-16,-1-12 0 16,-12 0 0-16,-13 2 0 15,-13 13 0-15,-17 20 0 16,-16 18 0-16,-18 31 0 15,-14 27 0-15,-11 30 0 16,-6 27 0-16,-4 17 0 0,3 13 0 16,4 10 0-16,9-9-8 15,21 1-3-15,0-27-8 16,30 6-7-16,-9-36-6 15,29 10-3-15,-13-33-2 16,18-2-6-16,-6-5 5 16</inkml:trace>
  <inkml:trace contextRef="#ctx0" brushRef="#br2" timeOffset="87237.2519">1016 7243 100 0,'-18'-6'38'0,"18"6"0"15,-9-13-2-15,21 1-33 16,12-3-2-16,11-4 0 15,10 0 0-15,2-1 0 16,0 3 0-16,-2 2-1 16,-7 6 1-16,-7 9-1 15,-10 8 1-15,-14 9-1 16,-9 11 0-16,-13 7 1 15,-8 9-1-15,-6 2 0 16,-5 5 0-16,-4 0 0 16,-5-4 0-16,4 2 1 15,1-8-1-15,8-6 0 16,7-5 0-16,12-6 1 0,14-6-1 15,14-10 1-15,18-8-1 16,10-9-1-16,21-5-2 16,6-12-7-16,16 0-26 15,-8-9-3-15,8-1 2 16,-12-9-3-16</inkml:trace>
  <inkml:trace contextRef="#ctx0" brushRef="#br2" timeOffset="87635.2917">1540 6722 109 0,'-85'-3'37'0,"-9"22"1"15,-15 2-7-15,-1 26-29 16,-5 11 0-16,6 13 0 15,3 13-1-15,14 12 2 16,17 8-2-16,27 5 1 16,24 4 0-16,26-5-1 15,33-4-1-15,28-10 0 16,33-18 1-16,23-15-2 15,24-26 1-15,19-24 0 16,13-30 0-16,-3-24 0 16,-5-19 1-16,-23-19-1 15,-28-12 0-15,-28-11 0 16,-35-2 1-16,-39-2-2 0,-42 5 0 15,-30 2 0-15,-25 8-1 16,-20 11 0-16,-7 17-1 16,-6 16 0-16,13 25-5 15,1 10-28-15,33 29-2 16,17 14 1-16,30 19-1 15</inkml:trace>
  <inkml:trace contextRef="#ctx0" brushRef="#br2" timeOffset="88146.3425">2984 6890 98 0,'0'0'36'0,"-7"-15"1"15,7 15-1-15,-5 21-34 16,6 3 0-16,2 12 0 16,4 10 0-16,-4 13-1 15,3 8 1-15,-4 6-1 16,5 2-1-16,-2-1 0 15,1-8-2-15,2-5-4 16,-4-21-28-16,10-8-3 16,-3-26 1-16,6-8-3 15</inkml:trace>
  <inkml:trace contextRef="#ctx0" brushRef="#br2" timeOffset="88678.3959">2749 6884 115 0,'-26'-3'39'15,"11"-3"0"-15,15 6-4 16,14 1-33-16,20-8 0 16,16-5-1-16,15-3-1 15,13-5 2-15,11-1-2 16,6-1 1-16,0 2-1 15,-6 1 0-15,-11 4 1 16,-10 4-1-16,-11 4 0 16,-16 6 0-16,-10 4 0 0,-13 6 0 15,-7 10 0-15,-8 8 0 16,-5 13 0-16,-5 7 1 15,-3 11 0-15,-2 7-1 16,-3 6 1-16,0 0-1 16,1-3 1-16,4-6-1 15,0-9 1-15,5-10-1 16,5-9 1-16,3-15 0 15,-3-19-1-15,21 5 2 16,-1-20-2-16,0-8 1 16,4-7 0-16,2-4 0 15,2 0 0-15,-1 3 0 16,-4 3-1-16,-1 6 0 15,-5 13 1-15,-2 10-1 16,-3 9 0-16,-4 10 0 0,-1 6 0 16,0 6-1-16,1 2 0 15,2 4-1-15,5-4-2 16,7 0-2-16,-2-16-14 15,21 7-18-15,-7-22-2 16,14 2-1-16,-4-15 0 16</inkml:trace>
  <inkml:trace contextRef="#ctx0" brushRef="#br2" timeOffset="89063.4344">4270 7080 107 0,'-9'18'38'0,"9"2"1"0,-4-3-2 15,13 6-35-15,-4 0 1 16,10-1-1-16,6-5-1 16,4-3 1-16,4-9-1 15,7-5 0-15,1-8 0 16,2-7-1-16,-1-7 1 15,-5-2 0-15,-7-6 0 16,-8 4 0-16,-12-1 0 16,-10 5-1-16,-7 7 1 15,-12 11-1-15,-9 12 1 16,-6 8-1-16,-1 10 1 15,-1 11-1-15,2 7 0 16,3 3 1-16,9 2-1 16,7-4 0-16,13-2-1 0,13-10-1 15,13-6-2-15,9-17-3 16,26 3-13-16,-2-25-19 15,20 1 0-15,-4-21-1 16,15 0 1-16</inkml:trace>
  <inkml:trace contextRef="#ctx0" brushRef="#br2" timeOffset="89546.4825">4910 7140 104 0,'-30'33'39'16,"-12"-5"0"-16,13 13 1 15,-3-5-35-15,16-2-1 16,8-4-1-16,16-6-1 0,11-8-1 15,10-9 0-15,14-9 0 16,5-7 0-16,3-10 0 16,1-5-1-16,-2-5 1 15,-8-5-1-15,-3-1 0 16,-8 3 0-16,-8 3-1 15,-4 3 1-15,-10 9-1 16,-9 17 0-16,0 0 0 16,-2 26 0-16,-15 18 1 15,-5 17-1-15,-3 19 1 16,-7 18 0-16,-4 12-1 15,-4 10 1-15,1 0-1 16,1-7 1-16,2-11 0 16,3-14-1-16,7-19 1 0,4-19 0 15,4-21 1-15,7-24-1 16,7-21 0-16,8-16 1 15,3-15 0-15,4-14 1 16,5-18-2-16,4-11 1 16,7-8 0-16,1 0 0 15,2 9-1-15,-4 4-4 16,4 14-1-16,-4-3-13 15,12 25-19-15,0 4-3 16,14 20 0-16,3-3-2 16</inkml:trace>
  <inkml:trace contextRef="#ctx0" brushRef="#br2" timeOffset="90272.5554">6103 7040 88 0,'23'-7'37'16,"-12"2"-1"-16,-2 16 2 15,-11 4-34-15,-2 12 1 16,-6 6-2-16,0 12-1 16,-6 7 0-16,3 5 0 15,-2 3 0-15,2 3 0 16,1-5 0-16,5-3 0 15,1-9-1-15,3-9 1 16,3-13-1-16,3-9 0 16,-3-15 0-16,12-19 0 15,-3-8-1-15,4-13 1 16,-1-11-1-16,2-13 1 15,1-7-2-15,4-8 1 16,3 4 0-16,3 3-1 0,1 4 0 16,1 8 1-16,6 13 0 15,1 11-1-15,1 14 1 16,0 14 0-16,-2 8 0 15,-3 7-1-15,-2 9 1 16,-5 4 0-16,-5 9 0 16,-9 5-1-16,-8 6 1 15,-9 2 0-15,-9 3-1 16,-11 4 1-16,-7 0 0 15,-8-1-1-15,-5 0 1 16,-1-1 0-16,-2-4 0 16,2 3 0-16,6 3 0 15,3 1 0-15,5 1-1 16,5 8 1-16,4 1 0 0,2 0 0 15,6 4-1-15,0-2-1 16,4-2-2-16,2-14-6 16,13-2-27-16,-6-19-2 15,11-11 0-15,-6-14-1 16</inkml:trace>
  <inkml:trace contextRef="#ctx0" brushRef="#br2" timeOffset="91016.6298">6751 7061 105 0,'-20'30'39'0,"2"-10"1"16,0 12-2-16,2-2-38 15,-1 6 0-15,0 6 1 16,4 2 0-16,-3 2-1 16,5-2 0-16,2-3 1 15,3-6-1-15,1-5 1 16,1-11 1-16,4-19-1 15,0 0-1-15,13-8 1 16,-3-15 0-16,4-10-1 16,0-11 1-16,4-7-1 15,2-7 1-15,4-6-1 16,-1 3 0-16,0 3 0 15,-2 6 0-15,-2 11 0 16,1 9 0-16,-3 10 1 0,0 10-1 16,-1 10 0-16,2 9 0 15,2 0 1-15,2 4-1 16,5 1 0-16,5-1 0 15,5 0 0-15,3-4 0 16,3-2 0-16,-1 0 0 16,-3-4 0-16,-3-1 1 15,-8-1-1-15,-6 0 0 16,-9 1 1-16,-13 0-1 15,-4 13 0-15,-12 0 0 16,-8 6 1-16,-9 6-1 16,-6 9 0-16,-6 7 0 15,-1 8 1-15,4 2-1 16,2-1 1-16,14-2 0 0,13-5-1 15,17-9 1-15,20-13 0 16,14-15 0-16,12-14-1 16,13-17 0-16,2-11 1 15,1-10-1-15,-7-8 1 16,-10-4-1-16,-15-1 0 15,-12 0-1-15,-17 6 1 16,-14 10-2-16,-9 9 1 16,-7 9-1-16,-6 14 1 15,1 8-2-15,6 14-1 16,3 2-3-16,21 14-10 15,-6-10-20-15,29 11-1 16,6-12 0-16,21 1-2 16</inkml:trace>
  <inkml:trace contextRef="#ctx0" brushRef="#br2" timeOffset="91399.6681">7902 7000 114 0,'-31'5'40'15,"-19"1"1"-15,3 23-5 16,-9-6-32-16,5 10 1 15,4 3-2-15,5 9-2 16,12-1 1-16,16-1-1 16,15-9 1-16,16-7-2 15,19-16 0-15,13-13 1 16,12-14-1-16,9-18 2 15,2-11-2-15,0-13 1 0,-3-9 1 16,-9-6-2-16,-10 2 0 16,-10 1 0-16,-9 10 0 15,-12 12 0-15,-10 16 0 16,-13 20 0-16,-11 21 0 15,-8 24 0-15,-10 16-2 16,0 12 2-16,-1 9-2 16,4 2-1-16,9 3-1 15,9-10-1-15,25-8-4 16,6-25-11-16,31-1-18 15,-2-26-2-15,18-3 2 16,-1-22-1-16</inkml:trace>
  <inkml:trace contextRef="#ctx0" brushRef="#br2" timeOffset="91767.7049">8575 6963 113 0,'-25'-11'39'0,"10"27"2"16,-13 3-1-16,14 12-36 15,-10 7-1-15,8 5 0 16,-1 2-1-16,8 1-2 15,8-8 1-15,7-2-1 16,8-16 0-16,9-7 1 16,5-15 0-16,6-10-1 15,3-11 1-15,4-10 1 16,-4-8-2-16,-1-6 4 15,-2 0-4-15,-4 1 0 16,-5 5 0-16,-4 7 0 0,-7 10 0 16,-6 12 0-16,-8 12 0 15,-6 28 0-15,-7 6-2 16,-10 12 0-16,1 6 0 15,-3 7-3-15,9 2 2 16,3-10-2-16,16-4-1 16,10-20-7-16,29-1-12 15,1-25-13-15,23-6 1 16,3-22 1-16,16-3-1 15</inkml:trace>
  <inkml:trace contextRef="#ctx0" brushRef="#br2" timeOffset="91985.7267">9414 6926 120 0,'-30'7'41'0,"2"18"0"16,-15-8-3-16,2 20-33 16,-1 1-2-16,5 6 0 15,1 0-1-15,9 1-2 16,14-9 0-16,12-3-3 15,18-12 1-15,13-12-2 16,15-5-5-16,1-24-16 16,25 4-14-16,-2-21 0 15,11 3 0-15,-7-16-1 16</inkml:trace>
  <inkml:trace contextRef="#ctx0" brushRef="#br2" timeOffset="92334.7616">9663 7069 120 0,'-27'21'40'15,"17"3"2"-15,10-24-2 16,-1 14-36-16,19-16-1 16,13-4-1-16,9-7-1 15,5-4 0-15,7-4 1 16,1-6-2-16,-1 2 0 15,-8-3 0-15,-7 2 0 16,-9-2 0-16,-15 3 0 16,-11 4 0-16,-15 6 0 15,-14 9 0-15,-10 6 0 16,-6 11 0-16,-2 9 0 0,-5 9 0 15,5 10 0-15,5 5 0 16,6 2 0-16,15-4 0 16,12 0 0-16,12-9 0 15,24 1-19-15,-3-24-13 16,29-1-9-16,3-18-1 15,19-4-1-15,1-19 0 16</inkml:trace>
  <inkml:trace contextRef="#ctx0" brushRef="#br2" timeOffset="93022.8304">11181 6977 79 0,'18'-9'33'16,"-7"-2"0"-16,1 3 1 15,-2-12-27-15,6 4 0 16,-7-8 1-16,1 7 0 16,-12-5 0-16,2 10-1 15,-16 3-1-15,-4 10-1 16,-16 12-1-16,-3 14-1 15,-9 15 0-15,-1 9 0 16,0 5-1-16,4 9-1 16,10-4 0-16,13-1-1 15,15-7 1-15,20-15-1 16,18-14 0-16,17-12 0 0,15-18 0 15,8-11 2-15,3-12-2 16,0-7 0-16,-11-7 0 16,-15-3 0-16,-16-1 0 15,-18 1 0-15,-20 8 0 16,-20 6 0-16,-10 7 0 15,-10 9 0-15,2 9-2 16,1 5-1-16,14 7-1 16,14-4-2-16,33 10-12 15,7-20-12-15,40 7-9 16,10-16 0-16,27 3-1 15,8-12 2-15</inkml:trace>
  <inkml:trace contextRef="#ctx0" brushRef="#br2" timeOffset="93219.8501">12102 6883 115 0,'-62'32'39'0,"5"13"0"16,-5-5-2-16,10 6-35 15,5-1-1-15,6 3-3 16,7-2 1-16,6-9-3 15,11-2 0-15,2-23-8 16,16-1-23-16,-1-11-4 16,10-15 3-16,-3-14 0 15</inkml:trace>
  <inkml:trace contextRef="#ctx0" brushRef="#br2" timeOffset="93367.8649">11752 7018 111 0,'-5'-30'38'0,"9"14"2"0,-9 1-3 16,5 15-29-16,0 0-3 15,17 25-1-15,3-6-4 16,9-1-1-16,13 8-6 15,2-18-16-15,25 8-14 16,-2-12-3-16,13 3 1 16,-6-14-2-16</inkml:trace>
  <inkml:trace contextRef="#ctx0" brushRef="#br2" timeOffset="93921.9203">12521 6930 113 0,'-30'4'39'16,"4"17"2"-16,-8-9-4 0,7 19-31 15,-1 4-1-15,6 3-1 16,6 0 0-16,10-3-2 16,7-5 0-16,12-7 0 15,10-11-2-15,11-6 0 16,5-9 0-16,4-9 0 15,2-6 0-15,0-9 0 16,-2-3 0-16,-3-5 0 16,-6-2 0-16,-6-1 0 15,-2 1 0-15,-7 3-2 16,-4 7 1-16,-3 7 0 15,-12 20 1-15,0 0-1 16,2 20 1-16,-14 18 0 0,-6 20-1 16,-8 19 0-16,-9 17 1 15,-6 18-1-15,-6 10 1 16,-2 4-1-16,-2 3 0 15,0-7-1-15,2-11 2 16,7-16 0-16,6-21 0 16,7-22-1-16,11-24 1 15,18-28 0-15,-7-14 1 16,17-22 0-16,5-17 0 15,4-16 0-15,6-14-1 16,1-8 1-16,5 1-1 16,-1 5 0-16,-3 6-1 15,4 8 0-15,2 12-1 16,0 8-1-16,5 17-1 15,-1-2-7-15,21 18-9 0,-13-14-11 16,26 14-8-16,-4-11 2 16,15 8-2-16</inkml:trace>
  <inkml:trace contextRef="#ctx0" brushRef="#br2" timeOffset="94455.9737">13485 6966 99 0,'-19'-18'40'0,"2"10"1"16,-18-5-1-16,5 12-21 15,-9 2-14-15,0 10-1 16,-5 11 0-16,0 7-1 16,-1 7-3-16,6 4 0 15,3 4 0-15,11 1 0 0,12 0 0 16,7-10 0-16,15-9 0 15,13-11 0-15,13-14 0 16,9-8 0-16,7-12 0 16,6-12 0-16,-2-10 0 15,-2-5 0-15,0-2 0 16,-6 1 0-16,-5 2 0 15,-10 9 0-15,-7 6 0 16,-8 13 0-16,-17 17 0 16,10 3 0-16,-15 21 0 15,-12 14 0-15,-7 18 0 16,-7 5 0-16,-4 13 0 15,-7 4-2-15,-1 3 2 16,1-1-2-16,1-4 1 0,3-1 0 16,8-13 0-16,2-11 1 15,5-10 0-15,3-10 0 16,4-14 0-16,-2-11 0 15,4-13 0-15,-1-11 0 16,2-10 0-16,1-9-1 16,5-7 0-16,7-4-3 15,8 1 0-15,4-7-4 16,20 14-8-16,-6-16-5 15,23 23-10-15,-9-6-7 16,15 10 1-16,-2-3 0 16,7 7 1-16</inkml:trace>
  <inkml:trace contextRef="#ctx0" brushRef="#br2" timeOffset="95126.0407">13756 7070 86 0,'-12'-9'38'15,"12"9"2"-15,-6 10 0 16,16 9-9-16,2-15-27 15,12 3-1-15,6-3 0 16,7-2 0-16,6-3-1 16,3-5 0-16,3-3-1 15,-3-3 1-15,-4-5-2 16,-6-2 0-16,-4-4 0 15,-12 1-2-15,-8 2 2 16,-10 0-1-16,-12 5 1 0,-9 5-1 16,-10 12 1-16,-8 7 0 15,-10 12 1-15,2 6 2 16,-1 5-3-16,4 5 0 15,8 2 0-15,11-3 0 16,14-5 0-16,16-8 0 16,17-9 0-16,13-6 0 15,10-11 0-15,7-7-4 16,10-4-1-16,1-11-2 15,5 2 0-15,-8-8-1 16,-1 3 1-16,-9-2 3 16,-9 5 1-16,-10 3 3 15,-14 6 2-15,-8 10 2 16,-11 6 1-16,-19 11 1 15,-9 7 0-15,2 9 0 0,-7 4-2 16,1 9 0-16,4-8-1 16,8 4 0-16,10-11-1 15,10-6-2-15,10-9 0 16,11-12 0-16,10-9 0 15,8-12 0-15,2-2 0 16,5-7 0-16,-5 0 0 16,-1 1 0-16,-8 4 0 15,-5 7 0-15,-8 5 0 16,-6 13 0-16,-13 2 0 15,8 20 0-15,-9 6 0 16,-5 0 0-16,1 14 0 16,-6-14-17-16,12 17-3 15,-11-28-7-15,24 10-10 0,-14-25-6 16,36 4 1-16,0-24 2 15</inkml:trace>
  <inkml:trace contextRef="#ctx0" brushRef="#br2" timeOffset="95815.1096">15630 6974 107 0,'-1'-15'39'16,"1"15"0"-16,0 0-2 15,-13 14-34-15,0 8-1 16,-3 14-1-16,-2 8 1 15,-3 5-3-15,-1 4-1 16,4-3-1-16,5-3-2 16,2-22-14-16,22 1-19 15,1-26-2-15,17-8 1 16,4-25 2-16</inkml:trace>
  <inkml:trace contextRef="#ctx0" brushRef="#br2" timeOffset="96243.1524">15732 6618 108 0,'-24'9'37'16,"-3"3"1"-16,17 6 0 16,-1 1-38-16,16 0-1 15,10 2 0-15,13 3 0 16,4 4 1-16,5 3 0 15,0 1 0-15,3 5 2 16,-9 1-1-16,-2 3 1 16,-13-1 0-16,-5 3 1 15,-11-5-1-15,-7 3 0 16,-5-5 1-16,-2 1-1 15,0-11-1-15,3 0 1 16,6-14 0-16,5-12 0 16,21-4-1-16,7-16 0 15,8-10 0-15,9-11 0 0,5-4 0 16,5-8 0-16,-2 7 0 15,-2 5-1-15,-8 5 1 16,-9 13-1-16,-8 16 1 16,-8 11-2-16,-4 17 1 15,-11 7-3-15,-3 12 0 16,-3-3-3-16,10 16-14 15,-13-19-20-15,17 4-1 16,3-17 1-16,15-7-1 16</inkml:trace>
  <inkml:trace contextRef="#ctx0" brushRef="#br2" timeOffset="96677.1958">17610 6424 74 0,'-1'-10'38'0,"-11"9"-1"16,6 19 2-16,-12 11-16 16,3 16-18-16,-6 15-3 15,1 15 3-15,-7 10-3 16,2 11 1-16,-3 1-1 15,4-4-1-15,1-4-3 16,8-13-4-16,15-3-19 16,-2-28-14-16,16-11 1 15,-3-22-3-15,11-12 3 16</inkml:trace>
  <inkml:trace contextRef="#ctx0" brushRef="#br2" timeOffset="96860.2141">17219 6911 120 0,'-14'3'40'0,"24"10"1"16,8-13-2-16,25 0-39 16,15-5 0-16,17-6-2 15,15-5-1-15,1-13-2 16,13 3-7-16,-16-15-24 15,11 4-3-15,-20-8-1 16,-4 2 1-16</inkml:trace>
  <inkml:trace contextRef="#ctx0" brushRef="#br2" timeOffset="97213.2494">18165 6428 95 0,'-24'19'37'0,"6"17"5"0,-11 6-3 16,6 16-28-16,-12 2-5 15,4 15 0-15,-4 5-2 16,1 2 1-16,1-5-2 15,5 0-1-15,5-13 0 16,5-9 1-16,13-11-3 16,7-15 0-16,11-14 0 15,11-17 0-15,9-9 0 16,8-11 0-16,2-7 0 15,5-5 0-15,-2-2 0 16,-2-1 0-16,-7 7 0 16,-8 6 0-16,-7 10 0 15,-8 9 0-15,-14 5 0 0,3 26-2 16,-8-1-1-16,-6 4-1 15,5 9-2-15,-1-7-3 16,14 14-8-16,-10-23-14 16,23 7-7-16,-3-20-1 15,14 0 1-15,-2-13 0 16</inkml:trace>
  <inkml:trace contextRef="#ctx0" brushRef="#br2" timeOffset="97565.2846">18569 7003 114 0,'6'-10'39'0,"9"10"3"16,-2-7-3-16,15 7-33 0,-11-3-2 16,8 5-1-16,2-5-1 15,3 0-1-15,4-4 0 16,0-2-1-16,2-3 1 15,-3-5-1-15,-6-3 0 16,-5-2-1-16,-6-1 1 16,-13 3-1-16,-13 2 1 15,-11 8 0-15,-12 5 0 16,-10 11 1-16,-4 8 0 15,-5 12 0-15,-1 9 1 16,8 4-2-16,6 3 0 16,14-2 0-16,18-3 0 15,12-9 0-15,22-4-4 0,7-23-13 16,33 12-13-16,-8-24-10 15,23 6-1-15,-7-17-1 16,14 5 0-16</inkml:trace>
  <inkml:trace contextRef="#ctx0" brushRef="#br2" timeOffset="98163.3444">20081 6960 97 0,'-36'-7'38'0,"-13"-4"2"16,3 11-2-16,-13-8-29 16,4 18-3-16,-3 5 0 15,8 11-2-15,2 5 0 16,10 8-1-16,7 2-1 15,14 4 0-15,11-1-1 0,17-7 0 16,15-8-1-16,14-12 0 16,12-14 1-16,9-17-1 15,10-12 1-15,3-15 1 16,-1-10-2-16,-7-4 0 15,-9-2 0-15,-8 1 0 16,-14 7 0-16,-11 11 0 16,-15 11 0-16,-10 13 0 15,-11 17 0-15,-5 15 0 16,-5 13 0-16,-1 9 0 15,4 10-2-15,4-2-1 16,14 4-4-16,7-15-8 16,32 9-11-16,-5-28-14 15,28 0 1-15,-1-21-1 0,18-4 2 16</inkml:trace>
  <inkml:trace contextRef="#ctx0" brushRef="#br2" timeOffset="98348.3627">20788 6932 119 0,'-22'-17'39'15,"12"28"2"-15,-13 3-2 16,9 4-36-16,-6 19-1 16,-2 11-1-16,0 7 0 15,0 0-2-15,7 0-1 16,-1-9-3-16,16 3-12 15,-6-28-22-15,24-5 0 16,-1-27-3-16,16-11 2 16</inkml:trace>
  <inkml:trace contextRef="#ctx0" brushRef="#br2" timeOffset="98766.4047">20997 6559 118 0,'0'0'42'16,"0"0"-1"-16,0 32 0 15,-1-7-38-15,17 5 0 16,3 4-1-16,-1 9 1 16,-5 6-1-16,-6 8-2 15,-6 3 0-15,-6 6 0 16,-11-2 0-16,-4 2 0 15,-3-6 0-15,-3-6 0 0,5-10 0 16,2-9 0-16,10-15 0 16,9-20 0-16,12 5 0 15,8-26 0-15,9-10 0 16,5-6 0-16,1-9 0 15,1-6 0-15,-3-4 0 16,0-3 0-16,-8 5 0 16,1 2 0-16,-3 6 0 15,0 4 0-15,9 9 0 16,8 8 0-16,11 10 0 15,5 5 0-15,16 19-4 16,-3-9-16-16,21 26-12 16,-16-9-11-16,10 13 1 15,-16-5-2-15,1 11 3 0</inkml:trace>
  <inkml:trace contextRef="#ctx0" brushRef="#br2" timeOffset="98911.4191">22059 7175 142 0,'-22'15'45'16,"1"-17"-2"-16,21 2-18 15,0 0-25-15,10-33-15 16,26 22-23-16,-11-10-6 16,10 9 0-16,-6-4-3 15</inkml:trace>
  <inkml:trace contextRef="#ctx0" brushRef="#br2" timeOffset="109518.4798">1126 8816 76 0,'-13'4'38'0,"-1"-5"-3"15,14 1 2-15,0 0-28 16,17-1-5-16,9-6-2 16,12 0-1-16,7-1 0 15,3 4-1-15,0-2 1 16,0 1-1-16,-9 3 0 15,-10 3 1-15,-13 7-1 16,-12 6 1-16,-17 6 1 0,-8 6-2 16,-11 3 2-16,-5 6-1 15,-3-3 1-15,7-3-2 16,6-2 2-16,12-4-3 15,17-9 2-15,15-6-1 16,15-4 1-16,12-5-1 16,7-2 0-16,1 4 1 15,-4 5 0-15,-10 7-1 16,-15 5 1-16,-18 15 0 15,-17 6 0-15,-16 9 0 16,-12 4 0-16,-8-2-1 16,2-3-3-16,2-23-10 15,19-1-23-15,8-32-2 16,31-11-1-16,14-23-1 15</inkml:trace>
  <inkml:trace contextRef="#ctx0" brushRef="#br2" timeOffset="109871.5151">1477 8365 98 0,'-120'26'38'0,"-6"10"1"15,14 22-2-15,-1 18-35 16,24 13 1-16,17 11-2 15,28 18 1-15,26 11-1 16,25 9 0-16,25-4 1 16,28-8-1-16,26-20 0 15,21-22-1-15,18-34 1 0,14-29 1 16,7-36 0-16,-6-26 1 15,-16-26-1-15,-20-15-1 16,-27-11 1-16,-26-3 0 16,-35-3-3-16,-29 0 0 15,-29 2-2-15,-19 3-2 16,-12 15-1-16,-8 7-1 15,7 29-13-15,-4-2-20 16,24 24 0-16,12 6-1 16,32 17 3-16</inkml:trace>
  <inkml:trace contextRef="#ctx0" brushRef="#br2" timeOffset="110314.5594">3383 8704 89 0,'0'-45'38'0,"0"17"1"16,-12 3-1-16,4 11-32 16,-10 11-2-16,4 13 0 15,-4 14-1-15,-1 14 0 16,-2 16-1-16,0 13-1 15,1 11 1-15,-1 9-2 16,3 7 1-16,0-2-1 16,6-3 0-16,2-9-4 15,9-10-3-15,-3-25-17 16,16-10-15-16,-12-35 1 15,24 8-2-15,-13-39 1 16</inkml:trace>
  <inkml:trace contextRef="#ctx0" brushRef="#br2" timeOffset="110823.6103">2944 8672 102 0,'1'-15'39'0,"11"-4"1"15,24 8-1-15,9-10-36 16,26-2-2-16,9-5 1 15,10-1-1-15,7-1 0 16,-3 6 0-16,-8 7 0 16,-13 5-1-16,-16 8 0 15,-14 9 1-15,-12 12-1 16,-16 7 1-16,-7 9-1 15,-11 11 1-15,-9 7-1 0,-1 9 1 16,-5 6 1-16,-4 3-1 16,0 1 0-16,3 0 0 15,1-2 1-15,5-6-2 16,4-7 2-16,4-11-2 15,4-9 1-15,3-8-1 16,6-15 1-16,1-11 0 16,9-11 0-16,-2-10 0 15,4-6-1-15,3-9 1 16,0-1-1-16,5-3 1 15,-1 5-1-15,-2 4 0 16,-2 9 0-16,0 9 0 16,-6 12 0-16,-1 10 0 15,-5 12-1-15,-2 7 1 0,-5 8-1 16,3 7-1-16,1 2-1 15,3 0 0-15,6-2-4 16,-1-15-2-16,20 4-26 16,-6-24-5-16,15-2 2 15,-9-23-2-15</inkml:trace>
  <inkml:trace contextRef="#ctx0" brushRef="#br2" timeOffset="111154.6434">4376 9018 102 0,'-23'16'39'15,"21"1"0"-15,2-17-1 16,5 16-33-16,8-10-1 0,14-1-1 16,9-9 0-16,8-5-1 15,4-3 0-15,3-4-1 16,-4-3 0-16,-4-4 0 15,-12-3 0-15,-7-1 0 16,-16 2-2-16,-16 2 2 16,-12 4-1-16,-12 4 2 15,-7 5-2-15,-7 13 2 16,-1 11-2-16,-2 11 0 15,3 7 2-15,8 10-2 16,10 3 0-16,12 0-2 16,17-3-2-16,12-8-7 15,41 2-27-15,11-23-3 16,31-1 0-16,14-21-2 15</inkml:trace>
  <inkml:trace contextRef="#ctx0" brushRef="#br2" timeOffset="111989.7269">5076 8815 89 0,'-13'1'37'0,"13"-1"2"15,0 0 0-15,-7 12-33 0,1 1-2 16,-1 8-1-16,-3 5 1 16,0 10-1-16,-1 5 0 15,1 4-2-15,5 1 0 16,9-3 0-16,5-7 0 15,13-10 0-15,10-16 0 16,11-12 0-16,7-16 0 16,8-8-1-16,1-16 1 15,3-3 0-15,-4-7-2 16,-6-1 1-16,-5 5-1 15,-9 3 0-15,-9 6-1 16,-9 10 2-16,-10 11-2 16,-10 18 1-16,-7 15 2 15,-10 18-2-15,-8 26 2 0,-5 26-1 16,-8 25 2-16,-2 21-1 15,-3 18 1-15,0 10-2 16,1 0 1-16,6-2 0 16,6-17 0-16,3-22 0 15,10-25-1-15,4-25 0 16,4-30 0-16,2-28 1 15,4-26 0-15,-1-21-1 16,1-22 1-16,2-15-1 16,-1-14 0-16,-1-15 1 15,4-12-1-15,6-4-2 16,3 2 2-16,9 3-2 15,5 15 0-15,9 3-3 16,14 20-5-16,1 4-22 0,22 24-7 16,-1 7-1-16,12 14-1 15</inkml:trace>
  <inkml:trace contextRef="#ctx0" brushRef="#br2" timeOffset="112635.7915">6608 8754 92 0,'0'0'39'0,"0"0"2"15,0 0-2-15,-14 28-33 16,1 4-3-16,-6 10 2 0,3 14-3 15,-9 5 2-15,1 10-2 16,3-1-1-16,-1 1 1 16,6-10-1-16,2-6 0 15,7-12-1-15,3-14 1 16,7-14-1-16,-3-15 0 15,22-27 1-15,-3-6-1 16,0-12 0-16,2-12 0 16,1-8 1-16,0-8-1 15,0-3-2-15,-1 1 2 16,-2 6-1-16,-3 6 1 15,3 10-1-15,1 8 1 16,3 13-1-16,3 9 0 16,0 14 2-16,5 10-1 0,1 8 0 15,-1 10 0-15,1 5-1 16,-5 6 1-16,-5 9 0 15,-10 3 0-15,-7 1 1 16,-12 4-2-16,-10-2 2 16,-7-2-1-16,-9 0 1 15,-7-5-1-15,0-6 0 16,-3-4 1-16,2-4-2 15,1-6 1-15,4-3 0 16,3-4 0-16,6-1 0 16,2 7-1-16,1 3 1 15,1 11 0-15,1 11-1 16,-4 13 2-16,-2 10-1 15,-4 9 1-15,-2 3 0 0,1 0-1 16,4-2-2-16,3-14-2 16,18 0-9-16,-1-33-24 15,26-8-4-15,6-31 1 16,23-12-3-16</inkml:trace>
  <inkml:trace contextRef="#ctx0" brushRef="#br2" timeOffset="113676.8956">7234 8808 97 0,'-16'22'41'0,"3"13"0"0,-13 0-1 16,6 7-36-16,-6 2 1 15,6 3-2-15,1-4-1 16,1-1 0-16,7-10-2 16,0-5 1-16,7-9-1 15,4-18 1-15,0 0-1 16,22-21 0-16,-4-10 0 15,3-10-1-15,6-9 1 16,-2-6 0-16,3-7-1 16,0 2 1-16,-6 7-2 15,-2 7 2-15,-2 6-2 16,-3 11 3-16,-1 13-2 15,0 8 1-15,1 10 1 16,2 6-1-16,3 7 1 0,1 2 0 16,4 1-1-16,3 2 1 15,6-1-1-15,-3-3 0 16,3-2 1-16,-3 1-1 15,0-7 0-15,-5-2 0 16,-7 0 0-16,-2-4 0 16,-17-1 1-16,10-1 0 15,-10 1-2-15,0 0 2 16,-18-3 2-16,4 7-2 15,-1 7 1-15,-6 4-1 16,0 4 1-16,0 7-2 16,-1 5 2-16,7 0-3 15,3 3 1-15,9-5 0 0,5-2 0 16,11-9 0-1,9-6 0-15,6-7 0 0,5-11 0 16,4-8 0-16,2-9 0 16,-1-12 0-16,-3-2-2 15,-3-7 2-15,-3 2-2 16,-7-3 1-16,-6 4 0 15,-6 8 0-15,-7 4 0 16,-5 12 1-16,-5 5 0 16,-5 10 0-16,1 7 0 15,0 4 0-15,4 2 0 16,6 1 1-16,9-2-1 15,10-1 0-15,12-4 1 16,11-4 0-16,10-5-1 16,8-2 1-16,3-2 0 15,-2 1 0-15,-2 1-1 0,-7 1 1 16,-12 5-1-16,-11 3 1 15,-14 9-1-15,-13 8 0 16,-10 7 2-16,-7 5-1 16,-9 7 0-16,2 6 0 15,-2 1 1-15,2 4-2 16,6-4 0-16,9-9 0 15,9-6 0-15,11-8 0 16,6-14 0-16,13-11 0 16,7-13 0-16,7-15 0 15,6-9 0-15,0-11 0 16,1-6 0-16,-3-4 0 15,-6 0 0-15,-5 2 0 0,-9 7 0 16,-6 9-3-16,-6 13-1 16,-4 3-2-16,1 22-5 15,-14 4-4-15,22 6-10 16,-22-6-16-16,18 23 0 15,-7-12-1-15,11 9 3 16</inkml:trace>
  <inkml:trace contextRef="#ctx0" brushRef="#br2" timeOffset="113860.914">8924 8743 105 0,'-2'20'41'0,"-11"-9"2"16,6 16-2-16,-12 2-35 16,4 3-2-16,-1 4 0 15,2 2-3-15,4 0 1 0,2-4-2 16,7-1-2-16,1-16-1 15,12-5-5-15,-2-26-11 16,20 4-22-16,-7-23 0 16,11-3 0-16,-6-16 0 15</inkml:trace>
  <inkml:trace contextRef="#ctx0" brushRef="#br2" timeOffset="113993.9273">9053 8388 110 0,'-13'-9'38'0,"13"9"-1"16,5 26-8-16,3-13-66 15,24 9-3-15,4-5 1 16,17 10-2-16</inkml:trace>
  <inkml:trace contextRef="#ctx0" brushRef="#br2" timeOffset="114385.9664">9618 8699 86 0,'-26'7'41'0,"-16"-6"0"15,3 11 2-15,-12-6-20 16,2 14-20-16,0 8 1 15,5 8-1-15,2 7 0 16,12 0-1-16,9 2 1 16,14-4-2-16,15-11 1 15,12-12-2-15,15-14 0 16,12-15 0-16,10-18 0 15,7-10 0-15,1-12 0 0,1-11 0 16,-3-9 0-16,-1-7-3 16,-5-1 1-16,-12 4 1 15,-7 11 1-15,-9 13-1 16,-13 16 0-16,-14 21 1 15,-11 25 0-15,-14 21 0 16,-8 22 1-16,-6 12-1 16,0 9 1-16,1 1-2 15,10 1-1-15,9-11-5 16,20-3-5-16,3-27-12 15,30 2-16-15,1-24 0 16,18-7-4-16,-1-19 3 16</inkml:trace>
  <inkml:trace contextRef="#ctx0" brushRef="#br2" timeOffset="114716.9996">10094 8778 102 0,'-24'10'40'15,"12"12"2"-15,1-13-1 16,24 4-36-16,1-8-1 15,11-1-2-15,6-5 0 16,12-5-1-16,1-3 0 16,1-11-1-16,-1 2-1 15,-6-6 1-15,-5 1 0 16,-12 0 0-16,-9 3 0 15,-14 5 0-15,-13 5 1 0,-11 12-1 16,-8 7 1-16,-9 14 0 16,-2 10 2-16,1 6-2 15,3 6 1-15,12 0-2 16,13 2 1-16,15-8-5 15,24 2-6-15,8-29-12 16,36 6-18-16,4-22-3 16,26-7 0-16,4-16-1 15</inkml:trace>
  <inkml:trace contextRef="#ctx0" brushRef="#br2" timeOffset="115453.0732">11646 8676 86 0,'-19'1'38'16,"-10"-1"0"-16,3 12 2 15,-10-1-35-15,6 9-2 0,-1 4 2 16,3 6-3-16,3 0 1 16,6 1-1-16,9-2 0 15,11-5-1-15,10-4 1 16,13-6-1-16,7-8-1 15,9-3 1-15,0-2 0 16,1-1 0-16,-1-1-1 16,-5 2 1-16,-10 2 0 15,-6 4-1-15,-14 3 0 16,-6 3 1-16,-9 3-1 15,-9 3 0-15,-4 1 1 16,-2-2-1-16,-1 1-2 16,2-8 0-16,9 0-3 0,1-20-12 15,28-1-22-15,1-16-1 16,23-8-1-16,6-15-1 15</inkml:trace>
  <inkml:trace contextRef="#ctx0" brushRef="#br2" timeOffset="115851.113">12426 8042 98 0,'-11'-3'40'0,"1"23"2"15,-19 8-3-15,7 5-36 16,-17 21 0-16,0 16 0 15,-1 9 0-15,-2 10-1 0,1 2 0 16,2 2-1 0,6-5 1-16,5-5 0 0,8-9 0 15,10-13-1-15,7-15 1 16,13-11-1-16,8-15 1 15,9-15-1-15,6-10-1 16,6-9 0-16,-1-12 1 16,0 3-1-16,-2-5-1 15,-6 0 1-15,-7 5-2 16,-4 3 2-16,-8 9-2 15,-11 11 1-15,13 4 0 16,-13-4-2-16,7 29 1 16,0-10-3-16,7 6 0 15,1-8-5-15,18 14-9 0,-10-21-16 16,17 5-5-16,-3-15 1 15,10 2 0-15</inkml:trace>
  <inkml:trace contextRef="#ctx0" brushRef="#br2" timeOffset="116234.1513">12832 8703 85 0,'-18'-9'37'0,"-2"13"3"16,-13 4 0-16,5 22-31 15,-6-2-1-15,2 8-3 16,-1 4 0-16,6 3-1 15,2-1 0-15,10-2-2 16,6-6 1-16,7-7-2 16,10-11 0-16,10-10 0 0,10-11-1 15,6-9 0-15,9-14 0 16,-1-6 0-16,5-5-1 15,-2-6 0-15,-6 2-1 16,-6 2 1-16,-9 6 0 16,-10 7 0-16,-11 13 0 15,-3 15 0-15,-22 4 1 16,5 16 1-16,-4 9 0 15,-2 5-2-15,9 5 1 16,3 0-3-16,11 4-1 16,8-10-3-16,23 9-6 15,-6-27-16-15,25 7-11 16,0-15 0-16,15-4 0 15,0-14 3-15</inkml:trace>
  <inkml:trace contextRef="#ctx0" brushRef="#br2" timeOffset="116610.1889">13428 8744 93 0,'-23'1'39'16,"-15"3"4"-16,6 19-3 16,-5 1-31-16,4 12-4 15,1 1 0-15,8 7-1 16,7-4 0-16,11-2-3 15,12-9 0-15,12-13 1 16,12-11-2-16,12-15 1 16,10-14-1-16,13-12 0 15,2-11-1-15,5-9 0 0,0-8 0 16,-5-4 0-16,-2-1-1 15,-7 4 1-15,-10 8-1 16,-12 12 1-16,-14 13 1 16,-12 18 0-16,-10 14 0 15,-21 31-1-15,-9 10 1 16,-6 14 1-16,-5 8 0 15,2 5-2-15,5 1 0 16,10-12-4-16,19 3-6 16,2-29-13-16,32 3-14 15,-3-20-2-15,22-7-2 16,-2-16 3-16</inkml:trace>
  <inkml:trace contextRef="#ctx0" brushRef="#br2" timeOffset="116962.2241">14079 8749 96 0,'-22'7'41'0,"15"10"1"16,-6-6-1-16,26 2-36 16,-1-2 0-16,14 4-1 15,9-11 0-15,15 2-1 16,8-11-3-16,5 0 2 15,2-7-3-15,-2-5 2 16,-8-4-2-16,-7-5 1 16,-14 0-1-16,-15 1 1 15,-18 2 0-15,-13 4-1 0,-18 8 2 16,-12 9-1-16,-13 10 0 15,-6 11 2-15,-2 16 0 16,1 9-1-16,7 4 2 16,13 3-2-16,17-3 0 15,19-3-1-15,25-4-2 16,18-18-9-16,30 2-7 15,2-27-14-15,27 2-11 16,6-15 1-16,20-5-2 16</inkml:trace>
  <inkml:trace contextRef="#ctx0" brushRef="#br2" timeOffset="117701.298">15892 9025 86 0,'0'0'35'0,"0"0"0"16,-16 12 1-16,-5-16-32 15,3-1-1-15,-8-8 0 16,0-1 0-16,-8-9 0 15,2-8-1-15,-5-8-2 16,-5-7 2-16,1-12-3 16,0-7 1-16,5-12-1 0,0-3 0 15,9-4 0 1,2 1 1-16,9-1-1 0,9 6 1 15,7 7 0-15,7 8 0 16,13 13 0-16,4 8 1 16,9 9-1-16,-1 11 1 15,-2 15 0-15,3 7 0 16,-9 16 1-16,-8 15-2 15,-14 12 2-15,-13 16-1 16,-19 13 1-16,-7 16 0 16,-14 6 0-16,-7 9 0 15,0-6 0-15,4-3 1 16,9-11 0-16,22-12-2 15,27-19 1-15,29-26-3 0,38-13-5 16,29-38-22-16,40-4-13 16,11-22 2-16,26-8-3 15,9-13 1-15</inkml:trace>
  <inkml:trace contextRef="#ctx0" brushRef="#br2" timeOffset="118240.3519">16829 8382 101 0,'-31'7'38'16,"-14"2"0"-16,-1 16-2 15,-8-5-33-15,6 8 0 16,1-3-1-16,9 3 0 16,6-5 0-16,16 1-1 0,9-4 0 15,15-4 0-15,11-1 0 16,9 0 0-16,3 1 0 15,5-1-1-15,1 5 1 16,-6 4-1-16,-5-3 2 16,-8 5-2-16,-10 0 2 15,-11-2-2-15,-11-2 1 16,-7-1-1-16,-4-5 1 15,-5-6-2-15,2 2-2 16,-1-15-5-16,29 3-19 16,-20-11-11-16,31-5-2 15,6-16 0-15,22-1-1 16</inkml:trace>
  <inkml:trace contextRef="#ctx0" brushRef="#br2" timeOffset="118652.3931">17268 7935 98 0,'-16'15'38'16,"-9"7"1"-16,5 17 0 15,-9 2-35-15,9 17 0 16,-2 7 1-16,2 10-1 15,-1 5 0-15,3 9-1 16,-4-7-1-16,5 1 0 16,-1-7 0-16,4-9-1 15,5-10 1-15,7-14-2 16,9-12 1-16,3-14-1 0,10-15 1 15,6-10-1-15,6-11-1 16,1-4 2-16,2-1-2 16,-4-2 1-16,-2 1-1 15,-1 8 2-15,-8 8-2 16,-5 8 1-16,-5 9 1 15,-5 10-2-15,-3 9 0 16,0 0-2-16,3 9-1 16,1-9-6-16,21 11-16 15,-8-19-14-15,18 1-1 16,0-19 0-16,13-5 1 15</inkml:trace>
  <inkml:trace contextRef="#ctx0" brushRef="#br2" timeOffset="119053.4331">17702 8626 118 0,'-17'9'39'0,"9"9"2"15,8-18-5-15,5 23-34 16,11-12 0-16,10 0-1 15,8-4 0-15,4-3-1 16,4-6 0-16,2-2 0 16,0-4 1-16,-6-7-2 15,-4-3 2-15,-9-1-1 16,-6-5 0-16,-11-1 0 15,-8 0 0-15,-8 1 0 0,-12 4 0 16,-4 10 1-16,-9 5-1 16,-5 12 1-16,-2 10 0 15,-4 11 0-15,2 8 0 16,4 8 0-16,9 2 1 15,10 1-2-15,15-4 1 16,12-10-1-16,21-5-1 16,13-15-3-16,29-9-4 15,4-26-15-15,25 2-17 16,-5-17-1-16,16-4-1 15,-5-15 0-15</inkml:trace>
  <inkml:trace contextRef="#ctx0" brushRef="#br2" timeOffset="119253.4532">18853 8099 117 0,'-36'39'42'16,"-9"5"-1"-16,4 20-1 15,10 0-37-15,-6 9-2 16,5 7 0-16,4 4 0 15,9-2-1-15,5-9-4 16,18-3-4-16,-1-27-18 16,23-3-12-16,2-24-3 15,20-12 1-15,-1-22-3 16</inkml:trace>
  <inkml:trace contextRef="#ctx0" brushRef="#br2" timeOffset="119457.4736">19310 8200 110 0,'-36'72'41'0,"-15"1"0"16,4 13-1-16,3-4-36 15,0 3-1-15,2-7-1 16,12-9-4-16,14-4-5 15,-4-22-26-15,22-5-6 16,1-19 0-16,12-5-4 16</inkml:trace>
  <inkml:trace contextRef="#ctx0" brushRef="#br2" timeOffset="119654.4931">18891 8587 118 0,'0'0'40'16,"0"0"1"-16,18 14-2 15,13-10-39-15,10-3-2 16,15 5-4-16,-2-14-15 16,15 11-18-16,-3-10-2 15,6 6 1-15,-3-7-3 16</inkml:trace>
  <inkml:trace contextRef="#ctx0" brushRef="#br2" timeOffset="120289.5568">19584 8658 107 0,'-28'19'40'0,"0"-8"1"16,18 4-1-16,-3-6-36 16,27-4-1-16,14-4-2 15,10-2 0-15,8-5-1 16,3-2 1-16,-3-4-1 15,-3-4 1-15,-5-3-1 16,-10 0 0-16,-9-5 0 16,-11 0 0-16,-11 1 0 15,-8 3 0-15,-9 5-1 16,-9 7 1-16,-9 7 1 0,-7 10-1 15,-2 11 1-15,1 7 1 16,3 10-1-16,7 1 1 16,12 1 0-16,15 2 0 15,17-4 0-15,16-8-1 16,18-8 2-16,13-6-3 15,9-10 0-15,8-5 0 16,-1-6-2-16,-3-6 2 16,-7 0-1-16,-11 1 1 15,-12 2-2-15,-12 4 2 16,-14 7-1-16,-12-2 1 15,-7 23 1-15,-9-2-2 16,-3 5 2-16,-1 0-2 16,-1 3 2-16,5-3-2 0,0-3 1 15,7-7 0-15,9-16 1 16,0 0-1-16,10 0 2 15,4-18-1-15,6-9-2 16,3-5 4-16,6-7-3 16,4-4 0-16,2-3 0 15,6 1 0-15,0 1 0 16,2 10 0-16,2 4 0 15,-2 9 0-15,4 8 0 16,-7 7-7-16,10 16-5 16,-14-7-7-16,16 24-10 15,-17-12-13-15,12 11 0 16,-9-6 0-16,10 6 2 15</inkml:trace>
  <inkml:trace contextRef="#ctx0" brushRef="#br2" timeOffset="120411.569">20916 8853 135 0,'-9'12'43'16,"-3"-20"-1"-16,12 8-7 15,7-20-45-15,-12-12-18 16,20 11-15-16,-8-12-4 16,7 2-1-16,-9-9 2 15</inkml:trace>
  <inkml:trace contextRef="#ctx0" brushRef="#br2" timeOffset="133531.8809">14948 4310 71 0,'-4'-11'36'15,"-7"-6"-1"-15,-1 6 2 16,-13-3-27-16,-2 10-8 16,-4 5 1-16,-3 14 0 15,-8 13 1-15,-2 21-2 16,-10 25 0-16,-5 26-1 0,-4 25 3 15,0 20-3-15,-3 17 1 16,2 5-1-16,13 2 1 16,16-12-1-16,24-17 0 15,27-26-4-15,36-18-25 16,12-38-8-16,32-21-1 15,8-22-1-15,11-14-1 16</inkml:trace>
  <inkml:trace contextRef="#ctx0" brushRef="#br2" timeOffset="134183.9461">15066 5476 60 0,'5'-16'33'0,"-3"1"-1"0,-6-4 2 16,1 0-26-16,-12-11 0 16,3 9-2-16,-11-10 1 15,2 9-2-15,-7 0-1 16,1 14 1-16,-8 7-2 15,2 17 0-15,-2 12 0 16,2 17-1-16,3 6 0 16,6 6 0-16,3 4 0 15,12-1-1-15,10-10 0 16,15-17 3-16,12-20-3 15,15-20 0-15,12-26 0 16,16-20 0-16,8-22 0 16,4-16 2-16,0-11-3 0,-7 0-2 15,-7-2 2-15,-11 5 0 16,-15 10-1-16,-15 16 1 15,-15 20-2-15,-15 21 0 16,-9 25 2-16,-9 23-1 16,-9 28 2-16,-4 20-2 15,-3 24 2-15,3 8-1 16,4 8-1-16,8-8-3 15,19-1-3-15,2-27-20 16,27-3-11-16,7-27-1 16,23-9-1-16,-1-23 1 15</inkml:trace>
  <inkml:trace contextRef="#ctx0" brushRef="#br2" timeOffset="134399.9677">15778 5224 98 0,'-17'-24'38'16,"4"19"1"-16,-8 5-2 15,-3 22-34-15,2 12-2 16,2 14 1-16,-2 12-1 16,4 1-1-16,4 6-4 15,1-12-2-15,19 5-22 16,-4-27-8-16,14-10-1 15,1-23-3-15,14-10 2 16</inkml:trace>
  <inkml:trace contextRef="#ctx0" brushRef="#br2" timeOffset="134793.007">15781 4954 108 0,'0'0'38'0,"-4"16"1"16,4-16-12-16,13 24-26 15,2-2 1-15,2 5-1 16,1 5 2-16,-1 8-2 16,-5 8 2-16,-5 7-2 15,-4 1 2-15,-8 6-2 16,-5-2 0-16,-2-5 1 15,-1-4-2-15,-4-10 1 16,7-10 0-16,3-11 0 16,7-20-1-16,0 0 1 0,20-22-1 15,1-8 1-15,4-7 0 16,0-4-1-16,3-7 1 15,-5 0-1-15,-4 3 1 16,-3 7-1-16,-10 7 1 16,-3 7-2-16,-1 6 0 15,-2 8-2-15,0 10-1 16,11-2-4-16,15 20-17 15,-12-17-14-15,20 13 0 16,-5-9-1-16,15 7 0 16</inkml:trace>
  <inkml:trace contextRef="#ctx0" brushRef="#br2" timeOffset="135168.0445">16250 5453 102 0,'0'0'37'0,"0"0"1"15,22-7-3-15,2 3-33 16,6-6 0-16,6-2 0 16,2-6 0-16,3 0-1 15,-2-4 0-15,-4 1 0 16,-7-3 0-16,-7 2-1 15,-9 1 1-15,-8 4-1 16,-12 6 0-16,-12 7 0 16,-8 8 0-16,-6 10 0 15,-8 10 0-15,-2 8 1 16,0 8-1-16,4 6 1 0,6 2 0 15,8-2 0-15,13-1 0 16,16-8-1-16,12-7-1 16,18-13-1-16,18-7-1 15,6-13-6-15,23 4-12 16,-7-22-18-16,14 2 1 15,-11-15-2-15,4 4 2 16</inkml:trace>
  <inkml:trace contextRef="#ctx0" brushRef="#br2" timeOffset="135371.0648">16953 5287 92 0,'-36'28'39'0,"-13"2"0"16,8 16 0-16,-11-1-29 0,16 8-6 15,6-3-1-15,13-2-1 16,15-9-1-16,15-10-1 15,17-13-1-15,13-12-1 16,15-10-3-16,2-24-10 16,23 3-19-16,-11-26-6 15,10 1 1-15,-9-17-1 16</inkml:trace>
  <inkml:trace contextRef="#ctx0" brushRef="#br2" timeOffset="135574.0851">17567 4813 95 0,'-36'42'40'0,"2"25"1"0,-13 3-1 16,5 23-34-16,-4-2-2 16,3 4-2-16,5-3 0 15,7-2-3-15,8-7-1 16,4-11 0-16,13-5-10 15,-8-28-20-15,16-3-7 16,-5-26 1-16,3-10-2 16</inkml:trace>
  <inkml:trace contextRef="#ctx0" brushRef="#br2" timeOffset="135771.1048">17123 5374 104 0,'0'0'40'15,"0"0"2"-15,1 23-2 16,-1-23-35-16,34 0-3 15,7-7-2-15,12-8 0 16,15-8-3-16,7-14-3 16,23 5-17-16,-15-21-15 15,16 4-3-15,-14-14-1 16,2 4 1-16</inkml:trace>
  <inkml:trace contextRef="#ctx0" brushRef="#br2" timeOffset="135958.1233">18063 4707 98 0,'-29'58'41'15,"-16"5"1"-15,5 21-2 0,-2 2-36 16,3 11-1-16,2-1 0 16,8-2-3-16,6-6 1 15,8-10-3-15,11-7-4 16,7-22-7-16,20-2-23 15,-5-27-5-15,16-9 1 16,-2-22-1-16</inkml:trace>
  <inkml:trace contextRef="#ctx0" brushRef="#br2" timeOffset="136439.1716">18158 5264 101 0,'-14'5'40'0,"-9"7"1"15,9 20-1-15,2-4-37 16,-2 2 0-16,5 0-1 0,4-2-1 15,10-8 1-15,11-8-1 16,10-9-1-16,7-11 1 16,10-11 0-16,6-6-1 15,3-10 1-15,6-4-1 16,1-5 1-16,-5 0-2 15,-3 4 1-15,-9 6-1 16,-7 10 0-16,-10 10-1 16,-12 18 1-16,-13 19-1 15,-15 18 0-15,-13 18 0 16,-11 21 0-16,-11 14 0 15,-7 15 2-15,-3 1 0 16,0 1 0-16,1-7 1 0,9-13 0 16,7-15 2-16,11-23 0 15,6-20 0-15,10-24-2 16,9-20 1-16,8-16-1 15,8-16 2-15,2-10-4 16,8-13 2-16,7-6-2 16,4 0 0-16,7 1 0 15,2 5 0-15,4 4 0 16,1 6-3-16,5 14-5 15,-13-7-16-15,14 21-13 16,-13-8-2-16,5 4-3 16,-7-4 2-16</inkml:trace>
  <inkml:trace contextRef="#ctx0" brushRef="#br2" timeOffset="137175.2452">19472 5452 64 0,'16'4'32'16,"-16"-4"1"-16,0 0 0 15,0 0-28-15,0 0 1 16,3 12-1-16,-16-19 1 16,2 4 0-16,-14-11-1 15,2-2 0-15,-12-12-2 16,1-5-1-16,-7-12-1 15,1-8 1-15,-1-10-3 16,4-6 2-16,3-10-2 0,8-3 1 16,7 0-1-16,10 1 1 15,7 4 0-15,6 8 0 16,9 8 2-16,6 10-1 15,3 11 1-15,7 11 0 16,-5 8 0-16,0 11 0 16,-4 10-1-16,-5 13 0 15,-12 13 0-15,-6 18 0 16,-11 17-1-16,-11 14 1 15,-11 16 1-15,-5 7-2 16,-8 10 2-16,2-2-1 16,5-3 1-16,10-10-2 15,16-14 2-15,16-16-1 16,20-16-1-16,23-21-1 0,20-16 0 15,13-18-1-15,17-11-2 16,2-20-3-16,15 5-9 16,-21-25-12-16,10 9-13 15,-19-7 3-15,-4 8-3 16,-18-4 4-16</inkml:trace>
  <inkml:trace contextRef="#ctx0" brushRef="#br2" timeOffset="137371.2648">20002 5005 77 0,'1'17'40'0,"-9"-4"0"15,11 12 0-15,-12 2-30 16,5 7-4-16,-9 4 0 16,3 8-4-16,-3 3 2 0,-5 3-2 15,2-4-2-15,2-3-1 16,4-2-4-16,-1-21-11 15,18 1-22-15,-7-23-1 16,22 0-1-16,-3-21-2 16</inkml:trace>
  <inkml:trace contextRef="#ctx0" brushRef="#br2" timeOffset="137799.3076">20062 4816 90 0,'0'0'40'15,"0"0"0"-15,28 11 0 16,-12-6-37-16,14 0-1 0,-1 2 1 16,5 5 0-16,-2 6-1 15,-7 11 0-15,-7 6 1 16,-6 7-2-16,-12 9 2 15,-8 6-2-15,-9 1 1 16,-1 0-1-16,-2-5 2 16,4-6-3-16,1-10 1 15,7-8-1-15,10-14 1 16,11-16-1-16,9-15 1 15,9-9-1-15,6-10 1 16,4-8-1-16,4-3-1 16,-1-1 2-16,-4 4-2 0,-4 7 1 15,-9 12-1-15,-8 12 0 16,-9 13 0-16,-8 11 0 15,-3 15 1-15,-7 5-4 16,1 11 2-16,-3-3-5 16,13 14-8-16,-10-20-19 15,23 10-4-15,-3-19-2 16,18 0 0-16</inkml:trace>
  <inkml:trace contextRef="#ctx0" brushRef="#br2" timeOffset="138207.3483">20896 5097 95 0,'-31'-12'40'0,"2"20"1"0,-10 3-1 16,3 18-33-16,0 6 0 15,6 9-3-15,5 2 1 16,9 2-3-16,8-9-1 15,20-7 1-15,8-12-1 16,13-18 0-16,10-17 0 16,9-17 0-16,6-12-2 15,4-15 3-15,1-7-3 16,-3-9 1-16,-3-5-1 15,-5 0 0-15,-5 8 0 16,-11 6 0-16,-9 14 1 16,-12 18-2-16,-11 23 2 15,-14 21-1-15,-11 26 1 16,-9 21 0-16,-8 14 1 0,-1 13-1 15,3 5-1-15,2-4-4 16,13 3-4-16,-2-22-6 16,28 4-7-16,-10-33-8 15,26 6-9-15,-9-25-4 16,10-8 3-16,-5-13 2 15</inkml:trace>
  <inkml:trace contextRef="#ctx0" brushRef="#br2" timeOffset="141576.6853">21391 5243 82 0,'6'-19'38'0,"3"6"-2"16,-7-2 3-16,10 8-35 15,-12 7 0-15,4 12 0 16,-6 7-1-16,-3 12 0 16,-5 7-1-16,-3 7 0 15,-2 5-1-15,-2-2-2 0,4 1-2 16,-4-11-2-16,17-1-31 15,-10-18-2-15,15-7 0 16,-5-12-2-16</inkml:trace>
  <inkml:trace contextRef="#ctx0" brushRef="#br2" timeOffset="141763.704">21516 4859 86 0,'-20'-12'35'0,"-5"7"0"16,4 14 1-16,1 5-36 15,3 1-2-15,11 2-3 16,6-17-6-16,14 21-24 0,1-15 0 16,14 1-1-16,2-5 1 15</inkml:trace>
  <inkml:trace contextRef="#ctx0" brushRef="#br2" timeOffset="142064.7341">21757 5266 91 0,'-11'53'36'16,"-9"-10"1"-16,6 8-4 15,-6-19-26-15,10 2-1 16,-3-10-1-16,7-5-2 16,1-8 0-16,5-11 0 15,0 0-2-15,19-12 0 16,-5-8-1-16,4-8 1 0,2-6-1 15,3-5 0-15,0-6 1 16,-1-2-1-16,-3 0 0 16,-3 3 1-16,-3 5-1 15,-4 5 0-15,-2 8-1 16,0 3-2-16,3 11-1 15,0 2-3-15,18 11-31 16,-12-3 0-16,16 10-1 16,-4-10 0-16</inkml:trace>
  <inkml:trace contextRef="#ctx0" brushRef="#br2" timeOffset="142448.7725">22139 5293 98 0,'-9'26'38'16,"4"-11"0"-16,17 2-2 16,9-9-35-16,8-7 0 15,9-5 0-15,8-1 0 16,5-8 0-16,-1 0 0 15,0-5 0-15,-9 0 0 16,-7-2 0-16,-8 0 0 16,-14 2 0-16,-11 3-1 15,-13-1 2-15,-8 4 0 16,-9 3-1-16,-2 5 2 0,-10 7-2 15,1 5 1 1,-3 3 0-16,7 12 0 0,1 2-1 16,10 2 0-16,6 4-2 15,12 0 1-15,12 1-1 16,8-6-1-16,12 2-3 15,5-12-3-15,22 5-29 16,-4-12-3-16,12 2 2 16,-4-13-2-16</inkml:trace>
  <inkml:trace contextRef="#ctx0" brushRef="#br2" timeOffset="142682.7959">22846 5176 97 0,'-35'9'39'0,"4"16"0"15,-12 3 0-15,13 10-32 16,-6 2-3-16,12 4 0 16,7-5-2-16,17-6-1 15,18-9-1-15,12-13-3 16,17-9-1-16,10-22-11 15,16 0-22-15,1-20-2 16,11-3 0-16,-10-16-1 16</inkml:trace>
  <inkml:trace contextRef="#ctx0" brushRef="#br2" timeOffset="142866.8143">23368 4701 99 0,'-36'61'39'0,"-14"10"3"16,8 18-2-16,-12 1-32 15,8 6-6-15,7 0 1 16,3-4-3-16,9-6-3 16,3-16-4-16,18-3-30 15,-3-23-3-15,10-6 1 16,-1-23-2-16</inkml:trace>
  <inkml:trace contextRef="#ctx0" brushRef="#br2" timeOffset="143034.8309">22987 5204 114 0,'5'-11'39'16,"1"0"1"-16,14 10-3 16,16-5-37-16,-1-6-6 15,23 2-32-15,-5-10-1 16,19 1 0-16,-4-11-1 15</inkml:trace>
  <inkml:trace contextRef="#ctx0" brushRef="#br2" timeOffset="143249.8523">23788 4760 108 0,'-51'72'42'0,"8"16"-1"0,-14-3 0 16,5 1-39-16,14-1 0 15,9-8-3-15,12-9 0 16,9-15-4-16,22 1-22 16,2-26-13-16,23-9 1 15,0-18-2-15,15-5 1 16</inkml:trace>
  <inkml:trace contextRef="#ctx0" brushRef="#br2" timeOffset="143776.9053">23921 5233 108 0,'-25'14'40'16,"12"9"1"-16,-6-7-1 0,14 1-36 16,1-2-1-16,7 1 0 15,6-2-1-15,7 2-1 16,4-2 1-16,6-1-1 15,1-4-1-15,3-1 0 16,3-2 0-16,0-6 0 16,-2-5 0-16,-1-7 0 15,-4-4-1-15,-3-4 0 16,-1-4-1-16,-7 0 0 15,-1 4 0-15,-9 3 0 16,-5 17 0-16,0 0 0 16,-8 22 1-16,-8 10 0 15,-9 17 1-15,-5 15 0 0,-10 11 1 16,-3 6 1-16,-3 0-1 15,-2 2 1-15,1-5 0 16,2-8 0-16,8-11 0 16,2-11 0-16,8-14 0 15,11-14-1-15,16-20-1 16,0 0 1-16,0-25-1 15,19-6 0-15,4-11-1 16,8-9 2-16,2-12-2 16,4-4 0-16,-1-1 1 15,-2 3-1-15,-2 5 0 16,-5 5-1-16,-3 12 1 15,-6 5-5-15,8 24-11 16,-16-5-21-16,17 17-1 0,-10-8-2 16,15 7-1-16</inkml:trace>
  <inkml:trace contextRef="#ctx0" brushRef="#br2" timeOffset="144114.9391">24640 4208 107 0,'-11'1'41'0,"15"24"1"16,8 5-3-16,23 22-37 0,-2 6 1 15,7 23 0-15,0 9 0 16,-1 11-1-16,-1 9 1 16,-11 6-1-16,-13 4 0 15,-9 1 0-15,-19 0 0 16,-13-6 0-16,-14-7-2 15,-8-14 0-15,-4-11 0 16,-3-14 0-16,9-14 0 16,-4-24-17-16,27-5-23 15,0-25-2-15,24-1-1 16,-1-27-1-16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1:42:12.0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2283 1124 81 0,'-23'-71'40'16,"23"71"-2"-16,-33-67 2 15,33 67-36-15,-46-53-1 16,46 53-1-16,-63-32 0 16,63 32 0-16,-74 0-1 15,74 0 2-15,-82 32-2 16,21 14 0-16,-16 35 0 15,10 18 0-15,11 14-1 16,9-14 1-16,25 5-2 16,28-8 0-16,30-18 0 15,24-25 1-15,20-24 0 16,16-14 0-16,17-24 0 15,10-16 1-15,5-23 1 16,-65 13-1-16,2-5 0 16,-5-6-1-16,-4-5 2 0,-8-6-2 15,-6-3 2-15,-11-3-2 16,-7 0 1-16,-20-7-2 15,-8 0 2-15,-12 12-1 16,-9 3 0-16,25 55 0 16,-77-79 0-16,77 79-4 15,-92-49 0-15,40 35-13 16,52 14-23-16,-85-5 1 15,85 5-3-15,-55 16 1 16</inkml:trace>
  <inkml:trace contextRef="#ctx0" brushRef="#br0" timeOffset="420.042">3411 1048 81 0,'0'0'42'0,"0"0"-3"16,0 0 2-16,-52 26-36 15,52-26-2-15,-60 9 1 16,60-9 0-16,-62 17-2 15,62-17 0-15,-59 27 0 16,33-5-1-16,-15 18 0 16,15 8 1-16,6 3-3 0,22-3 1 15,4-29-2-15,29-1 2 16,10-10 0-16,7-1 0 15,-1-3 1-15,-4 2-1 16,-7 5 0-16,-12 10 0 16,-19 10 0-16,-15 8 1 15,-19 4-2-15,-11 3 1 16,-5 4-1-16,-4-8-2 15,7-6-5-15,-2-20-30 16,29-8-1-16,10-20-1 16,26-10 0-16</inkml:trace>
  <inkml:trace contextRef="#ctx0" brushRef="#br0" timeOffset="1004.1004">3766 1230 99 0,'0'0'40'15,"47"-38"2"-15,-47 38-2 16,9 14-38-16,-27 24-2 16,-10 19 2-16,-14-8-1 15,11 10 1-15,7-2-2 16,9 0 1-16,3-9-1 15,6-12 1-15,5-10-1 16,1-10 1-16,0-16-1 16,12-1 0-16,-2-16 0 15,4-10 0-15,3-6 0 0,0-8 1 16,-17 41-1-16,0 0 1 15,27-71 1-15,-27 71-2 16,19-48 2-16,-19 48-2 16,0 0 2-16,21-60-2 15,-21 60 1-15,0 0-1 16,0 0 0-16,20-39 0 15,-7 36-2-15,5 5 2 16,0 10-1-16,9 4 1 16,0-4-1-16,10 1 2 15,-37-13-2-15,0 0 2 16,63-4 1-16,-63 4-1 15,53-20 2-15,-53 20-2 0,53-30 1 16,-53 30-3-16,53-31 2 16,-53 31-1-16,46-29 1 15,-46 29-1-15,0 0-1 16,38-9 0-16,-20 19-2 15,-2 18 4-15,-15 15-4 16,-6 15-1-16,-1 9-4 16,5-1-2-16,16-3-27 15,2-29-3-15,23-12 0 16,1-23 1-16</inkml:trace>
  <inkml:trace contextRef="#ctx0" brushRef="#br0" timeOffset="1300.1299">4756 1330 111 0,'0'0'39'15,"0"0"4"-15,-8-51-3 16,-29 55-37-16,-6 23 0 16,-9 14-1-16,3 17 0 15,2 6-2-15,22 1 2 16,21-7-3-16,26-12 2 15,16-15-1-15,13-13 1 16,6-16-1-16,5-15 1 16,3-15 0-16,-6-13-1 15,-59 41 1-15,54-54-1 16,-54 54 1-16,34-71-3 15,-34 71 0-15,18-73-3 16,-18 73 2-16,-8-73-5 16,8 73-4-16,-15-60-28 0,15 60-2 15,-18-50 2-15,18 50 0 16</inkml:trace>
  <inkml:trace contextRef="#ctx0" brushRef="#br0" timeOffset="1662.1661">5282 1136 80 0,'63'-6'42'0,"-63"6"-1"16,0 0 2-16,0 0-14 15,0 0-24-15,0 0-1 16,0 0 0-16,0 0-2 15,-16 36-1-15,-31-4-1 0,17 6 1 16,13-9-2-16,25 4 1 16,17-6-1-16,25-10 1 15,-5-19-1-15,12 3 2 16,-5-2-1-16,-7 4 0 15,-12 10 0-15,-14 3 1 16,-14 10-1-16,-19 6 0 16,-6 2 0-16,-9 6 0 15,0 0-2-15,0-3 0 16,9-7-3-16,6-9-1 15,25-9-21-15,5-17-14 16,29-9 0-16,4-17 1 16,17-9-1-16</inkml:trace>
  <inkml:trace contextRef="#ctx0" brushRef="#br0" timeOffset="1842.1839">5874 1292 112 0,'44'-60'42'0,"-44"60"1"15,0 0-1-15,-14 11-38 16,-7 28 0-16,-11 18-4 15,5 14 1-15,-1-2-4 16,21-6-1-16,13-15-15 16,9-29-21-16,20-15-1 15,-3-19 0-15,14-12-1 16</inkml:trace>
  <inkml:trace contextRef="#ctx0" brushRef="#br0" timeOffset="1978.1978">5982 1076 115 0,'0'0'39'15,"-37"-84"-3"-15,37 84-27 16,-35-73-49-16,35 73 0 16,-14-53-1-16</inkml:trace>
  <inkml:trace contextRef="#ctx0" brushRef="#br0" timeOffset="2316.2316">6450 964 123 0,'0'0'47'15,"0"0"-3"-15,49 57-3 0,-49-57-41 16,0 0 0-16,-33 64 0 16,33-64 0-16,0 0 0 15,-55 67 0-15,55-67 0 16,0 52 0-16,0-11 0 15,29 0 0-15,12-4 0 16,12-18 0-16,6 9 0 16,2 0 0-16,-21-3 0 15,-19 5 0-15,-19-4 0 16,-18 4 0-16,-15-1 0 15,-11 4 0-15,-12-6 0 16,-5-1 0-16,2-6 0 16,-1-10-3-16,24-8-32 0,-3-15-6 15,23-5-4-15,10-13 1 16</inkml:trace>
  <inkml:trace contextRef="#ctx0" brushRef="#br1" timeOffset="6169.6169">2181 2057 67 0,'0'0'34'0,"0"0"1"15,0 0-1-15,-14-8-27 16,14 8-2-16,0 0-1 0,0 0 0 16,17 2-2-16,-2-2 0 15,3-1-1-15,6 1 0 16,2-1 0-16,7 2 0 15,7 0 0-15,5 1 0 16,5 1-1-16,6 2 1 16,10-2 0-16,5 1 0 15,11-2 0-15,8-3-1 16,9-4 1-16,12-2 0 15,11-4-1-15,7-2 1 16,3-1-1-16,9-2 0 16,6 1 0-16,4 0 0 0,-1 2 1 15,-3 4-1-15,1-1-1 16,2 1 2-16,3 2-1 15,-1-4 1-15,-2 0-1 16,3-3 2-16,2-1-2 16,2-1 2-16,-4-3-1 15,-7 0 0-15,-5 1 0 16,-2 5-1-16,-8 0 1 15,-15 5-1-15,-15 4 0 16,-12 2 0-16,-19 4 0 16,-10 3-1-16,-16 0 0 15,-17-1 0-15,-9 2-2 16,-18-6-4-16,21 0-29 15,-21 0 0-15,0 0 0 16,-10-19-2-16</inkml:trace>
  <inkml:trace contextRef="#ctx0" brushRef="#br2" timeOffset="10192.0191">1138 2772 64 0,'0'0'36'15,"4"-10"0"-15,-4 10 1 16,0 0-27-16,-12-1-4 16,11 11 0-16,-6 2-2 15,4 15 1-15,-10 8-2 16,3 14 1-16,-2 11-2 15,-3 15 0-15,-1 11-1 16,1 8 1-16,0 0-1 16,5-6-1-16,4-7 0 15,8-9 0-15,6-16 0 16,9-16-1-16,10-20 1 15,10-21 1-15,5-19-1 16,3-17 2-16,3-17-2 0,3-10 2 16,-2-8-1-16,-6-4-1 15,-8 5 1-15,-5 5-1 16,-9 13 0-16,-5 8 0 15,-8 18 0-15,0 17-1 16,-8 10 1-16,-2 30 1 16,-1 11-2-16,-2 14 2 15,3 13-2-15,5 8 0 16,6 2 0-16,0-2 0 15,10-9 1-15,6-13-1 16,10-16 1-16,6-23 0 16,1-22 1-16,7-21 2 15,1-24-1-15,-3-14 0 16,-4-15 0-16,-4-5 0 0,-13-11-1 15,-5 1-3-15,-8 4-1 16,-16 3-7-16,9 32-19 16,-20-5-12-16,9 27 2 15,-12 6-1-15,17 29 0 16</inkml:trace>
  <inkml:trace contextRef="#ctx0" brushRef="#br2" timeOffset="10710.0708">2928 3156 90 0,'-37'-10'39'0,"2"12"-1"15,-12-1 0-15,0 20-32 16,-2 11-2-16,-2 14 0 15,-3 11-1-15,1 10-2 16,3 1 1-16,7 2 0 16,11-6-1-16,12-8 1 15,16-16-1-15,15-12 0 16,17-17 1-16,16-22 0 15,9-17-2-15,10-10 2 0,3-17-1 16,2-8 0-16,-3-8-1 16,-6 1 0-16,-11 3 0 15,-10 13 0-15,-9 10 0 16,-11 11 0-16,-5 20-1 15,-13 13 1-15,1 40 0 16,-5 6 0-16,-6 14 0 16,4 6-2-16,1 6 1 15,5-3-2-15,11-5-1 16,5-22-2-16,21-16-4 15,-1-39-18-15,25-10-12 16,0-34 2-16,11-9-2 16,-8-23 3-16</inkml:trace>
  <inkml:trace contextRef="#ctx0" brushRef="#br2" timeOffset="10890.0888">3534 2477 91 0,'-28'55'40'15,"-14"24"-1"-15,8 28 0 16,-7 8-36-16,8 14 0 15,5 5-4-15,9-10 0 16,15-4-4-16,2-22-24 16,22-10-9-16,-2-21 1 15,10-16-3-15</inkml:trace>
  <inkml:trace contextRef="#ctx0" brushRef="#br2" timeOffset="11101.11">3249 3175 108 0,'-12'18'40'0,"1"-6"1"16,18 6-1-16,9-9-39 15,18-8-1-15,15-3-2 16,13-7-1-16,12-3-1 15,5-13-6-15,21 9-27 16,-9-14-3-16,7 8 1 16,-17-5-2-16</inkml:trace>
  <inkml:trace contextRef="#ctx0" brushRef="#br2" timeOffset="11474.1473">3908 3200 89 0,'-15'36'38'16,"1"-11"1"-16,19 4 0 15,3-16-33-15,16-2-3 16,6-10 1-16,12-5-1 16,2-10-1-16,1-3 1 15,2-11-1-15,-8-2-1 16,-4-4 0-16,-10 0 0 15,-13-1 0-15,-11 5 0 16,-13 5-1-16,-10 8 0 16,-11 11 1-16,-10 12-1 15,-7 14 1-15,-1 12-1 0,0 10 1 16,7 8 0-16,7 3-1 15,15 0 1-15,16-7-1 16,18-10 0-16,24-14-1 16,15-15-1-16,19-16-2 15,7-16-3-15,18 2-8 16,-7-28-17-16,12 11-8 15,-15-11 1-15,-8 13-1 16</inkml:trace>
  <inkml:trace contextRef="#ctx0" brushRef="#br2" timeOffset="11758.1757">4602 3215 94 0,'-29'63'38'15,"-7"-3"1"1,14 12-3-16,2-13-30 0,11-2-3 16,3-12 1-16,6-10-2 15,4-16 2-15,6-13-3 16,3-15 0-16,1-14 1 15,1-14 0-15,-3-6 0 16,-4-11 0-16,-1-2 0 16,-3-3 0-16,-1 7 1 15,-2 5-1-15,-4 11 0 16,3 6-1-16,3 5-1 15,7 8 0-15,11 1-2 16,17 4-4-16,9-16-17 16,35 16-9-16,0-20-11 15,22 3 0-15,13-12-1 16</inkml:trace>
  <inkml:trace contextRef="#ctx0" brushRef="#br2" timeOffset="13244.3243">6118 3051 89 0,'0'0'36'16,"0"0"2"-16,0 0-1 15,5 13-33-15,-10 8-1 16,0 6 1-16,-5 15-1 0,-4 4 1 15,1 7 0-15,-4-1-2 16,2 1 1-16,1-9-1 16,4-3 0-16,4-12-1 15,4-10 0-15,2-19-1 16,16-6 1-16,3-20-1 15,3-8 1-15,3-11 0 16,3-6-1-16,1-7 1 16,2-3 0-16,-4 3-1 15,-3 6 1-15,-4 10-1 16,-5 9 0-16,-6 11 0 15,-9 22 0-15,12-5 0 16,-11 19 1-16,0 10-2 16,4 4 2-16,2 4-1 15,8 2 0-15,8-7 0 0,6-5 0 16,11-9 1-16,12-10 0 15,5-13-1-15,5-8 1 16,0-12 0-16,2-6 0 16,-5-3-1-16,-7 1 1 15,-9-3 0-15,-12 11 0 16,-8 4-1-16,-8 10 1 15,-15 16-1-15,0 0 0 16,-10 30 0-16,-9 3-1 16,0 13 1-16,-6 5-1 15,3 11-1-15,4-3 0 16,7 1-2-16,9-11 0 15,20-8-1-15,10-19-2 16,23-8-2-16,3-28-3 0,20-1-1 16,-8-26-1-16,13 4 1 15,-12-14 6-15,-3 2 5 16,-15 4 3-16,-20 1 4 15,-9 16 4-15,-21-5 4 16,-3 23 0-16,-23-4 1 16,1 21-4-16,-11 3-3 15,2 15-2-15,-4 5-1 16,9 10-1-16,1 8-1 15,11 4 0-15,8 0-1 16,12 0 0-16,10-6 0 16,11-7 0-16,6-9-1 15,10-14 1-15,7-16-1 16,-2-12 0-16,2-16 1 0,-2-10-2 15,-3-10 1-15,-9-8 0 16,-4-5 0-16,-13-1 0 16,-5 0 0-16,-10 5-1 15,-7 11 1-15,-2 6 0 16,-5 8 1-16,0 12-1 15,2 8 0-15,12 12 1 16,-14 8-1-16,14 6 0 16,9 2 1-16,7 2-1 15,7-5 0-15,10 4 1 16,7-6 0-16,8-5-1 15,0-4 0-15,6-2 1 16,-7-2-1-16,-4 0 0 16,-7 2 0-16,-6 2 0 0,-9 7 0 15,-10 7 0-15,-8 12 0 16,-8 9 0-16,-4 8 0 15,-4 9 1-15,2 4-1 16,-2 3 0-16,2-6 0 16,6-5 0-16,3-13 0 15,11-13 1-15,8-20 1 16,7-17-2-16,8-20 0 15,6-14 0-15,3-15 0 16,-1-10 0-16,-1-9 0 16,-2 0 0-16,-5 3 0 15,-10 10 0-15,-8 12 0 16,-11 10 0-16,-2 15-4 15,-3 11-1-15,2 20-2 0,0 0-10 16,0 26-9-16,-4-15-2 16,25 23-9-16,-9-12 0 15,18 8-3-15,-3-8 2 16</inkml:trace>
  <inkml:trace contextRef="#ctx0" brushRef="#br2" timeOffset="13572.3568">8483 3077 104 0,'0'0'41'0,"9"12"-1"16,4-19 0-16,12 4-36 16,9-7 1-16,7-1-1 15,2-4-2-15,3-1 0 0,-4-6-1 16,-3 1 1-16,-12-4-1 15,-7 1-1-15,-11 0 1 16,-12 3-1-16,-8 2 0 16,-11 10 0-16,-10 9 0 15,-6 8 0-15,-6 14 0 16,-5 10 0-16,4 11 0 15,4 8 0-15,9 6 0 16,8 0 0-16,18-2-1 16,12-7-1-16,25-8-3 15,11-23-10-15,28 6-12 16,-6-33-11-16,25-3-2 15,-2-24-3-15,12-3 2 16</inkml:trace>
  <inkml:trace contextRef="#ctx0" brushRef="#br2" timeOffset="13865.3864">9164 2908 111 0,'-62'27'42'0,"14"13"0"16,-1-13-2-16,19 3-37 15,17-10 0-15,18-3-2 16,18-9 0-16,18-7-1 15,8-5 1-15,10-1-1 16,1-1 1-16,-4 1-1 16,-7 5 1-16,-11 7-1 15,-13 9 1-15,-17 10 0 0,-21 2-1 16,-11 10 0-1,-9 3 0-15,-5 0 0 0,0 0-3 16,-4-8-2-16,12 7-11 16,-11-29-11-16,29 12-7 15,-9-27-7-15,21 4-2 16,-8-27 0-16</inkml:trace>
  <inkml:trace contextRef="#ctx0" brushRef="#br2" timeOffset="14602.46">11176 2290 101 0,'-17'-47'40'16,"-12"0"-1"-16,1 30-11 16,-9 4-25-16,0 15 1 15,-7 14-1-15,-3 22-1 16,-1 22 0-16,-1 15-1 15,2 17 0-15,5 13 1 16,5 8-1-16,7 8 0 16,8 5-1-16,9-8 0 15,6-10-2-15,6-13-1 16,8-10-5-16,-4-36-16 15,19 2-15-15,-11-32 0 16,12-15 0-16,-9-28 0 0</inkml:trace>
  <inkml:trace contextRef="#ctx0" brushRef="#br2" timeOffset="15864.5863">10572 2881 102 0,'-20'-15'40'15,"20"15"0"-15,0 0 0 16,0 0-36-16,38-9-2 15,8 3 0-15,6 1 1 16,10 3-1-16,1-2-1 16,3 4 0-16,-6 0 0 15,-6 8 0-15,-9 5-1 16,-10 7 1-16,-11 8-1 15,-9 9 0-15,-12 8 0 0,-6 7 1 16,-6 4-1-16,-5-1 0 16,-1-3 0-16,-2-5 0 15,2-11-1-15,2-7 1 16,8-16 1-16,5-13-1 15,5-15 0-15,6-12 1 16,6-11-1-16,2-11 1 16,5-10 0-16,2-5-1 15,3-1 1-15,-3 3-1 16,1 8 0-16,-2 5 0 15,-6 11 0-15,1 7 0 16,-1 13 0-16,2 7-1 16,2 6 1-16,2 7 0 15,6 4 0-15,5-1 0 0,6 1 1 16,2 3-1-16,1 1 0 15,-1-2 0-15,-2-1 0 16,-8-2 0-16,-8 1 0 16,-7 1 0-16,-19-7 0 15,7 23 0-15,-21-6 0 16,-9 7 0-16,-12 4 1 15,-6 8-1-15,-5 4 0 16,-3 5 0-16,4 2 0 16,7-2 0-16,10 0 0 15,14-4 1-15,19-9-1 16,16-7 0-16,16-15 0 15,11-12 0-15,10-10 0 16,7-14 0-16,1-11 0 0,-2-8 0 16,-8-9 0-16,-10-3 0 15,-14 0 0-15,-12 6 0 16,-10-2-1-16,-12 8 0 15,-8 7 1-15,-5 8-2 16,-5 11 2-16,1 6-1 16,1 10 1-16,6 6 0 15,5 9 0-15,11 1 1 16,9 0 0-16,6 4 0 15,13-4 0-15,7 0 0 16,10-2-1-16,2-3 1 16,2-5-1-16,-1 6 1 15,-7-4-1-15,-5 1 0 0,-8 2 0 16,-12 6 1-16,-11 4-1 16,-14 6 0-16,-7 7 0 15,-8 0 1-15,-6 10-1 16,0-3 0-16,1 1 0 15,2-7 1-15,8-7-1 16,6-8 0-16,9-17 0 16,15-2 0-16,8-18 0 15,6-8 0-15,2-4 1 16,4-9-1-16,3-4 2 15,-4-2-2-15,-5 7 0 16,-8 5 0-16,-4 9 0 16,-6 9 0-16,-11 17 0 15,0 0 0-15,-11 24 0 0,2 1 0 16,1 6 0-16,1 1 0 15,2 0 0-15,8-3 0 16,7-9 0-16,10-12 0 16,7-9 0-16,8-10 0 15,6-10 0-15,0-7 0 16,2-3 0-16,-1-3 0 15,-4 1 0-15,-8 6 0 16,-3 4 0-16,-11 6 0 16,-4 14 0-16,-12 3 0 15,6 25 0-15,-9 1 0 16,-1 6 0-16,-3 5 0 15,3 7 0-15,0-3-9 16,8 10-7-16,-8-24-4 16,22 15-5-16,-18-42-4 0,38 30-3 15,-12-39-1-15,33 4-1 16,5-17 0-16</inkml:trace>
  <inkml:trace contextRef="#ctx0" brushRef="#br2" timeOffset="16636.6635">14001 2836 93 0,'15'-13'38'15,"-10"-2"2"-15,8 17-2 16,-13-2-33-16,2 20-1 16,-4-1-1-16,1 13 1 15,-5 1-2-15,-2 9 0 0,0-1 0 16,2 1 0-16,3-1-1 15,8-10 0-15,6-3 0 16,4-11-1-16,8-8 0 16,5-9 0-16,3-10 1 15,6-8-1-15,3-10 1 16,1-7-1-16,-3-6 0 15,-2-2 1-15,-1 0-1 16,-5 0 0-16,-3 10 0 16,-6 3 0-16,-6 8 0 15,-4 11 0-15,-11 11 0 16,7 14 0-16,-8 9 1 15,-1 9-1-15,-1 3 0 0,2 9 0 16,2 0 0-16,5-1 1 16,6-2-1-16,5-15 1 15,9-4-1-15,1-9 1 16,7-15 0-16,2-9 1 15,1-11-1-15,-2-7 0 16,-5-12-1-16,-5-2 1 16,-4-4 0-16,-7-3-1 15,-5 5-1-15,-3-1-1 16,-5 3 0-16,0 4-2 15,3 9 0-15,1 0-4 16,7 12-6-16,-4-18-10 16,24 26-4-16,-13-25-3 15,24 19-6-15,-5-18-2 16,17 4 1-16</inkml:trace>
  <inkml:trace contextRef="#ctx0" brushRef="#br2" timeOffset="17043.7042">15401 2100 103 0,'-21'3'40'15,"5"26"0"-15,-15 1-2 16,5 24-34-16,-3 13 0 16,2 15-1-16,3 8 0 15,0 2 0-15,5 2-1 16,3-1 1-16,5-8-2 15,4-12 1-15,4-11-1 16,1-12 0-16,3-12-1 16,3-11 0-16,2-15 1 0,8-9-1 15,4-12 1-15,2-9-1 16,4-5 1-16,3-7 0 15,-1-5-1-15,0 3 1 16,-2 1-1-16,-5 11 0 16,-7 6 0-16,-12 14 0 15,14 7 0-15,-12 12 0 16,-2 10-1-16,0 6 0 15,5 6 0-15,2-2-1 16,5 4-2-16,4-11-3 16,15 6-8-16,-6-25-7 15,22 10-5-15,-15-31-5 16,17 7-5-16,-10-23-1 15,6 3-1-15</inkml:trace>
  <inkml:trace contextRef="#ctx0" brushRef="#br2" timeOffset="17903.7902">15786 2912 106 0,'-22'7'41'16,"13"13"0"-16,-1-12-1 16,16 3-37-16,6-4-1 15,14-1 1-15,7-5-1 16,10-6-1-16,6-3 1 15,0-5-1-15,-2-9 0 16,-6-3 0-16,-8-3-2 16,-12 0 2-16,-12-1-2 15,-13 4 1-15,-14 4-1 16,-10 4 1-16,-6 14-1 0,-6 5 1 15,-1 17 1-15,-1 7-1 16,6 8 1-16,6 6-1 16,11 4 1-16,15 1 0 15,10-1-1-15,18-6 0 16,13-12 1-16,13-5 0 15,8-9-1-15,4-11 1 16,3-9-1-16,2-7 0 16,-4-7 0-16,-10-4 0 15,-5 2 0-15,-11-4-1 16,-8 7 1-16,-6 3-1 15,-7 8 0-15,-16 10 1 0,0 0-1 16,-5 18 1-16,-7 5-1 16,-3 7 1-16,-5 6 0 15,4 6 0-15,-1-7 1 16,6 3-1-16,5-9 0 15,7-8 1-15,-1-21 0 16,22 7-1-16,0-23 0 16,3-11 1-16,4-5-1 15,-3-7 1-15,3-4-1 16,-3 3 0-16,-7 3 0 15,-1 8 0-15,-8 8 0 16,-2 6 0-16,-8 15 1 16,15-7-1-16,-3 12 0 15,6 1 0-15,10 1 0 16,9 0 0-16,10-5 0 0,5 0 0 15,6-4 0-15,3-5-1 16,0-8 1-16,-8-4 1 16,-12-4-2-16,-7-2 2 15,-13-7-2-15,-13-1 0 16,-16 2 1-16,-11 4-1 15,-11 6 1-15,-7 8-2 16,-6 13 3-16,0 12-1 16,-3 18 2-16,4 11 0 15,11 9-1-15,8 3 1 16,10 3-2-16,15-3 1 15,17 2-4-15,11-14-6 16,23-3-8-16,-3-23-5 16,30 9-4-16,-13-33-5 0,33 11-2 15,-16-27-3-15,25 9 0 16,-14-13 3-16</inkml:trace>
  <inkml:trace contextRef="#ctx0" brushRef="#br2" timeOffset="18354.8353">18715 2418 69 0,'23'-32'38'0,"3"11"1"15,-17-4 0-15,2 14-29 16,-11 11-6-16,-11 15 1 16,-8 14-1-16,0 14-1 0,-8 11 1 15,0 13 0-15,-1 9-2 16,2 7 1-16,3 4-1 15,8-6-1-15,9-2-2 16,2-10-3-16,14 6-15 16,-5-31-11-16,19 1-10 15,-11-21 0-15,11-4-1 16</inkml:trace>
  <inkml:trace contextRef="#ctx0" brushRef="#br2" timeOffset="18571.857">18428 2944 107 0,'-19'-3'40'0,"-1"-7"2"0,20 10-2 16,15-3-38-16,16-4-1 16,15-8-1-16,14-2-1 15,19-5-2-15,9-8-1 16,15-1-2-16,0-11-2 15,14 11-15-15,-23-28-10 16,11 14-5-16,-22-16-4 16,-10 3 5-16</inkml:trace>
  <inkml:trace contextRef="#ctx0" brushRef="#br2" timeOffset="18938.8937">19453 2193 98 0,'-38'28'40'0,"10"27"2"15,-14 4-2-15,4 16-35 16,4 8-2-16,5 16 1 0,-2 0-2 15,3 6 1-15,3-5-2 16,3-7 1-16,7-10 0 16,3-10-3-16,7-15 2 15,7-18-2-15,9-17 1 16,10-16 1-16,8-18-1 15,8-16 1-15,2-10-1 16,3-8 1-16,1-5-1 16,0 1 1-16,-7 5-1 15,-8 9 0-15,-8 13-1 16,-7 13 1-16,-13 9 0 15,9 22 0-15,-11 9 0 16,-1 5-1-16,1 6 0 16,4 5 0-16,6 0-2 0,6-4-1 15,13-5-5-15,-2-23-10 16,27 12-7-16,-14-34-5 15,19 10-6-15,-11-29-2 16,6 1 0-16</inkml:trace>
  <inkml:trace contextRef="#ctx0" brushRef="#br2" timeOffset="19288.9287">19866 2956 80 0,'-11'8'41'16,"-5"-4"-1"-16,16 12 1 15,0-16-19-15,17 19-19 16,11-11-1-16,11-1 0 15,9-5 0-15,7-5 0 0,3-3-1 16,0-5 1-16,-7-4-1 16,-7-4 0-16,-14 0 0 15,-14-2 0-15,-11-5-1 16,-17 8 1-16,-12 2-1 15,-11 4 0-15,-8 7 0 16,-7 11 0-16,-7 9 0 16,2 9 0-16,2 12 0 15,9 3 0-15,10 9-1 16,12-1 1-16,18-1-1 15,18-4-1-15,19-9-2 16,14-10-3-16,24 2-12 16,-5-29-6-16,28 10-6 15,-15-32-3-15,14 4-7 16,-18-16 2-16</inkml:trace>
  <inkml:trace contextRef="#ctx0" brushRef="#br2" timeOffset="19642.9641">20662 2896 97 0,'-18'30'40'15,"-9"0"1"-15,5 20-1 16,-7-9-33-16,6 14-2 16,0-2-1-16,6 1-1 15,2-8-1-15,6-4-1 16,1-9 0-16,8-12 0 15,0-21 0-15,20-1-1 0,-3-22 1 16,5-9-1 0,1-10 1-16,3-6-1 0,2-7 1 15,-2-5-1-15,-3 6 0 16,-5 5 0-16,-6 5 1 15,1 8-1-15,-3 6 0 16,3 13 1-16,-1 2-2 16,5 9 0-16,3 8-3 15,4-3-2-15,17 18-12 16,-9-27-7-16,31 29-6 15,-20-30-1-15,22 19-7 16,-12-16-2-16,6 7 2 16</inkml:trace>
  <inkml:trace contextRef="#ctx0" brushRef="#br2" timeOffset="20008.0006">21217 2957 105 0,'-10'38'40'15,"-2"-16"1"-15,21 5-1 16,1-12-36-16,15-2 0 15,12-8-2-15,11-5 1 16,6-8-1-16,1-9-1 16,-2-2 0-16,-7-3 0 15,-4-5 0-15,-13-3-1 16,-11-3 0-16,-15-1 0 15,-14 4 0-15,-10 6 0 16,-11 7 0-16,-7 14 1 16,-8 7 0-16,-4 13 0 0,0 16 0 15,3 7-1-15,6 7 1 16,9 2-1-16,13-2-1 15,10-5-1-15,20-3-1 16,13-13-5-16,29 9-12 16,-1-32-6-16,32 15-6 15,-5-24-2-15,27 5-7 16,-2-15-1-16</inkml:trace>
  <inkml:trace contextRef="#ctx0" brushRef="#br2" timeOffset="20342.034">22833 2791 104 0,'0'0'39'15,"-32"8"2"-15,13 16-2 16,-19 7-35-16,10 6-1 16,-3 4 0-16,3 11-1 15,1 0-2-15,9-3-1 0,11 1-3 16,5-18-10-16,28 10-20 15,-5-24-6-15,18-5 0 16,2-20-1-16</inkml:trace>
  <inkml:trace contextRef="#ctx0" brushRef="#br2" timeOffset="20525.0523">22847 2506 112 0,'-36'-16'38'16,"15"17"1"-16,8 0-6 15,13-1-43-15,47 26-19 16,-6-19-11-16,25 15 2 0,4-7-2 16,18 11 3-16</inkml:trace>
  <inkml:trace contextRef="#ctx0" brushRef="#br2" timeOffset="20815.0813">23479 2719 105 0,'-37'15'43'15,"-18"-7"0"-15,4 18 0 16,-11-7-32-16,14 8-6 15,3 2-2-15,12 2-1 16,12 0-2-16,18 0 0 16,20-3 0-16,18-4 0 15,12-3 0-15,9-1 0 16,2-1 0-16,1-3 0 0,-9 1 0 15,-11 3 0-15,-14 1-2 16,-22 5 2-16,-22 4-1 16,-9 1 1-16,-14 1-1 15,-10 0-2-15,1 2-7 16,-11-18-12-16,23 14-6 15,-12-27-7-15,28 8-5 16,-2-20-3-16,25 9 1 16</inkml:trace>
  <inkml:trace contextRef="#ctx0" brushRef="#br2" timeOffset="21978.1976">1377 5048 83 0,'-1'-17'37'16,"-4"7"0"-16,-14-10 0 16,-3 9-31-16,-17-3-1 15,-1 9-1-15,-11 2 1 16,-4 14-1-16,-1 5-1 15,-6 13 0-15,5 10 0 16,5 9-2-16,7 4 1 16,8 2-1-16,15-1 0 0,8-8 0 15,14-8 0-15,14-12 0 16,15-18 0-16,18-16 0 15,14-18 0-15,11-17 1 16,4-12-1-16,10-11 0 16,-4-3-1-16,-4-3 0 15,-9 7 0-15,-13 10 1 16,-17 13-2-16,-10 13 1 15,-12 21-1-15,-17 9 2 16,4 35-1-16,-15 7-1 16,-4 10 2-16,3 5-4 15,6 5 0-15,2-11-9 16,26 9-13-16,-4-32-8 15,34-1-6-15,9-22-3 16,25-11-2-16</inkml:trace>
  <inkml:trace contextRef="#ctx0" brushRef="#br2" timeOffset="22395.2391">3323 4426 92 0,'-14'22'39'0,"4"18"0"16,-11 2-1-16,4 15-36 16,-2 11-1-16,3 11 1 15,0 6-1-15,1 5-2 16,-1 2 0-16,0-4-3 15,12-2 0-15,-2-20-6 16,24 2-12-16,-4-31-16 0,22-13 1 16,4-26 0-16,14-13 1 15</inkml:trace>
  <inkml:trace contextRef="#ctx0" brushRef="#br2" timeOffset="22729.2727">3705 4848 94 0,'-11'-1'39'0,"-18"8"1"16,-1 31-4-16,-12 1-29 15,3 15-2-15,-2 5-1 16,5 8 0-16,8-3-1 16,11-3-1-16,12-10 1 15,15-12-2-15,16-16 0 16,13-16 0-16,8-16-1 0,9-16 1 15,2-16-2-15,-2-8 1 16,-4-9-1-16,-8-3 1 16,-12 0-1-16,-15 4 1 15,-16 10-2-15,-10 8 2 16,-13 14-1-16,-7 6-1 15,-6 12 0-15,1 7-1 16,9 11-3-16,4-10-9 16,27 16-12-16,-6-17-6 15,44-7-4-15,1-14-3 16,25-1 0-16</inkml:trace>
  <inkml:trace contextRef="#ctx0" brushRef="#br2" timeOffset="22919.2917">4480 4299 96 0,'-20'28'39'0,"-14"9"1"16,3 26-2-16,-6 7-35 16,6 17-1-16,5 11-2 15,5 3-1-15,9 4-1 16,7-11-3-16,13 7-18 15,-7-28-15-15,15-10 1 16,-7-21-3-16,8-14 2 16</inkml:trace>
  <inkml:trace contextRef="#ctx0" brushRef="#br2" timeOffset="23097.3092">4168 4938 102 0,'-41'-28'41'0,"12"14"1"15,1 0-2-15,28 14-34 16,3-10-4-16,23-1-4 15,23 0-4-15,8-11-9 16,34 14-15-16,2-16-11 16,30 10 0-16,-4-8-1 15</inkml:trace>
  <inkml:trace contextRef="#ctx0" brushRef="#br2" timeOffset="23535.3533">5818 4950 83 0,'0'-21'40'0,"-12"-4"-2"15,1 13 2-15,-19-2-34 16,5 14 0-16,-11 9-2 16,-5 12-1-16,-1 9 1 15,1 9-2-15,0 6 2 16,9 3-2-16,10 1 0 15,12-1-1-15,19-11 1 16,15-7-1-16,14-13 0 0,12-12 0 16,10-13-1-16,5-12 0 15,-4-13-1-15,-5-6 2 16,-10-7-2-16,-11-4 2 15,-15 3-2-15,-13 1 0 16,-16 2-2-16,-10 5 1 16,-3 7-1-16,-6 9-1 15,6 13-3-15,-1-3-7 16,21 24-10-16,2-11-12 15,16 8 0-15,9-6-3 16,25 4 0-16</inkml:trace>
  <inkml:trace contextRef="#ctx0" brushRef="#br2" timeOffset="23791.3789">6744 4379 101 0,'-19'-43'40'15,"0"12"1"-15,-17-2-1 16,4 18-36-16,-5 12-1 15,0 18-1-15,-3 18 0 16,-1 24-2-16,2 18 1 16,1 15-1-16,3 10 0 15,8 7 0-15,9 1-1 16,7-8-2-16,11-7-2 15,5-20-4-15,20-4-15 16,-12-34-12-16,14-8-2 16,-11-23-4-16,1-9 2 0</inkml:trace>
  <inkml:trace contextRef="#ctx0" brushRef="#br2" timeOffset="23934.3932">6243 4955 102 0,'-27'-26'39'0,"16"9"2"15,8-5-3-15,28 2-39 16,12 8-7-16,0-13-19 15,32 14-12-15,-1-8-1 16,19 11-1-16,2-5 0 16</inkml:trace>
  <inkml:trace contextRef="#ctx0" brushRef="#br2" timeOffset="24282.428">7718 4818 87 0,'0'0'41'0,"-14"-4"-1"16,14 21 2-16,-8 8-29 16,7 8-10-16,-6 8-1 15,2 8-1-15,-4 8 0 16,2 0-1-16,1-2 0 0,6-10-3 15,5-10 0-15,2-24-8 16,29-4-18-16,-11-34-8 16,19-4-3-16,-5-23 0 15,6-4 1-15</inkml:trace>
  <inkml:trace contextRef="#ctx0" brushRef="#br2" timeOffset="24407.4405">7739 4420 106 0,'-31'-14'39'16,"-2"6"-1"-16,19 8-4 15,24 7-55-15,4-13-16 16,24 6-3-16,6-11 0 16,16 7-1-16</inkml:trace>
  <inkml:trace contextRef="#ctx0" brushRef="#br2" timeOffset="24662.466">8410 4159 105 0,'0'0'41'0,"-27"0"0"16,14 19-1-16,-5 18-38 16,3 4 0-16,1 16 0 15,-2 18-2-15,-4 17 1 16,-2 14-1-16,-1 7 1 0,-2-2-4 15,6-3 1 1,1-9-4-16,14-2-14 0,-8-36-12 16,19-9-8-16,-2-30 0 15,11-11-1-15</inkml:trace>
  <inkml:trace contextRef="#ctx0" brushRef="#br2" timeOffset="24821.4819">8150 4896 103 0,'-16'-18'41'16,"-7"-5"0"-16,18 12 0 15,2-11-35-15,19 5-5 16,22 3-7-16,5-16-20 16,32 13-12-16,5-16-3 15,25 5-2-15,2-10 0 0</inkml:trace>
  <inkml:trace contextRef="#ctx0" brushRef="#br2" timeOffset="25601.5598">9866 4177 87 0,'0'0'38'15,"-4"16"0"-15,0 17 1 16,-10 8-35-16,3 17-1 16,-5 13 0-16,1 18 0 15,-3 11 0-15,-2 7-2 16,5 2 2-16,2-7-5 15,4-3 2-15,4-17-5 16,16-2-5-16,-7-36-24 16,21-11-5-16,-6-25 1 15,9-9-2-15</inkml:trace>
  <inkml:trace contextRef="#ctx0" brushRef="#br2" timeOffset="26069.6067">9626 4781 98 0,'-44'-31'40'16,"14"19"2"-16,3-4-3 15,27 16-34-15,0 0-1 16,20-10-3-16,22 7 0 16,18-6-1-16,21 0 1 15,13-5-1-15,11-4 1 16,5-2-1-16,-2 2 0 15,-8 0 0-15,-12 2 0 16,-18 6 1-16,-20 1-1 16,-16 6 1-16,-17 7-1 15,-17-4 1-15,-21 26-1 0,-5 2 1 16,-11 9 0-16,-5 7-1 15,-2 9 1-15,2 4 0 16,9 2-1-16,8-1 1 16,17-6-1-16,16-12 1 15,18-13 0-15,13-16 0 16,14-14 0-16,12-16 0 15,1-12-1-15,0-12 1 16,-8-8 0-16,-13-7 0 16,-12 0-1-16,-17 2-1 15,-16 3 1-15,-16 4-2 16,-14 12 1-16,-7 6-3 15,-2 17-1-15,-6 4-8 16,16 27-9-16,-11-10-4 0,29 29-6 16,-5-14-1-16,36 19-7 15,12-7 0-15</inkml:trace>
  <inkml:trace contextRef="#ctx0" brushRef="#br2" timeOffset="26837.6835">11786 4659 80 0,'17'-44'40'16,"-5"-5"-2"-16,7 14 2 15,-9-7-35-15,2 16-1 16,-2 7 0-16,-10 19 0 15,0 0-1-15,4 34-1 16,-15 3 0-16,-1 11 0 16,-3 9-1-16,1 6 0 15,0 4-1-15,3 0 1 0,4-6-1 16,9-8 1-16,8-10 0 15,4-10 0-15,13-17-1 16,5-10 1-16,6-14-1 16,6-12 1-16,4-12 0 15,-1-8-1-15,0-10 1 16,-3-3-1-16,-4 3 0 15,-4 1 0-15,-7 7 1 16,-5 8-2-16,-6 9 1 16,-7 12 0-16,-11 13 0 15,8 17 0-15,-11 12-1 16,-3 10 2-16,-1 7-2 15,3 2 2-15,4 4-1 16,4-3 0-16,4-10 1 0,7-9 0 16,10-17 0-16,4-17 0 15,8-15 0-15,2-17 1 16,3-11-1-16,-3-12 0 15,-1-7 1-15,-5-7-2 16,-8 3 1-16,-6 2-1 16,-6 9-1-16,-9 8-1 15,0 11-1-15,-7 7-2 16,8 15-4-16,-5-6-9 15,21 25-7-15,-11-16-9 16,24 18-1-16,-4-15-2 16,21 7 2-16</inkml:trace>
  <inkml:trace contextRef="#ctx0" brushRef="#br2" timeOffset="27254.7252">13214 3958 104 0,'-7'-21'39'15,"7"21"2"-15,-24 1-3 16,12 20-33-16,-8 12-2 15,0 19 0-15,-2 10-1 16,2 18-1-16,-3 10 1 16,4 7-2-16,-1 2 1 15,5-2-1-15,2-5 1 16,5-10-1-16,4-11 0 15,0-9 0-15,5-18 0 16,3-10 0-16,5-17 0 0,5-13 0 16,6-14 0-16,2-9 1 15,3-9-1-15,2-6 0 16,-2-1 1-16,3-1-1 15,-7 5 0-15,-4 6 0 16,-3 10 1-16,-14 15-1 16,15 3-1-16,-11 12 1 15,-1 11-1-15,-1 1-1 16,5 8 0-16,4-1-2 15,7 1-1-15,2-12-7 16,22 9-8-16,-13-28-4 16,27 13-5-16,-13-28-1 15,19 7-3-15,-15-22-1 16,9 1-2-16</inkml:trace>
  <inkml:trace contextRef="#ctx0" brushRef="#br2" timeOffset="28140.8138">13680 4737 104 0,'-25'16'39'15,"15"12"2"-15,-7-14-3 16,20 7-34-16,7-10-1 16,14-4-1-16,9-8 0 15,11-7 0-15,5-10-1 16,4-6 0-16,1-6 0 15,-5-2-1-15,-7-5 1 16,-10 0-1-16,-12 3 0 16,-14 2 1-16,-11 6-1 15,-13 9-1-15,-12 10 1 0,-8 9 0 16,-6 14 0-16,-6 7 1 15,1 12-1-15,3 6 0 16,9 7 1-16,8 1 0 16,15 0-1-16,14-4 0 15,17-8 1-15,15-5-1 16,16-10 0-16,11-10 0 15,3-9 1-15,8-8-1 16,-3-9 0-16,-2-5 0 16,-5-6 0-16,-9-2 0 15,-8 0 1-15,-10 1-2 16,-9 3 1-16,-8 4 0 15,-8 7-1-15,-8 12 1 0,0 0-1 16,-15 18 1-16,1 8-1 16,-2 7 1-16,-2 5-1 15,2 3 1-15,3-1 0 16,1-5 0-16,9-5 0 15,3-9 2-15,0-21-2 16,19 5 0-16,-2-22 1 16,4-8-1-16,5-12 1 15,-1-7-1-15,1-4 1 16,0-4-2-16,-1 2 1 15,-1 8 0-15,-3 4 0 16,-5 10 0-16,2 9 0 16,-2 6 0-16,1 13 0 15,3 4 0-15,3 6 0 0,6-2 0 16,8 1 1-16,10-2-1 15,7-4 0-15,6-4 0 16,4-9 1-16,-1-2-1 16,-5-4 0-16,-7-6 0 15,-10-2 1-15,-17-4-1 16,-12-1 0-16,-15 4 0 15,-15 1 0-15,-10 7 1 16,-7 5-1-16,-5 10 0 16,-6 14 1-16,2 9 0 15,4 13-1-15,5 9 1 16,10 7-1-16,10 2 0 15,12 0-1-15,13-3 0 16,12-5-2-16,10-14-6 0,22 1-6 16,2-29-5-16,26 6-2 15,-15-34-5-15,34 15-2 16,-13-34-2-16,27 12-2 15,-11-18 5-15,10-1 5 16</inkml:trace>
  <inkml:trace contextRef="#ctx0" brushRef="#br2" timeOffset="28592.8589">16842 4084 88 0,'4'-24'37'0,"-4"24"1"16,-5-12 0-16,-4 37-30 15,-13 4-3-15,2 21 0 0,-7 12-2 16,3 13-2-16,-2 11 1 15,3 9-1-15,4 0 0 16,8-5-3-16,6-3-2 16,6-19-3-16,19 2-15 15,-14-34-7-15,18 1-9 16,-12-26-1-16,7-3-1 15,-12-19 2-15</inkml:trace>
  <inkml:trace contextRef="#ctx0" brushRef="#br2" timeOffset="28792.879">16454 4669 80 0,'-18'0'42'0,"4"-5"-1"0,25 5 1 16,6-21-14-16,25 3-27 15,18-2-2-15,13-9-1 16,15-4-1-16,5-6-1 15,10-2-3-15,-5-12-7 16,12 16-13-16,-26-19-8 16,3 10-3-16,-17-11 0 15,-2 0 1-15</inkml:trace>
  <inkml:trace contextRef="#ctx0" brushRef="#br2" timeOffset="29160.9158">17529 3867 104 0,'-21'21'40'15,"-13"6"1"-15,5 20-1 0,-12 9-35 16,5 9-2-16,0 10 0 15,1 12-2-15,0 3 1 16,6 3-1-16,1-4 0 16,8-4-1-16,5-10 0 15,8-11 0-15,5-13 1 16,8-12-1-16,7-20 0 15,9-14 0-15,5-16 0 16,3-11 1-16,0-8-1 16,5-4 0-16,-6-5 1 15,2 4-1-15,-8 3 0 16,-3 10-1-16,-6 12 1 15,-4 8 0-15,-1 13-1 16,-4 9 1-16,0 14-2 0,-1 2 0 16,6 6-2-16,2-4-1 15,10 5-6-15,-3-21-8 16,26 11-5-16,-16-34-5 15,24 9-1-15,-12-27-4 16,12 4 2-16,-11-19-4 16</inkml:trace>
  <inkml:trace contextRef="#ctx0" brushRef="#br2" timeOffset="30032.0029">17858 4591 97 0,'-18'5'39'0,"12"17"2"15,-3-8-2-15,15 9-32 16,3-7-5-16,12 1 1 15,8-9-1-15,8-4 0 0,7-5-1 16,5-7 0-16,1-8-1 16,-2-6 1-16,-5-5 0 15,-6-3-1-15,-10 0 0 16,-10-2 0-16,-11 2-1 15,-11 3 1-15,-10 5 0 16,-10 7-1-16,-5 9 1 16,-5 10 1-16,-2 11-1 15,-1 9 0-15,2 6 1 16,7 9 0-16,8 0-1 15,12 5 1-15,11-5-1 16,15-6 0-16,14-6 0 16,13-7 0-16,10-9 0 15,6-8 0-15,3-6 0 0,4-7 0 16,-8-5 0-16,-3-5 0 15,-7 2 0-15,-11-3 0 16,-10 5 0-16,-7 0 1 16,-6 6-1-16,-15 10 0 15,0 0 0-15,0 0 0 16,-10 27-1-16,-4-1 1 15,-2 4-1-15,1 6 0 16,-1-2 0-16,4 0 1 16,3-5-1-16,3-6 1 15,6-11 0-15,0-12 1 16,20-11 0-16,-5-12-1 15,6-9 1-15,-1-9 0 16,5-6-1-16,0-4 1 0,1 0-1 16,-3 3 0-16,-3 9 0 15,-3 7 0-15,-3 11 0 16,2 10 1-16,3 11-1 15,0 9 0-15,7 3 0 16,10 8 0-16,5 1 0 16,11-3 1-16,6-4-2 15,8-7 2-15,4-8-1 16,-3-6 0-16,-5-9 0 15,-9-7 1-15,-10-6-1 16,-11-2 1-16,-15-5-1 16,-12 4 1-16,-15 1 0 15,-10 10-1-15,-11 7 1 16,-7 12-1-16,-5 13 1 0,-4 15-1 15,1 15 1-15,5 8-2 16,10 8 2-16,9-1-2 16,18 0 0-16,12-8-3 15,22-6-2-15,10-20-7 16,31 0-5-16,0-34-3 15,35 10-4-15,-13-36-2 16,33 14-3-16,-15-29 0 16,24 9 1-16,-14-15 5 15</inkml:trace>
  <inkml:trace contextRef="#ctx0" brushRef="#br2" timeOffset="30385.0382">20535 4284 83 0,'-12'20'40'0,"-9"-1"1"16,6 17-1-16,-9 3-25 15,8 7-13-15,-1 6-1 0,7 8 0 16,2-2-1-16,7-1-2 16,7-2-2-16,2-16-6 15,21 6-16-15,-11-31-11 16,16-3-2-16,-3-22-2 15,10-9 2-15</inkml:trace>
  <inkml:trace contextRef="#ctx0" brushRef="#br2" timeOffset="30538.0535">20590 4103 94 0,'-7'11'36'15,"9"4"-5"-15,8-5-21 0,17 13-46 16,11-11-2-16,17 11 1 15</inkml:trace>
  <inkml:trace contextRef="#ctx0" brushRef="#br2" timeOffset="30836.0833">21015 4319 97 0,'-13'15'38'0,"-16"-15"2"15,1 13-10-15,-13-9-24 16,9 7 0-16,-6 1-3 16,7 5 1-16,5 2-2 15,12 4-1-15,8-4 0 16,12 4 0-16,12-4-1 15,9-2 0-15,9-1 1 0,6-1-1 16,-3-2 0-16,-4-2 1 16,-7 3-1-16,-10 4 0 15,-13 2 0-15,-12 3 0 16,-13 4 0-16,-9-1-1 15,-3 0 0-15,-6-1-3 16,9 4-9-16,-12-23-10 16,27 13-5-16,-12-28-4 15,26 9-5-15,-5-17-4 16,12-2 1-16</inkml:trace>
  <inkml:trace contextRef="#ctx0" brushRef="#br2" timeOffset="31827.1824">22183 4232 80 0,'0'0'40'16,"0"0"-2"-16,-14 15 1 16,-5 8-25-16,0 13-11 15,-6 9 1-15,1 9-2 16,-3 6 2-16,-1 5-2 15,0-5 0-15,8-6 0 16,2-9-1-16,7-10 1 16,7-14-1-16,4-21 0 15,15 0 0-15,3-21-1 16,5-9 1-16,3-9 0 15,5-7 0-15,3-7 0 0,-2 1 0 16,3-1 0-16,-4 7 0 16,-3 6-1-16,-1 12 0 15,-6 10 1-15,-2 12-1 16,-5 14 0-16,0 15 0 15,-7 10 0-15,0 13-2 16,2 5 1-16,0 7-1 16,4-4-2-16,10 0-1 15,6-10-2-15,19-4-4 16,-2-29-8-16,27 4-7 15,-13-30-7-15,19 0 0 16,-15-24 3-16,3 1 23 16,-15-7 5-16,-16-6 6 15,-7 12 10-15,-28-13 9 0,4 21 8 16,-25-7 1-16,7 25 0 15,-20-6-21-15,5 19-4 16,-8 5-1-16,4 17 0 16,-7 7-2-16,5 8 0 15,-1 5-1-15,9 6-1 16,6 0-1-16,12-1 1 15,13-5-1-15,15-9 0 16,15-10-1-16,13-11 1 16,11-17 0-16,3-11 0 15,-1-10 0-15,1-9-1 16,-11-8 1-16,-12-4-1 15,-12 1 0-15,-17-1 0 16,-10 5-1-16,-14 10-1 0,-9 3 0 16,-6 11 0-16,1 7-1 15,-1 5-2-15,15 13-3 16,3-9-9-16,29 21-6 15,-1-28-4-15,31 19-2 16,-4-25-2-16,36 9-5 16,-6-18 2-16,13-7 3 15</inkml:trace>
  <inkml:trace contextRef="#ctx0" brushRef="#br2" timeOffset="32048.2045">23762 3765 118 0,'-36'6'40'16,"6"30"2"-16,-16 10-2 15,12 4-37-15,-3 27-2 0,8 11 0 16,6 8 0-16,7 4 0 16,6-4-2-16,5-6-1 15,6-6-2-15,1-16-3 16,13 4-16-16,-19-39-5 15,12 9-6-15,-8-42-4 16,-4 11-3-16,-5-26 1 16</inkml:trace>
  <inkml:trace contextRef="#ctx0" brushRef="#br2" timeOffset="32203.22">23298 4314 129 0,'15'-9'43'15,"9"-9"-1"-15,27 18-4 0,17-8-40 16,9-11-10-16,29 16-13 15,-10-22-6-15,20 18-10 16,-16-8-2-16,-4 9-2 16</inkml:trace>
  <inkml:trace contextRef="#ctx0" brushRef="#br2" timeOffset="33089.3086">1240 6455 106 0,'-14'-24'39'0,"14"24"1"16,-31-18-3-16,7 23-34 15,-9 7 0-15,-3 12-1 16,-5 10-1-16,0 7 1 15,1 4-2-15,6 5 0 16,9-4 0-16,13-6 1 16,17-6-1-16,17-12 1 15,16-12 0-15,12-7 0 0,10-5 0 16,2-3 0-1,1-3 0-15,-4 5 1 0,-11 4-1 16,-10 11 0-16,-17 9-1 16,-14 11 1-16,-15 9-1 15,-11 6 0-15,-11 5-1 16,-4-2 0-16,2-2-2 15,-2-11-1-15,13-8-2 16,5-22-6-16,29-2-13 16,-3-31-10-16,30-3-2 15,3-21-2-15,19-7 1 16</inkml:trace>
  <inkml:trace contextRef="#ctx0" brushRef="#br2" timeOffset="33400.3396">1851 6504 114 0,'-30'9'39'0,"0"17"0"15,-14-1-3-15,4 14-31 16,0 7-1-16,6 8 0 16,6 6-2-16,12 5 0 15,7-3 0-15,17-7 1 16,10-6-2-16,17-12 0 15,17-18 0-15,8-18 1 16,7-13-2-16,-3-18 0 16,0-15 0-16,-11-9 0 15,-9-7 0-15,-19-3 0 16,-18 2 0-16,-18 5-4 15,-12 11 0-15,-19 6-5 0,2 27-11 16,-20-4-15 0,14 27 3-16,-7-3-6 0,27 16-4 15,9-4 5-15</inkml:trace>
  <inkml:trace contextRef="#ctx0" brushRef="#br2" timeOffset="34171.4168">3357 6692 109 0,'0'0'38'16,"0"0"1"-16,-10 11-2 15,-8 11-35-15,2 4-1 16,-3 5 1-16,-1 8-1 15,-3 6 0-15,0 2 1 16,0-2-1-16,6-5 0 16,3-6 0-16,8-11 0 0,6-12 0 15,0-11 0-15,22-23-1 16,-2-10 1-16,6-10 0 15,4-7 0-15,0-6 0 16,1-5-1-16,-5 1 0 16,0 5-1-16,-5 9 1 15,-6 10-2-15,-4 9 2 16,-3 12-1-16,-8 15 1 15,13 4 1-15,-7 17 0 16,0 9 1-16,-1 5 0 16,6 5 0-16,3 1-1 15,3-2 2-15,7-9-2 16,9-8 0-16,5-15-1 15,6-12 1-15,8-14-1 0,4-10 0 16,3-8 0-16,-1-7-1 16,-2-2 1-16,-8 4-1 15,-5 2 1-15,-8 10-1 16,-11 7 1-16,-7 12 0 15,-17 11 0-15,7 15 0 16,-14 15 0-16,-6 12 1 16,-4 14-1-16,-1 7 1 15,0 6-3-15,1 3 1 16,9-3-3-16,4-14-1 15,22-3-10-15,-2-33-7 16,29-1-5-16,-7-31-7 16,24-5-1-16,-5-25-1 15,12-4 0-15</inkml:trace>
  <inkml:trace contextRef="#ctx0" brushRef="#br2" timeOffset="34554.4551">4667 6490 111 0,'-12'-8'39'15,"0"21"1"-15,-15 4-1 16,6 15-34-16,-7 10 0 15,4 7-1-15,2 8-2 16,3 0 2-16,8 0-2 16,6-5 2-16,6-6-4 15,10-10 0-15,8-13 0 16,9-18 0-16,10-14 0 15,9-12 0-15,5-13 0 16,5-11 0-16,2-9 0 0,0-5 0 16,-6 2 0-16,-8 4 0 15,-6 8 0-15,-12 11 0 16,-7 10 0-16,-11 17 0 15,-9 7 0-15,-3 28 0 16,-3 5 0-16,-3 7 0 16,4 9-2-16,3-1-1 15,9 4-3-15,4-13-4 16,24 6-10-16,-6-29-3 15,28 6-5-15,-9-30-2 16,24 8-5-16,-8-24 0 16,8 3 2-16,-12-12 3 15</inkml:trace>
  <inkml:trace contextRef="#ctx0" brushRef="#br2" timeOffset="34779.4776">5660 6616 110 0,'-12'-28'37'16,"0"16"2"-16,-18-3 1 16,4 17-33-16,-13 4-2 15,2 13-1-15,-4 9-1 16,4 9 0-16,2 2-1 15,9 3 1-15,11 2-1 16,10-7-2-16,15-6 0 16,17-10 0-16,18-13 0 15,13-17-5-15,17-7-3 16,0-26-11-16,21 5-5 15,-17-25-12-15,17 3 5 16,-23-24-4-16,7 13-2 16,-21-14-2-16</inkml:trace>
  <inkml:trace contextRef="#ctx0" brushRef="#br2" timeOffset="35125.5122">6174 6106 122 0,'-30'48'41'16,"-13"2"0"-16,12 17-10 15,-1 1-27-15,3 5 0 16,5 0-2-16,3 1 1 15,5-4-1-15,5-7 0 16,2-7-1-16,5-9 1 16,0-12-2-16,8-13 0 15,-4-22 0-15,23 0 0 16,-3-20 0-16,3-10 0 15,6-5 0-15,4-8 0 0,0 1 0 16,2 3 0-16,-9 7 0 16,2 8-2-16,-9 12 2 15,-6 12 2-15,-6 11-2 16,-2 8-2-16,-3 11 0 15,-2 1-1-15,6 14-9 16,-13-11-5-16,22 12-6 16,-22-22-7-16,30 14-1 15,-13-25-3-15,26 2-5 16,1-11 1-16</inkml:trace>
  <inkml:trace contextRef="#ctx0" brushRef="#br2" timeOffset="35689.5686">7115 6723 108 0,'-20'10'41'0,"20"-10"0"16,11 7-1-16,21-7-36 15,7-4-2-15,19-3-1 16,14-3 0-16,14-2-2 16,12-2-2-16,5-6-4 15,16 12-17-15,-15-13-14 16,0 12-2-16,-15-5-2 15,-4 9 1-15</inkml:trace>
  <inkml:trace contextRef="#ctx0" brushRef="#br2" timeOffset="36350.6346">9259 6594 92 0,'15'-22'37'15,"0"3"-1"-15,-20-5 2 0,-7 10-33 16,-15-1 1-16,-4 10-2 16,-13 6 0-16,-6 11-2 15,-7 9 1-15,-2 14 1 16,-2 6-1-16,5 10 1 15,5 5-2-15,9 3 1 16,13-3-1-16,14-6 2 16,15-9-3-16,19-14 1 15,19-15-1-15,18-18 1 16,17-16-2-16,11-15 0 15,5-9 0-15,-1-13 0 16,-1-3 0-16,-9-2 0 16,-11 2 0-16,-14 8 0 15,-17 8 0-15,-13 10 0 0,-12 13 0 16,-9 13 0-16,-2 10 0 15,-23 28-2-15,5 7 1 16,-2 13 2-16,4 7-2 16,4 6 0-16,9 1-2 15,6-5 1-15,18-3-5 16,6-20-2-16,25 1-11 15,-8-29-5-15,29 1-4 16,-20-24-5-16,18-2 0 16,-11-15 0-16,1-1 2 15</inkml:trace>
  <inkml:trace contextRef="#ctx0" brushRef="#br2" timeOffset="37080.7074">10077 6594 117 0,'0'0'32'0,"-19"-14"6"16,5 24 2-16,-16 9-34 0,7 5-1 15,-1 7-1-15,0 6-1 16,4 3-1-16,2 0 2 15,7-5-2-15,1-1 0 16,10-8-2-16,5-10 0 16,5-10 0-16,10-12 0 15,4-11 0-15,4-5 0 16,5-11 0-16,4-4 0 15,-3-6 0-15,2 2 0 16,-3-3 0-16,-5 8 0 16,-5 7 0-16,-2 12 0 15,-5 9 0-15,-2 10 0 16,-4 10 0-16,-2 12 0 0,2 11-3 15,1 6 1-15,8 5-3 16,3-4-1-16,19 5-10 16,-6-21-5-16,30 8-5 15,-13-27-3-15,23 4-5 16,-13-26 0-16,9 2 1 15,-17-15 3-15,-2-11 36 16,-6 8 8-16,-28-21 6 16,5 15 3-16,-21-15 10 15,2 15-2-15,-16-3 5 16,3 14-2-16,-21 8-26 15,5 13-3-15,-8 11 0 16,-2 16 2-16,-3 9-3 16,4 9 1-16,3 5-3 0,10 5 2 15,12-7-2-15,15-8-2 16,13-11 0-16,16-12 0 15,11-18 0-15,8-13 0 16,8-17 0-16,4-14 0 16,-3-8 0-16,-5-9 0 15,-5-5 0-15,-5-2 0 16,-9 4 0-16,-5 9 0 15,-16 9 0-15,-7 14 0 16,-10 15 0-16,-1 23 0 16,-21 16 0-16,-2 20 0 15,-2 18 0-15,0 12 0 16,3 9 0-16,3 0-4 15,19 8-8-15,3-21-4 0,33 11-6 16,-1-27-3-16,42 4-5 16,-6-29 2-16,37 3-3 15,3-24-1-15,30-4 6 16,5-10 2-16</inkml:trace>
  <inkml:trace contextRef="#ctx0" brushRef="#br2" timeOffset="37411.7408">12709 6561 111 0,'0'0'41'15,"-12"0"0"-15,7 17 0 16,0 4-38-16,-6 11 1 15,-4 8-2-15,2 6 1 16,-3 6-3-16,3-1 0 16,5-3-3-16,6-10-3 15,12-2-10-15,-10-36-11 16,33 8-10-16,-12-32-1 15,18-6-2-15,-4-20 0 16</inkml:trace>
  <inkml:trace contextRef="#ctx0" brushRef="#br2" timeOffset="37560.7555">12720 6137 115 0,'-27'-13'39'16,"16"12"-2"-16,11 1-3 15,0 0-51-15,40-6-18 16,0-7-4-16,19 2 0 15,0-8-1-15</inkml:trace>
  <inkml:trace contextRef="#ctx0" brushRef="#br2" timeOffset="37764.776">13263 5959 108 0,'-17'55'38'16,"-10"6"2"-16,10 20-3 15,-5 7-33-15,5 14 1 16,3-1-3-16,3 3 0 15,8-9-4-15,2-10 0 16,11-4-16-16,-10-27-14 16,16-10-7-16,-6-26 0 15,7-13-1-15</inkml:trace>
  <inkml:trace contextRef="#ctx0" brushRef="#br2" timeOffset="37934.7928">13098 6473 119 0,'-25'-26'41'16,"16"18"1"-16,9 8-2 15,0 0-36-15,31-6-4 16,8 1-3-16,23 5-7 16,7-18-16-16,38 14-6 15,2-16-8-15,27 3-1 16,5-11-2-16</inkml:trace>
  <inkml:trace contextRef="#ctx0" brushRef="#br2" timeOffset="38370.8367">14859 6440 93 0,'4'-20'38'0,"1"8"2"16,-16-4-2-16,0 14-30 15,-15-2-4-15,-4 11 0 16,-8 9-1-16,-6 11 0 0,-8 10-1 15,1 6 2-15,3 7-2 16,9 4 1-16,13-2-2 16,17-1 1-16,21-11-3 15,16-11 0-15,30-9-4 16,12-18-4-16,33 4-15 15,-7-27-6-15,21 5-7 16,-11-14-2-16,2 1 0 16,-11-11 0-16</inkml:trace>
  <inkml:trace contextRef="#ctx0" brushRef="#br2" timeOffset="38761.8758">15485 6402 109 0,'-37'12'40'15,"-10"-1"0"-15,0 17 0 16,-1 2-36-16,-1 8 2 15,-3 2-3-15,7 9 1 16,1-4-1-16,11 0 0 16,11-6-2-16,13-7 1 15,14-11-2-15,13-12 0 16,18-12 0-16,13-16 0 15,7-12 0-15,6-9 0 16,-1-5 0-16,2-5-3 16,-8 1 3-16,-8 3-1 15,-14 8 1-15,-12 5-2 16,-8 14 2-16,-12 8 0 15,-1 11 1-15,-17 8-1 0,1 13 0 16,-4 9 1-16,0 7-2 16,2 6 1-16,5 2-4 15,7-3 0-15,17 7-8 16,-2-25-7-16,29 9-7 15,-6-27-4-15,25 5-2 16,-9-26-1-16,18 0-5 16,-10-12 1-16</inkml:trace>
  <inkml:trace contextRef="#ctx0" brushRef="#br2" timeOffset="39106.9103">16055 6414 106 0,'-28'6'39'0,"6"18"1"15,-12 1 0-15,5 13-33 16,-6 4-3-16,4 2 1 15,4-3-2-15,8 1 1 16,9-14-2-16,8-7 1 16,12-14-1-16,12-14-2 15,11-12 0-15,6-10 0 16,4-10 0-16,3-6 0 15,2-2 0-15,-2 0-2 16,-5 4 4-16,-9 11-4 16,-9 9 4-16,-3 10-2 15,-10 15 0-15,-4 11 0 16,-4 12 0-16,-4 7 0 15,3 8-4-15,0-2-4 0,18 13-10 16,-9-19-3-16,24 12-8 16,-10-23-2-16,32 5-3 15,-2-19-3-15,25-2-2 16,6-4 5-16</inkml:trace>
  <inkml:trace contextRef="#ctx0" brushRef="#br2" timeOffset="39797.9793">17642 6451 80 0,'-7'-14'40'15,"-4"-3"-2"-15,1 6 1 16,-16 1-20-16,1 10-13 16,-14 8-2-16,-4 10 0 15,-11 10-1-15,-2 8 2 16,-1 3-2-16,5 7 1 15,9 0-1-15,11 0 0 16,15-8-2-16,17-3 2 16,16-10-3-16,15-7 0 0,15-11 0 15,12-11 0-15,11-6 0 16,5-11 0-16,3-7 0 15,-1-7 0-15,-3-3 0 16,-7-4-3-16,-8 2 3 16,-7-2-3-16,-12 5 2 15,-10 6-2-15,-6 5 3 16,-9 8-2-16,-14 18 2 15,0 0-1-15,-2 24 0 16,-13 15 3-16,-3 18-2 16,-4 17 2-16,-3 15-1 15,0 12 1-15,-1 8-1 16,6 1 1-16,-2-4-1 0,2-6-1 15,1-13 1-15,0-14-1 16,-3-18 2-16,0-17-4 16,0-19 4-16,-3-18-4 15,4-15-1-15,0-16-1 16,8-11-3-16,0-22-6 15,23 7-6-15,-10-30-4 16,26 17-6-16,-8-16 0 16,25 19-1-16,-6-5-3 15,15 14 0-15,3 10 5 16</inkml:trace>
  <inkml:trace contextRef="#ctx0" brushRef="#br2" timeOffset="40176.0172">18678 6410 80 0,'-38'5'41'0,"-13"2"-1"15,7 14 1-15,-7-2-15 16,9 12-18-16,3 6-3 15,11 5 1-15,8 3-3 16,14 1 2-16,10-7-5 16,17-4 0-16,10-8 0 15,11-9 0-15,7-15 0 16,4-6 0-16,-3-11 0 15,-1-8 0-15,-9-7 0 0,-12-6 0 16,-10-1 0-16,-9-4 0 16,-10 2 0-16,-12 1-4 15,-2 5-1-15,-9 6-4 16,6 13-8-16,-14-7-5 15,18 27-4-15,-14-11-4 16,24 19-1-16,-7-13-3 16,21 9-3-16,9-5 1 15</inkml:trace>
  <inkml:trace contextRef="#ctx0" brushRef="#br2" timeOffset="40549.0545">19883 5932 97 0,'13'-6'37'0,"-13"6"3"16,11 12-2-16,-20 9-33 15,-4 20-1-15,-8 13-1 16,-6 13 1-16,-9 10-2 16,-2 11-1-16,-5 3 1 0,4 0 1 15,9-3-4-15,6-10 1 16,15-5-7-16,5-23-13 15,27 0-15-15,-4-25 0 16,11-3-4-16,-4-22-1 16</inkml:trace>
  <inkml:trace contextRef="#ctx0" brushRef="#br2" timeOffset="40754.075">19507 6527 120 0,'-32'-15'41'0,"19"11"0"16,5-6-4-16,24 7-35 0,20-7-1 15,20 0-2 1,16-4-1-16,10-7-2 0,16 2-2 16,-2-17-7-16,23 13-13 15,-23-19-10-15,3 8-3 16,-19-15 0-16,-3 2 1 15</inkml:trace>
  <inkml:trace contextRef="#ctx0" brushRef="#br2" timeOffset="41130.1126">20519 5780 98 0,'-32'3'40'15,"4"21"1"-15,-11 11 1 16,4 20-29-16,-8 12-7 16,2 11-2-16,0 9 1 15,2 5-3-15,5 0 0 16,3-2 0-16,9-8-2 0,8-11 0 15,8-14 0-15,6-11 0 16,10-13 0-16,7-16 0 16,7-12 0-16,5-13 0 15,7-10 0-15,0-9 0 16,1-6 0-16,1-4 0 15,-1 3 0-15,-4 0 0 16,-8 10 0-16,-2 6 0 16,-4 12 0-16,-7 11 0 15,-1 10 0-15,-4 4 0 16,5 8-2-16,-3-4-3 15,15 9-8-15,-9-17-5 16,25 9-7-16,-14-27-4 0,25 9-2 16,-12-25-3-16,15 9 1 15,-9-16-4-15,-3-1 10 16</inkml:trace>
  <inkml:trace contextRef="#ctx0" brushRef="#br2" timeOffset="42788.2783">20954 6431 115 0,'-14'-10'39'15,"14"10"2"-15,-25 8-2 16,18 10-33-16,-7 3-3 15,2 4 1-15,-2 8-2 16,0 4 1-16,1 1 0 16,0 0-3-16,4-4 0 15,0-5 0-15,5-8 0 16,1-6 0-16,3-15 0 0,0 0 0 15,23-14 0-15,-8-9 0 16,4-7 0-16,2-7 0 16,0-4 0-16,1-3 0 15,-2-1 0-15,-1 4 0 16,0 2 0-16,-4 7 0 15,-1 5 0-15,-1 8 0 16,0 5 0-16,4 7 0 16,1 7 0-16,5 2 0 15,5 4 0-15,6 1 0 16,4-1 0-16,6-2 0 15,5 0 0-15,-4-3 0 16,-2-2 0-16,-5 0 0 16,-10-3 0-16,-6 3 0 0,-22 1 0 15,0 0 0-15,0 0 0 16,-22 19 0-16,-1-6 0 15,-6 8 0-15,-4 6 0 16,2 4 0-16,1 2 0 16,9 3 0-16,4 1 0 15,10-4 0-15,8-2 0 16,12-10 0-16,11-6 0 15,9-9 0-15,10-8 0 16,5-12 0-16,2-7 0 16,-2-9 0-16,0-3 0 15,-5-7 0-15,-10-1 0 16,-7-2 0-16,-11-1 0 15,-6 5 0-15,-9 3 0 16,-5 8 0-16,-5 3 0 0,-5 12 0 16,-1 3 0-16,-1 12 0 15,2 7 0-15,3 3 0 16,4 5 0-16,6 0 0 15,7-1 0-15,9-2 0 16,7-5 0-16,8-4 0 16,6-6 0-16,6-4 0 15,6-5 0-15,-2-3 0 16,-1 0 0-16,-5-2 0 15,-8 4 0-15,-4 3 0 16,-7 3 0-16,-20 5 0 16,6 14 0-16,-16 4 0 15,-8 11 0-15,-1 6 0 0,-3 4 0 16,1 4 0-16,2 0 0 15,7-3 0-15,9-7 0 16,10-8 0-16,12-11 0 16,10-11 0-16,14-13 0 15,8-8 0-15,3-12 0 16,3-6 0-16,0-3 0 15,-3-3 0-15,-4 2 0 16,-9 7 0-16,-11 5 0 16,-10 9 0-16,-8 13 0 15,-12 6 0-15,-4 18 0 16,-7 6 0-16,-1 10 0 15,-4 0 0-15,4 5 0 16,-1-3 0-16,11 0 0 0,6-13-5 16,21 2-10-16,-3-21-3 15,30 9-2-15,-8-26-3 16,26 11-1-16,-13-25-2 15,20 12 2-15,-17-18 0 16,1 5 7-16,-12-4 1 16,-12 1 3-16,4 10 32 15,-41-13 3-15,7 22 4 16,-32-13 2-16,11 24 2 15,-29-9 2-15,10 21 0 16,-23-6 0-16,1 16-28 16,6 4-4-16,8 5 0 15,6 5 0-15,9-2 0 16,10-1 0-16,16-4 0 0,13-7 0 15,12-6 0-15,14-9 0 16,7-9 0-16,6-7 0 16,3-5 0-16,1-8 0 15,-4-5 0-15,-4-4 0 16,-9 1 0-16,-4 1 0 15,-12 3 0-15,-7 7 0 16,-10 5 0-16,-6 15 0 16,-11 1 0-16,-6 16 0 15,-8 14 0-15,-9 11 0 16,-2 12 0-16,-6 13 0 15,0 7 0-15,-1 10 0 16,0 2 0-16,2-2 0 16,7-4 0-16,2-6 0 0,6-6 0 15,5-15 0-15,3-13 0 16,6-16 0-16,0-12 0 15,12-12 0-15,-13-13 0 16,13-9 0-16,1-15 0 16,5-10 0-16,9-6 0 15,7-2 0-15,5 1 0 16,2 3 0-16,5 5 0 15,-2 5 0-15,4 9 0 16,0 8 0-16,1 7 0 16,-4-1 0-16,6 1 0 15,1-2 0-15,4-7 0 16,-1-3 0-16,-1-12-2 15,9 1-10-15,-19-18-5 16,17 8-3-16,-20-25-3 0,21 17-2 16,-21-20-3-16,19 16 0 15,-11-10 1-15,12 11 5 16,-3 3 4-16,1 7 2 15,0 7 0-15</inkml:trace>
  <inkml:trace contextRef="#ctx0" brushRef="#br2" timeOffset="43137.3133">23660 5796 131 0,'-38'26'36'16,"2"37"3"-16,-24 2 2 15,-3 16-35-15,1 5-4 16,4 8-2-16,2-1 0 16,9-6 0-16,12-12 0 0,13-14 0 15,11-13 0-15,17-14 0 16,9-17 0-16,13-12 0 15,7-12 0-15,4-9 0 16,8-10 0-16,-1-2 0 16,-1-3 0-16,-3 5 0 15,-5 2 0-15,-11 11 0 16,-5 9 0-16,-9 11 0 15,-7 14 0-15,-3 6 0 16,-6 8 0-16,1 2 0 16,2 6 0-16,-3-12 0 15,16 6-7-15,-10-25-10 16,23 6-4-16,-13-30-2 15,28 9-4-15,-18-29-3 16,25 8-1-16,-16-23 1 16,18 0 5-16,-6-5 2 0</inkml:trace>
  <inkml:trace contextRef="#ctx0" brushRef="#br3" timeOffset="48223.8218">1316 8306 68 0,'0'-21'35'16,"-8"1"0"-16,8 20 1 15,-12-18-27-15,12 18-1 16,-14 15-2-16,9 8-2 16,-7 4-1-16,2 11-1 15,-2 6 0-15,0 10 0 16,-2 5 0-16,4 2 0 15,-1-1-1-15,3-5 1 16,2-8-1-16,4-6 0 16,2-13-1-16,1-10 0 15,-1-18 1-15,14-3-1 16,-1-21 0-16,0-12-1 15,4-11 1-15,-1-9 0 16,2-11 1-16,-3-3-1 0,2 2 0 16,-2 1 0-16,-2 9 1 15,-4 12-1-15,-2 11 0 16,-1 11 1-16,-3 13-1 15,-3 11 1-15,6 10-1 16,-2 5 1-16,-2 5 0 16,6 0-1-16,5 1 1 15,3-5-1-15,7-8 1 16,10-6 0-16,8-12 0 15,7-4 0-15,6-9 1 16,4-2-1-16,2-3 1 16,-5 3-1-16,-3 4 0 15,-6 9 0-15,-7 12-1 0,-12 12 1 16,-8 15 0-16,-11 15 0 15,-7 13-1-15,-4 8 0 16,-4 7 0-16,0 3-1 16,0-2-1-16,2-9-1 15,10-7-3-15,2-19-4 16,21-4-22-16,-4-26-7 15,15-3 2-15,-3-21-2 16</inkml:trace>
  <inkml:trace contextRef="#ctx0" brushRef="#br3" timeOffset="48598.8594">2260 8415 101 0,'-18'17'38'15,"16"8"1"-15,2-25-2 16,12 20-34-16,14-23 1 15,17-5-1-15,10-10 0 16,10-9-1-16,4-7 0 16,-1-4-1-16,-6-1 1 15,-6 2-1-15,-15 2 0 16,-13 9-1-16,-21 4 1 15,-15 10-1-15,-17 10 1 16,-11 10 0-16,-12 8-1 16,-3 14 1-16,-4 7-1 15,3 13 0-15,4 1 1 16,9 6-1-16,16-4 0 15,12-3 1-15,19-7-2 0,17-12 0 16,19-9-1-16,11-15-2 16,18-8-2-16,3-17-4 15,17 7-21-15,-11-18-8 16,5 6 2-16,-16-12-1 15</inkml:trace>
  <inkml:trace contextRef="#ctx0" brushRef="#br3" timeOffset="49134.913">3101 8355 104 0,'-27'-17'36'0,"15"19"0"15,-6-5 1-15,6 12-33 16,0 3 0-16,5 10-2 16,1 4 1-16,0 11-1 15,-2 4-1-15,3 1 1 0,0 2-1 16,-1-3 1-16,3-5-1 15,-1-7 0-15,4-9-1 16,0-20 0-16,13 0 1 16,0-19-1-16,6-11 0 15,3-9 0-15,1-6 0 16,3-4-1-16,-2 0 2 15,-3 5-1-15,-4 9 0 16,-3 6 0-16,-6 10 1 16,-8 19-1-16,0 0 0 15,4 11 1-15,-7 10-1 16,2 5 0-16,1 4 0 15,3 1 0-15,2 0 0 16,9-5 0-16,6-11 1 0,7-10-1 16,6-10 1-16,4-13 0 15,4-7 0-15,2-6 0 16,-4-7 0-16,-2-3 0 15,-4 5 0-15,-6 2-1 16,-7 8 1-16,-6 4-1 16,-5 9 1-16,-9 13-1 15,0 0 0-15,6 27 0 16,-11 4-1-16,0 10 0 15,3 6-1-15,-1 5-2 16,8 3-2-16,2-16-5 16,18 5-11-16,-4-29-14 15,25-6-3-15,1-25 0 0,14-11-1 16</inkml:trace>
  <inkml:trace contextRef="#ctx0" brushRef="#br3" timeOffset="49631.9626">4049 7725 115 0,'-24'30'39'0,"-6"7"1"15,10 19-3-15,2 5-33 16,5 7-1-16,5 5 0 15,7 4-2-15,-3 2 1 16,9-3-1-16,-2-5 0 16,4-6-1-16,0-12 1 0,1-8-1 15,-1-12 0-15,3-14 0 16,0-15 0-16,4-14 0 15,2-13 0-15,2-9 0 16,1-7-1-16,0-4 1 16,4-4-1-16,0 0 0 15,-1 7 1-15,2 6-1 16,-2 9 1-16,3 7 0 15,0 6 0-15,1 10 0 16,0 9-1-16,0 3 2 16,-1 5-1-16,-1 6 0 15,-5 1-1-15,-4 1 2 16,-5 2-2-16,-15 5 2 15,-9-1-1-15,-11 5 0 0,-14-2 0 16,-9-2 0-16,-9-4-1 16,-1-6-3-16,2-3-5 15,3-26-9-15,25 5-12 16,3-29-11-16,26-7 0 15,8-17-1-15,26-3 3 16</inkml:trace>
  <inkml:trace contextRef="#ctx0" brushRef="#br3" timeOffset="50291.0286">4565 8222 70 0,'17'-15'37'16,"-6"-2"0"-16,4 9 0 0,-12-3-24 15,-3 11-5-15,11 3-2 16,-7 9 0-16,-7 8-2 15,1 10 0-15,-3 6-2 16,-2 12 1-16,0 6-1 16,0 5 0-16,-1 0-1 15,3-4 0-15,0-4 0 16,3-7 0-16,-1-10-1 15,3-10 1-15,1-14 0 16,-1-10-1-16,7-12 1 16,-2-14-1-16,2-12 1 15,1-7 0-15,-1-8 0 16,2-7-1-16,3-1 0 15,-1-1 0-15,1 8 1 0,3 6-2 16,1 12 1-16,1 4 0 16,5 12 0-16,5 5 0 15,7 9-1-15,3 3-1 16,10 4-1-16,2-1-1 15,11 2-1-15,1-5-5 16,17 5-10-16,-14-16-13 16,17 10-5-16,-14-11 0 15,4 8 0-15</inkml:trace>
  <inkml:trace contextRef="#ctx0" brushRef="#br3" timeOffset="50689.0683">5492 8041 103 0,'-33'13'39'0,"-15"-4"0"15,6 13-1-15,-6-2-33 16,4 12-1-16,-2 3 0 15,5 11-2-15,1 4 1 16,11 3-1-16,3 0-1 16,10 1 1-16,8-4-1 15,13-7 0-15,8-11 0 16,10-14-1-16,8-13 0 15,8-17 0-15,4-13 0 16,6-15 0-16,0-8 0 16,-3-6 0-16,-4-1 0 15,-5-2 0-15,-7 5 0 16,-6 9 0-16,-10 6 0 15,-4 13 1-15,-7 10-2 0,-3 14 1 16,-12 12 0-16,2 13-1 16,-2 13 0-16,-1 4 0 15,6 9-1-15,3 0-1 16,12-2-1-16,2-4-1 15,18-7-1-15,1-18-5 16,21-3-9-16,-14-27-7 16,23-2-9-16,-15-20 0 15,8 1-2-15,-11-14 3 16</inkml:trace>
  <inkml:trace contextRef="#ctx0" brushRef="#br3" timeOffset="51050.1045">5962 8161 100 0,'-5'-22'37'0,"5"22"2"15,-15-9 0-15,3 19-34 0,-4 4 0 16,6 10-1-16,-4 7-2 15,4 4 0-15,-3 5 0 16,6-5-1-16,1-1 1 16,5-5-1-16,2-8 0 15,3-6 0-15,6-14 0 16,2-10 0-16,5-11 0 15,2-7 0-15,5-8 0 16,-2-5-1-16,6-6 1 16,-4 1 0-16,-1 3-1 15,-3 7 1-15,-4 8-1 16,-1 6 1-16,-4 12-1 15,-11 9 0-15,14 24-1 16,-10 4 0-16,-1 6-1 16,0 7 0-16,6 7-2 0,1-2 0 15,8 3-3-15,-2-16-3 16,18 6-7-16,-12-24-5 15,22 4-11-15,-14-23-5 16,12-4-1-16,-10-15 2 16</inkml:trace>
  <inkml:trace contextRef="#ctx0" brushRef="#br3" timeOffset="51424.1418">6440 8127 93 0,'-13'14'40'15,"-8"-3"1"-15,11 14-1 0,-1-1-25 16,11-5-12-16,8-7-1 15,10-1 0-15,11-8-1 16,10-5 0-16,8-7 0 16,4-9-1-16,4-5 1 15,-4-3 0-15,-5-4-1 16,-7 1 1-16,-11 0 0 15,-13 4 0-15,-10 2-1 16,-13 5 2-16,-10 10-2 16,-6 7 0-16,-6 8 1 15,-7 13-1-15,3 6-1 16,-3 10 1-16,8 5-1 15,4 4 0-15,5 3 0 16,10-1-1-16,11-3-1 16,9-11-1-16,17-6-1 0,9-17-3 15,22 1-6-15,-3-29-9 16,26 4-12-16,-5-19-3 15,7-4-1-15,-8-16 2 16</inkml:trace>
  <inkml:trace contextRef="#ctx0" brushRef="#br3" timeOffset="51741.1735">7204 7921 103 0,'-35'12'40'16,"-15"2"0"-16,10 19 0 16,-1-2-36-16,9 4 0 15,7-1-2-15,16-2-1 16,14-5 0-16,12-6 0 15,13-9-1-15,10-9 0 0,6-3 0 16,0-5 0-16,-3-1 1 16,-6 1 0-16,-8 0 0 15,-8 6 1-15,-9 5-1 16,-12 7 0-16,-10 5 0 15,-8 5 1-15,-4 5-2 16,-5 5 1-16,-4 2-2 16,0 0-1-16,5 0-1 15,-1-7-5-15,18 5-8 16,-9-22-8-16,25 7-13 15,-7-18-4-15,12-3-2 16,-1-14 3-16</inkml:trace>
  <inkml:trace contextRef="#ctx0" brushRef="#br2" timeOffset="55234.5229">7786 8253 92 0,'0'0'38'16,"0"0"0"-16,5-10 1 15,-5 10-37-15,14-15-1 16,10 9 0-16,6-2-2 16,13 1-1-16,4-5-3 15,14 8-12-15,-1-12-20 16,16 3-1-16,1-12 0 15,10 2 1-15</inkml:trace>
  <inkml:trace contextRef="#ctx0" brushRef="#br2" timeOffset="55670.5665">9267 7660 92 0,'-8'-22'37'15,"-1"1"1"-15,9 21 0 16,-13-20-35-16,13 20 1 15,0 0-2-15,0 0 1 16,11 23-1-16,-4 8-1 16,-3 12 0-16,0 12 0 15,-5 14-1-15,-3 13 0 16,-7 8-1-16,-3 5-1 15,0 0-2-15,-3-8-2 16,11-1-8-16,-5-22-24 16,18-10 1-16,-3-23-2 0,11-8 2 15</inkml:trace>
  <inkml:trace contextRef="#ctx0" brushRef="#br2" timeOffset="56127.6122">9012 8152 96 0,'-30'0'38'16,"11"9"0"-16,3-6 0 16,16-3-35-16,13 5 0 15,19-5-1-15,14-7 0 16,14 0 0-16,10-9 0 0,6 3 0 15,6-5-1-15,-4-1 1 16,-7 2-1-16,-10 2 0 16,-14 2 0-16,-10 4 0 15,-16 7 0-15,-5 3-1 16,-13 9 0-16,-8 5-1 15,-7 8 1-15,0 9-1 16,-5 3 1-16,4 8 0 16,-1 3-1-16,8 0 1 15,7-5 0-15,7-3 0 16,11-10 0-16,5-10 1 15,8-16-1-15,4-11 0 16,0-15 1-16,-4-12-1 16,-7-6 1-16,-6-5-2 0,-13-5 1 15,-9 1 0-15,-7 5-1 16,-10 5-2-16,-4 12-1 15,-7 1-5-15,15 17-25 16,-7-2-5-16,23 13 1 16,-14 1-3-16</inkml:trace>
  <inkml:trace contextRef="#ctx0" brushRef="#br2" timeOffset="56728.6723">10798 8044 40 0,'11'-10'33'0,"5"3"3"15,-4-6 0-15,6 12-18 16,-12-15-4-16,10 11-1 15,-18-7-3-15,2 12-1 16,-19-12-1-16,-2 11-3 16,-15-1 0-16,-2 8-2 15,-6 2-1-15,-3 9-1 16,-4 6 0-16,7 6-1 0,3 4 1 15,10 5-2-15,9 3 1 16,13-1 0-16,10-3 0 16,16-7 0-16,12-12 0 15,14-8 0-15,9-15 1 16,7-15 0-16,6-14 0 15,3-16 1-15,-2-11 0 16,-3-7-1-16,-7-5 0 16,-10 1 1-16,-9 4-1 15,-10 5 0-15,-9 16-1 16,-10 13 0-16,-11 16 0 15,-11 23 0-15,-6 20 0 16,-6 18-1-16,-1 20-1 16,-2 8-1-16,4 7-1 0,7 1-1 15,16-2-2-15,6-21-7 16,30 3-21-16,-2-29-5 15,25-8 2-15,0-21-1 16</inkml:trace>
  <inkml:trace contextRef="#ctx0" brushRef="#br2" timeOffset="57015.7009">11491 8005 92 0,'-9'-21'39'16,"-19"3"1"-16,4 18-1 16,-13 6-31-16,8 16-4 15,-3 8 0-15,10 10-2 16,5 5 0-16,8 3-1 15,9-2 0-15,14-2-1 0,6-10 1 16,12-11 0-16,1-15 0 16,7-12 0-16,0-12 0 15,-2-9-1-15,-6-11 1 16,-8-5 0-16,-8-3-1 15,-11-3 0-15,-7 3-2 16,-13 2 0-16,-4 12-3 16,-9-3-6-16,14 20-25 15,-12-2-4-15,14 14 0 16,2-4 0-16</inkml:trace>
  <inkml:trace contextRef="#ctx0" brushRef="#br2" timeOffset="57396.739">12728 7604 89 0,'13'-31'38'0,"1"20"0"16,-14 11 1-16,7 20-34 0,-19 15-2 16,-2 14 0-16,-5 12-1 15,-5 13 0-15,0 4-1 16,2 4-1-16,0-1 0 15,6-6-2-15,7-5 0 16,2-9-3-16,12 4-17 16,0-28-17-16,8-4 1 15,-2-18-2-15,6-9 2 16</inkml:trace>
  <inkml:trace contextRef="#ctx0" brushRef="#br2" timeOffset="57600.7595">12508 8069 99 0,'-23'2'40'0,"11"16"0"16,3-5-2-16,22-3-36 16,9-6-1-16,16-8 0 15,17-5-3-15,11-13 0 16,15-7-3-16,3-13-2 15,16 5-23-15,-16-20-7 16,3 8-1-16,-18-11-1 16</inkml:trace>
  <inkml:trace contextRef="#ctx0" brushRef="#br2" timeOffset="57953.7948">13334 7482 92 0,'0'0'37'16,"-32"-4"2"-16,11 28 0 16,-13 12-32-16,5 16-2 0,-3 6-1 15,1 12 0-15,-1 4-2 16,2 8 1-16,3-4-2 15,4-4 0-15,6-8 1 16,4-9-2-16,7-11 1 16,6-8-1-16,9-13 0 15,4-14 0-15,7-13 1 16,8-11-1-16,2-12 0 15,7-9 1-15,-3-4 0 16,3-2 0-16,-5 2-1 16,-4 5 1-16,-6 4-1 15,-5 8 0-15,-5 14 0 16,-12 7 0-16,5 22-1 0,-9 2-1 15,-3 10 0 1,4 0-3-16,4 8 0 0,0-9-5 16,16 11-13-16,-5-21-18 15,20-6 3-15,-4-16-2 16,19-4 1-16</inkml:trace>
  <inkml:trace contextRef="#ctx0" brushRef="#br2" timeOffset="58172.8167">13782 7914 96 0,'-11'-7'39'0,"4"18"1"16,-14 4-1-16,2 17-33 16,-4 7-1-16,4 8-3 15,-3 5 1-15,3 2-2 16,5-2 0-16,7-4-2 0,10-7-1 15,2-14-2-15,14-11-3 16,-3-24-14-16,20 0-19 16,-8-20 1-16,8-8-2 15,-8-15 3-15</inkml:trace>
  <inkml:trace contextRef="#ctx0" brushRef="#br2" timeOffset="58298.8293">13811 7641 94 0,'0'0'30'0,"0"0"-29"15,0 0-2-15,22 18-34 16,10-13-3-16</inkml:trace>
  <inkml:trace contextRef="#ctx0" brushRef="#br2" timeOffset="58631.8626">14416 7658 106 0,'-38'20'41'15,"-14"-4"1"-15,4 15-2 16,-10-1-36-16,15 6 0 15,6 1-3-15,12 1 1 16,11-3-1-16,15-1-1 16,14-9 0-16,15-5 0 15,11-9 1-15,9-1-1 16,3-6 0-16,-1-2 0 0,-4 1 1 15,-4-1 0-15,-13 5-1 16,-8 11 1-16,-18 4 0 16,-13 7-1-16,-10 5 0 15,-7 3-2-15,-2 1 0 16,0-3-4-16,15 3-5 15,-9-24-11-15,32 2-20 16,1-16-1-16,25-3 0 16,7-13 1-16</inkml:trace>
  <inkml:trace contextRef="#ctx0" brushRef="#br2" timeOffset="58787.8782">14901 8201 96 0,'-24'14'45'0,"-1"3"0"15,-15-9-2-15,14 5-19 16,-1-8-25-16,6-4-3 15,21-1-8-15,-21 7-5 16,29 4-24-16,-8-11-4 16,-3 21 0-16,-3-5-1 15</inkml:trace>
  <inkml:trace contextRef="#ctx0" brushRef="#br2" timeOffset="75885.5877">2461 9678 64 0,'0'-13'35'16,"-4"-9"0"-16,2 8 1 0,-9-12-24 15,7 14-4-15,-8-4-3 16,1 8 0-16,-5 1-2 15,1 11 0-15,-6 7 0 16,-2 10-1-16,-3 7 0 16,-1 14-1-16,-2 8 1 15,3 15-1-15,-2 8 1 16,9 5 0-16,6 3-2 15,4-2 1-15,11-5-2 16,11-9 1-16,11-15-2 16,13-17 1-16,13-23 1 15,9-21 1-15,11-26 0 16,0-20 0-16,2-20 1 15,-5-13-1-15,-8-13 1 16,-15 1 1-16,-17 1-3 0,-19 8 0 16,-18 15-1-16,-20 15 1 15,-17 23-1-15,-13 18 1 16,-4 17-1-16,-5 15 0 15,7 7-1-15,8 5-1 16,18 11-4-16,13-18-10 16,34 10-20-16,14-19 0 15,26 0 0-15,10-13-2 16</inkml:trace>
  <inkml:trace contextRef="#ctx0" brushRef="#br2" timeOffset="76298.6291">3108 9782 98 0,'-8'22'38'0,"-6"-8"2"15,6 9-3-15,-10 2-32 16,9 9-1-16,-2 2 0 15,5 10-1-15,-4 2-1 16,6 1 0-16,1-5 0 16,8-2-1-16,8-13 0 15,10-13 0-15,8-16 0 16,9-16-1-16,8-14 1 15,7-12-1-15,0-12 0 16,-1-6 0-16,-5-2 1 0,-8 1-2 16,-8 7 1-16,-9 7 0 15,-9 15 0-15,-10 8-1 16,-5 24 0-16,0 0 0 15,-15 31 0-15,4 3 0 16,0 9-2-16,3 5 0 16,6 6-2-16,2-10-4 15,19 8-14-15,-2-28-14 16,18-3-1-16,-1-23-1 15,14-5 1-15</inkml:trace>
  <inkml:trace contextRef="#ctx0" brushRef="#br2" timeOffset="76600.6593">3892 9810 100 0,'-17'45'36'0,"-10"1"3"16,7 13-4-16,1-5-33 15,5 1 2-15,4-7-1 16,6-7 0-16,5-10 0 15,7-15-2-15,2-12 1 16,7-11-1-16,-1-15 1 16,2-8-1-16,1-8 1 15,-2-7-1-15,-2-5 2 16,-3 1-2-16,-3 3 1 15,-2 6-1-15,-2 6 1 16,1 5-2-16,5 7-2 16,5-2-3-16,19 15-11 0,0-19-17 15,29 8-8-15,6-10 0 16,24 0-1-16</inkml:trace>
  <inkml:trace contextRef="#ctx0" brushRef="#br2" timeOffset="79287.928">5406 9355 44 0,'5'-33'32'0,"-1"-2"2"16,2 5-1-16,-1-1-13 16,0 15-15-16,-5 0 1 15,0 16-1-15,0 0-1 16,5 27 1-16,-13 4-2 15,8 11 0-15,-6 11 0 16,3 12 0-16,-2 9 0 16,0 7 0-16,2-1-1 15,1 2 1-15,0-6-2 16,5-5 2-16,-4-14-2 15,4-10 0-15,-2-11 1 16,4-10-1-16,-4-16 0 0,-1-10 0 16,14-10 0-16,-6-9 0 15,0-11 1-15,5-6-2 16,2-6 1-16,2-4 0 15,5-4-1-15,2-1 0 16,3 6 0-16,0 7 0 16,4 8-1-16,-1 16 0 15,3 11 1-15,-4 13 0 16,-1 16 0-16,-3 10 0 15,-4 12 0-15,-5 7 0 16,-8 5 1-16,-8 0 0 16,-8-2 0-16,-7-3 1 15,-13-7-1-15,-4-10 0 0,-8-12 1 16,-5-11-2-16,1-14 0 15,1-15-2-15,11-12-2 16,2-19-4-16,26 3-14 16,0-20-16-16,25 7 0 15,3-9-2-15,18 15 1 16</inkml:trace>
  <inkml:trace contextRef="#ctx0" brushRef="#br2" timeOffset="79737.973">6414 9644 92 0,'-13'-8'36'16,"-16"-4"2"-16,-3 14 0 15,-11-2-31-15,-2 12-1 16,-6 4-2-16,2 14 1 16,-1 5-1-16,5 7-1 15,6 2 0-15,7 3-1 16,13 1-1-16,11-4 0 15,12-9 0-15,14-9-1 16,8-11 0-16,16-11 0 16,8-14 0-16,5-12 0 15,3-10 0-15,-1-10-1 16,-4-5 0-16,-5-3 1 15,-9 1-1-15,-10 5 0 0,-9 6 1 16,-11 9-2-16,-4 15 1 16,-5 14 0-16,-10 14 0 15,1 15 0-15,0 12-1 16,-2 3 0-16,9 13-3 15,0-9-2-15,17 11-10 16,-8-24-18-16,25 0-1 16,0-20-2-16,17-7 0 15</inkml:trace>
  <inkml:trace contextRef="#ctx0" brushRef="#br2" timeOffset="80234.0226">6919 9639 113 0,'-30'-2'38'16,"-11"1"2"-16,3 23-9 15,-1-4-27-15,4 11 0 16,2 8-1-16,9 4-1 16,6 3 0-16,9 0 0 15,8-6-1-15,9-6 0 16,6-9-1-16,11-10 0 15,2-13 0-15,6-7 0 16,-3-8-1-16,4-11 1 16,-3-4-1-16,-5-4-1 15,-2 2 0-15,-6-3 0 16,-4 6-1-16,-2 3 1 15,-3 7 0-15,-9 19 1 16,0 0 0-16,8 13 1 0,-11 22 0 16,-1 19 0-16,-4 17 0 15,1 16 0-15,-5 12-1 16,1 6 2-16,-2 5-2 15,2-9 2-15,-1-6-2 16,-1-13 3-16,2-17-1 16,-3-14 2-16,-5-16-1 15,4-17 0-15,-5-17 0 16,1-12 0-16,2-18 0 15,2-13-2-15,4-12-1 16,4-17-3-16,12-5-2 16,-3-25-14-16,24 19-9 15,-8-13-10-15,14 12 0 16,-2 1-2-16,14 14 1 15</inkml:trace>
  <inkml:trace contextRef="#ctx0" brushRef="#br2" timeOffset="80783.0775">8166 9621 99 0,'-9'-6'37'0,"-13"-3"3"16,7 10-4-16,-9-1-31 15,1 10-1-15,-3 8-2 16,3 12 1-16,-3 5-1 15,4 10 0-15,4 3 0 16,5 3 0-16,9-1-1 16,8-4 1-16,9-11-1 15,11-10 0-15,8-15 0 16,8-10 0-16,4-13 0 15,1-14 0-15,-4-7-1 0,-4-9 1 16,-9-8-1-16,-11-3 0 16,-12 1-2-16,-10-2 0 15,-9 1 0-15,-6 6-1 16,-3 8 0-16,-2 4 0 15,4 15 0-15,2 10 0 16,9 14-1-16,3 9-1 16,21 20-11-16,-2-7-12 15,26 12-10-15,-1-6 3 16,21 0-4-16,7-14 2 15</inkml:trace>
  <inkml:trace contextRef="#ctx0" brushRef="#br2" timeOffset="81042.1034">9051 8906 100 0,'-42'-3'38'16,"5"24"1"-16,-9 9-6 15,9 37-29-15,-1 20 0 16,6 19-1-16,-1 11-1 16,8 6 0-16,3-2-3 15,8-7 0-15,11-7-7 16,-1-34-11-16,15-10-18 15,-1-29-1-15,8-17-1 16,-5-28 1-16</inkml:trace>
  <inkml:trace contextRef="#ctx0" brushRef="#br2" timeOffset="81189.1181">8684 9563 95 0,'-16'-23'39'16,"-4"-4"2"-16,16 17-2 16,4-4-19-16,19 8-20 15,17 3-4-15,7-10-6 16,29 13-24-16,6-16-7 15,19 9 2-15,6-10-3 16</inkml:trace>
  <inkml:trace contextRef="#ctx0" brushRef="#br2" timeOffset="81843.1835">10328 9524 86 0,'-9'-21'37'16,"-2"10"1"-16,-12-7 0 0,-1 14-31 16,-13-4-1-16,-3 12-1 15,-7 5-1-15,-3 16-1 16,-2 6 1-16,0 9-1 15,3 9 0-15,10 7 0 16,6 2-1-16,14-2 0 16,9-6 0-16,15-9 0 15,12-12-2-15,14-12 1 16,9-15 0-16,9-15-1 15,4-14 1-15,3-10-1 16,0-10-1-16,-4-6 0 16,-4-3 1-16,-6 1-2 15,-9 2 1-15,-8 7-1 16,-7 11 1-16,-9 10-1 15,-9 25 1-15,0 0 1 0,-4 28 0 16,-10 20 0-16,-2 22 1 16,-4 21 0-16,-1 19 0 15,-1 12 1-15,-1 4-2 16,4 4 2-16,2-8-3 15,5-8 2-15,-3-16-1 16,3-19 1-16,0-20-2 16,-3-15 1-16,1-22-1 15,-4-21-1-15,-1-14-1 16,0-23-3-16,10-7-5 15,-6-33-13-15,21 3-3 16,-12-26-12-16,18-1 1 16,-1-13-2-16,14 10 3 15</inkml:trace>
  <inkml:trace contextRef="#ctx0" brushRef="#br2" timeOffset="82245.2237">10878 9418 92 0,'16'3'40'15,"-16"-3"-1"-15,-5 12 0 16,-15-4-31-16,1 7-3 16,-8 3-1-16,-1 9-1 15,-3 6 0-15,-2 8 1 16,7 1-2-16,3 6 1 15,5-1 0-15,10 0-1 16,10-9 0-16,9-7 0 0,13-15-2 16,10-12 1-16,4-16 0 15,3-12-1-15,2-13 0 16,-1-10-1-16,-6-6 0 15,-8-5 1-15,-11 2-1 16,-9 0 0-16,-9 8 0 16,-8 8-1-16,-7 13 1 15,-4 10 0-15,-1 13-2 16,0 8 0-16,8 12-3 15,4-3-4-15,20 15-9 16,-11-28-6-16,40 29-6 16,-10-31-7-16,24-6-2 15,2-15 2-15</inkml:trace>
  <inkml:trace contextRef="#ctx0" brushRef="#br2" timeOffset="82461.2453">11562 8858 96 0,'-28'30'39'15,"-14"14"2"-15,4 28-2 16,-6 7-32-16,6 15-3 16,6 1-1-16,7 1 0 15,12-4-2-15,9-12-4 16,18-2-4-16,1-30-16 15,27-3-16-15,-2-23 1 16,14-7-4-16,0-22 2 0</inkml:trace>
  <inkml:trace contextRef="#ctx0" brushRef="#br2" timeOffset="82845.2837">11869 9376 109 0,'-25'18'41'0,"-13"-1"1"16,7 23-2-16,-6-3-36 15,7 6 0-15,2-3-1 16,8 0 0-16,11-7 0 16,10-10 0-16,16-16-2 15,9-14-1-15,14-19 0 16,9-12 0-16,6-16 0 15,5-13-1-15,0-10 0 16,1-8 0-16,-5-3 2 0,-8 0-2 16,-9 5 0-16,-9 11 1 15,-10 14-2-15,-14 21 2 16,-12 23 0-16,-13 25 0 15,-9 22 0-15,-5 23 0 16,-4 17 1-16,1 10-2 16,6 7-1-16,5-7-3 15,16 4-4-15,3-23-9 16,30 6-5-16,-13-32-5 15,30 3-5-15,-8-26-6 16,12-6-1-16,-8-16 2 16</inkml:trace>
  <inkml:trace contextRef="#ctx0" brushRef="#br2" timeOffset="83480.3471">12203 9432 96 0,'3'19'39'0,"-3"-19"0"16,26 26-2-16,1-24-32 15,8-2 0-15,8-11-2 16,5-3 1-16,3-10-1 16,0-2-1-16,-6-6 0 15,-5-1 0-15,-10 0-1 16,-7 1 0-16,-10-2-1 15,-12 6 0-15,-10 7 0 16,-12 4 0-16,-6 11-1 0,-6 14 1 16,-7 11-1-16,-4 13 1 15,1 11-1-15,5 7 1 16,2 5 0-16,15 2 1 15,6-6 0-15,17-10 0 16,15-11 0-16,12-12-1 16,9-14 0-16,10-11 0 15,3-12 0-15,2-9 0 16,0-6-1-16,-4 0 0 15,-9 0 2-15,-5 4-1 16,-11 5 1-16,-6 9 0 16,-18 16-1-16,0 0 1 15,-3 13 0-15,-8 10 0 16,-5 5-1-16,1 2 0 15,2 4 0-15,0-4 0 0,7-5 0 16,5-4 0-16,1-21 0 16,18 9 0-16,-2-19 0 15,7-10 0-15,4-8 0 16,5-6 0-16,0-3 1 15,3-1-1-15,-1 3 0 16,-5 6 1-16,-5 12 0 16,-2 10-1-16,-11 14 1 15,-7 10-1-15,-4 12-3 16,-6 0-2-16,6 16-11 15,-10-16-2-15,16 12-18 16,-12-25 8-16,27 9-5 16,-7-21-10-16,18-11 2 15</inkml:trace>
  <inkml:trace contextRef="#ctx0" brushRef="#br2" timeOffset="84115.4104">14082 9292 88 0,'0'0'38'0,"-17"-11"0"16,-4 20 2-16,-17-1-33 15,0 10-3-15,-6 4 0 0,-4 8-1 16,1 2-1-16,4 2 1 15,8-3-1-15,10 0 0 16,13-7-1-16,16-2 0 16,13-7 0-16,14-7 0 15,13-3-1-15,6-4 0 16,2 1 0-16,-1 1 0 15,-7 4 1-15,-10 4 0 16,-11 9 0-16,-13 6 1 16,-14 5-2-16,-8 3 2 15,-6 2-2-15,-1-6-1 16,0-2-1-16,4-10-3 15,14-1-7-15,0-30-10 16,31 6-8-16,-2-24-9 16,21-1-2-16,4-15 0 0,13-2 3 15</inkml:trace>
  <inkml:trace contextRef="#ctx0" brushRef="#br2" timeOffset="84674.4663">14534 9398 105 0,'-21'11'39'16,"7"12"1"-16,-6-12-3 15,7 16-35-15,0 1 2 16,7 6 0-16,-1-1-1 16,7 4 0-16,7-4-1 15,4-2 1-15,6-9-1 16,4-6 0-16,6-9-1 15,2-11 0-15,4-11-1 0,4-9-1 16,-2-8 1-16,0-10-1 16,-2-4 1-16,-4-6-2 15,-1-1 1-15,-6 2-2 16,-1 10 2-16,-11 7 0 15,-2 16 0-15,-8 18 0 16,3 15 0-16,-9 23 0 16,-6 23 2-16,-1 19 0 15,-9 19 0-15,-2 12 1 16,-3 7-2-16,1 5 1 15,-3-9-1-15,2-1 2 16,4-13-3-16,1-15 2 16,1-18-2-16,6-17 2 15,-2-19-1-15,5-21 1 0,-3-15 0 16,6-18 0-16,-2-17 1 15,5-15-2-15,-1-16 2 16,8-13-2-16,4-5 1 16,6-3-1-16,7 6 1 15,4 3-1-15,3 9-1 16,7 7-2-16,7 17-1 15,-1 7-3-15,9 16-5 16,-7-7-7-16,19 18-4 16,-15-19-4-16,21 18-4 15,-14-9-7-15,3 7 0 16,-3-7 3-16</inkml:trace>
  <inkml:trace contextRef="#ctx0" brushRef="#br2" timeOffset="85049.5041">15255 9335 94 0,'0'0'38'16,"-21"16"2"-16,13 8-1 15,-14 1-30-15,10 16-3 16,-5-1-1-16,5 12 0 16,-5-1-1-16,6 2 0 15,-1-7-1-15,5-1-1 16,2-12 0-16,5-8 2 15,6-14-4-15,-6-11 0 16,24-14 0-16,-8-10 0 16,4-12 0-16,-3-7 0 15,3-9 0-15,-2-6 0 0,-3 0 0 16,-4 4 0-16,-3 6 0 15,-3 10 0-15,-2 6 0 16,3 8 0-16,3 12 0 16,4 6 0-16,6 7 0 15,5 1-2-15,13 3-4 16,0-11-8-16,21 14-4 15,-12-20-3-15,21 17-3 16,-20-22-4-16,19 19-3 16,-23-10-8-16,4 7 2 15,-10 5 7-15</inkml:trace>
  <inkml:trace contextRef="#ctx0" brushRef="#br2" timeOffset="85478.5467">15817 9315 91 0,'0'0'39'15,"-10"-21"2"-15,10 21-1 16,-17 2-26-16,5 11-7 16,-6 9-2-16,-1 9-1 15,-3 9-1-15,1 6 0 16,3 2-1-16,0 2 1 15,9-8-2-15,8-2 1 16,10-13-2-16,11-11 0 16,10-10 0-16,11-16 0 15,7-10 0-15,6-11 0 16,-1-7 0-16,0-8 0 15,-5-4 0-15,-8 2 0 0,-7 2 0 16,-11 7 0-16,-10 10 0 16,-7 11 0-16,-5 18 0 15,-13 6 0-15,1 18 0 16,-3 8 0-16,-2 8 0 15,3 1-3-15,6 6-2 16,4-11 0-16,11 4-7 16,-2-25-5-16,27 7-3 15,-9-31-1-15,24 11-4 16,-10-29-2-16,19 5-6 15,-8-10-4-15,0-5 8 16</inkml:trace>
  <inkml:trace contextRef="#ctx0" brushRef="#br2" timeOffset="86026.6018">16464 9347 114 0,'-24'12'39'0,"8"9"2"15,-11 2-1-15,13 7-35 16,-7 8-2-16,5 3 0 16,0 4-1-16,3 1 0 15,5-3-1-15,2-4 0 16,1-8 0-16,1-6 0 15,4-13 1-15,0-12-2 16,0 0 0-16,10-19 0 16,1-8 0-16,0-6 0 15,2-10 0-15,4-6 0 16,3-7 0-16,1-3 0 15,1 2 0-15,0 5 0 16,1 5 0-16,-1 10 0 16,-2 12 0-16,1 10 0 0,-3 13 0 15,1 10 0-15,-1 9 0 16,1 4 0-16,-1 3 0 15,1 2 0-15,-4 3 0 16,-5-1 0-16,-3 4 0 16,-10 1 0-16,-8 3-2 15,-7 1 1-15,-11 2 0 16,-6 0 1-16,-4-2-1 15,-1 0 1-15,4-5 0 16,4-1 1-16,5-4-1 16,5-1 0-16,10-1-1 15,2-1 1-15,5 6 0 16,-4 7 0-16,-1 8-1 0,-5 10-1 15,-9 11-1-15,-9 6 2 16,-5 7-2-16,-5-5-2 16,8 5-11-16,-9-23-2 15,24 5-5-15,-12-39 0 16,36-2-7-16,-1-31-8 15,31-13-4-15,14-19 2 16</inkml:trace>
  <inkml:trace contextRef="#ctx0" brushRef="#br2" timeOffset="86717.6709">17720 9343 70 0,'54'-23'32'0,"0"-5"0"15,-2-2 1-15,-3 6-25 16,-16-5-1-16,-2 12 1 16,-20-7 1-16,-11 24-1 15,-15-19 0-15,-11 28-1 16,-21 6-1-16,-4 14 0 15,-13 6-2-15,3 10-1 16,-1 0 0-16,10 4-1 16,8 1-1-16,16-6 0 15,18-10-1-15,14-7 0 0,24-11 0 16,12-5-1-16,14-5 0 15,5-1 1-15,2-2 0 16,-3 2 0-16,-9 3 0 16,-11 7 1-16,-19 6-1 15,-16 4 2-15,-17 7-2 16,-9 1 1-16,-7 0-1 15,-5-3-1-15,4-5-1 16,3-8-3-16,18-6-4 16,5-25-10-16,34 6-4 15,-2-28-6-15,31 6-6 16,2-17-4-16,14 0 1 15,1-6 0-15</inkml:trace>
  <inkml:trace contextRef="#ctx0" brushRef="#br2" timeOffset="87251.7243">18470 9252 94 0,'0'0'41'15,"-9"-21"-1"-15,9 21 0 16,-23 10-14-16,13 5-24 16,0 8-1-16,6 6 1 15,-7 8 0-15,3 8-1 16,-1 2 0-16,0 3 0 15,4-3 1-15,2-4 0 16,4-6-2-16,6-7 0 16,4-12 0-16,9-11 0 15,7-11 0-15,4-11 0 0,1-12 0 16,4-6 0-16,0-7 0 15,-1-3 0-15,-4-2 0 16,-5 1 0-16,-6 8 0 16,-3 6 0-16,-7 8 0 15,-2 12 0-15,-8 10 0 16,4 12 0-16,-5 11 0 15,-2 7 0-15,2 7 0 16,1 3 0-16,5-1 0 16,3-1 0-16,3-7 0 15,8-9 0-15,4-9 0 16,6-9 0-16,-1-15 0 15,2-11 0-15,0-9 0 16,-1-10 0-16,-3-7 0 16,-6-3 0-16,-3-2 0 0,-5 1 0 15,-4 9 0-15,-3 5 0 16,2 13 0-16,-6 2-7 15,11 23-7-15,-12 0-5 16,15 13-2-16,-15-13-3 16,28 28-3-16,-18-18-4 15,20 9-6-15,-4-3 1 16,-1-6 8-16</inkml:trace>
  <inkml:trace contextRef="#ctx0" brushRef="#br2" timeOffset="87642.7634">19255 9335 117 0,'-22'5'39'0,"15"10"2"0,7-15-4 16,-6 15-32-16,16-8-2 16,15-1-1-16,7-5 0 15,8 0-1-15,8-5 0 16,1-1 0-16,-2-4 0 15,-4-1-1-15,-8-4 1 16,-7-1-1-16,-13-6 1 16,-12 1-1-16,-9-3 0 15,-9-1 0-15,-7 6 1 16,-7 2-1-16,-1 8 0 15,-4 9 0-15,0 11 0 16,0 10 0-16,2 17 0 16,3 5 0-16,7 7 2 15,7 4-4-15,9-2 2 16,11-6 2-16,13-6-5 0,15-16 0 15,19-6-3-15,9-26-7 16,30 2-6-16,-10-32-4 16,26 10-4-16,-15-33-6 15,15 2-5-15,-18-17-2 16,-4-1 4-16</inkml:trace>
  <inkml:trace contextRef="#ctx0" brushRef="#br2" timeOffset="87859.7851">20334 8697 116 0,'-32'7'43'0,"2"25"0"15,-13 6 0-15,-5 13-40 16,14 8 1-16,4 8-1 16,4 5-3-16,6 4 0 0,6 1 0 15,9-4 0-15,6-2-3 16,5-12-2-16,11-1-7 15,-3-25-7-15,21 1-4 16,-12-35-7-16,24 0-6 16,-5-24-4-16,8-13 0 15,-2-18 3-15</inkml:trace>
  <inkml:trace contextRef="#ctx0" brushRef="#br2" timeOffset="88069.8061">20624 8722 114 0,'-37'26'42'16,"8"29"1"-16,-19 11 0 15,6 17-38-15,0 6 0 0,1 2-2 16,11-5-3-16,10-7 0 16,17-9-2-16,9-12-3 15,20-6-8-15,-7-32-6 16,24 7-5-16,-14-32-8 15,23 3-8-15,-12-17-2 16,3 0 3-16,-7-12 0 16</inkml:trace>
  <inkml:trace contextRef="#ctx0" brushRef="#br2" timeOffset="88423.8415">20632 9316 103 0,'-2'15'40'15,"2"-15"0"-15,9 14 0 0,-9-14-34 16,29 4-2-16,-5-11-1 15,10-1 0-15,-2-6-1 16,4-5 0-16,1-4-1 16,-3-2-1-16,-6-4 1 15,-3 0-1-15,-7 0 1 16,-8 4 0-16,-9 4 0 15,-11 9 0-15,-10 9 0 16,-9 11 0-16,-5 11 0 16,-6 10 2-16,-1 12-3 15,1 6 0-15,6 3 0 16,5 2 0-16,11-6 0 15,12-7-2-15,13-4-2 0,8-20-7 16,26 1-7-16,-8-28-5 16,33 12-3-16,-14-30-8 15,24 4-7-15,-7-13-2 16,3-2 3-16</inkml:trace>
  <inkml:trace contextRef="#ctx0" brushRef="#br2" timeOffset="88941.8933">21540 9224 96 0,'-43'-17'38'16,"1"13"3"-16,-12 2-2 15,8 19-30-15,-12 5-2 16,7 17-1-16,0 5-2 16,15 5 0-16,12-2 0 15,17-2-2-15,16-12 0 16,18-11-1-16,20-15 1 15,13-16-2-15,13-11 0 16,5-14 0-16,2-11 0 16,-6-9 0-16,-7-4 0 0,-8-3 0 15,-13-1 0-15,-9-1 0 16,-15 10 0-16,-13 7 0 15,-10 15 0-15,-10 12 0 16,-9 19 0-16,-7 18 0 16,-3 18 0-16,-2 17 0 15,5 11-3-15,1 2-2 16,18 12-9-16,-4-19-4 15,31 13-5-15,-6-31-3 16,33 10-6-16,-3-23-7 16,21-4-2-16,9-10 4 15</inkml:trace>
  <inkml:trace contextRef="#ctx0" brushRef="#br2" timeOffset="89508.95">22834 9151 110 0,'0'0'40'0,"2"12"0"16,-17-1-2-16,-3 19-33 16,-8 6-3-16,-4 7 1 15,-1 4-1-15,2 3 1 16,6-4 0-16,11 0-1 15,15-15-1-15,15-7 1 16,20-13-1-16,13-12-1 16,11-12 0-16,8-9 0 15,-2-7 0-15,-1-8-1 16,-8-2 1-16,-8-4-1 15,-14 3 1-15,-9 5-1 0,-13 8 0 16,-8 6 1-16,-7 21-1 16,-14-5 0-16,-1 21 0 15,-3 13 0-15,3 9-2 16,-2 3 0-16,12 12-4 15,0-19-8-15,25 17-7 16,-6-29-2-16,28 9-10 16,-4-22-3-16,17-3-4 15,-3-15 2-15</inkml:trace>
  <inkml:trace contextRef="#ctx0" brushRef="#br2" timeOffset="90068.0059">23622 9286 94 0,'-23'-2'38'0,"10"18"2"15,-3 4-1-15,3 9-32 16,-2 9-1-16,0 9 0 16,0 1-2-16,2 3 1 15,-1-6-2-15,5-2 1 16,1-10-2-16,2-5 0 15,4-13-1-15,2-15 0 16,0 0-1-16,15-26 0 16,-2-2-1-16,3-8 0 15,1-7 1-15,3-6-2 16,1-6 1-16,2-2 0 15,-1 1 0-15,-2 2 0 16,0 7 1-16,0 4 0 16,1 12 1-16,-4 9-1 0,1 13 1 15,-3 12-1-15,-1 11 0 16,-2 11 1-16,-2 2-1 15,-1 9 0-15,-3-1 0 16,-3 4-1-16,-3-1 1 16,-4 0 0-16,-6-2 0 15,-7-2 0-15,-6-3 0 16,-9-1 1-16,-7-3-1 15,-3-3 1-15,-4 1 0 16,-1-5 0-16,-1 1 0 16,5-3 1-16,3 4 0 15,6 5-2-15,7 4 0 16,4 6 0-16,4 8 0 15,1 2 0-15,4 8 0 0,-1-1-6 16,8 13-10-16,-16-17-4 16,18 10-5-16,-20-25-4 15,20 9-5-15,-17-23-6 16,17-6-1-16,5-15 0 15</inkml:trace>
  <inkml:trace contextRef="#ctx0" brushRef="#br2" timeOffset="91094.1085">1276 11242 74 0,'-2'-24'40'0,"0"10"-2"16,-18-6 2-16,-1 17-25 16,-16-2-10-16,-1 12-2 15,-10 12-1-15,0 16 0 16,-2 15-1-16,3 13 1 15,5 8-1-15,7 0 1 16,15-2-1-16,11-9 1 16,18-12 0-16,19-19-1 15,15-25 1-15,9-20-1 16,14-21 0-16,6-15-1 15,1-8 0-15,-6-7 0 0,-9 2 0 16,-9 0-1-16,-15 9 1 16,-8 9 0-16,-13 15-1 15,-12 16 1-15,-1 16 0 16,-11 14-1-16,-3 18 1 15,2 12 0-15,-1 12-1 16,4 6-2-16,6 7-1 16,8-5-2-16,16 3-8 15,1-26-6-15,33 0-6 16,-7-28-4-16,24-5-10 15,-6-21 0-15,12-11 2 16</inkml:trace>
  <inkml:trace contextRef="#ctx0" brushRef="#br2" timeOffset="91412.1403">2003 11161 90 0,'-34'6'40'16,"-8"-4"1"-16,10 15-3 15,-5-7-34-15,11 6-1 16,11-1-2-16,11-1 1 15,7-4-1-15,13 2 0 16,7-1 0-16,5 4 0 16,4 4-1-16,-4 7 1 15,1 2 0-15,-7 7 0 16,-6 5 0-16,-12 3 0 15,-5-3-1-15,-6-3 1 0,-6-5-1 16,-1-9-2 0,2-4-2-16,-2-17-5 0,14-2-11 15,-8-17-9-15,22 3-10 16,-5-16-2-16,17 3-2 15,0-7 3-15</inkml:trace>
  <inkml:trace contextRef="#ctx0" brushRef="#br2" timeOffset="92099.209">3290 11229 75 0,'9'-20'38'16,"-8"-3"1"-16,8 11-1 15,-16 2-32-15,7 10-1 16,0 0-1-16,-8 20-1 15,-2 3-1-15,0 10 0 16,-3 4 0-16,2 9-1 16,1 2 1-16,3 4-1 0,4-5 0 15,8-3 0-15,7-8 0 16,6-10 0-16,9-12 0 15,3-13-1-15,5-13 1 16,2-12-1-16,1-12 1 16,-2-5-1-16,-4-6 1 15,-3 1-1-15,-4 1 1 16,-7 7-1-16,-5 5 0 15,-1 8 0-15,-6 12 0 16,-6 13 0-16,0 0 0 16,13 9 0-16,-8 11-1 15,1 8 1-15,1 6 0 16,2 6 1-16,5 0-1 15,-3 1 0-15,7-8 0 16,1-5 0-16,3-9 0 0,3-9 0 16,-2-14 1-16,2-11-1 15,2-10 0-15,-3-13 1 16,1-6-1-16,-1-9 0 15,-2-2-1-15,0-4 0 16,2 5-1-16,-3 0-1 16,6 19-6-16,-13-4-7 15,17 27-7-15,-21-2-6 16,18 23-7-16,-14 2-4 15,12 14 1-15</inkml:trace>
  <inkml:trace contextRef="#ctx0" brushRef="#br2" timeOffset="92515.2506">4462 11236 82 0,'-26'1'41'16,"10"6"-2"-16,-12-6 1 15,5 9-31-15,-6-1-5 16,4 8 0-16,-2 1-2 15,5 3 1-15,-1 5-1 16,9 4 0-16,5-1-1 16,5 1 0-16,10-4 0 15,8-4 0-15,7-7 0 16,5-7-1-16,8-10 1 15,0-10-1-15,-1-4 1 16,0-7-1-16,-4-5 0 16,-7-3 0-16,-6 1 0 0,-5 3-1 15,-4 2 1-15,-3 7 0 16,-4 4 0-16,0 14-1 15,0 0 1-15,-9 10-1 16,4 12-1-16,1 4 0 16,6 5-1-16,2-2-2 15,11 4-1-15,-1-17-6 16,28 4-6-16,-7-30-5 15,30-1-2-15,-10-27-8 16,16-7-6-16,0-16 2 16</inkml:trace>
  <inkml:trace contextRef="#ctx0" brushRef="#br2" timeOffset="92709.27">5129 10665 102 0,'-22'33'39'0,"-12"14"2"15,7 28-4-15,0 3-34 16,3 13-1-16,8 4-1 15,5-3-2-15,9-3-1 16,6-10-3-16,10-3-7 16,-9-28-11-16,22 3-11 15,-14-25-6-15,7-10-1 16,-7-20 2-16</inkml:trace>
  <inkml:trace contextRef="#ctx0" brushRef="#br2" timeOffset="92905.2896">4929 11177 92 0,'-19'-6'41'0,"19"6"1"16,-10 6-1-16,22-1-33 16,10-4-7-16,14-2 0 15,10 0-2-15,7-6-3 16,13 5-5-16,-5-18-13 15,20 15-13-15,-17-11-5 16,1 8-2-16,-14-4 1 16</inkml:trace>
  <inkml:trace contextRef="#ctx0" brushRef="#br2" timeOffset="93513.3504">5446 11226 95 0,'-13'19'41'0,"-4"-9"1"15,19 2-1-15,-2-12-36 16,23-11-2-16,2 3-2 15,12-3 0-15,1-5 0 16,5-2 0-16,1-2 0 16,-2-2-1-16,-8 0 0 15,-12 2 2-15,-6 0-2 16,-10 0 2-16,-14 4-1 15,-11 6 1-15,-5 3-2 16,-13 9 1-16,-6 10-2 16,1 5 0-16,-4 12 1 15,2 8-1-15,10 6 1 16,11 3-1-16,4 1 2 0,19-4-1 15,17-8 0-15,10-6 1 16,14-10 0-16,13-14 0 16,6-9 0-16,4-10 0 15,0-6-1-15,-1-4 1 16,-5 1-1-16,-10 1 1 15,-8 3-1-15,-10 5 0 16,-11 10 0-16,-7 10 0 16,-10 10 0-16,-4 7 0 15,-6 7-1-15,-4 6 1 16,3 1-1-16,-1 0 1 15,0-5 0-15,5-8 0 16,1-6 0-16,4-18 1 0,0 0-1 16,0 0 1-16,9-30 0 15,1-2 0-15,-1-2-1 16,2-3 1-16,2-2-1 15,1-3-2-15,2 6 0 16,-2 2-3-16,6 9-1 16,-4-7-7-16,25 21-5 15,-11-12-3-15,28 18-4 16,-12-16-3-16,34 17-7 15,2-10-5-15,17 0 4 16</inkml:trace>
  <inkml:trace contextRef="#ctx0" brushRef="#br2" timeOffset="94257.4247">7568 10983 98 0,'0'0'42'0,"6"-14"-3"16,-6 14-1-16,3 10-36 16,-6 7-1-16,-3 9 1 15,-3 7-2-15,-2 8 2 16,0 6-2-16,-1 0 2 15,2 0-2-15,5-5 2 16,6-11-2-16,9-10 1 16,12-13 0-16,12-16 0 15,9-12 0-15,5-9 0 16,6-8-1-16,-1-2 1 15,0-2 0-15,-6 3 0 16,-6 4 0-16,-11 9-1 0,-8 9 1 16,-8 9-1-16,-14 7-1 15,11 18 1-15,-14 7-1 16,-4 8 0-16,0 10 0 15,1 5 1-15,1-1-1 16,5-1 2-16,8-3 0 16,2-12 0-16,12-9 0 15,4-14-1-15,11-16 2 16,1-15-1-16,7-9 0 15,-1-12 0-15,-4-8-1 16,-4-2 1-16,-4-4 1 16,-8 2-1-16,-7 3 0 15,-5 10-1-15,-6 6-1 16,-1 8-2-16,-2 6-1 0,12 16-9 15,-7-5-4-15,20 22-4 16,-14-15-5-16,23 23-3 16,-10-15-6-16,16 10-5 15,-6-5 2-15</inkml:trace>
  <inkml:trace contextRef="#ctx0" brushRef="#br2" timeOffset="94954.4944">8760 11098 88 0,'-14'13'39'15,"12"4"0"-15,2-17 2 16,24 1-36-16,1-8 0 16,15-3-2-16,5-8-1 0,3 1 2 15,0-6-3-15,-5 2 2 16,-10-1-2-16,-6 2 1 15,-17-2-1-15,-7 6 2 16,-15 4-3-16,-6 3 1 16,-11 4-1-16,-4 5 0 15,-4 9 0-15,-1 9 1 16,-3 6-1-16,5 9-1 15,5 4 1-15,9 6-1 16,11-2 1-16,9-1-1 16,17-6 1-16,13-9-2 15,20-13 2-15,13-10-1 16,11-8 0-16,4-13-1 15,6-5 0-15,-5-10-2 16,3 1 1-16,-14-3 2 0,-11 4-1 16,-16 4 2-16,-14 5 0 15,-12 9 2-15,-13 14 0 16,0 0 2-16,-27 11-2 15,7 11-1-15,-7 7 1 16,5 5-1-16,1 5 1 16,6 1-2-16,6-5 0 15,4-2 0-15,10-10 1 16,4-6 0-16,5-14 0 15,9-7-1-15,1-14 1 16,1-6-1-16,4-2 1 16,-3-9-1-16,2 1 1 0,-5-1 1 15,-2 7-2-15,-8 6 2 16,-3 10-1-16,-10 12 0 15,0 0 0-15,5 18-1 16,-7 6 0-16,2 3-2 16,2 3 0-16,4-2-1 15,10-2 0-15,11-12-2 16,13-4-4-16,3-20-7 15,22 2-2-15,-12-30-7 16,20 10 2-16,-18-27-6 16,13 3-7-16,-16-15 0 15,-3-1 3-15</inkml:trace>
  <inkml:trace contextRef="#ctx0" brushRef="#br2" timeOffset="95098.5089">10233 10661 101 0,'-24'58'40'0,"-10"11"0"15,5 15-3-15,-6 0-35 16,12 0-2-16,9-3-4 15,0-20-12-15,19 4-14 16,-5-25-11-16,13-11 1 16,-13-29-1-16</inkml:trace>
  <inkml:trace contextRef="#ctx0" brushRef="#br2" timeOffset="95278.5269">9999 11002 113 0,'-12'-13'44'0,"2"-4"0"16,10 17 0-16,19-10-42 0,3 4-1 15,15 4-4-15,7-6-3 16,23 9-11-16,-2-17-7 16,33 16-10-16,-4-12-8 15,16 5-1-15,0-5 0 16</inkml:trace>
  <inkml:trace contextRef="#ctx0" brushRef="#br2" timeOffset="95624.5615">11447 10950 109 0,'-21'-1'41'16,"6"14"2"-16,-8 3-2 15,13 8-39-15,-12 10-1 16,2 5-1-16,1 2-1 16,4 4 0-16,6-2-1 15,6-11-2-15,13-5-3 16,0-26-11-16,31 5-11 0,-12-25-12 15,17-5 0-15,-4-17-2 16</inkml:trace>
  <inkml:trace contextRef="#ctx0" brushRef="#br2" timeOffset="95774.5765">11382 10489 110 0,'-20'-3'38'15,"3"3"-1"-15,17 0-13 16,17 6-62-16,3-6-2 15,14 6 0-15,1-3 0 16</inkml:trace>
  <inkml:trace contextRef="#ctx0" brushRef="#br2" timeOffset="96288.6279">11912 10717 45 0,'0'0'16'16,"0"0"6"-16,0 0 6 15,-13 16-29-15,5 1 2 16,1 10 3-16,-11-6 9 16,13 17 11-16,-15-15 1 15,15 15-8-15,-13-15-3 16,14 8-5-16,-7-9-2 15,8 3-3-15,0-7 0 16,2 0-2-16,3 0-1 0,3-1 0 16,-1-3-1-16,1 1 0 15,0-4 1-15,0 0-1 16,-5-11 1-16,11 9-1 15,-11-9 1-15,13-12-1 16,-5-5 2-16,4-6 0 16,0-9-1-16,8-4 1 15,1-7 0-15,5 2 0 16,2-2-1-16,0 5 1 15,1 7 0-15,1 9-2 16,-2 11 0-16,-3 11 0 16,-3 12 0-16,-3 7 0 15,-4 12-2-15,-4 6 1 16,0 8-1-16,-5-4-4 0,2 7-1 15,-8-15-9-15,17 10-3 16,-16-25-5-16,22 10-3 16,-23-28-6-16,33-1-10 15,-12-16 2-15</inkml:trace>
  <inkml:trace contextRef="#ctx0" brushRef="#br2" timeOffset="102531.2521">13412 10236 79 0,'1'-10'39'16,"-5"-3"-3"-16,4 13 1 15,0 0-32-15,0 0-1 16,-1 19-1-16,1 12 1 15,-4 7-2-15,-1 16 0 16,-1 14-1-16,-3 14 2 0,-2 7-2 16,-1 7 1-16,-2-4-1 15,0-4-1-15,2-11 0 16,3-13 0-16,2-13 0 15,5-15-1-15,4-12 1 16,-2-24-1-16,19 5 2 16,-4-23-1-16,6-9 1 15,1-8 2-15,1-9-2 16,3-5 1-16,0-3-1 15,-1 1 1-15,-1 3-1 16,-4 10 1-16,0 9-2 16,1 13 0-16,0 11 0 15,2 11 0-15,2 10 0 16,2 10 0-16,1 7 0 15,1 0 0-15,-1 4 0 0,-5-2 0 16,-8-3-1-16,-9 0-1 16,-12-4 2-16,-13-3-1 15,-13-3 0-15,-11-3 0 16,-4-4 0-16,-10-10-2 15,5-1 1-15,2-13-3 16,14-3-2-16,7-16-8 16,30 8-23-16,4-9 0 15,24 7-1-15,7-6 1 16</inkml:trace>
  <inkml:trace contextRef="#ctx0" brushRef="#br2" timeOffset="103102.3092">14058 10888 96 0,'0'0'39'16,"0"0"1"-16,-13-10-2 16,13 10-34-16,0 0-1 15,-9 12 0-15,4 4-2 16,1 9 1-16,-3 2-1 15,3 6-1-15,0-2 0 16,6 0 0-16,2-5 0 16,5-5-1-16,7-9 2 15,6-12-2-15,7-12 2 16,9-9 1-16,4-10-1 15,3-6 1-15,-1-6-1 16,0-4 0-16,-2 0 0 0,-7 6 1 16,-5 7-3-16,-9 8 1 15,-5 10-1-15,-16 16 1 16,3 15-1-16,-11 15 0 15,-6 17 0-15,-7 13-1 16,-3 18 1-16,-3 14-1 16,-4 16 1-16,-1 4 0 15,-2 6 1-15,1-4-2 16,0-5 3-16,4-12-1 15,4-14 0-15,1-20 0 16,7-19 2-16,3-17-4 16,0-23 3-16,6-17-1 15,2-14 1-15,2-14 0 16,4-13-1-16,2-10 0 15,5-14 0-15,7-12 1 0,9-5-1 16,8-7 0-16,9 2-1 16,5 4-1-16,9 10-4 15,-6-1-12-15,19 31-13 16,-11 6-8-16,5 19-1 15,-6 8-1-15</inkml:trace>
  <inkml:trace contextRef="#ctx0" brushRef="#br2" timeOffset="103665.3655">15841 10820 92 0,'9'-10'38'0,"2"5"0"16,-16-8-1-16,5 13-31 15,-19-1-1-15,3 10-1 16,-7 4 0-16,-5 10-1 16,-1 7-2-16,0 10-1 0,1 7 1 15,4 6-1-15,8-1 0 16,7-3-1-16,10-4 2 15,12-8-2-15,9-13 2 16,10-15 0-16,7-13-1 16,9-13 1-16,1-19 1 15,-1-7 0-15,-4-10 0 16,-7-6 0-16,-8-2-1 15,-10 0 0-15,-10 3-1 16,-11 9 0-16,-6 11-3 16,-11 14 0-16,1 15 0 15,-4 9-1-15,9 17-2 0,1 0-5 16,24 20-10-16,-5-14-12 15,23 7-5-15,5-11-1 16,19-4 1-16</inkml:trace>
  <inkml:trace contextRef="#ctx0" brushRef="#br2" timeOffset="104004.3994">16597 10722 108 0,'-24'1'40'15,"-14"-3"-1"-15,2 11-2 16,-5 1-35-16,4 4 0 15,0 2 0-15,7 7 0 16,5 1-1-16,8 0 1 16,8 1-1-16,7-2 0 0,10-3 0 15,9-1-1-15,9-2 0 16,5-2 0-16,3-2-1 15,-1 1-1-15,0 1 0 16,-10 2 0-16,-6 3 1 16,-9 3-1-16,-10 1 2 15,-10 3-2-15,-6-3 2 16,-3-1 0-16,0-2-2 15,4-10-2-15,10 1-3 16,2-26-13-16,32 5-17 16,1-20-4-16,19-2 2 15,3-15 0-15</inkml:trace>
  <inkml:trace contextRef="#ctx0" brushRef="#br2" timeOffset="104552.4541">16980 10753 104 0,'-14'15'40'16,"-11"-2"1"-16,7 9-1 15,-9 2-34-15,6 6-4 16,3 4-2-16,3 7 0 16,-3 0 1-16,2 3-2 15,3-3 2-15,5-6-3 16,0-6 2-16,1-7 0 15,6-10 0-15,1-12 1 16,15-10 0-16,-1-9-1 16,3-11 2-16,2-4 0 15,2-8 0-15,1-3 1 0,-2 0-2 16,-1 3 1-16,-5 5 0 15,-1 8 0-15,-4 8-2 16,0 8-1-16,-9 13 1 16,11 4 0-16,-8 11 0 15,2 4 0-15,3 5 0 16,0-2 1-16,6 0-1 15,2-6 0-15,9-4 1 16,1-9-1-16,10-6 0 16,0-8 1-16,3-6 0 15,4-6 1-15,-4-2-2 16,-2-2 0-16,-4 2 0 15,-7 4 0-15,-5 2 0 0,-8 8 0 16,-13 11 0-16,0 0 0 16,-3 19 0-16,-7 7 0 15,-4 8-3-15,-3 7-2 16,8 6-2-16,-4-3-6 15,20 8-4-15,-6-20-7 16,32 7-5-16,-8-21-10 16,21-3-3-16,-1-19 3 15,13-4 2-15</inkml:trace>
  <inkml:trace contextRef="#ctx0" brushRef="#br2" timeOffset="104860.485">17829 10805 100 0,'-12'-21'40'0,"-1"20"1"0,-12 5-1 16,2 14-27-16,-6 12-8 15,3 10-3-15,1 6-1 16,6 3 0-16,7 0-1 16,8-2-1-16,12-7 1 15,7-8-1-15,12-13 0 16,8-10 1-16,6-13 1 15,2-9-1-15,2-15 2 16,-3-7 0-16,-5-6 0 16,-9-4 0-16,-10-1-2 15,-11 0 1-15,-11 6-3 16,-16 6 0-16,-2 10-4 15,-14-1-5-15,11 23-7 16,-15-11-6-16,24 24-5 16,-8-9-11-16,24-2-1 0,-6 16 1 15</inkml:trace>
  <inkml:trace contextRef="#ctx0" brushRef="#br2" timeOffset="105391.5381">18560 10766 97 0,'12'-14'37'0,"-12"-5"2"15,0 19-2-15,-19-19-31 16,-2 18-1-16,-15 5 0 16,-5 9-1-16,-8 7-1 15,-4 7 0-15,-1 4 0 16,5-1-1-16,10 3-1 15,11-7 0-15,12-3 0 16,11-3-1-16,20-6 0 16,10-6 0-16,8-2 0 15,7 1 1-15,-1-4-1 0,-1 6-1 16,-8 0 1-16,-3 6-2 15,-13 4 1-15,-8 4-1 16,-7 3 0-16,-9 2 0 16,1-1 0-16,-3-4-2 15,6-3 2-15,1-8-3 16,19-4-6-16,-1-23-10 15,28 7-6-15,-5-24-13 16,22 1 3-16,3-16-1 16,14 2 1-16</inkml:trace>
  <inkml:trace contextRef="#ctx0" brushRef="#br2" timeOffset="105581.5571">19035 10744 114 0,'0'0'40'16,"-34"25"2"-16,13 12-2 0,-16 7-35 15,3 1-5-15,6 2 0 16,3 0 0-16,4-2-2 15,9-5 0-15,10-6-2 16,9-10-1-16,14-4-5 16,-3-22-11-16,20 5-14 15,-8-18-4-15,11-2-1 16,-9-14 0-16</inkml:trace>
  <inkml:trace contextRef="#ctx0" brushRef="#br2" timeOffset="105724.5714">18998 10464 126 0,'-27'-15'38'0,"12"17"-1"16,7 10-17-16,8-12-53 16,15 20-7-16,9-11 1 15,22 13-2-15</inkml:trace>
  <inkml:trace contextRef="#ctx0" brushRef="#br2" timeOffset="106069.6059">19572 10609 87 0,'-33'-5'40'0,"-2"12"-1"16,-16-2 2-16,8 13-20 16,-12 2-16-16,10 6-1 0,0 7-1 15,13 0 0-15,11 2-1 16,12-4 0-16,17-3-2 15,15-9 1-15,16-5-1 16,12-6 0-16,6-7 0 16,3-1 0-16,-4-1 0 15,-6 0 1-15,-12 4-1 16,-14 7 1-16,-17 6-1 15,-13 8 0-15,-12 5-1 16,-9 2-2-16,-2 2 1 16,-2-3-4-16,10 5-5 15,-4-18-10-15,28 7-7 16,-3-24-15-16,23 5 0 15,9-14 1-15,15-2 0 0</inkml:trace>
  <inkml:trace contextRef="#ctx0" brushRef="#br2" timeOffset="106224.6214">19959 11109 114 0,'-27'7'44'0,"5"0"-2"16,-5-9-4-16,3-11-49 15,24 13-13-15,-19-22-18 16,23 7 0-16,-5-7-4 15,7 5 4-15</inkml:trace>
  <inkml:trace contextRef="#ctx0" brushRef="#br2" timeOffset="109467.9457">16235 11610 61 0,'-14'-4'37'0,"3"-1"-2"15,11 5 2-15,0-11-31 16,24 12-2-16,15-4 0 15,33 3 1-15,23-9 0 16,43 0 0-16,37-9 0 16,40-1-1-16,35-8-1 15,29-1 0-15,21-4-1 16,10 4 0-16,-7 4-1 15,-11 6-1-15,-22 7 1 16,-30 8-3-16,-35 8-1 0,-39 4-1 16,-36 12-4-16,-44-9-4 15,-21 17-12-15,-41-14-14 16,-17 4 0-16,-24-11 0 15,-11-1 2-15</inkml:trace>
  <inkml:trace contextRef="#ctx0" brushRef="#br2" timeOffset="109887.9877">16828 11770 79 0,'-20'5'40'16,"20"-5"1"-16,24 1 0 15,32-3-36-15,30-12 0 16,39-2-2-16,30-11 2 15,39 2-2-15,26-10-1 16,23 2-1-16,6-2 0 16,-1 7 0-16,-22 4 0 0,-26 8-2 15,-30 7 1-15,-37 4-2 16,-35 10-2-16,-37-2-1 15,-21 13-5-15,-40-16-26 16,1 20-3-16,-23-15-1 16,-2 3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01:31.0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7673 12598 26 0,'0'0'31'0,"0"0"2"15,0 0-2-15,13-3-20 16,-13 3-6-16,0 0-1 15,0 0-2-15,0 0-1 16,0 0 0-16,0 0-1 16,0 0 1-16,0 0-1 0,0 0 1 15,0 0 0-15,0 0 0 16,0 0 0-16,0 0 0 15,0 0 1-15,14-5-1 16,-14 5 0-16,18-2 0 16,-4 2 0-16,3-5 0 15,4-1 2-15,-2 1-3 16,5 0 3-16,-1-1-3 15,3 4 3-15,2-3-3 16,-1 3 3-16,3 0-2 16,2 2-1-16,1-1 1 15,4 1-1-15,2-3 1 16,5 1 0-16,5-4 0 0,5 0-1 15,4-3 1-15,4-1 0 16,4-1-1-16,-2 2 1 16,6 0-1-16,-4 1 0 15,1 0 1-15,-1 0-1 16,1 2 0-16,2-1 0 15,4 0 0-15,5 0 0 16,-2-2 0-16,3 0 1 16,6-4-1-16,-1 2 1 15,6-4-1-15,-1 1 1 16,2 0 0-16,4-1-1 15,0 2 1-15,4 3-1 16,-5 1 0-16,1 2 0 16,1 1 1-16,-1 4-1 0,-3-1 0 15,1 4 0-15,1 1 0 16,-4 0 0-16,4-1 0 15,-1 1 0-15,-1-3 0 16,5 4 0-16,-1-5 1 16,1 1-1-16,0 0 0 15,3 0 1-15,0-1-1 16,-1-1 0-16,0 1 1 15,1-1-1-15,0 0 0 16,0 1 0-16,-3-3 0 16,1 2 0-16,-1-1 0 15,0 2 0-15,-1-3 0 16,-4 3 0-16,-2 1 0 16,-2 0 1-16,-5 0-1 0,-3 1 0 15,-8-1 0-15,-1-1 0 16,-5-2 0-16,-8 0 1 15,-5 0-1-15,-1-2 0 16,-4 0 0-16,-1 3 0 16,-4-2 0-16,-1 2 0 15,-4 2 0-15,1-2 0 16,-3 3 0-16,-2 1 0 15,-1-2 0-15,2 0 0 16,-2-1 0-16,3-1 0 16,-3-2 1-16,4 0-1 15,1-3 0-15,3 1 0 16,-2 0 0-16,0 0 0 15,-1 3 0-15,-1 0 0 16,-4 3 0-16,0 2 0 0,-5 3 0 16,-4 0 0-16,0 0 0 15,-2 3 1-15,-3-2-1 16,1 1 0-16,-1-2 0 15,4-2 0-15,2-3 0 16,3 0 0-16,2-5 0 16,1-1 0-16,3 1 0 15,-2-3 1-15,-3 0-1 16,-4 1-1-16,-4 4 0 15,-7 0-2-15,-3 8-3 16,-11-4-15-16,0 0-14 16,-19 13-1-16,5 3-1 0,-8-6 0 15</inkml:trace>
  <inkml:trace contextRef="#ctx0" brushRef="#br0" timeOffset="1413">15076 12012 40 0,'0'0'30'0,"-4"-10"2"15,4 10-2-15,0 0-24 16,0 0 0-16,0 0 0 16,0 0-1-16,0 0 0 15,0 0-2-15,0 0 0 16,-4 11 1-16,2 2-2 15,4 6 0-15,-4 4 0 16,3 10 0-16,-4 5-1 0,0 8 1 16,-5 2 0-16,2 2-1 15,-2 0 0-15,1-4 1 16,2-7-1-16,1-5 1 15,2-8-2-15,1-10 1 16,2-5 0-16,-1-11 0 16,0 0 0-16,14-12-1 15,-9-5 0-15,1-6 0 16,-2-8 1-16,-2-3-1 15,-2-7 1-15,1-5-2 16,-2-4 2-16,0-3-1 16,-1 0 1-16,0 1-1 15,2 4 1-15,2 0-1 16,6 5 0-16,4 3 3 0,6 7-2 15,4 4 1-15,6 4-2 16,1 3 3-16,1 3-3 16,1 7 2-16,-3 5-2 15,-5 4 0-15,-5 5-1 16,-3 7 1-16,-6 6 0 15,-7 4-2-15,-3 7 2 16,-9 3-2-16,-3 4 2 16,-5 3-2-16,-4 1 2 15,-4-3-2-15,-2 0 2 16,0-4 0-16,2-5-1 15,3-3 1-15,6-6 0 16,7-3 0-16,10-13-1 16,-5 15 1-16,15-13 0 0,8-1 0 15,5 0-1-15,1 2 1 16,7 0 0-16,0 1 0 15,-2 1 0-15,-5 7 0 16,-4 1 0-16,-8 6 1 16,-8 7-1-16,-9 2 0 15,-11 6 0-15,-6 0 1 16,-9 4-1-16,-2-2 1 15,1-2-2-15,-1-8 0 16,9 2-5-16,0-21-11 16,24-7-21-16,0 0 1 15,18-8 0-15,7-16-2 16</inkml:trace>
  <inkml:trace contextRef="#ctx0" brushRef="#br0" timeOffset="1795">15495 12291 64 0,'0'0'35'16,"-4"20"1"-16,4-20-1 15,24-2-30-15,-7-9 0 16,9 0-1-16,1-9 0 15,9 1-1-15,-6-7 0 16,5 1-1-16,-8-2-1 16,0 2 1-16,-10 2-1 0,-5 3 0 15,-12 3 0-15,-8 7 0 16,-7 5 0-16,-9 8 0 15,-9 7 1-15,-2 9-1 16,-5 4 0-16,0 10 1 16,3 1-1-16,5 3 0 15,6 0-1-15,10-2 1 16,13-2-2-16,9-9-1 15,14 0-2-15,12-13-3 16,19 7-9-16,-2-18-23 16,20 3 2-16,-5-14-2 15,9 3 2-15</inkml:trace>
  <inkml:trace contextRef="#ctx0" brushRef="#br0" timeOffset="2179">16115 12136 76 0,'-12'-6'38'0,"-10"0"-2"15,1 12 1-15,-9 1-32 16,1 11-1-16,-7 4 0 16,2 7 0-16,1 6-2 15,5-2 1-15,2 1-1 16,7-2-1-16,9-3 0 15,10-6 0-15,13-8 0 16,9-10-1-16,11-9 0 16,6-8 0-16,5-10 1 15,1-4-1-15,0-9 1 16,-5-3 0-16,-8 3-1 0,-5 0 1 15,-10 7 0-15,-5 5-1 16,-9 10 0-16,-3 13 0 16,-8 11 1-16,-2 11-1 15,-2 5-1-15,2 7 0 16,3 5-1-16,0-1-1 15,9 1-4-15,3-19-9 16,18 3-21-16,4-23-2 16,14-6-1-16,1-21 1 15</inkml:trace>
  <inkml:trace contextRef="#ctx0" brushRef="#br0" timeOffset="2396">16593 11730 98 0,'-21'24'41'0,"-7"3"-1"16,8 15-2-16,-2 4-36 16,10 12-1-16,0 5 1 15,6 9-4-15,6 1 0 16,0-8-4-16,11 4-3 15,-8-15-30-15,17-5 0 16,-7-19 0-16,11-5-1 16</inkml:trace>
  <inkml:trace contextRef="#ctx0" brushRef="#br0" timeOffset="2659">16704 12030 88 0,'-31'1'39'0,"2"16"1"15,-12-3 0-15,10 9-34 16,-5-2-3-16,8 3 0 16,5-3-1-16,9 3 0 15,7-6-2-15,9 0 1 16,13-7-1-16,10-2-1 15,8 0 0-15,9-8-2 16,6 2-2-16,-4-18-12 16,9 17-21-16,-11-11-2 0,2 9 0 15,-15-7 0-15</inkml:trace>
  <inkml:trace contextRef="#ctx0" brushRef="#br0" timeOffset="3315">16857 12210 82 0,'-7'16'39'0,"7"-16"-2"15,10 12 2-15,4-10-36 16,8 0-1-16,3-4 0 15,3-3 0-15,1-2 0 16,3-3 0-16,-3-4-1 0,-5-2 0 16,-1-4 0-16,-9 0-1 15,-8 0 1-15,-5 1-1 16,-7 2 1-16,-3 3-1 15,-10 5 0-15,0 7 1 16,-4 6-1-16,-3 9 0 16,-1 10 1-16,3 5 0 15,3 6-1-15,4 1 1 16,9 2-1-16,7-6 1 15,9-6-1-15,10-6 1 16,9-12-1-16,9-11 0 16,7-6 0-16,3-9 0 15,3-3 0-15,-3-1 0 16,-2-2 0-16,-9 5 0 0,-6 4 0 15,-6 8 0-15,-7 9 0 16,-16-1-1-16,11 29 1 16,-13-4-1-16,-1 8 0 15,-2 1 1-15,1 1 0 16,-2-2 1-16,5-5-1 15,-3-7 1-15,4-9 0 16,0-12 0-16,0 0 0 16,15-13 0-16,-8-9 2 15,0-4-2-15,-1-8 1 16,4-2-2-16,0-1 1 15,0 0 0-15,2 3 0 16,-2 2-2-16,4 9-1 16,0 2-1-16,11 11-4 15,-4-12-14-15,20 20-19 0,-2-8 1 16,16 9-1-16,-1-8-1 15</inkml:trace>
  <inkml:trace contextRef="#ctx0" brushRef="#br0" timeOffset="3766">18248 12037 76 0,'0'0'38'0,"-23"-7"-1"16,3 17 1-16,-12-1-31 15,4 12-1-15,-8 2-2 16,4 10 0-16,-1 1-1 16,7 4 0-16,6-1-1 15,11-3 1-15,7-5-2 16,12-3 0-16,9-11 0 15,10-7 0-15,5-11 0 16,5-3 0-16,0-8 0 16,-2-7 0-16,-6-6-1 15,-6 1 1-15,-8-4-1 0,-9 1 0 16,-8 3 0-16,-6-1-2 15,-2 5-1-15,-3-1-1 16,1 12-3-16,-4-9-13 16,14 20-19-16,0 0 1 15,0 0-1-15,14 5 0 16</inkml:trace>
  <inkml:trace contextRef="#ctx0" brushRef="#br0" timeOffset="4086">18907 11613 87 0,'-21'-26'39'0,"-5"2"-1"16,9 16 1-16,-10 9-33 15,6 15-2-15,-6 14 0 16,2 12 0-16,-5 14-3 15,-1 12 0-15,1 9 0 16,3 8-2-16,6 2 1 16,7-3-2-16,10-4-2 15,7-18-5-15,15 1-24 16,-3-28-5-16,13-5 0 0,-7-24-1 15</inkml:trace>
  <inkml:trace contextRef="#ctx0" brushRef="#br0" timeOffset="4260">18564 12114 96 0,'-19'-2'40'16,"-3"-7"0"-16,22 9 0 16,0 0-34-16,13-13-3 15,21 6-4-15,12-5-1 16,20 5-5-16,-2-14-28 15,27 9-5-15,-5-9 1 16,12 10-2-16</inkml:trace>
  <inkml:trace contextRef="#ctx0" brushRef="#br0" timeOffset="4903">19430 12058 67 0,'14'-15'39'0,"-12"-4"-1"0,-2 19 1 15,-7-15-17-15,7 15-18 16,-24 10-2-16,11 6 1 16,-2 2-1-16,0 11 0 15,1 2 0-15,5 3-1 16,2 2 0-16,7-3 1 15,2-3-2-15,8-4 1 16,4-5 0-16,6-10-1 16,2-7 0-16,2-10 1 15,-1-7-1-15,5-5 0 16,-2-5 0-16,-2-3 0 15,-4-1 0-15,-2 1 1 16,-2 2-1-16,-3 3 0 16,-2 6 0-16,-4 5 0 15,-7 10 0-15,0 0 0 0,0 0 0 16,10 22 0-16,-8 0 0 15,3 5 0-15,2 3-1 16,2 3 2-16,4-2-2 16,2 0 2-16,4-7-1 15,0-9 0-15,4-8 1 16,1-7-1-16,1-13 0 15,-2-6 1-15,0-11 0 16,-2-4-1-16,-1-6 0 16,-2-3 0-16,-2 2 0 15,1 0-1-15,-7 8 0 16,4 4-1-16,-5 11-2 15,-3 3-3-15,8 20-15 16,-14-5-16-16,14 13 0 0,-14-13-1 16,22 25 1-16</inkml:trace>
  <inkml:trace contextRef="#ctx0" brushRef="#br0" timeOffset="5318">20451 12000 90 0,'-30'-7'39'0,"5"11"-1"16,-13-2 3-16,6 9-33 16,-7 1-3-16,4 8 0 15,-1 5-2-15,5 5 0 16,5 1-1-16,8 4 0 0,5-1-1 15,9-3-1-15,7-6 1 16,9-7-1-16,7-9 1 16,10-10-1-16,4-13 0 15,5-7 0-15,4-10 0 16,-1-6 0-16,-1-6 1 15,-3-2-1-15,-5 4 0 16,-6-1 0-16,-5 14 0 16,-8 1 0-16,-3 11 0 15,-10 16 0-15,0 0 0 16,-3 21 0-16,-4 6-1 15,3 4 0-15,0 6-2 16,3 0-1-16,9 4-4 16,-2-22-14-16,24 10-18 15,0-24 0-15,19-3-1 0,-3-19 2 16</inkml:trace>
  <inkml:trace contextRef="#ctx0" brushRef="#br0" timeOffset="5535">21229 11465 95 0,'-33'8'39'0,"4"25"1"16,-18 10 0-16,9 20-31 15,-4 1-5-15,6 6-2 16,6 1-1-16,5-3-2 0,16-1-2 15,3-12-6 1,18 7-22-16,-12-22-12 0,15-1 4 16,-8-18-1-16</inkml:trace>
  <inkml:trace contextRef="#ctx0" brushRef="#br0" timeOffset="5724">20872 11964 85 0,'-21'-22'40'16,"21"22"-1"-16,-23-17 2 15,23 17-23-15,0 0-13 16,23-1-3-16,6-1-2 16,13-1-2-16,12 1-4 15,5-13-12-15,13 12-22 16,-7-6 1-16,9 6-1 0,-15-7-1 15</inkml:trace>
  <inkml:trace contextRef="#ctx0" brushRef="#br0" timeOffset="6320">21285 12037 103 0,'-11'4'40'0,"13"8"0"15,-2-12-2-15,23-4-33 16,0-2-2-16,13 1 0 15,4-2-1-15,3-5 0 16,4 0-1-16,-3-2 0 0,-3 0-1 16,-7 0 0-16,-6-2 0 15,-10 2 0-15,-13 1 0 16,-9 1-1-16,-9 2 0 15,-11 5 1-15,-6 4-1 16,-7 4 0-16,-4 6 1 16,2 7 0-16,0 5 0 15,7 6 0-15,8 0 1 16,7 1 0-16,14 0 0 15,11-5 0-15,12-5-1 16,10-4 2-16,7-9-2 16,10-5 1-16,2-5 0 15,2-1-1-15,-4-4 1 16,-5 3-1-16,-8 1 0 0,-8 4 0 15,-7 7 0-15,-12 5 0 16,-9 5 0-16,-7 7 0 16,-4 3-1-16,-4 3 1 15,1 3-1-15,-4-3 0 16,4-8 1-16,5-1-1 15,1-9 2-15,10-10-1 16,-10-6 1-16,11-12 0 16,4-4 0-16,1-9 0 15,6-5-1-15,3-1 1 16,4 2-1-16,4-1-2 15,6 7-1-15,1-1-6 16,14 19-13-16,-17-14-13 16,16 17-6-16,-9-7 0 15,9 8-2-15</inkml:trace>
  <inkml:trace contextRef="#ctx0" brushRef="#br0" timeOffset="9006">7294 12155 30 0,'0'0'33'15,"0"0"1"-15,0 0-1 16,0-15-19-16,0 15-4 0,0 0-2 16,0 0-4-1,0 0 0-15,0 0-2 0,14 5-1 16,-14-5 0-16,14-4 0 15,-4 1 0-15,4-4 0 16,5 0 0-16,-1-3 0 16,4 1 0-16,2-2-1 15,-1 3 0-15,1 2 1 16,0 2-1-16,1 1 0 15,-2 2 0-15,2 2 0 16,2-2 0-16,4 0 1 16,4-3-1-16,3-5 1 15,2 0-1-15,5-6 1 16,2-1 0-16,5 0-1 15,2-2 1-15,-1-1-1 0,1 1 1 16,2 1-1-16,-3 2 0 16,5 2 0-16,1-1 1 15,-2 0-1-15,2 4 2 16,1-4-1-16,1 1 1 15,0-1-1-15,2 0 0 16,1-1 0-16,-1 2 0 16,4-2-1-16,2 2 0 15,4-1 0-15,2 3-1 16,-1 0 1-16,1 2 1 15,2 1-1-15,1-1 0 16,-2 1 0-16,0-2 0 16,0 1 0-16,3-1 0 15,1-3 0-15,5 0 0 0,-3-5 1 16,4 2-1-16,0-3 0 15,1 1 1-15,-2-3-1 16,-1 1 0-16,0 2 1 16,0 1-1-16,0-1 0 15,-4 2 1-15,0 5-1 16,0-3 0-16,0 2 0 15,-1 1 0-15,-2-1 0 16,4 1 0-16,4-2 1 16,0 0-2-16,3 0 2 15,0-1-1-15,3 2 0 16,-1-2 0-16,5 3 0 15,-3-1 0-15,2 0 0 16,1 0 0-16,-1 1 0 0,-1-2-1 16,1 1 2-16,-1 1-2 15,0-1 2-15,-3 2-2 16,-2 1 2-16,0-1-2 15,-3 2 2-15,-4 3-2 16,0-1 1-16,-4 0 0 16,-2 0 0-16,-4-2 0 15,-1 2 0-15,2-3 0 16,1 1 0-16,0 0 0 15,-3-2 0-15,2 3 0 16,-2-2 1-16,-1 1 0 16,-5-2 0-16,-2 5 0 15,-5-4 0-15,0 3 1 16,3-4-1-16,2 1 1 15,0-1-1-15,0-3 0 0,2-1-1 16,-2 0 1-16,1 1 0 16,-3-1-1-16,-6 2 0 15,-4-1 0-15,-6 3 1 16,-6 2-1-16,-4 2 0 15,-7 3 0-15,-6 0 0 16,-4 2 1-16,-7 0-1 16,-10 1 1-16,12 0-1 15,-12 0 0-15,0 0 1 16,0 0-1-16,0 0 0 15,1-11 0-15,-1 11 0 16,2-11 0-16,-2 11-1 16,0 0 0-16,0 0-3 0,8-15-2 15,-8 15-18-15,0 0-14 16,12 13 1-16,-12-13-2 15,0 0 2-15</inkml:trace>
  <inkml:trace contextRef="#ctx0" brushRef="#br0" timeOffset="10276">15293 10494 51 0,'2'-13'31'0,"-2"3"3"16,0 10-10-16,0 0-13 15,0 0 0-15,0 0 0 16,0 0-3-16,-12 9-3 16,10 5-2-16,-2 3 0 15,3 8 0-15,-3 5-1 16,3 9 1-16,-3 8-2 15,3 5 1-15,-2 2-1 16,1 5 1-16,-2-4-2 16,3-2 0-16,-3-8 0 15,2-7-1-15,1-7 1 16,1-10-1-16,0-7 1 15,0-14-1-15,0 0 3 0,9-20 0 16,-3-6 0-16,3-4 0 16,-2-10 0-16,4-3 0 15,-3-12-1-15,2 2 2 16,-2-4-3-16,-1 1 0 15,-1 2 1-15,-1 2-1 16,0 4 0-16,4 4 0 16,1 8 1-16,0 4-1 15,4 8 0-15,4 6 0 16,1 5 1-16,3 6-1 15,0 4-1-15,0 6 2 16,0 2-1-16,-2 5 0 0,-3 1 0 16,-3 5 0-16,-4 2 1 15,-7 4-1-15,-6 2 0 16,-8 6 0-16,-4 1 0 15,-8 6 1-15,-1 1-1 16,-5 0 0-16,1 0 0 16,5-5 0-16,2-2 0 15,7-6 0-15,7-7-1 16,8-4 1-16,-1-14 0 15,28 13 0-15,-4-11-1 16,5 0 1-16,4 2 0 16,0 0 0-16,-3 3 1 15,-2 4-1-15,-5-1 0 16,-10 7 1-16,-11 3-1 15,-6 4 0-15,-15 3-1 16,-6 2 0-16,-11 3 0 0,-3 1 0 16,-3 0 0-16,0-3-1 15,9-5 0-15,2-8-3 16,19-6 0-16,12-11-8 15,17-15-26-15,5-10 0 16,24 2 2-16,-2-11 1 16</inkml:trace>
  <inkml:trace contextRef="#ctx0" brushRef="#br0" timeOffset="10757">15942 10812 77 0,'4'-13'34'15,"-4"13"1"-15,14-29-1 16,-3 18-27-16,-8-8-2 16,3 8 0-16,-8-3 0 15,2 14 0-15,-26-7 0 16,5 15-1-16,-12 6 0 15,-6 11 0-15,-3 7-1 16,-6 6-1-16,4 3-1 16,1 2-1-16,7-2 0 15,10 0-2-15,11-10 2 16,12-2-2-16,14-10 2 15,13-7-2-15,11-9 2 16,12-6 0-16,3-9 2 16,7-4 0-16,-3-7 0 0,-3-4 0 15,-4 0-1-15,-12 0 1 16,-7 3-1-16,-11 1 1 15,-8 5-2-15,-8 6 0 16,-1 12 0-16,-12-3-1 16,12 3 1-16,-19 24 0 15,9-6-1-15,3 5-2 16,2 6-2-16,5-5-2 15,10 6-3-15,-3-16-15 16,19 8-14-16,-3-12 0 16,16 1-2-16,-2-13 3 15</inkml:trace>
  <inkml:trace contextRef="#ctx0" brushRef="#br0" timeOffset="11237">16464 10836 95 0,'-11'-10'37'0,"-15"-2"-1"16,6 12 3-16,-13 0-33 15,7 11-1-15,-3 1-1 16,5 10 0-16,-2 1-1 16,7 5-2-16,4 0 0 15,5 0-2-15,8-2 1 16,6-5-2-16,7-3 1 15,7-6-1-15,2-7 1 16,5-6 0-16,0-7 2 16,2-6 1-16,1-5-1 15,-4-6 1-15,-1-1-2 0,-2-4 2 16,-2 0-2-16,-4 3 2 15,-1 6-3-15,-5 1 0 16,0 10 0-16,-9 10 0 16,0 0 0-16,1 25 0 15,-3 7-1-15,-5 10-2 16,1 10 2-16,0 10 0 15,2 6 0-15,-1 2-1 16,3-3 2-16,-1-2-1 16,0-8 2-16,-3-7 1 15,-2-12 0-15,-3-8 0 16,-6-14 0-16,-2-9-2 15,-1-9 0-15,-3-13-2 16,3-3-4-16,-4-21-14 0,14 6-17 16,-2-17-1-16,12-2 0 15,0-11-1-15</inkml:trace>
  <inkml:trace contextRef="#ctx0" brushRef="#br0" timeOffset="11891">17312 10898 64 0,'0'0'33'16,"0"0"0"-16,0 0 0 15,0 0-24-15,0 0-2 16,-5-16 0-16,5 16 0 16,0-11 0-16,0 11-2 0,-13-8 0 15,0 10 0-15,-6 0-1 16,-5 10 0-16,-3 2-1 15,-3 9-1-15,0 3-2 16,1 8 0-16,4 0 0 16,6 4-1-16,9-1 0 15,8 0 0-15,11-7 0 16,11-6 0-16,12-8 2 15,11-7 0-15,6-13 0 16,6-11-1-16,0-8 2 16,-1-8-2-16,-8-7 2 15,-10-1 1-15,-13-3-2 16,-15 3 1-16,-16 2-1 15,-14 7 0-15,-10 8-2 0,-7 6 3 16,-2 7-5-16,0 6-1 16,9 8-1-16,4-3-3 15,31 13-17-15,-3-15-13 16,39 6 0-16,2-14-2 15,21 1 3-15</inkml:trace>
  <inkml:trace contextRef="#ctx0" brushRef="#br0" timeOffset="12169">18094 10218 101 0,'-26'-44'36'0,"-7"-3"3"16,6 16-2-16,-2 3-34 15,4 17 0-15,-3 15 0 16,1 24-1-16,1 15-1 16,0 21 2-16,-4 17-2 15,3 15 1-15,0 10-2 16,2 4 1-16,6 0-5 15,0-7 2-15,8-5-5 16,0-22-5-16,20-7-28 16,-5-23 0-16,11-11 0 15,-7-24-1-15</inkml:trace>
  <inkml:trace contextRef="#ctx0" brushRef="#br0" timeOffset="12333">17603 10887 108 0,'-23'-6'43'16,"1"-5"-3"-16,22 11-1 15,0 0-35-15,31-17-4 16,15 2-3-16,14-15-7 16,25 11-28-16,1-13-2 15,18 7 1-15,-6-3-2 16</inkml:trace>
  <inkml:trace contextRef="#ctx0" brushRef="#br0" timeOffset="12882">19066 10634 99 0,'-29'5'38'0,"-4"13"1"15,-14-6-2-15,-5 9-31 16,-3-3-2-16,2 9 0 15,4-3-2-15,7-3 0 16,7-2 0-16,14-3-1 16,14-2-1-16,7-14 1 15,26 12-1-15,5-11 0 16,7-1 0-16,6 1 1 15,-1-1-1-15,0 2 1 16,-5 3-1-16,-9 5 1 16,-12 5 0-16,-11 7-1 15,-13 4 1-15,-12 0-3 16,-6 4 1-16,-3-2-1 15,1-2 0-15,-1-3-3 0,12-6-1 16,3-13-3-16,27 5-15 16,1-24-16-16,22 2 3 15,1-17-1-15,19 3 1 16</inkml:trace>
  <inkml:trace contextRef="#ctx0" brushRef="#br0" timeOffset="13266">19328 10690 102 0,'0'0'37'0,"0"0"2"15,-15-1-2-15,-4 7-31 16,10 11-1-16,-3 0-2 16,4 7 1-16,0 4-2 15,2 2 0-15,0 1 0 0,3 0-1 16,4-3 1-16,5-2-1 15,1-7-1-15,6-7 1 16,3-8 0-16,6-6-1 16,2-10 0-16,6-4 1 15,0-8-1-15,2-5 0 16,-2-1 0-16,-4 0 0 15,-2 3 1-15,-6 5-1 16,-5 5 0-16,-13 17 1 16,11-10-1-16,-11 10 0 15,-12 26 0-15,2-5-1 16,1 7-2-16,-1-1 0 15,4 8-3-15,2-9-2 16,17 11-16-16,-5-20-17 16,20 3 1-16,0-14-3 0,15 0 6 15</inkml:trace>
  <inkml:trace contextRef="#ctx0" brushRef="#br0" timeOffset="13776">19922 10732 107 0,'-10'-10'38'0,"-15"-4"1"15,4 18-1-15,-5-3-33 16,3 10-1-16,-5 7-1 16,2 7 0-16,1 1-1 15,9 4 0-15,0 0 0 16,8-1-1-16,8-3 0 15,5-7 0-15,9-6-1 0,6-7 1 16,5-9-1-16,1-6 0 16,4-7 1-16,-3-7-1 15,1-5 0-15,-2-2 0 16,-7-1 0-16,0 1-1 15,-5 4 1-15,-4 7-1 16,-4 5 1-16,-6 14-1 16,0 0 1-16,-9 23-1 15,1 9 0-15,-6 10 1 16,3 10-2-16,-5 5 0 15,2 8 1-15,0 2-1 16,2 1 1-16,1-3-1 16,1-5 1-16,1-7 0 0,-2-8 1 15,2-7 0-15,-3-8 0 16,1-12 0-16,-1-11 0 15,-3-7 1-15,1-9-1 16,-2-9 0-16,3-7 0 16,2-8-2-16,6-3-1 15,4-5-1-15,12 7-4 16,-3-12-12-16,23 17-18 15,-8-8 0-15,16 14-3 16,-1-3 1-16</inkml:trace>
  <inkml:trace contextRef="#ctx0" brushRef="#br0" timeOffset="14569">20459 10743 106 0,'-30'-18'39'0,"12"21"1"16,-15-7-2-16,6 12-33 15,-12 5 0-15,3 5-1 16,-4 7-1-16,3 1 0 15,3 3-1-15,8 0-1 16,6-1 0-16,8-2 0 16,9-5 0-16,9-2-1 15,8-9 0-15,6-3 0 0,7-6 0 16,2-5-1-16,0-4 1 15,1-6 0-15,-2-2 0 16,-2-6 0-16,-1 2-1 16,-5-2 1-16,-4-1 0 15,-2 2-1-15,-3 2 1 16,-3 3 0-16,0 5 0 15,-8 11 0-15,0 0 0 16,0 0 0-16,-10 18 0 16,2-2 1-16,1 4-2 15,2-2 1-15,3 2 0 16,4-5-1-16,9-6 0 15,4-8-1-15,13-3 1 0,1-10-1 16,9-3 1 0,5-4 0-16,-2-2 0 0,-2-2 0 15,-5 3 1-15,-5 3 0 16,-7 7 1-16,-5 6-1 15,-17 4 1-15,0 22-1 16,-13 2 1-16,-1 5 0 16,-5 5-1-16,2 5 1 15,-2-1-1-15,4-3-2 16,5-7 3-16,3-3-3 15,5-10 2-15,2-15-1 16,11 1 2-16,1-12 1 16,1-9 0-16,2-6 2 15,-5-5-2-15,3-3 2 0,-3-2-2 16,0 0 0-16,-6 4-2 15,-2 3 0-15,3 2 0 16,-1 7 0-16,4 2 0 16,0 5 0-16,10 4 0 15,1-1-9-15,18 12-7 16,-7-15-8-16,27 17-9 15,-10-15-10-15,16 8 1 16,-4-7-1-16</inkml:trace>
  <inkml:trace contextRef="#ctx0" brushRef="#br0" timeOffset="15255">21670 10697 86 0,'-27'12'36'16,"4"3"2"-16,-14-3 0 16,5 11-26-16,-10-8-6 15,7 8-1-15,3-5-1 16,9 0-2-16,5-4 0 0,14-3-1 15,4-11 0-15,25 14 0 16,1-12-1-16,7 0 0 16,4 1 1-16,4 0-1 15,-5 2 1-15,-6 3 0 16,-8 1-1-16,-9 4 1 15,-13 4-1-15,-11 3 1 16,-6 1-2-16,-6 0-1 16,-3 0 0-16,-2-4-3 15,9 0 0-15,-1-10-4 16,19 6-9-16,1-13-22 15,15-13 3-15,3-5-3 16,19 2 3-16</inkml:trace>
  <inkml:trace contextRef="#ctx0" brushRef="#br0" timeOffset="15579">21960 10818 80 0,'0'0'38'0,"-14"-10"0"16,0 22 1-16,-16-9-14 15,5 10-20-15,0 3-1 16,2 4 0-16,3 1-1 15,7 3-1-15,6-2 0 16,12 1 0-16,10-5-2 16,8 0-1-16,7-12 2 15,9-2 0-15,0-10-1 16,0-5 1-16,0-5-2 15,-7-6 1-15,-4-5 1 0,-10 1 0 16,-7-1-2-16,-11 2-1 16,-5 4 0-16,-5 1-1 15,-3 6-1-15,-2 2-1 16,15 12-5-16,-27-16-14 15,27 16-14-15,0 0 1 16,23-10-2-16,-1-3 2 16</inkml:trace>
  <inkml:trace contextRef="#ctx0" brushRef="#br0" timeOffset="15805">22527 10412 106 0,'-23'-6'39'0,"7"19"1"0,-15 1-1 15,9 13-35-15,-6 9-1 16,1 12-1-16,-1 7 0 16,3 3-2-16,6 5-2 15,4-6-1-15,11 3-5 16,-1-17-18-16,18 4-15 15,-1-19 0-15,19-3 0 16,-4-16 0-16</inkml:trace>
  <inkml:trace contextRef="#ctx0" brushRef="#br0" timeOffset="16205">22678 10755 101 0,'-9'-16'38'0,"9"16"1"15,-24 1-1-15,14 11-30 16,-9 4-3-16,3 11-2 15,-2 1 0-15,5 1-1 16,5 0 0-16,5-4-1 16,6-1 0-16,7-8 0 15,8-7 0-15,6-7-1 16,6-9 0-16,2-4 0 15,2-9 1-15,1-6-1 16,1-6 0-16,-2-1 0 16,-3-2 1-16,-5 2-1 15,-5 5 0-15,-2 5 0 16,-9 9 1-16,-10 14-1 0,0 0 0 15,-1 15 0-15,-8 8 0 16,-1 3-1-16,1 2-1 16,6 0 0-16,5-1-1 15,3-11-3-15,18 2-6 16,-5-22-18-16,27 2-9 15,1-18 0-15,16-3-1 16,-4-13 2-16</inkml:trace>
  <inkml:trace contextRef="#ctx0" brushRef="#br0" timeOffset="16391">23439 10320 104 0,'-37'21'39'0,"7"24"3"15,-11 0-4-15,11 11-31 16,-2 6-6-16,8 1 1 15,8 0-3-15,6-7-1 16,10 0-2-16,-1-18-5 16,18 1-29-16,-11-16-2 15,10-2 2-15,-16-21-2 16</inkml:trace>
  <inkml:trace contextRef="#ctx0" brushRef="#br0" timeOffset="16723">23201 10698 110 0,'-24'-5'39'16,"24"5"2"-16,0 0-2 16,15 0-35-16,5-4-2 15,11-2-1-15,6-3 1 16,7 0-2-16,6 0 1 15,0 0 0-15,-3 2-1 16,1 0 1-16,-10 4 0 16,-6 5 0-16,-8 4 0 15,-12 5 0-15,-9 5-1 16,-8 5 1-16,-5 2 0 15,-4 5-1-15,-4 3 0 16,-1-2-1-16,4 0-1 16,0-5-1-16,9-2-3 0,6-22-4 15,6 23-22-15,-6-23-10 16,24-7 3-16,-10-10-2 15</inkml:trace>
  <inkml:trace contextRef="#ctx0" brushRef="#br0" timeOffset="16871">23651 10456 110 0,'-13'-13'38'16,"-5"1"1"-16,7 14-3 16,-3-2-36-16,14 0-6 15,8 13-31-15,4-5-2 16,10 10 1-16,2-6-2 15</inkml:trace>
  <inkml:trace contextRef="#ctx0" brushRef="#br0" timeOffset="17495">23964 10640 104 0,'-24'12'39'0,"-10"-5"1"16,8 12 0-16,-4-3-35 15,5 9-1-15,1 0 0 16,7 4-1-16,8 1-1 15,8-1 0-15,5-2-1 16,6-4-1-16,6-4-1 16,6-8 1-16,2-5-2 15,4-7 0-15,1-7 0 16,1-8 0-16,0-4 0 0,-2-8 0 15,0 0 0-15,-5-6 0 16,-2 3 2-16,-5 0-1 16,-3 4 2-16,-5 5 0 15,-4 5 0-15,1 4 1 16,-5 13 0-16,0 0-1 15,0 0 1-15,17-5 0 16,-5 7 0-16,5 3-1 16,2-2 1-16,2 3-1 15,2 0 1-15,-1 0-1 16,-4 3 0-16,-2 2 1 15,-7 2-1-15,-8 4-1 16,-6 3 1-16,-5 0 0 16,-7 6-1-16,-5-2 2 0,-2-1-4 15,2-1 2-15,4-5 0 16,6-5-1-16,12-12 1 15,0 0-1-15,32-8 1 16,-2-8-1-16,9-6 2 16,3-3-1-16,2-1 1 15,-5 2 0-15,-3 5 1 16,-6 7-2-16,-8 8 0 15,-8 8 0-15,-13 8 0 16,-5 7-2-16,-1 10-6 16,-9-9-8-16,14 22-8 15,-15-19-17-15,20 9 0 16,-3-13-5-16,18 4 4 15</inkml:trace>
  <inkml:trace contextRef="#ctx0" brushRef="#br0" timeOffset="17638">24662 10887 111 0,'-18'-20'36'0,"4"3"-2"16,8-1-32-16,-7-3-41 15,6 9 0-15,-7-3-2 16</inkml:trace>
  <inkml:trace contextRef="#ctx0" brushRef="#br0" timeOffset="22582">7493 11728 11 0,'0'0'15'0,"0"0"-3"16,0 0-3-16,0 0-3 16,0 0-4-16,0 0-1 15,0 0-1-15,13-4 1 16,-13 4-1-16,0 0 0 15,0 0 1-15,0 0 0 16,0 0 2-16,0 0 1 16,0 0 1-16,0 0 1 15,0 0-1-15,0 0 2 16,0 0-2-16,0 0-1 15,0 0 0-15,0 0-1 16,0 0 1-16,0 0 0 0,14-6 0 16,-14 6 0-16,19-7 0 15,-19 7 0-15,25-9 0 16,-12 2-1-16,4 4-1 15,1-1-1-15,1 1 0 16,1 1 0-16,3-2-1 16,0 2 1-16,2-1 0 15,0 0 1-15,8-2 0 16,-5-4 0-16,10 1 1 15,-1-7 0-15,7-1 0 16,3-7 0-16,9 1 0 16,5-7-2-16,11-1 1 0,8-2-1 15,4-4-1-15,11-2 2 16,4-1-2-16,7-3 1 15,8 0-1-15,6-6 1 16,7 1 1-16,4-1-2 16,5-2 2-16,7-3-1 15,9 1 1-15,0-2-1 16,4-3 0-16,-1 1 1 15,6 1-2-15,0 0 1 16,2 0-1-16,-2 1 0 16,2 2 0-16,6 4 1 15,1-2-3-15,3 0 3 16,-2 3-1-16,7-1 1 15,-2-3-1-15,5-1 1 16,-2-3-1-16,0-1 1 0,1 3 1 16,-4 0-2-1,-5 0 1-15,-4 2 0 0,1 5-1 16,-6 4 1-16,-9 5-1 15,-12 4 1-15,-5 4-1 16,-13 3-1-16,-10 7 0 16,-13 2 0-16,-20 4-1 15,-8 7-2-15,-20-6-6 16,0 12-19-16,-20-6-4 15,-2 3 0-15,-13-3-1 16</inkml:trace>
  <inkml:trace contextRef="#ctx0" brushRef="#br0" timeOffset="24002">15081 8922 76 0,'0'0'33'15,"1"-10"1"-15,-1 10-11 16,-30 13-17-16,11 4-1 16,-8-3 0-16,2 13 0 15,-4 0-1-15,4 5 0 16,-2 0-1-16,9 6 0 15,4-3-1-15,6-2-1 16,8-4 0-16,9-2 0 16,7-6-1-16,7-2 0 15,7-6 0-15,1-3 1 0,0-1-1 16,-1 3 0-16,-6 3 0 15,-7 7 1-15,-11 4-1 16,-10 10 0-16,-11 3 1 16,-8 6 0-16,-7 0 0 15,1-5-1-15,0-2-1 16,4-13-3-16,17 0-13 15,8-25-17-15,14-13-2 16,10-12-2-16,18-8 1 16</inkml:trace>
  <inkml:trace contextRef="#ctx0" brushRef="#br0" timeOffset="24421">15306 9279 79 0,'-11'6'36'0,"11"-6"-1"16,0 0 1-16,0 0-28 16,19 6-4-16,0-6-1 15,2-5 0-15,6 2-1 16,-3-3 0-16,6-2 0 15,-3-1 0-15,-4-2-1 16,-4-2 1-16,-5-1-1 16,-4 0 1-16,-4 0-1 15,-6 0 0-15,-6 2 0 16,-5 3 0-16,-3 5 0 0,-4 5 0 15,-5 8 0-15,-5 6 0 16,0 11 1-16,1 4-1 16,-1 6 0-16,2 0-1 15,8 7 1-15,9-6-1 16,7-4 0-16,14-9-1 15,11-9-1-15,15-8-1 16,6-15-5-16,19 3-23 16,-9-19-7-16,11 3 0 15,-9-13-1-15</inkml:trace>
  <inkml:trace contextRef="#ctx0" brushRef="#br0" timeOffset="24979">15840 9135 92 0,'-22'6'35'0,"12"9"0"15,-3-2 2-15,2 10-33 16,-2 1 0-16,6 6 0 16,-4 3-1-16,4 2 1 15,-4 1-1-15,3-4-1 16,1-4 0-16,3-6-1 15,0-7 0-15,3-5 0 16,1-10 0-16,0 0-1 16,21-20 1-16,-7 0-1 15,2-6 0-15,3-4 0 16,3-2 1-16,-4 0-1 0,0 2 0 15,-5 5 0-15,-1 6 1 16,-5 6-1-16,-7 13 0 16,0 0 0-16,0 0 0 15,0 0 1-15,10 24-1 16,-6-9 0-16,3 3 0 15,3-3 1-15,4-3 0 16,2-1-1-16,6-7 1 16,3-2 0-16,0-7 0 15,1-2 0-15,-1-7 0 16,0-3 0-16,-3-2 0 15,-5-3-1-15,1 1 1 16,-4 0-1-16,-2 5 0 16,-3 2 0-16,-9 14 0 15,12-6 0-15,-12 6-1 0,-4 31 1 16,1-2 0-16,-3 4 0 15,0 8-1-15,2 0-1 16,2 2-2-16,2-8-1 16,14-3-3-16,-4-21-29 15,16 0-2-15,0-19 0 16,11-1 0-16</inkml:trace>
  <inkml:trace contextRef="#ctx0" brushRef="#br0" timeOffset="25173">16503 9156 107 0,'-10'-5'37'0,"4"17"2"16,-8 3-3-16,4 10-32 0,-2 4-1 16,5 6-1-16,2 0-1 15,1 0-1-15,5-4-2 16,3-9-2-16,5 2-10 15,-9-24-23-15,27 3-1 16,-16-20 0-16,11-4-1 16</inkml:trace>
  <inkml:trace contextRef="#ctx0" brushRef="#br0" timeOffset="25322">16458 8917 99 0,'-23'3'33'0,"3"6"-2"16,8-1-9-16,8 6-56 0,4-14 0 15,25 15-1-15,-2-10 0 16</inkml:trace>
  <inkml:trace contextRef="#ctx0" brushRef="#br0" timeOffset="25534">16739 9133 111 0,'-19'11'40'0,"13"3"0"15,6-14-1-15,0 0-35 16,22-2-1-16,7-3-1 16,8-3-2-16,7-1-2 15,9 4-5-15,-9-5-30 0,10 9-3 16,-11-3 1-16,-1 10-3 15</inkml:trace>
  <inkml:trace contextRef="#ctx0" brushRef="#br0" timeOffset="26323">17300 9078 94 0,'-1'-13'38'0,"1"13"0"15,0-12 0-15,0 12-30 16,0 0-2-16,0 0 0 15,0 0-2-15,-3 25 0 16,1-4-2-16,-1 13 0 16,2 4-1-16,-4 6 1 15,5 4-2-15,0-2 1 0,0-2-1 16,0-5 0-16,3-6 0 15,-3-13 0-15,3-6 0 16,-3-14 0-16,0 0 1 16,14-22-1-16,-7-4 0 15,-1-5 0-15,2-6 1 16,2-7-2-16,-3-4 2 15,3 1-1-15,-2 4 0 16,0 3 0-16,0 7-1 16,0 6 1-16,4 7 0 15,-1 5 0-15,5 8 0 16,2 4 0-16,3 5 0 15,2 1 0-15,2 1 0 16,3 0 0-16,-4 2 0 0,1 1 0 16,-6 1-1-16,-6 2 0 15,-5 3 0-15,-9 2 0 16,-8 3 0-16,-7 5-1 15,-8 4 1-15,-3 0 0 16,-5 1 0-16,0 1 1 16,-4 1 0-16,4-1 1 15,3 1-1-15,3-2 1 16,4 2-1-16,6 0 0 15,2 2 0-15,1 7 0 16,4 4 0-16,-1 4 0 16,-2 5-1-16,0 1-1 15,4 5-5-15,-11-15-28 16,14 7-4-16,-4-21 1 15,9-5-3-15</inkml:trace>
  <inkml:trace contextRef="#ctx0" brushRef="#br0" timeOffset="26961">17772 9215 91 0,'0'0'36'15,"0"0"-1"-15,17 8 2 0,0-20-32 16,9 5-1-16,3-8 0 16,7 0 0-16,1-5 0 15,6-1-1-15,-7-2 0 16,-1 1-1-16,-9 2 0 15,-7 1-1-15,-15-1 1 16,-6 6-1-16,-13 4 0 16,-9 3 0-16,-5 6 0 15,-9 8 0-15,-3 7-1 16,0 9 2-16,0 6-1 15,4 7 0-15,7 5 0 16,10 1 0-16,7 0 0 16,13-3 0-16,13-9-1 15,12-6-1-15,18-11-1 0,11-15-2 16,19-5-4-16,-10-19-29 15,17 2-2-15,-8-16 0 16,6 6-2-16</inkml:trace>
  <inkml:trace contextRef="#ctx0" brushRef="#br0" timeOffset="27306">18435 9031 100 0,'-18'15'38'0,"8"6"0"15,-4-2 0-15,7 9-30 16,-2-1-4-16,3 4-1 15,0 0 0-15,3-2-1 16,-2-2 0-16,4-1-1 0,-3-9 0 16,4-2 0-16,0-15 0 15,0 0 0-15,0 0-1 16,14-27 1-16,-5 1 0 15,2-5-1-15,-1-1 1 16,3-7 0-16,-1 1 0 16,4 1 0-16,-5 5 0 15,3 3 0-15,-2 4 0 16,1 6-1-16,1 3 0 15,-1 5 0-15,5 7-2 16,-4-1-3-16,9 10-4 16,-13-8-28-16,14 10-4 15,-5-7 1-15,9 6-1 16</inkml:trace>
  <inkml:trace contextRef="#ctx0" brushRef="#br0" timeOffset="27892">18843 8967 102 0,'-9'16'37'16,"-8"-3"2"-16,6 12 0 16,-8 0-32-16,8 7-2 15,-4-2 0-15,6 8-1 16,-4-4-2-16,4 1 0 15,2-6 0-15,1-5-1 16,4-9-1-16,2-15 0 16,0 0 1-16,15-9-1 15,-2-12 0-15,2-8 0 0,0-4 1 16,3-4-1-16,1-1 0 15,-2 0 1-15,-1 5-1 16,-2 4 0-16,-7 10 1 16,1 3-1-16,-8 16 0 15,10-10 1-15,-10 10-1 16,4 17 0-16,0-2 0 15,-3 1 0-15,5 2 0 16,1 2 1-16,2-3-1 16,1-3 0-16,1-6 0 15,5-3 1-15,1-7-1 16,1-4 1-16,1-6 1 15,5-5-2-15,-3-4 0 16,1-6 0-16,-2 3 0 0,2-1 0 16,-3 3 0-16,-2 4 0 15,-3 4 0-15,-3 7 0 16,-11 7 0-16,11 12 0 15,-12 7 0-15,-2 6 0 16,-3 9 0-16,0 1 0 16,1 5 0-16,1-1-3 15,5 0-1-15,5-9-2 16,12 5-9-16,0-23-23 15,14 0-4-15,2-18 1 16,10 1 0-16</inkml:trace>
  <inkml:trace contextRef="#ctx0" brushRef="#br0" timeOffset="28268">19467 9064 102 0,'-14'14'38'16,"11"4"2"-16,3-18-2 15,14 16-32-15,10-18-1 16,15-2 0-16,6-8-2 16,10-2 0-16,-2-7-1 15,2-3-1-15,-7 2 1 16,-5-1-2-16,-12 3 1 15,-10 1-1-15,-16 5 0 16,-10 2 1-16,-14 7-1 0,-5 3 1 16,-8 6 0-16,-10 7-1 15,-2 6 1-15,-2 9 0 16,0 6 0-16,5 4 0 15,4 2-1-15,9 6 2 16,9-4-2-16,13-2 0 16,15-5-3-16,10-11-1 15,20-2-7-15,-5-18-26 16,23 0-5-16,-3-18 1 15,14 1-1-15</inkml:trace>
  <inkml:trace contextRef="#ctx0" brushRef="#br0" timeOffset="28636">20113 8965 109 0,'-22'5'39'0,"-10"-2"1"15,6 13-2-15,-6-4-32 16,3 9-1-16,-1 3 0 15,3 5-2-15,0-1 0 16,10 1-1-16,4-5 0 16,7-1-1-16,8-8 1 15,8-8-2-15,13-10 0 16,7-10 0-16,7-7 0 15,6-6 0-15,4-4 0 16,-1-5 0-16,-4 5 0 16,-5 1 0-16,-10 10 0 15,-7 5 0-15,-20 14 0 0,11 3 0 16,-17 16-2-16,-7 5 1 15,3 9-1-15,-3-1-3 16,6 8-2-16,0-16-9 16,21 7-24-16,-5-20-2 15,19-6 1-15,2-16 0 16</inkml:trace>
  <inkml:trace contextRef="#ctx0" brushRef="#br0" timeOffset="29110">20585 8579 106 0,'-26'15'40'16,"8"18"2"-16,-8-7-3 15,8 15-34-15,0 0 0 16,7 6-2-16,-3 3 1 15,4 3-2-15,1 0 1 16,2 1-2-16,0-3 1 16,0-6-2-16,4-5 1 15,0-6-1-15,3-9 0 16,3-10 0-16,-3-15-1 15,17-2 1-15,-1-10 0 16,1-5-1-16,1-6 1 16,3-1 0-16,2-3 0 15,1 3 0-15,0 2 0 0,0 8 0 16,-4 3 0-16,-2 1 0 15,0 9 0-15,-2 5 0 16,-7 4 0-16,0 5 0 16,-5 3 0-16,-8 1 0 15,-5 0 1-15,-5 6-1 16,-1-3 0-16,-8 1 0 15,0-4-1-15,-4-1-1 16,4-3-2-16,-3-11-4 16,17 13-16-16,-8-23-17 15,17 8-1-15,-12-24 1 16,16 5-2-16</inkml:trace>
  <inkml:trace contextRef="#ctx0" brushRef="#br0" timeOffset="29590">21119 8634 89 0,'-18'-13'37'0,"18"13"2"16,-23 14-1-16,16 7-31 15,-6 2-1-15,3 11-2 16,-3 4 0-16,-1 8-1 15,-2 9 1-15,0 2-3 16,0 1 2-16,3 2-2 16,0 0-3-16,2-7-2 15,9 1-5-15,-5-17-29 0,20-1-1 16,-2-24-1-16,16-1 1 15</inkml:trace>
  <inkml:trace contextRef="#ctx0" brushRef="#br0" timeOffset="29947">21129 9037 107 0,'-16'7'39'16,"9"9"1"-16,7-16-1 15,3 16-34-15,15-10-3 16,11-1 0-16,5-9 0 15,9 1-1-15,0-6 1 16,3-4-1-16,-3-3 0 0,-8-4 0 16,-11 3-1-16,-7 0 1 15,-16 0 0-15,-9 4-1 16,-10 3 1-16,-7 6-1 15,-10 6 1-15,0 8 0 16,-5 9 0-16,0 5 0 16,4 5 0-16,9 9 1 15,6-1-2-15,13 1 0 16,13-5-3-16,11-11-4 15,30 7-17-15,1-23-17 16,23-4-1-16,4-18 0 16,21-1-2-16</inkml:trace>
  <inkml:trace contextRef="#ctx0" brushRef="#br0" timeOffset="31438">22040 8968 79 0,'0'0'37'15,"0"0"0"-15,-5-14 1 16,5 14-28-16,0 0-6 16,-5 21 1-16,-3-6-1 0,2 8 1 15,-5 6-2-15,-1 8 0 16,-1 2-1-16,3 4 0 15,1-3-1-15,1-4-1 16,5-7 1-16,3-6 0 16,5-12 0-16,-5-11-1 15,17-14 1-15,-4-9 0 16,2-7 0-16,-1-4-1 15,0-7 1-15,1 0 0 16,-3-1 0-16,-4 3-1 16,-4 8 0-16,0 6 1 15,-4 4-1-15,0 8 1 16,0 13-1-16,0 0 1 15,0 0-1-15,-9 20 0 0,11-2 0 16,2 1 1-16,5-1-1 16,2 1 0-16,5-7 0 15,8-6 1-15,1-7 0 16,3-8 0-16,2-5 0 15,0-5 0-15,-2-3 0 16,-3-3 0-16,-1 3 0 16,-8 3 0-16,-2 4-1 15,-5 5 1-15,-9 10-1 16,0 0 0-16,3 26 0 15,-10 1 0-15,2 8 0 16,-5 8-1-16,5 6-1 16,1 2 0-16,5 2-3 0,3-13-3 15,18 9-17-15,-9-28-15 16,13 0-2-16,-2-22 2 15,11-3-1-15</inkml:trace>
  <inkml:trace contextRef="#ctx0" brushRef="#br0" timeOffset="31817">22546 9042 103 0,'-4'17'39'16,"4"-17"1"-16,13 19-2 15,7-18-34-15,11-1-1 0,4-7 0 16,6-4-1-16,3-2 0 16,-4-5-1-16,-3-1 0 15,-8 1 0-15,-7 0 0 16,-9 1-1-16,-11 3 1 15,-9 1-1-15,-8 7 1 16,-6 4-1-16,-7 6 1 16,-2 6-1-16,-5 8 1 15,2 10 0-15,-2 1-1 16,10 9 1-16,1-1 0 15,11 2-1-15,11-4 0 16,8-4-1-16,17-9-2 16,5-14-3-16,16 6-13 15,-6-24-21-15,19 0 0 16,-9-17 0-16,7 3-1 0</inkml:trace>
  <inkml:trace contextRef="#ctx0" brushRef="#br0" timeOffset="32351">23083 8970 104 0,'-10'14'38'15,"-11"-2"3"-15,9 11-2 16,-11-1-34-16,12 2 0 16,-3-1-2-16,4 3 0 15,2-2-1-15,4-4-1 16,0-4 0-16,5-4 0 15,-1-12-1-15,0 0 0 0,18-3 0 16,-8-11 0 0,2-4 0-16,2-2 0 0,0-2 0 15,-2-4 0-15,1 6 0 16,-3 0 0-16,-1 2 0 15,-4 4 0-15,-5 14 0 16,10-14 0-16,-10 14 0 16,0 0-1-16,8 17 1 15,-7-3 0-15,-1 3 0 16,0-1 1-16,3-1-1 15,-1-1 0-15,2-3 0 16,-4-11 0-16,21 5 1 16,-2-12-1-16,4-5 0 15,5-4 1-15,-1-6 0 16,6 0-1-16,-3-5 1 0,-2 3 0 15,-4 2 0-15,-5 5-1 16,-7 7 1-16,-12 10 0 16,0 0-1-16,0 0 1 15,-9 24-1-15,-4-1 0 16,2 1-1-16,-1 1 0 15,6 3 0-15,4-6-3 16,11-1-2-16,3-19-9 16,25 5-20-16,-8-19-7 15,15 0 1-15,-4-16-1 16</inkml:trace>
  <inkml:trace contextRef="#ctx0" brushRef="#br0" timeOffset="32819">23660 8492 112 0,'-15'15'40'0,"-8"3"1"16,10 25-10-16,-2-9-25 15,4 14-2-15,-1 0 1 16,4 8-2-16,0 0 1 15,2 3-3-15,4-5 2 16,2-3-3-16,4-7 1 16,-1-11-2-16,2-5 1 15,1-9 0-15,-6-19-1 16,16 8 1-16,-16-8-1 15,18-23 1-15,-8 5-1 0,2-4 1 16,-1-5-1-16,4 0 1 16,0 1-1-16,3 3 1 15,-2 6-1-15,0 4 1 16,2 6-1-16,-4 7 1 15,-2 7 0-15,-4 5 0 16,-5 6 0-16,-2 3 0 16,-5 4 0-16,-4 1 1 15,-6 3-1-15,-4-3 0 16,-3 0 0-16,-6 0 0 15,0-3-1-15,-5-3 0 16,6-1-2-16,0-9-3 16,13 3-11-16,-3-17-21 15,16 4-3-15,12-24 0 16,16 4-1-16</inkml:trace>
  <inkml:trace contextRef="#ctx0" brushRef="#br0" timeOffset="34083">23910 8936 102 0,'0'0'40'16,"0"0"1"-16,-14 10 0 16,20 2-36-16,-10 0 0 15,1 9-1-15,-3-1-2 16,0 5 1-16,-1 2-1 15,-3-2-1-15,3-1 0 16,-1-2 0-16,2-8-1 16,1-1 1-16,5-13-1 0,0 0 0 15,11-6 0-15,1-11-1 16,3-2 1-16,2-6 0 15,2-1 0-15,-1 0 0 16,0-1-1-16,-6 7 1 16,1 2-1-16,-7 4 1 15,-6 14-1-15,17-15 0 16,-17 15 0-16,21-2 0 15,-3 4 0-15,5 1 1 16,2-2-1-16,5-1 0 16,3 0 1-16,4-2-1 15,1-3 1-15,-2-1 0 16,-6 2 0-16,-3-2 0 15,-11 0 0-15,-6 1 0 0,-10 5 1 16,0 0-1-16,-25-4 1 16,1 8-1-16,-9 3 1 15,0 6-1-15,-7 4 1 16,0 6 0-16,4 3-1 15,1 1 1-15,8 2-1 16,5 1 1-16,10-3-1 16,9-4 1-16,14-7-1 15,7-7 0-15,9-8 0 16,8-5 0-16,2-10 0 15,2-6 1-15,3-5-1 16,-6-5 0-16,-5 0 0 16,-4-1 0-16,-7 3 0 15,-8 2 1-15,-5 7-1 0,-6 7 0 16,-1 12 0-16,-10-4 0 15,-2 13 0-15,1 6 0 16,-4 6 0-16,4 2 0 16,3-1 0-16,3 1 0 15,9-4-1-15,5-7 1 16,7-5-1-16,9-7 0 15,8-6 1-15,3-6-1 16,4-6 1-16,0-1 0 16,-2-2 0-16,-2 1 0 15,-7 4 0-15,-6 4 0 16,-11 5 1-16,-12 7-1 15,0 0 0-15,-7 24 1 0,-7-5-1 16,-4 5 1-16,0 2-1 16,-2 1 0-16,4-3 0 15,5-3 0-15,1-3 0 16,10-18 0-16,0 0 0 15,12 1 1-15,4-15-1 16,4-5 0-16,1-2 0 16,7-3 0-16,-2-2 0 15,-1 2 0-15,-2 5 0 16,-6 1 0-16,-5 8 0 15,-12 10 0-15,15-7 0 16,-15 7 0-16,3 11 0 16,-4 1 0-16,1 2 0 15,3 3 0-15,6-1 0 16,5 2 0-16,6-3 0 0,6-2 0 15,6-7 0-15,5-1 0 16,6-7 0-16,5-5 0 16,-1-6 1-16,-5-7 0 15,-5-2 0-15,-7-3-1 16,-8-3 1-16,-10 2 0 15,-13-1-1-15,-13 5 2 16,-7 5-2-16,-9 9 0 16,-4 7 0-16,-4 8 0 15,3 10 0-15,4 10 0 16,6 5 0-16,14 4 0 15,9 1 0-15,10-4-2 16,11-2 0-16,13-11-3 16,15 0-6-16,-5-18-5 0,19 8-9 15,-20-19-18-15,16 1-1 16,-10-8-1-16,1 5 2 15</inkml:trace>
  <inkml:trace contextRef="#ctx0" brushRef="#br0" timeOffset="34248">25275 9124 119 0,'-20'8'45'0,"-6"-15"0"16,15 3-1-16,-5-3-42 16,9-10-2-16,10 6-3 15,-1-7-7-15,-2 18-10 16,0 0-22-16,0 0-2 0,-19-8-1 15,4 14 0-15</inkml:trace>
  <inkml:trace contextRef="#ctx0" brushRef="#br0" timeOffset="37372">7302 7487 19 0,'-3'-11'25'0,"3"11"3"15,0 0 0-15,0 0-17 16,0 0-3-16,0 0-1 16,0 0 1-16,0 0-1 15,0 0 0-15,15-14-1 16,-1 12-1-16,-2-6 1 15,11 3 0-15,-3-4-2 16,8 3 0-16,1-2-1 16,4 2-1-16,0 0-1 15,7 2 1-15,4 0-1 16,5 2-1-16,5-1 1 0,5 0 0 15,4-2 0-15,7-4 0 16,4-2-1-16,6-3 2 16,6-2-2-16,8-1 1 15,5-4 0-15,3 0 0 16,8 2-1-16,1 1 1 15,9 1 0-15,4 1 0 16,4 1 0-16,1 1-1 16,4-2 1-16,6 0-1 15,10-2 1-15,4-2-1 16,7-3 1-16,2-2-1 15,11-3 1-15,4-2-1 16,9-3 1-16,4 0 0 0,5-1 0 16,2 0-1-16,1 1 1 15,5 1-1-15,-4 5 0 16,2-3 0-16,-7 2 0 15,2 2 0-15,-5 1 0 16,0-1-1-16,-3 0 0 16,1-1 0-16,-5 0 0 15,-3 2 0-15,-3-3 1 16,-6 1-2-16,-3 0 3 15,-5 4-1-15,-7 0 0 16,-9-2 0-16,-8 4 0 16,-3 0 0-16,-7 3 1 15,-11-1-2-15,-17 5 2 16,-13 1-1-16,-15 5-1 0,-13 1 1 15,-15 0 0-15,-15 5 0 16,-14 1 0-16,-17 1 0 16,0 0 0-16,0 0 0 15,0 0-1-15,0 0-3 16,-3 10-31-16,3-10 1 15,-13 6-1-15,13-6-2 16</inkml:trace>
  <inkml:trace contextRef="#ctx0" brushRef="#br0" timeOffset="38536">16228 6365 76 0,'-6'-15'36'16,"1"5"1"-16,-13-5-1 0,6 7-25 15,-13-6-4-15,2 7-1 16,-6-1-2-16,1 7 0 15,-1 0-1-15,3 8-1 16,0 5 1-16,1 8-1 16,2 8-1-16,7 5 1 15,0 6-1-15,5 3 2 16,3-2-2-16,8 1 2 15,6-9-3-15,7-6 2 16,7-8-1-16,5-16-1 16,7-11 0-16,5-10-1 15,4-10 1-15,0-4-2 16,-1-6 3-16,-2-3-3 0,-2 3 2 15,-7 2 0 1,-4 10 0-16,-7 5 0 0,-5 7-1 16,-13 15 1-16,13 2-1 15,-13 18 1-15,-3 10-1 16,2 16 0-16,-4 12 1 15,0 14 2-15,-3 10-2 16,-2 8 2-16,-2 2-2 16,-2 0 2-16,-1-6-2 15,-5-5 2-15,0-9-2 16,-5-12-1-16,0-12 1 15,-2-14-1-15,0-16 0 16,-2-13-1-16,5-13-1 16,-1-19 0-16,7-7-2 15,-2-19-2-15,20 2-20 0,-8-18-11 16,16 3 0-16,1-7 1 15,13 5-1-15</inkml:trace>
  <inkml:trace contextRef="#ctx0" brushRef="#br0" timeOffset="38815">17012 5673 95 0,'-8'-10'38'0,"0"22"-1"16,-15 1 1-16,4 20-33 0,-8 1-2 16,5 15 0-16,0 8 0 15,-1 10-1-15,4 8 0 16,1-1-1-16,7 3-1 15,5-5-2-15,8 2-5 16,0-20-12-16,20 2-19 16,-3-16 0-16,16-5 0 15,-2-15-1-15</inkml:trace>
  <inkml:trace contextRef="#ctx0" brushRef="#br0" timeOffset="39212">17255 6265 96 0,'-5'-20'39'15,"-13"1"0"-15,1 11-2 16,-4 2-31-16,-1 11-2 16,-2 5 0-16,-1 13 0 15,-1 4-2-15,-1 6 0 16,1 2 0-16,7 2-1 15,4-1 0-15,5-1 1 16,8-8-1-16,10-8-1 16,7-11 1-16,10-8-1 15,5-9 1-15,4-8 0 16,4-8 0-16,1-6-1 15,-3-2 1-15,-5-2-1 16,-2 3 1-16,-5 5-1 0,-7 4 1 16,-7 8-2-16,-10 15 1 15,0 0-1-15,0 0 0 16,0 19 0-16,-6 9-2 15,-1-1 0-15,4 6-2 16,2-2-1-16,12 9-8 16,-4-19-18-16,25 2-7 15,-1-14-1-15,16-2 1 16</inkml:trace>
  <inkml:trace contextRef="#ctx0" brushRef="#br0" timeOffset="39573">17904 6098 101 0,'-36'-1'38'0,"1"17"2"16,-8-5-1-16,13 9-35 15,-3 2-1-15,7 3-1 16,4-3 0-16,11 2 0 15,11-4-1-15,9-3 0 16,11-4 0-16,7-3 0 16,5-2-1-16,2-2 1 15,0 0-1-15,0 0 0 16,-8 1 1-16,-6 2-1 15,-8 4 0-15,-8 4 1 16,-6 4-1-16,-10 2 0 16,-4 1 0-16,-4 1 0 15,2-1-1-15,-1-4-2 0,7-1-1 16,1-15-3-16,24 3-18 15,-3-21-14-15,23-1 0 16,0-12-2-16,22-2 2 16</inkml:trace>
  <inkml:trace contextRef="#ctx0" brushRef="#br0" timeOffset="39932">18428 6041 109 0,'-22'-7'40'16,"5"13"0"-16,-12-2-1 15,6 9-35-15,-5 6-1 16,9 5 0-16,-4 4-1 0,8 3 0 16,4-1-1-16,8-2 0 15,8-4 0-15,9-6-1 16,6-5 1-16,7-4-1 15,3-2 0-15,-2-3 0 16,1-1 1-16,-6 2-1 16,-5 2 0-16,-7 5 0 15,-9 6 1-15,-7 5-1 16,-7 1 0-16,-7 2 0 15,-3 3 0-15,-3 0 0 16,3-6-1-16,0-4-2 16,8-2-2-16,-1-17-10 15,20 11-13-15,-7-22-13 16,12 3 0-16,-3-14-2 0,11 2 3 15</inkml:trace>
  <inkml:trace contextRef="#ctx0" brushRef="#br0" timeOffset="40429">19471 5581 89 0,'0'-19'38'16,"-10"0"1"-16,10 19 0 15,-12-6-34-15,5 19-1 16,-2 11-1-16,3 16 1 15,-2 14 0-15,-1 13-1 16,0 12 0-16,-1 10 0 0,0 6-1 16,1-1 0-16,-1-2-1 15,2-10-1-15,3-8-2 16,2-13-3-16,9-7-4 15,-5-24-27-15,18-7-3 16,-5-20-1-16,10-6 0 16</inkml:trace>
  <inkml:trace contextRef="#ctx0" brushRef="#br0" timeOffset="40640">19164 6164 116 0,'-29'8'40'0,"2"-8"0"0,20 10-2 15,7-10-36-15,24-2-1 16,12-4 0-16,11-3-2 16,16 0-2-16,10-6-2 15,15 8-8-15,-6-12-25 16,11 11-2-16,-17-7 1 15,1 9-1-15</inkml:trace>
  <inkml:trace contextRef="#ctx0" brushRef="#br0" timeOffset="41023">19915 6069 112 0,'-14'13'39'16,"-14"-3"2"-16,10 12-2 0,-15-1-34 16,12 9-2-16,-2 1 0 15,5 5 0-15,3 2-1 16,5-1 0-16,6-4 0 15,11-6-1-15,8-8 0 16,8-10 1-16,8-9-2 16,6-10 0-16,6-10 0 15,4-8 0-15,-3-7 0 16,-3-5 0-16,-5-2 0 15,-2 3 0-15,-9 3 0 16,-6 5 0-16,-5 9 0 16,-6 8 0-16,-8 14 0 15,2 13 0-15,-7 9 0 16,-3 8 0-16,0 9 0 0,1 0 0 15,2 6 0-15,1-6-4 16,12-5-1-16,6-16-2 16,22-2-13-16,-1-29-9 15,26-5-12-15,-2-19 1 16,15-5-1-16,-3-17 2 15</inkml:trace>
  <inkml:trace contextRef="#ctx0" brushRef="#br0" timeOffset="41502">20762 5480 103 0,'-18'-9'41'16,"-9"7"0"-16,5 25-1 16,-2 9-35-16,4 10-2 15,2 11 0-15,4 10 1 0,5 7 0 16,1 7 0-16,4 2-1 15,1 1 1-15,3-5-4 16,3-6 0-16,0-9 0 16,1-7 0-16,1-12 0 15,-1-15 0-15,0-10 0 16,-4-16 0-16,14 0 0 15,-6-13 0-15,3-12 0 16,-2-3 0-16,1-9 0 16,5-1 0-16,2-2 0 15,-1 4 0-15,3 3 0 16,1 7 0-16,1 7 0 15,-1 8 0-15,-2 10 0 0,-3 9 0 16,-1 4 0-16,0 7 0 16,-3 4 0-16,-6 3 0 15,-1 3 0-15,-5 0 0 16,-7 3 0-16,-6-3 0 15,-7 2 0-15,-8-2 0 16,-2-1-3-16,-5-5 2 16,3-4-3-16,2-9-3 15,14 1-8-15,-8-22-10 16,33-1-11-16,-3-14-5 15,18-7-1-15,3-9 1 16</inkml:trace>
  <inkml:trace contextRef="#ctx0" brushRef="#br0" timeOffset="41902">20953 6179 110 0,'0'0'41'16,"25"15"0"-16,-1-21 0 15,14 0-36-15,8-8-1 16,6-2-1-16,2-5 0 16,-2-3-1-16,-6-2-1 15,-8-2 0-15,-11 1 0 16,-11 1-1-16,-16 4 2 15,-9 5-2-15,-12 7 0 16,-8 8 0-16,-10 9 0 0,-4 13 0 16,-4 10 0-16,2 9 0 15,5 6 0-15,6 4 0 16,10 1 0-16,12-5 0 15,18-4 0-15,17-9 0 16,20-9 0-16,10-12 0 16,21-5 0-16,4-13-7 15,22 6-11-15,-13-21-8 16,20 13-10-16,-20-11-7 15,5 9 1-15,-19-6 1 16</inkml:trace>
  <inkml:trace contextRef="#ctx0" brushRef="#br0" timeOffset="42029">21958 6288 140 0,'-26'13'45'0,"-9"-11"-2"15,8 3-16-15,5-10-27 16,2-9 0-16,20 14-9 16,-21-30-18-16,28 18-15 15,-7-10-3-15,9 1 1 16,0-1-2-16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14:08.76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8583 1482 43 0,'0'0'30'0,"0"0"2"16,0 0-1-16,-2 24-23 15,-4-4-5-15,4 4 1 16,-3 4-1-16,3 7 0 16,-3 7-1-16,3 6-2 15,-1 6 2-15,3 5-2 16,-1 12 2-16,5 2-2 0,-5 14 2 15,4 7-2-15,-4 12 1 16,4 6 3-16,-7 13-3 16,3 9 1-16,-5 2-1 15,4 10 2-15,-3 4-1 16,3 5-1-16,0-1 0 15,3 3 0-15,2 1-1 16,2 1 0-16,3 4 0 16,1-2-1-16,1 4 1 15,-4-1 0-15,-2 1 1 16,-1 1-2-16,-4-1 2 15,-6 1-1-15,-7-4 3 16,-4 0-2-16,-5-4 2 16,-4 2-1-16,-7-6 0 15,-1-2-1-15,-5-4 1 0,0 5 1 16,0-6-3-16,0-2 2 15,-7 2-3-15,2-4 2 16,-2-5-1-16,-1 3 2 16,-6-6-2-16,-5-6 0 15,-9-9 0-15,-5-1 0 16,-3-10 1-16,-6-5 0 15,-6-6-1-15,-3-7 1 16,-4-6 0-16,-1 0-1 16,-1-3 1-16,1-6-1 15,2-6 2-15,-1 3-2 16,5-4 1-16,0-6-1 15,2-5 2-15,5-5-3 16,-3-1 3-16,2-4-2 0,-4-3 0 16,0-4 0-16,1-1 0 15,-5 0 0-15,0-2 0 16,-2 0 1-16,-1 2-1 15,-3-2 0-15,1-3 0 16,0 5 0-16,-4-3 1 16,3-1 0-16,-6 1-1 15,3-1 1-15,-1 1 0 16,1-1 0-16,0-1 0 15,1 0 0-15,0-1-1 16,0-1 1-16,-1 2-1 16,3 0 0-16,2 2 1 15,-2 5-1-15,3-1 0 16,-1 4 0-16,6 2 0 0,-2 2 1 15,4 3-2-15,4-1 1 16,-1-2-2-16,4 1 2 16,-1-5-2-16,4-3 1 15,3 1 0-15,0-5 0 16,4-3 0-16,4-4 2 15,7-1-1-15,2-5 1 16,2 1 0-16,4-5 0 16,0-2 0-16,4-3 0 15,4 0 0-15,4-3-1 16,0-3 1-16,6 2-1 15,2-3 0-15,4 0 0 16,4 3-1-16,4-2 1 16,1 2-1-16,0-1-1 15,3 3-1-15,-3-6-3 0,8 12-29 16,-10-16-4-16,9 6 0 15,-1-14-2-15</inkml:trace>
  <inkml:trace contextRef="#ctx0" brushRef="#br0" timeOffset="1363">6936 9270 64 0,'-25'0'33'16,"-8"6"0"-16,-5 4-2 15,1 8-29-15,-11 1-1 16,-4 3 0-16,-2 2-1 0,-3 6 2 16,-4-2 1-1,-4 4-2-15,-5-1 2 0,-1 4-1 16,-8-2 1-16,0 8-1 15,-4-4 1-15,-3 7-1 16,-7-2-1-16,-1 5 2 16,-3-2-2-16,-6 3 0 15,0-4 0-15,-1 1 0 16,-4-7 0-16,0 0 0 15,-3-6-1-15,3 0 1 16,1-3 0-16,0 3-1 16,-1-1 0-16,2 1 0 15,-6 3-1-15,1 3 0 16,-2 2 0-16,0-1 0 15,0 2 0-15,0 2 1 0,2-5-1 16,0 0 1-16,-1-1 0 16,6-5 1-16,2-3 0 15,4-2 0-15,4-7 0 16,5 1 1-16,3-4-1 15,7 1 1-15,3-4-1 16,7 4 0-16,2 2-1 16,2 2 1-16,2 2-1 15,7 2 0-15,0 3 0 16,6-1 0-16,7-3-1 15,6-3-2-15,14 0-12 16,1-14-22-16,24-8 1 16,-18-6-3-16,22-11 1 15</inkml:trace>
  <inkml:trace contextRef="#ctx0" brushRef="#br0" timeOffset="2818">6977 9267 50 0,'0'0'28'0,"0"0"3"15,0 0-13-15,0 0-11 16,0 0-4-16,2 19 0 15,-3-7-1-15,1 1 0 16,0-13 0-16,0 23 1 16,0-23 1-16,0 15 1 15,0-15 0-15,0 0 0 16,0 0 1-16,-6 11-2 15,6-11-1-15,0 0 0 16,-18 7-2-16,18-7-1 16,-20 15 0-16,6-3 0 15,-1 3 0-15,-6 4 0 0,-4 3 1 16,-3 7-1-16,-7 1 1 15,-3 6 0-15,-9 2 0 16,-2 5 0-16,-9 8-1 16,-4 2 1-16,-6 10-1 15,-5 3 1-15,-7 7-1 16,-2 5 0-16,-2 4-1 15,1 1 1-15,1-1-1 16,1 0 1-16,3-3-2 16,3-6 2-16,3-3-1 15,4-4 1-15,-2-7 0 16,4-1 0-16,5-6 1 15,-1-1 0-15,2-1-1 16,3 7-2-16,4 2 2 0,1 11-1 16,0 11 0-16,-2 10 0 15,1 4 1-15,-5 8-1 16,-1 1 1-16,0-3 0 15,-1-3 1-15,-2-5-1 16,0-12 1-16,-1-4 0 16,-4-6 0-16,5-4-1 15,-7-4 1-15,-5 0 1 16,-7-3 0-16,-7 1 0 15,-4 0 0-15,0 2 0 16,-4 2 0-16,2 4-1 16,-1-1 0-16,8 0-1 15,6-2-1-15,13-10-2 16,12 2-12-16,3-22-23 15,23-9 1-15,4-21-2 0,26-6 0 16</inkml:trace>
  <inkml:trace contextRef="#ctx0" brushRef="#br0" timeOffset="9143">3188 13258 31 0,'-14'-20'27'0,"7"4"2"15,-1-4-4-15,4 3-25 16,4 2-1-16,0 1 1 15,0 14 1-15,1-18 2 16,-1 18 0-16,0 0 1 16,0 0 1-16,14 10-1 15,-3 1 0-15,-11-11 0 16,26 15 0-16,-7-10-1 15,6 2-1-15,3-3-1 16,7-2 0-16,2-3-1 16,1-4 1-16,5-3-1 15,6-2 0-15,2-8 0 16,2-3 0-16,6-7 1 15,6-6-1-15,7-6 1 0,4-6 0 16,5-6 0-16,5-1 0 16,1-7 1-16,7-1-1 15,1-4 1-15,1 1 0 16,5-2-1-16,1 0 0 15,1-2 1-15,4-1-1 16,2-2 1-16,1-2-2 16,7-3 1-16,0-5-1 15,-2-4 0-15,3-4 1 16,1-6 0-16,2-1 0 15,2-5 0-15,0-1 0 16,-8 1 0-16,1 4 0 16,-3 6 0-16,-7 6 2 15,-7 10-2-15,-7 13 1 0,-15 9-1 16,-11 9 1-16,-12 9-1 15,-12 11 1-15,-11 7-1 16,-8 5 0-16,-9 2 1 16,0 0-1-16,-8-1 1 15,3 1 0-15,-4-4 0 16,4-2-1-16,0-3 0 15,2 2 0-15,-2 2 0 16,-2 0-1-16,0 2 1 16,-7 13 0-16,5-15 0 15,-5 15 0-15,0 0 1 16,-12-7-1-16,12 7 0 15,-14 0 0-15,14 0 0 16,-11 3-1-16,11-3 0 0,0 0 0 16,0 0 0-16,0 0-1 15,0 0 1-15,-3 10-1 16,3-10 0-16,4 15 1 15,-5-3 0-15,-1 3-1 16,-2 5 1-16,-6 5 0 16,1 5 0-16,-7 7-1 15,0 3 1-15,-2 8-1 16,-2 7 1-16,-2 1-2 15,1 7 1-15,-2 5-1 16,-3 10 1-16,-1 2-1 16,-3 5 1-16,-4 1 2 15,-5 3-2-15,-2 4 0 16,-3 0 1-16,-5 0 0 15,0-1-1-15,-1 2 1 0,-1-1 0 16,1 3-2-16,2-3 2 16,3-1 0-16,3 4-1 15,5-1 1-15,2-2-1 16,6 1 0-16,3-1 1 15,3-1-1-15,2-1 0 16,1 0 1-16,0 2-1 16,-1 0 1-16,2 8-1 15,-3 6 1-15,-1 8-1 16,-2 9 0-16,-3 6 0 15,0 9 1-15,-4 6-1 16,0-2 0-16,1-4-1 0,-2-10-1 16,3-13 1-16,3-14 1 15,8-19-1-15,2-20-1 16,10-17 1-16,3-14-1 15,3-15 2-15,1-17 0 16,0 0 1-16,16-6-1 16,-7-8 1-16,0-1 0 15,2-2-1-15,0-1 1 16,1-4 0-16,2-3 0 15,0-3 0-15,1-8 2 16,5-8 0-16,2-12 2 16,2-17-2-16,4-12 0 15,6-13 0-15,5-13-1 16,7-10 2-16,4-7-3 15,3-5 1-15,6-3 0 0,4 1 0 16,0 1 0-16,2 1 0 16,1 1 1-16,-1-2-2 15,-2 2 0-15,-2 1 0 16,-2 1 2-16,-4-4-2 15,-3 1 1-15,-4 0-1 16,-5 5 1-16,0 6-1 16,-3 10 2-16,-3 5-2 15,-4 9 0-15,-4 10 1 16,0 8-1-16,-1 11 1 15,-5 5-1-15,-3 6 1 16,-3 4-2-16,-2 3 2 16,-1 6-2-16,-5 2 2 15,2 2-1-15,-2 3 0 0,-2 2 0 16,1 4 0-16,1 3 1 15,1 3 0-15,0 2 1 16,1 4-2-16,1 2 2 16,-2 8-1-16,0 1 1 15,-10 9-2-15,15-9 3 16,-15 9-3-16,11-4 0 15,-11 4 1-15,0 0 0 16,0 0 0-16,0 0-1 16,0 0 1-16,0 0 0 15,0 0 0-15,0 0-1 16,0 0 1-16,0 0-1 15,0 0 0-15,0 0 0 16,0 0 0-16,10 4 0 16,-10-4 0-16,0 0 0 0,0 0 0 15,0 0 0-15,0 0 1 16,0 0-1-16,0 0 0 15,9 10-1-15,-9-10 1 16,0 0-2-16,5 16 2 16,-5-16-2-16,3 19 2 15,1-6-1-15,0 4 0 16,3 1 0-16,-2 4 1 15,3 4 1-15,0 2-2 16,0 4 2-16,2 4-2 16,-1 1 2-16,2 5-1 15,1 3 0-15,3 3 0 16,-2 2 0-16,3 4 0 0,1 3 1 15,1 6-1-15,1 1-1 16,-1 5 0-16,0 8 1 16,0 3-1-16,0 3 1 15,0 4-1-15,1-1 0 16,1 3 0-16,4-1 0 15,4-3 0-15,3 0 1 16,4-3-1-16,3-1 0 16,4 1 0-16,1 1 1 15,7-1-1-15,0 3 2 16,-2 3-1-16,3-1 0 15,1 2 0-15,3 1 0 16,-3-1 0-16,1-2-1 16,-1-1 1-16,2 0 0 0,-3-2-1 15,0 0 1-15,-4-3 0 16,-1-1-1-16,-3 1 1 15,1 1 0-15,-2 1 0 16,-1-4-1-16,-3 3 1 16,-1 1 0-16,2-1 0 15,-2-4-1-15,2-2 1 16,-6-2-1-16,4-6 1 15,-1-5-1-15,0-6 1 16,3-8-1-16,1-7 1 16,-2-7 0-16,3-10-1 15,-2-9 1-15,3-10-1 16,-5-8 0-16,-1-9 1 15,0-12-1-15,-7-7 1 0,-4-8 0 16,-4-8 0-16,-5-6 0 16,-6-4 0-16,-3-6 2 15,-9-9-2-15,-4-4 1 16,-1-4-1-16,-2-10 1 15,-2-3-1-15,-3-5 1 16,-1-4-1-16,-2 0 1 16,0 0-1-16,-3 0 1 15,1 3-1-15,-5 5 0 16,1 2 1-16,-5 2-1 15,1 2 1-15,-1 1-1 16,-1 1 0-16,1-2 0 16,3 2 0-16,-2-2 0 15,4 2 0-15,3 0 1 0,0 3-1 16,3-1-1-16,2 3 2 15,3 6-1-15,1 5 1 16,2 3-1-16,4 3 1 16,4 2-1-16,3 0 0 15,6 7 1-15,4-2-1 16,-1 2 0-16,8 1 0 15,1 3 0-15,3 5 0 16,-2 4 0-16,1 3 0 16,-3 3 2-16,-2 3-2 15,-1 4 2-15,-5 2-2 16,-4-1 1-16,1 2 0 15,-2 0 0-15,-1-1-1 16,-4 0 0-16,0-1 0 16,1-1 0-16,0 0 0 0,-1-1 0 15,-2 2 0-15,-1-2 0 16,0-2 1-16,1 1-1 15,-1-4 0-15,2-2 0 16,-2-3 0-16,4-2 0 16,-1-2 0-16,3-5-1 15,6 1 2-15,-2 0 0 16,1-3 0-16,0 2 0 15,3 0 0-15,-3 0 1 16,-2 3-2-16,-1 2 3 16,-3 4-3-16,0 6 0 15,-2 3 0-15,-1 6 0 16,-1 5 0-16,0 6 0 15,1 13 0-15,2-12-1 0,-2 12 1 16,11 1 0-16,1 2 0 16,2 3 0-16,3 2 0 15,5 3 0-15,3 2 0 16,6 7 0-16,-2 2 0 15,3 6 0-15,2 4 0 16,0 6 0-16,-2 6-1 16,4 0 1-16,-1 4 0 15,-1 4-2-15,2-1 2 16,6 2-2-16,2 3 2 15,5 1-2-15,-2 1 2 16,5 4-1-16,0 1 0 16,2 5 3-16,0 4-1 0,-3 3-2 15,0 3 1-15,-1 6 0 16,-1 1 0-16,0 7-1 15,1 2 2-15,-1 3-3 16,1 4 2-16,-2 4 0 16,2 5 0-16,0 3 0 15,1 7 0-15,-6 3 0 16,-1 3 0-16,-1 3-1 15,-3 0 1-15,-2 3 0 16,-4-3-1-16,0-3 1 16,-4-8-1-16,2-2 0 15,1-8 0-15,0-4 0 16,5-3 1-16,2-3-2 15,6-3 2-15,3-3-2 0,6-1 2 16,4 1-1-16,1-3 0 16,5 5 1-16,3-6-1 15,0 4 0-15,7-3 0 16,-4 0 2-16,9 2-1 15,0-2-1-15,1 2 1 16,3 2 0-16,-2-6 0 16,5 0-1-16,0-5 1 15,7-6-1-15,1-7 0 16,8-12 2-16,1-9-2 15,8-12 0-15,4-12 0 16,3-12 1-16,5-8-1 16,-3-5 1-16,-3-7 0 15,-6-3-2-15,-5-4 1 0,-9 1 1 16,-6-4-1-16,-11 2 1 15,-10-8-1-15,-10 1 1 16,-9-6-1-16,-9-7 1 16,-6-4 0-16,-9-9 0 15,-8-3 0-15,-10-9 0 16,-9-1 0-16,-9-8 1 15,-9-4-1-15,-11-2 1 16,-7-5-1-16,-11-4 1 16,-6-3-1-16,-5-4 1 15,-10-4 0-15,-7-4 0 16,-3-5 0-16,-7-1 0 15,-1-4 0-15,-3 1 0 16,-4-2 1-16,1 2 0 16,1-1-1-16,-1 1-1 0,1 0 2 15,3 2-2-15,2-1 2 16,6 0 0-16,3 1-2 15,4-2 0-15,5 4 0 16,4 2 1-16,6 2-1 16,5 2 0-16,5 6 0 15,4-2-1-15,3 4 2 16,4 3-1-16,5 1 0 15,2 4 0-15,2 0 1 16,2 1-1-16,0 1 0 16,1 4 1-16,1 0-1 15,-3 0 1-15,2 4-1 16,-4-1 0-16,-3-2 1 15,1 0-1-15,-6-2 1 0,3-1 0 16,-4-1-1-16,-1 2 0 16,0 2 0-16,0 1 2 15,-3 7-1-15,2 2 0 16,-2 8 0-16,3 5 1 15,-3 1-2-15,2 4 2 16,0 4-1-16,3 1-1 16,1 2 0-16,5 1 0 15,1-1 1-15,3 3-2 16,4 0 2-16,3 5-1 15,4 2 0-15,4 4 0 16,0 5 0-16,4 6 0 16,-3 6 1-16,10 10-1 15,0 0-1-15,0 0 1 0,0 0 0 16,14 10 0-16,-3 3 0 15,7 4 0-15,5 3 0 16,10 3 0-16,0 5 0 16,9 0 0-16,6 7 0 15,3 2 0-15,5 5 0 16,4 0 0-16,4 5 0 15,7 0 0-15,5 3-1 16,9 0-1-16,4 1 2 16,6-1-2-16,4 1 1 15,7 2-1-15,5 2 2 16,5 2-2-16,4-1 1 15,0 4 2-15,2 2-2 0,1 1 2 16,4-1-1-16,5 1 1 16,0 1 0-16,0-1-2 15,4 1 1-15,-2-1 0 16,7 4 0-16,1 7-1 15,-1 1 1-15,-8 2-2 16,3 3 1-16,-3 4 2 16,-1 2-1-16,-5 1 0 15,-4 0-1-15,-5-1 1 16,-4-1-1-16,-2 0 1 15,-3 0 0-15,-3-5-1 16,-4 0 0-16,-7 1 0 16,-5-4 0-16,-6 1 1 15,-1 1-1-15,-8-1 0 0,-3 3 1 16,-4-3-1-16,3 1 1 15,0 0 1-15,4-4-2 16,1-1 0-16,3-4 1 16,2-3 0-16,4 0-1 15,-1-2 1-15,-2 1-1 16,1 4 0-16,-7 0 1 15,1 4 0-15,-6 3 0 16,-4 5-2-16,-6 2 2 16,-2 6-1-16,-1 2 0 15,-2 6 0-15,-6 3 0 16,5 4 1-16,-2 1 0 15,2 3 0-15,1 2 0 16,6 0-1-16,-2-5 1 16,1-6 0-16,2-3 0 0,-3-8-1 15,5-10 1-15,-1-13-1 16,-3-10 2-16,-1-13-2 15,0-11 2-15,-4-7-2 16,0-15 1-16,-4-5-2 16,-8-9 1-16,-3-6 3 15,-7-11-3-15,-5-5 1 16,-8-11 0-16,-6-7 0 15,-6-13 1-15,-4-11-1 16,-4-11 0-16,-4-11-1 16,-6-4 1-16,-3-7 0 15,-7-5 0-15,-4 0 0 16,-5 0-1-16,-9 4 1 15,-5 8 0-15,-13 2 0 0,-4 8 0 16,-8 4 1-16,-10 6-1 16,-7 0 1-16,-5 1-1 15,-6 0 1-15,-5-2-1 16,1-5 1-16,-5 0-1 15,0-3 0-15,0-3 0 16,-3-3 0-16,5-3 1 16,-1-2-1-16,0 1 1 15,3-3-1-15,2 2 0 16,-2-2 1-16,5 3-1 15,0 2 0-15,0-1 1 16,3 1-1-16,0 3 1 16,-1 0 0-16,0 1-1 0,0 2 1 15,-2-1 0-15,3 0-1 16,-1 2 1-16,2 2 0 15,3-3-1-15,3-2 1 16,1 0 0-16,5 1-1 16,-1-1 1-16,3-2 0 15,-1 3 0-15,2-2-1 16,-1 3 0-16,2-1 1 15,1-1-2-15,0-3 2 16,7 0-1-16,-2-3-2 16,1-2 4-16,4-3-1 15,0-3 1-15,2-6 0 16,-1-1-1-16,3 1-1 15,1-4 3-15,0 0-1 0,2-3 0 16,4 1-2-16,-2 0 1 16,1 1-1-16,2 1 1 15,2 0-1-15,1-7 0 16,0 3-1-16,1-2 1 15,1 1-2-15,-2-1 1 16,0-2 0-16,1 3 0 16,-6-1 0-16,2 4 0 15,-3 3 1-15,-7 6-1 16,-4 4 1-16,-4 4 1 15,-6 6 0-15,-7 8 0 16,-2 9 0-16,2 7 0 16,-5 3 0-16,6 5-1 15,3-1 1-15,6 5-2 16,2-5-4-16,19 10-16 0,-6-14-15 15,12 6-2-15,2-6-1 16,11 4 3-16</inkml:trace>
  <inkml:trace contextRef="#ctx0" brushRef="#br0" timeOffset="11418">12442 7651 16 0,'-6'11'30'16,"6"-11"2"-16,-8 15-1 15,8-15-10-15,0 0-5 16,-22 2-3-16,22-2-1 15,-17 0-5-15,17 0-1 16,-20-8-2-16,9 1-1 16,-2-8-1-16,1-4 0 15,-1-4-1-15,1-3 0 16,-3-9 0-16,1-2-1 15,-4-7 2-15,2-4-1 0,-6-2 0 16,-1 0 1-16,-2-4-1 16,-3-3 1-16,-2-3-1 15,-2-2 0-15,0-6 0 16,-1 0-1-16,1-4 1 15,1-5-2-15,1-1 1 16,-2-3-2-16,1 1 2 16,-1-3-2-16,0 3 2 15,2-1-1-15,-7 2 1 16,2 4-1-16,-4 3-1 15,-2 1 4-15,-1 3-4 16,-2 2 1-16,-3 2 0 16,0 2 0-16,0-2 0 15,1 0 0-15,4-8 2 16,2 0-3-16,4-6 4 0,1-5 1 15,0-4-4-15,4-3 3 16,0-8-2-16,0 1 1 16,0-7-2-16,1-1 2 15,-1-3-2-15,1-2 1 16,-1-9 1-16,-1 0 0 15,2-7 0-15,0-4 0 16,-1-4-1-16,3-6 2 16,5-5-1-16,2-4 0 15,3 0 0-15,4-2-1 16,3-3 0-16,0 0 0 15,1 3 1-15,2 4-2 16,-4 7 2-16,-1 3-1 16,-1 2 1-16,-1 8 0 0,-3 11 0 15,-1 3 0-15,1 8-2 16,8 55 1-16,0-3-4 15,0 4-6-15,3-4-28 16,-1 2-1-16,2-3 0 16,3 8-2-16</inkml:trace>
  <inkml:trace contextRef="#ctx0" brushRef="#br1" timeOffset="21034">14673 11574 3 0,'8'-9'6'0,"3"9"-4"15,-8 9-11-15</inkml:trace>
  <inkml:trace contextRef="#ctx0" brushRef="#br1" timeOffset="22582">14696 11610 1 0,'-8'29'6'15,"-1"8"5"-15,-8 0 7 16,6 7 7-16,-5-7 5 16,7 3-5-16,-4-15-9 15,16 3-6-15,-1-16-3 16,15-2-4-16,3-10-5 15,9-13-1-15,8 2-2 0,-4-7 0 16,11 7 0-16,-10-3 1 16,3 9 1-16,-9 4 2 15,-9 9 2-15,-6 13 1 16,-12 2 3-16,1 15 0 15,-18-2 1-15,8 11 0 16,-10-4-1-16,5 3 0 16,-2-5-2-16,9 0-1 15,3-9-1-15,6-3-1 16,11-9-1-16,7-9 0 15,8-7 0-15,8-8-1 16,8-4 0-16,2-7 0 16,8-1 1-16,-4-4 0 15,1 3 1-15,0-1-1 0,-4 2 1 16,-4 5 0-16,-7 3 0 15,-2 3-1-15,-6 5 1 16,-2 3 0-16,-6 8 0 16,-2 5 1-16,-3 6-1 15,-4 6 1-15,-7 3 0 16,0 6 1-16,-4 2 0 15,2 2 1-15,-3-3-2 16,4-1 1-16,3-4 0 16,4-5-2-16,6-6 0 15,5-6 0-15,6-6-1 16,4-2 0-16,4-2 0 15,2-2 0-15,3 1 0 16,-3 1 1-16,-2 5-1 0,-4 2 1 16,-3 3 0-16,-5 6 0 15,-7 3 1-15,-3 4 0 16,-6 1-1-16,0 1 2 15,-2-3-1-15,1 2 0 16,2-4 0-16,4 1-1 16,3-4 2-16,5-2-2 15,3-1 0-15,5-2 0 16,1 2 0-16,4-1-2 15,-2 1 2-15,1-1 0 16,-2 2 0-16,-3 2 0 16,-4 1 0-16,-3 6 2 15,-5 1-1-15,-3 5 0 16,-4 1 1-16,-1 1-2 0,-1 0 1 15,3-1 0-15,3-1 0 16,1-5-2-16,8 0 2 16,3-3-2-16,7-3 1 15,3-2 0-15,3-2-1 16,3 0 1-16,-3-3 0 15,0 0 0-15,-1 3 0 16,-4 2 0-16,-4 1 0 16,-6 4 0-16,-5 6 0 15,-2 1 0-15,-4 8 1 16,-4 1 0-16,-2 1-1 15,0 2 0-15,0-3-1 16,3-6 1-16,4-3 0 0,2-8-1 16,4-5 1-16,6-6-1 15,2-5 1-15,6-3 0 16,0-2 0-16,0-1 0 16,-1 3 0-16,0 2 0 15,-2 1 0-15,-4 5 0 16,0 3 0-16,-8 4 0 15,-3 4 0-15,-3 2 1 16,-4 4-1-16,0-1 0 16,-1 1 0-16,1 1 0 15,5-4 0-15,3-1 0 16,7-5 0-16,5-3 0 15,7-4 0-15,6-5 0 16,5 2 0-16,0-2 0 16,1 2 0-16,-3 4 0 0,-4 2-1 15,-5 4 1-15,-5 7-1 16,-6 4 0-16,-7 4 1 15,-5 0-2-15,-1 3 2 16,-3-2-2-16,1 0 2 16,2-3-1-16,4-2 1 15,4-4 0-15,3-5 0 16,7 1 0-16,4-3-1 15,4-1 1-15,1-1 0 16,-1 2 0-16,-2 2 0 16,-5 3 0-16,-2 1 1 15,-7 2-1-15,-5 2 0 16,-5 1 1-16,-3 0 1 15,-2-2-1-15,-1-1 0 0,0-3-2 16,1-3 2-16,1-3-2 16,6-3 2-16,2-2-2 15,4-2 0-15,4-2-1 16,5-3 2-16,1 1 0 15,0-2 0-15,0 2 0 16,-2-1 0-16,1 3 2 16,-5-1-2-16,-3 4 0 15,-6 6 1-15,0 2-1 16,-6 8 1-16,-2 7 0 15,-6 6-1-15,-4 5 1 16,0 2 0-16,-3 1 0 16,2-4-1-16,2-16-1 15,11-4-8-15,-8-30-26 0,31-2-1 16,-7-27-2-16,16-7 1 15</inkml:trace>
  <inkml:trace contextRef="#ctx0" brushRef="#br1" timeOffset="23570">15324 12132 63 0,'-1'-19'37'16,"18"-16"-2"-16,11-28 1 16,15-18-30-16,22-34-2 15,22-17 0-15,14-22 1 16,14-12 0-16,7-10-3 15,4-4 1-15,1 9-2 16,-13-1-15-16,-7 30-20 16,-21 16 0-16,-17 22-3 15,-24 18-1-15</inkml:trace>
  <inkml:trace contextRef="#ctx0" brushRef="#br1" timeOffset="24122">17421 9508 94 0,'-20'12'36'0,"-13"3"1"15,-1 11 0-15,-10 1-33 16,1 14-1-16,-3 3 0 15,3 6 0-15,1-2-1 16,12 0 1-16,4-5-3 16,14-8 1-16,13-8-1 15,13-11 0-15,13-11 1 16,11-8-2-16,11-5 1 15,7-2 0-15,0-4 1 0,-3 3-1 16,-5 5 1-16,-10 13-1 16,-14 11 1-16,-11 12-1 15,-18 14 1-15,-13 9-2 16,-7 4-1-16,-7 4 2 15,3-2-2-15,0-12 0 16,13-10-3-16,7-25-6 16,27-9-22-16,3-26-4 15,20-10 3-15,4-20-4 16</inkml:trace>
  <inkml:trace contextRef="#ctx0" brushRef="#br1" timeOffset="25073">17847 9638 103 0,'-15'12'37'16,"6"11"1"-16,-8-1-2 16,4 10-33-16,6 6-1 15,6 11 1-15,-3 4-1 16,5 9 1-16,1-2-1 15,1-2-1-15,4-5 1 16,3-5-1-16,1-15 0 16,5-14 0-16,6-19-1 15,6-17 1-15,4-19-1 16,8-11 1-16,0-14-1 15,7-8 0-15,-5-1 0 0,-1 1 0 16,-4 7 0-16,-7 13 0 16,-6 15 0-16,-8 15 1 15,-16 19-1-15,8 13 0 16,-13 17-1-16,-2 13 1 15,-1 13-2-15,1 1-1 16,8 10-1-16,1-5-1 16,11 0-2-16,3-17-2 15,18 1-3-15,-6-26-6 16,20 1-14-16,-6-24 5 15,14-2 6-15,-13-23 6 16,9-2 9-16,-8-14 3 16,-6-11 7-16,0 5 10 15,-20-14 13-15,0 12-1 0,-20-9-3 16,3 24-6-16,-24-5-5 15,4 25-2-15,-19 7-2 16,3 22-1-16,-9 9-2 16,5 19 0-16,1 9-2 15,5 8 1-15,8 2-2 16,9 2 0-16,11-7-1 15,15-8 0-15,12-13 0 16,10-13-1-16,8-20 1 16,10-13-1-16,4-17 0 15,5-10 0-15,-1-12 1 16,-3-7-1-16,-9-2 0 15,-6 1 0-15,-10 5 0 16,-12 6 0-16,-9 15 0 16,-12 11-1-16,-10 18 1 0,-5 24 0 15,-5 22 0-15,-4 26 1 16,-3 28-3-16,-1 21 3 15,0 21-2-15,1 13 2 16,3 6-4-16,3-6 2 16,2-10-1-16,4-13 1 15,3-24 0-15,4-23 1 16,2-23 0-16,3-21-1 15,2-25 2-15,4-11 0 16,-3-38 1-16,4-10 1 16,2-19-1-16,4-19 0 15,3-16-2-15,5-11 0 16,6-1 1-16,5 1-1 15,4 6-1-15,6 9-4 0,8 12 1 16,2 8-6-16,15 28-9 16,-11-6-7-16,17 20-12 15,-6-3 0-15,10 9-2 16,-6-4 3-16</inkml:trace>
  <inkml:trace contextRef="#ctx0" brushRef="#br1" timeOffset="25714">19533 9723 103 0,'-19'0'37'0,"-10"3"3"15,1 13-2-15,-14-2-29 16,3 12-2-16,-9 4-1 16,1 10-1-16,1 7-1 0,4 5 0 15,4 2-2 1,6 0-2-16,12-7 0 0,11-4 0 15,13-13 0-15,16-16 0 16,12-17 0-16,11-15 0 16,9-14 0-16,5-14 0 15,-1-9 0-15,4-6 0 16,-8 0 0-16,-5 3 0 15,-12 8 0-15,-7 8 0 16,-10 14 0-16,-13 12 0 16,-5 16 0-16,-14 21 0 15,-5 10 0-15,-4 12 0 16,-1 5 0-16,5 4 0 15,7 1 0-15,5-7 0 0,13-10 0 16,14-13 0-16,13-17 0 16,11-12 0-16,8-15 0 15,6-6 0-15,4-9 0 16,-1 3 0-16,-3-2 0 15,-9 8 0-15,-6 9 0 16,-11 13 0-16,-10 16 0 16,-10 12 0-16,-10 9 0 15,-8 11 0-15,-3 3 0 16,-4 1 0-16,3-3 0 15,-1-4 0-15,3-12 0 16,5-11 0-16,3-17 0 16,12-9 0-16,1-15 0 15,1-13 0-15,1-6 0 16,5-11 0-16,1-5 0 0,0-3 0 15,2 2 0-15,5 2 0 16,2 11 0-16,4 0 0 16,12 17-11-16,-8-8-9 15,23 29-5-15,-14-14-3 16,23 25-4-16,-10-13-6 15,16 14-1-15,-6-3 2 16</inkml:trace>
  <inkml:trace contextRef="#ctx0" brushRef="#br1" timeOffset="26626">21029 9656 106 0,'0'0'37'0,"-16"-17"1"15,-2 19 0-15,-11 1-35 16,-5 9 0-16,-3 8 0 15,-2 11 0-15,-4 3-1 16,5 6 1-16,3 0-1 0,14 1-1 16,11-4 0-16,11-9 0 15,13-9-1-15,13-12 1 16,14-7-1-16,8-6 1 15,3-3-1-15,-2 0 0 16,-6-1 1-16,-5 9 0 16,-16 7 0-16,-11 14 0 15,-19 8 0-15,-14 9 0 16,-10 8 0-16,-8 1-2 15,2 4 1-15,-2-7 0 16,9-6-2-16,10-14-5 16,25-4-11-16,-5-19-23 15,41-18 0-15,-1-10 2 16,20-3-4-16</inkml:trace>
  <inkml:trace contextRef="#ctx0" brushRef="#br1" timeOffset="26960">21975 9816 106 0,'0'0'38'15,"0"-20"1"-15,0 20-1 16,-3 16-34-16,0 6-1 15,-5 9 0-15,1 13 0 16,-4 6-2-16,-1 5 0 16,1 1-1-16,3-5-4 15,6-2-3-15,-6-22-29 16,20-7-2-16,-12-20-1 15,31-12-1-15</inkml:trace>
  <inkml:trace contextRef="#ctx0" brushRef="#br1" timeOffset="27472">21965 9481 102 0,'-11'-7'36'0,"11"7"2"15,0 0-1-15,0 0-32 16,25 7-2-16,4 0 1 15,8 3-1-15,3 2 1 16,0 8 0-16,-5 0-1 16,1 9 1-16,-7 8-1 15,-9 7 0-15,-8 9-1 16,-8 8 2-16,-11 3-4 15,1 2 0-15,-7-2 0 16,3-5 0-16,-1-11 0 16,4-8 0-16,6-15 0 0,1-25 0 15,19 1 0-15,-1-21 0 16,6-14 0-16,0-9 0 15,5-10 0-15,0-4 0 16,0-3 0-16,2 2 0 16,-5 5 0-16,-3 4 0 15,-1 10 0-15,-3 3 0 16,3 10 0-16,2 6 0 15,-2 6 0-15,-2 14 0 16,0 13 0-16,-2 12 0 16,-6 18 0-16,-6 17 0 15,-11 18 0-15,-10 15 0 16,-4 9 0-16,-5 0 0 15,4-1-6-15,-4-22-2 0,28-3-13 16,-8-43-5-16,36-10-13 16,-1-33-4-16,25-18 3 15,0-21-2-15</inkml:trace>
  <inkml:trace contextRef="#ctx0" brushRef="#br1" timeOffset="28882">18160 11249 79 0,'0'0'38'16,"6"15"-1"-16,-11-1 0 15,11 13-32-15,-10 9-2 16,4 11 0-16,-5 8 0 16,0 9 2-16,-4 3-2 15,2 0-1-15,-4-8 1 16,6-6-2-16,-5-14 1 15,9-10-1-15,1-29 1 0,0 0-1 16,19-24-1-16,-5-11 2 16,2-13-2-16,2-10 2 15,-1-8-2-15,0-5 1 16,0 0-1-16,0 6-2 15,0 6 2-15,-2 8-1 16,-1 13 1-16,3 9 0 16,4 14 0-16,2 11 0 15,5 9 0-15,6 8 0 16,2 3 0-16,3 3 0 15,4-1 1-15,4-2-1 16,1-4 0-16,3-5 0 16,-4-5 0-16,-4-4 0 15,-6-5 0-15,-3-4 0 16,-11 0 0-16,-8-2 0 0,-15 13 0 15,1-14 0-15,-15 16 0 16,-8 8 0-16,-9 11 0 16,-3 10 1-16,-5 10 0 15,-3 9 0-15,2 6 0 16,6 2 1-16,5 0-1 15,13-5 2-15,10-11-2 16,14-8 1-16,16-17-1 16,14-11-1-16,13-16 1 15,10-13-3-15,6-14 2 16,4-11-1-16,-5-7 0 15,-5-6-1-15,-11-1 2 16,-13 1-1-16,-16 5 0 16,-15 8 1-16,-12 11-1 0,-12 10 1 15,-13 15 0-15,-4 10 0 16,-6 11 0-16,4 7 1 15,3 6-1-15,11 1 1 16,14-1-1-16,16-7 0 16,17-6 1-16,16-9-1 15,16-11 0-15,9-2 0 16,9-12 0-16,3 0 0 15,-2-2 0-15,-7 4 0 16,-11 4 0-16,-12 6 0 16,-10 8 1-16,-19 10-1 15,-12 9 1-15,-17 14 0 16,-9 7-1-16,-8 8 1 0,-1 5 0 15,-2 3 0-15,5-1 0 16,9-4 0-16,9-6 0 16,13-10-1-16,11-11 1 15,12-10-1-15,10-15 0 16,6-10 0-16,5-9 0 15,-3-10 0-15,-2-5 0 16,-4-4 0-16,-12-1 1 16,-9 2-1-16,-11 4 0 15,-9 6 0-15,-8 5 0 16,-2 7 0-16,-2 6-1 15,4 2-1-15,11 13-2 16,1-25-2-16,19 15-5 16,-1-20-7-16,31 4-15 0,-5-17-6 15,17-7 0-15,-1-18-1 16</inkml:trace>
  <inkml:trace contextRef="#ctx0" brushRef="#br1" timeOffset="29064">20260 10511 114 0,'-28'55'39'0,"3"21"0"15,-13 3-4-15,8 13-33 16,2 5-1-16,6 1 0 16,6-5-1-16,5-5-2 15,11-8-2-15,-1-17-6 16,19-5-27-16,-12-23-2 15,12-6 0-15,-18-29-2 16</inkml:trace>
  <inkml:trace contextRef="#ctx0" brushRef="#br1" timeOffset="29492">19945 11053 105 0,'0'0'39'0,"9"-14"4"15,23 11-1-15,7-12-38 16,21-2 1-16,10-6-2 15,11-1 1-15,3-1-1 16,-2 2 1-16,-11 3-3 16,-5 5 1-16,-17 9-2 15,-13 5 0-15,-22 9 0 16,-16 7 0-16,-15 5 0 0,-12 4 0 15,-1 2 0-15,-5-1 0 16,9 1 0-16,6-5-2 16,13-5 1-16,7-16-1 15,34 16 0-15,4-14 1 16,10-2 1-16,2 1-1 15,0 2 2-15,-6 6-1 16,-14 9 1-16,-12 8 0 16,-21 10 0-16,-16 9 0 15,-15 5 0-15,-6 3-1 16,-9-3-1-16,0-7-2 15,12-7-7-15,0-26-4 16,31 1-9-16,-5-32-20 0,32-8 0 16,9-21-1-16,21-5 1 15</inkml:trace>
  <inkml:trace contextRef="#ctx0" brushRef="#br1" timeOffset="29675">21132 11007 131 0,'-16'27'41'0,"-15"-5"-9"16,-7-2-4-16,16 2-48 15,-28-13-26-15,16 6 0 16,-3 0-2-16,4 9 2 16</inkml:trace>
  <inkml:trace contextRef="#ctx0" brushRef="#br2" timeOffset="34318">17284 12313 72 0,'0'0'36'0,"0"0"-1"15,0 0 1-15,0 18-32 16,1 9-2-16,-2 15 0 16,2 12 0-16,-3 9 0 15,1 12 0-15,-1 3-1 0,0-2 0 16,2-6-2-16,3-13-3 15,8-8-15-15,-4-30-18 16,12-18 1-16,-8-24-2 16,9-12 1-16</inkml:trace>
  <inkml:trace contextRef="#ctx0" brushRef="#br2" timeOffset="34806">17072 12359 88 0,'-32'4'39'16,"3"-8"0"-16,29 4 0 15,0 0-35-15,16-25-2 16,25 0 0-16,15-4 0 0,6 0 0 16,10-2-1-16,2 7 0 15,-5 6 0-15,-3 10-1 16,-8 11 1-16,-10 12-1 15,-12 10 0-15,-11 12 1 16,-9 7 0-16,-8 10-1 16,-4 5 0-16,-6 5-1 15,-4-1 2-15,-2 0-1 16,1-3 0-16,-3-7-1 15,6-7 0-15,3-10 2 16,4-8-1-16,5-17 0 16,10-10 1-16,4-13-1 15,7-13 0-15,1-5 1 16,4-5-1-16,1-8 1 0,-2 6 0 15,-3 2 0-15,-6 12 0 16,-4 7-1-16,-5 12 1 16,-15 4-1-16,15 20 1 15,-12 2-1-15,-1 6-2 16,0 5 1-16,0-3-2 15,4 4 0-15,0-9-2 16,8-1-2-16,-2-17-7 16,21 4-24-16,-10-23 2 15,14 3-4-15,-6-18 3 16</inkml:trace>
  <inkml:trace contextRef="#ctx0" brushRef="#br2" timeOffset="34980">18268 12524 87 0,'-6'-16'38'0,"6"16"1"0,-16 8-1 16,15 14-31-16,-11 5-4 15,5 8-2-15,2 5 0 16,4 3-3-16,6 4 1 16,0-11-3-16,8 4-4 15,-6-17-28-15,17-5-2 16,-7-19 0-16,10-8-1 15</inkml:trace>
  <inkml:trace contextRef="#ctx0" brushRef="#br2" timeOffset="35430">18359 12294 87 0,'-12'-6'34'0,"12"6"-1"16,0 10-4-16,0-10-36 15,32 20-8-15,-10-20-11 16,15 10-8-16,0-9-1 15,8 6 2-15,-10-8 20 16,8 7 10-16,-8 2 7 16,-15-9 10-16,3 15 12 15,-23-14 10-15,6 20 1 16,-16-11 0-16,5 14-17 15,-18-12-10-15,7 13-2 16,-6-6-3-16,3 5-1 16,2-4-1-16,6 3-2 15,4-3 0-15,8-4-1 0,9-4 0 16,10-6-1-16,8 1 2 15,5-3-2-15,4 1 1 16,3-2 1-16,-7 6-1 16,-1 3 1-16,-13 7-1 15,-9 7 1-15,-10 2-1 16,-10 5 1-16,-8-1-1 15,-4-2 1-15,-3-3-3 16,2-11-1-16,8-1-5 16,-5-23-21-16,20 9-10 15,3-28-1-15,11 5-2 16</inkml:trace>
  <inkml:trace contextRef="#ctx0" brushRef="#br2" timeOffset="36174">19825 12380 91 0,'-4'-23'39'15,"4"23"-1"-15,0 0-3 16,0 0-32-16,-16 20-1 15,7 9 1-15,-5 5-1 16,1 10-1-16,-5 2 0 16,2 1-1-16,0-3 1 15,5-5-1-15,1-11 1 16,10-14-1-16,0-14 1 15,15-15-1-15,3-14 0 16,5-12 1-16,2-9 1 16,3-4-1-16,-3-5 0 0,0 2 0 15,-4 6 0-15,-4 10 0 16,-6 12 0-16,-3 13-1 15,-8 16 0-15,0 0 1 16,0 33-1-16,-1-2 1 16,-3 6-2-16,5 2 2 15,4 0-1-15,5-4 1 16,5-11-1-16,9-10 1 15,7-14 0-15,7-13 0 16,5-9 0-16,5-8 0 16,-2-6 0-16,-3-2 0 15,-2 5 0-15,-7 5-1 16,-9 4 0-16,-5 11 0 15,-7 10 1-15,-13 3-1 16,12 26-1-16,-15 2 1 0,3 7-2 16,0 7 1-16,5 6-3 15,-1-5-3-15,12 8-5 16,-5-20-13-16,18 8-14 15,-5-18 0-15,16 0-1 16,-7-19 1-16</inkml:trace>
  <inkml:trace contextRef="#ctx0" brushRef="#br2" timeOffset="36542">20784 12331 94 0,'-34'10'37'0,"4"13"2"16,-7-1-1-16,10 10-33 15,0-1-1-15,8 2-2 16,7-3 1-16,10-2-2 16,6-4 1-16,7-7-2 15,11-7 1-15,4-11-2 16,5-10 2-16,4-7 1 15,-1-5-2-15,-1-5 2 16,-3-5-2-16,-3 0 1 16,-11-2 0-16,-2 6 0 15,-5 6-1-15,-4 5-1 16,-5 18 1-16,0 0-1 15,-14 3 0-15,5 19 1 16,-1 6-1-16,1 5-1 0,7 4-1 16,-1-7-4-16,21 6-10 15,-8-27-21-15,26-2 0 16,3-23-3-16,19-10 3 15</inkml:trace>
  <inkml:trace contextRef="#ctx0" brushRef="#br2" timeOffset="36759">21377 11809 109 0,'-31'37'39'15,"9"22"2"-15,-7 3-4 16,12 16-37-16,5 5 2 15,7-1-3-15,7-2 1 0,6-2 0 16,9-9-4-16,2-17-4 16,16-4-23-16,-8-28-8 15,12-8 0-15,-8-22-3 16</inkml:trace>
  <inkml:trace contextRef="#ctx0" brushRef="#br2" timeOffset="37031">21566 12084 86 0,'-25'19'39'16,"-11"0"1"-16,6 14 0 0,-8-4-19 16,9 2-18-1,5-2-1-15,8-1 1 0,4-4-1 16,9-6-1-16,7-5 1 15,10-5-1-15,6-3 0 16,5-4 0-16,7-2-1 16,1-1 0-16,7-1-2 15,0-3-2-15,5 5-2 16,-8-11-11-16,17 13-19 15,-16-15-4-15,8 7-1 16,-10-9-1-16</inkml:trace>
  <inkml:trace contextRef="#ctx0" brushRef="#br2" timeOffset="37405">21818 12278 100 0,'-10'19'40'16,"-2"-14"0"-16,12-5-1 15,27 2-36-15,1-11-1 16,9-8 1-16,7-2-2 16,6-6 1-16,4-1-1 15,-2 0 0-15,-7 2 0 16,-10 2-1-16,-8 6 1 15,-17 4-1-15,-10 12 0 16,-17-3 0-16,-11 7 0 16,-10 10-1-16,-6 8 1 15,-3 8-1-15,0 2 1 0,3 6 0 16,9-1 0-16,11 1 0 15,11-3 0-15,20-3-3 16,12-12 0-16,20-6-4 16,10-16-1-16,25 2-5 15,-7-24-15-15,26 8-10 16,-9-20 0-16,8 4 0 15,-8-8 2-15</inkml:trace>
  <inkml:trace contextRef="#ctx0" brushRef="#br2" timeOffset="37706">22596 12083 85 0,'-42'5'37'16,"8"15"2"-16,-5-5 0 0,16 7-27 16,2-2-7-16,12 3-1 15,4-4-2-15,10 2 1 16,7-5-1-16,8-4 0 15,3-4-1-15,4 0 1 16,-2-2-1-16,0 0 0 16,-3 3 0-16,-6 2-1 15,-8 5 1-15,-5 2 0 16,-8 3 0-16,-6 5 0 15,-5 1-1-15,-4 1 0 16,-1 0-2-16,-3-4-3 16,8 4-7-16,-13-24-13 15,23 9-15-15,-14-16 0 16,20 3-2-16,-23-14 1 15</inkml:trace>
  <inkml:trace contextRef="#ctx0" brushRef="#br2" timeOffset="38464">17957 13365 75 0,'0'0'39'0,"-1"12"-1"16,1-12 0-16,4 18-34 15,-4 6-2-15,1 15 1 16,-4 11 0-16,-2 13 0 0,-1 5 0 16,-5 4-1-16,2-5 0 15,5-6 0-15,5-16-1 16,6-19 0-16,9-22-1 15,12-21 1-15,9-23-1 16,6-13 0-16,5-10 1 16,2-4-1-16,-2 2 1 15,-6 5-1-15,-3 13 0 16,-12 10 0-16,-7 21 0 15,-6 15 0-15,-9 17-1 16,-4 18 1-16,-3 11 0 16,-2 11 0-16,4 5 0 15,0 4 1-15,5-4-1 0,4-8 1 16,5-12-1-1,8-11 1-15,3-17 1 0,5-15-1 16,1-20 0-16,1-10 1 16,-2-17-1-16,-1-6 0 15,-1-5-1-15,-10-6 0 16,-1 5-1-16,-7 2-2 15,0 12-1-15,-5 2-6 16,10 26-12-16,-15-5-13 16,19 21-4-16,-19 3 0 15,33 4-2-15</inkml:trace>
  <inkml:trace contextRef="#ctx0" brushRef="#br2" timeOffset="38885">19084 13451 79 0,'-23'3'39'0,"-9"-3"-1"16,6 14 1-16,-10 3-33 15,7 15-1-15,0 3 0 16,6 12-1-16,4 4-1 15,8 1 0-15,8-2-1 16,7-2 0-16,11-11 0 16,9-13-1-16,7-14 0 15,4-16-1-15,4-18 1 16,4-10-1-16,-1-15 1 15,-5-3-2-15,-5-4 1 0,-3 0 0 16,-9 6 0-16,-5 7 0 16,-7 12 0-16,-7 14-1 15,-1 17 1-15,-10 5 0 16,-1 20 0-16,2 9-1 15,1 8 1-15,3 5-2 16,4 4 0-16,6-6-1 16,9-6-3-16,4-24-6 15,21 0-10-15,-6-40-10 16,25-7-6-16,-4-24-1 15,12-11 0-15</inkml:trace>
  <inkml:trace contextRef="#ctx0" brushRef="#br2" timeOffset="39073">19753 12927 90 0,'-27'57'37'0,"-9"14"1"16,7 21 0-16,-8-1-34 15,13 8-2-15,5-3-1 16,9-9-2-16,10-11-1 15,3-19-7-15,21-5-25 16,-9-28-4-16,10-7 0 16,-9-28-2-16</inkml:trace>
  <inkml:trace contextRef="#ctx0" brushRef="#br2" timeOffset="39267">19518 13379 98 0,'-22'-4'40'15,"-2"-4"1"-15,24 8-2 16,0 0-35-16,22-3-3 15,11-6-1-15,11-5-1 16,9 0-2-16,7-3-1 16,16 4-8-16,-10-12-16 15,16 14-11-15,-15-4 1 16,4 13-3-16,-17-5 2 15</inkml:trace>
  <inkml:trace contextRef="#ctx0" brushRef="#br2" timeOffset="39877">19976 13480 90 0,'-18'33'39'0,"0"-17"0"16,22 6 1-16,-4-22-36 15,25 7-2-15,6-17 0 16,7-6 0-16,3-6-1 15,1-5 0-15,1-3 0 16,-9-3 0-16,-9 1 0 16,-3 2-1-16,-13 4 1 15,-11 6 0-15,-7 6-1 16,-7 9 0-16,-8 9 0 15,-1 7 1-15,-5 13-1 16,3 10 0-16,1 5 0 0,7 6 0 16,6-1 0-16,9 0 1 15,6-6 0-15,15-6 0 16,9-10-1-16,7-14 1 15,11-10 0-15,7-6 0 16,0-5-1-16,3-8 1 16,-3 2-1-16,-9 0 0 15,-6 6 1-15,-8 9-1 16,-9 6 0-16,-10 11 0 15,-8 8 0-15,-5 5 0 16,-3 9-1-16,1 0 0 16,-3 0 0-16,4-5 0 15,1-3 0-15,3-8 1 16,1-19 0-16,0 0 0 15,13-9 0-15,-7-15 1 0,0-7 1 16,1-11-1-16,-2-5 1 16,2-4-1-16,3-1 0 15,2 2-1-15,1 6 1 16,1 6-1-16,4 7-2 15,3 4-1-15,6 13-4 16,-4-5-9-16,18 21-7 16,-9-16-8-16,20 18-9 15,2-15-1-15,18 14 0 16</inkml:trace>
  <inkml:trace contextRef="#ctx0" brushRef="#br2" timeOffset="40518">21563 13347 94 0,'-13'3'39'16,"-12"-5"1"-16,9 16-2 15,-7-3-35-15,0 10 0 16,-4 6-1-16,3 9 0 15,-1 6 0-15,4 4 0 16,5 0 0-16,5 1-1 0,7-6 1 16,8-8-1-16,8-10-1 15,12-14 0-15,5-13 1 16,5-15-1-16,6-11 0 15,3-11 0-15,-3-8 1 16,1-4-1-16,-8-3 0 16,-4 4 1-16,-7 2-1 15,-7 10 1-15,-8 8-1 16,-6 16 1-16,-1 16-2 15,-16 8 1-15,5 20 0 16,-7 16-1-16,4 23 0 16,-1 15 0-16,5 20 0 15,-3 6 0-15,8 11 0 16,2 3 1-16,3-2-1 15,2-5 0-15,-1-15 1 0,3-7 0 16,-8-22 0-16,2-13 2 16,-7-18-1-16,-5-18 0 15,-5-15 0-15,0-15-1 16,-9-16 0-16,5-14-1 15,0-13-2-15,3-12-3 16,14-1-5-16,-2-17-6 16,22 20-5-16,-9-22-8 15,26 18-8-15,-3-10-2 16,18 10 1-16</inkml:trace>
  <inkml:trace contextRef="#ctx0" brushRef="#br2" timeOffset="40891">22453 13336 55 0,'-18'-8'37'16,"-3"12"-1"-16,-15-6 2 15,6 13-19-15,-16-5-10 16,8 13-1-16,-2 1-2 15,4 12 0-15,0 3-2 16,7 8 0-16,3 1-1 16,10 6-1-16,8-3 0 15,12-4-1-15,7-10 0 16,13-10 0-16,8-13 0 15,6-13 0-15,3-12-1 0,0-12 1 16,0-10 0-16,-6-6-1 16,-5-3 1-16,-13-4-1 15,-8 5-1-15,-9 1-1 16,-5 9-2-16,-11 5 0 15,3 15-3-15,-14 1-7 16,14 25-6-16,-13-7-5 16,17 20-10-16,-2-5-3 15,12 7-2-15,2-5 2 16</inkml:trace>
  <inkml:trace contextRef="#ctx0" brushRef="#br2" timeOffset="41176">23001 13389 96 0,'-7'11'40'16,"8"7"0"-16,-5-2 0 16,2 12-36-16,-2 5-2 15,-1 6-1-15,1 5-2 16,-1-2-1-16,5 5-7 15,-9-23-16-15,17 6-13 16,-8-30-1-16,18 7-1 16,-3-29 0-16</inkml:trace>
  <inkml:trace contextRef="#ctx0" brushRef="#br2" timeOffset="41657">23057 13107 93 0,'-12'2'36'16,"0"1"-2"-16,11 12 0 15,11 2-35-15,5-6-2 16,8 5 0-16,6-2 0 16,4 3 0-16,1 3 1 15,4 2 1-15,-3 2 0 16,-7 1 3-16,-3 4 1 0,-12-3 1 15,0 5 0-15,-13-4 1 16,-3 5 0-16,-7-6 1 16,-4 4-1-16,-1-4-1 15,2 0 0-15,-1-4-1 16,4-1-2-16,4-6 1 15,4-3-1-15,2-12-1 16,11 3 1-16,3-15-1 16,6-5 0-16,2-6 0 15,6-8 1-15,1-5-1 16,2-4 1-16,0-4-1 15,-5 2 1-15,-2 5 0 16,-5 8 0-16,-5 11-1 16,-14 18 1-16,0 0-1 0,3 30-1 15,-12 10 0-15,-2 5-3 16,3 6-1-16,4-7-7 15,15 7-6-15,-5-32-9 16,29 2-10-16,2-29-2 16,24-6-2-16,8-24 3 15</inkml:trace>
  <inkml:trace contextRef="#ctx0" brushRef="#br2" timeOffset="41882">24454 12461 103 0,'-29'36'41'0,"-8"6"-1"16,11 21 0-16,-6 13-39 15,5 0-3-15,5 9 0 16,2 0-1-16,5 13-7 15,-7-12-18-15,20 7-11 16,-4-14 0-16,17-2-3 16,1-19 2-16</inkml:trace>
  <inkml:trace contextRef="#ctx0" brushRef="#br2" timeOffset="42041">24554 13656 115 0,'-16'8'45'15,"-1"9"-1"-15,-17-16-3 0,19-1-41 16,-8 1-7-16,-5-17-12 15,28 16-7-15,-19-11-18 16,19 11-1-16,0 0-1 16,11 1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06.4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5926 67 0,'-8'-32'35'16,"2"5"-2"-16,-1 1 2 15,7 26-32-15,-7-23 2 16,7 23-1-16,6 16 0 0,-1 19-1 16,-3 13 1-16,4 25-1 15,-4 24-1-15,3 24 0 16,-2 24 1-16,1 16-1 15,-4 14 0-15,0 1 1 16,-4-1-3-16,2-15 2 16,-4-19-1-16,3-20 1 15,-1-30-2-15,4-22 0 16,5-34 1-16,-5-35 0 16,0 0-1-16,17-58 1 15,-12-9-1-15,2-25 0 16,-4-24 1-16,0-21-1 15,-6-23 0-15,0-10-1 16,-1-15 0-16,2 3 0 16,3 5 0-16,7 3 0 0,4 12 0 15,12 15 0-15,10 21 0 16,9 20 0-16,6 23 2 15,8 18-2-15,9 15 2 16,6 20-2-16,0 19 2 16,-5 18-1-16,-1 25 1 15,-6 18-1-15,-10 21 1 16,-12 19 0-16,-19 19 1 15,-20 16 0-15,-24 13 0 16,-21 7 0-16,-20-1 0 16,-13-1 0-16,-8-15 0 15,0-18-2-15,8-19-5 16,2-40-16-16,33-21-18 15,9-36 0-15,27-25-2 0,15-33 0 16</inkml:trace>
  <inkml:trace contextRef="#ctx0" brushRef="#br0" timeOffset="1">2425 5651 85 0,'-4'20'36'0,"4"12"2"16,-5 1-2-16,9 22-32 16,-4 13 1-16,8 22-1 15,-5 19 0-15,-1 23 0 0,-5 16 0 16,-4 14 1-16,-8 9-2 15,-2-2 0-15,-1-7-2 16,0-14 2-16,3-21-3 16,3-21 2-16,6-24-3 15,10-26 1-15,8-28 0 16,6-25 1-16,9-22-2 15,3-17 1-15,7-21 1 16,3-12-1-16,-2-12 0 16,3-3 0-16,-3-1 0 15,-2 8 0-15,-3 18-1 16,-8 9 0-16,-3 23 0 15,-3 18 1-15,-2 21-1 0,-4 16 0 16,3 18-1 0,-1 5-1-16,8 9-2 0,3-8 1 15,15 6-5-15,3-22-3 16,31 1-19-16,-4-27-6 15,20-10 1-15,1-23-1 16</inkml:trace>
  <inkml:trace contextRef="#ctx0" brushRef="#br0" timeOffset="2">3813 6857 80 0,'-33'-18'39'0,"-2"14"-2"16,-16 4 2-16,4 22-25 15,-7-3-5-15,5 18-4 0,1 8-1 16,8 13 1-1,9 10-3-15,8 4 1 0,11-2-2 16,15 2 0-16,13-10-1 16,12-10 1-16,15-19-1 15,10-19 0-15,9-22 0 16,9-21 1-16,1-25-1 15,2-16 1-15,-10-11-1 16,-6-5 0-16,-19-1-1 16,-15 3 0-16,-19 9-1 15,-14 12-1-15,-13 17 1 16,-13 17-1-16,-7 11 1 15,-4 13-3-15,9 8 0 16,2 2-3-16,22 13-21 16,2-18-10-16,21 0 2 0,12-23-2 15</inkml:trace>
  <inkml:trace contextRef="#ctx0" brushRef="#br0" timeOffset="3">4751 5294 83 0,'20'-41'39'0,"-8"46"-2"16,-18 35 2-16,-1 40-34 16,-17 40-1-16,-4 33-2 15,-3 34 0-15,-1 27-1 16,-2 18 1-16,1-1 1 15,2-2-2-15,8-17 1 0,5-24-4 16,2-33-2-16,16-21-10 16,-1-50-22-16,17-26-2 15,-3-40 0-15,10-26-1 16</inkml:trace>
  <inkml:trace contextRef="#ctx0" brushRef="#br0" timeOffset="4">4302 6635 102 0,'-16'31'40'0,"5"-3"0"16,21 5-2-16,10-10-38 15,15-8 1-15,17-4-1 0,18-2 1 16,13-7 0-16,10-3 0 15,7-6-1-15,5 1 0 16,-2-2 1-16,1 0-1 16,-11 1 1-16,-12-1-1 15,-17 5 0-15,-14 0 1 16,-18 6-1-16,-16 5 1 15,-15 8-1-15,-12 9 2 16,-10 9 0-16,-9 12 0 16,-3 8-1-16,2 10 2 15,2 6-2-15,5 4 1 16,9-2-1-16,11-3-1 15,14-9 0-15,13-11 1 16,16-20-1-16,14-17 0 16,9-22 1-16,4-18-1 0,0-20 1 15,-1-12-1-15,-12-12 0 16,-15-5 0-16,-18 2-2 15,-22-1-1-15,-26 12 1 16,-20 6-2-16,-12 16 1 16,-14 11-1-16,-2 14 1 15,-3 4-3-15,14 15-7 16,2-12-21-16,34 13-4 15,15-13-1-15,31 4-1 16</inkml:trace>
  <inkml:trace contextRef="#ctx0" brushRef="#br0" timeOffset="5">6074 7220 104 0,'-4'20'41'0,"4"-20"0"16,16 19-2-16,13-27-35 15,21-7-2-15,12-4 0 16,17-4-2-16,14-5-1 15,6-5-6-15,25 17-21 16,-7-11-11-16,5 16-2 16,-6-1-1-16,5 12 1 15</inkml:trace>
  <inkml:trace contextRef="#ctx0" brushRef="#br0" timeOffset="6">8630 5762 43 0,'0'-27'31'15,"0"-1"2"-15,0 11 1 16,-5-5-24-16,5 22-1 15,0-17-1-15,0 17 1 16,5 29-3-16,-1 21 0 16,0 14-1-16,-1 24 0 15,-1 29-1-15,-5 19-1 16,-5 18 1-16,-3 10-1 15,-7-1 0-15,0-8-1 16,0-6-4-16,3-26-3 16,16-6-16-16,1-36-16 15,18-23 0-15,7-30-2 16,17-20 1-16</inkml:trace>
  <inkml:trace contextRef="#ctx0" brushRef="#br0" timeOffset="7">9035 6670 100 0,'-14'28'37'0,"-7"8"1"16,4 18 0-16,-6 5-35 15,4 7 0-15,4 0-1 16,6-2 0-16,4-3-3 15,5-7 1-15,12-4-10 16,-4-20-26-16,20-5-3 16,-4-23 1-16,9-14-1 0</inkml:trace>
  <inkml:trace contextRef="#ctx0" brushRef="#br0" timeOffset="8">9042 6073 93 0,'-25'-21'36'15,"4"16"-1"-15,8 15-4 16,11 18-41-16,5-9-26 16,25 9 3-16,10 1-3 15,18 9 2-15</inkml:trace>
  <inkml:trace contextRef="#ctx0" brushRef="#br0" timeOffset="9">9764 6672 100 0,'-43'25'38'16,"1"17"1"-16,-9-5-1 16,14 10-32-16,-6-2-1 15,8 4 0-15,8 1-3 16,12-3 2-16,10-7-3 15,17-12 3-15,12-13-3 16,11-12-1-16,10-14 0 16,8-15 1-16,4-10-1 15,2-13-2-15,-3-8 2 16,-4-9-2-16,-6-1 1 0,-9 1-1 15,-9 3 1-15,-8 9-1 16,-12 13 1-16,-9 15 1 16,1 26 0-16,-26 12 0 15,2 36 1-15,-4 24 1 16,-3 29-1-16,1 24 1 15,1 18-1-15,7 15-1 16,6 4 0-16,5-1 1 16,10-13-1-16,4-10-1 15,3-21 1-15,7-19 0 16,-4-30 1-16,-1-17 1 15,-5-28-1-15,-3-23 1 16,-10-16-1-16,0-20 0 16,-6-22 1-16,-2-14 0 0,-2-14-2 15,3-13 1-15,8-8-1 16,7-2 2-16,6 0-2 15,13 4 0-15,7 6 0 16,11 4-2-16,13 9-1 16,8 3-3-16,12 13-6 15,-4-16-12-15,24 16-14 16,-6-13-5-16,13 3 2 15,-4-10-1-15</inkml:trace>
  <inkml:trace contextRef="#ctx0" brushRef="#br0" timeOffset="10">10921 5720 95 0,'-39'13'40'0,"-1"30"1"16,-13 7 0-16,2 30-34 15,0 18-1-15,4 20-1 16,-1 12 0-16,8 9-1 15,5 2 0-15,8-4 0 16,8-11-3-16,6-10 1 16,7-20-2-16,7-19 0 15,5-19 0-15,10-18 0 16,3-25 0-16,10-16 0 15,1-21 0-15,9-14 0 16,1-13 0-16,1-10 0 16,2-11 0-16,-5 3 0 15,-2 7 0-15,-6 8 0 16,-6 16 0-16,-9 9 0 0,-3 21 0 15,-12 6 0-15,11 35 0 16,-11-1 0-16,1 11 0 16,2 1 0-16,2 7 0 15,7-8 0-15,8-1 0 16,5-16-5-16,18-8-4 15,-2-26-11-15,30 3-9 16,-8-34-12-16,13-4 2 16,-2-21-3-16,7-10 4 15</inkml:trace>
  <inkml:trace contextRef="#ctx0" brushRef="#br0" timeOffset="11">11799 5894 103 0,'-33'34'41'0,"-6"47"-1"16,-19 10 0-16,6 24-35 15,1 6 0-15,10 4-2 16,2 2 1-16,12-9-4 16,13-8-4-16,6-24-7 15,26-1-18-15,-9-34-9 16,17-12-2-16,-11-32 1 15,7-13-1-15</inkml:trace>
  <inkml:trace contextRef="#ctx0" brushRef="#br0" timeOffset="12">11432 6467 125 0,'16'-24'41'16,"25"23"1"-16,10-8-6 16,19 15-32-16,20-2-4 15,16-5-6-15,24 18-13 16,-13-22-17-16,13 17-7 15,-10-11 0-15,-5 10-1 16</inkml:trace>
  <inkml:trace contextRef="#ctx0" brushRef="#br0" timeOffset="13">2283 8698 90 0,'-23'-21'39'0,"-4"7"-1"16,-13-4 1-16,-2 12-35 15,-13 4 0-15,1 16-2 16,-5 7 0-16,0 8-1 15,-3 7 1-15,9 3-2 0,3 2 1 16,12 4-1-16,15-1 1 16,14-4-2-16,18-5 1 15,19 2 1-15,15-4-1 16,9 2 0-16,9 2 0 15,4 2 0-15,-4 2 1 16,-7 5-1-16,-14 3 1 16,-15 4-1-16,-20 2 1 15,-13 5 0-15,-18-2 0 16,-10-6 0-16,-7-3 0 15,-1-12-2-15,3-7 0 16,8-19-3-16,14-9-1 16,6-30-13-16,31 2-21 15,3-18 1-15,20 1-1 16,7-17 0-16</inkml:trace>
  <inkml:trace contextRef="#ctx0" brushRef="#br0" timeOffset="14">2649 8874 85 0,'10'-13'37'16,"-8"1"0"-16,-2 12-1 15,0 0-30-15,-14 35 1 16,-4-4-2-16,3 16 0 15,-5 12-2-15,2 10 1 16,-2-1-2-16,10 4 1 16,4-9-1-16,10-8 0 0,11-14-1 15,11-18 0-15,12-19-1 16,15-22 1-16,6-19-1 15,4-17 0-15,3-12 1 16,2-9-1-16,-4-7 0 16,-4-3 0-16,-13 2 0 15,-8 14 0-15,-10 10 0 16,-8 18 0-16,-9 18-1 15,-12 23 1-15,0 0-1 16,-23 56 1-16,3 25-1 16,-8 22 1-16,0 34 0 15,-3 18 0-15,1 20 1 16,2 10 0-16,4 3 0 15,3-7 0-15,7-18 0 16,1-19-1-16,4-29 0 0,1-26 1 16,1-26-1-16,-3-29 1 15,-3-32-1-15,1-26 1 16,1-28 0-16,5-26-1 15,0-25 1-15,8-19-2 16,8-14-1-16,5-12 1 16,10 2-1-16,5 2-1 15,9 17 0-15,0 8-1 16,6 24-2-16,-2 7-4 15,16 34-8-15,-14-2-15 16,15 24-4-16,-5-3 0 16,10 17-1-16</inkml:trace>
  <inkml:trace contextRef="#ctx0" brushRef="#br0" timeOffset="15">3862 8984 92 0,'-7'20'39'0,"-13"-3"0"16,7 18 0-16,-14 3-31 15,7 7-2-15,-3 4-2 16,2 7 0-16,-1 2-1 16,5-2-1-16,1-4 0 15,5-12-1-15,5-9 0 16,8-13 0-16,-2-18-1 15,21-7 1-15,1-23-1 16,4-8 0-16,5-11 1 16,1-10 0-16,1-1-1 0,-3-1 0 15,-2 7 1-15,-7 9-1 16,-4 10 0-16,-3 14 1 15,-14 21-1-15,10 6 0 16,-8 17 1-16,0 12-1 16,1 5 0-16,5 4 0 15,9 0-1-15,2-6-2 16,15-7-1-16,5-20-3 15,20-6-6-15,-1-39-9 16,27 6-11-16,-12-31-6 16,14-4-1-16,-11-16 1 15</inkml:trace>
  <inkml:trace contextRef="#ctx0" brushRef="#br0" timeOffset="16">4807 8421 107 0,'-18'9'40'0,"-17"12"-1"15,2 36 0-15,-1 10-35 16,-3 13-1-16,3 13-1 15,5 10-1-15,8 4-1 16,8 2 0-16,6-6-2 16,6-13-1-16,12-5-4 15,-7-26-9-15,18 0-16 16,-16-29-9-16,8-8 2 15,-14-22-2-15</inkml:trace>
  <inkml:trace contextRef="#ctx0" brushRef="#br0" timeOffset="17">4465 9075 99 0,'5'-22'39'16,"3"-3"-1"-16,15 12 0 16,4-10-35-16,19-3-3 15,13-2-4-15,4-24-16 16,23 8-17-16,-3-11 0 15,7-1-2-15,-3-9 0 16</inkml:trace>
  <inkml:trace contextRef="#ctx0" brushRef="#br0" timeOffset="18">5389 8268 109 0,'-48'53'41'0,"-16"6"1"16,8 27-3-16,-6 0-34 15,8 7-1-15,4 3-2 16,7 5 1-16,6-4-2 15,13-5 0-15,10-10-1 16,9-11 0-16,10-12 0 16,5-13-1-16,8-18 1 15,1-15 0-15,4-20 0 16,6-17 0-16,-2-12 0 15,0-12 0-15,-1-6 0 16,0-9 0-16,2 1 0 16,-2 6 0-16,-3 11 0 15,-3 14 0-15,-4 15 0 16,-3 20 0-16,-5 17 0 0,-8 18 1 15,-3 17-2-15,-4 11 1 16,1 7 0-16,1 3-1 16,8-1-1-16,6-8-1 15,15-5-2-15,4-28-9 16,30 7-8-16,-8-38-7 15,17 3-8-15,-9-25-4 16,8-8 0-16,-13-13 1 16</inkml:trace>
  <inkml:trace contextRef="#ctx0" brushRef="#br0" timeOffset="19">5635 9161 100 0,'-23'33'40'0,"-1"-10"0"15,17 10-1-15,6-12-37 16,19-4 1-16,12-9-2 15,13-9 1-15,9-10-1 16,5-12 0-16,2-8-1 16,3-10 1-16,-8-4 0 15,-5-4-1-15,-9-4 1 16,-12 0 0-16,-11 3 0 15,-7 7 1-15,-15 8-1 16,-8 9 0-16,-11 14 1 16,-8 18-1-16,-9 14 0 15,-4 18 0-15,0 13 0 16,1 14-1-16,5 4 0 0,10 3 0 15,11-2 0-15,17-8-1 16,15-5-2-16,13-20-3 16,26-1-8-16,-4-31-9 15,32 6-10-15,-4-27-8 16,14-3-1-16,1-16 0 15</inkml:trace>
  <inkml:trace contextRef="#ctx0" brushRef="#br0" timeOffset="20">6937 8870 87 0,'-23'-23'40'15,"-5"16"-1"-15,-18 2 2 16,9 20-34-16,-16 2-2 15,3 13 0-15,2 2-2 16,10 7-1-16,8-2 0 16,14 6-1-16,11-8 0 15,14-5-1-15,15-7 1 16,8-8-1-16,10-4 0 15,9-2 0-15,-1-4 0 16,-3-5-1-16,-2 0 1 0,-7 1 0 16,-12 6 1-16,-11 5-1 15,-13 9 0-15,-12 3 0 16,-9 7 1-16,-6 5-1 15,-3 7 1-15,-3-1-1 16,4 0 2-16,3-6-2 16,11 1 0-16,8-16-4 15,17-1-2-15,4-29-14 16,32 9-6-16,-7-26-12 15,22-2-4-15,-4-20 0 16,9-4 1-16</inkml:trace>
  <inkml:trace contextRef="#ctx0" brushRef="#br0" timeOffset="21">7345 8853 110 0,'-18'17'41'0,"-15"9"2"16,8 27-3-16,-2 5-36 15,2 12-1-15,3 6-2 16,6 5 0-16,12-3 0 15,5-6-2-15,14-8-2 16,2-19-2-16,19-6-10 16,-12-38-10-16,18 1-12 15,-12-29-4-15,9-10-1 16,-11-22 1-16</inkml:trace>
  <inkml:trace contextRef="#ctx0" brushRef="#br0" timeOffset="22">7351 8495 98 0,'-22'-7'36'0,"6"14"-3"16,16 12-19-16,14-10-50 16,9 11 0-16,8-4-2 15,18 4 0-15</inkml:trace>
  <inkml:trace contextRef="#ctx0" brushRef="#br0" timeOffset="23">8025 8723 109 0,'-33'35'41'15,"-23"-7"3"-15,4 15-3 0,-15-4-36 16,8 8 0-16,4-2-3 16,9 0 0-16,10-2-2 15,16-3 1-15,24-10-1 16,14-1 0-16,22-14 0 15,10-3 0-15,7-7-1 16,7-4 1-16,-4 4 0 16,-4-1 1-16,-13 3-1 15,-11 10 0-15,-18 8 0 16,-14 8 0-16,-15 7 0 15,-11 2 0-15,-4 4-1 16,-2-1 0-16,3 0-1 16,-1-11-4-16,16 7-7 0,-2-33-8 15,30 12-6-15,-10-33-11 16,31 2-3-16,2-17-3 15,19-7 2-15</inkml:trace>
  <inkml:trace contextRef="#ctx0" brushRef="#br0" timeOffset="24">8535 9197 115 0,'-11'27'44'16,"11"-27"0"-16,6 16-1 15,22-22-40-15,18-2-1 16,17-1 0-16,10-1-2 0,13 4-2 16,6-9-3-16,10 15-8 15,-14-20-7-15,14 25-8 16,-28-20-15-16,6 8-1 15,-16-12-1-15,-6 1 3 16</inkml:trace>
  <inkml:trace contextRef="#ctx0" brushRef="#br0" timeOffset="25">10484 8830 70 0,'0'0'36'0,"0"0"-1"16,0 0 2-16,-11 9-32 16,5 17 0-16,-7 6-1 15,2 14 0-15,-9 4-1 16,3 11 1-16,-7-1-2 15,7 3 1-15,-4-10-1 16,7-4 0-16,0-11-2 16,5-8 1-16,3-16 0 15,6-14 0-15,0 0 0 16,18-36 0-16,-3-1-1 15,1-13 1-15,4-8 0 16,1-7 0-16,2-2-1 0,-4-3 0 16,-4 7 1-16,2 6-1 15,-5 13 0-15,-3 9 0 16,-4 9 1-16,-5 26-1 15,0 0 0-15,11 3 1 16,-10 20-1-16,4 9 0 16,-1 1 0-16,8 7 1 15,2-2-1-15,9-6 1 16,7-10 0-16,12-11 0 15,5-13-1-15,10-14 1 16,2-12 1-16,2-9-2 16,0-8 1-16,-5 2 1 15,-9 1-1-15,-9 3 0 16,-10 9 0-16,-9 14 0 0,-19 16 0 15,11 10-1-15,-19 18 1 16,-5 10-1-16,1 14 0 16,-3 12-1-16,0 5 0 15,4 2-1-15,6 0-1 16,9-12-2-16,12 3-3 15,2-27-9-15,29 7-8 16,-10-31-11-16,22-4-4 16,-1-19-1-16,10-8 3 15</inkml:trace>
  <inkml:trace contextRef="#ctx0" brushRef="#br0" timeOffset="26">11638 8779 93 0,'-33'-19'40'0,"1"19"0"16,-18 5-1-16,5 18-34 15,-11 9 0-15,3 15-2 16,0 3 0-16,7 14 0 16,8 3-2-16,9-3 1 15,12-8-1-15,16-4 0 16,14-16-1-16,16-14 1 15,15-17-1-15,14-21 0 16,8-14 1-16,6-13-1 16,0-16 0-16,-2-5 1 15,-5-2-1-15,-10 2 0 16,-13 3 1-16,-15 11 0 0,-10 13-1 15,-10 10 0 1,-7 27 1-16,-16-6-1 0,-1 23 0 16,-2 16 0-16,0 10-1 15,2 3-1-15,7 12 0 16,1-2-2-16,14 0-2 15,6-7-2-15,19 4-8 16,-7-31-6-16,23 11-7 16,-11-28-9-16,17-6-2 15,-5-21 2-15,6-6 2 16</inkml:trace>
  <inkml:trace contextRef="#ctx0" brushRef="#br0" timeOffset="27">12178 8838 90 0,'-16'9'38'0,"-12"3"1"0,8 21 0 15,-9 0-34-15,10 9-1 16,-1 2-1-16,6 4 0 16,2-1-1-16,7-5 0 15,2-7-1-15,5-7 0 16,4-15 0-16,7-12 0 15,5-14 0-15,5-14 0 16,3-10 0-16,5-9 0 16,0-8 0-16,2-7 0 15,-1 5 0-15,-2 1-1 16,-2 3 0-16,-6 16 1 15,-5 6 0-15,-2 13 0 16,-3 15-1-16,-12 2 0 0,15 31 0 16,-11 2 0-16,0 13-1 15,2 1-1-15,3 13-1 16,1-6-3-16,8 4-2 15,-4-16-8-15,18 10-6 16,-11-34-7-16,19 5-10 16,-10-23-1-16,12-6 2 15</inkml:trace>
  <inkml:trace contextRef="#ctx0" brushRef="#br0" timeOffset="28">12799 8789 100 0,'-20'8'40'0,"6"15"0"15,-7-3-3-15,8 15-33 16,1 1-2-16,6 10 1 16,4-1-2-16,8-1 1 15,4-5-2-15,7-8 1 16,8-11 0-16,8-13-1 15,6-12 1-15,5-13 0 16,0-12-1-16,2-11 1 16,-1-4-1-16,-2-7 1 15,-6 4-1-15,-7 3 0 16,-7 0 1-16,-5 14 0 15,-9 13-1-15,-9 18 0 16,0 0 0-16,-6 23 0 16,-4 11 0-16,-1 9-1 15,3 12-1-15,2-8-3 0,11 8-4 16,-3-24-6-16,29 8-6 15,-2-37-10-15,27-4-9 16,8-23-2-16,23-10 2 16</inkml:trace>
  <inkml:trace contextRef="#ctx0" brushRef="#br0" timeOffset="29">14381 7806 95 0,'-38'-70'41'0,"3"23"2"16,-15 9-2-16,4 27-30 15,-8 20-8-15,-2 26 0 16,-1 22-1-16,2 22-2 15,-2 21 0-15,4 17-1 16,4 8 0-16,12 9 0 16,10 0 1-16,13-3 0 15,13-6-1-15,12-14 0 16,12-16-2-16,4-19-4 0,11-2-6 15,-15-44-9-15,14 6-10 16,-21-34-7-16,0-8-2 16,-18-21 1-16</inkml:trace>
  <inkml:trace contextRef="#ctx0" brushRef="#br0" timeOffset="30">13642 8681 105 0,'-30'-18'42'0,"5"-4"0"15,25 22-2-15,0 0-35 16,15-15-3-16,26 9 0 15,17-1-2-15,14 1-2 16,13-5-4-16,26 16-8 0,-6-21-9 16,20 21-14-16,-12-7-4 15,7 9-2-15,-10 2 3 16</inkml:trace>
  <inkml:trace contextRef="#ctx0" brushRef="#br0" timeOffset="31">14958 8597 92 0,'-20'-13'38'15,"3"7"2"-15,-8-7-2 16,7 8-33-16,-12-1-1 16,0 10-1-16,-6 3 0 15,-2 12 0-15,-8 9 1 16,-2 7-3-16,-1 7 2 15,2 9-2-15,3 2 1 16,7 1-1-16,7-4 0 16,16-6-1-16,13-10 0 15,18-12 1-15,19-15 0 0,14-16-1 16,15-16 1-16,9-10 0 15,8-14 0-15,-4-7 0 16,-1-5 0-16,-7 4 0 16,-18 6-1-16,-13 10 1 15,-12 9-1-15,-17 14 1 16,-10 18-1-16,-21 13 1 15,-2 16 0-15,-6 7-2 16,2 11 2-16,-1 9-2 16,3 5 0-16,11 6-2 15,14-2-1-15,13-12-3 16,22 1-5-16,4-26-5 15,30 11-5-15,-13-41-6 16,33 9-5-16,-12-28-7 0,5-7 2 16,-7-13 3-16</inkml:trace>
  <inkml:trace contextRef="#ctx0" brushRef="#br0" timeOffset="32">15660 8698 106 0,'-23'-27'40'16,"0"15"2"-16,-11 8-2 15,6 14-36-15,-10 13 0 16,7 13-2-16,-2 9 0 15,3 8-1-15,10 4 1 16,8 2-3-16,11-12 2 16,17-4-2-16,14-15-2 15,15-17-3-15,27-3-7 0,1-34-7 16,29 3-9-16,-10-27-11 15,16-3 0-15,-8-20-1 16,0-6 2-16</inkml:trace>
  <inkml:trace contextRef="#ctx0" brushRef="#br0" timeOffset="33">16407 8030 112 0,'-46'40'40'0,"2"30"1"15,-13 2-3-15,6 21-34 16,7 9-2-16,7 6 0 15,8 1-1-15,7-6-2 16,12-4-1-16,4-10-5 0,16 3-9 16,-10-38-12-16,17 3-11 15,-10-26-1-15,6-8-2 16,-13-23 3-16</inkml:trace>
  <inkml:trace contextRef="#ctx0" brushRef="#br0" timeOffset="34">15986 8554 94 0,'0'0'40'16,"0"0"1"-16,0 0-2 15,39 7-25-15,-2-8-11 16,14 0 0-16,6-2 0 0,5-1 0 15,1 0-1-15,2-3 0 16,-5 2-1-16,-9 3 0 16,-8-1 0-16,-13 2-1 15,-7 5 1-15,-9 3 0 16,-13 5 0-16,-11 10 1 15,-9 7-1-15,0 6-1 16,-7 6 2-16,2 4-2 16,1 6 0-16,1-1 0 15,7 0 0-15,9-6 0 16,9-8 0-16,11-11 0 15,10-10 0-15,10-13 0 16,10-13 0-16,5-10 0 16,3-11 0-16,2-10 0 15,-2-9 0-15,-3-4 0 0,-10-1 0 16,-6 4 0-16,-11 4 0 15,-6 8 0-15,-10 9 0 16,-6 13 0-16,0 18 0 16,-15 17 0-16,-3 14 0 15,2 10 0-15,-3 12 0 16,0 4 0-16,5 7 0 15,8-5-2-15,9-1-2 16,5-17-5-16,20 4-4 16,-6-31-6-16,26 8-4 15,-12-34-5-15,23 6-4 16,-12-24-5-16,5-3-1 15,-7-6 4-15</inkml:trace>
  <inkml:trace contextRef="#ctx0" brushRef="#br0" timeOffset="35">17277 8724 110 0,'0'0'38'16,"-25"13"2"-16,11 12-3 15,-6 1-34-15,3 13 0 16,-3 4 0-16,2 9 0 16,3 0-1-16,1 2-1 15,6-5 1-15,2-5-1 16,5-9 0-16,2-7 0 15,-1-28 0-15,0 0 0 16,19-13 0-16,-5-19 0 16,4-10 0-16,1-9 0 15,1-6 0-15,-1-7-1 16,2-2 0-16,1 1 0 15,-3 8 0-15,2 6 1 0,-2 5-2 16,-2 7 2-16,2 8-2 16,3 9 1-16,1 14-1 15,1 4-2-15,7 10-2 16,-2-4-6-16,18 20-5 15,-12-21-7-15,22 21-6 16,-15-22-6-16,15 7-5 16,-9-9 0-16,3 2 4 15</inkml:trace>
  <inkml:trace contextRef="#ctx0" brushRef="#br0" timeOffset="36">17891 8686 102 0,'-26'20'41'15,"8"11"1"-15,0-10-1 0,14 1-23 16,5-7-15-16,14 0 0 15,10-9-1-15,12 1-1 16,8-7 1-16,11-7-2 16,-1-4 0-16,1-6 0 15,-3-6 0-15,-9-8 0 16,-11-4 0-16,-14 1 0 15,-14-5 0-15,-14 7 0 16,-15-1 0-16,-9 10 0 16,-13 11 0-16,-5 15 0 15,-3 9 0-15,-1 22 0 16,5 7 0-16,8 12 0 15,9 7 0-15,13 0 0 0,14 3 0 16,17-5 0-16,17-4 0 16,19-10 0-16,18-6 0 15,8-7-4-15,20 2-8 16,1-23-4-16,19 13-5 15,-17-27-3-15,15 18-7 16,-26-26-4-16,-3 9-4 16,-21-5 3-16,-13 2 6 15,-17 11 42-15,-25-19 7 16,4 25 5-16,-28-22 6 15,18 11 5-15,-30 5 6 16,15-7 1-16,-5-13-3 16,13-3-41-16,7 18-7 15,-9-41-7-15,9 41-7 0,4-42-9 16,9 19-10-16,-1-4-1 15,6 3 0-15</inkml:trace>
  <inkml:trace contextRef="#ctx0" brushRef="#br0" timeOffset="37">19788 7318 89 0,'-57'35'38'0,"-17"27"1"16,-4 34-1-16,-17 20-30 15,4 33-1-15,-6 10-2 0,8 17-1 16,9 3-2-16,19 3-1 16,16-5-1-16,24-6 0 15,20-16-1-15,24-22-2 16,23-16-2-16,13-34-10 15,34-5-14-15,1-39-11 16,11-23 2-16,-1-33-3 16</inkml:trace>
  <inkml:trace contextRef="#ctx0" brushRef="#br0" timeOffset="38">19837 8490 91 0,'-23'34'36'16,"7"9"1"-16,-5 2 0 16,8 6-33-16,-2 5-2 15,3 8 0-15,-1-2 1 16,0 4-2-16,2-11 0 15,2-5 0-15,2-10-1 16,3-8 1-16,4-17-1 16,0-15 0-16,17-17 1 15,-1-13-1-15,4-12 1 16,2-10 0-16,1-4 0 15,4-10-1-15,-5 2 1 16,0 3 0-16,-7 7-1 0,-3 9 1 16,-5 10-1-16,-3 10 2 15,-6 11-2-15,2 14 1 16,-9 16 0-16,3 7-2 15,0 7 2-15,4 0-2 16,4 4 2-16,7-4-2 16,8-4 2-16,11-5-2 15,12-14 2-15,10-10-1 16,9-19 1-16,10-6 0 15,3-8 0-15,2-8 1 16,-5 1-2-16,-7-2 2 16,-12 3-1-16,-11 7 1 15,-11 10-1-15,-14 13-1 16,-14 12 1-16,0 0-1 15,-20 26 1-15,-3 10 0 0,0 10-1 16,1 7-1-16,1 4 0 16,3 6 0-16,8 1-2 15,7-7-1-15,13 1-2 16,4-21-8-16,22 10-8 15,-9-31-7-15,23 5-9 16,-5-22-1-16,9-6 1 16,-5-14 2-16</inkml:trace>
  <inkml:trace contextRef="#ctx0" brushRef="#br0" timeOffset="39">20836 8594 98 0,'-28'1'38'0,"-10"3"2"0,9 17-2 16,-7 2-33-16,7 12-3 15,-2 3 1-15,5 6-1 16,5 2-1-16,11-2 0 16,8-6 0-16,8 0 0 15,12-12 0-15,8-6-1 16,7-13 1-16,5-12-1 15,5-9 0-15,1-8 1 16,-3-12-1-16,-3-3 1 16,-9-1-1-16,-5-4 0 15,-5-3 1-15,-10 14 1 16,-4-2-2-16,-9 13 2 15,-2 5-1-15,6 15-1 16,-23 9 0-16,9 11 0 0,2 13 0 16,0 3-1-16,3 10 1 15,4 0-2-15,9-3 2 16,6-3-2-16,13-6-1 15,7-14-1-15,16-5-1 16,2-24-4-16,17 3-7 16,-8-32-7-16,17 5-8 15,-11-24-7-15,1-2 2 16,-9-15 1-16</inkml:trace>
  <inkml:trace contextRef="#ctx0" brushRef="#br0" timeOffset="40">21550 8101 103 0,'-13'-43'38'0,"6"26"0"16,-12 13 0-16,7 32-32 15,-6 16-3-15,5 22 0 16,-5 19-2-16,3 11 0 16,1 9-1-16,3 6 0 15,8 3 0-15,0-12-3 16,9-2-2-16,3-20-8 15,15 1-9-15,-10-36-11 16,15-7-5-16,-4-28-2 16,11-13 1-16</inkml:trace>
  <inkml:trace contextRef="#ctx0" brushRef="#br0" timeOffset="41">21668 8506 108 0,'-28'-9'39'16,"5"26"3"-16,-7-1-2 15,12 10-36-15,-7 3-2 16,6 2 0-16,1 4-1 16,8 0 0-16,5-6 0 15,6-2-1-15,8-3 1 16,5-3-1-16,9-5 1 15,7-3-1-15,8-6 1 16,6-1-2-16,5-3 0 16,2-8-2-16,6 0-3 15,-4-11-6-15,12 14-7 16,-21-25-8-16,16 15-12 15,-16-13 0-15,3 2-2 0,-11-7 3 16</inkml:trace>
  <inkml:trace contextRef="#ctx0" brushRef="#br0" timeOffset="42">22192 8584 106 0,'-26'18'39'0,"3"17"1"16,-9-3-2-16,14 10-34 16,-4 0-1-16,3 3-1 15,8-1 0-15,1-1-1 16,6-6 0-16,8-8-2 15,6-6-2-15,4-18-2 16,13 1-9-16,-12-31-8 16,19 8-10-16,-11-27-7 0,7 3-2 15,-8-22 1-15</inkml:trace>
  <inkml:trace contextRef="#ctx0" brushRef="#br0" timeOffset="43">22234 8258 108 0,'0'0'39'0,"4"22"2"15,6 0-1-15,9-4-36 16,4 5 0-16,3 1 0 16,6 3-1-16,-5 3 0 15,5 5 0-15,-7 3-1 16,-3 0-2-16,-7 6 1 15,-9 1-2-15,-6 2 1 0,-7 3 0 16,-6-3 0-16,-3-8-1 16,0-2 1-16,0-7 0 15,4-8 0-15,6-10 0 16,6-12 0-16,11-6 0 15,5-15 0-15,7-4-1 16,4-8 1-16,4-4 0 16,4-7 0-16,-3 1 1 15,-3 3 0-15,-2 6-1 16,-7 11 1-16,-5 10 0 15,-5 12-2-15,-10 1 1 16,12 32-1-16,-8-1-1 16,3 7-1-16,5 6-1 15,7 2 0-15,6-10-3 0,13 5 0 16,4-21-6-16,19 15-6 15,-13-31-5-15,21 14-4 16,-16-28-8-16,4 1-2 16,-9-13 2-16</inkml:trace>
  <inkml:trace contextRef="#ctx0" brushRef="#br0" timeOffset="44">23201 8675 99 0,'-24'-18'39'0,"-12"2"2"16,7 12-2-16,-8 4-34 15,6 12 0-15,1 6-3 16,2 9 1-16,4 8-2 15,9-1 0-15,2 2 0 16,15 0 1-16,5-6-1 16,12-5-1-16,8-10 1 0,7-9 0 15,5-13-1-15,3-5 0 16,1-11 0-16,1-7 0 15,-3-5 1-15,-2-3-2 16,-4-5 2-16,-4 0 0 16,-6 5-1-16,-3 4 1 15,-5 11-1-15,-8 13 1 16,-9 10-2-16,5 14 1 15,-15 17-1-15,-6 20 0 16,-8 17 0-16,-6 17 0 16,-5 19 0-16,-1 1 2 15,-5 12 0-15,5 0-1 16,1-1 2-16,4-11-2 15,7-13 2-15,3-16-2 0,9-22 2 16,-1-17-3-16,2-19 1 16,11-18 0-16,-17-16 0 15,8-11-2-15,-1-6 1 16,-2-12-2-16,2 0-1 15,1-3 0-15,3 7-2 16,1-4 0-16,8 15-8 16,-9-12-3-16,23 23-8 15,-13-20-1-15,24 16-9 16,-8-8-5-16,12-1 2 15</inkml:trace>
  <inkml:trace contextRef="#ctx0" brushRef="#br0" timeOffset="45">23585 7983 102 0,'14'4'40'16,"1"-1"2"-16,13 19-2 15,-6 7-35-15,12 10-2 16,2 11 0-16,2 14 0 15,-7 9 0-15,-5 17-1 16,-11 6-1-16,-9 4 0 16,-11 2-1-16,-10 0 0 0,-14-9 0 15,-4-5 0-15,-4-11-1 16,1-17 0-16,6-6-3 15,0-25-7-15,22 3-5 16,-5-36-6-16,35 12-9 16,-5-28-9-16,28 0-4 15,2-10 3-15</inkml:trace>
  <inkml:trace contextRef="#ctx0" brushRef="#br0" timeOffset="46">24022 8974 92 0,'-41'-10'42'15,"12"8"0"-15,-13-6-5 0,1 0-31 16,12 12-25-16,-15-21-11 15,15 15-14-15,-8-3 0 16,2 7 0-16</inkml:trace>
  <inkml:trace contextRef="#ctx0" brushRef="#br1" timeOffset="47">743 11013 68 0,'2'-21'35'0,"-2"21"0"16,0 0 1-16,9 12-26 16,-13 14-2-16,8 19-2 15,-4 11-2-15,3 15-2 16,-2 8-1-16,5 14 1 15,-3 2-2-15,0 3 1 16,-1-4-1-16,2-5 0 16,-3-8 0-16,1-10 1 15,1-17 0-15,-2-10 0 16,-1-21 0-16,0-23-1 0,0 0 1 15,-6-40-1-15,6-6 1 16,-2-15-1-16,0-11 0 16,1-13-2-16,1-12 3 15,1-5-1-15,6-8 1 16,2-1-1-16,3 3 1 15,8 1-1-15,4 10 1 16,9 10 0-16,7 11-1 16,4 17-1-16,5 17 2 15,3 15-1-15,-2 17 0 16,-1 13 1-16,-4 15-1 15,-7 9 1-15,-8 16-1 16,-10 12 1-16,-10 9-1 16,-14 10 1-16,-15 5-1 0,-16 3 0 15,-13-1-1-15,-10-4 1 16,-7-6-2-16,0-14 0 15,6-5-2-15,7-23-3 16,20-3-21-16,12-29-10 16,31-11 4-16,16-22-5 15</inkml:trace>
  <inkml:trace contextRef="#ctx0" brushRef="#br1" timeOffset="48">1654 10777 80 0,'0'0'38'15,"-13"18"-1"-15,-3 26 1 0,-14 5-19 16,3 23-15-16,-3 11-2 16,5 17 1-16,-4 9 0 15,4 9 0-15,1 4-1 16,7-4 0-16,0-12 0 15,7-8-1-15,1-16 1 16,7-12 0-16,4-18-2 16,1-17 0-16,6-13 0 15,-9-22 0-15,24-11-1 16,-9-16 2-16,3-10-2 15,0-8 1-15,-1-3 1 16,4-3-1-16,-4 5 0 16,1 7-1-16,-3 12 1 15,-2 13-1-15,0 15-1 16,-1 8-1-16,2 17-1 0,0 0-1 15,10 12-2-15,-1-10-5 16,20 11-23-16,-7-21-2 16,15 5 1-16,-5-21-1 15</inkml:trace>
  <inkml:trace contextRef="#ctx0" brushRef="#br1" timeOffset="49">2076 11586 101 0,'-28'14'39'0,"-9"-11"2"16,9 14-3-16,-7-5-33 16,13 5-1-16,1-5-2 15,9 6 0-15,3 6-1 16,7-1-1-16,2 3 1 15,5 10-1-15,3 1 1 16,0 4 0-16,0 2-1 16,1-3 1-16,1-1 0 15,-1-3-1-15,-1-5 1 16,2-8-1-16,2-9 0 15,0-10 0-15,3-11 0 16,1-7 0-16,2-18 1 16,3-1-2-16,-2-11 1 15,-2-5 0-15,-5 0 0 16,-7 0 1-16,-1 5-1 0,-11 8 0 15,-3 10-1-15,-8 5 0 16,0 15-1-16,-3 6-1 16,5 12-4-16,-2-8-9 15,18 18-22-15,0-22-2 16,10 16 0-16,6-22-1 15</inkml:trace>
  <inkml:trace contextRef="#ctx0" brushRef="#br1" timeOffset="50">2632 10707 104 0,'-27'12'40'16,"5"29"1"-16,-11 9-2 15,7 25-35-15,-4 12-1 16,7 14-1-16,1 11-2 16,6 9 2-16,4 1-3 15,2-6 0-15,9-5-4 16,6-17 1-16,11-5-9 15,-12-25-24-15,18-10-2 16,-12-28 0-16,10-13-1 16</inkml:trace>
  <inkml:trace contextRef="#ctx0" brushRef="#br1" timeOffset="51">2355 11600 98 0,'-12'-10'38'0,"12"10"1"16,0 0-3-16,30-3-32 15,4-2-2-15,9-1-1 16,9-2 1-16,6 1 0 16,3-4 0-16,4 1-1 15,-6 3 0-15,-6 4 0 16,-6 2 1-16,-10 6-1 15,-8 5 0-15,-7 8 0 16,-11 4 0-16,-6 8 1 16,-9 6-1-16,-4 6 1 15,-6 4-1-15,2 5 1 16,-2-3-1-16,1-1 0 0,6-6 0 15,4-7 0-15,7-10-1 16,8-13 0-16,6-14 0 16,4-15 0-16,6-12 0 15,-1-7 1-15,-2-13-1 16,-4-4 0-16,-3-5 0 15,-8 1-1-15,-7 2-1 16,-8 2-3-16,-3 11 0 16,-16-3-11-16,9 28-20 15,-17-4-5-15,9 22 0 16,-6-2 0-16</inkml:trace>
  <inkml:trace contextRef="#ctx0" brushRef="#br1" timeOffset="52">3602 11504 73 0,'8'-16'39'16,"-8"16"-1"-16,0 0 2 15,0 0-24-15,-33 9-8 16,6 15-3-16,-10 1-1 15,-2 8-2-15,-3 7 0 16,1-1 0-16,6 4-1 16,6-5 0-16,14-4 0 15,9-4-1-15,14-10 0 16,10-6 0-16,13-6 0 15,3-3 0-15,3-4 0 16,-3 1 0-16,-2 0 1 16,-6 1-1-16,-8 6 0 0,-11 4 1 15,-10 6-1-15,-8 5 0 16,-6 5 0-16,-4-3 0 15,0 3-2-15,-2-7-2 16,8 1-3-16,-2-23-12 16,17 0-20-16,0 0 0 15,35-24 0-15,-9-10-2 16</inkml:trace>
  <inkml:trace contextRef="#ctx0" brushRef="#br1" timeOffset="53">3964 11556 96 0,'0'0'38'0,"-14"-14"2"16,2 22-2-16,-11 6-34 16,6 2 0-16,-4 8-1 15,5 10 0-15,-4 3-1 16,5 8 0-16,2-3 0 15,5 8-1-15,7-9 0 16,8-6 1-16,6-11-2 16,6-13 1-16,9-11-1 15,8-12 0-15,2-15 1 16,0-9-1-16,2-6 0 15,-4-7 0-15,-5 3 1 16,-7 1-1-16,-6 7 0 16,-7 6-1-16,-6 15 1 15,-5 17-1-15,0 0 1 16,-19 47-1-16,2 9 1 0,-2 18-1 15,-5 17 1-15,-4 15 0 16,3 9-1-16,-3 3-1 16,4-4 2-16,1-9-2 15,4-8 1-15,6-20 0 16,4-15 0-16,2-20 0 15,2-18 2-15,5-24 0 16,0 0-1-16,-4-41 1 16,4-7-1-16,2-10 0 15,0-14 2-15,5-9 0 16,3-5-1-16,4-3 0 15,3 3 0-15,6 4 1 16,1 6-1-16,7 5 0 0,2 13-3 16,2 5-2-16,8 15-2 15,-6-5-9-15,20 27-14 16,-17-18-10-16,15 16 0 15,-9-10 0-15,8 14 2 16</inkml:trace>
  <inkml:trace contextRef="#ctx0" brushRef="#br1" timeOffset="54">4573 11559 101 0,'-12'16'39'0,"-5"-14"2"16,7 15-2-16,-8-3-33 16,7 9-1-16,-4 4-1 15,2 11-1-15,-2 4-1 16,1 8 0-16,1-1-1 0,-1 3 1 15,4-3-1-15,-1-10 1 16,6-10-1-16,5-10 0 16,0-19-1-16,15-12 1 15,0-16-1-15,4-8 0 16,2-10 0-16,4-7 0 15,1-1 0-15,1-2-1 16,-2 12 1-16,-4 4 1 16,0 12-1-16,-6 6 0 15,1 18 0-15,-3 7 1 16,-2 14-1-16,-3 8 0 15,0 4-1-15,6 6 0 16,-3 0-1-16,5-2-1 16,5-2-2-16,4-16-7 0,21 5-17 15,-14-33-9-15,22 4-2 16,-6-23-2-16,13-7 2 15</inkml:trace>
  <inkml:trace contextRef="#ctx0" brushRef="#br1" timeOffset="55">5375 11005 110 0,'-19'10'40'0,"-14"12"1"16,6 25-1-16,-7 10-37 15,7 15 1-15,2 10-4 16,2 7 2-16,7 4-3 15,4-1-1-15,6 0-1 16,4-9-2-16,6 0-6 0,-9-25-25 16,13 3-4-16,-9-29 0 15,8-6-1-15</inkml:trace>
  <inkml:trace contextRef="#ctx0" brushRef="#br1" timeOffset="56">5073 11673 103 0,'-18'-15'39'0,"18"15"2"16,0 0-1-16,29 3-37 16,-5-9-1-16,13-9-3 15,13-3-3-15,5-25-17 16,19 10-17-16,-2-25-3 0,7 7 3 15,-6-17-4-15</inkml:trace>
  <inkml:trace contextRef="#ctx0" brushRef="#br1" timeOffset="57">5880 10883 106 0,'-26'48'41'0,"-14"1"0"16,4 27 0-16,-6 0-37 15,2 11 1-15,-3 0-3 16,6 2 1-16,5-5-2 15,8-5 1-15,9-9-2 16,7-14 0-16,7-12 0 0,10-15 0 16,6-12 1-16,6-16-1 15,4-11 0-15,0-12 1 16,4-7-1-16,-2-5 0 15,-2-3 1-15,3 5-1 16,-10 5 0-16,-2 5 0 16,-2 16 0-16,-14 6 1 15,14 13-1-15,-10 12 0 16,-4 10-1-16,0 3 0 15,3 9-1-15,-2-4-2 16,9 6-1-16,-2-20-8 16,17 10-21-16,-9-25-7 15,17-3 1-15,-8-17-2 16</inkml:trace>
  <inkml:trace contextRef="#ctx0" brushRef="#br1" timeOffset="58">6094 11587 98 0,'-10'21'41'16,"7"11"0"-16,-1-14-1 16,16 2-34-16,0-7-2 15,11-6-1-15,4-9-1 16,6-8 0-16,4-10 0 15,2-7-2-15,1-6 2 16,-5-6-4-16,-3 0 3 16,-7-2-2-16,-7 5 2 0,-8 6 0 15,-8 5-1-15,-8 15-1 16,-9 7 2-16,-7 13 0 15,-7 14 0-15,0 15 1 16,-4 9-3-16,-1 5 2 16,6 6-1-16,4 0 2 15,8-1-3-15,11-7 0 16,14-12-2-16,14-15-1 15,18-4-8-15,2-32-13 16,26-1-16-16,-2-22 0 16,20-1-1-16,-7-21 2 15</inkml:trace>
  <inkml:trace contextRef="#ctx0" brushRef="#br1" timeOffset="59">6849 11393 116 0,'-52'35'44'0,"-7"-7"-4"16,15 9-4-16,5-7-33 15,12 2 1-15,14-13-4 16,14-5 1-16,16-4-1 16,6-6 0-16,10-6 0 15,1-1 0-15,2 3 0 16,-2 1 0-16,-9 6 0 15,-6 9 1-15,-15 7-1 16,-5 7 1-16,-12 5-1 16,-3 4 1-16,-7 2-1 15,2-1-1-15,1-2-2 16,2-11-2-16,16 3-11 0,2-30-20 15,0 0-6-15,17-9 0 16,14-9 0-16</inkml:trace>
  <inkml:trace contextRef="#ctx0" brushRef="#br1" timeOffset="60">7223 11412 82 0,'0'0'43'15,"-10"5"0"-15,1 25 2 16,-10-2-17-16,4 13-23 15,-3 2-4-15,3 6 2 16,-2-2-3-16,6 1 0 16,3-5-2-16,3-6-1 0,6-10-2 15,-1-27-2-15,16 22-7 16,-12-41-13-16,18 7-15 15,-12-24 2-15,12 5 12 16,-15-23 12-16,10 7 4 16,-13-17 4-16,4 0 9 15,-1 10 16-15,-8-9 17 16,2 12-2-16,-4-1-11 15,4 19-15-15,1 2-29 16,1 21-3-16,-3 10-4 16,0 0-2-16</inkml:trace>
  <inkml:trace contextRef="#ctx0" brushRef="#br1" timeOffset="61">7761 11329 92 0,'-17'10'41'16,"-12"-12"0"-16,4 13 2 15,-9-10-34-15,2 9-2 16,-4-3-1-16,4 2-1 15,2 0-1-15,6 2-1 16,5 1-1-16,6 2 0 16,12-1-2-16,12 1 0 0,11 2 0 15,8 0 0-15,8-1 0 16,11 4 0-16,1-3-2 15,3 4 4-15,-6-2-2 16,-6 6 0-16,-12-1 0 16,-15 6 0-16,-14 5 0 15,-16-1 0-15,-13 2 0 16,-6-1 0-16,-6 0-3 15,-2-7-1-15,5-3-3 16,-4-25-26-16,27 10-3 16,-9-26-4-16,20-1-3 15</inkml:trace>
  <inkml:trace contextRef="#ctx0" brushRef="#br1" timeOffset="62">9143 11434 85 0,'0'0'37'0,"-12"-6"2"16,3 18-1-16,-16 8-32 0,5 14-1 15,-7 4-2-15,2 7 0 16,-3 3 0-16,4 3-2 15,6-1-1-15,4-3-1 16,14-7-3-16,3-24-9 16,18-2-25-16,3-19 0 15,13-9-1-15,-3-22 0 16</inkml:trace>
  <inkml:trace contextRef="#ctx0" brushRef="#br1" timeOffset="63">9053 10896 109 0,'-37'-20'38'0,"-2"11"1"16,14 19-3-16,10 6-38 16,11-4-1-16,22 12-8 15,0-12-27-15,25 8 1 16,5-6-1-16,16 4-1 15</inkml:trace>
  <inkml:trace contextRef="#ctx0" brushRef="#br1" timeOffset="64">9560 11227 107 0,'-37'22'40'16,"1"12"1"-16,-9-16-1 16,0 4-35-16,10-6-2 0,13 0 0 15,10-5-1 1,12-11 0-16,14 18-2 0,11-9 0 15,8 0-1-15,9 6 2 16,0 5-2-16,-4 8 1 16,-6 4 0-16,-9 12 0 15,-17 7 1-15,-12 4 0 16,-13 2-1-16,-10-1 1 15,-8-3-1-15,-3-6 0 16,3-8-3-16,2-19-2 16,22 1-16-16,2-36-19 15,22-1-2-15,11-23 0 16,22-4-2-16</inkml:trace>
  <inkml:trace contextRef="#ctx0" brushRef="#br1" timeOffset="65">11064 10637 94 0,'0'0'37'15,"-26"28"3"-15,2 12-3 16,-18 11-33-16,7 19-1 16,-4 10 0-16,0 19-1 15,-5 9-1-15,1 6 1 16,1 6-2-16,5-3 1 15,4-11-3-15,9-10 1 16,9-13-6-16,2-31-7 16,23-5-24-16,-3-28 0 0,13-12-1 15,-1-23-1-15</inkml:trace>
  <inkml:trace contextRef="#ctx0" brushRef="#br1" timeOffset="66">10601 11489 100 0,'-22'4'39'0,"0"-4"2"15,17 13-3-15,5-13-33 16,4 17-2-16,25-18-1 16,18-10-3-16,14-3-1 15,12-21-9-15,27 4-25 16,-7-20-4-16,15 1 2 15,-5-13-3-15</inkml:trace>
  <inkml:trace contextRef="#ctx0" brushRef="#br1" timeOffset="67">11474 10653 97 0,'-43'28'40'0,"6"22"1"15,-10 8-1-15,9 10-31 16,-5 15-5-16,7 11-1 15,-1 4 0-15,3 7 1 16,2-3-3-16,8-6 1 16,2-10-1-16,12-14 0 15,1-13-1-15,8-14 1 16,8-16-1-16,7-17 0 0,9-17 1 15,5-13-1-15,7-12 0 16,1-6 0-16,1-7 1 16,2 2-1-16,-3 4 0 15,-6 6 0-15,-3 14 0 16,-7 16 1-16,-10 14-1 15,-2 18 0-15,-3 11 0 16,-5 9 1-16,1 6-1 16,2 2-1-16,4 3-1 15,4-13 0-15,10-6-3 16,5-18-2-16,19-4-13 15,-4-32-17-15,17-1-5 16,-8-23 1-16,9-4-1 16</inkml:trace>
  <inkml:trace contextRef="#ctx0" brushRef="#br1" timeOffset="68">11846 11417 96 0,'-25'6'41'0,"14"15"2"15,-2-8-3-15,14 5-32 16,4-1-6-16,11-4 1 15,6-2-1-15,13-5-1 16,4-8 0-16,4-6 0 16,-4-4 0-16,3-5-1 15,-7-2 2-15,-4-4-4 16,-12-5 4-16,-12 2-2 0,-9 0 1 15,-10 6-1-15,-12 2 2 16,-9 11-2-16,-7 11 0 16,-7 15 2-16,-4 9-2 15,1 17 2-15,0 9-2 16,12 6 1-16,9 1-1 15,19-7 2-15,18-4-3 16,25-16-2-16,29-7-5 16,10-31-14-16,38 0-19 15,-4-19-3-15,15-1 1 16,-2-7-2-16</inkml:trace>
  <inkml:trace contextRef="#ctx0" brushRef="#br2" timeOffset="69">13142 11401 91 0,'-4'20'39'16,"-6"-4"1"-16,4 9-3 15,-4-1-33-15,3 12-1 16,-6 1-1-16,0 12 1 15,-2 0-1-15,-1 9 1 16,-4-2-1-16,4-7 0 16,0-8-1-16,4-11 0 15,5-10 0-15,7-20 0 0,0 0-1 16,18-28 1-16,1-13-1 15,6-13 0-15,5-10 1 16,-1-9-1-16,3-4 1 16,-2 0-1-16,-2 2 1 15,-1 12-1-15,-10 14 1 16,-1 10 0-16,-8 16-1 15,-8 23 0-15,0 0 0 16,10 28 0-16,-11 10-1 16,-3 13 2-16,2 5-2 15,2 3 1-15,6-1-1 16,6-8 2-16,9-12-2 15,8-15 1-15,11-20 1 16,9-15-1-16,13-17 0 16,3-13 0-16,-2-9 2 0,2-1-2 15,-9 3 1-15,-6 9-1 16,-14 10 2-16,-12 14-3 15,-11 22 1-15,-12 17 0 16,-9 19 0-16,-6 15 0 16,1 12-1-16,-2 6 1 15,5 6-2-15,3-6 1 16,9-2-2-16,7-16-1 15,15-3-4-15,1-32-17 16,23 2-15-16,-2-25 0 16,14-4-1-16,-2-23 2 15</inkml:trace>
  <inkml:trace contextRef="#ctx0" brushRef="#br2" timeOffset="70">14329 11501 95 0,'-31'-22'39'15,"1"17"0"-15,-11 0 0 16,10 18-33-16,-8 6-2 15,3 16 0-15,-1 6-1 16,4 16 0-16,4 7-1 16,6 3 0-16,8-1-1 15,9-4 1-15,11-8-1 16,10-13 0-16,9-13-1 15,13-16 1-15,8-20-1 16,9-14 0-16,1-12 0 16,0-15 0-16,-1-6 0 0,-3-9 0 15,-9 1 0-15,-10 0 0 16,-6 5 0-16,-11 8 1 15,-7 9-1-15,-7 9 0 16,-4 18 0-16,3 14 0 16,-18 7 0-16,9 17 0 15,2 16 0-15,-1 6-1 16,7 12-1-16,-3 1-1 15,10 9-3-15,0-16-5 16,19 4-28-16,-10-21-3 16,18-3 2-16,-5-25-2 15</inkml:trace>
  <inkml:trace contextRef="#ctx0" brushRef="#br2" timeOffset="71">14979 10861 107 0,'-24'82'40'0,"-6"8"0"15,10 28 0-15,-8 2-37 16,17 7 0-16,4 4-2 15,5-9-1-15,8-4-4 16,0-21-4-16,16-5-32 16,-8-27-3-16,10-13 3 15,-5-26-1-15</inkml:trace>
  <inkml:trace contextRef="#ctx0" brushRef="#br2" timeOffset="72">15053 11575 103 0,'-33'19'40'0,"6"15"2"16,-6-11-1-16,18 6-36 15,-7-4-2-15,6 1 0 16,5-2 0-16,3-1-1 15,4 0 0-15,9-5-1 16,5 0 0-16,7-2 0 16,8-5-1-16,6-1 1 0,8-6-1 15,8-4 1-15,6-4-2 16,3-4 0-16,3-3-1 15,-5-6-2-15,5 4-2 16,-11-14-8-16,7 13-27 16,-18-11-1-16,-1 9 1 15,-9-11-1-15</inkml:trace>
  <inkml:trace contextRef="#ctx0" brushRef="#br2" timeOffset="73">15590 11590 86 0,'-21'15'41'16,"9"18"-1"-16,-11-7 2 15,7 21-19-15,-2-3-20 0,4 5 0 16,2 3-1-16,4-3-1 16,2-2-1-16,1-8 0 15,11-6-3-15,1-18-3 16,11-2-15-16,-1-30-19 15,8-6-2-15,-5-20 2 16,8-5-2-16</inkml:trace>
  <inkml:trace contextRef="#ctx0" brushRef="#br2" timeOffset="74">15644 11238 104 0,'0'0'41'0,"-13"10"-1"15,19 18-2-15,-6-3-35 16,14 6 0-16,6-3-1 15,7 8 1-15,1 2-1 16,6 4 0-16,-4 0-1 16,4 2 3-16,-10 4-3 15,-3 0 1-15,-9 4 0 16,-8-1-1-16,-6 1-1 15,-7-6 1-15,0-6-1 16,-2-7 0-16,-1-7 0 16,10-11 0-16,2-15 0 15,10-13-1-15,10-12 1 16,5-11 0-16,4-7-1 15,4-10 1-15,1 0 0 0,-1 0 0 16,-4 11-1 0,-2 3 1-16,-7 15 0 0,-6 14 0 15,-1 14 0-15,-4 14 0 16,-3 12 0-16,-1 12 0 15,3 4 0-15,5 3 0 16,3-1 0-16,7-7 0 16,9-6-1-16,9-11 0 15,10-12-1-15,10-13-1 16,6-9 1-16,-1-14-1 15,1-6 1-15,-6-7-1 16,-12-8 2-16,-10-2 0 16,-14 1 1-16,-15 2 0 15,-18 7 2-15,-11 9 0 0,-12 7 0 16,-6 15 1-16,-8 10-1 15,-3 19 1-15,-1 10-1 16,5 12 1-16,5 6-2 16,10 4 1-16,9 0-1 15,11-3 0-15,14-8-1 16,11-9 1-16,8-11-1 15,10-16 0-15,5-9 0 16,8-12 2-16,-2-11-2 16,0-10 0-16,-5-4 0 15,-5-3 0-15,-1 0 0 16,-11 1-2-16,-6 10 2 15,-6 10 0-15,-11 20-1 16,0 0 1-16,-8 23-1 16,-7 18 1-16,-11 22-1 0,-2 15 0 15,-8 21-2-15,-2 14 0 16,-5 6 1-16,2-2 0 15,2-3 0-15,7-9-1 16,5-15 2-16,6-20 0 16,5-24 2-16,5-22-1 15,11-24 0-15,0 0 1 16,-11-40-1-16,11-6 0 15,5-11 1-15,2-9-2 16,7-5 1-16,3-11 0 16,6 0 2-16,7-2 0 15,6 3 0-15,3 8-2 16,2 16-6-16,-5-7-3 15,12 28-8-15,-17-15-8 0,22 25-16 16,-9-4-2-16,11 13-2 16,10-4 2-16</inkml:trace>
  <inkml:trace contextRef="#ctx0" brushRef="#br1" timeOffset="75">18174 11678 74 0,'15'-22'36'0,"-12"-5"0"15,2 10 1-15,-18-5-29 16,13 22-1-16,-27-20-2 16,6 21 0-16,-13 5-1 15,-1 13 0-15,-5 6-1 16,2 9 0-16,-3 6 0 15,6 4-1-15,6 3-1 16,6 0 1-16,10 0-1 16,12-4 0-16,11-8 0 15,14-8-1-15,11-10 1 16,10-12-1-16,9-11 0 15,4-17 1-15,1-14-1 16,-2-11 0-16,-6-12 0 16,-12-2 0-16,-10-4 0 0,-17 2-1 15,-14 8 0-15,-14 9 0 16,-10 14 0-16,-9 11 0 15,-3 15-1-15,1 7-1 16,7 12 0-16,10 0-2 16,23 11-5-16,-3-23-18 15,51 15-10-15,5-21 1 16,27-3-2-16,16-16 0 15</inkml:trace>
  <inkml:trace contextRef="#ctx0" brushRef="#br1" timeOffset="76">19505 10660 104 0,'-35'-58'37'16,"-3"16"0"-16,-17 1 1 15,8 17-36-15,-7 13 1 16,-1 21-1-16,2 22 0 15,1 29 2-15,-2 27-2 16,6 20 1-16,1 21-3 16,8 20 3-16,7 9-4 15,8 3 2-15,12-2-3 16,6-13-1-16,16-15-3 15,4-26-4-15,22-8-20 16,-13-39-12-16,11-16 4 16,-14-30-2-16</inkml:trace>
  <inkml:trace contextRef="#ctx0" brushRef="#br1" timeOffset="77">18782 11643 109 0,'-23'-23'39'15,"1"-4"0"-15,22 27-3 16,5-13-32-16,22 10-3 15,22 3-3-15,10-9-7 16,26 11-28-16,4-10-1 16,29 5-1-16,6-12-1 15</inkml:trace>
  <inkml:trace contextRef="#ctx0" brushRef="#br1" timeOffset="78">20965 10990 75 0,'20'-46'35'0,"-2"-1"0"16,-16-11 1-16,0 6-26 16,-14-14-1-16,0 15-2 15,-12 0-1-15,-1 13-1 16,-9 13-1-16,0 18-1 15,-10 16 0-15,1 27 0 16,-8 22-2-16,0 23 2 16,-3 20-2-16,-1 20 1 15,1 9-2-15,6 12 1 16,6 2-1-16,8-3 1 15,12-6-2-15,13-21 0 16,10-9-3-16,10-28 0 16,15-7-5-16,-6-36-12 15,17-6-16-15,-13-27-2 16,7-8 1-16,-15-21-2 0</inkml:trace>
  <inkml:trace contextRef="#ctx0" brushRef="#br1" timeOffset="79">20242 11600 105 0,'-15'2'38'0,"15"-2"1"16,5 13-1-16,27-6-35 16,15 3-1-16,11-5-1 15,19-2 1-15,6-3-1 16,8-1 1-16,3-5-2 15,1-1 1-15,-4 1 0 0,-8-3-1 16,-12 2 1-16,-13-1-1 16,-12 2 0-16,-14 1 1 15,-12 2-1-15,-20 3 0 16,0 0 1-16,-24 0 0 15,-4 8 0-15,-6 12 0 16,-7 4 0-16,-3 11 0 16,-3 10 0-16,6 3 0 15,5 10 0-15,8-5 0 16,9-2 0-16,14-6 0 15,14-8-1-15,13-12 1 16,14-14-1-16,11-11 0 16,5-17 0-16,5-7 0 15,0-16 0-15,-5-4 0 16,-8-9 1-16,-8-7-2 0,-14 2 1 15,-10-1 0-15,-12 6 0 16,-10 5 0-16,-4 9 0 16,-3 6 0-16,-3 11 0 15,2 9 0-15,3 9 0 16,15 4 0-16,0 0-1 15,0 23 1-15,19-9 0 16,9 3 0-16,9 0 0 16,6-5 0-16,8-1 0 15,2-3 0-15,0-5 1 16,-1 1-1-16,-7-6 0 15,-5 0 0-15,-9-3 0 16,-7 0 1-16,-10-1-1 16,-14 6 0-16,0 0 0 0,-14 3 0 15,-6 9 0-15,-4 11 0 16,-3 12 1-16,-3 4-1 15,-1 11 0-15,5 3 0 16,4 3 0-16,10-2 1 16,6-5-1-16,12-9 1 15,11-12-1-15,10-14 0 16,8-12 1-16,7-18-1 15,5-12 2-15,-2-10-2 16,-5-13 0-16,-3-3 0 16,-12-6 0-16,-9 0 0 15,-14 3 0-15,-6 9 0 16,-12 5-2-16,-4 12 2 15,-5 10-1-15,1 9 0 16,5 15 0-16,4 5-2 0,12 12-2 16,6-4-4-16,22 20-9 15,-3-22-5-15,29 19-4 16,-11-23-2-16,30 11-9 15,-8-16 0-15,11 2 1 16</inkml:trace>
  <inkml:trace contextRef="#ctx0" brushRef="#br1" timeOffset="80">22424 11576 115 0,'-35'-27'40'16,"3"28"1"-16,-23-5-1 16,1 22-36-16,-5 10 0 15,1 13-1-15,2 5 0 16,9 8-1-16,9 4-1 0,15-7 1 15,16-7-2-15,16-11 0 16,16-18 0-16,22-19 0 16,11-20 0-16,16-18 0 15,2-20 0-15,4-14 0 16,1-12 0-16,-7-9 0 15,-8-3 0-15,-13 2 0 16,-14 10 0-16,-12 12 0 16,-16 17 0-16,-12 19 0 15,-13 29 0-15,-10 28 0 16,-9 27 0-16,-4 20 0 15,-2 19 0-15,-1 16 0 16,3 10 0-16,6-6 0 0,16 7-6 16,2-25-10-16,26 6-6 15,-8-36-3-15,34 9-4 16,-12-38-2-16,26 2-5 15,-3-18-6-15,10-14 6 16</inkml:trace>
  <inkml:trace contextRef="#ctx0" brushRef="#br1" timeOffset="81">1440 13447 53 0,'-2'-26'36'0,"2"10"-2"15,-5-3 1-15,5 19-29 16,-6-21 0-16,6 21-1 16,0 0-2-16,-4 19 0 15,3 8-1-15,-2 11 0 16,-1 14-1-16,0 14 1 15,-1 7-1-15,3 3 0 16,-1 4 1-16,4-6-1 16,4-4 0-16,7-14 1 15,3-14-1-15,7-15 1 16,3-20-1-16,9-18 0 15,4-16 1-15,7-16-1 0,2-17 0 16,0-6 0-16,1-10 1 16,-4 0-2-16,-6 3 1 15,-3 10 0-15,-11 10 0 16,-4 16 0-16,-11 15-1 15,-9 22 1-15,0 0-1 16,0 26 0-16,-9 12 0 16,2 12 0-16,-1 9 0 15,1 6-2-15,7 5-1 16,4-7-2-16,16 1-7 15,-4-23-26-15,21-3 0 16,1-24-1-16,16-7 1 16</inkml:trace>
  <inkml:trace contextRef="#ctx0" brushRef="#br1" timeOffset="82">2487 13395 72 0,'-25'6'36'16,"-8"1"0"-16,-1 16 1 15,-3 3-34-15,4 9 1 16,1-3-1-16,11 3-1 16,4-1 0-16,10-2-1 15,9-7 0-15,11-7-1 16,8-5 1-16,11-6-1 15,4-4 1-15,5-1-1 0,-2 0 0 16,0 0 1-16,-6 3-1 16,-6 7 1-16,-10 8 0 15,-12 12-1-15,-13 8 1 16,-9 3 0-16,-6 5 0 15,-1 2 0-15,-3-4-1 16,3-9 0-16,7-8-2 16,6-18-2-16,22-6-2 15,5-33-8-15,21 1-23 16,2-27 0-16,18 0-1 15,0-20 1-15</inkml:trace>
  <inkml:trace contextRef="#ctx0" brushRef="#br1" timeOffset="83">2939 13394 78 0,'0'0'37'0,"-25"12"0"0,12 22 0 16,-10 3-33-16,6 13-1 16,1 8-2-16,3 4 1 15,3 5-2-15,5-3 0 16,4 0-2-16,5-11-1 15,9-2-8-15,-2-31-25 16,12-7 0-16,-1-26-3 16,6-12 2-16</inkml:trace>
  <inkml:trace contextRef="#ctx0" brushRef="#br1" timeOffset="84">2992 13127 75 0,'0'0'38'16,"0"0"0"-16,0 0 0 15,0 16-32-15,10 0-2 16,10 9 0-16,-2 3-1 16,6 6-1-16,-2 2 1 15,2 5-2-15,-4 9 1 16,-3 2-2-16,-7 10 1 15,-3-2-1-15,-7 2 1 16,-2-1 1-16,-1-3-1 16,-1-11-1-16,0-9 1 15,0-9-1-15,4-29 0 16,14 6 0-16,4-30 0 15,7-11 0-15,4-9 0 0,2-10 0 16,3-5 0-16,-1 1 0 16,0 4 1-16,-8 8-1 15,-5 11 0-15,-6 10 0 16,-4 16 0-16,-10 9 0 15,11 20 0-15,-10 11 0 16,3 4 0-16,1 7-1 16,7 7-1-16,4 2 0 15,6 1-1-15,3-6-1 16,14-3-1-16,3-15-2 15,12 2-1-15,-3-26-6 16,18 3-22-16,-11-25 0 16,3-3-1-16,-13-17 20 15,-2-1 12-15,-16-7 4 0,-13-6 6 16,-12 10 5-16,-23-11 25 15,-1 19 2-15,-15-2 0 16,0 23-15-16,-12-2-13 16,4 21-2-16,-1 11-2 15,5 17-1-15,4 9-1 16,8 8-1-16,11 7 0 15,5-1-1-15,15-2 0 16,12-6 0-16,9-13 0 16,11-8 0-16,8-14-1 15,5-14 0-15,2-14 1 16,0-13-1-16,-3-9 0 15,-7-8 0-15,-7-5 1 16,-8-1-1-16,-7 0 0 0,-7 5 0 16,-7 9 1-16,-4 12-2 15,-2 24 1-15,-13-5 0 16,1 35 0-16,-3 24 0 15,-4 24-1-15,-2 21 1 16,1 21 0-16,-1 23 0 16,1 6 0-16,2 7 1 15,2-5-2-15,2-12 1 16,3-15-1-16,2-19 1 15,1-21-1-15,0-26 1 16,-4-20-1-16,0-24 0 16,-1-21 1-16,-2-18 0 15,-1-16 1-15,-3-15-1 0,-1-16 1 16,1-14 0-16,4-12 0 15,4-4-1-15,8-3 1 16,8 0-1-16,7 3 1 16,15 7-1-16,10 10 0 15,8 9-2-15,14 17-6 16,-3-7-8-16,17 27-11 15,-10-11-16-15,15 6 1 16,-2-8-2-16,11 4 0 16</inkml:trace>
  <inkml:trace contextRef="#ctx0" brushRef="#br2" timeOffset="85">5365 12741 60 0,'5'-29'37'15,"2"10"-1"-15,-6-3-1 16,-1 22-29-16,0 0 0 16,1 17-1-16,-4 17 0 15,-2 22-1-15,-3 13-1 16,-1 18 0-16,-5 17-1 15,3 13-1-15,-7 6 1 16,3 3-1-16,2-10-1 16,5-13 0-16,10-12-3 15,8-24-2-15,13-17-2 16,2-40-8-16,24-10-23 15,-4-32 0-15,14-8 0 0,-7-18 1 16</inkml:trace>
  <inkml:trace contextRef="#ctx0" brushRef="#br2" timeOffset="86">5759 13352 53 0,'4'-38'37'0,"-3"19"0"15,-14 2-2-15,13 17-19 16,-28 23-6-16,16 10-3 16,-7 9-4-16,7 10 0 15,3 7-2-15,2 5 0 16,6 1-1-16,5-8-1 15,11-7-3-15,0-23-5 16,18-8-28-16,-5-25 0 16,9-12-2-16,-3-26 1 15</inkml:trace>
  <inkml:trace contextRef="#ctx0" brushRef="#br2" timeOffset="87">5817 12933 85 0,'-31'-22'37'16,"9"13"-1"-16,1-1 0 15,9 10-35-15,12 0-2 16,12 5-4-16,17 13-20 16,-4-11-12-16,15 14 2 15,0-5-3-15</inkml:trace>
  <inkml:trace contextRef="#ctx0" brushRef="#br2" timeOffset="88">6311 13227 73 0,'-25'21'39'16,"-13"-5"-1"-16,5 20 2 16,-15-6-34-16,12 17 1 15,-6 0-2-15,11 11-1 16,4-4-1-16,11-2-1 15,10-8 0-15,13-9-1 16,12-17 0-16,11-17 0 16,11-13-1-16,7-16 0 15,4-13 0-15,1-7 0 16,-5-6 0-16,-1-1 0 0,-9 2 0 15,-10 1-1-15,-9 5 1 16,-5 6 1-16,-6 7-2 16,-7 10 2-16,-2 11-1 15,1 13 1-15,-11 18-2 16,3 18 1-16,-3 22 0 15,1 25-1-15,-3 25 0 16,0 20 0-16,0 17 1 16,0 8-2-16,1 4 2 15,-1 0 0-15,4-14 1 16,1-13-1-16,0-25 1 15,-1-22 0-15,-2-23 0 16,0-21 1-16,-3-28-1 16,-1-16 0-16,-4-24 1 0,3-17-2 15,0-16 1-15,4-15-1 16,4-10 0-16,6-10 0 15,7-2 1-15,8-5-1 16,7 5 1-16,2 0-1 16,10 6-2-16,1 2 0 15,8 8-3-15,-1-5-6 16,15 19-15-16,-15-14-14 15,13 14-1-15,-8-9 0 16,7 9 2-16</inkml:trace>
  <inkml:trace contextRef="#ctx0" brushRef="#br2" timeOffset="89">6949 12548 94 0,'-22'19'41'0,"-10"8"0"16,5 27-1-16,-6 8-36 15,6 15 2-15,-1 13-3 16,5 12-1-16,-2 2 0 16,7 1 0-16,5-4-1 15,4-6-1-15,6-15 0 16,3-10-1-16,5-18 1 15,4-13 0-15,4-18 0 16,6-17 0-16,3-21 0 16,2-12 0-16,1-10 1 15,3-10-1-15,-2-1 0 0,2-2 1 16,-8 10-1-16,0 4 0 15,-6 15 0-15,-2 13 0 16,-12 10 0-16,16 21 0 16,-9 5 0-16,-1 10 0 15,2 2-1-15,6-1 0 16,1 2-2-16,4-14-1 15,14-6-3-15,-5-28-6 16,25 5-13-16,-11-39-6 16,15 0-8-16,-7-22-1 15,8-4 3-15</inkml:trace>
  <inkml:trace contextRef="#ctx0" brushRef="#br2" timeOffset="90">7549 12649 77 0,'-23'-2'39'15,"3"31"0"-15,-11 19 1 16,8 21-23-16,-9 17-14 15,10 11 0-15,3 5-2 16,4 4-1-16,5-3-2 16,8-8-2-16,8 0-6 15,-5-26-28-15,14-9-1 16,-6-21 0-16,9-16-2 15</inkml:trace>
  <inkml:trace contextRef="#ctx0" brushRef="#br2" timeOffset="91">7252 13101 104 0,'0'0'44'16,"-13"12"-4"-16,26 8-3 15,9-12-36-15,13-2-1 16,17 0-5-16,5-14-21 15,27 16-15-15,-2-11 0 16,15 12-2-16,-8-12 0 16</inkml:trace>
  <inkml:trace contextRef="#ctx0" brushRef="#br2" timeOffset="92">8143 13448 107 0,'-33'26'41'0,"-7"-14"-3"16,9-7-30-16,15-9-49 15,0-11 1-15,13-1-3 16,2-11 0-16</inkml:trace>
  <inkml:trace contextRef="#ctx0" brushRef="#br0" timeOffset="93">5939 5286 87 0,'-11'20'39'15,"-3"-13"-1"-15,4 7-1 16,-7-7-38-16,4 1-3 15,11 9-7-15,-8-16-23 16,20 10-2-16,-10-11-2 16,33-2 2-16</inkml:trace>
  <inkml:trace contextRef="#ctx0" brushRef="#br0" timeOffset="94">6242 5189 81 0,'0'0'39'0,"0"0"-1"15,-34 10 2-15,10 19-31 16,-9 4-5-16,0 11-1 0,6 2-2 15,3 1-3-15,11 3-4 16,-1-23-30-16,25-2-3 16,9-26 0-16,19-12-3 15</inkml:trace>
  <inkml:trace contextRef="#ctx0" brushRef="#br0" timeOffset="95">712 5248 93 0,'0'0'39'0,"-15"-14"1"0,15 14-3 15,-20 19-36-15,17 3-2 16,1 10-1-16,-1 3-1 16,7 10-3-16,-5-9-7 15,17 8-23-15,-3-13 0 16,10-6-2-16,-1-17 2 15</inkml:trace>
  <inkml:trace contextRef="#ctx0" brushRef="#br0" timeOffset="96">952 5387 52 0,'16'-36'36'0,"-2"10"0"16,-14 1 0-16,0 25-17 15,-21-11-9-15,7 22-3 16,-3 6-5-16,2 7-3 0,6 20-13 16,-1-6-22-16,13 14-1 15,-2-1-1-15,11 10 0 16</inkml:trace>
  <inkml:trace contextRef="#ctx0" brushRef="#br0" timeOffset="97">1379 8607 96 0,'-9'16'37'0,"-5"-4"-2"15,8 11-2-15,-1-1-34 16,5-6-3-16,6 10-3 15,-4-26-9-15,19 26-19 16,0-26-1-16,7-3 1 0,2-15 1 16</inkml:trace>
  <inkml:trace contextRef="#ctx0" brushRef="#br0" timeOffset="98">1633 8517 90 0,'0'0'36'16,"-20"15"-2"-16,6 13 1 15,-4 2-29-15,7 5-7 16,7 11-13-16,4-13-21 15,14 3-1-15,4-13-2 16,17-3 0-16</inkml:trace>
  <inkml:trace contextRef="#ctx0" brushRef="#br0" timeOffset="99">8226 8091 89 0,'-11'16'37'16,"11"-16"-1"-16,-16 27 1 15,2-9-33-15,6 7-2 16,-1 2-2-16,0-4-2 15,9 7-4-15,-1-17-4 16,19 7-25-16,-3-15-1 16,14-7-1-16,4-16 2 15</inkml:trace>
  <inkml:trace contextRef="#ctx0" brushRef="#br0" timeOffset="100">8558 8013 93 0,'-19'35'35'0,"-8"5"0"16,0 13-1-16,5 10-47 15,-2-10-21-15,9 1 0 16,8-11-4-16,11-7 1 16</inkml:trace>
  <inkml:trace contextRef="#ctx0" brushRef="#br0" timeOffset="101">1497 15121 24 0,'-4'-16'28'0,"4"16"0"16,-6-18-4-16,6 18-15 15,0-20 0-15,0 20 0 16,2-21-1-16,-2 21 1 16,0-18-2-16,0 18-1 15,0 0-2-15,0 0 1 0,0 0-2 16,-3 21-1-16,1-1 0 15,0 15 0-15,0 9-1 16,3 10 0-16,-1 14-1 16,4 10 1-16,-3 5 0 15,2 8-1-15,-1-2 0 16,-1 3 1-16,-1-5-1 15,-3-10 0-15,1-14 0 16,0-11 0-16,-1-16 0 16,1-12 0-16,2-24 1 15,0 0-2-15,8-42 2 16,-2-8 1-16,3-12-2 15,-2-12 2-15,0-15-1 16,-1-7 0-16,-3-4-1 0,-1 4 1 16,-5 1 0-16,3 6-1 15,3 9 1-15,4 10-1 16,4 10 0-16,8 9 0 15,10 13 1-15,5 8-1 16,9 9 1-16,4 9-1 16,1 8 0-16,0 8 0 15,-4 9 0-15,-6 9 0 16,-8 12 0-16,-13 4-1 15,-13 14 1-15,-16 5 0 16,-15 7 0-16,-13 1-1 16,-10 3 0-16,-5-10-2 15,1-3-4-15,-2-23-21 16,19-3-7-16,4-29-3 15,33 0 1-15</inkml:trace>
  <inkml:trace contextRef="#ctx0" brushRef="#br0" timeOffset="102">2261 14775 77 0,'-4'23'38'0,"-11"2"-2"16,0 26 1-16,-4 4-36 15,-1 19 1-15,-1 14-1 16,1 13 0-16,0 8-1 16,2 1 0-16,8-2-1 15,2-10-1-15,9-7-3 0,5-27-6 16,19-4-18-16,-2-37-9 15,20-13 1-15,-1-26 0 16</inkml:trace>
  <inkml:trace contextRef="#ctx0" brushRef="#br0" timeOffset="103">2651 15336 77 0,'-24'13'39'15,"-13"1"-2"-15,2 17-1 16,-9-1-31-16,4 14-1 15,-1 1-2-15,4 6 1 0,5 0-1 16,8 2 0-16,8-2 0 16,11-9-1-16,10-8 0 15,10-11 0-15,12-19 0 16,8-7 0-16,6-14 0 15,7-13-1-15,-2-11 1 16,2-5-1-16,-7-4 1 16,-5-4-1-16,-9 6 1 15,-9 8-1-15,-6 6 0 16,-6 11 0-16,-6 23 0 15,0 0 0-15,-18 10 0 16,7 19-1-16,2 6 0 16,2 0-1-16,7 5-2 15,2-5 0-15,12 0-3 0,4-21-3 16,17 7-6-16,-6-30-18 15,20 3-3-15,-6-19-2 16,9 2 4-16</inkml:trace>
  <inkml:trace contextRef="#ctx0" brushRef="#br0" timeOffset="104">3112 15412 67 0,'0'0'37'16,"-21"16"0"-16,9 7 0 16,-13 1-31-16,11 10-1 15,2 2-2-15,2 4-1 16,1-1 0-16,6 1 0 15,0-5-1-15,6-2 1 16,0-11 0-16,5-8-1 0,3-14 1 16,4-8 0-16,4-13-1 15,2-7 1-15,1-10-1 16,2-2 0-16,-5-2 0 15,2 5 0-15,-5 2 0 16,-2 11-1-16,-6 6 1 16,-8 18-1-16,11 9 0 15,-8 9 0-15,-2 8 0 16,3 4-1-16,4 1 0 15,4-5-2-15,5-4-2 16,5-22-1-16,14-4-6 16,-7-40-15-16,21 3-10 15,-6-26-1-15,8-2-1 16,-8-17 2-16</inkml:trace>
  <inkml:trace contextRef="#ctx0" brushRef="#br0" timeOffset="105">3661 14823 79 0,'-17'69'39'15,"-10"9"-3"-15,9 25 2 16,-4-1-35-16,7 10 0 16,2-5-5-16,7-4 1 15,7-6-7-15,1-22-3 16,16-1-26-16,-10-27-2 15,10-13 0-15,-7-22 1 16</inkml:trace>
  <inkml:trace contextRef="#ctx0" brushRef="#br0" timeOffset="106">3522 15324 69 0,'0'0'38'0,"0"0"-1"15,11 22 1-15,0-11-34 16,13-2 0-16,9-6-2 15,9-3 1-15,7-9-1 16,8-2 0-16,1-6-1 16,0 0 0-16,-6 4 0 15,-4-1 0-15,-10 3 0 16,-12 6 0-16,-12 5-1 15,-14 0 1-15,-12 21 0 0,-7-3 0 16,-4 0 0 0,-1 2 0-16,0 1-1 0,6 2 0 15,7-4 0-15,8-2 1 16,9-1-1-16,13-4 0 15,6 1 0-15,5 1 0 16,5 2 0-16,-3-3 1 16,-1 7-1-16,-6 0 1 15,-8 3-1-15,-6 3 1 16,-11 1-1-16,-7 1 1 15,-11 1-1-15,-4-1-1 16,0-2-3-16,-5-11-4 16,14 13-19-16,-10-27-12 15,23-1 0-15,-15-7-2 0,25-7 0 16</inkml:trace>
  <inkml:trace contextRef="#ctx0" brushRef="#br0" timeOffset="107">4916 15244 64 0,'7'-21'38'0,"-7"21"-2"15,0 0 1-15,0 0-31 16,1 26-2-16,-9 13-1 16,-6 9-1-16,-2 6 1 15,-4 7-1-15,2 5 0 16,-2-9-1-16,4-4 1 15,4-13-1-15,4-10 1 0,7-17-1 16,1-13-1-16,17-20 1 16,1-12-1-16,2-12 0 15,4-6 0-15,0-10 1 16,0-3-1-16,-3 5 0 15,-2 3 0-15,-4 9 0 16,-4 11 0-16,-5 9 1 16,1 11-1-16,-7 15 1 15,0 0-1-15,0 0 1 16,10 27-1-16,0-6 1 15,2 1-1-15,6-1 1 16,4 0-1-16,7-10 1 16,3-6-1-16,10-7 1 15,-3-7-1-15,3-6 1 0,0-5-1 16,-6-2 0-16,-3-2 1 15,-6 3-1-15,-9 4 0 16,-4 5 0-16,-14 12 1 16,13-7-1-16,-13 7-1 15,4 28 1-15,-6-2-1 16,5 11 0-16,-1 2-2 15,6 12-1-15,1-4-1 16,11 9-4-16,-3-22-8 16,18 13-12-16,-7-30-8 15,16-2-2-15,-6-23 1 16</inkml:trace>
  <inkml:trace contextRef="#ctx0" brushRef="#br0" timeOffset="108">5796 15212 69 0,'-23'15'39'0,"-10"2"0"16,5 18 0-16,-6-1-34 16,6 13 1-16,3 3-3 15,8 3 1-15,3-6-2 16,12-3 0-16,7-6-1 15,6-12 0-15,11-12 0 16,6-13-1-16,6-16 1 16,4-11-1-16,1-10 1 15,-5-10-1-15,-2-6 1 16,-5-1-1-16,-7 3 1 15,-6 3-1-15,-6 11 0 0,-7 6 0 16,-2 12 1-16,1 18-1 16,-12 9 0-16,7 18 0 15,-2 10-1-15,3 7 0 16,4 8-1-16,4 1-1 15,8 0-3-15,2-20-5 16,26 8-13-16,-10-33-14 16,20-8-1-16,-4-28-1 15,12-8 1-15</inkml:trace>
  <inkml:trace contextRef="#ctx0" brushRef="#br0" timeOffset="109">6351 14783 80 0,'-24'20'39'15,"5"28"1"-15,-4 10-1 16,6 17-35-16,3 5-1 16,12 12-1-16,3 2-2 15,7 0 0-15,8-7-3 16,0-13-2-16,12 0-7 15,-11-35-21-15,12-2-5 16,-8-25-3-16,6-11 3 16</inkml:trace>
  <inkml:trace contextRef="#ctx0" brushRef="#br0" timeOffset="110">6468 15177 74 0,'-23'4'42'0,"7"18"-1"16,-12-4 0-16,9 11-32 15,0-2-4-15,4 4-1 16,2-1-1-16,7-2-1 16,7-6 0-16,9-2-1 15,4-6 0-15,4-3 0 16,6-4-1-16,7-2 0 15,2-5-2-15,3-8-1 16,5 5-3-16,-9-23-12 16,19 24-8-16,-20-27-11 15,13 9-5-15,-12-18-1 0,1 10 2 16</inkml:trace>
  <inkml:trace contextRef="#ctx0" brushRef="#br0" timeOffset="111">6766 15255 78 0,'-6'27'41'0,"-3"-14"0"16,18 6 1-16,-9-19-37 16,24 9-1-16,14-17-2 15,8-4 1-15,5-8-2 16,4-7 0-16,-1-2 0 15,-7-6 0-15,-9 3-1 16,-13 2 0-16,-18 2 0 16,-14 4-1-16,-18 9 1 0,-12 8 1 15,-10 7-1-15,-5 11 1 16,0 12 0-16,-1 8 0 15,5 13 0-15,8 5 0 16,14 5 0-16,13 2 0 16,13-3-1-16,20-7 0 15,17-6-1-15,15-19-4 16,28 0-10-16,-1-39-9 15,37 13-7-15,-8-36-8 16,26 1-4-16,1-19-1 16</inkml:trace>
  <inkml:trace contextRef="#ctx0" brushRef="#br0" timeOffset="112">8596 14736 60 0,'0'-23'39'16,"-9"-11"-2"-16,-3 4 3 16,-10-13-34-16,1 7 0 15,-9-9-2-15,-1 9 0 16,-7 3 0-16,-2 13 0 15,-7 12-1-15,-1 23 0 16,-7 23-1-16,0 23 1 16,-1 25-2-16,2 16 0 15,2 16 0-15,9 13 0 16,10 4-1-16,8 0 1 15,12-9-2-15,13-18-1 0,12-16-1 16,8-24-1-16,12-14-3 16,-5-37-12-16,17 2-11 15,-17-35-9-15,2-7-2 16,-17-15 2-16</inkml:trace>
  <inkml:trace contextRef="#ctx0" brushRef="#br0" timeOffset="113">7818 15300 78 0,'-27'-12'41'15,"16"17"-2"-15,11-5 3 16,0 0-38-16,33-17-1 16,12 6-1-16,10-4 0 15,14-3-1-15,9-2 1 0,8 0-1 16,3 2-1-16,-1 3 1 15,-5 5-1-15,-9 3 0 16,-9 4 0-16,-13 3 1 16,-13 3-1-16,-15 0 0 15,-11 1 1-15,-13-4-1 16,-13 11 0-16,-4-3 1 15,-10 7-1-15,-7 4 1 16,-3 9 0-16,-6 8 0 16,5 3-1-16,1 10 1 15,8-2 0-15,7 3 0 16,13-6 0-16,12-6 0 15,16-11-1-15,12-11 1 16,10-15-1-16,6-13 0 16,8-17 1-16,-2-12-1 0,-1-7 0 15,-9-11 1-15,-8 0-1 16,-13-5 0-16,-10 3 0 15,-10 7-1-15,-11 9 1 16,-7 7 0-16,-3 10-1 16,-5 10 1-16,4 11 0 15,2 7-1-15,4 7 1 16,10 7 0-16,6 1-1 15,11 3 1-15,9-1 0 16,8-5 0-16,9 0 0 16,5-10 0-16,4 0 0 15,3-4 1-15,-4-2-1 16,-4-1 0-16,-8 0 0 15,-5 0 0-15,-9 0 1 0,-10 9-1 16,-11-4 0-16,-1 22 0 16,-14 2 1-16,-3 8-1 15,-3 11 0-15,-6 9 0 16,6 4 0-16,0 6 0 15,5-5 0-15,12-2 1 16,7-10-1-16,13-11 0 16,10-14 0-16,11-16 1 15,8-20-1-15,1-11 0 16,1-15 0-16,-8-6 0 15,-8-10 0-15,-11-1 0 16,-15-1-1-16,-17 4 1 16,-10 6-1-16,-12 8 0 15,-3 8 1-15,-2 7-2 0,3 10 1 16,7 10-1-16,13 8-1 15,16-1-2-15,7 14-5 16,10-15-8-16,34 26-6 16,-11-28 1-16,28 23-3 15,-9-27-6-15,16 9-5 16,-5-8 1-16</inkml:trace>
  <inkml:trace contextRef="#ctx0" brushRef="#br0" timeOffset="114">9689 15023 78 0,'0'0'41'0,"-35"-6"0"16,8 16 0-16,-12-2-32 15,4 15-4-15,-2 4-1 0,7 8 0 16,1 8-1-16,8 6-1 16,4-3-1-16,7-1 1 15,10-7-1-15,10-9-1 16,5-12 1-16,9-21-1 15,5-19 1-15,5-15-1 16,3-17 1-16,1-15-1 16,-3-12 1-16,-2-5 0 15,-3-8-1-15,-2 4 1 16,-7 12-1-16,-6 12 1 15,-6 20-1-15,-7 28 1 16,-2 19-1-16,-16 40 0 16,3 21 0-16,-7 17-1 15,1 13 0-15,2 2-4 16,12 7-3-16,0-26-11 0,29 11-3 15,-8-46-5-15,37 11 0 16,-12-43-6-16,28 3-6 16,6-22-1-16</inkml:trace>
  <inkml:trace contextRef="#ctx0" brushRef="#br0" timeOffset="115">10549 14911 78 0,'-7'-17'41'16,"-7"-1"0"-16,4 11 0 16,-9 11-37-16,8 8-1 15,-2 8 0-15,5 16-1 16,-5 10 1-16,5 15-2 15,-2 2 1-15,5 5 0 0,2-2-1 16,5-8 0-16,5-9 1 16,8-14-1-16,9-16 0 15,9-17 0-15,8-18-1 16,3-13 0-16,4-14 1 15,1-7-1-15,-3-5 0 16,-6 3 1-16,-7 2-1 16,-9 9 0-16,-9 8 0 15,-7 13 0-15,-8 20 0 16,0 0 0-16,-10 8 0 15,1 21 0-15,-1 10-1 16,1 5 0-16,5 8-2 16,2 1-1-16,11-1-1 0,2-10-2 15,16-2-4-15,-3-30-10 16,24 10-4-16,-14-38-4 15,23 4-7-15,-9-22-2 16,7-2 1-16</inkml:trace>
  <inkml:trace contextRef="#ctx0" brushRef="#br0" timeOffset="116">11285 14987 66 0,'-15'-30'39'0,"2"12"0"16,-9 1 1-16,12 17-32 16,-15 1-2-16,9 16 0 15,0 6-3-15,3 7 0 16,4 4-1-16,5 3-1 15,4 1 0-15,5-2 0 0,4-5 0 16,10-4 0-16,1-4-1 16,4-9 1-16,2-5-1 15,-1-3 0-15,-2-4 1 16,-4-2-1-16,-4 2 0 15,-5 2 0-15,-10-4 1 16,1 20-1-16,-7-1 0 16,-3 0 0-16,0 7-2 15,-3-6-1-15,8 7-3 16,-9-18-8-16,21 18-9 15,-8-27-6-15,19-5-10 16,-4-13-3-16,15 0 2 16</inkml:trace>
  <inkml:trace contextRef="#ctx0" brushRef="#br0" timeOffset="117">11777 14769 90 0,'0'0'40'0,"-18"24"2"16,-6 11-2-16,4 14-36 15,-7 12-3-15,5 7 0 16,-1 5-1-16,3 3-1 16,11-2-2-16,1-10-2 15,14 3-14-15,-9-34-16 16,18-6-5-16,3-29-2 15,11-14 2-15</inkml:trace>
  <inkml:trace contextRef="#ctx0" brushRef="#br0" timeOffset="118">11850 14542 74 0,'-18'-22'41'16,"8"24"-1"-16,-4 7 0 15,10 16-23-15,3 2-18 16,6-1-1-16,9 11-2 15,4-6-1-15,11 8 1 16,0-3-1-16,8 4 1 16,-5-5-1-16,4 3 3 15,-5 1 0-15,-6-5 4 16,-2 3 0-16,-14-6 2 15,-4 4 0-15,-9-4 1 0,2 4-1 16,-11-5 1-16,2 2 0 16,-2 1-1-16,4 4-1 15,-1-4-1-15,6-2-1 16,0-3 0-16,4-5 0 15,4-7 0-15,-4-16-1 16,16-4 0-16,0-13 1 16,4-13-1-16,2-11 0 15,1-5 1-15,4-8-1 16,-3-5 0-16,3 1 1 15,-4 6-1-15,-2 7 0 16,-3 8 0-16,-4 11 0 16,-1 12 0-16,-13 14 0 15,15 17 0-15,-10 7-1 16,-4 11 0-16,2 1 0 0,5 2 1 15,4 0-1-15,6-6 1 16,10-6-1-16,6-5 1 16,9-10-1-16,8-8-1 15,3-8 0-15,5-7 0 16,-2-8 0-16,-4-4 0 15,-10-7 1-15,-8 0 0 16,-12 0 2-16,-15-2 1 16,-10 3 0-16,-12 3 1 15,-9 8 1-15,-7 5-1 16,-5 9 0-16,-2 6-1 15,1 15 0-15,-1 5 0 16,3 13-2-16,3 4 1 16,8 7-1-16,3 0 0 0,10 2 0 15,7-5 0-15,7-8 0 16,9-10 0-16,5-5 0 15,8-13 0-15,0-10 0 16,5-13 0-16,1-8 0 16,-4-6 1-16,-1-7-1 15,-1-1 0-15,-5 1 0 16,-4 4 0-16,-4 8 1 15,-4 11-1-15,-9 15 0 16,4 12-1-16,-14 20 1 16,-4 26-1-16,-8 18-1 15,-4 25 1-15,-3 17 0 16,-7 16-1-16,0 2 0 0,1 3 0 15,5-9 1-15,2-15 0 16,7-18 0-16,3-26 0 16,2-24 0-16,4-25 2 15,12-22-1-15,-14-29 0 16,10-17 0-16,2-17 0 15,4-14 1-15,4-15 1 16,6-7-1-16,4-7 1 16,5 6-1-16,2 3 1 15,4 11-1-15,2 13-3 16,-4 2-6-16,16 31-10 15,-13-16-3-15,22 32-4 16,-15-27-1-16,28 22-11 16,-7-25-2-16,24 5 0 0</inkml:trace>
  <inkml:trace contextRef="#ctx0" brushRef="#br0" timeOffset="119">13970 14787 69 0,'-5'-18'37'0,"5"18"1"15,-26-14 0-15,12 19-32 0,-21 0 0 16,2 16-1-16,-8-2-1 16,0 14-1-16,-3-5 0 15,7 11-1-15,6-6 0 16,9-2-1-16,12-3 0 15,17-6-1-15,10-8 1 16,15-2-1-16,8-3 0 16,5-8-1-16,0 0 2 15,4 0-1-15,-11 2 0 16,-4 3 0-16,-12 7 0 15,-11 5 1-15,-14 7-1 16,-8 8 0-16,-8 2 0 16,-10 2 0-16,1 1-1 15,-3-9-2-15,10-1-2 16,2-22-6-16,19-6-20 0,0 0-3 15,33-34-6-15,0-11 0 16</inkml:trace>
  <inkml:trace contextRef="#ctx0" brushRef="#br0" timeOffset="120">14362 14716 89 0,'-27'15'38'0,"5"12"1"16,-9-2 0-16,-2 16-36 15,10 3-2-15,5 8 1 16,1 2 0-16,5 4 0 16,6 0-1-16,7-3 0 0,6-9 0 15,10-7 0-15,6-14 0 16,10-13 0-16,9-13-1 15,5-16 1-15,2-9 0 16,2-13-1-16,-2-8 1 16,-3-6 0-16,-6-3-1 15,-6 4 1-15,-10 4-1 16,-5 7 1-16,-8 8-1 15,-4 9 0-15,-7 24 0 16,0 0 0-16,0 0-1 16,-3 36 2-16,-2 3-2 15,-1 3-1-15,4 10-2 16,-1-1 0-16,5 2-3 15,-3-14-6-15,18 16-9 0,-15-31-13 16,20 4-4-16,-5-18 0 16,6-3 1-16</inkml:trace>
  <inkml:trace contextRef="#ctx0" brushRef="#br0" timeOffset="121">14908 14847 85 0,'0'0'37'15,"-1"16"0"-15,0 20-8 16,-8-7-24-16,3 12-1 16,-4 0-1-16,1 6 0 0,-2-7 0 15,4 1-2 1,5-10 1-16,2-8-2 0,0-23 0 15,16 11 1-15,1-23-1 16,5-12 1-16,5-11-1 16,-1-6 1-16,0-7-1 15,2-3 1-15,-4 0 0 16,-1 9-1-16,-5 3 0 15,-6 12 1-15,-3 6-1 16,-9 21 1-16,15-7-1 16,-15 7 1-16,11 33-1 15,-6-5 1-15,2 11-2 16,0 2 0-16,7 7-2 15,-2-7-4-15,14 15-9 16,-11-28-17-16,21 12 1 16,-8-27-7-16,13-8-2 0</inkml:trace>
  <inkml:trace contextRef="#ctx0" brushRef="#br0" timeOffset="122">15698 14252 72 0,'-22'36'40'16,"-11"14"0"-16,6 27 1 16,-9 10-26-16,8 16-12 15,3 2 0-15,5 1-2 16,8-1-1-16,5-12-2 0,10-10-2 15,2-24-8-15,20 3-10 16,-12-42-13-16,19 0-4 16,-5-30-1-16,12-7 1 15</inkml:trace>
  <inkml:trace contextRef="#ctx0" brushRef="#br0" timeOffset="123">15859 14763 86 0,'-7'13'38'16,"1"23"1"-16,-10 0 0 15,4 19-36-15,-2 1-1 16,3 5-1-16,6-3-3 16,-2-9-3-16,12 3-12 0,-7-30-15 15,16 0-6-15,-5-25-2 16,16-9 1-16</inkml:trace>
  <inkml:trace contextRef="#ctx0" brushRef="#br0" timeOffset="124">16004 14374 87 0,'-28'-33'39'0,"3"21"-2"16,-4 10-3-16,-3 2-51 15,19 20-21-15,-2-1 0 16,17 8-2-16,0-3 1 15</inkml:trace>
  <inkml:trace contextRef="#ctx0" brushRef="#br0" timeOffset="125">16354 14829 75 0,'-13'-17'39'16,"13"17"0"-16,-23-29 1 16,13 22-35-16,-13-3-1 15,1 12 0-15,-9 7 0 16,-1 15 0-16,-6 11-1 0,1 10-1 15,-3 4 0-15,8 6 0 16,5-7-1-16,12 0 0 16,12-11 0-16,12-15-1 15,13-16 0-15,14-15 0 16,11-19 0-16,6-8 1 15,1-14 0-15,3-5-1 16,-5-7 0-16,-5 3 1 16,-10 4-1-16,-8 5 1 15,-11 14-1-15,-7 13-1 16,-11 23 1-16,0 0 0 15,-18 45 0-15,-3 10 0 16,-2 25 0-16,-4 25-1 16,-4 24 1-16,-3 22 0 0,1 7 0 15,-3 9-1-15,3-5 0 16,3-6 0-16,2-18 1 15,6-22 0-15,3-31-1 16,5-29 0-16,3-25 1 16,11-31-1-16,-16-15 1 15,10-24 0-15,1-18 1 16,0-14-2-16,4-17 2 15,3-13-1-15,5-9 1 16,5-1 0-16,5 1 0 16,6 8-1-16,7 7 1 15,2 11-1-15,5 14 0 16,1 14-1-16,5 16-2 0,0 3-3 15,11 16-7-15,-8-21-7 16,24 24-4-16,-15-28-2 16,27 16-3-16,-13-27-9 15,12-3 0-15</inkml:trace>
  <inkml:trace contextRef="#ctx0" brushRef="#br0" timeOffset="126">17146 14118 93 0,'-36'15'41'0,"4"31"1"15,-17 4-1-15,8 24-37 16,-8 18-1-16,4 7-1 16,-1 7 1-16,6 10 0 0,4-8-2 15,10-5 0-15,4-11 0 16,11-19-1-16,9-15 0 15,9-22-1-15,10-14 1 16,7-22-1-16,7-18 1 16,6-12 0-16,1-10 0 15,1-6 1-15,-2-6 0 16,-3 6-1-16,-6 6 0 15,-5 13 1-15,-6 11-1 16,-17 16 1-16,14 16-1 16,-11 7-1-16,-1 12 1 15,1 0-2-15,2 4 0 16,3-4-1-16,8-6-1 15,6-14-2-15,14-7-1 16,5-23-6-16,20 4-6 0,-8-31-5 16,24 5 1-16,-17-27-2 15,13 6-9-15,-15-20-1 16,-1 1 31-16,-16 1 10 15,-19-11 10-15,3 26 4 16,-29-7 3-16,11 34 3 16,-28 5 8-16,5 33 6 15,-14 15-31-15,3 33-3 16,-7 13-3-16,0 18 0 15,-1 9-2-15,3 5-1 16,5-3 0-16,4-5-3 16,8-7-3-16,-3-25-11 15,20 8-6-15,-14-41-6 16,22-1-11-16,-10-23-1 0,11-11 0 15</inkml:trace>
  <inkml:trace contextRef="#ctx0" brushRef="#br0" timeOffset="127">17431 14755 104 0,'21'2'43'0,"1"-4"-1"16,23 13 0-16,6-5-42 15,11-1-3-15,19 11-5 16,0-19-13-16,27 28-6 15,-12-19-12-15,20 13-3 16,-6-8-1-16,7 7 1 16</inkml:trace>
  <inkml:trace contextRef="#ctx0" brushRef="#br0" timeOffset="128">18674 15084 105 0,'-41'20'42'16,"-17"-22"-1"-16,7-10-7 16,0-4-53-16,0-33-7 15,24 9-15-15,-8-18-3 16,12-3-1-16,-2-9 1 15</inkml:trace>
  <inkml:trace contextRef="#ctx0" brushRef="#br0" timeOffset="129">18823 13751 45 0,'-6'-18'34'15,"-7"1"0"-15,0 11 1 16,-13-1-23-16,7 26-6 16,-11 9 1-16,2 29 0 15,-8 15-3-15,3 28 0 16,-5 17-2-16,5 21 1 15,3 9-1-15,4 4-1 16,8 0-1-16,12-5-2 16,7-7 1-16,12-22-3 15,18-1-8-15,3-34-25 16,23-15 1-16,6-25-2 15,16-18 1-15</inkml:trace>
  <inkml:trace contextRef="#ctx0" brushRef="#br0" timeOffset="130">19177 14667 41 0,'-2'-15'32'0,"-7"-3"1"15,0 3 1-15,-8-7-26 16,3 17-1-16,-15-4-1 15,5 16 0-15,-9-3 0 16,0 14-3-16,-7 2 1 16,3 13-1-16,-1 2-1 15,6 6 0-15,3 0-1 16,6 4 1-16,9-7-2 15,8 1 1-15,13-7-1 16,9-5 0-16,7-16 0 16,8-7 0-16,9-14 1 0,6-9-1 15,3-10 1-15,-2-9-1 16,0-8 1-16,-4 0 0 15,-8-2 0-15,-4 8 0 16,-12 3 0-16,-3 9-1 16,-6 9 1-16,-10 19 0 15,0 0-1-15,-7 14 1 16,-2 15-1-16,2 10 0 15,-3 8-1-15,0 6 0 16,6 3-1-16,2-6-3 16,9 2-2-16,-1-25-10 15,17 2-20-15,-3-22 1 16,14-5-2-16,2-20 2 15</inkml:trace>
  <inkml:trace contextRef="#ctx0" brushRef="#br0" timeOffset="131">19601 14661 59 0,'-15'30'36'0,"-7"-2"-1"16,3 11 0-16,-6-2-22 15,5 2-10-15,1-7-1 16,8 5 1-16,-2-13-1 15,9-2-2-15,1-8 1 16,3-14 0-16,12 5 0 16,1-14 0-16,3-10 0 15,6-7 0-15,2-6 0 16,2-8 0-16,2 1 0 0,-2-5 0 15,-1 7 0-15,-5 2-1 16,-2 9 1-16,-4 8-1 16,-14 18 0-16,14-2-1 15,-10 16 1-15,0 7-2 16,-1 11 0-16,1-3-2 15,6 10-1-15,-1-10-4 16,15 17-15-16,-6-21-11 16,12 8-2-16,0-19 2 15,7 2 0-15</inkml:trace>
  <inkml:trace contextRef="#ctx0" brushRef="#br0" timeOffset="132">20071 14519 74 0,'-34'-22'37'15,"2"25"-1"-15,-6 4 1 16,6 22-32-16,-3 2-2 16,8 13 0-16,6-3-2 15,9 5 1-15,9-4-1 16,10-10 0-16,12-12-1 15,11-16 1-15,12-18-1 16,8-19 1-16,7-15 0 16,6-13-1-16,1-12 1 15,1-7 0-15,-11-2-1 16,-3-1 1-16,-12 7 0 0,-11 9 0 15,-13 15 0-15,-9 11 1 16,-12 21-1-16,-12 19-1 16,-7 20 1-16,-2 20 0 15,-4 18-1-15,0 12-2 16,9 14-2-16,-3-4-5 15,22 16-19-15,1-18-10 16,23 0 0-16,4-11-1 16</inkml:trace>
  <inkml:trace contextRef="#ctx0" brushRef="#br0" timeOffset="133">21003 14547 60 0,'16'-10'38'0,"-16"10"-3"16,13-1 2-16,-13 1-24 0,5 15-10 15,-2 1 0-15,-2 8 0 16,-1 6 0-16,-1 4-1 16,-3 6-1-16,1 1 0 15,1 0-1-15,2-3 1 16,1-7-1-16,4-4 0 15,2-13 0-15,9-7 0 16,2-14 1-16,6-7-1 16,2-17 1-16,3-6-1 15,3-10 1-15,-2-3-1 16,0-3 1-16,-3 3-1 15,-3 6 0-15,-5 7 0 16,-4 13 0-16,-3 7-1 16,-12 17 1-16,9 14 0 0,-9 14 0 15,-4 11 0-15,1 8-1 16,1 6 1-16,-2 3 0 15,4 0 0-15,5-4-1 16,3-14 2-16,6-7-2 16,5-14 2-16,6-14-1 15,3-14 1-15,5-10-1 16,0-14 1-16,0-9 0 15,-5-5-1-15,-1-7 1 16,-8-2-3-16,-2 3 0 16,-10 3-4-16,3 19-6 15,-17-4-18-15,8 20-6 16,-1 17-2-16,0 0 1 15</inkml:trace>
  <inkml:trace contextRef="#ctx0" brushRef="#br0" timeOffset="134">21907 14579 70 0,'-17'-5'37'16,"-7"-4"-1"-16,3 14 1 16,-15-1-31-16,8 14-1 15,-3 1 0-15,7 12-1 16,2 3-1-16,5 6 0 15,5-1-1-15,8 1 0 16,8-5-1-16,6-5-1 0,5-3 0 16,9-9 1-16,5-11-2 15,2-7 1-15,2-9 1 16,-2-9-1-16,1-8 0 15,-3-9 0-15,-6-3 0 16,-4-7 0-16,-5-2 1 16,-1 2-1-16,-7 5 0 15,-5 7 0-15,-2 7 0 16,-3 14 0-16,4 12 0 15,-9 16 0-15,3 12 0 16,2 5 0-16,-1 12-1 16,4 0 0-16,6 2-2 15,0-11-1-15,14-3-4 16,-1-30-10-16,22 2-17 0,-3-25-3 15,15-13 1-15,-1-21 0 16</inkml:trace>
  <inkml:trace contextRef="#ctx0" brushRef="#br0" timeOffset="135">22503 13943 74 0,'-23'42'36'15,"-10"19"-1"-15,8 22 1 16,-9 8-27-16,6 11-7 15,4 3-1-15,7-5-4 16,11-3-6-16,-1-17-25 0,14-9-1 16,0-19-1-16,9-15-1 15</inkml:trace>
  <inkml:trace contextRef="#ctx0" brushRef="#br0" timeOffset="136">22285 14483 91 0,'-13'-5'38'16,"13"5"0"-16,-1 16 0 16,17 0-34-16,3-14-4 15,11-2-1-15,11-2-1 16,3-7-3-16,15 9-8 15,-7-16-25-15,13 8 1 16,-11-10-2-16,5 8 1 0</inkml:trace>
  <inkml:trace contextRef="#ctx0" brushRef="#br0" timeOffset="137">22707 14679 86 0,'-8'14'36'0,"11"-2"1"15,-3-12-6-15,19-12-27 16,-1-2-1-16,4 0-1 16,1-10 1-16,3-6-1 0,-2-2 0 15,-1 1 0 1,-5-5-1-16,-2 2 1 0,-9 1-1 15,-4 2-1-15,-5 8 1 16,-6 10 0-16,-6 3 0 16,-6 12-1-16,-1 14 1 15,-5 11-1-15,3 11 0 16,1 11 1-16,3 0 0 15,8 3-1-15,2-5 0 16,13-2 1-16,9-10-1 16,6-11 1-16,15-8-1 15,4-9 1-15,9-8 0 16,2-5-1-16,2-3 1 15,1-2-1-15,-5-1 0 16,-3 4 1-16,-11 2-1 0,-4 6-1 16,-12 4 1-16,-5 6 0 15,-11 5-1-15,-3 3 1 16,-6 5 0-16,-5-2-1 15,3 0 1-15,-2-3 0 16,3-2 0-16,9-16 0 16,-14 15 1-16,14-15-1 15,1-14 1-15,4-3 1 16,2-7 0-16,6-6-1 15,0-8 0-15,3-2 0 16,0-4 0-16,3-1-2 16,2 5-1-16,1-2-3 15,7 18-13-15,-12-15-16 16,14 22-4-16,-12-7-3 0,14 12-1 15</inkml:trace>
  <inkml:trace contextRef="#ctx0" brushRef="#br0" timeOffset="138">24196 14438 76 0,'-18'-19'38'0,"1"7"-1"15,-11 1 1-15,3 6-32 16,-12 5-3-16,0 12 1 16,-3 5-1-16,-5 12 0 15,-3 7 1-15,5 8-1 16,2 0-1-16,7 3 1 15,7-7-1-15,10 0-1 0,11-11 0 16,12-11 0-16,11-13-1 16,13-10 0-16,9-12 1 15,7-11-1-15,3-9 0 16,6-5-1-16,-5-3 2 15,-4 4-1-15,-6 0 0 16,-9 6 0-16,-10 6 1 16,-10 10-1-16,-11 19 0 15,0 0 0-15,0 0 0 16,-18 15 0-16,4 14 0 15,0 8 0-15,-1 8 0 16,1 6-1-16,1 2-2 16,3 0 0-16,11 0-5 15,-3-20-9-15,22 14-8 0,-16-30-10 16,19 1-5-16,-5-19 0 15,10-3 2-15</inkml:trace>
  <inkml:trace contextRef="#ctx0" brushRef="#br0" timeOffset="139">24341 14501 85 0,'0'0'37'16,"0"0"0"-16,-1 12 1 15,-4 0-33-15,4 12-1 16,-3 0-2-16,1 5 0 15,-2 6-1-15,0 0 1 16,0 3-1-16,-2-3 0 0,2-3 0 16,1-4 0-16,3-9-1 15,2-4 0-15,-1-15 0 16,16-3 0-16,-5-17 0 15,7-9 0-15,3-11 1 16,0-5-1-16,2-5 1 16,-1 0-1-16,0 3 1 15,0 2-1-15,-3 10 1 16,-4 11-2-16,-4 13 0 15,-11 11-1-15,11 14-1 16,-10 5-1-16,1 15-2 16,-6-3-6-16,14 19-12 15,-13-17-9-15,16 10-3 16,3-14-2-16,10 1 2 0</inkml:trace>
  <inkml:trace contextRef="#ctx0" brushRef="#br0" timeOffset="140">24696 14466 87 0,'-21'-21'37'0,"12"18"1"15,-6-2-2-15,15 5-32 16,-18 28-1-16,14-1-1 15,0 5-1-15,4 4-1 16,2-1 0-16,4-1 1 16,3-11-1-16,7-5 1 15,4-15 0-15,5-12 0 0,2-15 0 16,8-11 1-16,0-16 1 15,1-8-1-15,-1-8 1 16,-2-10-1-16,1-5-1 16,-5 4 1-16,-5 0-1 15,-6 13 0-15,-8 12 0 16,-5 16 1-16,-9 20-1 15,4 17 2-15,-22 41-2 16,1 9 0-16,-3 19-1 16,1 4-2-16,4 16-3 15,-3-13-13-15,23 21-5 16,-12-36-8-16,26 16-5 0,-7-22-7 15,14-6 1-15</inkml:trace>
  <inkml:trace contextRef="#ctx0" brushRef="#br0" timeOffset="141">19096 15921 47 0,'-5'-21'36'15,"4"5"1"-15,-10-8 0 16,11 24-24-16,-28-23-6 16,10 23 0-16,-9 0-2 15,-2 17-1-15,-7 3-1 16,0 15-1-16,-1 5 0 15,3 11-1-15,2 3 0 16,7 0 0-16,7 3-1 16,7-1 1-16,9-6-1 15,14-3 0-15,10-10 0 0,11-14-2 16,14-6-3-16,2-21-2 15,22 6-12-15,-9-29-16 16,19 4-2-16,-13-20-2 16,7 7 2-16</inkml:trace>
  <inkml:trace contextRef="#ctx0" brushRef="#br0" timeOffset="142">19499 15962 67 0,'-17'-2'37'15,"-10"-3"-1"-15,6 10 1 16,-9-5-31-16,6 12-2 15,-3 0-1-15,2 10 0 16,-4 3-1-16,1 10 1 0,0 1-1 16,4 8 1-16,1-4-2 15,6 1 1-15,6-7-1 16,7-4 0-16,11-13-1 15,8-11 0-15,10-11 1 16,5-11-1-16,6-9 0 16,3-7 0-16,3-9 0 15,-6 3 0-15,-3 2 1 16,-4 5-1-16,-9 4 0 15,-5 5 1-15,-15 22-1 16,14-13 0-16,-14 13 1 16,-9 21-1-16,-1 0 0 15,1 9 1-15,-1 0-2 16,0 3 1-16,5 1 0 0,1-2 0 15,9-7-1-15,4-8 1 16,10-9-1-16,7-12 0 16,6-7 0-16,5-11-1 15,2-5 1-15,-1-4 0 16,-2 4 0-16,-3-1-1 15,-8 3 2-15,-6 9 0 16,-6 10 0-16,-13 6 1 16,7 13-1-16,-10 10 1 15,-4 6 0-15,-2 6 0 16,-2 0-1-16,1 2 1 15,-1-2 0-15,2-3 0 16,5-10-1-16,1-7 1 16,3-15-1-16,12-3 1 0,-2-15-1 15,9-9 0-15,-3-9 0 16,4-6 0-16,-2-6 1 15,3 0-1-15,-5-1 0 16,-3 3 0-16,-1 1 0 16,-7 5-1-16,2 10-2 15,-3-4-1-15,2 16-4 16,-8-14-9-16,20 27-16 15,-12-22-2-15,16 20-1 16,-3-15-1-16</inkml:trace>
  <inkml:trace contextRef="#ctx0" brushRef="#br0" timeOffset="143">20195 15359 77 0,'-12'-5'39'15,"-10"-1"-2"-15,11 25 2 16,-9 4-33-16,10 18 0 15,-4 12-2-15,6 17-1 16,0 8-2-16,3 11 0 16,1 3 0-16,4-1-1 15,0-2 0-15,3-9 0 16,-1-11-1-16,5-11 1 15,-1-16 0-15,-1-10 0 16,-1-13-1-16,-4-19 1 16,13-1 0-16,-8-18 0 15,1-8 1-15,-1-8-1 0,1-2 0 16,2-8 0-16,4 2 0 15,-1 1 0-15,0 7-1 16,3 8 1-16,-3 7 0 16,2 10 0-16,1 7-1 15,0 12 1-15,0 6 0 16,1 8 0-16,-1 3 0 15,-4 4 1-15,-2 4-1 16,-3-1 0-16,-9 2 0 16,-6-3 0-16,-5-1 0 15,-8-7 0-15,-4-4 0 16,-3-6 0-16,1-4-1 15,0-12-2-15,7-2 0 16,1-10-2-16,17 2-2 0,1-20-6 16,24 21-9-16,-9-24-2 15,26 17-5-15,-6-11-8 16,12 9 2-16,0-11 10 15,4 13 20-15,-4 6 10 16,-13-13 9-16,9 19 6 16,-22-16 7-16,9 13 9 15,-18-9 0-15,3 17-7 16,-12-17-18-16,0 18-3 15,5-18-2-15,-5 18-2 16,0 0 0-16,0 0-1 16,-12 17-1-16,5 4 0 15,-4 10 0-15,0 2-1 0,-1 8 0 16,3 3 0-16,1-2 0 15,3 0 0-15,5-5-1 16,5-8 0-16,4-7 0 16,6-11 0-16,1-8 0 15,3-9-1-15,1-10 1 16,-2-7-1-16,-2-7 1 15,-1-6 0-15,-3-2 0 16,-3-5-1-16,-2 1 1 16,0-1 0-16,1 5 0 15,-1 4 0-15,0 1 0 16,5 8 0-16,-2 2 0 15,4 9 1-15,-1 4-1 16,-3 8 2-16,2 6-2 0,-1 8 0 16,-5 7 1-1,-1 2-2-15,-5 9 2 0,0 4-2 16,-9 7 1-16,3-1 0 15,-7 0 0-15,3-1 0 16,0-3 0-16,0-7 0 16,4-4 0-16,4-12 0 15,2-13 0-15,0 0-1 16,22-27 1-16,-6 0 0 15,3-4 0-15,4-4 0 16,-1 0 1-16,-1 0-1 16,1 9 0-16,-7 8 0 15,1 12 1-15,-3 10-1 16,-5 8 0-16,-2 8 0 0,-1 11-1 15,-1-1-2-15,5 11-4 16,-9-11-7-16,19 18-7 16,-12-22-2-16,26 16-2 15,-9-29-4-15,27 18-4 16,0-21-4-16</inkml:trace>
  <inkml:trace contextRef="#ctx0" brushRef="#br0" timeOffset="144">21761 16048 61 0,'7'-26'37'0,"-7"26"-1"15,-2-32 1-15,-5 15-31 16,-8-8-1-16,1 8 0 15,-8-3-1-15,-2 9 0 16,-9 2 0-16,0 12-1 0,-7 4-1 16,2 12 1-16,0 11-1 15,2 11 0-15,5 9-1 16,3 3 0-16,8 0 0 15,10 0 0-15,10-5 0 16,11-9 0-16,11-16-1 16,10-13 0-16,11-19 1 15,8-19-1-15,3-13 0 16,6-14 0-16,-1-11 0 15,-3-4 2-15,-7-3-1 16,-7 1 0-16,-9 7 0 16,-9 10 0-16,-10 11 1 15,-9 13-1-15,-6 16 0 16,1 15 0-16,-21 25-2 0,6 12 1 15,0 18-1-15,-4 11 0 16,5 10 0-16,3 3-1 16,5 4-2-16,4-8-1 15,13-8-2-15,0-18-3 16,19 0-10-16,-12-34-3 15,23 9 0-15,-18-41-3 16,17 10-5-16,-13-28-4 16,3-2 1-16</inkml:trace>
  <inkml:trace contextRef="#ctx0" brushRef="#br0" timeOffset="145">22153 15965 68 0,'-5'-29'38'0,"5"29"-1"16,0 0 1-16,-7 16-28 15,1 15-5-15,-1 14-2 0,1 5-2 16,0 11 0-16,1-1-1 15,4-2 0-15,1-4-1 16,1-14-1-16,7-6-4 16,-8-34-11-16,25 11-8 15,-15-38-9-15,13-1-5 16,-5-22 2-16,8-2 1 15</inkml:trace>
  <inkml:trace contextRef="#ctx0" brushRef="#br0" timeOffset="146">22229 15585 89 0,'-16'-12'37'0,"-3"-1"-1"0,19 13-1 16,-6 17-38-16,6-17-17 16,17 17-16-16,1-7-1 15,14 14 0-15,-2-9 0 16</inkml:trace>
  <inkml:trace contextRef="#ctx0" brushRef="#br0" timeOffset="147">22637 15837 14 0,'22'13'33'0,"-3"6"-1"16,-19-19 4-16,6 34-14 15,-26-33-4-15,11 18-3 16,-20-15-5-16,7 10-1 16,-7-3-3-16,4 10-1 15,-2 1-1-15,5 9-1 0,1 3 0 16,6 8-1-16,4 2-1 15,7 2 1-15,5-2-2 16,7-4 1-16,3-5-1 16,8-11 0-16,2-13 0 15,3-11 0-15,2-9 0 16,0-16 0-16,-3-8 1 15,-2-8-1-15,-1-9 0 16,-6-3 0-16,-5 0 1 16,-4 0 0-16,-5 5-1 15,-5 5 0-15,-4 11 0 16,-3 12 0-16,-2 13-2 15,-2 10-2-15,7 15-2 16,-6-9-9-16,23 26-5 0,-13-20-5 16,25 20-2-16,-8-29-5 15,25 7-6-15,0-17 1 16</inkml:trace>
  <inkml:trace contextRef="#ctx0" brushRef="#br0" timeOffset="148">23155 15876 75 0,'-27'42'36'16,"-8"-2"0"-16,4 20-2 16,-5-6-29-16,6-2-3 15,4 1-1-15,5-2 0 16,5-8-3-16,2-11-3 15,14 3-8-15,-13-32-14 0,13-3-8 16,0 0-2-16,0 0 1 16</inkml:trace>
  <inkml:trace contextRef="#ctx0" brushRef="#br0" timeOffset="149">22901 16153 63 0,'-1'-29'38'0,"-10"-2"0"16,11 31-3-16,-11-34-23 16,11 34-4-16,0 0-1 15,0 0-3-15,0 0-1 16,21 22-1-16,-6-7-1 15,5 6 0-15,3-1-2 16,4-3-1-16,5 4-2 0,-1-18-7 16,16 20-10-16,-21-30-6 15,18 13-8-15,-12-19-5 16,6 4 1-16</inkml:trace>
  <inkml:trace contextRef="#ctx0" brushRef="#br0" timeOffset="150">23373 15937 68 0,'-11'21'39'0,"8"17"-2"16,-11-5 1-16,13 11-31 15,-8-4-4-15,4 3 0 16,2-8-1-16,1-4-1 15,6-6-2-15,0-11-1 0,7-7-3 16,-3-24-8-16,14 11-13 16,-10-26-11-16,8 2-1 15,-7-14 1-15</inkml:trace>
  <inkml:trace contextRef="#ctx0" brushRef="#br0" timeOffset="151">23390 15428 81 0,'-17'-20'36'15,"4"14"-7"-15,7 20-21 16,-4 0-41-16,11 11-2 16,1-3-2-16</inkml:trace>
  <inkml:trace contextRef="#ctx0" brushRef="#br0" timeOffset="152">23775 15912 70 0,'-25'-10'38'15,"-6"-13"-1"-15,9 11 2 16,-10-5-34-16,13 9 0 15,0 3-2-15,5 15 1 16,2 4-2-16,5 11 0 0,2 3-1 16,3 5 0-16,3 1 0 15,4-6 0-15,3-1-1 16,7-12 1-16,4-12 0 15,5-15 0-15,4-18 0 16,5-10 1-16,2-14 0 16,-1-9 0-16,-2-7 1 15,-3-5-1-15,-6-3-1 16,-4 5 1-16,-9 11-1 15,-4 12 0-15,-7 13 0 16,-5 20-1-16,-4 18 0 16,-4 19 0-16,-4 29 0 15,1 12 0-15,-2 20-1 16,2 8 0-16,4 8-2 15,3-4-1-15,10 1-4 0,-5-21-8 16,28 9-7-16,-13-34-4 16,26 7-2-16,-16-35-7 15,22 1-3-15,-8-21 2 16</inkml:trace>
  <inkml:trace contextRef="#ctx0" brushRef="#br0" timeOffset="153">24110 15982 70 0,'-13'-4'38'0,"13"4"-1"16,-5 17 0-16,14-1-31 16,-9-16-3-16,25 19-1 15,-4-13 0-15,6-2 0 0,5-7 0 16,7-3 1-16,1-6-1 15,0-5 0-15,2-4 1 16,-6-4-1-16,-6-1 0 16,-9-1 0-16,-7 1-1 15,-10 3 1-15,-10-1-2 16,-6 9 1-16,-9 8-1 15,-5 3 1-15,-2 12-1 16,-2 11 0-16,0 9 0 16,1 8 0-16,4 6 0 15,3 6 0-15,7-1 0 16,8 3-1-16,11-5 0 15,9-12-1-15,15-1-1 16,6-15-3-16,20 6-11 0,-3-33-6 16,28 18-2-16,-12-32-6 15,22 13-10-15,-7-16 2 16</inkml:trace>
  <inkml:trace contextRef="#ctx0" brushRef="#br0" timeOffset="154">24860 14906 77 0,'-22'-37'41'16,"11"15"-2"-16,-3-4 2 15,21 9-37-15,4 24 1 16,12 16-1-16,2 12-1 0,4 20-1 16,3 15 0-16,-2 26-1 15,-3 17 0-15,-7 18 0 16,-12 16-2-16,-8 4 0 15,-14 3 2-15,-7 4-2 16,-10-7 2-16,-1-13-2 16,-1-18 0-16,2-25-3 15,7-13-4-15,-2-39-12 16,26 2-7-16,-15-45-5 15,15 0-9-15,10-27-2 16,5-2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29:23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20155 14346 6 0,'16'-15'29'0,"-4"-1"1"16,-5-1 3-16,2 5-20 15,-13-16 1-15,14 11-2 16,-16-9-2-16,8 9-1 16,-12-8-1-16,4 11-1 15,-14 1-1-15,-1 8-2 16,-9 3 0-16,-8 12-1 15,-8 6 0-15,-5 14-1 16,-11 7 0-16,-1 12 0 16,-8 7 0-16,5 8-1 0,0 2 0 15,8 6 1 1,5-3-2-16,11-1-1 0,13-2 1 15,14-5-1-15,17-3 1 16,11-4-1-16,18-8 0 16,14-8-1-16,13-9 1 15,12-10-2-15,12-6-2 16,5-19-5-16,21 2-27 15,-9-22-1-15,11 4-1 16,-10-11 1-16</inkml:trace>
  <inkml:trace contextRef="#ctx0" brushRef="#br0" timeOffset="766.0766">20981 14406 47 0,'7'-26'34'0,"-10"-3"2"16,1 7-2-16,-12-7-26 16,0 15-3-16,-10-3 1 15,0 10-1-15,-9 0-1 16,0 10 0-16,-6 1 0 15,-1 7-1-15,0 1 0 16,3 4 0-16,-1 4-1 16,7 4 1-16,0 4-2 0,5 8 0 15,5 4 0-15,3 7 0 16,4 4-1-16,1 9 0 15,7 1 0-15,6 2-1 16,8 0 1-16,3-4-1 16,12-10 0-16,11-6 0 15,13-10 0-15,9-14 0 16,11-14 1-16,6-13 0 15,9-12-1-15,3-18 1 16,-4-10 1-16,-6-7 1 16,-11-8 0-16,-10-3-1 15,-18-5 1-15,-14 3 0 16,-17 3-1-16,-16 1 0 15,-14 10-1-15,-11 9 0 16,-13 12-1-16,-9 13 0 0,-5 20 0 16,-3 9-1-16,3 15-2 15,3 5-2-15,23 13-31 16,3-10-1-16,25 4-1 15,12-14 0-15</inkml:trace>
  <inkml:trace contextRef="#ctx0" brushRef="#br0" timeOffset="1330.133">21321 14853 59 0,'12'0'38'0,"9"-2"-2"16,-2-11-1-16,9 2-31 0,5-5-2 15,5 6 2-15,-3-2-2 16,1 8 1-16,-6 2-2 15,-7 6 0-15,-10 4 1 16,-9 9-1-16,-11 5 1 16,-7 5-2-16,-10 5 2 15,-3 1-1-15,-6 2 0 16,2 0 1-16,-1-5 0 15,8-4 0-15,1-5-1 16,13-4 0-16,6-7 1 16,15-4-1-16,11-8 0 15,5-4-1-15,8-5 0 16,3-2-2-16,8 7-10 0,-7-15-27 15,2 10-1-15,-12-9-1 16,3 11-2-16</inkml:trace>
  <inkml:trace contextRef="#ctx0" brushRef="#br0" timeOffset="20927.0925">21716 10775 72 0,'-2'-14'36'15,"-7"-4"-2"-15,4 5 2 16,-8-3-27-16,13 16-3 0,-14-20 1 15,14 20-3-15,0 0-1 16,-10 20-1-16,8 5 0 16,1 11-1-16,-3 15 0 15,3 10-2-15,-4 14 1 16,1 10 0-16,-6 11 0 15,-1 4-1-15,-3 1 1 16,2-7 1-16,0-7-2 16,5-16 0-16,9-9-7 15,-3-29-27-15,20-15 0 16,1-27-2-16,11-10 0 15</inkml:trace>
  <inkml:trace contextRef="#ctx0" brushRef="#br0" timeOffset="21131.1129">21676 11255 96 0,'-9'16'37'16,"-3"-6"2"-16,20 2-2 15,6-10-34-15,14-7-1 16,12-6-2-16,10-11-1 15,10-2-2-15,-2-13-5 16,16 7-22-16,-15-16-9 16,6 5 4-16,-15-8-1 15</inkml:trace>
  <inkml:trace contextRef="#ctx0" brushRef="#br0" timeOffset="21340.1338">22326 10642 111 0,'-20'57'39'0,"-16"10"-1"15,7 18-4-15,-7 4-31 16,4 9-3-16,-1 1 1 16,8-2-2-16,3-2 0 15,4-8-3-15,16-6-1 16,0-25-21-16,23 3-13 15,-2-25 1-15,16-8-1 16,-2-18 0-16</inkml:trace>
  <inkml:trace contextRef="#ctx0" brushRef="#br0" timeOffset="21790.1788">22451 11447 93 0,'0'0'38'15,"-11"-3"-2"-15,11 3 2 16,21-19-36-16,-2 3-1 0,7-3 0 16,6 1 0-16,1 0 0 15,2 5-1-15,-3 3 1 16,-4 6 0-16,-7 7-1 15,-9 8 1-15,-12 8 0 16,-11 7 0-16,-6 4-1 16,-6 5 2-16,-4 2-1 15,-1 1 0-15,4-5 0 16,4-2 0-16,6-6 0 15,12-8-1-15,14-9 1 16,7-7-1-16,14-7-1 16,5-6-3-16,9 2-8 15,-7-14-25-15,13 7-1 16,-11-10-1-16,2 9-1 0</inkml:trace>
  <inkml:trace contextRef="#ctx0" brushRef="#br0" timeOffset="22355.2353">23314 11047 53 0,'-4'-23'36'15,"3"7"1"-15,-9-3 0 16,10 19-19-16,-23-23-7 15,23 23 1-15,-29-17-5 16,14 14 1-16,-5-2-4 16,1 7 0-16,-5 4-1 15,-3 10-1-15,-3 6 0 16,-2 9-2-16,-5 9 1 15,1 5-1-15,-1 5 0 16,4 7 0-16,8-2 0 16,5 2 0-16,12-4 0 15,14-5 1-15,13-6 0 16,16-9-1-16,9-8 1 15,12-11-1-15,8-10 1 0,4-10-1 16,0-10 0-16,-6-11 0 16,-3-7 0-16,-8-10 0 15,-8-5-1-15,-13-2 1 16,-9-4-1-16,-15 1 0 15,-8 1 1-15,-7-2 0 16,-10 3 0-16,-6 9 1 16,-9 7 0-16,-5 12 0 15,-4 13-1-15,-2 11-1 16,2 23-10-16,-9-4-25 15,21 18-5-15,-5-6 0 16,19 3-2-16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35:31.16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9442 14282 24 0,'18'-24'29'0,"4"6"1"16,-5 3-21-16,-8-8 1 0,9 14 0 15,-14-13 1-15,9 15 0 16,-15-10-3-16,2 17 0 15,-3-21-1-15,3 21-2 16,-15-23 0-16,5 13-1 16,-9-3-1-16,0 4 0 15,-8-2-1-15,-2 3 0 16,-12 1-1-16,-2 3 1 15,-5 1 0-15,-8 7-1 16,-7 0-1-16,1 5 1 16,-8 2 0-16,-1 5 0 15,-2 3-1-15,0 0 0 16,1 6 1-16,2 2 0 15,-4 5-1-15,5 5 1 16,-5 8-1-16,3 8 1 0,0 9-1 16,-4 3 0-16,0 7 0 15,2 5 0-15,3 5-1 16,2 3 0-16,5-1 0 15,9-1 0-15,6-1 1 16,10-1-1-16,10 1 1 16,10-4-1-16,6-3 1 15,11 1-1-15,10-1 1 16,6 4-1-16,8-2 1 15,8 4-1-15,3-4 1 16,8 1 0-16,4-4 0 16,6-1 1-16,13-12-1 15,14-13 1-15,18-19 0 16,15-20 0-16,24-19 0 0,14-18-2 15,19-7-3-15,-6-20-35 16,17 7 1-16,-13-9-4 16,-11 17 2-16</inkml:trace>
  <inkml:trace contextRef="#ctx0" brushRef="#br0" timeOffset="827.0827">10866 14196 27 0,'5'-10'34'15,"-5"10"0"-15,8-20 2 16,-8 20-25-16,3-12-4 16,-3 12-1-16,0 0 0 15,8 20-1-15,-9 0 0 16,5 15-1-16,-1 6-1 15,1 16-1-15,1 10 0 16,1 12 0-16,1 10 0 16,2 11 0-16,-3 6-1 15,2 12 1-15,-6 0-1 16,-1 4 0-16,0 2 0 15,-1 2 0-15,-1-8-1 16,0-6 1-16,2-11-1 0,0-13 0 16,4-13 0-16,3-18-3 15,1-11-4-15,-5-31-19 16,10 2-13-16,-14-17-2 15,21-24 0-15</inkml:trace>
  <inkml:trace contextRef="#ctx0" brushRef="#br0" timeOffset="1136.1136">11073 15290 64 0,'-12'0'40'16,"12"0"-1"-16,0 0 0 16,-18-8-40-16,18 8 0 15,0 0 1-15,10-6 0 16,-10 6 1-16,22 3-1 15,-2-2 1-15,5-5 0 16,9-3 0-16,8-8 0 16,9-5-1-16,11-11-1 15,5-14-5-15,19 0-30 16,-9-13-2-16,8 5-1 15,-8-8-1-15</inkml:trace>
  <inkml:trace contextRef="#ctx0" brushRef="#br0" timeOffset="1654.1654">11990 14040 58 0,'-5'-11'40'15,"5"11"-2"-15,0 0 1 16,-5 14-35-16,-4 3-1 16,6 14 0-16,-6 13 0 15,3 17 1-15,0 16-2 16,2 15 0-16,-2 12 1 15,3 17 0-15,-4 7 0 16,4 10-1-16,0 3 0 16,2 1 0-16,-3-6-1 15,4-1 0-15,3-11 0 0,0-10-1 16,2-16 0-16,4-16-1 15,0-18-1-15,4-20-3 16,3-11-4-16,-16-33-31 16,27-7-2-16,-13-25 0 15,8-6-1-15</inkml:trace>
  <inkml:trace contextRef="#ctx0" brushRef="#br0" timeOffset="3764.3764">13948 14312 21 0,'13'-15'30'0,"-9"1"1"16,2-2 1-16,-6 16-24 15,0-27 1-15,0 27 0 16,-3-24 1-16,3 24-2 16,-10-20-1-16,10 20-1 15,-17-19 0-15,6 14-2 16,-7-2-1-16,1 4-1 0,-10 0 0 15,-3 6 0-15,-7 0 0 16,-2 5-1-16,-8 0 0 16,0 5 0-16,-1 0 0 15,-3 3 0-15,4 1 0 16,-2 1 0-16,5 0-1 15,0 3 1-15,1-1 0 16,1 5 0-16,4 1 0 16,0 2 0-16,4 4 0 15,0 2 0-15,-1 1-1 16,7 6 1-16,-1 1-1 15,0 6 0-15,1 1-1 16,-1 2 0-16,2-1 1 0,1 1-1 16,2 1 0-16,-2-1 0 15,7-1 1-15,0-3-1 16,4-2 1-16,1 0 0 15,5-1 0-15,4-3 0 16,-1 1 0-16,5-4 0 16,1 0 0-16,-1-2 0 15,5-1 0-15,-1 1 1 16,3 0-1-16,-4-2-1 15,3 0 2-15,1-1-2 16,1 1 2-16,2-1-2 16,-1-2 2-16,2 3-3 15,0-4 2-15,6-1 0 16,1-1 0-16,2 1 0 0,2-1 0 15,1-2 0-15,3 0 0 16,1-3 0-16,1-1 0 16,4-3 0-16,0 0 0 15,4-2 0-15,-1-4-1 16,6-3 1-16,1-3-1 15,6-2 1-15,3-3-1 16,4-4 1-16,3-3-1 16,5-1 2-16,2-1-1 15,4-1 0-15,0-3 1 16,-1-1-1-16,0 1-1 15,-5-1 1-15,1 0 0 16,-5 0-1-16,0-2 1 16,-1-1-1-16,-3 1 1 15,-1-2 0-15,0-1 0 0,-3-4 0 16,-2 0 0-16,-3-3 0 15,-3-3 1-15,-7-1-1 16,-2-2 0-16,-5 0 0 16,-4-4 1-16,-2 2 0 15,-7-1-1-15,0-3 2 16,-1-1-2-16,-3-1 1 15,-5-1-1-15,2-4 1 16,-4-1 0-16,0-2-2 16,-1 2 2-16,-3-2-1 15,-2 1 0-15,1 0 1 16,0 1-1-16,-4 2 1 15,2 1-1-15,-4 2 1 16,1 0-1-16,0 0 2 0,-2 2-2 16,1 0 2-16,-2 1-2 15,-1 1 1-15,1-1 0 16,0 2 0-16,0 0 0 15,-1 3-1-15,-1-1 0 16,-2 3 0-16,0 1 0 16,-2 1 1-16,0 4-1 15,0 2 0-15,0 0 0 16,-2 1 0-16,-2 2 0 15,3-1 0-15,-1 2 0 16,-2-2 0-16,0 2 0 16,3 0 0-16,-2 3 0 15,-1 1 0-15,-2 3 0 0,-4 5 0 16,-5 3 0-16,-6 3-1 15,-2 3 1-15,-5 2 0 16,-5 0 1-16,1 2-1 16,2-2 0-16,2-2 1 15,6-3-1-15,8-2 0 16,4-1 0-16,8-1-1 15,7 2-2-15,10 1-1 16,-11 4-7-16,-3-5-18 16,14 20-9-16,-15-8-1 15,7 12-2-15,-10-8 1 16</inkml:trace>
  <inkml:trace contextRef="#ctx0" brushRef="#br0" timeOffset="8962.8962">10004 15528 42 0,'-1'-11'36'0,"1"11"1"16,3-23-2-16,-3 23-32 16,-1-15 1-16,1 15 0 15,0 0 0-15,0 0 1 16,-14 9-1-16,-1 8-2 15,-9 5 1-15,-4 12-2 0,-6 8 1 16,-4 17-1-16,-7 10 1 16,-2 14-1-16,2 13 0 15,1 9 0-15,7 2 0 16,4 6 0-16,9-6 0 15,10-6 0-15,13-12 0 16,13-12-1-16,10-21 0 16,13-14 0-16,12-19 1 15,6-17-1-15,3-20 0 16,0-12 0-16,-5-10 1 15,-11-6-1-15,-11-5 1 16,-15-1 0-16,-22 6 0 16,-19 4-1-16,-18 15 0 15,-15 9 0-15,-5 14-1 0,-11 14-1 16,4 11-2-16,3-1-6 15,30 15-30-15,8-14 1 16,28 2-3-16,20-17 2 16</inkml:trace>
  <inkml:trace contextRef="#ctx0" brushRef="#br0" timeOffset="12231.223">15289 15591 18 0,'18'-15'32'16,"-7"-4"0"-16,1 6 2 16,-6-2-24-16,-6 15-4 15,3-20-1-15,-3 20 2 16,0 0-2-16,-18-3 0 15,-2 7 1-15,-2 10-1 0,-10 0-2 16,-3 10 0-16,-8 5-1 16,-3 13-2-16,-4 8 2 15,-2 13-2-15,0 11 0 16,3 13-1-16,1 6 3 15,10 10-2-15,7-1 1 16,9 2-1-16,10-4 1 16,12-11-1-16,13-12 1 15,15-17-1-15,8-15 1 16,15-16 0-16,8-20 0 15,1-16 0-15,-1-16 0 16,-2-11 0-16,-11-10 1 16,-12-1-1-16,-19-5-1 15,-21 8 0-15,-19 1-1 16,-19 10 0-16,-12 14-2 0,-9 8 0 15,-4 11-1-15,-3 3-4 16,14 17-3-16,-1-13-25 16,30 9 0-16,6-13-2 15,23-5 0-15</inkml:trace>
  <inkml:trace contextRef="#ctx0" brushRef="#br0" timeOffset="13853.3852">12197 16017 19 0,'0'0'33'16,"3"-14"2"-16,-6 4-1 16,3 10-24-16,0 0-2 15,0 0 0-15,-2-12-1 16,2 12-1-16,-3 14-2 15,2 6-1-15,-5 4 1 16,1 16-1-16,0 8-1 16,-4 12-1-16,-2 8 1 0,0 9-2 15,-4 3 1-15,0-1-1 16,5-4 0-16,-3-13-3 15,8-2-9-15,-4-22-25 16,14-3 0-16,-2-25-2 16,15-5 0-16</inkml:trace>
  <inkml:trace contextRef="#ctx0" brushRef="#br0" timeOffset="14526.4525">12374 16148 48 0,'0'0'38'0,"0"0"-2"16,0 0 1-16,0 0-33 15,-4-12 0-15,4 12 2 16,19-18-3-16,-5 5 0 15,7-3-2-15,4-2 1 16,3 0-1-16,2 2 0 16,-2 3-1-16,1 4 0 15,-4 4 0-15,-3 6 0 16,-4 9 0-16,-9 5 1 0,-4 5-1 15,-7 7 1-15,-1 6-1 16,-6 8 0-16,-6 0 0 16,-4 5 0-16,-3 3 1 15,-5 3 0-15,2 2 0 16,-5-1 0-16,1-1 0 15,0-5 1-15,6-3 0 16,2-5 0-16,9-7-1 16,5-6 1-16,11-9 0 15,6-8-1-15,12-5 0 16,7-8 0-16,8-4 0 15,7-6-1-15,6-1 1 16,1-4-1-16,0 2 0 16,-1 0-1-16,-6 1 2 0,-5 5-1 15,-5 4 0-15,-8 4 0 16,-5 6 0-16,-7 1 0 15,-14-4 0-15,15 20-1 16,-12-8 0-16,-1 0-1 16,-2-12-2-16,5 27-8 15,-5-27-26-15,0 0-3 16,1-11-1-16,14 2 0 15</inkml:trace>
  <inkml:trace contextRef="#ctx0" brushRef="#br0" timeOffset="16371.637">17531 15587 28 0,'0'-26'33'0,"-9"7"2"16,-11-2-2-16,-8 13-27 16,-17 3-3-16,-6 15 2 15,-15 6 0-15,-7 17-1 16,-11 9 0-16,-6 15-2 0,-6 8 2 15,1 14-1-15,1 5-1 16,10 10 1-16,6 2-1 16,17 6-1-16,12-4 1 15,19 0-1-15,16-10 0 16,19-3 0-16,18-14 0 15,13-12 0-15,11-15-1 16,11-13 1-16,8-17 0 16,8-14 1-16,3-20-1 15,3-8 0-15,-4-12 0 16,-4-5 0-16,-6-3 0 15,-8 5 0-15,-12 3 0 16,-11 8-1-16,-12 14 1 16,-11 16-1-16,-10 16 0 0,-9 18 1 15,-6 11-1-15,-4 10 0 16,-1 8 0-16,0-1 0 15,3 1-2-15,4-12-1 16,9-9-2-16,12-29-5 16,28-9-27-16,-6-35 0 15,23-12-3-15,-3-27 2 16</inkml:trace>
  <inkml:trace contextRef="#ctx0" brushRef="#br0" timeOffset="16649.6648">17857 15404 72 0,'-2'42'41'15,"1"29"-2"-15,-16 5-1 16,-5 24-38-16,-1 20 0 15,-4 17 0-15,-5 12 2 16,-3 4-4-16,-1-1 3 16,2-7-2-16,8-14 1 15,7-17-3-15,16-21 0 16,5-24-2-16,22-17-6 15,-1-25-25-15,25-8-1 16,-3-31-2-16,15-4 2 16</inkml:trace>
  <inkml:trace contextRef="#ctx0" brushRef="#br0" timeOffset="17131.713">18084 16318 62 0,'0'0'39'16,"0"0"-1"-16,-4 12-1 16,4-12-33-16,4 16-3 15,-8-1 3-15,-1 16-2 16,-5 6 2-16,0 15-3 15,-7 7 2-15,-1 4 0 16,-1 3-2-16,4-6 0 0,5-5-1 16,10-12 1-16,13-16 0 15,13-16-1-15,16-18 1 16,11-10-1-16,12-17 1 15,7-9-1-15,3-11 1 16,2-3-1-16,-4-3 1 16,-9 0-1-16,-7 3 0 15,-9 6 1-15,-11 11-1 16,-12 8 1-16,-5 10-1 15,-11 11-1-15,-9 11 1 16,-3 15 0-16,-9 9 0 16,-2 12-1-16,-1 8 0 15,-3 6-3-15,5 5 1 16,1-5-1-16,12 1-2 0,7-18-3 15,26 7-15-15,0-34-13 16,26 0-2-16,3-30 2 16,19-3 0-16</inkml:trace>
  <inkml:trace contextRef="#ctx0" brushRef="#br0" timeOffset="17484.7483">19483 16287 43 0,'-12'2'33'0,"12"-2"2"16,5-10-1-16,7 4-28 15,-8-10-1-15,-4 16 0 0,11-20 1 16,-11 20 0-16,0 0-1 15,-19 0-1-15,-3 10 0 16,-2 10-2-16,-10 10 1 16,-1 8-2-16,-9 13 2 15,2 6-2-15,-1 5 1 16,3 5-2-16,7-3 1 15,5-2 0-15,12-6-1 16,9-9-1-16,17-7-1 16,11-17-1-16,16-6-2 15,8-18-8-15,31 3-24 16,-8-20-1-16,21 3-2 15,-7-20 1-15</inkml:trace>
  <inkml:trace contextRef="#ctx0" brushRef="#br0" timeOffset="17889.7888">20081 16417 59 0,'-21'-17'39'0,"3"15"-2"16,-11-7 2-16,12 11-33 15,-7 5-3-15,3 10 0 16,-2 4-1-16,2 11 1 15,1 4-2-15,2 9 1 16,-1 1 0-16,5 4 0 16,5 0-1-16,5-5 0 15,7-3 0-15,6-8 0 0,13-8 0 16,9-12-1-16,11-11 1 15,9-11-1-15,3-14 1 16,9-10-1-16,-2-16 0 16,-2-5 0-16,-9-8-1 15,-10 1 1-15,-13-1-2 16,-14 0 3-16,-14 7-3 15,-11 4 2-15,-12 18-2 16,-11 7 2-16,0 14-2 16,-7 10-1-16,4 12 1 15,2 7-4-15,10 15-2 16,3-15-18-16,23 14-10 15,5-15-4-15,21 1 2 16,7-18 1-16</inkml:trace>
  <inkml:trace contextRef="#ctx0" brushRef="#br0" timeOffset="18302.8301">20803 16330 60 0,'0'0'39'15,"-27"-11"-2"-15,16 9 2 16,-6-8-37-16,2 3 3 16,-4 1-3-16,3 7 0 15,-6 3 1-15,-2 11-3 16,-2 1 3-16,2 8-3 0,2 5 2 15,1 3-3-15,6 1 3 16,6 2-2-16,8-7 1 16,8-1 0-16,8-6-1 15,10-5 0-15,5-3 0 16,6-5 1-16,0-1-1 15,-2-1 0-15,-4 3 0 16,-4 3 0-16,-9 8 0 16,-13 3 0-16,-8 8 0 15,-13 6 0-15,-6 5 0 16,-3 2-1-16,-3 1-2 15,1-10-1-15,10 2-11 16,-4-30-21-16,22-7-3 16,18-14-1-16,14-12 0 15</inkml:trace>
  <inkml:trace contextRef="#ctx0" brushRef="#br0" timeOffset="18734.8733">21134 16515 61 0,'-7'34'39'16,"1"-19"1"-16,22 4-1 15,7-16-35-15,17-7 0 16,9-8-1-16,13-5 0 0,2-8-1 15,3-4 0 1,0-3 0-16,-6-3-2 0,-9 2 1 16,-11-1 1-16,-15 7-1 15,-15 1 1-15,-11 5-2 16,-15 3 2-16,-12 8-2 15,-7 5 2-15,-8 10-2 16,-8 11-1-16,-3 14 1 16,-4 15-1-16,0 11 2 15,-1 10-1-15,6 7 1 16,11 1-1-16,14-4 1 15,21-10-1-15,20-12 1 16,29-18-1-16,31-22 0 16,33-20-2-16,33-14-11 15,9-37-12-15,37 0-16 0,-10-25-2 16,2-10-2-16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51.0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3">1153 4119 88 0,'0'0'38'0,"0"0"-2"16,-5 32 2-16,-10 8-30 15,4 9-7-15,1 15 0 16,0 15 0-16,0 13-1 16,2 8 0-16,3 3 0 15,5-2-1-15,10-8-1 16,-1-15-4-16,11-6-8 15,-4-28-22-15,9-15 0 16,-2-27-1-16,3-10 0 0</inkml:trace>
  <inkml:trace contextRef="#ctx0" brushRef="#br1" timeOffset="4">1121 4661 94 0,'-13'7'38'15,"13"-7"0"-15,-1 15 0 16,15-12-34-16,20-5 0 15,8-12-3-15,15-10-1 16,12-9-2-16,2-12-3 16,14-2-13-16,-13-18-18 0,10-2-1 15,-10-13-1 1,-4 11 1-16</inkml:trace>
  <inkml:trace contextRef="#ctx0" brushRef="#br1" timeOffset="5">1820 3980 108 0,'-46'58'39'16,"8"30"1"-16,-6 5-1 15,11 25-34-15,1-3-2 16,8 1-2-16,8-7-2 16,9-14-2-16,16-6-6 15,-4-26-30-15,20-8-2 16,2-25 0-16,12-9-2 15</inkml:trace>
  <inkml:trace contextRef="#ctx0" brushRef="#br2" timeOffset="6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7">5211 7465 69 0,'-15'9'39'0,"15"-9"-1"16,0 0 1-16,11 8-14 0,3-16-19 15,17-1-2-15,8-2-1 16,16-2 0-16,8-1-1 16,9 1-1-16,5 2 0 15,4 0-2-15,1 7-2 16,-7-2-7-16,9 13-27 15,-14-8-3-15,3 5 1 16,-3-10-3-16</inkml:trace>
  <inkml:trace contextRef="#ctx0" brushRef="#br0" timeOffset="8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9">7975 7504 100 0,'0'0'40'15,"28"5"0"-15,-5-13-1 16,14 1-37-16,6-2 0 15,12-5-2-15,7 3-6 16,-5-8-29-16,19 3-4 16,-4-5 1-16,2 4-3 15</inkml:trace>
  <inkml:trace contextRef="#ctx0" brushRef="#br0" timeOffset="10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11">10444 7566 100 0,'2'17'38'15,"18"2"1"-15,4-15-1 16,25 0-36-16,15-9-2 16,17-8-2-16,18 1-6 15,4-15-28-15,21 4-2 16,-2-7 0-16,5 8-2 15</inkml:trace>
  <inkml:trace contextRef="#ctx0" brushRef="#br0" timeOffset="12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13">12860 7590 98 0,'10'10'40'16,"9"-10"0"-16,16 0-2 15,4-5-36-15,15-9-2 16,15-1-2-16,5-6-4 16,19 8-26-16,-11-10-7 15,10 8 0-15,-7-3-1 16</inkml:trace>
  <inkml:trace contextRef="#ctx0" brushRef="#br0" timeOffset="14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15">15503 7527 109 0,'0'0'40'0,"12"10"1"15,16-4-5-15,9-12-36 16,19-6-2-16,16 4-4 16,4-15-20-16,18 8-13 15,-4-4 0-15,9 5-1 16,-9-5 0-16</inkml:trace>
  <inkml:trace contextRef="#ctx0" brushRef="#br0" timeOffset="16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17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18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19">3855 10120 108 0,'0'0'39'0,"-9"15"0"15,14 2-1-15,7-7-36 16,13-5-1-16,14-7-1 15,9-7-1-15,10-9-1 16,2-9-4-16,15 3-21 16,-8-17-12-16,2 3 1 15,-13-6-2-15,-3 3 1 16</inkml:trace>
  <inkml:trace contextRef="#ctx0" brushRef="#br3" timeOffset="20">4432 9651 111 0,'-22'53'40'15,"-7"10"1"-15,9 21 0 16,-1 9-39-16,3 1-1 16,6 1-2-16,6-8-2 15,12 0-9-15,2-28-26 16,14-12-4-16,5-26 1 15,15-17-3-15</inkml:trace>
  <inkml:trace contextRef="#ctx0" brushRef="#br3" timeOffset="21">7184 6604 75 0,'-9'-11'38'16,"13"-19"0"-16,5-26 1 15,8-12-24-15,0-21-10 16,8-4-1-16,-2-11-4 15,1-2-4-15,2 16-7 16,-16-1-27-16,0 17-1 16,-14 5-1-16,-1 17 0 15</inkml:trace>
  <inkml:trace contextRef="#ctx0" brushRef="#br3" timeOffset="22">7369 4141 86 0,'0'0'37'16,"-10"-1"-1"-16,12 18 1 15,-14 11-34-15,12 12 0 16,-4 14-1-16,-5 20-1 0,-2 20 0 15,-4 12-1-15,-2 15-1 16,-6-3-5-16,4 8 0 16,-10-21-30-16,20-7 0 15,-5-26-2-15,16-18 2 16</inkml:trace>
  <inkml:trace contextRef="#ctx0" brushRef="#br3" timeOffset="23">7295 4870 94 0,'-12'-27'39'15,"12"27"2"-15,-22-11-3 16,22 11-35-16,-5 18 0 16,22-10-2-16,13-9 0 15,17-15-2-15,19-9-3 0,14-27-6 16,20-5-28-16,-1-20 1 15,12-5 0-15,-12-14-2 16</inkml:trace>
  <inkml:trace contextRef="#ctx0" brushRef="#br3" timeOffset="24">8124 4151 110 0,'-44'102'39'0,"8"22"2"15,-6-1-3-15,8 7-38 16,15-1-1-16,6-8-8 15,16 1-29-15,0-13-3 16,12-1 1-16,0-14-3 0</inkml:trace>
  <inkml:trace contextRef="#ctx0" brushRef="#br3" timeOffset="25">9399 8734 97 0,'-16'0'40'16,"11"14"1"-16,-2 5-1 15,8 15-38-15,3 6 0 16,4 11-3-16,2 12-1 16,0 5-10-16,4 21-24 15,-8-3-4-15,7 8 1 16,-8-4-1-16</inkml:trace>
  <inkml:trace contextRef="#ctx0" brushRef="#br3" timeOffset="26">9392 10207 98 0,'0'0'37'0,"-20"18"4"16,4 14-6-16,2 22-33 15,-9 17-2-15,-1 12 0 0,-1 11-1 16,2 8 1-16,1 0-3 15,3-6-3-15,12-6-6 16,-3-25-27-16,17-13 1 16,4-27-2-16,7-16 2 15</inkml:trace>
  <inkml:trace contextRef="#ctx0" brushRef="#br3" timeOffset="27">9256 10721 101 0,'-9'12'40'0,"1"0"0"15,16 10-1-15,11-9-36 16,13-11-2-16,19-15-1 0,14-14-3 16,21-11-5-16,-1-21-29 15,22-6 0-15,-3-14-4 16,1 0 3-16</inkml:trace>
  <inkml:trace contextRef="#ctx0" brushRef="#br3" timeOffset="28">9999 10232 111 0,'-49'94'41'16,"1"1"-1"-16,12 10-1 16,8-5-40-16,14-12-4 15,33-4-34-15,-4-22-4 16,22-12 3-16,4-26-2 0</inkml:trace>
  <inkml:trace contextRef="#ctx0" brushRef="#br3" timeOffset="29">12134 6597 107 0,'0'-54'41'16,"1"-7"-2"-16,-5-14 1 16,-5-2-38-16,1-6 0 15,4 2-4-15,-1 9-6 16,-11 0-28-16,13 9-5 15,-3-3 3-15,8 11-5 16</inkml:trace>
  <inkml:trace contextRef="#ctx0" brushRef="#br3" timeOffset="30">12077 4276 96 0,'-8'21'38'16,"-3"10"0"-16,6 23-2 15,0 16-36-15,-2 16-1 16,0 21 2-16,0 13-3 0,0 11 1 16,-6 4-4-16,6 4-4 15,-10-22-28-15,15-13 2 16,-6-26-3-16,13-22 1 15</inkml:trace>
  <inkml:trace contextRef="#ctx0" brushRef="#br3" timeOffset="31">12073 4994 73 0,'-17'-11'40'0,"-5"3"-2"16,13 22 2-16,-1 1-20 15,18 3-17-15,11-8-1 16,20-9-2-16,19-13-5 15,10-26-29-15,28-10-5 0,0-24 0 16,21-12-1-16</inkml:trace>
  <inkml:trace contextRef="#ctx0" brushRef="#br3" timeOffset="32">12978 4177 106 0,'-68'115'39'0,"6"29"1"16,-2 5-1-16,18-1-41 15,25 7-34-15,4-15-4 16,28-9 0-16,10-20-3 0</inkml:trace>
  <inkml:trace contextRef="#ctx0" brushRef="#br3" timeOffset="33">14660 8727 95 0,'-20'-12'40'16,"20"12"1"-16,-21 4-2 15,11 17-35-15,-1 11-1 16,4 16-1-16,-1 19 0 16,0 17-1-16,2 15-2 15,1 7-3-15,12 16-26 16,-3-16-8-16,7 2-2 15,0-18-1-15</inkml:trace>
  <inkml:trace contextRef="#ctx0" brushRef="#br3" timeOffset="34">14233 10457 95 0,'0'0'40'0,"0"0"0"16,15 35-1-16,-15 7-36 15,1 15 0-15,-2 13-2 16,-2 14 1-16,-3 11-3 16,-7 6-1-16,-2 4-1 15,-1-7-2-15,4-5-3 16,-6-25-29-16,17-6-2 15,-3-28-1-15,13-18 0 16</inkml:trace>
  <inkml:trace contextRef="#ctx0" brushRef="#br3" timeOffset="35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36">15062 10329 112 0,'-39'89'43'0,"-6"10"-2"16,12 14 0-16,-6-3-41 15,18-1 0-15,10-5-2 16,8-16-7-16,16 0-31 16,-6-15-4-16,13-4 1 15,-4-14-2-15</inkml:trace>
  <inkml:trace contextRef="#ctx0" brushRef="#br3" timeOffset="37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38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39">16725 3946 103 0,'-21'8'38'0,"-2"1"0"15,16 18 0-15,6-3-33 16,15 0-2-16,12-6-1 15,15-13-1-15,17-13-2 16,8-19-3-16,14-7-3 16,-4-25-21-16,16 3-10 15,-13-19-2-15,6 3 0 16,-18-9 2-16</inkml:trace>
  <inkml:trace contextRef="#ctx0" brushRef="#br3" timeOffset="40">17408 3146 109 0,'-33'79'41'15,"-10"17"1"-15,9 33-2 16,-8 10-37-16,15 12-3 16,9 4 0-16,9-8-4 15,17 2-26-15,-1-27-10 16,23-9-2-16,3-30-1 15</inkml:trace>
  <inkml:trace contextRef="#ctx0" brushRef="#br2" timeOffset="41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42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43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44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4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46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47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48">11998 8514 85 0,'2'-34'40'15,"5"20"-1"-15,-7 14 1 16,-2 30-34-16,-1 20 0 15,2 23-3-15,-4 15 0 16,-1 13-2-16,1 12-2 16,0-3-4-16,13 5-29 15,-6-21-6-15,15-8 1 16,-2-18-3-16</inkml:trace>
  <inkml:trace contextRef="#ctx0" brushRef="#br2" timeOffset="49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50">7125 8402 85 0,'0'0'39'0,"-16"19"-1"16,13 13 2-16,-3 8-36 0,6 18 0 15,-2 14-1-15,6 16-2 16,2 13-1-16,1 11-4 15,5 17-16-15,-6-11-18 16,10-2 2-16,-2-12-4 16,8-13 1-16</inkml:trace>
  <inkml:trace contextRef="#ctx0" brushRef="#br2" timeOffset="51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52">10084 3792 98 0,'0'0'39'0,"4"-26"1"15,21 0-3-15,7-16-36 0,15-12-2 16,13-7-3-16,2-20-11 15,15 10-23-15,-7-10 1 16,6 9-3-16,-14-1 2 16</inkml:trace>
  <inkml:trace contextRef="#ctx0" brushRef="#br1" timeOffset="53">10963 2460 82 0,'8'-13'39'0,"-8"13"-2"15,0 0 1-15,-1 33-35 16,2 11 2-16,-5 12-3 15,-1 16 2-15,-1 14-3 16,-1 5 1-16,1 9-4 16,0-5 0-16,8 1-6 15,-8-21-28-15,18 0 0 16,1-29-2-16,12-10 0 15</inkml:trace>
  <inkml:trace contextRef="#ctx0" brushRef="#br1" timeOffset="54">11060 3004 106 0,'-16'2'39'16,"1"-4"1"-16,15 2-2 15,15-6-36-15,7-11-2 16,16-12-2-16,10-14-5 15,18 2-10-15,-1-23-23 16,13-1 3-16,-7-14-3 16,2 8 2-16</inkml:trace>
  <inkml:trace contextRef="#ctx0" brushRef="#br1" timeOffset="55">11636 2229 94 0,'-30'54'39'0,"-8"13"1"15,6 30 1-15,-7 8-28 16,12 11-9-16,5 4-4 15,7 1-4-15,26 5-33 16,-6-24-2-16,19-2-1 16,4-24-2-16</inkml:trace>
  <inkml:trace contextRef="#ctx0" brushRef="#br1" timeOffset="56">14843 4014 94 0,'0'0'39'0,"-2"-31"0"15,21-5-4-15,7-13-35 16,7-23-25-16,24-2-13 16,-1-11 1-16,8 3-1 15,-4-7-1-15</inkml:trace>
  <inkml:trace contextRef="#ctx0" brushRef="#br1" timeOffset="57">15522 2490 87 0,'12'-5'37'0,"-5"23"0"16,-9 7 0-16,2 16-33 0,-9 17-3 16,0 12 1-16,-5 16-1 15,-3 5-2-15,-2 11-2 16,-6-8-5-16,9 7-8 15,-4-21-21-15,10-9 1 16,-1-22-1-16,13-16 1 16</inkml:trace>
  <inkml:trace contextRef="#ctx0" brushRef="#br1" timeOffset="58">15471 3007 106 0,'-14'-10'39'0,"-4"-3"0"16,18 13-2-16,-13 0-33 0,13 0-1 15,20-11-2-15,8-6-3 16,12-8-2-16,7-15-6 16,26 1-27-16,-5-20-3 15,14 0 2-15,-5-14-3 16</inkml:trace>
  <inkml:trace contextRef="#ctx0" brushRef="#br1" timeOffset="59">16119 2314 104 0,'-46'71'40'0,"4"23"2"16,-7 5-3-16,4 16-35 16,9 5-4-16,6 1-2 15,20 4-33-15,-2-16-3 0,13 0-2 16,1-14-3-16</inkml:trace>
  <inkml:trace contextRef="#ctx0" brushRef="#br1" timeOffset="60">12148 11549 71 0,'5'-12'39'0,"-5"12"-1"15,0 0 1-15,-14-1-33 16,-11 18-1-16,2 20-1 15,-16 20-1-15,-8 20-4 0,-7 25-3 16,-12 4-6-16,7 23-29 16,-12 0 1-16,5 2-1 15,5-16-1-15</inkml:trace>
  <inkml:trace contextRef="#ctx0" brushRef="#br1" timeOffset="61">11360 12826 86 0,'-21'19'39'0,"13"10"1"16,-8 4 0-16,0 14-38 0,3 10 0 16,0 12-1-16,-4 8 0 15,2 8-3-15,2 2-2 16,-2-13-9-16,10 2-27 15,-3-15 0-15,12-8-1 16,-5-23 0-16</inkml:trace>
  <inkml:trace contextRef="#ctx0" brushRef="#br1" timeOffset="62">11211 13341 85 0,'-5'-12'42'15,"5"12"-2"-15,9-10 2 16,12 14-38-16,4-14-3 0,16-4 1 15,11-3-3-15,9-8 0 16,13-4-5-16,2-21-12 16,13 10-22-16,-3-13 1 15,3 2-2-15,-11-10 1 16</inkml:trace>
  <inkml:trace contextRef="#ctx0" brushRef="#br1" timeOffset="63">12097 12599 90 0,'-33'50'40'15,"-7"17"2"-15,2 26-3 16,-3 10-37-16,3 5-3 0,9 5-5 16,-6-7-33-16,16-2 0 15,2-20-2-15,6-11-1 16</inkml:trace>
  <inkml:trace contextRef="#ctx0" brushRef="#br1" timeOffset="64">6905 11842 93 0,'-26'35'40'16,"-3"23"-1"-16,-11 4-5 15,-6 10-42-15,10 14-30 16,-7-10-1-16,9 6-1 15,-1-9 0-15</inkml:trace>
  <inkml:trace contextRef="#ctx0" brushRef="#br1" timeOffset="65">6114 13003 72 0,'0'0'40'0,"-16"-12"-2"16,10 25 1-16,-12 5-36 16,10 12 0-16,1 14-2 15,4 13 0-15,-5 11-1 16,2 13 0-16,2 11 0 15,-1 4-1-15,1-2-3 16,0-12-5-16,9-4-29 0,-2-20 1 16,6-12-2-1,-1-26 0-15</inkml:trace>
  <inkml:trace contextRef="#ctx0" brushRef="#br1" timeOffset="66">6099 13493 81 0,'0'0'41'15,"0"0"-1"-15,10 6 0 16,14-6-37-16,4-5-2 16,10-4-2-16,11-10-1 15,13-2-2-15,4-19-4 16,20 1-29-16,-8-16-2 15,10-2-1-15,-8-11 1 0</inkml:trace>
  <inkml:trace contextRef="#ctx0" brushRef="#br1" timeOffset="67">6899 12703 81 0,'-38'47'42'16,"8"29"-2"-16,-8 18 0 15,7 26-37-15,6 14-2 16,4 9-1-16,8 4-4 15,4-15-9-15,16-2-28 16,2-25 0-16,13-21-2 16,7-31 2-16</inkml:trace>
  <inkml:trace contextRef="#ctx0" brushRef="#br1" timeOffset="6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69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70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71">5347 3862 103 0,'-33'28'39'15,"9"27"2"-15,-11 12-1 16,16 11-37-16,-8 27 0 16,5 15 0-16,0 3-2 15,6 1-1-15,3-5-2 16,5-20-5-16,18-5-28 15,-3-34-6-15,12-15 1 16,-3-27-3-16</inkml:trace>
  <inkml:trace contextRef="#ctx0" brushRef="#br4" timeOffset="72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73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74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75">15762 13400 78 0,'-24'2'39'16,"18"12"-1"-16,6-14 0 15,14 9-35-15,19-17-2 16,16-12 1-16,16-11-5 15,6-20-5-15,18-5-27 16,-7-21-1-16,12-5-2 16,-11-12 1-16</inkml:trace>
  <inkml:trace contextRef="#ctx0" brushRef="#br4" timeOffset="76">16453 12442 92 0,'-34'96'41'16,"-5"14"-1"-16,10 21 1 15,0 4-39-15,7 9 0 16,5 3-1-16,5 3-2 16,5-7-1-16,3-7 1 15,7-11-3-15,2-14-5 16,17-5-29-16,-4-24 1 15,12-9-3-15,0-26 0 16</inkml:trace>
  <inkml:trace contextRef="#ctx0" brushRef="#br4" timeOffset="77">16722 13963 70 0,'0'0'39'0,"5"11"-1"0,-7 15 0 15,-14 4-33-15,5 15-1 16,-3 6-2-16,-1 10-1 15,0 3 0-15,3 4-1 16,3-5 0-16,5-5-2 16,7-6-3-16,2-20-6 15,14 1-25-15,-4-22-1 16,16-8-2-16,-5-19 1 15</inkml:trace>
  <inkml:trace contextRef="#ctx0" brushRef="#br4" timeOffset="7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79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80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81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82">15325 15581 72 0,'-20'15'42'0,"-11"18"0"16,11 36-1-16,-18 9-37 16,11 21-3-16,0 13 1 15,4 9-4-15,7 3 1 16,4-3-1-16,10-9-3 15,3-26-13-15,22-1-20 16,-1-33-2-16,20-10-2 0,-4-33 2 16</inkml:trace>
  <inkml:trace contextRef="#ctx0" brushRef="#br4" timeOffset="83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84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85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86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87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88">18882 16646 72 0,'0'0'46'15,"15"16"-2"-15,-12-32-5 16,-3-20-44-16,15 16-37 0,-18-14-1 16,6 5-4-16,-9-7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D3E4E-8D95-4DD5-85B8-F916987B07E6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9920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7" Type="http://schemas.openxmlformats.org/officeDocument/2006/relationships/image" Target="../media/image1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15.png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575498"/>
              </p:ext>
            </p:extLst>
          </p:nvPr>
        </p:nvGraphicFramePr>
        <p:xfrm>
          <a:off x="214283" y="761999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how water gets into the roots of trees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water gets into roots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watch the little movie of “How Plants Work”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 Australian “take” on “How Plants Work”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what Photosynthesis is, what the word means and how plants go about doing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plants get their food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molymod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examine photosynthesis more closely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plants move the atoms around – and give them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movie to see the Y12 Chemistry that we now “get”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can learn Y12 Chemistry in Y9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1320" y="53340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200" y="525840"/>
                <a:ext cx="7232040" cy="527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4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0" y="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480" y="-15840"/>
                <a:ext cx="884016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92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186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2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661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7160" y="353520"/>
              <a:ext cx="9050760" cy="6127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480" y="344520"/>
                <a:ext cx="9068040" cy="614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63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9360" y="326160"/>
              <a:ext cx="8780760" cy="337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4680" y="311760"/>
                <a:ext cx="8802000" cy="340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952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305640"/>
              <a:ext cx="8369280" cy="399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93760"/>
                <a:ext cx="8390160" cy="40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51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27617" y="865717"/>
            <a:ext cx="6722533" cy="50419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25840" y="1968840"/>
              <a:ext cx="6485760" cy="2566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3960" y="1956240"/>
                <a:ext cx="6501240" cy="25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806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9480" y="478800"/>
              <a:ext cx="8050320" cy="5397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4080" y="474120"/>
                <a:ext cx="8064720" cy="541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496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990600"/>
              <a:ext cx="8768520" cy="411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979440"/>
                <a:ext cx="8797320" cy="41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003440" y="3831120"/>
              <a:ext cx="1462680" cy="160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89760" y="3822480"/>
                <a:ext cx="1492200" cy="163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60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70200" y="5050440"/>
              <a:ext cx="5239440" cy="108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7240" y="5038200"/>
                <a:ext cx="5257080" cy="110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14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7161</TotalTime>
  <Words>216</Words>
  <Application>Microsoft Office PowerPoint</Application>
  <PresentationFormat>On-screen Show (4:3)</PresentationFormat>
  <Paragraphs>33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341</cp:revision>
  <dcterms:created xsi:type="dcterms:W3CDTF">2006-08-16T00:00:00Z</dcterms:created>
  <dcterms:modified xsi:type="dcterms:W3CDTF">2014-11-13T00:26:28Z</dcterms:modified>
</cp:coreProperties>
</file>