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
  </p:notesMasterIdLst>
  <p:sldIdLst>
    <p:sldId id="455" r:id="rId2"/>
    <p:sldId id="305" r:id="rId3"/>
    <p:sldId id="498" r:id="rId4"/>
    <p:sldId id="499" r:id="rId5"/>
    <p:sldId id="50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36" autoAdjust="0"/>
    <p:restoredTop sz="94660"/>
  </p:normalViewPr>
  <p:slideViewPr>
    <p:cSldViewPr>
      <p:cViewPr varScale="1">
        <p:scale>
          <a:sx n="75" d="100"/>
          <a:sy n="75" d="100"/>
        </p:scale>
        <p:origin x="1038" y="54"/>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11-10T21:25:37.059"/>
    </inkml:context>
    <inkml:brush xml:id="br0">
      <inkml:brushProperty name="width" value="0.05292" units="cm"/>
      <inkml:brushProperty name="height" value="0.05292" units="cm"/>
    </inkml:brush>
  </inkml:definitions>
  <inkml:trace contextRef="#ctx0" brushRef="#br0">8757 4712 74 0,'-1'53'38'16,"0"7"0"-16,-8-12 1 16,5-5-33-16,9-27-1 0,21-34 1 15,23-55-1-15,37-50 1 16,32-55-2-16,31-37-5 15,33-29-3-15,7-29-32 16,21 6-4-16,-19 14-1 16,-17 37-2-16</inkml:trace>
  <inkml:trace contextRef="#ctx0" brushRef="#br0" timeOffset="1536.0879">10007 7768 75 0,'0'0'35'16,"1"24"0"-16,-2 18 1 15,9 25-34-15,-7 21-1 16,5 23 2-16,0-3 1 15,7 4 1-15,2-24 1 16,28-37 1-16,23-71 1 16,51-71 0-16,96-93 1 15,27-80-5-15,72-66-4 16,49-65-35-16,45-42-6 15,-3-34-1-15,-16 7-4 16</inkml:trace>
  <inkml:trace contextRef="#ctx0" brushRef="#br0" timeOffset="2859.1636">10743 10996 72 0,'-11'-1'41'15,"-4"-5"-4"-15,4 9 2 16,-7 0-37-16,4 10-1 16,0 5 2-16,2 14-2 15,-1 3 3-15,4 8-2 16,-2-4 2-16,4 3-1 15,3-10 1-15,15-11 1 16,15-29 0-16,29-36-2 16,32-53 1-16,49-51-3 15,54-50 1-15,40-56-6 16,98-40-32-16,-31-52-6 15,10-25-1-15,-20-14-1 16</inkml:trace>
  <inkml:trace contextRef="#ctx0" brushRef="#br0" timeOffset="6416.367">12981 12343 56 0,'-37'-23'36'16,"-4"-6"0"-16,-3-1-1 16,-2 2-32-16,-5-1-1 15,1 6 1-15,-4-3-1 16,-1 7 0-16,-5-1 0 15,0-1-1-15,-9 2 0 16,0 0 0-16,-10-4 0 16,-7 0 0-16,-5 1 0 15,-7 0 0-15,-9 2 0 16,-8 0 0-16,-8 3 0 15,-6-2 0-15,-7 3-1 16,-5 0 1-16,-9 1-1 0,-6-1 3 16,-6 0-3-1,-2 2 3-15,-8-1-4 0,-7 2 2 16,-5-2-1-16,-5 4 1 15,-5-1-1-15,-6 3-1 16,-6 1 2-16,-9 1-2 16,-4 1 2-16,-5 2 0 15,-6 1 0-15,-1 1 0 16,3 0 0-16,3 0 0 15,-2-1-1-15,11 1 1 16,4-2-1-16,4 0 0 16,4 0 1-16,3 1-2 15,-4 2 2-15,-1-2-1 16,1 2 0-16,-4 2 0 15,-4 0 0-15,1 2 1 0,5-2-2 16,2 1 1-16,1-1 0 16,7 3 0-16,4-4 0 15,12 2 0-15,6 2 0 16,6 0 0-16,3 4 0 15,1 5 1-15,11 7-1 16,3 7 0-16,-2 7 0 16,0 7-2-16,4 6 2 15,7 9-1-15,-2 4 1 16,5 5-3-16,2 3 3 15,8 1-2-15,8 0 1 16,8 0 3-16,8 0-1 16,4-2-1-16,9 1 0 15,9-2 0-15,8 2 1 0,5 2-1 16,7 5 0-16,11 3-1 15,4 4 0-15,8 6 1 16,10 4-1-16,5 5 1 16,8 5-1-16,5 3 0 15,2 2 0-15,5 0 1 16,-1 0-1-16,-2 2 0 15,3 3 0-15,-2 3 0 16,0-2 0-16,-2 0 0 16,4-4 0-16,2 1 1 15,4 1-1-15,11-4 0 16,1-7 0-16,16-3-1 15,9-6 2-15,12 0-2 16,10-4 2-16,7-1-2 0,9-4 1 16,6-2-1-16,9 0 1 15,4-2 0-15,7-2 0 16,2-4-2-16,6-5 2 15,7-6-1-15,13-5 1 16,9-8 1-16,11-7-1 16,13-9 0-16,16-11 1 15,18-6-1-15,17-7 1 16,20-7 0-16,14-6 1 15,16-2-2-15,18-5 2 16,10-2-1-16,10 2 1 16,6-2-1-16,9 2 1 15,1-6 0-15,6 1 0 16,8-4 0-16,1-5 2 15,10-6-2-15,8-12 1 0,12-4 0 16,8-8 0-16,6-10 1 16,8-1-1-16,0-5 0 15,2-2 0-15,-5 1-1 16,-11 4 0-16,-10 2 0 15,-16 5-1-15,-10 8-1 16,-19 2 1-16,-18 5-1 16,-17 2 1-16,-19 2-1 15,-22-1 0-15,-21-1 1 16,-18-3-1-16,-19-8 2 15,-20-6-1-15,-17-7 1 16,-22-6-1-16,-21-8 2 16,-22-5-1-16,-18-6 0 15,-26-9 1-15,-23-10 0 0,-21-7 0 16,-24-8 0-16,-22-8 1 15,-20-8 0-15,-20-11 0 16,-19-4 0-16,-18-1 0 16,-16 0-2-16,-18 5 1 15,-15 4-1-15,-10 6 1 16,-12 9-2-16,-7 13 1 15,-7 16-1-15,-3 15 0 16,2 18-1-16,11 22-5 16,-3 13-31-16,22 26-4 15,6 10-1-15,19 10-2 16</inkml:trace>
</inkml:ink>
</file>

<file path=ppt/ink/ink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11-04T23:43:40.444"/>
    </inkml:context>
    <inkml:brush xml:id="br0">
      <inkml:brushProperty name="width" value="0.05292" units="cm"/>
      <inkml:brushProperty name="height" value="0.05292" units="cm"/>
      <inkml:brushProperty name="color" value="#FFFF00"/>
    </inkml:brush>
    <inkml:brush xml:id="br1">
      <inkml:brushProperty name="width" value="0.05292" units="cm"/>
      <inkml:brushProperty name="height" value="0.05292" units="cm"/>
      <inkml:brushProperty name="color" value="#00B0F0"/>
    </inkml:brush>
  </inkml:definitions>
  <inkml:trace contextRef="#ctx0" brushRef="#br0">1098 1187 67 0,'0'0'34'0,"0"0"-1"16,31-55 0-16,-31 55-23 16,0 0-4-16,0 0-2 15,0 0 0-15,0 0 0 16,0 0 0-16,11 18-2 0,-5 43 1 15,0 11-2-15,1 11 2 16,-21-14-3-16,10 22 0 16,-1 4-2-16,-1-6-4 15,10-21-11-15,-10-16-19 16,13-9 2-16,-2-18-2 15,10-10 1-15</inkml:trace>
  <inkml:trace contextRef="#ctx0" brushRef="#br0" timeOffset="203.0203">1261 1512 96 0,'-16'-13'36'0,"16"13"-1"15,-6 21 2-15,17-5-34 0,-2-3 0 16,9-4-1-16,10-7-1 15,10-11-1-15,15-12-1 16,-53 21-2-16,67-36-1 16,-67 36-8-16,94-57-18 15,-45 25-7-15,4-8 1 16,-3 2-3-16</inkml:trace>
  <inkml:trace contextRef="#ctx0" brushRef="#br0" timeOffset="405.0405">2011 944 93 0,'0'0'40'0,"0"0"-1"16,0 0-1-16,-54-16-33 0,16 60 0 16,-4 38-3-16,13 16 1 15,5 8-3-15,14 1 0 16,-5-29-3-16,25-1-1 15,21-18-10-15,9-28-24 16,22-13 1-16,1-15-1 16,14-10-1-16</inkml:trace>
  <inkml:trace contextRef="#ctx0" brushRef="#br0" timeOffset="773.0773">2526 1333 90 0,'0'0'39'0,"-15"-52"2"15,-13 58-3-15,-16 14-19 16,-1 19-16-16,-5 13-1 16,13 13 0-16,11-12-2 15,15 3 1-15,10-8-1 16,10-3 1-16,6-13-2 15,13-10 2-15,9-15-1 16,1-11 0-16,9-15 1 16,1-17 0-16,-2-14 1 15,-46 50-2-15,41-64 2 16,-41 64-2-16,36-74-1 15,-36 74-3-15,14-77 1 16,-14 77-1-16,0-64 1 0,0 64-1 16,-18-50-1-16,18 50-1 15,0 0-2-15,0 0-15 16,-44-47-14-16,44 47 2 15,0 0-2-15,0 0 2 16</inkml:trace>
  <inkml:trace contextRef="#ctx0" brushRef="#br0" timeOffset="1241.1236">2911 1203 95 0,'73'-19'39'0,"-73"19"2"15,53-5-3-15,-36 14-32 16,0 17-1-16,-15 20-1 0,-14 14-2 15,-9-7 1-15,2 11-2 16,8-2 0-16,6-8-1 16,12-15 1-16,4-11-1 15,12-11 1-15,6-15-1 16,7-15 1-16,7-11 0 15,6-12 0-15,-49 36 1 16,53-45-1-16,-53 45 1 16,50-50-1-16,-50 50 0 15,47-47-1-15,-47 47 1 16,0 0-2-16,59-67 1 15,-38 59-1-15,-7 14 0 16,-7 14 0-16,-3 11 0 16,1 10 1-16,0 4-2 15,9-1 2-15,3-16 0 0,9-10 1 16,7-12-1-16,8-13 1 15,2-15 0-15,0-8 1 16,-43 30 0-16,0 0-1 16,60-68-1-16,-60 68-1 15,32-55-2-15,-32 55-23 16,20-58-13-16,-20 58-4 15,9-53 2-15,-9 53-4 16</inkml:trace>
  <inkml:trace contextRef="#ctx0" brushRef="#br0" timeOffset="1765.1765">5038 1172 100 0,'0'0'38'15,"12"-65"1"-15,-12 65-1 16,11-62-36-16,-11 62 1 15,0 0-1-15,21-69 1 16,-21 69-1-16,0 0 0 16,0 0 0-16,0 0 0 15,0 0 0-15,0 0 0 16,17 34-2-16,-14 32 2 15,-7 15-3-15,4 11 1 16,-5 7-2-16,-10-25-1 0,9 4-4 16,-1-19-7-16,19-26-23 15,-9-18-3-15,12-9 2 16,-8-16-1-16</inkml:trace>
  <inkml:trace contextRef="#ctx0" brushRef="#br0" timeOffset="2252.2252">5056 1340 83 0,'0'0'40'16,"-49"-44"-2"-16,49 44 2 16,0 0-15-16,0 0-21 15,0 0-1-15,-46-39-1 16,46 39 0-16,0 0 0 15,0 0 0-15,0 0-1 0,71 0 0 16,-71 0 0-16,66 0 0 16,-66 0 0-16,76-2-1 15,-76 2 1-15,80-3-1 16,-80 3 1-16,75-3 0 15,-75 3-1-15,62 0 1 16,-45 6-1-16,18 10 1 16,-26 10-2-16,-10 10 2 15,-19 4-2-15,-2 10 1 16,-2 1-1-16,10 3 1 15,14-10-1-15,11-9 1 16,13-9 0-16,13-12 0 16,8-13 0-16,7-13 1 15,3-12 0-15,-2-10 0 0,-53 34 0 16,49-47-1-16,-49 47 3 15,31-56-3-15,-31 56 0 16,7-55 0-16,-7 55 0 16,-23-52-3-16,23 52 0 15,0 0-2-15,-62-56-4 16,62 56-28-16,0 0-3 15,-61-38 2-15,61 38-2 16</inkml:trace>
  <inkml:trace contextRef="#ctx0" brushRef="#br0" timeOffset="2796.2796">7426 1021 94 0,'0'0'37'16,"34"-67"2"-16,-34 67-2 15,1-58-29-15,-1 58-2 16,-12-58-1-16,12 58 0 16,0 0-2-16,-58-56 0 15,58 56-1-15,-60 1-1 16,60-1 1-16,-74 40-2 15,45-6 1-15,-45 60-2 16,11 30 1-16,12 15-1 0,10-8-1 16,15-8-3-16,22-16-1 15,22-20-10-15,4-52-21 16,16-12-1-16,-9-20 0 15,6-8 0-15</inkml:trace>
  <inkml:trace contextRef="#ctx0" brushRef="#br0" timeOffset="3144.3144">6870 1377 120 0,'-38'-9'37'16,"11"6"2"-16,10 7-3 15,17-4-33-15,20 1-1 16,9-2 0-16,-29 1-1 15,47-7 1-15,-47 7-1 0,70-13 0 16,-70 13 0-16,84-17-1 16,-34 8 0-16,-1-2-1 15,-1 1 1-15,-1 0-1 16,0 0-1-16,-47 10 0 15,85-9 1-15,-60 13-1 16,45 6 1-16,-26 10-1 16,-19 14 1-16,-21 10 0 15,-14 11 1-15,-7 3-2 16,4 0 1-16,10-13-1 15,5-12-1-15,13-8-6 16,-1-19-28-16,18-7 0 16,-3-15-1-16,11-11 0 15</inkml:trace>
  <inkml:trace contextRef="#ctx0" brushRef="#br0" timeOffset="3303.3303">7647 1222 117 0,'-57'-57'40'0,"57"57"1"15,-56-42-4-15,56 42-38 16,-54-36-8-16,54 36-29 16,0 0-3-16,0 0 1 15,-50-38-2-15</inkml:trace>
  <inkml:trace contextRef="#ctx0" brushRef="#br0" timeOffset="3812.3812">7959 1199 100 0,'0'0'38'0,"0"0"1"16,0 0-1-16,0 0-31 16,-39 13-2-16,26 8-1 15,4 14 0-15,-8 17-3 16,-6-7 1-16,-1 13-1 0,3 5 0 15,1-5-1-15,10-14 1 16,3-8-1-16,6-14 1 16,6-10-1-16,5-12 1 15,11-12 0-15,5-15 0 16,9-13 1-16,-35 40 0 15,40-53 0-15,-40 53-1 16,52-64 2-16,-52 64-3 16,52-66 0-16,-52 66 0 15,53-62 0-15,-53 62 0 16,46-51 0-16,-46 51 0 15,47-24 0-15,-16 15 0 16,-4 19-3-16,-8 15 0 0,-7 17-1 16,-2 9-2-16,9 4-5 15,-6-12-27-15,30-19-1 16,-5-12 0-16,20-9 0 15</inkml:trace>
  <inkml:trace contextRef="#ctx0" brushRef="#br0" timeOffset="4212.4212">8800 1339 109 0,'30'-49'39'0,"-30"49"2"16,0 0-1-16,0 0-33 15,0 0-2-15,-24-48-1 16,24 48-1-16,-52 5-2 15,3 20 2-15,-5 14-3 0,11 3 3 16,5 1-5-16,16 7 4 16,3-4-2-16,20-5 0 15,13-22 0-15,10-15 0 16,9-18 0-16,-33 14 0 15,48-41 0-15,-48 41 0 16,70-65 0-16,-70 65 0 16,72-95 0-16,-28 39 0 15,-2-6 0-15,-7-12 0 16,-1 1 0-16,0 8 0 15,-7 5 0-15,-27 60 0 16,34-90 0-16,-34 90 0 16,0 0 0-16,0 0 0 15,36-25 0-15,-48 73 0 0,-7 38-3 16,-2 30-8-16,22 20-29 15,-6-18 0-15,40-22-3 16,25-33 0-16</inkml:trace>
  <inkml:trace contextRef="#ctx0" brushRef="#br0" timeOffset="4876.4871">10319 851 101 0,'67'-47'40'0,"-67"47"0"16,0 0-2-16,0 0-35 16,0 0 1-16,0 0-1 15,0 0-1-15,0 0 1 16,-80-3-1-16,80 3 1 15,-85 48-1-15,85-48-1 16,-81 60 0-16,81-60 0 16,-61 69 0-16,61-69-1 15,-28 70 0-15,28-70 0 16,9 66 0-16,-9-66 0 15,44 60 0-15,-15-38 0 16,43 35 0-16,2-7 0 0,-10-13 0 16,-13 2-1-16,-25 6 1 15,-35 0 0-15,-24 4 1 16,-17-11-2-16,-6-8 1 15,-3-2-1-15,3-8-1 16,9-6-2-16,8-14-4 16,39 0-29-16,-15-28-2 15,36 4-1-15,9-7-1 16</inkml:trace>
  <inkml:trace contextRef="#ctx0" brushRef="#br0" timeOffset="5305.5305">10732 1267 109 0,'0'0'40'0,"56"-26"1"16,-56 26-2-16,0 0-34 16,47-22-1-16,-47 22-2 15,0 0 1-15,0 0-2 16,-29 21 1-16,-16 4-2 15,-1 10 2-15,-4 6-3 16,12 6 2-16,10 1-2 16,22-1 1-16,20-16 0 15,14-6 0-15,11-11 0 16,10-11 0-16,8-11 0 15,0-12 0-15,2-7 1 16,-5-7-1-16,-54 34 0 16,51-42 1-16,-51 42 0 15,31-50-1-15,-31 50 0 0,17-48 0 16,-17 48 1-16,0 0-2 15,-10-60 1-15,10 60-1 16,0 0-1-16,0 0 0 16,0 0-2-16,0 0 0 15,-52-41-3-15,52 41-3 16,0 0-16-16,0 0-13 15,0 0 0-15,49-5-1 16,-49 5 2-16</inkml:trace>
  <inkml:trace contextRef="#ctx0" brushRef="#br0" timeOffset="5662.5662">11322 1205 110 0,'57'-7'39'16,"-57"7"2"-16,41 4-1 16,-35 11-35-16,-12 12-1 0,-21 11-1 15,-9 10-1-15,-5-7 0 16,23 6-1-16,8-5 0 15,23-9 0-15,7-11-1 16,11-14 1-16,13-8 0 16,8-12-1-16,8-9 1 15,3-11 0-15,-63 32 1 16,72-35-2-16,-72 35 0 15,66-43 0-15,-66 43 0 16,61-38 0-16,-61 38 0 16,48-33 0-16,-48 33 0 15,25-16 0-15,-7 5 0 16,1 19 0-16,-19 5 0 0,5 11 0 15,-10 5-2-15,8 7-1 16,1-3-2-16,12-11 0 16,20-3-7-16,-2-24-24 15,32-8-4-15,-66 13 1 16,75-28-1-16</inkml:trace>
  <inkml:trace contextRef="#ctx0" brushRef="#br0" timeOffset="5882.5882">12671 899 115 0,'0'0'40'16,"34"-71"2"-16,-34 71 0 16,0 0-38-16,0 0-1 0,0 0 0 15,0 0 0-15,-36 17-3 16,-1 73 1-16,-8 30-2 15,6 10 0-15,-2-7-3 16,20-17-4-16,19-19-29 16,2-22-4-16,22-33 1 15,-12-19-2-15</inkml:trace>
  <inkml:trace contextRef="#ctx0" brushRef="#br0" timeOffset="6092.6092">12488 1399 120 0,'-55'-50'41'0,"43"37"2"0,-14-11-2 16,26 24-38-16,0 0-1 16,0 0-1-16,0 0-1 15,0 0-2-15,0 0-1 16,82-41-3-16,-82 41-8 15,95-19-25-15,-41 4-4 16,12-2 3-16,-1-4-1 16</inkml:trace>
  <inkml:trace contextRef="#ctx0" brushRef="#br0" timeOffset="6497.6497">13296 861 115 0,'0'0'42'0,"51"-69"1"15,-51 69-1-15,0 0-39 0,0 0 2 16,-57 16-2-16,57-16-1 15,-50 50-2-15,-25 39 0 16,5 13 0-16,8 4 0 16,17 2 0-16,5-28 0 15,24-10 0-15,13-20 0 16,17-28 0-16,8-11 0 15,4-15 0-15,5-9 0 16,4-10 0-16,-35 23 0 16,0 0 0-16,63-53 0 15,-63 53 0-15,50-41 0 16,-50 41 0-16,48-39 0 15,-48 39 0-15,0 0 0 16,52-37 0-16,-23 26 0 16,4 17 0-16,-19 8 0 0,7 14 0 15,-17 9 0-15,2 9 0 16,-6-1 0-16,5-8 0 15,7-9-2-15,3-13-15 16,28-3-18-16,-10-10-8 16,22-6 1-16,-4-10-1 15</inkml:trace>
  <inkml:trace contextRef="#ctx0" brushRef="#br0" timeOffset="7247.7247">14942 1233 89 0,'0'0'38'15,"0"0"2"-15,0 0 0 16,0 0-30-16,0 0-3 16,-60-6 0-16,9 23-2 15,-11 4-2-15,2 16 0 16,0-1-2-16,10 5 0 15,11 1 0-15,16 0-1 16,9-9 0-16,9-3 0 16,11-7 1-16,12-14 0 0,10-9-1 15,10-10 1-15,6-12 0 16,6-8 0-16,-50 30 0 15,55-40 0-15,-55 40 2 16,49-45-3-16,-49 45 0 16,48-43 0-16,-48 43 0 15,0 0 0-15,51-64 0 16,-31 52 0-16,-10 16 0 15,-8 17 0-15,-4 12 0 16,1 13-2-16,1 3 0 16,6 4 1-16,11-9-3 15,9-13 0-15,20-14-3 16,9-24-6-16,27-18-24 0,-82 25-3 15,85-49 1-15,-37 19 0 16</inkml:trace>
  <inkml:trace contextRef="#ctx0" brushRef="#br0" timeOffset="7467.7467">15723 865 112 0,'0'0'41'16,"8"-67"2"-16,-8 67-2 15,0 0-37-15,0 0-1 16,0 0-1-16,-48 40 0 15,16 55-2-15,4 36 0 16,3 2-3-16,5-15 1 16,9-19-4-16,14-24-2 0,12-18-6 15,-7-32-25-15,13-10 0 16,-21-15-1-16,21-22 1 15</inkml:trace>
  <inkml:trace contextRef="#ctx0" brushRef="#br0" timeOffset="7639.7639">15512 1293 128 0,'0'0'44'0,"0"0"-2"16,-60-51-1-16,60 51-41 16,0 0 0-16,0 0 0 15,-14-50 0-15,14 50 0 16,0 0-13-16,80-43-27 15,-34 31-3-15,13-1 0 0,5-1-3 16</inkml:trace>
  <inkml:trace contextRef="#ctx0" brushRef="#br0" timeOffset="8539.8537">16854 1067 92 0,'0'0'38'0,"0"0"-1"16,34-63 1-16,-34 63-33 15,0 0 0-15,0 0-1 16,0 0-1-16,0 0 0 15,0 0-1-15,0 0 2 16,0 0-3-16,-30 19 2 16,-6 37-2-16,4 14 1 15,-7 6-2-15,6-6 1 16,-1-7-2-16,12-5 1 15,4-18 0-15,12-18 0 16,6-22 0-16,15-8 1 16,-15 8 0-16,0 0-1 15,34-52 2-15,-34 52-1 0,30-55 1 16,-30 55-2-16,32-67 1 15,-32 67-3-15,33-71 3 16,-33 71-2-16,35-85 1 16,-35 85-1-16,27-65 0 15,-27 65 1-15,0 0 1 16,0 0 0-16,0 0-2 15,30-35 1-15,-16 72 0 16,6 26 0-16,-2 18 0 16,7-1 0-16,7-5-1 15,11-11 1-15,-1-21 1 16,0-30 1-16,5-20-1 15,-3-19 1-15,-44 26 0 16,0 0 0-16,58-71 1 16,-58 71-3-16,35-73 0 0,-35 73 0 15,25-79 0-15,-25 79 0 16,19-82 0-16,-19 82-3 15,11-98 0-15,-11 98-3 16,2-66-1-16,-2 66-12 16,0 0-21-16,4-65-1 15,-4 65-1-15,0 0-1 16</inkml:trace>
  <inkml:trace contextRef="#ctx0" brushRef="#br0" timeOffset="8781.8776">17631 1085 110 0,'0'0'42'0,"51"24"2"16,-51-24-3-16,16 26-38 16,-21 6 0-16,-18 8-2 15,2 15 0-15,-10-12-1 16,18 14 0-16,2-2-2 15,11-3 1-15,8-15-3 16,6-10-1-16,11-16-3 16,-1-24-13-16,19-6-19 15,-43 19 1-15,0 0 1 16,57-69-3-16</inkml:trace>
  <inkml:trace contextRef="#ctx0" brushRef="#br0" timeOffset="8922.8922">17833 1054 96 0,'-9'-55'40'0,"9"55"0"16,-15-93-1-16,15 93-33 15,-24-83-7-15,24 83-21 16,-18-62-18-16,18 62 1 16,0 0-2-16,0 0 1 15</inkml:trace>
  <inkml:trace contextRef="#ctx0" brushRef="#br0" timeOffset="9485.9485">18316 1039 102 0,'0'0'42'0,"0"0"2"16,0 0-2 0,0 0-37-16,0 0 0 0,0 0-2 15,-64 86 0-15,-5-49-2 16,8 13 1-16,-3 2-2 15,12-1 1-15,14 3-2 16,23-3 1-16,15-16 0 16,23-14 0-16,9-15 0 15,11-13 0-15,5-9 0 16,1-14 0-16,-49 30 0 15,55-38 0-15,-55 38 0 16,53-52-1-16,-53 52 1 16,53-53-1-16,-53 53 0 15,41-49 0-15,-41 49 1 0,0 0 0 16,0 0-1-16,34-40 0 15,-32 56 0-15,-11 21 1 16,-11 18-2-16,-4 33 1 16,-13 13 0-16,4 15 0 15,-4-2 0-15,12-13 2 16,3-13-1-16,4-7-1 15,4-14 1-15,3-15 0 16,0-17 1-16,2-8-1 16,-3-16 1-16,0-13-1 15,-1-13 1-15,0-13 1 16,2-6-1-16,1-13 0 15,8-5-1-15,3-6 1 16,8-3-3-16,5-3 0 16,11 9-6-16,-3-14-11 0,26 10-21 15,-11-4-1-15,17 3 0 16,-54 60-2-16</inkml:trace>
  <inkml:trace contextRef="#ctx0" brushRef="#br0" timeOffset="9989.9988">19115 667 102 0,'0'0'41'0,"32"-65"2"16,-32 65-4-16,0 0-37 16,0 0 1-16,0 0 0 15,-59 32 0-15,59-32 0 16,-51 75 0-16,29 1 0 15,-38 35-2-15,10 7 1 16,1-3-2-16,13-9 2 16,3-31-3-16,23-21 1 15,10-27 0-15,24-26 0 16,-24-1 1-16,0 0-1 15,59-37 3-15,-59 37-1 16,51-45-2-16,-51 45-2 16,55-53 2-16,-55 53-1 15,51-53 0-15,-51 53 0 16,0 0 1-16,69-82-1 0,-69 82 3 15,0 0-1-15,24-18 0 16,-6 36 1-16,-13 19-4 16,0 17 2-16,-2 4-4 15,10-16 0-15,12-7-3 16,-25-35-6-16,51 2-16 15,-51-2-12-15,68-18 1 16,-68 18-2-16,79-43 3 16</inkml:trace>
  <inkml:trace contextRef="#ctx0" brushRef="#br0" timeOffset="10209.0208">19806 808 111 0,'0'0'42'0,"27"-56"1"0,-27 56-2 15,0 0-38-15,0 0 1 16,0 0-1-16,0 0-1 15,-50 40-1-15,12 50 0 16,-14 22-1-16,3 4-2 16,7-7-1-16,14-26-4 15,20-20-7-15,-2-30-15 16,20-23-12-16,-10-10 1 15,0 0-1-15,0 0 2 16</inkml:trace>
  <inkml:trace contextRef="#ctx0" brushRef="#br0" timeOffset="10411.041">19486 1102 109 0,'0'0'40'0,"-24"-56"4"16,24 56-1-16,0 0-38 16,-5-75-2-16,5 75-1 15,0 0-1-15,57-52 0 16,-57 52-3-16,84-9-1 15,-31 10-1-15,6 9-11 16,6-3-31 0,10 4-2-1,-4 1 4-15,4 3-3 16</inkml:trace>
  <inkml:trace contextRef="#ctx0" brushRef="#br1" timeOffset="16618.6617">1372 2034 76 0,'0'0'30'15,"0"0"-1"-15,0 0-6 16,0 0-19-16,0 0-2 15,14 0 0-15,-2 0 0 16,4 1 2-16,7-4-2 16,6 1 1-16,-1-4-1 15,9 0 0-15,-2-2 0 16,2 2 0-16,1-1-1 15,-1 4 0-15,-7 0 0 16,2 2 0-16,0 2-1 16,-2 4 1-16,3 0-1 15,0 0 0-15,3 2 0 0,0 0 1 16,5-1-1-16,1-1 1 15,6-2-2-15,-1-2 2 16,4-2-1-16,3-1 0 16,2-4 0-16,2 1 0 15,3-1 0-15,1 0 0 16,0-1 0-16,1 3 0 15,0 0 1-15,0 1-1 16,2 0 0-16,0 1-1 16,0-1 1-16,1 0 0 15,0-1 0-15,5 1-1 16,2-2 1-16,1 2 0 0,1 1 0 15,-2-1 0 1,0 3 0-16,-1 2 0 0,-1 0 0 16,-2 1 0-16,0 2 0 15,4-1 0-15,4 0-1 16,3-2 2-16,3-2-1 15,4 0 0-15,7-3 0 16,1-3 1-16,8-1-2 16,2-3 2-16,0-1-1 15,0 2 1-15,3-1-1 16,1-1 1-16,1 1-1 15,1 2 2-15,3 0-2 16,-5 1 1-16,-3 0-1 16,7 0 0-16,-3 1 1 15,5-2-2-15,2 0 2 0,0 0-1 16,0-1 0-16,0 1 0 15,2 0 0-15,-2 0 0 16,0 3 0-16,0 0 0 16,-4 3 0-16,-3 2-1 15,3 0 1-15,-5 2-1 16,4 0 1-16,1 0-1 15,4-2 1-15,-3 0 0 16,4-1-1-16,-2-4 0 16,2-1 1-16,5-1 0 15,-1-1 0-15,-5 0-1 16,-2 1 1-16,-1-1-1 15,-4 1 1-15,0 2 0 16,-1 1 0-16,-2 3 0 0,-2 1-1 16,-1 0 1-16,-1 0 0 15,4 1 1-15,1-1-1 16,5-1 0-16,-1-2 0 15,1-1 0-15,0-2 1 16,4 3-2-16,2-3 2 16,1 0-1-16,1 1 0 15,-5 1 0-15,0 2 0 16,-4 1-1-16,2 0 1 15,1 2 0-15,-1-2 0 16,-3 1 0-16,0-2-1 16,0 4 1-16,-4-2 0 15,1 0 0-15,0 2-1 16,-3 0 1-16,-2 3 0 0,-3 1 0 15,1 0 0-15,-4 1 0 16,-1 3 0-16,-1 1 0 16,0-3 0-16,0 3 0 15,3-3 0-15,-2-3 0 16,2 1 0-16,2-2 1 15,4-1-1-15,0-4 0 16,3 1 0-16,-3-1 0 16,-4-2 1-16,3 2-1 15,-5 0 0-15,0 1 0 16,-3 1 0-16,-3-1 1 15,1 4-1-15,-3-1 0 16,1-2 0-16,0 2 0 16,1-3 0-16,2 1 0 15,2-1 0-15,3-2 0 0,4-1 0 16,1 0 0-16,1 0 1 15,1 1-1-15,1 0 0 16,2 1 0-16,3-2 0 16,-3 3 0-16,-1 0-1 15,1 0 1-15,0 0-1 16,0-1 1-16,1 1-1 15,2-1 1-15,-3 1 0 16,-1-2-1-16,-2 1 1 16,0-1-1-16,-1 0 1 15,2 1 0-15,2-2 0 16,-4 0 0-16,-3 1-1 15,2-2 1-15,-3 0 0 16,1 0 0-16,0 0 0 0,0-1 1 16,-4 3-1-16,-2-2 0 15,-2 3 0-15,0-1 0 16,-5 3 0-16,-3-1 0 15,-3 1 0-15,-5 0 0 16,-5 1 0-16,0 0 1 16,-5-1-1-16,-2-2 0 15,-2 1 0-15,0 0 0 16,-1-4 1-16,0 4-1 15,-2-1 1-15,0 2-1 16,-2-1 0-16,-4 3 1 16,-5-1-1-16,-4 1 0 15,-7 2 0-15,-9-3 1 0,-7 0-1 16,-6 0 1-16,-6-2 0 15,-11 0 0-15,0 0 0 16,0 0 0-16,0 0 0 16,0 0-1-16,0 0 1 15,12-6 0-15,-12 6-1 16,0 0 0-16,0 0 1 15,6-14-1-15,-6 14 0 16,0 0-3-16,0 0-16 16,1-19-17-16,-1 19 1 15,-4-16-3-15,3 5 2 16</inkml:trace>
</inkml:ink>
</file>

<file path=ppt/ink/ink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11-04T23:51:30.875"/>
    </inkml:context>
    <inkml:brush xml:id="br0">
      <inkml:brushProperty name="width" value="0.05292" units="cm"/>
      <inkml:brushProperty name="height" value="0.05292" units="cm"/>
      <inkml:brushProperty name="color" value="#FFFFFF"/>
    </inkml:brush>
    <inkml:brush xml:id="br1">
      <inkml:brushProperty name="width" value="0.05292" units="cm"/>
      <inkml:brushProperty name="height" value="0.05292" units="cm"/>
      <inkml:brushProperty name="color" value="#FFFF00"/>
    </inkml:brush>
    <inkml:brush xml:id="br2">
      <inkml:brushProperty name="width" value="0.05292" units="cm"/>
      <inkml:brushProperty name="height" value="0.05292" units="cm"/>
      <inkml:brushProperty name="color" value="#00B050"/>
    </inkml:brush>
    <inkml:brush xml:id="br3">
      <inkml:brushProperty name="width" value="0.05292" units="cm"/>
      <inkml:brushProperty name="height" value="0.05292" units="cm"/>
      <inkml:brushProperty name="color" value="#00B0F0"/>
    </inkml:brush>
    <inkml:brush xml:id="br4">
      <inkml:brushProperty name="width" value="0.05292" units="cm"/>
      <inkml:brushProperty name="height" value="0.05292" units="cm"/>
      <inkml:brushProperty name="color" value="#FFC000"/>
    </inkml:brush>
  </inkml:definitions>
  <inkml:trace contextRef="#ctx0" brushRef="#br0">17416 3198 39 0,'-4'-14'30'0,"-8"5"1"16,2 11-1-16,-5 4-19 15,1 14-5-15,-7 0-1 16,6 11 0-16,-6 0-1 0,6 2-1 16,-1 0-1-16,5-1 0 15,4-5 1-15,6-4-2 16,5-8 0-16,5-2-1 15,6-8 0-15,3-2 0 16,4-7 0-16,3-3 1 16,0-4-1-16,-2-5 0 15,-1-6 1-15,-4-3 0 16,-8-2 0-16,-2-1-1 15,-9 0 2-15,-5 4-1 16,-5 1 0-16,-4 7 0 16,-4 3 1-16,1 9-1 15,-2 4 1-15,1 7 0 0,2 1-1 16,3 6 0-16,5 1 0 15,3 3 0-15,5-1-1 16,3-3 1-16,8 0-1 16,1-2 0-16,4-4 0 15,4-3 0-15,2-2 0 16,-1-4 0-16,0-4 1 15,-1-1-1-15,-5-5 1 16,-2 0 0-16,-4-1 0 16,-6-1 0-16,-5 0 1 15,3 13 0-15,-17-16-1 16,3 13 1-16,-5 3-1 15,4 4 1-15,0 2-1 16,1 3 0-16,4 2-1 16,2-1 0-16,8-10 0 0,1 14-3 15,11-3-4-15,-12-11-29 16,31 0 0-16,-8-8-2 15,10 7-1-15</inkml:trace>
  <inkml:trace contextRef="#ctx0" brushRef="#br0" timeOffset="1571.157">18970 5677 22 0,'7'11'16'0,"-7"-11"3"15,0 0-1-15,-6 14 0 16,6-14-3-16,0 0-1 15,-20 4-2-15,20-4-2 16,0 0-1-16,0 0-2 16,-15 1-2-16,15-1 1 15,0 0-3-15,-9 15-1 0,9-15 0 16,-9 18 0-16,3-6-1 15,1 2 0-15,1-3 0 16,0 0 0-16,4-11-1 16,-3 13 1-16,3-13 0 15,0 0-1-15,0 0 1 16,17-11 0-16,-9-2 0 15,1-3 0-15,-2-3 0 16,-1 0-3-16,-2-1 3 16,-7 4-2-16,-3 1 2 15,-3 4-3-15,-5 4 3 16,-1 9-2-16,-4 6 2 0,0 6 3 15,0 2-4-15,3 6 4 16,4 0-3-16,2 2 1 16,9 0 0-16,1 2-1 15,7-8 1-15,7-2-3 16,6-4 3-16,5-6-3 15,1-4 3-15,1-5 0 16,-2-5-4-16,3-6 4 16,-8-5-3-16,-3-2 2 15,-7-4-2-15,-5 1 1 16,-9 0-1-16,-5 3-1 15,-6 2 3-15,-4 7-2 16,-5 4 1-16,-1 10-1 16,-3 8 1-16,1 5 3 15,3 6-2-15,4 1 0 0,6 2 2 16,6-1-2-16,7 2 1 15,7-8 0-15,8-3-1 16,4-6-2-16,8-5 2 16,3-5 0-16,1-6-3 15,-1-6 3-15,1-3-2 16,-6-3 3-16,-4-6-3 15,-10 3 1-15,-9-1 1 16,-5 5-3-16,-10 4 3 16,-6 9-3-16,-8 7 3 15,-1 3-2-15,2 6 0 16,0 0 0-16,13 11-13 15,0-18-20-15,14-3-2 16,15-12-2-16,13-8-2 0</inkml:trace>
  <inkml:trace contextRef="#ctx0" brushRef="#br0" timeOffset="2668.2663">19299 3456 48 0,'0'0'30'0,"-16"6"1"16,16-6-1-16,-20 19-22 16,16 3-3-16,-1 0 1 15,3 14-3-15,-3 3 1 16,6 12-1-16,-4 2 1 15,3 6-2-15,-1-3 0 16,2-2 1-16,-2-5-1 16,1-6 0-16,-2-13 0 15,4-7 0-15,-2-23 1 0,0 0-2 16,-3-12 1-16,3-16-1 15,0-12 1-15,-1-7-1 16,-2-9 0-16,2-8-1 16,1-5-1-16,0-3 2 15,2 1-1-15,3 1 1 16,2 2 0-16,2 8 0 15,5 4-1-15,5 7 1 16,3 15 0-16,3 3 0 16,4 13 0-16,3 8-1 15,0 9-1-15,2 8 1 16,-1 8 0-16,-4 10 1 15,-5 4-1-15,-5 11 0 16,-10 3 0-16,-8 8 0 0,-11 3 1 16,-11 1-1-16,-10 0 1 15,-9-4-1-15,-2-3 1 16,-5-9-4-16,9 0-6 15,-3-22-27-15,22-2 0 16,5-18 0-16,14 3-3 16</inkml:trace>
  <inkml:trace contextRef="#ctx0" brushRef="#br0" timeOffset="3127.3127">19971 3664 77 0,'-28'-22'37'0,"13"16"-3"16,-12-6 1-16,3 12-30 15,-9 3 0-15,1 13 0 16,-11 5-1-16,2 14 0 16,0 6-1-16,3 8 0 15,4 3-1-15,8 2 0 16,13-4-2-16,10-5 1 15,17-11-1-15,9-12 1 16,13-11-1-16,8-16 0 16,7-12 0-16,0-13 0 15,1-10 1-15,-5-8 0 0,-10-6 0 16,-9 3-1-16,-13 2 1 15,-14 5-1-15,-11 7 1 16,-8 12-1-16,-11 8-1 16,-6 11 1-16,2 6-2 15,0 4-1-15,11 5-4 16,4-7-5-16,22 8-25 15,-4-10 1-15,39-2-1 16,-7-10 0-16</inkml:trace>
  <inkml:trace contextRef="#ctx0" brushRef="#br0" timeOffset="3317.3317">20288 3575 91 0,'-23'22'36'0,"3"13"1"15,-11-3 0-15,2 9-35 16,7-1-1-16,5 5 0 15,3-1-1-15,3-6-3 16,11 1-4-16,-3-21-27 16,18-6-2-16,-1-21 0 15,12-7-1-15</inkml:trace>
  <inkml:trace contextRef="#ctx0" brushRef="#br0" timeOffset="3782.3782">20331 3310 90 0,'0'0'37'0,"0"0"-2"16,-2 18 2-16,2-18-36 16,17 10-1-16,3-2 1 15,3 3 0-15,1-1 1 16,3 6-1-16,-5 2 1 15,0 6-1-15,-8 1 2 16,-4 10-1-16,-8 2 0 16,-3 7 0-16,-10-1 1 15,0 6-2-15,-4-3 1 16,-2-3-1-16,5-7-1 15,3-7 1-15,3-8 0 16,6-21 0-16,12 4-1 0,6-24 1 16,7-8-1-16,2-10 1 15,6-6 0-15,-3-3 0 16,2-4 0-16,-4 9 0 15,-5 2-1-15,-3 14 1 16,-7 4-1-16,-4 11 1 16,-9 11 0-16,8 12-1 15,-9 11 1-15,-2 3-3 16,-1 9 1-16,-2 2-1 15,9 6-2-15,-3-10-3 16,14 8-9-16,-5-27-22 16,20-1 0-16,-4-23 1 15,20-7-1-15</inkml:trace>
  <inkml:trace contextRef="#ctx0" brushRef="#br0" timeOffset="3983.3983">21270 2911 95 0,'0'-11'36'0,"-16"11"0"15,5 32 1-15,-17 8-30 16,5 21-2-16,-3 14-3 16,3 9-1-16,1 2 1 15,7 0-3-15,6-3 0 16,3-11-4-16,17 2-29 15,-7-25-3-15,12-2 1 16,-8-25-2-16</inkml:trace>
  <inkml:trace contextRef="#ctx0" brushRef="#br0" timeOffset="4208.4208">21010 3342 97 0,'-20'8'38'16,"-2"-6"0"-16,17 14-1 15,3-4-27-15,19-9-10 16,15-4 1-16,12-7-1 16,12-1-1-16,8-7-2 15,13 5-5-15,-14-13-27 16,13 16-2-16,-20-8 1 15,-2 17-2-15</inkml:trace>
  <inkml:trace contextRef="#ctx0" brushRef="#br0" timeOffset="5134.5134">21378 3471 104 0,'-8'20'37'0,"8"-20"2"16,-5 19-3-16,5-19-35 15,19 7 1-15,-1-7 0 16,10-1 0-16,1-6 0 15,4-1-1-15,-1-2 0 16,-1-8 1-16,1 0-1 16,-5-2 0-16,-7-2 1 15,-6-2-1-15,-8 2 0 0,-7 1-1 16,-9 4 0-16,-8 4 1 15,-7 7-1-15,-7 9 0 16,-6 10-1-16,-3 7 2 16,2 7-1-16,2 5-1 15,7 4 2-15,7 2-1 16,13-5 0-16,11-6 0 15,17-4 1-15,14-11-2 16,12-10 1-16,15-7 0 16,9-7-1-16,7-8 1 15,4-4-2-15,1-5 0 16,-5 0 0-16,-9 0 2 15,-12 4-1-15,-10 2 0 16,-12 7 1-16,-16 4-1 0,-16 12 2 16,0 0 0-16,-20 6 0 15,2 12-1-15,-4 9 1 16,-2 5-1-16,1 3 1 15,6 3-2-15,1-1 2 16,4-4-1-16,7-3 1 16,4-6-1-16,2-9 0 15,-1-15 1-15,18 2-1 16,-7-14 1-16,3-11-1 15,0-5 1-15,-2-9-1 16,-1-5 1-16,0-7-1 16,-2 3 1-16,-2 1-1 15,-1 5 0-15,-2 4 1 16,1 8-1-16,3 6 0 15,4 5 0-15,5 7 0 0,4 2 0 16,10-3 1-16,6 3-1 16,6 0 1-16,7-2-1 15,1 2 1-15,0-3-1 16,-6 3 1-16,-4 0 0 15,-14 6 0-15,-8 1 0 16,-19 1 0-16,-3 14 0 16,-16-2-1-16,-7 9 1 15,-4 0 0-15,0 4-1 16,2-2-1-16,4 4 1 15,10-5 0-15,10-4 0 16,12-5-1-16,11-6 1 16,10-1 0-16,5-3 0 0,2-2 1 15,2 3 0-15,-4-1 0 16,-4 5 0-16,-11 7-1 15,-10 9 1-15,-13 4 0 16,-10 5-2-16,-8 5-1 16,-9-2-5-16,3 16-16 15,-15-18-17-15,10 7 0 16,-10-13-1-16,9 5-2 15</inkml:trace>
  <inkml:trace contextRef="#ctx0" brushRef="#br0" timeOffset="11415.1414">15978 10299 50 0,'0'0'30'0,"0"0"1"0,0 0-1 15,-14-11-22-15,14 11-2 16,-10-11 0-16,10 11 1 15,-13-14 1-15,13 14-1 16,-14-15 0-16,14 15-1 16,-15-8-2-16,5 13-1 15,-6 1-1-15,-1 9-1 16,-6 5-1-16,-2 5 0 15,-1 5 0-15,0 0 0 16,3 0-1-16,4-4 0 16,7-8 2-16,7-6-1 15,5-12 0-15,15-4 0 0,2-8-1 16,5-7 1-16,5 0 0 15,-1-3 0-15,-3 3 2 16,-1 3-2-16,-10 5 1 16,-12 11-1-16,0 0 1 15,0 0-1-15,-16 20 1 16,-7-1 0-16,0 0-2 15,-1 4 2-15,-2-2 0 16,4-2-1-16,5-4 1 16,4-2 0-16,13-13-1 15,-2 12 0-15,2-12 0 16,24-9 0-16,-3-2 0 15,3 0 0-15,-1-3 1 16,2-1 0-16,-9-1 0 16,-7 1-1-16,-9 3 1 0,-10 7 0 15,-13 3 0-15,-5 6 0 16,-6 3-1-16,1-1-2 16,7 10-10-16,3-13-22 15,23-3-5-15,0 0 1 16,32-10-3-16</inkml:trace>
  <inkml:trace contextRef="#ctx0" brushRef="#br0" timeOffset="13029.3028">22095 9217 85 0,'-16'-19'34'15,"-7"-5"0"-15,0 14-1 16,-10 1-29-16,3 12-1 16,-6 7 0-16,1 10 0 15,-4 4 0-15,2 3 0 16,1 6-1-16,6 2 0 15,6-3-1-15,10-2 0 16,8-3-1-16,8-3 0 16,12-5 0-16,8-3 0 15,8-1 0-15,5-3 0 16,4 0 0-16,-2-1 0 15,-2 3 1-15,-2 4 0 16,-11 3 0-16,-11 4 0 0,-7 7 1 16,-15 3-1-16,-12 4 0 15,-8 0 0-15,-5 0-1 16,0-2 1-16,1-3-4 15,2-13-2-15,19 7-17 16,1-24-14-16,25-3 1 16,6-16-2-16,18-1 1 15</inkml:trace>
  <inkml:trace contextRef="#ctx0" brushRef="#br0" timeOffset="13743.3742">22205 9563 97 0,'-11'1'33'15,"-4"-2"1"-15,1 11-1 16,-1-4-29-16,3 10 0 16,-2 2-1-16,5 8 1 15,-4 3-2-15,5 3 1 16,2-2-1-16,5 1-1 15,2-4 0-15,8-6 0 16,5-10-1-16,10-7 1 16,0-11-1-16,5-9 0 15,0-9 0-15,1-3 0 16,-5-7 1-16,-1 2 0 15,-9-2-2-15,-7 4 1 16,-6 2 0-16,-7 6-1 16,-2 7 1-16,-4 4 0 0,-3 5 0 15,2 4-1-15,-5 5 3 16,17-2-2-16,-12 14 1 15,12-14 0-15,10 15 0 16,4-8 0-16,6-6 0 16,8 1 0-16,7-4-2 15,0-1 2-15,-2-3-2 16,1 0 2-16,-6 1-1 15,-4 1 1-15,-8 2-1 16,-4 5 1-16,-12-3 1 16,3 18-1-16,-11 0 1 15,-1 5-1-15,-3 1 1 16,3 4-1-16,1 3 0 0,5-3-1 15,3-1 0 1,8-5 1-16,8-7-1 0,7-10 0 16,9-9 0-16,4-7 0 15,4-9 0-15,0-8 1 16,-2-3-1-16,-2-3 0 15,-7 1 0-15,-5 3-1 16,-11 7 1-16,-4 8 0 16,-9 15 0-16,0 0 0 15,-20 12 0-15,5 9 0 16,-3 7 1-16,3 2-1 15,5 4-1-15,1-6-1 16,14 0-6-16,-5-28-24 16,39 17-6-16,-7-32-1 15,19-2 1-15</inkml:trace>
  <inkml:trace contextRef="#ctx0" brushRef="#br0" timeOffset="13982.3981">23410 8975 101 0,'-17'13'37'0,"-10"4"2"16,5 18-2-16,-5 4-35 15,2 14 1-15,-2 8-2 16,0 12 2-16,2 3 0 15,2 3-1-15,3 1-1 16,2-4-1-16,8-5-3 0,1-19-7 16,16 0-25-16,-7-22-1 15,12-3 0-15,-12-27-2 16</inkml:trace>
  <inkml:trace contextRef="#ctx0" brushRef="#br0" timeOffset="14171.417">23137 9509 103 0,'-33'-6'36'0,"13"11"2"16,1-5-4-16,8 5-30 16,11-5-2-16,21-9-2 15,9-2-2-15,8-12-5 16,22 5-15-16,-6-16-16 0,12-1 2 15,-2-13-1-15,2 4 0 16</inkml:trace>
  <inkml:trace contextRef="#ctx0" brushRef="#br0" timeOffset="14547.4546">23650 9020 98 0,'-23'40'37'0,"-11"2"2"15,10 12-1-15,-12 0-33 16,11 8-1-16,-2-4 1 15,3 6-1-15,5-7-1 16,4-3 1-16,3-6-2 16,7-9 0-16,5-6-1 0,5-10 0 15,9-8-2-15,3-11 1 16,5-10-1-16,3-9 1 15,2-8-2-15,2-6 1 16,0-4 0-16,0 0 0 16,-5 0 1-16,-5 8-1 15,-5 3 1-15,-5 11-1 16,-9 11 1-16,4 14 2 15,-9 7-1-15,-4 7 0 16,1 7-1-16,1 2 0 16,5 6-2-16,-2-10-3 15,17 10-10-15,-4-23-21 16,17 4-2-16,-6-20 0 15,13 2 0-15</inkml:trace>
  <inkml:trace contextRef="#ctx0" brushRef="#br0" timeOffset="14928.4927">23814 9547 93 0,'-11'16'37'0,"-3"-4"0"15,13 5 2-15,-5-6-34 16,13 1 0-16,5-9-1 15,12 0-1-15,0-8 0 16,7-3-1-16,2-7-2 16,3-3 0-16,-3-3 0 15,1-3 0-15,-9-3 0 0,-6 3-1 16,-9 2 0-16,-7 2 1 15,-12 7 1-15,-7 7-1 16,-9 6 0-16,-5 7 1 16,-3 9 1-16,0 8-1 15,2 5 1-15,4 4 0 16,7 0 0-16,6-1-1 15,13-3 0-15,7-6-1 16,12-5-3-16,9-13-2 16,17 4-6-16,-6-17-26 15,20 2-2-15,-2-16 2 16,10 6-2-16</inkml:trace>
  <inkml:trace contextRef="#ctx0" brushRef="#br0" timeOffset="15237.5236">24351 9554 92 0,'-21'32'38'0,"-7"-4"-2"16,11 8 4-16,-8-10-34 16,14 4-1-16,1-7-3 15,6-2 1-15,0-6-2 16,4-15 1-16,4 10 0 15,-4-10-1-15,12-12 1 16,-3-5-1-16,0-2 0 16,2-8-1-16,0-2 1 15,2-4-1-15,-1-2-1 16,2 0 0-16,1 0 0 0,3 2 0 15,-1 4 0-15,-1 0 0 16,2 9-1-16,-4 2-1 16,2 12-4-16,-12-4-28 15,11 16-2-15,-15-6 0 16,21 11-1-16</inkml:trace>
  <inkml:trace contextRef="#ctx0" brushRef="#br0" timeOffset="15620.5619">24713 9462 92 0,'0'0'38'16,"0"0"-1"-16,0 0 2 0,-13 5-33 15,12 6 0-15,-5-1 0 16,-1 9-2-16,-2 1 0 15,-1 6 0-15,-1-3-1 16,3 4 0-16,2-2 0 16,2-3-2-16,-1-5-1 15,5-17 1-15,9 11 0 16,4-16-1-16,3-9 0 15,6-5 0-15,2-6 0 16,1-4-1-16,4-2 0 16,0-1 0-16,-2 5 0 15,-5 4 0-15,-4 7 0 16,-2 6-1-16,-6 8 2 15,-10 2 1-15,11 27-1 16,-12-3-2-16,0 11-1 0,-7-5-8 16,14 17-26-16,-13-10-1 15,9 13-1-15,-8-16-2 16</inkml:trace>
  <inkml:trace contextRef="#ctx0" brushRef="#br0" timeOffset="16265.6264">22486 10563 97 0,'-21'-5'36'15,"-14"-1"2"-15,0 19-4 16,-16-8-26-16,4 14-2 16,-8 8-2-16,4 10 0 15,-3 3-1-15,6 7-1 16,8 3-1-16,7 1 0 0,12 1 0 15,10-4-3-15,13-5 2 16,11-5-3-16,11-8 1 16,11-6-3-16,13-3-2 15,0-19-5-15,23 4-25 16,-11-20 0-16,15 2 1 15,-10-14 0-15</inkml:trace>
  <inkml:trace contextRef="#ctx0" brushRef="#br0" timeOffset="16920.6918">22751 10849 89 0,'-16'6'36'0,"4"7"-1"16,4 15 1-16,-7-3-27 15,7 10-6-15,-3 1 0 0,4 2-1 16,-2 1-1-16,4-2 0 15,1-5 0-15,0-4-2 16,2-8 2-16,3-5-1 16,-1-15 1-16,11 3 0 15,-3-15-1-15,3-7 1 16,3-10 0-16,0-6 2 15,1-4-2-15,1-2 2 16,-2-2-2-16,-2 4 2 16,-1 4-2-16,-2 8 2 15,-5 7-3-15,1 5 1 16,-5 15-1-16,10-8 1 15,-10 8-1-15,23 9 0 16,-3-4 0-16,3 0 0 0,6-1 1 16,8-1-1-16,2-4 0 15,1 0 0-15,1-2 1 16,-5-2-1-16,-6 2 0 15,-5-1 1-15,-9 2-1 16,-16 2 1-16,0 0-1 16,-4 18 1-16,-14-2-1 15,-3 7 1-15,-2 5-1 16,-2 3-2-16,3 5 2 15,3-1-1-15,10 0 1 16,4-3-2-16,10-5 2 16,4-7-1-16,10-9 1 15,5-6 0-15,4-10 0 16,1-7 1-16,3-10 0 0,-3-6 1 15,-6-5-1-15,-2-4 0 16,-4-4 0-16,-12 2 1 16,-4 0-2-16,-6 4 0 15,-6 7-2-15,-3 3-2 16,3 9-1-16,-2-1-6 15,13 17-19-15,0 0-8 16,22-4 0-16,-6-1 0 16,21 10 1-16</inkml:trace>
  <inkml:trace contextRef="#ctx0" brushRef="#br0" timeOffset="17266.7265">23752 10713 102 0,'0'0'38'0,"-19"-9"1"16,4 12-1-16,-14-2-30 15,2 10-4-15,-7 5-2 16,1 4 1-16,-1 7 0 16,1-1-1-16,9 2 0 15,8 0 0-15,7-6-2 16,14-6 1-16,12-7-1 15,12-3 0-15,12-8 0 16,2-3-1-16,3-1 1 16,2 2 1-16,-7 0-1 15,-7 4 0-15,-10 5 1 16,-12 9-1-16,-12 6 0 0,-12 5-2 15,-7 3 1-15,-5-1-2 16,0 2 0-16,-1-5-2 16,8 0-5-16,1-20-23 15,16-4-7-15,19-10 0 16,17-6 2-16</inkml:trace>
  <inkml:trace contextRef="#ctx0" brushRef="#br0" timeOffset="17581.758">24269 10631 113 0,'-35'15'40'0,"8"7"2"16,-15-4-3-16,9 5-35 15,-1 4-3-15,6-2 0 0,5 1 0 16,8-3 0-16,13-6-1 15,10-3 0-15,13-6 0 16,6-2 0-16,7-3-1 16,4-2 1-16,2-1-1 15,-7 1 1-15,-4 3 0 16,-8 3 0-16,-12 4 0 15,-11 5 1-15,-12 3-1 16,-9 6 0-16,-6 2-2 16,-8-2-3-16,-1 6-4 15,-11-13-24-15,18 6-7 16,-8-13 1-16,21 1-3 15</inkml:trace>
  <inkml:trace contextRef="#ctx0" brushRef="#br0" timeOffset="22617.2615">20834 9967 37 0,'0'0'21'15,"0"0"-3"-15,11-6-6 16,-11 6-28-16,13-13-3 0,-13 13-2 16,13-11 0-16</inkml:trace>
  <inkml:trace contextRef="#ctx0" brushRef="#br0" timeOffset="23488.3486">20878 9923 61 0,'-11'2'31'0,"11"-2"0"15,0 0 0-15,-9 21-19 16,9-21-2-16,-12 23-3 16,4-12-1-16,6 11 0 15,-8-4-2-15,5 2 0 16,-3-5-1-16,3 0 0 15,0-4-1-15,5-11 0 0,-1 13 0 16,1-13-1-16,0 0-1 16,20-17 1-16,-7 4-1 15,2-4 0-15,0 0 1 16,1-3-1-16,-1 3 1 15,-3 2-1-15,-5 4 1 16,-7 11-1-16,0 0 1 16,-14 7 0-16,-2 10 1 15,-4 8-1-15,-4 4 1 16,4 3 0-16,-2 1 0 15,7-1-1-15,6-8 1 16,7-4-1-16,2-20 0 16,17 7 0-16,0-19 0 15,3-5 0-15,-2-4 0 0,-2-2 0 16,-6 2-1-16,-9 3-1 15,-8 6 0-15,-12 3-3 16,1 11-4-16,-15-5-27 16,15 9-3-16,-3-10-1 15,21 4-1-15</inkml:trace>
  <inkml:trace contextRef="#ctx0" brushRef="#br0" timeOffset="26837.6835">19409 8924 52 0,'0'-18'30'16,"0"18"2"-16,-3-20-1 16,3 20-13-16,-3-13-10 0,3 13-3 15,0 0 0-15,0 0 0 16,-16-6-1-16,16 6 0 15,-14 6-1-15,14-6 1 16,-15 14 0-16,8-3-1 16,7-11 0-16,-15 23-1 15,8-12 0-15,3 0-1 16,2 0 0-16,2-11-1 15,2 16 0-15,-2-16 1 16,11 4-1-16,-11-4 0 16,16-15 0-16,-6-1 1 15,0-4-1-15,-1-3 1 16,-1-4-2-16,-3 3 2 15,-4-1-1-15,-5 5 1 0,-1 6-2 16,-6 6 3-16,-5 10-1 16,-1 8 1-16,-9 6 1 15,1 7-2-15,0 0 2 16,3-1-2-16,4 0 1 15,12-9-3-15,6-13-4 16,21-4-27-16,17-10-6 16,0-9-1-16,11 0-2 15</inkml:trace>
  <inkml:trace contextRef="#ctx0" brushRef="#br0" timeOffset="28097.8094">19675 11444 45 0,'0'0'28'0,"3"-19"1"15,-3 19-7-15,-6-24-13 16,6 24-1-16,-1-22-1 16,1 22 0-16,-4-11-2 15,4 11 0-15,-10 8 0 16,4 7-1-16,-8 0 0 15,1 7-1-15,-3 2-1 16,3 2 1-16,-2 0-1 16,6-2 0-16,1-2 0 0,7-6 0 15,1-1-1-15,9-5 0 16,3-4 0-16,1-3-1 15,6-6 0-15,-2-4 0 16,2-3 1-16,-3-4-1 16,0-2 0-16,-4-3 1 15,-2 1-1-15,-3 2 1 16,-6 1 0-16,-2 5-1 15,1 10 1-15,-12-4 0 16,1 11 0-16,-3 6 0 16,-4 2 0-16,3 4 0 15,1 2 0-15,1-3 0 16,3 1 0-16,4-4 0 0,2-5-1 15,4-10 1-15,0 0 0 16,19 3-1-16,-6-14 1 16,0 0-1-16,-1-5 1 15,1-1 0-15,-4-1 0 16,-3 2-1-16,-4 2 1 15,-2 14-1-15,-14-14-1 16,-3 13-3-16,6 10-6 16,-12-10-26-16,12 9 0 15,-6-6-2-15,17-2 0 16</inkml:trace>
  <inkml:trace contextRef="#ctx0" brushRef="#br0" timeOffset="28833.8831">18235 9901 119 0,'0'0'38'15,"-12"2"-2"-15,12-2-10 16,-19-4-61-16,19 4-3 15,0 0-1-15,0 0-1 16</inkml:trace>
  <inkml:trace contextRef="#ctx0" brushRef="#br1" timeOffset="72361.2354">8289 10716 23 0,'18'-12'24'0,"-18"12"1"16,11-17 0-16,-11 17-13 0,5-15-9 16,-5 15 0-16,4-10 0 15,-4 10 2-15,0 0 0 16,0 0 0-16,5-15-1 15,-5 15 0-15,0 0 0 16,0 0-1-16,0 0 0 16,0 0 0-16,0 0-2 15,0 0 1-15,-14 12-1 16,14-12 0-16,-14 19 0 15,8-6 0-15,-2-2 0 16,6 2-1-16,-1-3 1 16,3-10-1-16,12 14 1 15,-1-10-1-15,2-5 2 0,3-4-1 16,2-4 0-16,2 0 1 15,-3-5 0-15,0 0-1 16,-5-2 0-16,-2 2 1 16,-8-1-1-16,0 4-1 15,-2 11 1-15,-17-12 0 16,4 9 0-16,-2 8 0 15,-4 1 0-15,3 5 0 16,-2 4 0-16,4 2 0 16,3 2 0-16,6 0 0 15,1-3 0-15,11-4 0 16,4-2 0-16,9-6-1 15,4-4 1-15,3-6 1 16,2-6-1-16,0-2 1 0,-1-4-1 16,-4 0 0-16,-6 0 1 15,-8 2-1-15,-6 1 0 16,-10 4 0-16,-9 7 0 15,-7 6-1-15,-4 1 1 16,-3 7 0-16,0 3-1 16,5 4 0-16,2-1 1 15,12 2-1-15,5-4 1 16,11-4-1-16,8-4 1 15,9-6 0-15,5-6-1 16,3-4 1-16,-3-4 0 16,-2-2 0-16,-7-1 0 15,-12 2 0-15,-7 15-1 16,-26-14 0-16,-6 14 0 0,-7 7 0 15,-3 4-3-15,-1-3-5 16,19 11-26-16,-1-14-2 16,25-5 0-16,12-5-2 15</inkml:trace>
  <inkml:trace contextRef="#ctx0" brushRef="#br1" timeOffset="77011.7004">3656 11538 62 0,'11'-22'36'16,"-3"-7"-1"-16,-3 7 0 15,-14-4-27-15,1 10-1 16,-11-1-2-16,-1 10-1 16,-11 6-1-16,-4 8 0 15,-4 3-1-15,-2 10 0 16,-4 4-1-16,3 5 0 15,3 2 0-15,6 2-1 0,6 1 1 16,12 1-1-16,11-2 0 16,11-2 1-16,14-2-1 15,9-3 1-15,8-3-1 16,5-1 2-16,3-2-2 15,-7 2 2-15,-7 2-1 16,-7 2-3-16,-15 8 2 16,-11 4-1-16,-15 6 1 15,-11 3-1-15,-9 5 1 16,-3-4-3-16,-3-4 1 15,6-8-1-15,14-7-4 16,5-24-17-16,17-5-12 16,23-13 0-16,16-9-2 15,7-16 1-15</inkml:trace>
  <inkml:trace contextRef="#ctx0" brushRef="#br1" timeOffset="77716.7709">3899 11884 95 0,'0'0'37'0,"-15"0"1"16,-13 0-9-16,-1 20-25 15,1 1-1-15,3 8-3 16,0 6 2-16,5 7-2 16,5 0 1-16,5 6 1 15,10-6-1-15,10-1 0 16,6-11 0-16,13-8 0 15,9-17-1-15,8-14 1 0,5-14 0 16,3-10-1-16,-5-11 1 16,-1-6-1-16,-11-4 1 15,-8 2 1-15,-15 5-2 16,-12 9 3-16,-9 9-3 15,-8 9 2-15,-6 11-2 16,-1 10 2-16,3 10-2 16,3 4-3-16,9 7 3 15,11 1-2-15,9 0 1 16,9-2-1-16,11-4 3 15,6-7-3-15,5-4 2 16,2-5 1-16,0-5-1 16,-3-3 2-16,-4-5-1 15,-4 2 0-15,-6-1 0 0,-7 1 0 16,-7 3 0-16,-2 0 0 15,-13 7 0-15,12-6-1 16,-12 6 1-16,0 0-1 16,-5 22 1-16,0-4-1 15,2 3 0-15,-3 7 0 16,3 3 0-16,-1 2 1 15,6-2-1-15,7-6 0 16,6-10 1-16,10-9-1 16,12-13 0-16,12-12 0 15,8-8 1-15,4-9-1 16,2-3 0-16,-2 0 2 15,-5-2-2-15,-11 12 2 16,-11 6-2-16,-14 13 2 16,-20 10-2-16,7 13 1 0,-18 9-1 15,-3 8-2-15,-5 6 1 16,5 2-1-16,1 4 0 15,9-10-3-15,13-3-1 16,11-27-6-16,30-4-26 16,2-28-1-16,29-9-2 15,-1-21 0-15</inkml:trace>
  <inkml:trace contextRef="#ctx0" brushRef="#br1" timeOffset="77905.7898">5749 11272 96 0,'-31'22'37'0,"-18"14"2"0,0 26-4 15,-6 7-32-15,1 16 1 16,5 5-3-16,3 5 0 16,8-3-1-16,9-5-2 15,15-4-3-15,2-26-26 16,17 1-7-16,1-26-1 15,13-7-1-15</inkml:trace>
  <inkml:trace contextRef="#ctx0" brushRef="#br1" timeOffset="78401.8394">5281 11897 91 0,'-11'22'38'15,"4"-9"1"-15,21 0-1 0,19-13-35 16,14-11-2-16,17-12-2 15,15-13-1-15,10-7-2 16,5-15-2-16,5 2-7 16,-13-16-22-16,6 5-1 15,-21-7 0-15,2 12 16 16,-24-1 14-16,-9 8 7 15,-12 18 4-15,-19 1 8 16,-9 36 22-16,-15-1 2 16,-7 35 1-16,-25 6-14 15,7 26-13-15,-14 8-5 16,5 12 0-16,-1-1-2 15,7 2-2-15,6-10 1 0,9-6-2 16,11-17 0-16,7-10 0 16,12-19-1-16,10-16-1 15,8-12 2-15,4-12-1 16,8-12 0-16,2-4 2 15,0-4-1-15,-2 2 1 16,-4 5-2-16,-5 6 2 16,-6 13-2-16,-17 9 2 15,5 27-3-15,-13 4-2 16,-3 11-1-16,-6 5-4 15,8 23-21-15,-14-11-13 16,13 11 2-16,-7-13-4 16,14 5 2-16</inkml:trace>
  <inkml:trace contextRef="#ctx0" brushRef="#br1" timeOffset="78852.8845">4691 12777 82 0,'-22'-12'39'16,"-22"2"-1"-16,-2 16 1 16,-12 5-35-16,-8 16 0 15,-7 10-1-15,0 18 0 16,-6 10 0-16,6 11 0 15,5 3-1-15,15 3-1 16,10-3 0-16,14-4 0 16,21-12-2-16,18-10 1 15,21-14-3-15,21-15 0 16,19-9-4-16,4-22-24 15,29-1-8-15,-5-19 0 0,10-1-2 16</inkml:trace>
  <inkml:trace contextRef="#ctx0" brushRef="#br1" timeOffset="79232.9224">4756 13238 83 0,'-11'21'39'16,"14"7"-1"-16,2-17 0 15,27-3-35-15,-3-8 0 16,14-3-1-16,4-10 1 16,5-5-1-16,1-3-1 15,-1-6 0-15,-7 1 1 16,-7-1-2-16,-9 2 2 0,-10-2-2 15,-12 4 0-15,-10 3 0 16,-9 3 1-16,-8 9-1 16,-9 7 0-16,-2 10 0 15,-6 11 1-15,-2 10 0 16,1 9 0-16,2 10 0 15,5 1-1-15,9 0 1 16,8-5-1-16,12-6 0 16,14-11-2-16,14-14 0 15,20-13-2-15,8-25-5 16,30-5-27-16,-5-22-5 15,17-3 3-15,-7-19-3 0</inkml:trace>
  <inkml:trace contextRef="#ctx0" brushRef="#br1" timeOffset="79429.9417">5767 12599 87 0,'-23'25'38'0,"-9"4"2"16,5 28-1-16,-13 5-35 15,7 14 0-15,4-2-2 16,5 7 0-16,3 0-2 15,8-5-1-15,9-5-3 16,1-20-15-16,17-1-21 16,-1-20 1-16,11-5-3 15,-1-20 1-15</inkml:trace>
  <inkml:trace contextRef="#ctx0" brushRef="#br1" timeOffset="79796.9789">5749 13132 77 0,'0'28'40'16,"-1"-10"-2"-16,11 3 2 16,3-19-34-16,15 2-2 15,5-9-2-15,9-4 0 16,1-8 0-16,2-3-1 15,-2-7 0-15,-1 1-1 16,-10-5 1-16,-4-2 0 16,-9 0-1-16,-7 2 1 0,-8 2 0 15,-9 5-1-15,-6 8 1 16,-9 9 0-16,-6 11 0 15,-5 15 0-15,-3 14 0 16,-2 9 0-16,0 9-1 16,6 5 2-16,7 2-2 15,7-3-1-15,12-5-1 16,15-12-1-16,21-8-4 15,7-22-28-15,28-2-7 16,6-23 1-16,19-1 0 16</inkml:trace>
  <inkml:trace contextRef="#ctx0" brushRef="#br1" timeOffset="80205.0197">6579 12942 78 0,'-17'10'40'15,"-11"-4"-1"-15,5 14 2 16,-7-4-36-16,3 7 0 15,1-3-2-15,4 5 0 16,8-7-1-16,9-3-1 16,12-4 0-16,12-7 0 15,6-6-1-15,11-2 0 0,5-3 1 16,1 3-1-16,0-1 1 15,-6 6 0-15,-6 4 0 16,-10 10-1-16,-11 6 1 16,-9 3 0-16,-10 5 0 15,-4 4 0-15,-5 0-2 16,1-5-1-16,-1 0-3 15,1-15-6-15,19 3-29 16,-1-16-1-16,9-13 0 16,5-15-2-16</inkml:trace>
  <inkml:trace contextRef="#ctx0" brushRef="#br1" timeOffset="80422.0414">7205 12401 91 0,'0'0'40'0,"-19"43"3"15,-15-1-4-15,6 11-35 16,-10 13-2-16,-1 14-1 16,1 3 1-16,1 2-2 15,8-1-1-15,4-5 0 16,7-6-2-16,3-15-5 15,22-1-31-15,-7-29 0 16,14-3-2-16,-2-23-1 16</inkml:trace>
  <inkml:trace contextRef="#ctx0" brushRef="#br1" timeOffset="80776.0768">6897 12791 85 0,'-19'16'40'16,"16"9"0"-16,0-7 1 15,23 0-36-15,3-6-1 16,11-3-1-16,3-6-1 16,6-3 0-16,4-4 0 15,3-3-1-15,-3-3 0 16,-5-2 0-16,-5 1-1 15,-3 1 0-15,-7 1 0 16,-6 0 1-16,-6 4-1 16,-15 5 1-16,12 6-1 0,-12 6 1 15,-3 8-1-15,-5 8 1 16,-3 9-2-16,0 4 2 15,-7 6-2-15,6-2-1 16,-2-1 0-16,1-10-3 16,12 0-7-16,-8-23-27 15,22-8-2-15,-3-23 0 16,19-8-1-16</inkml:trace>
  <inkml:trace contextRef="#ctx0" brushRef="#br1" timeOffset="80940.0931">7418 12442 94 0,'-25'6'39'0,"-1"6"-2"16,8 7-4-16,13 7-41 16,5-26-17-16,24 31-15 15,9-18 1-15,23 4 0 16,7-9 0-16</inkml:trace>
  <inkml:trace contextRef="#ctx0" brushRef="#br1" timeOffset="81391.1383">8016 12770 71 0,'-21'-2'40'0,"8"-1"-2"15,-1-9 2 1,14 12-32-16,-9-21-2 0,9 21-2 15,-14-15 0-15,3 14 0 16,-11 3-2-16,-6 11 1 16,-12 8-1-16,-5 7 0 15,-6 10 0-15,-2 10-1 16,1 2 1-16,3 2-1 15,11-4 0-15,9-2 0 16,15-9-1-16,16-11 1 16,17-14-1-16,19-13 1 15,11-13-1-15,8-8 0 16,5-9 1-16,-4-6-1 15,-1-2 0-15,-4 2 0 0,-15 0 0 16,-11 8 0 0,-12 7 0-16,-8 9 0 0,-7 13 0 15,0 0 0-15,-19 30-1 16,1-1 0-16,2 11-1 15,-3 1-1-15,8 5-3 16,1-14-3-16,24 11-19 16,-5-28-13-16,20-7 0 15,5-22-2-15,22-14 3 16</inkml:trace>
  <inkml:trace contextRef="#ctx0" brushRef="#br1" timeOffset="81578.157">8681 12304 89 0,'0'0'42'0,"-28"0"-1"0,5 39 2 16,-20 15-35-16,4 12-4 16,-2 9-1-16,3 4-3 15,8 4-2-15,2-11-6 16,22 7-31-16,-10-17-4 15,11 3 1-15,-3-17-2 16</inkml:trace>
  <inkml:trace contextRef="#ctx0" brushRef="#br1" timeOffset="82345.2337">4767 14297 61 0,'-10'-16'39'0,"10"16"-1"15,-16 2 1-15,7 11-35 16,-6 4 0-16,3 14-1 15,-5 9 0-15,2 10 0 16,-2 8-2-16,1 2 1 16,4 2-3-16,0-2 3 15,6-6-3-15,0-8-1 16,4-10 1-16,2-10 0 15,-1-11 0-15,1-15-1 16,0 0 5-16,6-13-3 16,-4-9 3-16,0-11-1 15,-1-7 0-15,3-8 1 16,-3-11-1-16,4-8 0 0,3-8-1 15,6-4-2-15,9 1 2 16,2 1 0-16,9 5 0 16,2 5 1-16,10 11-1 15,1 12 0-15,-2 13 0 16,-2 13 0-16,-6 8 0 15,-5 13-1-15,-6 7 0 16,-10 13 1-16,-13 8-1 16,-10 10-1-16,-9 5 0 15,-13 4 1-15,-8 3-1 16,-7 2 1-16,-6-9 0 15,0-6-1-15,3-9 0 16,8-10 1-16,5-11-1 16,11-14-2-16,15-7-4 0,4-19-9 15,26 9-23-15,-2-12 1 16,16 10-3-16,-4-4 1 15</inkml:trace>
  <inkml:trace contextRef="#ctx0" brushRef="#br1" timeOffset="82743.2735">5362 14487 62 0,'-33'-7'39'0,"2"15"-1"16,-14-7 0-16,4 15-30 0,-3 1-1 16,5 9-3-16,3 1 0 15,8 5-1-15,5-1-1 16,10 0 0-16,10-2-1 15,8-4-1-15,9-7 1 16,10-7-1-16,13-8 1 16,2-8-1-16,6-9 1 15,0-1-1-15,-7-7 1 16,-5-2-1-16,-7-6 1 15,-11 2-1-15,-8-1-1 16,-11 2-1-16,-4 1-1 16,-5-5-2-16,4 7-4 0,-7-16-13 15,16 15-17-15,-3-11 0 16,18 6-2-16,1-11 3 15</inkml:trace>
  <inkml:trace contextRef="#ctx0" brushRef="#br1" timeOffset="82947.2937">5778 13857 90 0,'0'0'40'0,"-9"23"2"16,-10 1-4-16,7 16-34 15,-7 6-3-15,1 13 0 16,0 8-1-16,4 8-1 15,3 3 1-15,5 2-3 16,3 0 0-16,2-9-5 0,20 0-33 16,-12-18 1-16,15-4-3 15,-3-24 2-15</inkml:trace>
  <inkml:trace contextRef="#ctx0" brushRef="#br1" timeOffset="83337.3327">5872 14335 70 0,'1'27'41'0,"2"-10"-2"15,19 0 1-15,8-14-36 16,12-5 0-16,7-9 0 0,4-6-2 15,3-5 1-15,-4-1-2 16,-5-4 1-16,-6 0-1 16,-16 3 1-16,-11 0-1 15,-13 3 0-15,-11 3-1 16,-13 5 1-16,-9 6-1 15,-5 8 1-15,-5 11-1 16,-7 11 1-16,3 12 0 16,2 13 0-16,4 8 0 15,12 7 0-15,8 2 0 16,9-4 0-16,13-4 0 15,18-13-1-15,15-15-2 16,17-13-3-16,7-27-8 16,26-1-27-16,-8-24-2 0,16-5-1 15,-6-15 0-15</inkml:trace>
  <inkml:trace contextRef="#ctx0" brushRef="#br1" timeOffset="90302.0293">8457 10857 78 0,'0'0'35'0,"0"0"-4"15,0 0-4-15,0 0-54 16,-10 13-5-16,-1-5-2 15,4 5 1-15</inkml:trace>
  <inkml:trace contextRef="#ctx0" brushRef="#br1" timeOffset="90478.0464">8528 11160 53 0,'3'30'33'0,"-7"4"0"16,-6 1-1-16,-9-1-26 15,6 4-2-15,-3-1-3 16,1-8-6-16,11 5-19 15,-3-8-8-15,10-1-1 16,-3-4 0-16</inkml:trace>
  <inkml:trace contextRef="#ctx0" brushRef="#br1" timeOffset="90657.0647">8534 11876 71 0,'-3'35'35'15,"-2"-10"0"-15,2-1 0 16,0-5-36-16,-1-9-4 15,12 8-7-15,-8-18-10 16,6 15-11-16,-6-15-2 16,12 23 1-16,-9-11 1 15</inkml:trace>
  <inkml:trace contextRef="#ctx0" brushRef="#br1" timeOffset="90820.0811">8537 12472 53 0,'-1'44'34'0,"0"-7"0"16,1 0 0-16,-5-9-27 15,13 2-4-15,-3-7-3 16,1-8-5-16,6 7-21 16,-5-8-7-16,5 3-3 15,-5-4 2-15</inkml:trace>
  <inkml:trace contextRef="#ctx0" brushRef="#br1" timeOffset="90958.0949">8580 13084 37 0,'-2'49'31'0,"2"-3"3"16,0-1-3-16,3-8-18 15,2-2-16-15,6-5-26 0,-1 1-3 16,0-5-1-16,-2-1 1 16</inkml:trace>
  <inkml:trace contextRef="#ctx0" brushRef="#br1" timeOffset="91110.1101">8551 13837 58 0,'-2'32'34'0,"3"-4"-2"16,5-1-3-16,-6-27-43 15,17 27-20-15,-5-17-2 16,4 2 2-16,-6-1-1 0</inkml:trace>
  <inkml:trace contextRef="#ctx0" brushRef="#br1" timeOffset="91273.1264">8596 14356 70 0,'7'42'40'0,"-3"-13"0"16,5 1-1-16,-7-2-36 15,1-18-8-15,10 0-34 16,-13-10 1-16,0 0-2 16,0 0 0-16</inkml:trace>
  <inkml:trace contextRef="#ctx0" brushRef="#br2" timeOffset="97505.7496">1179 15211 20 0,'0'0'28'16,"0"0"0"-16,-12-4-2 16,9 15-20-16,3-11 0 15,-12 24-1-15,4-10 0 16,5 9 0-16,-2-3-1 15,7 6 0-15,1-5-1 16,6 3-1-16,6-4-1 16,6 0 1-16,6-3-2 0,3-2 0 15,7-5-1-15,4-2 1 16,5-4 0-16,6-3 0 15,3-7 0-15,8-4 0 16,4-6 1-16,10-6 0 16,4-6 0-16,4-4 0 15,3-2-1-15,5 1 0 16,0 3 1-16,-2 6-1 15,-2 10 0-15,-3 10-1 16,-11 11 1-16,-4 13 0 16,-7 8 0-16,-10 8 0 15,-4 6-1-15,-8 3 1 16,-2 0 0-16,-1-2-1 15,2-4 1-15,3-5 0 0,7-3 0 16,11-7-1-16,4-6 2 16,7-4-1-16,9-7 0 15,6-3 1-15,3-4-1 16,7-4 0-16,5-7 1 15,6-1 1-15,4-3-2 16,5-4 2-16,3 1-1 16,2 1 1-16,5 0-2 15,-3 4 2-15,-5 2-2 16,-3 5 0-16,-7 3 0 15,-4 3 1-15,-5 2-1 16,-2 3 0-16,-9 1 0 16,-2-2 0-16,-3 1 0 15,-3-1 0-15,-1-1 0 0,-1-3 1 16,-5-1-1-16,0-2 0 15,-3-2 0-15,-1-2 0 16,-3 1-1-16,-2-5 0 16,-3 6-1-16,-8-5-1 15,0 7 0-15,-9-5-1 16,-3 6-1-16,-8-8-1 15,3 12-5-15,-14-13-20 16,8 7-1-16,-5-3 0 16</inkml:trace>
  <inkml:trace contextRef="#ctx0" brushRef="#br2" timeOffset="99375.9361">6197 15495 38 0,'-49'32'32'16,"8"-8"0"-16,13-5-5 16,14-8-28-16,14-11-2 0,33-14 1 15,6-10-1-15,17-9 2 16,10-12 2-16,5-9 1 15,7-3 1-15,2-4 0 16,2 5 0-16,-5-1 0 16,-1 6-1-16,-6 2 1 15,-2 10-1-15,-7 0 0 16,-2 7-1-16,-6 2 0 15,-3 3 0-15,-5 0 1 16,-3 3 1-16,-1 2-1 16,-2 2 0-16,-2 2 0 15,2 1 0-15,2-1 0 16,3 2-1-16,5-2 0 15,5-2-1-15,9-3 0 0,3 0 1 16,3-2-1-16,8-1 1 16,-5 4 0-16,1 3-1 15,-6 4 0-15,-1 5 1 16,-9 7-1-16,-5 5 0 15,-6 10 0-15,-6 0 1 16,-3 5-1-16,-1 2 0 16,1 0 0-16,2-3 0 15,4-2 2-15,7-6-2 16,8-5 1-16,8-4-1 15,5-6 1-15,11-4-1 16,7-1 1-16,1-1-1 16,4 0 1-16,0 3-1 15,0 6 0-15,-8 0 0 16,4 8 0-16,-7 4 0 0,-3 1 1 15,-2 6-1-15,-1 0-1 16,2 1 2-16,0 0-2 16,3-1 2-16,3-1-1 15,4-1 0-15,5-3 0 16,5 2 0-16,2-3 1 15,3 0-3-15,4-1 3 16,2 0-3-16,2-1 2 16,5-1-1-16,3-3 1 15,-4-5-1-15,5 0 1 16,0-4 1-16,1-1-1 15,4-1 1-15,-2-3-1 16,-2 0 1-16,-4 0-1 16,-5 1 1-16,-5 2-1 0,-8 1 0 15,-2 2 0-15,-9 2 0 16,-5 3 0-16,-4 1 0 15,-3 2 1-15,-2 0-1 16,0 1 0-16,3-2 0 16,3-3 0-16,1-4 0 15,8-3 0-15,5-2 0 16,4-4-1-16,7-3 1 15,2-1-1-15,1 0 1 16,1 1 0-16,-2 2 0 16,0 2-1-16,-7 6 1 15,-6 5 0-15,-7 7 0 16,-6 8-1-16,-7 7 1 0,-5 6 0 15,-9 7 0-15,-2 2-1 16,-1 6 0-16,5-1-1 16,5 0 0-16,5-2 2 15,3-1-2-15,11 1 2 16,6-4-2-16,8-3 1 15,10-3 1-15,5-4 0 16,2 0-1-16,4 1 1 16,3 0 0-16,-2 0 0 15,3 3-1-15,-3 4 1 16,-9-1 0-16,-9 8-1 15,-4 2 1-15,-9 0 0 16,-11 5 1-16,-7 0 0 16,-5 2-2-16,-8 0 2 0,5 1-2 15,5-1 2-15,5-3-2 16,11-2 2-16,11-6-3 15,12-3 2-15,14-5 0 16,14-4 0-16,8-4 0 16,6-2 0-16,6-2 0 15,-1 1 0-15,-1 1 0 16,-1 4 0-16,-11 0 1 15,-8 7-2-15,-9 2 2 16,-5 3-2-16,-10 4 1 16,-7 3 0-16,-2-1-1 15,-6 2 2-15,3-1-2 16,-3 0 1-16,6-1 0 15,2 0 0-15,2-3 0 0,3 3 0 16,2-1 0-16,2 1 0 16,-1 2 0-16,3-1 1 15,-1 1-1-15,-6 0 1 16,4-2 0-16,-4-2-1 15,6-1 1-15,3-4-1 16,3 4 1-16,7-3-2 16,5-4 2-16,11 0-2 15,10-1 1-15,12 0 0 16,6-5-2-16,9 9-3 15,-7-8-29-15,10 6-1 16,-15-6-2-16,-4-3 0 16</inkml:trace>
  <inkml:trace contextRef="#ctx0" brushRef="#br2" timeOffset="100188.0177">14539 15932 44 0,'-7'-19'37'16,"7"19"1"-16,-9-18-2 16,9 18-30-16,-13 18-2 15,5 16-1-15,-7 13 0 16,-4 17-1-16,-3 7-1 15,-3 13-2-15,-2 6 0 16,3-1-4-16,7 3-3 16,-3-20-26-16,20 0-2 15,-3-24-2-15,20-6 2 16</inkml:trace>
  <inkml:trace contextRef="#ctx0" brushRef="#br2" timeOffset="100584.0574">14450 16487 50 0,'-15'-26'38'0,"15"26"-1"15,-20-18-1-15,20 18-32 16,0 0-1-16,14-1 0 16,8-1-3-16,9-1-1 15,12-3-2-15,6-6 0 16,7-6-2-16,3-12 1 15,9-3-3-15,-5-13 0 16,7 2-2-16,-11-14 2 16,5 10-5-16,-19-19-2 15,7 14-3-15,-22-8 0 16,0 17 5-16,-16 1 8 0,-8 9 6 15,-7 19 3-15,-17 5 6 16,6 35 5-16,-23 0 5 16,14 34 0-16,-21 1-3 15,18 25-6-15,-11-3-4 16,11 10-4-16,3-4 0 15,12-5-3-15,9-9 0 16,7-11-3-16,15-16-2 16,6-18-2-16,21-2-15 15,-3-32-14-15,13-4-2 16,-7-22 2-16</inkml:trace>
  <inkml:trace contextRef="#ctx0" brushRef="#br2" timeOffset="100759.0749">15444 16331 38 0,'-12'-17'36'0,"3"32"0"16,-16 2 0-16,9 24-19 15,-8-1-10-15,5 9-5 16,1 3 0-16,3 1-2 16,7-1-1-16,3-9-1 15,12-3-5-15,-4-23-22 16,16-1-7-16,1-28-2 15,13-7 1-15</inkml:trace>
  <inkml:trace contextRef="#ctx0" brushRef="#br2" timeOffset="100940.0925">15528 15820 57 0,'-28'-31'37'16,"12"16"-1"-16,-1 1-2 15,17 14-32-15,0 0-2 16,11-15-4-16,15 13-4 15,-7-18-19-15,17 12-8 16,-1-12 0-16,8 8 0 16</inkml:trace>
  <inkml:trace contextRef="#ctx0" brushRef="#br2" timeOffset="101112.1102">15861 15655 40 0,'3'21'35'16,"1"19"1"-16,-18 4-1 16,3 23-22-16,-11 1-6 15,5 17-1-15,-5 6-3 16,2 11-1-16,0 5 0 0,5 0-2 15,5-7-1-15,5-15-5 16,18-4-22-16,-1-33-9 16,19-13-1-16,2-37 1 15</inkml:trace>
  <inkml:trace contextRef="#ctx0" brushRef="#br2" timeOffset="101329.1319">16398 15675 62 0,'-10'-21'39'0,"-3"34"-2"0,-14 15 1 16,-5 29-34-16,-4 14-2 16,-1 18-1-16,-1 8-1 15,1 7 0-15,5-1-1 16,6-11-2-16,12-1-5 15,0-28-28-15,28-5 0 16,-3-31-3-16,19-8 2 16</inkml:trace>
  <inkml:trace contextRef="#ctx0" brushRef="#br2" timeOffset="101645.1635">16436 16173 57 0,'-12'-12'38'16,"12"12"-2"-16,-21 11 1 0,16 6-29 15,-4 0-5-15,3 8-1 16,1-1 1-16,5 3-2 16,-1 1 1-16,6-5-2 15,1 3 1-15,9-5-1 16,0-2 1-16,8-4 0 15,0-2-1-15,5-2 0 16,-4-1 0-16,-1 2 0 16,-6 2 0-16,-7 3 0 15,-9 6-1-15,-10 5 1 16,-8 6-1-16,-12 3-1 15,0 8-4-15,-19-9-30 16,9 11-2-16,-12-13-1 16,4 0 0-16</inkml:trace>
  <inkml:trace contextRef="#ctx0" brushRef="#br2" timeOffset="103002.2991">8885 14482 42 0,'0'0'36'16,"-15"10"1"-16,15-10-1 15,-2-21-26-15,19 0-3 16,6-18 0-16,20-6-3 15,9-13-1-15,13-9 0 16,9-3-2-16,3-1-1 16,5 7-6-16,-19 4-28 15,0 17-2-15,-18 7-2 16,-15 15 1-16</inkml:trace>
  <inkml:trace contextRef="#ctx0" brushRef="#br2" timeOffset="103762.3752">10113 13898 58 0,'-25'-20'37'0,"6"11"0"16,-12-6 1-16,0 7-31 0,-13-3 0 15,2 11-1-15,-7 5-1 16,1 9-1-16,-3 6 0 15,8 13-2-15,5 5 0 16,9 6-1-16,6 0 0 16,15-2-1-16,10-6 1 15,14-11-1-15,12-11 0 16,12-19 0-16,12-20 1 15,7-16 1-15,4-20-1 16,6-13 1-16,-1-14-1 16,-5-5 1-16,-9-2-1 15,-9 3 0-15,-11 6-1 16,-14 11 1-16,-8 16-1 0,-6 16 1 15,-14 22-1 1,-2 21 0-16,-5 27 0 0,-3 27 0 16,1 26 0-16,-1 18-1 15,8 12 0-15,-2 7-2 16,15 2 0-16,7-10-1 15,14-10-2-15,2-30-6 16,27-9-27-16,-6-31-1 16,13-11 0-16,-5-23 1 15</inkml:trace>
  <inkml:trace contextRef="#ctx0" brushRef="#br2" timeOffset="103958.3948">10665 13800 81 0,'-20'-3'41'0,"-9"10"-2"16,9 20 0-16,-7 10-34 15,7 12-1-15,1 7-2 16,2 5-2-16,3-1 1 16,9-1-3-16,4-8-1 15,5-10-3-15,15-7-23 16,-4-24-11-16,15-13 0 15,0-23-1-15</inkml:trace>
  <inkml:trace contextRef="#ctx0" brushRef="#br2" timeOffset="104378.4363">10782 13438 83 0,'-16'5'41'0,"9"16"-1"15,-1-4 2-15,11 9-37 16,3-1-3-16,8 5 0 15,2 5 0-15,2 5 0 16,-1 7 0-16,-2 5-1 16,-1 5 0-16,-8 4-1 15,-3 1 0-15,-4-1-1 16,-4-2 1-16,-2-8-1 15,-1-7 1-15,1-10-1 16,2-8 1-16,1-15-1 16,4-11 2-16,8-15-1 15,0-11 1-15,4-10 0 16,2-8 0-16,0-6 1 0,1-5-1 15,2 2 1-15,-6 6 0 16,-2 4-1-16,-4 13-1 16,-1 4 0-16,0 8 0 15,1 6-2-15,6 7-1 16,-11 5-1-16,30-8-2 15,-12-6-10-15,16 16-24 16,-4-11 1-16,11 8-2 16,-7-6 1-16</inkml:trace>
  <inkml:trace contextRef="#ctx0" brushRef="#br2" timeOffset="104761.4751">11265 13846 74 0,'1'23'41'16,"0"-9"-3"-16,12 2 3 15,1-10-34-15,12 1-3 16,5-9 0-16,7-1-1 16,2-9-1-16,1-3 0 15,-1-3-1-15,-2-4-1 16,-5-3 1-16,-7-1-1 15,-10-2 0-15,-7 2 0 16,-7 3 0-16,-12 0 0 16,-8 8 0-16,-10 3 0 15,-8 9 0-15,-8 9 0 16,-3 11 1-16,-2 11 0 15,-3 5 0-15,4 9 0 16,10 2 0-16,8 5 0 0,10-2-1 16,16-4 0-16,12-7-1 15,11-12-2-15,18-3 0 16,6-15-5-16,20 4-20 15,-6-26-13-15,18 2 2 16,-7-14-2-16,9 1 2 16</inkml:trace>
  <inkml:trace contextRef="#ctx0" brushRef="#br2" timeOffset="104984.4969">11883 13673 81 0,'-33'24'41'0,"-5"1"-1"0,7 14 1 16,-10-1-35-16,19 5-2 15,-1-3-1-15,13 0 0 16,6-10-2-16,18-6 1 16,9-13-2-16,11-13-1 15,16-10 0-15,6-19-4 16,20-1-5-16,-7-26-29 16,17 3 0-16,-13-18-1 15,8 5-1-15</inkml:trace>
  <inkml:trace contextRef="#ctx0" brushRef="#br2" timeOffset="105186.5174">12425 13115 93 0,'-26'49'40'0,"-8"7"0"15,8 21-1-15,-1 3-36 16,4 7-1-16,5 2-1 16,5 3-1-16,5-2-2 15,4-7-1-15,6-4-4 16,-8-18-32-16,15-6-2 15,-4-22 1-15,4-7-2 16</inkml:trace>
  <inkml:trace contextRef="#ctx0" brushRef="#br2" timeOffset="105377.5367">12102 13705 95 0,'-6'14'42'15,"6"-14"0"-15,14 17-2 16,10-20-38-16,15-10-2 15,12-9-2-15,8-11-2 16,16 1-8-16,-2-20-27 16,8 5-1-16,-11-12-1 15,8 4 1-15</inkml:trace>
  <inkml:trace contextRef="#ctx0" brushRef="#br2" timeOffset="105587.5577">12889 12994 98 0,'-32'34'41'0,"5"23"2"0,-8 4-1 15,11-1-38-15,-5 21-1 16,5 7 0-16,-1 1-1 16,5 0-1-16,6 1-1 15,1-8-2-15,5-6-3 16,3-18-4-16,18 3-32 15,-11-23-1-15,16-3-1 16,-8-23-1-16</inkml:trace>
  <inkml:trace contextRef="#ctx0" brushRef="#br2" timeOffset="106316.6306">12921 13629 59 0,'18'-13'40'0,"-18"13"-2"16,14-3 3-16,-14 3-25 16,5 13-8-16,-10-1-2 15,0 11-2-15,-5 6 0 16,-2 8-1-16,-4 1-1 15,1 5 1-15,0-4-2 16,6-2 1-16,4-9-1 16,9-7 0-16,6-12 0 15,12-14 0-15,8-14-1 16,8-9 0-16,5-13 1 15,6-5-1-15,0-7 0 16,0 0 0-16,-3 4 1 16,-9 5-2-16,-7 11 1 15,-7 14 0-15,-9 18-1 16,-12 18 0-16,-9 22 1 0,-8 15 0 15,-6 22-2-15,-7 12 1 16,-4 15 0-16,-3 4 0 16,0 1 0-16,2-4 0 15,5-8 0-15,5-13 0 16,1-17 1-16,7-13 0 15,6-18-1-15,3-15 1 16,6-20 0-16,0 0-1 16,-5-32 1-16,6-6 0 15,4-11 0-15,0-11 0 16,4-9 0-16,1-6 0 15,5 1 1-15,2 3-2 16,5 9-3-16,-7-5-8 0,14 24-26 16,-5 0 0-16,14 17-1 15,0 2-2-15</inkml:trace>
  <inkml:trace contextRef="#ctx0" brushRef="#br2" timeOffset="106849.6839">14349 13206 80 0,'-29'-1'40'0,"-8"15"-2"15,-18-3 1-15,-3 16-35 16,1-1-1-16,7 5 0 15,0-2 0-15,12 1-2 16,11-5 1-16,15-3-1 16,19-4 0-16,13-8-1 15,15-3 1-15,11-4-1 0,7 2 1 16,4 2 0-16,-2 1-1 15,-7 6 1-15,-14 7 0 16,-12 6 0-16,-15 7-1 16,-16 6 0-16,-11 2 1 15,-7 1-1-15,-6-3 0 16,1-5-1-16,7-6-2 15,1-12-2-15,18 1-9 16,6-18-24-16,7-11-1 16,8-9-2-16,18 2 2 15</inkml:trace>
  <inkml:trace contextRef="#ctx0" brushRef="#br2" timeOffset="107585.7575">14576 13614 86 0,'0'0'38'0,"0"0"0"16,-16 9 0-16,3 3-34 15,3 2-1-15,-1 5 0 16,-2 3 0-16,2 4 0 16,-1 0-1-16,8 1 0 15,0-4 0-15,6-3-1 16,8-3 0-16,4-7 0 15,5-9-1-15,4-8 0 16,5-6 1-16,-2-7-1 16,2-8 0-16,-4-3-1 15,-6-4 1-15,-4-3 0 16,-7 4 0-16,-4-3 0 0,-5 4 0 15,-2 6 0-15,-3 4-1 16,-2 4 2-16,2 7-1 16,7 12 0-16,-12-3 0 15,12 3 0-15,-3 21 0 16,4-6 0-16,4 0 1 15,6-1-1-15,3-3 0 16,3-1 0-16,7-7 0 16,3-3 0-16,2-5 1 15,2 0-1-15,-2-6 1 16,-3 2-1-16,-5 0 1 15,-3 2 0-15,-6 1 0 16,-12 6 0-16,10-3-1 0,-10 3 1 16,-9 15-1-16,-1 1 0 15,-3 6 1-15,-1 8-1 16,-1 3 0-16,0 6 0 15,2-1 0-15,4 1 0 16,8-6 0-16,2-3 0 16,7-10 0-16,7-8 0 15,3-12 0-15,8-9 0 16,1-11 1-16,3-5-1 15,-2-8 0-15,2-3 0 16,-5-3 1-16,-2 3-1 16,-7 4 0-16,0 5 0 15,-8 10 1-15,-8 17-1 16,0 0 0-16,0 0 0 15,3 16-1-15,-6 7 1 0,0 2-1 16,0 0-2-16,11-1-2 16,0-13-4-16,20 7-12 15,-6-30-19-15,24 1 1 16,-3-24-3-16,16-4 1 15</inkml:trace>
  <inkml:trace contextRef="#ctx0" brushRef="#br2" timeOffset="107780.777">15712 12936 94 0,'-18'17'40'0,"-11"16"0"16,2 27 0-16,-12 6-37 15,13 12-1-15,1 5-1 0,5 0-2 16,6-1-1-16,4-11-5 15,9 9-17-15,-5-26-15 16,12-2 0-16,-6-20-2 16,11-5 1-16</inkml:trace>
  <inkml:trace contextRef="#ctx0" brushRef="#br2" timeOffset="107969.7959">15460 13428 98 0,'-21'14'41'0,"21"-3"1"0,0-11-3 16,13-11-39-16,10-3-3 16,7-11-5-16,26 1-29 15,-11-14-3-15,20 3 1 16,-3-10-1-16</inkml:trace>
  <inkml:trace contextRef="#ctx0" brushRef="#br2" timeOffset="108309.8299">16019 13089 95 0,'-28'42'41'0,"-10"-1"0"16,5 16 0-16,-9-3-37 16,7 3-1-16,4-1 0 15,8-2-1-15,4-5-1 0,9-10 0 16,11-10 0-16,8-8-1 15,10-15 1-15,9-10-1 16,5-11 0-16,4-7 1 16,1-6-1-16,4-2 1 15,-4 0-1-15,-2 3 0 16,-4 5 1-16,-6 8-1 15,-4 9 0-15,-6 9 1 16,-3 8-1-16,-6 10-1 16,0 6-1-16,-7 4-1 15,0 10-5-15,-8-11-10 16,11 14-22-16,-7-12-1 15,14 3-3-15,-2-15 2 16</inkml:trace>
  <inkml:trace contextRef="#ctx0" brushRef="#br2" timeOffset="108442.8432">16612 13603 106 0,'-20'-3'35'15,"-2"-8"-31"-15,10-4-4 16,-2-6-42-16,16 6-3 15</inkml:trace>
  <inkml:trace contextRef="#ctx0" brushRef="#br3" timeOffset="121326.1314">20886 10052 89 0,'0'0'34'0,"-14"2"-2"16,14-2 0-16,-16-5-30 16,16 5-6-16,0 0-4 15,-8-21-8-15,8 21-8 16,0 0-6-16,-17-1 0 15,3 1 1-15,2 5 2 16</inkml:trace>
  <inkml:trace contextRef="#ctx0" brushRef="#br3" timeOffset="121515.1503">20664 10100 40 0,'-12'0'24'0,"12"0"2"16,0 0-2-16,-10 5-2 15,-3-10-6-15,13 5-5 16,-19 8-4-16,9-1-6 15,-2 4-8-15,-10-8-11 16,6 5-12-16,-5 0 0 16,2 4-1-16,-4-5-1 15</inkml:trace>
  <inkml:trace contextRef="#ctx0" brushRef="#br3" timeOffset="121685.1673">20295 10157 67 0,'-21'5'34'0,"-1"-2"-5"16,-2-6-6-16,5 0-36 16,0 1-15-16,-3-3-3 15,1-2-1-15</inkml:trace>
  <inkml:trace contextRef="#ctx0" brushRef="#br3" timeOffset="121874.1862">19599 10222 87 0,'-34'2'34'0,"8"0"0"16,-1-9-1-16,11 6-28 15,-4-4-4-15,-1-6-12 16,6 5-21-16,-5-3-1 15,2 3 1-15,-7-2-3 16</inkml:trace>
  <inkml:trace contextRef="#ctx0" brushRef="#br3" timeOffset="122042.203">18860 10234 67 0,'-34'1'33'15,"1"-2"-3"-15,2 1 2 16,0-7-23-16,4 6-5 0,3 2-26 15,-5-2-7-15,1 1-1 16,-2-2-3-16</inkml:trace>
  <inkml:trace contextRef="#ctx0" brushRef="#br3" timeOffset="122215.2203">18037 10294 85 0,'-38'11'33'0,"-1"-6"-4"15,0 2 0-15,10 4-49 16,-9-8-10-16,3 2-2 0,-6-3-1 16,4 1 0-16</inkml:trace>
  <inkml:trace contextRef="#ctx0" brushRef="#br3" timeOffset="122403.2391">17012 10336 85 0,'-57'5'36'0,"4"5"1"16,-3-8-2-16,4-6-35 16,9 10-16-16,-4-10-18 15,10 1-1-15,-7-9-2 16,8 5 1-16</inkml:trace>
  <inkml:trace contextRef="#ctx0" brushRef="#br3" timeOffset="122570.2558">16085 10397 80 0,'-38'11'38'16,"7"2"-2"-16,1-8 1 16,8-7-30-16,3 1-11 15,-3-6-29-15,9-3-2 16,-5-5 0-16,4 0-3 15</inkml:trace>
  <inkml:trace contextRef="#ctx0" brushRef="#br3" timeOffset="122737.2725">14817 10475 89 0,'-77'8'34'15,"6"-4"-4"-15,-5-8-29 16,6-3-34-16,4-6-1 15,5 1-3-15</inkml:trace>
  <inkml:trace contextRef="#ctx0" brushRef="#br3" timeOffset="122897.2885">13115 10529 85 0,'-61'6'35'0,"5"-8"-1"16,3-5-6-16,9-6-55 15,-4 2-6-15,3 3-1 16,-1-3-2-16</inkml:trace>
  <inkml:trace contextRef="#ctx0" brushRef="#br3" timeOffset="123056.3044">12077 10569 53 0,'-52'3'36'15,"8"2"-2"-15,0-9 1 16,6 7-13-16,1-3-29 0,0-6-24 15,1 2-2-15,-6 0-2 16,-1 3 0-16</inkml:trace>
  <inkml:trace contextRef="#ctx0" brushRef="#br3" timeOffset="123228.3216">10574 10659 71 0,'-71'2'21'16,"1"4"-20"-16,2 2-2 16,0 0-32-16,-3-4 1 0</inkml:trace>
  <inkml:trace contextRef="#ctx0" brushRef="#br3" timeOffset="123438.3426">9152 10744 82 0,'-61'6'36'16,"8"3"-1"-16,-3-8-1 15,3-1-34-15,10 3-14 16,-2-9-20-16,4-1 0 0,-2-5-2 15,4 3 1-15</inkml:trace>
  <inkml:trace contextRef="#ctx0" brushRef="#br3" timeOffset="123580.3568">8175 10727 88 0,'-51'3'37'0,"8"4"-1"16,-5-8 0-16,3 1-33 15,2 0-7-15,-9-9-30 16,9 3 0-16,-8-5-2 15,-1 3-1-15</inkml:trace>
  <inkml:trace contextRef="#ctx0" brushRef="#br3" timeOffset="123745.3733">6747 10833 95 0,'-71'22'37'0,"0"-11"-1"15,7-1-1-15,-1-4-43 16,-5-5-28-16,4 3 1 15,-6-6-2-15,0 3 0 16</inkml:trace>
  <inkml:trace contextRef="#ctx0" brushRef="#br3" timeOffset="123882.387">5182 10979 94 0,'-56'4'36'16,"3"-8"-6"-16,1-5-29 15,11-4-34-15,-7-5-3 16,4 3-1-16</inkml:trace>
  <inkml:trace contextRef="#ctx0" brushRef="#br3" timeOffset="128961.8949">17493 3464 36 0,'0'0'26'15,"13"-3"-5"-15,-13 3-16 16,0 0-21-16,0 0-8 15,-5 11-2-15</inkml:trace>
  <inkml:trace contextRef="#ctx0" brushRef="#br3" timeOffset="129172.9159">17578 3642 66 0,'0'0'32'0,"10"15"0"15,-4-5-1-15,-6-10-26 16,3 15-3-16,-3-15 0 15,10 12-2-15,1-1-6 16,-11-11-2-16,22 14-7 16,-22-14-13-16,21 10-4 15,-7-4 1-15,1 3 0 16</inkml:trace>
  <inkml:trace contextRef="#ctx0" brushRef="#br3" timeOffset="129399.9387">17809 3974 58 0,'6'14'32'0,"3"-1"-1"16,-9-13-1-16,19 15-25 16,-19-15-1-16,14 11-1 15,-14-11 0-15,15 17-4 16,-4-1-4-16,-5-4-6 15,9 15-2-15,-10-8-5 16,7 13-7-16,-5-8-5 0,5 9 4 16,-6-10 3-1</inkml:trace>
  <inkml:trace contextRef="#ctx0" brushRef="#br3" timeOffset="129571.9559">18041 4329 18 0,'17'7'17'0,"-3"0"3"16,2 7 1-16,-16-14-2 15,25 30-2-15,-17-18-1 16,4 11-7-16,-9-4-3 15,8 5-1-15,-6-4-2 16,2-1-3-16,2 4-6 16,-9-23-9-16,15 27-14 15,-4-15-1-15,0 1-1 16,2-2 1-16</inkml:trace>
  <inkml:trace contextRef="#ctx0" brushRef="#br3" timeOffset="129833.9821">18328 4805 66 0,'3'15'31'0,"2"0"-1"16,-5-15-8-16,12 17-21 15,-4-5-1-15,1 2 0 16,-1-2 0-16,1 2 2 15,1 1-1-15,-1 4-1 16,-1 0 2-16,1 2-3 16,1 6-1-16,-6-3-4 15,7 13-5-15,-9-10-9 16,14 15 1-16,-7-9-11 15,3 3 0-15,2-5 2 0</inkml:trace>
  <inkml:trace contextRef="#ctx0" brushRef="#br3" timeOffset="130007.9995">18636 5344 35 0,'14'8'31'15,"-2"8"2"-15,-3-2 1 16,2 12-13-16,-6-11-9 16,7 14-1-16,-8-8-6 15,8 3-1-15,-5-2-1 16,3-2-3-16,4 1-3 15,-7-10-15-15,19 6-14 16,-10-6-3-16,9 1 0 16,2-6 0-16</inkml:trace>
  <inkml:trace contextRef="#ctx0" brushRef="#br3" timeOffset="130136.0121">19061 5710 97 0,'1'15'35'0,"3"3"3"15,-4-18-7-15,-12 10-59 16,12-10-7-16,0 0-1 15,-9-13 0-15</inkml:trace>
  <inkml:trace contextRef="#ctx0" brushRef="#br3" timeOffset="131707.1693">18139 4495 8 0,'0'0'14'0,"-11"-14"-1"16,11 14 1-16,8-15-21 15,-8 15 0-15,11-17-1 16,-11 17-7-16</inkml:trace>
  <inkml:trace contextRef="#ctx0" brushRef="#br3" timeOffset="131905.1892">18115 4463 58 0,'-13'1'21'0,"13"-1"-19"16,-18 7-2-16,7-7-28 15,0 3-1-15</inkml:trace>
  <inkml:trace contextRef="#ctx0" brushRef="#br3" timeOffset="132107.2094">17753 4767 61 0,'-24'19'33'16,"-1"-7"-2"-16,3 3 0 16,-6-6-27-16,9 2-5 15,5 5-5-15,-5-8-2 16,9 11-4-16,-8-13-2 15,10 12-6-15,-6-9-9 16,6 1-1-16,8-10 2 16</inkml:trace>
  <inkml:trace contextRef="#ctx0" brushRef="#br3" timeOffset="132261.2248">17428 4995 37 0,'-19'12'31'0,"-4"-3"0"16,2 4 2-16,-8-9-20 15,14 11-2-15,-7-6-6 16,6-4-12-16,5 3-20 15,-1-3-3-15,12-5-1 16,-14 7-1-16</inkml:trace>
  <inkml:trace contextRef="#ctx0" brushRef="#br3" timeOffset="132423.241">16989 5296 67 0,'-34'21'32'0,"1"-1"-5"16,3 2-4-16,-6-10-37 15,11 7-13-15,-4-3-4 16,0 1 1-16,0-1 0 16</inkml:trace>
  <inkml:trace contextRef="#ctx0" brushRef="#br3" timeOffset="132589.2576">16346 5760 55 0,'-20'7'22'16,"4"2"-21"-16,0 3-2 0,-3-11-21 16,7 7-5-16</inkml:trace>
  <inkml:trace contextRef="#ctx0" brushRef="#br3" timeOffset="132740.2727">16112 5894 52 0,'-16'11'27'15,"-7"-2"-5"-15,4 1-23 16,-1 5-22-16,-9-6-1 16,4 4-1-16</inkml:trace>
  <inkml:trace contextRef="#ctx0" brushRef="#br3" timeOffset="132889.2876">15625 6131 78 0,'-23'14'29'15,"1"8"-21"-15,-4-4-10 16,-1 0-28-16,-2-2-1 16</inkml:trace>
  <inkml:trace contextRef="#ctx0" brushRef="#br3" timeOffset="133057.3043">15031 6478 79 0,'-35'15'35'15,"9"0"-1"-15,-1-7 0 16,10 4-27-16,-1-6-7 15,2-7-11-15,16 1-21 16,-21 8-1-16,11 1-1 16,-6-3 0-16</inkml:trace>
  <inkml:trace contextRef="#ctx0" brushRef="#br3" timeOffset="133221.3203">14627 6751 63 0,'-15'16'32'0,"-4"-6"0"16,5 3-1-16,-4-6-21 15,2 6-3-15,-3 1-8 0,-5-7-14 16,2 5-15-16,-3-2 0 16,2 5-2-16,-3-7 0 15</inkml:trace>
  <inkml:trace contextRef="#ctx0" brushRef="#br3" timeOffset="133385.3372">14174 7019 56 0,'-22'18'31'0,"5"0"1"16,-5-4-1-16,5 8-18 15,-9-10-3-15,9 7-6 16,-3-4-7-16,-2-6-13 16,1 7-13-16,-4-4-3 15,3 2 0-15,-3-5 0 0</inkml:trace>
  <inkml:trace contextRef="#ctx0" brushRef="#br3" timeOffset="133558.354">13602 7343 43 0,'-30'14'28'16,"2"5"3"-16,-1-7 0 15,8 10-20-15,-9-14-2 16,10 9-1-16,-7-3-4 16,3 1-2-16,3 3-14 15,-4-6-17-15,2 3-2 16,-2-4-2-16,2 1 0 15</inkml:trace>
  <inkml:trace contextRef="#ctx0" brushRef="#br3" timeOffset="133699.3683">12980 7732 52 0,'-24'22'29'0,"-2"-3"-4"16,4 3-23-16,-6 4-24 15,-3-8-6-15,2 4-1 16</inkml:trace>
  <inkml:trace contextRef="#ctx0" brushRef="#br3" timeOffset="133859.3841">12205 8177 49 0,'-57'28'26'0,"5"5"-8"16,-5-2-20-16,3-3-24 15,1 2 0-15,-2-1-1 16</inkml:trace>
  <inkml:trace contextRef="#ctx0" brushRef="#br3" timeOffset="134025.4012">11132 8822 42 0,'-37'20'27'0,"10"3"-2"16,-8-8-12-16,7-2-32 0,1 9-6 15,-7-6 0-15,5 6-2 16</inkml:trace>
  <inkml:trace contextRef="#ctx0" brushRef="#br3" timeOffset="134226.4209">10256 9430 66 0,'-36'29'32'0,"-5"-2"-2"15,1 5-6-15,-10-4-38 0,3-1-14 16,-1 0-2-16,1-1-1 16,-2 1 1-16</inkml:trace>
  <inkml:trace contextRef="#ctx0" brushRef="#br3" timeOffset="134449.4436">9522 9944 38 0,'-28'26'30'15,"-1"3"1"-15,0-3-1 16,1 4-14-16,-8-9-5 15,7 10-2-15,-9-10-2 16,5 7-4-16,-5-3-3 16,0-1-4-16,1 4-2 15,-1-5 0-15,4 5-1 16,0-6-2-16,6 7-3 0,-7-9-2 15,11 7-11-15,-3-4-1 16,3-4-2-16,5 1 4 16</inkml:trace>
  <inkml:trace contextRef="#ctx0" brushRef="#br3" timeOffset="134632.4619">8822 10509 41 0,'0'0'27'16,"-20"10"4"-16,8-2-3 16,-8-4-15-16,7 9-3 15,-12-5-3-15,5 10-2 16,-8-6-1-16,2 3-2 15,-3-3 1-15,0 1-4 16,2 0-5-16,-8-6-4 16,12 6-17-16,-9-6-3 0,0 3-2 15,0-2 1-15</inkml:trace>
  <inkml:trace contextRef="#ctx0" brushRef="#br3" timeOffset="134797.4784">8241 10770 42 0,'-26'18'28'16,"4"-2"2"-16,-1-5-6 15,8 10-10-15,-13-10-3 16,11 9-2-16,-9-8-2 15,5 5-2-15,-3-2-3 16,-4 0-4-16,5 2-5 16,-11-9-8-16,11 6-13 15,-10-2-4-15,3 0 0 16,-5-2 0-16</inkml:trace>
  <inkml:trace contextRef="#ctx0" brushRef="#br3" timeOffset="134925.4912">7544 11106 54 0,'-26'16'34'16,"-6"-1"-2"-16,3 4-1 15,-6-4-30-15,1 3-26 16,2-4-5-16,-1-1-2 16,2-2 0-16</inkml:trace>
  <inkml:trace contextRef="#ctx0" brushRef="#br3" timeOffset="135094.5081">6782 11402 66 0,'-30'18'32'15,"0"-5"-7"-15,6 2-24 16,-3-5-30-16,3 1-3 16,-1 0-1-16</inkml:trace>
  <inkml:trace contextRef="#ctx0" brushRef="#br4" timeOffset="417013.6972">3551 10291 37 0,'0'14'22'0,"0"-14"-2"15,-3 12 0-15,3-12-3 16,-9 14-2-16,-2-13-4 0,11-1-2 15,-13 12-2-15,13-12-2 16,-15 4-1-16,15-4 0 16,-20-1-2-16,7-1-1 15,-1-4 0-15,-3 0 0 16,-3-1 0-16,-3 1-1 15,-5-4 2-15,-3 2-3 16,-7-6 3-16,1 3 0 16,-4-5-1-16,0-3 1 15,-3-6-1-15,4-3 1 16,-4-8-2-16,5-3 2 15,0-7-1-15,-2-6-2 16,3-2 1-16,1-4 0 16,-1-2 0-16,0 3 0 0,-2-2 0 15,-1 0 0-15,-2 1 0 16,-2 2 0-16,-3-3 0 15,1-1 1-15,-1-1-1 16,-2-2 0-16,4-3 1 16,0-4-2-16,3-3 2 15,1 0-1-15,0-1-1 16,5 0 2-16,4-1-1 15,-1-3 0-15,3 0 0 16,0 1 0-16,0-2-1 16,2-1 1-16,2-6 0 15,-3-1 1-15,-3-5-1 16,-1-3 1-16,6-6 0 15,-3-2 0-15,1-6 0 0,5-4 1 16,0-1-2-16,3-6 1 16,9-3 1-16,3-5-2 15,6-3 2-15,4-1-2 16,5-4 1-16,5-1-1 15,5-2 1-15,6 3-2 16,3 2 0-16,4 7 0 16,2 5 0-16,3 3 1 15,2 9-1-15,1 4 0 16,5 3 1-16,-2 4 0 15,2 5 0-15,3 5 0 16,0 1-1-16,0 9 1 16,0 5-1-16,3 5 1 15,-2 8-1-15,1 9 0 16,-4 5 1-16,-2 7 0 0,-5 9 1 15,-3 4-1-15,-7 6 0 16,-1 6 0-16,-9 3 1 16,-3 4-1-16,-12 8 1 15,10-11 0-15,-10 11-1 16,0 0 1-16,-19-7 0 15,3 6-1-15,-5 1 0 16,-3 1 0-16,-4 2 0 16,-4 4 1-16,-3-2-1 15,-1 6 1-15,-5 3 0 16,-4 1 0-16,0 2 0 15,-6 2 1-15,-3 2-1 0,0 2 0 16,0-3 0-16,4-1 0 16,7-4-1-16,8-2 0 15,10-4-1-15,11-9 1 16,17-10 0-16,17-7-1 15,11-11 1-15,10-8 0 16,10-6 0-16,8-8-1 16,6-3 2-16,3 2-1 15,-1 9 0-15,-2 4-1 16,-4 13 1-16,-4 15 0 15,-4 17 1-15,-6 22-1 16,-4 24 1-16,-8 21 0 16,-9 25 0-16,-5 19 0 15,-8 20 0-15,-8 8-1 16,-9 1 1-16,-1-10-3 0,2-10-8 15,-7-39-26-15,12-22-2 16,-1-38 0-16,-1-28-2 16</inkml:trace>
  <inkml:trace contextRef="#ctx0" brushRef="#br4" timeOffset="418653.8612">23185 2708 71 0,'-11'-6'31'0,"11"6"0"15,0 0 0-15,0 0-28 16,18 7-2-16,2 0 3 0,5 1-3 15,11 4 1-15,2 3 1 16,11 8-1-16,3 2-1 16,5 7 2-16,1 5-3 15,2 4 1-15,-1 9 0 16,-2 9-1-16,-4 9 0 15,-2 3 1-15,-2 9 0 16,-3 6-1-16,-4 5 1 16,0 7 0-16,-4 4 0 15,4 3 0-15,-4 3 0 16,1 2-1-16,-3 1 0 15,2 3 0-15,-2 2 0 16,-6 4 0-16,-3 3-1 16,-6 0 1-16,-5 6 2 15,-4 7-1-15,-10 7 0 0,-2 8 1 16,-8 5 1-16,-5 6 0 15,-1 4 0-15,-4 5 0 16,-2-3-1-16,3-2 0 16,-5-4 0-16,1-6 0 15,-2-5-2-15,-2-4-1 16,-3-7 1-16,-2-3 0 15,-7-6-1-15,-2-4 0 16,-3-11 0-16,-2-17-4 16,11-9-19-16,-7-32-12 15,17-17 0-15,0-28-1 16,12-25-1-16</inkml:trace>
  <inkml:trace contextRef="#ctx0" brushRef="#br4" timeOffset="419159.9118">23778 6677 87 0,'0'0'33'0,"-4"10"1"0,7 6 1 15,-6 5-30-15,8 16-1 16,-2 9-1-16,6 19 2 16,-1 11-2-16,4 10 0 15,-2 9-1-15,4 5 0 16,0-3 0-16,4-5 0 15,4-11-1-15,5-11 0 16,4-21 1-16,12-14 0 16,9-24 0-16,10-23-1 15,12-26 1-15,8-24 0 16,9-23-1-16,8-18-1 15,3-11 0-15,-3-14 0 16,-9-1-2-16,-9-3-1 0,-13 9 0 16,-17 8-2-1,-12 17-1-15,-21 8-3 0,2 27-15 16,-18 3-15-16,5 22 4 15,-8 9-3-15,7 18 2 16</inkml:trace>
  <inkml:trace contextRef="#ctx0" brushRef="#br4" timeOffset="421298.1256">3581 4532 46 0,'0'-17'31'0,"-2"-3"3"16,1 7-2-16,-9-6-21 15,10 19-3-15,-19-18-2 16,7 21 0-16,-10-1-2 0,0 13 0 16,-10 6 0-16,-4 9-1 15,-6 4-1-15,4 7 1 16,-1 0-1-16,6 1-1 15,4-7 0-15,13 0 0 16,6-8-1-16,12-8-1 16,12-3 1-16,8-5-1 15,7-3 1-15,5-4-1 16,3 1 1-16,0 2 0 15,0 3 1-15,-7 6-1 16,-4 4 1-16,-8 8-1 16,-11 9 2-16,-7 4-1 15,-11 6 1-15,-6 2-2 16,-3-3 2-16,-3-3-2 15,3-9-1-15,0-12-5 0,15 0-15 16,5-22-15-16,3-18 0 16,11-17-1-16,11-5 0 15</inkml:trace>
  <inkml:trace contextRef="#ctx0" brushRef="#br4" timeOffset="421563.1516">3883 4108 79 0,'-4'-11'35'16,"4"11"0"-16,0 0 0 15,-14 16-33-15,10 5 0 0,0 15 1 16,0 9-1-16,1 15 0 15,-3 12 0-15,5 10-1 16,-5 9-1-16,5 3 0 16,-1-4 0-16,4-8-2 15,4-7-4-15,-1-21-6 16,13-6-23-16,-4-24 0 15,7-10-1-15,-2-21 0 16</inkml:trace>
  <inkml:trace contextRef="#ctx0" brushRef="#br4" timeOffset="421776.1734">3766 4707 88 0,'-20'7'36'0,"-1"-5"0"15,21-2 0-15,-11 7-35 16,11-7 1-16,18-11-2 15,5-1-1-15,12 0-2 16,2-8-2-16,20 7-4 16,-9-12-13-16,20 16-13 15,-7-5 1-15,5 9-2 16,-9 1 1-16</inkml:trace>
  <inkml:trace contextRef="#ctx0" brushRef="#br4" timeOffset="422203.2161">4465 4549 62 0,'0'0'35'0,"-22"-22"0"0,7 18-1 16,-13-6-23-16,8 17-2 16,-11-1-1-16,4 14-3 15,-9 3 0-15,4 13-1 16,1 0-1-16,3 9 0 15,5-1-1-15,7-1-1 16,4-4 0-16,10-9 0 16,8-6-1-16,8-10 0 15,10-10 0-15,4-12 0 16,6-12 1-16,4-8-1 15,-1-9 1-15,-1-3 0 16,-4-6 0-16,-3 1-1 0,-7 3 1 16,-6 5-1-16,-4 9 1 15,-7 6-1-15,-4 9 0 16,-1 13 0-16,0 0 0 15,-14 28 0-15,6-2 0 16,2 3 0-16,1 6-1 16,4 0 1-16,2-2-1 15,7-8 0-15,9-8-1 16,3-15-3-16,14-7-3 15,-6-20-27-15,21 0-3 16,-5-19 1-16,9 4-2 16</inkml:trace>
  <inkml:trace contextRef="#ctx0" brushRef="#br4" timeOffset="422842.28">4928 4399 85 0,'-9'43'36'15,"-1"-5"-1"-15,5 15 0 16,0-9-31-16,3 4 1 15,2-6-2-15,5-2 0 16,0-6-1-16,2-8-1 16,0-9 0-16,0-6 0 15,-7-11 0-15,15-7 0 16,-10-12-1-16,1-5 1 15,-2-9 0-15,-2-4 0 16,-2-6 0-16,0-2-1 16,-4 3 1-16,1 0-1 15,1 7 0-15,-2 2 0 0,4 5 0 16,1 3-1-16,6 4 0 15,4 3-1-15,6 3 0 16,3-3-1-16,8 6-1 16,3-3 1-16,4 7-1 15,-2-2 1-15,3 6 0 16,-7-2 1-16,-3 3 2 15,-8 2 2-15,-5 1 0 16,-13 0 1-16,0 0 0 16,-2 13 1-16,-10-6 0 15,-1 8 0-15,-6-1-2 16,2 5 0-16,0-2 0 15,4 1-1-15,0 1 0 0,11-2-1 16,3-3 0-16,9-4-1 16,6-5 2-16,7-2-1 15,5-3 0-15,5-1 1 16,2 0-1-16,-1 1 1 15,-1-1 0-15,-5 5 0 16,-6 3 0-16,-3 6 1 16,-9 4-2-16,-5 9 1 15,-11 5 0-15,-6 2-1 16,-3 9 0-16,-7-2-1 15,1 5-2-15,-5-6-3 16,10 10-30-16,-11-20-2 16,12 5 1-16,-5-18-3 15</inkml:trace>
  <inkml:trace contextRef="#ctx0" brushRef="#br4" timeOffset="423496.3454">3365 5929 91 0,'-14'-9'36'0,"14"9"-2"15,-24-15 1-15,13 13-29 16,-5 0-2-16,3 4 1 15,-5 4-1-15,0 11-1 0,-5 3 0 16,0 7-1-16,-1 6-1 16,-1 2 1-16,6 1-1 15,2-4-1-15,8 0 0 16,8-9 0-16,9-6 0 15,8-8 0-15,11-4 0 16,4-6-1-16,5 1 1 16,0 0 1-16,0 2-1 15,-6 4 1-15,-7 5-1 16,-7 6 1-16,-11 7 0 15,-8 6-1-15,-8 3 0 16,-3-1 0-16,-2-1-1 16,-1-4-3-16,6-2-5 15,-7-17-27-15,18-8-1 0,0 0-1 16,19-26 0-16</inkml:trace>
  <inkml:trace contextRef="#ctx0" brushRef="#br4" timeOffset="423872.383">3580 6115 93 0,'6'19'33'15,"-6"-19"1"-15,23 10 0 16,-8-20-30-16,10-3 0 15,0-15-1-15,6-1-1 16,1-7 1-16,-1-3 1 0,-3-3-3 16,-3 3 0-16,-10 2 0 15,-4 8 0-15,-9 6-1 16,-2 23 0-16,-21-12-1 15,3 20 1-15,-7 13 2 16,-4 10 0-16,2 8 1 16,-4 11-1-16,3 2 1 15,5 1-1-15,5-2 1 16,8-2-2-16,8-5-1 15,7-9 0-15,14-11-2 16,5-15-2-16,15-4-6 16,3-27-26-16,16 1-3 15,2-19 1-15,7-1-1 16</inkml:trace>
  <inkml:trace contextRef="#ctx0" brushRef="#br4" timeOffset="424292.425">4173 5948 96 0,'-15'18'35'0,"10"0"-2"16,5-18 1-16,0 0-31 15,23-16-1-15,1-3 1 16,8-10-3-16,4-4 1 0,0-6-1 16,3-2 1-16,-8 1 0 15,-5 4 0-15,-6 0 0 16,-8 9-1-16,-12 4 2 15,-6 8 0-15,-11 4-1 16,-3 12 1-16,-10 6-1 16,-2 10-1-16,-5 7 1 15,3 10 0-15,-1 9 2 16,6 4-2-16,6 3 2 15,8-1-2-15,8-2 2 16,10-4-2-16,10-8 1 16,9-12-3-16,10-7-1 15,8-15-3-15,12 2-25 16,-2-25-7-16,12 3-1 15,-8-21 1-15,7 4-3 0</inkml:trace>
  <inkml:trace contextRef="#ctx0" brushRef="#br4" timeOffset="424810.4768">4741 5607 91 0,'-10'19'37'16,"-10"0"0"-16,9 16 1 15,-2-5-33-15,3 6 0 16,0 0 0-16,5 0-2 15,-1-3 1-15,5-3-2 16,2-6 1-16,4-8-2 16,0-5 1-16,-5-11-1 15,14-3-3-15,-5-8 4 0,-1-10-4 16,-1-2 2-16,-1-7-1 15,-2 0 1-15,0-3-1 16,-1 2 1-16,-3 4 0 16,1 4-2-16,1 7 2 15,-1 4 0-15,-1 12 0 16,0 0 0-16,18-7 0 15,-8 13 0-15,5 1 0 16,3 0 0-16,4-1 0 16,3 0 0-16,0-5 1 15,2-5-1-15,-2-4 1 16,2-7-1-16,-3-4 1 15,-1-7 0-15,-3 3 1 16,-3-2-1-16,-4 1 0 0,-2 5 0 16,-5 4 0-16,-6 15 0 15,0 0 0-15,0 0-1 16,11 22 1-16,-11 3-1 15,1 7-1-15,4-2-1 16,4 5-2-16,3-7-4 16,17 7-29-16,-7-25-1 15,16 0 0-15,0-18-3 16</inkml:trace>
  <inkml:trace contextRef="#ctx0" brushRef="#br4" timeOffset="425222.518">5908 4934 76 0,'-6'-18'36'16,"6"18"0"-16,0 0-1 0,0 0-29 15,-11 24 0-15,14 8-4 16,-9 9 2-16,9 12-2 15,0 6 0-15,0 7-1 16,5 1 0-16,0 0-1 16,4-6 0-16,-2-5-3 15,10-1-7-15,-8-23-25 16,11-3-1-16,-9-15 0 15,5-5-1-15</inkml:trace>
  <inkml:trace contextRef="#ctx0" brushRef="#br4" timeOffset="425666.5624">5838 5307 97 0,'-14'10'37'15,"14"9"-1"-15,0-19-1 16,19 16-34-16,4-13 1 15,8 0 0-15,5-7 0 16,10-2 0-16,3-5 0 16,7-3-1-16,-3-5 1 15,0-1-1-15,-3-3 0 16,-4 2-1-16,-6 0 1 15,-9 2 0-15,-6-1 0 16,-9 6 0-16,-8 1 0 16,-8 13 0-16,0 0-1 15,-14 6 1-15,-2 14 0 0,-4 10 0 16,1 8-1-16,3 4 1 15,5 5-1-15,6 1 0 16,10-5 1-16,7-5-1 16,14-15 0-16,6-13 0 15,6-13 1-15,-1-12-1 16,-1-12 0-16,-4-7 0 15,-10-6 0-15,-11-3-1 16,-11 3-1-16,-17-1-6 16,2 18-28-16,-32-6-2 15,5 22-1-15,-16 0-1 16</inkml:trace>
  <inkml:trace contextRef="#ctx0" brushRef="#br4" timeOffset="426250.6206">3251 7213 97 0,'0'-13'36'16,"-7"-3"-1"-16,7 16 1 15,-2-15-33-15,2 15 0 0,0 0 0 16,-1 15-1-16,2 9 0 15,6 13-1-15,-1 8 0 16,3 11-1-16,3 6 1 16,3 7-1-16,3 0-2 15,0-5 0-15,5-4-4 16,-12-18-15-16,13 2-14 15,-14-15 0-15,4-7-2 16,-14-22 1-16</inkml:trace>
  <inkml:trace contextRef="#ctx0" brushRef="#br4" timeOffset="426470.6423">3174 7619 111 0,'-23'-9'38'0,"23"9"0"15,-20 0 0-15,20 0-35 16,13-13-1-16,4 3-1 15,14-8-1-15,5-4-1 16,9-4 0-16,5-5-1 16,7 0-1-16,-3-4-3 15,5 10-5-15,-13-9-21 16,3 16-5-16,-10-7 0 15,0 14 1-15</inkml:trace>
  <inkml:trace contextRef="#ctx0" brushRef="#br4" timeOffset="426861.6816">3729 7273 104 0,'-15'10'36'16,"11"4"3"-16,-6-8-4 16,6 13-30-16,-4 2 0 15,3 8-2-15,0 1 1 16,1 10-1-16,1 1-1 15,2 1-1-15,3 0 1 16,2-4-1-16,5-9-1 16,1-5 1-16,6-10-1 15,6-14 0-15,1-13 1 16,6-10-1-16,0-13 1 15,4-7-1-15,-3-5 2 16,-5-5-2-16,0-1 2 16,-7 3-1-16,-4 10 0 0,-6 5-1 15,-2 12 1-15,-5 9 0 16,-1 15-2-16,0 0 2 15,-2 11-2-15,0 9-1 16,4 8 0-16,1-1-1 16,7 4-2-16,2-1-3 15,13 5-6-15,-7-19-23 16,15 3-3-16,-6-14 2 15,12 0-1-15</inkml:trace>
  <inkml:trace contextRef="#ctx0" brushRef="#br4" timeOffset="427258.7216">4323 7249 98 0,'-4'40'36'0,"-6"-1"0"15,9 7 0-15,-3-8-31 16,4 4 0-16,0-12-2 16,5-2-1-16,-5-12-1 15,7-5 1-15,-7-11 0 16,14-9-1-16,-7-8 0 15,0-10-1-15,0-6 2 16,-2-8-1-16,0-4 1 16,-3 0-1-16,-2-1 0 0,-2 5 1 15,0 5-1-15,-1 4 0 16,-1 5 0-16,4 10 0 15,0 2 0-15,4 3-1 16,-4 12 0-16,19-12-1 16,-4 6 0-16,4-1-2 15,5 2-3-15,0-7-5 16,14 8-24-16,-12-8-3 15,10 9 2-15,-11-8-2 16</inkml:trace>
  <inkml:trace contextRef="#ctx0" brushRef="#br4" timeOffset="427620.7576">4670 7028 107 0,'-11'15'36'0,"11"-15"1"16,-9 25-1-16,5-14-30 15,6 8-1-15,0 0-1 16,2 4-1-16,-2 0 0 15,5 3-1-15,-3-4 0 16,2-2-1-16,-2-5-1 16,4-3 1-16,-8-12 0 15,11-7 0-15,-2-10 0 16,2-9 0-16,0-5 0 15,1-5-1-15,-1-4 2 16,1-1-2-16,1 4 1 16,-3 7-1-16,-1 8 1 15,-1 6-1-15,-8 16 0 0,20-6 1 16,-9 16-1-16,4 10 0 15,1 2 0-15,2 3-2 16,4 3-2-16,2-9-9 16,13 10-24-16,-13-16-3 15,13 2 1-15,-8-17-2 16</inkml:trace>
  <inkml:trace contextRef="#ctx0" brushRef="#br4" timeOffset="438819.8776">5862 6697 62 0,'-12'-6'31'0,"12"6"-1"16,-17 2 2-16,17-2-25 15,-25 9 1-15,12 6-3 0,-7 1 1 16,4 12-1-16,-6 2 0 15,3 4 0-15,-1-1-2 16,5 0 0-16,4-3-1 16,7-4 0-16,8-7-2 15,11-7 1-15,11-10-2 16,9-7-1-16,12 0-6 15,-3-17-25-15,16 1-1 16,-5-15 0-16,6-3-3 16</inkml:trace>
  <inkml:trace contextRef="#ctx0" brushRef="#br4" timeOffset="439065.9022">6235 5895 91 0,'-16'44'34'16,"-4"6"2"-16,10 22-3 16,1 5-31-16,6 9-1 15,3 7 0-15,7 2 0 16,8 1-4-16,3-11-2 15,13 0-14-15,-3-27-14 16,11-11-1-16,-2-25 0 16,9-11-1-16</inkml:trace>
  <inkml:trace contextRef="#ctx0" brushRef="#br4" timeOffset="439381.9338">6618 6358 87 0,'-15'5'35'0,"-7"2"0"15,7 11 1-15,-3 9-32 16,5 5 1-16,-1 4-2 16,8 1 0-16,2-1-1 15,6-2 0-15,5-5-1 16,6-4 1-16,6-11 0 15,0-8-1-15,4-7-1 16,1-8 1-16,0-10-1 16,-3-7-1-16,-1-7 1 15,-4-5-1-15,-6 0-1 0,-3-4-1 16,-1 4 0-16,-6-3-3 15,0 15-1-15,-8-7-6 16,11 22-20-16,-9-5-2 16,6 16-1-16,0 0 2 15</inkml:trace>
  <inkml:trace contextRef="#ctx0" brushRef="#br4" timeOffset="439683.964">7170 6165 80 0,'-18'-13'36'16,"0"18"-1"-16,-16 0 1 15,7 13-27-15,-11 0-2 16,4 13-1-16,-2 2-1 15,6 6-1-15,3-1-1 16,11 2-1-16,7-3-1 16,12-7 1-16,12-7-2 15,9-11 0-15,14-12-1 16,8-15-1-16,7-6-3 15,1-25-10-15,13 4-22 16,-9-19 0-16,3 1 0 16,-14-10-2-16</inkml:trace>
  <inkml:trace contextRef="#ctx0" brushRef="#br4" timeOffset="439923.988">7363 5547 93 0,'-12'34'38'15,"-3"1"-2"-15,14 19 3 16,-7-1-35-16,10 12 0 16,4 0 0-16,9 7-1 15,2 2 0-15,5-2-2 16,5-4 1-16,-1-9-3 15,7-5-4-15,-3-18-9 16,11-2-22-16,-10-18-3 0,8-8 2 16,-9-17-2-16</inkml:trace>
  <inkml:trace contextRef="#ctx0" brushRef="#br4" timeOffset="440201.0157">7712 5872 99 0,'-31'9'39'16,"6"12"0"-16,-8-4 0 16,15 8-35-16,-4-6 2 15,8 5-3-15,3-4 0 16,8-1-1-16,6-3-1 0,8-2 0 15,5-4-1-15,5-4 0 16,4 0 0-16,3-5-3 16,4 3-2-16,-3-13-8 15,12 7-25-15,-12-9-1 16,7 5 0-16,-8-13 0 15</inkml:trace>
  <inkml:trace contextRef="#ctx0" brushRef="#br4" timeOffset="440743.0699">8012 5838 102 0,'-15'7'37'0,"6"9"1"0,-6-7-1 16,3 4-34-16,5 4 3 15,6 3-4-15,-1-1 2 16,5 1-3-16,6-1 3 16,1-2-3-16,5-5 0 15,2-5 0-15,2-6-1 16,4-6 1-16,3-6-1 15,-3-8 1-15,1-2-3 16,0-5 3-16,-2-2-2 16,-1 1 2-16,-2-2-3 15,-6 5 1-15,-2 2-1 16,-4 7 1-16,-1 3 1 15,-6 12-3-15,0 0 3 0,0 0 0 16,10 21 0-16,-6-8 1 16,0 5-2-16,1 2 3 15,2 2 0-15,3-5-1 16,1-2 1-16,2-3-2 15,-1-3 2-15,3-6-2 16,2-4 1-16,-2-8 0 16,0-7-3-16,0-5 4 15,0-7-4-15,-5-3 1 16,1-4 0-16,-3-2 0 15,-2 2 0-15,-2 0-2 16,0 6 2-16,-4 3-4 16,-3 10 1-16,2-2-2 15,1 18-5-15,1-12-26 0,11 15 0 16,-12-3-1-16,21-1 1 15</inkml:trace>
  <inkml:trace contextRef="#ctx0" brushRef="#br4" timeOffset="440968.0924">8670 5465 87 0,'0'0'35'16,"10"14"1"-16,-10-14 0 16,-7 33-30-16,2-10 0 15,6 11-2-15,2-2 0 16,1 7-1-16,2-3 0 15,2 0 1-15,1-8-3 16,2-2 2-16,1-7-4 0,0-9 2 16,2-9-7-16,-5-24-22 15,10 2-10-15,-10-15-2 16,10-1 1-16</inkml:trace>
  <inkml:trace contextRef="#ctx0" brushRef="#br4" timeOffset="441105.1061">8790 5084 87 0,'-13'9'29'0,"-1"-2"-21"16,14-7-8-16,-10 11-34 15,10-11-1-15</inkml:trace>
  <inkml:trace contextRef="#ctx0" brushRef="#br4" timeOffset="441470.1426">9133 5160 99 0,'-25'12'39'16,"2"10"0"-16,-7-11 0 16,11 9-35-16,-5-2-1 15,4 3 0-15,6 2-2 16,5-1 0-16,6 0-1 15,7-1 1-15,9-3-1 16,2-3 0-16,8-1 0 16,2-2 0-16,1-3 0 15,-1 2 0-15,-1-4 0 0,-1 2 0 16,-4 0 1-16,-3 2-1 15,-6 5 0-15,-5 0 1 16,-5 5-1-16,-4-1 0 16,-2 4 0-16,-5-2 0 15,1 1-2-15,-3-5-1 16,5 3-3-16,-4-19-20 15,15 10-13-15,-3-12 0 16,11-15-1-16,0-9 1 16</inkml:trace>
  <inkml:trace contextRef="#ctx0" brushRef="#br4" timeOffset="441862.1818">9429 5261 95 0,'-9'17'38'0,"9"-17"1"15,0 0-1-15,11-2-34 16,8-6 0-16,8-9-1 16,9-1-1-16,2-6 0 15,3-4 1-15,6-2-3 16,-4-1 2-16,-5 1-3 15,-9 0 2-15,-13 2-2 16,-8 4 2-16,-10 2-2 16,-11 8-1-16,-10 6 3 15,-10 9-2-15,-2 10 1 16,-2 11 1-16,-4 8 1 15,6 10-1-15,3 6 1 0,9 5-1 16,9-3 2-16,13-4-3 16,12-6 3-16,13-11-3 15,20-13 0-15,16-17 0 16,16-8-3-16,10-22-9 15,19 4-26-15,-6-19-2 16,7 1-2-16,-5-14-1 16</inkml:trace>
</inkml:ink>
</file>

<file path=ppt/ink/ink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4-11-06T02:11:58.185"/>
    </inkml:context>
    <inkml:brush xml:id="br0">
      <inkml:brushProperty name="width" value="0.05292" units="cm"/>
      <inkml:brushProperty name="height" value="0.05292" units="cm"/>
      <inkml:brushProperty name="color" value="#00B0F0"/>
    </inkml:brush>
  </inkml:definitions>
  <inkml:trace contextRef="#ctx0" brushRef="#br0">1049 2759 31 0,'1'-23'29'0,"-1"23"1"16,-4-13-2-16,4 13-17 15,0 0-3-15,0 0-2 16,-6 20 0-16,1 7-1 16,4 14 1-16,-6 4-2 15,3 16 0-15,-6 7 0 0,-1 14 0 16,-6 6-2-16,1 8 0 15,-6-6-1-15,4 0 1 16,-3-13 0-16,5-9-1 16,-1-19 0-16,12-15 0 15,-2-24 1-15,7-10 2 16,9-38-3-16,5-7 1 15,4-15 0-15,1-9 0 16,1-9-1-16,0-5 1 16,2-7-1-16,0 0-1 15,0 3 1-15,1 8-2 16,-3 5 1-16,4 7-1 15,-4 7 1-15,4 13-2 0,-5 12 2 16,0 12-1-16,2 13 1 16,-3 13 0-16,1 15 0 15,2 14 2-15,-1 21-1 16,2 14 1-16,3 11-1 15,1 14 1-15,6 12-2 16,1 2 0-16,3-3-1 16,4-7-1-16,1-13 2 15,4-13-1-15,1-15 0 16,0-19 1-16,0-21 1 15,-1-13 1-15,-4-18 0 16,-3-11 1-16,-4-18 0 16,-6-10 0-16,-8-8-1 15,-2-9 1-15,-9-6-1 0,-2-8 0 16,-6-3-1-16,-3-1-2 15,3 6 1-15,0 3-1 16,0 7 0-16,-1 5-2 16,5 17-4-16,-10-2-31 15,15 26 0-15,-9-3-1 16,5 21-1-16</inkml:trace>
  <inkml:trace contextRef="#ctx0" brushRef="#br0" timeOffset="10156.0155">18914 2620 16 0,'4'-30'29'0,"-3"-3"3"16,-1 4 1-16,3 15-18 16,-10-15-5-16,12 18 0 15,-12-10 0-15,7 21-1 16,-1-15 0-16,1 15-3 0,0 0-3 15,4 12 0-15,1 5-1 16,6 10 0-16,5 14 0 16,5 14 0-16,3 12 0 15,7 10 0-15,2 12 0 16,-1 12 0-16,0 4-1 15,-4 5 1-15,-8-3-1 16,0-5-1-16,-8-8 2 16,-1-6-1-16,-4-13 0 15,6-15 1-15,-2-18 0 16,4-15 0-16,3-21 0 15,6-17 0-15,4-20-1 16,6-17 1-16,4-24-1 0,3-12 1 16,3-16-1-1,3-11 0-15,2-10-2 0,4-4 1 16,-1-3 0-16,-3 4 0 15,-1 10 0-15,-2 11-1 16,-5 15 1-16,-8 15-1 16,-5 20 1-16,-8 12 0 15,-4 19-2-15,-9 10 0 16,-7 12-2-16,0 0-3 15,7 25-25-15,-7-25-9 16,-9 29 0-16,4-15-1 16</inkml:trace>
  <inkml:trace contextRef="#ctx0" brushRef="#br0" timeOffset="58121.8116">6645 11090 35 0,'6'-16'31'0,"-6"16"2"16,-1-12-5-16,-7 1-19 16,8 11 0-16,-2-11-2 15,2 11 2-15,0 0-4 16,2-11 2-16,-2 11-3 15,0 0 0-15,14-12-1 0,-4 13-2 16,3 4 1-16,2 5-2 16,1 5 1-16,2 8-2 15,-1 5 2-15,3 10-2 16,-6 6 1-16,-2 9-1 15,-6 6 1-15,-2 5 0 16,-7 3 0-16,-4 4 1 16,-4-1-1-16,-2 0 1 15,-3-6-1-15,-2-3 0 16,2-12 1-16,-1-5-1 15,-3-10 2-15,2-6-2 16,-7-7 2-16,-1-8-2 16,-8-6 1-16,-6 0 0 15,-9-6 1-15,-7 0-1 16,-10-2-1-16,0 1 1 0,-1-1 0 15,3 1-1-15,6-1-1 16,6-4-1-16,15 7-5 16,4-13-29-16,33 11-1 15,-10-30-2-15,25 3 1 16</inkml:trace>
  <inkml:trace contextRef="#ctx0" brushRef="#br0" timeOffset="58661.8656">6404 11105 66 0,'-19'4'38'0,"5"6"-1"16,-3-8-1-16,5 3-32 16,12-5-1-16,-10 2 0 15,10-2 1-15,11-4-1 16,4 1-1-16,9-1 1 0,8-2-1 15,9-2 0-15,8-3 1 16,8 1 1-16,9-4-2 16,6-1 1-16,4 1-2 15,3 0 2-15,-6 0-3 16,-1 3 3-16,-7 2-3 15,-5 2 0-15,-9 3 0 16,-8 2 0-16,-11 1 0 16,-3 2 0-16,-7 0 1 15,-6-2-1-15,-6 1 1 16,-10 0-1-16,0 0-1 15,0 0 0-15,8-13-2 16,-8 13-3-16,0 0-21 16,-18-17-13-16,18 17 1 0,-14-18-3 15,14 18 3-15</inkml:trace>
  <inkml:trace contextRef="#ctx0" brushRef="#br0" timeOffset="73797.379">21664 11135 53 0,'0'0'34'15,"8"-11"0"-15,-8 11-1 0,0 0-21 16,0 0-7-16,-8 20-2 16,7 3-1-16,-4 6 1 15,1 14-1-15,-6 8 0 16,1 14 0-16,-4 9-1 15,-3 9 3-15,-3 5-2 16,-2 3-1-16,-5-5 1 16,3-4-1-16,1-11 1 15,5-11-1-15,0-13 0 16,11-17-2-16,6-30 3 15,0 0-1-15,4-24 0 16,10-17 0-16,2-12 0 16,2-12 0-16,0-12 0 15,0-9-1-15,-1-6 0 16,-1-1 1-16,0 4-1 0,-1 9 1 15,-1 8 0-15,-1 11-2 16,-4 15 2-16,2 14-1 16,-1 15 1-16,3 17-1 15,-3 14 1-15,4 16 0 16,1 13-1-16,7 15 1 15,6 11-1-15,5 11 3 16,5 13-3-16,5 1 0 16,5 1-1-16,8-5 1 15,2-8 1-15,3-10-2 16,4-14 1-16,2-11-2 15,3-19 2-15,-3-10 0 0,-1-18 1 16,-6-9-1-16,-4-19 1 16,-7-8-1-16,-9-15 1 15,-10-11 0-15,-8-13-1 16,-8-13 1-16,-7-10 0 15,-6-5-1-15,-1 0 0 16,0 1 1-16,-2 6 0 16,0 13 1-16,-1 14-1 15,0 14-2-15,3 27-9 16,-10 3-28-16,10 25-3 15,0 0 2-15,0 0-5 16</inkml:trace>
  <inkml:trace contextRef="#ctx0" brushRef="#br0" timeOffset="96208.6199">21395 6957 60 0,'-10'-16'31'0,"10"16"0"16,-8-16-1-16,2 2-23 15,6 14-2-15,-1-17 2 16,1 17-1-16,-2-11-1 16,2 11 0-16,-7 20 0 15,2 7-1-15,-5 11-1 16,-1 14 0-16,-5 16-1 0,-1 17-1 15,-8 9 0-15,2 10 0 16,-4 0 0-16,3-3-1 16,0-9 0-16,4-13 0 15,6-15 0-15,6-16 1 16,7-25-1-16,1-23 0 15,16-20 1-15,0-19-1 16,3-19 1-16,2-11-1 16,-4-14 1-16,1-10 0 15,-8-10 0-15,3-2-1 16,-4 5 1-16,-3 4 0 15,-2 10 0-15,0 11 0 16,-2 11 0-16,1 13-1 16,1 16 0-16,2 12 1 15,1 10-1-15,-7 13 0 0,16 1 0 16,-3 12 0-16,2 3 0 15,3 10 0-15,2 6 0 16,4 3 1-16,3 6-1 16,1-3 1-16,0 0-1 15,2-7 1-15,-1-6 0 16,1-7 0-16,0-11 1 15,-2-10-1-15,0-12 0 16,2-7-1-16,-5-5 1 16,2-9 0-16,-3 2 0 15,-1 3-1-15,-4 5 1 16,-4 6-1-16,-15 20 0 15,15 9 1-15,-16 25-1 16,-8 21 1-16,-5 16-2 0,-3 15 1 16,-5 18-1-16,0 8 1 15,3 4-2-15,0-4-1 16,9-2-2-16,4-17-4 15,16-1-16-15,-3-24-13 16,17-9 0-16,-4-22-1 16,11-8 0-16</inkml:trace>
  <inkml:trace contextRef="#ctx0" brushRef="#br0" timeOffset="96810.6801">21979 7758 72 0,'0'0'34'16,"3"12"0"-16,-3-12-1 16,11 9-28-16,-11-9-2 0,25 2-1 15,-9-5 1-15,6 1 0 16,-1-6 0-16,2 1-1 15,-1-6 0-15,0 1 0 16,-4-4 0-16,-1 0 0 16,-5-2 0-16,-4 2-1 15,-6-1 2-15,-4 2-2 16,-8 4 1-16,-3 3 0 15,-6 2 0-15,-5 5 0 16,-3 6 0-16,-1 5 0 16,-5 6 0-16,3 5 0 15,1 6 0-15,4 8 0 16,4 2 0-16,9 2-1 15,8-1 0-15,9 1 0 16,12-5 0-16,7-3-1 0,10-9 0 16,7-5 0-16,7-9-2 15,0-8-1-15,7-1-6 16,-10-17-29-16,10 3 0 15,-8-18-2-15,2 2-1 16</inkml:trace>
  <inkml:trace contextRef="#ctx0" brushRef="#br0" timeOffset="98696.8687">22423 7760 2 0,'14'-9'20'16,"-14"9"2"-16,0 0-7 15,0 0-2-15,0 0-3 16,0 0 2-16,0 0-3 15,0 20 0-15,-5-10-1 16,8 11 0-16,-7 0-1 16,5 9 0-16,-3 1-2 15,3 8-1-15,-4-3 0 16,5 4-1-16,-6-7 1 15,6-2-2-15,-7-10 2 16,8-3 0-16,-3-18 0 16,0 0 0-16,0-22 0 15,4 0 1-15,-4-10-2 0,2-2 1 16,-2-7-2-16,4 1 0 15,-3-3-1-15,3 0 1 16,0 6-1-16,2 2-1 16,2 3 0-16,0 6 0 15,2 4 0-15,2 5-1 16,2 8-2-16,-4-2-4 15,18 18-27-15,-14 1-1 16,7 7 0-16,-4 2-3 16</inkml:trace>
  <inkml:trace contextRef="#ctx0" brushRef="#br0" timeOffset="99274.9264">23024 7743 30 0,'0'0'27'0,"0"0"1"15,0 0-7-15,0 0-3 16,-13-13-3-16,13 13-4 16,-4-14-1-16,4 14-3 15,-7-20 1-15,7 20-2 16,-21-17 0-16,9 17-1 15,-8 1 0-15,-1 12-1 16,-9 6 0-16,2 9 0 16,-6 7-2-16,6 5 1 15,1 8-1-15,7-3-2 0,6 0 1 16,11-6-2-16,9-5 1 15,14-8-1-15,9-7 0 16,9-9-2-16,12-6-4 16,-2-17-29-16,19-4-1 15,-7-9 0-15,6-2-2 16</inkml:trace>
  <inkml:trace contextRef="#ctx0" brushRef="#br0" timeOffset="113576.3565">13412 7151 41 0,'0'0'27'0,"12"-21"3"15,-6 7-8-15,-6 14-10 16,10-17-1-16,-10 17 1 16,6-14-3-16,-6 14 0 15,0 0-2-15,0 0-1 16,0 0-1-16,6 24-1 15,-7-2-2-15,-2 15-2 16,1 6 1-16,2 12-2 0,-1 10 1 16,0 8-1-16,2 5 0 15,0 3 0-15,2-1 0 16,0-6 2-16,1-8-2 15,0-6 2-15,-2-12-1 16,2-11 1-16,0-13 0 16,-1-10 0-16,-3-14 0 15,0 0 1-15,0-29-1 16,-2-1 0-16,1-11 1 15,-2-11-1-15,1-8 0 16,-3-9 0-16,1-6 0 16,1-5 1-16,1-2 0 0,1 3 0 15,2 3 0 1,5 7 0-16,4 8 0 0,4 7 0 15,8 8-1-15,5 11 0 16,5 5 0-16,7 9 0 16,1 2-1-16,3 6 0 15,2 6 0-15,-4 7 0 16,-5 6 0-16,-5 8 0 15,-11 10 0-15,-8 4 0 16,-16 11 0-16,-11 10 1 16,-17 4-2-16,-12 5-1 15,-10 5 2-15,-8-1-2 16,1-2-1-16,0-6-1 15,11-7-3-15,2-21-12 16,27-3-18-16,6-17-1 16,15-6-2-16,22-23 1 0</inkml:trace>
  <inkml:trace contextRef="#ctx0" brushRef="#br0" timeOffset="143043.3029">14213 8925 48 0,'0'0'33'0,"18"-9"2"16,-14-1-9-16,9 11-11 16,-13-1-4-16,0 0 0 15,-3-20-2-15,3 20-2 16,-15-8-2-16,1 8-1 15,-10-3-1-15,-4 6 0 16,-11 0-2-16,-7 3 1 16,-10 9 0-16,-6 4-1 15,-5 4 0-15,-4 5 1 16,-1 3-1-16,4 1-1 15,6 2 1-15,10 1 0 0,11 3-1 16,19-3 0-16,18-3 0 16,21-2 0-16,23-4 0 15,17-3 0-15,19-4 0 16,10-3 1-16,17 0-1 15,5-1 0-15,0 5 1 16,-1 3-1-16,-12 9 0 16,-10 11 0-16,-16 6 1 15,-17 9 0-15,-19 8 0 16,-23 7 0-16,-23 2 0 15,-17 2 1-15,-18-2 0 16,-13-6 0-16,-12-7-1 16,-5-5 0-16,-9-13-1 0,1-10 1 15,4-12-1 1,4-11 0-16,11-11 0 0,9-6-1 15,13-2-2-15,10-10-3 16,25 14-14-16,0-15-20 16,23 9-1-16,5-6-1 15,13 0 0-15</inkml:trace>
  <inkml:trace contextRef="#ctx0" brushRef="#br0" timeOffset="163228.3209">16208 9154 70 0,'6'-16'35'0,"-3"1"-1"16,1 4 1-16,-8-2-26 15,4 13-6-15,0 0 0 16,4 21 0-16,-3 2 0 16,5 15 0-16,0 8-1 15,2 12-1-15,1 12 1 16,0 10 1-16,0 5-2 15,0 12 2-15,0 0-2 16,-6 1 2-16,1-4-2 16,-1-3 0-16,-2-12-2 15,1-8 1-15,0-14-1 16,1-14 1-16,0-15-1 0,-3-28 0 15,0 0 2-15,11-25 2 16,-7-16 0-16,-3-12-2 16,-3-16 1-16,-3-14-1 15,-4-12 2-15,-5-9-2 16,-5-6-1-16,0-7-1 15,1 1 2-15,2 1-2 16,2 7 2-16,8 9-2 16,9 7 1-16,11 11 0 15,9 13-1-15,6 10 2 16,7 11-2-16,8 8 1 15,4 10-1-15,7 7 2 16,5 14-1-16,-2 11 0 16,0 16 2-16,2 12-3 0,-8 15 3 15,-6 11-2-15,-7 8 2 16,-15 10-2-16,-12 5 2 15,-18 1-2-15,-14-8 1 16,-17-1 0-16,-15-11-1 16,-13-8 0-16,-8-10 0 15,-13-9-1-15,-1-13 1 16,3-12 0-16,7-11-2 15,14-18-3-15,28-3-31 16,9-16-4-16,28-2 1 16,17-10-3-16</inkml:trace>
  <inkml:trace contextRef="#ctx0" brushRef="#br0" timeOffset="183511.3493">16330 17364 5 0,'1'-15'30'0,"-1"5"1"16,0 10 1-16,-9-23-26 16,9 23 0-16,0-19 0 15,0 19 2-15,0 0-1 16,9 12 0-16,-9 4-1 15,8 14-1-15,-8 11-1 16,7 14 1-16,-7-55-2 0,2 78 0 16,-4-26 1-16,1 10-2 15,-4 5 0-15,2 8 0 16,-7-4 0-16,5 0-1 15,-3-3 1-15,2 1-4 16,0-4-1-16,1-3 0 16,3-6-4-16,0-4-6 15,3-7-25-15,-2-3-2 16,1-42 1-16</inkml:trace>
  <inkml:trace contextRef="#ctx0" brushRef="#br0" timeOffset="183893.3873">16369 17407 42 0,'-20'-3'36'15,"20"3"1"-15,-10-1-1 16,10 1-34-16,12-7 0 15,3 3 0-15,7-4 0 16,14-5 1-16,9-2-1 16,13-3 1-16,11-5-2 0,6-2 1 15,5 2-1-15,0 1 0 16,-3 6-1-16,-11 5 0 15,-9 6-2-15,-17 8-2 16,-9 12 1-16,-18 3-6 16,0 14-16-16,-20-8-10 15,0 7-3-15,-12-5 2 16</inkml:trace>
  <inkml:trace contextRef="#ctx0" brushRef="#br0" timeOffset="184242.4223">16456 17749 61 0,'0'0'38'0,"0"0"-1"15,-50 39-11-15,50-39-21 16,0 0-4-16,37 0 1 16,5-16 1-16,18-7 1 15,17-4-2-15,6-5 0 16,6 5 0-16,-8 3-3 15,-3 6 1-15,-10 3 0 16,-6 7 0-16,-11 4-2 16,-13 5-1-16,-9 9-1 15,-15 4-3-15,-14-14-7 16,0 0-20-16,0 0-4 0,-10 59 1 15,10-59 2-15</inkml:trace>
  <inkml:trace contextRef="#ctx0" brushRef="#br0" timeOffset="184562.4541">16568 18062 42 0,'-75'40'38'0,"75"-40"0"15,-57 35 0-15,57-35-34 16,0 0 1-16,0 0 2 0,0 0-2 16,8 41-1-16,-8-41 0 15,66-7 1-15,-66 7-4 16,97-19 2-16,-41 5-2 15,6-2 1-15,4 1-2 16,3-1 1-16,2-1-1 16,0-1-1-16,-2 2 0 15,-4 1 1-15,-6 2-3 16,-7 2-1-16,-52 11-4 15,78-8-33-15,-78 8 1 16,48-4-3-16,-48 4 1 16</inkml:trace>
  <inkml:trace contextRef="#ctx0" brushRef="#br0" timeOffset="194386.4367">6944 17276 13 0,'-17'-10'33'16,"7"0"2"-16,10 10 0 16,-25-23-28-16,25 23 1 15,-29-17-2-15,15 15 0 16,-13 0 0-16,-2 6-1 15,-10 3 0-15,-2 8-2 16,-11 7 1-16,-2 8-2 16,-5 0 2-16,1 4-2 15,0-1 1-15,4-1-3 0,4 0 1 16,10-8-1-16,8 0 0 15,14-8 1-15,12-1-1 16,13-3 0-16,14-2 0 16,11-2 0-16,12-1 0 15,9 2 1-15,7 1-1 16,0 1 1-16,2 4-1 15,-1 7 1-15,-2 0 0 16,-59-22 0-16,53 37-2 16,-53-37 2-16,45 56 0 15,-45-56 0-15,27 82 0 16,-21-39 0-16,-6 10 1 15,-10 2-2-15,-5 5 1 16,-7 2-3-16,-7 3 1 16,-8-3-1-16,-9-2 1 0,-4-3-1 15,-2-4 1-15,-6-6-1 16,0-10-3-16,-1-4-23 15,6-8-11-15,-1-8 0 16,54-17-1-16</inkml:trace>
  <inkml:trace contextRef="#ctx0" brushRef="#br0" timeOffset="255731.5706">16488 4811 52 0,'6'-23'31'16,"1"3"3"-16,-6 1-1 15,6 8-26-15,-9-4-2 16,2 15 0-16,0 0 1 16,0 0-1-16,0 0-2 0,-7 18 1 15,1-3-2-15,0 9 0 16,1 9-1-16,-2 11 0 15,0 10 2-15,-3 18-2 16,0 12 1-16,-3 10-1 16,-1 8 1-16,-3 8-1 15,-3-8 1-15,4-5 0 16,2-14-1-16,0-17 0 15,5-17 0-15,7-18 2 16,3-18-2-16,7-23 2 16,4-17-3-16,4-12 0 15,1-14 1-15,2-8-1 16,-1-14 2-16,1-9-4 15,-4-8 1-15,0 2 0 16,-4-3 1-16,0 6 0 0,-2 4-1 16,2 4 2-16,-2 11-2 15,2 13 2-15,3 8-1 16,-1 13-1-16,1 9 1 15,2 10 0-15,3 8 1 16,3 8-1-16,-3 8-1 16,3 7 1-16,3 9 0 15,0 6 0-15,3 6 0 16,-2 2 1-16,1 5-1 15,1-4-1-15,2-3 3 16,3-5-2-16,3-9 0 16,2-11 2-16,6-13-1 15,3-11-1-15,1-12 1 16,3-10-1-16,0-5 0 0,-3-6 1 15,-2-1-1-15,-6 6-1 16,-4 4 2-16,-9 8 0 16,-5 15-1-16,-8 15 1 15,-5 21 0-15,-8 18-1 16,-8 24 2-16,-6 20-1 15,-3 21 1-15,-4 20-1 16,-3 7 0-16,-2 3 1 16,0 0 1-16,2-9-1 15,4-13-1-15,4-18 0 16,8-19-1-16,2-23-2 15,11-14-3-15,-2-29-14 16,17-7-20-16,-10-21-2 0,12-6 0 16,-12-16-1-16</inkml:trace>
  <inkml:trace contextRef="#ctx0" brushRef="#br0" timeOffset="269782.9756">17748 5701 45 0,'0'0'29'16,"-11"-14"1"-16,11 14-2 15,-26-16-15-15,16 16-4 16,-13-13 1-16,8 12-4 15,-8-6 0-15,3 7-2 16,-4 0 0-16,0 8 0 0,-8 5-1 16,4 8 2-16,-3 3-3 15,1 7 0-15,2-1 1 16,6 3-1-16,5-2-1 15,6-4 1-15,10-8 0 16,11-6-4-16,7-8 4 16,8-7 0-16,7-8-4 15,4-5 3-15,0-4-2 16,-1-3 2-16,-2-4-2 15,-5 0 0-15,-5 4 0 16,-7 4-2-16,-4 4 4 16,-12 14-4-16,0 0 3 15,0 0 0-15,-7 15-1 16,-3 4 1-16,3 4 0 0,-2 1-2 15,6 5 0-15,-2-10-2 16,9 4-1-16,-4-23-7 16,19 28-1-16,-19-28-8 15,33 2-11-15,-15-7 0 16,5-2 1-16,-3-7 4 15,3 3 9-15</inkml:trace>
  <inkml:trace contextRef="#ctx0" brushRef="#br0" timeOffset="270069.0042">17819 5829 11 0,'5'-14'24'0,"0"-2"5"15,-6 6-1-15,1 10 1 16,-11-15-11-16,11 15-5 15,-17 3-4-15,12 8-3 16,-9 0 0-16,5 9-5 0,0-3 4 16,3 5-4-16,-3-5 3 15,6 2-4-15,-1-5 4 16,4-3-3-16,0-11 0 15,0 0 1-15,0 0 0 16,15-5 1-16,-6-11-4 16,1-2 3-16,1-5-3 15,3-6 2-15,-2 0-3 16,0 2 0-16,-3 1-1 15,1 4-3-15,0 8 0 16,-3-3-7-16,8 16-9 16,-15 1-12-16,24-6 1 15,-14 4 0-15,8 1 1 16</inkml:trace>
  <inkml:trace contextRef="#ctx0" brushRef="#br0" timeOffset="270392.0365">18062 5656 50 0,'0'0'32'0,"-7"12"1"16,-10-9-3-16,10 10-16 15,-13-4-6-15,8 8 1 16,-5-3-4-16,5 2 1 16,-2-1-4-16,6 2 3 15,2-4-4-15,6 2 3 16,0-15-3-16,11 18-1 15,1-10 1-15,7-1-1 16,1-2 0-16,-1 1-1 16,3-1 1-16,-3 1 0 0,-4-1 2 15,-6 2-2-15,-9-7 2 16,5 19-3-16,-11-8 4 15,-7 2-2-15,-2-2 1 16,0 0-2-16,0-1-3 16,-1-12-9-16,16 2-25 15,-12-7 1-15,15-6-3 16,6-6 1-16</inkml:trace>
  <inkml:trace contextRef="#ctx0" brushRef="#br0" timeOffset="277286.7259">16426 888 74 0,'0'0'38'16,"0"0"0"-16,23-58 1 0,-23 58-31 16,0 0-3-16,0 0-1 15,20-61 1-15,-20 61-2 16,0 0 1-16,0 0 0 15,0 0-2-15,0 0-1 16,0 0 1-16,0 0-3 16,0 0 2-16,0 0-2 15,0 0 2-15,0 0 0 16,-29 54-1-16,29 2 1 15,-22 32 0-15,4 16 1 16,0 12-2-16,-1-8 2 16,7-11-3-16,13-7 0 15,6-13 1-15,11-15-2 16,10-13 2-16,9-16-1 0,9-18 1 15,12-13 0-15,11-8 1 16,4-16-1-16,0-11 1 16,7-9 1-16,-4-11-1 15,-5-7 1-15,-71 60-1 16,73-65 0-16,-73 65 1 15,65-75-3-15,-65 75 3 16,67-84-3-16,-67 84 2 16,57-90-1-16,-57 90 1 15,59-111-3-15,-59 111 3 16,40-94 0-16,-40 94-1 15,41-76 1-15,-41 76 0 16,27-56-1-16,-27 56 0 16,0 0 2-16,0 0-1 0,0 0-1 15,-5 81 0-15,0 26 0 16,-9 19-1-16,-1 5 2 15,0-5-3-15,9-2 1 16,2-20-1-16,6-32 2 16,4-20-1-16,2-14-2 15,5-13-1-15,-3-17-6 16,15-3-19-16,-13-20-12 15,4 1-1-15,-4-11-2 16,1-3 1-16</inkml:trace>
  <inkml:trace contextRef="#ctx0" brushRef="#br0" timeOffset="300015.9986">11405 4828 41 0,'6'-11'34'0,"-6"11"2"0,0-11-1 15,0 11-16-15,0 0-12 16,0 0-2-16,-9-16 1 15,9 16-1-15,-21-3-1 16,2 7 0-16,-8 3-1 16,-7 6 0-16,-10 4-1 15,-7 9 0-15,-7 5-1 16,-2 9 1-16,-4 5 1 15,3 6-2-15,2-2 1 16,8 3-2-16,13-1 2 16,13-3-2-16,21-6 1 15,14-9-1-15,21-4-1 16,19-7 1-16,13-2 0 15,12-5 0-15,1 0 0 0,-1 1 0 16,-9 5 0-16,-11 3 0 16,-19 12 0-16,-19 9 0 15,-21 8 0-15,-20 9 2 16,-19 4 0-16,-14 0 0 15,-10 0 0-15,-7-6 0 16,2-7 0-16,5-14-2 16,13-11 0-16,18-19-6 15,36-9-13-15,0 0-19 16,21-31-3-16,23-6 3 15,21 0-4-15</inkml:trace>
  <inkml:trace contextRef="#ctx0" brushRef="#br0" timeOffset="300805.0775">11628 5778 85 0,'-27'7'36'15,"11"4"0"-15,-12-6-7 16,0 16-24-16,-5-1 3 15,5 9-4-15,-3-2 3 16,7 3-6-16,2-1 4 16,12-2-5-16,9-5 4 15,12-6-3-15,9-9 0 16,8-8 0-16,8-6-1 15,3-7 1-15,4-6-3 16,-2-4 4-16,-3 0-4 16,-8-2 3-16,-6 6-3 0,-5 0 4 15,-9 7-4-15,-10 13 3 16,0 0-1-16,0 0-1 15,-6 12 4-15,-4 9-4 16,1 5 3-16,0 4-4 16,4 6 2-16,0-5-5 15,13 4 1-15,-4-24-17 16,18 2-18-16,2-21 2 15,10-8-2-15,-3-20 2 16</inkml:trace>
  <inkml:trace contextRef="#ctx0" brushRef="#br0" timeOffset="301019.0989">12149 5069 89 0,'-27'30'38'15,"10"27"-2"-15,-12 13 3 16,7 18-36-16,-1 10 0 15,2 7-1-15,2 2 0 16,6-4-2-16,8-2-3 16,-3-20-6-16,18-7-26 15,-7-19-1-15,6-11 1 16,0-22-4-16</inkml:trace>
  <inkml:trace contextRef="#ctx0" brushRef="#br0" timeOffset="301204.1174">11943 5762 94 0,'-13'-2'38'16,"-1"4"-2"-16,10 12 2 16,-3 2-33-16,7-16-1 15,20 14-4-15,5-15-3 16,12 2-6-16,-1-16-27 15,17 0 0-15,-4-7-4 16,9 3 3-16</inkml:trace>
  <inkml:trace contextRef="#ctx0" brushRef="#br0" timeOffset="301579.1546">12330 5745 67 0,'-22'27'38'0,"4"5"0"0,-5-6 2 15,10 17-17-15,-3-15-16 16,10 3-5-16,2-6 3 15,8 1-5-15,5-7 4 16,2-4-3-16,7-6-1 16,0-5 1-16,2-6-1 15,-1-8 0-15,1-4 0 16,1-6 0-16,-4-6-2 15,1 0 3-15,-4-3-3 16,-2 1 4-16,-1 4-4 16,-3 2 4-16,-3 7-4 15,-5 15 3-15,0 0 0 16,0 0-2-16,-14 30 3 0,4-2-2 15,0 4 2-15,2 2-3 16,2-2 2-16,6-1-3 16,7-8 0-16,-7-23-5 15,38 17-20-15,-17-28-10 16,10-3-2-16,-1-10 1 15,5-3-1-15</inkml:trace>
  <inkml:trace contextRef="#ctx0" brushRef="#br0" timeOffset="301901.1871">12673 5853 63 0,'-11'23'35'16,"-4"5"1"-16,2 7-2 16,-3-6-8-16,7 9-23 0,-3-5 2 15,8 3-1-15,-1-7 0 16,5-3-1-16,0-10-1 15,4-2 1-15,-4-14-1 16,13-4 0-16,-6-11-1 16,0-9 1-16,-1-3-1 15,2-7 1-15,-3-5-2 16,0 2 2-16,-2 0-3 15,2 5 4-15,-4 6-4 16,0 5 2-16,1 6-2 16,1 2 1-16,-3 13-2 15,15-9-2-15,2 13-4 16,-4-12-14-16,12 14-16 15,-2-7 0-15,9 7-1 0,-7-7 1 16</inkml:trace>
  <inkml:trace contextRef="#ctx0" brushRef="#br0" timeOffset="302262.2232">12966 5857 79 0,'-11'19'37'16,"-3"-8"1"-16,5 8-1 16,-12-1-20-16,10 4-13 15,-3 0 1-15,5 4 0 16,-3-1-2-16,6 2 1 15,-1-1-2-15,6-1 0 16,-1-7-1-16,4-2 0 16,-2-16 0-16,13 11 0 15,-2-19-1-15,6-10 1 16,1-5-1-16,5-6 1 0,0-4-3 15,3-2 3-15,-2 1-3 16,-1 1 4-16,-2 8-4 16,-1 8 3-16,-3 8-3 15,-3 10 3-15,0 9 1 16,-3 13-2-16,-3 7 3 15,-3 8-4-15,4 3 2 16,-5 2-3-16,2 2-1 16,-5-11-11-16,12 3-20 15,-10-18-7-15,11-7 0 16,0-17-2-16</inkml:trace>
  <inkml:trace contextRef="#ctx0" brushRef="#br0" timeOffset="302406.2376">13502 6028 96 0,'-34'10'5'16,"8"-4"-3"-16,8-5-3 15,5-12-35-15</inkml:trace>
  <inkml:trace contextRef="#ctx0" brushRef="#br0" timeOffset="319402.9371">10840 959 39 0,'0'0'34'16,"5"-62"3"-16,-5 62-2 15,0 0-10-15,0 0-18 16,8-66-1-16,-8 66-1 16,0 0-1-16,0 0-1 15,0 0-1-15,0 0 0 16,0 0-1-16,0 0 0 15,0 0 0-15,0 0 0 0,0 0 0 16,0 0 1-16,53 100-2 16,-29-10 3-16,4 16-3 15,1 11 1-15,-10-10-1 16,5 2 2-16,-7-11-3 15,4-20 1-15,-3-25 0 16,-2-19 2-16,2-23-1 16,2-18 1-16,1-19 1 15,1-23 0-15,-22 49 0 16,23-68 0-16,-23 68 0 15,16-92-1-15,-8 38-1 16,-1-7 0-16,-2-5 0 16,2-1 0-16,-1-5 0 15,-3-1-1-15,-4 5-2 16,1 0 1-16,2 10-1 0,0 4-1 15,-2 54-2-15,1-86-10 16,-1 86-25-16,0 0-1 16,19-62 0-16,-19 62 0 15</inkml:trace>
  <inkml:trace contextRef="#ctx0" brushRef="#br0" timeOffset="319905.9874">11453 1641 90 0,'0'0'35'15,"6"11"1"-15,-6-11-7 16,20 0-26-16,-1-5 0 15,5-2 1-15,2-8-1 16,7-4 1-16,-2-6-1 16,2-2-1-16,-6-5 1 15,1 3-1-15,-13-2 0 16,-3 2-1-16,-10 5 1 0,-7 6-1 15,-9 7 0-15,-6 9 0 16,-7 7-1-16,-4 8 1 16,-6 13 0-16,0 5 0 15,4 7-1-15,4 0 1 16,6 0 0-16,5 1-1 15,11-2 0-15,13-7 0 16,13-9-1-16,6-6 0 16,10-9-2-16,4-7-3 15,11-5-5-15,-11-15-22 16,18-1-6-16,-14-4 0 15,4-2-1-15</inkml:trace>
  <inkml:trace contextRef="#ctx0" brushRef="#br0" timeOffset="320273.0241">11945 1428 91 0,'-15'8'37'0,"4"2"-1"16,5 11 2-16,-5-5-35 16,7 6 0-16,-6 0-1 15,9 5 0-15,-5-2 1 16,6 1-1-16,-4-5 0 15,5-4 0-15,-1-3-1 16,0-14 1-16,8 14-1 16,-8-14 1-16,15-10-1 15,-6-7 1-15,6-6-1 16,-1-4 1-16,1 0-1 0,4-4 0 15,-4 1 0-15,0 5-1 16,-2 6 0-16,-2 8 0 16,-11 11 0-16,17 4 0 15,-10 10 0-15,0 6-1 16,-1 4-1-16,3 1 0 15,3 2-3-15,-1-4 0 16,11 5-5-16,-11-15-10 16,17 2-18-16,-8-9-1 15,12-2 0-15,-9-10 1 16</inkml:trace>
  <inkml:trace contextRef="#ctx0" brushRef="#br0" timeOffset="320659.0626">12382 1462 96 0,'0'0'38'0,"-14"-1"0"15,14 15-2-15,-10-6-32 16,5 6 0-16,-1 4-1 16,5 6 0-16,1 1-2 15,1 0 1-15,4 2-1 16,3-2 0-16,1-4 0 15,6-3-1-15,-1-7 1 16,1-8 0-16,3-4-1 16,1-6 1-16,2-8 0 15,0-8 0-15,-1-5 0 16,3-4 0-16,-4-3-1 15,2-2 1-15,-2 2-1 0,-4 2 1 16,0 8-1-16,-6 5 0 16,-2 8 0-16,-7 12-1 15,0 0 0-15,3 17 0 16,-3 3-1-16,-3 4-1 15,6 6-2-15,-2-5-2 16,10 6-7-16,-10-9-24 16,19-2 0-16,-9-9-1 15,12-1 0-15</inkml:trace>
  <inkml:trace contextRef="#ctx0" brushRef="#br0" timeOffset="320966.0934">12878 1405 95 0,'-3'-18'38'16,"-9"3"2"-16,12 15-6 0,-22-11-27 15,11 13-2-15,-4 4-1 16,6 10-1-16,0 5-1 16,3 5-1-16,2 1 0 15,5 3 0-15,1 0-1 16,5-3 0-16,2-5 1 15,5-4-1-15,1-5-1 16,1-5 1-16,0-2 0 16,-2-1 1-16,-1-2-1 15,-3 1 0-15,-10-4 1 16,8 17-1-16,-12-2 0 15,-4 6 0-15,-3 3-4 16,-7-4-5-16,12 6-30 16,-16-3-2-16,8 1 0 0,-3-6-1 15</inkml:trace>
  <inkml:trace contextRef="#ctx0" brushRef="#br0" timeOffset="383294.3256">3177 13334 31 0,'0'0'33'15,"0"0"3"-15,12 1-2 16,-12-1-16-16,0 0-12 16,0 0-2-16,-11 24 0 15,4-4 0-15,3 11-2 16,-6 10 0-16,4 14 0 15,-7 12 0-15,1 10 1 16,-4 6-1-16,-3 6 1 0,0-6-1 16,1-4-1-16,-1-11 1 15,4-12-2-15,1-17 1 16,8-13-1-16,6-26 0 15,0 0-1-15,10-25 2 16,5-14 0-16,4-15 0 16,3-12 1-16,1-13-1 15,0-6 1-15,2-5-1 16,-3 1 0-16,-2 6-1 15,-3 10 0-15,-5 9 1 16,-1 13-1-16,-2 13 1 16,-4 11-1-16,-1 12 1 15,-4 15-1-15,0 0 0 0,14 12 1 16,-4 6-1-16,3 5 0 15,4 7 0-15,2 2 0 16,3 3 0-16,3-1 0 16,1 0 0-16,3-8 0 15,0-4 0-15,8-12 1 16,-1-10-1-16,6-11 0 15,4-10 0-15,3-9-1 16,0-4 2-16,-4-7-1 16,-5-1 1-16,0 3-1 15,-11 3 1-15,-4 7 1 16,-9 5-1-16,-5 7 0 15,-11 17 0-15,0 0-1 16,0 23 0-16,-8 12 1 0,-4 16-2 16,-4 12 2-1,-3 11-2-15,3 7 1 0,2 5-2 16,2-3 1-16,7-3-4 15,0-12-2-15,21 0-21 16,-6-24-12-16,15-5-1 16,-3-17-1-16</inkml:trace>
  <inkml:trace contextRef="#ctx0" brushRef="#br0" timeOffset="383795.3756">4241 13789 53 0,'2'-19'37'15,"-7"-5"1"-15,4 12 0 16,-16-3-27-16,6 15-2 15,-12 0-2-15,2 14-2 16,-10 4 0-16,4 12-1 16,-5 5-1-16,4 6-1 15,-1 3-2-15,7 3 2 16,5-4-3-16,10-3 0 15,7-5 1-15,7-8-2 16,10-9 1-16,5-11-1 16,7-12 2-16,2-8 0 15,5-8 0-15,-4-7 2 0,-1-6-1 16,-6-2 0-16,-3-2 0 16,-7 3 1-16,-4 5-1 15,-4 4-1-15,-5 6 1 16,-2 8-1-16,0 12 0 15,0 0 0-15,-10 12 0 16,5 9 0-16,0 9-1 16,3 3-1-16,0 5-1 15,3 0-2-15,6 3-1 16,-2-14-8-16,18 4-25 15,-8-17-2-15,13-1 0 16,-4-19 1-16</inkml:trace>
  <inkml:trace contextRef="#ctx0" brushRef="#br0" timeOffset="384144.4106">4593 13872 71 0,'-14'-5'39'0,"5"22"-1"15,-5-3 1-15,3 8-36 16,-3 4-1-16,9 5 0 15,-5 2 0-15,9 1-2 16,-1-4 0-16,3-2-1 16,1-5 1-16,2-5 0 15,0-7 1-15,-4-11-2 16,14-6 3-16,-4-11-1 15,-3-9 1-15,-2-3 0 16,3-7 0-16,-2-4 0 16,-1-2 0-16,-1 2-1 0,1 2 0 15,-3 6 1-15,3 7-3 16,2 3 0-16,0 8-1 15,5 1-2-15,5 9-2 16,1-10-3-16,18 17-16 16,-3-16-13-16,9 7 0 15,-4-10-2-15,13 4 3 16</inkml:trace>
  <inkml:trace contextRef="#ctx0" brushRef="#br0" timeOffset="384467.4426">5069 13623 49 0,'0'0'38'15,"0"0"0"-15,-5-12 0 16,-2 22-12-16,-10-8-20 15,3 11-2-15,-6 1 0 0,3 10-1 16,-4 3 0-16,4 3-1 16,2 2 0-16,4-1 0 15,5-3-1-15,10-4 0 16,7-9-1-16,9-6 1 15,6-7-1-15,3-3 0 16,3-2 0-16,0-1 0 16,-3 2 1-16,-4 5 0 15,-8 8 0-15,-10 7-1 16,-8 9 0-16,-13 6 1 15,-6 6-2-15,-4 3 0 16,-7 1 0-16,2-3-2 16,0-2-3-16,-4-17-10 0,19 10-15 15,-6-24-11-15,20-7-2 16,-18-8 1-16</inkml:trace>
  <inkml:trace contextRef="#ctx0" brushRef="#br0" timeOffset="401614.1571">3241 15506 19 0,'-1'-15'11'0,"1"15"0"15,3-19-1-15,-3 19 1 16,0-12 3-16,0 12-3 15,0 0-2-15,0 0-2 16,0 0 0-16,0 0 0 16,-2-11 0-16,2 11-2 15,0 0-1-15,0 0 0 16,0 0 0-16,0 0-1 15,0 0-1-15,0 0 0 16,0 0 0-16,0 0-1 16,5 27 1-16,0 7-3 15,5 7 2-15,2 15-1 0,0 13 1 16,3 12-1-16,-1 11 1 15,1 12-1-15,-1-2 1 16,-1 0-1-16,-3-9 1 16,3-8-1-16,-1-14 1 15,4-17 0-15,0-21 1 16,5-22-2-16,-2-25 1 15,4-23 1-15,2-18-1 16,-1-14 1-16,0-13-1 16,-3-9 1-16,-2-10-2 15,-5-1 1-15,-2-3 0 16,-3 9 0-16,0 8-2 15,-5 8 2-15,5 13-3 16,-5 10-1-16,6 18-3 16,-7 3-8-16,12 29-23 0,-15 7-2 15,26 7 1-15</inkml:trace>
  <inkml:trace contextRef="#ctx0" brushRef="#br0" timeOffset="402191.2151">3866 16232 17 0,'-15'17'34'0,"15"-17"-2"15,-7 22 2-15,7-22-29 16,11 8-1-16,2-16 0 15,7 4-1-15,0-8 1 16,8 5-1-16,-5-12 0 16,1 2-1-16,-6-5 1 0,-4 3-2 15,-10 1 1-15,-5 4-1 16,-9 1 1-16,-6 1-1 15,-9 5 0-15,-1 4 0 16,-2 4-1-16,-4 7 1 16,1 7 0-16,3 8 0 15,5 6 0-15,4 7-1 16,8-1 1-16,5 5-1 15,10-4 0-15,6 0-2 16,11-6 0-16,7-11-2 16,10-6 0-16,4-13 0 15,6 0-4-15,-5-25-3 16,18 15-14-16,-17-23-10 15,3 2 1-15,-11-3 1 0</inkml:trace>
  <inkml:trace contextRef="#ctx0" brushRef="#br0" timeOffset="402529.2486">4245 16183 24 0,'-16'18'34'15,"6"13"1"-15,-8-5 0 16,9 15-28-16,-5-8-1 16,8 6-4-16,-3-5 1 15,7-3-1-15,-3-7 0 16,6-2 0-16,2-8-1 15,-3-14 1-15,11 8-1 16,-11-8 0-16,17-19 1 16,-5 2-1-16,-2-6-1 15,3-1 3-15,-5-3-4 0,6 3 4 16,-6 1-4-16,3 5 3 15,-1 4-3-15,1 7 3 16,-11 7-2-16,19 2-1 16,-7 7 2-16,-4 5-3 15,6 3 2-15,-3 5-3 16,1 0 2-16,0 0-5 15,6 2 0-15,-5-17-8 16,11 7-23-16,-6-17 1 16,8-2 0-16</inkml:trace>
  <inkml:trace contextRef="#ctx0" brushRef="#br0" timeOffset="402884.2844">4622 16202 32 0,'0'0'35'15,"-14"24"2"-15,0-9-2 16,8 11-31-16,0 1 0 15,3 4-2-15,3 0 1 16,3 0-2-16,2-6 2 16,5-2-3-16,2-7 2 15,4-5 0-15,3-7-1 16,0-5 1-16,0-7-1 15,3-5 0-15,-2-8-2 16,-4-2 3-16,1-1-2 16,-5-3 1-16,-2 0-2 15,0 7 3-15,-6 2-4 16,-4 18 3-16,0 0-1 15,0 0-2-15,6 22 2 0,-10 3-3 16,6 11 2-16,-6-5-4 16,11 11 1-16,-3-15-5 15,14 11-6-15,-12-26-19 16,23 0-4-16,-7-20 4 15</inkml:trace>
  <inkml:trace contextRef="#ctx0" brushRef="#br0" timeOffset="403175.3135">5126 16205 13 0,'-3'-24'34'0,"3"24"2"16,-15-20 0-16,15 20-20 16,-24 8-7-16,16 7-4 0,-6 3-2 15,7 2 0-15,2 0-1 16,4 3-2-16,2-1 1 15,9-1 0-15,-1-5 0 16,8-2-1-16,4-4 2 16,1 1-3-16,-1-2 3 15,2 3-1-15,-4 3 1 16,-2 6-1-16,-8 6 2 15,-6 4-2-15,-5 9-1 16,-6 3-1-16,-2 3-4 16,-9-14-12-16,7 11-20 15,-8-17-2-15,10 2-1 16</inkml:trace>
  <inkml:trace contextRef="#ctx0" brushRef="#br0" timeOffset="415153.5112">13442 13439 28 0,'7'-20'32'16,"0"-1"1"-16,-3-4-11 16,6 11-3-16,-15-9-8 15,5 23-1-15,5-23-3 16,-5 23 1-16,0 0-4 15,-3 15 0-15,-5 7-1 16,0 13-1-16,-2 10 0 16,-1 13-1-16,-3 15 0 15,2 9-1-15,-2 7 0 16,0 4 1-16,1-1-1 15,1-4 0-15,3-11 0 16,1-13 0-16,2-19 0 0,6-13 0 16,0-21 0-16,0-11 1 15,17-31 0-15,-4-9 0 16,2-15 1-16,4-12-1 15,2-12 1-15,-1-8-1 16,2-6 0-16,-2 2 0 16,0 5 0-16,-3 6 0 15,-3 13-1-15,-2 11 1 16,-5 16-1-16,-1 16 1 15,-6 24 0-15,0 0 0 16,8 20-1-16,-5 11 1 16,0 6-1-16,5 6 0 15,2 8 0-15,5-1 0 16,4 2 0-16,4 1 0 0,0-2 0 16,3-1 0-16,-1-6 0 15,-2-2 0-15,-3-7 0 16,-5-9 0-16,0-5 1 15,-5-10-1-15,1-12 0 16,-2-10 1-16,3-14-1 16,2-8 0-16,3-10 1 15,0-5-1-15,3-4 1 16,1 0-1-16,-1 8 1 15,-6 7-1-15,-1 16 1 16,-13 21 0-16,14 0-1 16,-13 26 0-16,-4 16 1 15,-4 11-1-15,-2 9 0 16,2 9 0-16,-2 4-1 15,-2-3-1-15,8-4-2 0,0-14-4 16,14 5-9-16,-8-26-22 16,18-3 0-16,-4-20-2 15,11-7 1-15</inkml:trace>
  <inkml:trace contextRef="#ctx0" brushRef="#br0" timeOffset="415574.5533">14126 13955 53 0,'-9'13'36'16,"9"-13"-2"-16,-7 23 2 0,7-23-27 15,12 8-6-15,2-12 0 16,12-1-1-16,0-8 2 15,5-1-2-15,-5 1 1 16,1-4-1-16,-5 0 1 16,-3 2 0-16,-7 1-1 15,-10 3 1-15,-8 0-1 16,6 11 0-16,-23-10 0 15,4 12 0-15,-2 6-1 16,-2 6 0-16,-1 6-1 16,1 10 2-16,0 3-2 15,5 3 0-15,4 0 0 16,5 1-1-16,7-5 1 15,8-3-2-15,5-8 2 0,9-12-3 16,9-6 0-16,4-10-2 16,11-2-2-16,-3-17-4 15,12 7-12-15,-12-14-16 16,3 6 2-16,-11-5 1 15,1 7 2-15</inkml:trace>
  <inkml:trace contextRef="#ctx0" brushRef="#br0" timeOffset="415866.5825">14546 13947 57 0,'-11'22'36'16,"-3"1"-3"-16,3 11 1 15,-11-8-26-15,13 10-3 16,-3-7-2-16,6 2-1 16,-2-6 1-16,7-5-2 15,1-9 1-15,0-11 1 0,0 0-1 16,16-2 0-16,-8-14 0 15,3-8 0-15,1-8 0 16,-1-5 0-16,-2-4-1 16,2 0 0-16,-4 0 0 15,-1 6 0-15,-1 4-1 16,-3 6 0-16,1 9-1 15,-1 5 0-15,-2 11-3 16,0 0-2-16,22 3-5 16,-22-3-12-16,21 1-13 15,-6 0-3-15,12 7 3 16,-4-9 0-16</inkml:trace>
  <inkml:trace contextRef="#ctx0" brushRef="#br0" timeOffset="416093.6052">14821 13875 55 0,'-15'11'36'0,"-3"7"1"16,-4-1-1-16,8 12-25 16,-12-5-4-16,10 10-2 15,-3-2-1-15,6 3-1 16,2-4-2-16,8 1-1 15,6-6-1-15,4-11-2 16,12-2-3-16,-1-18-5 16,17 5-24-16,-7-16-1 15,9 0-3-15,-5-13 3 16</inkml:trace>
  <inkml:trace contextRef="#ctx0" brushRef="#br0" timeOffset="416441.6399">14951 13981 69 0,'-17'10'37'16,"3"12"-1"-16,-1-5 0 15,6 9-32-15,-3-6-1 16,5 6 0-16,2-4-1 16,9-1 0-16,-1-7 0 15,7-1 0-15,1-7 0 16,4-5-1-16,3-4 1 15,1-4-1-15,0-5 0 16,-3-2-1-16,2-3 0 0,-5-3 0 16,0 1 0-16,-5 2 1 15,0 0-1-15,-8 5 0 16,0 12 0-16,0 0 0 15,0 0-1-15,0 0-1 16,-16 25 0-16,9-6-2 16,1 8-1-16,2-5-4 15,8 13-10-15,-8-17-18 16,18 4 0-16,-5-12 0 15,11 0 0-15</inkml:trace>
  <inkml:trace contextRef="#ctx0" brushRef="#br0" timeOffset="416715.6674">15233 14141 61 0,'-14'16'34'0,"2"-5"0"16,4 9-11-16,-7-6-16 15,10 6-2-15,-4-5-1 16,9 0 1-16,0-15-2 15,0 19 1-15,0-19-2 16,0 0 1-16,18-12-1 16,-8-4 0-16,2-4 0 15,0-4-2-15,2-3 0 16,-1-2-1-16,1 2-1 15,-4-2 0-15,4 7-4 16,-8-3-1-16,8 19-9 16,-12-9-19-16,10 13-1 15,-12 2 0-15,17-2 1 0</inkml:trace>
  <inkml:trace contextRef="#ctx0" brushRef="#br0" timeOffset="417109.7068">15434 14014 57 0,'0'0'35'0,"0"0"1"15,0 0-9-15,0 0-18 16,-18 15-2-16,15 2-2 16,-6 0-1-16,5 7-1 15,-5-1 0-15,7 3-2 16,-1 0 1-16,5-4 1 15,1-4-1-15,6-4 1 16,1-11-1-16,4-6-1 0,3-10 1 16,3-7-1-16,3-8 0 15,-2 0 1-15,1-2-2 16,-2 1 1-16,-5 6-1 15,-5 8 2-15,-10 15-2 16,8 11 0-16,-12 21-1 16,-10 11 0-16,-6 20 1 15,-2 12-1-15,-6 10 0 16,-2 5 1-16,-2 0-1 15,3-6 0-15,0-7-1 16,3-17-2-16,8-9-5 16,-7-29-20-16,16-3-11 15,-2-25-1-15,9-8 2 16</inkml:trace>
  <inkml:trace contextRef="#ctx0" brushRef="#br0" timeOffset="446976.6932">13347 15077 26 0,'0'0'29'16,"0"0"-4"-16,14 11-13 15,-19 11-4-15,7 23 1 16,-9 9-2-16,4 23-1 15,-9 13-1-15,0 18-2 16,-7 11 1-16,2 2-3 16,-4-10 1-16,2-7-2 15,8-11-2-15,-5-29-8 16,17-18-19-16,1-29-5 15,10-23 1-15</inkml:trace>
  <inkml:trace contextRef="#ctx0" brushRef="#br0" timeOffset="447217.7173">13380 15263 41 0,'17'-11'33'0,"3"-4"0"16,6 2-2-16,5-6-31 16,10 2 0-16,3-1-1 15,-1-4-7-15,9 8-21 16,-9 2-3-16,-6 8 1 15,-6 5-1-15</inkml:trace>
  <inkml:trace contextRef="#ctx0" brushRef="#br0" timeOffset="447434.739">13340 15683 30 0,'0'0'34'0,"0"0"-1"15,16-7-1-15,12-13-30 16,10-5-2-16,11-3 2 16,4-2-3-16,0-3-4 15,2 10-25-15,-7 3-1 16,-6 9 0-16,-11 8-1 15</inkml:trace>
  <inkml:trace contextRef="#ctx0" brushRef="#br0" timeOffset="447615.7571">13341 15966 32 0,'0'0'32'0,"0"0"1"15,17-9-3-15,8-10-29 16,9-8-2-16,13 4-6 15,-1-8-23-15,9-1-2 16,1 1 2-16</inkml:trace>
  <inkml:trace contextRef="#ctx0" brushRef="#br0" timeOffset="448365.8321">13970 15702 27 0,'-20'5'34'0,"0"9"0"16,-9 0 0-16,3 15-26 15,-9-2-3-15,6 14 1 16,-5 0-2-16,7 6 0 15,3-5-1-15,6-1-1 16,9-9-1-16,10-7 0 16,10-10 0-16,11-13-1 15,7-12 1-15,4-10-1 0,5-9 1 16,2-2-1-16,-3-5 0 15,-5 2-1-15,-5-1 2 16,-7 4-2-16,-5 6 1 16,-8 5 0-16,-7 8 1 15,0 12-1-15,-12-9 1 16,12 9 0-16,-20 19-1 15,11-1 2-15,1 5-2 16,2 5 1-16,5 0-2 16,3 2-1-16,5-5 1 15,3-6-1-15,7-3-1 16,3-11-1-16,6-3-1 0,0-15-2 15,8 3-1-15,-6-17-2 16,9 10-3-16,-12-17 0 16,7 17 1-16,-15-11 2 15,4 16 5-15,-11-2 3 16,-10 14 3-16,0 0 4 15,0 0 3-15,-5 29 2 16,-9-13 0-16,9 15-2 16,-7-5-2-16,7 8-1 15,-3-6-1-15,6 0-1 16,-2-7 0-16,5-2 0 15,-1-19 0-15,5 16 0 16,-5-16 0-16,12-18-1 16,-4-3 0-16,3-8 0 15,1-4-1-15,4-5 0 0,0-5 1 16,2 1-2-16,-2 3 0 15,-1 4 0-15,1 9-2 16,-4 4-1-16,3 10-2 16,-9-5-8-16,11 22-4 15,-17-5-16-15,30-7-2 16,-11-1 2-16</inkml:trace>
  <inkml:trace contextRef="#ctx0" brushRef="#br0" timeOffset="448604.856">14816 15282 44 0,'-14'31'34'15,"-6"8"1"-15,3 15-2 16,-5 6-29-16,5 14-1 15,-1 4 0-15,8 9-1 16,-4-2 0-16,8 0-2 16,4-3-4-16,-1-14 0 15,12 3-13-15,-6-26-18 16,10-8 0-16,-7-23-1 15</inkml:trace>
  <inkml:trace contextRef="#ctx0" brushRef="#br0" timeOffset="448804.876">14576 15877 46 0,'-13'-3'35'16,"13"3"1"-16,0 0-2 15,0 0-31-15,20-8-3 16,4-9 0-16,11-12-1 15,9-14-3-15,19-6-23 16,0-20-6-16,14-3-1 16,-4-9 0-16</inkml:trace>
  <inkml:trace contextRef="#ctx0" brushRef="#br0" timeOffset="449124.908">15181 15282 57 0,'-29'66'38'15,"-10"1"-2"-15,7 12-1 16,3-7-31-16,0 0-2 15,8-9 0-15,5-2 0 16,7-9-1-16,4-9-2 16,7-13 1-16,7-5 0 15,3-10 0-15,4-8 0 16,3-9 0-16,1-7 0 15,2-10 1-15,-3-7-1 16,2-3 0-16,-1-3 0 16,-3 2 0-16,0 1 0 15,-4 7 0-15,-1 7 0 16,-2 11 0-16,-10 4 0 15,15 27-2-15,-10-1-1 0,4 13-5 16,-10-6-26-16,15 11-2 16,-7-14-1-16,9 2-1 15</inkml:trace>
  <inkml:trace contextRef="#ctx0" brushRef="#br0" timeOffset="470039.9993">8324 15624 24 0,'-6'-18'34'15,"6"5"1"-15,-7-1-1 16,7 14-28-16,-7-17-2 16,7 17 1-16,0 0-2 15,0 0 0-15,-14 24-1 16,9 5-1-16,-4 11 1 15,1 11-1-15,-3 8 0 16,-1 10-1-16,-1 0 1 0,0-1 0 16,-1-7-1-16,4-7 1 15,5-14-1-15,3-12 0 16,5-14 1-16,-3-14-1 15,21-14 1-15,-5-10-1 16,-1-14 1-16,3-6 0 16,-4-9 0-16,3-6 0 15,-5-5 0-15,0-2 0 16,-2 4 0-16,-4 4 0 15,1 9 1-15,-2 7-1 16,-2 9 0-16,-1 11 1 16,0-9-63-16,1-57 58 15,-2 104-2 1,6 4-2-16,5 5 2 15,1 4-2-15,4 0-1 0,5-5 1 16,6 21 62-16,2 58-57 16,5-96 1-16,-1-9 1 15,6-5 1-15,-1-5 0 16,-1-3-1-16,-1-5 1 15,-5 2 0-15,-5 0 0 16,-3 2-1-16,-6 7 1 16,-7 8-1-16,-11 1 0 15,8 35 0-15,-13 1 0 16,-1 14-1-16,-2 10 0 15,0 7-1-15,1 12-2 16,1-13-2-16,20-89-22 31,1 80-4-31,13-11 1 0</inkml:trace>
  <inkml:trace contextRef="#ctx0" brushRef="#br0" timeOffset="470506.0459">9219 15940 34 0,'-18'-1'35'0,"-4"7"1"16,-5-3 0-16,1 11-28 15,-7 7-7 1,5 9-2-1,-2 5-1-15,7 9 1 16,5-2-2-16,6 0 1 0,6-2-2 16,6-4 0-16,13-16 3 15,5-12 2-15,10-21 0 16,2-8-1-16,4-11 0 15,0-8-1-15,-2-3 2 16,-3-2-2-16,-4-3 2 16,-5 8-2-16,-6 5 1 15,-8 8 1-15,-6 9-1 16,0 18 0-16,-11-3 0 15,1 16 0-15,-3 8 0 16,3 8 0-16,-4 9 0 16,5 6 0-16,3 3-1 15,4-2 2-15,5-3-3 0,4-8 1 16,9-4-3-1,0-16-2-15,13 2-6 0,-10 61 18 16,-78 0-35 0,88-106-4-1,1 1 2-15</inkml:trace>
  <inkml:trace contextRef="#ctx0" brushRef="#br0" timeOffset="470847.08">9428 16150 35 0,'-6'25'34'15,"-7"3"0"-15,8 1 0 16,-6-2-30-16,8 5-2 15,0-6 0-15,3 1-1 16,-1-9 0-16,4-3-1 0,-3-15 1 16,8 14-2-16,-8-14 1 15,11-11-54-15,-6 73 50 16,9-97 0-1,-5-11-3-15,4 0 4 16,-6-8-3-16,4 7 2 16,-6-1-1-16,2 4 58 15,-1-76-54-15,-5 101 3 16,-1 7-2-16,0 12 1 15,6-10-2-15,-6 10-1 16,18 41-3-16,13 55 6 31,1-116-9-31,18 11-18 16,-3-5-3-16,9-1 0 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C0CED2-B50B-4661-B485-D41B532DF01E}" type="datetimeFigureOut">
              <a:rPr lang="en-NZ" smtClean="0"/>
              <a:t>11/11/2014</a:t>
            </a:fld>
            <a:endParaRPr lang="en-NZ"/>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394408-1737-47AB-A781-CE804F38670C}" type="slidenum">
              <a:rPr lang="en-NZ" smtClean="0"/>
              <a:t>‹#›</a:t>
            </a:fld>
            <a:endParaRPr lang="en-NZ"/>
          </a:p>
        </p:txBody>
      </p:sp>
    </p:spTree>
    <p:extLst>
      <p:ext uri="{BB962C8B-B14F-4D97-AF65-F5344CB8AC3E}">
        <p14:creationId xmlns:p14="http://schemas.microsoft.com/office/powerpoint/2010/main" val="1613361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11/11/2014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11/11/2014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11/11/2014</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customXml" Target="../ink/ink3.xml"/><Relationship Id="rId4" Type="http://schemas.openxmlformats.org/officeDocument/2006/relationships/image" Target="../media/image30.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gif"/><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customXml" Target="../ink/ink4.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97"/>
          <p:cNvSpPr>
            <a:spLocks noRot="1" noChangeArrowheads="1"/>
          </p:cNvSpPr>
          <p:nvPr/>
        </p:nvSpPr>
        <p:spPr bwMode="auto">
          <a:xfrm>
            <a:off x="990600" y="152400"/>
            <a:ext cx="7386637" cy="608013"/>
          </a:xfrm>
          <a:prstGeom prst="rect">
            <a:avLst/>
          </a:prstGeom>
          <a:noFill/>
          <a:ln w="9525">
            <a:noFill/>
            <a:miter lim="800000"/>
            <a:headEnd/>
            <a:tailEnd/>
          </a:ln>
          <a:effectLst>
            <a:outerShdw dist="17961" dir="2700000" algn="ctr" rotWithShape="0">
              <a:srgbClr val="808080"/>
            </a:outerShdw>
          </a:effectLst>
        </p:spPr>
        <p:txBody>
          <a:bodyPr anchor="ctr"/>
          <a:lstStyle/>
          <a:p>
            <a:pPr algn="ctr"/>
            <a:r>
              <a:rPr lang="en-NZ" sz="3200" dirty="0" smtClean="0">
                <a:solidFill>
                  <a:srgbClr val="FFFF00"/>
                </a:solidFill>
                <a:latin typeface="TheSansBold-Plain"/>
              </a:rPr>
              <a:t>9Pipi 11 </a:t>
            </a:r>
            <a:r>
              <a:rPr lang="en-NZ" sz="3200" dirty="0" err="1" smtClean="0">
                <a:solidFill>
                  <a:srgbClr val="FFFF00"/>
                </a:solidFill>
                <a:latin typeface="TheSansBold-Plain"/>
              </a:rPr>
              <a:t>Whiringa</a:t>
            </a:r>
            <a:r>
              <a:rPr lang="en-NZ" sz="3200" dirty="0" smtClean="0">
                <a:solidFill>
                  <a:srgbClr val="FFFF00"/>
                </a:solidFill>
                <a:latin typeface="TheSansBold-Plain"/>
              </a:rPr>
              <a:t>-</a:t>
            </a:r>
            <a:r>
              <a:rPr lang="en-NZ" sz="3200" dirty="0" smtClean="0">
                <a:solidFill>
                  <a:srgbClr val="FFFF00"/>
                </a:solidFill>
                <a:latin typeface="TheSansBold-Plain"/>
                <a:cs typeface="Times New Roman" panose="02020603050405020304" pitchFamily="18" charset="0"/>
              </a:rPr>
              <a:t>Ā</a:t>
            </a:r>
            <a:r>
              <a:rPr lang="en-NZ" sz="3200" dirty="0" smtClean="0">
                <a:solidFill>
                  <a:srgbClr val="FFFF00"/>
                </a:solidFill>
                <a:latin typeface="TheSansBold-Plain"/>
              </a:rPr>
              <a:t>-</a:t>
            </a:r>
            <a:r>
              <a:rPr lang="en-NZ" sz="3200" dirty="0" err="1" smtClean="0">
                <a:solidFill>
                  <a:srgbClr val="FFFF00"/>
                </a:solidFill>
                <a:latin typeface="TheSansBold-Plain"/>
              </a:rPr>
              <a:t>Rangi</a:t>
            </a:r>
            <a:r>
              <a:rPr lang="en-NZ" sz="3200" dirty="0" smtClean="0">
                <a:solidFill>
                  <a:srgbClr val="FFFF00"/>
                </a:solidFill>
                <a:latin typeface="TheSansBold-Plain"/>
              </a:rPr>
              <a:t> 2014</a:t>
            </a:r>
            <a:endParaRPr lang="en-AU" sz="4000" dirty="0">
              <a:solidFill>
                <a:srgbClr val="FFFF00"/>
              </a:solidFill>
              <a:latin typeface="TheSansBold-Plain"/>
            </a:endParaRPr>
          </a:p>
        </p:txBody>
      </p:sp>
      <p:pic>
        <p:nvPicPr>
          <p:cNvPr id="5"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Group 2476"/>
          <p:cNvGraphicFramePr>
            <a:graphicFrameLocks/>
          </p:cNvGraphicFramePr>
          <p:nvPr>
            <p:extLst>
              <p:ext uri="{D42A27DB-BD31-4B8C-83A1-F6EECF244321}">
                <p14:modId xmlns:p14="http://schemas.microsoft.com/office/powerpoint/2010/main" val="4049215117"/>
              </p:ext>
            </p:extLst>
          </p:nvPr>
        </p:nvGraphicFramePr>
        <p:xfrm>
          <a:off x="214283" y="761999"/>
          <a:ext cx="8750332" cy="5017475"/>
        </p:xfrm>
        <a:graphic>
          <a:graphicData uri="http://schemas.openxmlformats.org/drawingml/2006/table">
            <a:tbl>
              <a:tblPr/>
              <a:tblGrid>
                <a:gridCol w="4716622"/>
                <a:gridCol w="4033710"/>
              </a:tblGrid>
              <a:tr h="52265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do</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learn</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009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latin typeface="TheSansBold-Plain"/>
                        </a:rPr>
                        <a:t>Preliminaries and roll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latin typeface="TheSansBold-Plain"/>
                        </a:rPr>
                        <a:t>The importance of starting well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009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Set some </a:t>
                      </a:r>
                      <a:r>
                        <a:rPr kumimoji="0" lang="en-US" sz="2000" b="0" i="0" u="none" strike="noStrike" cap="none" normalizeH="0" baseline="0" dirty="0" err="1" smtClean="0">
                          <a:ln>
                            <a:noFill/>
                          </a:ln>
                          <a:solidFill>
                            <a:schemeClr val="tx1"/>
                          </a:solidFill>
                          <a:effectLst/>
                          <a:latin typeface="TheSansBold-Plain"/>
                        </a:rPr>
                        <a:t>Scipad</a:t>
                      </a:r>
                      <a:r>
                        <a:rPr kumimoji="0" lang="en-US" sz="2000" b="0" i="0" u="none" strike="noStrike" cap="none" normalizeH="0" baseline="0" dirty="0" smtClean="0">
                          <a:ln>
                            <a:noFill/>
                          </a:ln>
                          <a:solidFill>
                            <a:schemeClr val="tx1"/>
                          </a:solidFill>
                          <a:effectLst/>
                          <a:latin typeface="TheSansBold-Plain"/>
                        </a:rPr>
                        <a:t> pages and have some time in class to complete them</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Pages 236 - 246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That the homework has already been started</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That </a:t>
                      </a:r>
                      <a:r>
                        <a:rPr kumimoji="0" lang="en-US" sz="2000" b="0" i="0" u="none" strike="noStrike" cap="none" normalizeH="0" baseline="0" dirty="0" err="1" smtClean="0">
                          <a:ln>
                            <a:noFill/>
                          </a:ln>
                          <a:solidFill>
                            <a:schemeClr val="tx1"/>
                          </a:solidFill>
                          <a:effectLst/>
                          <a:latin typeface="TheSansBold-Plain"/>
                        </a:rPr>
                        <a:t>Mr</a:t>
                      </a:r>
                      <a:r>
                        <a:rPr kumimoji="0" lang="en-US" sz="2000" b="0" i="0" u="none" strike="noStrike" cap="none" normalizeH="0" baseline="0" dirty="0" smtClean="0">
                          <a:ln>
                            <a:noFill/>
                          </a:ln>
                          <a:solidFill>
                            <a:schemeClr val="tx1"/>
                          </a:solidFill>
                          <a:effectLst/>
                          <a:latin typeface="TheSansBold-Plain"/>
                        </a:rPr>
                        <a:t> H will give us time to help us finish our HW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009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Use the laptops in the COW, if needed, to do the research questions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How to find the info needed.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009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1800" b="0" i="0" u="none" strike="noStrike" cap="none" normalizeH="0" baseline="0" dirty="0" smtClean="0">
                          <a:ln>
                            <a:noFill/>
                          </a:ln>
                          <a:solidFill>
                            <a:schemeClr val="tx1"/>
                          </a:solidFill>
                          <a:effectLst/>
                          <a:latin typeface="TheSansBold-Plain"/>
                        </a:rPr>
                        <a:t>Play Hangman to find the name of the new unit. Then have some time to work on the new title page, get our books marked and then write down the objectives of the new unit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defRPr/>
                      </a:pPr>
                      <a:r>
                        <a:rPr kumimoji="0" lang="en-US" sz="2000" b="0" i="0" u="none" strike="noStrike" cap="none" normalizeH="0" baseline="0" dirty="0" smtClean="0">
                          <a:ln>
                            <a:noFill/>
                          </a:ln>
                          <a:solidFill>
                            <a:schemeClr val="tx1"/>
                          </a:solidFill>
                          <a:effectLst/>
                          <a:latin typeface="TheSansBold-Plain"/>
                        </a:rPr>
                        <a:t>What we will be doing next.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276840" y="1105920"/>
              <a:ext cx="4770720" cy="4708440"/>
            </p14:xfrm>
          </p:contentPart>
        </mc:Choice>
        <mc:Fallback>
          <p:pic>
            <p:nvPicPr>
              <p:cNvPr id="2" name="Ink 1"/>
              <p:cNvPicPr/>
              <p:nvPr/>
            </p:nvPicPr>
            <p:blipFill>
              <a:blip r:embed="rId4"/>
              <a:stretch>
                <a:fillRect/>
              </a:stretch>
            </p:blipFill>
            <p:spPr>
              <a:xfrm>
                <a:off x="263880" y="1100520"/>
                <a:ext cx="4797000" cy="4725360"/>
              </a:xfrm>
              <a:prstGeom prst="rect">
                <a:avLst/>
              </a:prstGeom>
            </p:spPr>
          </p:pic>
        </mc:Fallback>
      </mc:AlternateContent>
    </p:spTree>
    <p:extLst>
      <p:ext uri="{BB962C8B-B14F-4D97-AF65-F5344CB8AC3E}">
        <p14:creationId xmlns:p14="http://schemas.microsoft.com/office/powerpoint/2010/main" val="1839866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Group 136"/>
          <p:cNvGraphicFramePr>
            <a:graphicFrameLocks/>
          </p:cNvGraphicFramePr>
          <p:nvPr>
            <p:extLst>
              <p:ext uri="{D42A27DB-BD31-4B8C-83A1-F6EECF244321}">
                <p14:modId xmlns:p14="http://schemas.microsoft.com/office/powerpoint/2010/main" val="2028816143"/>
              </p:ext>
            </p:extLst>
          </p:nvPr>
        </p:nvGraphicFramePr>
        <p:xfrm>
          <a:off x="533400" y="533400"/>
          <a:ext cx="8094663" cy="4643575"/>
        </p:xfrm>
        <a:graphic>
          <a:graphicData uri="http://schemas.openxmlformats.org/drawingml/2006/table">
            <a:tbl>
              <a:tblPr/>
              <a:tblGrid>
                <a:gridCol w="4048181"/>
                <a:gridCol w="4046482"/>
              </a:tblGrid>
              <a:tr h="45717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HW item</a:t>
                      </a:r>
                      <a:endPar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3200" b="0" i="0" u="none" strike="noStrike" cap="none" normalizeH="0" baseline="0" smtClean="0">
                          <a:ln>
                            <a:noFill/>
                          </a:ln>
                          <a:solidFill>
                            <a:srgbClr val="F3C00F"/>
                          </a:solidFill>
                          <a:effectLst>
                            <a:outerShdw blurRad="38100" dist="38100" dir="2700000" algn="tl">
                              <a:srgbClr val="000000"/>
                            </a:outerShdw>
                          </a:effectLst>
                          <a:latin typeface="TheSansBold-Plain" pitchFamily="34" charset="0"/>
                        </a:rPr>
                        <a:t>Skills practiced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err="1" smtClean="0">
                          <a:ln>
                            <a:noFill/>
                          </a:ln>
                          <a:solidFill>
                            <a:srgbClr val="92D050"/>
                          </a:solidFill>
                          <a:effectLst>
                            <a:outerShdw blurRad="38100" dist="38100" dir="2700000" algn="tl">
                              <a:srgbClr val="000000"/>
                            </a:outerShdw>
                          </a:effectLst>
                          <a:latin typeface="TheSansBold-Plain" pitchFamily="34" charset="0"/>
                        </a:rPr>
                        <a:t>Scipad</a:t>
                      </a:r>
                      <a:r>
                        <a:rPr kumimoji="0" lang="en-US" sz="20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 pages 152 - 163</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Wed 2</a:t>
                      </a:r>
                      <a:r>
                        <a:rPr kumimoji="0" lang="en-US" sz="20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nd</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July 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Ecology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err="1" smtClean="0">
                          <a:ln>
                            <a:noFill/>
                          </a:ln>
                          <a:solidFill>
                            <a:srgbClr val="92D050"/>
                          </a:solidFill>
                          <a:effectLst>
                            <a:outerShdw blurRad="38100" dist="38100" dir="2700000" algn="tl">
                              <a:srgbClr val="000000"/>
                            </a:outerShdw>
                          </a:effectLst>
                          <a:latin typeface="TheSansBold-Plain" pitchFamily="34" charset="0"/>
                        </a:rPr>
                        <a:t>Scipad</a:t>
                      </a:r>
                      <a:r>
                        <a:rPr kumimoji="0" lang="en-US" sz="20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 pages 49 - 57</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Thursday 21</a:t>
                      </a:r>
                      <a:r>
                        <a:rPr kumimoji="0" lang="en-US" sz="20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st</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August 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The particle nature of matter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Pages 181 – 201 (inclusive)</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Wed 15</a:t>
                      </a:r>
                      <a:r>
                        <a:rPr kumimoji="0" lang="en-US" sz="20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October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Digestion and foods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Topic Test: Food and Digestion</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Wed 24</a:t>
                      </a:r>
                      <a:r>
                        <a:rPr kumimoji="0" lang="en-US" sz="20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September 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Knowledge on ingestion, digestion, absorption, egestion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Practical Test: Food and Digestion</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Tues 23</a:t>
                      </a:r>
                      <a:r>
                        <a:rPr kumimoji="0" lang="en-US" sz="20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rd</a:t>
                      </a:r>
                      <a:r>
                        <a:rPr kumimoji="0" lang="en-US" sz="20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September14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Whether unknown foods have lipids, protein, glucose or starch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98785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3">
            <p14:nvContentPartPr>
              <p14:cNvPr id="2" name="Ink 1"/>
              <p14:cNvContentPartPr/>
              <p14:nvPr/>
            </p14:nvContentPartPr>
            <p14:xfrm>
              <a:off x="395280" y="216720"/>
              <a:ext cx="6803640" cy="570600"/>
            </p14:xfrm>
          </p:contentPart>
        </mc:Choice>
        <mc:Fallback xmlns="">
          <p:pic>
            <p:nvPicPr>
              <p:cNvPr id="2" name="Ink 1"/>
              <p:cNvPicPr/>
              <p:nvPr/>
            </p:nvPicPr>
            <p:blipFill>
              <a:blip r:embed="rId4"/>
              <a:stretch>
                <a:fillRect/>
              </a:stretch>
            </p:blipFill>
            <p:spPr>
              <a:xfrm>
                <a:off x="385560" y="201240"/>
                <a:ext cx="6818040" cy="6019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p14:cNvContentPartPr/>
              <p14:nvPr/>
            </p14:nvContentPartPr>
            <p14:xfrm>
              <a:off x="408960" y="972720"/>
              <a:ext cx="8602920" cy="5245560"/>
            </p14:xfrm>
          </p:contentPart>
        </mc:Choice>
        <mc:Fallback xmlns="">
          <p:pic>
            <p:nvPicPr>
              <p:cNvPr id="3" name="Ink 2"/>
              <p:cNvPicPr/>
              <p:nvPr/>
            </p:nvPicPr>
            <p:blipFill>
              <a:blip r:embed="rId6"/>
              <a:stretch>
                <a:fillRect/>
              </a:stretch>
            </p:blipFill>
            <p:spPr>
              <a:xfrm>
                <a:off x="399240" y="960840"/>
                <a:ext cx="8620200" cy="5260320"/>
              </a:xfrm>
              <a:prstGeom prst="rect">
                <a:avLst/>
              </a:prstGeom>
            </p:spPr>
          </p:pic>
        </mc:Fallback>
      </mc:AlternateContent>
    </p:spTree>
    <p:extLst>
      <p:ext uri="{BB962C8B-B14F-4D97-AF65-F5344CB8AC3E}">
        <p14:creationId xmlns:p14="http://schemas.microsoft.com/office/powerpoint/2010/main" val="12279358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stretch>
            <a:fillRect/>
          </a:stretch>
        </p:blipFill>
        <p:spPr>
          <a:xfrm>
            <a:off x="0" y="0"/>
            <a:ext cx="8534400" cy="6858000"/>
          </a:xfrm>
          <a:prstGeom prst="rect">
            <a:avLst/>
          </a:prstGeom>
        </p:spPr>
      </p:pic>
      <mc:AlternateContent xmlns:mc="http://schemas.openxmlformats.org/markup-compatibility/2006" xmlns:p14="http://schemas.microsoft.com/office/powerpoint/2010/main">
        <mc:Choice Requires="p14">
          <p:contentPart p14:bwMode="auto" r:id="rId4">
            <p14:nvContentPartPr>
              <p14:cNvPr id="3" name="Ink 2"/>
              <p14:cNvContentPartPr/>
              <p14:nvPr/>
            </p14:nvContentPartPr>
            <p14:xfrm>
              <a:off x="310680" y="253080"/>
              <a:ext cx="8015040" cy="6428880"/>
            </p14:xfrm>
          </p:contentPart>
        </mc:Choice>
        <mc:Fallback xmlns="">
          <p:pic>
            <p:nvPicPr>
              <p:cNvPr id="3" name="Ink 2"/>
              <p:cNvPicPr/>
              <p:nvPr/>
            </p:nvPicPr>
            <p:blipFill>
              <a:blip r:embed="rId5"/>
              <a:stretch>
                <a:fillRect/>
              </a:stretch>
            </p:blipFill>
            <p:spPr>
              <a:xfrm>
                <a:off x="297360" y="245880"/>
                <a:ext cx="8033760" cy="6442200"/>
              </a:xfrm>
              <a:prstGeom prst="rect">
                <a:avLst/>
              </a:prstGeom>
            </p:spPr>
          </p:pic>
        </mc:Fallback>
      </mc:AlternateContent>
    </p:spTree>
    <p:extLst>
      <p:ext uri="{BB962C8B-B14F-4D97-AF65-F5344CB8AC3E}">
        <p14:creationId xmlns:p14="http://schemas.microsoft.com/office/powerpoint/2010/main" val="9508460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63840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6991</TotalTime>
  <Words>215</Words>
  <Application>Microsoft Office PowerPoint</Application>
  <PresentationFormat>On-screen Show (4:3)</PresentationFormat>
  <Paragraphs>30</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Calibri</vt:lpstr>
      <vt:lpstr>Candara</vt:lpstr>
      <vt:lpstr>Symbol</vt:lpstr>
      <vt:lpstr>TheSansBold-Plain</vt:lpstr>
      <vt:lpstr>Times New Roman</vt:lpstr>
      <vt:lpstr>Wingdings</vt:lpstr>
      <vt:lpstr>Waveform</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Haggis.Henderson</dc:creator>
  <cp:lastModifiedBy>Haggis.Henderson</cp:lastModifiedBy>
  <cp:revision>334</cp:revision>
  <dcterms:created xsi:type="dcterms:W3CDTF">2006-08-16T00:00:00Z</dcterms:created>
  <dcterms:modified xsi:type="dcterms:W3CDTF">2014-11-10T22:18:13Z</dcterms:modified>
</cp:coreProperties>
</file>