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455" r:id="rId2"/>
    <p:sldId id="305" r:id="rId3"/>
    <p:sldId id="495" r:id="rId4"/>
    <p:sldId id="496" r:id="rId5"/>
    <p:sldId id="497" r:id="rId6"/>
    <p:sldId id="49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5" d="100"/>
          <a:sy n="75" d="100"/>
        </p:scale>
        <p:origin x="312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3T23:35:33.37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9730 4707 83 0,'-8'62'41'15,"6"10"-3"-15,-5-17 1 16,15-9-34-16,22-40-1 16,38-50 1-16,41-66 0 15,52-61 1-15,51-65-3 16,42-42 0-16,36-30-10 15,0-32-31-15,9 19-1 0,-33 14-2 16,-36 47-3-16</inkml:trace>
  <inkml:trace contextRef="#ctx0" brushRef="#br0" timeOffset="1381.1381">10414 7591 51 0,'-3'-17'35'0,"-1"-2"1"16,4 19 0-16,-12-16-21 0,15 43-3 15,-12 13-1-15,8 35-2 16,-15 14-2-16,7 14-1 16,-6-5-2-16,12-8-1 15,16-37 1-15,36-60 0 16,48-84 1-16,63-88-1 15,117-73-7-15,15-89-19 16,73-45-18-16,15-44-3 16,2-12-3-16</inkml:trace>
  <inkml:trace contextRef="#ctx0" brushRef="#br0" timeOffset="2628.2628">11149 10266 85 0,'13'12'37'16,"-5"23"3"-16,-8 10-2 15,5 23-33-15,-10 3-3 16,8 3 1-16,-1-6 1 15,9-14 2-15,15-43-2 16,29-55-2-16,37-73 3 16,50-68-2-16,55-65-2 0,54-59-6 15,98-38-30-15,-18-35-5 16,16 0 0-16,-27 11-1 15</inkml:trace>
  <inkml:trace contextRef="#ctx0" brushRef="#br0" timeOffset="4096.4096">12916 15403 14 0,'-17'-25'27'0,"3"3"-12"0,4 7-3 16,-9-9 0-16,12 12 2 15,-13-11-1-15,17 12-2 16,-15-10 0-16,18 21-1 15,-18-20-1-15,18 20 0 16,-15 16-2-16,11 24 1 16,-7 18-1-16,4 25-2 15,-4 1 0-15,7 2-1 16,13-21 1-16,23-33-1 15,27-63-1-15,87-67 0 16,14-70-2-16,47-78-7 16,53-39-30-16,12-46-1 15,2-5-2-15,-36-4-2 16</inkml:trace>
  <inkml:trace contextRef="#ctx0" brushRef="#br0" timeOffset="9661.9661">10033 13731 52 0,'-14'-5'37'16,"-6"4"-1"-16,0 11 1 15,-12 4-29-15,9 16-2 0,-13 8 0 16,3 15-2-16,-6 7-1 16,5 12 0-16,0-1-1 15,7 2-1-15,6-6 1 16,10-6-2-16,11-14 1 15,12-12-1-15,13-16 0 16,9-17 0-16,13-12 0 16,4-12 0-16,3-8 1 15,1-4-1-15,-6-2 1 16,-5 5-1-16,-8 2 0 15,-9 8 0-15,-12 13 0 16,-15 8 0-16,7 23 0 0,-12 5 0 16,-4 6-1-16,-1 7-1 15,2 4-3-15,-4-12-19 16,14 9-14-16,1-14-1 15,8 0-1-15,3-15 1 16</inkml:trace>
  <inkml:trace contextRef="#ctx0" brushRef="#br0" timeOffset="10038.0037">10270 14356 52 0,'-1'11'36'0,"1"-11"1"16,9 14-1-16,-9-14-32 16,30-8 3-16,-11-7-2 15,9 2-1-15,-2-9 0 16,3-1-1-16,-8-2-1 15,2-2 0-15,-9 0 1 16,-6 4-2-16,-8 4 1 16,-8 5-1-16,-8 5 0 15,-4 6 0-15,-4 7-1 16,-4 9 1-16,-3 6-1 15,3 7 1-15,1 6-1 16,8 4 1-16,5 1-1 16,7 1-1-16,10 0-1 15,4-9-4-15,21 5-30 0,-4-15-2 16,19-1-2-16,-1-9 0 15</inkml:trace>
  <inkml:trace contextRef="#ctx0" brushRef="#br0" timeOffset="10541.054">10754 14262 9 0,'0'0'32'16,"0"0"1"-16,0 0 1 15,18 7-19-15,-23-18 0 16,5 11-2-16,0 0-2 16,0 0-2-16,0 0-2 15,-17 11-2-15,-2-2-1 16,4 10 0-16,-10 4 0 15,-1 7-2-15,2 3 0 16,1 8 1-16,4-1-2 16,5-1 1-16,11-2-1 15,10-5-1-15,10-7 1 0,10-14-1 16,9-9 0-1,5-10 0-15,1-14 0 0,1-6 0 16,-6-8 0-16,-6-3 0 16,-11-5 0-16,-9 5 0 15,-13 2 0-15,-12 7-2 16,-8 10-1-16,-11 2-3 15,3 22-12-15,-9-6-21 16,10 12 0-16,-3-3-1 16,16 5 0-16</inkml:trace>
  <inkml:trace contextRef="#ctx0" brushRef="#br0" timeOffset="11128.1127">11226 14161 67 0,'-22'8'39'16,"-7"-3"0"-16,6 12 1 15,-7 0-37-15,6 1 0 16,5 1-1-16,4 3 0 16,2-2-1-16,7 1 0 15,6-3 0-15,6-3-1 16,5-6 0-16,8-5 0 15,3-4 1-15,8-3-1 16,1-4 0-16,2 1 0 16,-3 3 1-16,-2 4-1 15,-3 5 1-15,-9 8-1 0,-11 7 1 16,-7 7 0-16,-11 4-1 15,-3 3 1-15,-5 0-1 16,0-5 0-16,1-2-1 16,1-11-2-16,12-5-4 15,7-12-32-15,4-18 1 16,14-11-3-16,11 0 1 15</inkml:trace>
  <inkml:trace contextRef="#ctx0" brushRef="#br0" timeOffset="11676.1675">11523 14254 63 0,'-12'8'40'0,"4"8"-2"16,-6-9 3-16,7 4-35 15,-2-5-2-15,4 7 1 16,0 1-2-16,5 6 0 15,-1 0-1-15,5 5-1 16,-2 0 1-16,5 1-1 16,0-2 0-16,4-4 0 15,1-8-1-15,5-10 1 16,1-11 0-16,4-10-1 15,-3-11 1-15,6-8-1 16,-1-4 0-16,0-4 1 16,-2 1-1-16,-1 5 0 15,-7 12 0-15,1 10 0 16,-15 18 0-16,8 19-1 15,-12 20 1-15,-7 15 0 0,-1 19 0 16,-6 13 0-16,0 11-1 16,-2 2 1-16,3-3-1 15,1-5 1-15,5-14-1 16,4-15 1-16,2-15-1 15,4-18 1-15,1-29 0 16,0 0 1-16,11-30-1 16,-4-12 0-16,-3-10 1 15,2-4 0-15,-3-9 0 16,2-3 0-16,0 5-1 15,-3 3 1-15,-1 8-1 16,3 5-1-16,1 9-1 0,0 2-3 16,14 14-3-16,-7-13-13 15,16 24-18-15,-2-11 0 16,10 13-2-16,-4-10 2 15</inkml:trace>
  <inkml:trace contextRef="#ctx0" brushRef="#br0" timeOffset="12045.2044">12040 14281 70 0,'-7'15'39'0,"3"0"0"16,-9-6 0-16,2 10-34 16,-3 0 1-16,8 10-1 15,-6-1-1-15,2 6-1 16,1-1 0-16,2-1-1 15,1-5 0-15,0-3-1 0,2-5 0 16,5-8 0-16,-1-11 0 16,13-7-1-16,-2-10 0 15,5-8 0-15,1-5 0 16,5-4 1-16,-1-7-1 15,1 2 0-15,-1 1 0 16,-5 5 0-16,-2 9 0 16,0 6 0-16,-14 18 0 15,15-4 0-15,-10 19-1 16,-1 5-1-16,6 11-1 15,-6 1 0-15,12 4-2 16,-4-4-2-16,12 6-4 16,-10-24-23-16,19 13-4 15,-9-22-1-15,13 1 1 0</inkml:trace>
  <inkml:trace contextRef="#ctx0" brushRef="#br0" timeOffset="12269.2268">12516 14258 67 0,'-7'-28'38'0,"0"14"-1"15,-7-2 1-15,4 18-32 16,-6 3-1-16,4 14 0 16,-4 8-2-16,3 6 0 15,1 3-1-15,5 4 0 16,3-4-1-16,4-4 0 15,9-6-1-15,5-15-1 16,12-11-5-16,2-23-23 0,18-2-11 16,-1-20 2-16,14-3-4 15</inkml:trace>
  <inkml:trace contextRef="#ctx0" brushRef="#br0" timeOffset="12650.2649">12926 13808 91 0,'-37'30'40'15,"8"19"3"-15,-9-4-4 16,8 7-36-16,6 1-1 16,6 5-1-16,6 0 0 15,2-3 0-15,7-4 0 16,4-5 0-16,4-5-1 15,3-5 1-15,0-8-1 0,2-8 0 16,2-8 0-16,-1-7 0 16,3-10 0-16,5-9 0 15,-3-9 0-15,3-7 0 16,3-4 1-16,2-1-1 15,-2 0 0-15,-1 7 0 16,-2 8 1-16,-1 10-1 16,-4 13 0-16,-4 13 1 15,-3 8-1-15,-1 5 0 16,1 6-2-16,0 1 0 15,4 2-4-15,-5-19-16 16,16 10-19-16,-7-19 1 0,18 4-2 16,-4-17 0-16</inkml:trace>
  <inkml:trace contextRef="#ctx0" brushRef="#br0" timeOffset="12796.2795">13394 14442 95 0,'-14'12'42'0,"-10"-12"-1"16,6-7-13-16,1-10-66 15,-1 0-2-15,14 3-3 16,1-8-1-16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3T22:54:59.041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1296 12521 57 0,'-14'4'35'0,"0"-6"-2"16,14 2 0-16,-11-10-29 15,11 10-1-15,6-27-1 16,8 7 1-16,3-7-2 16,9-4-1-16,4-9 1 15,10-3-2-15,8-6 1 16,9-1 0-16,10 0 0 15,6-3-1-15,7 2 1 16,3 1 0-16,6 2 0 16,3 1 1-16,5 4-2 15,6 0 2-15,1 1-1 16,7-1 0-16,5 1 0 15,7-1 1-15,11-3-1 0,9-3 0 16,8 1 0-16,2-2-1 16,12 1 1-16,6-2 0 15,9 2 0-15,3 2 0 16,9 2 1-16,2 0 1 15,5 4-1-15,8-3 1 16,4 3-2-16,3-2 3 16,3 0-2-16,5-1 0 15,2-2 0-15,-1-1-1 16,6-3 1-16,0-1-1 15,0-2 1-15,8-1-2 16,0 4 2-16,2 0-1 16,6 3 0-16,2 3-1 15,1 1 2-15,1 4-1 0,-1 3 1 16,-6 3-1-16,2 1 1 15,2-1 0-15,-5 1-1 16,3 3 1-16,3-1-1 16,-2 0 0-16,8-1 0 15,6-1 0-15,-1 4-1 16,4 1 1-16,-3 4 0 15,-2 5 0-15,1 2 0 16,2 7 0-16,-7 4 0 16,3 5-1-16,1 4 1 15,-2 4 0-15,2 1 0 16,4 3 0-16,-1 0 0 15,1 3 1-15,1 1-1 16,-2 0 0-16,0 4 1 16,-2 0-1-16,2 3 1 0,-3 1-1 15,1 4 0-15,2-1 1 16,-1 8-2-16,-5 2 1 15,-3 1-1-15,0 1 0 16,-4 1 0-16,1 4 1 16,1 1-2-16,-6 1 2 15,2 0-2-15,-2 4 3 16,-1 1-2-16,-1 3 2 15,-3 2-2-15,-8 1 1 16,-7 4-1-16,-3 0-1 16,-6 2 1-16,-5-1-1 15,-7 0 2-15,4 3-2 0,-2 3 1 16,3 1-1-1,2-1 2-15,0 0 0 0,4 0 0 16,3-1 2-16,1 2-2 16,-4-2 0-16,-5-3 0 15,-2 3 0-15,-5 1 0 16,0 4 0-16,-7 4 0 15,0 0-2-15,-5 1 1 16,-1-2 3-16,-1 5-1 16,2-4-1-16,-3-1 0 15,1-2 1-15,-2-4 0 16,0 1-1-16,-5 2 1 15,-2-2-4-15,-90-35 3 16,13 3 1-16,0-1-1 16,14 3 0-16,-5-3-2 0,6 2-1 15,-3 3-6-15,9 0-27 16,-9 0-4-16,5 2-2 15,-10-1 2-15</inkml:trace>
  <inkml:trace contextRef="#ctx0" brushRef="#br1" timeOffset="23757.3755">902 4922 33 0,'0'0'26'15,"0"0"3"-15,-12-12-1 16,12 12-18-16,0 0-2 16,0 0-1-16,0 27-1 15,5-2 2-15,15 14-2 16,-3 12 0-16,11 17-1 15,2 9 0-15,5 14-2 16,0 6 0-16,-2 4-1 16,-4-6 1-16,-3-5-2 15,-4-13-1-15,-6-20-5 16,5-11-18-16,-12-27-9 0,5-22-2 15,-4-20-1-15,0-14-1 16</inkml:trace>
  <inkml:trace contextRef="#ctx0" brushRef="#br1" timeOffset="24463.4461">952 5027 54 0,'-13'-22'31'15,"15"11"-1"-15,-2 11 1 16,16-18-26-16,7 12-1 15,4-4 1-15,15 5 0 16,1-4 1-16,13 2-1 16,-3-6-1-16,8 4-1 15,-2-9 0-15,2-1-2 16,-8-5 0-16,-3 1 0 15,-7-3-1-15,-4 3 1 16,-8 5-2-16,-5 2 1 16,-9 4-1-16,-5 5 1 15,-12 7-1-15,10 2-1 16,-10-2 1-16,0 0-1 15,1 16 1-15,-1-16-1 16,0 15 1-16,0-15 1 0,5 16-1 16,-5-16 2-16,12 22 0 15,0-5 1-15,-2 5-1 16,7 8 1-16,1 6 2 15,8 11-3-15,2 6 3 16,3 7-3-16,0 5 2 16,6 3-2-16,0-5 1 15,2-3-2-15,-2-7 1 16,-4-7 0-16,0-8-1 15,-3-7 0-15,-3-5 0 16,-8-7 0-16,-3 0 0 16,-6-3 0-16,-8 0 0 15,-7 0 0-15,-7 0-1 16,-10 0 1-16,-12 4 0 0,-15 7 0 15,-13 0 1-15,-15 6-1 16,-7 1 2-16,-9 4-1 16,-4 0 2-16,1-1-2 15,5-5-1-15,9-13-5 16,28-4-28-16,5-20-2 15,21-6-3-15,14-20 0 16</inkml:trace>
  <inkml:trace contextRef="#ctx0" brushRef="#br1" timeOffset="25762.576">1782 6311 24 0,'0'0'14'0,"0"0"2"15,9 12 1-15,-9-12-1 16,7 24 0-16,-4-9-3 15,6 11-4-15,-5 1-1 16,11 9 0-16,-6-2-3 0,11 9 0 16,-5-4-1-16,9 8 0 15,-2 0-1-15,7 4 0 16,-3 0 0-16,1 6 0 15,1-2-1-15,-1 6 0 16,1 3 0-16,-3 1-1 16,-2 1 1-16,-1 1-1 15,-2-1 1-15,-1 5-1 16,-3 1 0-16,2 1 0 15,-4 0 1-15,5 3 0 16,-1-3 0-16,0 4-1 16,-1-1 0-16,5 0-1 15,0-2 1-15,0-2-1 16,-2 3 1-16,1 2-2 0,3 1 2 15,-2 0-1-15,-1-4 1 16,1 4 1-16,-4 0-1 16,4-1 0-16,0 0 1 15,0-3-1-15,0 5 0 16,0-1 0-16,2 2 0 15,0 3 0-15,2-1 0 16,-2 2-1-16,0 0 1 16,1 0-1-16,-1 3 0 15,-1 2 1-15,-1-3-1 16,-1-1 0-16,-3-3 0 15,4 0 0-15,-3-3-1 16,-1-4 1-16,1-7-1 0,3 0 0 16,-1-3 0-1,3 2 1-15,-1-2-1 0,0-1 1 16,3 0 1-16,-1-1 0 15,2-3-1-15,0-2 0 16,-2 1-1-16,-1-4-1 16,-3 0 1-16,2 2-1 15,-3-1 2-15,-1 4-2 16,-2 4 1-16,2 4 0 15,-1-1 1-15,1-3 1 16,-1 0-1-16,0-9-1 16,-1-5-4-16,-4-23-6 15,4-6-23-15,-17-21-1 16,13-18-2-16,-18-17-1 15</inkml:trace>
  <inkml:trace contextRef="#ctx0" brushRef="#br1" timeOffset="26252.625">2871 11018 60 0,'0'0'32'16,"-17"-3"0"-16,17 3 0 16,-14-4-28-16,14 4 1 15,0 0-2-15,0 0 3 16,0 0-2-16,14 5-1 15,6 7 0-15,10 7-2 16,7 8 2-16,10 10-2 16,7 5 2-16,4 10-1 15,3 1 0-15,0 3 1 16,-5-8-1-16,-4-7 0 15,-6-11-1-15,-6-21 1 16,-8-28-1-16,-11-25 0 0,-6-26 1 16,-4-23 0-16,-4-22-1 15,-5-15-2-15,-1-3-4 16,-14-8-23-16,13 24-6 15,-10 4-3-15,9 28-1 16</inkml:trace>
  <inkml:trace contextRef="#ctx0" brushRef="#br1" timeOffset="30648.0645">1475 5562 19 0,'0'0'24'15,"-15"8"2"-15,15-8 0 16,0 0-18-16,-12 8-2 16,12-8-2-16,0 0 1 15,0 0 0-15,0 0 0 16,23-3 1-16,-6-10 0 15,13 1 0-15,4-11 1 16,18 0-2-16,4-8-1 16,13 0-2-16,1-3 0 15,3 1-1-15,-3 2 0 16,-2 5-1-16,-7 2 0 15,-10 7 0-15,-11 2 0 16,-6 3 0-16,-4 3 0 0,-4-1 0 16,-3 2 0-16,-1 1 0 15,1-1 0-15,-2 0 0 16,0 1 0-16,-4 0 0 15,0 2-3-15,-17 5-4 16,24-3-15-16,-24 3-7 16,0 0-3-16,0 0 1 15</inkml:trace>
  <inkml:trace contextRef="#ctx0" brushRef="#br1" timeOffset="30976.0973">2065 5143 59 0,'-18'5'32'16,"18"-5"0"-16,0 0-1 15,0 0-24-15,24-25-3 16,7 13 1-16,3-9-3 15,11 5 2-15,0-3-2 16,6 8-1-16,-2 2 1 16,-2 9-1-16,-10 9 2 15,-7 10-2-15,-12 11 2 16,-15 12-3-16,-17 8 3 15,-10 5-3-15,-7 3 0 16,-9-12-11-16,9 2-24 16,0-18 0-16,15-9-2 15,16-21 1-15</inkml:trace>
  <inkml:trace contextRef="#ctx0" brushRef="#br1" timeOffset="33406.3403">1347 5807 39 0,'10'-16'14'0,"-10"16"4"0,15-9 2 16,-4 5-1-16,-1-8-12 15,4 5-4-15,2-4 0 16,2 2-2-16,0-1 0 16,4 2 0-16,-1-3-1 15,3 3 1-15,-3-1 0 16,2 0-1-16,2 1 1 15,-1 1 0-15,2-1 1 16,3 2-1-16,0-3 0 16,3 2 1-16,0-2 1 15,7 1-1-15,-6-4 0 16,5 3 1-16,0-2-1 15,-3 3 1-15,-2-2-1 16,3 3 0-16,-6-1 0 0,2 2 0 16,-3 2-1-16,0 1-1 15,-2 1 1-15,-2 1 0 16,0 1-1-16,-2 2 0 15,-1-1 0-15,0 3 1 16,-2-2-1-16,-2-1 0 16,3 2 1-16,-2 0-1 15,0-2 0-15,1 1 0 16,-2 0 0-16,2-1 1 15,0 0-1-15,0 0 0 16,0 0 0-16,1 2 0 16,0-2 0-16,1 0 1 15,0 0-1-15,4 0 0 0,-4 1 0 16,1 0 0-16,0-1 0 15,-2-1 0-15,2 2 0 16,0-1 0-16,-3 2 1 16,2 0-1-16,-3 0 0 15,1 1 0-15,1 2-1 16,0-2 1-16,-1 2 0 15,0 1-1-15,1-1 1 16,-1 0-1-16,1 2 1 16,0-1 0-16,-2-2 0 15,1 2 0-15,2-1 0 16,0 1 0-16,2-1 0 15,1-1 0-15,-1 1 0 16,4 0 0-16,-1 0 0 0,0 2 0 16,0-1 0-16,1 0 1 15,-2 1-2-15,0 0 1 16,2 1 0-16,-4-1 1 15,3 0-1-15,-2 3 0 16,-2-2-1-16,2 0 2 16,-2 0-1-16,0 2 0 15,0 1-1-15,0 1 3 16,-2 2 0-16,2-1 0 15,-1 1 0-15,-1 0-1 16,1 2 1-16,0-3-2 16,1-1 2-16,-1-1-3 15,2-1 1-15,0-1 0 16,0 2 0-16,3-1 0 15,2 1 0-15,-1-1 0 0,1 2 0 16,0-1 0-16,-2 5 0 16,1-1 0-16,-1 1-1 15,-1 2 1-15,1 0 0 16,-1 1 0-16,-2 2 0 15,3-2 0-15,-4 2 0 16,2-1 0-16,2 1 0 16,-2-1 0-16,2 2-1 15,2-2 1-15,-1 2 0 16,1-1-1-16,0-1 1 15,1 4 0-15,-2-1-1 16,2 0 1-16,-4 4 0 16,0 1 1-16,3-1 0 15,-3 2 0-15,3 3 0 0,1-1 1 16,2 0-2-16,-2 3 2 15,2-2-1-15,3 4-1 16,-4-5 0-16,4 4 0 16,-2 0-1-16,1 1 1 15,-4 1 0-15,3-1-1 16,-1 1 1-16,1-1 0 15,-1 1-1-15,-2 1 1 16,2-2-1-16,-1 3 1 16,-3 0 0-16,2 1 0 15,-4-1 0-15,2 2 0 16,1-2 1-16,0 1-2 15,4 0 2-15,-1-2-1 0,2 1-1 16,1 1 1-16,0 2 0 16,1-1 0-16,0 2-1 15,-1-1 1-15,-4 0 0 16,2-1 0-16,-3 1 0 15,1-5 0-15,-1 3-1 16,0 2 1-16,-1-1-1 16,-1 0 0-16,1 0 1 15,2-1 0-15,-1 2-1 16,2 3 1-16,0-1-1 15,-2 0 1-15,3 2 0 16,0 3 0-16,1-2 0 16,-3 4 0-16,1-2 1 15,0 2-1-15,-4-2 2 0,0 0-3 16,3 0 3-16,-6-2-3 15,1 1 3-15,-3-2-2 16,-1 0-1-16,1 0 1 16,-3 1 0-16,-1 0 0 15,4 0 0-15,-2 2 0 16,0 0 0-16,0-4 1 15,0 3 0-15,0 0-1 16,-3-5 2-16,2-1-1 16,-4 0 0-16,2-1 0 15,-3-1 1-15,1-2-1 16,-1 1-1-16,2-2 1 15,-2-1-1-15,0-2 1 16,3-1-1-16,-1-2 0 16,-2-1 0-16,0-2 0 0,1 0 1 15,0-5-1-15,-1 0 0 16,0 0 0-16,-3-5 0 15,1-3 1-15,-2-2-1 16,-2-4 0-16,-9-10-1 16,11 15 1-16,-11-15 0 15,0 0 0-15,3 14-1 16,-3-14 1-16,0 0 0 15,-14 15-1-15,14-15 1 16,-7 14 0-16,7-14-1 16,0 0-1-16,-4 18-4 15,4-18-22-15,0 0-4 16,0 0-2-16,13-13 1 15</inkml:trace>
  <inkml:trace contextRef="#ctx0" brushRef="#br1" timeOffset="39213.921">1684 5766 12 0,'0'0'25'16,"2"-9"-1"-16,-2 9-3 15,0 0-4-15,0 0-4 16,-5-13-3-16,5 13-3 16,9-11-3-16,1 3-2 15,2-1-2-15,2 0 1 16,2-3-1-16,1 4 0 15,4-1 1-15,-1 1-1 16,3-2 1-16,1 3 0 16,1-2 0-16,4-1 0 15,-2-2 0-15,6-2 1 16,-2-4-1-16,6 1 1 15,1-7 0-15,9 2-1 0,-3-4 1 16,3-1-1-16,3 0 0 16,2 2 0-16,-1 0 0 15,2 2-1-15,0 1 1 16,-2 4-1-16,-2-1 1 15,1 3-1-15,-5-2 1 16,3 2-1-16,1 0 0 16,-2 1-1-16,-2-2 2 15,0 1-1-15,2 1 0 16,0-3 0-16,1 3-1 15,3-1 1-15,-3 0-2 16,2 2 3-16,1 2-3 16,1-2 2-16,0 0-2 15,0 4 2-15,-3 1 0 0,3-1 0 16,-3 2 0-16,1 1-1 15,-3-1 1-15,5 1 0 16,0-1-1-16,2 2 1 16,3 1 0-16,3 0-1 15,1 0 1-15,-2 0 0 16,3 0 0-16,1 0 0 15,-1 2 0-15,0-1 0 16,-1 1 0-16,1-3 0 16,1 4 0-16,0-2 0 15,3 2 0-15,0 0 0 16,0 2 0-16,0 0 0 15,1 1 0-15,-6 0 0 0,0 3 1 16,1-1-1-16,-1-2 0 16,-1 3 0-16,-2-1 0 15,4-1 0-15,4 2 0 16,1 0 1-16,-2 0-1 15,-2 2 0-15,0 1 0 16,-2 1 0-16,1 1-1 16,-5 2 2-16,-4 0-2 15,0 1 1-15,0 0 0 16,2 2 1-16,2 1 1 15,3 0-3-15,-1 1 3 16,0-2-3-16,0 3 3 16,1 2-3-16,-4-3 3 15,-2 2-4-15,1 2 2 16,-3 2 0-16,-2-3 0 0,0 3 0 15,3 2 0-15,-2-1 0 16,4-1 0-16,3 3 0 16,-1-1 0-16,1 0 0 15,1 4 0-15,-2-2 0 16,2 4-1-16,-1 1 1 15,-4-1 0-15,-3 5 0 16,0-3 0-16,-2 3 0 16,2 2-1-16,0 1 3 15,-3-1-2-15,7-2 1 16,-1 2 1-16,4 0-1 15,0 2 1-15,0-1-1 16,-1 1 1-16,2-3-3 16,-3 6 3-16,-5-2-2 0,1 4 0 15,-1-1 0-15,-2-1 0 16,2 3 0-16,2-3-1 15,0-1 1-15,0 3 0 16,0-2 1-16,1-2-1 16,0 2 1-16,-2-2 0 15,-4 0 0-15,-1 2-1 16,0 1 3-16,-2-3-3 15,-1 0 0-15,3 4 0 16,1-1 0-16,-1 3 0 16,5 0 0-16,1-2 0 15,0 2 0-15,0 0 0 16,0-2 0-16,-2 2 0 0,2-1 0 15,-4 0 0-15,-1-1-1 16,2 3 1-16,-4-2 0 16,1 3 0-16,-3 2-2 15,4-2 2-15,-1 1-1 16,3 1 1-16,-2-2 0 15,-1 3-1-15,3-3 1 16,-1-1 0-16,-2 1 0 16,0 0 0-16,-2 1-1 15,0-2 0-15,-1-1 0 16,-1 0 1-16,1-1-1 15,1 2 0-15,-3-2 0 16,2-2 1-16,2 1-1 16,0-2 1-16,-2 2 0 0,3 0 0 15,-4-1 0-15,3-1-1 16,-4 2 1-16,-3-2 0 15,3 0 0-15,-4 2 1 16,0-1-1-16,-1 1 2 16,1-2-2-16,0-1 2 15,2 0-2-15,-2-3 1 16,2-1-3-16,1 2-10 15,-4-9-19-15,-2 0 0 16,-8-4-1-16,-7-3 0 16</inkml:trace>
  <inkml:trace contextRef="#ctx0" brushRef="#br1" timeOffset="41453.1449">2011 5801 43 0,'26'-17'27'16,"3"-7"-1"-16,11 1-1 15,9-8-24-15,8-7-1 16,12-6-2-16,11 1 0 15,3-5-1-15,4 3 2 0,0 0-1 16,3 2 1-16,0 9 2 16,-2-1 1-16,0 10 1 15,-4-3 1-15,4 10 0 16,-4-7 1-16,8 8 0 15,-4-5-1-15,6 2 0 16,3-5-2-16,6 2 0 16,0-3-1-16,4-1 1 15,2-2-2-15,2 4 0 16,-3-4 0-16,4 6 0 15,-4 0 1-15,2 0 0 16,-5 1-1-16,4 0 1 16,-1-1-1-16,4-1 1 0,6-4-1 15,1 1 1-15,2-2 0 16,4-1-1-16,-2-3 2 15,7 3-1-15,1-2 1 16,2 5 0-16,-4-3-1 16,0 7 1-16,-1 0 0 15,0 4 0-15,3 1-1 16,0 2-1-16,-5 2 1 15,3 2-1-15,-2-1 0 16,2 3 0-16,2-3 1 16,-1 4 0-16,-2 1-1 15,-2-1 1-15,-5 2 0 16,2 2 0-16,-4 5-1 15,-2 0 0-15,-3 2 0 0,-4 5-1 16,-5 1 1-16,2 1-1 16,-1 2 0-16,1 2 0 15,1-1 1-15,-2 2 0 16,2 0-1-16,0-1 1 15,4 2 0-15,-1 0 0 16,6-2 0-16,-5 2 0 16,-1 3-1-16,1-2 1 15,-3 3 0-15,2-1 0 16,0 0 0-16,2 3 0 15,-6 1-1-15,-1 2 1 16,1-2 0-16,-1 5 0 16,0-2 0-16,0 3 0 15,0-1-2-15,-2 1 2 16,-4-2 0-16,2 2 0 0,-3 0 0 15,-1-1 0-15,-2 1 0 16,-1 3 2-16,-1-3 0 16,-1 3-2-16,-2 1 2 15,-4 1-3-15,0 1 3 16,-4 3-2-16,1 2 2 15,-3-1-4-15,-2 2 2 16,2 2 0-16,1-1 0 16,0 0 0-16,1 1-1 15,-1-1 2-15,-1 1-2 16,-2-1 1-16,-2 4 0 15,-1 1 2-15,-1-1 0 16,-1 1-1-16,-2 3 0 16,0-1 0-16,0 3 1 0,-1 2-2 15,-1-2 2-15,-1 2-3 16,0 1 0-16,-2 1 1 15,4 0-1-15,2-2 2 16,-4-1-2-16,3 3 1 16,-2-3 0-16,1 0 1 15,-1 0-1-15,0-1 2 16,-2 4-2-16,-2-1 1 15,2 2-1-15,4 0 1 16,-2 1-2-16,6-1 1 16,-6 0 0-16,1-2 0 15,1 4-1-15,-2 0 0 16,-2-5 1-16,-3-1-1 0,-4 2 1 15,0 0-1 1,3 0 1-16,0 4-1 0,-1-4 1 16,1 3 0-16,-2 0 0 15,0 2 0-15,1 1 0 16,-2-3 0-16,-4 1 1 15,0-1-1-15,-2-1 1 16,0-3-1-16,0 3 1 16,0 0-1-16,0 1 1 15,0 3-1-15,-1-1 0 16,1-1 0-16,-2 5 0 15,-2-3 1-15,1 2 0 16,-3-2-1-16,3 1 1 16,-4-1-1-16,5-2 1 15,-1 0-1-15,-1 2 1 16,1 3-2-16,-5 3 1 0,0 3 0 15,-3 1-1-15,-4 0 1 16,-3 4 0-16,-2 0 1 16,-3-3-1-16,2-6-2 15,8 1-8-15,-2-13-22 16,9-6-1-16,0-12-1 15,2-10 0-15</inkml:trace>
  <inkml:trace contextRef="#ctx0" brushRef="#br1" timeOffset="45960.5956">2408 5537 15 0,'-21'-15'15'16,"14"5"-1"-16,-7-13 0 15,6 5-25-15,2-1 2 16,2 3 3-16,-4 4 2 16,8 12 1-16,-14-11 3 15,14 11-3-15,-12 11-6 16,12-11 0-16</inkml:trace>
  <inkml:trace contextRef="#ctx0" brushRef="#br1" timeOffset="47691.7687">2328 5471 11 0,'19'-2'23'15,"0"-3"2"-15,7 0 2 16,0-8-7-16,9 8-6 0,-1-10-5 15,12 4-3-15,2 0-2 16,6-1-1-16,7 1-2 16,7-2-1-16,3-3 0 15,9 0 0-15,11-4 0 16,3-2 0-16,4-3 0 15,10-1 1-15,-2-5-2 16,9 2 1-16,2 1 0 16,2 0 1-16,-3 3-2 15,-2 4 2-15,-1 1-2 16,-4 6 1-16,2 2 0 15,-2 2 0-15,0 2 1 16,-2 1-1-16,3-2 0 16,1 1 0-16,2-2 1 15,6-2-1-15,3-4 1 0,2 0-1 16,0-3 1-16,-1 0 0 15,-2-3-1-15,0 1 1 16,0 0 0-16,-5 3 0 16,-5 0 0-16,-4 3 0 15,-2 0 0-15,1 2 0 16,-1-1-1-16,5 3 1 15,-4-3-1-15,2 1 1 16,4-1-1-16,3 0 0 16,-2-1 1-16,2 0-1 15,2 0 1-15,-4 0-1 16,-5 2 1-16,0-4-1 0,-5 4 0 15,-2 1 0-15,-1 0 0 16,-2 3 0-16,-1 1 0 16,0-1 0-16,-1 1 0 15,1 1 0-15,1-1 0 16,6-1 0-16,1 2 0 15,3-2 0-15,-3 0 0 16,1 1 0-16,1 1 0 16,-2 2 0-16,-1 2 0 15,-1 1 0-15,-2 3 0 16,-3 3 0-16,1 0 0 15,3 1 1-15,-3 0-1 16,4 1 0-16,0 0 0 16,4-1 0-16,-3 1 0 15,-1-1 0-15,2 2 0 0,-2 0-1 16,-4 1 1-16,1 0 0 15,-2 3 0-15,1-1 0 16,-3 2 0-16,2-1 0 16,0 1 0-16,3 2 0 15,-2-2 0-15,7 2 0 16,-3-4 0-16,1 3 1 15,-2 1-1-15,3 1 0 16,-5 1 0-16,0 0 0 16,-2 4 0-16,-2 1 0 15,0 2 0-15,-1 1 0 16,4 0 0-16,-4 0 0 15,4-1 0-15,3 2 0 16,-2-1 0-16,1 0 0 0,-2 0 0 16,-1 3 1-1,0 0 0-15,-3 1-1 0,0 1 1 16,-1 2-1-16,-3 1 1 15,3 2-1-15,0 3 1 16,-4 1-1-16,2 1 0 16,-2 4-1-16,-1 2 1 15,0 0 0-15,0 1-1 16,0 0 1-16,5-1 0 15,-4 1 0-15,4 1 0 16,-1 0 2-16,0 0-1 16,2-1 0-16,-2 2 1 15,-5 1-1-15,0 1 0 16,0 5-1-16,-2-2 1 0,2 2-3 15,-2 4 1-15,-1-2 1 16,5 2-2-16,0-1 2 16,0 0-1-16,4-1 4 15,1-1-3-15,2 0 2 16,0 1-2-16,1 0 1 15,2 5-1-15,-2 2 2 16,-3 0-2-16,0 3 0 16,0 0-1-16,-2-1 1 15,1 1 0-15,-4-1 0 16,-2-3 0-16,0-2-1 15,1 1 1-15,-1 2 0 16,-2 0 0-16,2 4-1 16,0-3 0-16,-1 2 1 15,-4-3 0-15,1 2 0 0,-3 0 0 16,-1-2 0-16,-4-2 0 15,-2-4-1-15,-2 4 2 16,-2 1-2-16,-3 0 1 16,-1 5 0-16,0-3-2 15,-2 1 2-15,1-3-1 16,-1 1 2-16,2-1 1 15,0-2-1-15,1-4 0 16,-1-2-1-16,2-2 2 16,-1 5-2-16,1-2 2 15,-2 3-2-15,0 1 0 16,1 0 0-16,-1 0-1 0,1 1 1 15,-2-1 1 1,-3-1-1-16,0 0 0 0,-1-4 1 16,-4 0 0-16,-2-1-1 15,-5 3 1-15,-2 2 0 16,-2 1-2-16,-1 1 2 15,0-1-1-15,-2 1 0 16,-1-2 0-16,3-4 0 16,-1 2-1-16,-1-7 1 15,0-2-1-15,-3-3 1 16,-3-4-1-16,-2 2 1 15,-6-1-2-15,-5 0 2 16,-3-3-1-16,-2 2 2 16,-4 2-3-16,-1-2-1 15,9 4-25-15,-5-10-3 16,7-2 0-16,0-8-1 0</inkml:trace>
  <inkml:trace contextRef="#ctx0" brushRef="#br1" timeOffset="48446.8442">1818 5680 6 0</inkml:trace>
  <inkml:trace contextRef="#ctx0" brushRef="#br2" timeOffset="56358.6353">1910 5700 11 0,'-14'-6'10'16,"14"6"0"-16,-6-12 1 15,3 1 0-15,3 11-1 16,1-18-1-16,-1 18 0 16,5-20 3-16,-5 20-5 0,8-15-2 15,-8 15-2-15,15-9-2 16,-3 4 0-16,2 2-1 15,5-2 1-15,1 1-1 16,5-4 0-16,4-3 0 16,3-5 0-16,7 0 0 15,2-4 0-15,2-3 1 16,5 1-2-16,2 0 2 15,4 0-1-15,4 2 0 16,1 1 0-16,2 2 1 16,2-1-1-16,1 1 0 15,2 1 0-15,0-3 0 16,2 1 0-16,0-2 0 15,2-2 1-15,3-1-1 0,0-3 1 16,2 0-2-16,3 0 1 16,-4 0 0-16,-1 2 1 15,0-3-1-15,0 4 0 16,-4-2-1-16,3 3 1 15,0 2 1-15,3-2-1 16,2 3 1-16,1-3-1 16,-2 1 0-16,-1 1 0 15,-1-2 1-15,-2 1-1 16,-1-1 0-16,-3-1 1 15,3-1 0-15,-1 1 0 16,1-1 0-16,2 3 1 16,-1 1-1-16,0 1 1 15,-2 2-1-15,3 4 0 16,-3 3 0-16,-1 1 0 0,0 1-1 15,0 2 0-15,3-1 1 16,2 2-1-16,-2-2 0 16,-1 0 0-16,4-3 0 15,-1 1 1-15,1-3-1 16,-1-2 0-16,5 0 1 15,1-3-1-15,6 2 0 16,0-2 1-16,-2 1 0 16,4 0 0-16,0 1-1 15,1 1 1-15,-3-1-1 16,1 1 2-16,3 4-2 15,1-2 1-15,-2 2-1 16,4 1 0-16,-2-1 1 0,0 1-2 16,1-1 2-16,-4-1-1 15,3 0 0-15,-2-1 0 16,-2 1 0-16,-2-3 0 15,0-1 0-15,2 1 0 16,-4-1 1-16,2-1-1 16,-2 0 0-16,1-3 0 15,-1 2 1-15,3 3-1 16,-6-3 0-16,-2 2 0 15,-1 3 0-15,-3 1 0 16,-2 2-1-16,-3 1 1 16,2 0 0-16,2-3 0 15,3 2 0-15,0-1 0 16,-1-1 0-16,-1 1 0 0,0-1 0 15,0 1 0-15,-3 1 0 16,-1 3 0-16,-3-1 0 16,1 3 0-16,2-2 0 15,0 5 0-15,2-4 0 16,-2 2 0-16,1-1 1 15,1 1-1-15,-1-1 0 16,0 0 0-16,-3 0 1 16,4-3-1-16,3 0 0 15,0-2 0-15,0 0 1 16,-1-2-1-16,1-1 0 15,0-1 0-15,2 0 1 16,-4 0-1-16,1 0 0 16,1 1 0-16,0 1 1 0,1 0-1 15,-3 0 0-15,-1 2 0 16,2 1 0-16,-3 0 0 15,-3-1 1-15,0 3-1 16,-2-1 0-16,0 1 0 16,4 0 1-16,0-1-1 15,-1 3 0-15,0-2 0 16,-1 0 0-16,-3 3 0 15,2 0 0-15,-3 1 0 16,-1-2 1-16,-3 2-1 16,3 1 0-16,-1-1 0 15,5-1 0-15,2 1 1 16,-3 0-1-16,0-1-1 15,3 0 2-15,0 1-1 0,-2-1 0 16,-1 1 0-16,0 0 0 16,0 1 0-16,3-2 1 15,3 2-1-15,-4 0 0 16,1 0 0-16,-1 1 0 15,2-1 0-15,-2 2 0 16,-1-1 0-16,-2 0 0 16,0-1 0-16,0 2 0 15,4-1 0-15,0 1 0 16,-1-2 1-16,-1 2-2 15,0-1 1-15,2 0 0 16,-2 0 0-16,-3 1 0 16,-1-1 1-16,0-1-1 15,1 2 0-15,3-1 0 16,0 1 0-16,4 0 0 0,-4 1 0 15,2-1 0-15,-1 1 0 16,-1 2 0-16,-4 0 0 16,-1-2 0-16,-3 3 0 15,2 0 0-15,-3-1 0 16,6 1-1-16,1 0 1 15,1-2 0-15,3 0 1 16,0 0-1-16,3 0 0 16,-2 0 0-16,3 0-1 15,-3 0 1-15,0 1-1 16,3 1 1-16,-1-1-1 15,3 1 1-15,3 2 0 0,-4-2-1 16,1 2 1 0,1-2 0-16,-1 2 0 0,0-1-1 15,-3 1 1-15,5 1-1 16,1-3 1-16,0 3-1 15,1-1 1-15,3 0 0 16,0 0 0-16,1-1 0 16,1 0 0-16,-2 1 0 15,2 1 0-15,0 0 0 16,1 0 0-16,-4 2 0 15,-2 1 0-15,1-1 0 16,-2-1 0-16,-1 4 0 16,-3 0 0-16,-2 0 0 15,2 1 0-15,2-1 0 16,0 2 1-16,-2 1-2 15,0 0 1-15,2-1 0 0,2-1 0 16,-1 2 0-16,-2-1 0 16,2 0 0-16,2 1 0 15,3 1 0-15,0-1 1 16,0 1-2-16,-2-1 1 15,-4 3 0-15,1 0 0 16,-2 0 0-16,-2-2 0 16,1 1 0-16,1 2 1 15,-1-2-1-15,2-1-1 16,0 0 1-16,1 0-1 15,-2-1 2-15,-1 2-2 16,-3-3 1-16,1 3-1 16,-2-2 1-16,1 0 0 0,0 0 0 15,-3 2 0-15,1 0 0 16,0 0 0-16,-2-1 0 15,1 2 0-15,0-1 0 16,-1-1 1-16,0 0-1 16,4-1 0-16,3 1 0 15,1-2 0-15,3-2 0 16,-3 1 0-16,3 2 0 15,-1-2 0-15,1 2 0 16,-3-2 1-16,0 4-1 16,2-2 0-16,0-1 1 15,1 0-1-15,-2 1 0 16,2 0 0-16,0-1 0 15,-2 0 1-15,-1 1-1 0,-2 0 0 16,2 0 0-16,1 2 1 16,-2-2-1-16,-2 1 0 15,0 2-1-15,-2-2 2 16,1 1 1-16,1 1-1 15,-1 0 1-15,-1 0-2 16,1 0 1-16,0 1-1 16,0 0 2-16,2 0-4 15,-2 1 2-15,-1 0-2 16,0 1 2-16,0 0 0 15,-2 2 0-15,2-1 0 16,0 3-1-16,4-1 1 16,4-1 0-16,1 2 0 15,2 0-1-15,3-3 2 16,-1 3-2-16,-2-3 2 0,0 2-2 15,-5 1 2-15,0-4-2 16,-1 2 1-16,-7-1-1 16,2 2 1-16,-4-3-1 15,1 2 0-15,4-4 1 16,0 2 1-16,-2 5 0 15,1-4 0-15,0 4 0 16,-2-3 0-16,-3-1 0 16,1 3-1-16,-10 1 0 15,-3-2-2-15,-4 1 1 16,-2-1-1-16,-3 0 1 15,-44-25 1-15,38 28 1 16,-38-28-1-16,49 29 0 16,-49-29 1-16,62 38-1 0,-62-38 0 15,75 34 1-15,-32-13-3 16,7 1 0-16,-1-6 1 15,8 5-1-15,2 0 0 16,4 2-1-16,0-7 1 16,5 7-1-16,1-4 0 15,2 2 0-15,-5 1 1 16,1-3-1-16,-3-1-1 15,-3 1-3-15,-3-2-9 16,-7-2-14-16,-7 1 0 16,-44-16-1-16</inkml:trace>
  <inkml:trace contextRef="#ctx0" brushRef="#br2" timeOffset="57626.7621">21589 3925 48 0,'14'-4'30'0,"-14"4"1"16,9-13-1-16,-9 13-20 16,8-10-3-16,-8 10-2 15,0 0-1-15,0 0-1 16,12-10 0-16,-12 10-2 15,10 8-1-15,-1 1 0 16,8 1 0-16,8 4 0 16,9 1 0-16,9 1 0 15,10 2 0-15,8 3 0 16,10 2 0-16,9 4 1 15,6 2-1-15,5 4 0 16,-1 3 1-16,0 8-1 16,-5 2 1-16,-4 2-2 0,-8 3 2 15,-8 0-2-15,-9-1 1 16,-10 3 0-16,-4 2 0 15,-3-4 0-15,-4-1 1 16,2-2 0-16,0-1-1 16,0-4 1-16,0 0-1 15,3-5 1-15,-5-4-1 16,-3-3 0-16,-4-1 0 15,-5-4 1-15,-5 1 1 16,-2-5-2-16,-7-2 2 16,-5-2-2-16,-2-2 2 15,-5-2-2-15,-3-4 3 16,6-10-3-16,-12 15 1 0,12-15 1 15,-18 6-1 1,18-6 1-16,-17-1 0 0,17 1-1 16,-19-10 0-16,9 6 0 15,0-1 0-15,-3 1-1 16,-2-1 0-16,-4 4 0 15,-6 2 0-15,-7 6-1 16,-9 4 1-16,-10 7-1 16,-13 6 0-16,-9 2 1 15,-8 4 0-15,-6-3 0 16,-6 1 0-16,2-2-1 15,-3-4 1-15,3-5 0 16,0-2 0-16,3-2-2 16,11 6-5-16,-4-5-26 0,23 13 0 15,1-7-2 1,19-2-2-16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3T22:58:34.042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3098 1489 58 0,'0'0'32'0,"6"10"-1"16,-10 11-1-16,-3 11-26 15,0 7-1-15,-6 13 0 16,0 11-1-16,-5 8 2 0,-1 6 0 15,-8 4 1-15,5-1-3 16,-2-5 3-16,6-9-3 16,0-15 0-16,5-11 0 15,4-12 1-15,9-16-2 16,8-26 0-16,7-15 2 15,4-17-2-15,5-14 2 16,5-16-1-16,2-8 1 16,2-7-2-16,-1-9 2 15,-2 5-1-15,-30 95 0 16,32-94 0-16,-32 94-1 15,30-85 2-15,-30 85-3 16,25-75 2-16,-25 75-2 16,28-55 2-16,-28 55-2 0,28-30 0 15,6 23 0-15,-7 22 0 16,7 25 0-16,-6 14-1 15,0 26 0-15,-2 9 0 16,3 11 0-16,-7-11 1 16,-1 1-1-16,-2-6-1 15,-6-7-3-15,5-5 0 16,-8-19-3-16,9 1-13 15,-16-25-16-15,10-3 0 16,-13-26-2-16,0 0 3 16</inkml:trace>
  <inkml:trace contextRef="#ctx0" brushRef="#br0" timeOffset="519.0519">3313 1914 89 0,'-34'-16'36'0,"14"13"-1"15,3 3 2-15,17 0-35 16,5 9 0-16,17-7-2 15,12-4-1-15,9-4-1 16,13-1-3-16,0-9-1 16,12 1-3-16,-6-10-1 15,10 5 0-15,-13-5-2 16,7 6-2-16,-17 0 2 15,7 6 2-15,-17 1 4 16,-4 5 7-16,-6 9 3 16,-13 1 1-16,-2 10 4 0,-14 1 2 15,8 10 1-15,-17 0 2 16,11 11-3-16,-10-3-2 15,8 9-4-15,-5-1 1 16,5 5-2-16,0-3 0 16,0-1-2-16,3-4 1 15,-3-7-2-15,2-6 1 16,-1-8-1-16,-1-16 1 15,0 0-1-15,6-15 1 16,1-7 1-16,-4-10-1 16,4-5 1-16,-4-7-1 15,3-6 1-15,-1 0-2 16,0 4 2-16,-3 4-3 15,2 2 1-15,0 10-1 16,3 1 0-16,7 10-3 0,0 3-1 16,11 7-4-16,-1-9-17 15,18 7-13-15,-2-8 0 16,17-2-1-16,-3-6 0 15</inkml:trace>
  <inkml:trace contextRef="#ctx0" brushRef="#br0" timeOffset="759.0759">4791 1297 103 0,'42'-42'38'15,"-46"53"1"-15,2 23-3 16,-12 19-34-16,0 16 1 0,-1 17-3 15,4 10 0-15,3 2 0 16,7-3 0-16,4-4-1 16,1-11-3-16,4-6-1 15,-5-22-19-15,14-2-14 16,-11-21 1-16,6-8-1 15,-12-21-1-15</inkml:trace>
  <inkml:trace contextRef="#ctx0" brushRef="#br0" timeOffset="1082.1082">4582 1785 102 0,'0'0'39'0,"-16"-5"-1"0,27 11 1 15,9-9-36-15,12-4-1 16,12-6 0-16,11-3 0 15,10-4-1-15,7-4 0 16,3-1 1-16,2-2-2 16,-5 8 1-16,-9 3-1 15,-8 7-1-15,-11 9 0 16,-12 6 0-16,-10 16 0 15,-11 10 0-15,-8 12-1 16,-8 7 1-16,-4 4 0 16,0 1 0-16,0-2-1 15,3-2-3-15,-3-19-15 16,16 0-17-16,-4-21 1 0,13-7-1 15,-2-19-2 1</inkml:trace>
  <inkml:trace contextRef="#ctx0" brushRef="#br0" timeOffset="1249.1249">5385 1433 120 0,'0'0'39'0,"-31"-63"2"15,31 63-4-15,-25-52-40 16,25 52-25-16,0 0-10 15,-27-55 0-15,27 55-2 16,0 0-1-16</inkml:trace>
  <inkml:trace contextRef="#ctx0" brushRef="#br0" timeOffset="1736.1736">6396 1252 104 0,'0'0'38'0,"0"0"2"16,-16-54-4-16,16 54-30 16,0 0-2-16,-54-48 0 15,54 48-1-15,-48-14-1 16,48 14 0-16,-63 9-1 15,24 14 2-15,-30 29-3 16,6 23 1-16,-5-2-2 16,22 27 0-16,10 11-1 15,12 5 1-15,9-6 0 16,17-10-1-16,1-14 0 0,9-13-3 15,5-11-1-15,-1-25-6 16,12-7-24-16,-12-25-4 16,9-9 2-16,-12-22 0 15</inkml:trace>
  <inkml:trace contextRef="#ctx0" brushRef="#br0" timeOffset="1923.1923">5821 1727 110 0,'-13'-7'38'16,"-2"3"0"-16,15 4 0 15,0 0-35-15,13 10-1 16,12-12-1-16,13-4-1 16,9-3 0-16,9-6-3 0,13 0-6 15,-2-10-26-15,13 4-3 16,-8-2 0-16,3 4 0 15</inkml:trace>
  <inkml:trace contextRef="#ctx0" brushRef="#br0" timeOffset="2134.2134">6585 1637 117 0,'-7'24'40'0,"-10"-4"0"16,12 11-3-16,-6-6-34 15,6 3-1-15,0 4 0 16,5 5-2-16,3-1 1 15,1 1-2-15,4-4 0 16,4-8-4-16,11 3-19 0,-9-21-12 16,15-3-4-16,-6-17 1 15,7-6-2-15</inkml:trace>
  <inkml:trace contextRef="#ctx0" brushRef="#br0" timeOffset="2299.2299">6687 1433 120 0,'-38'-58'40'0,"38"58"-2"16,-28-50 0-16,28 50-42 16,0 0-9-16,-22-53-24 15,22 53-3-15,0 0 1 16,0 0 1-16</inkml:trace>
  <inkml:trace contextRef="#ctx0" brushRef="#br0" timeOffset="2619.2619">7482 1604 112 0,'-28'-13'40'16,"1"9"2"-16,-12-4-3 15,2 4-35-15,-6 7 0 16,0 7-1-16,0 6-1 0,2 11 0 16,2 8-1-16,5 6-1 15,2 0 2-15,13 3-3 16,9-2 1-16,13-7-1 15,16-5 1-15,13-11-2 16,15-11-1-16,10-14-3 16,17-7-6-16,-9-19-25 15,20 1-3-15,-12-14 0 16,2 1-1-16</inkml:trace>
  <inkml:trace contextRef="#ctx0" brushRef="#br0" timeOffset="2787.2787">7785 1477 110 0,'-11'27'39'0,"-14"5"1"15,12 16-2-15,1 0-35 16,-2 6 0-16,4-2-2 16,5-1-1-16,7-6-1 15,4-9-4-15,18-3-27 16,-7-22-7-16,16-6 0 15,-5-19-1-15</inkml:trace>
  <inkml:trace contextRef="#ctx0" brushRef="#br0" timeOffset="2952.2952">7884 1362 122 0,'0'0'39'0,"-48"-53"-3"15,48 53-22-15,0 0-50 16,-56-59-5-16,56 59 1 15,0 0-2-15</inkml:trace>
  <inkml:trace contextRef="#ctx0" brushRef="#br0" timeOffset="3487.3487">8382 1501 97 0,'-31'8'39'16,"3"13"1"-16,-9 2-1 15,4 7-30-15,-5 0-4 16,4 8 0-16,3 3-2 15,6-1-1-15,2 0 0 16,9-3 0-16,10-6-1 16,16-5-1-16,12-11 1 15,12-8-1-15,7-13 1 16,6-9 0-16,3-6-1 0,6-9 1 15,-3-3-1-15,-4-3 1 16,-8 0-1-16,-7 2 2 16,-11 5-1-16,-6 5-1 15,-6 7 0-15,-13 17-1 16,0 0 1-16,-11 11-1 15,-3 14 0-15,-3 10-2 16,2 6 1-16,1 4-3 16,11 3-4-16,-2-16-21 15,28 1-10-15,1-17 0 16,24-10-1-16,3-24 0 15</inkml:trace>
  <inkml:trace contextRef="#ctx0" brushRef="#br0" timeOffset="3737.3737">9151 954 120 0,'0'0'44'16,"0"0"1"-16,-49-3-3 15,14 51-38-15,-1 46-4 16,4 41 0-16,-1-6 0 16,21-1 0-16,6-9-4 15,16-14-1-15,14-35-5 16,-6-22-27-16,22-5-5 0,-10-14 0 15,12-9-1-15</inkml:trace>
  <inkml:trace contextRef="#ctx0" brushRef="#br0" timeOffset="4523.4523">10501 1286 103 0,'0'0'40'15,"0"0"0"-15,23-57 0 16,-23 57-36-16,0 0 0 15,0 0-2-15,-51-31 0 16,-2 47-1-16,-9 17 0 16,-9 10-1-16,8 12 1 15,5 5-1-15,21 2 0 16,16-10 0-16,26-10 0 0,14-9 0 15,16-8-1-15,11-7 1 16,9-3 0-16,2-3 0 16,-3 1 0-16,-2 2 0 15,-7 0 1-15,-10 5-1 16,-11 7 0-16,-16 2 1 15,-10 4-1-15,-13 3 2 16,-8-3-2-16,-8 0 0 16,-1-7 0-16,-2 0 0 15,4-10-2-15,5-5-2 16,5-10-2-16,20-1-21 15,2-11-12-15,19-1-2 16,2-12 0-16,15 3 0 16</inkml:trace>
  <inkml:trace contextRef="#ctx0" brushRef="#br0" timeOffset="4973.4973">11081 1706 100 0,'0'0'41'15,"-29"-19"-1"-15,12 13 1 16,-17-2-35-16,5 5-1 16,-9 4-1-16,1 7 0 15,-5 6-2-15,0 8 0 16,3 4-1-16,2 8 0 0,8-2 0 15,6 4-1-15,11-4 1 16,8-1-2-16,12-8 1 16,13-8 1-16,8-4-1 15,10-11 0-15,5-10 0 16,3-6 1-16,2-7-1 15,-3-7 1-15,-3-4-1 16,-3-1 1-16,-11 3-1 16,-3 3 1-16,-10 6 1 15,-3 8-2-15,-13 15 0 16,0 0 0-16,4 16 0 15,-11 7-2-15,1 6 2 16,5 0-1-16,2 4-1 16,7-4-1-16,11-5-1 15,6-17-6-15,32-6-15 0,-6-22-15 16,24-7-1-16,-5-17 1 15,13-6-2-15</inkml:trace>
  <inkml:trace contextRef="#ctx0" brushRef="#br0" timeOffset="5189.5189">11894 1123 110 0,'-15'-32'43'15,"-16"49"0"-15,0 37-1 16,-9 39-40-16,0 13 2 15,7 4-4-15,14-1-1 16,9-17-1-16,17-17-3 0,8-10-4 16,-10-24-25-16,16-1-7 15,-14-18 1-15,9-8-2 16</inkml:trace>
  <inkml:trace contextRef="#ctx0" brushRef="#br0" timeOffset="5390.539">11539 1486 119 0,'-19'-7'42'16,"19"7"2"-16,-10 15-2 16,26 3-38-16,7-11-2 15,12-5-2-15,10 0-1 16,11-4-5-16,22-1-17 0,-5-12-17 15,21 2-3-15,-8-3 0 16,9 1-2-16</inkml:trace>
  <inkml:trace contextRef="#ctx0" brushRef="#br0" timeOffset="5897.5897">12042 1599 94 0,'0'12'39'0,"0"-12"0"15,11 20-1-15,2-8-34 16,13-7-1-16,9-3 1 15,6-1-2-15,5-6 1 16,1-2-1-16,0-4 0 16,-4 2 0-16,-9-6-1 15,-7 1 0-15,-13-5 0 16,-9 0 0-16,-15 0 0 0,-7-1 0 15,-10 3-1-15,-10 3 0 16,-6 7 1-16,-4 5-1 16,-2 8 1-16,1 11-1 15,5 6 0-15,7 4 1 16,9 6-1-16,11 2 0 15,15-1 0-15,15-2 0 16,12-6-1-16,18-13 0 16,17-2-5-16,5-17-13 15,19 2-18-15,-5-9-4 16,11-5 1-16,-14-8-3 15</inkml:trace>
  <inkml:trace contextRef="#ctx0" brushRef="#br0" timeOffset="6234.6234">12934 1011 108 0,'0'0'42'16,"0"0"1"-16,0 0-1 15,0 0-38-15,0 0-1 16,0 0-1-16,-67 64 1 15,46 5-1-15,-4 15-1 16,-3-4 0-16,1 10-2 0,9 5 1 16,-1-2-1-16,14-7 0 15,5-23-2-15,5-8-2 16,17-11-6-16,-2-23-23 15,25-7-7-15,-3-24 0 16,15-12-2-16</inkml:trace>
  <inkml:trace contextRef="#ctx0" brushRef="#br0" timeOffset="6492.6492">13329 1106 113 0,'0'0'43'0,"-1"-58"2"0,1 58-1 15,0 0-40-15,-16-14-1 16,2 54 0-16,-14 33-3 16,5 32 0-16,-14-14 0 15,14 12 0-15,1-5 0 16,10-8-3-16,15-30-3 15,1-19-3-15,23-4-21 16,-12-20-12-16,21-5 0 16,-7-19-2-16,13-8 2 15</inkml:trace>
  <inkml:trace contextRef="#ctx0" brushRef="#br0" timeOffset="6716.6716">13574 1541 114 0,'-17'11'43'0,"7"5"0"15,-8-2-2-15,5 3-36 16,0 2-2-16,5 4-1 16,0 2-1-16,2 5-2 15,4-1 1-15,3 2-2 16,4-3-2-16,4-3-2 15,11-2-13-15,-10-18-20 16,20-3-3-16,-8-14 1 16,14-7-2-16</inkml:trace>
  <inkml:trace contextRef="#ctx0" brushRef="#br0" timeOffset="6874.6874">13749 1343 124 0,'0'0'42'0,"-62"-58"-1"15,62 58-14-15,0 0-65 16,-66-49-4-16,66 49 0 16,0 0-1-16</inkml:trace>
  <inkml:trace contextRef="#ctx0" brushRef="#br0" timeOffset="7445.7445">14150 1036 76 0,'0'0'41'16,"0"0"0"-16,-3-59 0 15,3 59-22-15,0 0-14 16,0 0 1-16,0 0-2 16,0 0 0-16,-11 46-2 15,0 24 0-15,-7 20-1 16,0 10 0-16,-13-14-1 15,8 15 0-15,-4-5-2 0,12-7-2 16,12-28-3-16,-1-18-8 16,18-4-24-16,-3-17-2 15,9-8 0-15,-4-18-2 16</inkml:trace>
  <inkml:trace contextRef="#ctx0" brushRef="#br0" timeOffset="7660.766">13924 1346 116 0,'-25'-5'42'16,"-2"2"1"-16,9 12-2 16,18-9-38-16,-11 11-1 0,11-11-2 15,29 5 1-15,10-8-2 16,11-7 0-16,-50 10-2 15,73-7-3-15,-73 7-9 16,91-13-24-16,-36 3-3 16,0 3 1-16,-1-1 0 15</inkml:trace>
  <inkml:trace contextRef="#ctx0" brushRef="#br0" timeOffset="8062.8062">14475 1498 104 0,'-18'28'40'0,"-1"-6"2"0,20-4-2 16,11-9-37-16,12-4 1 16,5-6-1-16,9-4-1 15,4-5 1-15,6-4-1 16,-1-3 0-16,-1-7-1 15,-6-1 1-15,-4 0-1 16,-7-4 1-16,-9 0-2 16,-20 29 1-16,0 0 0 15,0 0 1-15,10-62-2 16,-10 62 0-16,0 0 0 15,-58-41 0-15,13 43 0 16,-17 7 0-16,4 17 0 16,-14 5 0-16,11 17 0 15,4 4 0-15,18 8 0 0,17-10 0 16,13 0 0-16,17-9 0 15,11-8-2-15,24-7-5 16,5-21-13-16,29 1-13 16,-5-14-9-16,22-5 1 15,-4-12-3-15</inkml:trace>
  <inkml:trace contextRef="#ctx0" brushRef="#br0" timeOffset="8406.8406">15439 1312 117 0,'-5'-54'43'0,"5"54"2"16,0 0-3-16,-47-18-38 0,-5 18 0 16,-10 5-4-16,4 14 0 15,0 6 0-15,12 4 0 16,11 2 0-16,25-2 0 15,27-8 0-15,5-2 0 16,5-1 0-16,3 0 0 16,0-1 0-16,-2 1 0 15,-4 1 0-15,-5 3 0 16,-6 0 0-16,-9 0 0 15,-8 3 0-15,-7 3 0 16,-4-3 0-16,-5 3 0 16,0-6 0-16,-1-1 0 15,7-2-8-15,-9-14-12 16,31 8-13-16,-8-13-10 15,14 1 0-15,2-9-2 0</inkml:trace>
  <inkml:trace contextRef="#ctx0" brushRef="#br0" timeOffset="8596.8596">15733 1724 111 0,'-4'21'45'0,"-13"-17"1"15,5 2-2-15,-8 1-35 16,5-14-9-16,15 7-12 15,-22-29-15-15,25 18-16 16,-3-3-2-16,11 7-2 0,3-2 1 16</inkml:trace>
  <inkml:trace contextRef="#ctx0" brushRef="#br1" timeOffset="14855.4854">3163 2494 24 0,'0'0'27'0,"0"0"1"15,0 0 1-15,0 0-17 16,0 0-3-16,0 0-3 15,0 0-2-15,0 0 1 16,0 0-1-16,18 4 0 16,-18-4 0-16,23-3 0 15,-12-4 1-15,9 6 0 16,0-7-2-16,5 6 0 15,1-4-1-15,3 3-1 16,0-1 0-16,2 2-1 16,1 2 1-16,2 1-1 0,-2 1 0 15,3 2 0-15,1 2 0 16,3-2 0-16,5 0 0 15,4-4 0-15,6-5 0 16,6-1 0-16,7-3 0 16,7-5 0-16,5-1 1 15,1-1-1-15,3-1 1 16,5 1 0-16,-1 3-1 15,2 0 1-15,1 2 0 16,3 0 0-16,-1 3 0 16,0 1 0-16,1 1 0 15,0 0-1-15,0 0 1 16,1 1-1-16,1 0 1 15,-1-1-1-15,3-2 0 0,0 0 1 16,-1 0-1-16,2-2 1 16,2 2 0-16,1-1-1 15,-1-1 1-15,0 1-1 16,0-3 1-16,0 5 0 15,0-4-1-15,0 0 1 16,-3 3-1-16,1-1 1 16,-4-2-1-16,0 2 1 15,-1 2-1-15,-1 0-1 16,-2 2 1-16,-1 1-1 15,-3 2 1-15,-5-2 0 16,0 4 0-16,-3 2-1 16,0-1 1-16,-5 1 0 0,-1 1 0 15,0 2 0-15,0 0 0 16,-3-3-1-16,1 1 1 15,0 4 0-15,0-5-1 16,3 3 1-16,1-5 0 16,0 6 0-16,-1 0-1 15,1-2 0-15,1 0 1 16,-3-3-1-16,3 3 1 15,-2-4 0-15,7 3 0 16,1-3-1-16,5-2 1 16,0 2 0-16,3-1 0 15,1-2 0-15,2-1 1 16,3-2 0-16,3-2-1 15,-1 0 1-15,1 0 0 0,2 0 0 16,-3-2 0 0,3 5 0-16,-1-1 0 0,-1 5-1 15,-2-1 0-15,-1 1 1 16,-1 1-1-16,-2 1 0 15,0 1 0-15,-1-1 0 16,0-1 0-16,0 0 0 16,-1-1 0-16,3-1 0 15,-4 0 0-15,-2 1 0 16,4-2 1-16,-3 1-1 15,-4 0 0-15,-2 1 0 16,-2 1 1-16,1 2-1 16,1-1 0-16,1 5 0 15,-3-4 0-15,2 1 0 0,1-1 0 16,-1 0 0-16,0-2 0 15,0 0 0-15,-1 0 0 16,-1 0 0-16,1 2 0 16,-4 2 0-16,-4 2 0 15,-2 0-1-15,-5 3 1 16,-2 0 0-16,-6 0 0 15,-1-2-1-15,-3 5 1 16,2-5-1-16,0-1 1 16,0-2 0-16,1 0 0 15,1-1 0-15,0-2 0 16,2-1 0-16,0 0 0 15,-1 1 0-15,-1-2 0 16,1 0 0-16,1 0 0 16,0 0 0-16,-1 0 0 0,1-2 0 15,1 0 0-15,0 1 0 16,-2-3 0-16,-2 1 0 15,-2 0 1-15,-3-1-1 16,-1 1 0-16,-7 0 0 16,-1 0 1-16,-1-2-1 15,-4 2 1-15,1 1-1 16,0-5 0-16,-5 5 1 15,2-2 0-15,0 4 0 16,0-6-1-16,-3 5 1 16,-3-1-1-16,-5 2 1 15,-5 0-1-15,-4-2 1 16,-4 2-1-16,-12 1 1 15,0 0-1-15,11 0 1 0,-11 0-2 16,0 0-1-16,0 0-7 16,0 0-25-16,0 0-2 15,0 0-2-15,0 0-1 16</inkml:trace>
  <inkml:trace contextRef="#ctx0" brushRef="#br2" timeOffset="44482.4478">2559 3187 26 0,'0'0'29'16,"8"-11"1"-16,-8 11 0 15,0 0-18-15,-8 10-2 16,1 3-2-16,3 15-1 15,-6 3-2-15,4 15-3 16,-6 14-1-16,2 8-1 16,-4 8 1-16,-1 5-1 15,-5 4 1-15,1-1 0 16,-2-9 1-16,3-7 0 15,2-14-1-15,3-10 3 16,3-16-1-16,9-10 1 16,1-18-1-16,13-21 0 15,-1-13 1-15,9-11-2 16,0-13 2-16,3-9-1 0,0-11-1 15,1-6 0-15,-4-4-1 16,1 4 1-16,-2 2-1 16,-2 9 0-16,-4 9 0 15,2 10-1-15,-2 10 0 16,1 13 1-16,1 9-1 15,1 9 0-15,1 6 1 16,2 8 0-16,2 5-1 16,2 9 1-16,4 6-1 15,1 10 0-15,1 13 0 16,1 8 1-16,-3 11-1 15,1 11-1-15,-7 8 1 16,-1 4-1-16,-3 3-1 0,-8-2 0 16,1-2-2-16,-7-18-5 15,9 1-23-15,-11-28-3 16,6-8-2-16,-8-32 0 15</inkml:trace>
  <inkml:trace contextRef="#ctx0" brushRef="#br2" timeOffset="44663.4659">2735 3712 97 0,'0'0'36'15,"0"0"2"-15,34-1-2 16,0-16-39-16,17-17-5 15,22 5-28-15,6-11 0 16,11 2-1-16,-1-6-2 0</inkml:trace>
  <inkml:trace contextRef="#ctx0" brushRef="#br2" timeOffset="45351.5347">4300 3504 46 0,'4'-11'31'0,"-4"11"4"16,1-20-6-16,-1 20-15 0,-6-12-2 16,6 12-1-16,-21-7-3 15,9 11-2-15,-10-1-2 16,2 5 0-16,-6 2-2 15,0 6 0-15,-3 1 0 16,0 4-2-16,2 2 1 16,3-1-1-16,2-1 0 15,8 0 0-15,6-3 0 16,7-5-1-16,8 1 1 15,8-5-1-15,8-2 1 16,3 1-1-16,3 0 1 16,0 1 0-16,0 3 1 15,-4 3-1-15,-4 2 0 16,-6 6 0-16,-9 4 0 15,-5 4 1-15,-9 0-1 0,-4 5 0 16,-7-4 0-16,-3-2 0 16,2-1-2-16,-1-13-4 15,16 6-17-15,5-22-13 16,0 0-1-16,12-19-1 15,16 2 1-15</inkml:trace>
  <inkml:trace contextRef="#ctx0" brushRef="#br2" timeOffset="45818.5814">4812 3488 79 0,'-26'-4'36'16,"2"13"0"-16,-13-2 0 16,2 14-30-16,-8-1 0 15,7 14-3-15,-4 2 1 16,5 5-2-16,3-1 1 15,8 0-2-15,8-4 1 16,9-6-1-16,8-9 0 16,11-7-1-16,9-12 1 15,9-9-1-15,7-12 1 16,7-7-1-16,1-10 0 15,4-5 2-15,-2-3-2 16,-4 4 1-16,-6 1-1 0,-7 9 2 16,-9 4-2-16,-6 11 1 15,-15 15-1-15,0 0 0 16,0 22 1-16,-9 5-1 15,-3 6 0-15,2 4-1 16,1 2 1-16,4 1-2 16,9-7 0-16,7-14-2 15,15-8-4-15,0-28-20 16,26-5-10-16,-2-21 1 15,15-6-1-15,-3-23 1 16</inkml:trace>
  <inkml:trace contextRef="#ctx0" brushRef="#br2" timeOffset="46035.6031">5544 2802 96 0,'-31'-2'38'16,"12"33"1"-16,-10 6-3 15,9 19-33-15,-6 14-1 16,3 13-1-16,2 7-1 15,4 6 0-15,4-2 0 16,7-2-1-16,3-5 0 16,2-15-6-16,14 2-18 15,-4-30-13-15,8-8 2 16,-6-26-2-16,9-9 0 15</inkml:trace>
  <inkml:trace contextRef="#ctx0" brushRef="#br2" timeOffset="46233.6229">5260 3276 100 0,'-25'0'38'0,"12"14"1"16,0-4-2-16,15 1-35 15,8-1-1-15,9-3-1 16,14-4-2-16,6-3-2 15,17 6-6-15,-1-17-25 16,15 8-1-16,-6-10-1 16,5 8-1-16</inkml:trace>
  <inkml:trace contextRef="#ctx0" brushRef="#br2" timeOffset="46623.6619">5731 3491 98 0,'-15'21'37'15,"10"5"0"-15,1-15-2 16,18-1-33-16,5-9-1 16,12-5 1-16,5-6 0 15,10-4 0-15,-3-8 0 16,3-1 0-16,-5-2 0 15,-4-2 0-15,-10 0 1 16,-11-1-2-16,-9 3 1 0,-11 5-1 16,-8 5 0-1,-11 6 0-15,-9 9 0 0,-3 8 0 16,-5 13-1-16,-1 8 0 15,0 10 0-15,5 4 0 16,4 5 0-16,10 0 0 16,13-2 0-16,14-7-2 15,16-11 2-15,13-11-3 16,18-6 1-16,12-23-5 15,24 0-4-15,-2-28-19 16,18 3-8-16,-9-19 1 16,6-1-2-16</inkml:trace>
  <inkml:trace contextRef="#ctx0" brushRef="#br2" timeOffset="46855.6851">6717 2753 109 0,'-14'-2'38'0,"-10"6"1"16,6 27-1-16,-7 2-34 15,3 16 1-15,0 11-3 16,0 12 0-16,1 8 0 16,3 5-1-16,6 2-1 15,3-4-1-15,7-4-1 16,4-14-2-16,12-8-3 15,2-31-15-15,21-5-17 16,0-26 0-16,12-7 1 16,-3-30-2-16</inkml:trace>
  <inkml:trace contextRef="#ctx0" brushRef="#br2" timeOffset="47081.7077">7156 2709 100 0,'-19'34'41'16,"-9"8"-2"-16,2 22 2 15,-13 3-36-15,9 13 1 16,-5 2-3-16,8 3-1 16,4-5-1-16,9-7-1 15,10-7-2-15,4-12-2 16,14-11-3-16,5-20-2 15,23-2-23-15,-8-26-8 16,15-4 3-16,-8-21-3 16</inkml:trace>
  <inkml:trace contextRef="#ctx0" brushRef="#br2" timeOffset="47262.7258">7383 3163 103 0,'-10'20'37'16,"1"17"1"-16,-13-3-1 15,3 18-32-15,-3 0-1 16,5 4-2-16,6-1-1 15,6-8-2-15,7-6-2 16,2-23-11-16,20-3-23 16,-4-23-2-16,15-5 1 15,-6-24-1-15</inkml:trace>
  <inkml:trace contextRef="#ctx0" brushRef="#br2" timeOffset="47412.7408">7496 2747 98 0,'-18'1'32'0,"8"1"-2"16,10-2-23-16,0 0-43 16,29-8 1-16,-2-6-3 15</inkml:trace>
  <inkml:trace contextRef="#ctx0" brushRef="#br2" timeOffset="47637.7633">7927 2613 74 0,'-6'14'38'16,"2"18"2"-16,-10-2 0 15,11 25-18-15,-11-5-14 16,7 13-1-16,-3 6-3 16,3 5 1-16,0 3-3 15,2 2-1-15,1-2-2 16,0-7-1-16,4-7-2 15,-3-16-7-15,14-3-26 16,-13-22-3-16,13-7 1 16,-11-15-2-16</inkml:trace>
  <inkml:trace contextRef="#ctx0" brushRef="#br2" timeOffset="47839.7835">7758 2997 115 0,'-18'6'41'0,"16"12"1"15,2-18-1-15,18 6-38 16,6-1-2-16,9-5-2 16,12 0-2-16,6-11-7 15,15 12-24-15,-9-14-6 16,9 8-1-16,-9-8-1 15</inkml:trace>
  <inkml:trace contextRef="#ctx0" brushRef="#br2" timeOffset="48208.8204">8252 3232 108 0,'-7'29'40'0,"7"-29"0"15,11 17 0-15,11-21-37 16,11-8 0-16,7-3-1 15,6-4-2-15,-1-4 1 16,1-3-2-16,-6 3 0 16,-10-7 0-16,-11 6-2 15,-14-3 1-15,-8 3-1 16,-13 3 2-16,-12 8 1 15,-8 7 0-15,-5 9 1 16,-3 15 1-16,-3 6 1 16,6 19 1-16,4 5-1 0,6 8 1 15,11-1-2-15,13 0 0 16,13-5-2-16,16-10-1 15,20-9-4-15,10-22-9 16,30 4-17-16,3-28-10 16,18-6-1-16,6-17-2 15,20-6 0-15</inkml:trace>
  <inkml:trace contextRef="#ctx0" brushRef="#br2" timeOffset="48786.8782">9574 3120 66 0,'14'-9'37'15,"-10"-5"-1"-15,-4 14 2 16,0 0-25-16,0 12-7 15,-11 6 0-15,2 18-2 16,-8 4-1-16,5 9-1 16,-2 2-1-16,3 1 0 0,6-4-2 15,5-8 0-15,9-3-9 16,-2-26-27-16,21-8 1 15,-2-19-2-15,10-7 0 16</inkml:trace>
  <inkml:trace contextRef="#ctx0" brushRef="#br2" timeOffset="48952.8948">9614 2798 107 0,'-20'4'37'0,"-2"1"-2"16,10 5-7-16,17 6-45 15,-5-16-19-15,32 4-2 0,-3-9 0 16,15 10 0-16</inkml:trace>
  <inkml:trace contextRef="#ctx0" brushRef="#br2" timeOffset="49267.9263">10060 2945 78 0,'-27'27'39'15,"-15"-12"0"-15,4 12 0 16,-11-14-21-16,9 11-12 15,2-5-3-15,13 0-1 16,4 0 0-16,13-4-1 16,13-3-1-16,14-1 1 0,9-3-1 15,10-2 0-15,5 2 0 16,4 0 0-16,-5 2 1 15,0 4-1-15,-13 3 1 16,-10 10-1-16,-16 2 1 16,-12 4-1-16,-13 2 1 15,-9-1-1-15,-4 0-1 16,-5-10-2-16,8 5-9 15,-10-25-24-15,25 3-3 16,-1-18 0-16,21 0-2 16</inkml:trace>
  <inkml:trace contextRef="#ctx0" brushRef="#br2" timeOffset="49976.9972">11302 3075 69 0,'-19'-24'36'16,"6"20"0"-16,-13-9-14 15,5 20 9-15,-17-5-24 16,5 11 0-16,-10 6-2 15,0 11-1-15,-5 6-1 16,3 10 1-16,-1 2-2 16,8 0 0-16,8-1 0 0,6-2-1 15,15-7 0-15,13-7 0 16,14-10-1-16,11-10 0 15,14-13 1-15,8-9-1 16,3-11 1-16,4-8 0 16,-1-8 0-16,-4-4 0 15,-9 1 0-15,-4 3 0 16,-15 4 0-16,-6 6-1 15,-9 9 1-15,-5 8 0 16,-5 11-1-16,-9 10 0 16,2 6 1-16,-3 10-1 15,3 3-1-15,3 6-1 16,6 3-2-16,5-7-5 15,23 10-18-15,-4-24-14 0,18 4 1 16,1-20-2-16,15-1 1 16</inkml:trace>
  <inkml:trace contextRef="#ctx0" brushRef="#br2" timeOffset="50823.0818">12365 3072 87 0,'1'25'35'16,"-11"1"0"-16,15 15-1 15,-15 0-29-15,1 6 0 0,0 1-1 16,7 3-1-16,-4-6 0 16,6-1-2-16,1-12 1 15,2-3-2-15,1-11 2 16,4-6-2-16,-8-12 1 15,17-10 1-15,-9-11-1 16,0-8 1-16,1-10-1 16,0-7 1-16,-3-10-2 15,3-5 0-15,1-3 1 16,0 0-1-16,3 1 0 15,1 5 0-15,1 10 0 16,3 6-1-16,2 11 1 16,7 9 0-16,-2 9 0 15,2 11-1-15,-3 11 1 16,4 4 0-16,-4 7 0 0,-1 5 0 15,-3 4 0-15,-7 5 1 16,-7 4-1-16,-6 3 0 16,-10 1 0-16,-7 5 0 15,-9-2 0-15,-6-2 0 16,-6-1 0-16,0-6 0 15,-4-6 0-15,0-7 0 16,5-7-1-16,4-7 1 16,4-4 0-16,4-5 0 15,9-4 1-15,2 2-1 16,4 2 0-16,10 0 0 15,-12 22 1-15,7 1-2 16,1 12 2-16,-5 6-1 16,-2 12 0-16,-4 8 0 0,-2 5 0 15,-2 1-2-15,1 2-3 16,-7-17-12-16,16 9-20 15,-7-21-1-15,11-3 0 16,1-22-3-16</inkml:trace>
  <inkml:trace contextRef="#ctx0" brushRef="#br2" timeOffset="54489.4484">13193 2938 63 0,'0'0'37'0,"0"11"-1"16,0-11 1-16,0 28-11 15,-6-11-21-15,4 9-2 16,-6 4 0-16,-2 13-1 0,-4 5-1 16,0 5 0-16,-2 4-1 15,-1-5 0-15,4-2-3 16,-1-15-6-16,15 3-26 15,-5-28-2-15,15-7 1 16,2-26-3-16</inkml:trace>
  <inkml:trace contextRef="#ctx0" brushRef="#br2" timeOffset="54662.4657">13177 2637 98 0,'-20'8'38'0,"-4"-4"0"0,10 10-4 15,12 1-40-15,2-15-29 16,11 19-2-16,5-12-1 16,11 10 0-16</inkml:trace>
  <inkml:trace contextRef="#ctx0" brushRef="#br2" timeOffset="55036.5031">13445 3065 90 0,'-8'19'37'0,"13"4"-1"16,-5-23 2-16,28 24-33 16,-4-22-2-16,16-3-1 0,5-8 1 15,8-5-1-15,2-6-1 16,1-4 1-16,-8-2-1 15,-6-2 0-15,-12-3 1 16,-9 2-1-16,-15 1 1 16,-12 4-2-16,-15 6 1 15,-10 8 0-15,-10 8 0 16,-8 8 0-16,-4 15-1 15,-4 7 1-15,4 10 0 16,3 5 0-16,10 6 0 16,11 0-1-16,15 0 0 15,17-6-1-15,18-5-1 16,12-11-3-16,26-1-6 15,-1-24-24-15,23 6-4 16,3-24 0-16,8 2-1 0</inkml:trace>
  <inkml:trace contextRef="#ctx0" brushRef="#br2" timeOffset="55292.5287">14377 2931 104 0,'-39'5'40'0,"7"12"0"15,-11-6-2-15,1 9-34 16,11 3-2-16,6 3 0 16,4-1-1-16,9 2 0 15,9-1-1-15,7-3 1 16,10-5-2-16,12-6 0 0,7-1-2 15,6-14-3-15,20 9-20 16,-8-22-13-16,10 3-1 16,-4-17-1-16,5 10 1 15</inkml:trace>
  <inkml:trace contextRef="#ctx0" brushRef="#br2" timeOffset="55721.5716">14627 2996 99 0,'7'15'36'15,"-7"-15"-3"-15,24 13-5 16,-9-13-23-16,10 1-1 16,2-7-1-16,7 0 0 15,2-4-1-15,0-4 0 16,1-3-1-16,-4-1 1 15,-5-6-1-15,-6 1 0 16,-11 1 0-16,-11 3-1 16,-12 2 1-16,-11 8 0 15,-11 10 1-15,-6 11 0 16,-12 13-1-16,-4 12 1 15,-2 9 0-15,5 4 0 16,6 4 0-16,14 0 0 0,14-8-2 16,19-6-1-16,22-13-3 15,14-23-9-15,36-3-22 16,3-24-5-16,27-5-1 15,8-18-1-15</inkml:trace>
  <inkml:trace contextRef="#ctx0" brushRef="#br2" timeOffset="56359.6354">16052 2892 98 0,'0'0'36'0,"-20"-6"2"15,10 19-10-15,-22-10-20 16,7 10-3-16,-5 0 0 16,1 10-1-16,-3 2-1 15,8 8-1-15,2-1 0 16,8 2 0-16,7-4-1 15,10 0-1-15,8-8 1 16,12-7-1-16,7-9 1 16,10-9-1-16,5-11 1 15,1-10 0-15,2-4 0 16,-3-8-1-16,-8-7 1 0,-9 5 0 15,-11-2-1-15,-10 3 1 16,-14 8-2-16,-4 6 1 16,-9 6-2-16,-5 12 0 15,1 11-1-15,4-2-2 16,9 14-5-16,0-10-23 15,24 9-6-15,2-12 0 16,27 3-1-16</inkml:trace>
  <inkml:trace contextRef="#ctx0" brushRef="#br2" timeOffset="56659.6654">17082 2331 74 0,'-33'-47'40'15,"1"15"-1"-15,-10-2 0 16,7 19-26-16,-3-3-9 16,-3 15 0-16,-3 10-1 15,3 17 0-15,-4 15-1 16,3 20 0-16,-1 11-1 16,5 13 2-16,2 11-2 15,6 6 1-15,9 1-2 16,5-4 0-16,10-4-2 15,6-16-2-15,15 0-10 16,-8-28-22-16,15-7-3 16,-7-26 0-16,5-4-1 0</inkml:trace>
  <inkml:trace contextRef="#ctx0" brushRef="#br2" timeOffset="56841.6836">16435 2834 116 0,'0'0'40'16,"-17"-18"2"-16,30 21-3 15,9-5-37-15,12 0-2 16,18 0-4-16,5-10-10 16,21 18-15-16,-9-17-11 15,12 11-1-15,-6-8-1 16,-3 11 0-16</inkml:trace>
  <inkml:trace contextRef="#ctx0" brushRef="#br2" timeOffset="57708.7703">17778 2785 88 0,'0'0'35'15,"-23"11"2"-15,16 14-4 16,-19-5-27-16,10 10-2 0,-5 0 0 16,3 8-1-16,0-1 0 15,2 2-1-15,2-7 0 16,6-4 0-16,1-7-2 15,6-7 1-15,1-14 0 16,10 1 0-16,0-13-1 16,3-8 1-16,0-7-1 15,1-3 1-15,1-4 0 16,0-3 0-16,-2 0 0 15,-3 4 0-15,0 5-1 16,-2 4 1-16,-2 5-1 16,-1 8 0-16,-5 11 0 15,0 0 0-15,14 18 0 16,-7-1-1-16,2 5 2 0,4 0-2 15,3 0 1-15,6-2 0 16,4-3 1-16,6-10-2 16,5-5 2-16,4-7 0 15,2-10 0-15,2-4 0 16,-2-6 0-16,0 0 1 15,-9-1-3-15,-3 4 3 16,-8 2-2-16,-8 5 2 16,-5 6-2-16,-10 9 0 15,0 0 0-15,-1 22 0 16,-5 2 2-16,-4 6-3 15,3 7 0-15,0 4-2 16,7 5 0-16,2-2-2 0,14-1-4 16,1-18-9-1,22 6-21-15,-4-20 0 0,18 3-2 16,-4-21 2-16</inkml:trace>
  <inkml:trace contextRef="#ctx0" brushRef="#br2" timeOffset="58102.8097">18825 2818 94 0,'-5'-16'39'0,"-14"-2"1"16,0 19-2-16,-23 6-31 16,9 10-4-16,-9 6 0 15,4 12 0-15,-5 3-1 16,8 6 0-16,-1 2-1 15,11 1 0-15,6-9 0 16,11-1 0-16,12-9-1 0,13-11 1 16,12-10 0-16,8-9-1 15,7-12 1-15,6-7-1 16,1-9 1-16,-1-5-1 15,-6-4 1-15,-6 2-1 16,-10-1 1-16,-9 11 0 16,-8 0-1-16,-8 9 1 15,-6 8-1-15,3 10 0 16,-19 5 0-16,5 8-1 15,3 7 0-15,3 3-1 16,5 5 0-16,5-3-2 16,11 7-2-16,6-16-5 15,24 16-13-15,-6-23-15 0,16 7-2 16,-5-16 0-16,15 4 1 15</inkml:trace>
  <inkml:trace contextRef="#ctx0" brushRef="#br2" timeOffset="58342.8337">19425 2770 105 0,'-34'1'40'0,"-8"-2"2"15,7 20-3-15,-5-1-35 16,7 7-1-16,0 4-1 15,9 3-1-15,9 3 0 16,10-3-1-16,15-2 1 0,13-7-2 16,8-2-2-16,10-8-2 15,17 3-8-15,-9-24-18 16,20 4-10-16,-6-17 1 15,10 3-2-15</inkml:trace>
  <inkml:trace contextRef="#ctx0" brushRef="#br2" timeOffset="58755.875">19987 2452 79 0,'-33'2'41'0,"14"23"0"15,-18 1 1-15,12 27-20 16,-5-9-17-16,-1 10 1 15,0 3-2-15,3 3-1 0,3 1 0 16,7-1-1-16,4-2-1 16,6-7-1-16,6-4 0 15,6-11 0-15,6-9-1 16,3-8 1-16,7-12 0 15,3-9-1-15,5-12 1 16,0-5 0-16,-1-6 0 16,0-5 0-16,0-4 1 15,0 4-1-15,-5 3 0 16,-2 4 0-16,-3 9 0 15,-2 6 0-15,-15 8 0 16,16 10 0-16,-14 5 0 16,-2 6 0-16,0 3-2 15,0 3 0-15,6-1-2 0,-2-5-2 16,14 4-6-16,-18-25-10 15,44 13-18-15,-20-21-1 16,22 3 0-16,-7-17 1 16</inkml:trace>
  <inkml:trace contextRef="#ctx0" brushRef="#br2" timeOffset="58966.8961">20516 2772 105 0,'-2'12'41'15,"-17"-5"1"-15,7 15-2 16,-16 2-30-16,12 6-7 15,-2 2-1-15,4 6-1 0,4 1 0 16,9-4-2-16,9-1-2 16,3-7-1-16,16 0-8 15,-11-23-9-15,20 4-20 16,-7-20 0-16,9-2-1 15,-9-16 1-15</inkml:trace>
  <inkml:trace contextRef="#ctx0" brushRef="#br2" timeOffset="59101.9096">20660 2459 98 0,'-12'-14'26'0,"12"14"-25"15,0 0-9-15,-1 12-29 0,1-12-1 16</inkml:trace>
  <inkml:trace contextRef="#ctx0" brushRef="#br2" timeOffset="59489.9484">20876 2637 77 0,'-6'20'41'0,"2"11"2"16,-8-9-1-16,6 19-13 15,-6-8-24-15,3 1 0 16,-3 0-2-16,4-2-1 15,1-2-2-15,1-1 0 16,6-7 0-16,4-7 0 0,-4-15 0 16,22 7-1-16,-5-15 1 15,6-7 0-15,0-10 0 16,6-6 1-16,2-7-1 15,3-3-1-15,0-3 1 16,1 1 0-16,-4 9 0 16,-2 4-1-16,-6 11 2 15,-3 13 0-15,-9 12 0 16,-4 17 1-16,-11 13-1 15,-5 3-1-15,3 11-4 16,-7-5-5-16,14 11-7 16,-13-22-9-16,26 7-18 15,-7-18 0-15,20-2-2 16,1-14 2-16</inkml:trace>
  <inkml:trace contextRef="#ctx0" brushRef="#br2" timeOffset="60311.0305">21368 2892 78 0,'0'0'38'15,"12"12"0"-15,3-4-1 16,0-15-21-16,13 7-13 16,6-5-1-16,8-1 0 15,2-9 0-15,3 0 1 0,-1-3-1 16,-2-2 1-1,-8 1-1-15,-7-2 0 0,-12-2-1 16,-12 3 0-16,-10 3-1 16,-11 3 1-16,-7 2-1 15,-8 7 1-15,-9 6 0 16,-3 8 0-16,0 7 1 15,1 12 0-15,5 7 0 16,7 3-1-16,7 3 0 16,10 0-1-16,15-3 0 15,17-3-1-15,14-5-2 16,13-15-3-16,22 3-8 15,-1-24-18-15,21 2-8 16,-6-16 1-16,10 4-2 0</inkml:trace>
  <inkml:trace contextRef="#ctx0" brushRef="#br2" timeOffset="60664.0658">22216 2819 94 0,'-20'24'38'15,"-7"-4"3"-15,10 10-3 16,-7-11-20-16,6 10-15 15,2-1 0-15,4 2-1 16,3-5 0-16,4-1 0 16,3-6-2-16,3-3 1 15,-1-15 0-15,15 7-1 16,-4-14 0-16,3-8 1 15,2-7-1-15,0-4 1 0,2-9-1 16,0-3 1-16,-2-5-1 16,4 2 1-16,-7 3-1 15,-1 4 0-15,-5 4-1 16,3 7 1-16,-2 10-1 15,-8 13-1-15,19-6-5 16,-19 6-6-16,31 17-14 16,-14-13-12-16,17 11 1 15,-3-11-3-15,16 7 1 16</inkml:trace>
  <inkml:trace contextRef="#ctx0" brushRef="#br2" timeOffset="61098.1092">22736 2755 117 0,'-28'21'40'16,"-11"-5"1"-16,11 15-2 16,-6-5-33-16,9 6-2 15,4 1-2-15,10 0 0 16,13-3-1-16,11-8-1 15,11-4 0-15,8-7 0 16,6-7 0-16,4-8 0 16,2-6 0-16,2-8 0 15,-3-5 1-15,0-4-1 16,-1-4 2-16,-5-2-2 15,-4 4 0-15,-2 3 0 16,-5 5 0-16,-4 6 0 0,-4 9 0 16,-6 16 0-16,-7 15 0 15,-9 11-2-15,-1 15 2 16,-9 11 0-16,-6 12-1 15,-4 9 0-15,-4 0 1 16,-2-1-1-16,-5-3 1 16,0-7-1-16,-3-11 1 15,-2-12 0-15,-1-11-2 16,0-20-4-16,9-5-5 15,-11-34-10-15,26 2-17 16,-4-22-5-16,19-14 1 16,9-17-2-16</inkml:trace>
  <inkml:trace contextRef="#ctx0" brushRef="#br2" timeOffset="62675.2669">2487 4726 83 0,'0'0'36'0,"9"-25"0"16,-9 25-5-16,4-12-23 15,-4 12-2-15,0 0 0 16,0 0-2-16,-10 12 0 16,4 14-2-16,-2 9 0 15,3 9-2-15,-5 13 2 16,0 9-3-16,-1 7 1 15,4 3-3-15,3 4-1 16,0-10-5-16,18 5-24 16,-9-18-5-16,9-5 0 15,-4-17-1-15</inkml:trace>
  <inkml:trace contextRef="#ctx0" brushRef="#br2" timeOffset="62902.2896">2241 5223 103 0,'-26'0'38'16,"-2"-4"2"-16,28 4-6 16,0 0-30-16,0 0-2 15,46-22-4-15,5 0 2 16,19-4-4-16,9-10 0 15,18 0-6-15,-5-18-18 16,11 8-10-16,-9-9 1 16,1 9-1-16</inkml:trace>
  <inkml:trace contextRef="#ctx0" brushRef="#br2" timeOffset="63299.3293">3190 4564 86 0,'-14'-2'37'0,"-7"-5"1"15,4 13 0-15,-9 1-30 16,9 10-3-16,0 3-2 15,3 11 0-15,-1 10-1 16,2 11 0-16,-2 6-1 16,3 9 2-16,-2 3-1 15,2 4 0-15,-3-2 1 16,5-5-2-16,-3-7 1 15,8-9-1-15,-3-11 1 16,8-10-2-16,2-11 1 16,-2-19-1-16,18 3 0 0,-2-14 1 15,4-10-1-15,0-8 0 16,6 0 1-16,-2-2-1 15,-1 2-1-15,-3 5 1 16,-2 6 1-16,-2 10-1 16,-4 9 0-16,-2 10 0 15,0 7-1-15,-1 5 0 16,4 4 0-16,1 3-2 15,8 0-2-15,4-7-4 16,17 7-10-16,-7-24-20 16,17 2-1-16,-3-15-1 15,14-1 2-15</inkml:trace>
  <inkml:trace contextRef="#ctx0" brushRef="#br2" timeOffset="63712.3706">3792 5111 98 0,'-36'0'41'15,"9"8"-1"-15,-12-4 0 16,5 9-36-16,0 3 1 16,4 5-2-16,3 4 2 15,3 9-3-15,8 0 0 16,3 3-1-16,8-1 0 15,9 0-1-15,3-7 1 16,9-5-1-16,4-8 0 16,7-9 0-16,5-8 0 0,0-7 0 15,-1-12 0-15,2-6 0 16,-4-7 0-16,-1-5 0 15,-4 0 0-15,-7-2 1 16,-2 2-2-16,-3 8 1 16,-5 3-1-16,-1 9 1 15,-4 7 1-15,-2 11-1 16,-1 12 0-16,-3 11 0 15,1 5 1-15,-1 7-2 16,4 2 0-16,2 0-3 16,9 6-4-16,0-17-7 15,20 4-20-15,-10-18-6 16,20-1 0-16,-2-16-1 15</inkml:trace>
  <inkml:trace contextRef="#ctx0" brushRef="#br2" timeOffset="64439.4433">4460 4477 94 0,'4'-18'37'15,"1"30"-1"-15,-13 2-6 0,7 18-25 16,-4 9-2-16,4 18 0 15,-4 8-1-15,2 11 0 16,-1 6 1-16,3 4-3 16,-1-1 1-16,1-8-2 15,4-8-1-15,-2-15-4 16,7-5-3-16,-5-23-28 15,9-9-1-15,-12-19 1 16,18-8-2-16</inkml:trace>
  <inkml:trace contextRef="#ctx0" brushRef="#br2" timeOffset="64613.4607">4363 5068 82 0,'-29'-16'40'0,"12"11"-1"16,0-9 0-16,17 14-21 0,0 0-14 15,27-16-2-15,7 3-1 16,9-4-2-16,11 4-4 15,2-14-15-15,20 13-19 16,-10-5 0-16,7 12-3 16,-11-3 1-16</inkml:trace>
  <inkml:trace contextRef="#ctx0" brushRef="#br2" timeOffset="65423.5417">6019 4930 73 0,'-15'-19'36'16,"15"19"0"-16,-25-16-4 15,25 16-24-15,-30-3-1 16,12 8-1-16,-7 2-2 16,3 11 1-16,-5 6-2 0,1 9-1 15,-1 6 2-15,5 6-3 16,4 5 2-16,4 0-2 15,8-3 0-15,11-1 0 16,6-9 0-16,14-8 0 16,7-15-1-16,9-12 0 15,5-12 1-15,3-9-1 16,1-14 1-16,-4-7 0 15,-6-6-1-15,-9-2 1 16,-12 1-1-16,-11 2 1 16,-11 8-2-16,-11 4 2 15,-9 10-2-15,-8 11 0 16,-5 9 0-16,-5 9 1 15,6 10-2-15,2 5 0 0,7 4 0 16,10 0-4-16,18 2-5 16,3-15-26-16,27-1 0 15,4-16-1-15,23-1-1 16</inkml:trace>
  <inkml:trace contextRef="#ctx0" brushRef="#br2" timeOffset="65841.5835">6592 4907 88 0,'-14'8'36'16,"7"11"0"-16,-16-3-3 0,13 14-27 15,-4 5 0-15,7 8-3 16,-4 3 1-16,4 8-1 15,1-1 1-15,3 1-2 16,1-6 1-16,2-8-3 16,-1-8 2-16,4-11-1 15,-3-21 0-15,11 3 0 16,-3-23 0-16,2-11-1 15,-1-11 1-15,2-9 1 16,-1-4-2-16,0-5 1 16,-1-3-1-16,-1 4 1 15,-3 7-1-15,-2 10 0 16,-1 7 0-16,2 8-1 15,0 7 2-15,6 10-1 0,7 4 0 16,5 3 0-16,8 1-1 16,8-2-1-16,13-3-3 15,7-11-5-15,21 10-12 16,-12-21-17-16,14 3 0 15,-4-15-1-15,4 4 0 16</inkml:trace>
  <inkml:trace contextRef="#ctx0" brushRef="#br2" timeOffset="66358.6352">7416 4287 81 0,'-18'17'41'0,"-9"0"-4"15,7 17 2-15,-6-1-18 0,7 17-17 16,1 9 0-16,7 12-2 15,-1 6 0-15,4 5-1 16,6 2 2-16,1 0-3 16,2-4 2-16,2-4-2 15,1-10 2-15,-1-8-2 16,1-9 1-16,-1-12-2 15,-1-10 1-15,0-11 0 16,-2-16 0-16,0 0 0 16,9-19 0-16,-4-10 0 15,1-3-1-15,1-11 2 16,3-4-2-16,5-3 2 15,-1 2-2-15,3 3 1 16,2 6-1-16,3 5 2 16,-2 9-1-16,5 10-1 0,3 11 1 15,-4 11 0-15,7 9 0 16,-5 9 0-16,0 6 0 15,-1 5-1-15,-6 4 2 16,-7 0-1-16,-9 5 1 16,-11 0-1-16,-11-3 1 15,-13-2-1-15,-9-7 1 16,-12-4-1-16,-2-10-1 15,-1-9 0-15,5-10-1 16,6-13-3-16,20-5-2 16,3-22-6-16,37 12-19 15,-6-22-7-15,29 10-1 16,6-12-1-16</inkml:trace>
  <inkml:trace contextRef="#ctx0" brushRef="#br2" timeOffset="66604.6598">8114 4836 109 0,'-10'6'40'0,"8"11"1"15,-16-9-6-15,8 12-32 16,-1 2-1-16,1 8-1 15,1 2 1-15,-1 2-2 16,7 3 0-16,2-3-2 16,5 1-1-16,0-11-4 0,13 9-11 15,-17-33-20 1,25 18-2-16,-10-25 2 0,7-4-3 15</inkml:trace>
  <inkml:trace contextRef="#ctx0" brushRef="#br2" timeOffset="66770.6764">8056 4441 110 0,'0'0'38'0,"-19"1"1"15,22 13-9-15,4-4-35 16,-7-10-26-16,33 6-8 15,-9-14 1-15,15 2-2 0</inkml:trace>
  <inkml:trace contextRef="#ctx0" brushRef="#br2" timeOffset="67009.7003">8615 4178 105 0,'-33'32'39'0,"10"22"2"16,-9-1-1-16,14 18-34 15,-4 3-1-15,7 7-3 16,7 4-1-16,5-1-1 16,11-5-1-16,2-6 0 15,6-4-2-15,1-15-5 16,7 2-12-16,-15-30-19 0,10-2-1 15,-19-24 0-15,16 4-1 16</inkml:trace>
  <inkml:trace contextRef="#ctx0" brushRef="#br2" timeOffset="67210.7204">8383 4692 109 0,'-13'1'41'0,"-2"-6"2"15,15 5-2-15,0 0-37 16,29-2-1-16,7-9-2 15,8-3-1-15,13-1-2 16,1-10-8-16,17 17-10 16,-15-18-20-16,10 9-3 0,-16-7-1 15,2 9 0-15</inkml:trace>
  <inkml:trace contextRef="#ctx0" brushRef="#br2" timeOffset="67878.7872">9375 4608 68 0,'0'0'38'0,"-13"-24"-1"15,13 24 2-15,-23-11-18 16,11 10-17-16,-5 0 0 0,2 8 0 15,-5 2-1-15,-1 7 0 16,-3 3 0-16,0 5-2 16,0 0 1-16,5 0-1 15,4 1 0-15,4-5 0 16,9-2-1-16,9-4 0 15,11-5 0-15,11-3 0 16,8-1 0-16,4 2 1 16,2 1-1-16,-3 3 0 15,-1 5 1-15,-9 6-1 16,-12 5 1-16,-13 5-1 15,-13 4 1-15,-8 3-1 0,-12 2 2 16,-4-4-2-16,-2-4 1 16,1-8-3-16,7-4 1 15,2-14-7-15,21 5-11 16,-4-31-18-16,21 1-5 15,2-17 0-15,18-1-1 16</inkml:trace>
  <inkml:trace contextRef="#ctx0" brushRef="#br2" timeOffset="68397.8391">10638 4247 101 0,'11'0'38'0,"-11"0"-1"16,7 18-6-16,-12 0-27 15,2 12-1-15,-2 6-1 16,3 11-1-16,-3 7 1 15,1 7-2-15,-2 5 1 16,1-3-1-16,4 0 0 16,0-7-1-16,7-6-3 15,-4-18-3-15,18 1-24 16,-20-33-7-16,32 8 0 15,-17-27-2-15</inkml:trace>
  <inkml:trace contextRef="#ctx0" brushRef="#br2" timeOffset="68602.8596">10672 4282 100 0,'-7'-14'40'16,"-2"0"0"-16,9 14-2 15,11-5-34-15,13 2-2 16,9-2-2-16,8-2-1 15,11 3-1-15,3-4-3 16,10 13-13-16,-9-11-20 16,4 11 1-16,-17-4-3 0,-2 14 1 15</inkml:trace>
  <inkml:trace contextRef="#ctx0" brushRef="#br2" timeOffset="68805.8799">10723 4601 94 0,'-30'27'39'0,"8"-15"0"16,22 1-2-16,0-13-35 16,42-1-2-16,11-10-1 15,11-6 0-15,10 6-3 16,-1-9-2-16,10 13-27 15,-17-7-4-15,-7 10 0 0,-18 0-2 16</inkml:trace>
  <inkml:trace contextRef="#ctx0" brushRef="#br2" timeOffset="68998.8992">10702 4974 95 0,'-29'25'38'15,"11"-16"1"-15,28-2-2 16,23-15-36-16,19-9 0 15,18-6-2-15,11-3-1 16,13 3-3-16,-3-13-10 16,15 16-22-16,-11-7 0 15,-1 13-2-15,-12-4 1 16</inkml:trace>
  <inkml:trace contextRef="#ctx0" brushRef="#br2" timeOffset="69729.9723">11776 4643 94 0,'-24'3'38'0,"-13"-10"2"16,4 14-1-16,-14-1-34 16,3 8 0-16,-4 4-2 15,3 9 0-15,-5 5 0 16,8 5-1-16,3 3 0 15,9 2-1-15,9-2 0 16,14-4 0-16,12-10-1 16,12-6 0-16,16-12 0 0,7-10 0 15,11-11-1-15,2-8 1 16,1-8 0-16,0-6 0 15,-5-5-1-15,-10-1 1 16,-8 3 0-16,-9 2 0 16,-6 3 0-16,-8 7 0 15,-5 9 0-15,-6 5 0 16,3 12 0-16,-15 11 0 15,4 6-1-15,2 6 1 16,1 8 0-16,5 0 0 16,5 1 0-16,7-1 0 15,6-7 0-15,8-7 0 16,10-7 0-16,2-8 0 15,5-7 1-15,-1-4-1 0,2-4 0 16,-4-2 0-16,-6-1 0 16,-4 2 1-16,-6 3-1 15,-6 3 0-15,-4 5 0 16,-11 3 0-16,1 12 0 15,-6 3 0-15,-3 7 0 16,-3 3 0-16,3 5-1 16,-1 0 1-16,3 0 0 15,2-4 0-15,6-9 0 16,-2-17 0-16,18 8 0 15,-3-18 0-15,1-12 1 16,4-8-1-16,2-10 1 16,-3-3-1-16,-3-5 1 0,0 3-1 15,-4 3 0 1,-2 5 0-16,-1 6 1 0,-4 5-1 15,2 7 0-15,2 6-1 16,6 1 0-16,2 1-1 16,8 2-2-16,-1-10-7 15,22 13-9-15,-16-21-18 16,21 4-1-16,-7-14-2 15,8-1 1-15</inkml:trace>
  <inkml:trace contextRef="#ctx0" brushRef="#br2" timeOffset="69931.9925">12790 4090 79 0,'-25'45'40'0,"-9"0"-2"16,8 19 2-16,-10-6-17 15,15 15-19-15,-2 3-1 16,9 5-1-16,6 0-2 15,6-4-1-15,3-3-3 16,2-17-7-16,15 7-25 16,-15-22-4-16,11-2 1 15,-15-23-1-15</inkml:trace>
  <inkml:trace contextRef="#ctx0" brushRef="#br2" timeOffset="70136.0129">12492 4639 107 0,'-5'-14'40'15,"1"-3"0"-15,4 17-4 16,23-6-33-16,1-3 0 16,12-5-2-16,8-7-2 15,12 1-1-15,6-13-4 16,16 11-18-16,-7-19-15 15,3 5 1-15,-11-10-2 16,5 5 1-16</inkml:trace>
  <inkml:trace contextRef="#ctx0" brushRef="#br2" timeOffset="70503.0496">13245 4073 95 0,'-15'-8'39'0,"0"24"2"16,-18 0-1-16,8 22-22 16,-15 7-15-16,1 12 0 0,0 6 0 15,-1 6-2-15,3 0 1 16,8 2-1-16,6-7 0 15,8-6-1-15,10-10 1 16,9-9 0-16,5-14-1 16,7-9 0-16,6-16 0 15,4-10 1-15,4-6-1 16,4-12 0-16,-2-4 0 15,2-4 0-15,-4 4 0 16,-2 3 0-16,-3 8 0 16,-5 8 0-16,-4 13 0 15,-4 11 0-15,-6 12 1 16,-3 10-1-16,-1 6 0 15,-1 7-1-15,2 2-1 16,1-3 0-16,8-1-3 0,-1-11-5 16,18 3-7-16,-9-31-9 15,22 9-15-15,-4-19 1 16,19 0-2-16,-5-15 1 15</inkml:trace>
  <inkml:trace contextRef="#ctx0" brushRef="#br2" timeOffset="70654.0647">13847 4752 100 0,'-25'10'41'0,"13"4"2"16,-9-10-3-16,11 5-29 16,10-9-15-16,-19 1-10 15,19-1-24-15,0 0-3 16,0 0-1-16,11-15-1 0</inkml:trace>
  <inkml:trace contextRef="#ctx0" brushRef="#br2" timeOffset="74207.42">14640 3743 97 0,'-36'15'37'0,"-15"5"1"16,-1 27-6-16,-14 11-28 15,3 18 1-15,-8 13-2 16,6 13 1-16,5 7-2 16,16 1 0-16,14-2-1 15,21-14-2-15,26-14-1 16,20-20-4-16,39-5-12 15,1-32-19-15,32-3-1 16,2-20-2-16,13-5 1 16</inkml:trace>
  <inkml:trace contextRef="#ctx0" brushRef="#br2" timeOffset="74941.4934">14973 4150 91 0,'0'0'36'0,"0"0"-1"15,-11 13-3-15,-7 3-27 16,3 13 0-16,-9 2-1 16,4 14-1-16,-6 3 1 15,1 8-2-15,1-1 1 16,1 0-2-16,2-5 1 15,5-7-1-15,2-9 0 16,6-7 0-16,3-12-1 16,5-15 1-16,0 0-1 15,13-27 1-15,1-4-1 16,4-8 0-16,1-8 1 0,3-5 1 15,-1-5-2-15,-2 1 1 16,1 2 0-16,-6 10 0 16,-1 6-1-16,-8 10 0 15,5 12 0-15,-10 16 0 16,11 11 0-16,-3 16 0 15,0 14 0-15,6 9 0 16,0 9 0-16,6 1-1 16,7 2 1-16,0-4 0 15,7-12 1-15,4-12-1 16,2-15 1-16,4-17 0 15,-3-19 1-15,0-15-1 16,-4-17 0-16,-6-12 1 16,-5-10 0-16,-10-6-1 15,-8-2 0-15,-6 2 0 0,-6 7-1 16,-6 12 0-16,-2 11-2 15,-1 11-1-15,4 18-2 16,9 18-4-16,-1 14-15 16,2 2-16-16,17 22 1 15,1-3 0-15,14 10-1 16</inkml:trace>
  <inkml:trace contextRef="#ctx0" brushRef="#br2" timeOffset="75350.5343">15896 4317 107 0,'-12'-5'38'16,"-18"-8"2"-16,2 21-3 16,-8-5-34-16,-3 9 1 15,-4 8-1-15,3 10 0 16,2 5 0-16,8 6-1 15,3 3-1-15,12-4 0 16,9-6 0-16,11 0 0 16,11-10 0-16,10-11-1 15,6-11 0-15,8-10 0 16,1-9 1-16,2-4-1 15,-5-8 1-15,1-2-1 16,-7-5 1-16,-5 6-1 16,-8 3 1-16,-4 5-1 15,-6 7 0-15,-9 15 0 0,0 0 0 16,0 0 0-16,-11 30 0 15,2 0 0-15,3 3-2 16,1 2 0-16,11 0-1 16,6-6-1-16,13-4-2 15,7-23-6-15,17 2-14 16,-5-29-13-16,18-4 0 15,-8-19 0-15,6-2 2 16</inkml:trace>
  <inkml:trace contextRef="#ctx0" brushRef="#br2" timeOffset="75525.5518">16424 4080 79 0,'4'-43'38'0,"-12"2"-1"15,1 25 2-15,-14 6-20 16,5 30-12-16,-9 14-1 0,4 23-2 16,-2 6-2-16,1 16-1 15,2 5-1-15,4 0-2 16,9-1-1-16,2-12-4 15,19 1-25-15,-12-26-8 16,14-6 1-16,-4-27-1 16</inkml:trace>
  <inkml:trace contextRef="#ctx0" brushRef="#br2" timeOffset="76059.6052">16157 4240 114 0,'-13'14'40'0,"2"-6"1"15,13 13 0-15,-2-21-38 16,29 17 0-16,1-15-1 16,7 0 0-16,5-5 0 15,4-1-1-15,-1-3-1 16,3-3 1-16,-11 5-1 15,-2-5 0-15,-12 7 1 16,-3 1-1-16,-8 1 1 16,-12 1-1-16,5 10 0 15,-13 6 1-15,-1 4-1 16,-3 7 0-16,-2 6 0 15,-1 5-1-15,2 0 1 16,3 3 0-16,3-5-1 0,8-6 1 16,6-8 0-16,9-12 1 15,7-11-1-15,11-12 1 16,5-13-1-16,7-12 2 15,-1-6-2-15,2-6 0 16,-4-1 0-16,-6 2 0 16,-4 10 0-16,-14 7 0 15,-7 13 0-15,-12 19 0 16,0 0 0-16,-12 22 0 15,0 9 0-15,-3 5 0 16,1 9 0-16,2 0-3 16,5 0-1-16,6-5-1 15,13-3-3-15,3-21-6 16,19 7-8-16,-6-30-13 0,19 4-3 15,-6-21-2-15,10 0 1 16</inkml:trace>
  <inkml:trace contextRef="#ctx0" brushRef="#br2" timeOffset="76367.636">17190 4295 107 0,'-9'-11'40'15,"9"11"0"-15,-25 13-1 16,15 5-35-16,-7 7-1 16,2 7-2-16,-1 4 1 15,3 3-1-15,3-1 0 16,3-4-1-16,2-2 1 15,4-7-1-15,1-7 1 16,0-18 0-16,0 0-1 16,17-4 1-16,-6-17 0 15,1-9-1-15,2-7 1 0,4-6 0 16,-2-3 0-16,1-1-1 15,-2 5 0-15,-2 4 0 16,-1 9-2-16,-1 6 0 16,1 14-2-16,-12 9-1 15,25 8-6-15,-25-8-9 16,35 29-19-16,-16-15 0 15,15 8 0-15,-4-12-1 16</inkml:trace>
  <inkml:trace contextRef="#ctx0" brushRef="#br2" timeOffset="76788.6781">17686 4233 107 0,'-35'3'40'16,"9"12"1"-16,-17-7-1 15,4 16-33-15,-8 0-2 16,4 9-2-16,-1 2 0 15,7 4-1-15,8-2 0 16,11 0-1-16,11-5 0 16,11-4-1-16,12-10 0 15,8-8 0-15,9-10 0 16,8-8 0-16,2-10 0 15,0-5 0-15,-3-8 0 16,-1-5 0-16,-6 1 0 16,-6-2 1-16,-6 4-1 15,-4 6 0-15,-3 4 0 16,-7 9 0-16,-7 14 0 0,0 0 0 15,-9 26 0-15,-3 3-1 16,0 7 1-16,0 5-2 16,2 3 1-16,5-3-2 15,12-7 0-15,10-13-2 16,15-11-3-16,5-23-5 15,27-1-9-15,-7-37-8 16,23 0-8-16,-7-21-2 16,7-2 0-16,-13-17 3 15</inkml:trace>
  <inkml:trace contextRef="#ctx0" brushRef="#br2" timeOffset="76945.6938">18399 3765 93 0,'-17'18'41'16,"-22"22"2"-16,0 31-1 15,-16 3-19-15,2 19-20 0,11 4-2 16,9 4-1-16,15-3-3 15,8-20-7-15,27-1-12 16,-8-32-19-16,25-7-2 16,-7-24-1-16,6-10 0 15</inkml:trace>
  <inkml:trace contextRef="#ctx0" brushRef="#br2" timeOffset="78237.823">19225 4119 83 0,'0'0'37'15,"-34"2"-2"-15,7 18-7 16,-18-9-23-16,1 13 1 16,-7-4 0-16,7 10 0 15,-3-4-1-15,10 1-2 16,6-5 0-16,14-1-2 15,16-8 0-15,15-4-2 0,14-4 1 16,11-3-1-16,9 1 1 16,1 0 0-16,1 1 0 15,-6 4 0-15,-9 5 0 16,-13 7 1-16,-16 3-1 15,-17 7 1-15,-14 0 0 16,-12 1 0-16,-6 0-1 16,-3-7 0-16,7-1-3 15,8-14-1-15,31-9-12 16,0 0-22-16,26-27-1 15,12-9-1-15,25 0 1 16</inkml:trace>
  <inkml:trace contextRef="#ctx0" brushRef="#br2" timeOffset="78682.8675">19693 4236 65 0,'-24'3'37'0,"2"11"1"15,-11-8 1-15,8 14-17 16,-17-6-14-16,9 7-4 15,0-3 1-15,2 10-1 16,0 2 0-16,7 3-1 16,3-1-1-16,5 0 0 15,7-6-1-15,10-4 1 16,8-7-1-16,11-9-1 15,7-12 1-15,8-9-1 16,6-10 1-16,5-6-1 0,2-8 0 16,-1-4 1-16,-6-1 0 15,-7 0 0-15,-5 6 0 16,-5 7 0-16,-13 7-1 15,-6 10 1-15,-5 14-1 16,-15 9 0-16,0 12 0 16,-4 10-1-16,3 4 1 15,2 3-2-15,6-2 1 16,10-3-1-16,14-10 0 15,11-15-2-15,17-10-1 16,8-22-2-16,23-2-12 16,-17-27-16-16,21 1-3 15,-14-21 0-15,2 1-2 16</inkml:trace>
  <inkml:trace contextRef="#ctx0" brushRef="#br2" timeOffset="78868.8861">20271 3627 105 0,'-34'10'41'0,"9"32"0"16,-14 11-1-16,12 24-34 15,-7 8-4-15,7 10 0 16,5 2-2-16,7-2 0 16,5-2-1-16,10-12-1 15,4-10-1-15,6-16-3 16,9-5-5-16,-11-34-22 15,16 0-8-15,-13-23 2 16,9-4-2-16</inkml:trace>
  <inkml:trace contextRef="#ctx0" brushRef="#br2" timeOffset="79048.9041">19949 4128 114 0,'-28'-12'40'16,"15"15"2"-16,1-8-5 15,12 5-34-15,34 7-2 16,-2-8-1-16,15 0-2 15,7-5-2-15,18 12-9 16,-9-16-24-16,18 12-3 16,-16-10-1-16,5 11-1 15</inkml:trace>
  <inkml:trace contextRef="#ctx0" brushRef="#br2" timeOffset="79417.941">20399 4287 110 0,'-28'22'39'0,"18"7"0"15,-2-15-9-15,18 1-28 16,14-6 0-16,9-4-1 16,7-7 0-16,4-3 2 15,3-7-2-15,-2 0 0 16,-5-8 0-16,-7 0 1 15,-9-4-1-15,-8 1 1 16,-9-1-2-16,-7 1 1 16,-9 4 0-16,-5 2-1 15,-3 7 0-15,-6 6 1 0,-4 11-1 16,-2 8 0-1,2 8 1-15,2 8-1 0,5 5 0 16,8 1 0-16,7 0 0 16,14-6-2-16,15-2 1 15,12-16-4-15,20-1-4 16,3-30-12-16,21 6-19 15,-7-22 0-15,14-1 0 16,-9-19 0-16</inkml:trace>
  <inkml:trace contextRef="#ctx0" brushRef="#br2" timeOffset="79647.964">21274 3547 112 0,'-22'13'40'15,"-13"5"2"-15,12 33-4 16,-14 1-34-16,1 17-1 15,-1 8 0-15,4 6-1 16,4 3-1-16,9-2-1 16,10-5-1-16,6-8-2 15,13-10-1-15,3-20-3 16,19-7-7-16,-9-30-22 15,22-4-4-15,-7-26-1 16,10-9 1-16</inkml:trace>
  <inkml:trace contextRef="#ctx0" brushRef="#br2" timeOffset="79859.9852">21496 3677 98 0,'-10'8'40'16,"-4"33"1"-16,-16 7-2 15,10 20-22-15,-12 5-14 16,3 7 0-16,4 0-2 15,7-1 0-15,10-8-2 16,7-9-1-16,10-11-1 16,6-17-3-16,17-3-7 15,-9-30-20-15,17-1-8 16,-7-21 1-16,8-4 0 15</inkml:trace>
  <inkml:trace contextRef="#ctx0" brushRef="#br2" timeOffset="80048.004">21661 4067 113 0,'-14'34'41'15,"-14"1"0"-15,8 21-7 16,-14-4-29-16,13-6-2 16,2 0-1-16,8-6-1 15,6-8-1-15,7-13-2 16,14-8-5-16,-2-27-10 15,23 2-22-15,-10-20-2 16,14-3 1-16,-10-20-2 16</inkml:trace>
  <inkml:trace contextRef="#ctx0" brushRef="#br2" timeOffset="80199.0191">21761 3586 96 0,'-18'-2'40'0,"-5"4"1"15,5 14-5-15,5-3-21 16,13-13-38-16,5 22-18 15,10-20 2-15,18 6-3 16,2-10 2-16</inkml:trace>
  <inkml:trace contextRef="#ctx0" brushRef="#br2" timeOffset="80424.0416">22198 3553 74 0,'-7'26'42'0,"-11"-3"-1"15,4 22 0-15,-23-5-11 0,15 22-23 16,-6 7-2-16,5 8-1 15,-3 6-1-15,5 3-1 16,5-4-1-16,5-5-2 16,4-7-1-16,2-13-3 15,9-3-3-15,-6-29-13 16,17 2-19-16,-15-27-2 15,22-3 0-15,-12-20 0 16</inkml:trace>
  <inkml:trace contextRef="#ctx0" brushRef="#br2" timeOffset="80636.0628">21929 4034 116 0,'-17'2'42'0,"-6"-3"1"16,16 14-1-16,-5-3-39 15,23-5-1-15,12 0-1 16,11-2 0-16,11-5-2 15,12-3 1-15,13 2-3 16,1-10-5-16,12 13-11 16,-16-18-21-16,6 8-2 15,-11-11 0-15,-7 11 0 16</inkml:trace>
  <inkml:trace contextRef="#ctx0" brushRef="#br2" timeOffset="80987.0979">22388 4084 103 0,'-37'28'40'15,"16"7"2"-15,0-16-2 0,25 4-27 16,2-10-10-16,15-3-1 16,5-7 0-16,9-4 0 15,1-6-1-15,7-5 0 16,0-5 0-16,-3-6-2 15,-2-1 1-15,-4-4-1 16,-5-1 1-16,-4 1 0 16,-6 1 0-16,-6 5 0 15,-9 2 0-15,-11 9 0 16,-10 7 1-16,-7 10 0 15,-11 10 0-15,-2 6 0 16,-4 10-1-16,4 5 1 16,0 5-2-16,8-1 0 15,9 2-2-15,11-7-3 0,21 4-5 16,-1-24-13-16,32 5-18 15,-1-20 1-15,19 0 0 16,0-20 0-16</inkml:trace>
  <inkml:trace contextRef="#ctx0" brushRef="#br2" timeOffset="81288.128">23062 3899 73 0,'-46'7'40'15,"3"19"0"-15,-11 0 0 16,14 16-10-16,-6-9-19 15,19 0-7-15,15-3-1 16,14-5-1-16,13-10 0 0,16-7-1 16,5-4 0-16,5-4 0 15,-3-2 0-15,-3-2 0 16,-5 3 0-16,-10 6 0 15,-20-5 0-15,4 26-1 16,-18-4 2-16,-5 6-4 16,-9 5 1-16,-1-1-2 15,-1 6-2-15,-4-11-6 16,13 12-9-16,-11-26-16 15,23 5-6-15,-5-19 0 16,14 1-1-16</inkml:trace>
  <inkml:trace contextRef="#ctx0" brushRef="#br2" timeOffset="82317.2309">24056 4118 86 0,'-22'-20'34'0,"11"15"1"16,-17-12-3-16,14 14-24 16,-14-7-2-16,2 10 1 15,-9-4-1-15,1 12 1 16,-6 1-2-16,1 12 0 15,-5 1-2-15,7 6 0 16,-2 5-1-16,8-1 0 16,3 2-1-16,9-5-2 15,10-2 2-15,9-7-2 16,11-5 1-16,8-9 0 15,9-7 1-15,6-10-1 16,3-5 1-16,2-6 0 16,2-4 0-16,-5-3 0 0,-5-1-1 15,-7 3 1-15,-7 3-1 16,-5 4 0-16,-8 8 0 15,-4 12-1-15,-11-4 0 16,-3 14 1-16,-1 8-1 16,-2 7 0-16,4 4 0 15,4 0-2-15,10 4 0 16,8-7-2-16,18 2-5 15,2-23-13-15,25 8-16 16,0-20 0-16,15 2-2 16,-8-13 3-16</inkml:trace>
  <inkml:trace contextRef="#ctx0" brushRef="#br2" timeOffset="82647.2639">24383 4142 78 0,'-23'2'37'0,"4"13"0"15,-10-1 1-15,5 20-18 16,-4-9-13-16,7 8-2 15,-1-3-1-15,8 2-2 16,1-7 1-16,7-2-1 16,6-8 0-16,0-15 0 15,15 0 0-15,1-15 0 16,4-9-1-16,3-8 1 15,-1-9-1-15,5-1 0 16,-3-8 0-16,-1 0-1 16,-3 5 1-16,-5 7-1 15,-2 5 0-15,-2 9-1 0,-2 10 1 16,-9 14-2-16,20-7 0 15,-8 10-3-15,5 16-5 16,-5-16-13-16,19 18-16 16,-7-13 0-16,19 8-1 15,-8-10-1-15</inkml:trace>
  <inkml:trace contextRef="#ctx0" brushRef="#br2" timeOffset="83040.3032">24775 4097 93 0,'-24'24'40'0,"-6"-5"0"0,14 11-2 16,-4-7-22-16,20 5-12 16,5-5-1-16,13-4-1 15,8-5-2-15,8-2 1 16,6-9-1-16,-2-4 1 15,1-7-1-15,-4-6 1 16,-4-6-1-16,-12 0 1 16,-8-7-1-16,-8-1 1 15,-10 3-1-15,-7 1 0 16,-10 8 1-16,-8 6 0 15,-9 10 0-15,-2 11 1 16,-3 8 0-16,2 15-1 16,6 4 1-16,6 5-1 15,16-1 0-15,17-1-1 0,26-7-1 16,19-7-3-16,31-7-2 15,11-18-8-15,36 5-13 16,-11-21-15-16,18-1-1 16,-9-14-1-16,-3 1 1 15</inkml:trace>
  <inkml:trace contextRef="#ctx0" brushRef="#br2" timeOffset="84420.4412">2780 6250 79 0,'7'-14'38'15,"-7"14"-1"-15,8-19 2 16,-5 29-20-16,-3-10-16 16,-9 12 0-16,-1 6 0 15,0 15-1-15,-5 8 0 0,0 11-1 16,-4 6 0-16,0 6 2 15,3-6-2-15,2-7 2 16,1-9-2-16,5-12 1 16,3-12 0-16,5-18 0 15,0 0-1-15,16-32-1 16,-3-5 1-16,2-5-2 15,4-12 2-15,-2-2-1 16,0-5 0-16,-3 2-1 16,-1 8 2-16,-3 10-1 15,-5 9 0-15,-1 10 1 16,-4 22-1-16,0 0 0 15,0 17 1-15,0 12-1 16,1 6 1-16,3 4-1 16,3 0 1-16,5-1 0 0,8-6-1 15,8-10 1-15,7-14-1 16,6-10 1-16,4-16 0 15,4-6 0-15,1-10 0 16,-3-2 1-16,-6-4-2 16,-4 5 0-16,-8 3 0 15,-8 7 0-15,-10 8 0 16,-11 17 0-16,0 0 0 15,-2 17 0-15,-8 15 0 16,-2 4 0-16,4 9 0 16,0 5 0-16,4 7-3 15,10-4 1-15,14-3-3 16,8-16-1-16,19-3-6 15,-3-26-8-15,26 1-19 0,-7-21 2 16,16-1-1-16,-12-16-2 16</inkml:trace>
  <inkml:trace contextRef="#ctx0" brushRef="#br2" timeOffset="85119.5111">3906 6348 85 0,'-4'-31'37'0,"1"12"1"16,-17-4 2-16,2 25-16 16,-9-10-17-16,2 11-2 15,-2 6-2-15,1 8 0 16,4 11-1-16,3 7-1 15,5 6 0-15,5 7 0 16,6 0 0-16,9-2 1 16,6-2-1-16,8-6 1 15,9-10-2-15,10-12 2 0,2-13-2 16,4-12 0-16,3-12 0 15,-2-11 0-15,-3-11 0 16,-6-5-3-16,-11-10 3 16,-9 2-1-16,-11-1 1 15,-13 5 0-15,-12 6 0 16,-7 12 0-16,-8 6 0 15,-5 13 0-15,1 13 1 16,3 10-1-16,4 9 0 16,7 6 0-16,13 5 0 15,12 2 0-15,15-5 0 16,18-8 0-16,16-5-1 15,13-11 1-15,10-9 1 0,8-7-2 16,4-6 1-16,-5-3 0 16,-8 0 1-16,-12 4-1 15,-13 4 0-15,-13 6 0 16,-17 4 1-16,-17 6-1 15,-4 14 0-15,-15 5 2 16,-9 9-2-16,-2 7 0 16,-1 6 0-16,-1 8 0 15,6 4 0-15,8-3 0 16,7-1 0-16,11-7 0 15,13-7 0-15,7-7 0 16,11-14 0-16,5-14 0 16,5-11 0-16,5-12 0 15,-6-10 0-15,-5-8 0 0,-5-9 0 16,-8-3 0-16,-10-3 0 15,-10 0-2-15,-10 5 0 16,-10 5 0-16,-1 7-1 16,-3 6 0-16,2 14-2 15,0 1-3-15,20 18-3 16,-16-1-5-16,34 21-5 15,-18-20-11-15,37 20-6 16,-10-12 0-16,20 3 2 16</inkml:trace>
  <inkml:trace contextRef="#ctx0" brushRef="#br2" timeOffset="85509.5501">4994 6149 97 0,'18'-11'39'16,"-2"12"1"-16,-16-1 0 16,13 0-28-16,-13 0-3 0,-9 13-4 15,-2 7-2-15,1 6 0 16,-7 10-1-16,3 8-1 15,-5 4 1-15,-1 5 0 16,4-2-2-16,2-6 0 16,3-6 0-16,8-12 0 15,7-14 0-15,9-13 0 16,10-18 0-16,5-13 0 15,3-13 0-15,8-7 0 16,-1-6 0-16,0-3 0 16,-5 2 0-16,-7 11 0 15,-4 9 0-15,-6 10 0 16,-3 13 0-16,-13 15 0 15,14 14 0-15,-9 10 0 0,1 8 0 16,3 6 0-16,4 9 0 16,4-2-6-16,10 5-2 15,-3-12-3-15,16 7-5 16,-11-24-2-16,23 9-8 15,-14-28-10-15,13-2-2 16,-8-16 0-16,3-8 3 16</inkml:trace>
  <inkml:trace contextRef="#ctx0" brushRef="#br2" timeOffset="85846.5838">5801 6009 115 0,'-22'-2'39'0,"-17"3"3"0,8 27-6 15,-15-3-31-15,3 13 0 16,4 2-2-16,4 4 0 15,11-1-1-15,12-5-1 16,19-8 0-16,13-9-1 16,17-12 0-16,7-7 0 15,12-6 0-15,0-6 0 16,0-2 0-16,-6 2 1 15,-9 4-1-15,-10 7 0 16,-14 9 0-16,-10 5 2 16,-15 9-2-16,-6 5-2 15,-5 3 2-15,-2 1-2 16,1-1-2-16,0-4-2 15,10-1-5-15,-4-22-4 0,25 1-10 16,-11-21-12-16,20-5-3 16,0-18-2-16,10-8 2 15</inkml:trace>
  <inkml:trace contextRef="#ctx0" brushRef="#br2" timeOffset="86170.6162">6025 5614 79 0,'0'24'41'0,"-2"-8"0"16,17 10 0-16,3-12-22 15,10 9-16-15,10-3 1 16,13 6-2-16,2 1 0 0,4 2 0 15,-2 3 2-15,-2 5-2 16,-11 9 1-16,-10 7-1 16,-20 9 1-16,-14 4-1 15,-19 9 1-15,-10 5-3 16,-13 0 0-16,-3-2 0 15,3-7-3-15,4-16-3 16,18-3-6-16,1-31-7 16,36-2-12-16,4-32-11 15,25-4 1-15,6-19-3 16,17-5 4-16</inkml:trace>
  <inkml:trace contextRef="#ctx0" brushRef="#br2" timeOffset="86321.6313">6694 6412 123 0,'-29'25'43'0,"-11"-10"-2"15,8 4-2-15,-12-1-46 16,15-21-6-16,29 3-16 16,-19 4-13-16,19-4 0 15,0-10-3-15,14 5 3 16</inkml:trace>
  <inkml:trace contextRef="#ctx0" brushRef="#br2" timeOffset="87147.7139">3747 7188 86 0,'0'0'39'16,"0"0"-2"-16,-2 18 3 0,-3 4-19 15,6 18-17-15,-8 9-2 16,2 12 0-16,-2 10-2 16,-3 8 1-16,3-1-2 15,0-7-1-15,3-5-1 16,2-14-2-16,8-3-8 15,-2-24-24-15,13-6-1 16,-3-22 0-16,6-3 0 16</inkml:trace>
  <inkml:trace contextRef="#ctx0" brushRef="#br2" timeOffset="87335.7327">3766 7630 125 0,'-22'-17'39'0,"22"17"-5"15,-11 2-3-15,11-2-26 16,20 12-3-16,7-16-2 15,15-7-2-15,13-12-3 16,19-3-5-16,0-23-10 16,16 3-18-16,-1-14 0 15,4 4 0-15,-10-6 0 16</inkml:trace>
  <inkml:trace contextRef="#ctx0" brushRef="#br2" timeOffset="87530.7522">4500 7048 112 0,'-38'29'38'0,"7"23"2"15,-6 1-1-15,17 11-34 0,-9 11-2 16,7 7-1-16,4 2-1 16,8 1-1-16,9-6-2 15,7-10-2-15,12-8-2 16,3-18-3-16,20-1-23 15,-3-27-8-15,10-4 1 16,-2-19 0-16</inkml:trace>
  <inkml:trace contextRef="#ctx0" brushRef="#br2" timeOffset="87936.7928">4750 7468 110 0,'-22'-7'39'15,"6"20"1"-15,-8 4-1 16,2 15-33-16,1 5-1 0,6 9-2 15,0 3-1-15,4 2 1 16,7 0-1-16,4-5-1 16,5-5 1-16,6-10-1 15,5-12 1-15,7-10-2 16,6-12 0-16,5-13 0 15,2-8 0-15,2-12 0 16,-1-8 0-16,1-3 0 16,-1-3 0-16,-10 0 0 15,-4 4 0-15,-4 6 0 16,-7 9 0-16,-3 8 0 16,-5 12 0-16,-4 11 0 15,0 15 0-15,-4 9 0 0,-1 10 0 16,-1 8 0-16,3 4-3 15,3 0-1-15,5-1-2 16,4-15-4-16,15 2-7 16,-4-30-9-16,18-4-13 15,-7-18-1-15,12-6 0 16,-8-16 3-16</inkml:trace>
  <inkml:trace contextRef="#ctx0" brushRef="#br2" timeOffset="88490.8482">5380 7417 117 0,'-6'-16'39'16,"6"16"2"-16,-17-6-6 15,1 15-31-15,1 6 0 16,3 8-1-16,-3 6-1 16,-1 8 0-16,1 1-1 0,4 4 1 15,-1-4-2-15,3-4 1 16,4-6-1-16,4-8 1 15,1-20-1-15,15 7 0 16,-2-21 0-16,4-9 0 16,5-8 0-16,0-5-1 15,1-3 1-15,-3-3 0 16,0 4 0-16,-6 3 0 15,-1 9 0-15,-7 3 0 16,0 10 0-16,-6 13 0 16,0 0 0-16,0 0 0 15,3 15 0-15,-1 4 0 16,1 0-1-16,5 1 1 0,1-3 0 15,7-2 1-15,1-5-1 16,6-6 0-16,3-8 1 16,6-4-1-16,-3-9 1 15,3-4 1-15,1-2-2 16,-3-3 0-16,-2-4 0 15,-2 3 0-15,-6 2 0 16,-1 5 0-16,-4 5 0 16,-6 11 0-16,-9 4 0 15,13 12 0-15,-13 10 0 16,-4 7 0-16,2 7-3 15,-2 4 1-15,3 7-2 16,1-4-1-16,11 4-3 16,-2-14-3-16,20 6-6 0,-8-28-7 15,25 7-14-15,-5-21 1 16,11-2-2-16,-2-16 2 15</inkml:trace>
  <inkml:trace contextRef="#ctx0" brushRef="#br2" timeOffset="89295.9287">6367 7352 120 0,'-11'-3'39'16,"-17"-3"1"-16,6 20-9 16,-13-7-26-16,3 8-1 15,-5 5-1-15,1 7 0 16,1 8 1-16,3 8-2 15,4 2 0-15,7 1 0 16,6 0-2-16,10-5 0 0,8-5 0 16,11-8 0-16,10-17 0 15,8-12 0-15,7-14 0 16,7-15 0-16,0-8 0 15,2-7 0-15,-2-8-2 16,-4-2 2-16,-6 3-2 16,-9 3 2-16,-10 10-1 15,-8 13 1-15,-8 8 0 16,-1 18-1-16,-21 1 1 15,4 18 0-15,-4 10 0 16,2 8 0-16,4 4-1 16,3 0-1-16,9 0-1 0,5-8-1 15,11 0-4 1,5-18-4-16,17 0-6 0,-11-29-7 15,21 1-14-15,-10-16 1 16,8-1 0-16,-7-9 2 16,-1 7 16-16,-8-4 17 15,-8-4 15-15,3 20 9 16,-17-5 14-16,2 12 3 15,-11 0 0-15,4 13 0 16,-18-2-12-16,13 17-13 16,-12 0-7-16,5 11-3 15,-5 2 0-15,5 2-1 16,-1 3 1-16,6-5 0 15,-1-1-1-15,7-6 0 16,4-9-1-16,-3-12 0 16,14 2 0-16,-2-14 0 0,4-9 0 15,1-5-1-15,6-10 1 16,1-3 1-16,5-2-2 15,2-1 0-15,2 4 0 16,6 2 0-16,-6 5 0 16,2 8 0-16,-7 12 0 15,-5 10 0-15,-8 9-2 16,-8 15 1-16,-7 7 1 15,-6 6-1-15,-2 8 0 16,-1-1-1-16,2 0 0 16,5-5-1-16,12-2-2 15,6-18-2-15,21-1-6 16,-3-25-6-16,23 2-8 0,-8-21-12 15,14-1 1-15,-9-17-1 16,2 1 2-16</inkml:trace>
  <inkml:trace contextRef="#ctx0" brushRef="#br2" timeOffset="89604.9596">7475 7167 89 0,'-2'-13'39'15,"-12"2"0"-15,0 13 2 16,-18-3-16-16,12 15-22 16,-7 1 1-16,3 9-2 15,0 0-1-15,5 4 0 16,5-3 0-16,5-3-1 15,9-7 1-15,8-2-1 16,2-9 1-16,9 1 0 16,-1-6-1-16,2 0 1 0,2 1 0 15,-5 4 0-15,0 4 0 16,-7 3 2-16,-2 7-3 15,-8 1 0-15,-9 4 0 16,-4-2 0-16,-7 4 0 16,-4-3-5-16,-4 3-3 15,-5-11-4-15,9 7-6 16,-15-26-8-16,25 5-16 15,-4-13 0-15,13-7-1 16,2-13 2-16</inkml:trace>
  <inkml:trace contextRef="#ctx0" brushRef="#br2" timeOffset="90506.0497">8403 7228 76 0,'9'-12'39'16,"-4"-5"-3"-16,6 9-2 16,-14-9-12-16,3 17-14 15,-1-19-1-15,1 19-3 16,0 0 0-16,0 0-1 15,-21 26-1-15,13 2-1 16,-6 8 2-16,4 8-2 16,-3 4 1-16,1 6-1 15,3-7 0-15,6 1 0 16,6-10 0-16,6-10 0 0,7-18 0 15,11-11 0-15,4-14-1 16,7-11 1-16,3-15 0 16,1-7 0-16,-1-4 0 15,-4-3 1-15,-4 3-2 16,-8 4 0-16,-6 9 0 15,-5 9 0-15,-10 12 0 16,-4 18 0-16,0 0 0 16,-5 23 0-16,-4 10 0 15,3 9 0-15,0 7-2 16,1 3 0-16,10 5 0 15,4-6-3-15,18-4-1 16,3-22-1-16,22 1-8 16,-5-28-8-16,29 4-13 15,-9-25-1-15,10-1-2 0,-8-17 2 16</inkml:trace>
  <inkml:trace contextRef="#ctx0" brushRef="#br2" timeOffset="90829.082">9361 7168 83 0,'-15'-23'38'15,"-17"-1"-2"-15,1 13 2 16,-12 3-17-16,4 13-16 15,-6 4 0-15,6 12-1 16,2 3-1-16,8 8-1 16,9 1 1-16,7 0-2 15,12-4 1-15,12-3-2 16,12-7 1-16,13-4-1 15,7-7 1-15,8-6 0 16,-2 1-1-16,-2-1 1 0,-4 1-1 16,-7 7 0-16,-13 2 0 15,-13 7 0-15,-15 5 0 16,-12 8 1-16,-8-1-1 15,-4 3-1-15,-4 0 0 16,-2-7-2-16,9-5-3 16,3-20-6-16,23-2-19 15,5-17-8-15,19-6-1 16,2-18 0-16,17-5 1 15</inkml:trace>
  <inkml:trace contextRef="#ctx0" brushRef="#br2" timeOffset="91182.1173">9539 7290 89 0,'-7'37'38'16,"1"-10"0"-16,13 0 1 16,-7-27-19-16,32 14-16 15,-5-20 0-15,14-5 0 16,4-10-1-16,3-4 0 15,-2-6-2-15,-1-1 2 16,-9-3-2-16,-9 2 1 16,-12 0-2-16,-12 4 1 15,-14 7 0-15,-8 7-1 16,-9 8 1-16,-6 11 0 15,-8 11 1-15,1 12-2 16,0 11 0-16,4 10 0 0,6 8 0 16,13 0 0-1,10-2 0-15,17-7-3 0,15-5-1 16,13-23-6-16,31 2-5 15,-3-33-10-15,25 3-17 16,-3-17 1-16,11-4-2 16,-3-15 2-16</inkml:trace>
  <inkml:trace contextRef="#ctx0" brushRef="#br2" timeOffset="91881.1872">11191 7207 91 0,'0'0'39'0,"-12"-24"-2"16,0 22 0-16,-17-4-18 15,0 8-14-15,-6 3 0 16,-1 7-1-16,-2 7-1 16,1 9-1-16,-1 4 0 15,4 7-1-15,5 3 1 16,7 4-1-16,7-1 0 15,10 0-2-15,8-7 2 16,9-5 0-16,8-9-1 16,11-11 1-16,3-13-1 15,9-14 0-15,3-13 0 16,3-11 1-16,-2-10-1 15,1-6 3-15,-8-2-3 16,-3 0 0-16,-6 5 0 0,-12 6 0 16,-6 11 0-16,-8 7 0 15,-8 16 0-15,3 11 0 16,-18 13 0-16,3 14 0 15,3 9 0-15,3 8 0 16,0 4 0-16,11 2-3 16,8-4 1-16,12-8-2 15,13-8 1-15,9-16-2 16,15-5-4-16,-2-22-7 15,17 5-7-15,-15-26-12 16,8 8-2-16,-15-12-2 16,-4 5 3-16</inkml:trace>
  <inkml:trace contextRef="#ctx0" brushRef="#br2" timeOffset="92203.2194">11804 7234 81 0,'-21'15'37'16,"5"14"-1"-16,-10-2 2 16,15 16-10-16,-9-6-23 15,10 1-2-15,-1-1-1 16,7-6 1-16,4-6-1 15,3-5 0-15,-3-20-1 16,16 9 0-16,-2-22 0 16,5-7 0-16,-1-9 0 15,2-7 0-15,-4-8 1 16,-2-2 0-16,-1-1 0 15,-4 2 0-15,-2 4-1 16,-7 9 2-16,-1 7-3 16,2 5 0-16,-1 20 0 15,9-12 0-15,3 14 0 0,6 1-4 16,11 3 0-16,5-7-4 15,20 4-7-15,-10-22-10 16,22 4-14-16,-7-21 0 16,11 0-2-16,-5-18 3 15</inkml:trace>
  <inkml:trace contextRef="#ctx0" brushRef="#br2" timeOffset="92421.2412">12509 6525 112 0,'-36'49'39'0,"5"25"4"15,-7 4-3-15,14 15-29 16,-5 8-8-16,8 2 0 0,3-2-3 16,9-3-2-16,4-9 0 15,4-14-3-15,7-12-2 16,-2-25-8-16,12-3-10 15,-16-35-15-15,0 0 0 16,8-20 0-16,-5-7 1 16</inkml:trace>
  <inkml:trace contextRef="#ctx0" brushRef="#br2" timeOffset="92745.2736">12148 7076 126 0,'-13'17'41'15,"31"3"0"-15,0-13-3 0,19 4-34 16,6-10-1-16,14-4-1 15,4-5-2-15,5-7 0 16,1-4 0-16,-3-2 0 16,-6 0 0-16,-8 1 0 15,-11 2 0-15,-6 5 0 16,-13 8 0-16,-7 10 0 15,-12 12 0-15,-6 12 0 16,-7 14 0-16,-4 7-2 16,-5 13 1-16,-3 1-1 15,4 2 0-15,5-5-2 16,6-8-1-16,2-18-6 15,18-6-8-15,-11-29-8 16,33-20-14-16,-4-15 1 0,10-8 0 16,-3-21 1-16</inkml:trace>
  <inkml:trace contextRef="#ctx0" brushRef="#br2" timeOffset="92896.2887">12827 6627 129 0,'-23'0'42'0,"-5"-1"-2"16,10 9-3-16,7 4-48 15,-3-10-18-15,22 9-12 16,-8-11 0-16,27 12-2 16,-8-7 2-16</inkml:trace>
  <inkml:trace contextRef="#ctx0" brushRef="#br2" timeOffset="93412.3403">13862 6681 95 0,'1'-30'36'0,"-12"-8"1"16,2 5-5-16,-21-12-20 15,3 7-7-15,-8-1-1 16,4 11-1-16,-9 10 0 16,0 14 0-16,-3 19-1 15,0 21 2-15,-2 18-2 16,1 20 2-16,-2 17-2 0,2 9 1 15,5 6-2-15,8 3-1 16,8-7-2-16,14-9-2 16,10-12-1-16,6-21-4 15,23-4-13-15,-10-31-17 16,13-4-2-16,-8-22 2 15,3-5-2-15</inkml:trace>
  <inkml:trace contextRef="#ctx0" brushRef="#br2" timeOffset="93779.377">13153 7077 126 0,'-14'-2'41'16,"1"-4"0"-16,13 6-2 15,22-3-37-15,9-7-1 0,16-5 0 16,11-1-1-16,9-2 0 15,8-1-2-15,3 2 0 16,2-3 0-16,-3 6-1 16,-9 3-1-16,-8 5 0 15,-13 1 0-15,-11 7 1 16,-11 2 1-16,-13 8 0 15,-11 4 1-15,-7 7 2 16,-8 7 0-16,-7 7 1 16,-1 7 1-16,-1 3 0 15,0 1-3-15,4-2 2 16,5-2-2-16,9-5 0 15,5-9-2-15,9-5-1 16,5-15-2-16,10-3-6 0,-5-24-11 16,11 6-16-16,-8-15 1 15,0-2-1-15,-8-11 1 16</inkml:trace>
  <inkml:trace contextRef="#ctx0" brushRef="#br2" timeOffset="93931.3922">13740 6855 99 0,'-29'-25'41'16,"-3"-3"0"-16,16 13-2 15,2-8-16-15,11 13-22 16,20 7-5-16,3-10-13 16,17 16-22-16,-4-4-1 15,8 12-1-15,-4-5-1 16</inkml:trace>
  <inkml:trace contextRef="#ctx0" brushRef="#br2" timeOffset="94336.4327">14497 6880 73 0,'-3'-22'37'0,"3"22"-10"16,-27-9 7-16,15 14-2 15,-21-2-19-15,6 14-3 16,-12 4-2-16,-1 10-2 16,-2 6-1-16,2 3-2 15,4 3 0-15,7-1 1 16,10-1-4-16,9-8 0 15,18-9 0-15,16-10 0 16,18-10-2-16,12-11-3 16,13 3-6-16,-7-18-10 15,17 6-18-15,-12-11-2 16,4 6 1-16,-15-13-2 15</inkml:trace>
  <inkml:trace contextRef="#ctx0" brushRef="#br2" timeOffset="94546.4537">14830 6836 113 0,'0'0'39'0,"-25"8"2"16,15 15-1-16,-13 4-35 16,8 4-1-16,0 9-1 15,-3 6 0-15,1 7-2 16,3 4-2-16,2-2-1 15,5-11-3-15,7-3-1 16,-4-24-11-16,22 0-17 16,-7-28-8-16,13-5 2 15,-1-21 1-15</inkml:trace>
  <inkml:trace contextRef="#ctx0" brushRef="#br2" timeOffset="94698.4689">14856 6594 95 0,'-8'-16'37'16,"-7"2"3"-16,15 14-3 15,-10 4-22-15,10-4-31 16,15 22-20-16,1-9-1 16,18 10-2-16,-4-6 1 15</inkml:trace>
  <inkml:trace contextRef="#ctx0" brushRef="#br2" timeOffset="95130.5121">15375 6851 108 0,'-25'-1'39'15,"0"10"1"-15,-16-8-6 16,4 19-20-16,-13-1-8 16,0 10-1-16,-3 5 0 15,4 2-1-15,4 4-4 16,7-2 0-16,10 1 0 15,12-10 0-15,11-6 0 16,15-11 0-16,12-9 0 16,16-11 0-16,6-10 0 15,5-5 0-15,2-7 0 16,-1-4 0-16,-5-3 0 15,-8 2 0-15,-7 5 0 0,-8 4 0 16,-10 8 0-16,-12 18 0 16,0 0 0-16,0 0 0 15,-12 25 0-15,0 4 0 16,2 4 0-16,5 3 0 15,5-2 0-15,7-6 0 16,13-7-4-16,8-17-3 16,16-2-7-16,-1-35-5 15,27 0-8-15,-11-25-12 16,13-3 0-16,-6-17-3 15,4-7 4-15</inkml:trace>
  <inkml:trace contextRef="#ctx0" brushRef="#br2" timeOffset="95299.529">15974 6315 114 0,'-39'70'44'0,"-13"8"-1"16,5 18 1-16,-4-2-37 16,17 0-4-16,12-3-3 15,11-9 0-15,18-7-8 16,0-29-11-16,25-1-15 15,-10-23-8-15,11-9-1 16,-6-20-1-16</inkml:trace>
  <inkml:trace contextRef="#ctx0" brushRef="#br2" timeOffset="96041.6032">16812 6915 85 0,'34'-24'34'0,"-15"-3"-3"15,3 14 0-15,-26-7-19 16,4 20-2-16,-13-12-2 0,-6 16 0 16,-15 1-1-16,4 7-2 15,-10 2-1-15,-1 8 0 16,1 1-2-16,4 3 1 15,3-1-1-15,7 0-1 16,8-3-1-16,11 0 1 16,11-4-1-16,9-6 0 15,9-3 0-15,8-1 1 16,4-1-1-16,4 1 0 15,-4 5 0-15,-2 3 1 16,-8 5-1-16,-9 8 1 16,-10 1-1-16,-11 3 0 15,-9 2 0-15,-10-4 0 16,-2 0 0-16,-2-5-1 15,5-6 0-15,1-9-2 0,13-3-2 16,10-8-6-16,15-8-10 16,-2-19-18-16,25 4-1 15,4-15 1-15,13 6-2 16</inkml:trace>
  <inkml:trace contextRef="#ctx0" brushRef="#br2" timeOffset="96501.6492">17385 6978 115 0,'10'-10'38'0,"-15"-10"2"16,1 8-5-16,-11-4-30 16,-6 2-2-16,-9 5 1 15,-3 9 0-15,-7 8-1 0,-2 12 0 16,-5 6 0-16,-1 12-1 15,4 7-2-15,5 1 0 16,7 0 0-16,12 2 0 16,11-13 0-16,14-2 0 15,16-16 0-15,13-10 0 16,12-12 0-16,11-7 0 15,4-11 0-15,1-7 0 16,-1-6 0-16,-9-4 0 16,-6 0 0-16,-12 1 0 15,-9 5 0-15,-10 1 0 16,-12 10 0-16,-5 13 0 15,-10 10 0-15,-6 15 0 16,-2 10 0-16,-2 13 0 0,2 8 0 16,2 10 0-16,11-1 0 15,7-8 0-15,18-4 0 16,10-15-4-16,18-9-6 15,7-30-7-15,25-2-5 16,-7-35-4-16,17-2-14 16,-10-20 2-16,6-5-3 15,-11-14 4-15</inkml:trace>
  <inkml:trace contextRef="#ctx0" brushRef="#br2" timeOffset="96700.6691">18115 6346 112 0,'-34'47'41'0,"-10"7"2"15,12 19 0-15,-4-4-38 0,9 7 0 16,8 5-4-16,10-3 2 16,8-3-4-16,4-8 0 15,10-3-7-15,-2-24-10 16,17 4-15-16,-14-25-8 15,8-1 1-15,-12-23-1 16</inkml:trace>
  <inkml:trace contextRef="#ctx0" brushRef="#br2" timeOffset="96876.6867">17807 6789 121 0,'-18'-17'40'0,"18"17"0"15,0 0 0-15,14-3-37 0,14 5-2 16,11-2-2-16,17 5-3 15,2-9-11-15,18 11-22 16,-5-10-2-16,6 8-1 16,-8-10-1-16</inkml:trace>
  <inkml:trace contextRef="#ctx0" brushRef="#br2" timeOffset="97266.7257">18309 6910 92 0,'-29'23'39'15,"16"6"0"-15,2-13 0 0,22 3-21 16,6-9-13-16,19-7 0 16,9-9-2-16,8 0-1 15,3-4 0-15,-3-3-1 16,-5 0 0-16,-7-4 0 15,-12 4 0-15,-12-1-1 16,-10 0 0-16,-14 0-1 16,-5-1 1-16,-11 2 0 15,-5 3-1-15,-6 1 1 16,-4 4 0-16,-3 5-1 15,-1 8 2-15,4 8-1 16,4 7 1-16,9 9 0 16,6 6-1-16,11 0 1 15,15 2-2-15,11-3 0 0,17-5-2 16,8-12-2-16,22-2-8 15,-6-26-13-15,22-4-14 16,-2-21 1-16,10-3-2 16,-6-19 2-16</inkml:trace>
  <inkml:trace contextRef="#ctx0" brushRef="#br2" timeOffset="97491.7482">19344 6266 98 0,'-24'20'40'0,"-15"11"1"15,6 27-2-15,-21 6-23 16,15 10-10-16,0 4-4 0,6 8 2 16,10-6-4-16,8-2 2 15,14-6-5-15,4-14-1 16,19-4-11-16,-5-32-16 15,23-6-10-15,-3-27 1 16,12-4-1-16,-5-26 2 16</inkml:trace>
  <inkml:trace contextRef="#ctx0" brushRef="#br2" timeOffset="97718.7709">19679 6349 83 0,'-6'14'40'15,"-21"17"0"-15,1 25 3 16,-18 1-21-16,11 14-12 15,-7 0-5-15,8 9 0 0,5-7-2 16,11-2 1-16,7-11-4 16,12-10-2-16,7-8-1 15,5-14-1-15,9-8-5 16,-4-24-8-16,21 3-18 15,-12-22-5-15,8 1 1 16,-7-16-1-16</inkml:trace>
  <inkml:trace contextRef="#ctx0" brushRef="#br2" timeOffset="97905.7896">19779 6746 117 0,'0'0'39'16,"-3"32"2"-16,-16-4-3 16,9 13-31-16,-9 3-3 0,8 1-1 15,-1-2-1-15,5-6-1 16,4-6 0-16,8-10-2 15,8-10-3-15,4-18-5 16,17 3-10-16,-15-26-19 16,17-1-2-16,-1-17-1 15,7-4-1-15</inkml:trace>
  <inkml:trace contextRef="#ctx0" brushRef="#br2" timeOffset="98025.8016">20140 6279 90 0,'-12'-4'34'0,"-6"0"-24"15,3 4-9-15,5 8-22 0,10-8-18 16</inkml:trace>
  <inkml:trace contextRef="#ctx0" brushRef="#br2" timeOffset="98303.8294">20501 6116 81 0,'-13'23'40'0,"-11"-2"0"16,8 16 1-16,-12-6-18 16,13 22-13-16,-9 1-6 15,4 8 1-15,-1 3-2 0,0 8 0 16,0 0-2-16,5-3 3 15,0-2-7-15,1-7 2 16,6-4-5-16,-5-21-9 16,22 4-17-16,-8-40-9 15,3 16 0-15,1-29-1 16</inkml:trace>
  <inkml:trace contextRef="#ctx0" brushRef="#br2" timeOffset="98498.8489">20146 6625 99 0,'-13'4'41'15,"-3"0"1"-15,16 9 0 16,0-13-22-16,16 9-17 16,13-7-1-16,8-2 0 0,10 0-3 15,1-3-2-15,11 5-8 16,-10-17-17-16,10 13-13 15,-17-10 2-15,5 8-3 16,-17-5 1-16</inkml:trace>
  <inkml:trace contextRef="#ctx0" brushRef="#br2" timeOffset="98858.8849">20564 6707 79 0,'-21'19'41'16,"8"7"-2"-16,0-10 2 15,16 6-12-15,-2-10-23 16,21-5-2-16,7-6-2 15,10-4 0-15,12-3-1 0,0-5-1 16,5 0 1-16,-4-4-1 16,-7-2 1-16,-4 1-1 15,-11-3 1-15,-8 1 0 16,-13 1 0-16,-7-1 0 15,-9 5 0-15,-8 2-1 16,-9 7 1-16,-7 7-1 16,-10 10 0-16,-5 12 0 15,-2 9 0-15,2 8 1 16,1 4-1-16,8 2 2 15,11 0-2-15,12-5 0 16,18-10-3-16,11-13-1 16,18-4-7-16,1-25-11 15,24-1-16-15,-2-20-2 0,19-1-1 16,-7-11-1-16</inkml:trace>
  <inkml:trace contextRef="#ctx0" brushRef="#br2" timeOffset="99159.915">21243 6602 93 0,'-39'16'41'0,"-5"-3"0"16,8 7-1-16,-6-2-18 16,16 0-18-16,11-3-2 15,11-2 0-15,4-13-1 16,27 16 0-16,1-14 0 15,4 3 0-15,3-4 0 0,-4 6 0 16,-2 1 0 0,-7 6 2-16,-11 5-3 0,-10 9 0 15,-11 3 0-15,-6 3 0 16,-6-2 0-16,-4-1 0 15,0-2 0-15,-5-8-10 16,11 2-6-16,-14-28-12 16,13 7-13-16,-4-15-1 15,9-1-1-15,-2-12 2 16</inkml:trace>
  <inkml:trace contextRef="#ctx0" brushRef="#br2" timeOffset="99842.9833">22461 6398 107 0,'-9'-36'37'0,"7"13"3"0,-18-4-5 16,11 12-29-16,-12 4-1 16,2 10-2-16,-5 4 0 15,-5 12-1-15,-7 7 1 16,-1 14-1-16,-9 10 0 15,-5 12 1-15,-10 10-2 16,-1 9 2-16,-3 5-2 16,8 1 1-16,6-1-2 15,13-11 0-15,15-4 0 16,17-14-3-16,21-10-2 15,12-23-8-15,21 4-13 16,-9-24-15-16,10-3 1 16,-10-15 0-16,-1-1-1 15</inkml:trace>
  <inkml:trace contextRef="#ctx0" brushRef="#br2" timeOffset="100662.0652">21806 6864 122 0,'-34'0'41'0,"18"10"1"16,2-8-2-16,24-3-36 15,10-1-2-15,17-1 0 16,15-2 0-16,5-2-2 16,4-2 0-16,10-2 0 15,0 3 0-15,-5 2 0 16,-6 1-2-16,-8 0 2 15,-11 3 0-15,-9 2-1 16,-9 0 1-16,-12 1 0 0,-11-1 0 16,0 0 0-16,-15 6 1 15,-4-4-1-15,-3 4 2 16,-4 3-2-16,-2 4 0 15,-1 5 0-15,2 5 0 16,5 4 0-16,5 3 0 16,6 5 0-16,6-2 0 15,12-1 0-15,10-6 0 16,7-5 0-16,10-10 0 15,7-9 0-15,7-11 0 16,4-10 0-16,-1-10 0 16,-4-6 0-16,-3-7 0 15,-8-2 0-15,-10-3 0 0,-12 2 0 16,-14 2 0-16,-8 5 0 15,-7 7 0-15,-9 8 0 16,0 7 0-16,-4 7 0 16,4 8 0-16,2 7 0 15,11 6 0-15,7 5 0 16,8 2 0-16,10-1 0 15,11 0 0-15,7-1 0 16,11-2 0-16,1-3 0 16,1 1 0-16,-2-1 0 15,-6 3 0-15,-4 1 0 16,-9 2 0-16,-9 5 0 15,-6 3 0-15,-4 4 0 16,-6-3 0-16,-3 2 0 16,2-1 0-16,-3-6 0 0,1-4 0 15,0-6 0-15,4-12 0 16,0 0 0-16,0-14 0 15,4-6 0-15,1-10 0 16,5-4 0-16,0-5 0 16,5-4 0-16,3-2 0 15,4 3 0-15,3 3 0 16,-1 5 0-16,3 5 0 15,1 6 0-15,3 7 0 16,-1 2 0-16,10 14-2 16,-11-8-13-16,11 19-6 15,-16-19-5-15,20 21-8 16,-12-16-7-16,9 2-1 15,-2-6 2-15</inkml:trace>
  <inkml:trace contextRef="#ctx0" brushRef="#br2" timeOffset="100942.0932">23645 6571 118 0,'-13'3'45'0,"-3"-8"-2"15,16 5-1-15,-18-10-35 16,18 10-9-16,0 0-10 15,10-11-14-15,9 16-15 16,-19-5-1-16,25 21 0 16,-13-1 1-16</inkml:trace>
  <inkml:trace contextRef="#ctx0" brushRef="#br2" timeOffset="101099.1089">23650 6947 102 0,'-20'24'43'0,"-7"-16"2"15,11 5-2-15,-7-25-21 16,7 4-22-16,16-4 0 15,8-5 0-15,15 8-7 0,-9-15-20 16,20 12-14 0,-10-5-2-16,11 10 0 0,-9-5-1 15</inkml:trace>
  <inkml:trace contextRef="#ctx0" brushRef="#br2" timeOffset="367960.7924">2701 8982 58 0,'0'0'35'16,"0"0"0"-16,0 0 1 0,19-9-21 15,14 6-1-15,7-13-10 16,12 1 0-16,14-4-3 15,14 0 2-15,2-2-3 16,6 3 0-16,-2 5-1 16,-10-1-2-16,-3 20-7 15,-21-7-26-15,-3 13 1 16,-18-9 0-16,-2 4-2 15</inkml:trace>
  <inkml:trace contextRef="#ctx0" brushRef="#br2" timeOffset="368525.8489">4932 8724 50 0,'-9'-26'32'16,"3"2"4"-16,-2-3-2 15,7 8-20-15,-7-7-6 16,11 11-1-16,-6-1-1 16,3 16-1-16,0-12 0 15,0 12-1-15,0 17-2 16,3 8 0-16,-5 10 0 15,1 12 1-15,-3 11-1 0,-3 11-1 16,-1 7 1-16,0 0-2 16,0 4-1-16,1-12-3 15,7 2-3-15,-8-20-31 16,18-6 1-16,0-22 0 15,6-10-1-15</inkml:trace>
  <inkml:trace contextRef="#ctx0" brushRef="#br2" timeOffset="368734.8698">4668 8711 98 0,'-28'-6'40'16,"9"-5"-1"-16,19 11-1 0,10-27-36 16,21 6-1-16,19-10 0 15,15-2-1-15,13-3-2 16,4-3-4-16,17 13-26 15,-12-5-6-15,6 13 0 16,-12-1-1-16</inkml:trace>
  <inkml:trace contextRef="#ctx0" brushRef="#br2" timeOffset="369093.9057">5703 8432 55 0,'13'-1'37'0,"-13"1"0"0,10 11 0 15,-10-11-11-15,4 39-20 16,-1-3 0-16,4 13 0 16,-6 7-1-16,3 14-1 15,0 3-1-15,3 1-1 16,1-5 0-16,6-3-1 15,4-12 1-15,8-10-2 16,7-15 1-16,9-21-1 16,8-18 1-16,3-17 0 15,7-15-1-15,-2-14 1 16,-2-11-2-16,-5-6 2 15,-9-4-2-15,-9 1 0 16,-7 4-2-16,-10 11 1 16,-4 14-2-16,-12 1-7 0,9 25-26 15,-12 4-2-15,3 17 0 16,13 10-1-16</inkml:trace>
  <inkml:trace contextRef="#ctx0" brushRef="#br2" timeOffset="369268.9232">6958 8939 107 0,'-38'23'37'0,"-7"-4"-6"16,-5-8-28-16,4 2-43 15,-8-6 1-15,7 6-2 16</inkml:trace>
  <inkml:trace contextRef="#ctx0" brushRef="#br2" timeOffset="369444.9408">5740 9204 112 0,'-51'-6'42'0,"22"-4"-1"16,2-9-3-16,18-4-43 15,21 5-32-15,6-11-2 16,24 6-1-16,4-5-2 16</inkml:trace>
  <inkml:trace contextRef="#ctx0" brushRef="#br2" timeOffset="369987.9951">8005 8051 65 0,'-54'7'37'0,"-4"20"-1"0,-8 5 2 15,5 26-21-15,-4 2-8 16,16 17-3-16,9 5-2 16,18 8 0-16,16-8-1 15,20 2-2-15,17-8 0 16,15-12-3-16,21-7-4 15,-4-19-29-15,25-6-2 16,-6-16 0-16,14-7-3 16</inkml:trace>
  <inkml:trace contextRef="#ctx0" brushRef="#br2" timeOffset="370418.0381">8828 8283 87 0,'-29'0'36'0,"1"7"0"16,-7-6 1-16,5 5-34 15,-7 1 1-15,6 4-1 16,0 1 0-16,2 7-1 16,6-1-1-16,7 3 1 15,7-2-2-15,9 2 1 16,11-2-1-16,6 0 1 15,7-2-1-15,4 1 1 0,0 0-1 16,-4 0 1-16,1 3-1 16,-7 2 1-16,-6 1-1 15,-7 3 1-15,-9 2 0 16,-5-1-1-16,-8-1 1 15,-3 0-1-15,0-4 0 16,0-5 0-16,5-3-3 16,5-12-4-16,10-3-28 15,15-12-4-15,10-2 1 16,2-16-2-16</inkml:trace>
  <inkml:trace contextRef="#ctx0" brushRef="#br2" timeOffset="370680.0643">9212 8131 102 0,'-3'-15'38'0,"3"15"1"15,-17 1-5-15,5 14-31 16,-3 8 0-16,3 14-1 15,-6 11 0-15,-1 14-1 16,2 8-1-16,1 4 1 16,3 1-1-16,7-4 0 15,11-5-3-15,4-15-5 16,28-6-27-16,-3-21-5 15,17-7 2-15,-1-17-2 16</inkml:trace>
  <inkml:trace contextRef="#ctx0" brushRef="#br2" timeOffset="370936.0899">9530 8396 79 0,'-41'-1'39'15,"3"16"0"-15,-9-2 1 16,5 12-18-16,-2-3-18 15,6 2 0-15,3 0-2 16,8 1 0-16,6-4 0 16,13-1-1-16,9-3-1 15,13-2 0-15,13-4-1 16,8-6 0-16,10 1-2 0,5-6-2 15,11 4-4-15,-11-12-28 16,15 8-1-16,-11-12-1 16,4 5-1-16</inkml:trace>
  <inkml:trace contextRef="#ctx0" brushRef="#br2" timeOffset="371386.1349">9892 8524 97 0,'-16'-3'39'0,"5"11"2"15,-10-9-3-15,8 2-32 16,-7 7-2-16,5 8 0 16,0 3-2-16,0 5 1 15,2 3-2-15,4 0 0 0,5-1 0 16,8-4 0-16,5-5-1 15,7-7 1-15,7-10-1 16,10-7 1-16,7-11 0 16,4-6-1-16,3-5 1 15,-3-3-1-15,0 1 0 16,-3 1 0-16,-8 8 0 15,-6 8-1-15,-10 13 0 16,-9 14 1-16,-6 15-1 16,-9 12 1-16,-7 16 1 15,-5 11-1-15,-3 8 1 16,-1 4 0-16,-4 0 0 0,0 1 0 15,-1-5 0-15,2-8 0 16,-1-11-1-16,-1-10 0 16,-1-12 0-16,0-12 0 15,0-11-2-15,-2-18-2 16,10-2-8-16,-12-24-26 15,19-2-3-15,-4-22 0 16,13 0-2-16</inkml:trace>
  <inkml:trace contextRef="#ctx0" brushRef="#br2" timeOffset="371958.1921">11171 8260 74 0,'0'21'36'0,"0"11"-1"16,-10 5-1-16,4 10-31 15,-4 3 0-15,4 5 1 16,1-2-2-16,3 0 0 0,2-7-2 15,2-6-2-15,9 0-7 16,-8-18-25-16,10-5-1 16,-13-17-1-16,14 6 1 15</inkml:trace>
  <inkml:trace contextRef="#ctx0" brushRef="#br2" timeOffset="372161.2124">10966 8227 100 0,'-11'-4'38'0,"-1"-2"2"16,12 6-2-16,0 0-35 16,28 3-2-16,7-7-1 15,11-2-1-15,15 2-2 0,10-7-4 16,15 13-26-16,-4-10-5 15,10 8-1-15,-14-7 0 16</inkml:trace>
  <inkml:trace contextRef="#ctx0" brushRef="#br2" timeOffset="372528.2491">11836 8180 88 0,'0'0'37'0,"0"0"0"16,-10-13 0-16,10 13-33 15,0 16 0-15,2 2 0 16,-2 10-1-16,0 11-1 0,0 8 0 16,0 11 0-16,-1 3-1 15,3 4 0-15,1-3 0 16,4-6-1-16,4-6 1 15,7-12 0-15,2-13-1 16,12-14 1-16,1-17 0 16,5-14 0-16,5-13 0 15,1-8 0-15,-4-11 1 16,-3-4-2-16,-5-3 1 15,-7 1-2-15,-6 6 0 16,-7 2 0-16,-4 13-2 16,-6 4-1-16,6 17-6 15,-12-3-27-15,17 16-2 16,-13 3 2-16,16 0-3 0</inkml:trace>
  <inkml:trace contextRef="#ctx0" brushRef="#br2" timeOffset="372904.2867">12810 7933 95 0,'0'0'38'0,"4"-18"1"15,10 23-1-15,-14-5-34 16,28 23-1-16,-4 0-1 15,4 14 2-15,3 7-2 16,-1 9 0-16,-2 7 0 16,-4 10-1-16,-6 3 0 15,-9 6-1-15,-10 2 0 16,-10-5 1-16,-12-1 0 15,-7-2 0-15,-12-8-1 16,-3-9-2-16,2-9-3 16,-9-19-31-16,17-2-3 15,-3-19-1-15,15-5-2 16</inkml:trace>
  <inkml:trace contextRef="#ctx0" brushRef="#br2" timeOffset="373775.3738">3135 10321 102 0,'34'-10'40'0,"-10"-1"-2"16,13 10 0-16,3-6-35 0,10-1-2 16,15 3-4-1,1-9-30-15,17 11-4 0,-3-10-1 16,10 3-1-16</inkml:trace>
  <inkml:trace contextRef="#ctx0" brushRef="#br2" timeOffset="384516.4478">5163 9836 49 0,'-4'-12'31'0,"-6"-3"3"15,-3 2-2-15,-9-10-11 16,6 14-11-16,-15-11 0 16,6 13-1-16,-12-3-2 15,4 13 0-15,-15 4-2 16,-2 17 0-16,-10 12-2 15,-1 19 0-15,-7 14-1 16,4 10 0-16,-1 8-2 16,10 1 1-16,15-2-2 15,17-9 1-15,17-10-2 16,24-16 1-16,24-15-3 15,21-15-1-15,16-7-3 0,9-21-6 16,21 4-25-16,-6-17 2 16,8 3-2-16,-14-14 0 15</inkml:trace>
  <inkml:trace contextRef="#ctx0" brushRef="#br2" timeOffset="384877.4839">5423 10173 92 0,'-26'0'37'16,"-14"-1"1"-16,6 14-1 15,-5-2-30-15,5 17 0 16,-4-1-3-16,12 13 0 16,2-1-2-16,8 7 0 15,11-2-1-15,13 0 0 16,11-11-1-16,13-5 0 0,15-11 0 15,8-11-1-15,10-13 1 16,-2-12 0-16,1-12 0 16,-6-7 0-16,-11-7 0 15,-7-1-1-15,-17-2 2 16,-14 2-1-16,-15 3 0 15,-11 6 0-15,-11 9-1 16,-8 6 1-16,-2 12-1 16,-1 5 0-16,3 9-1 15,6 2-3-15,16 10-3 16,14-16-16-16,15 17-14 15,13-13 0-15,21 3 0 16,1-12 0-16</inkml:trace>
  <inkml:trace contextRef="#ctx0" brushRef="#br2" timeOffset="385427.5389">6074 10069 95 0,'-11'18'37'15,"-14"-5"1"-15,8 17-2 16,-7 0-29-16,3 11 0 15,-8 1-3-15,6 6 0 16,1-6-1-16,6 1-1 16,3-8-1-16,8-9 1 15,9-9-2-15,6-11 1 16,7-12 0-16,8-12-2 0,3-10 3 15,3-5-2-15,0-10 1 16,-2-2-1-16,-1-1 2 16,-5 2-3-16,-7 5 2 15,-3 7 0-15,-6 9-2 16,-4 10 1-16,-3 13 0 15,0 0 0-15,-1 22-1 16,1-1 1-16,1 4 0 16,5-1 0-16,6 1 0 15,6-8 1-15,8-7-1 16,5-8 0-16,7-8 1 15,5-9-1-15,2-7 1 16,-1-5-1-16,-2-5 1 16,-4 3-1-16,-9 1 1 0,-2 5-1 15,-10 7 0-15,-5 8 1 16,-12 8-1-16,3 14 0 15,-10 8 0-15,-1 6 0 16,1 5-1-16,-3 3 1 16,4 2-2-16,0-3-1 15,11-1-2-15,3-13-3 16,16 4-12-16,-7-25-13 15,17 6-5-15,-4-19-2 16,11 3 2-16</inkml:trace>
  <inkml:trace contextRef="#ctx0" brushRef="#br2" timeOffset="385959.5921">6852 10130 102 0,'-6'19'38'0,"-9"-4"1"15,8 11-3-15,-9 0-30 16,5 5 0-16,-3 0-4 15,4 1 1-15,-2-2-2 16,4 0 0-16,0-7-1 16,3-3 1-16,5-7-2 15,0-13 1-15,14-3 2 16,0-12-4-16,4-10 3 15,0-10-1-15,4-4 1 16,-2-7-1-16,-2-2 1 16,1-1-1-16,-4 3 0 15,-5 8 2-15,0 6-2 16,-5 11-1-16,-1 11 1 0,-4 10 1 15,0 0-2-15,7 27 2 16,-2-1-1-16,-3 1 0 16,6 1 0-16,2-2 1 15,5-6-1-15,7-6 0 16,7-12 1-16,4-8 0 15,6-9-1-15,4-9 1 16,2-5 0-16,-2-3 0 16,-1-1 0-16,-7 2-1 15,-6 5 1-15,-7 7 0 16,-9 7-1-16,-13 12 1 15,3 13-2-15,-8 6 2 16,-8 10-2-16,4 2 0 16,-2 9-2-16,2-4-1 0,9 8-5 15,-8-21-17-15,28 11-6 16,-10-24-9-16,21 0 2 15,-5-16-3-15</inkml:trace>
  <inkml:trace contextRef="#ctx0" brushRef="#br2" timeOffset="386349.6311">7722 9939 106 0,'-22'28'40'0,"-12"-3"0"16,12 17-1-16,-6-4-33 0,10 7-1 15,1-4-2 1,13-1 0-16,4-6-1 0,14-9 0 16,5-10-1-16,14-9 0 15,5-13-1-15,6-8 1 16,6-9-1-16,-6-11 0 15,-1-3 1-15,-4-6-1 16,-6 3 0-16,-8 1 0 16,-6 5 0-16,-9 6-1 15,-5 11 1-15,-5 18 0 16,0 0-1-16,-15 19 0 15,2 9 1-15,1 8-1 16,1 3-1-16,1 2-1 16,7 2-2-16,3-13-1 0,13 6-8 15,-8-26-14-15,28 5-8 16,-9-18-2-16,16-2-2 15,-4-13 2-15</inkml:trace>
  <inkml:trace contextRef="#ctx0" brushRef="#br2" timeOffset="386897.6859">8362 9956 104 0,'-14'8'39'0,"-7"7"0"16,4 20-2-16,-4-3-32 15,2 9 0-15,-3-2-2 16,5 3 0-16,3-6-1 15,7-5-2-15,5-8 1 16,7-8 0-16,5-11 0 0,8-9-1 16,2-11 1-16,4-7-1 15,5-12 2-15,0-3-1 16,3-7 0-16,-3 0-1 15,2 4 1-15,-2 3-1 16,-3 6 0-16,-4 6 0 16,-3 12 1-16,-2 10-1 15,-7 12 1-15,-4 9-1 16,-5 7 0-16,0 4 0 15,-1 7 0-15,0-4-1 16,7 2-2-16,1-6 0 16,10-3-2-16,4-14-3 15,16 4-5-15,-9-28-13 16,21 11-7-16,-10-23-4 0,10 9 14 15,-17-22 3-15,10 10 9 16,-15-10 4-16,-5 4 11 16,-1 11 13-16,-18-7 10 15,3 18 6-15,-14-3-12 16,7 16-2-16,-12 12-5 15,9 18-2-15,-12-4-4 16,7 17-1-16,-4 1-2 16,6 4-2-16,4-3-2 15,3-1-3-15,13 1-13 16,-5-24-18-16,18-5-5 15,-1-17-1-15,8-5-1 16</inkml:trace>
  <inkml:trace contextRef="#ctx0" brushRef="#br2" timeOffset="387048.701">9093 9697 115 0,'-11'-29'38'16,"-8"2"1"-16,6 23-8 15,13 4-35-15,-26-13-23 16,26 13-11-16,0 0 0 15,0 0-3-15</inkml:trace>
  <inkml:trace contextRef="#ctx0" brushRef="#br2" timeOffset="387696.7658">9930 9789 52 0,'-12'-9'34'16,"-7"-6"2"-16,7 6 0 15,-17-14-12-15,9 18-11 16,-17-10-2-16,6 15-2 0,-13-1-2 16,-2 15-1-16,-7 8-2 15,0 10 0-15,-4 9-1 16,7 9-1-16,5 3-1 15,8 2 1-15,14-2-2 16,10-3 0-16,19-10 0 16,15-9-2-16,22-10-1 15,9-14-3-15,23-1-4 16,0-22-17-16,22 5-12 15,-7-19 1-15,6 7-2 16,-18-11 2-16</inkml:trace>
  <inkml:trace contextRef="#ctx0" brushRef="#br2" timeOffset="388077.8039">10202 9886 94 0,'-25'-17'37'0,"13"14"2"16,-7-6-1-16,19 9-31 15,-29 1 0-15,13 11-2 16,-10 2-1-16,3 8-1 15,-7 5 0-15,5 6 0 16,-2 1-1-16,5-2 0 16,7-3-1-16,7-2 1 15,11-10-1-15,15-9 0 16,7-11 0-16,10-10 0 15,6-10-1-15,3-6 1 16,0-3-1-16,-2-4 0 16,-6 0 0-16,-4 4 0 0,-9 4 0 15,-4 6 0-15,-9 10 0 16,-10 12-1-16,0 0 1 15,0 0 0-15,-1 29-1 16,-3-9 1-16,3 7-1 16,1-3 0-16,9-1-1 15,4-10-3-15,17-2-7 16,-3-26-14-16,28 5-7 15,-4-29-7-15,18 2 1 16,-7-20-3-16</inkml:trace>
  <inkml:trace contextRef="#ctx0" brushRef="#br2" timeOffset="388286.8248">10947 9404 105 0,'-25'37'40'0,"4"17"3"15,-10-2-4-15,10 10-33 16,-6 4-1-16,7 1-2 15,4 0-1-15,2-4-1 16,8-5-3-16,1-9-3 16,11-1-6-16,-12-26-17 15,16 2-13-15,-10-24 1 16,0 0 0-16,5-13 0 15</inkml:trace>
  <inkml:trace contextRef="#ctx0" brushRef="#br2" timeOffset="388617.8579">10677 9668 108 0,'5'16'39'0,"-5"-16"2"16,34 26-2-16,-7-18-34 15,13-2 0-15,5-4-2 16,9-6-1-16,3-4-1 15,0-6 0-15,-1-1-2 16,-5-1 2-16,-9-1-1 16,-5 4 0-16,-12 0-1 15,-6 8 2-15,-19 5-1 16,0 0 1-16,0 16 1 15,-12 5-2-15,-2 7 1 16,-5 6 0-16,4 5-1 0,-4 1 0 16,5 2-3-16,4-6-1 15,13 1-6-15,-4-26-14 16,23 8-8-16,-5-29-9 15,17-2 2-15,-2-19-2 16</inkml:trace>
  <inkml:trace contextRef="#ctx0" brushRef="#br2" timeOffset="388768.873">11357 9320 102 0,'-21'-5'37'0,"10"14"1"15,-2 1-5-15,13-10-44 16,18 23-26-16,-3-10-1 0,18 7 1 15,0-5-3-15</inkml:trace>
  <inkml:trace contextRef="#ctx0" brushRef="#br2" timeOffset="389429.9391">11784 9554 77 0,'-23'13'42'0,"-15"-5"-3"15,6 9 4-15,-12-7-17 16,11 14-21-16,-2 3 0 15,7 5 0-15,3 3-2 16,10 1 0-16,5-1-1 16,9-1-1-16,12-5 0 0,6-6-1 15,9-7 0-15,1-10-1 16,6-10 0-16,2-11 0 15,1-9-1-15,-3-7 0 16,-5-7 0-16,-4-6-1 16,-1 1 0-16,-6-2-1 15,-3 8 1-15,-6 5 0 16,-4 8 1-16,-1 8 1 15,-3 16 0-15,0 0 1 16,0 0 1-16,13 8 1 16,-3 3 0-16,4 6 0 15,4-3 1-15,5 0 0 16,5 0 0-16,2 0-1 15,-2-1 1-15,-2 1-1 16,-4 2 0-16,-6 2 0 0,-9 2-1 16,-8 3 0-16,-5 2 0 15,-8 2 1-15,-5-3-2 16,4-2 0-16,0-5 0 15,4-5 0-15,11-12 0 16,0 0 0-16,18-20 0 16,5-5 0-16,6-4 0 15,5-3 0-15,4-5 0 16,-2 4 0-16,-1 2 0 15,-7 9 0-15,-6 7 0 16,-6 10 0-16,-16 5 0 16,10 18-2-16,-11 3 4 15,-2 4-4-15,-1 9 0 16,2-3-3-16,9 8-4 0,-4-17-10 15,25 14-7-15,-11-27-7 16,29 12-1-16,-7-25-6 16,17-1 0-16,-5-13 3 15</inkml:trace>
  <inkml:trace contextRef="#ctx0" brushRef="#br2" timeOffset="389752.9714">12859 9530 108 0,'-38'1'41'0,"0"14"1"15,-7-7-1-15,-2 8-36 16,9 0-1-16,9 1 0 0,6 2-2 16,12-3 1-16,13-1-2 15,8-2 0-15,11-3 0 16,4-1 1-16,3 1-2 15,1 0 0-15,-1 1 0 16,-6 8 0-16,-11 3 0 16,-7 5 0-16,-13 6 0 15,-10 2 0-15,-9 2 0 16,-5 1 0-16,-3-2-3 15,-4-10-3-15,13 4-10 16,-10-29-9-16,25 7-7 16,-7-24-6-16,21-6-5 15,0-17 0-15,15-11 1 16</inkml:trace>
  <inkml:trace contextRef="#ctx0" brushRef="#br2" timeOffset="390853.0814">14008 8965 70 0,'-24'-13'35'0,"-8"15"0"16,-11 9 2-16,1 20-29 16,-14 11-2-16,4 24 0 15,-6 10-1-15,10 15 0 16,1 5-1-16,14 5 1 0,12 1-3 15,19-5-2-15,15-10-2 16,15-16-4-16,26-3-23 16,-2-24-8-16,18-9-1 15,-2-20-1-15</inkml:trace>
  <inkml:trace contextRef="#ctx0" brushRef="#br2" timeOffset="391150.1111">14430 9382 78 0,'0'0'36'15,"0"0"0"-15,1 18 1 16,-14 3-32-16,8 9-1 16,-8 7 1-16,2 10 0 15,-6 6-2-15,3 9 1 16,-2-2-2-16,0-4 0 15,5-2-3-15,2-12-2 16,11 2-7-16,-7-27-27 16,17-4 0-16,0-19 0 15,9-7-2-15</inkml:trace>
  <inkml:trace contextRef="#ctx0" brushRef="#br2" timeOffset="391353.1314">14274 9221 96 0,'-19'-10'39'0,"-1"3"1"16,20 7-1-16,1 14-30 16,25-9-7-16,17-4-2 15,14-1-1-15,14 5-4 16,5-15-16-16,13 16-17 15,-3-6-1-15,1 9 0 16,-13-5-1-16</inkml:trace>
  <inkml:trace contextRef="#ctx0" brushRef="#br2" timeOffset="391766.1727">14708 9572 95 0,'-6'18'40'16,"6"-18"0"-16,19 9-2 15,3-21-30-15,16 4-5 16,6-7 0-16,6 1-1 16,0-4-1-16,-2 1 0 15,-5-1 0-15,-7 3 0 16,-12 0 0-16,-11 0-1 15,-12 5 1-15,-1 10-1 16,-29-12 0-16,0 12 0 16,-4 7-1-16,-4 5 2 15,-2 5-1-15,2 9 0 0,0 1 1 16,8 6 0-16,8 1 0 15,8 1 0-15,9-2 0 16,12-4 1-16,12-5-2 16,12-8 1-16,16-8-3 15,9-10 0-15,13-7-2 16,4-18-2-16,14 0-2 15,-8-22-7-15,15 8-12 16,-17-19-13-16,0 0 2 16,-17-11 0-16,-4 2 2 15</inkml:trace>
  <inkml:trace contextRef="#ctx0" brushRef="#br2" timeOffset="391946.1907">15662 9023 115 0,'-26'43'39'16,"-14"9"2"-16,10 24-7 15,-7-6-29-15,12 9-2 16,2-4 0-16,9-3-1 15,8-6-3-15,7-11-1 16,14-6-2-16,-3-17-7 16,17 3-16-16,-11-24-11 15,10-5-3-15,-8-15 1 16,9-4 1-16</inkml:trace>
  <inkml:trace contextRef="#ctx0" brushRef="#br2" timeOffset="392322.2283">15664 9441 117 0,'-3'16'40'0,"-2"-5"0"16,13 13-10-16,1-11-25 16,12 0-2-16,5-5 0 15,13-1-2-15,3-6 1 16,7-2 0-16,0-6-1 15,-2-3 0-15,0-5-1 16,-9-4 0-16,-8-1 0 16,-11-3 0-16,-11 1-1 15,-10 2 1-15,-10 3-1 16,-9 7 0-16,-12 9 1 15,-5 7 0-15,-7 14 0 16,-5 9 0-16,0 5 1 0,6 8 0 16,6 0 0-16,8 2 0 15,16-4-1-15,12-6 1 16,20-8-3-16,16-12 0 15,17-4-4-15,2-21-10 16,25 7-12-16,-12-24-10 16,10 2-1-16,-10-12-2 15,2 4 3-15</inkml:trace>
  <inkml:trace contextRef="#ctx0" brushRef="#br2" timeOffset="392870.2831">16399 9403 106 0,'-14'22'38'15,"-4"-3"1"-15,4 17-1 0,-16 0-31 16,11 9-1-16,-3 0-3 15,5 2 1-15,-2-2-2 16,7-4 1-16,0-6-1 16,6-7 0-16,-1-11-1 15,7-17-1-15,12 0 1 16,-2-15-1-16,6-9 0 15,2-10 0-15,6-5 0 16,-4-6-1-16,8-2 1 16,-3-3 0-16,3 4 0 15,0 4-1-15,0 4 1 16,2 5 0-16,-4 8 0 15,6 9 0-15,-3 9 0 16,0 6 0-16,-2 6 0 0,-1 5 0 16,0 5 0-16,-2 1 0 15,0 1-1-15,-6 2 1 16,-4-1-1-16,-4 0 0 15,-6 1 0-15,-11 0 0 16,-9 3 0-16,-9 0 1 16,-10 3-1-16,-9 0 1 15,-2 1 0-15,-7 2 1 16,2 0 0-16,3-1 0 15,7-1-1-15,6 1 0 16,7 0 0-16,4 1 0 16,6 3 0-16,3 6 0 15,-4 5 1-15,-2 8-1 16,-3 9-2-16,-8 2 2 0,-3 5-3 15,-2-9-6-15,11 9-10 16,-10-27-8-16,26 6-9 16,-6-26-3-16,16-19-3 15,10-8-2-15</inkml:trace>
  <inkml:trace contextRef="#ctx0" brushRef="#br2" timeOffset="393627.3588">17158 9236 83 0,'-2'-33'35'0,"-5"1"-1"16,7 9 2-16,-10-2-30 16,9 12 0-16,-3 0-1 15,4 13 1-15,0 0-1 16,-13 29 0-16,5 4-1 15,-4 11 0-15,-4 8-2 16,-1 12 0-16,-7 1 0 16,2 6 0-16,-2-2-1 15,3-7 1-15,3-9 0 16,4-8-1-16,8-14 0 15,6-10 1-15,0-21-1 0,24 0 0 16,-4-16-1-16,6-7 0 16,0-9 1-16,-1-3-1 15,2-3 1-15,-4 2-2 16,-4 4 2-16,-5 6-2 15,-5 9 2-15,-9 17-1 16,14-4 0-16,-8 17-1 16,-1 9 1-16,1 6-1 15,5 7-1-15,3-2-1 16,11 5-3-16,2-11-5 15,24 8-13-15,-9-25-7 16,20 1-8-16,-3-16 1 16,13-1-2-16</inkml:trace>
  <inkml:trace contextRef="#ctx0" brushRef="#br2" timeOffset="394313.4274">17773 9468 115 0,'-33'2'38'0,"-15"-2"1"15,9 16-2-15,-8-2-32 16,4 12-1-16,2 3-1 15,7 4 0-15,6 2-1 16,11 3 0-16,10-3-1 16,13-4 1-16,11-4-1 15,12-9 2-15,8-7-3 16,7-8 0-16,3-9 0 15,0-9 0-15,-4-8 0 16,-6-6-2-16,-5-6 1 0,-11-2 0 16,-8-2 0-16,-8 0 1 15,-5 2-1-15,-6 4 1 16,-3 6 0-16,-2 5 0 15,1 7 0-15,10 15 0 16,-8-12 1-16,8 12-1 16,14 4 0-16,4 2 1 15,9 1-1-15,6 1 1 16,4 1 0-16,2 2-2 15,-1 1 2-15,-2 3-1 16,-7 4 0-16,-6 3-1 16,-10 2 1-16,-11 2 1 15,-9 4-1-15,-5 0 2 0,-5 0-2 16,-3-2 0-16,1-4 0 15,-1-3 0-15,6-6 0 16,14-15 0-16,0 0 0 16,0 0 0-16,21-22 0 15,7-2 0-15,6-6 0 16,6-6 0-16,0-2 0 15,2 1 0-15,-3 3 0 16,-5 5 0-16,-6 6 0 16,-8 6 0-16,-8 12 0 15,-12 5 0-15,7 14 0 16,-9 7 0-16,-6 4 0 15,1 6 0-15,1 1 0 16,3 2 0-16,3-2-2 0,4-6-1 16,12 1-5-16,1-19-7 15,19 12-8-15,-11-27-5 16,19 14-5-16,-11-21-5 15,7 6-2-15,-12-12 3 16</inkml:trace>
  <inkml:trace contextRef="#ctx0" brushRef="#br2" timeOffset="394688.4649">18570 9588 113 0,'0'0'37'16,"-11"8"3"-16,15 3-2 16,-4-11-34-16,16 14 0 15,5-9-1-15,9 1 0 16,6-3-1-16,9-3 0 15,3-4 0-15,5-2-1 0,-4-5 0 16,-3-1-2-16,-8-3 1 16,-6 1 0-16,-13-5 1 15,-11 2-2-15,-12-5 1 16,-11 4 0-16,-6 3 0 15,-9 4 1-15,-7 6-1 16,-5 7 0-16,-1 10 0 16,0 9 0-16,3 9 0 15,5 4 1-15,11 6 0 16,10-1 0-16,13-2-1 15,17-5 2-15,15-6-4 16,17-9 1-16,13-6-3 16,5-14-6-16,15 6-8 0,-11-26-8 15,14 10-8-15,-17-19-5 16,1 4-3-16,-17-13 1 15</inkml:trace>
  <inkml:trace contextRef="#ctx0" brushRef="#br2" timeOffset="394988.4949">19358 8882 123 0,'-11'-14'39'0,"11"14"2"15,0 0-9-15,24 10-28 16,-1 7-1-16,7 9-1 15,-1 5 1-15,7 7-1 0,-2 8 0 16,-1 9-1-16,-4 8 0 16,-6 7 1-16,-11 3-2 15,-8 4 0-15,-11 0 0 16,-11-1 0-16,-15-2 0 15,-10-9 0-15,-9-4-7 16,-14-14-4-16,10 12-11 16,-23-30-7-16,12 8-10 15,-20-18-3-15,1 0-1 16,-14-11 2-16</inkml:trace>
  <inkml:trace contextRef="#ctx0" brushRef="#br2" timeOffset="395793.5754">2936 11417 96 0,'0'0'41'16,"0"0"0"-16,0 0-2 16,32-4-36-16,0-3-4 15,17-7-5-15,24 13-19 16,0-15-14-16,18 9-1 15,-2-7-2-15,12 8 0 16</inkml:trace>
  <inkml:trace contextRef="#ctx0" brushRef="#br2" timeOffset="400244.0204">4059 11263 53 0,'19'-34'35'0,"2"12"1"15,-9-1 1-15,-1 18-24 16,-8-5-7-16,-3 10 0 16,0 0-1-16,0 0 0 15,-4 10 0-15,0 1-3 16,-4 5 0-16,1 7 0 0,-4 6-1 15,2 12 0-15,-4 6 0 16,3 8 0-16,0 4 0 16,2 0 0-16,4-6-1 15,5-5 1-15,6-15-1 16,10-18 2-16,9-24-2 15,8-19 1-15,10-21 1 16,6-11-1-16,0-8 0 16,2-4 0-16,-4-2 0 15,-7 9 0-15,-7 11-1 16,-10 16 1-16,-10 15-2 15,-14 23 0-15,0 0 0 0,-1 39 0 16,-12 8 1-16,-2 13-2 16,3 10 2-16,1-1-1 15,8 0 1-15,10-7 2 16,11-17-1-16,16-13 0 15,12-24 0-15,13-17 0 16,7-20 0-16,6-14 1 16,1-13-1-16,-4-7-1 15,-8-1-1-15,-8-1-1 16,-15 4 0-16,-16 5 0 15,-7 16-4-15,-17 2-1 16,2 27-19-16,-19-2-12 16,19 13 1-16,-29 9-1 15,24 8 1-15</inkml:trace>
  <inkml:trace contextRef="#ctx0" brushRef="#br2" timeOffset="400641.0601">5332 11310 87 0,'0'0'36'0,"0"0"0"15,13-3 1-15,-13 3-31 16,30-2-4-16,-1-2-1 15,4-2 0-15,5-1 0 16,1-2 0-16,-2-1 0 16,-2-7 0-16,-7 1 0 0,-7-4-1 15,-10-1 1-15,-10-1 0 16,-12 6 0-16,-8 3-1 15,-11 6 1-15,-9 9-1 16,-7 13 1-16,-5 12-1 16,-1 12 1-16,1 7 0 15,5 3 0-15,9 4 0 16,15-5 0-16,14-5 0 15,18-12-2-15,22-14 0 16,25-12-3-16,9-17-4 16,27 1-25-16,-6-23-5 15,16 4 1-15,-15-12-2 16</inkml:trace>
  <inkml:trace contextRef="#ctx0" brushRef="#br2" timeOffset="400996.0956">5976 11176 95 0,'-38'13'39'0,"-11"0"0"15,11 11-2-15,-5 0-32 16,10 8-1-16,2 1-1 16,13 5-1-16,3-4-1 15,11 0 0-15,9-8 0 16,12-6 0-16,7-10-1 15,10-11 1-15,3-8 0 16,1-8 0-16,2-8-1 16,-2-5 1-16,-3-1-1 15,-6-2 0-15,-6 4 0 0,-3 4-1 16,-8 4 1-16,-4 6-2 15,-8 15 1-15,0 0 0 16,0 0 0-16,6 31 1 16,-7-6-2-16,-1 5 1 15,6 3-2-15,2-6-1 16,15 6-7-16,-6-25-21 15,23 0-6-15,1-23 0 16,14-7-2-16</inkml:trace>
  <inkml:trace contextRef="#ctx0" brushRef="#br2" timeOffset="401192.1152">6672 10883 103 0,'-35'52'37'16,"6"14"1"-16,-7-1-1 15,13 4-36-15,2 0-1 16,8-6-3-16,8 0-4 16,-1-18-31-16,21-5 1 15,-6-20-1-15,15-8-2 16</inkml:trace>
  <inkml:trace contextRef="#ctx0" brushRef="#br2" timeOffset="401386.1346">6396 11152 75 0,'0'0'41'0,"0"0"-2"16,0 0 2-16,41-10-19 15,-3-3-21-15,12-7 0 16,15 1-7-16,-4-13-28 15,20 0-3-15,-7-8 0 16,8 5-3-16</inkml:trace>
  <inkml:trace contextRef="#ctx0" brushRef="#br2" timeOffset="401739.1699">7111 10770 96 0,'-29'43'40'0,"-9"3"0"15,6 12-2-15,-11-2-32 16,14 4-2-16,-4-2 0 15,12-2-3-15,3-5 2 16,6-7-3-16,10-9 1 16,5-9 0-16,9-14-1 15,4-10 1-15,9-10-1 16,2-7 1-16,2-10-1 15,-1-4 0-15,1 0 1 16,-5 0-1-16,1 5 0 16,-11 4 0-16,-4 8 0 15,-10 12 0-15,12 1 0 16,-11 11-1-16,0 8 0 15,-2 3-1-15,1 7 0 16,1 0-3-16,7 7-3 0,-8-17-16 16,17 7-15-16,-5-15 0 15,12-1-1-15,1-16 1 16</inkml:trace>
  <inkml:trace contextRef="#ctx0" brushRef="#br2" timeOffset="402394.2354">7340 11159 91 0,'-18'14'39'0,"16"5"1"0,2-19-1 15,24 15-34-15,0-15-1 16,15-3-1-16,7-7-1 15,6-5 0-15,4-4 0 16,-7-2-1-16,-1-3 0 16,-6 2 2-16,-16 0-2 15,-12 2 0-15,-13 3-1 16,-13 5 2-16,-12 4-2 15,-6 8 1-15,-7 4-2 16,-6 7-1-16,0 8 2 16,4 6-2-16,3 5 3 15,8 1-2-15,9 1 1 16,9 0 0-16,13-4 1 15,11-7 0-15,11-6 0 16,10-5-1-16,5-8 1 16,6-6 0-16,0-6-1 0,0-3 0 15,-4-2 0-15,-6 1 0 16,-9-1 0-16,-7 3 0 15,-6 4 0-15,-14 8 0 16,0 0-1-16,-1 18 0 16,-8 1 1-16,-6 8-1 15,2 4 0-15,0 2 0 16,2 1 0-16,0-4 1 15,3-5-1-15,5-5 1 16,3-20 1-16,0 0-1 16,12-10 1-16,-2-12 0 15,0-6 0-15,3-7 0 16,1-2 0-16,3-3-1 0,1 3 1 15,-1 2 0-15,4 5-1 16,2 6 1-16,4 2-1 16,3 5 1-16,6 2-4 15,-2-6-7-15,20 17-14 16,-15-15-15-16,19 9-1 15,-2-9-1-15,14 4 0 16</inkml:trace>
  <inkml:trace contextRef="#ctx0" brushRef="#br2" timeOffset="403437.3397">3017 12545 90 0,'32'-10'41'0,"17"-1"-1"16,1-11-2-16,9 1-37 15,7 0-4-15,-3-10-18 16,8 17-16-16,-9-1-2 16,-4 12-1-16,-9 0-1 15</inkml:trace>
  <inkml:trace contextRef="#ctx0" brushRef="#br2" timeOffset="414623.4582">4511 12297 42 0,'1'-19'33'0,"0"0"1"0,2 9-1 16,-12-4-25-16,9 14-1 15,0 0-1-15,-5 14-1 16,-2 2 2-16,2 15-3 16,-5 4-1-16,0 8 0 15,-2 7-1-15,0 5 0 16,-2 0-1-16,2-2 1 15,-1-7-1-15,3-4 0 16,1-10-1-16,3-9 1 16,1-8 0-16,5-15 0 15,0 0 0-15,10-13-1 16,-3-10 1-16,3-7 1 15,0-9-1-15,3-4 0 16,1-9 0-16,-2-1-1 16,-1-5 1-16,0 5-1 0,-3 6 1 15,-1 8-1-15,-3 4 0 16,0 10 1-16,-2 15-1 15,-2 10 0-15,2 11 1 16,0 11-1-16,0 2 1 16,4 5-1-16,5 0 0 15,7-1 1-15,8-8-1 16,8-6 1-16,9-9 0 15,8-9 0-15,2-8 0 16,1-8-1-16,2-7 1 16,0-4 0-16,-8 2 0 15,-6-1 0-15,-10 5 0 16,-5 4-1-16,-7 9 1 15,-10 13-1-15,-4 13 1 0,-7 15-1 16,-8 10 0-16,2 10 1 16,-5 8-2-16,3 5 1 15,1 1-1-15,3-5 0 16,7-5-2-16,5-12-1 15,13-8-1-15,2-16-2 16,17 1-6-16,-6-24-2 16,25 4-13-16,-14-19-8 15,8 0-2-15,-8-15 5 16,7 4 21-16,-19-10 7 15,-2 0 8-15,-5 10 7 16,-24-7 13-16,6 14 11 16,-18 1 2-16,11 24-1 15,-32-13-19-15,17 28-7 0,-11 1-1 16,6 18-3-16,-1 2-3 15,2 7 0-15,6 1-1 16,4-1-2-16,8-3 0 16,8-6-2-16,9-7-2 15,-1-23-23-15,18 0-8 16,-4-21-1-16,10-3-2 15</inkml:trace>
  <inkml:trace contextRef="#ctx0" brushRef="#br2" timeOffset="414774.4733">5521 12079 66 0,'-35'-24'39'16,"0"3"-2"-16,11 13 0 16,-2 2-23-16,7-2-49 15,19 8-2-15,19-12-1 16,13 7 0-16</inkml:trace>
  <inkml:trace contextRef="#ctx0" brushRef="#br2" timeOffset="415036.4995">5999 11889 90 0,'-14'5'40'0,"6"14"0"0,-7 1 0 16,9 9-37-16,-4 14 0 15,-1 13-1-15,4 8-1 16,-2 10 0-16,1 0-1 16,2 3 1-16,5-4-3 15,1-10-1-15,8-7-2 16,0-21-7-16,20-6-27 15,-5-23 0-15,15-8-2 16,-4-20 1-16</inkml:trace>
  <inkml:trace contextRef="#ctx0" brushRef="#br2" timeOffset="415224.5183">6332 12188 86 0,'-13'11'40'0,"-7"11"-1"0,4 20 2 15,-8 6-37-15,4 6-1 16,2-1-1-16,6-1-2 15,6-5-2-15,4-9-3 16,12-1-12-16,0-23-22 16,16-6 0-16,-5-22-2 15,11-7 2-15</inkml:trace>
  <inkml:trace contextRef="#ctx0" brushRef="#br2" timeOffset="415399.5358">6410 11719 102 0,'-19'-2'37'16,"4"13"2"-16,2-1-12 16,0-7-56-16,21 11-10 15,3-9 0-15,15 2-2 16</inkml:trace>
  <inkml:trace contextRef="#ctx0" brushRef="#br2" timeOffset="415637.5596">6824 11613 82 0,'0'0'41'0,"-13"8"-2"16,11 13 3-16,-11 1-34 0,5 20-1 15,-1 7-3-15,3 12-2 16,-1 10-1-16,1 11 0 15,3 4 0-15,-3 3-3 16,1-5 0-16,1-7-2 16,2 2-3-16,-3-29-18 15,10 6-15-15,-6-29 0 16,7-8-3-16,-6-19 4 15</inkml:trace>
  <inkml:trace contextRef="#ctx0" brushRef="#br2" timeOffset="415825.5784">6626 12080 93 0,'0'0'40'16,"-20"-7"0"-16,20 7 0 0,10 12-38 15,10-7-2-15,9 0-2 16,8 0-1-16,14 5-5 15,-3-8-30-15,17 8 0 16,-6-10-1-16,8 8-2 16</inkml:trace>
  <inkml:trace contextRef="#ctx0" brushRef="#br2" timeOffset="417050.7009">7281 12062 98 0,'-30'16'41'16,"-13"-2"0"-16,5 22-9 15,-9-10-26-15,5 10-1 16,1-1-2-16,8 5 0 16,5-2-1-16,8 0 0 15,12-3-1-15,12-7 0 16,11-7-1-16,10-8 1 15,11-9-1-15,5-7 0 16,2-10-1-16,3-9 1 16,-3-9-1-16,-3-4 0 15,-5-6 0-15,-6 0 0 16,-6-1 0-16,-7 2 0 15,-3 6 1-15,-6 6 0 16,-3 7-1-16,-4 21 1 16,0 0 0-16,0 0 1 0,-12 21-2 15,5 5 1-15,4 4 0 16,0 3 0-16,7 0 0 15,2-3-1-15,7-8 1 16,8-7-1-16,7-8-1 16,3-9 0-16,9-7 0 15,1-6 0-15,2-2-1 16,0-4 1-16,-3 0-1 15,-7 4 1-15,-4 4 1 16,-6 6 0-16,-9 10 0 16,-9 7 1-16,-6 9 0 15,-5 7 1-15,-5 6 0 16,0 4 0-16,-2 3-1 15,4-3 1-15,1-4 0 0,4-9 1 16,7-6-1-16,-3-17 0 16,18-2 0-16,0-17 0 15,0-11 1-15,3-10-2 16,0-8 1-16,-4-4-1 15,0-1 1-15,-5 1-1 16,-1 7 0-16,-5 7 0 16,-3 10 0-16,-2 8 0 15,1 8 0-15,-2 12 0 16,11 0-1-16,0 6 0 15,7 5 0-15,6-5-1 16,11 1 0-16,4-3-1 16,9-3 0-16,5-7 0 15,0 0 0-15,-1-3 0 0,-2-1 2 16,-12-1 0-16,-8 2 2 15,-11 2 1-15,-19 7 0 16,0 0 1-16,-19 6 1 16,0 10 0-16,-9 5 0 15,0 7-1-15,2 1 0 16,2 7-1-16,8 0 0 15,7 0-1-15,7-4 0 16,8-4 1-16,8-11-1 16,8-9-1-16,6-9 1 15,2-9 0-15,5-12-1 16,0-9 0-16,2-6 0 15,-1-5 0-15,1-3 0 16,-4 3-1-16,0 4 1 16,-6 5-1-16,-4 9 0 0,-7 10 0 15,-4 14 0-15,-10 14 0 16,-8 18 1-16,-8 17-1 15,-7 17 0-15,-4 17 1 16,-6 11-1-16,-7 10 0 16,-1 4 0-16,0 1 1 15,0-6-1-15,4-6 0 16,2-15 0-16,4-17 1 15,5-16-1-15,4-16 1 16,6-18 0-16,1-14 0 16,4-17 0-16,0-12 0 15,1-15 1-15,4-10-1 16,4-8 1-16,3-6-1 0,5-1 1 15,7 1 1-15,9 3-1 16,10 0 1-16,7 6-3 16,8 2-2-16,11 14-7 15,-6-13-10-15,22 15-14 16,-9-13-6-16,13 7-3 15,-3-6 2-15</inkml:trace>
  <inkml:trace contextRef="#ctx0" brushRef="#br2" timeOffset="417787.7746">9560 11909 79 0,'10'-14'38'0,"-11"2"-2"15,1 12-8-15,0 0-22 16,-14-8 0-16,-4 8 0 16,-1 12-1-16,-6 0 0 15,-3 9-1-15,-1 1-2 16,2 7 1-16,4 0-1 0,7 1 0 15,6-5-1-15,12-3-1 16,7-6 1-16,16-3-1 16,7-7 0-16,7-4 0 15,3 0 1-15,0-1 0 16,-4 4-1-16,-6 2 0 15,-10 8 1-15,-12 7-1 16,-14 8 0-16,-10 2 1 16,-12 4-2-16,-6-2 2 15,-2 0-2-15,-1-8-1 16,9-4-2-16,4-18-2 15,22-4-18-15,10-15-16 0,19-8 1 16,4-18-3-16,23 1 2 16</inkml:trace>
  <inkml:trace contextRef="#ctx0" brushRef="#br2" timeOffset="418371.833">10167 11888 85 0,'0'0'39'0,"0"0"1"16,-15 1 0-16,-6 7-34 15,6 7-2-15,-4 2 0 16,2 9-1-16,-1 5-1 16,3 7 1-16,-2 3-2 15,5 4 1-15,2 0-1 16,2 0 0-16,7-5 0 0,1-7-1 15,1-8 0-15,6-10 0 16,-7-15 0-16,15-2 0 16,-4-16 0-16,-2-8-1 15,0-10 1-15,0-5 0 16,-3-8 0-16,2-6 0 15,0-1 0-15,-3-1 2 16,2 5-3-16,0 2 2 16,0 8-2-16,2 5 2 15,3 8-2-15,4 9 3 16,4 11-3-16,3 9 1 15,1 6 1-15,4 9 0 16,2 2 0-16,-1 7-2 16,-3 2 1-16,-2 4-3 0,-10 3 3 15,-10 4-3-15,-6 3 2 16,-9-3-2-16,-10 1 2 15,-9-2 1-15,-6 1-1 16,-4-6 2-16,1-1-2 16,-2-2 2-16,5-5-2 15,4 3 1-15,4 0 0 16,5 3 1-16,3 8-1 15,2 7 1-15,0 9-2 16,-2 9 1-16,1 7-1 16,-4 0-2-16,7 5-3 15,-6-20-12-15,22 10-16 16,-5-30-6-16,15-7-2 15,9-28 1-15</inkml:trace>
  <inkml:trace contextRef="#ctx0" brushRef="#br2" timeOffset="419056.9015">10706 11880 61 0,'0'0'39'15,"12"-13"0"-15,-12 13 1 16,0 0-20-16,12 1-15 0,-12-1 0 15,-3 29 0-15,-3-7-1 16,2 9-1-16,-5 1 0 16,6 3 0-16,1-2-2 15,6-1 1-15,3-8-1 16,7-6 0-16,8-9 0 15,2-11-1-15,8-9 1 16,2-10-1-16,1-8 0 16,3-9 1-16,-1-5-1 15,-3-3 2-15,-3 1-2 16,-2 4 1-16,-5 6-2 15,-6 10 3-15,-7 12-3 16,-11 13 3-16,3 20-2 16,-12 14-3-16,-4 18 3 0,-4 18-2 15,-2 15 2-15,-3 10-2 16,-3 9 2-16,2 0-2 15,-1 2 1-15,1-6 1 16,2-7 0-16,0-14-1 16,6-14 1-16,-1-13-1 15,3-18 1-15,-1-14 0 16,5-17-1-16,-1-15 1 15,6-15 1-15,-1-14-2 16,4-14 1-16,1-12 0 16,2-10 1-16,5-6-1 15,3-1 0-15,2 2 0 16,6 7 0-16,0 7 0 15,2 15-1-15,3 8-1 0,7 20-4 16,-8-4-8-16,16 27-14 16,-10-13-11-16,13 9-2 15,-3-9 0-15,11 1 1 16</inkml:trace>
  <inkml:trace contextRef="#ctx0" brushRef="#br2" timeOffset="419274.9233">11551 11846 102 0,'-24'16'43'16,"5"18"-1"-16,-12-8-1 16,5 16-38-16,0 1 0 0,4 5-1 15,3 2-2-15,8-3-1 16,7-1-1-16,7-11-3 15,9 0-7-15,-12-35-17 16,32 21-11-16,-14-30-2 16,11-7 0-16,-6-20 1 15</inkml:trace>
  <inkml:trace contextRef="#ctx0" brushRef="#br2" timeOffset="419754.9713">11623 11611 97 0,'8'20'42'0,"-3"-9"0"16,13 8 2-16,1-4-39 16,2 2 1-16,1 0-2 15,1 5 0-15,-1 3-2 16,-3 2-1-16,-6 5 0 15,-7 2-2-15,-3 0 1 16,-7 4-1-16,-10 0 1 16,-1-3-2-16,-1-3 2 15,0-4 0-15,-1-6 0 16,6-6 0-16,11-16 0 15,0 0 0-15,0 0 0 16,29-29 0-16,-5 3 0 16,6-8 0-16,0-3 0 15,7-8 0-15,-3 4-1 16,-2 3 4-16,-6 7-4 0,-4 5 4 15,-6 9-4-15,-4 10 4 16,-12 7-4-16,7 17 0 16,-12 5 0-16,2 5-3 15,3 2 2-15,2 4-4 16,7 2 1-16,5-9-2 15,14 1-1-15,1-15-3 16,18 9-10-16,-13-24-7 16,17 3-10-16,-11-14 0 15,8 0 0-15,-12-11 2 16</inkml:trace>
  <inkml:trace contextRef="#ctx0" brushRef="#br2" timeOffset="420213.0171">12402 11734 101 0,'-18'0'43'0,"-11"-1"-1"16,7 15-2-16,-2-1-36 15,-2 8-2-15,-3 4 1 16,3 8-3-16,3 1 2 16,9 4-3-16,4-2 2 15,10-3-2-15,6-6 1 16,7-3 1-16,8-12-1 15,2-7 1-15,4-12-1 16,0-8 0-16,1-7 0 16,-1-3 1-16,-3-6-1 15,2-3 0-15,-8 0 0 16,1 3 2-16,-8 5-3 0,2 4 3 15,-7 10-3-15,-6 12 2 16,0 0-2-16,-15 24 1 16,2 8-1-16,-4 12-2 15,-4 11 3-15,-5 11-2 16,1 6 2-16,-1 1-1 15,0 1 0-15,0 2 3 16,1-7-2-16,-2-7 0 16,1-12-1-16,1-13 2 15,1-9-2-15,0-13 0 16,-1-8-1-16,1-16-1 15,5-1-3-15,-6-17-7 16,16 8-10-16,-16-20-10 16,15 4-7-16,-8-6-1 0,12 4 1 15</inkml:trace>
  <inkml:trace contextRef="#ctx0" brushRef="#br2" timeOffset="421332.129">3028 13634 57 0,'0'0'39'0,"-11"3"0"16,11-3 0-16,0 0-19 0,4 14-14 15,7-12-2 1,15-1-1-16,7-3-1 0,13-1 0 15,9-5 0-15,8-3-2 16,5-4 0-16,3-1-1 16,-1 3-2-16,-8 1-4 15,4 17-20-15,-24-7-12 16,-2 15 0-16,-16-5-2 15</inkml:trace>
  <inkml:trace contextRef="#ctx0" brushRef="#br2" timeOffset="422767.2725">4901 13216 49 0,'1'-17'36'16,"1"3"0"-16,-9-6 0 15,9 10-28-15,-16-8 2 16,14 18-2-16,-29-22-2 0,11 19 0 16,-12 2-1-16,-5 13-1 15,-4 7-1-15,-8 16 1 16,-6 9-2-16,0 9 0 15,-4 9 0-15,3 6 0 16,3 3-1-16,9-1 0 16,8-8 0-16,10-5 0 15,14-11 0-15,9-7-1 16,14-11 0-16,12-15 1 15,9-9-2-15,8-9 1 16,8-7 1-16,2-11-1 16,2-4 0-16,-4-2 0 15,-5 0 0-15,-9 4 0 16,-10 4 0-16,-6 6 0 0,-10 7-1 15,-10 8 1-15,-3 13-1 16,-6 5 1-16,-2 8-1 16,-2 1-1-16,6 7-1 15,2-4-1-15,12 2-2 16,2-13-3-16,22 5-12 15,-5-27-18-15,23 0 1 16,-2-19-2-16,12 0 3 16</inkml:trace>
  <inkml:trace contextRef="#ctx0" brushRef="#br2" timeOffset="423466.3424">5262 13425 81 0,'-18'13'40'15,"-10"-4"-1"-15,5 16-4 16,-2-3-29-16,2 6-1 15,4 3-1-15,4 2-1 16,3 3-1-16,8 0 0 16,7-3 0-16,7-2-1 15,8-9-1-15,7-7 1 16,9-10-1-16,4-8 0 15,-1-10 0-15,4-10-1 16,-3-4 1-16,-6-10-1 16,-6 0 0-16,-8-2 0 15,-10 2 0-15,-8 0 0 16,-7 4 0-16,-5 5 1 15,-6 9-1-15,0 4 1 16,-2 7-1-16,3 5 1 0,4 7 0 16,13-4 0-16,-4 15-1 15,4-15 1-15,28 18 0 16,-1-12 0-16,8-3 1 15,5-3-1-15,7-3 1 16,-2-3-1-16,-1-3 1 16,-1 0-1-16,-8-4 1 15,-6 3-1-15,-9-1 1 16,-5 3 0-16,-15 8-1 15,0 0 1-15,0 0 0 16,-23 16 0-16,3 7 0 16,-4 7 0-16,2 7 0 15,1 6 0-15,5 0 0 16,6 1 0-16,8-8 0 0,9-3 0 15,10-10-1-15,8-14 1 16,6-10-1-16,5-12 1 16,1-10-1-16,0-10 1 15,-3-5-1-15,-7-4 1 16,-8-4-1-16,-8 2 0 15,-9 5 0-15,-7 7-1 16,-4 6 0-16,-7 6-1 16,1 10 0-16,-3 8-2 15,6 8-1-15,-2 1-3 16,14 16-7-16,0-23-8 15,9 31-13-15,0-18-2 16,16 5-1-16,0-10 1 16</inkml:trace>
  <inkml:trace contextRef="#ctx0" brushRef="#br2" timeOffset="424059.4017">6248 13390 69 0,'-5'-18'41'15,"5"18"-2"-15,-26-22 2 16,11 20-31-16,-14-2-4 15,1 11-1-15,-4 5-2 16,1 10 1-16,1 6-1 16,3 13-1-16,3 1 0 15,8 7 0-15,2-3 0 16,8 0-1-16,12-9-1 0,7-6 1 15,7-15-1-15,7-11 0 16,4-12 0-16,6-10 0 16,-3-9 0-16,0-6-1 15,-5-1 1-15,-5-4 0 16,-3 1-1-16,-8 3 0 15,0 4 1-15,-8 4-2 16,-1 8 1-16,-4 17 0 16,0 0 0-16,0 0 0 15,-19 37 1-15,5 8-1 16,-4 14 1-16,-4 11 0 15,-1 11-1-15,0 8 2 16,-1 1-2-16,4-5 0 16,1-8 0-16,5-10 1 0,5-14-1 15,2-14 1-15,2-13 0 16,5-26 0-16,0 0 0 15,-5-12 1-15,3-15 0 16,1-12 1-16,5-5-1 16,-3-11 0-16,8-8 1 15,2-7-1-15,7-4 0 16,3 1 0-16,4 5 0 15,2 1-2-15,5 10-1 16,1 2-2-16,2 18-2 16,-6-2-8-16,15 24-7 15,-20-19-9-15,22 14-10 16,-12-11 0-16,11 2 1 15</inkml:trace>
  <inkml:trace contextRef="#ctx0" brushRef="#br2" timeOffset="424276.4234">6800 12944 70 0,'-17'-9'42'0,"3"30"0"16,-11 2-1-16,5 20-19 16,-5 4-18-16,2 13-1 15,3 4-1-15,1 4-1 16,4 3-1-16,4-3-1 15,5-4-1-15,5-10-3 16,9 2-3-16,-6-31-14 16,20 7-17-16,-11-26-2 15,12-2-1-15,-4-22 1 16</inkml:trace>
  <inkml:trace contextRef="#ctx0" brushRef="#br2" timeOffset="424630.4588">6840 13404 82 0,'12'23'42'0,"-3"-11"0"16,16 5-2-16,-7-5-33 16,15-10-1-16,4-9-3 15,13-3-1-15,-1-8 0 16,3-5-1-16,-4-7-1 15,-7-2 0-15,-7-3 0 16,-10 2-1-16,-15 3 0 0,-16 5 0 16,-10 10 0-16,-14 13 2 15,-11 16-1-15,-4 13 0 16,-9 11 1-16,6 14 1 15,1 5-1-15,13 3 1 16,12-3-1-16,16-8-1 16,16-9 0-16,13-15-2 15,21-12-4-15,8-24-9 16,33 4-11-16,-11-27-16 15,23-1 0-15,6-15-2 16,16-6 2-16</inkml:trace>
  <inkml:trace contextRef="#ctx0" brushRef="#br2" timeOffset="425478.5436">8578 12988 48 0,'9'13'39'15,"-13"5"-1"-15,3 15 0 16,-10 3-20-16,7 14-12 15,-11 6-3-15,5 9 1 16,-2 3-2-16,4 0-1 16,5-5 0-16,1-8-3 15,11-12-1-15,1-17-4 16,21-8-30-16,-10-25 0 15,16-9-2-15,-7-21 1 16</inkml:trace>
  <inkml:trace contextRef="#ctx0" brushRef="#br2" timeOffset="425689.5647">8601 12901 87 0,'0'0'40'15,"0"0"1"-15,9-11 0 16,22 5-37-16,6-9-3 15,11-3 1-15,11-2-2 16,2-2-1-16,11 3-2 16,-5-5-5-16,11 19-26 15,-24-7-7-15,-1 16 1 16,-22-2-1-16</inkml:trace>
  <inkml:trace contextRef="#ctx0" brushRef="#br2" timeOffset="425899.5857">8757 13176 64 0,'-15'18'40'0,"17"1"0"16,-2-19 0-16,36 8-20 15,-2-19-18-15,11 0-1 16,6-4 0-16,2-6-3 15,8 7-2-15,-12-8-6 16,6 14-27-16,-19-1-3 16,-8 14 1-16,-28-5-1 15</inkml:trace>
  <inkml:trace contextRef="#ctx0" brushRef="#br2" timeOffset="426094.6052">8668 13530 83 0,'-24'14'41'16,"19"-3"0"-16,5-11 0 15,41-17-38-15,-3 0-1 16,13-3-1-16,11 0-1 16,6 0-3-16,8 6-2 15,-1-7-3-15,10 19-21 16,-13-11-10-16,6 10-1 15,-9-10 0-15</inkml:trace>
  <inkml:trace contextRef="#ctx0" brushRef="#br2" timeOffset="426868.6826">9819 13212 70 0,'-13'-7'40'16,"-11"-7"-1"-16,0 9 2 15,-20-3-33-15,13 9-3 16,-9-1 1-16,4 12-2 15,-5 4 0-15,1 11-2 16,-1 4 1-16,4 10-1 16,0 1-1-16,5 4 1 15,10-2-1-15,5-3-2 16,12-9 2-16,10-7 0 0,11-13-1 15,12-11 0-15,8-13 0 16,8-10 1-16,3-10-1 16,2-6 0-16,-2-6 0 15,-4 1 1-15,-6 0-1 16,-9 4 1-16,-7 8-1 15,-8 7 1-15,-9 5-1 16,-4 19 1-16,0 0-1 16,-13 8 0-16,3 12 0 15,-1 7-1-15,4 3 1 16,2 4-1-16,4 1 1 15,10-4-1-15,4-6 1 16,10-5-2-16,8-10 2 16,6-9 0-16,6-8 0 15,5-5 0-15,-1-7 1 0,-3-4-2 16,-3-2 2-16,-5 3 0 15,-6-1-1-15,-12 7 1 16,-4 4-1-16,-14 12 0 16,0 0 0-16,-3 14 1 15,-8 8-1-15,1 3-1 16,-5 9 1-16,2-1-1 15,3 5 1-15,4-4-1 16,3-4 1-16,7-6 0 16,4-10 0-16,5-11 0 15,4-10 0-15,8-10 1 16,-4-7-1-16,1-7 1 15,0-7 0-15,-6 0 0 16,-7-3 0-16,0 5 0 0,-5 4-1 16,-6 6 1-16,0 5-1 15,0 5 1-15,2 16-2 16,4-20 1-16,6 17 0 15,3-2-2-15,12 3 0 16,2-7-3-16,13 2-3 16,-3-16-8-16,25 14-8 15,-18-24-10-15,16 9-6 16,-5-17-2-16,6 3 3 15</inkml:trace>
  <inkml:trace contextRef="#ctx0" brushRef="#br2" timeOffset="427064.7022">10918 12753 88 0,'-12'30'40'15,"-9"4"2"-15,7 20-2 16,-10-1-34-16,8 13-1 16,0 3-1-16,4 1-3 15,3-4-1-15,5-6-1 16,7-7-1-16,-2-16-6 15,11 7-12-15,-12-28-20 16,14-3 0-16,-14-13-1 16,15-10-1-16</inkml:trace>
  <inkml:trace contextRef="#ctx0" brushRef="#br2" timeOffset="427259.7217">10727 13111 87 0,'-14'-8'40'15,"14"8"3"-15,0 0-3 16,18 5-28-16,0-7-10 15,8-4 0-15,8-2-3 16,6-7-1-16,9-4-2 16,1-11-5-16,16 11-19 15,-13-22-13-15,8 7 1 16,-6-14-1-16,4 3 1 15</inkml:trace>
  <inkml:trace contextRef="#ctx0" brushRef="#br2" timeOffset="427619.7577">11430 12629 90 0,'-27'27'42'0,"3"17"0"15,-10 1 0-15,5 13-34 16,-3 0-2-16,6 4-1 16,4-3-2-16,8-4-1 15,5-6 0-15,7-10-1 16,4-9-1-16,7-11 1 15,5-9-1-15,0-9-1 16,5-6 1-16,0-7 0 16,0-8 0-16,2-3 0 15,1-5 0-15,1-2 0 16,-1 3 0-16,2 3 0 15,-4 5 0-15,1 9 0 16,-2 10 0-16,-1 9 1 16,-3 9-1-16,-1 10 0 15,-1 3 0-15,-1 0-1 0,2 2-1 16,-2-6-2-16,7 0-6 15,-7-23-7-15,17 10-8 16,-20-26-12-16,17 4-5 16,-7-17-2-16,8-2 3 15</inkml:trace>
  <inkml:trace contextRef="#ctx0" brushRef="#br2" timeOffset="467429.7383">2948 14938 32 0,'0'0'34'0,"-11"13"2"0,11-13-4 16,-4 10-23-16,4-10-3 15,11 8-1-15,6-8-1 16,10 1 0-16,13-5-2 16,10 0 0-16,10-3 0 15,6-1 0-15,1 0-1 16,3-1-1-16,-6 4 0 15,-6 2-1-15,-10 3-2 16,-11-1-1-16,-8 6-3 16,-11-9-8-16,2 8-21 15,-20-4-1-15,20-4 1 16</inkml:trace>
  <inkml:trace contextRef="#ctx0" brushRef="#br2" timeOffset="481439.1391">4745 14398 50 0,'35'-6'18'0,"-13"-11"5"16,6 13 0-16,-19-10-11 15,12 11-1-15,-15-12-3 16,6 11 0-16,-12-12 0 16,6 5-2-16,-11-5 0 15,4 3-2-15,-10-3 0 16,1 6-2-16,-12 3 0 15,-7 10 0-15,-10 9-1 16,-8 11 0-16,-5 10 1 16,-4 10-1-16,-1 8 1 15,1 2-1-15,10-3 0 16,6-3 0-16,11-6-1 15,15-6 1-15,14-10-1 0,12-6-1 16,10-8 1-16,9-3 0 16,4 0 0-16,6-1 0 15,-4 3 0-15,-2 3 0 16,-6 6-2-16,-11 6 1 15,-12 7 0-15,-12 7-1 16,-10 4 1-16,-13 5 0 16,-6 0 0-16,-7-2-1 15,4-7 1-15,4-7-1 16,12-7-3-16,6-19-6 15,29-4-26-15,1-20-1 16,23 1-2-16,3-16 0 16</inkml:trace>
  <inkml:trace contextRef="#ctx0" brushRef="#br2" timeOffset="481950.1902">5258 14817 31 0,'4'-11'37'0,"-13"-1"2"16,0 5-1-16,-17-1-30 15,4 10 2-15,-14-2-2 16,4 13-3-16,-7-1 0 15,0 11-3-15,0 3-1 0,8 6 0 16,-3 0 0-16,11 5-2 16,8-2 1-16,9 2-1 15,8-5 1-15,13-5 0 16,10-5-1-16,11-11-1 15,11-5-2-15,8-14-1 16,8-4-2-16,3-18-2 16,7 1-1-16,-10-17-5 15,9 11-3-15,-21-18 1 16,4 17 4-16,-20-6 7 15,-5 11 6-15,-11 9 3 16,-12 5 3-16,-7 17 7 16,0 0 3-16,-11 36 1 15,-11-11-3-15,11 21-5 0,-10-3-2 16,7 8-3-16,0-5 1 15,6 2-4-15,4-6 1 16,9-9-1-16,10-8-4 16,2-22-8-16,21-6-25 15,-3-18-1-15,13-5-2 16,-5-17 1-16</inkml:trace>
  <inkml:trace contextRef="#ctx0" brushRef="#br2" timeOffset="482113.2065">5709 14489 75 0,'-38'7'40'0,"-1"-3"-3"0,11 5-1 16,7 2-46-16,7-14-28 15,14 3 0-15,25-6-2 16,5 5 1-16</inkml:trace>
  <inkml:trace contextRef="#ctx0" brushRef="#br2" timeOffset="482513.2465">6005 14823 65 0,'1'23'38'0,"13"2"-1"16,2-19-6-16,14 2-27 0,11-8-2 15,7-4 0-15,2-9 0 16,4-4 1-16,-3-3-2 16,-2-3 2-16,-8-3-2 15,-8 2 2-15,-13-1-1 16,-11 4 0-16,-9 4-1 15,-12 5-1-15,-13 6 0 16,-8 11 0-16,-9 5-1 16,-9 14 2-16,-3 6-1 15,-1 10-1-15,2 3 2 16,5 5-2-16,10-4 1 15,13-1 0-15,12-7 0 16,18-7-1-16,17-12 0 0,12-12-2 16,18-6-1-16,5-18-4 15,21 9-13-15,-13-22-17 16,10 6-3-16,-11-12 2 15,-1 9 0-15</inkml:trace>
  <inkml:trace contextRef="#ctx0" brushRef="#br2" timeOffset="482836.2788">6665 14789 57 0,'-27'10'40'0,"14"15"-3"15,-12-3 3-15,6 12-34 16,-5 0-2-16,9 4-2 16,0-3 0-16,8 0-1 15,3-12 0-15,6-4 0 16,-2-19 0-16,27-3-1 15,-3-15 2-15,6-9-2 0,3-8 1 16,2-6 1-16,1-1 0 16,-2-1 1-16,-3 6-1 15,-5 6 0-15,-5 9-1 16,-9 10 2-16,-12 12-3 15,11 14 1-15,-18 10-2 16,0 9 0-16,-4 2 0 16,6 2-2-16,2 0-2 15,7-9 0-15,12-5-2 16,3-25-18-16,26-1-15 15,2-21-1-15,17-6 3 16,3-14 0-16</inkml:trace>
  <inkml:trace contextRef="#ctx0" brushRef="#br2" timeOffset="483021.2973">7546 14349 79 0,'-31'37'42'0,"2"22"-1"15,-10 3 1-15,9 7-37 16,-1-1-3-16,3 1-2 15,9-3-3-15,4-11-2 16,13 7-12-16,-12-22-25 16,16-2 1-16,-4-16-2 15,7-4 2-15</inkml:trace>
  <inkml:trace contextRef="#ctx0" brushRef="#br2" timeOffset="483242.3194">7278 14583 72 0,'0'0'44'0,"0"-11"-2"16,0 11 1-16,0 0-26 16,23 10-15-16,-3-9 0 15,9-1-2-15,8 0-2 16,8-5-2-16,14 4-4 15,-2-18-20-15,16 17-14 16,-7-9 0-16,15 7-1 16,-9-7 2-16</inkml:trace>
  <inkml:trace contextRef="#ctx0" brushRef="#br2" timeOffset="483505.3457">8039 14571 73 0,'16'22'43'15,"-16"-6"-2"-15,4 11 2 16,-16-2-37-16,6 9-2 15,-10 1-1-15,2 1-3 16,-4 0-2-16,0-3-2 0,8 1-4 16,-10-19-27-1,25 2-6-15,-5-17-2 0,18-2 2 16</inkml:trace>
  <inkml:trace contextRef="#ctx0" brushRef="#br2" timeOffset="483647.3599">8069 14299 61 0,'-29'-35'36'16,"0"7"-15"-16,4 17-22 16,7 3-28-16,6 12-8 15,12-4 0-15</inkml:trace>
  <inkml:trace contextRef="#ctx0" brushRef="#br2" timeOffset="484052.4004">9164 14180 61 0,'-20'-24'38'0,"-15"4"-1"16,1 22-13-16,-19-2-10 16,5 24-7-16,-11 10-2 15,5 23 0-15,-5 9-2 16,7 13 1-16,4 3-2 15,8 7 0-15,7-4-1 16,11-5-2-16,12-6-2 16,7-18-5-16,25-3-32 15,-8-16-1-15,9-7 0 16,-6-18 0-16</inkml:trace>
  <inkml:trace contextRef="#ctx0" brushRef="#br2" timeOffset="484270.4222">8334 14735 81 0,'-20'-9'43'0,"20"9"-1"16,0 0 0-16,19-10-39 15,14 8-1-15,10 1-1 16,11 0-1-16,6-1-1 15,9 3-2-15,-2-4-2 16,8 9-5-16,-16-12-29 16,9 8-1-16,-11-11-3 15,5 7 3-15</inkml:trace>
  <inkml:trace contextRef="#ctx0" brushRef="#br2" timeOffset="484458.441">9091 14660 75 0,'-21'10'41'15,"5"15"0"-15,-7-1 0 16,9 6-36-16,-6 3-2 15,3 8-1-15,5-3 0 16,2 2-1-16,7-7-1 16,9-5-2-16,9-9-1 15,1-16-7-15,23-1-31 16,-10-18 0-16,13-1-2 15,-8-20 2-15</inkml:trace>
  <inkml:trace contextRef="#ctx0" brushRef="#br2" timeOffset="484602.4554">9064 14353 79 0,'-38'-27'41'16,"-1"2"-2"-16,12 15-2 16,17 18-54-16,-3-10-22 15,13 2-1-15,24 14-1 16,4 1 1-16</inkml:trace>
  <inkml:trace contextRef="#ctx0" brushRef="#br2" timeOffset="485029.4981">9857 14582 73 0,'-28'3'40'15,"0"11"-1"-15,-16-10-6 0,9 16-22 16,-16-3-4-16,5 12-2 15,-5 5-1-15,7 6-2 16,7 2 0-16,9 1-1 16,14-1 0-16,15-2-2 15,17-6 1-15,21-14-2 16,22-7-3-16,14-23-21 15,32 0-16-15,3-17 1 16,19-4-1-16,2-15-1 16</inkml:trace>
  <inkml:trace contextRef="#ctx0" brushRef="#br2" timeOffset="485946.5898">11027 14644 68 0,'0'0'40'16,"0"0"-3"-16,9 14-4 15,-18 9-29-15,0 11-1 16,-6 7 0-16,5 7-1 16,-4 2-2-16,6-1-2 15,4-1-3-15,3-27-14 16,13-2-19-16,5-23 0 15,17-12-2-15,-1-23 1 0</inkml:trace>
  <inkml:trace contextRef="#ctx0" brushRef="#br2" timeOffset="486426.6378">11052 14376 78 0,'-32'33'40'15,"13"8"-1"-15,9-10 0 16,18-10-38-16,7 1-2 15,15-9 0-15,16-4 0 16,2-3 0-16,3-3 0 16,0-2 0-16,-4 0 2 0,-3 3-1 15,-11 2 1-15,-6 4 1 16,-12 1 0-16,-8 7 0 15,-10 1 0-15,-5 8-1 16,-7 3 1-16,1 2-1 16,0-1 0-16,0 4-1 15,5-3 1-15,3-2-1 16,6-6 0-16,6-5 0 15,3-6 1-15,8-8 0 16,2-5-1-16,4-5 1 16,3-6 0-16,-2-5-1 15,0-5 1-15,-1 0 0 16,1-2-1-16,-5-2 1 15,-1 1 0-15,-1 1-1 0,-3 1 0 16,-1 7 1-16,-2 7-2 16,-11 8 0-16,19 6-3 15,-15 7-1-15,7 17-3 16,-11-8-18-16,16 19-15 15,-5-6 0-15,11 5-1 16,-3-12 2-16</inkml:trace>
  <inkml:trace contextRef="#ctx0" brushRef="#br2" timeOffset="486771.6723">12639 13885 54 0,'-50'-25'41'0,"10"12"-1"15,-5 0 0-15,11 21-12 16,-5-1-25-16,4 19 0 15,-2 12 0-15,1 15-1 16,-5 14-1-16,1 12 0 16,0 11 0-16,4 7 0 15,2 1-1-15,6-2 0 16,6-3 0-16,8-9-2 15,14-9-1-15,8-16-3 16,16-4-8-16,-9-26-27 16,23-3-1-16,-15-24 0 0,6-3 1 15</inkml:trace>
  <inkml:trace contextRef="#ctx0" brushRef="#br2" timeOffset="487568.752">11954 14595 79 0,'-13'-2'42'0,"13"2"-2"15,0 0 1-15,23-6-37 16,16 4-2-16,13-4-1 16,12-1 0-16,7-2 0 15,5-1-1-15,3-2 1 16,-6 3-1-16,-8 1 0 0,-9 1 1 15,-14 2-1-15,-9 3 1 16,-13-1 0-16,-20 3-1 16,0 0 1-16,0 0 0 15,-15 10-1-15,-4 0 1 16,-6 5-1-16,-2 7 0 15,0 6 1-15,1 4-1 16,1 5 0-16,9 1-1 16,5-3 2-16,9-3-2 15,12-4 1-15,10-10-1 16,11-9 0-16,8-11 1 15,7-7 0-15,6-12 1 16,1-5-1-16,-2-9 1 16,-4-4 0-16,-9-2 0 0,-10-4-1 15,-11 5 1-15,-12 1-2 16,-12 7 1-16,-12 6-1 15,-7 9 1-15,-6 7-1 16,-1 10 1-16,0 10 0 16,4 4 0-16,6 5 0 15,9 3 0-15,13-1 0 16,9-4 0-16,10-3 1 15,9-5-1-15,10-4 1 16,6-3-1-16,2-2 1 16,-2-1 0-16,-3 1-1 15,-7 2 1-15,-5 3-1 16,-9 4 1-16,-9 7-1 15,-10 4 0-15,-5 4 0 0,-4 6 0 16,-6 0-1-16,1 0 0 16,-2-1 0-16,1-2 0 15,2-6 1-15,4-4-1 16,9-17 1-16,0 0-1 15,0 0 2-15,10-15 1 16,8-11-1-16,3-4 2 16,2-7-2-16,5-4 1 15,-1-5-1-15,-1 3 1 16,-1 3-2-16,-5 7-1 15,0 6-1-15,-5 5-2 16,2 14-1-16,3 0-3 16,18 19-12-16,-9-19-10 15,28 21-8-15,3-15-3 0,21 10 1 16,4-13 2-16</inkml:trace>
  <inkml:trace contextRef="#ctx0" brushRef="#br2" timeOffset="488273.8225">13569 14502 54 0,'0'0'39'0,"-4"28"0"16,-6-11 1-16,0 12-22 16,-13 0-12-16,5 5-3 15,-5 2 0-15,-2 3-1 16,-1 2 0-16,4-3-2 15,4-4 1-15,4-4-1 16,3-10 1-16,11-20-2 16,0 0 2-16,20-8-1 15,1-17 1-15,6-6 1 16,-2-7 0-16,2-3 0 0,-2-5 0 15,-4 2 0-15,-4 5-1 16,-7 4 1-16,-3 10-1 16,-9 6-1-16,2 19 0 15,-4-10 0-15,4 10 1 16,-9 23-1-16,4-2-1 15,5 1 1-15,3 3 0 16,8-2 1-16,7-5-1 16,7-5 1-16,8-6-1 15,6-8 0-15,5-7 1 16,4-7 0-16,0-8-1 15,-2-3 0-15,-5-5 1 16,-6 4-1-16,-6-1 0 16,-7 4 0-16,-5 6 0 0,-17 18 0 15,11-5 0 1,-13 17 0-16,-3 15 0 0,-1 5 0 15,-2 10-1-15,4 1 0 16,3 7-2-16,3-8-3 16,13-1-3-16,-2-17-10 15,30 6-12-15,-16-27-3 16,24 2-8-16,-5-19 2 15</inkml:trace>
  <inkml:trace contextRef="#ctx0" brushRef="#br2" timeOffset="488657.8609">14435 14514 76 0,'-20'-2'39'0,"-11"0"-1"16,9 25-8-16,-25-4-19 16,14 14-3-16,-8 2-2 15,9 10-1-15,0-4-2 16,9 2-2-16,8-7 1 15,9-5-2-15,13-11 0 16,11-10-1-16,11-13 2 16,11-8-1-16,8-9 1 15,-1-7 0-15,2-7 0 16,-2-2 1-16,-6 1-1 15,-8 0 0-15,-7 6 0 16,-10 5-1-16,-8 9 0 16,-8 15 0-16,0 0 0 15,-12 10 0-15,-2 12 0 16,0 7 0-16,2 4-1 0,1 1-1 15,7 1-2-15,2-8-1 16,13-3-1-16,1-18-6 16,25 7-14-16,-14-30-8 15,25 3 1-15,-8-20-7 16,12-3 3-16</inkml:trace>
  <inkml:trace contextRef="#ctx0" brushRef="#br2" timeOffset="488845.8797">15062 14094 66 0,'-5'-11'39'0,"0"26"-2"16,-15 11 1-16,5 24-24 16,-16 9-10-16,4 9-2 0,0 5 0 15,-1 3-2-15,6 1-4 16,-6-12-19-16,14 6-16 15,-3-18 0-15,9-2-1 16,-5-21-1-16</inkml:trace>
  <inkml:trace contextRef="#ctx0" brushRef="#br2" timeOffset="489048.9">14754 14448 78 0,'-9'-24'42'16,"10"13"-1"-16,3-5 1 15,14 17-26-15,7-15-15 0,14-4-1 16,21-3-3-16,11-7-2 16,18 13-17-16,-9-18-15 15,15 10-4-15,-6-5 0 16,0 12 0-16</inkml:trace>
  <inkml:trace contextRef="#ctx0" brushRef="#br2" timeOffset="489341.9293">15461 14402 86 0,'9'-27'39'16,"0"13"0"-16,-14-5-9 16,5 19-23-16,-20 5-4 15,3 19 0-15,-4 8-1 16,-4 10-1-16,2 7-1 15,5 0-1-15,6 3-5 16,-4-15-20-16,19 5-14 16,1-24 0-16,17-4 0 15,1-21-1-15</inkml:trace>
  <inkml:trace contextRef="#ctx0" brushRef="#br2" timeOffset="489492.9444">15552 14040 94 0,'-30'2'29'16,"4"12"-27"-16,6 5-10 16,10 0-31-16,1-9-1 15</inkml:trace>
  <inkml:trace contextRef="#ctx0" brushRef="#br2" timeOffset="490196.0147">15850 14402 69 0,'-26'4'37'15,"9"11"-1"-15,-11-2-5 16,16 12-23-16,-11 4-2 16,6 12-1-16,-3 0-1 15,2 7 0-15,4-6-2 16,6 1 0-16,7-9-1 15,7-6-3-15,8-13 2 16,9-9-1-16,5-11 0 16,4-11-1-16,5-8 1 0,-3-9-1 15,0-5 1-15,-6-4 0 16,-1-4 1-16,-7 1-2 15,-5 3 2-15,-6 6 1 16,-4 7 1-16,-3 6-1 16,-2 7 1-16,0 16 0 15,0 0 1-15,0 0-1 16,16 5 0-16,-2 5 0 15,1-1 0-15,5 5-1 16,2-1 1-16,-3 2-1 16,0 5 0-16,-5 3 0 15,-9 4 0-15,-4 4-1 16,-7 3 0-16,-8 2 1 15,-6-2-1-15,2 1 0 0,-2-9 0 16,2-1 0-16,2-10-1 16,6-7 2-16,10-8-1 15,7-14-1-15,12-8 2 16,5-8-2-16,12-7 2 15,2-2-1-15,4-3 1 16,-1 3-1-16,-4 6 0 16,-6 10 1-16,-7 11-1 15,-11 11 1-15,-8 14-2 16,-8 9 1-16,-4 11-3 15,-7 2-2-15,7 14-11 16,-11-17-13-16,22 13-8 16,-4-13-3-16,19 0-2 0,9-11 1 15</inkml:trace>
  <inkml:trace contextRef="#ctx0" brushRef="#br2" timeOffset="490934.0885">17530 14458 76 0,'-36'-13'38'16,"7"16"-9"-16,-17-14 0 16,11 21-19-16,-10-1-2 15,6 15-2-15,1 4-1 16,5 10-1-16,5 0-1 0,8 3 0 15,9-3-2-15,11-2 1 16,11-10-2-16,13-8 1 16,10-10-1-16,8-9 0 15,5-12 0-15,4-5 0 16,0-8 1-16,-2-7-1 15,-6-3 0-15,-7-2 0 16,-7 0 0-16,-6 2 0 16,-5 5 0-16,-6 7 0 15,-5 11 0-15,-7 13-1 16,1 14 1-16,-6 16 0 15,-3 16-1-15,-4 12 1 16,-2 15-1-16,-3 7 0 16,2 6 1-16,-2 1-1 0,1-3 0 15,-5-5 0-15,0-9 1 16,-1-10-1-16,-2-13 1 15,-2-13 1-15,-4-12-2 16,0-18 0-16,3-12-2 16,2-17-2-16,11 0-8 15,-5-31-14-15,26 10-5 16,-3-20-7-16,21 9-1 15,2-11 2-15</inkml:trace>
  <inkml:trace contextRef="#ctx0" brushRef="#br2" timeOffset="491444.1395">18198 14477 77 0,'0'0'38'16,"-19"-20"-1"-16,19 20-6 16,-28-13-23-16,12 11-3 15,-6 1 0-15,2 9-1 16,-8 5 0-16,3 10-1 15,-4 7 0-15,-2 5-1 16,4 7-1-16,1 2 0 16,3 0-1-16,6-4-1 15,5-4 1-15,11-7-2 16,7-10 2-16,8-11-1 0,9-12 1 15,9-11 0-15,8-11 1 16,1-8 0-16,2-6 0 16,-3-2 0-16,0-4 0 15,-10 3 1-15,-3 5-2 16,-11 8 0-16,-4 10 0 15,-12 20 0-15,0 0 0 16,-10 14 0-16,-1 16 0 16,-2 9 0-16,0 6-1 15,1 1 0-15,6 2-2 16,8-13-1-16,12-3-1 15,9-21-3-15,28-2-10 16,-7-32-11-16,31 3-2 16,0-28-9-16,23-2 3 0,-5-19 1 15</inkml:trace>
  <inkml:trace contextRef="#ctx0" brushRef="#br2" timeOffset="491625.1576">19086 14030 95 0,'-36'60'38'15,"-12"-2"0"-15,17 17-7 16,-6-6-30-16,8-1 0 16,6 2-3-16,3-7-3 15,14 5-25-15,-12-20-7 16,13 2-2-16,-8-19 0 0</inkml:trace>
  <inkml:trace contextRef="#ctx0" brushRef="#br2" timeOffset="491835.1786">18625 14517 83 0,'-22'-17'42'16,"22"17"-1"-16,0 0 1 15,24-6-29-15,2-6-12 16,17-5 0-16,16-3-2 15,19-3 0-15,14 3-4 16,6-15-13-16,22 20-16 16,-7-13-6-16,7 15-1 0,-14-7-1 15</inkml:trace>
  <inkml:trace contextRef="#ctx0" brushRef="#br2" timeOffset="492399.235">19521 13985 71 0,'8'-24'39'0,"-8"0"-1"15,0 24-1-15,-2-12-31 16,-2 25-2-16,-7 8-1 15,0 15 0-15,-8 6 0 16,-1 12-1-16,-9 6 0 16,0 10 0-16,0 0 0 15,-1 4-1-15,2-4 1 16,4-5-1-16,4-5 0 15,6-10-1-15,6-8 0 16,7-12 1-16,9-14-1 16,7-13 0-16,8-11 1 0,4-10-1 15,5-10 1-15,1-3-1 16,1-3 1-16,-4 0-1 15,-6 4 1-15,-1 7-1 16,-8 12 0-16,-15 11 1 16,14 10-1-16,-14 12 0 15,-5 8 0-15,0 6 0 16,0 4-1-16,2 0-1 15,4-1-2-15,5-10-3 16,12-1-5-16,-4-27-14 16,25 7-8-16,-11-23-5 15,15 1 0-15,-8-16 0 16</inkml:trace>
  <inkml:trace contextRef="#ctx0" brushRef="#br2" timeOffset="493060.3011">19829 14480 58 0,'0'0'38'0,"0"0"-1"16,-8 14 1-16,8-14-19 15,8 13-12-15,0-3-4 16,10 0-1-16,1 0 1 16,7-4-1-16,1-3-1 15,3-4 1-15,-2-6-1 16,-1-6 0-16,-4-2 0 15,-2-5 0-15,-7-4-1 16,-5-1 1-16,-7-1-1 16,-4 0 0-16,-6 4 1 15,-6 6-1-15,-8 9 0 16,-5 7 0-16,-8 12 0 0,-2 9 1 15,-4 13-1-15,1 5 1 16,3 5 0-16,7 1 0 16,11-4-1-16,11-4 0 15,16-9 1-15,15-12-1 16,12-11 0-16,16-10 0 15,5-8 0-15,6-7-1 16,2-5 1-16,-4-3 0 16,-8 0 0-16,-7 1 0 15,-11 6 1-15,-11 4-1 16,-8 7 0-16,-15 10 0 15,0 0 0-15,-15 22 0 16,-1 4 0-16,-6 9 0 16,-2 5-2-16,-4 7 2 0,5-4-1 15,3-3 0-15,5-5 0 16,6-9 0-16,6-15 0 15,3-11 2-15,19-11 0 16,-1-12-1-16,3-7 2 16,2-5 0-16,-2-6 0 15,2-1 1-15,-3 0-2 16,-1 2 0-16,-3 6 0 15,-2 2-1-15,0 7 1 16,1 5-1-16,3 7-1 16,1 1 0-16,0 9-2 15,0-2-2-15,5 8-3 16,-9-11-8-16,18 15-9 15,-24-22-5-15,17 14-4 16,-16-13-5-16,7 4 1 0</inkml:trace>
  <inkml:trace contextRef="#ctx0" brushRef="#br2" timeOffset="493278.3229">20594 14244 82 0,'-4'10'38'0,"9"18"-1"15,-15-13-8-15,11 20-20 16,-14 0-3-16,4 9-1 15,-8-1-2-15,2 2 1 16,-4-1-2-16,0-3-1 16,3-4-2-16,-1-8-2 15,6-4-2-15,1-19-11 16,18 8-14-16,-8-14-8 0,10-17-2 15,2-8 1-15</inkml:trace>
  <inkml:trace contextRef="#ctx0" brushRef="#br2" timeOffset="493443.3394">20733 13885 88 0,'0'0'38'0,"-22"13"-3"16,11-4-2-16,3 7-59 15,-8-15-10-15,16-1-1 16,-27 12-2-16</inkml:trace>
  <inkml:trace contextRef="#ctx0" brushRef="#br2" timeOffset="494014.3965">20798 14369 48 0,'10'-16'38'16,"8"10"-1"-16,-8-5 1 15,5 20-15-15,-15-9-17 16,9 4-2-16,-9-4 0 16,-1 27-1-16,-8-2 0 15,-5 6-1-15,-1 3 0 16,-4 5 0-16,-4-2-1 15,7 0 0-15,0-4-1 16,5-6 1-16,7-11-1 16,4-16 1-16,14 6 0 15,6-17-1-15,9-11 1 16,7-6-1-16,0-7 1 0,4-4 0 15,-3-1 0-15,-3 1-1 16,-3 3 1-16,-5 5-1 16,-7 7 1-16,-5 7-1 15,-14 17 0-15,12-7 0 16,-9 18 1-16,-6 10-1 15,5 4-1-15,-1 7-1 16,6 5-2-16,1-1-2 16,15 8-8-16,-9-24-11 15,26 15-6-15,-12-25-7 16,22 5-1-16,-5-18 1 15</inkml:trace>
  <inkml:trace contextRef="#ctx0" brushRef="#br2" timeOffset="494540.4491">21604 14350 65 0,'-15'-35'37'15,"1"16"1"-15,-15-9-17 16,8 23 9-16,-16-2-24 16,5 14-1-16,-5 8-1 15,2 13 1-15,-3 9-2 16,2 7 0-16,6 5-1 15,5 1-1-15,9 1 0 16,10-6 0-16,9-4-1 16,8-7 0-16,12-10 0 15,11-9 0-15,6-11 0 16,4-8-1-16,6-9 1 15,1-10 0-15,4-6 0 16,-1-8 0-16,-2-2-1 0,-5-5 1 16,-6 3 0-16,-8 6-1 15,-10 5 1-15,-10 12-1 16,-13 18 1-16,0 0-1 15,-28 25 1-15,0 13 0 16,-7 17-1-16,-4 11 1 16,-4 10-1-16,0 7 0 15,2 4 0-15,2-3 0 16,7-3 0-16,4-4 0 15,4-11 1-15,5-11-1 16,4-12 1-16,1-12-1 16,5-13 1-16,-5-11-1 15,4-11 1-15,-3-13 0 0,1-8-1 16,0-13-1-16,6-8-1 15,-2-11-4-15,18 8-7 16,-11-19-11-16,24 17-5 16,-7-14-10-16,20 11 2 15,-2 0-1-15</inkml:trace>
  <inkml:trace contextRef="#ctx0" brushRef="#br2" timeOffset="494722.4673">22119 14496 70 0,'-11'8'44'16,"-1"13"-1"-16,-19-13-2 16,11 12-14-16,5-12-30 0,-4-16-10 15,19 8-16-15,0 0-13 16,4-15-1-16,8-4-1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3T23:25:38.403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3250 1470 48 0,'-3'-9'33'15,"3"-5"1"-15,0 14-1 16,-5-23-16-16,10 9-12 15,-9 3 0-15,4 11-1 16,0-20 0-16,0 20 0 16,-1-10 1-16,1 10-1 15,0 0 0-15,1 18 1 16,-2 6-3-16,5 13 1 15,-3 13-1-15,3 15-2 0,-4 13 1 16,1 11-1-16,-3 9 0 16,-1 0-1-16,2-6 1 15,-3-8-3-15,6-9 0 16,-3-18-4-16,22-12-28 15,-7-25-3-15,16-14 1 16,0-25-1-16</inkml:trace>
  <inkml:trace contextRef="#ctx0" brushRef="#br0" timeOffset="423.0423">3818 1383 88 0,'0'0'37'15,"9"-41"3"-15,-5 23-1 16,-4 18-29-16,-28 24-9 16,-5 16 0-16,-13 19 1 15,-15 2 0-15,-1 9 0 16,7-9-2-16,5-1 0 15,3-10 1-15,13-5-1 16,7-8 1-16,10-6-1 16,14-6 1-16,9-13-2 15,11-5 2-15,8-5 0 16,4-4-1-16,4-1 1 15,0-3-1-15,-1 1 1 0,-3 4-1 16,-1 6 1-16,-5 6-1 16,-3 9 1-16,0 8-1 15,-4 7 0-15,0 3 0 16,-1 4-2-16,5-3 1 15,1-5-3-15,8-6-1 16,-3-16-8-16,22-1-25 16,-4-22-1-16,14-3 0 15,-6-15 1-15</inkml:trace>
  <inkml:trace contextRef="#ctx0" brushRef="#br0" timeOffset="845.0845">4195 1719 98 0,'-16'21'39'15,"-3"0"-1"-15,8 10-1 16,-4-1-34-16,14 2-2 16,4-1 1-16,11-2-2 15,8-5 3-15,11-4-3 16,5-5 1-16,7-9 1 15,5-7-2-15,3-7 1 16,-1-9 0-16,-2-6 1 16,-5-5-2-16,-6-4 2 15,-9-1-1-15,-11-3 1 16,-11 4-1-16,-9 2 0 15,-10 3 0-15,-9 8 0 16,-9 10 0-16,-8 9 0 16,-5 12-1-16,-2 12 0 0,-3 12 1 15,-3 12-2-15,5 5 2 16,5 7-2-16,10-1 1 15,12-1-2-15,12-6 2 16,15-10-3-16,21-10-1 16,12-15-3-16,24-4-3 15,0-25-28-15,29-2 0 16,-1-17 1-16,10-2-3 15</inkml:trace>
  <inkml:trace contextRef="#ctx0" brushRef="#br0" timeOffset="1196.1196">5258 1634 103 0,'-25'-6'38'0,"0"11"1"16,-16 2-1-16,4 11-32 16,-15 4-3-16,3 7-1 15,-5 3 0-15,10 2-1 16,1-4 0-16,11 0-1 15,11-4 1-15,16-5-1 16,16-10 1-16,13-5 0 16,14-5-1-16,9-2 0 15,6-1 0-15,2-2 1 16,-2 3 0-16,-7 4-1 15,-8 4 0-15,-10 5 1 16,-11 7-1-16,-11 3 1 16,-16 6-2-16,-8 6 2 15,-8 0-2-15,-4 2 0 16,-2-2 1-16,1-4-2 0,5-6-2 15,7-9-3-15,20 1-16 16,6-31-17-16,24 0 1 16,6-16 1-16,25-5-3 15</inkml:trace>
  <inkml:trace contextRef="#ctx0" brushRef="#br0" timeOffset="1580.158">5876 1584 79 0,'-18'6'40'0,"-18"2"-1"16,3 13 1-16,-18-5-10 16,4 11-25-16,-1 4-1 0,3 2-2 15,8-2 0-15,8-1-1 16,14-3 0-16,15-3-1 15,15-5 0-15,13-8-1 16,10-2 2-16,10-4-1 16,0-2 1-16,1 0-1 15,-5-2 0-15,-8 1 1 16,-9 4 0-16,-10 5-1 15,-14 4 1-15,-11 4-1 16,-8 3 1-16,-9 2-1 16,-4 5 0-16,-3 4 0 15,0-4 0-15,3-2-3 16,8-5-1-16,5-16-4 15,28 8-18-15,-7-28-14 16,30-1 1-16,1-20-1 0,17-6 0 16</inkml:trace>
  <inkml:trace contextRef="#ctx0" brushRef="#br0" timeOffset="1830.183">6345 1345 108 0,'43'-77'41'16,"-43"77"3"-16,21-56-4 15,-21 56-30-15,4-21-7 16,-4 21 1-16,-21 54-3 16,1 28 3-16,-15-11-4 0,1 27 0 15,2 5 0-15,9 0-3 16,10-20 0-16,1-9-2 15,9-8-2-15,-5-20-19 16,20 4-13-16,-11-23-1 16,20-10 0-16,-8-17-1 15</inkml:trace>
  <inkml:trace contextRef="#ctx0" brushRef="#br0" timeOffset="2517.2517">6462 1686 100 0,'0'0'39'15,"-18"11"0"-15,18 10 1 16,-2-7-24-16,9 3-13 0,8-1 0 16,12-1 0-16,10-6-1 15,11-6 0-15,5-8 0 16,7-5-1-16,0-5 0 15,-4-6 0-15,-2 0-1 16,-9-5 1-16,-15-2 1 16,-6-1-2-16,-13 2 0 15,-13-2 0-15,-11 1 0 16,-11 6 0-16,-6 10 0 15,-10 7 0-15,-7 13 0 16,-5 11 0-16,-1 13 0 16,1 14 0-16,2 6 0 15,8 6 0-15,9-3 0 16,13 0 0-16,15-7 0 0,22-7 0 15,16-14 0-15,15-15 0 16,14-12 0-16,12-15 0 16,8-14 0-16,4-11 0 15,0-5 0-15,-9-4 0 16,-10 0 0-16,-9 2 0 15,-13 8 0-15,-14 5 0 16,-13 17 0-16,-18 17 0 16,0 0 0-16,-14 26 0 15,-6 10 0-15,0 10 0 16,-3 6 0-16,3 5 0 15,4-4 0-15,5-1 0 16,5-7 0-16,5-11 0 16,5-14 0-16,-4-20 0 0,23 1 0 15,-5-18 0-15,0-13 0 16,2-13 0-16,2-4 0 15,0-10 0-15,1 1 0 16,3-1 0-16,-8 8 0 16,3 4 0-16,-2 8 0 15,0 7 0-15,1 8 0 16,2 5 0-16,12 4 0 15,-1-8-16-15,39 1-13 16,-5-3-13-16,-15 12-1 16,9-3-2-16,10-3 2 15</inkml:trace>
  <inkml:trace contextRef="#ctx0" brushRef="#br0" timeOffset="3292.3292">9171 1063 67 0,'0'0'39'16,"0"0"-1"-16,0 0 2 15,0 0-16-15,0 0-18 16,0 0-2-16,0 0 2 16,-74-14-3-16,28 42 1 15,-21 24-2-15,5 17 1 16,-2-4-3-16,6-4 1 15,24-5-1-15,25-5-1 16,18-12 0-16,23-11 1 16,3-5 0-16,3-2 0 15,0-5-1-15,-2-5 1 16,-7-1 1-16,-7-5-1 0,-6 3 0 15,-16-8 1-15,-2 21-1 16,-14-9 1-16,-9 0-1 16,-5 7 1-16,-5 3-2 15,-2 2 1-15,-1-3-2 16,2 2 0-16,5-5-4 15,3-7-8-15,19 1-22 16,-2-10-5-16,11-2 2 16,17-11-2-16</inkml:trace>
  <inkml:trace contextRef="#ctx0" brushRef="#br0" timeOffset="3908.3908">9391 1490 95 0,'-13'9'38'16,"-11"0"2"-16,3 7-2 15,-2-1-33-15,0 6 1 16,-3 0-2-16,4 4-1 15,1 0 0-15,4 2-1 16,8 0-1-16,7-3 1 16,8-6-1-16,10-4 0 15,11-11-1-15,8-10 1 16,9-6 0-16,3-8 0 15,3-8 1-15,0-6-1 16,-1-3 0-16,-3 0 0 0,-8 2 0 16,-8 6-1-16,-5 3 1 15,-9 7-1-15,-5 8-1 16,-11 12 1-16,9 13-1 15,-13 13 1-15,-3 12-1 16,3 19-1-16,-7 12 2 16,2 13-2-16,0 11 2 15,0 5-2-15,0-1 2 16,3 1-2-16,1-6 2 15,-5-9-1-15,3-13 2 16,0-10-2-16,-3-18 2 16,-3-12-1-16,-5-16 1 15,-2-13 0-15,-3-12-1 16,0-17 1-16,-4-7-1 0,3-11 0 15,2-10 0-15,6-8 0 16,7-3 0-16,8-3 0 16,9 1-2-16,6-4 1 15,11 2-3-15,4 2-1 16,16 12-10-16,-11-5-14 15,22 15-10-15,-12 2 0 16,16 10-1-16,-8 7 0 16</inkml:trace>
  <inkml:trace contextRef="#ctx0" brushRef="#br0" timeOffset="4352.4352">10276 1436 112 0,'0'0'40'15,"-11"-1"1"-15,0 5-3 16,-1 5-34-16,0 9-1 16,-1 6-1-16,-5 7-1 15,0 7 0-15,-4 4 0 16,0 4 0-16,2-1-1 15,2-4 0-15,1-4 0 16,5-8 0-16,7-6 0 16,5-9 0-16,0-14 0 15,23-11 1-15,-3-9 0 16,8-8 1-16,2-7-1 0,3-8 1 15,3-6-1-15,0 0 0 16,-4 4 1-16,-6 4-2 16,-4 9 0-16,-6 4 0 15,-3 12 0-15,-13 16 0 16,14 7 0-16,-10 15 0 15,-1 7 0-15,-1 2-2 16,5 8 0-16,0 5-1 16,9-1-3-16,-1-9-5 15,25 2-12-15,-15-16-14 16,25-2-3-16,-5-15-1 15,14-1 0-15</inkml:trace>
  <inkml:trace contextRef="#ctx0" brushRef="#br0" timeOffset="4770.477">11025 1459 87 0,'-20'0'41'0,"-14"7"1"16,2 11-1-16,-21-3-16 15,12 12-20-15,-3 3-2 16,9 0 0-16,4 3-1 15,9-1-1-15,8-3 0 16,14-5 0-16,18-12 0 16,10-10-1-16,13-8 2 15,6-11-2-15,9-13 0 16,7-11 0-16,0-11 0 15,-63 52 0-15,63-69 0 0,-63 69 0 16,63-73 0-16,-63 73 0 16,49-76 0-16,-49 76 0 15,42-64 0-15,-42 64 0 16,0 0 0-16,39-56 0 15,-56 57 0-15,4 26 0 16,-20 13 0-16,7 28 0 16,-7 9 0-16,14 9 0 15,12-16-6-15,24-19 0 16,21-8-8-16,-2-28-8 15,33-4-9-15,-15-17-10 16,18-4 0-16,-11-20 0 16,5-5 2-16</inkml:trace>
  <inkml:trace contextRef="#ctx0" brushRef="#br0" timeOffset="5441.5441">11704 1422 85 0,'-13'11'40'0,"-11"9"0"16,4 15 1-16,-9-3-17 15,11 9-20-15,-5 3 0 16,7 2-2-16,-1-1 0 15,7-2-2-15,2-8 1 16,5-7-1-16,1-3 1 16,3-13-1-16,-1-12 0 15,13-11 1-15,0-12 0 16,1-10 1-16,5-6-1 15,0-7 1-15,4-7-1 16,-1-3 0-16,0 6 1 0,-2 4-2 16,-3 7 0-16,-3 7 0 15,0 9 0-15,1 10 0 16,4 8 0-16,1 11 0 15,6 3-2-15,4 2 2 16,6 2 0-16,7 1 0 16,3-6 0-16,3 1 0 15,-3-4 0-15,-1-6 0 16,-4-2 0-16,-6-1 2 15,-9-2-2-15,-6-2 0 16,-20 8 0-16,0 0 0 16,0 0 0-16,-28 1 0 15,3 10 0-15,-8 8 0 16,-3 10 0-16,2 3 0 0,0 9 0 15,5 1 0-15,6 2 0 16,9 2 0-16,9-5 0 16,12-5 0-16,11-9 0 15,7-5 0-15,9-16 0 16,7-14 0-16,5-11 0 15,3-10 0-15,-5-9 0 16,-4-8 0-16,-5-6 0 16,-10-4 0-16,-9 3 0 15,-8 7 0-15,-12 5 0 16,-10 10 0-16,-6 13 0 15,-5 10 0-15,3 11-3 16,0 12-2-16,11 6-6 16,-3-6-6-16,31 6-5 15,-17-21-4-15,45 20-8 0,-12-19-5 16,19-2-1-16,2-9 2 15</inkml:trace>
  <inkml:trace contextRef="#ctx0" brushRef="#br0" timeOffset="5988.5988">12718 1353 93 0,'14'-3'41'16,"-14"3"2"-16,-6 14-2 15,-13 3-19-15,11 7-17 16,-14 6-1-16,3 8-1 16,-5 3-2-16,4 4 1 15,-1 0-2-15,6-3 0 16,0-6 0-16,4-7 0 15,4-9 0-15,7-7 0 16,0-13 0-16,19-12 0 0,-2-10 0 16,3-11 0-16,4-8 0 15,4-8 0-15,1-3 0 16,0-4 0-16,-29 56 0 15,31-46 0-15,-19 5 0 16,5 13 0-16,-15 11 0 16,-2 17 0-16,0 0 0 15,-5 32 0-15,-8-4 0 16,7 3 0-16,4-1 0 15,6-5 0-15,7-6 0 16,7-9 0-16,7-9 0 16,5-6 0-16,2-10 0 15,5-6 0-15,-1-5 0 16,-1 0 0-16,-3 2 0 0,-5-1 0 15,-7 8 0-15,-4 4 0 16,-6 8 0-16,-10 5 0 16,3 22 0-16,-11 3 0 15,-5 4 0-15,-5 8 0 16,1 4 0-16,-1 8 0 15,-1-4 0-15,5-3 0 16,10 0-8-16,1-14-7 16,26-3-4-16,-8-21-4 15,32 5-4-15,-17-23-3 16,30-1-6-16,-12-9-4 15,4-9 4-15</inkml:trace>
  <inkml:trace contextRef="#ctx0" brushRef="#br0" timeOffset="6405.6405">13328 1470 62 0,'-14'16'41'0,"-5"-1"-1"16,16 7 3-16,-5-6-18 16,23 6-1-16,-1-10-18 15,12-3-1-15,4-3-2 16,9-5 0-16,6-3 0 15,4-9-3-15,4-2 0 16,1-7 0-16,-5-4 0 16,-1-4 0-16,-6-5 0 15,-42 33 0-15,0 0 0 16,44-59 0-16,-44 59 0 0,0 0 0 15,3-57 0-15,-3 57 0 16,-15-14 0-16,-32 10 0 16,-9 13 0-16,-7 9 0 15,-5 16 0-15,3 11 0 16,-1 11 0-16,22 3 0 15,38-18 0-15,17-3 0 16,19-11 0-16,16-7 0 16,19-10 0-16,6-9-10 15,24-1-8-15,-14-15-5 16,22 10-4-16,-20-14-9 15,12 9-6-15,-14-3-1 16,3 7 3-16</inkml:trace>
  <inkml:trace contextRef="#ctx0" brushRef="#br0" timeOffset="6556.6556">14381 1663 108 0,'-29'2'44'16,"11"5"1"-16,-7-6-3 16,25-1-26-16,-15 3-16 15,10-16-11-15,16 9-12 16,-20-7-15-16,9 11-6 15,0 0 0-15,0 0-2 16</inkml:trace>
  <inkml:trace contextRef="#ctx0" brushRef="#br1" timeOffset="17672.7671">3712 2525 3 0,'-18'-8'26'16,"4"6"1"-16,-1-1 4 16,2-9-13-16,13 12-4 15,-17-8-2-15,17 8 0 16,0 0-2-16,0 0-2 15,-3-18-1-15,3 18-1 0,18-11-3 16,-4 7 0-16,0-5 0 16,5 5-1-16,0-1-1 15,5 3 0-15,-1 1-1 16,2 3 1-16,-1 5-1 15,0 3 0-15,4 2 0 16,0 2 0-16,4 0 1 16,5-1-1-16,7-3 1 15,5-3 0-15,6-7-1 16,5-3 2-16,5-3-1 15,6-5 0-15,4-5 0 16,5 2 1-16,4-3-1 16,3 1 0-16,4-2 0 15,2 2-1-15,3-1 1 0,4 1 0 16,3-1 0-16,1 4-1 15,2-2 1-15,-2 0 0 16,0 2-1-16,2 1 1 16,-4 2-1-16,-3 2 1 15,0 3-1-15,-4 1 1 16,-2 3-1-16,0 2 0 15,-1 0 1-15,-2 0-1 16,0 1 0-16,2 0 0 16,1-2 0-16,-1 0 0 15,1-3 0-15,3 1 0 16,-1-3 0-16,2 1 0 15,1-1-1-15,0-1 1 0,-3 2 0 16,-1-2 0-16,-4 2-1 16,1 1 1-16,-2 1 0 15,-5-1-1-15,1 2 1 16,-4 0 0-16,-3 1 0 15,-1-1-1-15,1 1 1 16,0-1 0-16,0-1 0 16,-1 0 0-16,-1-1 0 15,1-1 0-15,-1 1 0 16,-1-3 0-16,-2 3 0 15,-1-2-1-15,2 2 1 16,3-1 0-16,2 1 0 16,-3 0 0-16,2 2 0 15,0-1 0-15,-1-4 0 0,3 5 2 16,0-6-2-16,-3 4 1 15,4-5-1-15,3 1 1 16,-3-1-1-16,0-2 2 16,1 6-2-16,-3-5 0 15,0 3 0-15,-4-1 1 16,-4 5-1-16,1 0 0 15,-3-1 0-15,2 2 0 16,-2 1 1-16,-2 0-1 16,1-1 0-16,-2-2 0 15,0 0 0-15,-3-1 0 16,-1 1 0-16,0 0 0 15,0-1 1-15,1 1-1 16,1-1 0-16,1 1 1 16,-1-2-1-16,2 3 0 0,-3-2 0 15,1 0 0-15,0 0 0 16,-4 2 0-16,-1 0 0 15,-1-2 1-15,-2 3-1 16,-3 0 0-16,0 0 0 16,-3 1 0-16,-1 0 0 15,-2 1 1-15,0-1-1 16,-3-2 1-16,-3 2-1 15,0-3 0-15,-2 2 1 16,0-1-1-16,-4-1 0 16,-1 1 1-16,-4 0-1 15,-2 1 0-15,-5 1 0 16,-2-1 1-16,-3 1-1 15,-5 1 0-15,0-2 0 0,-3 1 0 16,-10 0 0-16,18 2 0 16,-18-2 0-16,18 1 0 15,-6-1 0-15,2 0 0 16,0 0 0-16,3-1 0 15,2-3 0-15,3 2 0 16,1-3 0-16,5 0 0 16,1 0 1-16,4-3-1 15,2 2 0-15,1-2 0 16,0 2 0-16,0 1 0 15,-2 1 0-15,-1 1 0 16,-4 0 0-16,-4 0 0 16,0 3 0-16,-2-1 0 0,-2 1 0 15,-2 0 1 1,3 0-1-16,0 0 0 0,0 0 0 15,3-1 0-15,1-3 0 16,-3 3 0-16,1 0 0 16,-2-1 0-16,-4 0 0 15,0 1 0-15,-6-1 0 16,-12 2 0-16,17 0 0 15,-17 0 0-15,0 0-1 16,0 0-1-16,0 0-2 16,0 0-23-16,0 0-10 15,0 0 1-15,9 10-5 16,-9-10 2-16</inkml:trace>
  <inkml:trace contextRef="#ctx0" brushRef="#br2" timeOffset="47674.767">2731 3259 46 0,'1'-13'32'0,"-1"13"1"16,2-17 0-16,-2 17-20 15,0 0-3-15,0 0-1 16,-2 10-2-16,2 13-1 16,-7 8-2-16,4 7 0 15,-2 13-2-15,2 7 0 16,-2 8-1-16,4 2 0 15,1 2-1-15,-1 0 0 16,2-5-2-16,-2-7-3 16,8 1-8-16,-8-23-22 15,6-3 1-15,-1-20-3 16,-4-13 2-16</inkml:trace>
  <inkml:trace contextRef="#ctx0" brushRef="#br2" timeOffset="48253.8249">2378 3369 86 0,'-28'-5'38'0,"1"-6"-1"15,15 9 1-15,12 2-27 16,3-28-7-16,21 2-1 15,19-9-2-15,14-5 1 16,11-7 0-16,12 0-1 16,8 1 0-16,4 4 0 15,-5 12-1-15,-6 4 0 16,-9 10-1-16,-11 13 1 15,-9 9-1-15,-10 10 0 0,-12 11 1 16,-9 11 0-16,-8 13 0 16,-9 9 0-16,-4 7 1 15,-7 6-1-15,-2 4 0 16,-2-3 2-16,-2-5-2 15,1-5 0-15,3-12 0 16,2-11 1-16,7-9-1 16,0-10 1-16,6-11 0 15,-6-11 0-15,14-4 0 16,0-15 0-16,-3-4 0 15,2-10 0-15,2-4 0 16,-2-8 0-16,1-2-1 16,-2 1 0-16,-1 5 1 15,-2 8-1-15,0 9 0 0,-3 6 0 16,-6 18 0-16,15 5 0 15,-7 17 0-15,2 10-1 16,-4 6 1-16,4 8 0 16,-1 5-1-16,0 5 0 15,1-2-1-15,0 1-2 16,-2-11-4-16,15 2-28 15,-9-22-2-15,9 0-1 16,-4-19-1-16</inkml:trace>
  <inkml:trace contextRef="#ctx0" brushRef="#br2" timeOffset="49019.9015">3629 3506 73 0,'-6'18'38'0,"12"5"-1"16,-6-23 0-16,22 27-17 16,0-27-17-16,9-5-1 15,7-7 0-15,8-5 0 16,-2-5 1-16,2-2-1 15,-5-6 0-15,-4 2-1 16,-10 0 1-16,-3-1-1 16,-13 0 1-16,-7 4-1 15,-14 3 0-15,-5 5-1 16,-7 5 0-16,-4 5 1 15,-6 9-1-15,-2 10 1 0,-1 7 0 16,2 9 0-16,4 8 0 16,6 2 0-16,7 3-1 15,6 3 0-15,10-5 1 16,8-3-1-16,10-9 0 15,9-7 0-15,10-8 0 16,8-12 0-16,6-9 0 16,7-10 1-16,-1-5-2 15,1-9 2-15,-5-2-1 16,-3-3 1-16,-10 2 0 15,-6 5-1-15,-10 6 1 16,-6 6-2-16,-7 9 1 16,-11 10 0-16,1 18 0 0,-9 9 0 15,-3 11 0-15,-5 7-1 16,1 7 1-16,-1 2 0 15,0 1 0-15,3-6 0 16,5-9 1-16,4-10-2 16,6-9 2-16,-2-21-1 15,17-5 1-15,-3-14-1 16,3-14 1-16,-2-5 0 15,0-8 0-15,-1-6 1 16,-3-3-2-16,-3 4 2 16,-1 3-2-16,-3 7 1 15,-4 9-1-15,0 6 0 16,0 8 0-16,2 8-1 15,-2 10 1-15,22-5-1 0,-1 6-1 16,10-2 0-16,10 0-2 16,9-10-2-16,17 7-4 15,-4-20-18-15,17 16-11 16,-11-16 0-16,3 16 0 15,-19-13 0-15</inkml:trace>
  <inkml:trace contextRef="#ctx0" brushRef="#br2" timeOffset="49395.9391">4667 3473 109 0,'-19'27'38'15,"18"2"2"-15,1-29-8 0,22 18-28 16,9-17 0-16,14-4-1 15,7-11 0-15,7-2-1 16,1-10 1-16,-1-2-1 16,-7-6-1-16,-6 1 0 15,-15-1 0-15,-12 1 0 16,-15 6-1-16,-13 5 0 15,-16 10 0-15,-12 9-1 16,-14 15 1-16,-8 16 0 16,-7 14 0-16,-1 14 1 15,3 9 0-15,6 8 0 16,12 1 1-16,16-4-2 15,20-9 2-15,27-16-3 16,24-19 0-16,23-23-4 16,32-10-8-16,4-33-14 0,28-3-15 15,3-23 1-15,13 0-3 16,-6-16 2-16</inkml:trace>
  <inkml:trace contextRef="#ctx0" brushRef="#br2" timeOffset="52861.2856">6527 3404 17 0,'0'0'28'0,"17"-10"2"15,-17 10 1-15,12-7-14 16,-16-8-2-16,4 15-1 16,-6-15 4-16,6 15 0 15,-22-12-11-15,7 9-1 16,-13-6-1-16,1 10-1 15,-6 1-1-15,-3 10 0 16,-2 4-1-16,-1 9 0 16,0 7 0-16,2 6-1 15,6 4 1-15,4 1-2 0,8 0 1 16,9 0-1-16,7-5 0 15,9-4 0-15,8-9 0 16,12-5 0-16,5-11 0 16,6-8 1-16,3-10-1 15,1-7 1-15,2-9 0 16,-3-5 0-16,-6-5 0 15,-5-3 1-15,-7 0-1 16,-3 1 0-16,-8 2 0 16,-2 6 0-16,-5 6 0 15,-3 6-1-15,-1 6 0 16,0 11 0-16,0 0 0 15,-1 26-1-15,1-2 1 16,2 9 0-16,3 1 0 0,4 2 0 16,4 1 0-16,11-10-1 15,8-7 0-15,7-11 0 16,11-10-1-16,7-14 0 15,5-5-1-15,0-8 1 16,0-5 0-16,-9-1 0 16,-6 2 0-16,-12 4 3 15,-8 5-1-15,-12 6 0 16,-15 17 1-16,0 0 0 15,-13 3 1-15,-5 15-1 16,-5 5 0-16,0 10 0 16,-3 0 0-16,3 4 0 15,3-2 0-15,7-3-1 16,2-6 1-16,6-3-1 15,5-9 1-15,0-14 0 0,0 0 0 16,20-3 0-16,-6-20 1 16,5-6 0-16,-2-9 0 15,3-5 0-15,-1-5-1 16,2-2 1-16,0 1-2 15,-6 5 1-15,-1 7-1 16,-4 6-1-16,3 9 1 16,-1 6-2-16,5 6-1 15,3 5-1-15,4 8-2 16,4-8-2-16,13 19-10 15,-8-22-20-15,16 15 1 16,-8-17-1-16,13 7 0 16</inkml:trace>
  <inkml:trace contextRef="#ctx0" brushRef="#br2" timeOffset="53222.3217">7695 3348 99 0,'-16'31'37'0,"12"8"1"16,-2-17-2-16,19-1-31 15,2-9-1-15,15-2-1 16,6-13-1-16,9-8 0 16,3-9 0-16,2-2-1 15,-3-10 1-15,-3-2-1 16,-10-2 0-16,-9-1 0 15,-13 1-1-15,-12 6 1 0,-10 7 0 16,-12 8-1-16,-12 10 1 16,-8 16 0-16,-9 13 0 15,-3 15 1-15,-3 9-1 16,6 11 1-16,6 0-1 15,11 0 0-15,17-5 0 16,18-14-1-16,22-11-1 16,19-19-4-16,29-2-18 15,2-31-15-15,26-1-3 16,2-22 0-16,21-1-2 15</inkml:trace>
  <inkml:trace contextRef="#ctx0" brushRef="#br2" timeOffset="54049.4044">9426 2935 70 0,'4'-49'36'0,"2"16"0"0,-9-1 0 15,3 14-23-15,-7 6-9 16,7 14 0-16,-19 21 0 15,9 9-1-15,-7 10 1 16,6 13-2-16,-5 14 0 16,4 12 0-16,-1 8-1 15,3 4 0-15,3-3-1 16,6-6-1-16,5-9-2 15,2-14-5-15,17-3-16 16,-4-32-13-16,16-7 0 16,-5-23-2-16,14-8 2 15</inkml:trace>
  <inkml:trace contextRef="#ctx0" brushRef="#br2" timeOffset="54386.4381">9726 3176 75 0,'-5'-16'38'15,"-10"2"-1"-15,1 22 2 16,-11 2-18-16,6 19-16 15,-3 7-1-15,2 10-1 16,3 2-1-16,5 2-1 16,8-2 1-16,6-4-1 15,11-8-1-15,3-10 1 16,12-11-1-16,4-11 1 15,1-13 0-15,5-11 0 16,-1-12-1-16,-5-10 1 16,-4-6 0-16,-6-3 0 15,-10-3-1-15,-11 4-1 16,-8 5 0-16,-9 10 0 0,-9 12 0 15,-7 9-1-15,-2 13 0 16,2 3-1-16,7 12-4 16,-2-9-15-16,26 13-15 15,1-18-1-15,24 9-1 16,8-18 0-16</inkml:trace>
  <inkml:trace contextRef="#ctx0" brushRef="#br2" timeOffset="54633.4628">10364 2640 99 0,'-16'-11'38'0,"5"22"3"15,-8 2-3-15,7 20-33 16,-2 12-2-16,0 11 0 15,-1 11-2-15,1 13 1 16,-1 4-1-16,2 3 0 16,1-1-2-16,5-10-3 15,7 0-8-15,-10-21-25 16,21-2-3-16,-8-25 0 15,12-7 0-15</inkml:trace>
  <inkml:trace contextRef="#ctx0" brushRef="#br2" timeOffset="55133.5128">10101 3071 104 0,'-16'4'39'0,"2"-5"1"15,14 1-1-15,21 7-37 16,15-10-1-16,15-4 0 15,11-2 0-15,10-1 1 16,7-1-2-16,1-1 1 16,-3 2-1-16,-7 1 0 15,-10 4 0-15,-12 3 0 16,-14 4 1-16,-18 5-1 15,-16-7 0-15,-10 23 1 16,-19-4-1-16,-8 2 1 16,-7 4 0-16,-3 0-1 0,0 4 1 15,8-3 0 1,6 1-1-16,14-3 1 0,11-5-1 15,19-7 0-15,15-6 0 16,15-4 0-16,13-5 1 16,6-2-1-16,1 1 0 15,-3-2 0-15,-5 7 1 16,-9 6 0-16,-13 9-1 16,-16 8 1-16,-18 5-1 15,-11 6 1-15,-13 3-1 16,-7 1 0-16,-7-1 0 15,0-2 0-15,-2-6-3 16,7-4-2-16,-2-18-14 16,27 5-18-16,-4-22-5 0,15 9 2 15,15-39-2-15</inkml:trace>
  <inkml:trace contextRef="#ctx0" brushRef="#br2" timeOffset="55667.5662">11580 3071 97 0,'0'0'37'0,"0"0"1"16,-23-5-7-16,9 20-24 15,-9 0-1-15,2 12-2 16,-5 3-1-16,5 9 1 15,-2 2-2-15,9 3 1 16,2-1-2-16,11-3 0 16,8-4 0-16,11-8-1 15,9-11 0-15,7-11 1 16,6-12-1-16,2-10 0 0,1-12 1 15,-3-9-1-15,-4-4 1 16,-7-4-1-16,-12 0 1 16,-7-1-2-16,-13 6 1 15,-6 5-1-15,-9 12 0 16,-7 5-1-16,-4 11 1 15,-2 5-3-15,7 11-2 16,-4-9-16-16,22 17-16 16,6-17-1-16,19 10 0 15,4-16-2-15</inkml:trace>
  <inkml:trace contextRef="#ctx0" brushRef="#br2" timeOffset="56168.6163">12539 2727 81 0,'2'-29'35'0,"-9"-9"1"16,-1 5 0-16,-20-5-31 15,8 7 0-15,-5 1-1 16,-4 11 0-16,-7 10-1 16,-3 18-1-16,-5 18 0 15,0 13 1-15,-5 19-2 16,0 15 2-16,4 11-2 15,2 7 2-15,7 5-3 16,11 0 2-16,7-5-3 16,9-9-1-16,13-9-3 15,3-22-5-15,19-4-25 16,-12-26-3-16,9-7 1 0,-9-25-2 15</inkml:trace>
  <inkml:trace contextRef="#ctx0" brushRef="#br2" timeOffset="56332.6327">11902 2992 112 0,'-11'-13'40'0,"11"13"-1"16,19-5 0-16,16 5-37 15,7-2-1-15,13-2-2 16,16 8-16-16,0-14-21 15,15 7-2-15,-5-10 1 16,10 8-3-16</inkml:trace>
  <inkml:trace contextRef="#ctx0" brushRef="#br2" timeOffset="56925.692">13448 2906 85 0,'-26'-21'37'0,"3"10"-1"15,-14-6 1-15,4 15-28 16,-11-5-2-16,4 19-1 15,-4 0-2-15,1 8 0 16,6 1-2-16,3 5 1 16,11 1-2-16,9-2 0 15,14-2-1-15,14-3 0 0,13-6-1 16,8-2 1-16,10 2 0 15,0-2 0-15,1-1 0 16,-3 0 0-16,-7 3 1 16,-10 3 0-16,-13 5-1 15,-8 1 1-15,-17 5-1 16,-10 0 0-16,-8 1 1 15,-6 2-1-15,-4-3-2 16,1-5 0-16,5 1-5 16,-2-20-19-16,24 11-13 15,2-18 0-15,22 6-1 16,1-17 0-16</inkml:trace>
  <inkml:trace contextRef="#ctx0" brushRef="#br2" timeOffset="57387.7382">13891 3009 104 0,'-33'-10'38'0,"7"15"0"16,-12-12-6-16,2 16-27 15,-7 2 0-15,2 7-1 16,-5 5 0-16,3 9 0 16,2 3-1-16,4 5-1 15,4 2 0-15,10 1 0 0,10-5-2 16,11-6 1-16,11-8-1 15,13-12 0-15,12-13 0 16,10-12 0-16,6-9 0 16,6-12 0-16,-1-5 0 15,1-5 0-15,-11-1 0 16,-5 3 1-16,-8 6-1 15,-13 5 0-15,-8 9 0 16,-8 12 0-16,-3 10 0 16,-16 11 0-16,1 12-1 15,-3 11 1-15,0 4 0 16,3 8-1-16,8 1-1 15,3-7-1-15,17-1-1 16,6-21-4-16,25 0-15 0,-3-30-16 16,22-8-1-16,-3-24-1 15,13-2 2-15</inkml:trace>
  <inkml:trace contextRef="#ctx0" brushRef="#br2" timeOffset="57592.7587">14495 2438 101 0,'-31'60'39'0,"4"18"2"16,-6-2-4-16,7 10-34 15,6 1-1-15,5-4 0 16,2-2-2-16,6-6-1 0,6-1-6 15,-8-24-28-15,18 3-4 16,-6-23 0-16,6-4 0 16</inkml:trace>
  <inkml:trace contextRef="#ctx0" brushRef="#br2" timeOffset="57795.779">14236 2844 117 0,'-12'-7'41'15,"12"7"-1"-15,14 1-6 16,6 1-32-16,13-1-2 16,10-1-2-16,9 3-3 15,4-16-13-15,11 16-21 0,-7-9-1 16,11 7 0-16,-9-9-1 15</inkml:trace>
  <inkml:trace contextRef="#ctx0" brushRef="#br2" timeOffset="58202.8197">14747 3032 102 0,'-7'20'39'16,"7"-20"1"-16,9 17-2 15,6-20-35-15,12-3 0 16,5-5-1-16,4-4-1 0,1-5 1 16,1 0-1-16,-1-6-1 15,-8 5 1-15,-6-3-1 16,-9 0 0-16,-8 2 0 15,-11 4-1-15,-9 2 1 16,-8 5 0-16,-9 11 0 16,-6 7 1-16,-6 9 0 15,-3 10 0-15,3 5 1 16,5 8 0-16,4 1-1 15,11 4 0-15,9-2 0 16,13-6 0-16,12-3 0 16,15-8-2-16,17-11-1 15,8-9-2-15,16-4-4 16,0-23-17-16,22 6-15 0,-4-22 0 15,5 4-1-15,-9-20 1 16</inkml:trace>
  <inkml:trace contextRef="#ctx0" brushRef="#br2" timeOffset="58456.8451">15673 2266 101 0,'-22'23'41'16,"-12"2"0"-16,9 23-1 15,-5-1-37-15,0 14 2 16,-3 5-2-16,1 10 0 0,4 1-1 16,5-1 0-1,3-2-2-15,6-7 0 0,10-7-2 16,6-13-3-16,16-3-5 15,-5-28-21-15,24-1-10 16,-2-23 1-16,16-5-1 16,-5-24 2-16</inkml:trace>
  <inkml:trace contextRef="#ctx0" brushRef="#br2" timeOffset="58706.8701">16025 2239 105 0,'-31'19'41'0,"2"21"1"15,-11-1-2-15,-2 19-37 16,6 4 0-16,6 8 1 16,2 0-2-16,7 5 1 15,6-4-3-15,4-7 0 16,8-3-1-16,3-14-2 15,10-1-3-15,-2-20-13 16,21 4-20-16,-8-22-2 16,18 0 1-16,-7-19-1 15</inkml:trace>
  <inkml:trace contextRef="#ctx0" brushRef="#br2" timeOffset="58924.8919">16180 2772 100 0,'-10'27'40'0,"-13"-5"0"15,9 16-1-15,-6-8-35 16,5 7 0-16,1-4-2 16,6 2-1-16,6-5-1 15,5-10-1-15,6-1-1 16,3-13-3-16,11 0-9 15,-9-19-22-15,14 0-3 16,-8-14 1-16,10-1-2 16</inkml:trace>
  <inkml:trace contextRef="#ctx0" brushRef="#br2" timeOffset="59052.9047">16251 2314 92 0,'-8'-15'33'15,"8"15"-8"-15,-2-18-24 16,17 8-37-16,7-10-2 15,15 4 0-15</inkml:trace>
  <inkml:trace contextRef="#ctx0" brushRef="#br2" timeOffset="59312.9307">16853 2001 100 0,'-21'9'41'0,"6"20"0"0,-12-4 0 16,9 22-36-16,-11 5-1 15,0 17-1-15,-2 11-1 16,-1 10 1-16,1 3-1 16,3 5 0-16,1-3-2 15,5-5 0-15,7-5-2 16,-3-17-1-16,16-2-8 15,-9-29-18-15,15 1-13 16,-4-26 1-16,13-3-1 16,-6-20 2-16</inkml:trace>
  <inkml:trace contextRef="#ctx0" brushRef="#br2" timeOffset="59509.9504">16413 2682 105 0,'-14'8'40'16,"-1"-5"0"-16,17 16-5 15,-2-19-32-15,32 9 0 16,3-5-3-16,7-1 1 16,12 2-5-16,2-10-7 15,17 10-25-15,-12-10-7 16,8 7 4-16,-14-9-4 15</inkml:trace>
  <inkml:trace contextRef="#ctx0" brushRef="#br2" timeOffset="59929.9924">16912 2855 105 0,'-33'20'41'15,"15"6"-1"-15,3-12 1 16,17 5-36-16,-2-19-1 15,26 15-1-15,2-12-1 16,10-3-1-16,7-5 0 16,10-3-1-16,4-5 0 15,5-2 0-15,0-4-2 16,-3-2 1-16,-6-3-3 15,-7-4 0-15,-10 1 1 16,-10-7-1-16,-17 6 1 16,-11-5 1-16,-16 7 1 15,-10 4-1-15,-17 8 3 0,-11 8 1 16,-9 12 0-16,-3 14 2 15,-3 7 0-15,7 15 0 16,6 2-2-16,13 3 1 16,14 1-1-16,17-4-1 15,15-2-1-15,16-10-4 16,18 0-5-16,0-26-13 15,24 5-18-15,-3-17 0 16,22 0-1-16,-2-17-1 16</inkml:trace>
  <inkml:trace contextRef="#ctx0" brushRef="#br2" timeOffset="60310.0304">17894 2482 79 0,'-56'1'43'16,"8"16"-1"-16,-4-10 0 15,19 11-19-15,0-5-22 16,12 2 0-16,8 2 0 16,4 4-1-16,9 0 0 15,5-2 0-15,1 6-1 16,2-5 4-16,-1 5-2 15,2-2 2-15,-1 0-2 16,0 2 2-16,-2 1-2 16,1-2 1-16,0-1-1 15,0 1-1-15,-1-2 0 16,2-1-1-16,-2-1 0 0,0-2 0 15,-4-1-1-15,-2-1 1 16,-4 0-1-16,-5-2-1 16,-1 1 0-16,-8-6-2 15,8 11-11-15,-18-23-10 16,14 9-15-16,-2-12 2 15,16 6-2-15,-7-18 2 16</inkml:trace>
  <inkml:trace contextRef="#ctx0" brushRef="#br2" timeOffset="60496.049">18064 3162 113 0,'-13'2'40'15,"13"-2"-4"-15,0 0-17 16,4-32-59-16,4 16-1 16,-6-8-3-16,10 3 1 15</inkml:trace>
  <inkml:trace contextRef="#ctx0" brushRef="#br2" timeOffset="63661.3655">18909 2179 31 0,'0'0'35'16,"5"-11"0"-16,-5 11 1 16,0 0-19-16,0-22 2 15,0 22-13-15,0 0-1 16,0 14 0-16,-9 5-2 15,2 21 1-15,-5 10-2 0,1 16 1 16,-7 7-1-16,3 7 1 16,0 6-2-16,0-1-1 15,8-1-5-15,0-20-9 16,17 1-22-16,-2-21 0 15,18-3-3-15,2-16 0 16</inkml:trace>
  <inkml:trace contextRef="#ctx0" brushRef="#br2" timeOffset="64021.4015">19803 2199 39 0,'4'-31'35'0,"-18"0"2"16,-5 11 0-16,-16-3-19 15,-1 22-4-15,-16-2-5 16,1 15-1-16,-8 5-3 16,1 18 0-16,-1 5-3 15,6 16-1-15,6 6 0 16,10 6-1-16,8 6 1 15,12 3 1-15,6 4-1 16,14-4-1-16,9 0-3 0,3-17-3 16,18 4-29-16,-9-24-2 15,9-4-1-15,-10-20-2 16</inkml:trace>
  <inkml:trace contextRef="#ctx0" brushRef="#br2" timeOffset="64217.4211">19237 2600 97 0,'-26'-13'39'0,"12"11"2"16,2-5-3-16,12 7-36 15,34-5 0-15,5-2-2 0,18-1-1 16,10-8-5-16,26 7-30 15,-6-9-4-15,11 8 2 16,-9-9-4-16</inkml:trace>
  <inkml:trace contextRef="#ctx0" brushRef="#br2" timeOffset="64685.4679">20689 2151 82 0,'10'-6'39'16,"-10"6"-1"-16,0 0 0 15,-11-1-34-15,4 15 0 16,-6 4-2-16,0 12 1 15,-2 13-2-15,-1 14 0 0,-1 9 0 16,-3 7 1-16,2 4-1 16,3 6 1-16,0-1-2 15,4-7-1-15,6-7-5 16,-4-26-21-16,14 2-11 15,-5-19 0-15,10-7-2 16,-10-18 1-16</inkml:trace>
  <inkml:trace contextRef="#ctx0" brushRef="#br2" timeOffset="64885.4879">20442 2634 87 0,'-22'-13'39'15,"12"12"1"-15,-3-4-1 0,13 5-24 16,21-7-13-16,5-2-2 15,13-6 0-15,9-6-1 16,11-2-3-16,4-9-1 16,13 4-7-16,-11-14-20 15,13 9-5-15,-10-7-1 16,6 8-1-16</inkml:trace>
  <inkml:trace contextRef="#ctx0" brushRef="#br2" timeOffset="65290.5284">21256 1997 110 0,'-27'8'39'0,"7"17"1"0,-11-5-8 16,6 17-30-16,-2 2 1 15,2 14-1-15,-1 9 0 16,-1 8 0-16,-1 3-1 15,5-1 1-15,1-1-1 16,3-3 1-16,6-7-2 16,6-8 2-16,2-13-2 15,10-11 2-15,5-15-1 16,10-12-1-16,6-11 0 15,2-11-1-15,1-5 1 16,2-6-1-16,-1 0 2 16,-2 1-2-16,-3 4 0 15,-7 7 0-15,-5 9 1 0,-13 10 1 16,14 15-1-16,-13 7 1 15,-3 8-1-15,0 7 2 16,4 5-2-16,0-3-1 16,6 4-2-16,1-11-1 15,14 6-14-15,-6-23-18 16,17 2-6-16,-5-19 1 15,14-2 0-15</inkml:trace>
  <inkml:trace contextRef="#ctx0" brushRef="#br2" timeOffset="66020.6014">21553 2626 104 0,'-10'18'41'0,"-1"-9"-2"15,15 8 1-15,-4-17-39 16,23 8 0-16,8-12 1 15,8-2-1-15,5-4 0 16,4-3-1-16,-2-3 1 16,-1 0 0-16,-7-1 1 15,-8 1-1-15,-11-3 0 16,-11 4 0-16,-11 1 0 15,-11 5 0-15,-10 4 0 16,-9 8 0-16,-3 6-1 16,-8 7 1-16,0 8 0 15,3 6 2-15,2 4-2 16,10-1 1-16,10 2-1 15,12-2 1-15,13-6-1 0,14-5 1 16,14-10-4-16,11-7 0 16,13-3-1-16,7-10-1 15,6 1-1-15,-4-13-3 16,5 8-1-16,-13-20-10 15,9 24-6-15,-30-22 7 16,5 14 11-16,-15-3 3 16,-9 3 4-16,-6 7 2 15,-16-2 4-15,3 11 10 16,-20 6 7-16,12 17-5 15,-16-8-9-15,4 14-3 16,-3-2-1-16,2 6-1 16,1 0-1-16,4-1 0 15,7-4-1-15,2-3-1 0,6-7 0 16,1-18 0-16,13 9-1 15,1-15 1-15,4-11 0 16,-1-5 0-16,2-7-1 16,3-5 0-16,-5-7 1 15,-2 0-2-15,-1 1 1 16,1-4-1-16,-5 8 1 15,-1 5-1-15,0 3 1 16,0 9 0-16,2 4-1 16,-1 9 0-16,4 7-2 15,2 2-1-15,6 9-2 16,-2-14-9-16,23 22-11 15,-18-25-5-15,23 15-9 0,-8-16 0 16,15 7 1 0,-8-10 0-16</inkml:trace>
  <inkml:trace contextRef="#ctx0" brushRef="#br2" timeOffset="66373.6367">22768 2573 108 0,'-21'27'40'15,"-3"-12"0"-15,17 10 2 16,2-12-39-16,13-1 2 15,9-6-3-15,9-5-1 16,6-7 1-16,5-3-1 16,1-4 1-16,-2-6-3 15,-4-4 3-15,-5-2-3 0,-7 1 2 16,-8 0 0-1,-8 3 0-15,-9 6-1 0,-9 7 0 16,-8 9 0-16,-10 13 0 16,-6 10 2-16,-8 9-2 15,0 7 2-15,2 5 0 16,8 4-2-16,12 0 0 15,13-6 0-15,21-11 0 16,14-10 0-16,27-3-9 16,6-26-8-16,32 14-9 15,-9-35-12-15,26 4-4 16,2-12-3-16,14 1 2 15</inkml:trace>
  <inkml:trace contextRef="#ctx0" brushRef="#br2" timeOffset="67537.7531">24042 2547 81 0,'-2'-17'38'16,"-14"-7"-1"-16,2 15 0 16,-16-11-26-16,8 17-3 15,-11-3-2-15,4 12-1 16,-4 2-1-16,0 11-1 15,-1 7-1-15,2 5 1 16,0 6-1-16,5 2 0 16,5 2 0-16,6 2 0 15,7-2-1-15,12-7 1 16,12-6-1-16,10-12 0 15,9-14-1-15,12-10 0 16,6-10 0-16,3-14-1 16,2-9 1-16,-4-4-1 0,-3-7 1 15,-3 2-1-15,-14 2 1 16,-5 4-1-16,-10 6 2 15,-6 9-1-15,-7 6 1 16,-5 11-1-16,0 12 0 16,-17 12 0-16,5 12 0 15,-3 9 0-15,0 6-1 16,1 1 2-16,4 6 0 15,6-5 0-15,12-4-2 16,8-8 1-16,13-9-1 16,8-8-1-16,9-8 0 15,5-7 0-15,2-5-1 16,-5-8 0-16,0-2 1 15,-7-1 0-15,-10 0 1 0,-7 2 0 16,-7 3 1-16,-7 4-1 16,-10 10 2-16,0 0 0 15,-22 9-1-15,2 8 2 16,-1 5 0-16,-2 9 0 15,-2-3 0-15,6 7 0 16,1-4-1-16,9-3 1 16,3-5 0-16,8-5-1 15,-2-18-1-15,19 6 1 16,-3-14 1-16,4-10-1 15,1-8-1-15,2-4 0 16,1-7 0-16,1-2 0 16,-3 0 0-16,0-4-1 0,-3 7 1 15,-2 5-1-15,-3 6 1 16,0 6 0-16,-2 7-1 15,1 5-2-15,3 8-1 16,-2 0-3-16,15 19-11 16,-13-23-7-16,26 25-6 15,-12-20-10-15,16 10 1 16,-3-11-1-16</inkml:trace>
  <inkml:trace contextRef="#ctx0" brushRef="#br2" timeOffset="67943.7937">25069 2650 106 0,'-27'5'39'0,"18"5"3"15,9-10-4-15,0 0-35 16,17-6-1-16,11 0-1 15,2-3 0-15,5 0 0 16,2-5 1-16,-2-1-2 16,-4-1 1-16,-3-4 0 15,-9 0 1-15,-8 0-2 16,-8-3 2-16,-5 2-1 15,-10 3 0-15,-11 7 0 16,-9 8-1-16,-11 11 1 16,-10 13 1-16,-6 8 0 15,-4 10 0-15,3 5 0 0,5 4 0 16,18 2-2-16,16-3 0 15,21-8 0-15,27-7 0 16,22-11 0-16,20-5-5 16,7-16-7-16,26 11-9 15,-25-34-8-15,24 15-6 16,-26-19-8-16,-1 0-1 15,-17-5-1-15</inkml:trace>
  <inkml:trace contextRef="#ctx0" brushRef="#br2" timeOffset="69358.9352">2617 4494 76 0,'0'0'36'0,"0"0"-2"15,-11-5 2-15,11 5-32 16,-2-12 0-16,2 12-1 16,3-11 1-16,-3 11 0 15,0 0-1-15,0 0 1 16,1 29-1-16,-5 11 0 15,-7 18-1-15,0 13 0 16,-4 18 0-16,-4 10-1 16,-1 9 0-16,2-3-2 15,2-5 0-15,2-15-4 16,10-7-5-16,-5-29-25 15,15-10-4-15,-1-21 2 0,12-13-3 16</inkml:trace>
  <inkml:trace contextRef="#ctx0" brushRef="#br2" timeOffset="70260.0253">2356 5080 98 0,'-24'-13'37'15,"13"7"2"-15,11 6-2 16,-5-13-34-16,21 5-1 15,15 0-1-15,11-1-1 16,8-2 1-16,11 3-2 16,6-2 0-16,4 7-2 15,-1 1-1-15,6 6-3 16,-8-7-2-16,6 11-2 0,-15-12-3 15,9 9 2-15,-17-14 2 16,7 5 3-16,-18-10 3 16,-7-1 5-16,-6 4 4 15,-21-10 3-15,-6 21 3 16,-11-26 1-16,-3 22-1 15,-19-5-1-15,2 17-2 16,-13 1-2-16,1 12-1 16,-6 7 0-16,3 9-1 15,-2 7 0-15,9 8-1 16,6 0 1-16,9 4-2 15,12-7 1-15,15-2-2 16,15-11 0-16,14-10-1 16,16-16 1-16,10-12-1 0,7-14 0 15,6-11 0-15,-3-11-1 16,-4-6 1-16,-11-7 0 15,-9-2 1-15,-16 4-2 16,-12-1 1-16,-15 4 0 16,-11 8 0-16,-13 5 0 15,-6 7 0-15,-4 9 0 16,1 8-1-16,1 9-1 15,5 5 0-15,12 8-1 16,8 0 0-16,19 2-1 16,9-6 0-16,19 0-1 15,5-5 2-15,12-4-1 16,4-6 1-16,6-1 1 15,-2-5 1-15,-3 1 1 0,-6-1 0 16,-8 0 2-16,-7 1-1 16,-12 2 2-16,-7 3 0 15,-12 3 0-15,-11 3 0 16,-2 10 0-16,-11 8 0 15,-8 6 0-15,1 8-1 16,-6 5 1-16,3 5-2 16,2 4 1-16,6 0-1 15,7-4 1-15,10-4-1 16,10-10 0-16,12-9 0 15,9-11-1-15,6-12 0 16,4-12-1-16,3-7 2 16,-5-9-2-16,-3-7 1 0,-9-2-1 15,-11-3 1-15,-13 2-2 16,-10 1-1-16,-10 7 0 15,-11 1-3-15,3 14-4 16,-14-5-9-16,18 25-8 16,-15-12-2-16,34 11-8 15,-20 13-3-15,28 2 2 16</inkml:trace>
  <inkml:trace contextRef="#ctx0" brushRef="#br2" timeOffset="71048.1041">5190 4858 73 0,'17'-14'38'0,"-1"14"-1"15,-16 0 1-15,-2 19-31 16,-16 0-1-16,3 10-1 0,-9 5-1 15,4 6-2-15,-8 6 1 16,4 1-1-16,1-2 1 16,2-1-2-16,6-8 1 15,6-5-1-15,4-10 1 16,3-10-2-16,2-11 1 15,0 0-1-15,22-28-1 16,-6-4 2-16,-1-7-2 16,4-7 2-16,-2-7-1 15,1-3 0-15,-1-3 0 16,-2 3 0-16,-3 6 1 15,-3 9-1-15,0 6 0 16,-5 12 1-16,2 10-1 16,-6 13 1-16,6 14-1 0,-1 9 1 15,0 8-1-15,4 2 1 16,2 3-1-16,5 0 1 15,9-5-1-15,3-7 1 16,10-9-1-16,10-11 0 16,7-9 1-16,4-10-1 15,1-8 1-15,0-6-1 16,-3-3 1-16,-5-2-1 15,-10 3 0-15,-10 5 1 16,-11 4-1-16,-2 8 0 16,-19 14 0-16,9 1 0 15,-10 15 0-15,-7 8 0 16,1 11-1-16,-1 4 0 15,1 6-2-15,0 1-1 0,7 5-2 16,2-16-6-16,21 10-9 16,-9-28-7-16,24 6-5 15,-6-21-5-15,15-2-1 16,1-15 3-16</inkml:trace>
  <inkml:trace contextRef="#ctx0" brushRef="#br2" timeOffset="71447.144">6403 4722 82 0,'-14'-10'39'0,"-17"1"-1"16,-2 22 1-16,-20 5-30 16,2 13-3-16,-2 3-1 15,2 10-1-15,5 5-1 16,5-1 0-16,12-2 0 0,9 0-2 15,10-8 2-15,10-6-3 16,12-9 1-16,11-10-1 16,11-9 1-16,11-12-1 15,3-12-1-15,5-7 2 16,0-9-2-16,-2-5 2 15,-6-1-1-15,-6-3 0 16,-11 2 1-16,-8 6-1 16,-10 8 0-16,-4 5 0 15,-7 11 0-15,1 13-1 16,-14 7 1-16,5 12-1 15,-3 10-1-15,3 4 0 0,4 9-3 16,2-4 0-16,12 7-9 16,-8-21-8-16,28 8-5 15,-11-26-7-15,24 0-3 16,-3-18-2-16,9-3 2 15</inkml:trace>
  <inkml:trace contextRef="#ctx0" brushRef="#br2" timeOffset="71853.1846">6845 4759 100 0,'-21'8'38'16,"3"17"1"-16,-8 1-4 16,3 11-30-16,-3 5-2 15,8 2 0-15,-1-1-1 16,9 0-1-16,-1-9 1 0,8-3-2 15,4-10 2-15,5-7-2 16,5-11 0-16,3-12 0 16,6-7-1-16,-2-8 2 15,10-12-1-15,-3-4 0 16,1-6 0-16,4-5 1 15,-3 4-1-15,-2 0 0 16,-1 6 1-16,-4 7-1 16,-2 10 0-16,-4 12 1 15,-2 12-1-15,-5 13 0 16,-2 13 0-16,-1 7 0 15,-2 10-1-15,4 4-1 16,1 3-1-16,3-4-1 16,9-2 0-16,4-14-3 0,15 0-8 15,-4-29-9-15,29 6-5 16,-12-26-6-16,15 0-3 15,-8-22 3-15,6 2 1 16</inkml:trace>
  <inkml:trace contextRef="#ctx0" brushRef="#br2" timeOffset="72379.2372">7613 4647 95 0,'-22'-19'38'15,"2"17"1"-15,-14 4 0 16,7 16-33-16,-6 6 0 16,8 12-2-16,-1 6-1 15,11 2-1-15,6 4-1 16,7-2 1-16,7-6-2 15,6-5 0-15,10-14 1 0,2-9-1 16,7-12 1-16,2-10-1 16,1-12 0-16,0-9 1 15,1-10-1-15,1-3 1 16,-3 0-1-16,-1-1 0 15,-3 6 1-15,-6 6-2 16,-3 10 1-16,-4 10 0 16,-15 13-1-16,9 28 1 15,-15 9-1-15,-5 17 1 16,-5 15 0-16,-4 18-1 15,-6 14 1-15,0 10 0 16,-2 4 0-16,0 3-1 16,3-6 2-16,-4-7-1 15,4-14 2-15,4-17-1 0,-1-17-1 16,3-16 1-16,1-20-1 15,0-20 2-15,2-15-1 16,5-16-2-16,0-12-1 16,4-12 0-16,3-15 2 15,5-12-1-15,7-5 1 16,5-2-2-16,2 4 0 15,10 4 2-15,7 5-3 16,0 9-1-16,14 21-9 16,-10-5-6-16,23 29-5 15,-16-11-4-15,19 18-6 16,-7-9-6-16,9 13 3 15</inkml:trace>
  <inkml:trace contextRef="#ctx0" brushRef="#br2" timeOffset="72537.253">8334 4929 103 0,'-7'36'40'15,"-16"-4"2"-15,4 13-3 16,-10-7-36-16,4 1-4 16,8 7-7-16,-5-21-15 15,20 12-15-15,-9-18-1 16,13-4-3-16,-2-15 1 15</inkml:trace>
  <inkml:trace contextRef="#ctx0" brushRef="#br2" timeOffset="73185.3178">9007 3986 67 0,'10'-23'38'0,"-10"10"-2"15,3 26 1-15,-11 12-16 16,0 25-19-16,-5 17 0 15,2 16-1-15,-8 13 1 16,4 17-2-16,-8 2 1 16,1-3-1-16,6-7 0 15,1-12-2-15,6-8 0 16,4-22-5-16,15-6-28 15,-3-25-1-15,12-10-1 16,-2-22-1-16</inkml:trace>
  <inkml:trace contextRef="#ctx0" brushRef="#br2" timeOffset="73407.34">8710 4669 101 0,'-32'2'40'0,"19"13"1"16,13-15-2-16,0 0-36 15,22 2-1-15,15-11-1 16,12-3 0-16,13-7-2 16,10-5 0-16,11-5-3 15,9-1-1-15,-6-11-10 16,16 12-19-16,-19-13-5 15,1 9 1-15,-18-6-1 16</inkml:trace>
  <inkml:trace contextRef="#ctx0" brushRef="#br2" timeOffset="73869.3862">9585 3945 101 0,'-13'15'39'0,"-11"0"1"15,11 22-1-15,-5 2-36 16,0 15 0-16,-3 7 0 15,0 12-1-15,-1 7 0 16,-1 3 0-16,0 2-1 16,1-1 0-16,1-6 0 15,3-6-1-15,6-9 0 16,1-10 1-16,8-10-1 0,6-11 0 15,6-14 0-15,5-9 0 16,6-16 0-16,4-6 1 16,2-10-1-16,-1-7 1 15,2-5-1-15,-2-5 0 16,-3 2 1-16,-2 3-1 15,-2 6 0-15,-5 6 0 16,-1 5-1-16,-12 18 1 16,17 0 0-16,-9 19 0 15,-1 6-1-15,3 6 0 16,1 8-1-16,3 0-1 15,7 1 0-15,2-5-2 16,11-2-3-16,-3-22-9 16,21 10-5-16,-14-29-5 0,19 12-3 15,-15-23-8-15,5 3 2 16,-12-10-1-16</inkml:trace>
  <inkml:trace contextRef="#ctx0" brushRef="#br2" timeOffset="74249.4242">10015 4637 92 0,'-24'-9'37'15,"24"9"1"-15,0 0 0 16,13 12-34-16,1-6-1 16,9 1-1-16,6 0 0 15,8-3 0-15,1-2 0 16,4-4-1-16,-1-4 0 15,-1-5 0-15,-5-5 0 16,-4-4 0-16,-7-1-1 0,-8-4 1 16,-6-2 0-16,-8-1-1 15,-9 5 1-15,-5 2-1 16,-7 10 0-16,-7 6 0 15,-4 10 1-15,-2 12-1 16,-5 11 0-16,-2 11 1 16,6 7-1-16,4 6 1 15,9 2-1-15,7 0 0 16,16-4-1-16,11-8 0 15,13-7-1-15,14-14 0 16,16-9-4-16,4-18-2 16,19 2-12-16,-16-29-6 15,20 7-7-15,-15-19-5 16,0 5 0-16,-16-13 2 0</inkml:trace>
  <inkml:trace contextRef="#ctx0" brushRef="#br2" timeOffset="74684.4677">10793 4492 95 0,'-25'-11'38'15,"7"22"2"-15,-15 0-1 16,14 13-32-16,-8 6-2 15,6 9-2-15,5 1 0 16,8 3-1-16,5-4-1 16,7-5 0-16,9-6 0 15,7-7-1-15,5-15 0 16,3-8 0-16,4-8 0 15,-1-11 0-15,1-3 0 16,0-7 0-16,-3-2-1 16,-2 1 1-16,-4 1-1 0,-5 4 0 15,1 7 0-15,-5 7 0 16,-3 10 0-16,-11 3 0 15,12 25 1-15,-10 8 0 16,-4 16-1-16,-2 13 1 16,-1 13 2-16,-6 10-3 15,1 10 3-15,-6 6-2 16,-3 0 1-16,-2-4-2 15,-3-10 3-15,-2-10-2 16,-6-11-1-16,2-15 1 16,-4-15 0-16,2-14-1 15,-4-12 0-15,1-15-1 16,4-5-1-16,-2-18-6 0,14 2-10 15,-14-31-4-15,22 5-5 16,-15-24-6-16,18-2-7 16,-1-11 1-16</inkml:trace>
  <inkml:trace contextRef="#ctx0" brushRef="#br2" timeOffset="75372.5365">12108 4459 31 0,'12'-8'32'0,"-4"-5"3"16,-8 13-1-16,11-21-11 15,-11 21-6-15,1-15-5 16,-1 15-3-16,-11-13-1 15,1 11-2-15,-12-1-1 16,-1 6 0-16,-7 6-2 16,-5 8 1-16,-6 8-2 15,-3 11 0-15,-2 8 0 16,1 8-1-16,1 2-1 0,9 3 0 15,7-3 0-15,12-8-1 16,15-7-1-16,19-12 1 16,16-12-3-16,17-20-3 15,25 3-6-15,1-27-11 16,27 8-11-16,-7-13-3 15,13 4-1-15,-10-10 1 16</inkml:trace>
  <inkml:trace contextRef="#ctx0" brushRef="#br2" timeOffset="75840.5833">12704 4531 95 0,'-21'-1'37'16,"-8"-12"2"-16,9 6-1 0,-4-7-34 15,6 3 0-15,-6-4-1 16,4 7-1-16,-6 3 0 15,-2 8 0-15,-2 8 0 16,-2 11 0-16,-7 5 0 16,1 10 0-16,0 4-1 15,4 4 0-15,4-3 0 16,12 0-1-16,8-7 0 15,13-6 0-15,11-9 0 16,10-11 0-16,13-9 0 16,5-10 0-16,5-9 0 15,4-7 0-15,-2-8 0 16,0-5 0-16,-5-4 1 15,-6 1-2-15,-8 0 1 16,-5 5 0-16,-5 3 0 0,-8 4-1 16,-4 9 1-16,-6 6-1 15,-2 15 1-15,0 0-1 16,-13 22 1-16,6 5 0 15,-2 6 0-15,-1 4-1 16,3 3-1-16,4-3 0 16,8 0-1-16,6-13-2 15,12 0-7-15,0-24-8 16,27 7-6-16,-14-26-1 15,19 5-11-15,-7-14 0 16,7 1 2-16</inkml:trace>
  <inkml:trace contextRef="#ctx0" brushRef="#br2" timeOffset="76172.6165">13150 4473 93 0,'-13'10'37'0,"-10"4"1"16,6 15-2-16,-7 0-30 16,2 8-1-16,-2 0-2 15,4 1 0-15,3-5 0 16,5-2-1-16,6-10-1 15,7-6 0-15,-1-15 0 16,24-7 0-16,-1-11-1 16,3-10 1-16,5-8 0 15,3-5-1-15,-1-3 1 16,1-1 0-16,-2 6-1 15,-2 2 1-15,-2 9-1 16,-5 6 0-16,-1 11 1 0,-3 11-1 16,-4 11 0-16,-2 12 1 15,-4 13-2-15,-5 4-1 16,5 11-3-16,-7-7-8 15,15 16-8-15,-13-24-7 16,21 10-7-16,-7-23-5 16,15-5-2-16,1-19 3 15</inkml:trace>
  <inkml:trace contextRef="#ctx0" brushRef="#br2" timeOffset="77193.7186">14752 4395 56 0,'2'-25'35'0,"-2"12"0"16,-5-6 1-16,0 8-18 16,-13-8-11-16,6 12 1 15,-15-2-2-15,-1 12 1 16,-15 6-2-16,-3 11-1 15,-7 5 1-15,2 11-3 16,-4 8 1-16,8 5-1 0,4 3-1 16,13 1 0-16,16-4-1 15,13-2 0-15,16-7-1 16,19-9-1-16,16-12-2 15,12-14-2-15,19-2-4 16,-1-26-14-16,20 4-15 16,-11-17 1-16,8 6-1 15,-12-13 1-15</inkml:trace>
  <inkml:trace contextRef="#ctx0" brushRef="#br2" timeOffset="77977.797">15255 4350 85 0,'-23'-23'37'16,"23"23"1"-16,-25 3 1 0,21 10-32 15,-14 2-2-15,9 12-1 16,-3 6 0-16,-2 5-3 16,4 4 1-16,-3 5-1 15,3-1 0-15,1 0 0 16,1-6 0-16,3-6-1 15,1-7 0-15,4-8 1 16,3-9-1-16,-3-10 0 16,11-13 0-16,2-5 0 15,3-10 0-15,2-3 0 16,2-7 1-16,0-3-1 15,-1-3 1-15,0 0-1 16,-2 7 1-16,-5 2-1 16,1 4 0-16,-4 8 0 15,1 6 0-15,1 8 1 0,1 5-1 16,4 7 0-16,4 0-1 15,3 4 1-15,7 2 0 16,6-3 0-16,7 2-1 16,0-3 1-16,5-2 0 15,2-1 0-15,-2-2 0 16,-1-1 0-16,-8-2 0 15,-7-1 0-15,-9-3 0 16,-7-1 0-16,-10-3 1 16,-6 11 0-16,-16-20-1 15,-5 13 1-15,-5 0 0 16,-4 10 0-16,-7 4 0 0,-1 8 1 15,-5 10-1-15,5 5-1 16,1 9 1-16,3 0 0 16,6 3 0-16,10-1-1 15,10-4 0-15,7-4 0 16,12-10 0-16,10-10 0 15,7-7 1-15,4-8-1 16,5-12 0-16,2-7 0 16,0-7 1-16,-2-6-1 15,-3-1 1-15,-7 0-1 16,-2 2 1-16,-7 3-1 15,-4 9 0-15,-5 2 0 16,-9 19 0-16,0 0 0 16,0 0 0-16,4 17-1 15,-8 5 0-15,1 6-2 16,4 4-1-16,1-2-2 0,15 8-7 15,-5-19-8-15,25 11-3 16,-11-27-4-16,25 8-3 16,-8-21-8-16,12-1 1 15,-1-13 4-15</inkml:trace>
  <inkml:trace contextRef="#ctx0" brushRef="#br2" timeOffset="78335.8328">16427 4227 106 0,'-15'3'38'0,"-14"-1"2"15,5 15-2-15,-11 2-34 16,7 4-1-16,1 2-1 0,9 4 0 16,2-2-1-16,8-2-1 15,8-4 0-15,10-4 0 16,4-4 0-16,4-3-1 15,3-3 1-15,1-4 0 16,0-1 0-16,0-1 0 16,-4-1 0-16,-4 0 0 15,-4 2 0-15,-10-2 1 16,10 15-1-16,-11 0 0 15,-6 6 0-15,0 1 0 16,-2 4 0-16,-2 3-1 16,-3 2 0-16,2-3-1 15,3-2-3-15,-3-18-7 16,18 13-10-16,-6-21-6 0,9-10-9 15,4-16-2-15,16 0-2 16,-2-16 3-16</inkml:trace>
  <inkml:trace contextRef="#ctx0" brushRef="#br2" timeOffset="78733.8726">16940 3788 117 0,'0'0'41'16,"-11"30"0"-16,-10-5-4 15,3 17-34-15,-5 11-1 16,1 9 0-16,-7 10-1 16,1 3 0-16,-2 2 0 15,3-4-1-15,1-3 0 0,6-8 0 16,5-10-1-16,5-10 1 15,9-16 0-15,8-13 0 16,9-13 0-16,7-12 0 16,5-11 0-16,4-6 1 15,1-6-1-15,-3-1 1 16,1 1 0-16,-4 5 0 15,-5 7-1-15,-7 12 0 16,-15 11 0-16,14 11 0 16,-14 10 0-16,-1 7-2 15,-4 10-2-15,0-1-2 16,10 11-7-16,-10-18-9 15,24 15-3-15,-15-25-5 16,29 4-6-16,-9-17-7 0,18-6 3 16</inkml:trace>
  <inkml:trace contextRef="#ctx0" brushRef="#br2" timeOffset="79199.9192">17774 4319 83 0,'0'0'37'15,"-10"-21"0"-15,10 21 0 16,-16 6-32-16,5 11-1 0,-4 1-1 16,4 9 0-16,-6 2-1 15,5 6-1-15,0 2-1 16,2-3-3-16,10 6-10 15,-6-15-25-15,17-4 1 16,1-15-2-16,12-4 1 16</inkml:trace>
  <inkml:trace contextRef="#ctx0" brushRef="#br2" timeOffset="79763.9756">17777 3925 97 0,'-11'-4'36'15,"0"-1"-1"-15,11 5 1 16,9 17-38-16,1-11 0 16,11 8-2-16,-2-1-1 15,10 10-3-15,-5-7-2 16,14 15-3-16,-12-8 1 15,11 12 2-15,-12-5 4 16,3 2 4-16,-4 3 3 16,-10-8 5-16,2 9 3 15,-17-13 4-15,11 10 0 16,-20-13 0-16,10 10-4 15,-12-8-1-15,5 6-3 16,-3-6 0-16,5 4-1 16,-4-4-1-16,7 0 0 15,0-4-2-15,3-2 1 0,2-5-1 16,-3-11 0-16,17 3-1 15,-6-11 1-15,4-9-1 16,4-6 1-16,2-4-1 16,0-7 1-16,3-4 0 15,0-4 0-15,-1 2 0 16,3 2-1-16,-4 7 0 15,-4 4 1-15,1 11-1 16,-5 13 0-16,-14 3 0 16,15 30 0-16,-14 2-1 15,1 5 0-15,0 7-1 16,-1-4-1-16,10 1-2 15,0-12-3-15,21 4-12 16,-8-33-7-16,25 4-7 0,1-25-4 16,12-3-2-16,-4-20 3 15</inkml:trace>
  <inkml:trace contextRef="#ctx0" brushRef="#br2" timeOffset="79986.9979">19146 3602 90 0,'-16'12'39'15,"-16"9"2"-15,3 29-2 16,-12 10-24-16,4 12-13 16,3 7 0-16,5 3-1 15,5 4-1-15,5-4-1 0,10-4-1 16,4-9-1-16,9-5-4 15,-7-21-12-15,17 4-13 16,-13-22-7-16,8-7-1 16,-9-18 0-16</inkml:trace>
  <inkml:trace contextRef="#ctx0" brushRef="#br2" timeOffset="80454.0446">18752 4075 100 0,'-16'0'39'15,"24"15"0"-15,-8-15-2 16,36 14-34-16,4-5-1 0,12 3 0 16,8-3-1-1,10-1 1-15,3-3-1 0,2-2 0 16,-4 1 0-16,-6-3 0 15,-13 1 0-15,-9 0 0 16,-11-2 0-16,-11 3 1 16,-21-3-1-16,10 10 1 15,-20 3-1-15,-5 5 1 16,-8 5-1-16,-1 8 0 15,-6 5-1-15,1 7 0 16,2 0 1-16,8 3-2 16,8-3 1-16,9-6 0 15,11-6 0-15,11-6 0 16,10-15 0-16,7-9 0 15,3-10 0-15,1-13 0 0,0-8 0 16,-5-7-1-16,-7-4 1 16,-10-4-1-16,-8 0-2 15,-8-1-1-15,-7 11-4 16,-15-5-7-16,6 27-6 15,-21-11-6-15,11 25-2 16,-14-7-7-16,12 14-4 16,-4-2 1-16</inkml:trace>
  <inkml:trace contextRef="#ctx0" brushRef="#br2" timeOffset="81167.1159">20263 4329 85 0,'0'0'38'15,"15"14"0"-15,-3-13 0 16,8 2-35-16,14-4-1 16,8 2 2-16,7-6-2 15,3-3 1-15,0-6-1 16,1-1 1-16,-9-6-1 15,-5 0 0-15,-12-2 0 0,-11-1 0 16,-12 2-1-16,-11 1 0 16,-11 3 1-16,-11 5-1 15,-10 6-1-15,-7 6 1 16,-6 7 0-16,-2 9 0 15,1 7 0-15,5 7 0 16,9 3-1-16,11 5-1 16,15 2 1-16,15-1-1 15,18 1 0-15,15-7-3 16,18 2-1-16,9-19-7 15,20 13-11-15,-7-28-7 16,18 5-9-16,-10-17-1 16,9 1 1-16,-15-14 2 15</inkml:trace>
  <inkml:trace contextRef="#ctx0" brushRef="#br2" timeOffset="81566.1558">21221 4146 105 0,'-34'-14'39'15,"5"17"2"-15,-15-2-5 16,2 15-31-16,-1 6-1 15,5 11-1-15,-1 2 0 16,4 5-2-16,6-1 1 16,8 0-2-16,8-3 1 15,10-4-1-15,9-7 0 16,7-8 0-16,5-9 0 15,11-6 1-15,3-9-1 0,6-7 0 16,-1-8 1-16,2-4 0 16,2-6-1-16,-3-2 1 15,-2-5-1-15,-4 3 1 16,-3 0-1-16,-2 8 0 15,-8 3 0-15,-6 7 0 16,-13 18-1-16,0 0 1 16,0 0 0-16,-8 32-1 15,-5-2 0-15,-3 5-2 16,7 6 0-16,0-3-3 15,13 6-2-15,0-19-11 16,26 14-3-16,-11-30-6 16,35 14-1-16,-11-22-8 15,17-1-2-15,-3-13 3 0</inkml:trace>
  <inkml:trace contextRef="#ctx0" brushRef="#br2" timeOffset="81799.1791">21856 4134 102 0,'-18'-9'39'0,"-16"0"1"15,3 20 0-15,-13 2-35 16,7 16 0-16,0 6-2 16,4 6-1-16,8 0 0 15,5 3-2-15,12-6 1 16,13-6-3-16,17-7 0 15,8-14-3-15,21-6-1 16,5-20-11-16,20 7-7 0,-11-27-8 16,16 5-6-16,-8-14-1 15,5-2 1-15</inkml:trace>
  <inkml:trace contextRef="#ctx0" brushRef="#br2" timeOffset="82182.2174">22400 3688 115 0,'-29'33'40'15,"-12"8"1"-15,7 19-2 16,-6 2-36-16,3 8 0 16,0 2-2-16,7 0 1 15,2-5-1-15,12-5-1 16,5-10 0-16,8-10 0 15,6-11 0-15,8-10-1 0,5-9 1 16,7-10 0-16,4-10 0 16,3-7 1-16,1-5 0 15,1-4 0-15,1-5 0 16,-2 2 0-16,-2 3 0 15,-7 5-1-15,-3 6 1 16,-5 8-1-16,-14 5 0 16,11 22 0-16,-14 4 0 15,-2 3-1-15,0 8-1 16,-2-2-2-16,5 11-6 15,-7-21-10-15,21 17-3 16,-12-42-6-16,16 31-4 0,-16-31-8 16,34-1-1-1,-9-13 3-15</inkml:trace>
  <inkml:trace contextRef="#ctx0" brushRef="#br2" timeOffset="85658.565">2827 6499 55 0,'-9'-10'33'16,"9"10"0"-16,-8-20 1 16,8 20-11-16,-7-28-16 15,7 13 0-15,-10-6-1 16,4 4-1-16,-10-2 1 15,-1 10-1-15,-10 2 0 16,-5 11-1-16,-9 8-1 16,-3 11-1-16,-5 8 0 15,-1 11 0-15,3 3-1 16,4 3 1-16,10-1-1 15,11-1 1-15,15-5-1 16,14-9 0-16,19-8 0 16,13-15 1-16,17-10-2 0,9-10-1 15,8-15 2-15,4-6-3 16,2-9 3-16,-5-6-3 15,-7 0 2-15,-11 1-1 16,-11 2 1-16,-12 10 0 16,-9 5 1-16,-15 8-1 15,-8 10 0-15,-1 11 1 16,-15 8-2-16,0 11 1 15,-1 9 0-15,-3 8-1 16,3 7 0-16,3 2 1 16,7 4-2-16,3-6-2 15,17 1-5-15,-5-22-10 16,30 8-7-16,-12-25-8 15,17-2-5-15,3-14-1 0,7-6 3 16</inkml:trace>
  <inkml:trace contextRef="#ctx0" brushRef="#br2" timeOffset="86051.6043">3529 6369 79 0,'-17'-13'36'16,"2"26"0"-16,-8 3 1 15,4 17-20-15,-10 3-12 16,5 10 2-16,-5 3-3 15,5 4 1-15,0-6-1 16,7-2 0-16,8-10-2 16,4-8 1-16,10-13-1 0,10-13 0 15,7-12-2-15,8-11 0 16,2-10 0-16,4-8-1 15,0-7 2-15,0-3-2 16,-2 1 2-16,-3 3-3 16,-7 7 2-16,-2 7-1 15,-2 9 1-15,-5 11 0 16,-2 14-1-16,-3 8 1 15,2 15-2-15,-4 5 1 16,1 8-1-16,5 2 1 16,5 5-2-16,4-6-2 15,12 3-4-15,-4-20-8 16,22 9-8-16,-5-26-5 15,15 1-5-15,-4-17-3 0,6-3 3 16</inkml:trace>
  <inkml:trace contextRef="#ctx0" brushRef="#br2" timeOffset="86441.6433">4339 6390 98 0,'-10'-22'37'0,"-15"2"2"16,2 18 0-16,-14 4-30 16,2 17-2-16,-8 6-3 15,1 14 0-15,1 4-2 16,4 3 2-16,9-1-2 16,8-2 0-16,15-9 0 15,14-9 0-15,15-13-1 16,13-15 0-16,11-16-1 15,9-12-1-15,4-16 1 0,3-11-1 16,-3-13 1-16,-3-8-1 16,-7-5 2-16,-6-1-2 15,-8-2 0-15,-9 9 1 16,-11 11-2-16,-5 11 2 15,-10 18-2-15,-7 23 2 16,-8 24 0-16,-8 23 0 16,-6 27 2-16,-2 16-2 15,0 12 0-15,4 5-3 16,6 9-3-16,5-16-6 15,19 4-9-15,0-30-1 16,33 1-6-16,-1-34-1 16,37-4-11-16,6-18 1 15,21-17 5-15</inkml:trace>
  <inkml:trace contextRef="#ctx0" brushRef="#br2" timeOffset="87260.7252">5807 6402 87 0,'0'-17'37'16,"-6"-3"0"-16,6 9 2 16,-12-3-34-16,12 14 0 15,-10-16-1-15,10 16-1 16,-10 11 0-16,-1 8-1 15,0 9-1-15,-5 11 0 16,-3 7 1-16,3 2 1 16,-4 4-1-16,2-2 0 15,6-6 0-15,1-9 0 16,7-10-1-16,6-12 2 0,-2-13-3 15,24-15 0-15,-3-9 0 16,4-9-1-16,1-10 1 16,5-5-1-16,-2-4 1 15,0-4-1-15,-3 5 1 16,-5 3 0-16,-3 8 0 15,-5 10 1-15,-1 8-1 16,-8 10 0-16,-4 12 1 16,4 14-1-16,-8 12 0 15,3 5 1-15,-2 7-1 16,5 3 0-16,-2 4 0 15,9-4 2-15,2-8-2 16,9-6 1-16,9-17-1 16,7-9 1-16,9-10-1 0,8-12 1 15,5-10-1-15,-1-4 0 16,-1-4 1-16,-4 1-2 15,-8 6 2-15,-9 7-1 16,-8 4 1-16,-12 10-1 16,-15 11 0-16,4 13 0 15,-11 11 0-15,-2 9 0 16,-3 7 0-16,3 4 0 15,1 5-1-15,7-3 0 16,8 2-4-16,4-9-1 16,23 1-9-16,-7-22-4 15,21 7-5-15,-9-23-4 16,21 8 0-16,-13-22-6 15,7-1-4-15,-3-10 4 0</inkml:trace>
  <inkml:trace contextRef="#ctx0" brushRef="#br2" timeOffset="87658.765">6965 6377 92 0,'-16'-13'38'0,"-13"5"-1"16,1 15 3-16,-14 5-32 16,11 10-1-16,-5 1-2 15,4 10-1-15,3 2-1 16,8-1 1-16,6 0-2 15,9-3 1-15,10-8-2 16,13-7 1-16,7-9-2 16,11-9 1-16,6-12-1 15,7-6-1-15,2-8 1 16,2-5-1-16,-5-3 1 0,-6-5-1 15,-5 2 1-15,-7 1 0 16,-8 3 0-16,-8 6 0 16,-9 7 0-16,-4 11 0 15,0 11-1-15,-13 10 1 16,-1 13-1-16,-1 13 1 15,1 7-1-15,2 5 1 16,4 3-2-16,4-3 0 16,14-4-3-16,0-15-5 15,24 0-9-15,-10-32-3 16,31 4-5-16,-14-32-2 15,21-3-9-15,-6-18-2 0,7-6 4 16</inkml:trace>
  <inkml:trace contextRef="#ctx0" brushRef="#br2" timeOffset="87876.7868">7752 5761 98 0,'-18'-1'39'16,"4"27"0"-16,-13 11 2 15,-6 21-36-15,4 11 0 16,4 13-2-16,0 9 1 15,5-2-2-15,6 1-1 16,6-8-1-16,8-3-6 16,2-20-5-16,20 0-12 15,-12-31-4-15,23-5-14 16,-4-19 2-16,12-9-1 0,-2-20 1 15</inkml:trace>
  <inkml:trace contextRef="#ctx0" brushRef="#br2" timeOffset="88146.8138">7897 6136 113 0,'-48'8'41'0,"3"20"1"16,-7-4-2-16,0 7-36 15,12 1-1-15,9 1-1 16,9-2-1-16,14-1 1 15,10-6-1-15,14-6-1 16,13-5 0-16,8-5 0 16,10-4-2-16,3-6 0 0,6-2-1 15,-4-9-4-15,13 10-10 16,-18-22-6-16,12 17-5 15,-22-18-6-15,9 6-6 16,-10-6-1-16,2 3 2 16</inkml:trace>
  <inkml:trace contextRef="#ctx0" brushRef="#br2" timeOffset="88514.8506">8165 6298 107 0,'-17'21'40'0,"-2"-10"0"16,18 1 0-16,1-12-36 15,21 6-1-15,1-11 0 16,12-1-2-16,9-9 1 0,4-4-1 16,4-4 1-16,3-5-2 15,-4 0 1-15,-6-1 0 16,-12 0-1-16,-8 5 1 15,-19 3-1-15,-15 7 0 16,-11 9 0-16,-12 11 0 16,-8 10 0-16,-6 10 1 15,-1 9-1-15,2 9 1 16,7 4 0-16,7 0-1 15,13-1 1-15,8-5-1 16,16-9 0-16,11-10-2 16,16-8-4-16,7-16-6 15,22 2-8-15,-9-26-4 16,27 10-5-16,-12-23-6 0,19 4-7 15,0-8 2-15,6 0 3 16</inkml:trace>
  <inkml:trace contextRef="#ctx0" brushRef="#br2" timeOffset="89461.9453">9421 6128 94 0,'5'-14'37'15,"-5"14"2"-15,10-15-2 16,0 12-31-16,-10 3-2 15,0 0 0-15,-2 19-1 16,-5 7 0-16,-3 6-1 16,-2 9 1-16,-4 7-1 15,-3 1-1-15,1 2 1 16,-2-3-1-16,6-8 0 15,0-5 0-15,9-13 0 16,5-11-1-16,0-11 1 16,19-14-1-16,3-9 0 0,4-13 0 15,0-4 1-15,5-7-1 16,-5-3 1-16,1 0-1 15,-5 3 1-15,-4 5-1 16,-5 9 0-16,-4 6 0 16,-3 11 0-16,-6 16 0 15,0 0 0-15,0 0 0 16,9 29 0-16,-4-5 0 15,1 2 0-15,3 1 0 16,6-2 1-16,8-8-1 16,10-8 1-16,7-8-1 15,9-9 1-15,5-9-1 16,9-10 1-16,-4-4-1 15,1-1 1-15,-8-4 0 16,-8 8-1-16,-11 3 1 0,-12 7 0 16,-21 18-1-16,0 0 0 15,0 0 0-15,-26 33 0 16,0-1 0-16,-3 11-1 15,3 2 1-15,3 6-1 16,7-3 0-16,16-4-3 16,9-8 0-16,21-7-3 15,5-19-5-15,26 5-9 16,-6-24-2-16,21 6-4 15,-14-22-1-15,14 5-6 16,-16-11-3-16,-4 1 4 16</inkml:trace>
  <inkml:trace contextRef="#ctx0" brushRef="#br2" timeOffset="90130.0121">10572 6228 4 0,'25'-21'16'0,"-30"-10"6"16,4 19 4-16,-23-7 9 0,2 15 2 15,-14-2 3-15,6 14-2 16,-13 1-30-16,13 7-2 16,-4 6-1-16,9 6-2 15,0 3 0-15,10 5-1 16,6-2-1-16,10 2 1 15,7-4-1-15,8-4-1 16,10-8 1-16,6-10-1 16,9-8 0-16,2-8 0 15,1-9 0-15,-1-9-1 16,-1-8 0-16,-4-5 0 15,-7-7 1-15,-6-1-1 16,-7 1 0-16,-10 1 0 0,-6 3 0 16,-7 8 1-16,-3 8 0 15,-2 5 0-15,-1 9 0 16,11 10 0-16,-15 2 1 15,15-2-1-15,7 22 1 16,8-6-1-16,7-1 0 16,6 2 1-16,7 0-1 15,2-2 0-15,2-1 1 16,0 0-1-16,-5-1 0 15,-5 5 1-15,-7-1-1 16,-5 3 0-16,-6 2 1 16,-8 3-1-16,-5 1 0 15,-6 2 1-15,-2-3-1 16,-3-1 0-16,0-4 0 0,2-2 0 15,2-7 0 1,9-11 1-16,0 0-1 0,0 0 0 16,9-30 0-16,6 6 0 15,1-10 1-15,5-2-1 16,-1-6 1-16,0-2-1 15,-2 4 2-15,-2 4-2 16,-3 5 0-16,-4 6 0 16,-1 6 0-16,-2 6 0 15,4 7 0-15,-10 6 0 16,24-2 0-16,-5 2-3 15,8 5-2-15,5-8-6 16,16 12-7-16,-12-21-3 16,24 19-2-16,-16-22-5 0,19 15 0 15,-19-17-3-15,5 4-6 16,-8 2 6-16</inkml:trace>
  <inkml:trace contextRef="#ctx0" brushRef="#br2" timeOffset="90499.049">11515 6074 110 0,'-23'34'39'0,"0"-8"2"16,17 2-2-16,2-9-34 16,20-6-1-16,13-10-2 15,8-5 0-15,8-10-1 16,4-5 0-16,1-6 0 15,-4-4 0-15,-8-2 0 16,-9 1 0-16,-13 0 0 0,-13 3-1 16,-12 4 0-16,-13 6 1 15,-13 9-1-15,-8 7 1 16,-8 12-1-16,-4 10 1 15,1 9 0-15,3 10 1 16,8 6-2-16,9 2 0 16,16 2 0-16,13-5 0 15,23-8 0-15,11-9-3 16,22-4-6-16,3-24-3 15,29 2-8-15,-6-27-3 16,33 7-5-16,-13-31-2 16,24 7-6-16,-2-16-5 15,10-5 6-15</inkml:trace>
  <inkml:trace contextRef="#ctx0" brushRef="#br2" timeOffset="91528.1519">13073 5559 73 0,'9'-10'36'0,"-9"10"0"15,-13 11 1-15,4 10-30 16,-12 6-1-16,4 12 1 15,-9 5-1-15,4 12 0 16,-5 4-1-16,6 11 0 16,0-3-1-16,5 2-1 15,2-9 0-15,6-6-3 16,6-11 1-16,2-8 0 15,3-16 0-15,9-13 0 16,3-16-1-16,6-10 1 0,6-13 0 16,0-5 0-16,3-7-1 15,1-1 1-15,-1 1-3 16,-4 6 2-16,-4 6-1 15,-2 11 1-15,-5 11 0 16,-6 13 0-16,1 12 0 16,-5 10 1-16,0 11 1 15,0 8-2-15,2 6 2 16,0 3-3-16,3-4-2 15,2-5-1-15,11-2-2 16,-1-23-9-16,22 5-7 16,-11-28-6-16,21 3-6 15,-7-24-4-15,12-1 0 16,-7-17 2-16</inkml:trace>
  <inkml:trace contextRef="#ctx0" brushRef="#br2" timeOffset="91745.1736">13755 5888 92 0,'-17'-15'37'0,"3"16"1"16,-10 4 2-16,3 21-24 15,-7 5-10-15,8 9-4 16,-5 6 2-16,7 3-3 16,4 2 2-16,5-3-2 15,7-3-1-15,6-10-1 16,8-7-1-16,5-13-4 15,13-5-5-15,-11-24-12 16,21 7-8-16,-14-23-7 16,7-1-1-16,-10-15 0 0,4-1 2 15</inkml:trace>
  <inkml:trace contextRef="#ctx0" brushRef="#br2" timeOffset="91890.1881">13729 5663 98 0,'-18'-31'35'0,"-6"4"2"15,15 19-2-15,9 8-32 16,0 0-4-16,18 22-6 15,0-10-8-15,23 19-22 16,-5-1 2-16,14 9-1 16,-1-7 0-16</inkml:trace>
  <inkml:trace contextRef="#ctx0" brushRef="#br2" timeOffset="92497.2488">14282 5885 108 0,'-22'-5'39'16,"-12"-2"0"-16,5 13-3 15,-9 0-31-15,4 13 0 16,-3 5 1-16,2 12-4 16,2 3 3-16,9 6-3 15,4-1 1-15,7 0-1 16,13-6-2-16,11-6 1 15,7-11-1-15,8-8 0 16,7-11 0-16,1-9 0 16,4-9 0-16,3-6 0 15,-4-7 0-15,-5-3-1 0,-2-3 1 16,-7 3-1-16,-1 1 0 15,-7 2 0-15,-5 9 0 16,-6 9 0-16,-4 11 0 16,-8 11 0-16,-2 15 1 15,-8 16-1-15,-1 15 1 16,-8 11 0-16,-2 16 0 15,-3 6 2-15,-2 7-2 16,5 1 1-16,-2-10-1 16,1-4 2-16,3-12-1 15,5-12 1-15,0-17-2 16,8-16 0-16,1-18 1 15,13-9-1-15,-11-29 2 16,11-7-2-16,6-10 0 0,4-13-2 16,6-9 4-16,5-5-5 15,3-5 3-15,5 3-1 16,0 4 1-16,3 6-2 15,-2 8 3-15,1 10-2 16,0 13-1-16,-1 6-1 16,5 12-3-16,-5-6-5 15,19 15-8-15,-13-20-3 16,21 12-4-16,-15-24-1 15,21 10-4-15,-12-20-7 16,6-6 1-16</inkml:trace>
  <inkml:trace contextRef="#ctx0" brushRef="#br2" timeOffset="92888.2879">14991 5220 106 0,'-14'-2'40'16,"2"27"1"-16,-12 10-1 15,5 17-36-15,-7 12-1 16,2 15 0-16,-5 6 0 15,5 5 1-15,-1 2-1 16,3-5-1-16,1-9 0 16,6-6 0-16,2-13 0 15,6-12-2-15,7-14 0 16,1-11 0-16,-1-22 0 15,26 6 0-15,-5-18 0 16,-1-8 0-16,6-2 0 16,-3-5 0-16,-1 4 0 15,0 1 0-15,-6 7 0 0,-4 8 0 16,-12 7 0-16,13 12 0 15,-11 5 0-15,-1 5-2 16,0 6 0-16,-1-1-2 16,6 8-3-16,-5-11-5 15,17 11-8-15,-13-25-2 16,24 12-4-16,-14-25-1 15,26 6-6-15,-11-17-6 16,12-3 3-16</inkml:trace>
  <inkml:trace contextRef="#ctx0" brushRef="#br2" timeOffset="93105.3096">15305 5970 122 0,'-11'4'42'16,"13"8"1"-16,-2-12-1 15,-4 15-39-15,18-3 0 16,7-1-3-16,5 1 0 15,9-3 0-15,8 0 0 16,2-11-9-16,14 6-4 16,-9-19-6-16,22 14-5 15,-21-25-5-15,25 11-4 16,-19-16-9-16,3 1 0 15,-5-4 7-15</inkml:trace>
  <inkml:trace contextRef="#ctx0" brushRef="#br2" timeOffset="93842.3833">16364 5923 81 0,'-23'-5'38'0,"-4"-7"-1"16,5 9 1-16,-4-7-30 15,9 10-2-15,-3-2-2 16,6 11-1-16,-1-3 0 0,1 8-1 15,-1 0 0-15,2 6 0 16,-2 3-1-16,5 1 1 16,-2 1-1-16,8 2 0 15,4-5 0-15,7-1 0 16,8-5-1-16,9-4 0 15,12-6 0-15,2-5 0 16,7-3 0-16,2-1 0 16,-1-2 0-16,-4 0 0 15,-5 3 0-15,-12 3 0 16,-10 7 0-16,-12 3 0 15,-15 8 0-15,-10 4 0 16,-13 6 1-16,-5 2-1 16,-7 2 0-16,1-2 1 15,5 0-2-15,1-8 0 0,13-2-2 16,6-17-8-16,26 8-11 15,-8-26-6-15,25 4-11 16,0-14-1-16,12-2-2 16,3-7 3-16</inkml:trace>
  <inkml:trace contextRef="#ctx0" brushRef="#br2" timeOffset="94600.4591">16826 5956 88 0,'1'-16'37'0,"7"5"-1"16,-9-6 3-16,1 17-33 15,0-22-1-15,0 22-1 16,0 0 0-16,-18 8 0 16,1 7-1-16,-2 13 0 15,-3 5-1-15,-1 7 0 16,-2 3-1-16,3 4 0 15,1-2 0-15,3-2 0 16,6-7-1-16,5-8 1 16,2-6-1-16,6-10 0 15,-1-12 0-15,14 2 0 16,-2-16 1-16,2-5-1 0,1-10 1 15,1-3-1-15,4-9 1 16,-1-5-1-16,2-4-1 16,0-3 3-16,2 1-4 15,0 2 4-15,1 2-4 16,2 9 1-16,0 4 0 15,3 12 0-15,-2 6 1 16,1 12-3-16,-1 8 2 16,-3 6 1-16,1 9 0 15,-3 1 0-15,-2 9 1 16,-6-1 0-16,-3 8 0 15,-7-2-1-15,-6 4 1 16,-7 1-3-16,-9-1 3 0,-5 0-1 16,-7-4 0-16,-7 0 0 15,-2-6 0-15,-5-3-1 16,-3-4 1-16,2-6 0 15,3-4 0-15,3-2 0 16,2-1 0-16,3 1 0 16,5 4 0-16,3 4 0 15,1 9 0-15,-1 9 1 16,0 11-2-16,-5 11 4 15,-1 9-2-15,-4 5 1 16,2 4-1-16,-1-1 0 16,5-3-4-16,0-9 0 15,16 0-12-15,-4-30-6 16,23 6-4-16,-5-37-5 0,24 3-6 15,-1-25-5-15,17-11 2 16</inkml:trace>
  <inkml:trace contextRef="#ctx0" brushRef="#br2" timeOffset="95065.5056">17318 5929 101 0,'0'0'38'16,"-2"17"0"-16,2-17 0 15,28 2-36-15,5-4-1 0,10-3 0 16,4-4 0-16,5-5 0 15,3-2-2-15,-2-3 3 16,-4 0-3-16,-10-2 2 16,-6-4-2-16,-7 0 0 15,-10 2 0-15,-7 0 0 16,-13 4 2-16,-5 4-3 15,-10 4 3-15,-5 11-2 16,-8 10 3-16,-7 9 1 16,-4 5 1-16,-1 10-1 15,-1 2 1-15,7 5 0 16,3 2-1-16,12-4 0 15,10-2-1-15,13-3-1 16,17-4-1-16,9-7-2 0,15-5-1 16,7-11-4-16,15 7-10 15,-10-28-6-15,20 10-6 16,-16-20-6-16,10 2-6 15,-9-11 1-15,1 2 0 16</inkml:trace>
  <inkml:trace contextRef="#ctx0" brushRef="#br2" timeOffset="95477.5468">17955 5846 97 0,'-8'15'37'0,"8"-15"2"16,11 17-2-16,3-15-33 0,22-1-1 15,6-4-2-15,5-3 3 16,3-5-4-16,1 1 3 16,-1-3-4-16,-7-2 3 15,-8-4-3-15,-9-1 0 16,-7-2 2-16,-9 4-3 15,-10-1 2-15,-7 6-2 16,-11 0 3-16,-9 13-2 16,-10 7 2-16,-6 8 2 15,-9 9 1-15,1 5-1 16,-1 8 1-16,4 3-1 15,8 0 0-15,12 1 0 16,15-5-1-16,13-5-1 16,19-7-2-16,17-8 0 15,12-4-3-15,9-14-1 0,19 7-9 16,-8-25-6-16,21 15-7 15,-15-24-3-15,17 9-10 16,-16-9 0-16,6 4 1 16</inkml:trace>
  <inkml:trace contextRef="#ctx0" brushRef="#br2" timeOffset="95884.5875">18914 5778 110 0,'-39'-2'40'16,"-2"11"1"-16,-13-1 1 15,-4 12-39-15,3 3 3 16,4 9-4-16,0 2 3 0,11 2-4 15,10-2 4-15,10-2-5 16,11-7 0-16,15-10 0 16,11-12 0-16,14-13 0 15,12-10 0-15,7-9 0 16,8-9 0-16,6-11 0 15,4-7 0-15,-4-4 0 16,-1-5-3-16,-4-6 1 16,-9 1 0-16,-8 4-1 15,-11 7 3-15,-12 12-3 16,-11 16 3-16,-15 18 1 15,-12 24-1-15,-8 20 1 16,-13 21-1-16,0 15 1 16,-1 12 2-16,4 4-1 15,7 0-1-15,8-3-1 0,11-6-2 16,7-16-6-16,20-3-3 15,-8-32-7-15,22 4-5 16,-18-38-4-16,21 4-1 16,-17-30-3-16,11-5-8 15,-1-13 5-15</inkml:trace>
  <inkml:trace contextRef="#ctx0" brushRef="#br2" timeOffset="96686.6677">19924 5789 71 0,'-4'-17'36'16,"4"17"1"-16,-13-5 0 15,9 16-25-15,-11-4-1 16,6 15-5-16,-6 5 1 16,1 7-4-16,-6 6 2 0,3 7-3 15,-1 1 2-15,2 1-3 16,4-3 1-16,1-6-1 15,4-8 0-15,4-8 0 16,3-11 0-16,0-13 0 16,15-9-1-16,-1-12 1 15,3-11 0-15,-1-5 0 16,3-9-2-16,1-5 3 15,1-6-3-15,-3-1 0 16,1 4 0-16,-4 5 0 16,-1 6-1-16,-1 9 1 15,0 6 2-15,-1 11-3 16,4 10 2-16,0 6 0 15,4 6 0-15,3 2-2 0,8 2-1 16,2-3-3-16,15 10-7 16,-7-19-5-16,24 20-8 15,-18-24-1-15,19 11-10 16,-12-9-3-16,1 2 4 15</inkml:trace>
  <inkml:trace contextRef="#ctx0" brushRef="#br2" timeOffset="97093.7084">20541 5698 99 0,'-25'22'41'0,"-12"-4"-1"16,7 12 1-16,-4-1-34 16,5 7-2-16,1-1 0 15,5 1 0-15,6 0-1 0,9-3-3 16,10-2 2-16,13-5-2 15,11-10-1-15,7-6 1 16,10-10-1-16,6-5 0 16,1-10 2-16,1-5-2 15,-1-5-2-15,-8-5 2 16,-4 0-2-16,-10-4 3 15,-4 1-2-15,-7 2-1 16,-4 2 0-16,-7 5 0 16,-3 5 2-16,-3 9-2 15,0 10 2-15,0 0-1 16,-6 30 3-16,3-1-1 15,-2 10 1-15,3 1-2 16,2 7 0-16,0-6-1 0,10-1-3 16,1-16-6-16,20 4-9 15,-7-34-4-15,27 5-3 16,-10-31-2-16,20 2-8 15,-3-22-3-15,5-5 2 16</inkml:trace>
  <inkml:trace contextRef="#ctx0" brushRef="#br2" timeOffset="97589.758">21395 5292 105 0,'-20'49'39'0,"-14"3"3"16,10 19-2-16,-9-3-36 15,5 3 1-15,3 1 0 0,3-1-1 16,1-6 0-16,5-5-1 16,2-8 1-16,6-10-4 15,3-11 0-15,3-5 0 16,4-16 0-16,-2-10 0 15,18-8 0-15,-6-9 0 16,5-6 0-16,0-7 0 16,5-1 0-16,0-5 0 15,3 6-3-15,0 2 3 16,-6 9-3-16,2 5 4 15,-3 9-2-15,-1 9 1 16,-2 7 1-16,-2 8-1 16,-3 5 1-16,-2 7-1 15,1 0 2-15,-4 2-3 0,-1-1 4 16,-3-1-3-16,-6-5 0 15,-5-2 0-15,-6-6 0 16,-8-4 0-16,-3-7 0 16,-3-7 0-16,-3-5-2 15,2-8-2-15,10-1-5 16,-1-20-8-16,24 12-4 15,-4-27-2-15,31 15-7 16,-5-28 0-16,31 6-10 16,5-9 0-16,12-8 5 15</inkml:trace>
  <inkml:trace contextRef="#ctx0" brushRef="#br2" timeOffset="98145.8136">22027 5170 112 0,'-34'17'41'0,"11"17"1"16,-12-1-3-16,5 19-35 15,3 10-2-15,2 12 1 16,0 5-2-16,1 5 2 15,5-2 1-15,1 1-2 16,3-7 0-16,5-9-2 16,2-9 0-16,3-12 0 15,4-10 0-15,2-13 0 0,6-13 0 16,-7-10 0-16,19-11 0 15,-8-9 0-15,5-7 0 16,2-6 0-16,5-5 0 16,0-1 0-16,1 2 0 15,4 5 0-15,-3 5 0 16,0 5 0-16,2 11-2 15,-3 5 2-15,0 11 0 16,-4 4-1-16,-1 8 4 16,-1 3-5-16,-1 5 4 15,-3 3-2-15,-2 1 0 16,-3-1 0-16,-2 0 0 15,-6 0 0-15,-4-4 0 16,-9-3 0-16,-7-3 0 0,-9-4 0 16,-4-5-2-16,-3-3 1 15,-4-5-2-15,-1-9-3 16,12 8-5-16,-6-22-8 15,34 22-2-15,-14-40-5 16,34 25-1-16,-4-22-2 16,27 12-10-16,1-8 3 15,14-1 5-15</inkml:trace>
  <inkml:trace contextRef="#ctx0" brushRef="#br2" timeOffset="98371.8362">22592 5762 125 0,'-18'12'42'0,"1"15"0"15,-15-7 0-15,-9 10-38 0,14 4-4 16,0 5 0-16,3-1 0 16,3 0 0-16,8-4 0 15,3-1 0-15,10-7 0 16,0-13-8-16,18 5-10 15,-13-31-5-15,24 13-4 16,-17-28-3-16,20 1-10 16,-11-13-1-16,4-5 2 15</inkml:trace>
  <inkml:trace contextRef="#ctx0" brushRef="#br2" timeOffset="98881.8872">23286 5610 109 0,'-43'10'41'15,"-15"-4"0"-15,4 15 0 16,-8-6-35-16,8 6-1 15,4 3-3-15,7 2 1 16,10 1-2-16,11 1 1 0,11-4-1 16,17-7 2-16,9-1-3 15,12-3 0-15,6-5 0 16,9-1 0-16,2-2 0 15,-2-2 0-15,-3-1 0 16,-6 4 0-16,-7 1 0 16,-11 2 0-16,-9 9 0 15,-11 2 0-15,-9 6 0 16,-8 3 0-16,-8 3 0 15,-3 0 0-15,-5 3 0 16,-1-4 0-16,7-5-2 16,3-11-4-16,20 4-8 15,-5-26-8-15,32 7-4 0,-5-29-5 16,31 3-7-16,2-21-3 15,17-3 1-15</inkml:trace>
  <inkml:trace contextRef="#ctx0" brushRef="#br2" timeOffset="99354.9345">23839 5151 119 0,'-18'7'43'0,"-2"20"1"15,-12 0-2-15,7 12-38 16,-11 12-1-16,1 11-3 15,-7 6 0-15,-1 11 0 16,-2 3 0-16,2-3 0 0,5-1 0 16,3-8 0-16,9-8 0 15,6-9 0-15,15-16 0 16,10-13 0-16,17-16 0 15,10-11 0-15,10-10 0 16,8-7 0-16,3-7 0 16,0-2 0-16,2 0 0 15,-3 3 0-15,-6 5 0 16,-7 7 0-16,-10 10 0 15,-9 5 0-15,-8 10 0 16,-9 10 0-16,-8 4 0 16,-8 7 0-16,-2 3 0 15,-4 3 0-15,3-3 0 16,0 0 0-16,8-4 0 15,3-7 0-15,10-2 0 0,-5-22-4 16,24 15-9-16,-17-27-5 16,21 12-3-16,-21-29-3 15,19 17-2-15,-26-27 0 16,16 11-2-16,-25-15-2 15,-4-6-2-15,-7-2 4 16</inkml:trace>
  <inkml:trace contextRef="#ctx0" brushRef="#br2" timeOffset="99519.951">22691 5427 124 0,'-84'10'42'0,"23"0"-1"15,13-11-7-15,10-21-47 0,45 11-10 16,-4-27-7-16,29 7-14 15,-3-6 1-15,11 0-2 16,7 3 3-16</inkml:trace>
  <inkml:trace contextRef="#ctx0" brushRef="#br2" timeOffset="127452.744">23065 4246 37 0,'11'-2'31'15,"2"0"2"-15,-13 2-3 16,19-2-16-16,-19-12 3 15,0 14 0-15,0 0-8 16,3-11-2-16,-3 11-2 0,-12-14 0 16,2 8-1-16,-2 4 0 15,-5-2-1-15,-1 8-1 16,-6 0-1-16,0 7 0 15,-3 2 0-15,2 5-1 16,-2 5 1-16,6 1-2 16,1 3 1-16,8-2 0 15,7 1 1-15,9-1-2 16,6-3 2-16,10-6-1 15,8-5 0-15,5-6 1 16,2-6 0-16,2-6-1 16,-1-7 1-16,-2-3 0 15,-9-10 0-15,-4 1-1 16,-9-2 0-16,-9-2 1 0,-6 4-2 15,-8 0 1-15,-2 3-2 16,-4 2-1-16,4 10-5 16,-8-10-23-16,21 21-6 15,-7-25 0-15,19 13-2 16</inkml:trace>
  <inkml:trace contextRef="#ctx0" brushRef="#br2" timeOffset="127736.7724">23580 3694 97 0,'0'0'36'0,"-14"-15"1"0,14 15-2 16,-19 16-32-16,9 2-1 15,1 8 1-15,-1 13 0 16,-2 14-1-16,-1 7 0 16,-2 9-1-16,0 7 0 15,-1 1 0-15,1-2-2 16,3 1-1-16,-2-15-3 15,11 3-9-15,-6-27-24 16,16-1 2-16,-7-23-2 16,14-5-1-16</inkml:trace>
  <inkml:trace contextRef="#ctx0" brushRef="#br2" timeOffset="127925.7913">23354 4154 79 0,'-23'-12'39'0,"0"-1"-3"16,11 15 1-16,2-10-13 15,10 8-22-15,20 1-2 16,4-4-1-16,12 1-2 16,1-12-5-16,19 11-23 15,-8-17-6-15,9 7 2 16,-7-10-2-16</inkml:trace>
  <inkml:trace contextRef="#ctx0" brushRef="#br2" timeOffset="128354.8342">23900 3685 102 0,'-12'7'36'16,"-6"-1"2"-16,6 15-1 15,-14 4-32-15,9 9 0 16,-6 6-1-16,5 11 0 15,-7 2-1-15,3 9 0 16,1-3 0-16,3 1-1 16,2-6-1-16,3-3-1 15,6-11 0-15,4-5 1 16,4-9-1-16,4-10-1 15,-5-16 2-15,24 12-1 16,-8-19 0-16,2-6 1 0,0 0 0 16,0-6 0-16,0 2 0 15,-6 1 0-15,0 1-1 16,-4 3 1-16,-8 12-2 15,0 0 1-15,12-2 0 16,-12 2-1-16,6 23 0 16,-5-7-1-16,4 5-2 15,0-3 0-15,3 8-2 16,-3-10-4-16,12 14-11 15,-17-30-12-15,16 23-6 16,-16-23 1-16,27 6-1 16</inkml:trace>
  <inkml:trace contextRef="#ctx0" brushRef="#br2" timeOffset="128767.8755">24024 4182 101 0,'-6'-10'36'0,"6"10"1"16,0 0-1-16,0 0-33 15,4 12-1-15,7-5 0 16,2-4 0-16,5 3 0 16,2-4 0-16,0-1-1 15,2-2 0-15,-1-4 0 16,-3 0 0-16,-4-3 0 15,-3-4 0-15,-7 1 0 16,-4-6 0-16,-4 4-1 16,-7-1 1-16,-6 1-1 15,-3 2 1-15,-8 2-1 0,-1 7 1 16,-4 4-1-16,-4 10 1 15,3 2 0-15,4 4-1 16,7 5 1-16,5 3-1 16,8 0 0-16,12 2 0 15,9-2-1-15,14-4 0 16,9-3-2-16,14 2-1 15,3-11-5-15,13 6-1 16,-9-18-10-16,15 11-19 16,-11-12 2-16,0 3-2 15,-15-12 3-15</inkml:trace>
  <inkml:trace contextRef="#ctx0" brushRef="#br2" timeOffset="129128.9116">24527 4179 93 0,'-18'-13'35'0,"18"13"1"16,-21 13 0-16,19 8-28 15,-12 0-3-15,4 10-3 16,-3 0 2-16,0 7-2 16,2-5 1-16,1 2-1 15,1-6 0-15,3-3-1 16,2-8 0-16,3-5 0 15,1-13 0-15,0 0 0 16,20-16 0-16,-9-6 0 16,3-7 0-16,0-4 1 15,-3-4-1-15,3-2 0 16,0 1 0-16,-1 2 0 0,1 5-1 15,2 7 0-15,5 2 0 16,3 8 0-16,6 5 0 16,6 3 0-16,2 6-3 15,2-5-5-15,10 16-11 16,-17-16-9-16,9 11-13 15,-11-7 0-15,5 3-1 16,-9-6-1-16</inkml:trace>
  <inkml:trace contextRef="#ctx0" brushRef="#br2" timeOffset="131790.1777">24236 6222 119 0,'9'-15'41'0,"-7"-8"0"15,9 8-4-15,-5-5-38 16,1-5-4-16,8 16-23 15,-13-8-11-15,-2 17-1 16,0 0 0-16,-12-5-2 16</inkml:trace>
  <inkml:trace contextRef="#ctx0" brushRef="#br0" timeOffset="141988.1974">3351 7487 88 0,'0'0'34'0,"16"-4"0"16,-16 4-6-16,0 29-24 15,-7 1-2-15,3 13 0 16,-3 10-1-16,-1 12 0 16,-2 11-2-16,1 4-1 15,3 2-2-15,-3-12-6 16,16-2-24-16,-8-12 0 15,5-12-1-15,1-13 0 16</inkml:trace>
  <inkml:trace contextRef="#ctx0" brushRef="#br0" timeOffset="142536.2522">3090 7604 98 0,'-28'4'37'15,"13"9"1"-15,5-7-1 16,20 2-33-16,4-9-1 16,20-4-1-16,11-4 0 15,12-5 0-15,5-1 0 16,9-2 0-16,1-2-1 0,-1 3-1 15,-7 1 1-15,-6 6-1 16,-10 4 1-16,-11 10-1 16,-10 7 0-16,-5 8 1 15,-11 9-1-15,-4 10 1 16,-7 5-1-16,-5 7 1 15,1 2-1-15,-5 2 0 16,-2-2 0-16,2 0 0 16,1-2-1-16,3-10 0 15,4-7 1-15,1-6-1 16,5-9 1-16,0-7 0 15,7-14 0-15,4-12 1 16,3-12 1-16,4-7 0 16,1-6-1-16,4-6 1 0,-2-2-1 15,-1 2 0 1,-2 8 0-16,-7 9-1 0,-2 8 0 15,-1 13 0-15,-13 7 0 16,10 25-1-16,-5 3 0 16,-3 7-1-16,3 10-2 15,1-2-3-15,10 11-9 16,-4-18-21-16,15 1-4 15,-5-18 1-15,16-3 0 16</inkml:trace>
  <inkml:trace contextRef="#ctx0" brushRef="#br0" timeOffset="142769.2755">4484 7643 101 0,'-2'-10'38'15,"-11"6"0"-15,-1 23 0 16,-9 4-33-16,2 12-2 15,0 10-2-15,1 10 1 16,3 6-2-16,1 3 0 16,6-4-1-16,6-8-2 15,11-3-2-15,-1-21-8 16,16 0-26-16,-4-24 0 15,10-12 1-15,-1-20 0 16</inkml:trace>
  <inkml:trace contextRef="#ctx0" brushRef="#br0" timeOffset="142920.2906">4454 7412 108 0,'-35'-16'38'16,"11"17"0"-16,2 6-5 15,8 7-39-15,21 6-27 16,3-8-4-16,23 7-1 15,1-6 0-15</inkml:trace>
  <inkml:trace contextRef="#ctx0" brushRef="#br0" timeOffset="143274.326">5056 7640 105 0,'-28'12'40'15,"-11"-8"1"-15,5 8-2 16,-12 7-34-16,12-8-2 15,2 0-1-15,10 4 0 16,6 1-1-16,13 1 0 16,9 1-1-16,12 0 0 15,8-2 0-15,7 1 0 16,0 4-1-16,0-1 1 15,-2 1 0-15,-3-1 0 16,-9 3 0-16,-6-2 1 16,-12 3-1-16,-6 4 0 15,-10-1-1-15,-7-1 1 16,-4 1-1-16,-3-6 0 15,0 0-1-15,1-3-3 16,9-2-3-16,-6-17-22 0,25 1-10 16,-3-15 0-16,13-2-1 15</inkml:trace>
  <inkml:trace contextRef="#ctx0" brushRef="#br0" timeOffset="145174.516">6132 7727 87 0,'1'-14'36'15,"-1"14"0"-15,-3-18-1 16,3 18-32-16,0 0 0 0,-13 10 0 16,6 6 0-16,3 11-1 15,-3 4-1-15,-1 7 0 16,2 7-1-16,-1 5 1 15,0-1-1-15,3 0 0 16,2-8 0-16,0-3 0 16,1-9 0-16,2-6 1 15,-1-10 0-15,0-13 0 16,0 0 0-16,17-28 1 15,-12-2-1-15,5-4 1 16,1-9-1-16,-1-8 1 16,3-6-1-16,0-5 0 15,5-1-1-15,1 2 0 16,5 4 0-16,4 4 0 0,2 8 0 15,5 7 0-15,3 12 0 16,1 10 0-16,2 11 0 16,-3 11-1-16,-4 9 1 15,-1 9-1-15,-5 8 1 16,-5 9-1-16,-10 6 0 15,-7 6 0-15,-9 1 0 16,-6 2 1-16,-7-3-1 16,-11-7 1-16,-2-5-1 15,-7-8 1-15,-1-8 0 16,-4-8 0-16,-2-5 0 15,0-8 0-15,0-4 0 16,2-2 1-16,6-1-1 16,2-2 1-16,6 0-1 0,5 5 1 15,4 11-1-15,4 7 0 16,2 14 1-16,0 11-2 15,1 15 1-15,-3 12-1 16,-1 14 0-16,1 1-2 16,3 2-1-16,-5-10-4 15,12 8-21-15,-6-28-8 16,12-3 1-16,-2-28-3 15</inkml:trace>
  <inkml:trace contextRef="#ctx0" brushRef="#br0" timeOffset="145908.5894">6696 7709 100 0,'0'0'37'0,"0"0"0"15,7 33-6-15,-15-9-28 16,1 11-1-16,-1 2-1 16,2 6 0-16,-2 5 0 15,3 0 0-15,0 1 0 16,5-6-1-16,-5-7 1 15,5-4-1-15,-2-10 0 16,4-6 0-16,-2-16 1 16,11-13-1-16,-1-10 1 15,2-11 0-15,3-10 0 16,1-7 1-16,2-10-1 0,2-6 0 15,2-4 0-15,-1 8 0 16,0 5-1-16,1 8 0 16,-2 9 1-16,2 10-1 15,2 13 0-15,3 11 0 16,2 10 0-16,1 8 0 15,3 2 0-15,2 6 0 16,1-1 0-16,0 1 0 16,0-3 0-16,-3-1 0 15,-4-5 0-15,-3-2 0 16,-5-3 1-16,-6-4-1 15,-15-1 0-15,12-1 1 16,-12 1-1-16,-13 3 1 16,-5 7 0-16,-6 3 0 0,-5 8 0 15,-4 6 0-15,-5 5 0 16,5 5 0-16,-1 1 0 15,11-3 0-15,9-2-1 16,10-6 1-16,15-8-1 16,12-7 0-16,13-10 0 15,7-7 0-15,7-6 1 16,-2-8-1-16,2-5 1 15,-7-2-1-15,-8-7 0 16,-11 3 0-16,-9-2-1 16,-10 3 0-16,-10 2-1 15,-8-2 0-15,-4 5-2 16,-4-1 0-16,4 9-3 0,-6-10-10 15,16 15-20-15,-5-9-1 16,17 8 0-16,3-6 0 16</inkml:trace>
  <inkml:trace contextRef="#ctx0" brushRef="#br0" timeOffset="146411.6397">7907 7186 111 0,'-28'11'38'0,"7"15"1"16,-16 1-6-16,9 13-29 0,1 5 0 15,3 14-2-15,4 7 0 16,2 5 0-16,1 4-1 15,5-2 2-15,3-3-3 16,2-5 1-16,4-11-1 16,-1-7 0-16,4-15 0 15,-1-8 0-15,2-11 0 16,-1-13 0-16,0 0 0 15,14-18 0-15,-7-4 0 16,3-7 0-16,3-7 0 16,4-4 0-16,3-4 0 15,3 4 0-15,1 3-1 16,0 7 1-16,0 7 0 15,2 11 0-15,-4 10 0 16,-1 10 0-16,-3 10-1 0,-6 5 1 16,-2 5 0-16,-4 2 0 15,-8 4-1-15,-7-1 1 16,-9 2-1-16,-10-3 0 15,-8-1-1-15,-6-7 0 16,-3 1-2-16,-3-11-3 16,11 4-12-16,-11-21-14 15,23-2-5-15,1-12-1 16,24-4 0-16</inkml:trace>
  <inkml:trace contextRef="#ctx0" brushRef="#br0" timeOffset="146871.6857">8321 7100 115 0,'0'0'39'15,"-16"1"1"-15,14 23-5 16,-9 3-33-16,-1 14-1 16,0 10 1-16,0 15-1 15,-2 11 0-15,0 10 0 16,-1 1-1-16,1 2 0 15,2-1-1-15,2-7-1 16,8-4-3-16,-3-18-5 16,16-4-24-16,-5-29-5 15,11-1-1-15,-2-25 0 16</inkml:trace>
  <inkml:trace contextRef="#ctx0" brushRef="#br0" timeOffset="147240.7226">8385 7716 108 0,'-7'16'39'16,"13"10"1"-16,-1-15-4 16,15 3-33-16,12-9 1 15,12-5-2-15,6-8 1 16,5-4-1-16,2-9-1 15,1-5 0-15,-8-4 0 16,-10-2 0-16,-11 1-1 16,-10-1 1-16,-16 1-1 0,-10 4 0 15,-9 8 0-15,-12 4 0 16,-5 11 1-16,-9 11-1 15,-5 11 1-15,0 16-1 16,3 7 1-16,7 9 0 16,7 3-1-16,12 0 1 15,15-1-2-15,14-11 0 16,19-4-2-16,8-18-3 15,25-2-11-15,-5-23-21 16,16-2-3-16,-8-16 1 16,7-2-1-16</inkml:trace>
  <inkml:trace contextRef="#ctx0" brushRef="#br0" timeOffset="147622.7608">9138 7605 106 0,'-22'40'40'0,"-7"-3"1"16,5 13-2-16,-8-11-33 15,11 4-1-15,2-8-2 16,8 0-1-16,5-10 0 16,6-7-1-16,0-18-1 15,24 0 1-15,-2-15-1 16,6-9 0-16,4-11 1 15,4-4-1-15,1-9 0 16,2-2 1-16,0 0-1 16,-3 1 1-16,-2 5 0 15,-3 6-1-15,-3 9 1 16,-3 6-1-16,-5 14 1 0,-2 11 0 15,-4 15-1-15,-6 18 2 16,-7 12-2-16,-7 13 0 16,-5 8 0-16,-3 0-3 15,1 4-1-15,1-9-2 16,9-2-8-16,-4-36-9 15,21-3-18-15,0-24 0 16,15-8-1-16,4-17 1 16</inkml:trace>
  <inkml:trace contextRef="#ctx0" brushRef="#br0" timeOffset="148516.8502">9419 7996 85 0,'2'15'34'0,"-4"-4"1"16,10 7-5-16,-8-18-22 15,1 22-3-15,-1-22 1 16,-4 20-2-16,4-20 0 15,-4 14 0-15,4-14-1 16,0 0 0-16,0 0 0 0,3-25 0 16,9-3 0-16,8-5-1 15,9-15 0-15,5-11 1 16,10-11-1-16,5-3 0 15,2 0-1-15,1 4-1 16,-7 8 1-16,-8 9-1 16,-5 15 1-16,-9 16-1 15,-10 19 1-15,-8 19-1 16,-10 19 0-16,-5 16 0 15,-3 9 0-15,1 7-1 16,2 6-1-16,6-4-4 16,17 7-13-16,-3-27-20 15,26-4-3-15,0-25 1 16,15-6-1-16</inkml:trace>
  <inkml:trace contextRef="#ctx0" brushRef="#br0" timeOffset="149057.9043">11497 7437 76 0,'-26'-23'40'0,"-3"11"-2"0,-13 3 1 15,-4 22-19-15,-10 2-16 16,-1 13 1-16,-3 9-2 15,3 9 0-15,4 3 0 16,12 3-1-16,11-2-2 16,17-3 0-16,19-6-2 15,15-13-4-15,31 2-13 16,8-22-19-16,26-2 0 15,-2-13-1-15,13 0-1 16</inkml:trace>
  <inkml:trace contextRef="#ctx0" brushRef="#br0" timeOffset="149481.9467">11909 7491 100 0,'-31'-13'40'0,"3"11"0"15,-10 0 0-15,9 13-34 16,-13 2-1-16,8 11-2 15,-7 7 0-15,5 11 0 16,4 0-1-16,5 3 0 16,10-1-1-16,9-4 0 15,10-6-1-15,9-11 0 16,13-10 0-16,8-12 0 15,5-12-1-15,6-8 1 16,0-12 0-16,-1-6-1 16,-3-7 1-16,-3-2 0 15,-5-3 0-15,-3 1-1 0,-5 5 1 16,-4 5 0-16,-6 11 0 15,-2 4 0-15,-11 23 0 16,0 0 1-16,0 0-1 16,5 31 0-16,-12 7-1 15,-3 9 1-15,5 6-2 16,-4 1-1-16,9 2-1 15,3-9-4-15,13 6-10 16,-4-28-15-16,18-1-6 16,-1-21 0-16,15-7-1 15</inkml:trace>
  <inkml:trace contextRef="#ctx0" brushRef="#br0" timeOffset="149823.9809">12455 7492 108 0,'-20'14'40'0,"4"16"0"15,-15-5-5-15,6 13-30 16,0-5-1-16,6 3-1 16,3-6-1-16,9-2 0 15,6-11-1-15,1-17 0 16,24 0 0-16,-1-16-1 15,5-10 1-15,2-8-1 16,4-5 1-16,2-4 0 16,0 0-1-16,-4 0 1 15,-2 8-1-15,-3 6 0 16,-5 11 1-16,-5 9-1 15,-3 10 0-15,-4 9 1 0,-5 13-2 16,-1 9 0-16,-1 9-2 16,-3-1-4-16,13 17-12 15,-12-17-19-15,15 4-4 16,1-10 0-16,9-4-1 15</inkml:trace>
  <inkml:trace contextRef="#ctx0" brushRef="#br0" timeOffset="150493.0478">13614 6914 101 0,'-19'26'36'0,"4"9"0"15,-4-5-3-15,11 6-30 16,7-2-2-16,6-3-1 15,12-4-3-15,3-13-6 16,18 0-26-16,-1-14 0 16,10-6 0-16,-4-9-2 15</inkml:trace>
  <inkml:trace contextRef="#ctx0" brushRef="#br0" timeOffset="150643.0628">13950 6949 105 0,'-19'23'37'0,"-8"0"0"16,13 10-4-16,-4-3-31 15,6-2-4-15,18 3-29 16,-2-10-6-16,14-1 0 16,6-8-2-16</inkml:trace>
  <inkml:trace contextRef="#ctx0" brushRef="#br0" timeOffset="151119.1104">14360 7284 98 0,'-22'-6'40'0,"12"3"1"15,-5-5-2-15,15 8-36 16,-10 15-1-16,7-1 0 15,0 9-1-15,0 6-1 16,-5 10 1-16,1 8 0 16,-3 4 0-16,-1 2 1 15,-1-4-1-15,1-4 0 16,1-5-1-16,5-9 1 15,1-8 0-15,4-11 0 16,0-12 0-16,19-20-1 16,0-10 1-16,1-8 0 15,0-8 0-15,1-5 0 0,0-9 1 16,-1 1 0-16,-5 4 0 15,-5 5 0-15,-4 10-1 16,0 8 1-16,-5 8-1 16,5 5 1-16,4 14-2 15,4 4-3-15,9 7 0 16,0-1-1-16,15 10-4 15,-5-16-14-15,22 13-15 16,-9-13-5-16,10 6 2 16,-9-9-1-16</inkml:trace>
  <inkml:trace contextRef="#ctx0" brushRef="#br0" timeOffset="151520.1505">14943 7192 120 0,'-13'14'40'16,"-7"0"1"-16,9 14-6 15,-6-4-31-15,1 9-1 16,0 1-1-16,5 5-2 16,3 0 2-16,4-2-2 15,7-6 0-15,6-4 1 16,8-9-1-16,9-9 0 15,7-9 1-15,7-9-1 16,4-7 0-16,0-7 0 16,1-4 1-16,-1-6 0 15,-5-2 0-15,-4-2 0 0,-7 3 1 16,-4 2-2-16,-4 4 0 15,-10 7 0-15,0 6 0 16,-10 15 0-16,0 0 0 16,-6 25 0-16,-3 4 0 15,-3 9-2-15,0 5-1 16,3 3-1-16,7 7-1 15,2-10-3-15,15 6-7 16,-6-21-7-16,22 1-18 16,-5-18 2-16,13-1-3 15,-3-17 2-15</inkml:trace>
  <inkml:trace contextRef="#ctx0" brushRef="#br0" timeOffset="151921.1906">15684 7249 104 0,'-8'-12'40'0,"8"12"2"15,-16 13-3-15,12 8-28 16,-10 2-7-16,2 8-2 16,0 1 0-16,1 7-1 15,-3-1 0-15,6-2-1 16,-1-7 1-16,5-1-1 15,2-10 0-15,4-5 0 16,-2-13 0-16,21-6 0 16,-4-11 1-16,7-8-1 15,2-7 1-15,7-6-1 16,1-7 1-16,8-3 0 15,-4 2 0-15,5 1 2 0,-2 4-3 16,-4 9 0-16,-2 5 0 16,-5 11 0-16,-6 14 0 15,-6 11 0-15,-6 14 0 16,-7 8 0-16,-8 11 0 15,-2 2 0-15,0 5-2 16,-2-3-4-16,9 6-8 16,-7-19-7-16,18 1-17 15,-7-14-3-15,15-5-1 16,1-14 0-16</inkml:trace>
  <inkml:trace contextRef="#ctx0" brushRef="#br0" timeOffset="152572.2557">17160 7287 54 0,'0'-21'34'0,"0"-1"-1"15,-5 0 3-15,-6-4-17 16,1 13-7-16,-15-7-4 16,4 13 1-16,-12 1-1 15,4 11 0-15,-10 3-1 16,4 15-2-16,-8 2-1 15,6 8-1-15,2 1 0 16,6 4-2-16,8-2 1 16,10 1-1-16,13-4 1 15,10-9-2-15,15-7 1 0,10-8 0 16,8-9-1-16,7-8 1 15,3-8-1-15,1-7-1 16,-5-7 1-16,-4-3 1 16,-6-2-1-16,-9 3 1 15,-7 2-1-15,-7 8 2 16,-7 3-2-16,-8 9 0 15,-3 10 0-15,-10 15-3 16,0 9 2-16,-2 4-2 16,5 8-1-16,-1 1-2 15,12 11-6-15,-6-17-10 16,24 8-17-16,-2-18 1 15,17 2-2-15,2-16-1 16</inkml:trace>
  <inkml:trace contextRef="#ctx0" brushRef="#br0" timeOffset="153105.309">17806 7214 97 0,'-27'-13'39'15,"11"25"2"-15,-9 1-2 16,10 13-24-16,-8-3-11 15,5 8-1-15,4 3 0 16,4 3-1-16,5-3 0 16,5 1-1-16,5-7 0 15,8-3 0-15,2-5-1 16,6-8 0-16,3-8 0 15,2-8 0-15,3-7 0 0,2-10 0 16,-1-4-1-16,-1-5 1 16,1-6-1-16,-3 5 2 15,-4-3-2-15,-1 10 2 16,-7 1-2-16,-3 11 1 15,-12 12 0-15,13 2 1 16,-13 15-1-16,-4 2 0 16,2 9 0-16,-2 4-1 15,3 4 2-15,2-1-1 16,4-3 0-16,4-2 1 15,7-9-1-15,10-5 1 16,3-11-1-16,6-9 1 16,2-9 0-16,4-8-1 15,-2-9 0-15,-2-5 0 0,-7-5 0 16,-5-2 0-16,-7-1-1 15,-7 2-1-15,-4 5 0 16,-6 4-1-16,0 10-1 16,-5 2-1-16,4 20-8 15,0-12-7-15,10 22-13 16,-10-10-4-16,19 18-1 15,-3-8-2-15</inkml:trace>
  <inkml:trace contextRef="#ctx0" brushRef="#br0" timeOffset="153573.3558">18845 7213 118 0,'-34'-2'41'15,"-5"-8"-2"-15,9 21-4 16,-6-5-30-16,3 10-2 16,1 3 1-16,7 8-2 15,5 2 1-15,6 2-2 16,8 0 1-16,7-1 0 15,9-6-2-15,10-5 0 16,7-8 0-16,6-6 0 16,6-10 0-16,6-8 0 15,2-5 0-15,-2-7-2 16,1-8 1-16,-6 0 1 15,-3-4-1-15,-8 0 1 0,-4 5-1 16,-9 4 1-16,-9 10 0 16,-8 6 1-16,1 12-1 15,-21 14 0-15,4 7-1 16,-1 8-1-16,3 2 1 15,1 1-2-15,9 3 0 16,7-7-3-16,15 2-1 16,0-19-8-16,26 7-6 15,-13-22-12-15,20 5-5 16,-6-14-1-16,6-1 3 15</inkml:trace>
  <inkml:trace contextRef="#ctx0" brushRef="#br0" timeOffset="154074.4059">19420 7162 111 0,'4'-12'39'16,"-11"-6"-7"-16,7 18 2 15,-22 12-25-15,9 11-2 16,-7 3-2-16,3 10-1 16,-3 2 0-16,5 4-1 15,1-3-1-15,10-1 0 16,0-8-1-16,10-8 1 15,7-7-2-15,8-13 0 16,5-8 0-16,10-11 0 16,4-5 0-16,4-8-2 15,3-4 1-15,3-1 1 16,-5 3-2-16,-3 4 2 15,-7 11-2-15,-10 9 2 0,-9 15-1 16,-13 10 1-16,-12 16 0 16,-10 13-1-16,-11 18 2 15,-9 13-2-15,-5 12 1 16,-3-1 0-16,-2 5 0 15,3-3 0-15,4-5-1 16,5-11 1-16,8-15 0 16,7-18 0-16,6-18 1 15,3-13-1-15,6-22 0 16,5-11 2-16,0-15-2 15,3-8 1-15,2-14-1 16,5-13 0-16,10-9 0 16,4-1 0-16,6 6 0 15,5 3-1-15,10 9-1 0,5 3-3 16,14 21-6-16,-12-5-8 15,15 26-12-15,-14-7-10 16,10 7 0-16,-4-7 0 16,7 3 1-16</inkml:trace>
  <inkml:trace contextRef="#ctx0" brushRef="#br0" timeOffset="154354.4339">20515 6605 94 0,'0'0'39'0,"-28"5"2"16,9 10 0-16,-13-6-26 15,7 18-12-15,-3 0-2 16,8 6 0-16,2 0-1 16,4-3-3-16,16 1-5 15,0-18-13-15,21 5-12 16,-7-15-4-16,12-2-2 15,-4-15 1-15</inkml:trace>
  <inkml:trace contextRef="#ctx0" brushRef="#br0" timeOffset="154504.4489">20686 6626 119 0,'-5'33'38'16,"-18"2"1"-16,3 20-5 16,-8 2-34-16,4-13-16 15,18 9-21-15,-9-11-2 16,8 2 1-16,2-13-3 15</inkml:trace>
  <inkml:trace contextRef="#ctx0" brushRef="#br0" timeOffset="155346.5331">21540 7084 76 0,'-9'-18'39'15,"-11"-6"-2"-15,5 7 1 16,-11-7-14-16,2 15-17 0,-12-1-3 15,-1 16 0-15,-9 8 0 16,-4 12-1-16,-3 10 0 16,2 9 0-16,2 4 0 15,8-1-2-15,11-3 0 16,11-5-1-16,19-6 1 15,15-11-1-15,19-13 0 16,15-12-1-16,13-12 2 16,7-9 0-16,2-7-1 15,1-6 2-15,-8-2-2 16,-9-2 1-16,-12 3 0 15,-9 5 1-15,-14 7-2 16,-13 7 0-16,-4 8 0 16,-3 10 0-16,-16 4 0 0,2 12 0 15,-1 10 0-15,-2 8-2 16,2 4 0-16,5 4-1 15,8-1 0-15,5-2-3 16,17-1-3-16,-1-18-11 16,27 6-12-16,-9-23-7 15,15-1 0-15,-5-18-1 16</inkml:trace>
  <inkml:trace contextRef="#ctx0" brushRef="#br0" timeOffset="155721.5706">22012 7060 113 0,'0'0'38'15,"-19"4"-1"-15,12 20-5 0,-12-1-25 16,2 12-3-16,-1 0-1 16,4 5 0-16,-3-1-1 15,5-2 0-15,5-6-1 16,7-4 0-16,5-8 0 15,6-13 0-15,8-6 0 16,5-8-1-16,5-12 1 16,3-3 0-16,3-7 0 15,0-1 0-15,0-3 0 16,-3 0 0-16,-5 3 0 15,-2 5 1-15,-5 7-2 16,-6 8 0-16,-14 11 0 16,15 2 0-16,-14 14 0 15,-3 8 0-15,-2 9-3 16,0 1-1-16,6 5-1 0,4-3-5 15,16 8-9-15,-7-20-10 16,23 3-11-16,3-16 0 16,19-3-1-16,0-12 3 15</inkml:trace>
  <inkml:trace contextRef="#ctx0" brushRef="#br0" timeOffset="156104.6089">22810 7043 118 0,'-34'-4'39'15,"-12"2"1"-15,12 18-4 0,-11 3-32 16,6 9 0-16,-1 7-1 16,9 4-1-16,8 0 0 15,8 0-1-15,13-5 0 16,13-7-1-16,9-6 0 15,10-11 0-15,8-14 0 16,7-8 1-16,4-11 0 16,3-8 0-16,3-8 1 15,-8-10-2-15,1-5 0 16,-7-5 0-16,-2-1 0 15,-7 3 0-15,-10 1 0 16,-5 13 0-16,-9 9 0 16,-8 18 0-16,0 16 0 15,-27 28 0-15,0 14 0 16,-3 14 0-16,1 14 0 0,1-2-12 15,18 13-21-15,-9-21-3 16,27 1-7-16,3-13 0 16,18-7-1-16</inkml:trace>
  <inkml:trace contextRef="#ctx0" brushRef="#br0" timeOffset="157581.7566">2738 9177 50 0,'7'-26'35'0,"-7"2"1"15,4 10 0-15,-11-4-9 16,7 18-17-16,-12 0-2 15,12 0-1-15,-17 21-3 16,9 1 1-16,-8 8-2 16,4 9-1-16,-6 6 0 15,1 7-1-15,-2-2 0 16,4 1 0-16,1-8 0 15,2-4-1-15,6-13 1 16,1-9 0-16,5-17 0 16,15-8-1-16,3-18 1 15,1-7 0-15,6-15-1 16,3-3 1-16,-1-8 0 15,-2-1-1-15,-1 4 1 0,-4 5-1 16,-5 10 1-16,-4 10-1 16,-3 13 0-16,-8 18 1 15,0 0-1-15,3 17 0 16,-4 7 1-16,2 8-1 15,1 4 1-15,4 5 0 16,3-5 0-16,10-2-1 16,7-11 1-16,8-12 0 15,6-9 0-15,14-13 0 16,5-10 0-16,3-11 0 15,3-5 0-15,-1-5 0 16,-3 0-1-16,-8 2 1 16,-9 7-1-16,-11 5 1 0,-9 9-1 15,-10 13 0 1,-14 6 2-16,-3 27-2 0,-9 4 0 15,-6 11 0-15,-1 7-2 16,-2 8 1-16,6 0-2 16,4-1 0-16,10-3-2 15,4-12-2-15,18 2-6 16,-1-28-8-16,24 8-7 15,-8-24-10-15,11 0 1 16,-4-19-1-16,7-2 3 16</inkml:trace>
  <inkml:trace contextRef="#ctx0" brushRef="#br0" timeOffset="157967.7952">3828 9118 110 0,'-2'-23'37'16,"-14"2"0"0,4 19-8-16,-13 2-23 0,0 14 0 15,-6 11-3-15,1 15 1 16,-5 8 0-16,5 7-1 15,2 4 0-15,5-2 0 16,7-1-2-16,10-4 1 16,6-15-1-16,17-13 0 15,8-13-1-15,9-15 0 16,7-10 0-16,4-11 0 15,2-9 0-15,-2-7 0 16,-4-3 0-16,-6-1 0 16,-7 1 1-16,-9 5-1 15,-8 4 0-15,-7 9 1 16,-7 6-1-16,-3 9 0 0,6 11 0 15,-18 9 0-15,6 12-1 16,3 6 0-16,0 9 0 16,4 1-2-16,6 5-2 15,3-8-1-15,17 6-8 16,-4-27-7-16,22 8-8 15,-6-28-10-15,17-2 1 16,-7-24-2-16,13-6 3 16</inkml:trace>
  <inkml:trace contextRef="#ctx0" brushRef="#br0" timeOffset="158199.8184">4490 8639 106 0,'-11'-1'38'0,"4"23"2"16,-18 10-5-16,7 21-30 15,-2 10 1-15,3 12-4 16,0 12 1-16,4 7-1 16,5 0 0-16,3-1-3 15,8-7-2-15,0-14-3 16,13-2-6-16,-9-32-14 15,21-6-13-15,-8-25-1 16,10-8 1-16,-2-23 0 16</inkml:trace>
  <inkml:trace contextRef="#ctx0" brushRef="#br0" timeOffset="158462.8447">4608 9005 114 0,'-36'3'41'15,"6"20"0"-15,-10-1-1 16,16 7-35-16,-7-1-1 15,9 0-2-15,6-2 0 16,9 3 0-16,5-7-1 16,9-3 0-16,6 0-1 15,8-6-1-15,7-1 0 16,5-1 0-16,4-1-2 15,5-3-1-15,5 4-3 16,-5-12-6-16,15 15-10 16,-16-24-12-16,10 5-5 15,-13-13 0-15,6 4-1 16</inkml:trace>
  <inkml:trace contextRef="#ctx0" brushRef="#br0" timeOffset="158833.8818">4916 9106 81 0,'-22'26'40'15,"-1"-7"0"-15,14 11 1 16,-5-16-17-16,25 7-19 16,4-11-1-16,15-4-1 15,12-9-1-15,11-8 0 16,6-7-1-16,4-8 0 15,-4-5 0-15,-3-1-1 16,-10-1 0-16,-10 0 0 16,-15 4 0-16,-17 6 0 0,-8 11 0 15,-14 5 0-15,-7 13 1 16,-9 9-1-16,-3 12 0 15,2 11 1-15,3 5-1 16,4 8 0-16,10-1 0 16,13 0 0-16,11-7-2 15,11-10-2-15,19-3-9 16,1-28-8-16,28 9-10 15,-4-26-10-15,24 0 0 16,4-15-1-16,20-2 1 16</inkml:trace>
  <inkml:trace contextRef="#ctx0" brushRef="#br0" timeOffset="159423.9408">6831 8914 88 0,'0'0'39'16,"0"0"-1"-16,-34 7 0 15,10 8-30-15,-16-1-5 16,1 7 1-16,-1-3-2 16,4 5 1-16,4-5-1 15,7 2 0-15,9-6-1 16,12-3 0-16,4-11 0 15,27 14 0-15,1-13-1 16,6 2 1-16,5-1-1 0,0 2 0 16,-3 6 1-16,-6-2-1 15,-9 4 1-15,-11 7-1 16,-9 5 0-16,-10 2 1 15,-7 2-1-15,-8 1 0 16,0-2-1-16,-1-3-1 16,6 0-3-16,0-15-3 15,23 9-13-15,-7-29-13 16,26 4-4-16,0-16-2 15,20 1 0-15</inkml:trace>
  <inkml:trace contextRef="#ctx0" brushRef="#br0" timeOffset="159738.9723">7243 8961 103 0,'12'-6'39'0,"-12"6"1"16,-8 12-5-16,-12 4-30 16,-1 11 0-16,-2 3-2 15,2 5 0-15,6 1-1 16,5 0 1-16,8-2-2 15,9-4 1-15,11-9-1 16,7-7 0-16,9-14 0 16,3-7 0-16,1-7 0 15,3-10 0-15,-9-5 0 16,-4-5-1-16,-6-6 1 15,-12 0-3-15,-7 3 1 16,-13 2-2-16,-3 3 0 0,-11 0-3 16,1 18-5-16,-10-10-8 15,13 30-10-15,-13-3-10 16,13 12-1-16,-2-2-1 15,16 10 1-15</inkml:trace>
  <inkml:trace contextRef="#ctx0" brushRef="#br0" timeOffset="160654.0638">8875 8942 89 0,'2'-22'38'0,"3"11"-1"16,-15-4-3-16,10 15-27 15,-19 7-1-15,3 12 0 16,-7 4-2-16,-1 14 0 15,-8 4-2-15,3 5 1 16,0-2-1-16,4-1 0 16,4-8 0-16,6-2-1 15,6-11-1-15,6-10 1 16,3-12-1-16,17-9 1 15,0-8-1-15,3-10 0 16,1-5 1-16,4-5-1 0,-4-2 1 16,1-1-1-16,-5 0 1 15,-3 5-1-15,-1 1-1 16,-6 10 1-16,-1 4 0 15,-5 9 0-15,-1 11 0 16,0 0 0-16,0 0 0 16,15 14 0-16,-10 4 2 15,6-2-2-15,2 4 0 16,4-4 1-16,6-6 0 15,6-3-1-15,7-7 1 16,6-6-1-16,7-10 1 16,3-6 0-16,-2-2-2 15,-1-1 1-15,-6-1-1 16,-7 6 2-16,-7 1-2 0,-10 7 1 15,-8 8-1-15,-11 4 2 16,1 28 0-16,-6-4 0 16,-3 9 0-16,-2 6-1 15,0 3 1-15,3 4-2 16,2 2 0-16,5-8-3 15,7-3-1-15,6-12-4 16,14 1-7-16,-7-29-7 16,23 8-8-16,-9-22-7 15,12-2-1-15,-5-18 2 16,5 0 0-16</inkml:trace>
  <inkml:trace contextRef="#ctx0" brushRef="#br0" timeOffset="161032.1016">9772 8801 85 0,'5'-11'38'0,"-9"0"0"16,4 11 2-16,-11 16-22 15,2 6-14-15,-2 2 1 16,2 8-2-16,-3 5 0 16,2 9 0-16,-4 1 0 15,6-1-2-15,2-8 1 16,3 0-1-16,6-10-1 15,4-8 1-15,7-8-1 16,5-14 1-16,7-12-1 16,6-7 0-16,3-9 0 15,3-7 1-15,3-3-1 16,-3-3-1-16,-2 1 0 15,-4 2 1-15,-4 9-1 16,-7 6 1-16,-6 7-2 0,-3 14 2 16,-12 4 0-16,2 19-1 15,-4 7 1-15,-6 5-1 16,5 7-1-16,-1-1-4 15,13 11-5-15,-8-21-7 16,23 12-10-16,-5-21-12 16,21 0 1-16,-1-18-2 15,14-4 3-15</inkml:trace>
  <inkml:trace contextRef="#ctx0" brushRef="#br0" timeOffset="161273.1257">10645 8730 99 0,'-34'13'42'0,"-13"3"0"16,7 18-1-16,-10 6-34 16,13-1-3-16,6 1 0 15,11 2-2-15,11 0 0 16,11-3-2-16,12-10-1 15,16-9-2-15,12-5-3 16,6-17-6-16,24 6-10 16,-16-27-14-16,16 2-4 15,-6-20-1-15,8 1 0 16</inkml:trace>
  <inkml:trace contextRef="#ctx0" brushRef="#br0" timeOffset="161625.1609">11149 8519 95 0,'-22'36'40'15,"-12"5"2"-15,3 14-3 16,-7-3-29-16,8 3-5 16,1-2 1-16,6 0-3 15,7-4 0-15,5-7-1 16,6-6 1-16,8-11-3 15,4-7 1-15,9-10-1 16,3-8 0-16,6-9 0 16,2-6 0-16,4-6 0 15,0-7 1-15,2 2-1 16,-3-2-2-16,-1 7 3 0,-2 0-1 15,-7 12 0-15,-1 7 0 16,-5 9 0-16,-5 14-2 16,-5 2-1-16,1 12-4 15,-9-12-8-15,15 20-8 16,-20-26-9-16,21 8-9 15,-12-25 0-15,32 14-2 16,-4-23 2-16</inkml:trace>
  <inkml:trace contextRef="#ctx0" brushRef="#br0" timeOffset="162361.2345">12739 8658 87 0,'-26'-15'39'0,"-14"-1"-1"16,12 12 0-16,-17 3-33 15,3 13 0-15,-4 10-2 16,6 14 0-16,1 6 1 16,8 6-1-16,9 0 0 0,7-1-1 15,11-9 1-15,14-9-2 16,17-17 2-16,10-22-2 15,16-14-2-15,12-15 1 16,8-17 0-16,5-7 0 16,0-10-1-16,-3-2 1 15,-8 0-1-15,-7 5 0 16,-13 8 2-16,-13 10-1 15,-12 14 0-15,-12 12 0 16,-10 26 0-16,-13 6 0 16,-8 29 0-16,-7 20 0 15,-4 15 0-15,-3 11 1 16,4 8-1-16,2 1-2 15,13 0-1-15,9-14-4 16,24 0-7-16,-2-31-9 0,27 0-16 16,-3-24 0-16,12-7-2 15,-3-20 2-15</inkml:trace>
  <inkml:trace contextRef="#ctx0" brushRef="#br0" timeOffset="162743.2727">13223 8705 77 0,'-13'10'39'16,"15"9"0"-16,-2-19 0 16,33 21-25-16,-5-17-11 15,9 1-1-15,6-6 0 16,4-2 0-16,-1-3-1 0,-2-5 0 15,-8 0-1-15,-5-4 0 16,-13-2 1-16,-10-1-2 16,-10 0 1-16,-10-3 0 15,-7-1 0-15,-9 3-1 16,-2 7 1-16,-6 6 0 15,-4 8 0-15,0 12 0 16,2 8 1-16,0 9 1 16,8 10 0-16,8 2-1 15,7 1 2-15,18-5-2 16,14-4 0-16,15-10-3 15,18-7-1-15,10-22-9 16,26 3-13-16,-8-23-12 16,11-2-3-16,-10-14-1 0,7 0 1 15</inkml:trace>
  <inkml:trace contextRef="#ctx0" brushRef="#br0" timeOffset="163232.3216">14126 8227 104 0,'-25'30'40'16,"6"19"0"-16,-11-4-10 16,8 17-25-16,-1 1-2 15,7 7 1-15,0-3 0 16,6 6-1-16,1-8 0 15,5-7-1-15,2-9 0 16,2-9-1-16,2-11 1 0,1-11-2 16,-3-18 0-16,0 0 0 15,10-9 0-15,-1-12 0 16,-4-4-2-16,6-4 1 15,1-5-1-15,-1 0 1 16,3-1-1-16,2 6 1 16,3 9-1-16,-1 3 1 15,4 8 1-15,0 7 0 16,-1 9 0-16,1 7 1 15,-1 5 1-15,-1 4-2 16,-4-1 2-16,-2 5-2 16,-6-2 2-16,-8 0-2 15,-6-3 1-15,-9-3-2 16,-8-4 1-16,-10-2-1 0,-5-5 0 15,-1-10-1-15,0-1-1 16,-1-13-4-16,16 3-6 16,-5-20-8-16,29 8-13 15,0-13-5-15,19 3-3 16,7-7 3-16</inkml:trace>
  <inkml:trace contextRef="#ctx0" brushRef="#br0" timeOffset="163630.3614">14609 8593 89 0,'-9'20'39'0,"2"10"0"16,-10-5 0-16,9 7-29 15,-7-3-5-15,1 6-1 16,2-2 0-16,4-2-2 15,0-1 1-15,2-3-1 16,2-7 0-16,2-5-1 16,2-15 0-16,2 10-1 15,-2-10 0-15,10-20 1 16,0 0-2-16,0-5 1 15,1-3-2-15,3-6 2 16,-1-3-2-16,1-1 2 16,0-2-1-16,0 2 1 15,-3 3 0-15,0 7 0 16,-1 4 0-16,-1 8 0 0,3 8-2 15,-2 3 0-15,4 15-3 16,-1-3-3-16,14 16-7 16,-9-20-7-16,24 18-8 15,-9-15-8-15,16 5-1 16,-3-11 1-16,12 0 3 15</inkml:trace>
  <inkml:trace contextRef="#ctx0" brushRef="#br0" timeOffset="163826.381">15219 8508 71 0,'-7'-17'38'16,"7"17"1"-16,-26-10 0 15,10 28-18-15,-14-4-14 16,7 14-2-16,-5 10-2 16,5 9 0-16,0 3 1 15,9 2-3-15,6-1 0 0,5-8-2 16,14-4-2-16,3-20-10 15,19 4-11-15,-5-28-15 16,9-7-1-16,-4-14-1 16,6-7 2-16</inkml:trace>
  <inkml:trace contextRef="#ctx0" brushRef="#br0" timeOffset="163976.396">15245 8262 86 0,'-24'-16'39'0,"7"13"-2"16,3 5 1-16,14-2-24 15,24 14-37-15,-11-14-11 16,22 10-5-16,1-6 0 0,17 7 1 16</inkml:trace>
  <inkml:trace contextRef="#ctx0" brushRef="#br0" timeOffset="164277.4261">15711 8394 116 0,'-24'19'39'0,"-11"-9"0"16,12 16-6-16,-10-9-28 15,10 6-1-15,2-1-1 16,12 4-1-16,8 0-1 16,7-3 1-16,9-1-2 15,8-2 1-15,7-2-1 0,0 0 0 16,2-2 0-16,-7 0 1 15,-5 2 0-15,-9 3-1 16,-10 2 1-16,-10 0-3 16,-9 4 1-16,-10-4-3 15,-1 7-6-15,-13-19-11 16,13 10-9-16,-11-19-10 15,10 3-1-15,-1-13 0 16,12-5 0-16</inkml:trace>
  <inkml:trace contextRef="#ctx0" brushRef="#br0" timeOffset="165005.4989">16881 7927 66 0,'-28'1'38'0,"-11"14"-2"16,-7 17 4-16,-17 3-16 15,2 25-14-15,-17 1-3 16,3 17-2-16,1 4 0 16,8 6-2-16,13-3 0 15,15-3-2-15,22-4 0 16,18-8-1-16,25-13-1 15,24-14-2-15,27-9-4 16,6-24-16-16,26 0-14 0,-7-17-1 16,3-8-1-16,-11-9 0 15</inkml:trace>
  <inkml:trace contextRef="#ctx0" brushRef="#br0" timeOffset="165546.553">17027 8529 63 0,'2'-13'35'16,"4"0"0"-16,-6-3 2 16,0 16-16-16,3-22-11 15,-3 22-5-15,0 0 1 16,0 0-2-16,0 0 0 15,-13 31 0-15,5-3-2 16,1 6 0-16,-4 4 0 16,0 4 0-16,1-3 1 15,-1 2-2-15,4-8 2 16,2-4-2-16,2-13 1 15,3-16-1-15,0 0 1 16,18-11-1-16,-4-15-1 0,5-9 1 16,3-9-2-16,1-4 2 15,1-5-1-15,-1-1 0 16,-1 1 0-16,-4 7 1 15,-1 7-1-15,-3 10 0 16,-3 8 0-16,0 7 0 16,3 12-1-16,3 6-1 15,5 7-2-15,3 1-1 16,11 6-5-16,-5-13-9 15,22 15-7-15,-16-20-5 16,14 9-7-16,-11-12 0 16,6 4 2-16,-15-10 9 15</inkml:trace>
  <inkml:trace contextRef="#ctx0" brushRef="#br0" timeOffset="165929.5913">17700 8361 121 0,'0'0'38'16,"0"0"-6"-16,-24 0 0 16,13 12-25-16,-6 1-2 15,3 7 0-15,-3 7-1 16,2 3-1-16,-3 7 0 15,8 0-1-15,4-2 1 16,6-2-3-16,7-3 0 16,10-6 0-16,7-12 0 15,8-7 0-15,4-8 0 16,3-9 0-16,2-6 0 15,-1-6 0-15,-4-3 0 16,-4-3 0-16,-6 2 0 16,-6 4 0-16,-6 1 0 15,-5 8 0-15,-9 15 0 0,6-10 0 16,-6 10 0-16,-11 26 0 15,4-1 0-15,1 0 0 16,0 4 0-16,6-3 0 16,9 3 0-16,3-10-6 15,17-3-2-15,2-21-5 16,21 6-6-16,-10-25-6 15,19 9-5-15,-17-20-9 16,9 2 1-16,-11-12 1 16,-5-1 4-16</inkml:trace>
  <inkml:trace contextRef="#ctx0" brushRef="#br0" timeOffset="166425.6409">18410 8075 116 0,'-4'-23'37'16,"4"23"4"-16,0 0-8 15,-12 17-27-15,4 8 0 16,2 16-3-16,-5 6 1 15,0 10-2-15,1 9 1 16,0 3-2-16,-3 0 0 16,2 1 1-16,-1-6-2 15,4-7 0-15,1-10 0 16,3-6 0-16,3-14 0 15,2-10 0-15,-1-17 0 16,15-2 0-16,-4-15 0 16,5-8 0-16,0-8 0 15,2-5 0-15,0-6 0 16,0 0 0-16,0 2 0 0,-1 6-2 15,-3 7 2-15,3 12 0 16,-2 10 0-16,3 10-1 16,1 13 1-16,0 7 0 15,3 10-1-15,-1-1 1 16,4 4-1-16,-3-4 1 15,-3 0 0-15,-2-5 0 16,-6-5-1-16,-7-4 1 16,-6-5 0-16,-10-5 0 15,-6-6 0-15,-7-4 0 16,-6-4-2-16,-2-6-1 15,4-2-2-15,-3-15-7 16,21 13-5-16,-8-28-8 16,30 17-6-16,-2-16-6 0,23 5-4 15,5-7 2-15,19 2 2 16</inkml:trace>
  <inkml:trace contextRef="#ctx0" brushRef="#br0" timeOffset="166995.6979">19132 7942 110 0,'-12'2'41'0,"-4"0"0"15,7 18 0-15,-10 1-34 16,9 12-4-16,2 5 0 0,0 13-2 15,0 8 1-15,-2 8-1 16,2 2 1-16,2-2-2 16,1-4 0-16,0-2 1 15,1-9 1-15,2-6-2 16,3-11 0-16,0-11 0 15,5-10 0-15,-6-14 0 16,20 1 0-16,-6-12 0 16,1-6-2-16,1-5 2 15,3-4-1-15,-1-4 0 16,5-5 0-16,1-2 0 15,1 1 1-15,-3 4-1 16,-1 7 0-16,1 4 1 16,-2 9 0-16,-2 9 0 15,-5 14-1-15,-4 11 1 0,-2 10 0 16,-2 2 0-16,-1 7 0 15,-4 0 0-15,0 5-1 16,-4-4 1-16,-3-6 1 16,-5-4 0-16,-4-5-1 15,-6-7 1-15,-5-6 0 16,-3-6-1-16,-3-7 0 15,1-9 0-15,3-3-1 16,5-8-3-16,8-1-1 16,2-16-7-16,19 12-3 15,-8-23-8-15,26 21-7 16,-9-16-4-16,19 12-5 15,0-4-1-15,10 6 3 16</inkml:trace>
  <inkml:trace contextRef="#ctx0" brushRef="#br0" timeOffset="167229.7213">19848 8326 122 0,'-9'14'42'0,"-2"17"0"15,-13-7-8-15,4 15-31 16,-2 1 0-16,2 5-1 15,1 2-1-15,4-4 0 16,5-2-2-16,7-10-1 16,8-5-2-16,-1-15-5 15,16 0-8-15,-12-22-8 16,20 3-8-16,-10-20-8 15,11-2 0-15,-4-17 1 0</inkml:trace>
  <inkml:trace contextRef="#ctx0" brushRef="#br0" timeOffset="167755.7739">20392 8206 108 0,'-34'11'40'16,"-14"-6"1"-16,12 11-6 16,-9-4-31-16,6 5-1 15,5 1 0-15,3 3-1 16,10 0-1-16,7 1 0 15,10-3 0-15,11-1-1 16,8-3 0-16,9-1 0 16,5-4 0-16,8 1 0 15,2-3 0-15,3 4 0 16,-4 2 0-16,-3 2 1 15,-6 2-1-15,-8 3 1 0,-10 1 0 16,-7 2 0-16,-14 1-1 16,-9-1 1-16,-10 0 0 15,-8-2 0-15,-3-1 0 16,-5-2-1-16,2-1-1 15,1-7-2-15,10 2-3 16,-2-17-7-16,23 10-10 16,-10-27-8-16,22 6-10 15,0-15-2-15,12-3 2 16,-3-14 1-16</inkml:trace>
  <inkml:trace contextRef="#ctx0" brushRef="#br0" timeOffset="167928.7912">19942 7986 105 0,'-35'4'40'0,"13"5"2"16,1-6-4-16,16 8-29 15,15 0-30-15,-10-11-19 16,18-5-1-16,-18 5 1 15,28-10-1-15</inkml:trace>
  <inkml:trace contextRef="#ctx0" brushRef="#br0" timeOffset="168736.872">20857 7913 72 0,'14'-27'39'15,"-5"0"-2"-15,6 6 1 16,-9-7-16-16,-6 28-18 16,13-12 0-16,-13 12-1 15,2 23-1-15,-6 4 1 0,-7 14 0 16,-4 12-1-16,-4 6 0 15,0 6-1-15,-6 6 1 16,1 1-1-16,-2-3 1 16,4-1-1-16,-1-13 0 15,9-6 0-15,2-8-1 16,8-13 1-16,5-10 0 15,-1-18 0-15,26 3 0 16,-7-17-1-16,8-5 1 16,-1-7-1-16,1-4 0 15,-1-1 1-15,-3 0-1 16,-3 5 0-16,-3 3 0 15,-3 8 0-15,-14 15 0 16,15-5 0-16,-13 19 0 0,0 8 1 16,-1 7-2-16,0 4-1 15,3 4-1-15,6-1-1 16,8 2-8-16,-3-21-6 15,27 7-10-15,-13-24-12 16,18-3 0-16,-4-20-1 16,8-6 2-16</inkml:trace>
  <inkml:trace contextRef="#ctx0" brushRef="#br0" timeOffset="169053.9037">21408 7595 110 0,'-6'11'40'0,"8"15"2"16,16 14-2-16,-10 4-38 16,13 3 1-16,7 12-2 15,1 7 1-15,0-2 0 16,-3 4-1-16,-7 4 0 15,-6 1-1-15,-8 1 0 16,-8 1 0-16,-10-4 0 16,-11-3 1-16,-9-3-2 15,-7-5 0-15,-6-7 0 16,-2-11-1-16,5-6-2 15,-3-20-11-15,23 3-12 16,-6-21-13-16,29 2 0 0,-11-25-2 16,26-1 1-16</inkml:trace>
  <inkml:trace contextRef="#ctx0" brushRef="#br0" timeOffset="169938.9922">22503 8013 61 0,'0'0'37'0,"8"-18"-1"16,-8 18 2-16,-1-15-20 15,1 15-11-15,0 0-2 16,-2 19 1-16,-3 1-1 16,5 15-2-16,-7 5 1 15,0 12-2-15,-2 5-1 16,-3 8 0-16,-3-2-1 0,0 0 1 15,1-6-1-15,0-5-2 16,6-6-2-16,-2-17-5 16,17 0-25-16,-7-29-4 15,1 12-1-15,-1-23 0 16</inkml:trace>
  <inkml:trace contextRef="#ctx0" brushRef="#br0" timeOffset="170137.012">22225 8318 100 0,'-20'-13'39'0,"20"13"1"16,-14-5-1-16,28 12-33 0,-3-3-3 16,14-3-1-16,14-3-2 15,8-2-2-15,11 2-1 16,1-13-6-16,18 10-17 15,-11-17-12-15,13 6 1 16,-15-9-3-16,7 3 2 16</inkml:trace>
  <inkml:trace contextRef="#ctx0" brushRef="#br0" timeOffset="170565.0548">23112 7824 90 0,'0'0'38'0,"-18"-15"0"16,18 15 1-16,-28 14-24 15,16 2-10-15,0 6-2 0,1 11 1 16,-4 8-2-16,2 7 0 16,-6 8 0-16,-2 7 0 15,-4-1-1-15,2 3-1 16,2-4 1-16,3-10-1 15,3-6 0-15,4-8 1 16,8-13-1-16,6-8 0 16,9-11 1-16,7-9-1 15,9-10 0-15,1-4 1 16,4-5-1-16,-2-5 1 15,-1 2-1-15,0-2 1 16,-3 6-1-16,-8 4 0 16,-6 7 0-16,-13 11-1 15,16 0 1-15,-13 12-1 0,-1 6-1 16,1 4 0-16,2 7-2 15,0-3-1-15,11 8-4 16,-2-16-6-16,22 13-7 16,-13-26-5-16,24 5-11 15,-6-14-2-15,14-4 3 16,-7-12 0-16</inkml:trace>
  <inkml:trace contextRef="#ctx0" brushRef="#br0" timeOffset="170970.0953">23611 8222 101 0,'-39'-2'39'15,"5"11"1"-15,-14-2-4 16,10 12-30-16,-5 6-1 0,2 6-2 16,8 2 0-16,6 3 0 15,8 1-1-15,12-4 0 16,10 0-1-16,13-9 0 15,11-8-1-15,10-7 0 16,6-9 0-16,5-9 0 16,1-7 0-16,-2-5 0 15,-3-6 0-15,-5-1 0 16,-9-2 1-16,-7 0-1 15,-9 3 0-15,-6 4 0 16,-7 6 0-16,-4 5 0 16,3 12 0-16,-21-4-1 15,7 13 1-15,1 6-1 0,2 8 1 16,-1 3-1-16,6 6 0 15,-2 1 0-15,8 2-2 16,4-5-1-16,9-2-1 16,4-11-4-16,19 3-8 15,-12-30-6-15,26 2-15 16,-3-19-1-16,16-4 0 15,-3-14 2-15</inkml:trace>
  <inkml:trace contextRef="#ctx0" brushRef="#br0" timeOffset="171180.1163">24340 7991 107 0,'-43'59'38'0,"4"14"2"15,-14-1-2-15,16 10-35 16,-4-7-2-16,10-6-2 15,11-6 0-15,10-11-2 16,12-4-6-16,-6-25-17 16,24-3-13-16,-9-19 0 15,7-5-1-15,-9-15 1 16</inkml:trace>
  <inkml:trace contextRef="#ctx0" brushRef="#br0" timeOffset="171346.1329">23918 8201 116 0,'0'0'42'15,"5"-15"1"-15,30 21-3 0,12-4-39 16,14 1-3-16,13 6-3 16,4-8-9-16,19 12-22 15,-20-9-5-15,2 10-1 16,-18-5-1-16</inkml:trace>
  <inkml:trace contextRef="#ctx0" brushRef="#br0" timeOffset="172278.2261">2592 10612 83 0,'15'-28'38'16,"3"8"-2"-16,-15-1 0 16,-3 21-29-16,0 0-1 15,-2 9-1-15,-14 18-2 16,-1 13 1-16,-5 8-3 15,1 4 0-15,1 4-1 16,1-1-1-16,9 1-4 16,0-21-9-16,21 0-23 15,-2-23 0-15,14-10 0 0,0-18-3 16</inkml:trace>
  <inkml:trace contextRef="#ctx0" brushRef="#br0" timeOffset="172442.2425">2648 10189 112 0,'-34'-10'38'0,"11"13"0"16,3-3-5-16,20 0-39 15,10 12-28-15,8-17-4 16,22 4 0-16,2-6-1 15</inkml:trace>
  <inkml:trace contextRef="#ctx0" brushRef="#br0" timeOffset="172682.2665">3314 10062 106 0,'-20'10'38'15,"6"18"1"-15,-5-5-3 16,8 19-32-16,-6 10-2 15,2 12 1-15,1 9-3 16,2 8 1-16,2 2-2 16,2-1-1-16,1-3-4 15,-7-16-10-15,14 1-22 16,-6-22 0-16,7-7-1 15,-3-21-1-15</inkml:trace>
  <inkml:trace contextRef="#ctx0" brushRef="#br0" timeOffset="172863.2846">3007 10600 109 0,'-24'-13'40'0,"24"13"1"16,-14-7-1-16,36 8-35 15,3-2-4-15,17-7-1 16,17 0-3-16,7-9-6 15,21 12-22-15,-10-12-9 16,8 9 0-16,-10-5-1 16</inkml:trace>
  <inkml:trace contextRef="#ctx0" brushRef="#br0" timeOffset="173606.3589">4516 10424 93 0,'7'-12'39'0,"4"8"-1"16,-11 4 0-16,0 0-32 15,0 0-3-15,0 11 0 16,-11 9-1-16,-3 13 1 15,-5 8-1-15,-5 7 1 16,4 2-2-16,1 2 1 16,3-6 0-16,7-4 0 15,7-12-1-15,12-13 0 0,7-12-1 16,13-16 1-16,6-12-1 15,10-9 0-15,3-8 1 16,1-5-1-16,-3-3 0 16,-3 2-1-16,-6 7 1 15,-10 6 0-15,-7 11 0 16,-9 6 0-16,-12 16-1 15,0 0 1-15,-4 17 0 16,-3 9 0-16,-1 10 0 16,1 7 0-16,2 3 0 15,3 5 0-15,7-4 1 16,6-6 0-16,7-6-1 15,8-13 1-15,7-14 0 16,8-10 1-16,3-14-1 16,3-12 0-16,0-11-1 0,-2-7 1 15,-7-6-1-15,-4 0-1 16,-7 2 1-16,-9 2-2 15,-6 11 1-15,-7 6-3 16,1 13-3-16,-10 1-9 16,14 21-6-16,-10-4-15 15,0 0-3-15,12 6 0 16,8 4 0-16</inkml:trace>
  <inkml:trace contextRef="#ctx0" brushRef="#br0" timeOffset="173839.3822">5664 10384 81 0,'0'13'41'16,"-4"6"1"-16,-15 2 0 16,9 15-16-16,-9 0-23 15,3 3 0-15,0 4-2 16,2 1 1-16,1 0-3 15,6-3 1-15,7-8-3 16,2-11-2-16,15 0-9 16,-17-22-12-16,29-13-14 15,-12-13 0-15,13-3-1 16,-10-17 2-16</inkml:trace>
  <inkml:trace contextRef="#ctx0" brushRef="#br0" timeOffset="173974.3957">5617 10151 117 0,'-29'-25'38'0,"7"16"0"15,2-2-9-15,20 11-39 16,0 0-22-16,23-8-7 16,11 5 0-16,2-8-1 15</inkml:trace>
  <inkml:trace contextRef="#ctx0" brushRef="#br0" timeOffset="174213.4196">6254 9953 111 0,'-23'33'41'0,"7"19"1"16,-16-1-2-16,17 13-35 0,-10 7-3 15,6 6 1-15,4 4-3 16,5-2 1-16,3-5-3 15,7-7 0-15,7-7-5 16,-3-20-9-16,21 2-17 16,-13-27-9-16,15-8 2 15,-5-23-2-15</inkml:trace>
  <inkml:trace contextRef="#ctx0" brushRef="#br0" timeOffset="174470.4453">6626 9803 115 0,'0'0'42'0,"0"20"1"16,-14 20-1-16,12 23-37 16,-15 4-2-16,3 12 0 15,-1 5-1-15,0 8-2 16,-1 1 0-16,2-5 0 15,0-5-3-15,-1-11 0 16,8-6-5-16,-5-17-4 16,14 2-12-16,-17-31-8 15,17-1-10-15,-2-19 0 16,13-14 0-16,-3-14 1 15</inkml:trace>
  <inkml:trace contextRef="#ctx0" brushRef="#br0" timeOffset="175282.5265">7826 10362 68 0,'4'-19'39'15,"-4"19"-2"-15,0 0 2 16,0 0-19-16,-22 20-14 16,7 1 0-16,-3 1-3 15,-2 11 2-15,-3 2-3 16,0 5 2-16,0-4-2 15,2 2 0-15,5-8 0 16,5-3 0-16,7-10-1 16,4-17 0-16,12 5 0 15,8-18 0-15,9-10 0 16,3-8-1-16,7-6 1 15,3-6-1-15,0-2 1 16,-1 1-2-16,-5 3 2 0,-4 5-1 16,-8 7 1-16,-4 10-1 15,-6 6 1-15,-1 11-1 16,-13 2-1-16,11 24 3 15,-10 1-3-15,1 9 1 16,-2 7-2-16,2 7 1 16,5 2-2-16,-1-6 0 15,12 0-3-15,1-14-7 16,27 2-11-16,-10-27-12 15,24-4-3-15,2-22-1 16,8-4 1-16</inkml:trace>
  <inkml:trace contextRef="#ctx0" brushRef="#br0" timeOffset="175574.5557">8718 10223 112 0,'-26'-6'38'16,"7"16"5"-16,-14 2-9 15,4 17-29-15,-3 5-2 16,5 10 1-16,1 3-3 15,10 4 2-15,10-4-2 16,9-3 1-16,14-9-1 16,9-9 1-16,12-14-2 15,10-12 1-15,1-12 0 16,-1-7-1-16,-6-9 0 15,-9-5 0-15,-8-4 0 16,-16-1-4-16,-9 2 2 16,-14 0-5-16,-7 10-1 0,-13-14-9 15,15 18-6-15,-18-9-16 16,14 17 0-16,-2 1 0 15,15 8 0-15</inkml:trace>
  <inkml:trace contextRef="#ctx0" brushRef="#br0" timeOffset="176153.6136">10125 9833 94 0,'0'0'38'0,"0"0"0"15,-17 15-2-15,6 24-31 16,-8 6 1-16,0 15-2 16,-5 8-1-16,2 8 0 15,-1 1-2-15,4 2 0 16,4-8-3-16,6-10 0 15,14-3-5-15,-2-24-15 0,25-2-15 16,-3-19-2-16,15-7-1 16,-1-19 2-16</inkml:trace>
  <inkml:trace contextRef="#ctx0" brushRef="#br0" timeOffset="176866.6849">10406 10138 89 0,'-24'15'40'0,"-9"3"1"15,6 18-1-15,-11-3-18 16,13 12-18-16,5-4-2 16,8 4 1-16,9-3-2 15,11-3 1-15,9-12-2 16,10-5 1-16,8-13 0 15,5-8-1-15,1-13 0 0,5-7-1 16,-7-8 2-16,-5-4-4 16,-5-6 4-16,-7-2-3 15,-10 1 2-15,-11 0-1 16,-5 4 2-16,-10 5-3 15,-1 5 2-15,-2 8 1 16,-2 6-2-16,3 8 1 16,6 5 0-16,10-3 0 15,0 19 0-15,13-8 0 16,5 1 0-16,10-3 0 15,5-2 1-15,6-1 0 16,2-5 0-16,0-2-1 16,-3 1 1-16,-7 2 0 0,-6 0 1 15,-6 7-1-15,-9 2 0 16,-6 4 0-16,-6 4-2 15,-7 4 2-15,-5 3-1 16,-1 3 0-16,-5-1-1 16,4 1 1-16,0-2-1 15,3-8 1-15,6 0 0 16,7-19 0-16,0 0 0 15,23-1 0-15,1-20 2 16,5-7-4-16,7-8 4 16,-1-4-3-16,1-6 3 15,-2 1-2-15,-4 4 1 16,-4 4-1-16,-7 9 0 15,-5 6 3-15,-14 22-3 0,10-6 0 16,-10 20 0-16,-4 10 0 16,1 9-3-16,2 1 3 15,5 4-3-15,4 0 0 16,10-1-3-16,5-9-1 15,20 2-9-15,-3-24-3 16,21 7-12-16,-8-19-7 16,13 0-2-16,-8-16-2 15,5-1 6-15</inkml:trace>
  <inkml:trace contextRef="#ctx0" brushRef="#br0" timeOffset="177362.7345">11520 10140 108 0,'-43'-7'40'0,"4"14"1"16,-12-7-3-16,14 15-32 0,-6 7-1 15,8 6-2-15,6 8-1 16,8 2 1-16,5 0-1 16,9 0-1-16,7-5 0 15,9-5 0-15,5-9-1 16,5-8 0-16,5-8 1 15,10-9-1-15,-1-10 1 16,4-6-3-16,4-7 3 16,-4-7-1-16,1-1 0 15,-3-2-1-15,-3 2 2 16,-5 4-3-16,-5 9 2 15,-6 6 0-15,-16 18 0 16,14 4-1-16,-14 18 0 16,-8 15 1-16,-2 16-1 0,-9 12 1 15,-2 11-1-15,-3 10 2 16,-5 6-2-16,0-1 1 15,0-3 0-15,-2-6-1 16,2-10 1-16,1-12-1 16,4-12 1-16,-2-14-1 15,3-15 0-15,1-15 0 16,2-14 1-16,4-14 1 15,0-9-2-15,2-10-1 16,8-11-2-16,-2-16-5 16,15 1-5-16,-7-15-4 15,24 17-12-15,-9-8-9 16,19 11 0-16,-1-1-4 15,12 17 7-15</inkml:trace>
  <inkml:trace contextRef="#ctx0" brushRef="#br0" timeOffset="178087.807">11909 10223 81 0,'-11'-5'41'16,"11"5"-1"-16,0 0 1 15,11 7-14-15,3-7-24 16,4 0 0-16,5-3-2 16,4-2 0-16,2-1 0 0,5-2-1 15,0-1 1-15,-1-6-1 16,-3 0 0-16,-3-4 0 15,-6-3 1-15,-6-3-1 16,-6 0 0-16,-8 1 0 16,-6 0 0-16,-9 7 1 15,-6 8-1-15,-7 7 0 16,-5 11 1-16,-4 10 0 15,-2 9 0-15,2 9 1 16,3 3-1-16,8 3-1 16,6-1 0-16,15-4 2 15,8-7-3-15,13-7 2 16,9-8-1-16,14-10 0 15,8-10 0-15,7-7 2 0,0-6-1 16,0-4-2-16,-4-2 2 16,-3 0-1-16,-8 0 2 15,-9 4-4-15,-10 5 2 16,-6 7 0-16,-15 7-1 15,3 11 1-15,-12 7 1 16,-1 7-1-16,-8 4-1 16,2 6 1-16,-1 0-1 15,1 2 2-15,0-5-2 16,7-8 2-16,2-5-2 15,4-8 2-15,3-11-1 16,0 0 1-16,13-20-1 16,-4 0 2-16,2-8-2 15,2-4 0-15,2-6 0 16,3-2 0-16,-1 4 0 0,5-1 0 15,1 2 0-15,0 5 0 16,4 8 0-16,-2 5 0 16,1 9-4-16,-3-6-7 15,11 17-4-15,-17-16-6 16,20 20-6-16,-13-20-11 15,23 7-3-15,0-14-1 16,22 3 2-16</inkml:trace>
  <inkml:trace contextRef="#ctx0" brushRef="#br0" timeOffset="178992.8975">13867 9667 73 0,'-15'-6'40'0,"4"7"-3"0,-6 2 3 15,10 17-18 1,-4-9-17-16,2 13-1 0,3 7-1 15,1 12 1-15,-3 9-1 16,2 11 0-16,-7 5 0 16,4 7-2-16,-7 0 0 15,2-2 1-15,-2-8-1 16,2-8 0-16,2-9-1 15,2-13 1-15,2-9-2 16,3-12 2-16,5-14 0 16,0 0-1-16,9-10 0 15,1-9 0-15,2-4 0 16,1-3 0-16,3-5 1 15,2-2-2-15,2 2 2 16,0 2-2-16,2 4 1 0,-2 9 0 16,0 6 0-16,-1 7-1 15,1 11 1-15,-2 7-1 16,-1 7 0-16,-2 6 1 15,-1 5-1-15,-3 0 1 16,-3 1-1-16,-5-2 2 16,-7-3-2-16,-6-3 2 15,-10-8-1-15,-7-2 0 16,-9-9 0-16,-6-6-1 15,-1-5-1-15,-5-8 0 16,9-3-2-16,1-8-3 16,17 5-7-16,0-19-6 15,33 17-11-15,-4-12-10 16,22 8 3-16,3-2-1 0</inkml:trace>
  <inkml:trace contextRef="#ctx0" brushRef="#br0" timeOffset="179391.9374">14131 10295 74 0,'12'14'43'0,"-12"-14"-5"16,11 13 5-16,-11-13-14 15,25 1-24-15,-7 0-3 16,12 1 1-16,6-3-1 15,6-2-2-15,2-5 3 16,7-4-2-16,-7-3 1 16,-1-2-1-16,-6-5 0 0,-9-1 0 15,-11-4-1-15,-9 0 2 16,-13 0-2-16,-7 1 0 15,-9 2 0-15,-8 3 0 16,-6 10 0-16,-7 10 0 16,-2 14 0-16,-1 9 1 15,2 9-1-15,7 8 1 16,9 5-2-16,9 1 2 15,15 0-2-15,13-8 1 16,21-4-4-16,9-10 0 16,18 2-8-16,-4-22-4 15,23 10-9-15,-17-20-15 16,11 3-2-16,-9-10 1 15,5 1 0-15</inkml:trace>
  <inkml:trace contextRef="#ctx0" brushRef="#br0" timeOffset="180328.031">15698 10061 95 0,'0'0'38'15,"0"0"0"-15,0 0-5 16,0 0-25-16,2 19-2 16,-12 0-1-16,4 11-2 0,-5 5-1 15,-2 8 0-15,-2 3 0 16,-2 3 0-16,2-3-2 16,2-1 1-16,0-7-1 15,4-8 3-15,0-9-2 16,6-7 0-16,3-14 0 15,0 0-1-15,5-17 1 16,1-6-1-16,1-9 2 16,2-3-1-16,4-7 1 15,-1-3-2-15,5-3 1 16,-1-2-1-16,4-2 2 15,3 4-2-15,1 4 0 16,4 6-1-16,0 7 1 0,2 8 0 16,1 10 0-16,2 10 0 15,-3 11-1-15,-4 7 0 16,0 7 1-16,-3 4-1 15,-5 8 0-15,-2-2 1 16,-7 4-1-16,-6-1 0 16,-7 2-1-16,-10-1 1 15,-11-1 0-15,-7-3 0 16,-6-3-1-16,-9-5 2 15,0-2-2-15,-1-8 3 16,4-4-1-16,6-4 0 16,9-5 0-16,6-3 0 15,8-1 0-15,15 3 0 16,-14-3 0-16,14 3 1 0,0 22-1 15,-1 6 1-15,-3 8 0 16,-1 14 0-16,-5 7-1 16,-5 8 0-16,-3 6-1 15,-4-1-1-15,-1-2-3 16,-4-13-5-16,11 2-6 15,-7-26-5-15,21 2-12 16,2-33-6-16,9 12 1 16,9-31-2-16</inkml:trace>
  <inkml:trace contextRef="#ctx0" brushRef="#br0" timeOffset="180810.0792">16557 9891 108 0,'-18'8'38'16,"-2"0"2"-16,2 16-6 16,-15-2-27-16,0 11-1 15,-4 1-3-15,3 10 1 16,7-2-1-16,5 2-2 0,8-1-1 15,10-6 0-15,10-7-1 16,11-7 2-16,11-11-1 16,8-7-1-16,6-11 2 15,4-8 1-15,-3-5 0 16,0-8-1-16,-7-2 1 15,-7-3-1-15,-10 0-2 16,-8-2 3-16,-11 3-3 16,-8 0-1-16,-3 3 0 15,-6 4-1-15,1 9-1 16,-6 4 0-16,8 14-3 15,-6-4-7-15,23 22-5 16,-3-21-16-16,2 25-2 16,11-16-1-16,16 4 0 15</inkml:trace>
  <inkml:trace contextRef="#ctx0" brushRef="#br0" timeOffset="181184.1166">17223 9826 121 0,'-33'9'39'16,"-18"-3"2"-16,4 19-7 16,-2-5-30-16,3 2-1 15,7 0-1-15,7 2 0 16,11 1 0-16,11-2-1 15,15-3 0-15,14-5-1 16,13-5 0-16,7 0 0 0,4-2 0 16,2 0 0-16,-1-1 0 15,-6 4 0-15,-8 4 0 16,-12 4 1-16,-14 6-1 15,-12 6-2-15,-10 4 0 16,-8-1 2-16,-7 3-3 16,-6-1 2-16,2-3-2 15,2-3 0-15,7-3-3 16,3-12 0-16,22 1-7 15,3-16-7-15,17-10-18 16,5-15-3-16,23 1 4 16,1-14-2-16</inkml:trace>
  <inkml:trace contextRef="#ctx0" brushRef="#br0" timeOffset="181555.1537">17741 9844 91 0,'0'0'39'15,"-19"-17"-1"-15,-3 21 2 16,-14-7-22-16,8 15-13 15,-10-1-1-15,6 8-1 16,0 0-1-16,8 7 1 16,6-4-2-16,10 0 1 15,8-3-1-15,10 0 0 16,8-4-1-16,8-5 0 15,4-1 0-15,4-1 0 16,-1 0 0-16,-5 3 1 16,-8 1-1-16,-4 7 1 15,-11 3-1-15,-10 7-1 0,-8 5 0 16,-10 3 1-16,-5 0-1 15,-1 0 1-15,1-1-3 16,3-8 1-16,8-3-3 16,7-14 0-16,20 1-7 15,-2-27-7-15,29 10-7 16,-7-21-16-16,17-2 6 15,1-12-3-15,9-3 4 16</inkml:trace>
  <inkml:trace contextRef="#ctx0" brushRef="#br0" timeOffset="181757.1739">18080 9858 122 0,'12'-8'39'0,"-12"8"0"16,-10 34-8-16,-10-2-25 0,-1 9-2 16,-5 7-2-16,0 7 1 15,4-1-1-15,1 0-1 16,4-6-2-16,7-9 0 15,9-8-3-15,2-15-1 16,19 2-12-16,-8-36-10 16,20 3-13-16,-7-15 0 15,15-4 1-15,-7-18 0 16</inkml:trace>
  <inkml:trace contextRef="#ctx0" brushRef="#br0" timeOffset="181900.1882">18157 9543 94 0,'-29'-26'40'0,"7"12"-2"0,-3 6-2 15,25 8-23-15,0 0-42 16,0 0-12-16,8-12 3 16,10 4-4-16,10 3 3 15</inkml:trace>
  <inkml:trace contextRef="#ctx0" brushRef="#br0" timeOffset="182454.2436">18532 9382 118 0,'-19'14'41'0,"5"12"1"16,-6 0-5-16,10 20-29 15,-7 2-5-15,0 10 1 16,3 5-2-16,-4 8-2 15,2 0 0-15,2 2 0 16,1-7 0-16,1-6 0 16,2-9 0-16,5-8 0 15,0-11 0-15,3-10 0 16,4-8 0-16,-2-14 0 15,12-4 0-15,-3-9 0 16,4-7 0-16,2-4 0 16,2-7 0-16,6-4 0 15,5 0 0-15,1 0 0 16,0 5 0-16,2 7 0 0,0 8 0 15,2 8 0-15,-2 13 0 16,-4 10 0-16,-3 7 0 16,-4 10 0-16,-5 5 0 15,-5 5 0-15,-5-1 0 16,-11 0 0-16,-5 0 0 15,-11-5 0-15,-12-3 0 16,-7-6 0-16,-10-6 0 16,-2-8 0-16,-4-7 0 15,2-11 0-15,5-6-3 16,9-10-1-16,18-2-2 15,7-19-6-15,28 6-4 16,-2-24-9-16,38 14-6 16,-2-18-7-16,25 1-3 15,0-9 2-15,13-2 3 0</inkml:trace>
  <inkml:trace contextRef="#ctx0" brushRef="#br0" timeOffset="182711.2693">19164 9195 92 0,'-18'26'41'15,"-15"5"1"-15,7 19-1 16,-15 1-14-16,12 16-22 16,-3 10-2-16,3 10 1 15,-4 6-4-15,6 2 0 16,0-4 0-16,4-5 0 15,4-8 0-15,5-9 0 16,10-10-2-16,4-17-6 0,18-6-6 16,-5-31-8-16,23 4-9 15,-8-24-10-15,11-4 1 16,-3-17 1-16,6-4 1 15</inkml:trace>
  <inkml:trace contextRef="#ctx0" brushRef="#br0" timeOffset="183064.3046">19099 9922 96 0,'-13'19'41'0,"-7"2"0"15,6 10 0-15,4-14-16 16,6 10-21-16,17-10-1 16,16-2-1-16,9-5 0 15,11-7-2-15,6-6 0 0,6-8 0 16,-4-3 0-16,-1-4 0 15,-7-6 0-15,-9-5 0 16,-8-1 0-16,-16-4 0 16,-14 7 0-16,-11 1 0 15,-13 10 0-15,-11 9 0 16,-8 13 0-16,-12 16 0 15,-8 14 0-15,3 10 0 16,3 7 0-16,6 5 0 16,13-2 0-16,12-4 0 15,18-7 0-15,16-12 0 16,22-7-4-16,2-21-10 15,20 5-5-15,-13-31-10 16,20 13-4-16,-12-19-9 0,12 2 1 16,-7-8 0-16</inkml:trace>
  <inkml:trace contextRef="#ctx0" brushRef="#br0" timeOffset="183899.3881">21091 9568 70 0,'-1'-27'36'0,"-12"-5"0"0,4 4 1 16,-10-11-12-16,9 10-20 15,-14-3 0-15,6 8-2 16,-4-1 1-16,1 8 0 15,-7 4 0-15,-1 15 0 16,-3 7 0-16,-6 17-1 16,-5 14 0-16,-2 14 0 15,-4 14-1-15,-2 13 0 16,-1 10-1-16,3 3 1 15,6 1 0-15,9-4-2 16,12-7-2-16,9-11 0 16,12-9-3-16,8-16 1 15,13-8-5-15,-2-22-6 16,12 7-9-16,-20-29-11 15,9 4-2-15,-12-17-4 0,1 1 6 16</inkml:trace>
  <inkml:trace contextRef="#ctx0" brushRef="#br0" timeOffset="184717.4699">20326 9944 126 0,'-10'0'39'0,"10"0"1"15,0 0-6-15,15-2-32 16,16-2-2-16,12-5 1 15,13 2-1-15,11 0 0 16,6-1 0-16,7 2 0 16,-3-1 0-16,1 6-1 15,-5 0 1-15,-7 2 0 0,-14 0-1 16,-11 0 1-16,-12 4 0 15,-17-2 0-15,-12-3 1 16,-10 13 0-16,-10-4 0 16,-9 4 0-16,-3 5 0 15,-5 5 1-15,-1 3 0 16,4 4-1-16,5-3 0 15,5 7 0-15,11-5 2 16,8-3-3-16,13 0 0 16,11-9 0-16,9-7 0 15,5-7 0-15,10-5 0 16,-1-5 0-16,1-5 0 15,-3-7 0-15,-4-7 0 0,-6-2 0 16,-8-3-2-16,-4-2 2 16,-11-2-1-16,-5 0 1 15,-4 4-1-15,-6 2 0 16,-3 9 1-16,-3 3 0 15,0 5 0-15,2 9-1 16,12 3 1-16,-10 10 0 16,10-10 0-16,14 18 0 15,4-10 0-15,7 0 0 16,4 3 0-16,6-4 1 15,1 3-1-15,0 4 0 16,-2 3 1-16,-6 4-1 16,-4 3 1-16,-6 4-1 15,-5 3 1-15,-11 5-1 0,-4-2 0 16,-3 1 0-16,-4-4 0 15,-2-2 0-15,0-7 0 16,1-5 2-16,2-5-5 16,8-12 4-16,0 0-2 15,0 0 1-15,16-24 1 16,0 1 1-16,3-4-2 15,3-8 0-15,4-2 0 16,0-4 0-16,0 3 0 16,-2 0 0-16,-1 3 0 15,-3 6 0-15,2 3 0 16,-2 8 0-16,1 1-3 15,13 15-9-15,-5-17-4 16,21 23-8-16,-12-23-5 0,30 17-10 16,-1-8-2-16,22 5 1 15,12-1 2-15</inkml:trace>
  <inkml:trace contextRef="#ctx0" brushRef="#br0" timeOffset="193601.3582">2366 11388 58 0,'7'-13'36'0,"-7"13"-1"16,0 0-1-16,0 0-20 16,-9 25-9-16,2 7 0 15,-6 9-1-15,3 12 1 16,-4 12-2-16,1 13-1 15,-3 5 1-15,-1 9-2 16,-2-2 2-16,1 0-1 16,-1-8-1-16,4-10-1 15,0-14 2-15,7-12-1 16,2-15 1-16,11-17-1 15,-5-14 0-15,24-21 0 0,-3-11 0 16,7-7-1-16,5-5 1 16,3-4-1-16,0 0 1 15,3 5-1-15,-5 10 0 16,-2 9 0-16,-3 13 0 15,-5 14 1-15,-6 13-1 16,-4 13 0-16,-7 7 0 16,-1 9 0-16,-4 1 0 15,3 1-1-15,-1-2-2 16,1-10-2-16,10-2-2 15,0-20-3-15,14 2-10 16,-8-27-19-16,19 0 2 16,-5-18-2-16,8-2 2 15</inkml:trace>
  <inkml:trace contextRef="#ctx0" brushRef="#br0" timeOffset="193956.3937">2961 11952 56 0,'-4'-11'37'16,"-11"2"-1"-16,2 16 2 15,-11-1-16-15,4 20-14 16,-4 5-2-16,5 7-1 15,1 6-1-15,6 4 0 16,3-2-1-16,12-2 0 16,7-7-1-16,8-5-1 15,9-14 0-15,12-10 0 16,5-15 0-16,12-12-1 15,4-7 1-15,-1-10-1 16,1-3 0-16,-3-4 0 16,-8 3 1-16,-9 3-2 0,-13 6 2 15,-8 4-2-15,-11 10 1 16,-11 7 0-16,3 10 0 15,-20 9 0-15,5 12-1 16,-4 5 0-16,5 9-1 16,2 4-1-16,8 5-3 15,2-10-6-15,19 14-8 16,-7-28-10-16,18 5-9 15,-1-18-1-15,13-6 1 16</inkml:trace>
  <inkml:trace contextRef="#ctx0" brushRef="#br0" timeOffset="194512.4493">3700 12045 83 0,'-20'12'39'0,"3"15"-1"15,-10-4-1-15,11 9-31 16,-9 5-2-16,7 5 0 15,3-3-1-15,2 0 0 16,4-7-1-16,3-4-1 16,6-7 0-16,0-21 0 15,13 8 0-15,1-20-1 16,2-7 1-16,1-9-1 15,2-5 0-15,0-6 0 16,-2-2 0-16,1-2 0 16,-4 5 0-16,-2 1 0 15,-3 9 0-15,-2 3 0 0,-1 8 0 16,-6 17 0-16,0 0 0 15,10 6 1-15,-5 11-1 16,-1 4 0-16,1 4 0 16,4 3 0-16,1-4 1 15,5-2-1-15,1-7 0 16,1-7 1-16,3-8-1 15,3-5 0-15,0-10 1 16,3-4 0-16,-1-3-1 16,2-5 1-16,-4 2-1 15,-2 0 0-15,-3 4 1 16,-4 4-1-16,-2 7 0 15,-12 10-1-15,14 6 1 16,-12 9 0-16,2 8-1 0,-3 4-1 16,3 5-1-16,1 3-1 15,9 4-4-15,-9-14-8 16,23 12-4-16,-12-28-9 15,21 5-10-15,-5-14-1 16,11-4 2-16</inkml:trace>
  <inkml:trace contextRef="#ctx0" brushRef="#br0" timeOffset="194918.4899">4545 11978 66 0,'-22'1'41'15,"-15"-1"-1"-15,6 14 2 16,-15-3-15-16,-1 17-23 0,7 1 0 15,4 9-1-15,3 2-1 16,9 4-1-16,4-1 0 16,15-4 0-16,6-7-1 15,13-6 1-15,8-10-1 16,10-13 1-16,7-10-1 15,5-10 0-15,2-10 0 16,0-8 0-16,-4-6 0 16,-5-3 0-16,-4 1 0 15,-6 0-1-15,-5 5 1 16,-7 4-1-16,-5 11 1 15,-5 6-1-15,-5 17 1 16,0 0 0-16,-5 15-1 16,0 9 1-16,-1 6-2 0,-1 6 0 15,5 2-1-15,-2-3-2 16,10 2-6-16,-4-24-5 15,21 11-7-15,-23-24-6 16,40-6-10-16,-15-12 0 16,10-1 1-16</inkml:trace>
  <inkml:trace contextRef="#ctx0" brushRef="#br0" timeOffset="195293.5274">4943 11980 89 0,'0'0'38'0,"-4"10"0"15,-16 0-9-15,15 14-22 16,-13 4-1-16,6 7-1 15,-2 4-2-15,1 2 0 16,2-2 0-16,4-3-1 0,4-9 0 16,4-3-1-16,1-13 0 15,-2-11 1-15,18-10-2 16,-4-12 1-16,4-9-1 15,10-10 1-15,-4-1-1 16,10-8 0-16,-2 4 0 16,0 1 0-16,1 8 0 15,-3 6 0-15,-2 12 0 16,-8 10 0-16,2 12-1 15,-10 8 1-15,-2 10-2 16,-3 8 1-16,1 5-2 16,-1 3 0-16,8 1-1 0,2-6-2 15,17 2-3 1,4-24-7-16,31 6-6 0,-9-25-6 15,27-1-10-15,-2-13 0 16,15-5 1-16</inkml:trace>
  <inkml:trace contextRef="#ctx0" brushRef="#br0" timeOffset="195662.5643">6036 11860 102 0,'-50'15'40'15,"-6"-2"2"-15,17 14-9 16,-8-6-29-16,12 3-1 15,8 0-2-15,11-1 0 16,8-3-1-16,9 2 1 16,9-7-1-16,7-2 0 0,7-7 1 15,5-4-1-15,5-3 0 16,1-4 0-16,-1 2 0 15,0-1 0-15,-6 3 0 16,-4 6 0-16,-8 5 0 16,-4 7 1-16,-12 8-1 15,-9 2 1-15,-8 7-1 16,-7 2 1-16,-5-3 0 15,-5 0-1-15,2-5 0 16,0-8-2-16,5-5-3 16,0-21-7-16,27 6-7 15,-25-27-7-15,29 8-8 16,-2-22-8-16,10-2 0 0,1-13 1 15</inkml:trace>
  <inkml:trace contextRef="#ctx0" brushRef="#br0" timeOffset="196255.6236">7587 11363 59 0,'0'-15'37'15,"0"15"-1"-15,-15 4 0 16,-2 13-23-16,4 20-9 16,-12 9 0-16,5 16 2 15,-6 9-2-15,7 9-1 16,-3 1-1-16,3 4-1 15,4-4-2-15,2-8-2 16,10-2-6-16,-6-22-20 16,17-6-9-16,-4-21 1 15,9-8-2-15</inkml:trace>
  <inkml:trace contextRef="#ctx0" brushRef="#br0" timeOffset="196721.6702">7208 11698 103 0,'0'19'42'0,"5"-4"-1"16,18 15-9-16,11-15-29 15,14 2 2-15,22-9-2 16,10 3-1-16,10-8 0 15,4 2 0-15,0-4-2 16,-4-4 1-16,-10 0-1 16,-15-2 1-16,-16 0-1 0,-19-2 1 15,-17 2 0-15,-13 5-1 16,-13-12 0-16,-13 7 1 15,-6 5-1-15,-6 9 1 16,-10 5-1-16,2 9-1 16,3 5 1-16,4 5-1 15,10 7 2-15,12 1-2 16,13-2 1-16,18-8-1 15,18-9 2-15,12-7-1 16,12-14 1-16,6-9-1 16,0-10 0-16,-7-10-1 15,-6-3 0-15,-14-7-1 16,-16 3-2-16,-14-1 1 0,-12 11-9 15,-23-10-6-15,11 17-6 16,-27-12-3-16,21 21-6 16,-11-7-6-16,16 8 0 15</inkml:trace>
  <inkml:trace contextRef="#ctx0" brushRef="#br0" timeOffset="197241.7222">9643 11202 51 0,'6'-30'37'0,"-7"2"1"16,0 10-1-16,-12-7-12 15,13 25-18-15,-21-13-1 16,12 26 0-16,-8 13-2 15,6 18 1-15,-5 13-2 16,2 15 0-16,0 8-2 16,3 8 1-16,-1 3-3 15,5-7-3-15,9-1-3 16,-4-23-12-16,23 3-12 15,-4-25-8-15,12-7-2 16,3-17-1-16</inkml:trace>
  <inkml:trace contextRef="#ctx0" brushRef="#br0" timeOffset="197682.7663">10066 11566 63 0,'-9'-16'39'15,"-11"-3"0"-15,-1 16 2 16,-10-9-16-16,4 17-20 15,-7 1-1-15,5 10 0 16,-4 5-1-16,4 6 2 16,4 7-2-16,2 4 1 15,5 2-1-15,7 0-2 16,6-2 1-16,7-6-2 15,7-6 1-15,9-8-2 16,5-11 1-16,9-11 0 0,6-12 0 16,5-5 1-16,2-10-1 15,-1-5 1-15,2-4-1 16,-5-3 0-16,-5 3 0 15,-5 1-2-15,-10 11 3 16,-7 5-2-16,-7 11 1 16,-7 12 0-16,-9 11 0 15,-1 10-1-15,-4 7 0 16,-1 7 1-16,4 4-3 15,0 0 0-15,13 1-3 16,1-12-5-16,21 6-7 16,-5-27-4-16,20 10-4 15,-9-26-7-15,14 1-6 16,-5-12 0-16,2-5 3 0</inkml:trace>
  <inkml:trace contextRef="#ctx0" brushRef="#br0" timeOffset="198081.8062">10533 11505 92 0,'-15'5'38'0,"6"13"3"16,-12-1-5-16,8 13-29 16,-1 1-2-16,4 10 1 15,1 0-1-15,6 1-2 16,3-2 0-16,7-5-2 15,7-5 1-15,7-9-3 16,7-9 2-16,8-8-3 16,4-12 2-16,4-7 3 15,0-10-4-15,0-5 2 0,-2-4-1 16,-4-5 0-16,-5-1 0 15,-7 0 0-15,-3 3-1 16,-8 5-1-16,-3 5 2 16,-4 7-1-16,-8 20 1 15,0 0 0-15,0 0 0 16,0 26-1-16,-4 5 0 15,-3 4 0-15,5 5-2 16,0-1-1-16,9 3-4 16,-2-14-7-16,23 6-3 15,-13-28-5-15,26 9-4 16,-13-23-11-16,14-3 0 15,-3-12 1-15</inkml:trace>
  <inkml:trace contextRef="#ctx0" brushRef="#br0" timeOffset="198471.8452">11312 11495 92 0,'-11'30'40'16,"-11"1"0"-16,12 11-1 15,-10-2-33-15,5 3 1 16,1-2-3-16,4-1-1 15,1-8 0-15,5-2-2 16,4-10 1-16,4-7-3 16,-4-13 2-16,27-8-1 15,-7-11 0-15,6-7 1 16,7-8-1-16,4-5 1 0,0-5-1 15,1-2 1-15,-2 2-1 16,-2 5-2-16,-5 6 2 16,-5 6 0-16,-7 11 0 15,-4 10 0-15,-13 6 0 16,12 23 0-16,-13 5-1 15,-4 5 2-15,4 7-4 16,-2-1 1-16,7 5-4 16,-2-16-9-16,23 8-4 15,-12-26-4-15,30 9-6 16,-13-23-7-16,20 1-4 15,-5-13 0-15</inkml:trace>
  <inkml:trace contextRef="#ctx0" brushRef="#br0" timeOffset="198771.8752">12100 11516 95 0,'-9'-18'40'0,"4"5"1"16,-8-12-7-16,7 11-27 15,-12 3-3-15,3 11 1 16,-9 7-1-16,-4 10 0 15,-4 9-1-15,-4 5-1 16,0 8 0-16,4 1 1 16,0 3-2-16,11-2 2 15,8-2-2-15,9-5-1 16,12-4-1-16,11-8-1 15,10-5-1-15,5-8-5 16,17 2-3-16,-5-25-9 0,21 8-3 16,-15-24-3-16,19 10-3 15,-15-22-6-15,10-1-6 16,-7-10 4-16</inkml:trace>
  <inkml:trace contextRef="#ctx0" brushRef="#br0" timeOffset="199160.9141">12689 11023 87 0,'-14'24'41'0,"-7"2"2"16,1 17-2-16,-14 8-28 15,7 7-9-15,-7 4 1 0,7 5-2 16,0-4 0-16,7 0-1 15,5-9-1-15,5-8 0 16,7-10 0-16,7-10-1 16,8-15 1-16,4-9-1 15,5-11 0-15,3-6 1 16,3-10-1-16,4 0 0 15,-1-4 0-15,0 0 0 16,-4 6 0-16,-3 6 0 16,-4 10-1-16,-5 12 1 15,-3 11 0-15,-8 8 0 16,-3 12 1-16,-1 4 0 15,-2 4-4-15,1-1 0 16,12 3-11-16,-13-22-5 0,25 7-3 16,-22-31-5-16,46 12-3 15,-20-33-7-15,26 1-5 16,4-13 1-16</inkml:trace>
  <inkml:trace contextRef="#ctx0" brushRef="#br0" timeOffset="200018.9999">14236 11363 79 0,'0'0'38'16,"-20"-1"-1"-16,6 14-2 15,-27-1-30-15,4 13 0 16,-8 0 0-16,4 8-2 15,0-2 1-15,6 3-1 16,8-3-1-16,12-6 0 16,13-4-1-16,12-7 0 15,14-7 0-15,9-4-1 16,6-3 0-16,7 2 0 15,-3-2 1-15,-3 3-1 16,-6 5 0-16,-12 6 2 16,-11 3-1-16,-8 9 1 15,-14-1-1-15,-7 4-2 0,-8-2 2 16,-4 1-2-16,0-6 0 15,1-5-3-15,9 2-1 16,2-20-11-16,18 1-4 16,0 0-8-16,30-22-10 15,-1 1 0-15,18 0-2 16,4-3 3-16</inkml:trace>
  <inkml:trace contextRef="#ctx0" brushRef="#br0" timeOffset="200455.0435">14839 11566 88 0,'-1'-15'39'0,"-12"-6"-2"0,-1 11-2 16,-21-2-31-16,4 8-1 15,-7 5 1-15,0 10 0 16,-9 7 0-16,3 8 1 15,-2 5-1-15,6 5 0 16,5-1-1-16,11 3 1 16,11-7-2-16,16 0 1 15,12-15-1-15,16-5-1 16,12-11-1-16,12-8 0 15,6-10 0-15,-1-8-1 16,1-3 0-16,-8-8 0 16,-5 4 0-16,-9-3 0 15,-12 5 0-15,-9 6-1 16,-10 5 2-16,-10 8-1 0,2 12 0 15,-22 4 1-15,7 12-1 16,-4 8 1-16,3 5-1 16,3 3 0-16,8 3-2 15,5-6-1-15,18 2-6 16,-1-22-5-16,31 8-5 15,-10-26-5-15,29 6-2 16,-9-25-7-16,16-3-4 16,1-13 0-16</inkml:trace>
  <inkml:trace contextRef="#ctx0" brushRef="#br0" timeOffset="200680.066">15832 10913 76 0,'-25'34'42'16,"-18"14"-4"-16,-2 23 1 15,-16 2-13-15,11 14-25 16,0 3 1-16,9 4 0 16,6-5-2-16,8-2 0 15,10-3-3-15,4-14-4 16,15 3-8-16,-4-27-7 15,21 6-14-15,-9-26-5 16,12-4 2-16,-3-19-1 16</inkml:trace>
  <inkml:trace contextRef="#ctx0" brushRef="#br0" timeOffset="201079.1059">15698 11529 88 0,'-2'17'39'15,"11"7"1"-15,-2-9-1 16,22 5-33-16,-1-9-2 16,15-3 0-16,4-7-1 15,6-5-1-15,2-5-1 16,-6-5 0-16,-3-3 0 15,-8-4-1-15,-11-1 0 16,-12 0 0-16,-13 2 0 16,-11 2-1-16,-12 3 1 15,-5 9-1-15,-13 6 1 16,-2 6 0-16,-4 12 0 0,-2 4 1 15,1 8 0-15,8 1 0 16,9 3 0-16,11-1 2 16,17-6-2-16,15-1 1 15,18-9-4-15,16-7-1 16,12-2-6-16,-2-17-8 15,17 10-8-15,-18-20-5 16,9 8-6-16,-23-12-8 16,-6 3 4-16</inkml:trace>
  <inkml:trace contextRef="#ctx0" brushRef="#br0" timeOffset="201311.1291">15387 11264 83 0,'-19'1'43'0,"19"-1"-2"16,14-1 1-16,17-12-27 15,18 14-14-15,18 4-2 16,12 0-2-16,9 10-8 15,-7-17-12-15,16 16-18 16,-14-9 1-16,1 6-2 16,-13-9 0-16</inkml:trace>
  <inkml:trace contextRef="#ctx0" brushRef="#br0" timeOffset="201900.188">16704 11013 88 0,'-19'-2'40'0,"-4"-1"0"15,8 11-2-15,-13-1-34 16,7 13 1-16,-2 8-2 0,0 16-2 16,0 12 0-16,-1 8-1 15,3 8 1-15,0 5 0 16,1 1-1-16,3-5 1 15,6-6-3-15,4-15 0 16,11-10-3-16,4-20-4 16,19-3-9-16,-9-31-9 15,27-3-10-15,-4-17-3 16,13-8 3-16,-1-16-1 15</inkml:trace>
  <inkml:trace contextRef="#ctx0" brushRef="#br0" timeOffset="202130.211">17109 10933 79 0,'-15'40'38'16,"-1"13"-1"-16,-18 12 2 16,3 20-22-16,-8-4-14 15,8 3-1-15,3-4 0 16,12-4 2-16,5-8-3 15,10-7 0-15,9-13-3 16,9-13 0-16,10-8-4 16,-1-22-7-16,18 5-12 15,-14-28-8-15,17 3-4 16,-12-16-3-16,7-1 4 15</inkml:trace>
  <inkml:trace contextRef="#ctx0" brushRef="#br0" timeOffset="202320.23">17303 11379 66 0,'-7'-18'39'0,"7"18"0"16,-19 7 0-16,9 25-15 15,-18-2-17-15,11 13-3 16,-4 2-2-16,1 4 2 16,6-1-3-16,5-2 0 15,4-7-3-15,5-11-1 16,15-1-9-16,-4-26-12 15,24 2-10-15,-9-19-6 16,14-5 0-16,-3-17 0 16</inkml:trace>
  <inkml:trace contextRef="#ctx0" brushRef="#br0" timeOffset="202476.2456">17573 10977 95 0,'-13'-28'41'15,"7"13"-1"-15,-3 4-5 16,9 11-30-16,13-3-28 15,-13 3-14-15,20-4-1 16,0-3-2-16,13 7 2 16</inkml:trace>
  <inkml:trace contextRef="#ctx0" brushRef="#br0" timeOffset="202716.2696">17960 10812 104 0,'-14'24'40'0,"-14"5"-1"0,5 17-1 16,-14 8-35-16,8 11-1 15,-5 6 1-15,3 14-1 16,-3 2 0-16,5 2-2 16,1-4 1-16,4-4 0 15,4-7-3-15,4-11 0 16,9-5-8-16,-3-28-10 15,20 1-9-15,-10-31-10 16,0 0 0-16,10-10-3 16,-1-9 4-16</inkml:trace>
  <inkml:trace contextRef="#ctx0" brushRef="#br0" timeOffset="202919.2899">17494 11400 103 0,'-12'-7'41'15,"12"7"0"-15,10 6 0 16,20-8-38-16,3 4-1 15,15-2-2-15,10 1 0 16,5-3-2-16,8 3-2 16,0-6-2-16,8 13-12 15,-20-23-7-15,3 14-15 16,-14-10 0-16,-1 1-1 15,-14-8 2-15</inkml:trace>
  <inkml:trace contextRef="#ctx0" brushRef="#br0" timeOffset="203332.3312">18136 11392 98 0,'-22'29'40'16,"0"-11"2"-16,10 6-2 15,0-4-34-15,15-11-2 16,14-6-1-16,11-5-1 15,6-4 0-15,8-4-1 16,5-4 0-16,4-4-1 16,-3-3 1-16,-2 0-1 15,-7-2-1-15,-5 2 1 16,-10 1-1-16,-8-2 1 15,-10 2-1-15,-10 2 1 16,-6 1-1-16,-9 3 1 16,-5 7 0-16,-8 7 0 15,-5 8 1-15,-4 12-1 0,-2 10 1 16,-1 9 0-16,4 9-1 15,5 3 1-15,11 3 0 16,10-3-1-16,14-6 0 16,12-7-1-16,17-9-3 15,6-18-4-15,25 1-9 16,-6-26-3-16,21 5-5 15,-12-26-3-15,22 7-5 16,-8-17-7-16,7-1 2 16</inkml:trace>
  <inkml:trace contextRef="#ctx0" brushRef="#br0" timeOffset="203656.3636">19058 11149 92 0,'-33'11'41'16,"-12"0"1"-16,3 9-2 15,-15 1-26-15,21 2-11 16,6-1 0-16,9 1-1 15,13-2 0-15,12-4 0 16,11 2-1-16,11-6 0 16,2-1 0-16,5 2-1 15,0-3 1-15,-1 2-1 16,-4 3 1-16,-9 6-1 15,-9 1 0-15,-9 6 1 16,-10 0-1-16,-10 3 0 16,-10 0-1-16,-4 1 2 15,-6-3-4-15,-8-7-1 0,5 3-9 16,-8-18-5-16,19 7-3 15,-12-23-4-15,25 11-4 16,-14-24-7-16,17 0-5 16,5-11 1-16</inkml:trace>
  <inkml:trace contextRef="#ctx0" brushRef="#br0" timeOffset="204481.4461">20304 11294 94 0,'-21'-21'37'16,"3"17"-1"-16,-17-9-7 15,0 14-23-15,-11 1-1 16,2 12 0-16,-8 3-1 0,3 13 1 16,-2 7-1-16,5 9 0 15,7 2-1-15,7 2-1 16,13-1 0-16,12-3 1 15,11-8-2-15,17-7 0 16,10-13 0-16,12-12-1 16,13-11 1-16,6-11-1 15,6-10 0-15,2-6-2 16,-3-6 1-16,-5-5 1 15,-9 1-1-15,-9 3 0 16,-13 4 1-16,-9 5-2 16,-12 10 2-16,-12 9-1 15,2 11 0-15,-24 8 0 16,6 12 0-16,-3 7 0 15,2 9 0-15,4 2-1 0,9 6-2 16,4-6-1-16,15 4-4 16,-4-15-6-16,24 6-4 15,-14-21-4-15,18 5-2 16,-14-18-7-16,11-1-4 15,-7-12 2-15</inkml:trace>
  <inkml:trace contextRef="#ctx0" brushRef="#br0" timeOffset="204870.485">20717 11417 104 0,'-11'-2'37'0,"-5"5"-5"16,12 23-1-16,-15-4-24 15,5 9-1-15,-3-1-1 0,3 2-1 16,0-3-1-16,4 0 0 15,4-10-1-15,3-1 0 16,3-18-1-16,0 0 0 16,23 3-1-16,-1-18 1 15,6-6-1-15,3-7 1 16,4-6-1-16,6-4 1 15,-2-1-1-15,3 0 0 16,-4 2 1-16,-3 4-1 16,-4 8 0-16,-4 7 0 15,-6 10 0-15,-8 10-1 16,-2 11 0-16,-9 11 0 15,-5 8-2-15,-2 7-1 16,0 5-1-16,-4-1-3 0,17 6-7 16,-11-16-2-16,26 6-3 15,-13-24-3-15,32 6-2 16,-12-23-6-16,17-1-4 15,-6-11 2-15</inkml:trace>
  <inkml:trace contextRef="#ctx0" brushRef="#br0" timeOffset="205345.5325">21390 11437 96 0,'-30'-14'38'16,"14"21"1"-16,-11-4-4 16,9 14-29-16,-4 1-1 15,7 9-1-15,1-2-1 16,9 1 0-16,0 1-1 15,7-4 0-15,6-6-1 0,6-5 0 16,5-8 0-16,4-5 0 16,1-8-1-16,8-6 0 15,-1-4 1-15,0-7-1 16,2-4 0-16,0-2-1 15,0 0 1-15,-1-2 0 16,-2 4-1-16,-2 7 0 16,-6 7 1-16,-7 8-1 15,-15 8 0-15,10 24 1 16,-15 11 0-16,-10 12 3 15,-7 13-3-15,-7 14 3 16,-3 9-2-16,-5 6-2 0,-1 2 2 16,2-3-1-1,0-6 0-15,5-6-2 0,0-10 1 16,3-15-1-16,2-14 1 15,2-15 1-15,3-11-2 16,-2-13 0-16,2-11-2 16,-2-13-3-16,11-1-8 15,-13-24-16-15,20 9 8 16,-13-23-1-16,22 16-3 15,-12-17-8-15,15 9-2 16</inkml:trace>
  <inkml:trace contextRef="#ctx0" brushRef="#br0" timeOffset="206267.6247">22622 11421 58 0,'0'0'37'15,"-13"6"0"-15,-7 3-1 16,5 18-14-16,-18-9-16 15,10 7 0-15,-6-4-2 16,8 4 0-16,-2-2-1 0,6-1 0 16,3-3-1-16,4-6 0 15,10-13 0-15,5 13-1 16,4-16-1-16,5-5 1 15,5-5-1-15,-1-4 0 16,1-5 1-16,1-5-1 16,-4 0 0-16,0-3 0 15,-4 2 0-15,0 0 0 16,-4 6 0-16,-1 3 1 15,-1 8-1-15,-6 11 0 16,0 0 0-16,13 16 0 16,-8 5 0-16,-1 8 1 15,4 1-1-15,3 1 0 16,4 3 1-16,3-7-1 15,10-5 0-15,2-8 0 0,8-10 1 16,8-10-1-16,6-9 1 16,1-9 0-16,4-9 0 15,-4-5-1-15,-3-3 1 16,-4-2 0-16,-6 3 0 15,-10 4-1-15,-9 7 0 16,-12 8 1-16,-7 10-1 16,-2 11 0-16,-15 10 0 15,-1 12 0-15,-3 10 0 16,-4 6 0-16,7 7-1 15,-1 0-1-15,12 3-2 16,3-7-2-16,18 3-7 16,1-22-5-16,26 8-2 15,-9-26-5-15,24 10-3 0,-11-22-5 16,14 0-4-16,-5-9 3 15</inkml:trace>
  <inkml:trace contextRef="#ctx0" brushRef="#br0" timeOffset="206976.6956">23646 11410 97 0,'0'0'38'15,"-30"-19"0"-15,16 29-8 16,-17-2-25-16,3 14 0 16,-5 6-1-16,0 10 0 15,1 0-1-15,4 6 1 16,6-2-1-16,9-2 0 15,11-5-2-15,9-7 2 0,11-7-3 16,8-11 2-16,7-6-3 16,7-10-2-16,0-8 2 15,2-8-3-15,-3-4 3 16,-3-8-3-16,-2-2 2 15,-9-5-2-15,-4-1 2 16,-7 2 1-16,-8 3 0 16,-6 5 0-16,-6 6 1 15,-3 8 0-15,-4 6 0 16,0 12 1-16,-3 7 0 15,8 7 1-15,3 6-1 16,9-1 0-16,5 2-1 16,10-1 0-16,6-2 1 15,6-3-1-15,5-1 1 0,0-4-1 16,-1-3 1-16,-6 1-1 15,-4-1 1-15,-5 1 0 16,-20-8 0-16,12 22 0 16,-19-8-1-16,-5 4 1 15,-7 0-1-15,-1 4 2 16,-3-1-1-16,-1-1 1 15,4 0-2-15,3-4 2 16,7-5-2-16,10-11 2 16,0 0-2-16,0 0-1 15,24-19 1-15,-1-3-2 16,2-6 2-16,3-5-1 15,-4-5 1-15,3-2-2 16,-4-1 2-16,-4 3 0 16,-5 7 0-16,-4 6 0 0,-5 5 0 15,4 10 0-15,-9 10 0 16,13 3 0-16,-4 10-2 15,2 1 0-15,9 5-4 16,-5-9-8-16,22 10-4 16,-14-22-4-16,25 16-2 15,-17-27-4-15,23 11-6 16,-9-13-4-16,11-4 2 15</inkml:trace>
  <inkml:trace contextRef="#ctx0" brushRef="#br0" timeOffset="207381.7361">24405 11408 66 0,'-35'10'38'0,"16"4"-1"15,2-10 0-15,22 14-16 16,-5-18-18-16,35 3 0 15,-3-8-1-15,9-1-1 16,4-4 1-16,6-3-1 16,-5-2 1-16,-3-2-1 15,-8-3 0-15,-5 2-1 16,-12-3 0-16,-8 3 1 15,-13 1-1-15,-8 4 1 16,-9 2 0-16,-7 8 1 16,-8 5-1-16,-5 10 2 15,-6 8-1-15,-2 11 0 0,1 7 0 16,6 7 0-16,8 2-1 15,10 2 0-15,12-4-1 16,15-3 0-16,15-7-2 16,13-12-2-16,19 2-9 15,-6-26-4-15,23 9-4 16,-16-23-5-16,21 11-5 15,-16-13-11-15,8 4 4 16,-11-2 0-16</inkml:trace>
  <inkml:trace contextRef="#ctx0" brushRef="#br0" timeOffset="207531.7511">24987 11768 121 0,'-12'31'43'16,"-8"-16"-1"0,19 9-10-16,1-24-33 0,-13 1-6 15,13-1-10-15,4-17-6 16,6 9-8-16,-13-15-6 15,11 3-6-15,-2-5 0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04/11/2014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1506966"/>
              </p:ext>
            </p:extLst>
          </p:nvPr>
        </p:nvGraphicFramePr>
        <p:xfrm>
          <a:off x="214283" y="761999"/>
          <a:ext cx="8750332" cy="5390367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522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Summarise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the essentials for life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lots of ideas down in a small number of words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reason why astronauts are weightless DESPITE having lots of gravity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solve a puzzle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special orbits of satellites and why they are there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humans make good use of satellites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Discuss the Kessler Syndrome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threat to human use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of satellites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88040" y="926280"/>
              <a:ext cx="1694520" cy="4723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74360" y="920520"/>
                <a:ext cx="1713240" cy="474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816143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0400" y="1303200"/>
              <a:ext cx="9658440" cy="3487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9960" y="1292040"/>
                <a:ext cx="9673200" cy="350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359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87320" y="342360"/>
              <a:ext cx="8391240" cy="5172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2560" y="325800"/>
                <a:ext cx="8409960" cy="520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5172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82640" y="377640"/>
              <a:ext cx="8417160" cy="4081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8240" y="362520"/>
                <a:ext cx="8435160" cy="411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720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93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6716</TotalTime>
  <Words>176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322</cp:revision>
  <dcterms:created xsi:type="dcterms:W3CDTF">2006-08-16T00:00:00Z</dcterms:created>
  <dcterms:modified xsi:type="dcterms:W3CDTF">2014-11-03T23:43:04Z</dcterms:modified>
</cp:coreProperties>
</file>