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455" r:id="rId2"/>
    <p:sldId id="305" r:id="rId3"/>
    <p:sldId id="49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5" d="100"/>
          <a:sy n="75" d="100"/>
        </p:scale>
        <p:origin x="312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03/11/2014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7891411"/>
              </p:ext>
            </p:extLst>
          </p:nvPr>
        </p:nvGraphicFramePr>
        <p:xfrm>
          <a:off x="214283" y="761999"/>
          <a:ext cx="8750332" cy="467311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52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work on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 “Distance in space”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“light time” is used to measure distances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investigate the structure of our Sun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source of almost all our energy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revisit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have done what we said we would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begin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59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6627</TotalTime>
  <Words>185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318</cp:revision>
  <dcterms:created xsi:type="dcterms:W3CDTF">2006-08-16T00:00:00Z</dcterms:created>
  <dcterms:modified xsi:type="dcterms:W3CDTF">2014-11-02T21:48:17Z</dcterms:modified>
</cp:coreProperties>
</file>