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455" r:id="rId2"/>
    <p:sldId id="305" r:id="rId3"/>
    <p:sldId id="493" r:id="rId4"/>
    <p:sldId id="494" r:id="rId5"/>
    <p:sldId id="49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36" autoAdjust="0"/>
    <p:restoredTop sz="94660"/>
  </p:normalViewPr>
  <p:slideViewPr>
    <p:cSldViewPr>
      <p:cViewPr varScale="1">
        <p:scale>
          <a:sx n="72" d="100"/>
          <a:sy n="72" d="100"/>
        </p:scale>
        <p:origin x="1080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02:03:46.684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15023 7499 72 0,'15'-19'36'15,"-15"19"-3"-15,0 0-2 16,0 0-25-16,0 0-1 0,1 17-2 16,-8 0 0-16,3 8-1 15,-6 8-1-15,1 7-1 16,-2 6 0-16,-2 4 0 15,-1 0-1-15,2 1-2 16,7 2-5-16,-6-17-22 16,12-1-4-16,4-15-3 15,8-8 3-15</inkml:trace>
  <inkml:trace contextRef="#ctx0" brushRef="#br0" timeOffset="524.0524">15373 7539 54 0,'1'-11'34'16,"-1"11"-2"-16,-15 10 2 0,10 9-27 16,-13-2 0-16,5 16 1 15,-5 1-2-15,2 12-2 16,-1-2 0-16,6 2-1 15,5-2-1-15,5-5-1 16,6-8 0-16,8-9 0 16,7-13 0-16,6-10 0 15,3-12 1-15,4-9-1 16,-2-13 0-16,3-6 0 15,-5-7 1-15,-5-3-1 16,-9 0 0-16,-8 4-1 16,-9 1 1-16,-6 13-1 15,-12 6 0-15,-6 11 0 16,-1 9-2-16,-2 6-1 0,9 15-8 15,-2-5-25-15,15 8-1 16,5-4 1-16,13 3-2 16</inkml:trace>
  <inkml:trace contextRef="#ctx0" brushRef="#br0" timeOffset="831.0831">15888 7440 83 0,'-14'0'38'16,"1"12"-1"-16,-12 0 1 15,6 14-31-15,-10 1-1 0,4 10-1 16,3-1-1-16,7 3 0 15,6-4-2-15,16-6 1 16,11-10-2-16,18-8 0 16,12-14 0-16,11-12-1 15,7-8 0-15,3-10-1 16,7-3-4-16,-14-11-5 15,5 8-27-15,-25-8-2 16,-4 13 0-16,-20-3-2 16</inkml:trace>
  <inkml:trace contextRef="#ctx0" brushRef="#br0" timeOffset="976.0976">16150 7469 83 0,'-40'54'38'0,"6"13"-2"0,-3-1 1 16,11 6-30-16,2-5-3 15,11-2-3-15,10-3-6 16,1-17-31-16,18-2 1 15,1-20-3-15,10-7 1 16</inkml:trace>
  <inkml:trace contextRef="#ctx0" brushRef="#br0" timeOffset="1321.1321">14784 8288 86 0,'-40'8'38'0,"17"2"0"15,11-13 1-15,25-1-34 16,24-8-1-16,29-5 0 16,24-7 0-16,24-8 0 15,23-6-1-15,13-1 0 16,12-1-2-16,0 4 0 15,-5 6-3-15,-18 1-2 16,-14 19-14-16,-31 0-21 16,-18 15 0-16,-31 2-1 0,-26 15-1 15</inkml:trace>
  <inkml:trace contextRef="#ctx0" brushRef="#br0" timeOffset="1675.1675">15044 8436 59 0,'0'0'39'16,"0"0"-2"-16,14 2 2 15,-14-2-17-15,-9 24-17 16,-1-2-2-16,2 10 1 15,-3 1-2-15,1 5 0 16,0-1-2-16,1-3 0 16,4-3-1-16,2-7-1 15,7-1-2-15,-4-23-13 16,13 16-20-16,-13-16-1 15,21 6 0-15,-21-6 0 16</inkml:trace>
  <inkml:trace contextRef="#ctx0" brushRef="#br0" timeOffset="2249.2249">15457 8406 69 0,'0'0'37'15,"0"0"0"-15,0 0 1 16,-22-3-27-16,12 17-4 16,-10 0-2-16,4 8 0 15,-4-2-2-15,5 8 0 16,0 0-1-16,6-1 0 15,4-2-1-15,10-5 0 16,4-5 0-16,10-4-1 16,5-7 1-16,5-4-1 15,4-2 1-15,0-1-1 0,-3 0 1 16,-3 2 0-16,-7 5-1 15,-8 5 1-15,-4 5 0 16,-11 6-1-16,-6 2 2 16,-8 7-2-16,0-1 2 15,-1-1-3-15,1-2 1 16,1-7-3-16,5-2-2 15,-1-22-14-15,12 6-21 16,7-19 0-16,6-1-1 16,-4-9 2-16</inkml:trace>
  <inkml:trace contextRef="#ctx0" brushRef="#br0" timeOffset="2710.271">15448 8440 93 0,'-14'-5'37'0,"14"5"0"16,0 0 1-16,0 0-34 15,16-14-2-15,7 6-1 16,7-1 0-16,6-4-1 16,5 2-2-16,8-4 0 15,3 6-2-15,-3-6-1 16,2 10-1-16,-11-3 0 15,1 7 1-15,-12-1 1 16,-8 5 3-16,-11 3 3 16,-10-6 1-16,-8 22 2 15,-12-13 1-15,2 13 1 16,-11-4 0-16,3 15-1 0,-4-2-1 15,6 8 0-15,3 0-2 16,7 4 0-16,1-2-1 16,12-3 0-16,5-4 1 15,8-7-1-15,8-9-1 16,7-9 0-16,4-9 0 15,4-9 1-15,1-9-1 16,-4-8 0-16,-2-9-2 16,-2-3 2-16,-7-4-1 15,-10-4-1-15,-6 3-1 16,-7 0-2-16,-3 9-1 15,-9 0-4-15,12 20-26 16,-18-2-6-16,6 13 0 16,-1 0-1-16</inkml:trace>
  <inkml:trace contextRef="#ctx0" brushRef="#br0" timeOffset="3119.3119">16868 8192 101 0,'-15'9'37'16,"15"-9"0"-16,0 0-1 15,19 0-34-15,-2-4-2 16,13-4 0-16,6-4 0 15,6 2 0-15,3 0-4 16,-4-5-16-16,4 11-17 16,-10-1 1-16,-6 9-3 15,-17-1 3-15</inkml:trace>
  <inkml:trace contextRef="#ctx0" brushRef="#br0" timeOffset="3284.3284">16911 8376 107 0,'-32'24'39'0,"18"2"1"16,14-26-2-16,3 16-35 15,24-18-4-15,16-8-2 16,22 4-26-16,1-17-9 16,18 4-1-16,6-11-1 15,7 6 0-15</inkml:trace>
  <inkml:trace contextRef="#ctx0" brushRef="#br0" timeOffset="3904.3904">18377 8154 77 0,'10'-23'34'15,"-9"-5"-5"-15,8 12 1 16,-17-9-17-16,8 14-2 15,-15 0-4-15,1 18 1 16,-12 2-2-16,-3 16-2 16,-8 5 0-16,1 14-1 15,-6 7 0-15,5 10 0 16,0 5-1-16,8 1-1 15,10 1 0-15,10-3 1 16,12-6-2-16,13-7 1 16,15-14-1-16,8-15 1 15,14-16 0-15,2-15-1 0,7-16 1 16,-1-13 0-16,-2-15 0 15,-8-8-1-15,-8-6 1 16,-8-2-1-16,-15 2 1 16,-8 3-1-16,-17 5 0 15,-11 13 1-15,-10 7-1 16,-9 14 2-16,-5 13-2 15,-2 6-1-15,3 8-1 16,6 4-3-16,18 18-12 16,-3-17-19-16,28 11-5 15,7-12-2-15,21 2 0 16</inkml:trace>
  <inkml:trace contextRef="#ctx0" brushRef="#br0" timeOffset="4079.4079">19074 8298 112 0,'-32'10'41'0,"4"3"-2"16,0-9-4-16,11-24-61 15,17 20-14-15,0 0 0 16,7-12-1-16,6 3 0 15</inkml:trace>
  <inkml:trace contextRef="#ctx0" brushRef="#br0" timeOffset="4657.4657">19745 8130 51 0,'1'-11'37'15,"-1"11"-1"-15,-11-9 1 0,-2 14-15 16,-19-8-6-16,2 15-9 15,-9 1-2-15,-2 12 0 16,-7 4-1-16,-1 16 0 16,-2 7-1-16,2 9 1 15,3 3-2-15,7 3 1 16,10-4-1-16,9-4 0 15,9-7-1-15,11-10 0 16,12-16 0-16,14-9-1 16,8-14 0-16,7-10 0 15,6-10 0-15,-1-9 0 16,0-6 0-16,-7-2 0 15,-9-5 0-15,-11 4 0 0,-11 1 0 16,-14 8 0-16,-10 4-1 16,-11 8 0-16,-3 6 0 15,-1 3-1-15,4 9-2 16,3-2-2-16,17 15-9 15,7-17-23-15,7 13-2 16,16-14-1-16,21 2 1 16</inkml:trace>
  <inkml:trace contextRef="#ctx0" brushRef="#br0" timeOffset="5092.5092">20291 8214 93 0,'-11'-23'40'0,"0"8"-1"15,-12-5 1-15,5 5-34 16,-10 4-1-16,1 10-1 16,-7 4 0-16,-1 13-1 15,-7 7 0-15,4 9-1 16,1 5 1-16,3 5-1 15,4-4-1-15,10 0 1 16,9-8-1-16,15-7-1 16,13-13 1-16,9-8-1 15,9-14 0-15,8-9 1 16,6-4-1-16,-2-6 0 15,-1-3 1-15,-5 2-1 16,-7 6 0-16,-10 4 0 0,-6 9 0 16,-18 13 1-16,3 16-1 15,-17 16 1-15,-9 17-1 16,-6 12 2-16,-7 10-2 15,1 10 0-15,-3 4 0 16,2-3-4-16,13-1-5 16,2-24-9-16,26-1-13 15,-4-25-12-15,18-10 1 16,8-20-3-16,22-9 2 15</inkml:trace>
  <inkml:trace contextRef="#ctx0" brushRef="#br0" timeOffset="5589.5589">20677 8584 100 0,'0'0'40'0,"13"-3"0"16,8-2-1-16,-6-4-35 16,16-4-2-16,7-3-1 15,8 1 0-15,6 2-2 16,0-4-3-16,7 17-11 15,-9-12-24-15,3 12 0 16,-12-1-1-16,-8 12 0 0</inkml:trace>
  <inkml:trace contextRef="#ctx0" brushRef="#br0" timeOffset="5775.5775">20729 8755 106 0,'-34'18'40'15,"6"-9"0"-15,28-9-1 16,0 0-36-16,35-7-3 15,10-5-1-15,15-7 0 16,13 1-4-16,6-8-2 16,15 7-31-16,-11-6-2 15,5 8 1-15,-12-2-1 0</inkml:trace>
  <inkml:trace contextRef="#ctx0" brushRef="#br0" timeOffset="6490.649">22276 8160 66 0,'0'0'39'16,"-8"-11"-2"-16,-13 14 2 16,-5 17-18-16,-21 1-15 15,3 21 1-15,-15 6-2 16,0 14 1-16,-7 6-2 15,8 7 1-15,2 3 0 16,11-2-2-16,11-4 1 16,15-9-2-16,15-14 0 15,17-8-1-15,15-13 2 16,9-10-5-16,10-15 2 15,4-11 0-15,3-10-1 16,-6-10 1-16,-6-7-2 16,-10-3 2-16,-10-3-1 15,-12-1 0-15,-15 2 0 0,-9 8 0 16,-9 3 1-16,-5 7-1 15,-4 10 0-15,-1 3-1 16,9 10-2-16,1 2-1 16,18 13-9-16,5-16-22 15,16 14-5-15,6-11 0 16,26 4-1-16</inkml:trace>
  <inkml:trace contextRef="#ctx0" brushRef="#br0" timeOffset="6940.694">23014 8319 108 0,'-30'-20'41'15,"-3"12"-1"-15,-19-8-4 16,2 10-32-16,-8 5 0 15,4 11 0-15,-3 4-1 16,2 8 0-16,2 6 0 16,11 4-1-16,7-1-1 15,12 3 0-15,14-5 0 16,14-5-1-16,13-9 0 15,14-7 0-15,13-10 0 16,7-9 0-16,7-7 0 16,4-9 1-16,-2-4-1 15,-4-4 1-15,-6 3-1 0,-10 2 2 16,-9 5-2-16,-11 10 0 15,-21 15 0-15,0 0 0 16,-15 32 0-16,-15 11 0 16,-16 11 0-16,-11 9 0 15,-6 11 0-15,-3 3 0 16,5 1 0-16,8-8 0 15,15-5-4-15,6-22-10 16,36 1-14-16,3-23-16 16,27-9 1-16,4-19-1 15,22-8 0-15</inkml:trace>
  <inkml:trace contextRef="#ctx0" brushRef="#br0" timeOffset="7196.7196">23574 8260 97 0,'-19'13'41'0,"-16"2"0"16,-1 12 0-16,-16 7-32 15,-3 7-7-15,-6 9-1 16,-6 5 1-16,1 4 0 16,0 1-4-16,16-1-3 15,1-12-29-15,30-3-5 16,8-22-1-16,23-8-1 15</inkml:trace>
  <inkml:trace contextRef="#ctx0" brushRef="#br0" timeOffset="7549.7549">23262 7913 124 0,'-47'18'40'0,"11"10"2"15,-5-10-13-15,16 8-27 16,6-1-1-16,9 1-1 16,10-6 1-16,5-5-1 15,8-1 0-15,8-8 0 0,3-5 0 16,3-4 1-16,-1-11-1 15,0-4 2-15,-4-5-1 16,-5-1 1-16,-5-1-1 16,-10 2 0-16,-5 4-1 15,-7 7 0-15,-4 10-1 16,-8 12-3-16,2 14-3 15,-12-3-18-15,13 20-17 16,-7 1 1-16,12 11 0 16,0-2-2-16</inkml:trace>
  <inkml:trace contextRef="#ctx0" brushRef="#br0" timeOffset="7916.7916">23598 8647 101 0,'-10'19'43'16,"-7"-5"-1"-16,2 8 1 16,-12-6-33-16,13 5-5 15,3-3-1-15,6 3-2 16,5-4 1-16,7 0-3 15,8-4 2-15,11-3-2 16,5-6 0-16,5-6 0 16,2-8 0-16,0-5 0 15,0-5 0-15,-3-5 0 16,-7-3 0-16,-11-1 0 15,-7-1 0-15,-8 1-2 0,-7 8 2 16,-9 6 0-16,-6 7-1 16,-7 7-1-16,-1 9-2 15,-2 0-6-15,12 16-10 16,-14-12-17-16,19 4-6 15,3-8-2-15,10-8 1 16</inkml:trace>
  <inkml:trace contextRef="#ctx0" brushRef="#br0" timeOffset="21043.1041">14971 9442 55 0,'0'0'35'0,"16"-15"0"15,-16 15-7-15,0 0-9 16,0 0-13-16,-9 18-2 15,-5-6 1-15,2 9-1 16,-6-1-1-16,4 4-1 16,-2 0 0-16,3 0 1 15,6-4-1-15,5 0 0 16,6-2-1-16,10-2 1 15,4-2-2-15,5-1 2 16,2 0-2-16,3 2 1 0,-4-2-1 16,2 2 1-16,-9 0-1 15,-3 3 1-15,-9 2 0 16,-5 2-1-16,-9 2 1 15,-7 1-1-15,-1 1 1 16,-3-4-2-16,2 0-2 16,-1-17-10-16,19-5-24 15,-16 4 1-15,22-15-2 16,2-14 0-16</inkml:trace>
  <inkml:trace contextRef="#ctx0" brushRef="#br0" timeOffset="21252.125">15052 9481 93 0,'-20'5'37'16,"-3"-3"0"-16,13 6 1 16,-3-3-35-16,13-5-2 15,13 6 0-15,8-8-3 16,11 5-2-16,2-9-5 15,19 11-23-15,-8-10-4 16,5 8 0-16,-5-6-2 16</inkml:trace>
  <inkml:trace contextRef="#ctx0" brushRef="#br0" timeOffset="21684.1682">15539 9492 82 0,'-9'-17'36'16,"9"17"0"-16,-25-9-4 15,10 16-25-15,-12-2-1 16,6 10-2-16,-5 0 0 16,5 7-2-16,1-4 0 15,6 4 0-15,7-4 0 16,7 1-1-16,14-4 0 15,6-5 0-15,8-3-1 16,5-3 1-16,6-1-1 16,-1-1 0-16,0 1 0 15,-4 1 0-15,-8 3 0 16,-10 6 0-16,-10 1 0 15,-8 4 1-15,-10 2-1 16,-5 2 0-16,-6 0 0 0,-5-2 1 16,3-5-1-16,0-3 0 15,3-6 0-15,7-12 0 16,6-6 0-16,8-10 0 15,8-8 0-15,8-8-1 16,3-1 1-16,4-5-2 16,6 3 1-16,-1 1-3 15,3 11-3-15,-14 1-28 16,10 14-2-16,-11 1-1 15,3 12 1-15</inkml:trace>
  <inkml:trace contextRef="#ctx0" brushRef="#br0" timeOffset="22165.2163">16059 9398 86 0,'-18'5'37'0,"-10"-3"0"16,3 10 2-16,-12-1-31 16,7 9-3-16,-6-4-1 15,9 7 0-15,-1-2-1 16,11 2-1-16,7 1-1 15,10-3 0-15,10-2 0 16,11-3 0-16,8 1-1 0,6-4 1 16,3 4-1-1,-1-7 1-15,0 4-1 0,-5 2 1 16,-7-2-1-16,-11 4 0 15,-10 3 0-15,-8 0 1 16,-10 0-1-16,-5-1 1 16,-5-2-1-16,-2-3 0 15,1-6 0-15,1-6 0 16,5-5 0-16,10-12-1 15,8-7 1-15,9-11 0 16,11-7-1-16,7-7 0 16,5-4 0-16,3-2 0 15,2 5-1-15,-5 1-2 16,-3 17-11-16,-13-1-23 15,-5 16 0-15,-10 14-1 16,0 0 0-16</inkml:trace>
  <inkml:trace contextRef="#ctx0" brushRef="#br0" timeOffset="22555.2553">14903 10226 86 0,'-12'1'39'0,"26"2"1"15,24-16 1-15,29-8-25 16,23-4-12-16,23-2-2 16,19-5 2-16,14 3-2 15,9 0-1-15,-3 2-2 16,-6 14-6-16,-28-2-30 15,-5 18-2-15,-29 0-1 16,-21 12 0-16</inkml:trace>
  <inkml:trace contextRef="#ctx0" brushRef="#br0" timeOffset="22879.2877">15069 10496 91 0,'0'0'39'0,"4"13"1"0,2 7-1 16,-8 3-35-16,0 13-2 16,-4 7-1-16,1 8 1 15,-7 4-1-15,2 0-2 16,5 4-4-16,-4-21-13 15,19 5-22-15,1-19-1 16,15-8 2-16,7-15 0 16</inkml:trace>
  <inkml:trace contextRef="#ctx0" brushRef="#br0" timeOffset="23209.3207">15540 10506 93 0,'-25'-2'39'16,"1"17"1"-16,-6 0-1 15,3 10-33-15,-1 4-3 16,8 2 0-16,6 2-1 16,8-2 0-16,9-2-1 15,15-5 0-15,6-6-1 16,7-2 0-16,6-3 0 15,3-1 0-15,-2-3 0 16,-1 1 0-16,-9 2 0 16,-8 2 1-16,-11 3-1 15,-9 4 0-15,-7-1 0 16,-9 3-1-16,-4-2 0 15,-4-2-2-15,2-2-3 0,-10-16-17 16,19 7-16-16,-6-17-1 16,19 9 0-16,-10-32 0 15</inkml:trace>
  <inkml:trace contextRef="#ctx0" brushRef="#br0" timeOffset="23659.3657">15564 10564 74 0,'-1'10'39'15,"1"-10"0"-15,4 15 0 16,7-24-17-16,12 6-20 16,13-3-1-16,10-7 0 15,9 1 0-15,7-2 0 0,3-1-1 16,-1 1 1-16,-6 1-1 15,-5 5 1-15,-12 2 0 16,-12 6 1-16,-12 5 0 16,-12 8 1-16,-15 4-1 15,-6 11 1-15,-14 5 0 16,-2 9 1-16,-9 5-2 15,2 4 1-15,2-2-2 16,6 0 1-16,9-6 0 16,13-7-1-16,17-10-1 15,12-10 0-15,15-14 1 16,10-12-1-16,4-15 0 15,4-9 0-15,1-11 0 16,-7-8-1-16,-7-7 1 0,-14-2 0 16,-11-1-1-16,-12 4-1 15,-7 8 2-15,-13 3-4 16,-3 17 0-16,-8 2-6 15,8 29-22-15,-16-4-10 16,12 18 0-16,-2-1 0 16</inkml:trace>
  <inkml:trace contextRef="#ctx0" brushRef="#br0" timeOffset="24418.4416">16874 10287 102 0,'0'0'37'16,"14"-1"2"-16,-3-16-2 16,7 2-35-16,5-1-2 15,4-2-2-15,10 15-21 0,-7-4-15 16,1 8 2-16,-9 0-3 15,0 9 2-15</inkml:trace>
  <inkml:trace contextRef="#ctx0" brushRef="#br0" timeOffset="24591.4589">16892 10577 97 0,'-22'25'40'0,"16"-1"1"15,3-13-1-15,20 1-31 16,7-20-10-16,13-15-6 15,26 4-29-15,-7-13-3 16,15 2-1-16,-5-4-1 16</inkml:trace>
  <inkml:trace contextRef="#ctx0" brushRef="#br0" timeOffset="44750.4746">17857 10069 103 0,'0'0'37'0,"-3"-17"1"16,9 0-4-16,14 2-33 0,13-3 0 15,15 1-1-15,12-4 1 16,7 3-1-16,3-1 1 15,-1 6-1-15,-5 2 0 16,-7 3 0-16,-16 9 0 16,-14 10 0-16,-18 7 1 15,-15 11-1-15,-17 6 1 16,-10 7 0-16,-15 4-1 15,-4 9-1-15,-5-2 1 16,4-4 0-16,7-5-1 16,7-6 1-16,16-7-1 15,15-7 0-15,19-6 0 16,13-9 2-16,13-3-1 15,8-2-1-15,4 1 2 0,0 1-1 16,-5 2 1-16,-5 7 0 16,-12 6 0-16,-16 8 1 15,-18 11-1-15,-15 5 1 16,-17 4-1-16,-11 2 0 15,-6 1 0-15,-2-7-1 16,5-4-3-16,6-16-7 16,22-5-27-16,13-20-3 15,28-5 2-15,9-17-3 16</inkml:trace>
  <inkml:trace contextRef="#ctx0" brushRef="#br0" timeOffset="44914.491">18658 10484 94 0,'-22'20'40'0,"-8"-8"0"16,2 1-3-16,-1 6-29 16,7-25-21-16,22 6-25 15,8-13 0-15,17 6-1 16,7-9 0-16</inkml:trace>
  <inkml:trace contextRef="#ctx0" brushRef="#br0" timeOffset="45854.585">19844 10222 107 0,'32'-3'39'15,"-9"-9"1"-15,10 2-2 0,-4-4-35 16,10 3-1-16,-1 1 0 16,-1 5 0-16,-7 5 0 15,-7 7 0-15,-9 10-1 16,-9 6 0-16,-13 9-2 15,-7 9 2-15,-14 7-1 16,-9 8 1-16,-7 6-1 16,-7 4 2-16,0-3-2 15,3-2 2-15,7-4-1 16,8-9 0-16,15-6 0 15,15-14 0-15,14-8-1 16,23-14 0-16,12-7-2 16,10-12-4-16,22 6-18 15,-8-19-15-15,12 2-4 0,-8-10 2 16,4 4-3-16</inkml:trace>
  <inkml:trace contextRef="#ctx0" brushRef="#br0" timeOffset="46186.6182">20500 10427 105 0,'0'0'39'16,"22"-13"1"-16,9-3-1 16,18-4-41-16,12 1 1 15,4-5-8-15,13 13-10 16,-14-5-21-16,-7 11 5 15,-16 2-3-15,-7 10-2 16</inkml:trace>
  <inkml:trace contextRef="#ctx0" brushRef="#br0" timeOffset="46350.6346">20744 10529 91 0,'-53'40'38'0,"-2"-13"0"0,13 4 0 16,1-14-29-16,24-2-3 16,17-15-3-16,17 2-1 15,19-14 0-15,17-7-4 16,22-1-5-16,3-11-29 15,23 2-3-15,0-9 1 16,9 7-2-16</inkml:trace>
  <inkml:trace contextRef="#ctx0" brushRef="#br0" timeOffset="47009.7005">21536 10197 99 0,'-12'-5'36'0,"12"5"2"16,10-20-2-16,8 5-32 16,7-7-2-16,10 1-1 15,13-6 1-15,8 0 0 16,2 1-1-16,5 2-1 15,-5 5 1-15,-6 7-1 16,-10 7 1-16,-11 7-1 16,-16 11 1-16,-17 7-1 15,-17 10 1-15,-11 7 0 16,-9 5 1-16,-5 2-1 15,-4-1-1-15,5-1 1 16,6-6-1-16,13-5 1 16,13-8-2-16,21-8 1 15,15-5-1-15,16-3 1 0,8-2-1 16,6-2 1-16,-2 3 0 15,-1 2 1-15,-9 5-1 16,-13 5 0-16,-18 9 1 16,-17 5 0-16,-18 4-1 15,-12 5 1-15,-16 5 0 16,-3-1 0-16,-6 0-1 15,2-6 1-15,7-6-3 16,10-8-1-16,23-3-8 16,6-18-26-16,32-8-3 15,8-14 1-15,24-7-2 16</inkml:trace>
  <inkml:trace contextRef="#ctx0" brushRef="#br0" timeOffset="47867.7863">23084 10209 99 0,'0'0'40'16,"0"0"0"-16,19 14-1 15,2-15-29-15,17-6-8 16,7 0 1-16,12 0-1 16,-1 0 0-16,-1 0 0 0,-5 2-1 15,-7 4 0-15,-7 5 0 16,-15 5 0-16,-13 7 0 15,-18 8-1-15,-16 7 0 16,-14 10 2-16,-12 6-2 16,-9 8 2-16,-5 8-2 15,-1-5 1-15,2 2 0 16,10-3 0-16,14-8 0 15,15-4-1-15,20-10 0 16,17-11 0-16,20-9-1 16,17-10-1-16,18-9-2 15,9-12-3-15,21 4-16 16,-6-22-17-16,11 1-2 15,-12-15 1-15,4 1-2 16</inkml:trace>
  <inkml:trace contextRef="#ctx0" brushRef="#br0" timeOffset="48077.8073">24156 10123 103 0,'-34'50'40'16,"-11"-1"0"-16,-1 15 0 15,-13 4-37-15,2 5 0 16,-2-3-2-16,4-2-2 16,10 1-8-16,-3-16-29 15,24-5-1-15,8-18 0 16,17-8-1-16</inkml:trace>
  <inkml:trace contextRef="#ctx0" brushRef="#br0" timeOffset="48454.845">23976 9752 105 0,'-34'21'38'0,"-6"-4"1"16,14 7-2-16,-1-5-35 16,13-2-1-16,5-1 0 0,12-4 0 15,-3-12-1-15,25 4 1 16,-1-7-1-16,0-5 1 15,4-5-1-15,1-5 1 16,-1-3-1-16,-5-4 0 16,-7 0 1-16,-4 4-1 15,-12-3 0-15,-5 8 0 16,-6 7 1-16,-9 8-1 15,-6 8-1-15,-1 7-1 16,-2 13-5-16,-6-2-27 16,17 12-4-16,0-5 0 15,17 7-1-15</inkml:trace>
  <inkml:trace contextRef="#ctx0" brushRef="#br0" timeOffset="48753.8749">24376 10234 107 0,'-17'29'40'0,"-9"-4"0"16,6 10 1-16,-5-5-38 15,9 8 2-15,5-2-3 16,9 3 0-16,7-4-1 15,9-5 0-15,10-5 0 16,5-8-1-16,4-8 1 16,6-9 0-16,-2-12 0 0,-5-8-1 15,-3-6 1 1,-10-8-1-16,-7-4 0 0,-10-6-5 15,-5 5-2-15,-18-17-27 16,7 13-6-16,-14-1-2 16,1 10 0-16</inkml:trace>
  <inkml:trace contextRef="#ctx0" brushRef="#br0" timeOffset="106054.6044">19423 10177 57 0,'0'-15'32'16,"-5"2"2"-16,-2 0-3 16,7 13-24-16,-29-17 4 15,15 15-5-15,-9-7 0 16,5 8 0-16,-9-2-2 15,3 7 1-15,-5-1-2 16,3 8 0-16,-2 3 0 16,2 6-2-16,-2 4 0 0,2 4 0 15,6-1-2-15,1 4 2 16,5-4-2-16,7-3 1 15,7-3 0-15,8-8 0 16,10-10 0-16,7-3 0 16,10-8 3-16,5-8-4 15,7-7 3-15,5-6-1 16,0-2 2-16,0-4-3 15,-3 4 2-15,-5 0-1 16,-8 6-1-16,-7 4 2 16,-6 7-1-16,-8 7-1 15,-15 7 1-15,7 11-1 16,-14 8 1-16,-6 12-2 15,-4 13 1-15,-5 13 1 16,-7 14-1-16,-5 12 2 0,-5 7-3 16,1 5 3-16,-6 1-2 15,3-6 0-15,4-9-1 16,6-12-1-16,9-12-2 15,4-27-16-15,23-5-20 16,-5-25-1-16,30-9 0 16,-1-16 3-16</inkml:trace>
  <inkml:trace contextRef="#ctx0" brushRef="#br0" timeOffset="107240.723">22861 10310 65 0,'-1'-11'32'0,"-4"-3"2"16,-1 4-3-16,-12-8-20 15,6 8-3-15,-9-7-1 16,2 6 0-16,-10-3-3 16,0 7 2-16,-5-2-3 15,-3 9 1-15,-1 4-1 16,0 5-1-16,0 6-1 15,1 6 1-15,4 3-2 16,2 4 1-16,4 4-1 0,7 1 1 16,3 2-1-16,8-5 0 15,7 1 0-15,7-7 1 16,11-7-1-16,10-7 0 15,10-10 0-15,9-12 0 16,8-7 1-16,4-9-3 16,1-7 4-16,-3-2-4 15,-4-2 4-15,-8 2-1 16,-10 6 1-16,-9 7-1 15,-10 7 1-15,-14 17 0 16,0 0-2-16,-13 27 3 16,-9 11-3-16,-5 14 1 15,-10 16-2-15,-4 11 2 16,-3 7-1-16,0 2 1 0,2-1-2 15,5-7-1-15,9-6-2 16,4-22-11-16,21-5-24 16,2-18-2-16,16-14 0 15,0-16-3-15</inkml:trace>
  <inkml:trace contextRef="#ctx0" brushRef="#br0" timeOffset="168164.8148">15023 11465 62 0,'0'0'35'0,"12"-14"0"0,-12 14 0 16,0 0-30-16,0 0-3 16,0 0 1-16,0 0 0 15,0 0 0-15,-12 15 0 16,16 2 1-16,-3 0-1 15,2 6 0-15,-5 4 0 16,5 3-1-16,-5-2 0 16,3-1 0-16,3-4-1 15,3-3 1-15,6-10-2 16,12-10 0-16,12-9-2 15,10-16-2-15,16 3-7 16,-2-19-29-16,12 2 3 16,-4-12-3-16,0 7 2 0</inkml:trace>
  <inkml:trace contextRef="#ctx0" brushRef="#br0" timeOffset="168345.8329">15384 11368 81 0,'-33'46'39'15,"-3"-2"-2"-15,12 9 1 16,-3-1-35-16,13-3-3 16,14 7-9-16,0-13-28 15,15-1 1-15,6-12-2 16,13-6 0-16</inkml:trace>
  <inkml:trace contextRef="#ctx0" brushRef="#br0" timeOffset="168653.8637">15700 11476 83 0,'-16'16'40'0,"-8"-1"-1"16,8 7 2-16,-10 1-37 16,11-2-1-16,3 0-1 15,7 2 1-15,5-6-1 0,13-4 0 16,12-7-2-16,17-6 0 15,12-6-1-15,9-6-1 16,8-3-2-16,-2-16-10 16,9 9-25-16,-13-8-1 15,-5 6 0-15,-21-6 0 16</inkml:trace>
  <inkml:trace contextRef="#ctx0" brushRef="#br0" timeOffset="168837.8821">15939 11484 88 0,'-43'32'39'0,"6"7"0"16,3-8 0-16,10 4-35 0,7 0-2 16,11 1 0-16,7 0-3 15,4-8-8-15,21 3-28 16,-3-10-2-16,13 0 0 15,-4-13-3-15</inkml:trace>
  <inkml:trace contextRef="#ctx0" brushRef="#br0" timeOffset="169187.9171">16149 11580 79 0,'0'0'41'15,"0"0"0"-15,10 0 0 16,9-15-28-16,13-1-11 16,9-4 1-16,5 1 0 15,-3-1-1-15,-1 4 0 16,-7 2-1-16,-4 1-1 15,-11 9 1-15,-10 7 0 16,-12 8-1-16,-8 8 1 16,-7 5-1-16,-6 9 0 15,0 6 0-15,-6 5 1 16,3 3-3-16,2-2-1 15,7 0-1-15,4-8-4 16,16 3-12-16,1-23-21 16,19 0 1-16,4-20-3 0,14-5 3 15</inkml:trace>
  <inkml:trace contextRef="#ctx0" brushRef="#br0" timeOffset="169488.9472">16788 11531 86 0,'-12'14'39'0,"-17"1"0"15,6 16 2-15,-6 3-35 16,4 5 1-16,3 0-3 16,8 1-1-16,9-5 0 15,8-6-1-15,12-7 0 16,9-10-3-16,9-12 2 15,4-11 0-15,2-10 0 0,5-4 0 16,-3-8-1-16,-3-5 0 16,-12-4-1-16,-10-1 0 15,-9 8-3-15,-12-1-3 16,-5 13-3-16,-23-5-18 15,9 23-13-15,-18 1 1 16,10 15-1-16,-6 1 0 16</inkml:trace>
  <inkml:trace contextRef="#ctx0" brushRef="#br0" timeOffset="169889.9873">15100 12235 81 0,'27'-13'41'0,"17"-16"-1"15,33 4 1-15,27-10-36 16,21 2-1-16,22-3 0 16,18 4 0-16,4 4-1 0,8 6-2 15,-2 4 0-15,-7 5 0 16,-16 5-3-16,-23 1-1 15,-21 8-2-15,-27-9-16 16,-22 14-19-16,-34-5 0 16,-25-1-2-16,-22 13 1 15</inkml:trace>
  <inkml:trace contextRef="#ctx0" brushRef="#br0" timeOffset="170163.0146">15636 12314 82 0,'-2'12'42'16,"4"6"0"-16,-11-1-1 15,4 10-31-15,-10 7-8 16,3 8 0-16,-5 4 0 16,5 3-2-16,1 3-2 15,4-7-2-15,16 2-8 16,-4-19-28-16,26-3 0 15,0-16 0-15,20-5-2 16</inkml:trace>
  <inkml:trace contextRef="#ctx0" brushRef="#br0" timeOffset="170508.0491">16142 12394 106 0,'-28'-6'39'0,"5"13"3"15,-13-3-14-15,5 12-25 16,-2 3-1-16,9 10 2 15,-4 1-3-15,12 4 1 16,5-3-2-16,11 0 1 16,12-5-1-16,9-6-1 15,13-4 1-15,9-8-1 16,5-4 1-16,1-4 0 15,0-3 0-15,-5 1 0 0,-10 2 0 16,-9 6-1-16,-13 5 1 16,-15 6 0-16,-9 7 0 15,-9 3 0-15,-3 2 0 16,-5 0-2-16,5-1-1 15,0-11-3-15,18 6-19 16,-5-24-15-16,11 1 0 16,19-28-2-16,6 2 0 15</inkml:trace>
  <inkml:trace contextRef="#ctx0" brushRef="#br0" timeOffset="170929.0912">16260 12376 93 0,'-19'3'41'0,"15"7"0"15,4-10-1-15,0 0-36 16,29-1-1-16,13-5 0 16,9-3-1-16,8 0 0 15,8-4 0-15,0 2-1 16,-3 3 0-16,-7 1 0 15,-10 3-1-15,-11 8 1 16,-16 6 0-16,-16 8 1 16,-16 8-1-16,-13 9 1 15,-8 8-1-15,-7 6-1 16,-3 5 1-16,2 1 0 15,5 0-1-15,8-5-1 16,16-9 2-16,14-11-2 16,17-15 1-16,17-18 0 0,12-12 0 15,7-15 0-15,3-12 0 16,-1-9 1-16,-5-8-1 15,-10-2 0-15,-14-1-2 16,-18 2-1-16,-10 7-3 16,-18 1-6-16,4 27-13 15,-29-9-18-15,10 20 0 16,-4-3-1-16,14 15 2 15</inkml:trace>
  <inkml:trace contextRef="#ctx0" brushRef="#br0" timeOffset="171343.1326">17541 12317 94 0,'-9'-27'40'16,"23"12"2"-16,2-11-3 16,16 5-36-16,6-6-2 15,7 0-3-15,12 6-4 16,-9-6-19-16,11 19-15 15,-10 0 1-15,-3 16-2 16,-14-2 2-16</inkml:trace>
  <inkml:trace contextRef="#ctx0" brushRef="#br0" timeOffset="171485.1468">17796 12444 80 0,'-15'17'41'16,"15"-17"-4"-16,0 0 1 15,33-8-36-15,8-19-40 16,29 4 1-16,3-10-4 15,17-1 2-15</inkml:trace>
  <inkml:trace contextRef="#ctx0" brushRef="#br0" timeOffset="172062.2045">18567 11879 94 0,'12'-12'39'0,"0"-8"2"16,13 8-1-16,2-10-38 16,12 1 1-16,9-1-2 0,6 5 2 15,1 1-3-15,-1 9 2 16,-4 3-2-16,-8 7 1 15,-7 6 0-15,-11 9 2 16,-15 5-2-16,-11 9-2 16,-17 2 2-16,-13 10-1 15,-12 3 1-15,-11 10-3 16,-6 0 3-16,-4 3-2 15,3-3 2-15,6-1 0 16,11-4 0-16,12-3 1 16,19-8-2-16,19-7 1 15,21-8-3-15,19-10 1 16,18-4-2-16,15-12-2 0,18-1-6 15,-5-22-19-15,20 6-9 16,-12-13-2-16,5 2 1 16,-15-13 1-16</inkml:trace>
  <inkml:trace contextRef="#ctx0" brushRef="#br0" timeOffset="172476.2459">19706 11874 98 0,'-6'-16'41'0,"-10"-5"-2"15,1 20-5-15,-8-4-29 16,-2 11-1-16,-12 8 0 16,-3 11 1-16,-4 9-2 15,-1 3-3-15,-1 8 3 16,9-3-4-16,4-5 3 0,15-2 0 15,13-12-1-15,16-11 0 16,16-14 0-16,17-13 0 16,15-9-1-16,6-11 1 15,2 0-1-15,2-8 0 16,-8 0 1-16,-9 10 2 16,-11 4-3-16,-14 11 3 15,-16 11-2-15,-11 7-1 16,-14 27 0-16,-10 9 0 15,-6 17 1-15,-10 12-4 16,-5 13 2-16,1 4-2 16,1 4 1-16,5-4-2 0,11 0-1 15,7-20-6-15,27 5-14 16,-7-30-16-16,23-4 0 15,2-25-3-15,16-6 4 16</inkml:trace>
  <inkml:trace contextRef="#ctx0" brushRef="#br0" timeOffset="172645.2628">20032 12266 110 0,'0'0'42'0,"-13"-24"-1"15,13 24-1-15,-14-12-41 16,14-2-4-16,24 13-21 15,-4-16-14-15,16 8-1 16,6-11-1-16,18 6 1 0</inkml:trace>
  <inkml:trace contextRef="#ctx0" brushRef="#br0" timeOffset="173100.3083">20813 11894 96 0,'-29'-3'38'15,"-11"-5"2"-15,5 10-1 16,-21-5-33-16,7 11-3 16,-11 2 1-16,1 10-1 15,-4 2 0-15,7 8 1 16,6 1-2-16,14 1 0 0,15-4-1 15,20 1 0-15,23-7-1 16,15-1 0-16,16-4 1 16,11-1-1-16,5-2 0 15,-1 4 0-15,-6 4 0 16,-12 1 0-16,-15 7 0 15,-16 3 1-15,-16 3-2 16,-17 6 2-16,-14-2-2 16,-10 1 0-16,-8-4 1 15,-5-4-1-15,-4-8 1 16,6-6-1-16,7-10 2 15,8-16-2-15,12-12 1 16,15-10 1-16,13-15 0 16,12-13-1-16,15-11-1 0,6-7-2 15,14 4-5-15,-7-10-11 16,10 19-21-16,-19-3-2 15,3 18 0-15,-13 3-1 16</inkml:trace>
  <inkml:trace contextRef="#ctx0" brushRef="#br0" timeOffset="175639.5622">21290 12207 43 0,'-20'-10'33'15,"5"6"2"-15,-1 10 0 16,-9-6-21-16,7 13-2 16,-10-4-7-16,9 11 0 15,-2-1-1-15,7 7-1 16,1 1-1-16,6 3 0 15,7-2-1-15,7 0 1 16,7-5-2-16,2-4 1 16,5-7 0-16,4-8-1 15,-2-7 1-15,2-9-1 16,-1-7 1-16,-2-7-1 15,-2-3 0-15,-4-4 0 16,-3 0 1-16,-2-2-1 0,-6 4 0 16,-1 3 1-16,-4 5-1 15,0 8 1-15,-4 4 0 16,4 11-1-16,0 0 1 15,0 0 0-15,4 17-1 16,3-4 1-16,2 2 0 16,7 2 0-16,2-1 0 15,5-1 0-15,-1-1 0 16,2 0 0-16,-3-1 0 15,-4-2-1-15,0 2 1 16,-7-4 0-16,-5 3-1 16,-3 1 1-16,-4-2 0 15,-3-1-1-15,5-10 1 16,-13 17 0-16,13-17 0 0,-9 5 0 15,9-5 0-15,-1-9 0 16,5-6 0-16,2-1 0 16,5-6 0-16,0 0-1 15,1-4 1-15,2 2-1 16,-5-2 1-16,1 3-1 15,0 5-2-15,-3 0-1 16,7 5-5-16,-10-9-19 16,19 15-11-16,-5-9 0 15,12 6-2-15,-1-7 0 16</inkml:trace>
  <inkml:trace contextRef="#ctx0" brushRef="#br0" timeOffset="176000.5983">22068 11951 93 0,'0'0'37'0,"5"-21"-1"16,21 18-4-16,-3-9-28 15,9 4-1-15,2-1 0 16,3 6 0-16,-5 2-1 16,0 5 0-16,-6 3-1 15,-8 5 0-15,-10 5 0 16,-9 7 0-16,-11 4 0 0,-7 4 0 15,-6 5-1-15,-5 5 1 16,-4-2-1-16,5 3 1 16,3-7-1-16,6 0 0 15,10-6 0-15,13-7-1 16,18-8-2-16,10-17-6 15,26 3-26-15,0-18-4 16,14 3 1-16,2-16-2 16</inkml:trace>
  <inkml:trace contextRef="#ctx0" brushRef="#br0" timeOffset="176390.6373">22867 11942 81 0,'-13'-7'39'0,"-10"-4"-1"15,6 11 1-15,-16-3-31 16,6 14-3-16,-6 1 1 16,4 10-2-16,-6 2 0 15,4 6-1-15,2-3-1 16,9 4 0-16,8-7-1 15,12-2 1-15,12-8-2 16,9-11 0-16,10-6 1 16,7-6-1-16,2-6 0 15,1-6 0-15,-2-2 0 16,-2-2 0-16,-8 4 0 15,-6 5 0-15,-8 5 0 16,-15 11 0-16,0 0-1 0,-4 26 1 16,-8 5-1-16,-10 8-1 15,2 11-1-15,-8 2-1 16,13 9-4-16,-9-15-14 15,20 9-17-15,0-16 2 16,20-1-4-16,4-20 4 16</inkml:trace>
  <inkml:trace contextRef="#ctx0" brushRef="#br0" timeOffset="176811.6794">23327 11992 101 0,'-27'5'38'0,"-13"-1"2"16,7 17-9-16,-9-4-27 16,4 5 0-16,6 0-2 15,8 5 0-15,8-1 0 16,11-1-1-16,12-1 0 15,14-4-1-15,7-3 0 16,5 2 0-16,1-6 0 16,2 2-1-16,-3 2 1 15,-7 0 0-15,-7 1 0 16,-10 3 0-16,-10 1 0 15,-8 2 1-15,-10 0-1 16,-6 3 2-16,-2-7-2 16,-3 0 2-16,3-7-2 0,-1-6 2 15,9-6-2-15,6-10-2 16,12-7 1-16,7-13-2 15,12-5 0-15,5-9-4 16,11 1-2-16,-6-14-16 16,16 14-15-16,-8-5 1 15,5 10 0-15,-7 0 1 16</inkml:trace>
  <inkml:trace contextRef="#ctx0" brushRef="#br0" timeOffset="177156.7139">23674 12030 102 0,'-19'11'40'0,"-14"-3"2"15,6 15-2-15,-3-1-36 16,-1 8-1-16,4 4 0 15,5 5-1-15,8 0 0 16,7 1-1-16,9-4-1 16,9-7 1-16,9-7-1 15,6-8 0-15,6-11 0 16,2-10 0-16,-1-11 0 15,0-8 0-15,0-6 0 16,-6-6 0-16,-9-3 0 16,-5-3-1-16,-4 1-2 15,-9 0-1-15,0 11-4 0,-15-5-13 16,15 21-19-16,-14-3 0 15,14 19-2-15,-13-7 2 16</inkml:trace>
  <inkml:trace contextRef="#ctx0" brushRef="#br0" timeOffset="177456.7439">24278 11981 58 0,'-10'28'39'0,"-16"1"-1"15,-3 13 2-15,-23-6-15 16,8 11-19-16,-17 1-3 16,7-3-2-16,5-2-5 15,3-16-9-15,27 1-24 16,5-23 0-16,27-5-1 15,6-21 0-15</inkml:trace>
  <inkml:trace contextRef="#ctx0" brushRef="#br0" timeOffset="177773.7756">23984 11744 107 0,'-33'2'39'15,"-3"0"0"-15,24 16-8 16,-5-7-29-16,10 5-2 15,8 0 2-15,6 2-3 16,5-2 3-16,6-1-3 16,2-1 3-16,5-7-4 15,1-5 3-15,-1-4 0 16,0-9 0-16,-7-1 1 15,-3-7-1-15,-1-4 0 16,-9-1-2-16,-5 0 1 16,-4 1-2-16,-6 1 0 15,1 12-4-15,-12-6-13 0,9 20-20 16,-9-2 2-16,8 16-2 15,-4 1 0-15</inkml:trace>
  <inkml:trace contextRef="#ctx0" brushRef="#br0" timeOffset="178116.8099">24345 12171 83 0,'-11'15'41'0,"-13"-10"-1"15,7 11 2-15,-15-9-29 0,15 5-8 16,-3-2-1-16,9 4-2 16,1-3 0-16,10 0-1 15,0-11 0-15,14 15-1 16,3-13 0-16,2-5 0 15,1-7 1-15,0-2 0 16,-2-10-1-16,-3-2 1 16,-7-4-1-16,-3-1 1 15,-9 0-1-15,-6 0 0 16,-5 8-2-16,-7-1-2 15,3 16-7-15,-14-11-16 16,15 15-14-16,-7-3-1 16,10 9-1-16,-4-4 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02:10:22.84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7583 10053 37 0,'0'0'28'0,"13"2"-3"15,-13-2-5-15,0 0 1 16,18 7-10-16,-18-7-3 16,15 3 0-16,-15-3-1 15,24 3 0-15,-10-5-1 16,10 4-2-16,-2-5 0 15,7 2 0-15,0-5-1 0,3 1-1 16,-2-2 0-16,2 3-1 16,-2-2 0-16,-1 2-1 15,-1 0 1-15,-2 0-1 16,0 0 1-16,0-1-1 15,-2 0 1-15,2 1 0 16,-3-1-1-16,0 2 1 16,0-2 0-16,0 4 0 15,0-1-1-15,-2 1 1 16,2 2-1-16,3 1 1 15,1 0-1-15,0 2 0 16,3 0 1-16,4 0-1 16,2-1 0-16,2 2 0 15,2-4 1-15,1-1-1 16,1 0 0-16,0 0 1 0,-2-2-1 15,2-2 0-15,-5 1 1 16,0 1-1-16,-2-1 0 16,-5 2 0-16,-1 0 0 15,1 2 0-15,-4-1 1 16,1 1-1-16,0-1 0 15,1-1 0-15,3-1 0 16,5-3 1-16,1-1-1 16,2-3 0-16,1 2 1 15,0-1-1-15,0 2 0 16,-2 0 1-16,-3 2-1 15,-4 3 0-15,-1 2 0 0,-4 1 0 16,-1 2 0-16,-1 0 0 16,1 0 0-16,-1-2 0 15,0 1 0-15,3-3 0 16,-2-2 0-16,7-1 0 15,-2-4 0-15,-1 0 0 16,4 0 0-16,3-1 0 16,1 2 0-16,-1-1 0 15,1 6-1-15,-1-2 1 16,0 3 0-16,0-1-1 15,-2-1 1-15,-2 5-1 16,-2-2 1-16,-1 1-1 16,1-1 1-16,-3-1 0 15,3 2-1-15,-1-2 1 16,-1 1 0-16,1-2 0 0,-1-1 0 15,1 4 0-15,-5-2 0 16,3 2 0-16,-7 0 0 16,2 4 0-16,-3-5 0 15,2 3 0-15,1-3 0 16,1-2 0-16,-1-2 0 15,3-1 0-15,1-4 0 16,2-2 0-16,2 0 0 16,1 1 0-16,0 3 1 15,0-1-1-15,1 2 0 16,-1 3 0-16,-4 3 0 15,-2 2 0-15,-4 0 1 16,-3 2-1-16,-4-2 1 16,-3 1-1-16,-11-4 1 0,18-4-1 15,-18 4 0-15,17-8-1 16,-6 0 0-16,3-1-1 15,5 2-1-15,-3-4-3 16,15 10-30-16,-12-7 0 16,4 7-1-16,-7-4-1 15</inkml:trace>
  <inkml:trace contextRef="#ctx0" brushRef="#br0" timeOffset="871.0871">7884 10325 80 0,'14'-10'40'15,"5"2"-1"-15,1-7 0 16,11 1-35-16,-2 1-2 15,7 3 2-15,-3 3-2 16,-1 5 1-16,-6 3-2 16,-6 3-1-16,-7 8 1 15,-7 2-2-15,-8 1 1 16,-8 4 0-16,-5 0 0 15,-3-1 1-15,0 1-1 16,5-3 1-16,2-5-2 16,8 0 3-16,3-11-1 15,18 8-1-15,6-8 0 16,4-1 0-16,4 0 0 0,2-2 0 15,-2 2 1-15,-6 3-1 16,-8 5 0-16,-10 5 1 16,-13 5 0-16,-10 4 0 15,-6 1-1-15,-8 4 1 16,1-4-1-16,-1-1-1 15,9-2-2-15,3-14-2 16,22 7-12-16,-5-12-21 16,41-24-1-16,-7-2 0 15,16 3 0-15</inkml:trace>
  <inkml:trace contextRef="#ctx0" brushRef="#br0" timeOffset="1533.1533">8616 10305 91 0,'-14'10'39'0,"-7"-4"-5"15,6 11 0-15,-10-8-31 16,5 8 3-16,-3-3-3 16,7 6 1-16,-2-3-2 15,12 4 0-15,6-4 0 16,8-1-1-16,10-4 0 15,10-3 0-15,6-7-1 16,6-5 0-16,6-7 0 16,-1-5 0-16,-1-6 0 15,-4-3-2-15,-9-4 3 16,-8-1-1-16,-8 0 0 15,-9 5 0-15,-12 2 1 0,-4 5-1 16,-4 5-1-16,-5 5 3 16,1 5-2-16,2 6 0 15,2 4 0-15,14-8-1 16,-12 18 1-16,12-18-1 15,21 17 1-15,0-12-1 16,5-3 1-16,7-4 1 16,2-3-1-16,3-3 2 15,-1-1-1-15,-3-2 1 16,-4 1-1-16,-7 1 1 15,-6 3-1-15,-4 2-1 16,-13 4 1-16,0 0 0 16,-14 23-1-16,-2-5 1 15,-4 5-2-15,-1 4 1 16,2 1 0-16,1 0 0 0,8-1 0 15,5-3 0-15,7-8 0 16,11-4 0-16,7-10 1 16,8-6 0-16,3-7-1 15,6-8 1-15,-2-8 1 16,-2-3-2-16,-6-6 2 15,-7 1-2-15,-11-2 1 16,-9 4-1-16,-5 5 1 16,-9 6-3-16,-3 7 0 15,-4 5-2-15,3 13-3 16,-3-7-11-16,19 22-14 15,2-18-9-15,-3 24 2 0,8-14-2 16</inkml:trace>
  <inkml:trace contextRef="#ctx0" brushRef="#br0" timeOffset="1721.1721">9405 10430 101 0,'-16'19'40'0,"2"5"0"16,-12-9-3-16,10 7-34 15,4-6-1-15,7-1-3 16,9 6-6-16,-4-21-29 16,25 12-4-16,-1-15 1 15,13 2-2-15</inkml:trace>
  <inkml:trace contextRef="#ctx0" brushRef="#br0" timeOffset="2808.2808">9781 10325 81 0,'-17'1'44'0,"-10"-1"-2"16,9 7 2-16,-8-9-29 15,7 10-10-15,1 2-3 16,7 5 0-16,1 0-1 15,2 4 0-15,11-2-2 16,2 2 1-16,6-5 0 16,7-4 0-16,2-2 0 0,7-7-1 15,-2-4 1-15,3-8-1 16,0-5 1-16,-3-6-2 15,2-5 3-15,-6-2-2 16,-5-4 2-16,-2 3-1 16,-5 0 1-16,-3 6-1 15,-6 4 1-15,-5 5 0 16,5 15-1-16,-19-7 1 15,7 11-1-15,-4 8 0 16,4 3 1-16,3 3-2 16,3 1 1-16,6-2 1 15,7-1-1-15,10-4 0 16,8-4 0-16,8-6 0 15,6-3 0-15,2-3 1 0,1-5 0 16,-3-1-1-16,-2-4 0 16,-8 2 1-16,-5 0-1 15,-9 1 1-15,-15 11-1 16,8-16 1-16,-8 16 0 15,-18 0-1-15,3 6 1 16,-7 8-1-16,-2 4-1 16,1 4 1-16,1 5-1 15,0 0 2-15,7 2-2 16,7-5 1-16,6 1-1 15,11-7 2-15,6-6-1 16,9-7 0-16,7-6 0 16,6-7 0-16,0-6 0 15,0-8 0-15,2-3 1 0,-6-5-1 16,-5-6 1-16,-5 2-2 15,-8-1 3-15,-5 3-3 16,-5 1 3-16,-4 5-3 16,-4 6 1-16,-4 6 0 15,-3 7 0-15,-1 8 0 16,-4 6 0-16,1 6 0 15,1 4 0-15,3 0 0 16,3 2 0-16,7-2 0 16,8-3 0-16,4-5 0 15,9-6 0-15,4-1 0 16,8-7 0-16,1-2 0 15,5-3 1-15,-4-4-1 16,0 2 0-16,-1 1 0 0,-8-1 0 16,-1 5 0-16,-10 3 1 15,-5 5-1-15,-10-1 0 16,10 17 0-16,-15-1 0 15,-1 9 0-15,0 1-1 16,-3 5 2-16,2 1-2 16,1 0 1-16,4-4-1 15,5-3 1-15,7-7-1 16,6-6 2-16,7-7-1 15,1-8 0-15,3-6 0 16,-1-7 0-16,-3-6 1 16,-6-3-1-16,-6-2 1 15,-10 0-2-15,-9 0 2 16,-6 1-2-16,-5 5 0 0,-4 2-2 15,-1 10-3-15,-9-10-12 16,18 20-20-16,-10-10-4 16,13 7 1-16,2-6-3 15</inkml:trace>
  <inkml:trace contextRef="#ctx0" brushRef="#br0" timeOffset="3538.3538">11103 10055 78 0,'0'0'35'15,"0"0"0"-15,0 0-2 16,-13 33-28-16,-1-7-1 15,4 12 0-15,-4 0-2 16,2 8 0-16,1-2-1 16,2-3-2-16,11 1-9 15,-2-17-22-15,15-7-5 16,4-16 3-16,8-5-4 15</inkml:trace>
  <inkml:trace contextRef="#ctx0" brushRef="#br0" timeOffset="3779.3779">11305 10081 95 0,'-35'17'38'16,"-9"-1"1"-16,9 12-3 15,-6-10-30-15,10 4-2 16,2-4 0-16,15-2-2 15,10-6 0-15,4-10-1 16,23 13 0-16,5-13-1 16,6 0-2-16,5-5-2 15,9 6-4-15,-12-12-24 16,12 9-6-16,-10-8-2 0,0 8 0 15</inkml:trace>
  <inkml:trace contextRef="#ctx0" brushRef="#br0" timeOffset="4376.4376">11510 10189 66 0,'0'0'38'0,"0"0"0"16,0 0 2-16,-11-7-19 15,11 7-12-15,-20 16-4 16,8 2-2-16,-8 0 0 16,2 2 0-16,-3 2-2 0,3 0 1 15,3-3-2-15,4-4 1 16,4-3-1-16,7-12 0 15,11 1 0-15,5-10-1 16,4-5 2-16,7-5-1 16,-2-1 1-16,1-2-2 15,0-1 2-15,-6 2-1 16,-5 5 1-16,-2 2 0 15,-13 14-1-15,10-10 0 16,-10 10 0-16,0 0 0 16,-1 16 0-16,1-5 0 15,0 1 0-15,1 3 0 16,6-4 1-16,-1 2-1 15,6-6 0-15,2-1 0 16,4-5 1-16,2-2-1 0,-2-4 0 16,6-3 1-16,-1-2-1 15,-2-1 1-15,-3-1-1 16,-1 0 1-16,-5 2-1 15,-12 10 1-15,19-14-1 16,-19 14 1-16,0 0-1 16,0 0 0-16,-2 14 0 15,-1 2 0-15,-3 2-2 16,2 1 0-16,-1 4-2 15,0-4-1-15,8 4-4 16,-3-23-12-16,18 20-13 16,-6-27-6-16,17-1 0 15,-3-15 1-15</inkml:trace>
  <inkml:trace contextRef="#ctx0" brushRef="#br0" timeOffset="4553.4553">12230 9811 83 0,'-29'33'37'0,"-1"19"-3"16,-16 1-4-16,10 17-23 16,-7-1-5-16,8-4-4 15,18 5-27-15,1-15-5 16,16-9-2-16,8-14-1 15</inkml:trace>
  <inkml:trace contextRef="#ctx0" brushRef="#br0" timeOffset="4882.4882">12393 9997 97 0,'-12'8'39'0,"-8"-4"1"16,10 14-2-16,-9-13-34 15,10 13-1-15,6-2-1 16,6 2 0-16,5 0 0 16,2-1-1-16,4-1 0 15,2 2 0-15,-3-1 0 16,-1 2 1-16,-8 2-1 0,-2 2 0 15,-11-1-1-15,-2 2 2 16,-5 0-2-16,-3-4 1 16,-1-2-2-16,1-6-1 15,7-2-3-15,-3-17-18 16,15 7-18-16,7-17-1 15,9 1 1-15,2-7-2 16</inkml:trace>
  <inkml:trace contextRef="#ctx0" brushRef="#br0" timeOffset="5080.508">12596 10254 109 0,'-9'16'42'0,"-4"-11"0"15,13-5-2-15,-10 6-40 16,10-6-8-16,0-10-30 16,0 10-4-16,4-14 2 15,-2 4-3-15</inkml:trace>
  <inkml:trace contextRef="#ctx0" brushRef="#br0" timeOffset="8119.8119">9749 10445 72 0,'0'0'35'16,"0"0"-4"-16,0 0-2 15,6-15-20-15,6 15-2 16,-12 0 0-16,27-7-2 15,-5 4 0-15,13 3-1 16,6-4-1-16,14 6 0 16,10-5 0-16,9 0 0 15,12-6-1-15,10 0 0 16,8-3 1-16,6-4-3 15,-1-4 2-15,-4 0-1 0,-6 4 1 16,-10 5-2-16,-10 2 1 16,-18 6-2-16,-13 7 0 15,-11 4 2-15,-14 4-3 16,-8 3 1-16,-9 2-2 15,-7-4 1-15,-4 5-3 16,-5-14-2-16,10 7-28 16,-15-14-4-16,2 2 1 15,-1-10-4-15</inkml:trace>
  <inkml:trace contextRef="#ctx0" brushRef="#br0" timeOffset="8985.8985">9281 9790 82 0,'14'-1'38'0,"10"5"-2"15,-1-13-4-15,20 8-24 0,-4-9-1 16,17 6 0-16,2-4-3 15,13 4 0-15,4-4-1 16,8 3 0-16,1-2-2 16,-2 0 1-16,-3 0-2 15,-5 3 1-15,-6-2-1 16,-11 0-1-16,-9 2-1 15,-15-1-1-15,-9 5-4 16,-24 0-16-16,15-6-17 16,-25 4 3-16,-5 7-3 15,-10-4 2-15</inkml:trace>
  <inkml:trace contextRef="#ctx0" brushRef="#br0" timeOffset="9748.9748">8633 10479 85 0,'0'0'35'16,"-14"-2"-10"-16,14 2 7 15,0 0-24-15,21 3-1 16,1-9-2-16,15 5 0 0,7-5-1 15,13 3-1-15,9-5 0 16,9 3 0-16,2-3-1 16,4 1 0-16,-6-1-1 15,-1 2 0-15,-8 0 0 16,-7 2-1-16,-5-2-1 15,-13 1-1-15,-6 3-3 16,-16-9-25-16,4 8-9 16,-21-8 1-16,-2 11 0 15</inkml:trace>
  <inkml:trace contextRef="#ctx0" brushRef="#br0" timeOffset="10568.0567">8805 9759 56 0,'0'0'18'0,"-18"6"3"15,18-6 0-15,-12 6-4 16,12-6-5-16,-13 7-1 0,13-7 0 15,0 0-1-15,0 0-3 16,-12 6-1-16,12-6-1 16,0 0-1-16,0 0 0 15,0 0-1-15,14-3 1 16,-14 3-2-16,11 0 2 15,-11 0-1-15,17 2-1 16,-5 1 1-16,5 0-1 16,5-2 0-16,8 2-1 15,8-5 0-15,7 1 0 16,5-2 0-16,6-2-1 15,2-2 1-15,-1-1-1 16,-5 2 0-16,-6 1 1 0,-10 0-1 16,-7 2 0-16,-8 1 0 15,-11 1 1-15,-10 1-1 16,0 0 0-16,-6 9 0 15,6-9 0-15,-20 11-1 16,8-7-1-16,12-4-1 16,-20 7-1-16,20-7-3 15,-17 2-6-15,17-2-25 16,0 0 0-16,0 0 0 15,0 0 0-15</inkml:trace>
  <inkml:trace contextRef="#ctx0" brushRef="#br0" timeOffset="11758.1757">7606 10998 52 0,'14'-5'37'16,"-14"5"-2"-16,0 0 1 15,0 0-11-15,9 8-19 0,-14 5-3 16,2 3-3-16,-4 5 1 16,2 5-1-16,-1 3 0 15,3 2-3-15,3 1-2 16,-4-11-12-16,16 6-20 15,0-12 2-15,12-4-3 16,1-9 2-16</inkml:trace>
  <inkml:trace contextRef="#ctx0" brushRef="#br0" timeOffset="12092.2091">8031 11019 76 0,'-4'-12'38'0,"4"12"1"16,-18 3-2-16,18-3-33 15,-20 12 0-15,13-1-3 16,-1 2 1-16,5 1-2 16,5-1 2-16,10 0-3 15,4 1 1-15,6-2 0 16,6-1 0-16,5 1 1 15,1-1-1-15,1 1 1 16,-4-1-1-16,-7 3 1 16,-9 2-1-16,-6 3 1 15,-12 0 0-15,-6 1-1 16,-7 0 0-16,-7-4-1 15,0-1-2-15,-1-14-7 16,12 1-26-16,-3-16-1 0,13-1-2 16,2-13 1-16</inkml:trace>
  <inkml:trace contextRef="#ctx0" brushRef="#br0" timeOffset="12275.2274">8071 10961 96 0,'-17'11'37'0,"2"-3"0"15,16 5-3-15,-1-13-33 16,0 0-1-16,27 9-3 16,-3-15-3-16,21 6-22 15,-2-9-9-15,15 1 2 16,-6-5-4-16</inkml:trace>
  <inkml:trace contextRef="#ctx0" brushRef="#br0" timeOffset="12593.2592">8573 10986 86 0,'-9'13'37'15,"-9"-3"-1"-15,4 12-8 16,-11-10-21-16,9 9-2 16,-5-2 0-16,5 4-1 15,-2 0-1-15,6 1-1 16,5-4 1-16,7-3-1 15,9-3 0-15,8-7-1 16,9-9 1-16,7-6-1 16,4-7-1-16,2-7 1 0,-1-5 0 15,-6-3 0-15,-4-1-1 16,-8 0 1-16,-7 2-2 15,-12 1 0-15,-1 8-1 16,-7 1 0-16,7 19-3 16,-26-15-2-16,26 15-6 15,-24 11-20-15,19 2-3 16,0-2-3-16,8 5 1 15</inkml:trace>
  <inkml:trace contextRef="#ctx0" brushRef="#br0" timeOffset="12993.2992">9019 11009 93 0,'-2'-17'37'0,"2"17"0"15,-14-15-5-15,14 15-24 16,-19-6-3-16,19 6-1 16,-22 10-1-16,10 7-1 15,-2 2 0-15,0 5-2 16,1 5 1-16,3 1-1 15,5-1 1-15,5 1-1 16,7-9 1-16,7-3-2 16,8-10 2-16,6-7-1 15,2-9 1-15,3-7-1 0,1-5 1 16,-1-6 1-16,-7-4-2 15,-3-1 1-15,-8 1-1 16,-6 1 0-16,-7 4-3 16,-8 1 1-16,0 10-4 15,-11-2-5-15,17 16-22 16,-29-3-7-16,10 10 1 15,-5 1-2-15</inkml:trace>
  <inkml:trace contextRef="#ctx0" brushRef="#br0" timeOffset="13776.3775">7417 11538 60 0,'0'0'33'0,"22"6"-6"16,-22-6-1-16,21-4-15 15,-8-3-3-15,18 9 2 16,4-8-3-16,19 5-1 15,10-7 0-15,24 1-1 16,14-11-1-16,24 0 0 16,15-11-1-16,13 2 0 15,5-7-1-15,6 0-1 16,-1 1 0-16,-11 5-2 15,-12 6 0-15,-24 4-2 0,-17 14-1 16,-22 0-2-16,-12 15-2 16,-29-4 0-16,-10 11-1 15,-18-6 0-15,-4 8-7 16,-5-20-19-16,-14 12-1 15,-1-11 3-15,-3-10 1 16</inkml:trace>
  <inkml:trace contextRef="#ctx0" brushRef="#br0" timeOffset="14646.4645">8490 11529 75 0,'-25'12'38'0,"6"-10"-1"0,19-2 2 16,0 0-36-16,0 0-1 16,33-21 0-16,2 13 0 15,3-1-1-15,7 2 1 16,-1 0-1-16,-2 5 0 15,-7 2-1-15,-6 6 1 16,-12 3 0-16,-6 5-1 16,-13 3 1-16,-6 5 0 15,-6-1-1-15,-1-2 1 16,-2 3-1-16,3-3 1 15,5-3-1-15,4-6 0 16,5-10 0-16,21 7 0 16,-1-7 0-16,5-1 0 15,2 0 0-15,-2 1 0 0,-1 1 0 16,-6 5 1-16,-11 4 0 15,-7 5 2-15,-13 3-2 16,-6 4 2-16,-8 0-2 16,-3-1-1-16,0-1 1 15,-3-5-3-15,9-2 0 16,3-13-8-16,21 0-26 15,-2-17-6-15,19 0 2 16,-2-11 0-16</inkml:trace>
  <inkml:trace contextRef="#ctx0" brushRef="#br0" timeOffset="15315.5314">9752 11309 97 0,'0'0'40'0,"11"-2"0"15,-11 2-5-15,23-14-34 16,1 6-1-16,4 0-1 16,8 0-2-16,-4-5-7 15,9 11-30-15,-9-4 2 16,-3 7-3-16,-9-2 2 15</inkml:trace>
  <inkml:trace contextRef="#ctx0" brushRef="#br0" timeOffset="15497.5496">9845 11460 81 0,'-1'17'39'0,"1"-17"0"16,22 11 0-16,-2-16-33 15,19-8-6-15,10-3-2 16,-1-9-10-16,11 4-26 15,-3-5 0-15,-1 5-1 16,-6-2 0-16</inkml:trace>
  <inkml:trace contextRef="#ctx0" brushRef="#br0" timeOffset="17254.7253">10637 11360 76 0,'0'0'38'0,"-12"-3"-1"16,-3 1-5-16,6 14-24 15,-13-8-3-15,5 11 0 16,-7 2-2-16,4 7 0 16,-2-3-1-16,7 4 0 15,1-3-1-15,12-2 0 16,4-4 0-16,12-2 0 15,4-4-1-15,7-4 0 16,3 0 0-16,1 1 1 16,-2 1-1-16,-3 6 1 0,-9 5-1 15,-8 4 2-15,-11 3-1 16,-5 4 1-16,-5-2-2 15,-6-2 1-15,4-2-3 16,0-13-5-16,16-11-7 16,0 0-26-16,9-20 1 15,8-15-4-15,14 0 4 16</inkml:trace>
  <inkml:trace contextRef="#ctx0" brushRef="#br0" timeOffset="18052.8051">10692 11332 90 0,'-15'12'39'0,"-2"-6"-1"16,21 8-1-16,-4-14-35 16,12 7 1-16,10-10-2 0,10-2 1 15,6-3-1-15,5-1 0 16,2-3 0-16,-1-2 0 15,-2 2 0-15,-8 3 0 16,-9 0 0-16,-5 6 0 16,-20 3-1-16,12 7 1 15,-16 4 0-15,-9 8 0 16,-3 5-1-16,-3 5 1 15,0 7-1-15,-2 2 1 16,1 2-1-16,6-2 1 16,4-1-1-16,6-5 1 15,8-5-1-15,5-8 1 0,5-9-1 16,9-9 0-16,4-8 1 15,2-6-1-15,1-10 0 16,1-6 0-16,-3-3 1 16,-5-6-1-16,-7 0 0 15,-6-1-1-15,-5 3 1 16,-5 1 0-16,-5 10 0 15,-5 3 0-15,-2 6 0 16,-1 8-1-16,1 8 1 16,0 5 0-16,12-5-1 15,-11 21 1-15,15-7 0 16,7-1-1-16,5-4 1 15,9-3 0-15,5-4 0 16,8-4 0-16,4-3 0 16,2-4 0-16,-3 1 1 0,-2 0-1 15,-8 1 0-15,-7 4 0 16,-11 3 1-16,-13 0-1 15,-3 20 0-15,-14 1 1 16,-7 6 0-16,-3 7-1 16,0 3 1-16,-2 5 0 15,4-2 0-15,7-2-1 16,10-3 1-16,8-8-1 15,12-12 1-15,13-9-1 16,6-11 0-16,6-7 1 16,1-12-1-16,2-9 0 15,-7-5 0-15,-4-6 0 16,-9-1 1-16,-11 2-1 15,-8 1 0-15,-9 8-2 0,-3 5 0 16,-7 6-1-16,6 11-3 16,-7-2-8-16,19 14-13 15,-2 11-15-15,2-11 1 16,16 13-2-16,7-1 3 15</inkml:trace>
  <inkml:trace contextRef="#ctx0" brushRef="#br0" timeOffset="18411.841">11868 11353 76 0,'-32'0'42'15,"3"7"-2"-15,-8-7 2 16,4 9-27-16,-10-5-11 0,14 7-1 15,2 0-1-15,9 7 0 16,7 0 0-16,11-2-1 16,8 0 0-16,10 2-1 15,7-2 0-15,4-2 0 16,2-2 0-16,0 1 0 15,-5 0 1-15,-5 2-1 16,-7 1 1-16,-9 4-1 16,-12 0 1-16,-6 3 1 15,-6-2-1-15,-4 0 1 16,0-3-2-16,0-3 1 15,4-1-4-15,1-12-4 16,18-2-19-16,0 0-18 16,18-9 3-16,-3-9-5 0,12 2 4 15</inkml:trace>
  <inkml:trace contextRef="#ctx0" brushRef="#br0" timeOffset="18587.8586">12039 11716 112 0,'-23'14'43'15,"7"2"2"-15,-6-11-4 16,8-7-42-16,14 2-10 16,-8-17-26-16,20 8-6 15,-7-6-1-15,9 2 0 16</inkml:trace>
  <inkml:trace contextRef="#ctx0" brushRef="#br0" timeOffset="41902.1898">7288 12150 43 0,'27'-24'35'16,"-8"0"1"-16,-1 7-1 15,-21-5-25-15,5 9 2 16,-17-5-2-16,1 11-2 15,-12-2-2-15,-1 6-2 16,-8 2 0-16,-2 7-1 0,-5 1 0 16,3 7-1-16,1 0-1 15,7 4-1-15,4 1 1 16,12 3-1-16,9-1 0 15,13 1 0-15,11 4 0 16,12-2-1-16,13 0 1 16,6 3 0-16,2 0 0 15,-1 3 0-15,-5 4 0 16,-8-1 0-16,-12 4 0 15,-12 6 1-15,-15-1-2 16,-14 5 1-16,-12-6 0 16,-7 1-1-16,-7-9 2 15,1-3-1-15,-3-10 2 16,8-12-2-16,4-14 1 0,17-11 1 15,11-16-1-15,14-12 1 16,13-11-1-16,14-9 0 16,10-4-2-16,4 2 0 15,3 8-1-15,-2 5-3 16,7 24-26-16,-19 0-10 15,-5 22 1-15,-18 6-2 16</inkml:trace>
  <inkml:trace contextRef="#ctx0" brushRef="#br0" timeOffset="42107.2103">7862 12311 91 0,'-22'8'41'0,"-7"-8"-1"16,10 1-3-16,2 12-51 16,11-26-26-16,21 4 1 15,5-11-2-15,20 5 1 16</inkml:trace>
  <inkml:trace contextRef="#ctx0" brushRef="#br0" timeOffset="42617.2613">8193 12195 69 0,'0'0'41'16,"-5"-13"-1"-16,27 0 1 16,3-11-27-16,14 2-12 15,2 0 0-15,5 7-1 16,-4 5 1-16,-5 5-1 15,-8 7-1-15,-10 4 0 16,-10 9 1-16,-13 6-1 16,-11 4 1-16,-5 3-1 15,-6 1 1-15,0 1-1 0,0-3 0 16,1 0 1-16,8-4-2 15,3-3 1-15,13-5 0 16,11-5 0-16,11-2 0 16,8-1 0-16,7 0 0 15,1 0 0-15,2 1 1 16,-5 2-1-16,-4 3 1 15,-12 5-1-15,-16 4 1 16,-11 7 0-16,-15-1-1 16,-6 1 0-16,-3-3-1 15,-3-3-1-15,6-1-3 16,-3-22-23-16,33 0-13 15,-7-11-1-15,29-10 1 16,6-13 0-16</inkml:trace>
  <inkml:trace contextRef="#ctx0" brushRef="#br0" timeOffset="43105.3101">8729 12095 94 0,'-13'13'41'15,"0"-12"1"-15,26 7-6 16,2-13-34-16,14 0 1 16,8-4-1-16,5 1-1 15,5 0 0-15,1 2 0 16,-4-1 0-16,-8 3-1 0,-4 2 1 15,-11 2-1-15,-10 1 1 16,-11-1-1-16,0 0 1 16,9 13-1-16,-9-13 1 15,-9 17-1-15,0-4 0 16,2 3 0-16,-5 1 0 15,2 2 0-15,-1 3 0 16,1-3 0-16,5 0 0 16,4-1 0-16,8-4 0 15,6-2 0-15,9-6 0 16,7-2 0-16,3-2 0 15,2-1 0-15,0 2 0 16,-8 2 0-16,-5 5 1 16,-11 4-1-16,-13 5 0 15,-13 2 0-15,-10 4 0 0,-6 1 1 16,-6-2-1-16,-3-2-1 15,4 0-3-15,-4-18-11 16,21 7-25-16,-7-16-2 16,27 5 0-16,-14-28-2 15</inkml:trace>
  <inkml:trace contextRef="#ctx0" brushRef="#br0" timeOffset="44096.4092">9551 12280 82 0,'-11'-1'39'0,"0"5"-1"15,8 15-2-15,-10-3-34 16,-6 7 1-16,-1 2-1 15,1 6 2-15,-1-2-3 16,0 1 2-16,7-7-2 16,4-3 1-16,5-10-1 15,4-10 0-15,0 0-1 16,19-19 0-16,-3-5 1 15,6-9-1-15,2-4 0 16,-1-5 0-16,-2 0 0 16,-3-3 0-16,1 6 0 15,-8 8 0-15,0 5 1 16,-9 7-1-16,-2 19 0 0,0 0 0 15,0 0 0-15,-10 26 1 16,5-1-1-16,2 0 1 16,3 0-1-16,3 3 1 15,4-6 0-15,10-8 0 16,5-11 0-16,8-5 0 15,8-10 0-15,2-5 0 16,1-4 0-16,0-3 0 16,-8 2 0-16,-2 1 0 15,-9 4 0-15,-5 4 0 16,-17 13-1-16,0 0 1 15,0 0-1-15,-10 32 0 16,-4-6 0-16,0 8 0 16,-1 2 0-16,-1 6 0 15,5 2-2-15,5-10-1 0,8 2-3 16,4-24-11-16,23 6-23 15,-3-20-1-15,15-2-1 16,-3-14 1-16</inkml:trace>
  <inkml:trace contextRef="#ctx0" brushRef="#br0" timeOffset="44304.43">10223 12211 67 0,'0'0'40'0,"-24"17"-1"15,9 8 1-15,-5-3-22 16,8 8-14-16,-9 5-2 0,7-1 1 15,4 0-2 1,3-5-1-16,6-4-4 0,1-25-8 16,18 13-25-16,-4-24-2 15,10-4-1-15,2-12-1 16</inkml:trace>
  <inkml:trace contextRef="#ctx0" brushRef="#br0" timeOffset="44720.4716">10334 12061 72 0,'-3'11'42'0,"8"7"-1"16,-5-18 1-16,19 23-22 15,-9-16-16-15,3 8 1 16,2-4-2-16,-1 6 0 0,-5 3 0 15,-3 5-1-15,-5 3 0 16,-4 4-1-16,-7-1 0 16,1-3 0-16,-1-1-1 15,-2-3 0-15,5-5 1 16,7-19-1-16,0 11 0 15,14-19 0-15,6-12 0 16,9-7 0-16,4-6 0 16,8-5 0-16,3-1 0 15,-1 2 0-15,-3 5 0 16,-6 6 0-16,-6 14 0 15,-9 11 0-15,-6 10 1 16,-11 15-1-16,-3 5 0 0,-3 5 0 16,-1 7-1-16,5-1 0 15,3 1-3-15,3-10-3 16,21 3-12-16,-9-23-22 15,22-1-2-15,0-12 0 16,15-1 0-16</inkml:trace>
  <inkml:trace contextRef="#ctx0" brushRef="#br0" timeOffset="44870.4866">11195 12362 107 0,'-25'-3'43'0,"-1"8"1"16,-14-12-3-16,17 4-39 15,-6 0-4-15,0-7-6 16,15 18-18-16,-10-13-16 0,5 9-1 15,-4-3-1-15,8 12 1 16</inkml:trace>
  <inkml:trace contextRef="#ctx0" brushRef="#br0" timeOffset="45875.5871">7884 13115 58 0,'14'-26'38'0,"-5"10"0"15,-14-2-2-15,-7 20-29 16,-24 0-2-16,-10 15 0 15,-16 4 0-15,-5 16 1 16,-10 3-3-16,5 3 0 16,4-2 0-16,11-3-1 15,19-7 0-15,21-7-1 16,20-7 0-16,27-8-2 15,25-8 1-15,17-5 0 16,13 2 0-16,9 0 1 0,-1 3-1 16,-4 2 0-16,-13 9 1 15,-15 7-1-15,-29 9 1 16,-18 8 0-16,-23 4-1 15,-18 5 1-15,-12 0-1 16,-9-5 2-16,-6-5-2 16,2-8 1-16,5-15 0 15,11-12 0-15,10-15 0 16,15-18-1-16,15-14 1 15,13-15-1-15,13-11 0 16,10-9 1-16,5 0-1 16,2 5-1-16,1 7-1 15,-6 9-2-15,-4 24-8 16,-20-5-21-16,9 30-8 15,-17 3 0-15,6 14-2 0</inkml:trace>
  <inkml:trace contextRef="#ctx0" brushRef="#br0" timeOffset="46725.6721">8529 13373 53 0,'-1'-10'40'16,"1"10"-1"-16,0 0 1 15,-1 15-22-15,-7-1-16 16,-5 9 1-16,-6 8 0 0,-4 9 1 16,-1 4-1-16,-4 2-1 15,4-2 0-15,3-4 0 16,5-8 0-16,5-8-1 15,11-24-1-15,0 0 1 16,22-6-1-16,-1-17 0 16,5-10 1-16,1-3-1 15,0-6 1-15,-2-1-1 16,-1 2 1-16,-6 4-1 15,-6 3 1-15,-3 10-1 16,-5 8 0-16,-3 3 1 16,-1 13-1-16,0 0 0 15,-4 12 1-15,7 2 0 16,-1 3-1-16,5 3 1 15,3 0-1-15,5 2 1 0,4-3 0 16,7-6 0-16,5-7 0 16,2-4 0-16,3-7 0 15,2-8-1-15,3-5 1 16,-3-2-1-16,-2-3 1 15,-5 0-1-15,-4 5 1 16,-6 2-1-16,-5 4 0 16,-6 6 0-16,-10 6 0 15,5 15-1-15,-10 5 0 16,-3 5 0-16,1 9 0 15,-5 1-1-15,7 6 0 16,-1 0-1-16,7 0-1 0,4-9-1 16,15 1-6-1,-11-26-16-15,27 1-13 0,-7-18 0 16,14-6-2-16,-7-14 3 15</inkml:trace>
  <inkml:trace contextRef="#ctx0" brushRef="#br0" timeOffset="46929.6925">9331 13290 97 0,'-7'10'40'16,"-10"8"2"-16,8 20-10 16,-4 4-30-16,-4 8-1 15,0 7 0-15,3 2 0 16,2 3-1-16,4-5 0 15,6-7-3-15,3-12-1 0,11-5-8 16,-12-33-24-16,30-1-4 16,-8-23-1-16,7-8 0 15</inkml:trace>
  <inkml:trace contextRef="#ctx0" brushRef="#br0" timeOffset="47095.7091">9332 13044 103 0,'-28'-10'40'15,"6"15"0"-15,2-7-13 16,8 4-29-16,12 9-6 16,0-11-29-16,23 1-2 15,-1-3 0-15,9 4-1 0</inkml:trace>
  <inkml:trace contextRef="#ctx0" brushRef="#br0" timeOffset="47493.7489">9592 13299 89 0,'-9'24'41'0,"3"8"1"16,-14-13-3-16,16 9-34 16,-3-4-2-16,6 5 1 15,-1-1-2-15,2 4 0 16,1-6 0-16,1-3-1 15,2-4 0-15,1-4-1 16,-5-15 1-16,19 2-1 0,-5-14 0 16,2-7 1-16,3-5-1 15,1-3 0-15,2-5 1 16,2-1-1-16,-2 0 1 15,2 6-1-15,-6 6 0 16,-1 5 0-16,0 7 0 16,-3 9 1-16,-4 9-1 15,-2 8 0-15,-1 7 1 16,-4 7-1-16,1 4 0 15,2 1-2-15,-1 3-1 16,-1-7-2-16,14 6-8 16,-14-24-11-16,13 10-18 15,-3-18 0-15,10 0-2 16,-2-18 2-16</inkml:trace>
  <inkml:trace contextRef="#ctx0" brushRef="#br0" timeOffset="48061.8057">10569 13185 88 0,'0'0'41'0,"5"-15"-2"16,24 10-1-16,0-12-35 16,9-2-1-16,9 0 0 15,10 4 0-15,-1 2-1 16,-3 5 1-16,-7 6-1 15,-13 12 0-15,-21 12 0 0,-14 14 1 16,-21 10-1-16,-15 7-1 16,-16 8 1-16,-4 5 0 15,-6 2-1-15,2 0 0 16,7-6 1-16,12-6-1 15,16-11 0-15,20-11 0 16,25-12-2-16,15-15 0 16,25-11-2-16,9-21-4 15,26 3-10-15,-7-25-19 16,18-1-3-16,-9-18-1 15,0 6 1-15</inkml:trace>
  <inkml:trace contextRef="#ctx0" brushRef="#br0" timeOffset="48371.8367">11417 13132 67 0,'-37'-6'41'16,"1"18"1"-16,-15 3 1 15,8 30-14-15,-9-7-24 16,11 4-3-16,7 7 1 16,11 5-1-16,9-2 0 15,14-1-2-15,14-5 1 16,13-10 0-16,12-12-1 15,12-10 1-15,6-15-1 16,3-14 0-16,0-12 1 16,-2-9-1-16,-5-11 0 15,-11-3 0-15,-12-4 0 16,-11 0 0-16,-9 0-1 15,-11 4 1-15,-9 4-2 16,-5 8 2-16,-4 15-3 0,-5 3 0 16,5 15-1-16,-1 1-4 15,14 20-8-15,-4-11-25 16,17 10 0-16,3-8-2 15,16 2 2-15</inkml:trace>
  <inkml:trace contextRef="#ctx0" brushRef="#br0" timeOffset="49210.9206">12096 13318 51 0,'17'-19'40'15,"-3"10"-1"-15,-16-3 1 16,2 12-19-16,-26 12-16 15,2 2-1-15,-12 3 0 16,0 6-1-16,-3 5 0 16,3 2-2-16,3-1 1 15,8-4-1-15,10-4 0 16,10-2 0-16,11-7-1 15,11-5 0-15,5-4 0 16,6-1 0-16,0-1 1 16,-1 1-1-16,-5-1 0 15,-3 6 0-15,-11 3 1 0,-8 7-1 16,-9 6 0-16,-8 2 1 15,-5 5-2-15,-3 2 1 16,1 1-2-16,-1-7-2 16,10 3-6-16,-9-21-21 15,26 8-7-15,-2-16-2 16,0 0-1-16</inkml:trace>
  <inkml:trace contextRef="#ctx0" brushRef="#br0" timeOffset="49617.9613">12354 13416 58 0,'15'18'39'0,"-15"-18"0"15,7 17 1-15,-7-17-21 16,16 4-15-16,-16-4-2 15,27-7 1-15,-5-1-1 16,3-2 0-16,1-4-1 16,-1-1 1-16,0-5-1 15,-3 1 1-15,-7-2-1 16,-6 1 0-16,-8 2 0 15,-5 0 1-15,-5 1-1 16,-4 6 1-16,-7 4-1 16,-6 12 1-16,-4 6-1 15,-2 7 0-15,-4 9 1 16,2 5-2-16,4 6 1 15,7 1-1-15,11 1 1 0,10-7-2 16,14-5 1-16,13-9-1 16,13-4-2-16,4-9-3 15,16 4-10-15,-12-17-24 16,13-1-1-16,-11-9-1 15,4 1 0-15</inkml:trace>
  <inkml:trace contextRef="#ctx0" brushRef="#br0" timeOffset="49941.9937">13032 13318 59 0,'0'0'40'16,"12"3"0"-16,-15-18-6 15,3 15-8-15,0 0-20 16,-17 0 0-16,-3-2-1 16,-3 8-1-16,-11 4-1 15,-1 2 0-15,-4 9-1 16,-3 6-1-16,1 2 1 15,5 4-1-15,7 2-1 16,8-3-1-16,10-1 1 16,14-5 0-16,11-9-2 15,16-11 0-15,13-5-4 16,1-25-14-16,18 6-22 15,-5-16 1-15,9-1-3 16,-5-12 2-16</inkml:trace>
  <inkml:trace contextRef="#ctx0" brushRef="#br1" timeOffset="229688.9666">18326 10439 46 0,'8'-16'33'0,"3"0"0"16,-4 0 0-16,-7 16-11 15,10-20-15-15,-10 20-1 16,0 0-1-16,12-2-1 15,-12 2 0-15,-9 28 0 16,-3-9-1-16,2 11 0 16,-4 1 0-16,1 4-1 0,1-4 0 15,2 2 0-15,7-8-1 16,4-4 1-16,12-9-2 15,7-8 1-15,11-12-1 16,7-6-2-16,10-7 0 16,-2-8-4-16,11 11-12 15,-13-18-18-15,3 8-1 16,-13-4 0-16,-2 8-1 15</inkml:trace>
  <inkml:trace contextRef="#ctx0" brushRef="#br1" timeOffset="229861.9839">18637 10328 83 0,'-15'27'37'16,"-4"7"-5"-16,5 12 5 16,-10 0-35-16,11 4 0 15,2 1-2-15,4-3-3 16,12 0-28-16,-3-11-2 15,12-7-1-15,6-16-2 16</inkml:trace>
  <inkml:trace contextRef="#ctx0" brushRef="#br1" timeOffset="230403.038">18816 10426 77 0,'11'-17'34'0,"5"4"1"16,11-1-1-16,-4-4-29 16,12 6-3-16,-1-4 2 15,0 6-2-15,-7 2 1 16,-4 7-1-16,-5 4-1 15,-7 7 0-15,-11 6-1 0,-6 5 3 16,-8 4-4-16,-4 5 4 16,-2 0-2-16,-2 1 0 15,1-3-1-15,9-5 0 16,5-6 1-16,7-17-1 15,18 11 0-15,7-18 0 16,7-4 0-16,5-1-1 16,1-2 1-16,-2 2 0 15,-3 5 1-15,-9 7-1 16,-11 8 0-16,-11 13 1 15,-9 6-1-15,-11 6 1 16,-6 6 0-16,-2 2-1 16,-4-1 1-16,4-4-2 15,10-6-2-15,0-19-20 16,19 0-13-16,-3-11 0 0,33-20-1 15,-6-9 0-15</inkml:trace>
  <inkml:trace contextRef="#ctx0" brushRef="#br1" timeOffset="230719.0696">19408 10386 104 0,'-20'14'36'0,"-6"-2"1"16,8 10-7-16,-1-7-29 15,5 4 1-15,8-3 0 16,2 4 0-16,8-4-1 16,7 1 0-16,3-2 0 0,7-2-1 15,1 1 1-15,1 1-1 16,0 0 0-16,-3 1 0 15,-7 4 1-15,-8 2-1 16,-2 3 0-16,-10-1 0 16,-2 0 0-16,-8-1 0 15,2-1-4-15,-4-17-10 16,8 3-23-16,0-16 1 15,11-4-2-15,0-14 0 16</inkml:trace>
  <inkml:trace contextRef="#ctx0" brushRef="#br1" timeOffset="230898.0875">19388 10390 95 0,'-20'9'37'15,"10"7"-2"-15,10-16 2 16,0 0-36-16,7 9-3 15,11-15-6-15,19 3-26 16,-3-7 0-16,9 4-1 16,-3-8-1-16</inkml:trace>
  <inkml:trace contextRef="#ctx0" brushRef="#br1" timeOffset="231169.1146">19689 10361 91 0,'-17'15'35'0,"-10"-2"3"16,6 12-1-16,-9-2-31 0,12 11-1 15,-1-3-1-15,10 8 0 16,3-3-2-16,7 3 1 16,13-7-2-16,6-5 0 15,6-8 0-15,7-12 0 16,-3-8 0-16,6-10 0 15,-4-14 0-15,-2-9-1 16,-8-7 1-16,-4-4-2 16,-8 2-1-16,-10-8-6 15,5 13-22-15,-17-5-10 16,2 17 3-16,-10 0-5 15</inkml:trace>
  <inkml:trace contextRef="#ctx0" brushRef="#br1" timeOffset="231951.1928">20421 10441 72 0,'-7'-23'36'16,"7"23"-1"-16,-4-19 1 15,4 19-23-15,-8-14-8 16,8 14-1-16,0 0-1 15,-14 7 0-15,4 5-1 16,-2 10 0-16,-3 3-1 16,-1 10 1-16,-1 0 0 15,2 6 0-15,6-2-1 16,6-1 1-16,8-8-1 15,9-8 0-15,9-11-1 16,8-9 1-16,8-11 0 0,2-9-1 16,-1-11 1-16,0-4-1 15,-6-6 1-15,-5-2-1 16,-11 1 0-16,-7 3-1 15,-9 3 0-15,-6 7-1 16,-6 8 0-16,-5 5-2 16,1 13-2-16,-4-3-4 15,11 19-27-15,-5-5 1 16,15 9-1-16,-1-8 0 15</inkml:trace>
  <inkml:trace contextRef="#ctx0" brushRef="#br1" timeOffset="232317.2294">20948 10376 97 0,'-22'-1'38'15,"4"8"-1"-15,-8-4 0 16,8 8-32-16,-5 0-1 15,6 6 0-15,1 4-2 16,2 2 0-16,6 1 0 16,6 2-1-16,5-4-1 15,7-1 1-15,5-5-1 16,4-6 0-16,4-8 0 15,4-6 0-15,1-8-1 16,-3-6 1-16,2-6 0 0,-6-6-1 16,-3-2 0-16,-7-2-1 15,-3 3 0-15,-10-3-4 16,0 9 3-16,-7 1-5 15,0 12 1-15,-10-9-17 16,19 21-13-16,-16-2-1 16,16 2 0-16,-4 13 6 15</inkml:trace>
  <inkml:trace contextRef="#ctx0" brushRef="#br1" timeOffset="232640.2617">21258 10333 94 0,'0'0'40'0,"-19"8"-1"16,10 3 1-16,-12-4-35 16,11 10-1-16,-3 0-1 15,6 6 0-15,2 3-1 16,6 3-1-16,5-4 0 15,3 0 0-15,6-5 0 16,4-6-1-16,3-8 1 16,-1-10-1-16,0-6 0 15,-3-9 1-15,-2-5-1 16,-5-5 0-16,-4-2 1 15,-5-2-4-15,-3 4 1 16,-6-2-3-16,2 10 0 16,-8-2-6-16,13 23-25 0,-18-19-6 15,18 19 3-15,-14 3-1 16</inkml:trace>
  <inkml:trace contextRef="#ctx0" brushRef="#br1" timeOffset="233420.3397">22040 10305 70 0,'-11'6'37'16,"-9"3"-4"-16,1 7 6 15,-15-4-30-15,11 13 0 16,-9-6-3-16,8 9 2 15,-2-3-4-15,7 4 0 16,5-2-1-16,12-3-1 0,8-5-1 16,10-1 0-16,7-7-1 15,10-8 0-15,5-7 1 16,0-5-1-16,-1-6 1 15,-2-7-1-15,-6-1 0 16,-6-5 1-16,-8 1-1 16,-7 0 1-16,-9 4 0 15,-5 0-1-15,-4 6 1 16,-2 2-2-16,-2 5 0 15,-1 6-2-15,15 4-3 16,-23 1-13-16,24 12-19 16,-1-13 1-16,11 19-2 15,0-13 1-15</inkml:trace>
  <inkml:trace contextRef="#ctx0" brushRef="#br1" timeOffset="233768.3745">22399 10333 93 0,'0'0'36'15,"-19"0"0"-15,9 12 4 16,-17-1-35-16,12 10 0 16,-4-1-1-16,3 9 0 15,-1-2 0-15,3 6 0 16,6-6-2-16,8-1 0 15,6-8-1-15,8-8 0 16,8-8-1-16,5-9 0 16,5-8 1-16,1-10-1 0,1-7 1 15,-3-1-1-15,-7-5 1 16,-4 0-3-16,-8-2 4 15,-9 7-2-15,-7 3 1 16,-2 7-1-16,-10 4 1 16,0 11-1-16,3 4 0 15,-4 7 0-15,5 10-3 16,2-2-6-16,20 14-22 15,-10-13-7-15,18 10-2 16,-3-12 0-16</inkml:trace>
  <inkml:trace contextRef="#ctx0" brushRef="#br1" timeOffset="234083.406">22787 10194 101 0,'-13'-11'36'0,"3"13"4"16,-10-1-4-16,4 13-30 15,-3 5-3-15,9 10 2 16,-2 3-3-16,7 5 1 16,5-1-2-16,6 2 1 15,7-9-1-15,2-4 0 16,4-9 1-16,3-8-1 15,-2-11 1-15,4-10-1 16,-6-7 2-16,-2-10-4 16,-2-10 3-16,-4-2-2 15,-4-7 0-15,-1 2-4 16,0 8-1-16,-11-9-15 0,7 25-18 15,-14 3-2-15,13 20 1 16,-26 0-3-16</inkml:trace>
  <inkml:trace contextRef="#ctx0" brushRef="#br1" timeOffset="235339.5316">18268 11011 18 0,'12'-4'30'16,"-1"-2"0"-16,-11 6 3 15,23 2-16-15,-23-2-5 16,15 3-5-16,-15-3-1 16,19 4-2-16,-7-4 0 15,8 3-1-15,3-5-1 0,4 2-1 16,4-5 2-16,4 2 2 15,3 1-3-15,4 0-2 16,1 2 1-16,4 0-1 16,-2 1 1-16,5-2-1 15,2 0 1-15,2-1-1 16,2-3 1-16,1 0 3 15,3-3-3-15,3-1 4 16,-4 0-4-16,2 2 3 16,3-1-3-16,-1 2 0 15,0 1 0-15,0 3-1 16,-2-3 0-16,1 3 0 15,-1 0 0-15,-3-1 1 16,2-2-1-16,1 2 0 0,-2-5 1 16,1 1-1-16,0 0 1 15,1 0-1-15,1-1 1 16,3 4-1-16,-4-1 0 15,1 3 1-15,-3-1-1 16,2 3 0-16,-1-1 0 16,-1-1 0-16,2-1 1 15,0-3-1-15,2-3 0 16,3 1 1-16,2-5-1 15,5 0 1-15,-2-1 0 16,2 2 0-16,-3-1-1 16,2 3 1-16,-6-1 0 15,-1 5-1-15,-6 2 0 16,-1 3 1-16,-4-1-1 0,0 2 0 15,0 3 0-15,-2 0 0 16,3 1 1-16,0-1-1 16,2-1 0-16,-1 1 0 15,5-2 1-15,-2 0-1 16,2-1 0-16,2-1 1 15,1-3-1-15,1-1 1 16,0-1-1-16,3-1 1 16,-2-1-1-16,0-2 0 15,0 0 0-15,-2 0 0 16,-2 1 0-16,-5 0 0 15,-4 2 1-15,-5 1-1 16,-4 2 0-16,-4 4 1 0,-5 2-1 16,-5 1 0-1,-3 4 0-15,-3 0-1 0,-2 1 0 16,-4-5-4-16,5 8-25 15,-12-12-7-15,1 2 0 16,-12-1-1-16</inkml:trace>
  <inkml:trace contextRef="#ctx0" brushRef="#br1" timeOffset="236241.6218">18948 11188 73 0,'23'-9'36'16,"2"-5"-1"-16,8 5 0 15,-3-5-31-15,8 3-2 16,-5 2 0-16,-2 4-1 15,-3 4 0-15,-9 2 0 16,-5 4-1-16,-14-5 1 16,10 19 0-16,-16-6 0 15,-8 2 1-15,-5 7-1 16,-4-2 1-16,-1 3 0 15,-2-1-1-15,0 2 1 16,7-4-2-16,5-1 1 16,8-6-1-16,6-13 1 15,17 14-1-15,5-15 0 16,11-4 0-16,3 0 0 0,4-1 0 15,0-1 0-15,-6 2 0 16,-4 4 1-16,-8 5-1 16,-22-4 0-16,9 22 1 15,-22 0-1-15,-6 1 1 16,-9 4-1-16,-1 3 1 15,-4-1-1-15,5-6 0 16,2-1-2-16,11-5-3 16,3-17-7-16,24 1-24 15,2-15 0-15,17-3-2 16,3-11 1-16</inkml:trace>
  <inkml:trace contextRef="#ctx0" brushRef="#br1" timeOffset="236981.6958">19652 11183 77 0,'0'0'36'15,"-14"-4"0"-15,-1 12 0 16,-10-5-29-16,3 12-3 16,-5 1-1-16,1 8 0 15,0 4 0-15,4 1 0 16,1 1-1-16,11-1 0 15,0-4-1-15,10-2 1 16,12-8-2-16,5-9 1 16,11-7-1-16,4-7 0 15,7-8 0-15,0-7 0 16,0-5 0-16,-4-2 0 15,-6 0 0-15,-8 2 0 0,-5 3 0 16,-10 2 0-16,-6 7 0 16,-6 3 0-16,6 13 0 15,-19-12 1-15,8 12-2 16,11 0 2-16,-11 9-1 15,11-9 0-15,0 0-1 16,24 10 1-16,-1-10 1 16,5-4-1-16,3 0 0 15,6-3 0-15,-4-1 0 16,-3 0 0-16,-6 1 1 15,-3 3-1-15,-11 2 0 16,-10 2 1-16,0 0-1 16,-14 22 1-16,-3-6-1 15,-3 5 1-15,1 3 0 0,-3 5-1 16,4-1 0-16,6 3 1 15,6-5-1-15,8-3 1 16,7-7-1-16,11-5 0 16,7-9 0-16,5-9 0 15,7-5 0-15,2-13-1 16,-2-1 1-16,1-6 0 15,-8-2 0-15,-7 0 0 16,-8 0 0-16,-10 3 0 16,-11 4 1-16,-8 8-1 15,-7 5 0-15,-7 5 0 16,-3 5 0-16,4 7 0 15,1 4 0-15,5 3 0 16,10 4 0-16,9-3 0 0,0-11 0 16,28 15-1-16,1-10 0 15,2-7-1-15,9-1-2 16,-6-8-1-16,7 4-3 15,-17-12-12-15,10 12-17 16,-24-6 0-16,1 5-1 16,-17-4 1-16</inkml:trace>
  <inkml:trace contextRef="#ctx0" brushRef="#br1" timeOffset="237426.7403">20407 11311 71 0,'0'0'37'0,"-11"-2"-1"16,0 11 0-16,-10 3-24 16,2 8-8-16,-4 3-3 15,-1-1-3-15,11 11-7 16,-4-14-26-16,17 1 0 15,0-20-1-15,20 15 0 16</inkml:trace>
  <inkml:trace contextRef="#ctx0" brushRef="#br1" timeOffset="238462.8439">20771 11172 88 0,'-24'16'36'16,"-10"-1"0"-16,9 8 1 15,-5-4-34-15,8 8-1 16,4-4 0-16,8 4 0 16,7-4-1-16,8 0 1 15,8-6-2-15,6-4 1 16,7-6-1-16,4-7 0 15,0-6 0-15,3-9 0 16,-1-7 0-16,2-6 0 16,-7-4 0-16,-1-6-1 15,-4 0 1-15,-1-2-1 0,-7 3 1 16,-5 3-1-16,-6 3 1 15,-7 9 2-15,-4 7-1 16,-3 7-1-16,-5 5 0 16,1 6 1-16,1 5-1 15,4 4 1-15,4 3-1 16,7-3-2-16,8-1 2 15,9-4 0-15,11-3 1 16,8-3-1-16,7-5 0 16,1-1-1-16,1-2 2 15,-4-1-1-15,-6 1 0 16,-7 2 0-16,-11-1 1 15,-18 6-1-15,0 0 1 16,0 0 0-16,-18 12 0 0,-3 1 0 16,-7 3 0-16,0 6 1 15,2 2-1-15,1 2 0 16,6 1 1-16,7 0-1 15,11-6-1-15,9-3 1 16,13-9-1-16,9-6 0 16,5-9 0-16,4-6 0 15,3-5 0-15,-3-7 0 16,-4-1 0-16,-6-4 0 15,-7-1 0-15,-9 2 0 16,-9-2 1-16,-6 8 1 16,-5 0-1-16,-4 6 1 15,0 2-1-15,-3 6 1 16,5 5-1-16,9 3 1 0,-10 9-3 15,10-9-2-15,12 15 2 16,3-8-2-16,5 2 2 16,7-3-1-16,3-2 1 15,0-2 0-15,1-4 1 16,-2 2 0-16,-5-6 2 15,0 1 0-15,-5-4-1 16,-2 2 1-16,-7-1 0 16,-10 8 0-16,10-14-1 15,-10 14 1-15,0 0-2 16,-15 13-2-16,3 5 1 15,-3 4-1-15,-4 7 2 16,4 3-2-16,2 3 1 16,6-2 0-16,4-4 1 15,11-5 1-15,8-11-1 0,12-9 0 16,9-11 0-16,2-7 0 15,5-12 0-15,-1-5 1 16,-6-7 0-16,-5-2 1 16,-14 2-1-16,-11 1 0 15,-15 8-2-15,-13 5-1 16,-3 16-10-16,-19-9-10 15,14 23-18-15,-9-5-2 16,12 13-1-16,2-3 1 16</inkml:trace>
  <inkml:trace contextRef="#ctx0" brushRef="#br2" timeOffset="242888.2864">20702 11194 42 0,'0'0'29'0,"-12"2"1"15,-2-2-6-15,14 0-13 16,-20 8-2-16,20-8-1 16,-20 10-2-16,20-10-2 15,-13 12 0-15,13-12 1 0,0 0-2 16,10 10 0-16,8-12 0 15,11 0 0-15,8-5 0 16,12 0 0-16,12-6-1 16,8 3 0-16,6-3 0 15,5 2-1-15,-4 0 0 16,-1 2 0-16,-3-1-1 15,-5 0 1-15,-7-1-1 16,-5 0 1-16,-3-5 0 16,2-1 2-16,1-3-2 15,0 1 2-15,-3 0-2 16,-1 2 2-16,-7 3-2 15,-5 4 2-15,-7 4-3 16,-10 4 1-16,-9 4-1 16,-13-2-1-16,4 13 1 0,-4-13-3 15,-10 17-1-15,10-17-9 16,-9 12-24-16,9-12-2 15,0 0 1-15,-16 4-2 16</inkml:trace>
  <inkml:trace contextRef="#ctx0" brushRef="#br2" timeOffset="243670.3646">21927 10499 58 0,'-15'-2'33'0,"1"6"-1"15,-3-9 0-15,17 5-17 0,-20-1-6 16,20 1-2-16,0 0-2 16,11-7 0-16,6 2-1 15,11 1 0-15,6-1-2 16,17 3 1-16,4-4 0 15,13 4-1-15,10-5 1 16,9 0-1-16,7-4 0 16,5-1 0-16,5-6 1 15,1 1-3-15,-2-5 1 16,-5 1-2-16,-6 1 2 15,-17 4 0-15,-11 2-1 16,-17 2 0-16,-12 9 0 16,-13 3-1-16,-12 6-2 15,-10-6 1-15,-12 23-5 0,-4-21-16 16,5 14-15-16,-7-10 2 15,6 3-3-15,-2-7 3 16</inkml:trace>
  <inkml:trace contextRef="#ctx0" brushRef="#br3" timeOffset="249753.9729">19505 11302 32 0,'0'0'30'15,"-12"-1"1"-15,12 1 1 16,-10-6-18-16,10 6-3 15,0 0-1-15,0 0-2 16,0 0 0-16,0 0-3 16,0 0-1-16,0 0 0 15,0 0-1-15,0 0-1 16,0 0 0-16,15 0-1 0,-2 0 0 15,4 1 1-15,3 2-1 16,3-1 0-16,4 0-1 16,-1 3 1-16,2-3 0 15,2 3 0-15,1-2 0 16,1 1 0-16,0-3-1 15,3-2 1-15,2-2-1 16,1-1 1-16,0 0 0 16,-1 1-1-16,-3-1 0 15,-1 3 1-15,-5 1-1 16,-3 1 0-16,-7 3 0 15,-3 0 1-15,-2 2-1 16,-13-6 0-16,18 11 0 16,-18-11 0-16,10 5 0 0,-10-5 0 15,0 0 0-15,10-1 0 16,-10 1 0-16,0 0-2 15,0 0-3-15,5-16-17 16,-5 16-14-16,0 0-1 16,0 0-2-16,1-15 1 15</inkml:trace>
  <inkml:trace contextRef="#ctx0" brushRef="#br3" timeOffset="250865.084">20829 10579 66 0,'0'0'34'16,"0"0"-2"-16,-10-7 0 15,10 7-22-15,0 0-4 16,0 0 0-16,0 0-1 15,-11-6-1-15,11 6-1 16,0 0 0-16,-14-1-1 0,14 1 1 16,0 0-1-16,-11 5 0 15,11-5-1-15,0 0 1 16,0 0-1-16,0 0 0 15,0 0 0-15,0 0 1 16,14-3-1-16,-1 1 0 16,4-2 0-16,7 0 0 15,4-1 0-15,7 1 0 16,5-3-1-16,8 0 1 15,-1 0 0-15,5 1-1 16,-1 1 1-16,-3-1-1 16,-1 1 1-16,-6 2-1 15,-5 0 0-15,-6 1 1 16,-5 2-1-16,-6-2 0 0,-5 2 1 15,-4 0-1-15,-10 0 0 16,11 0 1-16,-11 0-1 16,0 0 1-16,0 0-1 15,0 0 0-15,-12 6 1 16,12-6-2-16,0 0 1 15,-14 2-1-15,14-2-2 16,0 0-1-16,0 0-4 16,-12-6-20-16,12 6-10 15,0 0 1-15,0 0-2 16,5-13 2-16</inkml:trace>
  <inkml:trace contextRef="#ctx0" brushRef="#br3" timeOffset="252571.2546">17611 12000 67 0,'0'0'36'0,"0"0"0"15,14-6 0-15,-14 6-31 16,24-12-1-16,-5 7-2 15,4-1-1-15,6-2-2 16,0 1-2-16,8 7-5 0,-12-8-21 16,11 9-5-16,-7-3-2 15,1 6 1-15</inkml:trace>
  <inkml:trace contextRef="#ctx0" brushRef="#br3" timeOffset="252766.2741">17758 12115 62 0,'-23'18'34'16,"8"-7"-2"-16,15-11 1 16,0 0-28-16,0 0-3 15,32-7-2-15,1-7-2 16,13 7-13-16,-1-8-17 0,6 1 0 15,-2 2-2-15,-1 4 1 16</inkml:trace>
  <inkml:trace contextRef="#ctx0" brushRef="#br3" timeOffset="253709.3684">18819 11867 53 0,'0'0'33'15,"0"-11"-1"-15,0 11 1 16,-18 2-26-16,8 8-1 0,-9-1 1 16,5 11-1-16,-8-4-1 15,7 7-1-15,1-4 0 16,9 4 0-16,6-6-2 15,11-2 0-15,11-5-1 16,13-4 0-16,7-6-1 16,5-7-1-16,9-1-2 15,-3-10-4-15,9 7-10 16,-12-16-19-16,2 6 0 15,-12-10-1-15,-4 4 1 16</inkml:trace>
  <inkml:trace contextRef="#ctx0" brushRef="#br3" timeOffset="253886.3861">19174 11789 76 0,'-26'30'35'16,"-4"0"0"-16,6 10-1 15,-1-3-30-15,10 6-4 16,3-8 2-16,7 2-3 15,10-1-2-15,-2-12-14 16,14 3-16-16,0-14-1 16,9-1-1-16,0-11-1 15</inkml:trace>
  <inkml:trace contextRef="#ctx0" brushRef="#br3" timeOffset="254441.4416">19294 11841 69 0,'0'0'35'0,"-10"-12"-1"16,10 12 4-16,11-20-34 15,8 11 3-15,4-5-4 16,9 3 3-16,0-1-3 0,1 6 2 15,-5 1-3-15,1 4 0 16,-7 2-1-16,-6 3 0 16,-16-4 0-16,7 23-1 15,-15-5 1-15,-5 1-3 16,-5 3 3-16,-3 0-3 15,0 0 3-15,0-1-3 16,5-3 3-16,6-5-3 16,10-13 2-16,5 14 0 15,12-14 0-15,9-4 0 16,7-1 1-16,4-1-1 15,0 0 0-15,-1 3 0 16,-4 1 0-16,-7 7 0 16,-9 7 1-16,-13 5-1 15,-11 5 0-15,-9 4 0 0,-6 2 1 16,-1-3-1-16,0 0 0 15,4-9-3-15,8 0-2 16,12-16-19-16,11-9-12 16,11-11-1-16,19-3-1 15,0-9 1-15</inkml:trace>
  <inkml:trace contextRef="#ctx0" brushRef="#br3" timeOffset="254764.4739">20068 11755 93 0,'-29'7'37'15,"9"10"3"-15,-5-5-4 16,7 4-33-16,0-1-1 0,4 0-2 16,5 0 2-16,8-1-3 15,5-1 2-15,7-5-3 16,2 0 3-16,4-3-1 15,4 2 0-15,-3 0 1 16,1 1-1-16,-5 3 1 16,-5 3-1-16,-5 2 0 15,-6 2 1-15,-3 4-1 16,-10 2 1-16,2-2-1 15,-6 0 0-15,0-3 0 16,1-2-2-16,3-8-2 16,15-9-5-16,-16 0-26 15,16 0-2-15,15-30 0 16,1 7-3-16</inkml:trace>
  <inkml:trace contextRef="#ctx0" brushRef="#br3" timeOffset="254968.4943">20016 11769 99 0,'0'0'35'0,"-21"7"2"16,21-7-2-16,0 0-33 16,12 0-2-16,6-5-2 15,5-3-3-15,13 4 0 16,-1-7-3-16,15 12-16 15,-11-9-13-15,7 8 2 16,-12-1 0-16,0 7 2 0,-11-6 15 16</inkml:trace>
  <inkml:trace contextRef="#ctx0" brushRef="#br3" timeOffset="255546.5521">20376 11771 15 0,'0'0'31'16,"-13"13"2"-16,5-3 2 15,-10-4 0-15,7 10-13 16,-12-13-9-16,14 14-5 16,-11-7-1-16,9 10-2 15,-3 1 0-15,4 2-5 16,0 0 3-16,3 1-1 15,1-1 0-15,5 0 0 16,4-7-1-16,7-3 0 16,9-10 0-16,9-8-1 15,6-7 1-15,6-7-1 16,2-8 0-16,0-3-1 15,-3-3 1-15,-6-2 3 16,-9 3-4-16,-12 4 4 0,-8 1-4 16,-8 9 3-16,-12 4-2 15,-2 5 3-15,-2 7-3 16,1 4 0-16,1 4 0 15,8-1 1-15,10-5 0 16,0 19-1-16,12-12 1 16,8 2-1-16,8-5 0 15,6 0 0-15,-1-3 0 16,2-1 1-16,-6 0-1 15,-4 0 1-15,-8 1 0 16,-7 3 0-16,-10-4 0 16,-5 17-3-16,-6-2 3 15,-9 5-3-15,2 3 3 0,-1 3-3 16,4 4 3-16,5 0-3 15,4 0 2-15,8-3 1 16,7-3-1-16,11-8 1 16,6-8-1-16,1-8 1 15,3-8-1-15,-3-8 0 16,0-6 0-16,-5-5 1 15,-7-6-2-15,-9 1 3 16,-6 1-5-16,-11-1-1 16,0 11-8-16,-18-5-21 15,9 16-8-15,-14-5 1 16,11 18-1-16</inkml:trace>
  <inkml:trace contextRef="#ctx0" brushRef="#br3" timeOffset="256094.6069">18909 12318 62 0,'9'-13'36'16,"7"5"-2"-16,12 2-1 15,8-7-26-15,16 6-2 16,9-8 1-16,18 7 0 15,9-7-2-15,16 8 0 16,5-4 0-16,8 8-1 16,-1-1 0-16,4 6-1 15,4-2-2-15,-2 3 1 0,-9-1-1 16,-8 1-1-16,-10-1 1 15,-7-4-2-15,-12 0 0 16,-14-6-1-16,-15 4-2 16,-18-9-4-16,-1 7-25 15,-24-5-3-15,-4 11 0 16,-13-18 1-16</inkml:trace>
  <inkml:trace contextRef="#ctx0" brushRef="#br3" timeOffset="256798.6773">19826 12397 74 0,'0'0'35'16,"17"-5"0"-16,-3-6 2 15,12 2-35-15,-3 0 0 16,5 3-1-16,-1-1 1 16,-2 6-1-16,-6 2 0 15,-1 5 0-15,-9 4 0 16,-6 4 0-16,-6 3 1 15,-5 4 0-15,-6 2 0 16,-2 2 0-16,-3-1 0 0,3-2-2 16,2-5 1-16,6-3-1 15,8-14 1-15,6 14-2 16,9-16 2-16,9-1-1 15,4-4 1-15,7 4 0 16,-3 0 0-16,-1 3 0 16,-6 5 0-16,-8 5 0 15,-11 8 1-15,-11 4-2 16,-10 2 1-16,-7 2-1 15,-7 0 1-15,1-2 0 16,1-3-1-16,2-4-1 16,8-6-2-16,3-11-5 15,14 0-30-15,9-12 0 16,8-2-1-16,-5-11-1 15</inkml:trace>
  <inkml:trace contextRef="#ctx0" brushRef="#br3" timeOffset="259451.9426">21388 11952 47 0,'-3'-10'34'0,"3"10"2"16,0 0-1-16,-10-6-12 15,-1-1-14-15,11 7-3 16,-21 0 0-16,11 5-2 16,-4 2-1-16,-1 3-1 0,1 3 0 15,5 0-1-15,-1 0-1 16,8 1 1-16,3 0-1 15,5-1 1-15,7-3-2 16,2 4 1-16,3 0 0 16,0 1 0-16,-3 3 0 15,-5 2 1-15,-2 5-1 16,-6 4 0-16,-7-2 0 15,-4 3 1-15,-5-3-1 16,-1-3 0-16,1 1-2 16,0-13-2-16,8 1-5 15,-5-19-24-15,11 6-3 0,16-26-1 16,7 4-1-16</inkml:trace>
  <inkml:trace contextRef="#ctx0" brushRef="#br3" timeOffset="259826.9801">21545 12057 66 0,'-14'5'34'0,"14"-5"-2"15,-15 3 1-15,15-3-26 16,9-11-2-16,7 2-2 15,6-6 1-15,7 0-1 16,4-3 0-16,0 5-1 16,-2-2 0-16,-4 3 0 0,-5 2 0 15,-5 3 0-15,-17 7 0 16,0 0-1-16,0 0 1 15,-20-7 0-15,1 10-1 16,-2 6 0-16,-4 3 1 16,2 4-1-16,-2 4 0 15,5 2 0-15,3 3 0 16,6 4-1-16,6-1 1 15,6 0-1-15,9-5-2 16,7-6-2-16,12 3-10 16,3-21-24-16,14 2 2 15,-2-17-3-15,10-1 1 16</inkml:trace>
  <inkml:trace contextRef="#ctx0" brushRef="#br3" timeOffset="260138.0112">22059 11929 76 0,'0'0'36'16,"-10"0"0"-16,10 0-1 15,-16 11-27-15,7 1-3 16,-6 3-1-16,1 8-1 16,-6 4-1-16,1 1 0 15,2 0-1-15,1 4 0 0,5-7-1 16,6-2 0-16,11-3-3 15,5-11-2-15,14 2-5 16,-6-16-26-16,18 1 0 16,-7-9-1-16,9 2 1 15</inkml:trace>
  <inkml:trace contextRef="#ctx0" brushRef="#br3" timeOffset="260789.0763">22206 12018 57 0,'-16'1'35'16,"3"10"-1"-16,-4-6 1 15,7 14-13-15,-5-6-16 16,6 4-2-16,4 0-1 16,1 0-1-16,3 1 0 0,4-1-1 15,2-4 0-15,1-3 0 16,4-3-1-16,4-5 0 15,4-4 0-15,-3-6 0 16,1-5 0-16,0-4 0 16,-1-5 0-16,-1-1-1 15,-5 0 2-15,-4-1-2 16,-2 2 2-16,-1 1-1 15,-4 5 1-15,0 3 0 16,-1 3 0-16,3 10 0 16,0 0 0-16,0 0 0 15,0 0 0-15,0 0 0 16,0 0 0-16,19-4 0 15,-5 6 0-15,2-2 0 0,2-3 0 16,3 2 0-16,-4-1 0 16,0 2 0-16,-4 0 1 15,0 4-1-15,-13-4 0 16,10 19 0-16,-11-4 0 15,-2 3-1-15,-4 3 1 16,-3 0-1-16,2 1 0 16,-1-3 1-16,2-3-2 15,3-5 1-15,4-11 0 16,0 0 0-16,19-6 0 15,-4-7 0-15,3-5 0 16,0-3 0-16,3-2 1 16,-1 1-1-16,-4 3 0 15,-3 4 0-15,-13 15 0 0,12-12 0 16,-12 12 1-16,-1 13-1 15,-3 2-1-15,-2 1-1 16,5 5-1-16,-4-3-1 16,10 3-4-16,-5-21-13 15,22 18-17-15,-6-15 1 16,15 2-2-16,-3-12 2 15</inkml:trace>
  <inkml:trace contextRef="#ctx0" brushRef="#br3" timeOffset="261156.113">22824 11978 87 0,'0'0'37'0,"-28"-11"0"16,18 17 1-16,-15-5-31 16,10 9-2-16,-2 1-2 15,-1 9 0-15,3 0-2 16,1 3 1-16,5 1-1 15,2 0 0-15,5-7 0 16,5-2 0-16,-3-15 0 16,25 6-1-16,-6-18 1 15,5-6-1-15,3-10 1 16,3-6 0-16,-1-7-1 15,4-5 3-15,-3 0-2 16,-5 2 2-16,-1 6-3 16,-6 5 3-16,-4 7-3 15,-5 10 3-15,-9 16-3 0,0 0 0 16,-8 20 0-16,-3 3-4 15,-1 9 1-15,-3-2-6 16,12 16-12-16,-10-16-20 16,15 7 2-16,-4-15-4 15,18 1 5-15</inkml:trace>
  <inkml:trace contextRef="#ctx0" brushRef="#br3" timeOffset="261490.1464">23116 11889 89 0,'-23'-1'38'0,"6"9"0"16,-7-4 1-16,10 8-32 0,-3 0-3 15,7 0-1-15,5 1-1 16,7 0-1-16,-2-13-1 15,20 18 0-15,-5-11 0 16,4 0 1-16,-1 0-1 16,0 2 0-16,-4 0 1 15,-3 6-1-15,-7 3 1 16,-6 2 0-16,-5 3 0 15,-5 6 0-15,-5-1 0 16,0 0-1-16,-2-2 0 16,3-5-3-16,7 8-14 15,-9-22-20-15,18-7-2 0,0 0-1 16,13-7-1-16</inkml:trace>
  <inkml:trace contextRef="#ctx0" brushRef="#br3" timeOffset="261631.1605">23190 12108 83 0,'-19'12'40'16,"-6"-12"-2"-16,9 3-2 16,1-6-31-16,6-9-41 15,9 12-1-15,0-22-1 16,0 22-2-16</inkml:trace>
  <inkml:trace contextRef="#ctx0" brushRef="#br3" timeOffset="299147.9118">17748 12876 73 0,'0'0'38'0,"0"0"-2"16,0 0 1-16,0 0-35 16,23-9-2-16,-5 1 1 15,7-3-2-15,6 1 0 16,4-5-3-16,8 12-22 15,-9-10-9-15,5 7 0 16,-12 0-2-16</inkml:trace>
  <inkml:trace contextRef="#ctx0" brushRef="#br3" timeOffset="299363.9334">17777 13126 80 0,'-9'13'38'0,"12"2"-1"15,-3-15-1-15,7 13-35 16,14-11-2-16,6-7-3 16,16 8-10-16,1-16-22 15,14 1 1-15,4-9-3 16,9-1 2-16</inkml:trace>
  <inkml:trace contextRef="#ctx0" brushRef="#br3" timeOffset="312318.2287">18421 13013 64 0,'0'0'37'16,"-12"9"-1"-16,12-9 1 16,0 0-24-16,22-11-10 15,0 1-1-15,9-2 0 16,5-3 0-16,5 4 0 15,1-3-1-15,-1 6 0 16,-7 4-1-16,-5 8 1 16,-15 8-1-16,-12 10 1 15,-11 8-1-15,-12 8 1 0,-8 5 0 16,-5 1 0-16,-3-3 0 15,5 1 1-15,5-11-1 16,10-8 0-16,12-9 0 16,5-14 0-16,34-4 0 15,3-11-1-15,16-4-1 16,4-9-2-16,9 3-1 15,-6-6-6-15,7 10-25 16,-15-3-3-16,-3 12 1 16,-16-3-2-16</inkml:trace>
  <inkml:trace contextRef="#ctx0" brushRef="#br3" timeOffset="312623.2592">19169 12945 60 0,'0'0'36'15,"-19"6"0"-15,10 9 0 16,-13-6-17-16,4 19-14 16,-6 0-1-16,4 5 1 15,-4 0-1-15,8 2-1 16,3-3 0-16,10-3-1 15,11-8-1-15,12-10 0 16,12-9 0-16,12-9-1 16,10-9 0-16,2-8-2 15,7-2-1-15,-4-10-2 0,0 7-5 16,-16-12-26-16,0 12-1 15,-19-6-1-15,-1 10 0 16</inkml:trace>
  <inkml:trace contextRef="#ctx0" brushRef="#br3" timeOffset="312773.2742">19302 12987 75 0,'-29'39'34'16,"11"7"0"-16,-1-8 0 15,12 2-31-15,7-4-4 16,6-9-10-16,15 0-21 15,1-13-2-15,11-3-2 16,3-14 2-16</inkml:trace>
  <inkml:trace contextRef="#ctx0" brushRef="#br3" timeOffset="312987.2956">19792 12893 85 0,'-22'15'37'0,"15"7"0"15,-11 1 1-15,7 11-34 16,-3 3-1-16,4 3 0 16,1 0-2-16,1 0-2 15,4 1-5-15,-9-12-31 16,17 1 0-16,-6-13-1 15,10 2-2-15</inkml:trace>
  <inkml:trace contextRef="#ctx0" brushRef="#br3" timeOffset="314435.4404">20327 13032 65 0,'0'0'34'0,"-7"20"0"16,-5-10-7-16,9 14-16 16,-12-8-5-16,5 12-1 15,-4-6-1-15,4 2-1 16,0-6-1-16,3 1 0 15,2-8-1-15,5-11 0 16,0 0 0-16,12-2 0 16,2-13 0-16,4-7 0 15,6-6 0-15,0-3-1 16,3-6 1-16,-2-1-1 15,-1 4 1-15,-4-1-1 16,-3 10 0-16,-6 5 0 16,-11 20 1-16,8-10-1 15,-8 10 0-15,-2 22 1 16,-2-4-1-16,2 5 0 0,2 1 1 15,4-1-1-15,3-2 1 16,4-2-1-16,5-8 1 16,6-4 0-16,3-5-1 15,3-3 1-15,-1-4 0 16,2-2-1-16,-6-3 1 15,3 1-1-15,-9 1 1 16,-2 2-1-16,-15 6 0 16,18 4 1-16,-18-4-1 15,-7 22 0-15,0-2 0 16,-4 0 0-16,3 5-1 15,-6 0-1-15,7 0-2 0,-5-8-4 16,19 10-22 0,-7-27-7-16,10 19-2 0,-10-19 1 15</inkml:trace>
  <inkml:trace contextRef="#ctx0" brushRef="#br3" timeOffset="314909.4878">21040 12987 57 0,'0'0'36'0,"-13"2"-1"16,0 14 0-16,-8-5-18 16,3 16-14-16,-4 3 1 0,1 7-1 15,-3 2-1-15,5 2 0 16,0-2-1-16,8-3-1 15,3-5-1-15,8-12-3 16,14-1-14-16,-1-24-19 16,16-10 2-16,0-13-2 15,11-9 1-15</inkml:trace>
  <inkml:trace contextRef="#ctx0" brushRef="#br3" timeOffset="318592.8561">21160 13150 73 0,'12'-8'37'16,"-12"8"-2"-16,0 0 1 15,7-15-31-15,-7 15-1 16,9-12 0-16,-9 12-1 16,0 0 1-16,12-6-2 0,-12 6 1 15,0 12-1-15,-1 3-1 16,-2 5 1-16,-3 7-2 15,-1 6 0-15,-3 2 0 16,2-2 0-16,1-2 0 16,3-6 0-16,7-9 0 15,-3-16 0-15,25-8 1 16,-2-17 0-16,9-9 0 15,1-11 1-15,6-5 0 16,0 1-1-16,-2-4 0 16,-5 7 1-16,-1 8-2 15,-9 9 1-15,-4 10-1 16,-6 16 1-16,-12 3-1 15,8 29 0-15,-9-1 0 16,-4 6 0-16,3 6-2 0,1-3-1 16,6 3-5-16,-5-15-28 15,20 2-4-15,-4-17 3 16,18-1-4-16</inkml:trace>
  <inkml:trace contextRef="#ctx0" brushRef="#br3" timeOffset="318990.8959">21913 12933 73 0,'-18'12'36'0,"7"11"-1"16,-7-4 1-16,13 11-30 0,-9-5-2 15,10 7 1-15,-5-7 0 16,11 2-1-16,-1-5-2 16,7-3 1-16,3-7-1 15,6-5-1-15,4-6-1 16,3-4 1-16,4-5-1 15,-2-4 0-15,0-5 0 16,-2-1 1-16,-1-2-1 16,-4 3 0-16,-4-1 0 15,-2 2 0-15,-5 6 1 16,-8 10-1-16,0 0 0 15,0 0 0-15,8 14 1 16,-13 6-1-16,4 2 0 16,-2 3-1-16,5 1-3 0,-1-11-3 15,16 2-30-15,-5-18 0 16,18-5 0-16,0-19-2 15</inkml:trace>
  <inkml:trace contextRef="#ctx0" brushRef="#br3" timeOffset="319192.9161">22603 12609 73 0,'-24'42'35'15,"-8"3"0"-15,6 15 0 16,-6 0-32-16,12 5 0 15,1-3-3-15,6-7-4 16,9 4-16-16,-3-16-13 0,11-4-2 16,-2-14-1-16,7-6 1 15</inkml:trace>
  <inkml:trace contextRef="#ctx0" brushRef="#br3" timeOffset="319385.9354">22441 12859 87 0,'-15'-5'36'16,"15"5"0"-16,-13 5 0 16,13-5-33-16,17 3-5 0,4-11-5 15,17 5-28 1,-1-11-1-16,11 6 0 0,-4-6-1 15</inkml:trace>
  <inkml:trace contextRef="#ctx0" brushRef="#br3" timeOffset="319741.971">22744 12981 81 0,'-11'15'38'0,"9"3"-1"16,2-18 0-16,13 7-32 15,0-8-3-15,7-3 0 16,4-8 0-16,1-1-1 0,3-5 0 16,2-3 0-16,-3-1 0 15,-2-3-1-15,-4 0 1 16,-2 1-1-16,-6 0 1 15,-6 3-1-15,-3 5 0 16,-4 16 1-16,-9-11-1 16,-8 17 0-16,-2 6 0 15,-2 10 0-15,-2 6 0 16,1 4 1-16,2 3-2 15,4-4 1-15,6-3-3 16,10-9-2-16,19 1-24 16,-4-24-8-16,20 1 0 15,-2-19-2-15</inkml:trace>
  <inkml:trace contextRef="#ctx0" brushRef="#br3" timeOffset="320002.9971">23274 12742 93 0,'-33'26'39'0,"6"6"0"16,-5-10-1-16,14 8-33 16,2-6-2-16,5-4-2 15,9-7-1-15,2-13 0 16,19 11 0-16,-4-9-1 15,1 0 1-15,-1 2 0 16,-3 2 0-16,-4 6 0 16,-8 6-1-16,-8 4 0 0,-6 6-3 15,-8-7-26-15,0 14-7 16,-7-11-1-16,5 5-2 15</inkml:trace>
  <inkml:trace contextRef="#ctx0" brushRef="#br3" timeOffset="321042.101">17970 14100 68 0,'0'0'38'16,"0"0"-3"-16,0 0 2 16,14 1-34-16,4-7-1 0,8-2-1 15,5-4-1-15,7-3-1 16,6 8-11-16,-5-11-25 15,5 12 1-15,-13-3 0 16,-2 12 0-16</inkml:trace>
  <inkml:trace contextRef="#ctx0" brushRef="#br3" timeOffset="321239.1207">18138 14172 81 0,'0'0'38'16,"0"0"0"-16,0 0-3 15,0 0-33-15,19-3-1 16,1-3-1-16,7-4-3 0,9 4-3 16,-4-13-30-16,21 9 0 15,-8-11-2-15,14 9 0 16</inkml:trace>
  <inkml:trace contextRef="#ctx0" brushRef="#br3" timeOffset="322291.2259">18022 13948 80 0,'-18'14'41'0,"-7"-8"-4"16,11 3 2-16,4-9-37 0,10 0-1 16,0 0-2-16,7-20-2 15,9 11-2-15,-2-9-5 16,16 9-25-16,-11-7-2 15,11 12 0-15,-8-4 0 16</inkml:trace>
  <inkml:trace contextRef="#ctx0" brushRef="#br3" timeOffset="322711.2679">18568 14222 80 0,'0'0'40'15,"-19"-1"-1"-15,19 1-1 16,-18 3-35-16,18-3-2 15,-11 5-2-15,11-5-3 16,0 0-4-16,0 0-25 16,20 4-4-16,-10-9-2 15,12 7 1-15</inkml:trace>
  <inkml:trace contextRef="#ctx0" brushRef="#br3" timeOffset="323160.3128">19160 13807 74 0,'14'-6'38'0,"-14"6"-1"16,0 0 1-16,-10 10-33 15,1 10-1-15,-7 3-1 16,0 8 0-16,-5 2 0 16,-1 7-1-16,1-2 0 15,6-3 0-15,3-1 0 0,10-5-1 16,8-7 0-16,9-5 0 15,11-8 0-15,9-6 0 16,6-5-1-16,6-3 1 16,3-9-2-16,2-4 2 15,4-2-2-15,1-9-1 16,-2-1-1-16,-3-7-4 15,6 10-18-15,-13-15-12 16,4 14-1-16,-15-10-2 16,0 15 2-16</inkml:trace>
  <inkml:trace contextRef="#ctx0" brushRef="#br3" timeOffset="323377.3345">19539 13812 79 0,'-19'37'39'0,"-4"1"-3"15,10 15 1-15,-9 2-34 16,8 0-2-16,5-1-1 16,4 0 1-16,5-6-2 15,4-11-3-15,15-1-12 16,1-28-20-16,17-5-1 15,1-22-1-15,15-6 0 16</inkml:trace>
  <inkml:trace contextRef="#ctx0" brushRef="#br3" timeOffset="323762.373">20097 13570 82 0,'-16'35'39'16,"-10"2"-2"-16,4 15 1 15,0 0-34-15,-1 7-1 16,2 3-1-16,3 3 1 16,-1-4-1-16,5-4 0 15,4-7-1-15,6-5 0 16,2-11-1-16,8-9 0 15,2-12 0-15,5-11 1 16,6-12-1-16,4-7 0 16,2-10 0-16,1 0 0 15,2-5 0-15,-5 5 1 0,1 0-1 16,-8 9 1-16,-1 6-1 15,-15 12 0-15,14 5 0 16,-12 9-1-16,-1 8-1 16,-1 1-1-16,0 6-1 15,1-4-3-15,11 7-6 16,-7-17-26-16,14 5 2 15,-1-19-2-15,13 0 1 16</inkml:trace>
  <inkml:trace contextRef="#ctx0" brushRef="#br3" timeOffset="324069.4037">20487 14043 63 0,'-7'17'36'0,"4"8"0"16,-11-6 1-16,9 12-30 15,-5-3-2-15,5 4-1 16,-1-5 0-16,4 0-1 15,1-7 1-15,2-5-2 16,-1-15 0-16,13 2 0 16,-3-14 0-16,3-7 0 15,1-8 0-15,0-3-1 16,1-7 0-16,0 1 1 15,0-2 0-15,-1 4-1 16,-3 2 1-16,1 4-1 16,2 1 1-16,0 4-2 15,2 7-1-15,3-7-6 0,13 16-29 16,-9-6-4-16,12 11 0 15,-5-8-2-15</inkml:trace>
  <inkml:trace contextRef="#ctx0" brushRef="#br3" timeOffset="324587.4555">21607 13726 67 0,'12'-21'37'16,"-9"-4"-1"-16,-3 25 2 0,9-18-30 15,-9 18-1-15,2 24 0 16,-1 8-2-16,-6 6 0 16,2 15-1-16,-5 5-2 15,1 4-1-15,-2 2 0 16,-2-1 0-16,3-3-2 15,0-6 0-15,5-2-2 16,0-15-3-16,10 3-9 16,-1-19-23-16,15 2 0 15,-3-22-2-15,17-1 0 16</inkml:trace>
  <inkml:trace contextRef="#ctx0" brushRef="#br3" timeOffset="325351.5319">22270 14066 44 0,'6'-26'36'16,"4"12"2"-16,-9-5-1 16,-1 19-14-16,0 0-16 15,0 0-1-15,-4 12-3 16,-4 5-1-16,-5 5 0 15,3 1-3-15,-4 2 2 16,2 2-2-16,2-4 2 16,1-6-2-16,7-1 2 15,2-16-1-15,6 13 1 16,4-15-1-16,8-6 1 15,-2-7 0-15,6-7 0 16,2 0 1-16,-2-6-1 16,4 1 2-16,-4-1-1 15,-4 3 0-15,-3 3 0 0,-2 6 0 16,-5 3 0-16,-8 13-1 15,0 0 0-15,0 0 0 16,0 0-2-16,12 10 2 16,-12 2-2-16,6 2 2 15,1 2-2-15,3 1 0 16,0 0 1-16,9-1-1 15,0-3 1-15,1-2-1 16,4-1 1-16,-2-3-1 16,2-5 1-16,-2-2 0 15,0-6 0-15,-2-2 0 16,-3-6 0-16,0-2 1 15,0 0-1-15,-4-1 1 16,0 3-1-16,-2 3 1 0,-11 11-1 16,17-6 0-16,-17 6-1 15,7 20-2-15,-5 0 1 16,-3-1-3-16,5 5 1 15,-6-5-4-15,8 10-3 16,-10-15-27-16,17 3 2 16,-13-17-1-16,26 16 1 15</inkml:trace>
  <inkml:trace contextRef="#ctx0" brushRef="#br3" timeOffset="325580.5548">23036 13972 68 0,'-6'12'36'0,"4"10"-2"16,-5-5 1-16,4 15-28 16,-1-4-4-16,1 7-2 15,0-3 1-15,3-1-2 16,0-4-1-16,1-12-3 15,8 1-31-15,-9-16 0 16,20-3-2-16,-11-16 2 16</inkml:trace>
  <inkml:trace contextRef="#ctx0" brushRef="#br3" timeOffset="326050.5386">23155 13761 80 0,'0'0'37'0,"-10"11"-1"15,12 1 1-15,-2-12-33 16,14 12-2-16,-14-12 0 16,24 16 0-16,-11-6-1 15,1 2 1-15,-4 3-2 16,1 3 1-16,-3 2-1 15,-4 5 1-15,0 1-1 16,-6 6 2-16,-1 1-1 16,1-1-1-16,-3-1 1 15,3-3 0-15,-3-6 0 16,5-3-1-16,0-19 1 15,0 0-1-15,20-2 0 16,-5-16 1-16,4-8 0 0,4-3 1 16,1-5-1-16,5 0 1 15,-2 0 0-15,-1 5 0 16,-1 6-1-16,-3 6 0 15,-6 6 0-15,-2 10-1 16,-14 1 1-16,16 22-1 16,-14 1 0-16,-2 7 0 15,0 6 0-15,0 1-1 16,5 2-1-16,4-5-2 15,9 3-4-15,-7-18-20 16,22 8-11-16,-7-19-1 16,15 5-1-16,-8-15 1 15</inkml:trace>
  <inkml:trace contextRef="#ctx0" brushRef="#br3" timeOffset="326202.493">23921 14192 83 0,'-9'15'43'0,"-11"-13"-3"16,11 6 1-16,-9-12-28 15,9-8-19-15,22 5-32 16,-9-15-2-16,21 8-1 16,2-14-2-16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29/10/2014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394408-1737-47AB-A781-CE804F38670C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91339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29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0345649"/>
              </p:ext>
            </p:extLst>
          </p:nvPr>
        </p:nvGraphicFramePr>
        <p:xfrm>
          <a:off x="214283" y="761999"/>
          <a:ext cx="8750332" cy="4302171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5226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11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Investigate Solar Eclipses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solar eclipse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work on the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 “Distance in space”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“light time” is used to measure distances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investigate the structure of our Sun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the source of almost all our energy works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98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8816143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49 - 57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particle nature of 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Knowledge on ingestion, digestion, absorption, egestion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Practical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Whether unknown foods have lipids, protein, glucose or starch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042083" cy="47244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295240" y="2667240"/>
              <a:ext cx="3537360" cy="19659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281560" y="2661480"/>
                <a:ext cx="3566880" cy="1984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3797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816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519640" y="3488400"/>
              <a:ext cx="6093720" cy="16758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505240" y="3476520"/>
                <a:ext cx="6113880" cy="169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6179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359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6568</TotalTime>
  <Words>162</Words>
  <Application>Microsoft Office PowerPoint</Application>
  <PresentationFormat>On-screen Show (4:3)</PresentationFormat>
  <Paragraphs>29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315</cp:revision>
  <dcterms:created xsi:type="dcterms:W3CDTF">2006-08-16T00:00:00Z</dcterms:created>
  <dcterms:modified xsi:type="dcterms:W3CDTF">2014-10-29T02:26:11Z</dcterms:modified>
</cp:coreProperties>
</file>