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455" r:id="rId2"/>
    <p:sldId id="305" r:id="rId3"/>
    <p:sldId id="49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6" autoAdjust="0"/>
    <p:restoredTop sz="9466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8T00:13:56.26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9585 4858 37 0,'19'-4'32'0,"-19"4"1"0,3 27 0 15,2 8-20-15,-12-2-2 16,9 13-5-16,-3-4 3 15,7 8-3-15,1-12 3 16,9 1-3-16,1-21 1 16,10-11-3-16,10-28-2 15,18-26 2-15,15-38-3 16,24-43 1-16,27-47-5 15,28-60-3-15,37-42-33 16,14-66 1-16,24-23-1 16,-2-12-2-16</inkml:trace>
  <inkml:trace contextRef="#ctx0" brushRef="#br0" timeOffset="3509">11043 6718 81 0,'0'0'36'15,"14"-2"1"-15,-5 22 1 16,-8 18-26-16,6 26-6 15,-13 26-2-15,2 29 0 16,-13 7 1-16,8 4-1 16,-2-23 0-16,19-38 0 15,30-66 0-15,48-71 0 16,99-82 0-16,22-79-3 15,74-60-7-15,31-70-32 16,54-35-6-16,-5-24 0 16,-23 2-3-16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0-28T00:37:28.46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10916 8480 17 0,'3'-10'25'15,"-3"10"3"-15,0 0 2 16,13-17-20-16,-13 17-1 15,0 0 0-15,0 0 1 0,0 0-1 16,8 15 1-16,-9 1-2 16,7 21 1-16,-7 4-4 15,5 18 1-15,-5 2-1 16,2 5-1-16,-1-10 1 15,9-7-2-15,10-31 1 16,23-32 1-16,34-54-1 16,42-53 1-16,45-52-2 15,46-35 1-15,39-33-5 16,18-30-32-16,23-3-3 15,-18 2-4-15,-32 32-1 16</inkml:trace>
  <inkml:trace contextRef="#ctx0" brushRef="#br0" timeOffset="4204.4204">11623 9601 81 0,'-5'30'39'0,"-8"6"-4"16,-4 10 2-16,-14-2-35 16,-1 2-1-16,2 1-6 15,-2-13-13-15,17-8-18 16,15-26 1-16,0 0-1 0,33-25 0 15</inkml:trace>
  <inkml:trace contextRef="#ctx0" brushRef="#br0" timeOffset="4387.4386">12170 9518 80 0,'-59'96'37'0,"-11"16"0"15,-17 5-2-15,-2 1-32 16,-6 4-5-16,0-8 0 15,13-2-9-15,-4-20-23 16,20-13-1-16,14-23-1 16,22-16 0-16</inkml:trace>
  <inkml:trace contextRef="#ctx0" brushRef="#br0" timeOffset="4753.4752">11880 10248 77 0,'-7'14'39'0,"-7"-3"-3"15,1 7 2-15,-5-13-31 16,18-5-5-16,0 0 2 16,16-1 0-16,12-13-1 15,16 2 0-15,5-3 0 16,5 2-1-16,-3 4 1 15,-3 9 1-15,-12 9-3 0,-15 12 1 16,-19 11-2-16,-17 12 2 16,-16 10-3-16,-10 7 2 15,-5 2-1-15,-4 1 1 16,6-5-1-16,4-9 0 15,15-10 1-15,18-14-1 16,19-15 1-16,26-20 0 16,23-13-1-16,19-16-2 15,22-5-5-15,1-19-24 16,21 11-10-16,0-6 2 15,0 21-3-15</inkml:trace>
  <inkml:trace contextRef="#ctx0" brushRef="#br0" timeOffset="4880.4879">13112 10580 107 0,'18'45'42'16,"2"4"0"-16,-9-18-2 15,11-4-35-15,6-15-7 16,2-29-20-16,24-6-17 16,2-22-4-16,15-13 2 15,3-15-6-15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CED2-B50B-4661-B485-D41B532DF01E}" type="datetimeFigureOut">
              <a:rPr lang="en-NZ" smtClean="0"/>
              <a:t>28/10/2014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94408-1737-47AB-A781-CE804F3867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36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28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Nuku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3081848"/>
              </p:ext>
            </p:extLst>
          </p:nvPr>
        </p:nvGraphicFramePr>
        <p:xfrm>
          <a:off x="214283" y="761999"/>
          <a:ext cx="8750332" cy="4765343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522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Science to rebuff the conspiracy theorists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Science explains apparent “gaps”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Lunar Eclipses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lunar eclipse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Solar Eclipses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solar eclipse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work on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 “Distance in space”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“light time” is used to measure distances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investigate the structure of our Sun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source of almost all our energy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50600" y="1128240"/>
              <a:ext cx="1305000" cy="156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45920" y="1123200"/>
                <a:ext cx="1315800" cy="158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929760" y="2516040"/>
              <a:ext cx="929160" cy="1360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22920" y="2509560"/>
                <a:ext cx="940680" cy="138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398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816143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49 - 57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Thursday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particle nature of 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181 – 201 (inclusive)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Digestion and foods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Topic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Knowledge on ingestion, digestion, absorption, egestion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Practical Test: Food and Digestion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September14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Whether unknown foods have lipids, protein, glucose or starch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97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6435</TotalTime>
  <Words>183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312</cp:revision>
  <dcterms:created xsi:type="dcterms:W3CDTF">2006-08-16T00:00:00Z</dcterms:created>
  <dcterms:modified xsi:type="dcterms:W3CDTF">2014-10-28T04:30:31Z</dcterms:modified>
</cp:coreProperties>
</file>