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49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23/10/2014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24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786265"/>
              </p:ext>
            </p:extLst>
          </p:nvPr>
        </p:nvGraphicFramePr>
        <p:xfrm>
          <a:off x="214283" y="762000"/>
          <a:ext cx="8750332" cy="4175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P224 - 227 of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to embed knowledge of the moon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Moon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 on the tides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tide is and what causes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some new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for HW and have some HRT on them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to reduce homework and increase learning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6328</TotalTime>
  <Words>166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307</cp:revision>
  <dcterms:created xsi:type="dcterms:W3CDTF">2006-08-16T00:00:00Z</dcterms:created>
  <dcterms:modified xsi:type="dcterms:W3CDTF">2014-10-23T03:43:53Z</dcterms:modified>
</cp:coreProperties>
</file>