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455" r:id="rId2"/>
    <p:sldId id="305" r:id="rId3"/>
    <p:sldId id="49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4660"/>
  </p:normalViewPr>
  <p:slideViewPr>
    <p:cSldViewPr>
      <p:cViewPr varScale="1">
        <p:scale>
          <a:sx n="75" d="100"/>
          <a:sy n="75" d="100"/>
        </p:scale>
        <p:origin x="1038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23/10/2014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23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5877670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P223 of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 “rev up” our knowledge of seasons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Why the 23.5 degree tilt matters so much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the lamp and the wee polystyrene sphere to learn what causes the phases of the moon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phase is, what the phases of the moon are and what causes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P224 - 227 of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 embed knowledge of the moon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Moon phases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begin work on the tides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tide is and what causes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816143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particle nature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97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6328</TotalTime>
  <Words>198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306</cp:revision>
  <dcterms:created xsi:type="dcterms:W3CDTF">2006-08-16T00:00:00Z</dcterms:created>
  <dcterms:modified xsi:type="dcterms:W3CDTF">2014-10-22T22:24:26Z</dcterms:modified>
</cp:coreProperties>
</file>