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455" r:id="rId2"/>
    <p:sldId id="305" r:id="rId3"/>
    <p:sldId id="492" r:id="rId4"/>
    <p:sldId id="4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16/10/2014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16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9916620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size of solar system – in light travel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big our solar system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begin revising day &amp; night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causes day and night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examine why the amount of “dark-time” is not constant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little lean can do!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HRT plus some more marking of books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686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5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Sun is about 1.4 million kilometres in diameter, which would take 1 year 7 months to drive across and light would take 5 seconds to travel across. The Sun is BIG.</a:t>
            </a:r>
            <a:endParaRPr lang="en-NZ" sz="5400" dirty="0"/>
          </a:p>
        </p:txBody>
      </p:sp>
    </p:spTree>
    <p:extLst>
      <p:ext uri="{BB962C8B-B14F-4D97-AF65-F5344CB8AC3E}">
        <p14:creationId xmlns:p14="http://schemas.microsoft.com/office/powerpoint/2010/main" val="28892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9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6040</TotalTime>
  <Words>224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299</cp:revision>
  <dcterms:created xsi:type="dcterms:W3CDTF">2006-08-16T00:00:00Z</dcterms:created>
  <dcterms:modified xsi:type="dcterms:W3CDTF">2014-10-15T23:18:32Z</dcterms:modified>
</cp:coreProperties>
</file>