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455" r:id="rId2"/>
    <p:sldId id="305" r:id="rId3"/>
    <p:sldId id="491" r:id="rId4"/>
    <p:sldId id="49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4T20:53:37.85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1523 3059 63 0,'0'0'33'0,"-7"-15"-1"16,7 15 0-16,0 0-13 16,0 0-11-16,7-12-2 15,8 9-2-15,4-2 0 16,8 2-1-16,7-4-1 15,9 3 0-15,5-1-1 16,8 2 0-16,4-1 0 16,-1 0-1-16,2 0 1 15,0-1-2-15,-2 1 1 0,-2-2-2 16,-3 0-2-16,-6-6-5 15,2 12-26-15,-17-5 1 16,0 10-2-16,-16-4 1 16</inkml:trace>
  <inkml:trace contextRef="#ctx0" brushRef="#br0" timeOffset="539.946">3473 3096 73 0,'10'-9'33'0,"12"4"-1"16,0-6 1-16,9 7-29 16,2-6 0-16,10 7-1 15,4-3 0-15,10 3 0 16,3 1-1-16,5 3-1 15,3 0 1-15,-1-1-1 16,-2 0 0-16,-3 2-1 16,-9-4 0-16,-7 2 0 15,-10-1 0-15,-10-1-2 16,-9 3-3-16,-17-1-5 15,14-6-22-15,-14 6-1 16,0 0-1-16,-20-12 0 0</inkml:trace>
  <inkml:trace contextRef="#ctx0" brushRef="#br0" timeOffset="983.9016">5391 3056 82 0,'0'0'35'0,"0"0"-2"16,9-16 0-16,14 11-27 16,5-4-1-16,14 2-1 15,2-5-1-15,9 5 0 16,3-2-2-16,5 3 0 15,6 1 0-15,-1 1-1 16,-4 1 0-16,-8 1 0 16,-5 3-1-16,-10 0-2 15,-3 3-2-15,-21-8-26 0,1 7-3 16,-16-3 1-16,0 0-3 15</inkml:trace>
  <inkml:trace contextRef="#ctx0" brushRef="#br0" timeOffset="1448.8551">7415 3037 81 0,'-22'-1'33'0,"9"5"-1"16,1-12 0-16,12 8-25 16,0 0-2-16,34-14 0 15,-2 6-1-15,11 1-2 0,9-1 1 16,10-2-1-1,0 4 0-15,4-1-2 0,1 1 1 16,-4 2-1-16,-3 4-2 16,-10-3-2-16,1 8-5 15,-20-13-22-15,5 11-4 16,-17-9 1-16,-1 6-2 15</inkml:trace>
  <inkml:trace contextRef="#ctx0" brushRef="#br0" timeOffset="1929.807">9076 3007 63 0,'0'15'35'15,"16"-18"-1"-15,20 2 0 0,8-17-13 16,14 6-19-16,8-4 1 16,9-4-1-16,3 0 0 15,2 3 0-15,-6 2-1 16,-3 7 0-16,-9 6-1 15,-7 1 0-15,-6 3-1 16,-12 5-1-16,-5 3-1 16,-14-3-1-16,-2 9-3 15,-16-16-10-15,0 0-16 16,0 0 0-16,10 14-1 15,-10-14 1-15</inkml:trace>
  <inkml:trace contextRef="#ctx0" brushRef="#br0" timeOffset="2547.7452">11386 1559 85 0,'-24'-8'33'15,"9"7"1"-15,-4 2-1 0,6 6-33 16,0 13 0-16,2 18 0 16,-6 16 1-16,-3 22-1 15,-12 21 1-15,-5 33 0 16,-14 23 1-16,-11 25 0 15,-12 13 0-15,-9 10 0 16,-2-4 0-16,-1-3-1 16,7-14 0-16,7-28-2 15,20-17-9-15,8-38-25 16,30-21 1-16,11-36-3 15,19-15 1-15</inkml:trace>
  <inkml:trace contextRef="#ctx0" brushRef="#br0" timeOffset="2996.7003">11657 2884 85 0,'12'13'35'16,"0"-16"1"-16,12 11-1 15,-2-12-31-15,18 0-1 16,4-5 1-16,11 1-1 16,7-3-1-16,11-3-1 15,6 2 0-15,2 1 0 16,-3 0-1-16,-1 6-1 15,-5-1 0-15,-14 2-1 16,-7 7-2-16,-19-6-2 16,-4 17-8-16,-28-14-20 15,15 8-1-15,-15-8 0 0,0 0 0 16</inkml:trace>
  <inkml:trace contextRef="#ctx0" brushRef="#br0" timeOffset="3409.659">13258 2777 88 0,'-22'0'37'0,"10"8"0"15,-6-10 0-15,18 2-33 16,-11 4-2-16,11-4 0 16,12 11 0-16,9-6 0 15,7 0-1-15,8 1 0 16,7-1 0-16,8 0 0 15,6-1-1-15,6-3 1 16,0 0-1-16,0-2-1 16,-2 0-1-16,-4-5-1 15,0 7-4-15,-17-15-12 16,4 15-18-16,-17-8 1 15,1 10-2-15,-16-8 2 0</inkml:trace>
  <inkml:trace contextRef="#ctx0" brushRef="#br0" timeOffset="3785.6214">14630 2859 96 0,'0'0'37'0,"-2"15"0"15,2-15-2-15,26-12-33 16,4 7-1-16,10-3 0 15,9-2 0-15,10-5 0 16,7 4 0-16,7-7-2 16,2 8-2-16,-4-4-4 15,4 15-23-15,-17-9-6 16,-2 13 0-16,-16-8-1 15</inkml:trace>
  <inkml:trace contextRef="#ctx0" brushRef="#br0" timeOffset="4258.5741">16069 2882 91 0,'-18'-6'36'0,"18"6"-1"16,0 0 2-16,27-14-33 15,5 3-1-15,19-1 0 16,7-3-1-16,12 2 0 15,2 0-2-15,7 1 0 16,-3 2-1-16,0 0-1 0,-8 3-1 16,-10 1-4-16,-4 10-7 15,-20-10-24-15,2 12 3 16,-18-9-4-16,1 7 4 15</inkml:trace>
  <inkml:trace contextRef="#ctx0" brushRef="#br0" timeOffset="4708.5291">17679 2814 91 0,'0'0'35'15,"-21"5"2"-15,21-5-2 16,0 0-32-16,21-3 0 16,8-2-2-16,12 1 0 15,11-3 1-15,8 0-1 0,8-1 0 16,4 2-1-16,-1-1 0 15,-5 0-1-15,-5 6-2 16,-13-2-3-16,-4 15-14 16,-20-13-17-16,-2 10 0 15,-22-9 1-15,11 5-1 16</inkml:trace>
  <inkml:trace contextRef="#ctx0" brushRef="#br0" timeOffset="5152.4847">19206 2872 86 0,'-13'0'36'0,"10"11"0"16,3-11 2-16,0 0-33 16,18-1-2-16,10 2 0 15,10-7-1-15,12 6 1 0,9-7-1 16,8 4 0-16,8-4-1 15,-2 3 0-15,-3-4-1 16,-4 6 0-16,-9 0 0 16,-12-1-1-16,-8 5-1 15,-14-5-1-15,-5 8-1 16,-18-5-3-16,0 0-9 15,0 0-21-15,0 0 1 16,-11-8-2-16,11 8 2 16</inkml:trace>
  <inkml:trace contextRef="#ctx0" brushRef="#br0" timeOffset="5588.4411">20506 2786 98 0,'-12'3'37'16,"12"-3"0"-16,26 2-1 16,12-7-35-16,19-1 0 15,10 0 0-15,9 0 0 16,4-4 0-16,4 3-1 15,-1-1 0-15,-3 0 0 16,-7 1 0-16,-6 2-1 16,-10-1-2-16,-6 1-1 15,-16-4-5-15,-4 10-27 16,-20-8-1-16,0 8 1 15,-11-1-3-15</inkml:trace>
  <inkml:trace contextRef="#ctx0" brushRef="#br0" timeOffset="5986.4013">22352 2720 107 0,'-9'13'39'0,"9"-13"1"15,7 15-2-15,8-8-35 16,20-6-2-16,11-2 0 15,14 2-1-15,9-2 1 16,6-1-1-16,7-3-1 16,2 1 0-16,1 1-2 15,-2-4-2-15,0 11-9 16,-16-15-24-16,3 10 1 15,-17-10-1-15,-1 5 0 16</inkml:trace>
  <inkml:trace contextRef="#ctx0" brushRef="#br0" timeOffset="6405.3594">24784 1266 89 0,'0'0'37'16,"-11"-58"-1"-16,-12 77 0 15,-15 33-32-15,-10 38-1 16,-16 42 0-16,-16 32-2 16,-1 30 0-16,-1 8 1 15,8-11-2-15,7-9 1 16,6-10-2-16,5-14-4 15,3-24-19-15,17-4-12 16,-5-27 2-16,10-10-3 16,-6-19 0-16</inkml:trace>
  <inkml:trace contextRef="#ctx0" brushRef="#br0" timeOffset="7368.2631">1981 5851 90 0,'-14'8'35'0,"-4"-9"-2"15,18 1 3-15,-21 12-32 16,21-12 2-16,11 1-3 16,10-6-2-16,8-3 1 0,11-1-2 15,9-5 2-15,9 5-3 16,8-5 2-16,6 3-3 15,-2 7 1-15,1 2 0 16,1 6-3-16,-11-2-2 16,9 19-10-16,-18-14-18 15,12 8 1-15,-8-13-2 16,10-2 0-16</inkml:trace>
  <inkml:trace contextRef="#ctx0" brushRef="#br0" timeOffset="7759.224">3756 5838 76 0,'-14'13'36'16,"13"2"1"-16,1-15-1 15,13 10-20-15,6-15-13 16,11-2-1-16,3-5 0 16,15 2 0-16,4-5-1 15,5 2 0-15,4-1-1 0,3 2-1 16,3 1 1-16,-1 4 0 15,1-1-1-15,-2 1-1 16,0 3 0-16,-7-4-3 16,7 8-4-16,-17-14-19 15,9 14-7-15,-11-7-1 16,3 8 0-16</inkml:trace>
  <inkml:trace contextRef="#ctx0" brushRef="#br0" timeOffset="8134.1865">5590 5823 68 0,'-4'18'38'0,"4"-18"-3"16,2 19 4-16,-2-19-21 15,22 0-14-15,0-7-2 16,7 4-1-16,4-6 1 16,9-1-2-16,-1 1 2 15,4 0-4-15,-1 2 3 0,3-1-1 16,-1 6-1-16,-1-5 0 15,-2 8-1-15,-6-3-2 16,3 12-7-16,-14-11-22 16,11 8-2-16,-7-11 1 15,3 3-3-15</inkml:trace>
  <inkml:trace contextRef="#ctx0" brushRef="#br0" timeOffset="8765.1234">7329 5724 44 0,'0'0'29'15,"-12"4"3"-15,12-4-1 0,0 0-20 16,0 0-1-16,0 0-4 16,0 0 3-16,0 0-3 15,0 0 0-15,0 0-2 16,0 0 0-16,0 0-1 15,0 0-1-15,0 0 0 16,19 7 0-16,-1 2-1 16,4-5 0-16,9 7 0 15,6-4 0-15,15 1 0 16,8-6 0-16,8-2 0 15,5-6 0-15,3-3-1 16,5 1 2-16,-4-3-2 16,-4 4 0-16,-7-4 0 15,-12 8 1-15,-10-1-1 16,-11 4 0-16,-8 1-1 0,-9 4-1 15,-16-5 0-15,14 8-2 16,-14-8-3-16,0 0-21 16,0 0-6-16,0 0-2 15,0 0-1-15,7-11 2 16</inkml:trace>
  <inkml:trace contextRef="#ctx0" brushRef="#br0" timeOffset="9313.0686">9178 5783 94 0,'0'0'36'0,"14"6"-1"16,4 0 2-16,2-1-33 15,11-6 0-15,11-3-1 16,12 4-1-16,5-9 1 16,12 5-3-16,7-6 2 15,5-2-4-15,5 2 4 16,0-2-4-16,-3 3 2 15,-9 0-3-15,-10 6 1 16,-8-2-1-16,-12 6-2 16,-17-6-7-16,4 17-20 15,-20-16-2-15,2 8-1 16,-15-4-3-16</inkml:trace>
  <inkml:trace contextRef="#ctx0" brushRef="#br0" timeOffset="9763.0236">11283 5777 107 0,'0'0'36'15,"-2"12"2"-15,2-12-3 16,15-6-33-16,9 0-1 15,10 2-3-15,9-7 3 16,9 1-3-16,9-3 3 16,1 1-3-16,4-2 3 15,0 3-3-15,-7 6 1 16,-5-2 1-16,-6 8-1 0,-10 0-2 15,-3 10-3-15,-13-12-7 16,8 15-23-16,-11-12 2 16,8 8-3-16,-3-14 3 15</inkml:trace>
  <inkml:trace contextRef="#ctx0" brushRef="#br0" timeOffset="10244.9754">13090 5742 104 0,'-1'19'40'0,"1"-19"-2"15,12 11-2-15,1-18-33 0,10 0-4 16,8-3 3-16,10 1-3 16,5-1 3-16,6-3-3 15,8-1 2-15,0 0-3 16,5 4 1-16,-2 1-1 15,-1 2-2-15,-8-2-3 16,4 12-11-16,-16-11-19 16,2 10 0-16,-12-7-2 15,5 5 3-15</inkml:trace>
  <inkml:trace contextRef="#ctx0" brushRef="#br0" timeOffset="10763.9235">14936 5747 105 0,'-15'6'38'0,"15"-6"3"16,-16 2-5-16,16-2-35 15,13-10 0-15,3 2-2 16,9-1 2-16,9-2-2 16,5 3 2-16,8-1-3 15,6 4 3-15,0 0-1 16,4 2 0-16,-1 3 0 15,-4 1 0-15,-1 1-1 16,-4 0 0-16,-6-2 0 16,-2 1-1-16,-5-2 0 15,-3 1-1-15,-4-4-1 16,-3 4-1-16,-11-6-4 0,8 12-18 15,-21-6-7-15,13-3-1 16,-13 3-1-16,0 0 1 16</inkml:trace>
  <inkml:trace contextRef="#ctx0" brushRef="#br0" timeOffset="11250.8748">16558 5685 93 0,'-14'15'37'15,"0"-10"-1"-15,13 6 2 16,1-11-35-16,23 8 0 15,1-9-1-15,14 0 0 16,6-4 0-16,8-3 0 16,1 2 0-16,6-4-1 0,-1 4 0 15,-4-2-1-15,-4 5 0 16,-7 3 1-16,-6 0-1 15,-8 1-1-15,-6 1 1 16,-8-1-1-16,-2 2-1 16,-13-3-1-16,0 0-1 15,0 0-6-15,0 0-27 16,0 0-1-16,0 0 1 15,-5-11-2-15</inkml:trace>
  <inkml:trace contextRef="#ctx0" brushRef="#br1" timeOffset="31350.8646">3884 2084 83 0,'0'0'38'0,"0"0"-3"16,0 0-7-16,0 0-22 15,3 14-1-15,-5-4-2 16,2 6 0-16,-2 3-1 15,0 8-1-15,-2 7 0 16,-1 15 0-16,-3 11 0 16,-5 12-1-16,-4 7 0 15,-3 11 3-15,-3-1-3 16,1-2 2-16,2-9-2 15,2-14 1-15,3-14 0 16,6-18 1-16,9-32-1 0,0 0 0 16,16-31 0-16,1-10-1 15,1-17 2-15,2-10-1 16,1-14 1-16,0-5-2 15,0-9 2-15,2 0-1 16,-1 5 0-16,0 0 1 16,2 9-2-16,1 11 2 15,1 12-2-15,2 10 2 16,1 17-2-16,-1 11 0 15,1 15 1-15,-1 12 0 16,-5 15 0-16,0 15 0 16,0 11 0-16,-3 14-2 15,0 9 1-15,-4 19-1 16,-2 7 0-16,-1 5 0 0,-4 1 0 15,-1-2-1-15,-2-4-2 16,-3-11 0-16,2-2-8 16,-12-31-24-16,9-5-4 15,-9-23 2-15,6-7-2 16</inkml:trace>
  <inkml:trace contextRef="#ctx0" brushRef="#br1" timeOffset="31515.8481">4070 2585 110 0,'-10'-2'39'0,"-4"-3"0"16,19 17-5-16,5-13-32 16,13-10-3-16,19-6-3 0,-2-19-31 15,22 16-3-15,-4-21-1 16,9 9-1-16</inkml:trace>
  <inkml:trace contextRef="#ctx0" brushRef="#br1" timeOffset="31798.8198">3901 1679 109 0,'-40'1'40'15,"40"-1"0"-15,0-17-3 16,46-9-36-16,34-7-1 15,25-7-4-15,32-2-31 16,3 1-4-16,12 12 1 16,-8 9-2-16</inkml:trace>
  <inkml:trace contextRef="#ctx0" brushRef="#br1" timeOffset="32767.7229">7987 2257 95 0,'0'0'36'15,"1"-19"1"-15,-1 19-2 16,0 0-31-16,-14 20-1 16,0-2 0-16,-1 15 0 15,-3 4-1-15,-3 13 0 16,-1 8-1-16,0 4 2 15,1 4-2-15,2-2 1 16,3-1-1-16,6-6 1 16,2-8-1-16,5-13 0 15,1-13 0-15,4-7-1 0,-2-16 1 16,15-18-1-16,-1-13 0 15,1-16 0-15,2-14 1 16,3-12-1-16,2-7 1 16,3-10-2-16,1-4 2 15,1 3 0-15,1 8 0 16,-2 10 0-16,-1 16 0 15,-1 11 0-15,-1 15 0 16,-1 16 0-16,-2 19-1 16,-1 17 1-16,-3 11-1 15,-2 14 0-15,0 13-1 16,-2 17 1-16,-2 8 0 0,-3 8-1 15,-3 0 0 1,0-1 0-16,0-5-2 0,-4-13-1 16,4-4-6-16,-12-31-25 15,15-7-5-15,-7-31 2 16,0 0-2-16</inkml:trace>
  <inkml:trace contextRef="#ctx0" brushRef="#br1" timeOffset="32900.7096">8061 2442 111 0,'0'0'39'15,"-10"-13"1"-15,33 25-2 16,13-5-38-16,15-18-35 16,30 13-3-16,9-15-2 15,20 2-3-15</inkml:trace>
  <inkml:trace contextRef="#ctx0" brushRef="#br1" timeOffset="34470.5526">11995 2115 78 0,'6'-20'36'0,"2"9"-1"15,-8 11 1-15,0 0-32 16,-14 14-1-16,6 10 0 0,-6 5 1 16,0 13-1-16,-3 10-2 15,-2 12 1-15,-3 2 0 16,5 5-1-16,-5-2 1 15,6 1 1-15,-2-10-2 16,7-5 1-16,1-15-1 16,6-14 1-16,4-15-2 15,0-11 1-15,24-37 0 16,-5-8-1-16,7-17 1 15,2-11-1-15,2-7 1 16,3-14-1-16,-3-2 1 16,-3 6 0-16,1 7-1 15,-3 9 2-15,-6 12-2 16,0 11 2-16,-3 11-2 0,1 16 1 15,-2 12-1-15,2 13 1 16,0 13 1-16,2 12-2 16,0 15 2-16,4 12-2 15,-1 7 1-15,0 13-1 16,-3 5 0-16,-9 8-1 15,2-2-1-15,-9-2-1 16,3-10-3-16,-9-16-5 16,10-1-26-16,-15-27-2 15,10-9 0-15,-11-27-1 16</inkml:trace>
  <inkml:trace contextRef="#ctx0" brushRef="#br1" timeOffset="34620.5376">12048 2241 109 0,'0'0'39'15,"19"0"0"-15,14 1-6 16,17-8-66-16,27 8-5 16,4-6-1-16,18 3-2 15</inkml:trace>
  <inkml:trace contextRef="#ctx0" brushRef="#br1" timeOffset="36090.3906">17818 1936 73 0,'5'-18'37'0,"3"7"-2"15,-8-3 2-15,0 14-32 16,0 0-1-16,0 0 1 15,-2 24-2-15,-10 10 1 16,-6 6-2-16,-2 11-1 0,-7 8 1 16,2 10 0-16,-5 3-1 15,3 0-1-15,3-4 1 16,4-8-1-16,5-7 0 15,6-9 0-15,1-9 0 16,6-13 0-16,2-22 1 16,0 0 0-16,20-20 0 15,-4-17 0-15,1-11 0 16,3-12 0-16,4-14 1 15,3-10 0-15,6-10-1 16,-2-2 2-16,3 2-3 16,-3 5 3-16,-1 14-1 15,-1 6 1-15,-5 21-3 16,-1 13 2-16,-5 21-1 15,-3 22 0-15,-1 22 0 0,-5 13-2 16,-1 7 1-16,1 19 0 16,-4 6 0-16,1 10-2 15,-3 0 1-15,-1 4-1 16,-1-3 0-16,0-7-2 15,3-5-2-15,-5-20-5 16,12 0-26-16,-17-25-3 16,8-6 1-16,-13-27-2 15</inkml:trace>
  <inkml:trace contextRef="#ctx0" brushRef="#br1" timeOffset="36224.3772">17819 2179 97 0,'-9'-38'38'0,"23"18"3"0,5-3-3 16,25 4-36-16,17 19-36 15,-2-10-4-15,12 16-1 16,-13-5-4-16</inkml:trace>
  <inkml:trace contextRef="#ctx0" brushRef="#br1" timeOffset="37225.2771">2239 5007 81 0,'11'-9'35'0,"5"6"1"16,-16 3-1-16,17-9-32 16,-17 9 1-16,10 18-1 15,-11 6 2-15,-3 15-2 16,-8 14 1-16,-2 14-1 15,-7 11 0-15,-2 9-1 16,-1 3 1-16,2-5 0 16,-1-10-2-16,6-12 1 15,3-14-1-15,4-16 1 16,8-21 0-16,2-12-1 15,10-36 0-15,6-9 0 0,3-14 1 16,3-13-2-16,2-14 1 16,2-9-1-16,3-8 0 15,0 0 0-15,1 3 0 16,-6 7 0-16,2 13 0 15,-1 13 1-15,-2 14 0 16,-1 21-1-16,0 17 1 16,0 21-1-16,-1 19 1 15,-2 16 0-15,0 15-1 16,1 13 1-16,-2 12 1 15,1 10-2-15,-2 7 1 16,-4 4-1-16,0 1 1 16,-4-6-2-16,3-5-1 15,-8-12-2-15,7-5-6 0,-16-31-26 16,16-12-4-16,-11-32 0 15,0 0-1-15</inkml:trace>
  <inkml:trace contextRef="#ctx0" brushRef="#br1" timeOffset="37375.2621">2289 5294 120 0,'0'0'41'16,"27"7"0"-16,26 0-2 15,11-14-41-15,13-13-32 16,28 9-6-16,4-10-1 15,15-2-3-15</inkml:trace>
  <inkml:trace contextRef="#ctx0" brushRef="#br1" timeOffset="45292.4703">4442 4731 96 0,'0'0'39'16,"-30"-8"0"-16,5 23-1 15,-16 7-35-15,4 6 0 16,-1 9-1-16,8 2-1 16,4 5 0-16,10 1 1 15,14-6-2-15,10-2 1 16,19-11-1-16,9-1 0 15,12-6 1-15,3 0-1 16,1-2 1-16,-1 3 0 0,-12 4 1 16,-7 5-2-16,-18 8 2 15,-14 5-1-15,-18 8 0 16,-17 7 1-16,-17 6-1 15,-13 1 1-15,-6-1-1 16,-2-6 0-16,4-7-2 16,7-13-4-16,25-3-21 15,2-28-15-15,35-6 0 16,-7-26-3-16,30-11 1 15</inkml:trace>
  <inkml:trace contextRef="#ctx0" brushRef="#br1" timeOffset="50527.9467">15153 2033 80 0,'-12'-6'37'15,"-7"-8"-2"-15,0 11 2 16,-13-4-34-16,7 2 1 15,-3 1-1-15,2 5 2 16,-9 6-1-16,3 12 0 16,-7 7-1-16,5 10-1 15,-1 11 0-15,5 15-1 16,2 6 0-16,12 11-1 15,10-2 1-15,14-5-2 16,14-6 1-16,14-9 0 16,16-20 0-16,19-24 0 15,10-22 1-15,8-25-1 16,3-19 1-16,-8-14-1 0,-11-6 1 15,-13-10 0-15,-24 2-1 16,-23 4-1-16,-29 8-1 16,-27 10-1-16,-16 18-1 15,-16 6-4-15,3 26-31 16,-11 13 2-16,13 19-2 15,4 7-2-15</inkml:trace>
  <inkml:trace contextRef="#ctx0" brushRef="#br1" timeOffset="54722.5272">9890 4824 73 0,'-11'-19'36'15,"5"8"-1"-15,-9-9-1 16,0 11-26-16,-9-5-2 16,5 11-1-16,-9 1 0 15,3 12-1-15,-9 3-1 16,-1 14-1-16,-1 8 0 15,1 10 0-15,5 9 0 16,4 11-1-16,5 13 1 16,8 6-1-16,11 1 0 15,10 1-1-15,15-5 1 16,12-9-2-16,15-13 1 15,11-21-1-15,19-24 1 16,6-27 0-16,5-25 1 0,3-21-1 16,-6-19-1-16,-9-15 2 15,-17-6-2-15,-22-2 1 16,-29 0-1-16,-20 7 1 15,-29 11-2-15,-22 11 0 16,-20 22 0-16,-13 12-4 16,0 29-15-16,-5 5-17 15,10 23 1-15,11-2-3 16,30 10 1-16</inkml:trace>
  <inkml:trace contextRef="#ctx0" brushRef="#br1" timeOffset="56224.377">13683 4764 76 0,'-7'-21'35'15,"-12"-4"0"-15,3 10 1 16,-13 0-31-16,2 11-1 15,-7 6 1-15,-1 13-1 16,-10 6 0-16,1 17-1 16,-4 7 0-16,3 15-1 0,1 9 2 15,10 12-2-15,8 1 0 16,11 4-1-16,16 0 1 15,14-9-2-15,17-10 2 16,18-16-3-16,17-27 2 16,18-24-1-16,10-24 1 15,2-24-1-15,1-21-1 16,-6-14 2-16,-12-10-1 15,-16-8 1-15,-24 2-1 16,-22 9 0-16,-26 11-1 16,-24 14 0-16,-22 21-1 15,-20 20-1-15,-12 33-6 16,-17 11-28-16,12 33-1 15,-6-1-1-15,22 14-1 0</inkml:trace>
  <inkml:trace contextRef="#ctx0" brushRef="#br1" timeOffset="66034.3959">19398 1979 60 0,'0'0'36'15,"0"0"-2"-15,0 0-1 16,-11-4-26-16,7 18 0 16,-6 3-1-16,-1 12-1 0,-7 5-2 15,-1 8-2-15,-5 7 1 16,-3 7-1-16,2 5 0 15,-3 1 0-15,3-7-1 16,3-4 1-16,3-9-1 16,7-6 1-16,3-12-1 15,5-9 1-15,4-15 0 16,3-16 0-16,4-13 0 15,3-12 0-15,4-9 0 16,1-7 0-16,4-11 0 16,1-4 1-16,3 1 0 15,-2 4-1-15,-3 10 0 16,0 10 1-16,-5 9-2 15,1 10 2-15,-2 17-1 16,-2 13-1-16,1 14 1 0,0 18-1 16,2 8 1-16,5 14-2 15,1 7 2-15,6 12-2 16,2 1 1-16,7 0-1 15,3-9 1-15,5-8 0 16,1-17 1-16,-1-15 0 16,2-25 1-16,3-22-1 15,-4-22 1-15,-4-17 0 16,-3-16-1-16,-8-11 1 15,-2-11-2-15,-8-7 1 16,-6 6-2-16,-5 6 0 16,-4 15-5-16,-8 2-4 15,6 25-29-15,-5 7-1 16,12 24 0-16,-8 19-2 0</inkml:trace>
  <inkml:trace contextRef="#ctx0" brushRef="#br1" timeOffset="68729.1264">11488 4892 68 0,'11'-14'33'15,"-11"14"-1"-15,0 0 0 16,-4 15-31-16,-9 6 1 16,1 13 2-16,-10 5 1 15,5 18-2-15,-8 6 1 16,3 9-1-16,-3 0 2 15,6 0-2-15,2-9 0 16,3-5-1-16,4-13-1 16,4-9 0-16,4-17 1 0,2-19-1 15,0 0 1-15,17-24 0 16,-4-14 0-16,1-9 0 15,2-13-2-15,1-11 2 16,6-6-2-16,-3-4 1 16,1 2-2-16,-1 6 1 15,1 12-1-15,-5 10 2 16,-4 15 0-16,2 16-2 15,-2 19 2-15,0 18 0 16,-3 19-1-16,0 16 1 16,3 13 1-16,2 10-1 15,4 5 0-15,4 0 0 16,6-8 0-16,8-12 0 15,4-18 1-15,8-18 0 16,4-26-1-16,0-20 0 0,3-23 0 16,-4-15 1-16,-4-16-2 15,-9-13 1-15,-8-7-3 16,-9-3 0-16,-3 3-4 15,-16-2-5-15,10 21-27 16,-16 3-2-16,6 20 0 16,-5 4-1-16</inkml:trace>
  <inkml:trace contextRef="#ctx0" brushRef="#br1" timeOffset="75451.4541">2123 2091 82 0,'9'-18'36'0,"-9"18"0"16,0 0 1-16,14-2-29 16,-14 2-4-16,8 22 1 0,-4-2-2 15,3 11 0-15,-6 8 0 16,2 14-1-16,-4 10 0 15,-1 13-1-15,-5 5 0 16,-1 3 0-16,0-4 0 16,0-6 0-16,2-7-4 15,4-17-1-15,14-2-30 16,-7-31-3-16,15-8-1 15,-5-19-3-15</inkml:trace>
  <inkml:trace contextRef="#ctx0" brushRef="#br1" timeOffset="75721.4271">1837 2196 101 0,'-30'10'39'0,"16"7"0"15,1-14-1-15,27-9-34 16,21-8 0-16,25-8 0 16,18-8-2-16,17-2 2 15,8-3-3-15,11-1 1 16,0 2-2-16,-9 7-1 15,-12 12-4-15,-23-3-18 16,-6 18-16-16,-22-2-2 16,-8 12 0-16,-19-3 0 15</inkml:trace>
  <inkml:trace contextRef="#ctx0" brushRef="#br1" timeOffset="86270.3721">5983 2190 72 0,'4'-28'36'0,"-6"-3"0"15,4 11 2-15,-5-4-21 16,3 12-11-16,0 12-2 15,0 0 0-15,0 0-1 16,-2 32 0-16,-2 0-2 16,2 11-1-16,0 10 1 15,-1 13-2-15,1 7 1 16,-2 7 0-16,-4-1 0 0,0-2-1 15,0-8-1-15,-1-7 0 16,0-3-5-16,-5-31-16 16,16-1-14-16,-2-27 0 15,0 0 0-15,15-37-1 16</inkml:trace>
  <inkml:trace contextRef="#ctx0" brushRef="#br1" timeOffset="86510.3481">5718 2092 107 0,'-41'6'40'16,"-5"-3"0"-16,18 9-2 16,14-12-32-16,14 0-2 15,42-13 0-15,16-6-1 0,18-6-1 16,20-6 0-16,13-6-1 15,7-3 0-15,0-1-2 16,-7 0-2-16,2 6-7 16,-24-3-26-16,5 8-4 15,-22-3-2-15,-3 9 0 16</inkml:trace>
  <inkml:trace contextRef="#ctx0" brushRef="#br1" timeOffset="91635.8355">5924 4834 49 0,'8'-10'34'16,"-7"-4"1"-16,-1 14 1 15,0 0-15-15,0 0-13 16,4 26-3-16,-4 11 0 15,-4 7 0-15,2 15-3 16,-8 10 1-16,6 12-2 16,-8 5 0-16,2 4 0 15,-2-6 0-15,1-5-1 0,-1-8-2 16,4-11 1-16,8-8-5 15,-8-23-6-15,14-4-24 16,-6-25 0-16,17 5-2 16,-8-26 1-16</inkml:trace>
  <inkml:trace contextRef="#ctx0" brushRef="#br1" timeOffset="91906.8084">5697 4847 93 0,'-30'-12'38'16,"10"14"1"-16,-3-5-1 16,23 3-35-16,-4 12 1 0,23-8-2 15,13-3 0-15,17-2-1 16,16-5 1-16,14-3-1 15,14-6 0-15,12-4-1 16,2-6 0-16,-1-1-1 16,0 2-1-16,-12-3-3 15,-3 16-11-15,-24-15-23 16,-4 15 1-16,-23-8-3 15,-4 9 1-15</inkml:trace>
  <inkml:trace contextRef="#ctx0" brushRef="#br2" timeOffset="103157.6832">13481 2038 60 0,'3'-20'33'16,"-2"7"-1"-16,-4 1 1 0,3 12-28 15,-8-18 2-15,8 18-1 16,-10-8 0-16,10 8-1 15,0 0 0-15,-13 1-2 16,13-1 1-16,-3 13-1 16,1 2-1-16,6 16 0 15,-4 5 0-15,0 18 0 16,-5 8-1-16,-2 17 1 15,-2 4-2-15,0 2 1 16,-3-3 0-16,2-10-1 16,1-12 1-16,3-11 1 15,3-18-2-15,6-20 1 16,-3-11 0-16,15-34-1 15,-5-5 1-15,2-13-1 16,-2-8 1-16,-2-10-1 0,2-9 0 16,-1-4 1-16,-3 3 0 15,2-3-1-15,2 7 0 16,5-1 2-16,5 5-2 15,9 3 2-15,7 11-3 16,10 6 2-16,5 8-1 16,1 13 2-16,0 9-2 15,-2 13 0-15,-7 16 0 16,-11 12 0-16,-7 13 0 15,-11 8-1-15,-12 7 1 16,-8 7-1-16,-11 4 1 16,-6 3-1-16,-12-3 1 15,-3-5-2-15,-10-5 2 16,0-5-1-16,-2-10 1 0,0-6 0 15,5-6 0-15,7-10 0 16,7-5 0-16,11-3 0 16,8-4 0-16,12 1 0 15,0 0 0-15,30-1 0 16,3 5 1-16,7 1-1 15,6 7 1-15,7 5-1 16,-1 3 1-16,-1 10-1 16,-6 4 1-16,-6 8-1 15,-9 3 0-15,-8 2 0 16,-3-1-2-16,-9-4-2 15,5 3-27-15,-9-22-9 16,12-6 2-16,-5-20-3 0</inkml:trace>
  <inkml:trace contextRef="#ctx0" brushRef="#br2" timeOffset="104577.5412">16337 2075 69 0,'-10'-17'36'16,"10"17"-2"-16,-9-16 3 16,9 16-30-16,0 0-2 15,-10-8 0-15,10 8-1 16,-5 19 0-16,0 1 0 15,4 11-2-15,-3 8 1 16,-2 11-2-16,0 10 1 16,1 11-1-16,-2 1 0 15,2 0 0-15,-1-3 1 16,0-6 0-16,1-8-1 15,1-12 1-15,3-11-1 16,2-18 1-16,-1-14-2 0,8-14-1 16,1-18 1-16,0-10-1 15,1-15 1-15,0-9-1 16,-2-6 1-16,2-10-2 15,-5-5 3-15,5 2 0 16,-1 4 0-16,5 2 0 16,2 6-1-16,4 5 2 15,7 6-2-15,8 12 2 16,7 10-2-16,4 6 1 15,4 11-2-15,-2 13 3 16,-2 9-3-16,-6 10 0 16,-8 15 1-16,-13 6-1 15,-13 8 1-15,-14 10-1 16,-12 1 1-16,-10 5 0 0,-10 1 0 15,-5-5-1-15,-2-5 1 16,0-5-1-16,7-8 1 16,4-7-1-16,12-6 1 15,6-7-1-15,18-12 1 16,0 11 1-16,16-7 0 15,12 3-1-15,5 2 1 16,10 9 0-16,2 3 0 16,4 9 0-16,-2 2 0 15,-3 7 0-15,-3 0-1 16,-7 2 0-16,-4 0-1 16,-8-5-1-16,0 2-6 15,-15-18-28-15,12 8-3 16,-13-16-2-16,8 1-1 15</inkml:trace>
  <inkml:trace contextRef="#ctx0" brushRef="#br2" timeOffset="106851.3138">7789 4881 33 0,'-5'-17'31'16,"4"7"2"-16,-6-5-1 16,7 15-16-16,-13-13-3 15,13 13 0-15,0 0-3 16,0 0-3-16,-11-9-2 15,11 9 0-15,4 23-3 16,1 6 1-16,1 12-1 16,0 14-1-16,-4 16 1 15,-2 12-1-15,-5 9 0 16,-3 4 0-16,-2-5 1 15,-5-5-2-15,-2-14 1 0,4-12 0 16,1-16-1-16,3-18 1 16,9-26 0-16,0 0 0 15,0-25 0-15,7-17-1 16,4-13 1-16,3-15 0 15,0-13-1-15,1-10 1 16,4-10-1-16,-1-4 0 16,2 3 0-16,0 5 1 15,3 13-2-15,2 10 2 16,2 15-1-16,2 16 0 15,2 18 0-15,3 16 0 16,-1 15 0-16,2 7 0 16,-5 12 0-16,1 9 0 0,-5 7 0 15,-4 5-1-15,-7 6 1 16,-5 2 0-16,-8 1 0 15,-7 2 0-15,-10-4 0 16,-5-3 0-16,-4-6 1 16,-6-8-2-16,-4-6 2 15,-2-10-1-15,-3-4 1 16,5-8-1-16,4-4 1 15,6-2-1-15,5-1 1 16,19 1 0-16,0 0 0 16,14 17 1-16,14-3-1 15,10 8 1-15,7 1-1 16,9 10 1-16,1-2-1 15,2 3 0-15,-3 2 0 16,-5-1-1-16,-3-1 0 0,-11-5-1 16,-4 1-2-16,-6-6-3 15,6 7-24-15,-19-18-11 16,10 2 1-16,-12-15-3 15,7-3 1-15</inkml:trace>
  <inkml:trace contextRef="#ctx0" brushRef="#br2" timeOffset="129569.0418">21266 1635 53 0,'11'-11'34'0,"-4"-4"0"16,4 5 0-16,-10-5-25 15,-1 15 0-15,1-13-1 16,-1 13 1-16,-20-5-2 16,4 8-1-16,-13 2-2 15,-4 2 0-15,-13 7-2 0,-3 8 1 16,-7 7-1-16,-7 7 0 15,0 7 0-15,1 9 0 16,-3 5 0-16,5 12-1 16,5 2 1-16,5 5-2 15,8-4 1-15,12 4-1 16,14-8 1-16,15-6-1 15,17-13 0-15,21-17 1 16,17-19-1-16,18-15 1 16,13-14 0-16,6-11 0 15,3-10 1-15,-7-5-2 16,-7 3 1-16,-15 2 0 15,-17 12 0-15,-14 5 0 0,-20 14-1 16,-14 6 1 0,-11 19-1-16,-6 6 0 0,-2 5 0 15,4 7 0-15,4 0-1 16,7-1-2-16,19 5-22 15,4-27-15-15,22-2-2 16,0-22 0-16,14-3-2 16</inkml:trace>
  <inkml:trace contextRef="#ctx0" brushRef="#br3" timeOffset="141944.8041">22642 1552 88 0,'8'-19'37'16,"9"9"1"-16,-17 10 0 16,8 34-31-16,-13 14 0 15,-1 27-3-15,-8 15 1 16,-1 10-3-16,3 6-1 15,3 2-6-15,20 0-30 16,-8-29-5-16,18-11 1 16,1-26-3-16</inkml:trace>
  <inkml:trace contextRef="#ctx0" brushRef="#br3" timeOffset="143730.6255">9636 1863 75 0,'10'-47'35'16,"0"8"0"-16,-10 3 1 15,5 12-32-15,-5 24 1 0,0 0-2 16,-16 39 3-16,10 27-2 16,-2 16 0-16,3 29-2 15,4 18 0-15,2 21-1 16,1 2-2-16,0-15-17 15,11 0-19-15,-3-28-1 16,9-22-2-16,1-37 1 16</inkml:trace>
  <inkml:trace contextRef="#ctx0" brushRef="#br3" timeOffset="155924.406">14991 4882 72 0,'0'0'35'0,"-20"8"-1"15,11 12-1-15,-6-1-28 16,3 12-1-16,-3 2 2 15,5 19-1-15,-3 6 0 16,1 10-2-16,-3 2 0 16,4 6-1-16,-5-4 1 15,6-5-1-15,-3-12-1 0,6-11 0 16,0-17 0-16,6-14 1 15,2-23-1-15,8-19 0 16,4-18 0-16,2-15 0 16,3-11-1-16,2-13 2 15,0-6-3-15,-2-1 2 16,0 4-2-16,-3 7 2 15,-1 13-2-15,-7 16 1 16,1 11 1-16,-3 19-1 16,-5 23 0-16,0 0 1 15,9 34-1-15,-8 5 1 16,4 2-1-16,3 4 0 15,10-2 0-15,6-6 2 16,11-14-2-16,11-16 1 0,7-15-1 16,9-14 1-16,4-10 0 15,3-9 0-15,-3-5 0 16,-6 1-1-16,-9 4 1 15,-8 6-1-15,-10 13 0 16,-9 16 1-16,-5 24-1 16,-11 22 0-16,-7 28 2 15,-5 23-2-15,-8 19 1 16,-3 11 0-16,-4 11 0 15,-3-1 0-15,1-11 0 16,4-17-3-16,11-13-6 16,-1-35-28-16,19-16-4 15,-2-25 0-15,18-25-2 16</inkml:trace>
  <inkml:trace contextRef="#ctx0" brushRef="#br3" timeOffset="177464.2518">16594 4743 73 0,'0'-23'35'0,"4"9"0"16,-7-3 1-16,3 17-30 15,1-11 0-15,1 22-1 16,-4 6 0-16,2 18-2 15,-3 7 0-15,-2 12-1 16,2 5 2-16,3 6-2 16,2-6 1-16,4-7-1 15,6-13 1-15,14-17-1 16,9-21-1-16,8-21 1 15,4-20-2-15,5-12 1 16,4-11-1-16,-2-8 1 16,-4 2-3-16,-11 1 0 15,-4 10-1-15,-11 5-2 16,-4 15-2-16,-13-3-16 15,6 22-15-15,-17 1 0 0,4 18 0 16,0 0 2-16</inkml:trace>
  <inkml:trace contextRef="#ctx0" brushRef="#br3" timeOffset="177741.2241">16856 5051 80 0,'-15'39'40'15,"3"23"-2"-15,-13 4 1 0,1 22-23 16,-7 8-11-16,0 5-2 15,-2-5 1-15,6-11-2 16,7-14-2-16,11-23-1 16,20-18-14-16,8-40-19 15,22-18-5-15,6-28 0 16,12-6-2-16</inkml:trace>
  <inkml:trace contextRef="#ctx0" brushRef="#br3" timeOffset="177900.2082">17078 5454 105 0,'-8'17'38'16,"8"-17"-1"-16,0 0-6 0,0-21-66 15,2-7-3-15,10 11 0 16,-8-10-1-16</inkml:trace>
  <inkml:trace contextRef="#ctx0" brushRef="#br4" timeOffset="195410.457">18504 10762 80 0,'10'-8'35'0,"-10"8"-1"16,0 0 1-16,0 0-29 15,7 22-2-15,-8 0-2 16,1 8 1-16,-4 8-2 15,-2 6-1-15,-5 4 0 16,1 2 0-16,-3-2 0 0,3-3 0 16,-2-7 0-16,3-8-1 15,4-9 3-15,5-21-1 16,0 0 0-16,0 0 0 15,21-31 1-15,-7-4-2 16,0-6 2-16,2-5 0 16,2-4 0-16,-3-2 1 15,0 5-2-15,-6 7 2 16,-1 5-2-16,-1 11 2 15,-3 10-2-15,-4 14 0 16,0 0 0-16,5 24 0 16,-4 3-1-16,3 3 0 15,1 3 1-15,4 2-3 16,4-5 1-16,9-6 0 15,4-6 1-15,9-10-1 0,4-12 2 16,8-9 1-16,-2-11-1 16,1-5 3-16,-2-5-2 15,-4-1 1-15,-7 2-1 16,-7 3 1-16,-8 6-2 15,-4 13 0-15,-14 11-1 16,8 11 1-16,-10 15-1 16,-4 11 0-16,-1 8-2 15,-2 5-1-15,5 8 0 16,3-6-3-16,11 1-1 15,-1-17-7-15,23 2-24 16,-4-22-2-16,16-3 1 16,-1-16 0-16</inkml:trace>
  <inkml:trace contextRef="#ctx0" brushRef="#br4" timeOffset="196150.383">19510 10942 99 0,'-19'1'40'16,"-9"-3"-3"-16,7 14 0 15,-1-4-33-15,0 8-3 16,-1 3 2-16,5 8-2 16,-2 3 1-16,4 3-2 15,2 2 1-15,5-3-2 16,3-4 3-16,7-2-1 15,8-9-1-15,5-9 1 16,9-11-1-16,6-10 0 0,5-11 0 16,3-7 0-16,-1-9 1 15,1-5 2-15,-7-1-2 16,-2 1 1-16,-10 6-1 15,-6 4 2-15,-9 10-2 16,-4 10 1-16,1 15-2 16,-22 7 0-16,8 12 0 15,0 8-2-15,3 6 0 16,3 1 0-16,7 1 0 15,8-3-1-15,10-7 0 16,7-8-2-16,11-6 1 16,3-13-1-16,6-1-1 15,-2-11-1-15,7 0-1 16,-12-15-3-16,6 9 0 15,-18-11 2-15,4 10 4 0,-15-2 4 16,-5 4 1-16,-4 9 5 16,-5 10-1-16,-11 0 8 15,-7 8-3-15,9 16-2 16,-10-3-1-16,9 9-3 15,-2-1-1-15,4 4-1 16,3-3 0-16,4-1-1 16,2-7 1-16,3-4 1 15,-4-18 0-15,15 13-1 16,-5-20 1-16,2-9-1 15,-1-9 1-15,4-6 1 16,-4-6-1-16,2-5 1 16,-8 1-2-16,-1-1 2 15,-3 5-1-15,-2 7 1 0,-4 6-2 16,-4 8-1-16,9 16 0 15,-9-12 0-15,9 12-2 16,0 0-1-16,23 14-3 16,-9-20-12-16,19 9-18 15,-1-14-2-15,13 1-1 16,-2-17 0-16</inkml:trace>
  <inkml:trace contextRef="#ctx0" brushRef="#br4" timeOffset="196367.3613">20419 10366 108 0,'-22'55'40'16,"-7"11"-3"-16,10 18-1 15,-1-1-33-15,8 8 0 16,3 0-2-16,8-3-3 15,6-8-2-15,6-14-4 16,17-4-28-16,-9-23-3 16,15-8 1-16,-5-26-3 15</inkml:trace>
  <inkml:trace contextRef="#ctx0" brushRef="#br4" timeOffset="196627.3353">20561 10803 114 0,'-42'16'39'15,"6"17"1"-15,-7-9-4 16,9 11-32-16,6-4-2 16,13-1-2-16,7-7 1 15,13-4-1-15,8-8 0 16,10-4-2-16,6-2 2 15,1-4-2-15,3-2 2 16,1-2-1-16,-3 0 1 16,-3-3-3-16,-1 2-1 15,-4-10-4-15,9 6-27 16,-10-12-2-16,6 5-1 15,-5-11 0-15</inkml:trace>
  <inkml:trace contextRef="#ctx0" brushRef="#br4" timeOffset="196818.3162">20901 10819 104 0,'-15'38'38'16,"-11"-1"0"-16,5 8-2 16,-5-6-32-16,7 5-3 15,4-3-1-15,6-4-2 16,9-6-1-16,2-15-6 15,20-4-27-15,-7-15-2 16,13-7 0-16,-4-17-2 16</inkml:trace>
  <inkml:trace contextRef="#ctx0" brushRef="#br4" timeOffset="197709.2271">20898 10662 100 0,'0'31'38'0,"-2"-9"2"15,13 5-2-15,-8-7-32 16,17 2-1-16,-4-2 0 16,1 3 0-16,0 1-1 15,-7 6-1-15,-3 0-1 16,-6 5-3-16,-6-3 2 15,-1 1-2-15,-4-1 1 16,0-6-2-16,2-4 1 16,3-7-1-16,5-15 1 15,0 0 1-15,17-12 0 0,4-8 2 16,4-8-2-16,1-4 1 15,4-3-1-15,-1-2 2 16,-2 3-1-16,-3 2 1 16,-3 9-3-16,-5 6 1 15,-6 8 0-15,-10 9-1 16,14 10 1-16,-9 6 0 15,-5 11-2-15,3 3-1 16,-1 7 0-16,1-3-1 16,6 2 0-16,2-7-3 15,9-4 2-15,1-7-4 16,13-8 0-16,-5-16-3 15,17 4-8-15,-16-21-9 0,16 4 6 16,-20-14 11-16,7 5 5 16,-11-6 7-16,-7 0 3 15,-3 8 8-15,-18-8 7 16,8 22 13-16,-19-8-5 15,17 20-10-15,-33 0-5 16,14 14-2-16,-9 4-3 16,5 12-1-16,-3 3-3 15,8 4-1-15,-1-3 0 16,9 1-1-16,9-8 0 15,9-7 0-15,5-8 0 16,9-11-1-16,2-11 3 16,6-7 1-16,1-7-1 15,-1-4 1-15,-1-3-2 0,-7 3 1 16,-3 3-1-16,-6 5 1 15,-5 8-3-15,-8 12 1 16,0 0-1-16,-11 30 0 16,1 7-2-16,-7 12-1 15,-3 15 2-15,-1 11-2 16,-2 10 2-16,-3 3-2 15,1-2 2-15,1-5 2 16,2-9 0-16,2-9 2 16,1-16-1-16,4-15 1 15,1-18-2-15,14-14 1 16,-14-10-1-16,11-14-2 15,4-11 2-15,5-12-2 16,2-10 2-16,7-10-3 16,8-1 0-16,2-9-9 0,13 15-18 15,-9-9-10-15,14 16 2 16,-5-3-3-16</inkml:trace>
  <inkml:trace contextRef="#ctx0" brushRef="#br4" timeOffset="198572.1408">22381 10600 91 0,'0'0'36'0,"6"20"1"16,-14-5 0-16,4 7-26 15,-7 12-8-15,2 6 1 16,-4 6 0-16,1 11 0 16,1-2-2-16,1 2-1 15,5-7 0-15,2-3-1 0,6-11 1 16,-2-6-2-16,3-10 1 16,-4-20-1-16,11 8 2 15,-8-18-1-15,2-11 2 16,-4-7 0-16,0-9-1 15,-1-8 1-15,0-10-1 16,1-8 0-16,-1-5 0 16,2 0 0-16,1 5-1 15,1 4-1-15,2 9 1 16,4 8 0-16,3 11 0 15,3 14 0-15,6 9 0 16,3 5 0-16,4 5 0 16,7 1 0-16,2 0 0 15,3 4 0-15,-5 4 0 16,-3 4 1-16,-5 3-1 0,-13 5 0 15,-11 5 0-15,-15 4 1 16,-11 1-1-16,-9 2 0 16,-8-2 1-16,-2-5-1 15,2-6 0-15,3-2 0 16,11-9 0-16,12-7 0 15,13-4 0-15,12-7 0 16,15 0 0-16,8-2 0 16,4 3 0-16,4 5 0 15,-4 8 0-15,-5 6 0 16,-11 8 1-16,-9 9-1 15,-16 8 0-15,-15 4-2 16,-7 1 2-16,-8 0-1 16,-5-2 0-16,0-7-1 0,4-5-1 15,5-15-2-15,17-2-1 16,-1-26-15-16,31 6-18 15,-5-23-1-15,23-3 1 16,-4-13-1-16</inkml:trace>
  <inkml:trace contextRef="#ctx0" brushRef="#br4" timeOffset="198776.1204">22960 10401 106 0,'-23'30'39'15,"9"12"0"-15,-12 3 0 16,7 16-35-16,-6 0-2 0,2 5 1 15,3 3-2-15,1-1-2 16,3-3 0-16,3-9-3 16,11-4 0-16,1-19-7 15,19 1-25-15,-5-20-4 16,15-7 1-16,0-17 0 15</inkml:trace>
  <inkml:trace contextRef="#ctx0" brushRef="#br4" timeOffset="199076.0904">23069 10806 112 0,'-8'-11'39'0,"8"11"1"16,-26 8-1-16,15 10-33 16,-5 5-3-16,2 8 0 0,2 5-2 15,4 3-1-15,1 0 1 16,7-3-2-16,4-3 1 15,9-7-1-15,2-9 0 16,3-7 0-16,2-10 1 16,3-8 0-16,-2-9 1 15,1-7 1-15,-4-5-1 16,-2-5 0-16,-7-3-1 15,-3-1-1-15,-2 2-1 16,-7 3-1-16,2 10-5 16,-11-4-8-16,12 27-20 15,-2-14-5-15,2 14 3 16,0 0-2-16</inkml:trace>
  <inkml:trace contextRef="#ctx0" brushRef="#br4" timeOffset="199356.0624">23603 10796 103 0,'0'0'38'0,"0"0"2"16,-30-6-1-16,8 14-32 15,-15 2-2-15,2 9-1 16,-7 4 0-16,0 6-1 15,4 2-1-15,5 2-1 16,9-3-1-16,11 0 0 16,12-5-1-16,13-7-1 15,13-5 0-15,6-11-3 0,12-2-2 16,-3-20-14-16,19 8-16 15,-12-17-4-15,13 0 1 16,-10-10 0-16</inkml:trace>
  <inkml:trace contextRef="#ctx0" brushRef="#br4" timeOffset="199556.0424">23876 10414 110 0,'-14'23'40'0,"-11"1"1"16,10 16-1-16,-9-5-34 15,7 15-2-15,2 2-2 16,1 3 0-16,2 3-2 0,3-6-3 16,4 4-3-16,-3-19-19 15,16 6-15-15,-3-17-3 16,13-2 2-16,-1-19-4 15</inkml:trace>
  <inkml:trace contextRef="#ctx0" brushRef="#br4" timeOffset="199894.0086">24074 10602 105 0,'-29'17'40'15,"-13"-1"1"-15,5 14-2 16,0-4-33-16,3 2-1 0,4-3-1 15,7-2 0-15,2-3-2 16,12-5 1-16,8-4-1 16,1-11-1-16,17 8 0 15,3-8 1-15,2-1-2 16,1 0 0-16,4 0 0 15,-2 2 0-15,-2 1 0 16,-1 5 0-16,-1 1 0 16,-5 4 0-16,-3 1-2 15,0 0-1-15,-2 6-3 16,-11-19-6-16,29 32-16 15,-29-32-17-15,32 16 4 16,-14-19-3-16,15 1 3 16</inkml:trace>
  <inkml:trace contextRef="#ctx0" brushRef="#br4" timeOffset="200060.9919">24392 10874 125 0,'-28'7'42'0,"10"6"2"15,-6-13-4-15,-1 1-38 16,14-2-4-16,11 1-2 15,0 0-10-15,-13-16-19 16,13 16-9-16,10-10-1 16,2 9-1-16</inkml:trace>
  <inkml:trace contextRef="#ctx0" brushRef="#br4" timeOffset="201344.8635">18150 11816 83 0,'0'0'40'16,"0"0"-2"-16,0 0-1 15,-14 16-33-15,13 5-1 16,-3 13-2-16,2 6-2 15,-2 11 3-15,2 4-4 16,0 3 2-16,-2-4-1 16,6-3-4-16,-3-21-11 15,14-2-20-15,-13-28-1 16,22 0-1-16,-10-26 1 0</inkml:trace>
  <inkml:trace contextRef="#ctx0" brushRef="#br4" timeOffset="201543.8436">18023 11777 99 0,'-25'-6'38'16,"25"6"3"-16,-16 10-4 16,16-10-33-16,26 3-3 15,7-6 0-15,13-4-1 16,6-1-4-16,8 2-2 15,-5-11-30-15,14 12-2 16,-11-5-1-16,1 10 0 16</inkml:trace>
  <inkml:trace contextRef="#ctx0" brushRef="#br4" timeOffset="201726.8253">18603 11887 87 0,'-18'25'38'0,"9"10"0"15,-6-7 1-15,7 2-33 16,1 2-4-16,2 0 0 15,5-3-1-15,4-4-1 16,5-1-4-16,-9-24-5 16,29 16-29-16,-14-23 1 15,9-3-1-15,-4-20-1 16</inkml:trace>
  <inkml:trace contextRef="#ctx0" brushRef="#br4" timeOffset="201876.8103">18582 11571 86 0,'-12'-5'33'0,"12"5"-3"16,0 0-6-16,0 0-57 16,21 4-1-16,9-4 0 15,2-5-1-15</inkml:trace>
  <inkml:trace contextRef="#ctx0" brushRef="#br4" timeOffset="202073.7906">19094 11621 98 0,'-13'35'38'0,"3"12"-1"15,-15-2 1-15,7 9-35 16,-6-2 0-16,5 5-1 16,4-2 0-16,2-4-4 15,5-4 1-15,4-8-3 16,13 3-10-16,-6-21-24 15,11-2 0-15,-14-19 0 16,25 1-2-16</inkml:trace>
  <inkml:trace contextRef="#ctx0" brushRef="#br4" timeOffset="202246.7733">18921 11885 96 0,'0'0'38'0,"-18"-5"1"15,18 5-2-15,18-6-35 16,6-7-1-16,15-3-3 15,5-8-2-15,17 4-26 16,-7-13-7-16,10 3 0 16,-6-7-1-16</inkml:trace>
  <inkml:trace contextRef="#ctx0" brushRef="#br4" timeOffset="205466.4513">19448 11570 91 0,'0'0'38'16,"-23"-3"-1"-16,14 16 2 16,-6 4-35-16,7 13 1 15,-3 13-2-15,2 9-2 0,-2 9 1 16,2 7-2-16,1 2 1 15,2 1-2-15,3-3-1 16,2-11-5-16,8 2-10 16,-3-25-21-16,10-3 1 15,-5-19-2-15,9-1 1 16</inkml:trace>
  <inkml:trace contextRef="#ctx0" brushRef="#br4" timeOffset="205817.4162">19460 11965 93 0,'0'0'38'0,"0"0"-1"0,21 20 1 16,-5-13-34-16,5 0-1 15,4-5-1-15,8-4 0 16,1-8 0-16,6-1-1 15,-3-7 0-15,-2-3 0 16,-3-4 0-16,-8 3 3 16,-10-3-3-16,-7 3 2 15,-13 3-2-15,-4 7 2 16,-13 4-2-16,-4 10 2 15,-8 9-2-15,1 5-4 16,-1 8 4-16,4 7-3 16,6 3 2-16,10-3-2 15,13 3 1-15,11-10-4 16,19 2-1-16,2-20-30 0,25 3-4 15,0-14 0-15,13 2-1 16</inkml:trace>
  <inkml:trace contextRef="#ctx0" brushRef="#br4" timeOffset="206551.3428">20786 11613 77 0,'8'-13'37'16,"-9"1"-2"-16,1 12 2 0,0 0-30 15,-15 30 0-15,1-4-2 16,4 16 1-16,-8 4-3 16,2 11-1-16,-4 3 1 15,5 1-1-15,3-4 0 16,2-6-3-16,3-8 2 15,3-12-3-15,4-11 3 16,0-20 0-16,12 1 0 16,-1-19 0-16,-1-10-1 15,3-8 0-15,-2-13 1 16,0-4 0-16,3-8-1 15,-2-5 0-15,1 1 0 16,-1 2 0-16,1 7 0 16,0 5 1-16,-1 11-2 15,3 11 1-15,0 12 0 0,2 13 0 16,0 12 0-16,-2 8 1 15,0 9-1-15,-1 5 0 16,-2 3 0-16,-5 3 3 16,-9 3-3-16,-3 1 3 15,-7 1-3-15,-8-7 0 16,2-1 0-16,-8-8-3 15,4-2 0-15,0-14-7 16,16 4-23-16,-6-23-9 16,12 10 3-16,8-27 3 15</inkml:trace>
  <inkml:trace contextRef="#ctx0" brushRef="#br4" timeOffset="206986.2993">21268 11794 88 0,'0'0'37'16,"0"0"3"-16,-20 2-1 16,10 7-27-16,-18-1-6 15,4 7-4-15,-10 0 2 16,2 6-4-16,0-1 3 15,6 1-3-15,5 4 2 16,4-4-4-16,10 0 3 16,9 0 0-16,7-6-1 15,11-4 0-15,5-3 0 0,4-5 0 16,3-6 0-16,0-5 0 15,1-7 0-15,-5-4 0 16,-3-2 0-16,-6-7 0 16,-1-1 1-16,-4 1 1 15,-5 1-1-15,-3 5 2 16,-2 4-3-16,-4 18 3 15,0 0-4-15,0 0 1 16,-4 18-1-16,-5 6-3 16,4 9 2-16,0-1-3 15,9 4 0-15,-1-11-7 16,23 6-22-16,-4-17-5 15,17 1 0-15,-1-17 0 16</inkml:trace>
  <inkml:trace contextRef="#ctx0" brushRef="#br4" timeOffset="207502.2477">21736 11784 111 0,'-36'-8'40'16,"6"18"2"-16,-11 0-4 15,6 10-36-15,-3 3 1 16,9 7-3-16,5 0 2 15,9 4-3-15,8-4 3 16,9-5-4-16,8-4 2 16,9-7 1-16,10-9-1 15,3-7 0-15,6-6 0 16,-3-7 0-16,-1-4-1 0,-1-6 1 15,-4-4 0-15,-5 2 2 16,-6-1-2-16,-8 3 3 16,-4 3-3-16,-3 9 2 15,-3 13-2-15,0 0 2 16,-19 16-2-16,1 12-2 15,-3 16 1-15,-3 11-1 16,-2 10 2-16,-1 5-3 16,-2 7 3-16,2-5-2 15,3-5 2-15,4-7 1 16,4-12-1-16,4-10 1 15,3-18 0-15,9-20 0 16,-12 3 0-16,9-20 0 16,3-13 0-16,1-12 0 15,6-8 0-15,3-6-2 0,2-2 2 16,8-1-2-16,1 7 1 15,1 5-1-15,3 10-1 16,-1 7-2-16,4 15-2 16,-7-4-11-16,17 19-22 15,-12-4-2-15,11 7 0 16,-6-9 0-16</inkml:trace>
  <inkml:trace contextRef="#ctx0" brushRef="#br4" timeOffset="207862.2117">22007 11871 100 0,'0'0'39'0,"-18"2"1"0,18-2-3 16,9-2-33-16,7-3 0 15,6-4-2-15,6 2 3 16,5-6-3-16,0 2 2 15,0-4-3-15,-2 1 3 16,-7-1-3-16,-4 1 2 16,-9 0-2-16,-8-2-3 15,-12 4 2-15,-5 3 0 16,-8 5 0-16,-4 4 0 15,-8 5 0-15,-2 14 1 16,-2 6-1-16,1 6 0 16,3 5 1-16,7 3-2 15,7-2 1-15,11-1-2 16,12-7 0-16,9-13-4 0,18-2-4 15,1-22-15-15,27 4-16 16,-5-14 0-16,16 0-2 16,-4-9 2-16</inkml:trace>
  <inkml:trace contextRef="#ctx0" brushRef="#br4" timeOffset="210257.9721">18352 15488 49 0,'-18'-14'37'16,"3"11"0"-16,-8-5-2 15,5 12-29-15,-6-2-3 16,4 11 2-16,-5 2-1 16,4 11-2-16,-2 2 0 15,8 5-1-15,-3 0 1 0,10 2-2 16,3-5 2-16,7-3-3 15,7-7 2-15,6-5-1 16,8-7 1-16,5-2 0 16,2-3-1-16,2 3 1 15,-4 2 0-15,0 4-1 16,-8 4 1-16,-6 7 0 15,-10 7-1-15,-8 3 0 16,-8 4 1-16,-4-1-1 16,-8-2 0-16,0-4 0 15,4-1-3-15,-2-13 0 16,11-1-6-16,-4-20-28 15,15 5 0-15,16-26-2 0,10 3 0 16</inkml:trace>
  <inkml:trace contextRef="#ctx0" brushRef="#br4" timeOffset="210875.9103">18644 15627 64 0,'0'0'37'0,"-19"9"0"16,9 11-1-16,1 1-33 15,0 10 0-15,-1 8-1 16,2 10 0-16,-2 3-1 16,2 5 1-16,-1 1-1 15,2-1 0-15,0-11 1 0,2-5-1 16,4-13 0-16,1-13 0 15,0-15 0-15,0 0 0 16,16-34 0-16,-3-3 0 16,-2-5 0-16,4-12 0 15,-2-4 0-15,2-7-1 16,-3 3 1-16,1 0-1 15,-2 5 0-15,2 9 1 16,-3 6-1-16,8 10 1 16,-3 8-1-16,4 14 1 15,1 8-1-15,2 10 0 16,1 9 1-16,2 7-3 15,-6 6 2-15,0 6-1 16,-6 6 0-16,-4 0 0 0,-8 2 0 16,-6-3 1-16,-5-1 0 15,-9-4 0-15,-3-6 0 16,-3-6 1-16,-3-8-1 15,-1-4 0-15,5-6 0 16,0-5 0-16,-1-2 0 16,6 1 0-16,2 2 0 15,2 7 1-15,0 11-1 16,1 16 0-16,-1 13 1 15,-1 16-2-15,-4 10 2 16,3 10-2-16,-3 4 2 16,4-1-2-16,3-9-1 15,6-13-3-15,12-5-9 16,-4-36-18-16,20 2-6 15,-5-33-3-15,19-5 1 0</inkml:trace>
  <inkml:trace contextRef="#ctx0" brushRef="#br4" timeOffset="211302.8676">18959 15931 60 0,'0'0'38'15,"4"-19"-1"-15,-4 19 0 16,9-11-33-16,3 4-2 16,0 0 1-16,8 0-1 15,1-1 1-15,4 0-1 0,3-5 0 16,2 0 0-16,0-3-1 15,-4 1 0-15,-4-3 0 16,-4 2 0-16,-4-2-1 16,-8 3 0-16,-7 2 1 15,1 13-1-15,-25-14 1 16,5 13 0-16,-6 4 0 15,2 11 0-15,-7 3 0 16,1 7 1-16,1 6 0 16,2 4-1-16,5 3 1 15,7 0-1-15,8 0-1 16,10-7 1-16,15-6-2 15,10-7-1-15,11-7-2 0,7-21-9 16,26 7-18-16,-6-24-7 16,14-2-3-16,-9-20 1 15</inkml:trace>
  <inkml:trace contextRef="#ctx0" brushRef="#br4" timeOffset="211526.8452">19686 15299 78 0,'-20'15'40'15,"-9"7"-1"-15,8 24 0 16,-6 7-35-16,4 16-1 16,0 7-1-16,1 8-2 15,6 2 1-15,2-6-2 0,9-3-1 16,4-16-3-16,14-8-5 15,-6-37-21-15,25-6-7 16,-3-31-2-16,13-12 1 16</inkml:trace>
  <inkml:trace contextRef="#ctx0" brushRef="#br4" timeOffset="211710.8268">19939 15194 76 0,'-15'0'40'15,"3"34"-1"-15,-16 14 1 16,5 17-36-16,-4 13-2 15,4 9-1-15,4 3-2 16,2-3-3-16,11 4-9 0,-6-22-25 16,19-1 0-16,-2-22-2 15,10-3 0-15</inkml:trace>
  <inkml:trace contextRef="#ctx0" brushRef="#br4" timeOffset="211911.8067">20011 15692 72 0,'-4'22'39'16,"-7"0"-2"-16,6 16 1 15,-5 3-36-15,5 3-2 16,2 4-1-16,2-4-2 15,5 5-7-15,-8-19-27 0,12-1 1 16,-8-29-3-16,15 10 2 16</inkml:trace>
  <inkml:trace contextRef="#ctx0" brushRef="#br4" timeOffset="212077.7901">20125 15435 69 0,'-6'-15'41'0,"-9"5"-3"16,15 10 0-16,-14 26-31 15,9-16-12-15,19 13-27 16,-2-14-6-16,12 9-1 0,-4-6 0 16</inkml:trace>
  <inkml:trace contextRef="#ctx0" brushRef="#br4" timeOffset="212394.7584">20274 15736 69 0,'-2'37'38'16,"-13"-12"0"-16,11 7 1 15,-11-12-33-15,13 0-2 16,0-8-3-16,2-12 1 15,0 0-2-15,11 5 1 16,0-15 0-16,1-7-1 16,2-3 1-16,4-7 0 15,-2-1 0-15,2 0 0 16,-3-4 1-16,5 7-1 15,-6 4 0-15,-4 6 0 16,2 7-1-16,-12 8 1 0,15 4-1 16,-10 7 0-16,-2 5 0 15,-1 4-1-15,2 5 0 16,-3-2-2-16,5 6-3 15,-7-14-12-15,15 13-22 16,-11-17 1-16,11 4-2 16,-4-17 1-16</inkml:trace>
  <inkml:trace contextRef="#ctx0" brushRef="#br4" timeOffset="212969.7009">20769 15614 57 0,'0'0'37'15,"3"-27"1"-15,-3 27-2 16,6-20-28-16,-6 20-2 15,0 0-1-15,-6 11 0 16,-7 7-1-16,1 17 0 16,-7 2 0-16,2 4-2 15,-1 1 0-15,6 1 0 16,2-9-1-16,6-3 0 15,4-12 0-15,0-19-1 16,22-4 0-16,-5-13 0 0,3-8 0 16,0-7 0-16,2 0 0 15,-4-5 0-15,1 5 0 16,-7 4 0-16,-2 11 0 15,-10 17-1-15,0 0 1 16,9 10-1-16,-11 20 0 16,-6 12 0-16,-3 13-1 15,-2 14 0-15,-2 10 0 16,-3 3 0-16,-2 1 0 15,4-3-1-15,-4-7 3 16,5-10-1-16,0-13 1 16,3-18-1-16,4-17 2 15,8-15 0-15,0 0 0 16,-4-32 2-16,5-4-2 15,6-7 1-15,1-8-2 0,1-7 2 16,2-3-3-16,0-4-2 16,10 10-10-16,-14-23-12 15,22 21-8-15,-16-13-7 16,6 8-3-16,-4-11 2 15</inkml:trace>
  <inkml:trace contextRef="#ctx0" brushRef="#br4" timeOffset="213871.6107">18097 12613 70 0,'12'-10'38'16,"-10"-4"-1"-16,-2 14 1 15,0 0-29-15,0 0-4 16,0 0-2-16,4 22 0 16,-9 3-2-16,-1 12 1 15,-3 3-1-15,-4 10 0 0,-2 4 0 16,3-1 1-16,-3-3-1 15,2-6 1-15,0-10-1 16,6-11 0-16,7-23 0 16,0 0 0-16,-3-26 0 15,7-10 0-15,6-10 0 16,0-7-1-16,0-4 1 15,3-3-1-15,0 4 0 16,0 7 2-16,-4 10-2 16,1 10 2-16,0 12-2 15,-10 17 0-15,18 1 0 16,-11 17 1-16,5 12-1 15,-2 6-1-15,5 7 1 16,1 1-1-16,5-1 2 16,1 2-1-16,5-10 1 0,-3-3-1 15,5-13 1-15,-3-10 0 16,-2-11 0-16,-2-11 0 15,-4-10 0-15,-2-12-1 16,-6-6 1-16,-3-7-1 16,-4-3 0-16,-3 0 1 15,-1 6-2-15,-3 4-1 16,0 13-2-16,-4 6-2 15,8 22-8-15,-14-3-8 16,23 26-10-16,-11-8-8 16,15 14 0-16,-3-5 0 15</inkml:trace>
  <inkml:trace contextRef="#ctx0" brushRef="#br4" timeOffset="214248.573">18702 12709 57 0,'0'0'37'0,"0"0"0"15,13 13-1-15,-13-13-11 16,16-5-21-16,0 3-1 16,9-1 0-16,-2-1 0 15,3 0 0-15,0-2-1 16,-3 2 0-16,-3-2 0 15,-5-2-1-15,-15 8 0 16,13-18 0-16,-16 5 0 16,-3 1 0-16,-3 2-1 15,-5 1 0-15,-2 4 0 0,-6 9 0 16,-5 8 0-16,-3 11 1 15,-1 7-1-15,-3 6 1 16,4 6 0-16,4 0-1 16,7-1 1-16,9-6-1 15,16-10-2-15,12-15-1 16,24-7-4-16,5-22-11 15,29 3-12-15,-6-22-8 16,15 3-1-16,-8-12-1 16</inkml:trace>
  <inkml:trace contextRef="#ctx0" brushRef="#br4" timeOffset="214600.5378">19233 12629 86 0,'-35'30'38'16,"-10"-3"1"-16,10 12 1 0,-3-4-29 15,10-2-7-15,12-5-1 16,12-4 0-16,12-8-1 15,13-7 0-15,12-12 0 16,5-10-2-16,5-8 1 16,4-4 0-16,-2-8-1 15,-4-3 0-15,-7-1 1 16,-10-2-1-16,-9 5 0 15,-7 7 1-15,-6 1-1 16,-6 10 1-16,4 16-1 16,-15-6 0-16,4 17 0 15,0 12 0-15,1 10 1 0,3 8-2 16,2 6 0-1,2 2-2-15,6 2 0 0,4-8-1 16,9-3-3-16,4-24-8 16,21 4-8-16,-8-34-7 15,20-1-9-15,-4-24 0 16,10-3 2-16</inkml:trace>
  <inkml:trace contextRef="#ctx0" brushRef="#br4" timeOffset="214772.5206">19808 12359 90 0,'-9'-15'37'16,"-13"11"0"-16,2 25 0 15,-6 13-33-15,3 19-1 16,-5 9-1-16,8 10-1 16,0 4-1-16,8-1-2 0,7-3-1 15,0-21-10-15,19-1-24 16,-7-20 0-16,14-12-1 15,-7-19 0-15</inkml:trace>
  <inkml:trace contextRef="#ctx0" brushRef="#br4" timeOffset="215252.4726">19629 12580 93 0,'0'0'39'0,"0"0"1"15,22 11-1-15,-6-11-34 16,17-1-1-16,4-4 0 15,4 0-1-15,-1-1 0 0,3 1 0 16,-5 1-1-16,-3 3-1 16,-9 5 1-16,-6 5-1 15,-9 6-1-15,-5 5 1 16,-8 3-1-16,-7 6 1 15,-5 1-1-15,-1 4 0 16,0-2 1-16,0-5-1 16,3 0 0-16,3-9 0 15,6-5 0-15,3-13 0 16,14-4 0-16,3-12 0 15,2-7 0-15,3-6 0 16,5-3 0-16,-3-2 0 16,2 0 1-16,-4 5-1 15,-6 7 0-15,-2 10 1 0,-14 12-1 16,13 4 1-16,-13 12-1 15,-2 11-1-15,0 4 1 16,0 6-2-16,2 2-1 16,1 2-2-16,8-1-5 15,-2-18-7-15,21 10-5 16,-11-28-4-16,26 6-2 15,-15-24-9-15,13-1-3 16,-7-16 3-16</inkml:trace>
  <inkml:trace contextRef="#ctx0" brushRef="#br4" timeOffset="215619.4359">20373 12628 94 0,'-17'5'39'0,"-4"-4"1"16,15 10-2-16,-6 2-34 0,17-3-1 15,7-3 0-15,9 3-1 16,7-6 0-16,6 0 0 15,3-7 0-15,6-4-1 16,-3-2 0-16,1-5 0 16,-7-4 0-16,0-2 0 15,-12-3-1-15,-2-1 2 16,-11 0-2-16,-6 5 1 15,-8 3-1-15,-9 9 1 16,-4 7-2-16,-8 11 1 16,-2 11 0-16,-8 6-1 15,2 8 1-15,3 6-1 16,4 2 1-16,7-5-2 15,11-5 1-15,11-8-2 0,16-7-1 16,9-15-4-16,19-2-4 16,-1-24-8-16,24 11-6 15,-13-25-7-15,17 6-5 16,-10-12-1-16,3 5 3 15</inkml:trace>
  <inkml:trace contextRef="#ctx0" brushRef="#br4" timeOffset="215951.4027">21034 12448 95 0,'-42'22'38'16,"4"13"3"-16,-4-5-3 16,13 5-31-16,0-2-2 0,11-3-3 15,9-7 1-15,9-9-3 16,16-9 1-16,9-7-1 15,5-3 0-15,8-5 1 16,0-3-1-16,1 3 0 16,-4-1 0-16,-6 6 0 15,-9 6 1-15,-8 6-1 16,-7 6 1-16,-9 3-1 15,-5 3 1-15,-4 3 0 16,1 3-1-16,-6-4-1 16,3 1-1-16,1-7-2 15,13 3-6-15,1-18-10 16,15 1-4-16,-4-22-8 15,27 5-8-15,-1-16-1 0,20-3 2 16</inkml:trace>
  <inkml:trace contextRef="#ctx0" brushRef="#br4" timeOffset="216268.371">21607 12316 95 0,'-18'9'41'0,"-18"1"0"16,5 18 0-16,-8-4-29 15,9 0-9-15,8-1-2 16,11 3 1-16,6-8-2 15,11-2 2-15,9-8-2 16,6-4 1-16,5-4 0 16,2-1 0-16,-1 2 0 15,-7 3 0-15,-6 7 0 0,-9 5-2 16,-7 9 2-16,-10 10-1 15,-7 3 1-15,-4 5-2 16,-3-2 0-16,-3-4-3 16,4 0-2-16,-6-19-11 15,21 8-5-15,-14-28-5 16,24 2-10-16,-11-10-5 15,9-7-2-15,-5-16 2 16</inkml:trace>
  <inkml:trace contextRef="#ctx0" brushRef="#br4" timeOffset="218544.1434">18327 13223 64 0,'0'0'37'0,"-21"-21"-1"16,8 19 1-16,-15-7-27 16,6 13-2-16,-13-1-1 15,2 9-2-15,-5 9-1 16,3 7-2-16,-3 10 0 0,8 7-1 15,1 6 0-15,8 4 0 16,6-1-1-16,7 2 0 16,9-9 0-16,5-6 0 15,10-12-1-15,8-13-2 16,13-11-1-16,5-19-2 15,14-1-4-15,-8-23-24 16,18 6-3-16,-5-14-1 16,6 10 2-16</inkml:trace>
  <inkml:trace contextRef="#ctx0" brushRef="#br4" timeOffset="219408.057">18567 13401 60 0,'-15'8'35'16,"-10"-4"1"-16,7 7-1 0,-8-14-21 15,9 12-7-15,-2-5-2 16,4 9-1-16,-1 0 0 15,4 12-1-15,3 4 0 16,0 10-1-16,0 7 0 16,3 4 0-16,0-1-1 15,6-3 0-15,4-8 0 16,8-8 0-16,7-15-1 15,4-13 0-15,7-19 1 16,3-9-1-16,4-13 0 16,-4-6-1-16,-2-7 2 15,-7-1-1-15,-8 3-1 16,-6 5 1-16,-9 6 0 15,-5 9 0-15,-8 8 0 0,-3 8 0 16,0 7 0-16,1 5 1 16,3 6-1-16,11-4 0 15,-7 12 0-15,7-12 1 16,23 13-1-16,-1-10 1 15,7-2-1-15,4-2 1 16,4-3-1-16,2-1 1 16,-5 0-1-16,-2 1 1 15,-7 0-1-15,-3 3 1 16,-10 4 0-16,-12-3-1 15,9 17 0-15,-14 1 1 16,-5 7-1-16,-5 5 0 16,1 3 0-16,-1 5 0 15,1-2 0-15,4-4 0 16,2-5 0-16,8-11 0 0,0-16 0 15,23-8 0-15,-1-13 0 16,3-11 0-16,3-5 0 16,-1-6 0-16,0-1 1 15,-2 5-1-15,-8 6 0 16,-3 7 1-16,-7 10-1 15,-7 16 1-15,0 0-1 16,0 0 0-16,0 17 0 16,-1 4 1-16,1 4-1 15,1 2 0-15,4 0 0 16,6-4 1-16,2-6-1 15,6-6 1-15,3-6-1 0,3-8 1 16,2-7 0 0,2-3 0-16,-2-8-1 0,-3-3 1 15,-2-1-1-15,-2-2 1 16,-3 0-1-16,-6 10 0 15,-3-3 0-15,-2 10 1 16,-6 10-1-16,0 0 0 16,2 18-1-16,-6 4 1 15,-1 9-1-15,-1 3-2 16,3 4 0-16,-2-5-3 15,11 4-4-15,-5-18-7 16,21 7-14-16,-7-22-9 16,13-1 1-16,-5-17-2 15</inkml:trace>
  <inkml:trace contextRef="#ctx0" brushRef="#br4" timeOffset="219985.9992">19505 13405 89 0,'0'0'38'0,"-24"16"-1"16,14 9 1-16,-1-5-35 15,4 9 0-15,0 2-1 16,2 10 1-16,2-4-1 16,0 4 0-16,1-4-1 15,1-3 0-15,1-8 0 16,2-5 0-16,-2-21 0 15,0 0-1-15,10-7 0 16,-1-16 0-16,1-13 1 16,1-7-1-16,0-4 0 0,0-6 0 15,1-2 1-15,-1-2-1 16,-1 7 0-16,2 5 1 15,-2 8-1-15,1 5 0 16,3 11 1-16,-1 7-1 16,3 11 1-16,1 9-1 15,-1 9 0-15,2 4 0 16,1 5 0-16,-3 1-1 15,-1 4 1-15,-4 2 0 16,-2 0 0-16,-7-2-1 16,-4-1 1-16,-2 0 0 15,-6-7 0-15,-4-2-1 16,-1-3 1-16,-3-6 0 15,-2-5 0-15,3-3 0 0,-2-3 0 16,4-1-1-16,0 4 1 16,0 5 1-16,-2 8-1 15,-2 14 0-15,2 15 1 16,-8 15-1-16,0 12 0 15,-2 9-1-15,1 3 0 16,4-3-1-16,7-2-5 16,2-27-7-16,23 3-13 15,-4-39-14-15,20-11 0 16,1-25-2-16,18-14 3 15</inkml:trace>
  <inkml:trace contextRef="#ctx0" brushRef="#br4" timeOffset="220466.9511">20017 13095 86 0,'0'0'38'0,"-16"-1"-1"16,16 1 2-16,-20 8-34 15,20-8-1-15,-15 20 0 16,7 2 0-16,-1 8-1 15,-1 10-2-15,-1 8 1 16,-2 9-1-16,4 5-2 16,-1 5 0-16,6 1-2 15,0-10-3-15,12 3-11 16,-5-25-22-16,14-2 1 15,-3-22-2-15,9-3 1 0</inkml:trace>
  <inkml:trace contextRef="#ctx0" brushRef="#br4" timeOffset="220842.9135">20004 13446 89 0,'-22'7'38'0,"21"5"-1"15,1-12 1-15,2 20-36 16,11-13 0-16,10-4 0 15,7-4-1-15,5-5 0 16,6-5 1-16,-1-4-1 16,-2-4 0-16,1-1 0 0,-10-6 0 15,-6 4 0-15,-14-1 0 16,-8 1 0-16,-8 3 0 15,-9 6 0-15,-5 4 0 16,-7 10-1-16,-2 8 1 16,-2 9-1-16,3 9 0 15,2 8 1-15,3 4-1 16,10 1 0-16,8 4 1 15,9-6-1-15,9-3-1 16,11-10-1-16,11-5-3 16,7-21-6-16,22 2-21 15,-7-23-8-15,11-3 1 16,-10-18-1-16</inkml:trace>
  <inkml:trace contextRef="#ctx0" brushRef="#br4" timeOffset="221043.8934">20671 12924 88 0,'-19'28'37'16,"-8"9"-1"-16,7 23 1 16,-3 5-34-16,5 11-1 15,-2 3-1-15,5 2 1 16,3-1-2-16,2-5 0 15,6-5-5-15,-1-24-19 16,10 4-13-16,-6-22-1 16,11-7 0-16,-10-21-1 15</inkml:trace>
  <inkml:trace contextRef="#ctx0" brushRef="#br4" timeOffset="221367.861">20444 13276 91 0,'0'0'39'0,"0"0"1"15,0 0-1-15,20-1-34 16,6-1-2-16,6-5 0 16,9 1 0-16,3-4-1 15,1 2 0-15,1-2 1 16,-4 6-2-16,-7 1 0 15,-7 8 0-15,-4 4-1 16,-14 10 1-16,-6 7-1 16,-14 5 0-16,0 6 0 0,-5 1 0 15,-1 3 0-15,1-3-1 16,5-6-1-16,3-9-2 15,10-4-2-15,-3-19-8 16,27 0-14-16,-12-22-13 16,13-1 1-16,-5-21 0 15,9 1 0-15</inkml:trace>
  <inkml:trace contextRef="#ctx0" brushRef="#br4" timeOffset="221496.8481">20865 13019 88 0,'-26'-9'37'15,"-4"5"-1"-15,13 16 1 16,-2 2-34-16,12 1-7 0,20 9-30 15,0-13-3 1,17 6 1-16,5-10-2 0</inkml:trace>
  <inkml:trace contextRef="#ctx0" brushRef="#br4" timeOffset="222119.7858">21199 13227 97 0,'-29'32'39'0,"-12"-4"0"16,9 10 0-16,-10-1-35 15,14 3-2-15,7 1 1 16,11-3-2-16,6-1 1 16,9-3-1-16,10-5-1 15,8-12 0-15,10-9 0 0,1-9-1 16,3-13-1-16,1-8 0 15,1-10-1-15,-7-7 0 16,-2-8 0-16,-5-1 1 16,-6 1 0-16,-6 1 1 15,-5 8 1-15,-4 4 0 16,-4 11 1-16,-5 7 1 15,5 16 0-15,0 0 0 16,-11 0 0-16,12 13 0 16,3-3 0-16,7 2-1 15,3-4 0-15,9 2 1 16,0-2-1-16,4 0 1 15,-2-1-1-15,-1 3 0 16,0 4 0-16,-8 5-1 0,-7 5 1 16,-7 5-1-16,-11 6 1 15,-1 4-1-15,-8 0 0 16,0-2 0-16,2-5 0 15,3-7 1-15,7-13-1 16,6-12 0-16,23-21 0 16,5-10 0-16,10-11 1 15,11-1 0-15,0-5-1 16,3 3 2-16,-5 5-1 15,-3 16 1-15,-12 8-1 16,-9 16 1-16,-11 11-2 16,-7 5 0-16,-5 13-1 15,-6 2-3-15,7 11-6 16,-11-12-5-16,19 16-7 0,-19-24-14 15,23 7-7-15,-6-12-2 16,9 3 2-16</inkml:trace>
  <inkml:trace contextRef="#ctx0" brushRef="#br4" timeOffset="222779.7198">18057 14425 58 0,'9'-27'37'16,"-7"-9"-2"-16,8 13 2 15,-10-5-29-15,7 13-2 16,-5 1-1-16,-2 14 1 15,0 0-2-15,-2 31-1 16,-4 2 0-16,4 15-1 16,-3 8 0-16,3 11-1 15,-3 7-1-15,4 1 0 16,1 0-1-16,6-8 0 0,2-6-2 15,-2-14-2-15,7-10-2 16,-13-37-15-16,32 15-16 16,-21-34 1-16,11-4-3 15,-10-20 2-15</inkml:trace>
  <inkml:trace contextRef="#ctx0" brushRef="#br4" timeOffset="226405.3572">18154 14346 56 0,'-22'13'36'0,"22"-13"-1"16,-19 8 0-16,19-8-25 15,0 0-5-15,3-11-1 16,6-4 0-16,10-2-1 16,0-3-1-16,10 2 0 15,3 0 0-15,1 4 0 16,1 5 0-16,-2 9-1 15,-2 8 0-15,-1 9 0 16,-5 7 0-16,-2 8 0 16,-8 3 0-16,-2 5 0 15,-5 1-1-15,-2 2 1 16,-9-2-1-16,-5 3 0 0,-6 1-1 15,-9 1 1-15,-5 1 0 16,-9 0-1-16,-7-3 0 16,-1-3 0-16,1-8 0 15,7-8-2-15,5-12-1 16,10-21-5-16,30-7-30 15,-1-20 3-15,24-1-2 16,2-18 1-16</inkml:trace>
  <inkml:trace contextRef="#ctx0" brushRef="#br4" timeOffset="226637.334">18627 14474 70 0,'-11'15'38'0,"8"10"-2"16,-6-8 1-16,8 4-33 15,-4 7-1-15,4 7 0 16,-3 4-1-16,3 5-2 16,-2 1 1-16,1-2-3 15,2-4-1-15,-1-15-8 16,8-2-27-16,-7-22 1 15,25-15 0-15,-8-20 0 16</inkml:trace>
  <inkml:trace contextRef="#ctx0" brushRef="#br4" timeOffset="226787.319">18664 14174 78 0,'-17'15'37'0,"-1"2"-2"15,12 6-3-15,12 10-56 16,3-18-11-16,20 7 0 15,2-9-2-15</inkml:trace>
  <inkml:trace contextRef="#ctx0" brushRef="#br4" timeOffset="227171.2806">19221 14447 73 0,'-10'0'39'0,"-11"-6"-2"15,1 7 1-15,-13-1-33 0,-1 0-1 16,-3 5-1-16,0 6 1 15,-1 8-1-15,3 7 1 16,0 6-1-16,7 4-1 16,4 2-1-16,9 1 1 15,9-5-2-15,12-2 1 16,10-9-1-16,8-7 0 15,8-9 0-15,5-9 0 16,3-10 0-16,3-9 0 16,0-6 0-16,-5-8-1 15,-4 0 1-15,-5-5-1 16,-6 6 1-16,-3 2-1 15,-8 6 1-15,-7 11-1 16,-5 15 1-16,0 0-1 0,0 16 0 16,-5 5-2-16,5 10-2 15,-3-4-2-15,15 12-28 16,-8-14-4-16,16 4 0 15,-4-14-2-15</inkml:trace>
  <inkml:trace contextRef="#ctx0" brushRef="#br4" timeOffset="227728.2249">19622 14421 85 0,'-42'14'40'0,"7"13"-1"15,-11-4 0-15,9 11-33 16,0 3-2-16,10 0-1 16,6 0-1-16,9-6-1 15,9-4-1-15,14-10 1 16,9-8-1-16,9-11 0 15,5-12 0-15,7-8 0 16,3-8 1-16,-1-8 0 16,-2-5-1-16,-6-3 0 15,-6 4 1-15,-6 2-1 16,-7 7 0-16,-4 6-1 15,-7 15 1-15,-5 12 0 16,-5 15-1-16,-3 18 1 0,-2 18-1 16,-4 12 0-16,0 17 0 15,-4 9 0-15,2 4 0 16,-1 1 0-16,3-7 1 15,0-8-1-15,2-15 1 16,3-15-1-16,1-19 1 16,8-30 0-16,0 0 0 15,-6-26 0-15,6-13 0 16,3-13 0-16,0-7 0 15,0-8 2-15,3-3-2 16,1 3 0-16,2 4-1 16,1 5 1-16,6 7-3 15,-1 5 1-15,11 14-4 16,-6-3-4-16,19 20-21 0,-15-10-8 15,19 12 1-15,-10-9-1 16</inkml:trace>
  <inkml:trace contextRef="#ctx0" brushRef="#br4" timeOffset="228449.1528">20015 14395 68 0,'0'0'38'0,"14"6"-1"15,-14-6 2-15,-5 25-28 16,-2-10-6-16,2 7 0 16,-2 1-2-16,3 3 0 15,-2 2 0-15,2-1-1 16,0-2 0-16,0-2-1 15,3-6 1-15,-1-3-1 16,2-14 0-16,-2 14-1 16,2-14 0-16,2-15 1 15,3-5-2-15,3-6 1 0,1-6 0 16,4-5 0-16,2-4 0 15,2-3 0-15,-1 8 0 16,0 1-1-16,0 8 1 16,-1 7 0-16,-4 8 0 15,1 8 0-15,-2 2-1 16,4 6 1-16,2 0 0 15,5 0 0-15,5-2 0 16,5-4 0-16,3-3-1 16,5-3 1-16,4-1 0 15,-4-1 0-15,-1 0 0 16,-6 4 0-16,-7 0 0 15,-7 3 1-15,-18 3-1 16,0 0 0-16,-7 14 0 0,-12-2 0 16,-9 3 0-16,-4 2 1 15,-4 7-1-15,-1 3 0 16,-1 4 1-16,2 1-1 15,6 4 0-15,5 0 1 16,10-2-1-16,7-1 1 16,12-8-1-16,5-4 0 15,9-10 0-15,8-7 0 16,7-11 0-16,1-8 0 15,3-8 0-15,-3-6 0 16,-2-6 0-16,-5 1 0 16,-6-3 0-16,-6 6 0 15,-5 2 0-15,-5 5 0 16,-3 9 0-16,-2 15 0 0,0 0 0 15,-12 5 0-15,6 17 1 16,-1 7-1-16,1 6 0 16,1 3-1-16,4 0 1 15,2-2-2-15,7-6-1 16,2-13-3-16,10-4-6 15,-2-28-14-15,19 2-14 16,-6-18 0-16,12 2-1 16,-6-16 2-16</inkml:trace>
  <inkml:trace contextRef="#ctx0" brushRef="#br4" timeOffset="228907.107">20783 14418 89 0,'-17'44'39'0,"-7"-6"0"15,11 9-1-15,-3-12-35 0,7-2-1 16,1-6-1-16,7-14 0 15,1-13-1-15,11-1 1 16,2-14-1-16,0-10 0 16,5-9 1-16,-3-5-1 15,7-3 0-15,-7-2 0 16,0 6 0-16,-4 3 0 15,-3 9 1-15,-1 7-1 16,-7 19 0-16,0 0 0 16,0 0 0-16,7 24 0 15,-6-4 0-15,0 3 0 16,3-2 0-16,3-4 0 15,3-4 1-15,2-8-1 16,3-7 0-16,3-5 1 0,3-7 0 16,1-3 0-16,0-2 0 15,1-2 0-15,-3 2 0 16,0 2-1-16,-6 3 1 15,1 6-1-15,-15 8 1 16,12 2-2-16,-9 11 1 16,-5 6-1-16,5 7-1 15,-7 3-1-15,8 8-3 16,-4-8-4-16,15 11-14 15,-8-17-17-15,17-1 2 16,-3-16-3-16,16-2 4 16</inkml:trace>
  <inkml:trace contextRef="#ctx0" brushRef="#br4" timeOffset="229230.0747">21639 14237 86 0,'-33'15'41'0,"3"12"-1"16,-9-7 1-16,9 7-36 16,3-3-2-16,11 0-1 15,5-2-1-15,8-6 0 16,11-3 0-16,6-8-1 15,7-1 0-15,-3-2 1 16,2 1-1-16,-1 0 0 0,-6 3 0 16,-3 5 1-16,-8 5-1 15,-4 4 0-15,-6 3 0 16,-6 1-1-16,-1 3-3 15,-10-12-7-15,13 11-28 16,-14-15-2-16,10 1 0 16,-7-12-2-16</inkml:trace>
  <inkml:trace contextRef="#ctx0" brushRef="#br4" timeOffset="230348.9628">24304 11382 78 0,'3'-13'38'0,"-3"13"-1"16,0 0 1-16,-3 24-31 15,-11 0-2-15,-2 14-1 16,-13 6 0-16,-3 9 0 16,-7 7-3-16,-7 2-1 15,0 2-1-15,2-9-3 16,11 5-13-16,2-18-21 15,22-4 1-15,5-16-4 16,24-4 3-16</inkml:trace>
  <inkml:trace contextRef="#ctx0" brushRef="#br4" timeOffset="230659.9317">24484 11648 81 0,'-12'-13'38'15,"-1"14"-1"-15,-14 2 0 16,3 9-22-16,-6 5-11 15,4 4 0-15,1 0-1 16,8 7-1-16,5-6 0 16,11 0 0-16,13-6-1 15,9-1 0-15,9-5-1 16,6-2-2-16,0-1 3 15,1-2-3-15,-5 3 3 0,-5 0-3 16,-9 7 2-16,-10-2-3 16,-8 4 2-16,-10 3-2 15,-2 1-2-15,-7-8-7 16,7 9-26-16,-6-12 1 15,11 3-1-15,7-13 0 16</inkml:trace>
  <inkml:trace contextRef="#ctx0" brushRef="#br4" timeOffset="230837.9139">24530 11623 103 0,'-13'-14'40'15,"-6"-2"0"-15,19 16-1 0,-3-17-34 16,22 7-4-16,14 0-3 15,13-6-4-15,17 7-32 16,-2-2-3-16,6 12 2 16,-9 3-3-16</inkml:trace>
  <inkml:trace contextRef="#ctx0" brushRef="#br4" timeOffset="231384.8592">24468 12103 50 0,'2'-18'36'16,"-2"18"0"-16,7-20 0 15,-7 20-17-15,0 0-6 16,-9 28-3-16,-10 0-3 16,-4 19-2-16,-11 10-2 15,-11 14 0-15,-6 9-1 16,-3 3-3-16,2 1 0 15,2-8-4-15,17-2-8 16,7-25-25-16,23-8 0 16,13-29-1-16,22-8-1 0</inkml:trace>
  <inkml:trace contextRef="#ctx0" brushRef="#br4" timeOffset="231711.8265">24600 12328 89 0,'-32'12'37'0,"9"13"2"16,-8-4-1-16,8 8-32 16,0-5-2-16,9 3 0 15,4-7-1-15,10-2 0 16,10-6-2-16,9-6 0 15,14-5-1-15,5-2 0 0,5-1 1 16,3-3-1-16,-3 3 0 16,-2 3 0-16,-10 7-1 15,-10 6 0-15,-12 8 1 16,-12 4-2-16,-10 7 0 15,-9 1-1-15,-3 4 0 16,-5-7-6-16,15 3-28 16,-11-15 0-16,15 0-1 15,-3-16 0-15</inkml:trace>
  <inkml:trace contextRef="#ctx0" brushRef="#br4" timeOffset="231888.8088">24673 12298 102 0,'-18'-22'39'0,"18"22"1"16,5-25-2-16,24 15-34 16,8 0-6-16,7-13-15 15,16 14-23-15,-7-6 1 16,18 15 0-16,-14-1-3 15</inkml:trace>
  <inkml:trace contextRef="#ctx0" brushRef="#br4" timeOffset="232363.7613">24459 12996 87 0,'5'-35'38'0,"5"11"-1"16,-12-2 1-16,2 26-30 15,-10-11-4-15,-2 30 0 16,-11 15-2-16,-4 17 0 15,-11 14-2-15,-5 11-1 16,-4 7 0-16,2 0-1 16,8 0-2-16,4-13-3 15,23-2-31-15,-4-22 0 16,26-8 0-16,4-21-2 15</inkml:trace>
  <inkml:trace contextRef="#ctx0" brushRef="#br4" timeOffset="232676.7352">24717 13153 87 0,'-21'-15'38'16,"1"18"0"-16,-10 2-1 15,6 10-30-15,-9 7-3 16,5 8-1-16,3-3-1 15,8 2-1-15,6 0-1 16,8-7 1-16,11-4-1 16,11-3-1-16,9-5 1 15,8-6-1-15,4-1 1 16,1 1 0-16,-3 1 0 15,-3 3-1-15,-8 5 0 0,-10 3 1 16,-9 6-2-16,-12 1 1 16,-6 6-3-16,-8-5 0 15,2 7-7-15,-11-12-27 16,13 0 2-16,-7-10-3 15,21-9 2-15</inkml:trace>
  <inkml:trace contextRef="#ctx0" brushRef="#br4" timeOffset="232880.7352">24747 13080 100 0,'-15'-21'40'15,"15"21"0"1,0-15-1-16,17 8-35 0,6 5-3 15,8-2-5-15,16 10-19 16,-3-14-16-16,15 12 0 16,-5-6-2-16,7 10 1 15</inkml:trace>
  <inkml:trace contextRef="#ctx0" brushRef="#br4" timeOffset="233382.7352">24491 13861 79 0,'0'-16'37'16,"0"16"1"-16,1-14 0 15,-1 14-32-15,-1 18-1 16,-4 7 0-16,-12 13-2 15,-3 13-2-15,-8 12 0 16,-4 8-2-16,-5 8 1 16,1 4-2-16,1-4-1 15,3-8-2-15,13-5-8 16,3-22-26-16,18-5 2 15,0-22-3-15,20-6 2 16</inkml:trace>
  <inkml:trace contextRef="#ctx0" brushRef="#br4" timeOffset="233732.7352">24625 14146 79 0,'-10'3'38'15,"-14"-1"-1"-15,9 15 1 16,-14-1-32-16,11 6-2 15,-1-4-1-15,7 6-1 16,2-3 0-16,8-3-1 16,7-3 0-16,11-3-1 15,6-5 0-15,10-2 0 16,7-3 0-16,1-1 0 15,1 1 0-15,-3 2-1 0,-4 4 1 16,-7 3 0-16,-8 6 0 16,-11 3-1-16,-9 7 0 15,-8-3 0-15,-3 5 0 16,-7-4-2-16,6-2-3 15,-11-15-20-15,15 10-12 16,-6-18 0-16,15 0-1 16,-3-14 1-16</inkml:trace>
  <inkml:trace contextRef="#ctx0" brushRef="#br4" timeOffset="233902.7352">24763 14021 94 0,'-10'-13'41'0,"-8"-2"0"0,18 15-2 15,0 0-34-15,0 0-4 16,27-8-3-16,4-3-5 16,25 9-30-16,-12-12-3 15,16 11 1-15,-7-6-2 16</inkml:trace>
  <inkml:trace contextRef="#ctx0" brushRef="#br4" timeOffset="234374.7352">24516 15068 73 0,'-2'-17'39'0,"2"17"-1"16,-19 4 1-16,8 14-34 15,-15 14-2-15,1 14-2 16,-10 14 0-16,-4 14-1 15,-4 9 1-15,-5 6-3 16,2 2 1-16,3-5-3 16,11-1-2-16,-5-20-33 15,26-5 2-15,2-26-4 16,19-7 3-16</inkml:trace>
  <inkml:trace contextRef="#ctx0" brushRef="#br4" timeOffset="234713.7352">24516 15425 80 0,'0'0'40'0,"-20"-5"-3"16,11 23-4-16,-10-2-29 15,2 8-1-15,2 0-2 16,4 3 0-16,3-1 0 15,6-2-1-15,8-7 1 16,13-5-1-16,9-11 1 16,10-6-2-16,9-5 2 15,1 0 0-15,3-2-2 16,-6 5 2-16,-6 7-1 15,-7 8-1-15,-16 10 1 0,-13 7-1 16,-11 10 0-16,-9 0 0 16,-6 7-1-16,-4-8-1 15,4 2-2-15,-8-21-21 16,20 6-11-16,-5-20-1 15,16-1-2-15,2-20 2 16</inkml:trace>
  <inkml:trace contextRef="#ctx0" brushRef="#br4" timeOffset="234885.7352">24625 15426 83 0,'-5'-11'42'15,"1"-8"-4"-15,24 7 1 16,4-9-35-16,14 1-4 0,14-5-4 15,-4-13-34-15,24 15 1 16,-10-10-3-16,8 16 0 16</inkml:trace>
  <inkml:trace contextRef="#ctx0" brushRef="#br2" timeOffset="239693.7352">19313 16785 54 0,'3'-18'39'0,"-3"18"-2"15,-1-22 0-15,1 22-32 16,2-14-2-16,-2 14 0 0,5-13 0 16,-5 13 0-16,8 16 0 15,-3 5-1-15,-4 9 0 16,2 13-1-16,-3 5 0 15,-1 8 1-15,0 1-3 16,0 1 1-16,0-5-1 16,1-8-2-16,3-3-2 15,-3-19-3-15,15 1-22 16,-15-24-9-16,20-3 1 15,-14-16 0-15</inkml:trace>
  <inkml:trace contextRef="#ctx0" brushRef="#br2" timeOffset="239897.7352">19168 16723 69 0,'-14'0'39'16,"1"-7"0"-16,13 7 1 15,22-1-37-15,4-6-1 16,11-5 0-16,15 1-1 15,1 3-1-15,10 1-2 16,5 8-5-16,-12-9-29 16,10 20-2-16,-12-9-2 15,2 17 1-15</inkml:trace>
  <inkml:trace contextRef="#ctx0" brushRef="#br2" timeOffset="240260.7352">19905 16834 53 0,'-9'15'39'0,"-9"-6"-1"16,6 14-1-16,-10 1-24 16,8 3-8-16,-2 3-1 15,5 0 0-15,1 2-1 16,9 0-1-16,4-3 0 15,7-7 1-15,4-5-2 16,8-8-1-16,5-6 1 16,-1-7-1-16,0-6 0 15,-3-4 1-15,-5-4-1 16,-4-5 1-16,-6-5-1 15,-8 1 0-15,-7-1 1 0,-2 2-2 16,-5 0 0-16,0 0 0 16,0 3-1-16,3 2-1 15,3 8 0-15,2-1-2 16,6 14-6-16,6-21-27 15,12 20 0-15,-4-8-1 16,10 10 0-16</inkml:trace>
  <inkml:trace contextRef="#ctx0" brushRef="#br2" timeOffset="240498.7352">20442 16368 55 0,'-7'10'39'0,"-16"3"1"15,6 21-1-15,-14 8-21 16,11 9-15-16,1 6-2 16,3 7 1-16,3 4-2 15,5 3 0-15,6 1-2 16,-3-9-1-16,13 2-9 15,-9-20-27-15,14-1 1 16,-10-20-1-16,11-2 0 16</inkml:trace>
  <inkml:trace contextRef="#ctx0" brushRef="#br2" timeOffset="240679.7352">20231 16805 64 0,'-26'-27'40'0,"14"17"-1"15,-4-5 0-15,16 15-32 16,0 0-3-16,29-6-1 15,0 8-3-15,5-2-3 16,12 7-3-16,-9-12-29 16,14 13-4-16,-13-8 0 15,8 11 0-15</inkml:trace>
  <inkml:trace contextRef="#ctx0" brushRef="#br2" timeOffset="241121.7352">20616 16865 49 0,'0'0'37'16,"-6"17"0"-16,6-17-1 16,0 0-27-16,-20 10-1 15,10 5-1-15,-7-2-1 16,-2 7-1-16,-5-2 0 15,5 4-1-15,-2-1-1 16,6 3 0-16,4-2-1 16,6-9-1-16,8-3 0 15,11-4 0-15,8-6-1 16,5-5 0-16,5-4-1 15,6-4 1-15,-5-9-1 16,-3 3 0-16,-2-8 1 16,-7 3-1-16,-7 0 0 15,-5 1 1-15,-8 2 0 0,-2 5-1 16,1 16 2-16,-13-15-1 15,13 15 0-15,-16 15 0 16,8 6 1-16,1 3 0 16,4 6-2-16,0 0 0 15,4 3-2-15,4-6 0 16,9-2-4-16,-5-20-9 15,25 1-19-15,-11-26-5 16,21-7-2-16,-7-15 2 16</inkml:trace>
  <inkml:trace contextRef="#ctx0" brushRef="#br2" timeOffset="241312.7352">21106 16429 83 0,'-22'54'41'0,"-12"4"-1"16,13 17-1-16,-2-4-37 15,7 2-2-15,9-3-2 16,2-14-8-16,16 5-8 16,-9-23-23-16,21-5 1 15,-3-19-3-15,16-4 1 16</inkml:trace>
  <inkml:trace contextRef="#ctx0" brushRef="#br2" timeOffset="242130.7352">24700 16350 16 0,'0'-12'33'16,"-5"-2"1"-16,5 14 2 16,-21-22-20-16,21 22-3 15,-35 1-3-15,15 18-2 0,-14 0 0 16,0 23-4-16,-14 9 0 15,-5 15-2-15,-9 13 1 16,-4 12-3-16,-5 3 1 16,3 0-1-16,0-2-2 15,8-12 0-15,15-5-4 16,-1-19-29-16,27-9-3 15,4-21-1-15,23-10 1 16</inkml:trace>
  <inkml:trace contextRef="#ctx0" brushRef="#br2" timeOffset="242578.7352">24396 16894 34 0,'0'0'36'0,"0"0"4"15,17-11-3-15,11 7-14 16,1-11-18-16,13 1 0 15,3-4-2-15,5 6 0 16,-4 3-1-16,-4 4-1 16,-8 6-1-16,-12 10 1 15,-12 6-1-15,-15 10 1 16,-15 10 0-16,-10 4 0 0,-12 6 0 15,-5 5 2-15,-3-1-1 16,-1-1 0-16,3-1 1 16,9-8-1-16,7-6 1 15,9-6-2-15,12-6 1 16,12-13-1-16,11-4 0 15,9-11 0-15,9-3-1 16,7-6-1-16,7-3-2 16,1-4-1-16,10 2-5 15,-9-9-10-15,17 5-23 16,-16-6 0-16,6 7-1 15,-11-5 1-15</inkml:trace>
  <inkml:trace contextRef="#ctx0" brushRef="#br2" timeOffset="242999.7352">24977 16902 52 0,'10'-6'39'16,"-7"-7"-2"-16,-3 13-2 15,0 0-28-15,-3 16-1 16,-13 2-1-16,0 7 0 16,-8 4-2-16,-2 4 0 15,-5 2 0-15,7-3-1 16,1-3 0-16,11-5-1 0,5-8 0 15,12-4 0-15,12-7-1 16,7-5 0-16,15-3 0 16,4-4 0-16,2 3 2 15,-1 0-1-15,-6 2 0 16,-6 5 0-16,-8 5 1 15,-9 6 0-15,-13 4 0 16,-9 4-2-16,-7 2 0 16,-6 5 0-16,-3-3-1 15,-1-2 0-15,1 1-2 16,0-9-3-16,11 0-2 15,-5-15-15-15,17-1-18 16,0-14 0-16,12-2-1 16,-5-13 2-16</inkml:trace>
  <inkml:trace contextRef="#ctx0" brushRef="#br2" timeOffset="243232.7352">24992 16942 61 0,'-15'-15'40'0,"15"15"0"16,-9-11 1-16,9 11-33 15,20-11-3-15,1 4 0 16,6-3-1-16,7-2-1 16,5 2 0-16,3-2-1 15,2 3-2-15,-2 0-2 16,-2 8-4-16,-14-8-9 0,11 18-22 15,-23-9-4-15,2 7-2 16,-16-7 1-16</inkml:trace>
  <inkml:trace contextRef="#ctx0" brushRef="#br3" timeOffset="249137.7352">25090 17574 41 0,'0'0'34'0,"0"0"3"15,-13-16-2-15,13 16-26 0,-19-14-4 16,8 7-1-16,-16 1-2 16,3 2 1-16,-10 0-2 15,-6 3 1-15,-9 1-1 16,-9 2 0-16,-8 1 0 15,-8 1 0-15,-10 6-1 16,-4-2 1-16,-9-1 0 16,-4-2-1-16,-4 0 1 15,0-2-1-15,-4-1 0 16,1-4 1-16,-2-2 0 15,-1-2-1-15,2 0 0 16,0-2 0-16,1 2 0 16,-3-2 0-16,-1 3 0 15,-7 1 0-15,1 1-1 0,-5 4 1 16,0 0 0-16,-4 4 0 15,-5-1 0-15,-2 4 0 16,-4-1 1-16,1 4 0 16,2-5-1-16,-2 4 2 15,-2-6-2-15,-1 0 1 16,2-1 0-16,5 1 0 15,0-4 0-15,1 1-1 16,-3-2 1-16,-2 1-1 16,7-1 1-16,-1-1-1 15,1-1 1-15,-1-1-1 16,0 0 0-16,3-3 0 15,2 1 0-15,4-2 0 16,-1-1 0-16,6-2 0 0,-5-1 0 16,3 4 0-16,2 1-1 15,3-2 2-15,-3-1-2 16,4 6 1-16,-2-2-1 15,-2 2 1-15,5 1 0 16,2-2 0-16,3 1-1 16,3-1 1-16,3-1 0 15,3 0-1-15,4-3 1 16,3 3 0-16,8 1 0 15,2-1-1-15,8 0 2 16,4 1-1-16,6 0 0 16,7-1 0-16,11-2-1 15,9-1-1-15,12-1-2 16,2-3-2-16,22 13-2 15,-16-23 0-15,16 23 0 0,2-21 1 16,-2 21 1-16,10-9 1 16,-10 9 2-16,13 2 3 15,-13-2 2-15,11 6 1 16,-11-6 0-16,0 0 0 15,8 13 0-15,-8-13 0 16,0 0 1-16,0 0-1 16,0 0 0-16,0 0 0 15,0 0 0-15,0 0 0 16,3-14 2-16,-3 14-2 15,-3-20-1-15,3 6 0 16,-4-3-1-16,4-6 0 16,-1-2 0-16,1-5-1 15,0-8 1-15,1-6-1 0,3-4 1 16,-2-3-1-16,2-8 1 15,1-6-1-15,1-11 0 16,0-5 0-16,0-4 1 16,4-10 0-16,-1-6-1 15,4-9 1-15,0-5-1 16,3-5 1-16,1-2-1 15,3-6 2-15,-2-4-1 16,2-1-1-16,-1-5 1 16,-1-1 0-16,0 1 0 15,-1-7 1-15,-2-1-1 16,-1-4 0-16,-1-1 1 15,-2-6-1-15,2-4 1 16,-2-3-1-16,0-3 0 0,1 0 0 16,2 1 0-16,-2-4 0 15,4 4 0-15,-1 2-1 16,1 4 1-16,-1 2 0 15,0 1 1-15,-2-1-2 16,-3 4 1-16,-1 7 0 16,-2 0-1-16,-4 0 2 15,1 3-2-15,-1 3 0 16,-3 6 1-16,2 4 2 15,-2 4-2-15,0 1 0 16,2 4 0-16,-1 6 1 16,1 6-1-16,0 3 0 15,-2 9 0-15,2 4-1 0,-3 10 2 16,-2 8-2-16,0 8 1 15,1 8-1-15,-3 7 2 16,1 9-1-16,-3 9-1 16,3 3 0-16,-2 12 0 15,4 1 0-15,2 19 0 16,-5-17-1-16,5 17 1 15,0 0 0-15,0 0 0 16,11 2 0-16,-11-2 0 16,21 8 0-16,-6-3 0 15,2 5 0-15,4-3 0 16,3 8 0-16,4-1 0 15,2 2 0-15,5 1 0 16,7 0 0-16,4-1 0 16,11-2 0-16,10-3 0 0,5-2 0 15,12-3 0-15,7-2 0 16,7-3 0-16,8 1 0 15,5-2 0-15,6 2 0 16,2 0 0-16,6 0 0 16,5-1-1-16,3-3 1 15,11-1 1-15,1 1-1 16,2-1 0-16,5-2 0 15,3 2 0-15,5-2 0 16,5 1 0-16,-3 2 0 16,1-1 1-16,3-1-1 15,0 1 0-15,1-3 0 16,1-1 0-16,2-3 1 15,0-3-1-15,4 0 0 0,-5-2 1 16,3 2-1-16,-4 0 1 16,-6 2-1-16,-5 2 0 15,-6 6 1-15,-8 0-1 16,-6 7 0-16,-7-1 0 15,-7 4 0-15,-11 3 0 16,-3-4 0-16,-6 3 0 16,-5-3 0-16,-6 1 0 15,-3-3 0-15,-3-2 0 16,-2 0 0-16,-3-3 0 15,-4 2-1-15,1-1 1 16,-6-1 0-16,-2 0 0 16,-4-1 0-16,-3 1 0 0,1-1 0 15,-4 0 0-15,0 1 0 16,-1-1 0-16,-4 1-1 15,0-1 1-15,-6 2 0 16,-3-1-1-16,-3 4 1 16,-6-1 0-16,-3 0 0 15,-3-1 0-15,-3 0 1 16,2 1-1-16,0-2 0 15,1-2 0-15,1 1 0 16,1 1-1-16,0 0 1 16,-3 3-2-16,-2-2-1 15,-3 7-2-15,-12-13-13 16,11 13-19-16,-24-8-4 15,0 0 1-15,-13-2-2 0</inkml:trace>
  <inkml:trace contextRef="#ctx0" brushRef="#br3" timeOffset="250804.7352">18163 11489 59 0,'0'0'33'0,"0"0"0"16,11-8-1-16,4 14-25 16,-15-6-3-16,17 10 0 15,-7-6-1-15,7 5 0 16,4-4-1-16,3 1 1 15,3-4-1-15,9 1 1 16,1-6 0-16,7 3-1 16,0-3 0-16,4 1 0 15,2 0 0-15,1 4-1 16,3 0-1-16,2 3 1 15,0-1-1-15,3 1 0 16,1-1 1-16,3 0-1 16,2-2 0-16,0-1 0 15,2-3 1-15,1 0-1 0,0-3 1 16,4-1 0-16,2-1 0 15,-2 2-1-15,3-3 1 16,-3 1 0-16,0 1-1 16,-1 1 0-16,-1 1 1 15,-5 1-1-15,0 1 0 16,-2 1 0-16,0 0 0 15,3-2 0-15,2 1 0 16,-5-1 0-16,6-2 0 16,-2-2 0-16,0 0 1 15,-1 1-1-15,-3 1 0 16,-1-2 1-16,-4 3-1 15,-1 1 0-15,0-1 1 16,-2 4-1-16,2-1 0 16,0 1 0-16,1-1 0 0,-1 0 0 15,-1-4 0-15,7 0 0 16,-3-4 0-16,3 0 0 15,-1 0 1-15,2-3-1 16,2 2 1-16,1 1-1 16,0 2 1-16,-1 1-1 15,0 3 0-15,-2 0 0 16,1 2 0-16,0 1 0 15,-4 0 1-15,1 0-1 16,-1-1 0-16,3-1 0 16,-2 0 0-16,7-1 1 15,-3-3-1-15,2 1 0 0,1-2 0 16,2 0 1-16,-1-1-1 15,-2 0 0-15,0 1 1 16,-2-1-1-16,-2 2 0 16,1 0 1-16,-1 3-1 15,-3-1-1-15,-1 2 1 16,-1 0 0-16,-2-1 0 15,-1 2 0-15,-1-2 0 16,-4 0 1-16,0 1-1 16,-2 0 1-16,-2-2-1 15,6 2 0-15,-5-1 1 16,2-1-1-16,-2 1 0 15,-1 2 0-15,-2-1 0 16,-1 2 0-16,-1 0 0 16,-6 3 0-16,-1 0 0 0,0-1 0 15,-4 2 0-15,-1 1 0 16,-4-3 0-16,2 1 1 15,-2 0 0-15,0-1-1 16,-4-1 1-16,-2 0 0 16,-3-1 0-16,-1 1-1 15,-1-1 1-15,-5 1-1 16,-2 1 0-16,-9-2 0 15,19 2 0-15,-19-2 0 16,15 1 0-16,-15-1 0 16,17 1 0-16,-17-1 0 15,14-1 0-15,-14 1 0 16,14-2-1-16,-14 2-2 15,11-1-6-15,-17-11-15 0,6 12-14 16,0 0-1-16,0 0-2 16,-3-16 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10-14T21:46:48.3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15648 14393 0,'0'0'0,"0"0"0,0 0 0,0 0 0,0 0 0,0 0 0,0 0 0,0 0 0,0 0 0,0 0 0,0 0 0,0 0 0,0 0 0,0 0 0,0 0 0,0 0 0,0 0 0,0 0 0,0 0 0,-11 12 0,11-12 0,0 0 0,0 0 0,-12 81 0,12-81 0,0 0 0,0 82 0,0-82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15/10/2014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4510015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unit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Book marking and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covered the work in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5760" y="434880"/>
              <a:ext cx="8601480" cy="589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2800" y="423360"/>
                <a:ext cx="8626320" cy="592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625000" y="5181480"/>
              <a:ext cx="8640" cy="63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15640" y="5172120"/>
                <a:ext cx="27360" cy="8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38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2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5953</TotalTime>
  <Words>151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296</cp:revision>
  <dcterms:created xsi:type="dcterms:W3CDTF">2006-08-16T00:00:00Z</dcterms:created>
  <dcterms:modified xsi:type="dcterms:W3CDTF">2014-10-14T21:47:03Z</dcterms:modified>
</cp:coreProperties>
</file>