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55" r:id="rId2"/>
    <p:sldId id="305" r:id="rId3"/>
    <p:sldId id="490" r:id="rId4"/>
    <p:sldId id="528" r:id="rId5"/>
    <p:sldId id="529" r:id="rId6"/>
    <p:sldId id="49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4:01.40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570 1180 22 0,'0'0'25'0,"0"0"1"16,0 0-4-16,0 0-7 15,0 0-2-15,0 0-1 16,0 0-2-16,0 0-1 16,0 0-3-16,-33 7-1 15,41 35 0-15,-4 11-2 16,3 8-2-16,-22-11 0 15,13 16-1-15,-6-5 1 16,4 1 1-16,-6-11 0 16,-1-6 0-16,2-8 2 15,-4-13 0-15,5-13-1 16,8-11 1-16,-6-21-1 0,7-13 0 15,6-13-1 1,-7 47 0-16,12-65-1 0,-12 65 1 16,16-79-2-16,-16 79 2 15,17-90-3-15,-17 90 3 16,21-86-3-16,-21 86 2 15,17-77-2-15,-17 77 2 16,13-68-2-16,-13 68 2 16,0 0 1-16,0 0-3 15,30-41 3-15,-5 64-3 16,2 27 2-16,7 28-2 15,-10-7 1-15,10 11-1 16,1-5 0-16,2-11 1 16,-8-29 0-16,-3-15 1 0,1-15 1 15,-10-18 0-15,1-12 0 16,-18 23 1-16,0 0-1 15,20-73 1-15,-20 73-3 16,9-72 2-16,-9 72-2 16,7-82 1-16,-7 82-2 15,4-82 0-15,-4 82-3 16,3-77-3-16,-3 77-7 15,0-77-24-15,0 77 0 16,-1-54 0-16,1 54-1 16</inkml:trace>
  <inkml:trace contextRef="#ctx0" brushRef="#br0" timeOffset="542.0309">1305 1394 73 0,'0'0'34'0,"-13"2"0"16,13-2 0-16,-20 13-27 16,17-1 0-16,-8 2-2 15,7 4-1-15,-4-1-1 16,6 3-1-16,-3 1-1 0,3 2 0 15,3 1-1-15,1-2 1 16,4-1-1-16,5-4 0 16,0-6 0-16,6-3 0 15,2-3 1-15,2-8-1 16,2-8 1-16,5-4-1 15,-4-8 1-15,4-6 0 16,-4-3 0-16,-1 0 0 16,-23 32 0-16,0 0 0 15,28-49 1-15,-28 49-1 16,18-41 0-16,-11 26 0 15,-7 15 0-15,0 0 0 16,-9 32-1-16,4 3 1 0,-3 4-2 16,6 6 1-16,4-4 0 15,1 1-1-15,7-9-3 16,-1-12-4-16,17-10-28 15,-7-13-2-15,9-8 1 16,-6-11-2-16</inkml:trace>
  <inkml:trace contextRef="#ctx0" brushRef="#br0" timeOffset="2996.1714">2037 1074 73 0,'0'0'35'15,"0"0"0"-15,-4-57 3 16,4 57-33-16,0 0-1 0,0 0 1 15,-4-53 0-15,4 53-2 16,0 0 0-16,0 0-1 16,0 0 0-16,3 73 0 15,-1-5 0-15,1 15-3 16,4 15 2-16,-11-13-2 15,6 15 3-15,-2-3-4 16,2-15-2-16,5-22-4 16,-11-22-27-16,14-15 0 15,-10-23-1-15,21-2-1 16</inkml:trace>
  <inkml:trace contextRef="#ctx0" brushRef="#br0" timeOffset="3222.1843">2008 1341 78 0,'0'0'39'16,"-55"-46"0"-16,55 46 0 15,0 0-13-15,0 0-23 16,0 0 0-16,0 0-2 15,0 0-2-15,0 0-4 16,70-42-13-16,-70 42-20 16,66-5 1-16,-66 5-1 15,80-14-1-15</inkml:trace>
  <inkml:trace contextRef="#ctx0" brushRef="#br0" timeOffset="3702.2118">2462 1373 76 0,'-4'11'34'0,"4"-11"0"16,-6 24 0-16,-2-7-28 16,8 8-2-16,-5 2 0 15,3 8-1-15,-6 3 0 16,3 4 0-16,-3-2-1 0,2 0 1 15,-2-6-1-15,6-7 0 16,-4-7 0-16,4-9 0 16,2-11 0-16,0 0 0 15,17-30 0-15,-4 2-1 16,1-12 0-16,3 0 1 15,-1-8-1-15,1-1 1 16,-5 3-1-16,0 7 0 16,-12 39 0-16,9-33-1 15,-9 33 1-15,0 0 0 16,5-43 0-16,-4 31-1 15,-1 12-1-15,17-9 0 16,1 12-2-16,-18-3-2 0,0 0-5 16,0 0-24-16,61-5-4 15,-61 5 0-15,51-7 1 16</inkml:trace>
  <inkml:trace contextRef="#ctx0" brushRef="#br0" timeOffset="3924.2245">2951 1376 94 0,'-11'23'38'16,"1"4"2"-16,-5 6-2 16,11 2-33-16,-10 4 0 15,7 1-2-15,-2 1-2 16,5 1 1-16,1-2-2 0,3-6-2 15,5-5-5-15,-1-19-14 16,14-2-18-16,-2-11 0 16,7-10 0-16,-4-15 0 15</inkml:trace>
  <inkml:trace contextRef="#ctx0" brushRef="#br0" timeOffset="4070.2328">2995 1318 102 0,'-38'-54'39'0,"38"54"-3"15,-40-50-3-15,40 50-50 16,0 0-21-16,-49-57 0 16,49 57-2-16,0 0 1 15</inkml:trace>
  <inkml:trace contextRef="#ctx0" brushRef="#br0" timeOffset="4475.256">3185 1550 100 0,'5'19'38'0,"-5"-19"0"15,21 21-2-15,-4-24-32 16,9-6-1-16,-1-6 0 15,4-2-1-15,-6-6 1 16,0-1-2-16,-8-2 0 0,-1-2 0 16,-9 5 0-16,-6 1 0 15,-7 6-1-15,-6 5 1 16,-5 10-1-16,-3 10 0 15,-3 11 1-15,-8 10-1 16,4 7 1-16,0 6-1 16,4-2 0-16,6 2 1 15,6-5-1-15,10-7 0 16,12-9 0-16,12-9-1 15,14-9-1-15,7-13-3 16,13-4-5-16,-7-12-26 16,13-5-4-16,-9-6 1 15,1 3 0-15</inkml:trace>
  <inkml:trace contextRef="#ctx0" brushRef="#br0" timeOffset="4820.2756">3601 1458 89 0,'-11'27'36'0,"-7"0"1"16,9 6 1-16,-6-2-30 15,8-1-1-15,-1-1-4 16,4 1 0-16,1-2-1 16,3-2 1-16,0-4-1 15,4-6-1-15,-4-16 1 16,18 4-1-16,-5-17 0 15,4-11 0-15,-1-7 0 16,4-8 0-16,-3-5 1 16,1-6-1-16,-3 9 0 15,-1 0 0-15,-4 9 0 0,-2 8-1 16,-2 10 1-16,-6 14-1 15,0 0 0-15,7 27 0 16,-2 0-1-16,-5 5 0 16,8 1-1-16,-1-3-1 15,5-1-2-15,-1-16-5 16,20-9-20-16,-11-20-10 15,13-8 1-15,-33 24 0 16</inkml:trace>
  <inkml:trace contextRef="#ctx0" brushRef="#br0" timeOffset="5026.2873">4016 1046 96 0,'-20'10'38'0,"6"38"0"16,4 33 1-16,2 24-37 15,-11-7 1-15,10-1-7 16,3-19-4-16,14-20-30 16,-1-28 2-16,6-11 0 15,-1-22-3-15</inkml:trace>
  <inkml:trace contextRef="#ctx0" brushRef="#br0" timeOffset="5190.2969">3963 1405 123 0,'-29'-60'43'0,"29"60"1"15,0 0-2-15,-11-48-39 16,11 48-3-16,0 0 0 16,0 0-10-16,48-56-30 15,-48 56-4-15,54-23 0 16,-54 23 0-16</inkml:trace>
  <inkml:trace contextRef="#ctx0" brushRef="#br0" timeOffset="22900.3098">4568 1127 66 0,'0'0'33'16,"0"0"1"-16,0 0-4 15,0 0-22-15,0 0-2 16,0 0 2-16,34-56-1 15,-34 56 0-15,0 0-2 16,0 0-1-16,0 0 0 16,0 0-2-16,9 53 1 15,-6-2-2-15,-1 16 1 16,-2 10-2-16,-11-11 3 15,3 13-4-15,1 3 2 16,0-10-2-16,2-10 0 16,0-10 1-16,3-12 0 15,-1-12 0-15,5-8 0 16,-2-20 0-16,0 0 1 0,12-28-1 15,-6-3 2-15,2-13-1 16,-2-8 0-16,-6 52 0 16,6-66 0-16,-6 66 1 15,4-83-2-15,-4 83 1 16,6-83-2-16,-6 83 1 15,5-85 0-15,-5 85 0 16,8-82-1-16,-8 82 1 16,12-87-1-16,-12 87 1 15,15-82 2-15,-15 82-2 16,22-71 0-16,-22 71 1 15,0 0-1-15,52-67 0 16,-52 67 0-16,0 0 0 0,65-21-1 16,-65 21 1-1,0 0 0-15,66 14-1 0,-66-14 2 16,0 0 0-16,49 50-1 15,-49-50 1-15,0 0 1 16,21 68-2-16,-21-68 1 16,-4 53 0-16,4-53-1 15,-40 66 0-15,10-18 0 16,-7-8-1-16,4-7 1 15,-2-12 0-15,8-4-1 16,-5-23 0-16,21 10 1 16,11-4-1-16,0 0 1 15,0 0 1-15,0 0-2 16,0 0 1-16,59-12 0 0,-59 12 1 15,51-7-1-15,-51 7 1 16,49 1-1-16,12 5-1 16,4 13 2-16,-11 4-2 15,-4 12 1-15,-18 12-1 16,-26 8 2-16,-31 7-1 15,-23 3-1-15,-6-9 2 16,-7-6 0-16,-2-6 0 16,1-11 0-16,7-14 0 15,10-13-1-15,13-14-1 16,14-16-2-16,24-7-17 15,3-20-16-15,25 1-4 16,3-8 1-16,13 4-3 16</inkml:trace>
  <inkml:trace contextRef="#ctx0" brushRef="#br0" timeOffset="23907.3674">5314 1450 76 0,'5'11'34'0,"-5"-11"0"16,7 20-4-16,-7-20-10 15,-3 16-12-15,-2-5-2 16,5 8-2-16,-6 0 0 0,4 7-1 15,-5 1-1-15,2 7 0 16,-2-1 0-16,0 1-1 16,0-4 0-16,3-5 1 15,0-5-1-15,4-9 0 16,0-11 0-16,0 0-1 15,13-24 1-15,-3-4 0 16,3-9 0-16,3-6 0 16,-2-9 0-16,3-6 0 15,-17 58 0-15,18-56 0 16,-18 56 1-16,14-55-1 15,-14 55 1-15,16-48-2 16,-16 48 1-16,0 0 0 16,24-53 0-16,-24 53-1 0,0 0 0 15,33-30 0-15,-33 30-1 16,47-4 1-16,0 4-1 15,7 9 2-15,2-1-3 16,5 3 3-16,-61-11-1 16,62 6 0-16,-15-2 1 15,-47-4 0-15,28 3 0 16,-8 0 0-16,-20-3-1 15,9 18 1-15,-18-1-1 16,-8 8 1-16,-6 9-2 16,1 4 2-16,-4 1-2 15,2 2 1-15,5 0 0 16,7-3 1-16,7-4-1 15,11-7 0-15,10-11 0 0,6-9 0 16,9-7 0-16,6-8 1 16,1-10 1-16,0-11-2 15,-3-7 0-15,-6-8 0 16,-8-2 0-16,-10-1 0 15,-11 47 0-15,0 0 0 16,-2-66 0-16,2 66 0 16,0 0-4-16,-31-51 0 15,31 51-2-15,0 0-2 16,0 0-18-16,-41-47-13 15,41 47 0-15,0 0 1 16,0 0-2-16</inkml:trace>
  <inkml:trace contextRef="#ctx0" brushRef="#br0" timeOffset="24148.3812">6254 989 92 0,'0'0'40'0,"51"-47"-1"15,-51 47 1-15,0 0-20 16,0 0-16-16,44-25 1 15,-44 25-2-15,-4 53-2 16,-8 24 1-16,-7 16-2 16,9 20 1-16,-5-11-2 15,14 6 1-15,9-6-4 16,6-18-2-16,8-16-15 15,-9-28-17-15,14-11-1 16,-7-24 1-16,10-7-1 0</inkml:trace>
  <inkml:trace contextRef="#ctx0" brushRef="#br0" timeOffset="24417.3966">6523 1356 119 0,'-20'-15'39'0,"-3"13"3"16,-4 13-3-16,-2 14-32 15,-6 7-3-15,13 0-1 16,3-7-1-16,7 0-2 16,6-3 0-16,6-3 0 15,13-4 0-15,3-7 0 16,12-2 0-16,3-7 0 15,8-3 0-15,0-1 0 0,11-5-3 16,-5-7-5-16,13 2-22 16,-18-3-9-16,3 5-2 15,-14-1 0-15,3 5-1 16</inkml:trace>
  <inkml:trace contextRef="#ctx0" brushRef="#br0" timeOffset="24793.4181">6729 1520 117 0,'0'0'39'16,"3"21"1"-16,-3-21-2 15,39-6-35-15,-12-6 0 0,13-4-1 16,10-6 0-16,-1-5-1 15,-49 27 0-15,54-28 0 16,-54 28 0-16,0 0-1 16,59-50 1-16,-59 50-1 15,0 0 1-15,0 0-1 16,18-55 1-16,-18 55-1 15,-44-7 0-15,5 20 1 16,-25 9-1-16,5 12 1 16,-6 10 1-16,14 11-2 15,13-4 0-15,29 0 0 16,13-12 0-16,14-10 0 15,19-8-4-15,10-17-3 0,26-7-11 16,-11-18-19-16,22-3-3 16,-17-14 0-16,10-4-1 15</inkml:trace>
  <inkml:trace contextRef="#ctx0" brushRef="#br0" timeOffset="25114.4365">7390 1340 91 0,'-12'1'39'0,"-12"19"2"16,2 18-2-16,-15 9-14 15,4 11-20-15,-2 2-1 16,23-10-1-16,4-10-1 16,9-8 1-16,4-15 0 15,10-12-3-15,6-13 0 0,4-15 0 16,3-12 0-16,6-11 0 15,-34 46 0-15,38-54 0 16,-38 54 0-16,33-63 0 16,-33 63 0-16,38-53 0 15,-38 53 0-15,23-40 0 16,9 18 0-16,-4 19 0 15,-4 14 0-15,-3 15 0 16,6 16-9-16,-11 0-25 16,13 12-7-16,-9-12-2 15,12-9 0-15</inkml:trace>
  <inkml:trace contextRef="#ctx0" brushRef="#br0" timeOffset="25948.4842">4644 2463 72 0,'0'-23'36'16,"3"12"0"-16,-13-7-16 16,10 18 11-16,-28 15-24 15,11 7 0-15,-10 4-2 16,5 10-1-16,-1 1 0 15,2 7 0-15,2-4-1 16,9 0 0-16,5-8-1 16,8-7 0-16,8-10-1 15,9-14 0-15,9-13 0 16,7-14-1-16,4-17 1 15,9-10-2-15,0-10 2 16,2-9-1-16,-4-2 1 0,-6-1 0 16,-9 8 0-16,-6 6 0 15,-11 16 0-15,-11 7 0 16,-7 17 0-16,-8 17 0 15,-7 16-1-15,-5 16-1 16,-2 10 1-16,1 14-1 16,2 7 1-16,1 9-2 15,8 1 1-15,9-8-2 16,13-3-1-16,8-12-3 15,17-1-11-15,-3-30-18 16,20-1-4-16,-4-26 1 16,12 2 0-16</inkml:trace>
  <inkml:trace contextRef="#ctx0" brushRef="#br0" timeOffset="26783.5318">5258 2343 80 0,'-15'4'39'0,"-12"-4"-2"15,6 17 2-15,-11-7-12 16,6 21-23-16,-4 5-1 15,8 5-1-15,5 4 0 16,3 5 1-16,8-2-1 16,6-5 0-16,7-5-1 15,10-10 2-15,6-11-3 16,5-11 1-16,6-13 0 15,2-12-2-15,-1-14 2 16,-1-8-2-16,-4-6 2 0,-6-6-2 16,-9-1 1-16,-5 4 1 15,-9 5-1-15,-5 6 1 16,-5 10-1-16,-4 9 0 15,-2 10 0-15,-2 7 0 16,3 9 0-16,3 5 0 16,4 5 0-16,5 1 0 15,5-1 0-15,9 0 0 16,6-3-1-16,11-6 1 15,6-6 0-15,9-4 0 16,6-5 1-16,1-5-1 16,0-2 0-16,-3-2 0 15,-5 2 1-15,-8 1-1 16,-8 3 1-16,-11 4-1 15,-16 7 0-15,11 3 1 0,-18 7-1 16,-2 11 0-16,-7 4 0 16,0 10 0-16,-4 5-1 15,4 6 1-15,-2 2 0 16,9-2 0-16,5-5 0 15,7-6 0-15,11-10 0 16,7-14 1-16,10-13-1 16,7-11 0-16,3-15 1 15,6-9 0-15,1-7-1 16,-3-3 1-16,-6-1-1 15,-5 4 2-15,-9 6-2 16,-5 5 0-16,-6 14 0 16,-13 8 0-16,-1 11 0 15,-9 15 0-15,-2 8 0 0,3 9 0 16,-1 6 0-16,3 4 0 15,3 2-2-15,6-2 2 16,5-4 0-16,7-8 0 16,4-12 0-16,5-8 0 15,4-13 2-15,0-10-2 16,1-14 0-16,-2-10 0 15,-3-6 0-15,-4-5 0 16,-3-3 0-16,-7-3 0 16,0 6-2-16,-8-7-6 15,11 24-8-15,-19-15-11 16,21 27-12-16,-9-1-2 15,13 15-2-15,1 2 2 0</inkml:trace>
  <inkml:trace contextRef="#ctx0" brushRef="#br0" timeOffset="27362.5651">6626 2291 102 0,'16'-7'36'16,"-16"7"2"-16,0 0-4 15,0 20-27-15,-4 1 0 16,-5 3-3-16,-1 12 0 16,-1 3-1-16,-1 8-1 15,-3-2 0-15,4 2 0 16,2-6-1-16,2-5 1 15,3-8-2-15,6-11 1 16,-2-17 0-16,18-4-1 16,-2-17 1-16,8-10 0 0,2-9 0 15,2-7 0-15,1-3 1 16,0-1-2-16,0 4 3 15,-6 4-3-15,-2 13 0 16,-6 7 0-16,-1 13 0 16,-4 11 0-16,-2 13 0 15,-2 11 0-15,-4 12 0 16,2 7-2-16,1 9-2 15,-2-3-2-15,13 12-11 16,-11-23-20-16,17 5-3 16,-4-21-2-16,18-1 1 15</inkml:trace>
  <inkml:trace contextRef="#ctx0" brushRef="#br0" timeOffset="27754.5875">7574 2249 101 0,'0'0'37'0,"0"0"2"16,-6 28-2-16,-13-6-29 16,5 15-5-16,-4 2-1 15,4 6 0-15,1 0-2 16,5-1 1-16,3-5-3 15,4-9 0-15,11-2-7 16,-10-28-26-16,29 1-2 16,-9-25-1-16,13-1-1 15</inkml:trace>
  <inkml:trace contextRef="#ctx0" brushRef="#br0" timeOffset="28196.6128">7614 2024 83 0,'-19'4'39'0,"11"11"-3"15,-2-3 2-15,14 13-13 16,2-12-23-16,7 4 0 16,7-1-1-16,3 3 0 15,-3 0 1-15,6 3 0 16,-3 1-1-16,-2 3 1 15,-7 3 0-15,-1 2-1 16,-10 1 1-16,-2 5 0 16,-3-2 0-16,-5-2 0 15,3-6-1-15,-3-2 0 16,4-9 0-16,3-16 0 15,0 0-1-15,20-15 0 0,-4-8 1 16,7-8-1-16,2-1 0 16,1-5 1-16,2 1-1 15,-5 2 1-15,2 10-1 16,-8 5 0-16,-5 8 1 15,-1 10-1-15,-11 1 0 16,11 22 0-16,-8 1 0 16,-3 11-1-16,4 4-1 15,-3 3-3-15,9 8-7 16,-10-21-13-16,14 16-13 15,-7-21-4-15,9 3 0 16,-1-23-2-16</inkml:trace>
  <inkml:trace contextRef="#ctx0" brushRef="#br0" timeOffset="38486.2011">8822 1077 59 0,'0'0'35'0,"0"0"1"0,2-56-1 16,-2 56-24-16,0 0-2 15,0 0 4-15,0 0-9 16,0 0 0-16,0 0-2 15,-1 55 0-15,7 9-1 16,-2 17 1-16,-10 11-2 16,-12-14-1-16,9 7-2 15,-1-13-2-15,13-13-12 16,-2-25-20-16,11-13 2 15,-12-21-1-15,29-5 0 16</inkml:trace>
  <inkml:trace contextRef="#ctx0" brushRef="#br0" timeOffset="38682.2125">8892 1371 96 0,'0'0'37'0,"-19"-7"0"16,19 7 0-16,-7 11-33 15,7-11-1-15,19 12 0 16,1-14-2-16,-20 2 0 15,0 0-1-15,51-19-3 16,-51 19-8-16,49-25-26 16,-49 25 1-16,60-36-2 15,-60 36-1-15</inkml:trace>
  <inkml:trace contextRef="#ctx0" brushRef="#br0" timeOffset="38907.2252">9320 951 93 0,'0'0'38'15,"0"0"2"-15,0 0-2 16,-65 40-34-16,38 21-1 16,0 18 0-16,7 13-2 15,7 12 2-15,-6-37-5 16,15 1-1-16,12-15-4 15,10-26-13-15,20-8-18 16,-3-15 1-16,16-6-1 16,-7-13 0-16</inkml:trace>
  <inkml:trace contextRef="#ctx0" brushRef="#br0" timeOffset="39710.2711">9574 1365 88 0,'-1'-52'37'0,"1"52"1"16,-20-8 2-16,2 11-25 15,-13 5-11-15,8 15 0 16,-5 8-3-16,8 4 1 16,3 5 0-16,12 4-1 15,13-11-1-15,7-4 1 16,7-6-1-16,2-11 1 15,9-10-1-15,0-10 0 16,4-14 0-16,-3-9 0 16,-34 31 0-16,0 0 1 15,47-64-1-15,-47 64 0 0,20-52 2 16,-20 52-2-16,10-55 0 15,-10 55 0-15,3-51 1 16,-3 51 0-16,0 0-1 16,-14-60 0-16,14 60 0 15,0 0 0-15,0 0 1 16,0 0-1-16,-19-45 1 15,19 45-1-15,0 0 1 16,0 0-1-16,0 0 0 16,0 0 1-16,62 5 0 15,-62-5-1-15,0 0 0 16,65 7 1-16,-65-7 0 15,0 0-1-15,66 3 0 16,-66-3 1-16,25 11-1 0,-3 7 1 16,-18 6-2-16,-7 9 1 15,-13 4-1-15,6 3 1 16,-2-1-1-16,11-2 1 15,7-13-2-15,9-12 2 16,8-10 0-16,8-10 1 16,5-9-1-16,6-10 1 15,-42 27 0-15,0 0-1 16,61-49 2-16,-61 49-1 15,0 0 0-15,60-52 0 16,-60 52 0-16,0 0-1 16,0 0 0-16,43-41-1 15,-43 41 0-15,20 10 0 0,-21 10 0 16,8 9 0-16,-7 6-1 15,7 3 2-15,2-1-1 16,4-13 1-16,5-10 0 16,1-7 0-16,5-13 0 15,0-8 0-15,0-10 1 16,-24 24 0-16,0 0 0 15,34-57-1-15,-34 57 0 16,22-50-5-16,-22 50-2 16,18-61-22-16,-18 61-10 15,22-60-4-15,-22 60 0 16,21-49 1-16</inkml:trace>
  <inkml:trace contextRef="#ctx0" brushRef="#br0" timeOffset="40124.2948">10998 1271 100 0,'0'0'38'15,"0"0"0"-15,0 0 0 16,16-21-34-16,-16 36-2 15,1 15 1-15,-7 14-3 16,2 10 1-16,-10 3-2 16,7 1 1-16,-1-6-3 15,5-15-1-15,14-8-13 16,-6-18-21-16,15-6 1 15,-4-23 0-15,12-8-1 16</inkml:trace>
  <inkml:trace contextRef="#ctx0" brushRef="#br0" timeOffset="40281.304">11110 1092 105 0,'0'0'37'0,"-27"-71"-2"15,27 71-3-15,-19-59-52 16,19 59-17-16,0 0 0 15,-7-68-2-15,7 68 2 16</inkml:trace>
  <inkml:trace contextRef="#ctx0" brushRef="#br0" timeOffset="40513.3172">11459 740 98 0,'0'0'39'0,"46"36"1"16,-46-36-1-16,-6 57-34 15,6-25 0-15,-26 62-3 16,-2 19 2-16,-2 0-4 16,12-1 1-16,-1-28-5 15,14-6-1-15,16-18-19 16,0-41-15-16,12-12 0 15,-7-17 0-15,6-10 0 16</inkml:trace>
  <inkml:trace contextRef="#ctx0" brushRef="#br0" timeOffset="40672.3263">11429 1271 117 0,'0'0'39'16,"0"0"3"-16,-20-50-2 16,20 50-36-16,0 0-3 15,0 0-4-15,42-69-25 16,-42 69-12-16,48-25-2 15,-48 25 0-15,67-11 0 16</inkml:trace>
  <inkml:trace contextRef="#ctx0" brushRef="#br0" timeOffset="41211.3572">8872 2215 86 0,'0'0'36'16,"-4"-12"1"-16,4 12 0 15,0 0-31-15,0 12 0 16,-4 4-2-16,3 14-1 15,-4 3-1-15,2 12 0 16,0 3-1-16,1 4-2 16,1-1-1-16,2-8-3 15,10 2-15-15,-1-26-18 0,7-4 1 16,-2-31-1-16,10-5 1 15</inkml:trace>
  <inkml:trace contextRef="#ctx0" brushRef="#br0" timeOffset="41362.3658">8855 1947 101 0,'-24'-4'37'16,"12"11"-3"-16,12-7-2 15,-14 9-42-15,38-3-23 16,3-7-1-16,16 3-2 15,2-8 1-15</inkml:trace>
  <inkml:trace contextRef="#ctx0" brushRef="#br0" timeOffset="41693.3847">9371 2048 91 0,'-18'29'35'16,"-16"-7"2"-16,6 9 1 16,-10-7-31-16,10 4-1 15,-2-6-1-15,7 1-3 16,3-5 1-16,14-1-1 15,6-3-1-15,12-3 0 16,9-7 0-16,10 1-1 16,5-4 0-16,5-1 0 15,-3-1 1-15,-2 2-1 16,-6 3 0-16,-10 4 1 0,-12 5-1 15,-13 11 1-15,-13-1-1 16,-8 5 1-16,-6 0-1 16,-3 0 0-16,0-3-1 15,1-8-2-15,10 0-2 16,0-28-15-16,24 11-18 15,-8-17-1-15,22 3-1 16,0-15-1-16</inkml:trace>
  <inkml:trace contextRef="#ctx0" brushRef="#br0" timeOffset="42547.4335">10011 1896 59 0,'0'0'33'0,"0"0"1"15,-13 3-1-15,-2 6-17 16,13 13-6-16,-10 1-3 16,6 10-2-16,-2 4-1 15,6 5-1-15,-3 2 0 0,4 2 0 16,-4 2-1-16,3 0 0 15,-5-2-1-15,7-4 0 16,-6-7 0-16,3-4 0 16,-2-7 0-16,4-6-1 15,1-18 1-15,0 0-1 16,0 0 0-16,12-18 1 15,-4-3-1-15,1-7 0 16,2-3 1-16,5-2 0 16,-1 0-1-16,2 2 0 15,0 7 0-15,2 1 0 16,4 6-1-16,-3 7 1 15,1 7 0-15,-1 5 0 16,1 5 0-16,1 6-1 0,-2 2 1 16,-3 5 0-16,2 2 0 15,-7 3 1-15,-6-1-1 16,-7 5 0-16,-10 1 0 15,-7 3 0-15,-14-1 1 16,-6 2-1-16,-6-5 0 16,-2-4-1-16,6-4-3 15,1-14 0-15,17 3-9 16,3-31-25-16,28 2 1 15,5-18 0-15,23 2-1 16</inkml:trace>
  <inkml:trace contextRef="#ctx0" brushRef="#br0" timeOffset="43173.4693">10457 2205 87 0,'-4'22'35'15,"-7"-5"0"-15,6 10 1 16,-2-8-33-16,5 9 2 15,-5-6-2-15,6 5 1 16,-4-5 0-16,5 4-2 16,-1-10 1-16,1 1-1 15,0-6 0-15,0-11-1 16,0 0 1-16,0 0-1 15,6-25-1-15,0 2 1 16,0-4 0-16,0-6-1 16,3 2 0-16,1-5 0 15,0 6 0-15,2 2 0 0,-1 0 0 16,3 6 0-16,1 1 0 15,3 7 1-15,1 2-1 16,4 4 1-16,2 1-1 16,-1 7 1-16,0 2-1 15,0 3 0-15,-2 5 0 16,-4-1-1-16,-5 5 1 15,-4-1 0-15,-8 8 0 16,-1-2 0-16,-8 5 0 16,0 1 0-16,-4-1 1 15,0 5 0-15,1-5-1 16,2 3 1-16,9-6-1 15,3-3 0-15,-3-18 1 16,20 11-1-16,1-16 1 0,2-6-1 16,5-6 1-16,-4-9 0 15,0 0 0-15,-6-7 0 16,-4 5-1-16,-8-4 1 15,-6 3-1-15,-7 4 1 16,-4 3-1-16,-3 3-1 16,1 6-1-16,-3 6-1 15,16 7-3-15,-17-4-4 16,29 17-16-16,-12-13-13 15,25 4 1-15,-4-6-2 16,16 5 2-16</inkml:trace>
  <inkml:trace contextRef="#ctx0" brushRef="#br0" timeOffset="43415.4832">11274 1903 95 0,'-24'-4'37'16,"11"18"1"-16,-6-2-1 15,2 14-31-15,0 9-1 16,6 7-1-16,-1 6-2 16,6 8-1-16,1-2 0 15,4 4-2-15,5-4-1 16,4-5-2-16,8-3-5 15,-9-23-26-15,17 1-3 16,-5-22 1-16,11-2-1 0</inkml:trace>
  <inkml:trace contextRef="#ctx0" brushRef="#br0" timeOffset="43685.4986">11387 2056 104 0,'-27'-16'38'0,"17"29"2"16,-11-6-2-16,4 11-32 15,1 2-2-15,4 0-1 16,1 1 0-16,3 1-2 16,5-2 1-16,4-4-1 15,5-2 0-15,5-3-1 16,8-5 0-16,2-2 0 15,6-2-1-15,6-4-2 0,6 1-1 16,-3-8-5-16,14 10-20 16,-14-15-10-16,4 11-1 15,-8-10 0-15,2 8 1 16</inkml:trace>
  <inkml:trace contextRef="#ctx0" brushRef="#br0" timeOffset="44059.5199">11664 2168 104 0,'-20'9'38'16,"11"11"2"-16,-4-14-2 15,13-6-34-15,0 10 0 0,15-9-2 16,5-4-1-16,3-3 1 15,5-7-1-15,-1 0 1 16,1-6-2-16,-1-1 2 16,-6-1-2-16,-10 1 1 15,-1-1 0-15,-10 5 0 16,-8 5-1-16,-4 1 0 15,-8 9 1-15,-6 8-1 16,0 7 1-16,-2 4-2 16,1 7 1-16,2 4 0 15,3 1 0-15,7 1-1 16,7 2 0-16,9-10-1 15,11-1-2-15,4-10-1 0,15 5-10 16,-8-21-22-16,21 4-3 16,-8-15 1-16,10 6 0 15</inkml:trace>
  <inkml:trace contextRef="#ctx0" brushRef="#br0" timeOffset="44383.5386">11982 2080 105 0,'-9'12'38'0,"-11"-6"1"16,6 15-3-16,0 0-31 15,1 6-2-15,0-2-1 16,5-2 0-16,2 1 0 16,7-5-2-16,3-6 1 15,-4-13 0-15,18 8 0 0,-3-15 0 16,1-6 0-16,3-5 0 15,-1-8 0-15,1 2 0 16,0-5 0-16,-3 1 0 16,0 3-1-16,-2 3 1 15,-1 6-1-15,-3 6 1 16,-10 10-1-16,22 4-1 15,-13 14 0-15,1 2-2 16,3 10-2-16,-7-4-10 16,17 16-17-16,-18-11-9 15,12 10 1-15,-10-13-2 16</inkml:trace>
  <inkml:trace contextRef="#ctx0" brushRef="#br0" timeOffset="45156.5828">9133 3268 75 0,'-7'-33'35'0,"1"10"-1"16,-8-6 0-16,3 15-24 15,-11-6 0-15,6 19-4 0,-7 1 0 16,1 13-2-16,-6 8 0 15,4 12 0-15,-2 5-1 16,4 8-1-16,3 0 0 16,6 0 0-16,3-3-1 15,10-6 1-15,8-13-1 16,7-13 0-16,8-15 0 15,7-15 0-15,8-18 0 16,4-11 0-16,3-10 0 16,1-8 0-16,-3-2 0 15,-3 1-1-15,-8 2 1 16,-6 13-1-16,-9 10 1 15,-5 14-1-15,-15 15 0 16,3 13 1-16,-22 20-1 0,7 13 0 16,-2 18-1-16,-3 8 1 15,6 12 0-15,2 2-2 16,8 1-1-16,8-7-1 15,13-6-2-15,6-18-7 16,22 2-13-16,-5-32-13 16,14-1 1-16,-4-22-2 15,9-4 4-15</inkml:trace>
  <inkml:trace contextRef="#ctx0" brushRef="#br0" timeOffset="46053.634">9694 3228 100 0,'-20'-19'37'0,"1"19"1"16,-10-2 0-16,6 22-32 15,-10-2-2-15,7 10 0 0,-1 4-2 16,4 6 1-16,4 0-2 16,6 0 1-16,8-4-1 15,8-4 0-15,10-9-1 16,8-8 1-16,8-11-1 15,8-10 1-15,2-11-1 16,4-7 0-16,-1-11 0 16,-4-4 1-16,-4-4-1 15,-8 0 0-15,-11 0 0 16,-6 2 0-16,-8 5 0 15,-7 5 0-15,-3 6 1 16,-6 7-1-16,1 5 0 0,-2 5 0 16,3 7 0-16,13 3 0 15,-14 11 0-15,15 2 0 16,5 1 0-16,7 1 0 15,6-1 0-15,9-3 0 16,6-4 0-16,7-4 1 16,7-7-1-16,3-4 0 15,1-5 0-15,-3-1 1 16,-3 0-1-16,-4-1 0 15,-8 1 1-15,-9 3-1 16,-8 4 0-16,-6 4 1 16,-11 3-1-16,-4 13 0 15,-8 2 0-15,-3 9 1 16,-3 5-2-16,-4 5 1 15,1 7 0-15,2 0 0 0,6-1 0 16,6-1-1-16,7-8 1 16,8-6 0-16,11-9 0 15,8-8 0-15,7-14 0 16,6-6 0-16,4-11 0 15,3-8 1-15,0-2-1 16,-5-2 1-16,-4-1-1 16,-7 1 0-16,-5 6 1 15,-9 6-1-15,-5 7 0 16,-12 16-1-16,7-13 1 15,-7 13 0-15,-10 15 0 16,3 4-1-16,3 7 1 16,-2 3 0-16,6 2 0 15,1 2-1-15,7-4 1 0,4-4 0 16,5-9 0-16,3-4 0 15,4-10 0-15,2-8 0 16,-4-8 0-16,0-5 1 16,-1-7-1-16,-3-3 0 15,-4-4 0-15,-1-2 0 16,-3 0-1-16,-1 1 0 15,1 5-1-15,-3 2-2 16,3 6 0-16,-4 0-3 16,8 15-5-16,-11-10-9 15,19 22-5-15,-22-6-10 16,32 1-1-16,-16-2 0 15,10 8 2-15</inkml:trace>
  <inkml:trace contextRef="#ctx0" brushRef="#br0" timeOffset="46425.6553">11109 3032 97 0,'0'0'37'15,"3"16"0"-15,-15-8 0 16,7 13-30-16,-4-2-2 16,1 15 0-16,-5 0-2 15,4 7 1-15,-1-3-1 16,2 2-1-16,1-7 1 15,3-1-1-15,1-9-1 16,3-11 0-16,0-12 0 16,15-12 0-16,3-10 0 15,0-11 0-15,7-7 0 16,3-4-1-16,4-4 1 0,1-1 0 15,-1 9-1-15,-6 7 1 16,1 6-1-16,-6 11 1 16,0 10-1-16,-5 14 0 15,-6 12 2-15,0 9-2 16,-2 8 0-16,-4 9 0 15,0 4 0-15,-2 2-3 16,2 5-2-16,-7-16-8 16,16 14-8-16,-19-28-7 15,21 8-13-15,-15-21-2 16,9-2 0-16,-9-12 0 15</inkml:trace>
  <inkml:trace contextRef="#ctx0" brushRef="#br0" timeOffset="51132.9246">13073 875 64 0,'61'-56'38'0,"-61"56"0"15,0 0 1-15,0 0-19 16,37-64-11-16,-37 64-2 15,0 0-2-15,0 0-2 16,0 0 0-16,-57-11 0 16,57 11-2-16,-46 25 0 15,46-25 0-15,-57 31 0 16,57-31-1-16,-52 44 0 15,52-44 0-15,0 0 0 16,-55 74 1-16,55-74-1 16,0 0 1-16,-10 74-1 15,10-74 1-15,0 0 0 16,28 65-1-16,-28-65 0 15,0 0 1-15,24 60-1 0,0-13 0 16,0 1 0-16,-15 2-1 16,-9-2 1-16,-22-17-1 15,0 7 0-15,0-6-2 16,7-21-4-16,29-15-27 15,-14 4-5-15,0 0 2 16,0 0-3-16</inkml:trace>
  <inkml:trace contextRef="#ctx0" brushRef="#br0" timeOffset="51725.9586">13351 1071 56 0,'0'0'38'15,"48"-18"-1"-15,-48 18 4 16,0 0-13-16,0 0-20 16,0 0-1-16,0 60 0 15,-9-23-3-15,-2 11 1 16,-1-2-3-16,-2 3 0 15,-11-17-1-15,15 1 0 16,-2-16-1-16,12-17 0 16,0 0 2-16,0 0-1 15,0 0 0-15,0 0 0 16,63-57 0-16,-63 57-1 15,0 0 1-15,54-68-2 16,-54 68 2-16,42-45-1 16,-42 45-1-16,0 0 1 0,50-76 0 15,-50 76 2-15,0 0-1 16,0 0 0-16,46-35-1 15,-46 35 1-15,0 0-1 16,0 0 1-16,0 0-1 16,0 0 0-16,56 65 0 15,-56-65 1-15,0 0-1 16,51 37 0-16,-51-37 1 15,0 0-1-15,66 9 1 16,-66-9 0-16,50-8-1 16,-50 8 2-16,47-18-2 15,-47 18 0-15,0 0 0 16,57-20 0-16,-57 20 0 0,0 0 0 15,16 9-2-15,-6 17-1 16,-1 8-2-16,-4 4-3 16,15 0-15-16,-10-18-16 15,25 1-3-15,0-11 2 16,8-9-1-16</inkml:trace>
  <inkml:trace contextRef="#ctx0" brushRef="#br0" timeOffset="52166.9838">14307 1220 83 0,'16'-48'41'0,"-16"48"-2"0,0 0 2 15,0 0-16-15,0 0-19 16,0 0 0-16,0 0-2 15,-55-30-1-15,28 57-2 16,6 18 1-16,-7-6-2 16,9 8 1-16,-7-14-1 15,19 4 0-15,7-7 0 16,10-9 0-16,5-7 0 15,6-11 0-15,1-9 0 16,5-9 1-16,-27 15-1 16,0 0 2-16,0 0-2 15,52-55 0-15,-52 55 0 16,0 0 0-16,38-54 0 15,-38 54 0-15,0 0 0 0,35-52 0 16,-35 52 0-16,0 0 0 16,0 0 0-16,18-28 0 15,-18 28 0-15,22 16-2 16,-11 6-2-16,7 6-2 15,6 1-10-15,-24-29-13 16,0 0-12-16,46 19 1 16,-46-19-1-16,48-8 1 15</inkml:trace>
  <inkml:trace contextRef="#ctx0" brushRef="#br0" timeOffset="52393.9968">14874 936 83 0,'0'0'43'0,"19"-69"-2"15,-19 69 1-15,0 0-14 16,0 0-24-16,0 0-1 16,-32 56 0-16,10 20-2 15,4 18 0-15,0 0-2 16,12-3-1-16,3-33-4 15,12-15-6-15,16-21-27 16,-25-22-2-16,0 0 2 16,0 0-2-16</inkml:trace>
  <inkml:trace contextRef="#ctx0" brushRef="#br0" timeOffset="52616.0095">15203 850 102 0,'40'-72'43'16,"-40"72"1"-16,0 0-1 16,0 0-25-16,0 0-13 15,0 0-5-15,0 0 0 16,30 43 0-16,-40 52 0 15,-11 14 0-15,-9-7-12 16,24-8-17-16,-3-21-12 16,6-35-3-16,12-13 1 15,9-20-1-15</inkml:trace>
  <inkml:trace contextRef="#ctx0" brushRef="#br0" timeOffset="53303.0488">13108 1965 100 0,'0'0'36'0,"3"-16"2"15,7 16-4-15,-10 0-30 16,0 0-1-16,-6 18 0 15,6 8 0-15,-3 7-1 16,0 11-1-16,-2 7 0 16,-2 10-1-16,-1 4 1 15,2 5-2-15,1-7 0 16,4-9-1-16,6-9-2 15,0-19-4-15,19-3-16 16,-8-35-14-16,15-6 0 0,-8-23-1 16,6-1 3-16</inkml:trace>
  <inkml:trace contextRef="#ctx0" brushRef="#br0" timeOffset="53518.0609">13138 1889 106 0,'-10'-1'39'16,"-3"0"1"-16,13 1-2 15,15 8-34-15,1-7-1 16,10-5-2-16,9 0 0 16,6-3 0-16,7-2-1 0,6-2-2 15,-2 1-1 1,6 6-11-16,-18-3-23 0,5 11-3 15,-18 2 1-15,-4 9-2 16</inkml:trace>
  <inkml:trace contextRef="#ctx0" brushRef="#br0" timeOffset="53718.0725">13223 2211 105 0,'-24'7'39'15,"17"4"1"-15,7-11-2 16,0 0-36-16,22-8 0 15,12 0-1-15,12-2-2 16,3-4-1-16,10-1-2 16,-1-6-4-16,15 11-28 0,-14-9-3 15,2 13 0-15,-15-8 0 16</inkml:trace>
  <inkml:trace contextRef="#ctx0" brushRef="#br0" timeOffset="54077.0929">13786 2104 95 0,'-14'9'38'15,"-9"-8"2"-15,5 13-2 16,-8-5-32-16,5 9-2 16,-5 4 0-16,7 5-1 15,-2 5-1-15,5 1 0 16,2 1 0-16,8-1 0 0,7-7-1 15,7-2 0-15,10-13 0 16,9-8 0-16,11-11 0 16,2-10-1-16,4-7 0 15,-1-6 1-15,-1-1-1 16,-9-8 0-16,-5 3 0 15,-12 1 0-15,-11 3-1 16,-9 6 1-16,-10 2-1 16,-8 7 0-16,-1 5 0 15,-2 7-1-15,1 10 0 16,2 4-2-16,11 8-2 15,11-16-9-15,8 27-19 16,3-17-6-16,19 5 1 16,2-10-1-16</inkml:trace>
  <inkml:trace contextRef="#ctx0" brushRef="#br0" timeOffset="54419.1126">14349 2068 106 0,'-20'3'40'16,"-8"-5"0"-16,8 19-2 15,-11-4-33-15,5 5-1 16,-2 3-1-16,5 7-2 16,3-1 1-16,7 2-1 15,8 2 0-15,8-3 0 16,9-5-1-16,8-3 1 15,8-10-1-15,7-7 0 16,3-7 1-16,4-8-1 0,-3-7 0 16,-2-8 0-16,-5-2-1 15,-6-5 0-15,-8-1 0 16,-13-3 0-16,-2 8-2 15,-10-1 0-15,-2 9-2 16,-10 5-2-16,19 17-11 16,-34-11-14-16,26 24-8 15,-2-3 1-15,15 14 0 16</inkml:trace>
  <inkml:trace contextRef="#ctx0" brushRef="#br0" timeOffset="54828.136">14855 2131 104 0,'0'0'40'16,"-22"-13"1"-16,6 17-4 16,-12-8-32-16,-1 5 0 15,-5 3-2-15,6 5-1 16,3 7 0-16,3 0-1 15,8 8 0-15,7-6-1 16,10 2 0-16,9-3 1 16,10-6 0-16,9-5 0 15,4-9-1-15,5-8 1 16,2-13 0-16,0-9 0 15,-3-8 0-15,-2-6 1 16,-6-7-2-16,-6-6 3 16,-5 0-3-16,-6-1 2 0,-5 10-2 15,-6 7 0-15,-7 15 0 16,-7 16 0-16,-4 19 0 15,-9 22 0-15,-2 17-3 16,-6 17-2-16,1 19-2 16,-5 0-6-16,11 19-3 15,-9-19-9-15,19 11-15 16,-6-12-2-16,13-3 1 15,-3-16 1-15</inkml:trace>
  <inkml:trace contextRef="#ctx0" brushRef="#br0" timeOffset="55625.1816">12931 2945 87 0,'0'-16'38'0,"0"16"-1"0,0 0 1 16,-4 23-20-16,-1-3-16 15,-6 11 1-15,-3 2-2 16,0 15 1-16,-3 3 0 16,1 7 0-16,1 2-1 15,1-2 1-15,2-9-2 16,4-5 1-16,1-7 0 15,4-12-1-15,3-10 0 16,0-15 1-16,0 0-1 16,19-31 1-16,-6-2 0 15,-2-9-1-15,3-7 1 16,1-6 0-16,-3-2-1 15,1-3 1-15,-2 6-1 16,-5 2 0-16,1 8 0 0,-2 9 0 16,-4 8 0-16,3 13-1 15,-4 14 1-15,0 0 0 16,12 11 0-16,-5 7 0 15,4 5 0-15,6-1 1 16,5 1-1-16,4-6 1 16,6-8-1-16,6-5 1 15,5-8 0-15,4-7 0 16,0-11 0-16,-3-1 0 15,0-7 0-15,-5-3 0 16,-4 2 0-16,-9 5-1 16,-8 5 0-16,-8 6 0 15,-10 15 0-15,0 0 0 16,-19 28 0-16,0 3 0 0,-3 9 0 15,-1 6-1-15,0 9 1 16,5 1-1-16,6 2-2 16,7-8-1-16,17-3-2 15,4-17-4-15,22 3-8 16,-8-32-8-16,26 6-13 15,-7-23 1-15,14-3-1 16,-13-14 2-16</inkml:trace>
  <inkml:trace contextRef="#ctx0" brushRef="#br0" timeOffset="55955.2005">13768 3102 93 0,'-24'-5'37'16,"4"18"1"-16,-11-8-1 0,15 12-19 16,-15 5-15-1,9 4 0-15,3 6 0 0,6 4-1 16,4 1 0-16,7-2 0 15,6-4 0-15,8-3-1 16,8-11 1-16,5-9-1 16,5-10 0-16,4-7 0 15,-2-13-1-15,1-6 1 16,-5-4-1-16,-4-4 0 15,-8-2 0-15,-8 0 0 16,-3 3-1-16,-7-1 0 16,-5 11-1-16,-1 2 0 15,-3 8-2-15,-2 1 0 16,13 14-4-16,-16-4-6 0,22 20-6 15,-6-16-19 1,0 0 1-16,20 4-1 0,7-5 2 16</inkml:trace>
  <inkml:trace contextRef="#ctx0" brushRef="#br0" timeOffset="56187.2136">14246 2657 69 0,'0'0'39'0,"-25"18"-1"15,14 17 1-15,-15-3-11 16,9 20-22-16,-2 6-1 16,3 9-1-16,5 4-1 15,3 4-1-15,2-2-1 0,3-9-3 16,9-1-1-16,0-17-6 15,15 0-19-15,-7-28-11 16,10-4 0-16,-3-28-1 16,9-4 1-16</inkml:trace>
  <inkml:trace contextRef="#ctx0" brushRef="#br0" timeOffset="56818.2498">14364 3162 106 0,'0'0'38'0,"0"0"0"15,0 0-2-15,0 0-32 16,0 0-1-16,30 3-1 16,-3-8 0-16,6-2-1 15,4-6 1-15,4-1-1 16,-3-2 0-16,0 0 0 15,-8-4 0-15,-6 1 0 16,-12 1-1-16,-5 2 1 16,-10 4-1-16,-6 0 1 15,-8 3-1-15,-3 4 0 16,-5 5 1-16,-3 7 0 15,1 6-1-15,-2 6 1 16,1 4-1-16,6 5 1 16,3 2-1-16,7 4 0 15,8-3 0-15,8-4 0 0,9-1-1 16,5-12-2-16,13-2-3 15,-3-16-6-15,17 12-10 16,-14-23-17-16,13 7-1 16,-5-19 0-16,8 8 1 15</inkml:trace>
  <inkml:trace contextRef="#ctx0" brushRef="#br0" timeOffset="57081.2649">14929 2982 107 0,'0'0'39'0,"-25"1"0"16,25-1-5-16,-27 15-28 0,13-2-1 16,-4 2-1-16,3 8-1 15,1 2 0-15,2 4-1 16,2-1-1-16,3 3 0 15,7-3-1-15,6-4-2 16,7-6-1-16,6-10-3 16,13 4-9-16,-6-24-10 15,17 9-15-15,-5-18 0 16,9 4-1-16,-8-12 2 15</inkml:trace>
  <inkml:trace contextRef="#ctx0" brushRef="#br0" timeOffset="57475.2873">15213 3007 86 0,'-14'14'39'0,"-9"-6"0"16,8 12 1-16,-9-12-21 16,14 12-13-16,-5 0-2 15,6 6-1-15,0-4 0 16,8 3-1-16,4-8-1 15,5 2 0-15,4-10 0 16,4-2 0-16,2-7-1 16,6-9 1-16,0-4-1 15,-1-9 0-15,1-4 1 16,1-3-1-16,-2 0 0 15,-3-2 0-15,-2 3 0 16,-3 6 0-16,-2 4 1 0,-6 7-1 16,-7 11 0-16,0 0 0 15,2 25 0-15,-6-2 0 16,-3 2 0-16,3 5 0 15,0-5-2-15,2 0 0 16,9-6-2-16,-7-19-5 16,30 7-6-16,-14-30-8 15,22 3-15-15,-9-18-1 16,10 1-2-16,-4-17 3 15</inkml:trace>
  <inkml:trace contextRef="#ctx0" brushRef="#br0" timeOffset="57692.2996">15727 2543 118 0,'0'0'39'15,"-15"27"2"-15,-8-5-10 16,9 17-26-16,1 6-1 16,3 11-1-16,0 1-1 15,3 3 0-15,0 0-1 16,3-3 0-16,3 1-3 15,-1-9-2-15,5 0-3 16,-4-22-7-16,16 10-10 16,-11-26-16-16,11-2 1 15,-5-21-2-15,7 3 2 16</inkml:trace>
  <inkml:trace contextRef="#ctx0" brushRef="#br0" timeOffset="58043.3199">15800 2998 109 0,'0'0'40'0,"-3"16"0"15,3-16-4-15,0 0-29 16,17 12-3-16,3-11-1 16,5-6-1-16,10 0 0 15,5-6-1-15,1 0 0 16,-1-4 0-16,-3 1 0 15,-7-1 0-15,-8 0-1 16,-9-4 1-16,-11 6-1 16,-9-2 1-16,-9 7 0 15,-10-1-1-15,-5 11 1 16,-1 5 0-16,-2 10-1 0,-1 8 2 15,4 8-2-15,4 6 0 16,10 1 0-16,11 4 0 16,10-10-3-16,13 0-1 15,7-17-7-15,25 2-5 16,-9-32-7-16,29 11-13 15,-5-29-7-15,13-3-2 16,2-14 2-16</inkml:trace>
  <inkml:trace contextRef="#ctx0" brushRef="#br0" timeOffset="62496.5746">17072 821 88 0,'0'0'35'16,"0"0"-4"-16,0 0-1 15,0 0-23-15,0 0-2 0,0 0-2 16,0 0-1-16,0 0 1 16,20 61-3-16,-26-14 1 15,-1 34-1-15,0 6 0 16,-2 3-3-16,0-7-3 15,9-26-29-15,2-12 0 16,10-17-1-16,3-27-1 16</inkml:trace>
  <inkml:trace contextRef="#ctx0" brushRef="#br0" timeOffset="62718.5873">17203 1110 80 0,'0'0'39'0,"0"0"0"15,0 0 1-15,-17-58-21 16,17 58-17-16,0 0-1 16,0 0 0-16,0 0-2 15,0 0-7-15,50-25-16 16,-50 25-15-16,54-23 1 15,-54 23-2-15,65-42 1 16</inkml:trace>
  <inkml:trace contextRef="#ctx0" brushRef="#br0" timeOffset="62917.5987">17676 619 100 0,'0'0'39'0,"0"0"1"0,0 0-1 15,0 0-37-15,0 0-1 16,-48 59 0-16,48-59 0 15,-27 84-1-15,27-84-2 16,-5 77-3-16,5-77-4 16,-4 102-26-16,3-6-3 15,1-96 0-15,21 84-1 16</inkml:trace>
  <inkml:trace contextRef="#ctx0" brushRef="#br0" timeOffset="63769.6474">17890 1078 69 0,'0'0'41'16,"0"0"1"-16,0 0-1 16,0 0-13-16,0 0-25 15,0 0 2-15,-58-32-2 16,58 32-1-16,-37 38-1 15,22 7 0-15,12-2-2 16,12-3 2-16,-9-40-2 16,0 0 1-16,0 0 0 15,59 47-1-15,-59-47 1 16,46-4 1-16,-46 4 0 15,0 0-1-15,65-43 0 16,-65 43-1-16,0 0 1 16,41-67-1-16,-41 67 1 0,0 0-2 15,21-73 2-15,-21 73-2 16,0 0 2-16,0-56 0 15,0 56 1-15,0 0 0 16,0 0 0-16,0 0 1 16,0 0 0-16,0 0 0 15,0 0-1-15,0 0 1 16,0 0-1-16,0 0-2 15,48-9 1-15,-48 9-2 16,0 0 2-16,70 2 0 16,-70-2 0-16,46-6-1 15,-46 6 1-15,0 0-1 16,61-9 2-16,-61 9 2 15,0 0-2-15,0 0 0 0,0 0 0 16,47 31 0-16,-47-31-1 16,0 0 3-16,-18 65-3 15,23-25-1-15,-5-40 0 16,0 0 1-16,0 0 0 15,31 59 1-15,-31-59 0 16,0 0-1-16,52-6-1 16,-52 6 1-16,48-29 0 15,-48 29 0-15,49-42-1 16,-49 42 0-16,0 0 0 15,63-68 0-15,-63 68 2 16,0 0 0-16,0 0 0 16,56-44 0-16,-56 44-1 15,0 0 1-15,0 0 0 0,0 0 0 16,0 0-1-16,42 71 0 15,-42-71 0-15,0 0 0 16,32 54 1-16,-32-54 0 16,0 0 1-16,50 25-5 15,-50-25 2-15,0 0-1 16,59-26 0-16,-59 26-2 15,0 0-2-15,50-75-9 16,-50 75-7-16,24-63-8 16,-24 63-13-16,15-61 1 15,-15 61-2-15</inkml:trace>
  <inkml:trace contextRef="#ctx0" brushRef="#br0" timeOffset="64688.7">17205 1952 94 0,'-19'-25'38'16,"8"19"-2"-16,-12-5-1 16,1 7-30-16,-3 5-2 15,-1 10 1-15,-4 4-2 16,0 11 1-16,-1 5-1 15,3 7 0-15,-1 0-1 0,10 4 0 16,4-5 0-16,8-1-1 16,11-5 1-16,7-11-1 15,10-7 0-15,8-7 0 16,4-10 1-16,5-8-1 15,0-11 0-15,4-7 2 16,-4-5-2-16,0-4 2 16,-5 1-2-16,-8 1 1 15,-5 2 0-15,-4 8 1 16,-7 11-2-16,-9 16 1 15,0 0-1-15,-5 11 0 16,-5 13 0-16,0 7-1 16,3 6 1-16,1 4-3 15,7-2 1-15,5-4-2 0,10-4-2 16,2-21-8-16,26 5-11 15,-13-25-13-15,17-2-2 16,-6-19 1-16,9-4 0 16</inkml:trace>
  <inkml:trace contextRef="#ctx0" brushRef="#br0" timeOffset="65178.728">17677 1591 106 0,'-20'15'38'16,"6"19"0"-16,-17 3-5 15,14 8-31-15,-2 4 1 16,6 5-1-16,4 1 0 16,2 3 0-16,5-3-1 0,3-6-1 15,3-5 1-15,0-5-2 16,4-6 1-16,-1-8-1 15,-1-8 1-15,-6-17-1 16,13 9 1-16,-13-9 0 16,16-21 1-16,-6 2 0 15,1-7 0-15,3-7 0 16,3-1 0-16,3-3 0 15,2 1-2-15,2 4 2 16,0 8-1-16,0-1 0 16,-4 14 0-16,2 7 0 15,-4 10 0-15,-5 9 0 16,-1 7 0-16,-6 9 1 0,-2 5-1 15,-7 3-1-15,-2-1 1 16,-5 2-1-16,-5-3 1 16,-6-3-1-16,-4-4 1 15,-3-9-1-15,-3-6 0 16,1-7 0-16,3-6-1 15,2-11-2-15,11-3-1 16,3-12-6-16,22 4-8 16,-8-19-19-16,24 8-1 15,-1-8 2-15,16 5-1 16</inkml:trace>
  <inkml:trace contextRef="#ctx0" brushRef="#br0" timeOffset="65561.7499">18263 1863 78 0,'-14'3'41'0,"4"7"-3"16,-18-4 3-16,7 16-23 16,-14-12-14-16,5 6 0 15,-2-1-1-15,5 4 0 16,4-1-2-16,7 1 1 15,9-3-2-15,9 1 1 16,11-6-1-16,11-5 0 16,10-1 0-16,5 3 0 15,2-7 0-15,0 5 0 16,-2-2 0-16,-7 1 0 15,-10 9 0-15,-10 3-1 0,-13 5 2 16,-12 0-2-16,-10 6 1 16,-7-3 0-16,-3 3 0 15,1-10-2-15,2-1 1 16,4-6-1-16,13-7-1 15,13-4-4-15,13-14-7 16,3-20-8-16,28 16-13 16,-8-21-4-16,14 6-1 15,-4-8 4-15</inkml:trace>
  <inkml:trace contextRef="#ctx0" brushRef="#br0" timeOffset="66214.7873">18565 1943 88 0,'0'0'39'15,"0"0"-1"-15,-29 6-15 0,20 10 8 16,-14-3-28-16,3 10 2 15,-3 4-2-15,4 5-1 16,0 1 0-16,5 4-1 16,7-1 0-16,4-3-1 15,6-4 1-15,8-8-2 16,7-9 1-16,6-7 1 15,5-10-1-15,1-6 0 16,2-8 1-16,-1-7-1 16,-4-6 0-16,-5-7 1 15,-5 3-1-15,-9-2 1 16,-3 4-1-16,-5 2 1 15,-1 6-1-15,-6 5 1 16,1 9-1-16,6 12 0 16,-11-8 0-16,11 8 0 0,0 0-1 15,5 17 1-15,6-8 0 16,4 1 0-16,3-2 0 15,4-1 0-15,1 0 0 16,2-2 1-16,-2 1-1 16,-5 1 0-16,1 1 1 15,-5 6-1-15,-7 1 1 16,-3 2-2-16,-5 4 2 15,-1 0-2-15,-5-1 1 16,2 4 0-16,-4-5 0 16,2-5-1-16,7-14 1 15,-13 17 0-15,13-17 0 16,0 0 0-16,0 0 0 15,10-16 0-15,-1-1 0 0,5-5 2 16,1-1-2-16,5-2 2 16,-1-3-2-16,1-1 2 15,1-1-2-15,-2 2 2 16,0 3-2-16,0-4 0 15,-3 6-2-15,-4-1-1 16,5 5-3-16,-7-4-3 16,10 13-6-16,-18-11-5 15,20 17-5-15,-21-11-5 16,19 9-11-16,-7-6 1 15,6 2 2-15</inkml:trace>
  <inkml:trace contextRef="#ctx0" brushRef="#br0" timeOffset="66755.8182">19278 1418 115 0,'0'0'40'0,"-19"-11"0"16,18 29-9-16,-13 0-25 15,5 9-2-15,1 7-1 16,1 13-1-16,-1 7 0 15,3 12-1-15,-1-2 0 16,-1 10-1-16,-1-3 0 16,1-3-1-16,-2-6 2 15,1-8-2-15,2-11 1 16,2-10-1-16,2-10 1 15,2-23-2-15,0 0 2 0,17-16 1 16,-5-8-1-16,3-7 1 16,1-6-1-16,2-6 1 15,-3 2-1-15,1-2 1 16,-2 8-1-16,-2 3 0 15,1 8 0-15,-4 6 0 16,4 8 0-16,-3 7 0 16,5 9 0-16,-2 6 0 15,3 6 1-15,3 2-1 16,-1 3 0-16,1 3 0 15,-5-1 0-15,-3 5 0 16,-9 0 0-16,-7 2 0 16,-12-2 0-16,-12 3-2 15,-9-3 2-15,-6 0-2 16,-6-5 2-16,2-5-2 0,6-8 0 15,7-7-2-15,13-6 0 16,13-11-4-16,26 1-4 16,-2-25-6-16,28 16-6 15,-9-22-3-15,24 8-12 16,-8-3 1-16,6 6 1 15</inkml:trace>
  <inkml:trace contextRef="#ctx0" brushRef="#br0" timeOffset="67439.8574">19520 1942 105 0,'-16'20'39'0,"-9"-7"3"15,15 12-5-15,-4-8-33 16,16-1 0-16,11-9-1 16,17-2-1-16,7-8 0 0,13-3 0 15,6-3-1-15,1-12 0 16,-5 4 0-16,-5-7 0 15,-10 3 0-15,-10 0 0 16,-13 1-1-16,-14 1 0 16,-11 7 1-16,-7 3-1 15,-11 9 0-15,-4 6 0 16,-4 10 0-16,-2 7 0 15,0 12 0-15,2 4-1 16,6 4 1-16,7 0 0 16,11-4-1-16,13-3-1 15,14-8 0-15,14-10-4 16,15-10-1-16,4-19-5 15,23 6-8-15,-12-29-4 0,18 13-9 16,-18-14-6-16,4 4-1 16,-16-5 5-16,-1 0 37 15,-12 15 8-15,-28-4 7 16,9 21 7-16,-28-11 8 15,5 18 9-15,-20-3 1 16,5 15-1-16,-19 2-36 16,6 10-1-16,1 0-1 15,3 6-2-15,6-2 1 16,9 1-1-16,10-4 0 15,12-8-2-15,10-9 2 16,11-12-1-16,10-16 1 16,4-8 0-16,5-11 1 0,3-9-2 15,-1-7 0-15,-2-11 0 16,-2-2 0-16,-4-3 0 15,-5 10 0-15,-2 1 0 16,-9 12 0-16,-4 9 0 16,-7 19 0-16,-11 17 0 15,-6 23 0-15,-8 16 0 16,0 11 0-16,-6 9-4 15,14 10-7-15,-3-8-3 16,20 8-4-16,-2-23-6 16,33 6-6-16,-10-27-7 15,28-5-7-15,7-12 3 16</inkml:trace>
  <inkml:trace contextRef="#ctx0" brushRef="#br0" timeOffset="68421.9133">21288 974 88 0,'0'0'38'15,"29"-60"0"-15,-29 60-2 16,0 0-31-16,0 0-1 15,0 0 0-15,0 0 1 0,0 0-1 16,0 0 0-16,0 0 0 16,-18 14-1-16,0 51-1 15,-3 6 0-15,8 14 1 16,-1 0-2-16,13-11 0 15,8-16-1-15,15-16 1 16,17-33-1-16,7-16 1 16,-46 7 0-16,55-26 1 15,-55 26 0-15,57-48-3 16,-57 48 2-16,66-62-2 15,-66 62 1-15,58-75 0 16,-58 75 0-16,59-94-1 16,-59 94 1-16,45-83 1 15,-45 83-1-15,38-61 2 16,-38 61-2-16,0 0 1 0,0 0 0 15,0 0 0-15,14-12-1 16,-11 70 2-16,-8 15-2 16,3 17 0-16,4 3-4 15,5-23-2-15,16-16-7 16,1-26-5-16,22-17-8 15,-21-17-8-15,20-5-7 16,-9-14-1-16,-36 25 3 16</inkml:trace>
  <inkml:trace contextRef="#ctx0" brushRef="#br0" timeOffset="68812.9359">22130 1174 89 0,'0'0'41'0,"38"-82"1"15,-38 82-1-15,0 0-21 16,0 0-16-16,0 0-1 15,0 0 0-15,0 0-1 16,0 0 0-16,-52 5-1 16,52-5 0-16,0 0-1 15,0 0 1-15,-32 61-1 16,32-61-1-16,0 0 1 15,0 0-1-15,0 0 2 16,4 65-2-16,22-46 1 16,-1-3 0-16,-1-2 0 15,-5 3 0-15,-9 4 0 16,-15 4-1-16,-5 6 2 0,-10 3-1 15,-6-2 0-15,2-2-1 16,-1-4 1-16,7-6-3 16,3-6 0-16,15-14-3 15,0 0-7-15,18-14-8 16,-7-18-7-16,27 3-13 15,-38 29 2-15,0 0 0 16,63-61 2-16</inkml:trace>
  <inkml:trace contextRef="#ctx0" brushRef="#br0" timeOffset="69213.9587">22395 1205 77 0,'0'0'39'0,"0"0"-1"0,0 0 1 15,34-10-18-15,-15 18-15 16,-19-8-2-16,0 0 1 15,0 0-2-15,55 23 0 16,-55-23 0-16,47 7 0 16,-47-7-1-16,58-6 0 15,-58 6 1-15,56-12-1 16,-56 12 1-16,47-19-1 15,-47 19-2-15,0 0 0 16,0 0 0-16,0 0 0 16,0 0 0-16,0 0 0 15,-36-38 0-15,-14 53 0 16,-13 9 0-16,4 13 0 15,3 9 0-15,18 5 0 0,16-4 0 16,29-5 0-16,16-16 0 16,18-6-2-16,18-7-2 15,4-8-3-15,16-4-5 16,-8-13-7-16,18 0-5 15,-23-9-7-15,11 3-9 16,-21-3-1-16,1-1 3 16,-17-1 3-16</inkml:trace>
  <inkml:trace contextRef="#ctx0" brushRef="#br0" timeOffset="69631.9825">23155 1262 116 0,'-24'0'41'15,"4"9"0"-15,-5-3-2 0,4 5-34 16,-5 1-1-16,1 4-1 15,-2 6 0-15,2 1 0 16,1 1-3-16,6 1 0 16,7 1 0-16,5-6 0 15,12-3 0-15,11-8 0 16,9-13 0-16,9-7 0 15,10-12 0-15,-45 23 0 16,49-39 0-16,-49 39 0 16,65-52 0-16,-65 52 0 15,59-67 0-15,-59 67 0 16,58-73 0-16,-58 73 0 15,40-71 0-15,-40 71 0 0,32-81 0 16,-32 81 0-16,0 0 0 16,25-39 0-16,-47 59 0 15,-9 31 0-15,-9 25 0 16,2 20 0-16,9-5 0 15,13-3-12-15,19-12-5 16,1-24-5-16,21 0-3 16,-25-22-8-16,14 1-7 15,-21-6-3-15,-8 0 7 16</inkml:trace>
  <inkml:trace contextRef="#ctx0" brushRef="#br0" timeOffset="70527.0339">21980 2143 82 0,'-1'-34'39'15,"4"5"0"1,-15-10 0-16,5 6-20 0,-14-7-15 15,2 6 1-15,-7 6-3 16,-1 6 1-16,-4 7 0 16,-1 13-1-16,-3 12 0 15,-3 19 1-15,-4 14-2 16,-1 13-1-16,-2 16 2 15,0 14-2-15,1 10-1 16,7 4 2-16,4-2-1 16,12-3 0-16,12-6-2 15,7-15 0-15,17-11-4 16,0-32-8-16,23 4-9 15,-16-34-17-15,14-3-1 16,-12-25-2-16,4 0 4 16</inkml:trace>
  <inkml:trace contextRef="#ctx0" brushRef="#br0" timeOffset="71352.0811">21357 2423 111 0,'-39'-3'40'0,"19"21"1"15,-1-10-2-15,21-8-36 16,10 14-2-16,15-10 0 15,17-5 0-15,12-3 0 16,15-6 0-16,8-1 0 16,11-4-1-16,-1 2 0 15,-1 0 0-15,-7 2 0 16,-12 3 0-16,-12 3 0 15,-12 4 1-15,-14 1-1 16,-15 2 1-16,-14-2 0 0,-3 13 0 16,-12 1 0-16,-10 7 0 15,-3 5 1-15,-8 8-1 16,2 2 1-16,-4 6-1 15,9 2 2-15,4 0-3 16,11-3 0-16,14-7 0 16,13-9 0-16,16-8 0 15,10-11 0-15,10-9 0 16,8-11 0-16,2-12 0 15,-2-11 0-15,-5-6 0 16,-9-7 0-16,-10-3 0 16,-12 0 0-16,-7 2 0 0,-12 4 0 15,-9 9-2-15,-3 6 2 16,-4 11 0-16,-1 6 0 15,1 10-1-15,4 9 1 16,10-4 0-16,-5 24 0 16,14-9 0-16,6 5 1 15,9-1-1-15,2 1 2 16,7-1-2-16,3 1 0 15,-1 2 0-15,-2 1 0 16,-3 2 0-16,-7 4 0 16,-5 7 0-16,-7 0 0 15,-10 5 0-15,-7 2 0 16,-4 2 0-16,-4-7 0 15,-3-4 0-15,5-5 0 16,-1-9 0-16,13-20 0 0,-10 4 0 16,16-21 0-16,5-11 0 15,6-6 0-15,7-10 0 16,4-4 0-16,2-9 0 15,2 4 0-15,1 7 0 16,-3 6 0-16,-1 4 0 16,0 7 0-16,0 9 0 15,3 3 0-15,8 9 0 16,2 0-2-16,14 10-9 15,-3-13-2-15,19 21-5 16,-13-20-4-16,25 26-4 16,-24-23-3-16,13 27-3 15,-18-15-7-15,-2 9 7 16,-12 3 3-16</inkml:trace>
  <inkml:trace contextRef="#ctx0" brushRef="#br0" timeOffset="71474.0881">23540 2470 19 0,'0'0'24'0,"9"42"6"16,-26-38 5-16,8 17 8 16,-15-20-1-16,9 7-2 15,-9-17-22-15,4-4-23 16,20 13-8-16,-30-25-6 15,30 25-8-15,-26-6-17 16,9 12 1-16,-8-2-2 16,-7 8 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6:08.4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4839 75 0,'11'-13'35'0,"-9"0"-1"16,-2 13 1-16,-24-7-32 0,4 12 0 15,-15 2 1-15,-5 10 0 16,-11 3 0-16,-3 6 0 16,-7 1 0-16,4 3 0 15,3-3-1-15,7 1 0 16,9-1-2-16,10-2 0 15,12 0 0-15,10 1-1 16,13 0 1-16,10 1-2 16,7 2 2-16,7 1-1 15,3 2 2-15,3 0-1 16,-2 2-1-16,2-2 0 15,-7 4-1-15,-9 1 1 16,-10 4 0-16,-12 2 1 16,-9 3-1-16,-12 1 1 15,-9-2-1-15,-10 0 1 0,-4-7 0 16,-1-7 0-16,9-10-3 15,11-14-2-15,26-7-9 16,-8-17-26-16,30-10 2 16,5-18-2-16,26-3-1 15</inkml:trace>
  <inkml:trace contextRef="#ctx0" brushRef="#br0" timeOffset="294.0168">1340 4632 85 0,'14'-26'37'16,"-12"4"-1"-16,-2 22 0 16,0 0-31-16,-14 19 0 15,2 16-1-15,2 16-1 16,-7 12-1-16,4 14 0 15,-3 10 0-15,2 11-1 16,-2 5 1-16,3 4-2 16,0 1 1-16,1-4-2 15,2-7 1-15,0-10-4 16,11-8 0-16,-2-25-8 15,12-4-24-15,-1-30 0 16,8-10-1-16,-8-23-1 16</inkml:trace>
  <inkml:trace contextRef="#ctx0" brushRef="#br0" timeOffset="481.0275">1004 5451 102 0,'-49'-16'38'16,"16"15"1"-16,1-3-2 15,20 15-30-15,12-11-4 16,12 20 0-16,21-14-2 15,14-2-1-15,16-2-2 16,10-7-4-16,14 8-8 16,1-17-24-16,13 9-1 15,-12-10 0-15,1 10-1 16</inkml:trace>
  <inkml:trace contextRef="#ctx0" brushRef="#br0" timeOffset="917.0524">1884 5401 93 0,'-20'0'38'16,"-12"-4"1"-16,2 11-2 16,-15-2-30-16,3 15-1 15,-8 5-1-15,2 11-1 16,-2 7-1-16,5 6 0 15,1 2-1-15,8 6 0 16,9-5 0-16,19-10-1 16,12-11-1-16,14-8 1 15,19-13-1-15,11-14 0 0,13-11 0 16,6-14 0-16,4-6 0 15,-3-9 0-15,-7-2 0 16,-7-4 0-16,-13 6 0 16,-14 3 0-16,-9 7 0 15,-15 9 0-15,-10 11 0 16,-7 14 0-16,-8 13 0 15,-1 10 0-15,-3 9-1 16,2 7 1-16,5 5 0 16,8 0-1-16,11-3 0 15,11-5-2-15,16-7-1 16,6-11-1-16,17-3-6 15,-6-19-21-15,15 2-8 16,-11-17 1-16,6 3 0 0</inkml:trace>
  <inkml:trace contextRef="#ctx0" brushRef="#br0" timeOffset="1232.0702">2291 5586 94 0,'-12'8'36'16,"-6"1"1"-16,3 18 1 16,-13-1-32-16,12 8-1 15,-3-1-1-15,10 6-2 16,-4-4 1-16,10-4 0 15,-1-6-1-15,10-7 0 16,-6-18 0-16,23 1-1 16,-7-15 0-16,1-13 0 15,1-8 0-15,0-8-1 16,4-9 0-16,-4-2 0 0,2 1 1 15,-4 2-1-15,1 7 0 16,0 6 0-16,-1 11-1 16,-1 5 0-16,2 14-1 15,2 3-1-15,2 8-2 16,1 0-3-16,16 16-15 15,-7-15-16-15,10 6 1 16,-4-9-1-16,7 4 1 16</inkml:trace>
  <inkml:trace contextRef="#ctx0" brushRef="#br0" timeOffset="1450.0827">2813 5384 97 0,'-22'14'38'0,"-17"-1"2"15,4 15-1-15,-13 2-30 0,6 12-1 16,-3-1-4-16,7 8-1 15,6-2 0-15,11 0-1 16,17-7-1-16,19-10-1 16,18-13 0-16,15-15-3 15,23-10-2-15,6-26-11 16,30-3-22-16,-10-23-3 15,12-3 0-15,-14-18-1 16</inkml:trace>
  <inkml:trace contextRef="#ctx0" brushRef="#br0" timeOffset="1809.1032">3468 4848 108 0,'-46'39'41'16,"3"23"1"-16,-11-1-1 15,6 17-37-15,4 5 1 16,6 8-2-16,3-1 0 15,8-1-2-15,9-6 1 16,8-8-1-16,10-11-1 16,10-15 0-16,7-15 1 15,10-20-1-15,6-15 1 16,7-16 1-16,2-13-2 15,3-10 0-15,-4-3 0 16,-3-4 0-16,-6 6 0 16,-7 4 0-16,-6 12 0 15,-8 20 0-15,-5 14 0 16,-5 17 0-16,-1 12 0 0,-2 9-2 15,7 11-3-15,-3-3-7 16,20 11-4-16,-12-28-7 16,29 4-17-16,-6-20-1 15,15-8-3-15,3-15 3 16</inkml:trace>
  <inkml:trace contextRef="#ctx0" brushRef="#br0" timeOffset="3062.1751">494 9952 95 0,'-3'-31'35'15,"5"14"1"-15,-9 2 0 16,7 15-33-16,0 0 1 16,-8 13-1-16,5 10-1 15,3 13 1-15,0 7-1 16,0 13 0-16,0 7-1 15,-2 9 1-15,0 3-2 16,-1 3 2-16,-2 0-2 16,-2-7 1-16,0-9-1 15,0-9 1-15,1-12-1 16,3-14 1-16,2-15 0 15,1-12 0-15,7-29 0 0,1-9 0 16,1-10 0-16,3-15-1 16,3-10 1-16,0-12-1 15,2-6 1-15,-1-3-1 16,4 0 1-16,-1 8-1 15,-2 6 1-15,5 12-1 16,0 13-1-16,1 17 1 16,0 15-1-16,2 16 1 15,0 15-1-15,2 15 1 16,-4 9-1-16,0 9 2 15,-3 9-1-15,-6 7 1 16,-6 5-1-16,-10 2 1 16,-12-2-1-16,-7-2-1 15,-14-6 2-15,-8-8 0 0,-4-8-1 16,-1-10 0-16,1-9-1 15,3-10-2-15,11-7-2 16,8-16-5-16,25 14-22 16,-4-30-7-16,23 14 2 15,0-8-3-15</inkml:trace>
  <inkml:trace contextRef="#ctx0" brushRef="#br0" timeOffset="3734.2135">1053 10197 98 0,'18'15'36'0,"-14"-3"1"15,-4 11 0-15,-14-1-32 16,3 3-1-16,-4 3-1 0,0 3 0 16,-2 1-2-16,1 6 2 15,-1 0-2-15,4 2 1 16,3-5-2-16,0-1 2 15,4-5-1-15,3-8 0 16,3-8 0-16,0-13 0 16,19-8 0-16,1-10 0 15,2-11 0-15,2-6-1 16,1-6 2-16,0-8-2 15,-2 0 2-15,-4 0-2 16,-4 4 1-16,-6 7-1 16,-2 9 1-16,0 5-1 15,-2 9 0-15,-5 15 0 16,16-6 0-16,-1 12 1 15,5 3-1-15,3 3 0 0,10-1 0 16,3 1 0-16,4 0 0 16,-1-2-1-16,-2-1 1 15,-7 2 0-15,-4-2-1 16,-9 1 0-16,-12 2 2 15,-8 0-1-15,-12 0-1 16,-4 2 2-16,-9 3-1 16,0-1 2-16,-2 3-2 15,6-2 2-15,2 0-2 16,11 1 1-16,9-2 0 15,11-3-1-15,13-1-1 16,9-5 1-16,9-5 0 16,3-5-1-16,3-4 1 15,2-6-1-15,-4-3 1 0,-7-7-2 16,-10-4 4-16,-6 1-3 15,-8-3 2-15,-12-2-2 16,-7 3 1-16,-6-1-3 16,-9 8 2-16,-1 1-1 15,-1 8-2-15,-3 2-1 16,11 8-2-16,-1-10-6 15,16 12-10-15,10-7-15 16,16 0 1-16,5-13-1 16,18-6 2-16</inkml:trace>
  <inkml:trace contextRef="#ctx0" brushRef="#br0" timeOffset="3952.226">2199 9537 111 0,'-10'-24'39'15,"-3"29"1"-15,-14 11-4 16,1 21-31-16,-8 18 0 15,4 15-3-15,-3 15 0 16,5 13 0-16,0 6-1 16,6-2-1-16,8-2-3 15,1-12 1-15,11-6-5 16,2-24-8-16,16-4-23 15,-9-27-2-15,14-10 0 16,-8-21 0-16</inkml:trace>
  <inkml:trace contextRef="#ctx0" brushRef="#br0" timeOffset="4149.2371">1826 10094 114 0,'-27'-4'40'0,"15"19"2"15,2-5-2-15,21 2-32 16,10-3-4-16,13 0-2 15,12-1-3-15,7-3-1 16,9 1-5-16,-9-12-14 16,12 13-17-16,-16-10-3 15,1 6 0-15,-12-10-1 16</inkml:trace>
  <inkml:trace contextRef="#ctx0" brushRef="#br0" timeOffset="4513.2581">2181 10223 104 0,'-6'22'39'0,"3"-11"1"16,13 6-1-16,5-10-33 16,13 0 0-16,2-8-2 15,8 0-1-15,2-5-1 16,0-2 0-16,-3-3-1 15,-3-2-1-15,-11-2 0 16,-3-2 1-16,-12 0-1 16,-7 0 0-16,-6 1 0 15,-7 0-1-15,-8 4 1 16,-4 7 0-16,-10 7 0 15,0 8 0-15,-3 11 0 0,-1 9 0 16,1 5 0-16,7 5 0 16,6 1 0-16,9 0 0 15,16-2-2-15,11-9 0 16,21-5-3-16,13-17-2 15,25 5-15-15,-12-24-14 16,22 0-2-16,-7-18-4 16,8 3 3-16</inkml:trace>
  <inkml:trace contextRef="#ctx0" brushRef="#br0" timeOffset="4696.2686">2874 10164 119 0,'-29'4'40'16,"6"21"1"-16,-11-2-2 15,4 14-34-15,4 2-3 16,8 2-1-16,7 2-2 15,6-3 0-15,10-3-3 16,5-14-5-16,19 3-18 16,-7-25-13-16,11-2-2 15,-5-19-1-15,7-4 4 16</inkml:trace>
  <inkml:trace contextRef="#ctx0" brushRef="#br0" timeOffset="5124.2931">2925 9940 92 0,'-22'-9'40'15,"11"17"1"-15,-2-3-2 0,17 8-14 16,-1 0-23-16,12 1-1 16,7 3-1-16,4 3 1 15,2 4-1-15,0 1 0 16,-6 7 1-16,-4 2 0 15,-10 7 0-15,-7 4 0 16,-8-1 0-16,-5 3 1 16,-6-7-1-16,0-1 1 15,0-9-2-15,5-6 1 16,2-13-1-16,11-11 1 15,6-15 1-15,11-9-2 16,5-8 0-16,7-6 0 16,4-2 0-16,3-2 0 15,-3 8 0-15,0 6 0 0,-9 14 0 16,-7 14 0-16,-7 17 0 15,-12 11 0-15,-5 10 0 16,-3 9 0-16,-4 0 0 16,1 2 0-16,8-1-5 15,-1-14-3-15,20 0-8 16,-3-26-6-16,26 6-10 15,-3-26-9-15,16-2-1 16,-5-17-1-16</inkml:trace>
  <inkml:trace contextRef="#ctx0" brushRef="#br0" timeOffset="5469.3128">3628 10072 112 0,'-23'7'40'0,"11"10"2"16,-10-7-2-16,8 6-32 15,-8 3-1-15,5 4-3 16,1-1-2-16,3-3-2 16,6 2 0-16,6-5 0 15,8-2 0-15,10-4 0 16,5 1 0-16,5 0 0 15,0-1 0-15,2 2 0 16,-1 1 0-16,-7 1 0 16,-8 3 0-16,-10 3 0 15,-8-1 0-15,-11-1 0 16,0 4 0-16,-7-7 0 15,0 1-7-15,-4-9-4 0,9 9-5 16,-10-21-6-16,19 15-11 16,-13-15-10-16,8 2-1 15,-6-5 2-15</inkml:trace>
  <inkml:trace contextRef="#ctx0" brushRef="#br0" timeOffset="6401.3661">614 14677 64 0,'12'-10'37'16,"-9"-4"-2"-16,-3 14 1 16,0 0-30-16,3 13 0 15,-14 4-1-15,-2 14 0 16,-9 8-1-16,0 9-1 15,-7 5 0-15,-5 8-1 16,-3 2 0-16,-2 8-1 0,-5-3 1 16,1 2-3-16,-3-2 3 15,5-5-1-15,0-8 0 16,17-9 0-16,11-12 0 15,13-11 0-15,18-13 0 16,12-9 0-16,16-12 0 16,5-4 0-16,15-3-2 15,1-4 0-15,1 1-1 16,0-3-1-16,1 4-2 15,0-1-1-15,3 4-3 16,-6-13-8-16,4 17-22 16,-12-12 0-16,4 13 0 15,-13-10 1-15</inkml:trace>
  <inkml:trace contextRef="#ctx0" brushRef="#br0" timeOffset="6611.3781">1195 15053 63 0,'0'0'37'16,"-17"-4"0"-16,11 19 0 15,-8 0-32-15,6 17 0 16,-6 6-2-16,1 14-1 16,1 3 0-16,2 5 0 15,2-3-2-15,7-8 0 16,5-3-3-16,2-23-5 15,19-5-29-15,-7-28 0 16,15-7-3-16,-5-24 1 16</inkml:trace>
  <inkml:trace contextRef="#ctx0" brushRef="#br0" timeOffset="6768.3871">1287 14667 76 0,'-34'-17'42'0,"-9"6"-4"15,11 20 0-15,-2 11-34 16,11-8-15-16,23 11-27 15,6-10 1-15,23 15-5 16,3-9 1-16</inkml:trace>
  <inkml:trace contextRef="#ctx0" brushRef="#br0" timeOffset="7339.4198">1602 15118 64 0,'-23'21'38'0,"6"7"-1"16,-7-6-1-16,9 5-32 15,0-1-1-15,7 2 0 16,-1-4-1-16,4 4 1 16,1-7-1-16,4-4 0 15,2-4-1-15,-2-13 0 16,0 0 0-16,16-10-1 15,-7-9 0-15,1-9-1 16,4-6 0-16,-1-9 0 16,2-4 0-16,3-3 0 15,-3 3 0-15,-1 2 0 0,1 7 1 16,0 9-1-16,3 6 1 15,1 10 0-15,3 12 0 16,1 9 0-16,2 6 0 16,1 5-1-16,3 6 1 15,-7 5 0-15,0 1-1 16,-8 6 1-16,-4 0-1 15,-10 1 1-15,-9-4 0 16,-6 0 0-16,-8-5 0 16,-6-3 0-16,-5-4 1 15,-1-8-1-15,2-5 1 16,0-3 0-16,2-3 0 15,4 1 0-15,4 3 0 16,4 5 0-16,0 7 0 16,0 11 1-16,3 11 0 0,-6 12-2 15,-1 12 1-15,-1 5-1 16,-1 6 1-16,1-2-2 15,3-5 0-15,3-11-5 16,11-4-9-16,-4-31-24 16,21-9 0-16,0-29-2 15,19-13 0-15</inkml:trace>
  <inkml:trace contextRef="#ctx0" brushRef="#br0" timeOffset="7555.4321">2062 15037 68 0,'8'27'42'0,"-18"5"-1"16,2 19 0-16,-14-4-36 16,7 8-1-16,0 1-2 15,5-7-2-15,1-3-2 16,7-12-1-16,8-5-4 15,-6-29-7-15,29 8-25 16,-15-28-1-16,13-3-1 16,-8-20 2-16</inkml:trace>
  <inkml:trace contextRef="#ctx0" brushRef="#br0" timeOffset="7670.4386">2111 14840 65 0,'-10'-22'37'0,"-3"10"-5"15,3 12-25-15,6 14-41 0,4-14-3 16,18 24 0-16</inkml:trace>
  <inkml:trace contextRef="#ctx0" brushRef="#br0" timeOffset="8166.4671">2824 15050 41 0,'-26'-4'37'16,"-7"-7"1"-16,4 7 0 16,-8-3-20-16,3 11-13 0,-6 2 0 15,-2 10-2-15,-8 11 1 16,-1 14 0-16,-3 6 0 15,2 5-1-15,2-2 0 16,10-1 0-16,14-7-1 16,16-11-1-16,20-17 0 15,22-20 0-15,21-21 0 16,16-14-1-16,10-15 0 15,5-10 0-15,3-8 0 16,-7-6 0-16,-8 2 1 16,-14 4 1-16,-14 7 0 15,-13 8-1-15,-15 13 1 16,-10 16 0-16,-11 16 0 15,-9 21 0-15,-8 17-3 0,-7 21-1 16,-1 18 1-16,-3 13 0 16,0 8-1-16,8 6-1 15,9 0-2-15,5-13-3 16,20 2-6-16,0-32-14 15,26-4-13-15,1-26-2 16,20-13 2-16</inkml:trace>
  <inkml:trace contextRef="#ctx0" brushRef="#br0" timeOffset="8503.4862">3293 14828 71 0,'-34'27'41'0,"-8"-4"0"16,8 14-1-16,3-8-37 15,8 2-1-15,4-5 0 16,12 1 0-16,7-8 0 16,12-4-1-16,5-3 0 15,7-3 0-15,5-4-1 16,4-3 1-16,0-1-1 15,3 0-1-15,-1 4 1 16,-7 1-1-16,-4 6 1 16,-7 5 0-16,-7 7-1 15,-11 2 1-15,-11 5 0 16,-5 4 0-16,-10-3 0 15,-4 2-1-15,-2-3-3 0,-8-15-8 16,16 11-21-16,-12-19-8 16,11 1-2-16,-10-14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43:15.7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13508 4715 54 0,'10'-17'34'0,"-2"5"-1"16,-10-6 0-16,2 18-22 15,-13-32-3-15,4 17-1 16,-12-8-1-16,3 6-2 15,-15 4 0-15,1 5-1 16,-10 6-1-16,-3 12 1 16,-12 13-1-16,-4 14 1 15,-10 12-2-15,3 15 1 16,-4 7 1-16,4 9-1 15,5 3 1-15,11 4-1 0,15-5 0 16,17-7-1-16,20-11 1 16,23-10-2-16,20-17 0 15,20-14 0-15,12-15 0 16,10-16 0-16,6-12 0 15,-2-9 0-15,-4-4 0 16,-13-4 1-16,-14 5-1 16,-17 2 0-16,-12 7 0 15,-14 6 0-15,-15 17 0 16,0 0 0-16,-19 22 0 15,-2 5 0-15,-1 9-1 16,-1 7 1-16,5 7-1 16,2-4-2-16,10 4-2 0,5-21-16 15,22 5-16-15,3-21 0 16,20-11-2-16,7-21 1 15</inkml:trace>
  <inkml:trace contextRef="#ctx0" brushRef="#br0" timeOffset="233.0133">14155 4351 101 0,'-22'47'37'16,"-14"14"-1"-16,4 28-3 15,-7 12-30-15,-2 15-2 0,-1 8 1 16,3 3-2-16,7 0-1 16,8-9-1-16,12-9-5 15,0-27-26-15,24-10-4 16,2-26 0-16,21-17-1 15</inkml:trace>
  <inkml:trace contextRef="#ctx0" brushRef="#br0" timeOffset="614.035">14358 5036 94 0,'-15'29'36'0,"-10"3"4"0,5 19-3 16,3-4-32-16,-6 9-2 15,3-3 2-15,7 2-2 16,8-8-1-16,10-6 1 16,13-13-2-16,15-13 0 15,11-15 0-15,9-13-1 16,7-13 1-16,5-9 0 15,-2-10-1-15,-2-3 1 16,-11 1-1-16,-6 2 1 16,-15 5-2-16,-8 9 1 15,-10 12 0-15,-11 19 0 16,0 0 0-16,-16 14-1 15,-2 12 1-15,-2 10-1 16,1 4 0-16,4 3-3 0,10 3-1 16,0-14-11-16,20 7-22 15,2-17-1-15,17 0 0 16,1-14-1-16</inkml:trace>
  <inkml:trace contextRef="#ctx0" brushRef="#br0" timeOffset="881.0504">15339 5129 111 0,'-52'17'40'16,"5"15"0"-16,-14-6-3 0,8 12-34 15,3 6 0-15,11 0-1 16,9 2-2-16,11-1 0 16,17-4-2-16,8-6-2 15,22-4-2-15,9-18-7 16,19 3-24-16,1-17-3 15,12 0 1-15,-5-19-1 16</inkml:trace>
  <inkml:trace contextRef="#ctx0" brushRef="#br0" timeOffset="1181.0675">15662 5218 100 0,'-12'7'38'16,"-16"-1"2"-16,5 18-2 0,-10 1-33 15,4 9 1-15,2 3-3 16,6 6 0-16,2 0-1 15,9 0 0-15,10-3-1 16,10-8 0-16,9-5-1 16,6-9 0-16,8-8 0 15,3-12 0-15,3-8 0 16,0-10-1-16,1-11 1 15,-8-6-1-15,-2-4-1 16,-9-8-1-16,-4 3-1 16,-10-4-2-16,2 9-1 15,-14-7-11-15,10 24-20 16,-12-6 1-16,10 17-2 15,-4 1 3-15</inkml:trace>
  <inkml:trace contextRef="#ctx0" brushRef="#br0" timeOffset="1533.0877">16261 5158 105 0,'-18'-6'39'15,"-10"3"1"-15,1 9-1 16,-13-4-34-16,7 6-1 15,-1 5-1-15,2 5-1 16,2 3 0-16,8 5-1 16,8 4 0-16,9-1-1 15,10-2 1-15,13-1-1 16,7-5 0-16,8-3 0 0,5-4 0 15,0-2 0-15,-2-4 0 16,-5 1 0-16,-9 3 0 16,-9 1 0-16,-12 6 0 15,-10 2-1-15,-10 3 1 16,-6 2-1-16,-3 2 0 15,-1-6-2-15,5 3-3 16,0-14-6-16,20 1-25 16,4-12-4-16,13-6 2 15,5-15-3-15</inkml:trace>
  <inkml:trace contextRef="#ctx0" brushRef="#br0" timeOffset="1885.1078">16412 5343 102 0,'-8'24'39'16,"-3"-14"2"-16,17 6-1 16,-6-16-36-16,29 5 0 15,1-11-1-15,12-7 0 16,6-3-1-16,1-6-1 15,-4-4 0-15,-3-2 0 16,-12-2 0-16,-9 1-1 16,-12 1 0-16,-16 3 1 15,-11 8-1-15,-10 7 1 16,-10 11 0-16,-5 13-1 15,-4 16 1-15,-3 11 0 0,1 14 1 16,7 4-1-16,11 4-1 16,9-5 0-16,15-3-1 15,15-17-4-15,29-4-18 16,5-31-18-16,22-13-2 15,1-23 0-15,15-14-2 16</inkml:trace>
  <inkml:trace contextRef="#ctx0" brushRef="#br0" timeOffset="12602.7208">4726 5005 64 0,'0'0'34'16,"6"-12"-2"-16,1 23-8 16,-21-7-11-16,8 18-4 15,-8 1-2-15,3 13-3 0,-6 7 1 16,3 12-3-16,-1 7 2 15,-2 8-2-15,1 4 1 16,4 0-2-16,2-7-1 16,0-7 1-16,6-10 0 15,3-14 0-15,1-16 0 16,0-20 1-16,10-15 0 15,2-21-1-15,-2-17 2 16,5-10-2-16,-1-13-1 16,0-10 2-16,0-5-3 15,-4 2 1-15,1 8 0 16,-3 13 0-16,-4 10-1 15,1 15 2-15,-5 14-1 16,0 20 0-16,0 9 1 0,1 30-1 16,2 7 2-16,1 6-1 15,5 3 1-15,5 6-2 16,10-3 2-16,7-8-2 15,6-10 2-15,10-15-2 16,10-13 1-16,3-13-1 16,4-13-1-16,0-10 2 15,-5-7-2-15,-3-3 2 16,-11 1-2-16,-9 5 2 15,-12 7-2-15,-9 12 1 16,-15 18 0-16,-3 14 1 16,-10 20 0-16,-7 15-2 15,-1 13 2-15,0 10-1 16,3 11 0-16,5-2-2 0,11 1-1 15,6-13-4-15,22 2-7 16,-1-28-24-16,26 0 0 16,-1-20-1-16,13-4-1 15</inkml:trace>
  <inkml:trace contextRef="#ctx0" brushRef="#br0" timeOffset="12949.7406">5846 5368 99 0,'-29'-7'37'15,"7"20"2"-15,-10-2-9 16,3 23-26-16,1 6 0 0,5 8-2 16,1 2 1-16,11 3-1 15,7-2 0-15,6 0-1 16,14-15 0-16,9-4-1 15,14-16 1-15,4-9-1 16,6-12 0-16,-1-9 0 16,1-10 0-16,-6-11 0 15,-9-2 0-15,-6-7-1 16,-13-1 1-16,-10 0-1 15,-9 4 0-15,-11 7 0 16,-2 7 0-16,-6 5 0 16,-3 9-2-16,1 4-2 15,13 17-11-15,-3-9-22 16,15 1 1-16,0 0-2 15,30 6 1-15</inkml:trace>
  <inkml:trace contextRef="#ctx0" brushRef="#br0" timeOffset="13354.7638">6425 5379 92 0,'-24'19'38'15,"5"13"0"-15,-12-4 0 16,7 10-34-16,-2 2 1 15,8 4-2-15,4 0 0 16,6 4-1-16,9-7 0 16,6-4-1-16,12-10 0 15,5-6-1-15,8-13 1 0,2-11-1 16,3-10 0-16,2-12 0 15,-3-5 0-15,4-12 1 16,-10-1-1-16,1-4 0 16,-6 3 0-16,-4 5 1 15,-6 7-1-15,-3 11 0 16,-12 21 0-16,0 0 0 15,-5 16 0-15,-5 17 0 16,-1 6 0-16,1 5-1 16,5 1-1-16,8-5 0 15,11-7-2-15,8-23-7 16,27-6-20-16,1-29-8 15,22-11 1-15,1-23-2 16</inkml:trace>
  <inkml:trace contextRef="#ctx0" brushRef="#br0" timeOffset="13550.775">7372 4817 83 0,'-36'35'37'16,"10"24"0"-16,-13 13 2 15,10 19-30-15,-8 9-3 16,7 5-4-16,2 4 0 15,6-3-2-15,2-7-1 16,9-14-1-16,11-6-8 16,-10-24-24-16,19-11-2 15,-8-22 0-15,9-12-2 0</inkml:trace>
  <inkml:trace contextRef="#ctx0" brushRef="#br0" timeOffset="13721.7848">7021 5504 101 0,'-16'-9'39'16,"-6"0"1"-16,22 9-1 15,-11 20-34-15,24-14-2 16,18-9-3-16,14-11-2 16,19-4-9-16,-1-24-20 15,20-1-9-15,-2-15 1 16,6 3-2-16</inkml:trace>
  <inkml:trace contextRef="#ctx0" brushRef="#br0" timeOffset="14061.8043">7727 4756 99 0,'-36'60'40'0,"-13"8"2"16,3 25-2-16,-9-4-35 16,16 19-1-16,-4-3 1 15,16-1-3-15,4-10 1 16,12-5-3-16,10-14 1 15,12-21 1-15,10-17-3 16,4-19 1-16,9-17 0 16,3-15 0-16,2-10 0 15,-3-11 1-15,0-3 0 16,-4 2-2-16,-5 9 2 15,-6 8 0-15,-7 15 1 0,-14 4-1 16,9 33-1-16,-11 3 0 16,-2 11-2-16,0 1-2 15,13 11-8-15,-9-20-6 16,23 13-5-16,-14-27-12 15,24-2-8-15,0-20 0 16,19-9 1-16</inkml:trace>
  <inkml:trace contextRef="#ctx0" brushRef="#br0" timeOffset="21125.2083">9072 4636 22 0,'-14'-1'30'0,"-1"-2"3"16,0 9-1-16,-13-8-15 16,10 17-1-16,-18-7-3 15,8 14-2-15,-10-9-3 16,6 13-2-16,-3-4-3 15,7 2 0-15,0 2-1 16,10 1-1-16,8-5 0 16,8 0-1-16,10 0 0 0,8 0 1 15,11 0-1-15,7 1 0 16,3-1 0-16,0 2 0 15,2-1 0-15,-2 1-1 16,-4-1 3-16,-10 1-3 16,-12 1 3-16,-9 3-2 15,-12 2 2-15,-6 3-2 16,-12-1 2-16,-6-1-2 15,-1-1 0-15,-2-3 0 16,3-4-3-16,6-13-3 16,18 5-9-16,1-21-21 15,19 3 1-15,7-16-2 16,16 0 1-16</inkml:trace>
  <inkml:trace contextRef="#ctx0" brushRef="#br0" timeOffset="21539.2319">9413 4976 69 0,'0'0'34'0,"-16"-8"0"16,3 15 2-16,-17-4-29 15,0 18-1-15,-3 2 1 16,3 9-4-16,-5 4 2 15,5 7-2-15,1-3 1 16,7 2-2-16,8-7 2 16,13-6-3-16,1-9 1 15,13-13-1-15,12-18 1 16,9-12-1-16,11-10-2 0,3-11 3 15,3-6-3-15,-4-4 2 16,2 0-2-16,-7 6 1 16,-13 7-1-16,-5 11 1 15,-10 13 1-15,-14 17-1 16,0 0-1-16,1 32 2 15,-7 4 0-15,-4 4-1 16,0 5 1-16,6 1-3 16,4-3 1-16,9-11-3 15,14-6-1-15,2-29-13 16,24 0-20-16,1-26 2 15,16-8-3-15,-1-22 2 16</inkml:trace>
  <inkml:trace contextRef="#ctx0" brushRef="#br0" timeOffset="21749.244">10177 4351 98 0,'-17'21'38'0,"-13"12"0"16,2 28-1-16,-11 12-34 15,3 12 0-15,-1 9-2 16,5 0-1-16,6-1 1 15,4-3-3-15,9-5 1 16,6-16-3-16,15-8-1 16,4-26-8-16,24-6-23 15,-4-24 0-15,18-11-3 16,-4-20 4-16</inkml:trace>
  <inkml:trace contextRef="#ctx0" brushRef="#br0" timeOffset="21929.2542">10401 4876 94 0,'-15'6'36'0,"1"21"0"15,-11 5 2-15,0 16-36 16,1 3 2-16,3 6-4 16,4 1 2-16,5-5-4 15,10-3-1-15,2-23-15 16,18 1-20-16,4-22 2 15,12-7-2-15,1-21 1 16</inkml:trace>
  <inkml:trace contextRef="#ctx0" brushRef="#br0" timeOffset="22371.2794">10521 4688 73 0,'-13'-3'38'0,"-5"1"-1"15,18 2 0-15,-18 7-19 16,18-7-19-16,0 0 1 15,21 4-3-15,-3 2 0 16,-1-3-1-16,7 5 0 16,-6 0 1-16,2 9 0 15,-6 0 1-15,-3 5 2 16,-4 7 1-16,-6 0 1 15,-2 8 1-15,-3-2 0 16,-2 12 1-16,-3-2 1 16,3 6-2-16,0-1 2 0,4 2-3 15,2-7 2-15,5-2-1 16,0-12 1-16,7-5-2 15,2-17 1-15,8-12-1 16,1-15-1-16,3-10 2 16,3-14-3-16,0-6 1 15,1-9-2-15,-3-3 1 16,0 4-1-16,-6 3 0 15,-5 9-3-15,-8 10 0 16,3 14 0-16,-8 8-3 16,7 24-11-16,-10-12-19 15,13 31 0-15,-6-10-3 16,13 8 4-16</inkml:trace>
  <inkml:trace contextRef="#ctx0" brushRef="#br0" timeOffset="22755.3014">11342 4955 75 0,'0'0'37'0,"-6"-16"0"16,-6 18 3-16,-17 1-25 16,1 14-8-16,-11 4-1 15,1 13-2-15,-5 4 2 16,5 10-3-16,-2 0 1 15,9 2-2-15,9-4 1 16,8-7-2-16,15-10 1 16,18-11-1-16,12-16 0 0,12-12 0 15,13-12-1-15,3-14 1 16,3-6-2-16,0-6 1 15,-8-1-1-15,-8 3 1 16,-11 5-1-16,-14 13 1 16,-14 10-2-16,-7 18 2 15,-21 15 1-15,-2 13-1 16,-5 9 2-16,-1 9-3 15,6 6 2-15,3-1-4 16,15-3-1-16,1-19-15 16,27 4-19-16,-1-22-3 15,18 0 1-15,-2-22-3 16</inkml:trace>
  <inkml:trace contextRef="#ctx0" brushRef="#br0" timeOffset="23552.3471">9295 5870 68 0,'2'-13'34'15,"-2"13"2"-15,0 0 0 16,0 0-23-16,0 0-3 15,0 0-4-15,-7 13 2 16,-1 7-6-16,-7 8 3 16,1 10-3-16,-5 8 1 15,0 7-2-15,-3 6 3 16,0 2-2-16,0-1-1 15,3-3 0-15,5-8 0 16,5-10 0-16,4-9 0 16,8-12 0-16,-3-18 0 15,30-8-1-15,-1-14 1 16,8-9 0-16,2-9 1 0,6-1-2 15,-1-4 1-15,2 6 0 16,-7 1 0-16,-7 12-1 16,-8 11 1-16,-7 13-1 15,-7 11 0-15,-6 12 0 16,-6 5 0-16,-4 9 0 15,0 2 0-15,0 1-1 16,5-3-2-16,3-8 0 16,10-3-3-16,4-15-5 15,22-4-26-15,-5-14-1 16,16 1 1-16,-5-14-2 15</inkml:trace>
  <inkml:trace contextRef="#ctx0" brushRef="#br0" timeOffset="23934.3689">9948 6117 88 0,'0'0'37'0,"-28"-18"1"15,12 20 1-15,-16-2-19 16,7 13-15-16,-4 4 0 16,5 8-1-16,-3 6-2 15,5 7 0-15,4 1 0 16,3 0-1-16,4-1 0 15,7-4 0-15,6-4-1 16,6-10 1-16,7-8-1 16,7-10 1-16,3-6-1 15,3-8 0-15,3-6 1 16,2-8-1-16,-3-3 0 15,-1-2 1-15,-4 0-1 0,-5 3 0 16,-4 3 0-16,-7 7 0 16,-2 6 0-16,-7 12 0 15,0 0 0-15,-12 20 0 16,2 0-2-16,0 7 0 15,8 4-1-15,0-1-2 16,12 0 0-16,2-9-3 16,19 2-5-16,-5-20-23 15,26 2-2-15,-5-15 2 16,15-4-1-16</inkml:trace>
  <inkml:trace contextRef="#ctx0" brushRef="#br0" timeOffset="24234.3861">10513 6116 102 0,'-16'-17'37'0,"-1"17"2"0,-17-1-1 15,4 17-29-15,-9 5-2 16,4 6-2-16,0 5-2 16,6 1 0-16,10-1-1 15,6-3 0-15,17-7-1 16,15-5-1-16,11-9 1 15,11-4-1-15,7-5 0 16,3-5 0-16,0 2 0 16,-6 3 0-16,-8 4 0 15,-15 6 0-15,-13 8 0 16,-18 6 0-16,-14 7-1 15,-7 5 0-15,-9 2-1 16,-3-4-1-16,2 4-6 16,-6-15-25-16,24 2-6 0,-2-15 2 15,24-9-3-15</inkml:trace>
  <inkml:trace contextRef="#ctx0" brushRef="#br0" timeOffset="25243.4438">8779 7122 82 0,'0'0'36'0,"-10"-12"-1"0,10 12 2 15,-16 16-26-15,10 6-5 16,-9 8-1-16,4 13-1 15,-5 10-1-15,-1 16 1 16,-3 9 0-16,-3 10-1 16,-1 2 0-16,-1 2-1 15,1-8-1-15,3-5 0 16,5-14 0-16,2-10 0 15,6-22-1-15,7-16 1 16,1-17 0-16,14-19 0 16,-1-13 0-16,7-18 1 15,-1-11-1-15,0-14 0 16,1-7 0-16,1-8 0 15,-3-1-1-15,0 1 1 16,-1 7-1-16,1 8 1 0,-3 13-1 16,2 8 1-16,-2 10-1 15,0 15 1-15,4 10-1 16,0 9 0-16,1 9 0 15,2 9 2-15,2 10-2 16,1 13 0-16,-1 13 0 16,-1 11 0-16,-1 13 0 15,-4 9 0-15,-6 10-2 16,-1 4 2-16,-7 1 0 15,-1-2-1-15,-3-9 0 16,-1-6-1-16,-1-12-1 16,-1-17-1-16,5-13-1 15,-4-18-1-15,2-15-1 16,3-12-2-16,2-5 0 0,-11-19 1 15,3-1 0-15,-12-11 3 16,-5 1 0-16,-9-4 3 16,-5 1 4-16,-3 8 2 15,-10 2 3-15,9 14 0 16,-4-1 1-16,12 17-1 15,2-1 1-15,16 15-2 16,12-4-2-16,0 0-1 16,31 2-1-16,3-7-1 15,13 0-1-15,6-3-2 16,12-2-1-16,1-5-1 15,7 9-6-15,-11-14-16 16,9 13-13-16,-15-8 2 16,0 9-2-16,-13-6 3 0</inkml:trace>
  <inkml:trace contextRef="#ctx0" brushRef="#br0" timeOffset="25781.4746">9436 7475 104 0,'-10'23'37'0,"-8"-2"2"16,9 14-1-16,-7 0-33 15,4 10 0-15,-3 2-1 16,1 5-1-16,-2-2 0 16,4 0-1-16,2-7 0 15,1-5-1-15,3-10 0 16,6-10-1-16,0-18 1 15,12 4-1-15,5-21 1 16,3-10-1-16,4-12 1 0,-1-8-1 16,5-4 0-16,-3-5 0 15,0 3 1-15,-6 6-1 16,-2 7 0-16,-6 10 0 15,-4 13 0-15,-7 17 0 16,0 0 1-16,0 25-1 16,-4 1 0-16,-2 9 0 15,1-1 0-15,3 2 0 16,2-2 0-16,3-9 0 15,8-9 0-15,6-10 0 16,5-14 1-16,6-10-1 16,5-8 1-16,5-9 0 0,1-3-1 15,-1 1 0-15,-4 2 1 16,-5 5-1-16,-6 9 0 15,-5 8 0-15,-7 11 0 16,-7 15 2-16,-8 9-2 16,-2 9 0-16,-3 7 0 15,1 3-2-15,1 5 1 16,2-2-2-16,7 1-1 15,3-14-3-15,16 4-8 16,-10-26-17-16,23 5-8 16,-5-19 1-16,13 0-1 15</inkml:trace>
  <inkml:trace contextRef="#ctx0" brushRef="#br0" timeOffset="26338.5064">10206 7572 103 0,'0'0'39'16,"-19"12"0"-16,9 10 0 15,-10 6-34-15,6 4 0 16,-1 3-1-16,5 3 0 16,1-1-2-16,8-4 0 15,4-5 0-15,7-4-1 16,5-10 0-16,7-8 0 15,3-10 0-15,9-6 0 16,-1-10-1-16,2-5 0 16,0-5 1-16,-1-5-1 15,-6-3 0-15,-1 0-1 16,-5 5 1-16,-5-1 0 0,-3 10-1 15,-5 3 1-15,-9 21-1 16,0 0 1-16,0 0-1 16,-7 39 1-16,-5 9 0 15,-3 11-1-15,-2 20 0 16,-4 13 0-16,-6 14 0 15,-1 7 1-15,-1 4-1 16,0-4 0-16,-3-6 1 16,3-8 0-16,-4-19 0 15,7-10 1-15,0-21-1 16,2-19 1-16,0-18-1 15,2-15 1-15,2-14 0 16,-1-16-1-16,8-14 1 16,5-18-1-16,8-4 0 0,6-5 0 15,13 2 1-15,6-3-2 16,11 1 2-16,6 5-3 15,8 12-1-15,-4 7-4 16,11 17-13-16,-13-9-17 16,11 11-2-16,-8-10 0 15,7 12-3-15</inkml:trace>
  <inkml:trace contextRef="#ctx0" brushRef="#br0" timeOffset="26762.5307">10863 6857 97 0,'0'0'37'15,"-1"35"2"-15,-5 20 0 16,-15 18-29-16,-2 17-8 15,-5 9 1-15,-2 16-1 16,3 3-1-16,2-3 0 16,9-10-2-16,7-12-2 15,17-11-4-15,5-25-24 16,21-8-7-16,3-24 0 15,14-11-2-15</inkml:trace>
  <inkml:trace contextRef="#ctx0" brushRef="#br0" timeOffset="27200.5557">11257 7573 101 0,'-5'-27'38'15,"7"9"1"-15,-12-9-1 16,1 12-34-16,-3 1 1 15,1 12-1-15,-10 7 0 16,-3 11 0-16,-10 12-1 16,1 12 0-16,-8 5-1 15,5 6 0-15,-1-1 0 16,8 1-1-16,8-8 0 15,8-8 0-15,16-11 0 16,11-14-1-16,11-12 2 16,10-13-2-16,8-11 0 15,3-6 0-15,2-8 0 16,0-2 0-16,-5 2 0 0,-8 3 0 15,-7 7 0-15,-9 7 0 16,-8 12 0-16,-11 11 0 16,-4 15 0-16,-7 8 0 15,-4 9 0-15,-2 3 0 16,2 8-2-16,1 0 0 15,10-1-1-15,0-6-3 16,17-1-3-16,-1-23-11 16,24 7-18-16,-7-19-2 15,13 0 1-15,-3-16-2 16</inkml:trace>
  <inkml:trace contextRef="#ctx0" brushRef="#br0" timeOffset="27547.5756">11682 7453 109 0,'5'-15'40'0,"-14"4"0"15,9 11 0-15,-21 22-36 16,1 3 1-16,-4 5-3 16,-3 10 1-16,0 1-2 15,3 3 0-15,4-1 0 16,9-5 0-16,7-6 0 15,12-9-1-15,9-9 0 16,8-5 0-16,6-7 0 16,2-7 0-16,0-1 0 15,-1 0-1-15,-6 3 1 16,-5 4 0-16,-10 6-1 15,-9 7 1-15,-11 7 0 16,-6 3 0-16,-7 6-1 0,-5 1 0 16,-2-1 0-16,0-2-2 15,7-3-3-15,1-17-8 16,22 2-23-16,-1-10-3 15,25-20 0-15,-3-9-1 16</inkml:trace>
  <inkml:trace contextRef="#ctx0" brushRef="#br0" timeOffset="27923.5971">11949 7580 117 0,'-14'30'41'16,"-5"-13"0"-16,20 9-6 0,-1-26-32 15,28 13 0-15,0-16-1 16,15-7-1-16,0-6 0 16,3-3 0-16,2-6-1 15,-8-2 0-15,-6 1 0 16,-11 0 1-16,-13-1-1 15,-11 4 0-15,-12 4 0 16,-10 4 1-16,-12 11-1 16,-6 11 1-16,-7 9 0 15,-3 17 0-15,3 9 0 16,1 10 0-16,9 7 0 15,8 3 1-15,15-2-2 16,16-8 0-16,18-10 0 0,15-12 0 16,21-12-6-16,5-23-9 15,25 3-18-15,-10-22-10 16,14-7 0-16,-8-13-2 15</inkml:trace>
  <inkml:trace contextRef="#ctx0" brushRef="#br0" timeOffset="44471.5436">20576 6687 92 0,'-2'-26'35'0,"11"4"-1"15,-3-12-3-15,12 7-26 16,-7-7 1-16,3 0-3 15,-8-11 2-15,-4-6-2 16,-11-15 1-16,-10-2-1 16,-13-10-3-16,-12-3 3 15,-9-1-3-15,-4 12 1 16,-1 12-2-16,5 15 2 15,5 27 0-15,8 23-2 16,11 25 3-16,12 26-3 16,9 21 2-16,1 7 1 15,4 6-1-15,-4 2-2 0,-6-9 0 16,-6-12 2-16,-14-23-2 15,-10-24 1-15,-11-25 0 16,-11-22 1-16,-10-24 0 16,-5-17-1-16,-1-15 2 15,3-3-1-15,7 0 0 16,11 8-1-16,11 12 0 15,14 15-3-15,22 29-5 16,13 16-24-16,14 29-7 16,12 11-1-16,16 20-1 15</inkml:trace>
  <inkml:trace contextRef="#ctx0" brushRef="#br0" timeOffset="45177.584">20095 7339 94 0,'9'-23'38'0,"-14"-5"1"16,-1 5-2-16,-20-1-33 15,-10-6 1-15,-17-3-2 16,-12 1 1-16,-13-3-1 16,-5 3-1-16,2 3 0 15,9 9 0-15,6 6 0 16,18 11-1-16,19 14 0 15,23 10 0-15,20 10 0 16,20 4-1-16,13 10 0 16,10-1 0-16,10 1 0 15,9-2 0-15,-2-4 1 16,-2-3-2-16,-10-7 1 15,-5-4 0-15,-15-8 0 16,-12-2 1-16,-17-7-1 0,-13-8 1 16,-14 10-1-16,-14-6 1 15,-3 4-1-15,-4 10 1 16,-1 10-1-16,9 14 1 15,9 13-1-15,14 12 1 16,11 13-1-16,14 4 0 16,10 5 0-16,9-6 0 15,3-5 0-15,-1-11 0 16,-4-10 0-16,-10-11-1 15,-12-16 1-15,-15-10 1 16,-19-12-1-16,-14-8 1 16,-16-10-1-16,-14-4 0 15,-8 3 1-15,-3 0-1 16,4 11-3-16,2 11 0 0,13 20-3 15,7 8-6-15,29 29-12 16,-2-3-11-16,28 20-4 16,1-3 0-16,20 10 0 15</inkml:trace>
  <inkml:trace contextRef="#ctx0" brushRef="#br0" timeOffset="45584.6072">20146 9055 120 0,'11'-32'41'0,"-18"-13"-2"15,0 6 0-15,-15-8-38 16,-9 4 2-16,-12-2-3 16,-8 4 3-16,-8 3-3 15,-5 7 1-15,1 11 1 0,1 12-1 16,8 16 0-16,9 17 0 15,14 16 2-15,16 16-3 16,21 13 0-16,15 13 0 16,15 8 0-16,15 1 0 15,10-2 0-15,5-7 0 16,2-8 0-16,-4-11 0 15,-6-13 0-15,-11-14 0 16,-16-17 0-16,-21-12 0 16,-10-8 0-16,-41-18 0 15,-7 1 0-15,-13-6 0 16,-10 7 0-16,-5 2 0 15,0 13-5-15,3 3-4 16,20 28-7-16,-3-3-7 0,36 29-9 16,1 0-10-16,28 15 1 15,11-1 1-15,21 11 2 16</inkml:trace>
  <inkml:trace contextRef="#ctx0" brushRef="#br0" timeOffset="45951.6282">20663 10566 99 0,'0'0'38'16,"-15"-11"1"-16,15 11-1 16,0 0-32-16,-11-4-1 15,-1 1 0-15,-4-2-1 16,-15-6 1-16,-8-3-2 15,-21-9 0-15,-13-4-2 16,-16-6 2-16,-15-5-2 16,-5 1 1-16,-1 5-2 15,3 9 0-15,11 13-3 16,21 20-2-16,15 13-1 15,32 31-13-15,7-5-10 16,36 25-13-16,6-5 1 0,29 7-2 16,3-11 4-1</inkml:trace>
  <inkml:trace contextRef="#ctx0" brushRef="#br0" timeOffset="46236.6446">20615 11209 90 0,'17'11'39'0,"-17"-11"2"16,10 8-1-16,-26-12-32 15,-2-2-1-15,-18-8-2 16,-9-2-1-16,-17-5-1 0,-10-3-1 15,-9-4 0-15,-10 3 1 16,-1-1-2-16,2 7 0 16,4 6-2-16,9 9-2 15,16 13-9-15,3 0-6 16,32 29-13-16,11-2-14 15,24 20 2-15,11 8-2 16</inkml:trace>
  <inkml:trace contextRef="#ctx0" brushRef="#br0" timeOffset="46890.682">18966 7306 89 0,'13'12'38'0,"-13"-12"-1"15,-12-5 4-15,-26-12-33 16,-8 1-1-16,-26-11-2 16,-18-3-2-16,-23-9 0 15,-12-2-1-15,-8 0-1 16,0 3-1-16,11 12-2 15,13 5-3-15,27 24-8 16,11 7-24-16,35 18-1 16,18 8-1-16,29 16-1 15</inkml:trace>
  <inkml:trace contextRef="#ctx0" brushRef="#br0" timeOffset="47288.7046">18374 7636 110 0,'-31'-4'39'0,"9"1"1"16,-17-12-2-16,0 7-36 16,-10 0 1-16,-4 1-1 15,-4-2 1-15,0 1-1 16,2 1-1-16,8 3 0 15,7 3 0-15,16 6 0 16,20 9 0-16,16 9-1 16,23 9 0-16,17 10 1 15,15 5-1-15,13 6 0 16,7 3 0-16,0 4 2 0,-5-3-2 15,-13-7 0-15,-20-9 1 16,-18-8-1-16,-26-9 1 16,-24-9-1-16,-20-11-1 15,-16-5 0-15,-16-4-2 16,-9 3 1-16,-1 9-3 15,-2 1-2-15,20 26-10 16,-2-3-12-16,31 31-10 16,14 3-1-16,27 21 1 15,17 3 0-15</inkml:trace>
  <inkml:trace contextRef="#ctx0" brushRef="#br0" timeOffset="47543.7193">19170 9180 110 0,'0'0'39'16,"-24"-26"0"-16,-7 19-1 16,-18-4-35-16,-17 7-1 15,-20-3 0-15,-15 2 0 16,-17-3 0-16,-7-3 0 15,-6-2-1-15,0 0-1 16,6 1-1-16,12-1-3 16,22 12-6-16,8-10-17 15,37 18-12-15,14-3 0 16,32 10-2-16,14-7 2 15</inkml:trace>
  <inkml:trace contextRef="#ctx0" brushRef="#br0" timeOffset="47735.7302">18445 8837 120 0,'12'-27'41'0,"-26"5"1"16,-1 20-1-16,-10 5-38 16,9 20-2-16,8 22-1 15,9 20-4-15,12 24-1 16,-2 4-13-16,25 29-12 15,-8-3-11-15,9 14 0 16,-8-6 0-16,2 1 1 16</inkml:trace>
  <inkml:trace contextRef="#ctx0" brushRef="#br0" timeOffset="48129.7528">18316 9891 114 0,'-12'-4'40'16,"-5"6"0"-16,16 24-1 16,6 6-37-16,0 13 0 15,4 6-1-15,7 9 0 16,6-4-1-16,7 1 1 15,5-4-2-15,4-9 2 16,2-10-2-16,3-10 2 16,-3-12-1-16,-3-16 0 15,-5-9 2-15,-9-12-1 0,-12-13 1 16,-16-7-1-16,-17-12 2 15,-16-2-2-15,-14 0 1 16,-13 5 1-16,-7 8-3 16,-6 12 0-16,3 18 0 15,9 23 0-15,9 28-3 16,14 18-4-16,27 37-11 15,2 1-4-15,34 35-13 16,4-1-7-16,20 12-3 16,4-9 4-16</inkml:trace>
  <inkml:trace contextRef="#ctx0" brushRef="#br0" timeOffset="48482.7728">18716 10963 109 0,'-28'-54'42'0,"-1"9"1"16,-7 2-1-16,10 15-37 15,-3 12-3-15,0 14-1 16,7 16 0-16,4 10 0 16,5 16-2-16,2 11 0 15,3 9 0-15,2 8 0 16,-3 4 0-16,0 1 0 15,-2-2 0-15,-6-4-1 16,-6-13 3-16,-7-11-1 16,-9-17 1-16,-6-16-1 15,-3-15 0-15,-5-16 0 0,-1-9 1 16,1-8-2-16,3-1 1 15,9 3-2-15,18 14-2 16,14 8-2-16,32 30-8 16,4 2-7-16,43 35-8 15,4 2-12-15,37 19-1 16,11 3 4-16,24 10-1 15</inkml:trace>
  <inkml:trace contextRef="#ctx0" brushRef="#br0" timeOffset="48691.7849">19431 12073 100 0,'-63'-21'40'16,"-7"6"1"-16,-24-5-1 0,2 7-38 16,-19 6 0-16,-5 6 0 15,-8 1-1-15,1-2-1 16,-2-2-2-16,6-4 0 15,9 4-4-15,6-11-6 16,28 12-14-16,3-13-14 16,28 8 0-16,15-3-1 15,30 11 1-15</inkml:trace>
  <inkml:trace contextRef="#ctx0" brushRef="#br0" timeOffset="49068.8065">18568 11670 106 0,'-30'-15'42'0,"-4"16"1"0,-9 5-3 16,17 17-36-16,8 24-3 16,12 25-3-16,16 27 0 15,12 15-2-15,18 20-1 16,7 11-1-16,10 12 0 15,3-1-2-15,2-4 2 16,-10-19-2-16,3-9-1 16,-19-32 0-16,-10-19 4 15,-17-25 4-15,-11-28 1 16,-19-20 2-16,-18-20 3 15,-12-9 2-15,-22-20 4 16,-1 5 0-16,-17-7-3 16,3 10-2-16,-4 0-2 0,7 15-2 15,10 10-2-15,10 10-2 16,18 20-5-16,8-2-8 15,35 27-10-15,-1-10-15 16,28 12 1-16,6-8-3 16,19 1 4-16</inkml:trace>
  <inkml:trace contextRef="#ctx0" brushRef="#br0" timeOffset="49226.8156">19169 13002 100 0,'0'0'38'0,"0"0"-1"15,-14 17-7-15,2 3-52 0,15 27-18 16,-4 3 1-16,4 13-2 16,-6-2 2-16</inkml:trace>
  <inkml:trace contextRef="#ctx0" brushRef="#br0" timeOffset="49616.8379">18909 13725 69 0,'-45'-23'40'0,"-14"-10"-1"15,0 10 2-15,-15-7-22 16,1 7-15-16,-2 3 0 16,2 6-1-16,3 0-1 15,8 8 0-15,10 5 0 0,10 7-1 16,21 5 0-16,18 16 0 15,20 10 0-15,20 12-1 16,16 11 1-16,23 12 0 16,17 10-2-16,13 11 1 15,4 12 0-15,-4 0-1 16,-11-3 1-16,-17-6 0 15,-21-5-1-15,-25-11 0 16,-32-13 1-16,-26-17 1 16,-28-13-2-16,-18-17 0 15,-14-7-1-15,-14-9 0 16,-2-5-1-16,-6-3-3 15,14 7-7-15,-5-11-6 16,31 21-8-16,-5-16-6 0,30 15-9 16,14-2 1-16</inkml:trace>
  <inkml:trace contextRef="#ctx0" brushRef="#br0" timeOffset="50039.8621">18546 14869 81 0,'-16'0'41'0,"-15"1"0"16,11 23-1-16,5 14-38 16,-5 24 0-16,-1 24-1 15,7 21 0-15,1 17 1 16,12 17-2-16,7 7 1 15,9 2-1-15,13-10 0 0,8-13-1 16,9-20 2-16,7-22-2 16,9-28 1-16,4-23 1 15,5-27 0-15,4-26-1 16,-3-22 1-16,-13-20 1 15,-17-19 0-15,-20-12-1 16,-26-10 1-16,-26-3-1 16,-30 3 1-16,-27 3 0 15,-21 16-1-15,-5 25 0 16,1 32-1-16,10 32 2 15,15 38-2-15,20 39-2 16,27 47-2-16,21 28-8 0,29 36-3 16,3-11-6-1,31 22-6-15,-18-27-8 0,25-2-5 16,-15-32-3-16</inkml:trace>
  <inkml:trace contextRef="#ctx0" brushRef="#br0" timeOffset="50212.872">17984 17154 87 0,'-66'-39'41'0,"13"4"-8"16,17 4-6-16,44 21-51 16,-13-9-12-16,32 21-9 15</inkml:trace>
  <inkml:trace contextRef="#ctx0" brushRef="#br0" timeOffset="70713.0444">21055 5671 82 0,'0'0'36'15,"0"0"-2"-15,10 13 0 0,9-15-32 16,10-2-1-16,8-4 1 15,8 0-1-15,3-7 1 16,7-2 0-16,2-5-1 16,1-6 1-16,-6-5 0 15,-1-1-1-15,-7-3 0 16,-7 0 1-16,-9-2-1 15,-13 3 0-15,-13 3-1 16,-9 5 1-16,-14 6 0 16,-6 11 0-16,-13 5 1 15,-5 13-1-15,-8 14 1 16,-6 13 0-16,-4 10 0 15,2 10 0-15,4 4-1 16,12 7 1-16,10-1-2 16,20-2 3-16,18-7-3 0,18-11 0 15,22-8-2-15,14-14 1 16,18-3-5-16,0-23-27 15,20-3-4-15,-4-19-1 16,6-3-1-16</inkml:trace>
  <inkml:trace contextRef="#ctx0" brushRef="#br0" timeOffset="71120.0677">22050 5271 98 0,'-15'16'37'0,"-9"0"1"16,2 15-1-1,1 3-34-15,-7 11 0 0,-1 3-1 16,2 10 1-16,-3-3-1 16,4 5 2-16,2-6-3 15,6-5 2-15,7-9-3 16,7-9 3-16,5-12-3 15,-1-19 3-15,28-9-3 16,-5-14-1-16,7-12 2 16,2-8-2-16,3-11 2 15,2-4-3-15,-2-4 3 16,0 3-3-16,-6 9 3 15,-3 7-1-15,-4 12 0 16,-5 12 1-16,-3 21-1 16,-5 15 0-16,-5 15 0 15,-2 13 0-15,0 12 0 0,-2 5-1 16,3 6-2-16,1-4 1 15,5 3-3-15,-2-17-11 16,14 5-19-16,-3-18-3 16,9-1 1-16,-4-22-1 15</inkml:trace>
  <inkml:trace contextRef="#ctx0" brushRef="#br0" timeOffset="72381.1399">22454 5555 98 0,'-3'12'37'0,"-7"0"2"16,10 6-2-16,0-18-32 16,10 18-2-16,6-16 0 15,13-3 0-15,7-8-1 16,6-6 0-16,5-6 0 15,-1-5-1-15,-2-2 0 16,-3-2-1-16,-10-1 1 16,-8-1-1-16,-15 5 1 15,-9 1-1-15,-14 7 0 16,-10 6 0-16,-9 8 0 15,-8 9 1-15,-5 9-1 16,-5 13 1-16,0 8 0 16,4 8 0-16,8 3 0 15,8 4 0-15,15-2 0 16,14-3 0-16,13-6-1 0,19-9 2 15,15-13-2-15,12-6 1 16,6-11-1-16,8-12 0 16,-2-4 1-16,1-10-1 15,-4-1 1-15,-10-5-2 16,-9 6 1-16,-12-1 1 15,-11 7-1-15,-9 9 1 16,-14 12-1-16,0 0 0 16,-14 19-1-16,-5 10 1 15,-4 7-1-15,-1 5 3 16,1 3-3-16,0 2 2 15,7-3 0-15,6-7-1 16,7-10 2-16,6-11-1 16,7-13-1-16,10-13 0 0,6-14 0 15,-1-10 0-15,3-10-1 16,-4-8 0-16,1-7 0 15,-2 0 1-15,-5 1 1 16,-3 8-3-16,-2 10 3 16,-4 9-2-16,-2 10 1 15,-7 22 0-15,15-7 0 16,-5 21 0-16,1 3 0 15,3 7 0-15,8 3-1 16,11-2 1-16,7-1 0 16,9-6 0-16,8-3 0 15,3-11 0-15,2-4 0 16,0-6 0-16,-7-4 0 15,-8-5 0-15,-13-3 1 0,-12 0-1 16,-12-1 0-16,-15 4 0 16,-15 3 0-16,-12 8 0 15,-10 7 1-15,-10 10-1 16,-5 7 1-16,-2 8 0 15,0 10-1-15,5 5 1 16,9 5 1-16,12 0-2 16,16-6 0-16,16-3 0 15,12-9 0-15,18-9 0 16,12-10 0-16,5-13 0 15,6-13 0-15,1-6 0 16,-2-11 0-16,-3-7 0 16,-8-6 0-16,-6-6 0 15,-7-5 0-15,-8 1-2 16,-4 7 1-16,-5 6 1 0,-5 8 0 15,-6 16-1-15,1 18 1 16,-19 26-1-16,0 19 1 16,-2 23 0-16,-4 21 0 15,-5 16 1-15,-3 15-1 16,2 6 2-16,-3 0-2 15,7 1 2-15,-2-6-2 16,1-14 0-16,3-13 0 16,5-19 0-16,1-20 0 15,2-18 0-15,2-18 0 16,2-22 0-16,1-18 0 15,4-16 0-15,2-20 0 0,5-16 0 16,6-14 0 0,6-7 0-16,5-2 0 0,7 4 0 15,4 8 0-15,2 8 0 16,7 13 0-16,3 17 0 15,1 17 0-15,2 6 0 16,5 13-6-16,-1-2-5 16,20 13-26-16,-18-14-3 15,21 12 1-15,-13-13-2 16</inkml:trace>
  <inkml:trace contextRef="#ctx0" brushRef="#br0" timeOffset="72969.1736">24290 5572 92 0,'7'-20'39'16,"-16"-3"1"-16,4 10 0 0,-13-7-20 15,3 14-15-15,-8 5 0 16,-1 11 0-16,-7 11-2 16,1 11 0-16,-4 10 0 15,1 8-3-15,0 3 0 16,6 3 0-16,8-3 0 15,6-3 0-15,13-10 0 16,12-11 0-16,11-14 0 16,10-14 0-16,9-15 0 15,6-11 0-15,2-13 0 16,5-11 0-16,-1-9 0 15,-3-8 0-15,-5-5 0 16,-3 3 0-16,-9 7 0 16,-6 9 0-16,-6 14 0 0,-8 20 0 15,-14 18 0-15,-2 30 0 16,-13 24 0-16,-10 21 0 15,-5 20 0-15,-7 14 0 16,-4 18 0-16,-1 1 0 16,-2 2 0-16,2-2 0 15,-2-9 0-15,6-7 0 16,2-13 0-16,0-17 0 15,6-15 0-15,2-15 0 16,5-18 0-16,6-15 0 16,3-19 0-16,1-20 0 15,5-16 0-15,8-20 0 16,1-17 0-16,5-12 0 15,3-8 0-15,7-2 0 0,6 3 0 16,8 5 0-16,12 9 0 16,4 13 0-16,10 15 0 15,3 7-2-15,12 20-10 16,-10-8-12-16,15 18-17 15,-10-3 0-15,7 12-1 16,-10-4 1-16</inkml:trace>
  <inkml:trace contextRef="#ctx0" brushRef="#br0" timeOffset="73102.1812">24919 6004 137 0,'-10'24'44'0,"-11"-16"-1"16,8 1-12-16,-6-12-31 0,7-14 0 15,12 17-32 1,-5-37-9-16,5 18-5 0,-4-8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4:01.40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570 1180 22 0,'0'0'25'0,"0"0"1"16,0 0-4-16,0 0-7 15,0 0-2-15,0 0-1 16,0 0-2-16,0 0-1 16,0 0-3-16,-33 7-1 15,41 35 0-15,-4 11-2 16,3 8-2-16,-22-11 0 15,13 16-1-15,-6-5 1 16,4 1 1-16,-6-11 0 16,-1-6 0-16,2-8 2 15,-4-13 0-15,5-13-1 16,8-11 1-16,-6-21-1 0,7-13 0 15,6-13-1 1,-7 47 0-16,12-65-1 0,-12 65 1 16,16-79-2-16,-16 79 2 15,17-90-3-15,-17 90 3 16,21-86-3-16,-21 86 2 15,17-77-2-15,-17 77 2 16,13-68-2-16,-13 68 2 16,0 0 1-16,0 0-3 15,30-41 3-15,-5 64-3 16,2 27 2-16,7 28-2 15,-10-7 1-15,10 11-1 16,1-5 0-16,2-11 1 16,-8-29 0-16,-3-15 1 0,1-15 1 15,-10-18 0-15,1-12 0 16,-18 23 1-16,0 0-1 15,20-73 1-15,-20 73-3 16,9-72 2-16,-9 72-2 16,7-82 1-16,-7 82-2 15,4-82 0-15,-4 82-3 16,3-77-3-16,-3 77-7 15,0-77-24-15,0 77 0 16,-1-54 0-16,1 54-1 16</inkml:trace>
  <inkml:trace contextRef="#ctx0" brushRef="#br0" timeOffset="542.0309">1305 1394 73 0,'0'0'34'0,"-13"2"0"16,13-2 0-16,-20 13-27 16,17-1 0-16,-8 2-2 15,7 4-1-15,-4-1-1 16,6 3-1-16,-3 1-1 0,3 2 0 15,3 1-1-15,1-2 1 16,4-1-1-16,5-4 0 16,0-6 0-16,6-3 0 15,2-3 1-15,2-8-1 16,2-8 1-16,5-4-1 15,-4-8 1-15,4-6 0 16,-4-3 0-16,-1 0 0 16,-23 32 0-16,0 0 0 15,28-49 1-15,-28 49-1 16,18-41 0-16,-11 26 0 15,-7 15 0-15,0 0 0 16,-9 32-1-16,4 3 1 0,-3 4-2 16,6 6 1-16,4-4 0 15,1 1-1-15,7-9-3 16,-1-12-4-16,17-10-28 15,-7-13-2-15,9-8 1 16,-6-11-2-16</inkml:trace>
  <inkml:trace contextRef="#ctx0" brushRef="#br0" timeOffset="2996.1714">2037 1074 73 0,'0'0'35'15,"0"0"0"-15,-4-57 3 16,4 57-33-16,0 0-1 0,0 0 1 15,-4-53 0-15,4 53-2 16,0 0 0-16,0 0-1 16,0 0 0-16,3 73 0 15,-1-5 0-15,1 15-3 16,4 15 2-16,-11-13-2 15,6 15 3-15,-2-3-4 16,2-15-2-16,5-22-4 16,-11-22-27-16,14-15 0 15,-10-23-1-15,21-2-1 16</inkml:trace>
  <inkml:trace contextRef="#ctx0" brushRef="#br0" timeOffset="3222.1843">2008 1341 78 0,'0'0'39'16,"-55"-46"0"-16,55 46 0 15,0 0-13-15,0 0-23 16,0 0 0-16,0 0-2 15,0 0-2-15,0 0-4 16,70-42-13-16,-70 42-20 16,66-5 1-16,-66 5-1 15,80-14-1-15</inkml:trace>
  <inkml:trace contextRef="#ctx0" brushRef="#br0" timeOffset="3702.2118">2462 1373 76 0,'-4'11'34'0,"4"-11"0"16,-6 24 0-16,-2-7-28 16,8 8-2-16,-5 2 0 15,3 8-1-15,-6 3 0 16,3 4 0-16,-3-2-1 0,2 0 1 15,-2-6-1-15,6-7 0 16,-4-7 0-16,4-9 0 16,2-11 0-16,0 0 0 15,17-30 0-15,-4 2-1 16,1-12 0-16,3 0 1 15,-1-8-1-15,1-1 1 16,-5 3-1-16,0 7 0 16,-12 39 0-16,9-33-1 15,-9 33 1-15,0 0 0 16,5-43 0-16,-4 31-1 15,-1 12-1-15,17-9 0 16,1 12-2-16,-18-3-2 0,0 0-5 16,0 0-24-16,61-5-4 15,-61 5 0-15,51-7 1 16</inkml:trace>
  <inkml:trace contextRef="#ctx0" brushRef="#br0" timeOffset="3924.2245">2951 1376 94 0,'-11'23'38'16,"1"4"2"-16,-5 6-2 16,11 2-33-16,-10 4 0 15,7 1-2-15,-2 1-2 16,5 1 1-16,1-2-2 0,3-6-2 15,5-5-5-15,-1-19-14 16,14-2-18-16,-2-11 0 16,7-10 0-16,-4-15 0 15</inkml:trace>
  <inkml:trace contextRef="#ctx0" brushRef="#br0" timeOffset="4070.2328">2995 1318 102 0,'-38'-54'39'0,"38"54"-3"15,-40-50-3-15,40 50-50 16,0 0-21-16,-49-57 0 16,49 57-2-16,0 0 1 15</inkml:trace>
  <inkml:trace contextRef="#ctx0" brushRef="#br0" timeOffset="4475.256">3185 1550 100 0,'5'19'38'0,"-5"-19"0"15,21 21-2-15,-4-24-32 16,9-6-1-16,-1-6 0 15,4-2-1-15,-6-6 1 16,0-1-2-16,-8-2 0 0,-1-2 0 16,-9 5 0-16,-6 1 0 15,-7 6-1-15,-6 5 1 16,-5 10-1-16,-3 10 0 15,-3 11 1-15,-8 10-1 16,4 7 1-16,0 6-1 16,4-2 0-16,6 2 1 15,6-5-1-15,10-7 0 16,12-9 0-16,12-9-1 15,14-9-1-15,7-13-3 16,13-4-5-16,-7-12-26 16,13-5-4-16,-9-6 1 15,1 3 0-15</inkml:trace>
  <inkml:trace contextRef="#ctx0" brushRef="#br0" timeOffset="4820.2756">3601 1458 89 0,'-11'27'36'0,"-7"0"1"16,9 6 1-16,-6-2-30 15,8-1-1-15,-1-1-4 16,4 1 0-16,1-2-1 16,3-2 1-16,0-4-1 15,4-6-1-15,-4-16 1 16,18 4-1-16,-5-17 0 15,4-11 0-15,-1-7 0 16,4-8 0-16,-3-5 1 16,1-6-1-16,-3 9 0 15,-1 0 0-15,-4 9 0 0,-2 8-1 16,-2 10 1-16,-6 14-1 15,0 0 0-15,7 27 0 16,-2 0-1-16,-5 5 0 16,8 1-1-16,-1-3-1 15,5-1-2-15,-1-16-5 16,20-9-20-16,-11-20-10 15,13-8 1-15,-33 24 0 16</inkml:trace>
  <inkml:trace contextRef="#ctx0" brushRef="#br0" timeOffset="5026.2872">4016 1046 96 0,'-20'10'38'0,"6"38"0"16,4 33 1-16,2 24-37 15,-11-7 1-15,10-1-7 16,3-19-4-16,14-20-30 16,-1-28 2-16,6-11 0 15,-1-22-3-15</inkml:trace>
  <inkml:trace contextRef="#ctx0" brushRef="#br0" timeOffset="5190.2969">3963 1405 123 0,'-29'-60'43'0,"29"60"1"15,0 0-2-15,-11-48-39 16,11 48-3-16,0 0 0 16,0 0-10-16,48-56-30 15,-48 56-4-15,54-23 0 16,-54 23 0-16</inkml:trace>
  <inkml:trace contextRef="#ctx0" brushRef="#br0" timeOffset="22900.3098">4568 1127 66 0,'0'0'33'16,"0"0"1"-16,0 0-4 15,0 0-22-15,0 0-2 16,0 0 2-16,34-56-1 15,-34 56 0-15,0 0-2 16,0 0-1-16,0 0 0 16,0 0-2-16,9 53 1 15,-6-2-2-15,-1 16 1 16,-2 10-2-16,-11-11 3 15,3 13-4-15,1 3 2 16,0-10-2-16,2-10 0 16,0-10 1-16,3-12 0 15,-1-12 0-15,5-8 0 16,-2-20 0-16,0 0 1 0,12-28-1 15,-6-3 2-15,2-13-1 16,-2-8 0-16,-6 52 0 16,6-66 0-16,-6 66 1 15,4-83-2-15,-4 83 1 16,6-83-2-16,-6 83 1 15,5-85 0-15,-5 85 0 16,8-82-1-16,-8 82 1 16,12-87-1-16,-12 87 1 15,15-82 2-15,-15 82-2 16,22-71 0-16,-22 71 1 15,0 0-1-15,52-67 0 16,-52 67 0-16,0 0 0 0,65-21-1 16,-65 21 1-1,0 0 0-15,66 14-1 0,-66-14 2 16,0 0 0-16,49 50-1 15,-49-50 1-15,0 0 1 16,21 68-2-16,-21-68 1 16,-4 53 0-16,4-53-1 15,-40 66 0-15,10-18 0 16,-7-8-1-16,4-7 1 15,-2-12 0-15,8-4-1 16,-5-23 0-16,21 10 1 16,11-4-1-16,0 0 1 15,0 0 1-15,0 0-2 16,0 0 1-16,59-12 0 0,-59 12 1 15,51-7-1-15,-51 7 1 16,49 1-1-16,12 5-1 16,4 13 2-16,-11 4-2 15,-4 12 1-15,-18 12-1 16,-26 8 2-16,-31 7-1 15,-23 3-1-15,-6-9 2 16,-7-6 0-16,-2-6 0 16,1-11 0-16,7-14 0 15,10-13-1-15,13-14-1 16,14-16-2-16,24-7-17 15,3-20-16-15,25 1-4 16,3-8 1-16,13 4-3 16</inkml:trace>
  <inkml:trace contextRef="#ctx0" brushRef="#br0" timeOffset="23907.3674">5314 1450 76 0,'5'11'34'0,"-5"-11"0"16,7 20-4-16,-7-20-10 15,-3 16-12-15,-2-5-2 16,5 8-2-16,-6 0 0 0,4 7-1 15,-5 1-1-15,2 7 0 16,-2-1 0-16,0 1-1 16,0-4 0-16,3-5 1 15,0-5-1-15,4-9 0 16,0-11 0-16,0 0-1 15,13-24 1-15,-3-4 0 16,3-9 0-16,3-6 0 16,-2-9 0-16,3-6 0 15,-17 58 0-15,18-56 0 16,-18 56 1-16,14-55-1 15,-14 55 1-15,16-48-2 16,-16 48 1-16,0 0 0 16,24-53 0-16,-24 53-1 0,0 0 0 15,33-30 0-15,-33 30-1 16,47-4 1-16,0 4-1 15,7 9 2-15,2-1-3 16,5 3 3-16,-61-11-1 16,62 6 0-16,-15-2 1 15,-47-4 0-15,28 3 0 16,-8 0 0-16,-20-3-1 15,9 18 1-15,-18-1-1 16,-8 8 1-16,-6 9-2 16,1 4 2-16,-4 1-2 15,2 2 1-15,5 0 0 16,7-3 1-16,7-4-1 15,11-7 0-15,10-11 0 0,6-9 0 16,9-7 0-16,6-8 1 16,1-10 1-16,0-11-2 15,-3-7 0-15,-6-8 0 16,-8-2 0-16,-10-1 0 15,-11 47 0-15,0 0 0 16,-2-66 0-16,2 66 0 16,0 0-4-16,-31-51 0 15,31 51-2-15,0 0-2 16,0 0-18-16,-41-47-13 15,41 47 0-15,0 0 1 16,0 0-2-16</inkml:trace>
  <inkml:trace contextRef="#ctx0" brushRef="#br0" timeOffset="24148.3812">6254 989 92 0,'0'0'40'0,"51"-47"-1"15,-51 47 1-15,0 0-20 16,0 0-16-16,44-25 1 15,-44 25-2-15,-4 53-2 16,-8 24 1-16,-7 16-2 16,9 20 1-16,-5-11-2 15,14 6 1-15,9-6-4 16,6-18-2-16,8-16-15 15,-9-28-17-15,14-11-1 16,-7-24 1-16,10-7-1 0</inkml:trace>
  <inkml:trace contextRef="#ctx0" brushRef="#br0" timeOffset="24417.3966">6523 1356 119 0,'-20'-15'39'0,"-3"13"3"16,-4 13-3-16,-2 14-32 15,-6 7-3-15,13 0-1 16,3-7-1-16,7 0-2 16,6-3 0-16,6-3 0 15,13-4 0-15,3-7 0 16,12-2 0-16,3-7 0 15,8-3 0-15,0-1 0 0,11-5-3 16,-5-7-5-16,13 2-22 16,-18-3-9-16,3 5-2 15,-14-1 0-15,3 5-1 16</inkml:trace>
  <inkml:trace contextRef="#ctx0" brushRef="#br0" timeOffset="24793.4181">6729 1520 117 0,'0'0'39'16,"3"21"1"-16,-3-21-2 15,39-6-35-15,-12-6 0 0,13-4-1 16,10-6 0-16,-1-5-1 15,-49 27 0-15,54-28 0 16,-54 28 0-16,0 0-1 16,59-50 1-16,-59 50-1 15,0 0 1-15,0 0-1 16,18-55 1-16,-18 55-1 15,-44-7 0-15,5 20 1 16,-25 9-1-16,5 12 1 16,-6 10 1-16,14 11-2 15,13-4 0-15,29 0 0 16,13-12 0-16,14-10 0 15,19-8-4-15,10-17-3 0,26-7-11 16,-11-18-19-16,22-3-3 16,-17-14 0-16,10-4-1 15</inkml:trace>
  <inkml:trace contextRef="#ctx0" brushRef="#br0" timeOffset="25114.4365">7390 1340 91 0,'-12'1'39'0,"-12"19"2"16,2 18-2-16,-15 9-14 15,4 11-20-15,-2 2-1 16,23-10-1-16,4-10-1 16,9-8 1-16,4-15 0 15,10-12-3-15,6-13 0 0,4-15 0 16,3-12 0-16,6-11 0 15,-34 46 0-15,38-54 0 16,-38 54 0-16,33-63 0 16,-33 63 0-16,38-53 0 15,-38 53 0-15,23-40 0 16,9 18 0-16,-4 19 0 15,-4 14 0-15,-3 15 0 16,6 16-9-16,-11 0-25 16,13 12-7-16,-9-12-2 15,12-9 0-15</inkml:trace>
  <inkml:trace contextRef="#ctx0" brushRef="#br0" timeOffset="25948.4842">4644 2463 72 0,'0'-23'36'16,"3"12"0"-16,-13-7-16 16,10 18 11-16,-28 15-24 15,11 7 0-15,-10 4-2 16,5 10-1-16,-1 1 0 15,2 7 0-15,2-4-1 16,9 0 0-16,5-8-1 16,8-7 0-16,8-10-1 15,9-14 0-15,9-13 0 16,7-14-1-16,4-17 1 15,9-10-2-15,0-10 2 16,2-9-1-16,-4-2 1 0,-6-1 0 16,-9 8 0-16,-6 6 0 15,-11 16 0-15,-11 7 0 16,-7 17 0-16,-8 17 0 15,-7 16-1-15,-5 16-1 16,-2 10 1-16,1 14-1 16,2 7 1-16,1 9-2 15,8 1 1-15,9-8-2 16,13-3-1-16,8-12-3 15,17-1-11-15,-3-30-18 16,20-1-4-16,-4-26 1 16,12 2 0-16</inkml:trace>
  <inkml:trace contextRef="#ctx0" brushRef="#br0" timeOffset="26783.5318">5258 2343 80 0,'-15'4'39'0,"-12"-4"-2"15,6 17 2-15,-11-7-12 16,6 21-23-16,-4 5-1 15,8 5-1-15,5 4 0 16,3 5 1-16,8-2-1 16,6-5 0-16,7-5-1 15,10-10 2-15,6-11-3 16,5-11 1-16,6-13 0 15,2-12-2-15,-1-14 2 16,-1-8-2-16,-4-6 2 0,-6-6-2 16,-9-1 1-16,-5 4 1 15,-9 5-1-15,-5 6 1 16,-5 10-1-16,-4 9 0 15,-2 10 0-15,-2 7 0 16,3 9 0-16,3 5 0 16,4 5 0-16,5 1 0 15,5-1 0-15,9 0 0 16,6-3-1-16,11-6 1 15,6-6 0-15,9-4 0 16,6-5 1-16,1-5-1 16,0-2 0-16,-3-2 0 15,-5 2 1-15,-8 1-1 16,-8 3 1-16,-11 4-1 15,-16 7 0-15,11 3 1 0,-18 7-1 16,-2 11 0-16,-7 4 0 16,0 10 0-16,-4 5-1 15,4 6 1-15,-2 2 0 16,9-2 0-16,5-5 0 15,7-6 0-15,11-10 0 16,7-14 1-16,10-13-1 16,7-11 0-16,3-15 1 15,6-9 0-15,1-7-1 16,-3-3 1-16,-6-1-1 15,-5 4 2-15,-9 6-2 16,-5 5 0-16,-6 14 0 16,-13 8 0-16,-1 11 0 15,-9 15 0-15,-2 8 0 0,3 9 0 16,-1 6 0-16,3 4 0 15,3 2-2-15,6-2 2 16,5-4 0-16,7-8 0 16,4-12 0-16,5-8 0 15,4-13 2-15,0-10-2 16,1-14 0-16,-2-10 0 15,-3-6 0-15,-4-5 0 16,-3-3 0-16,-7-3 0 16,0 6-2-16,-8-7-6 15,11 24-8-15,-19-15-11 16,21 27-12-16,-9-1-2 15,13 15-2-15,1 2 2 0</inkml:trace>
  <inkml:trace contextRef="#ctx0" brushRef="#br0" timeOffset="27362.5651">6626 2291 102 0,'16'-7'36'16,"-16"7"2"-16,0 0-4 15,0 20-27-15,-4 1 0 16,-5 3-3-16,-1 12 0 16,-1 3-1-16,-1 8-1 15,-3-2 0-15,4 2 0 16,2-6-1-16,2-5 1 15,3-8-2-15,6-11 1 16,-2-17 0-16,18-4-1 16,-2-17 1-16,8-10 0 0,2-9 0 15,2-7 0-15,1-3 1 16,0-1-2-16,0 4 3 15,-6 4-3-15,-2 13 0 16,-6 7 0-16,-1 13 0 16,-4 11 0-16,-2 13 0 15,-2 11 0-15,-4 12 0 16,2 7-2-16,1 9-2 15,-2-3-2-15,13 12-11 16,-11-23-20-16,17 5-3 16,-4-21-2-16,18-1 1 15</inkml:trace>
  <inkml:trace contextRef="#ctx0" brushRef="#br0" timeOffset="27754.5875">7574 2249 101 0,'0'0'37'0,"0"0"2"16,-6 28-2-16,-13-6-29 16,5 15-5-16,-4 2-1 15,4 6 0-15,1 0-2 16,5-1 1-16,3-5-3 15,4-9 0-15,11-2-7 16,-10-28-26-16,29 1-2 16,-9-25-1-16,13-1-1 15</inkml:trace>
  <inkml:trace contextRef="#ctx0" brushRef="#br0" timeOffset="28196.6128">7614 2024 83 0,'-19'4'39'0,"11"11"-3"15,-2-3 2-15,14 13-13 16,2-12-23-16,7 4 0 16,7-1-1-16,3 3 0 15,-3 0 1-15,6 3 0 16,-3 1-1-16,-2 3 1 15,-7 3 0-15,-1 2-1 16,-10 1 1-16,-2 5 0 16,-3-2 0-16,-5-2 0 15,3-6-1-15,-3-2 0 16,4-9 0-16,3-16 0 15,0 0-1-15,20-15 0 0,-4-8 1 16,7-8-1-16,2-1 0 16,1-5 1-16,2 1-1 15,-5 2 1-15,2 10-1 16,-8 5 0-16,-5 8 1 15,-1 10-1-15,-11 1 0 16,11 22 0-16,-8 1 0 16,-3 11-1-16,4 4-1 15,-3 3-3-15,9 8-7 16,-10-21-13-16,14 16-13 15,-7-21-4-15,9 3 0 16,-1-23-2-16</inkml:trace>
  <inkml:trace contextRef="#ctx0" brushRef="#br0" timeOffset="38486.201">8822 1077 59 0,'0'0'35'0,"0"0"1"0,2-56-1 16,-2 56-24-16,0 0-2 15,0 0 4-15,0 0-9 16,0 0 0-16,0 0-2 15,-1 55 0-15,7 9-1 16,-2 17 1-16,-10 11-2 16,-12-14-1-16,9 7-2 15,-1-13-2-15,13-13-12 16,-2-25-20-16,11-13 2 15,-12-21-1-15,29-5 0 16</inkml:trace>
  <inkml:trace contextRef="#ctx0" brushRef="#br0" timeOffset="38682.2125">8892 1371 96 0,'0'0'37'0,"-19"-7"0"16,19 7 0-16,-7 11-33 15,7-11-1-15,19 12 0 16,1-14-2-16,-20 2 0 15,0 0-1-15,51-19-3 16,-51 19-8-16,49-25-26 16,-49 25 1-16,60-36-2 15,-60 36-1-15</inkml:trace>
  <inkml:trace contextRef="#ctx0" brushRef="#br0" timeOffset="38907.2251">9320 951 93 0,'0'0'38'15,"0"0"2"-15,0 0-2 16,-65 40-34-16,38 21-1 16,0 18 0-16,7 13-2 15,7 12 2-15,-6-37-5 16,15 1-1-16,12-15-4 15,10-26-13-15,20-8-18 16,-3-15 1-16,16-6-1 16,-7-13 0-16</inkml:trace>
  <inkml:trace contextRef="#ctx0" brushRef="#br0" timeOffset="39710.271">9574 1365 88 0,'-1'-52'37'0,"1"52"1"16,-20-8 2-16,2 11-25 15,-13 5-11-15,8 15 0 16,-5 8-3-16,8 4 1 16,3 5 0-16,12 4-1 15,13-11-1-15,7-4 1 16,7-6-1-16,2-11 1 15,9-10-1-15,0-10 0 16,4-14 0-16,-3-9 0 16,-34 31 0-16,0 0 1 15,47-64-1-15,-47 64 0 0,20-52 2 16,-20 52-2-16,10-55 0 15,-10 55 0-15,3-51 1 16,-3 51 0-16,0 0-1 16,-14-60 0-16,14 60 0 15,0 0 0-15,0 0 1 16,0 0-1-16,-19-45 1 15,19 45-1-15,0 0 1 16,0 0-1-16,0 0 0 16,0 0 1-16,62 5 0 15,-62-5-1-15,0 0 0 16,65 7 1-16,-65-7 0 15,0 0-1-15,66 3 0 16,-66-3 1-16,25 11-1 0,-3 7 1 16,-18 6-2-16,-7 9 1 15,-13 4-1-15,6 3 1 16,-2-1-1-16,11-2 1 15,7-13-2-15,9-12 2 16,8-10 0-16,8-10 1 16,5-9-1-16,6-10 1 15,-42 27 0-15,0 0-1 16,61-49 2-16,-61 49-1 15,0 0 0-15,60-52 0 16,-60 52 0-16,0 0-1 16,0 0 0-16,43-41-1 15,-43 41 0-15,20 10 0 0,-21 10 0 16,8 9 0-16,-7 6-1 15,7 3 2-15,2-1-1 16,4-13 1-16,5-10 0 16,1-7 0-16,5-13 0 15,0-8 0-15,0-10 1 16,-24 24 0-16,0 0 0 15,34-57-1-15,-34 57 0 16,22-50-5-16,-22 50-2 16,18-61-22-16,-18 61-10 15,22-60-4-15,-22 60 0 16,21-49 1-16</inkml:trace>
  <inkml:trace contextRef="#ctx0" brushRef="#br0" timeOffset="40124.2947">10998 1271 100 0,'0'0'38'15,"0"0"0"-15,0 0 0 16,16-21-34-16,-16 36-2 15,1 15 1-15,-7 14-3 16,2 10 1-16,-10 3-2 16,7 1 1-16,-1-6-3 15,5-15-1-15,14-8-13 16,-6-18-21-16,15-6 1 15,-4-23 0-15,12-8-1 16</inkml:trace>
  <inkml:trace contextRef="#ctx0" brushRef="#br0" timeOffset="40281.304">11110 1092 105 0,'0'0'37'0,"-27"-71"-2"15,27 71-3-15,-19-59-52 16,19 59-17-16,0 0 0 15,-7-68-2-15,7 68 2 16</inkml:trace>
  <inkml:trace contextRef="#ctx0" brushRef="#br0" timeOffset="40513.3172">11459 740 98 0,'0'0'39'0,"46"36"1"16,-46-36-1-16,-6 57-34 15,6-25 0-15,-26 62-3 16,-2 19 2-16,-2 0-4 16,12-1 1-16,-1-28-5 15,14-6-1-15,16-18-19 16,0-41-15-16,12-12 0 15,-7-17 0-15,6-10 0 16</inkml:trace>
  <inkml:trace contextRef="#ctx0" brushRef="#br0" timeOffset="40672.3263">11429 1271 117 0,'0'0'39'16,"0"0"3"-16,-20-50-2 16,20 50-36-16,0 0-3 15,0 0-4-15,42-69-25 16,-42 69-12-16,48-25-2 15,-48 25 0-15,67-11 0 16</inkml:trace>
  <inkml:trace contextRef="#ctx0" brushRef="#br0" timeOffset="41211.3572">8872 2215 86 0,'0'0'36'16,"-4"-12"1"-16,4 12 0 15,0 0-31-15,0 12 0 16,-4 4-2-16,3 14-1 15,-4 3-1-15,2 12 0 16,0 3-1-16,1 4-2 16,1-1-1-16,2-8-3 15,10 2-15-15,-1-26-18 0,7-4 1 16,-2-31-1-16,10-5 1 15</inkml:trace>
  <inkml:trace contextRef="#ctx0" brushRef="#br0" timeOffset="41362.3658">8855 1947 101 0,'-24'-4'37'16,"12"11"-3"-16,12-7-2 15,-14 9-42-15,38-3-23 16,3-7-1-16,16 3-2 15,2-8 1-15</inkml:trace>
  <inkml:trace contextRef="#ctx0" brushRef="#br0" timeOffset="41693.3847">9371 2048 91 0,'-18'29'35'16,"-16"-7"2"-16,6 9 1 16,-10-7-31-16,10 4-1 15,-2-6-1-15,7 1-3 16,3-5 1-16,14-1-1 15,6-3-1-15,12-3 0 16,9-7 0-16,10 1-1 16,5-4 0-16,5-1 0 15,-3-1 1-15,-2 2-1 16,-6 3 0-16,-10 4 1 0,-12 5-1 15,-13 11 1-15,-13-1-1 16,-8 5 1-16,-6 0-1 16,-3 0 0-16,0-3-1 15,1-8-2-15,10 0-2 16,0-28-15-16,24 11-18 15,-8-17-1-15,22 3-1 16,0-15-1-16</inkml:trace>
  <inkml:trace contextRef="#ctx0" brushRef="#br0" timeOffset="42547.4335">10011 1896 59 0,'0'0'33'0,"0"0"1"15,-13 3-1-15,-2 6-17 16,13 13-6-16,-10 1-3 16,6 10-2-16,-2 4-1 15,6 5-1-15,-3 2 0 0,4 2 0 16,-4 2-1-16,3 0 0 15,-5-2-1-15,7-4 0 16,-6-7 0-16,3-4 0 16,-2-7 0-16,4-6-1 15,1-18 1-15,0 0-1 16,0 0 0-16,12-18 1 15,-4-3-1-15,1-7 0 16,2-3 1-16,5-2 0 16,-1 0-1-16,2 2 0 15,0 7 0-15,2 1 0 16,4 6-1-16,-3 7 1 15,1 7 0-15,-1 5 0 16,1 5 0-16,1 6-1 0,-2 2 1 16,-3 5 0-16,2 2 0 15,-7 3 1-15,-6-1-1 16,-7 5 0-16,-10 1 0 15,-7 3 0-15,-14-1 1 16,-6 2-1-16,-6-5 0 16,-2-4-1-16,6-4-3 15,1-14 0-15,17 3-9 16,3-31-25-16,28 2 1 15,5-18 0-15,23 2-1 16</inkml:trace>
  <inkml:trace contextRef="#ctx0" brushRef="#br0" timeOffset="43173.4693">10457 2205 87 0,'-4'22'35'15,"-7"-5"0"-15,6 10 1 16,-2-8-33-16,5 9 2 15,-5-6-2-15,6 5 1 16,-4-5 0-16,5 4-2 16,-1-10 1-16,1 1-1 15,0-6 0-15,0-11-1 16,0 0 1-16,0 0-1 15,6-25-1-15,0 2 1 16,0-4 0-16,0-6-1 16,3 2 0-16,1-5 0 15,0 6 0-15,2 2 0 0,-1 0 0 16,3 6 0-16,1 1 0 15,3 7 1-15,1 2-1 16,4 4 1-16,2 1-1 16,-1 7 1-16,0 2-1 15,0 3 0-15,-2 5 0 16,-4-1-1-16,-5 5 1 15,-4-1 0-15,-8 8 0 16,-1-2 0-16,-8 5 0 16,0 1 0-16,-4-1 1 15,0 5 0-15,1-5-1 16,2 3 1-16,9-6-1 15,3-3 0-15,-3-18 1 16,20 11-1-16,1-16 1 0,2-6-1 16,5-6 1-16,-4-9 0 15,0 0 0-15,-6-7 0 16,-4 5-1-16,-8-4 1 15,-6 3-1-15,-7 4 1 16,-4 3-1-16,-3 3-1 16,1 6-1-16,-3 6-1 15,16 7-3-15,-17-4-4 16,29 17-16-16,-12-13-13 15,25 4 1-15,-4-6-2 16,16 5 2-16</inkml:trace>
  <inkml:trace contextRef="#ctx0" brushRef="#br0" timeOffset="43415.4832">11274 1903 95 0,'-24'-4'37'16,"11"18"1"-16,-6-2-1 15,2 14-31-15,0 9-1 16,6 7-1-16,-1 6-2 16,6 8-1-16,1-2 0 15,4 4-2-15,5-4-1 16,4-5-2-16,8-3-5 15,-9-23-26-15,17 1-3 16,-5-22 1-16,11-2-1 0</inkml:trace>
  <inkml:trace contextRef="#ctx0" brushRef="#br0" timeOffset="43685.4986">11387 2056 104 0,'-27'-16'38'0,"17"29"2"16,-11-6-2-16,4 11-32 15,1 2-2-15,4 0-1 16,1 1 0-16,3 1-2 16,5-2 1-16,4-4-1 15,5-2 0-15,5-3-1 16,8-5 0-16,2-2 0 15,6-2-1-15,6-4-2 0,6 1-1 16,-3-8-5-16,14 10-20 16,-14-15-10-16,4 11-1 15,-8-10 0-15,2 8 1 16</inkml:trace>
  <inkml:trace contextRef="#ctx0" brushRef="#br0" timeOffset="44059.5199">11664 2168 104 0,'-20'9'38'16,"11"11"2"-16,-4-14-2 15,13-6-34-15,0 10 0 0,15-9-2 16,5-4-1-16,3-3 1 15,5-7-1-15,-1 0 1 16,1-6-2-16,-1-1 2 16,-6-1-2-16,-10 1 1 15,-1-1 0-15,-10 5 0 16,-8 5-1-16,-4 1 0 15,-8 9 1-15,-6 8-1 16,0 7 1-16,-2 4-2 16,1 7 1-16,2 4 0 15,3 1 0-15,7 1-1 16,7 2 0-16,9-10-1 15,11-1-2-15,4-10-1 0,15 5-10 16,-8-21-22-16,21 4-3 16,-8-15 1-16,10 6 0 15</inkml:trace>
  <inkml:trace contextRef="#ctx0" brushRef="#br0" timeOffset="44383.5386">11982 2080 105 0,'-9'12'38'0,"-11"-6"1"16,6 15-3-16,0 0-31 15,1 6-2-15,0-2-1 16,5-2 0-16,2 1 0 16,7-5-2-16,3-6 1 15,-4-13 0-15,18 8 0 0,-3-15 0 16,1-6 0-16,3-5 0 15,-1-8 0-15,1 2 0 16,0-5 0-16,-3 1 0 16,0 3-1-16,-2 3 1 15,-1 6-1-15,-3 6 1 16,-10 10-1-16,22 4-1 15,-13 14 0-15,1 2-2 16,3 10-2-16,-7-4-10 16,17 16-17-16,-18-11-9 15,12 10 1-15,-10-13-2 16</inkml:trace>
  <inkml:trace contextRef="#ctx0" brushRef="#br0" timeOffset="45156.5828">9133 3268 75 0,'-7'-33'35'0,"1"10"-1"16,-8-6 0-16,3 15-24 15,-11-6 0-15,6 19-4 0,-7 1 0 16,1 13-2-16,-6 8 0 15,4 12 0-15,-2 5-1 16,4 8-1-16,3 0 0 16,6 0 0-16,3-3-1 15,10-6 1-15,8-13-1 16,7-13 0-16,8-15 0 15,7-15 0-15,8-18 0 16,4-11 0-16,3-10 0 16,1-8 0-16,-3-2 0 15,-3 1-1-15,-8 2 1 16,-6 13-1-16,-9 10 1 15,-5 14-1-15,-15 15 0 16,3 13 1-16,-22 20-1 0,7 13 0 16,-2 18-1-16,-3 8 1 15,6 12 0-15,2 2-2 16,8 1-1-16,8-7-1 15,13-6-2-15,6-18-7 16,22 2-13-16,-5-32-13 16,14-1 1-16,-4-22-2 15,9-4 4-15</inkml:trace>
  <inkml:trace contextRef="#ctx0" brushRef="#br0" timeOffset="46053.634">9694 3228 100 0,'-20'-19'37'0,"1"19"1"16,-10-2 0-16,6 22-32 15,-10-2-2-15,7 10 0 0,-1 4-2 16,4 6 1-16,4 0-2 16,6 0 1-16,8-4-1 15,8-4 0-15,10-9-1 16,8-8 1-16,8-11-1 15,8-10 1-15,2-11-1 16,4-7 0-16,-1-11 0 16,-4-4 1-16,-4-4-1 15,-8 0 0-15,-11 0 0 16,-6 2 0-16,-8 5 0 15,-7 5 0-15,-3 6 1 16,-6 7-1-16,1 5 0 0,-2 5 0 16,3 7 0-16,13 3 0 15,-14 11 0-15,15 2 0 16,5 1 0-16,7 1 0 15,6-1 0-15,9-3 0 16,6-4 0-16,7-4 1 16,7-7-1-16,3-4 0 15,1-5 0-15,-3-1 1 16,-3 0-1-16,-4-1 0 15,-8 1 1-15,-9 3-1 16,-8 4 0-16,-6 4 1 16,-11 3-1-16,-4 13 0 15,-8 2 0-15,-3 9 1 16,-3 5-2-16,-4 5 1 15,1 7 0-15,2 0 0 0,6-1 0 16,6-1-1-16,7-8 1 16,8-6 0-16,11-9 0 15,8-8 0-15,7-14 0 16,6-6 0-16,4-11 0 15,3-8 1-15,0-2-1 16,-5-2 1-16,-4-1-1 16,-7 1 0-16,-5 6 1 15,-9 6-1-15,-5 7 0 16,-12 16-1-16,7-13 1 15,-7 13 0-15,-10 15 0 16,3 4-1-16,3 7 1 16,-2 3 0-16,6 2 0 15,1 2-1-15,7-4 1 0,4-4 0 16,5-9 0-16,3-4 0 15,4-10 0-15,2-8 0 16,-4-8 0-16,0-5 1 16,-1-7-1-16,-3-3 0 15,-4-4 0-15,-1-2 0 16,-3 0-1-16,-1 1 0 15,1 5-1-15,-3 2-2 16,3 6 0-16,-4 0-3 16,8 15-5-16,-11-10-9 15,19 22-5-15,-22-6-10 16,32 1-1-16,-16-2 0 15,10 8 2-15</inkml:trace>
  <inkml:trace contextRef="#ctx0" brushRef="#br0" timeOffset="46425.6553">11109 3032 97 0,'0'0'37'15,"3"16"0"-15,-15-8 0 16,7 13-30-16,-4-2-2 16,1 15 0-16,-5 0-2 15,4 7 1-15,-1-3-1 16,2 2-1-16,1-7 1 15,3-1-1-15,1-9-1 16,3-11 0-16,0-12 0 16,15-12 0-16,3-10 0 15,0-11 0-15,7-7 0 16,3-4-1-16,4-4 1 0,1-1 0 15,-1 9-1-15,-6 7 1 16,1 6-1-16,-6 11 1 16,0 10-1-16,-5 14 0 15,-6 12 2-15,0 9-2 16,-2 8 0-16,-4 9 0 15,0 4 0-15,-2 2-3 16,2 5-2-16,-7-16-8 16,16 14-8-16,-19-28-7 15,21 8-13-15,-15-21-2 16,9-2 0-16,-9-12 0 15</inkml:trace>
  <inkml:trace contextRef="#ctx0" brushRef="#br0" timeOffset="51132.9246">13073 875 64 0,'61'-56'38'0,"-61"56"0"15,0 0 1-15,0 0-19 16,37-64-11-16,-37 64-2 15,0 0-2-15,0 0-2 16,0 0 0-16,-57-11 0 16,57 11-2-16,-46 25 0 15,46-25 0-15,-57 31 0 16,57-31-1-16,-52 44 0 15,52-44 0-15,0 0 0 16,-55 74 1-16,55-74-1 16,0 0 1-16,-10 74-1 15,10-74 1-15,0 0 0 16,28 65-1-16,-28-65 0 15,0 0 1-15,24 60-1 0,0-13 0 16,0 1 0-16,-15 2-1 16,-9-2 1-16,-22-17-1 15,0 7 0-15,0-6-2 16,7-21-4-16,29-15-27 15,-14 4-5-15,0 0 2 16,0 0-3-16</inkml:trace>
  <inkml:trace contextRef="#ctx0" brushRef="#br0" timeOffset="51725.9586">13351 1071 56 0,'0'0'38'15,"48"-18"-1"-15,-48 18 4 16,0 0-13-16,0 0-20 16,0 0-1-16,0 60 0 15,-9-23-3-15,-2 11 1 16,-1-2-3-16,-2 3 0 15,-11-17-1-15,15 1 0 16,-2-16-1-16,12-17 0 16,0 0 2-16,0 0-1 15,0 0 0-15,0 0 0 16,63-57 0-16,-63 57-1 15,0 0 1-15,54-68-2 16,-54 68 2-16,42-45-1 16,-42 45-1-16,0 0 1 0,50-76 0 15,-50 76 2-15,0 0-1 16,0 0 0-16,46-35-1 15,-46 35 1-15,0 0-1 16,0 0 1-16,0 0-1 16,0 0 0-16,56 65 0 15,-56-65 1-15,0 0-1 16,51 37 0-16,-51-37 1 15,0 0-1-15,66 9 1 16,-66-9 0-16,50-8-1 16,-50 8 2-16,47-18-2 15,-47 18 0-15,0 0 0 16,57-20 0-16,-57 20 0 0,0 0 0 15,16 9-2-15,-6 17-1 16,-1 8-2-16,-4 4-3 16,15 0-15-16,-10-18-16 15,25 1-3-15,0-11 2 16,8-9-1-16</inkml:trace>
  <inkml:trace contextRef="#ctx0" brushRef="#br0" timeOffset="52166.9838">14307 1220 83 0,'16'-48'41'0,"-16"48"-2"0,0 0 2 15,0 0-16-15,0 0-19 16,0 0 0-16,0 0-2 15,-55-30-1-15,28 57-2 16,6 18 1-16,-7-6-2 16,9 8 1-16,-7-14-1 15,19 4 0-15,7-7 0 16,10-9 0-16,5-7 0 15,6-11 0-15,1-9 0 16,5-9 1-16,-27 15-1 16,0 0 2-16,0 0-2 15,52-55 0-15,-52 55 0 16,0 0 0-16,38-54 0 15,-38 54 0-15,0 0 0 0,35-52 0 16,-35 52 0-16,0 0 0 16,0 0 0-16,18-28 0 15,-18 28 0-15,22 16-2 16,-11 6-2-16,7 6-2 15,6 1-10-15,-24-29-13 16,0 0-12-16,46 19 1 16,-46-19-1-16,48-8 1 15</inkml:trace>
  <inkml:trace contextRef="#ctx0" brushRef="#br0" timeOffset="52393.9968">14874 936 83 0,'0'0'43'0,"19"-69"-2"15,-19 69 1-15,0 0-14 16,0 0-24-16,0 0-1 16,-32 56 0-16,10 20-2 15,4 18 0-15,0 0-2 16,12-3-1-16,3-33-4 15,12-15-6-15,16-21-27 16,-25-22-2-16,0 0 2 16,0 0-2-16</inkml:trace>
  <inkml:trace contextRef="#ctx0" brushRef="#br0" timeOffset="52616.0095">15203 850 102 0,'40'-72'43'16,"-40"72"1"-16,0 0-1 16,0 0-25-16,0 0-13 15,0 0-5-15,0 0 0 16,30 43 0-16,-40 52 0 15,-11 14 0-15,-9-7-12 16,24-8-17-16,-3-21-12 16,6-35-3-16,12-13 1 15,9-20-1-15</inkml:trace>
  <inkml:trace contextRef="#ctx0" brushRef="#br0" timeOffset="53303.0488">13108 1965 100 0,'0'0'36'0,"3"-16"2"15,7 16-4-15,-10 0-30 16,0 0-1-16,-6 18 0 15,6 8 0-15,-3 7-1 16,0 11-1-16,-2 7 0 16,-2 10-1-16,-1 4 1 15,2 5-2-15,1-7 0 16,4-9-1-16,6-9-2 15,0-19-4-15,19-3-16 16,-8-35-14-16,15-6 0 0,-8-23-1 16,6-1 3-16</inkml:trace>
  <inkml:trace contextRef="#ctx0" brushRef="#br0" timeOffset="53518.0608">13138 1889 106 0,'-10'-1'39'16,"-3"0"1"-16,13 1-2 15,15 8-34-15,1-7-1 16,10-5-2-16,9 0 0 16,6-3 0-16,7-2-1 0,6-2-2 15,-2 1-1 1,6 6-11-16,-18-3-23 0,5 11-3 15,-18 2 1-15,-4 9-2 16</inkml:trace>
  <inkml:trace contextRef="#ctx0" brushRef="#br0" timeOffset="53718.0725">13223 2211 105 0,'-24'7'39'15,"17"4"1"-15,7-11-2 16,0 0-36-16,22-8 0 15,12 0-1-15,12-2-2 16,3-4-1-16,10-1-2 16,-1-6-4-16,15 11-28 0,-14-9-3 15,2 13 0-15,-15-8 0 16</inkml:trace>
  <inkml:trace contextRef="#ctx0" brushRef="#br0" timeOffset="54077.0929">13786 2104 95 0,'-14'9'38'15,"-9"-8"2"-15,5 13-2 16,-8-5-32-16,5 9-2 16,-5 4 0-16,7 5-1 15,-2 5-1-15,5 1 0 16,2 1 0-16,8-1 0 0,7-7-1 15,7-2 0-15,10-13 0 16,9-8 0-16,11-11 0 16,2-10-1-16,4-7 0 15,-1-6 1-15,-1-1-1 16,-9-8 0-16,-5 3 0 15,-12 1 0-15,-11 3-1 16,-9 6 1-16,-10 2-1 16,-8 7 0-16,-1 5 0 15,-2 7-1-15,1 10 0 16,2 4-2-16,11 8-2 15,11-16-9-15,8 27-19 16,3-17-6-16,19 5 1 16,2-10-1-16</inkml:trace>
  <inkml:trace contextRef="#ctx0" brushRef="#br0" timeOffset="54419.1126">14349 2068 106 0,'-20'3'40'16,"-8"-5"0"-16,8 19-2 15,-11-4-33-15,5 5-1 16,-2 3-1-16,5 7-2 16,3-1 1-16,7 2-1 15,8 2 0-15,8-3 0 16,9-5-1-16,8-3 1 15,8-10-1-15,7-7 0 16,3-7 1-16,4-8-1 0,-3-7 0 16,-2-8 0-16,-5-2-1 15,-6-5 0-15,-8-1 0 16,-13-3 0-16,-2 8-2 15,-10-1 0-15,-2 9-2 16,-10 5-2-16,19 17-11 16,-34-11-14-16,26 24-8 15,-2-3 1-15,15 14 0 16</inkml:trace>
  <inkml:trace contextRef="#ctx0" brushRef="#br0" timeOffset="54828.136">14855 2131 104 0,'0'0'40'16,"-22"-13"1"-16,6 17-4 16,-12-8-32-16,-1 5 0 15,-5 3-2-15,6 5-1 16,3 7 0-16,3 0-1 15,8 8 0-15,7-6-1 16,10 2 0-16,9-3 1 16,10-6 0-16,9-5 0 15,4-9-1-15,5-8 1 16,2-13 0-16,0-9 0 15,-3-8 0-15,-2-6 1 16,-6-7-2-16,-6-6 3 16,-5 0-3-16,-6-1 2 0,-5 10-2 15,-6 7 0-15,-7 15 0 16,-7 16 0-16,-4 19 0 15,-9 22 0-15,-2 17-3 16,-6 17-2-16,1 19-2 16,-5 0-6-16,11 19-3 15,-9-19-9-15,19 11-15 16,-6-12-2-16,13-3 1 15,-3-16 1-15</inkml:trace>
  <inkml:trace contextRef="#ctx0" brushRef="#br0" timeOffset="55625.1816">12931 2945 87 0,'0'-16'38'0,"0"16"-1"0,0 0 1 16,-4 23-20-16,-1-3-16 15,-6 11 1-15,-3 2-2 16,0 15 1-16,-3 3 0 16,1 7 0-16,1 2-1 15,1-2 1-15,2-9-2 16,4-5 1-16,1-7 0 15,4-12-1-15,3-10 0 16,0-15 1-16,0 0-1 16,19-31 1-16,-6-2 0 15,-2-9-1-15,3-7 1 16,1-6 0-16,-3-2-1 15,1-3 1-15,-2 6-1 16,-5 2 0-16,1 8 0 0,-2 9 0 16,-4 8 0-16,3 13-1 15,-4 14 1-15,0 0 0 16,12 11 0-16,-5 7 0 15,4 5 0-15,6-1 1 16,5 1-1-16,4-6 1 16,6-8-1-16,6-5 1 15,5-8 0-15,4-7 0 16,0-11 0-16,-3-1 0 15,0-7 0-15,-5-3 0 16,-4 2 0-16,-9 5-1 16,-8 5 0-16,-8 6 0 15,-10 15 0-15,0 0 0 16,-19 28 0-16,0 3 0 0,-3 9 0 15,-1 6-1-15,0 9 1 16,5 1-1-16,6 2-2 16,7-8-1-16,17-3-2 15,4-17-4-15,22 3-8 16,-8-32-8-16,26 6-13 15,-7-23 1-15,14-3-1 16,-13-14 2-16</inkml:trace>
  <inkml:trace contextRef="#ctx0" brushRef="#br0" timeOffset="55955.2005">13768 3102 93 0,'-24'-5'37'16,"4"18"1"-16,-11-8-1 0,15 12-19 16,-15 5-15-1,9 4 0-15,3 6 0 0,6 4-1 16,4 1 0-16,7-2 0 15,6-4 0-15,8-3-1 16,8-11 1-16,5-9-1 16,5-10 0-16,4-7 0 15,-2-13-1-15,1-6 1 16,-5-4-1-16,-4-4 0 15,-8-2 0-15,-8 0 0 16,-3 3-1-16,-7-1 0 16,-5 11-1-16,-1 2 0 15,-3 8-2-15,-2 1 0 16,13 14-4-16,-16-4-6 0,22 20-6 15,-6-16-19 1,0 0 1-16,20 4-1 0,7-5 2 16</inkml:trace>
  <inkml:trace contextRef="#ctx0" brushRef="#br0" timeOffset="56187.2136">14246 2657 69 0,'0'0'39'0,"-25"18"-1"15,14 17 1-15,-15-3-11 16,9 20-22-16,-2 6-1 16,3 9-1-16,5 4-1 15,3 4-1-15,2-2-1 0,3-9-3 16,9-1-1-16,0-17-6 15,15 0-19-15,-7-28-11 16,10-4 0-16,-3-28-1 16,9-4 1-16</inkml:trace>
  <inkml:trace contextRef="#ctx0" brushRef="#br0" timeOffset="56818.2498">14364 3162 106 0,'0'0'38'0,"0"0"0"15,0 0-2-15,0 0-32 16,0 0-1-16,30 3-1 16,-3-8 0-16,6-2-1 15,4-6 1-15,4-1-1 16,-3-2 0-16,0 0 0 15,-8-4 0-15,-6 1 0 16,-12 1-1-16,-5 2 1 16,-10 4-1-16,-6 0 1 15,-8 3-1-15,-3 4 0 16,-5 5 1-16,-3 7 0 15,1 6-1-15,-2 6 1 16,1 4-1-16,6 5 1 16,3 2-1-16,7 4 0 15,8-3 0-15,8-4 0 0,9-1-1 16,5-12-2-16,13-2-3 15,-3-16-6-15,17 12-10 16,-14-23-17-16,13 7-1 16,-5-19 0-16,8 8 1 15</inkml:trace>
  <inkml:trace contextRef="#ctx0" brushRef="#br0" timeOffset="57081.2649">14929 2982 107 0,'0'0'39'0,"-25"1"0"16,25-1-5-16,-27 15-28 0,13-2-1 16,-4 2-1-16,3 8-1 15,1 2 0-15,2 4-1 16,2-1-1-16,3 3 0 15,7-3-1-15,6-4-2 16,7-6-1-16,6-10-3 16,13 4-9-16,-6-24-10 15,17 9-15-15,-5-18 0 16,9 4-1-16,-8-12 2 15</inkml:trace>
  <inkml:trace contextRef="#ctx0" brushRef="#br0" timeOffset="57475.2873">15213 3007 86 0,'-14'14'39'0,"-9"-6"0"16,8 12 1-16,-9-12-21 16,14 12-13-16,-5 0-2 15,6 6-1-15,0-4 0 16,8 3-1-16,4-8-1 15,5 2 0-15,4-10 0 16,4-2 0-16,2-7-1 16,6-9 1-16,0-4-1 15,-1-9 0-15,1-4 1 16,1-3-1-16,-2 0 0 15,-3-2 0-15,-2 3 0 16,-3 6 0-16,-2 4 1 0,-6 7-1 16,-7 11 0-16,0 0 0 15,2 25 0-15,-6-2 0 16,-3 2 0-16,3 5 0 15,0-5-2-15,2 0 0 16,9-6-2-16,-7-19-5 16,30 7-6-16,-14-30-8 15,22 3-15-15,-9-18-1 16,10 1-2-16,-4-17 3 15</inkml:trace>
  <inkml:trace contextRef="#ctx0" brushRef="#br0" timeOffset="57692.2995">15727 2543 118 0,'0'0'39'15,"-15"27"2"-15,-8-5-10 16,9 17-26-16,1 6-1 16,3 11-1-16,0 1-1 15,3 3 0-15,0 0-1 16,3-3 0-16,3 1-3 15,-1-9-2-15,5 0-3 16,-4-22-7-16,16 10-10 16,-11-26-16-16,11-2 1 15,-5-21-2-15,7 3 2 16</inkml:trace>
  <inkml:trace contextRef="#ctx0" brushRef="#br0" timeOffset="58043.3199">15800 2998 109 0,'0'0'40'0,"-3"16"0"15,3-16-4-15,0 0-29 16,17 12-3-16,3-11-1 16,5-6-1-16,10 0 0 15,5-6-1-15,1 0 0 16,-1-4 0-16,-3 1 0 15,-7-1 0-15,-8 0-1 16,-9-4 1-16,-11 6-1 16,-9-2 1-16,-9 7 0 15,-10-1-1-15,-5 11 1 16,-1 5 0-16,-2 10-1 0,-1 8 2 15,4 8-2-15,4 6 0 16,10 1 0-16,11 4 0 16,10-10-3-16,13 0-1 15,7-17-7-15,25 2-5 16,-9-32-7-16,29 11-13 15,-5-29-7-15,13-3-2 16,2-14 2-16</inkml:trace>
  <inkml:trace contextRef="#ctx0" brushRef="#br0" timeOffset="62496.5746">17072 821 88 0,'0'0'35'16,"0"0"-4"-16,0 0-1 15,0 0-23-15,0 0-2 0,0 0-2 16,0 0-1-16,0 0 1 16,20 61-3-16,-26-14 1 15,-1 34-1-15,0 6 0 16,-2 3-3-16,0-7-3 15,9-26-29-15,2-12 0 16,10-17-1-16,3-27-1 16</inkml:trace>
  <inkml:trace contextRef="#ctx0" brushRef="#br0" timeOffset="62718.5873">17203 1110 80 0,'0'0'39'0,"0"0"0"15,0 0 1-15,-17-58-21 16,17 58-17-16,0 0-1 16,0 0 0-16,0 0-2 15,0 0-7-15,50-25-16 16,-50 25-15-16,54-23 1 15,-54 23-2-15,65-42 1 16</inkml:trace>
  <inkml:trace contextRef="#ctx0" brushRef="#br0" timeOffset="62917.5987">17676 619 100 0,'0'0'39'0,"0"0"1"0,0 0-1 15,0 0-37-15,0 0-1 16,-48 59 0-16,48-59 0 15,-27 84-1-15,27-84-2 16,-5 77-3-16,5-77-4 16,-4 102-26-16,3-6-3 15,1-96 0-15,21 84-1 16</inkml:trace>
  <inkml:trace contextRef="#ctx0" brushRef="#br0" timeOffset="63769.6474">17890 1078 69 0,'0'0'41'16,"0"0"1"-16,0 0-1 16,0 0-13-16,0 0-25 15,0 0 2-15,-58-32-2 16,58 32-1-16,-37 38-1 15,22 7 0-15,12-2-2 16,12-3 2-16,-9-40-2 16,0 0 1-16,0 0 0 15,59 47-1-15,-59-47 1 16,46-4 1-16,-46 4 0 15,0 0-1-15,65-43 0 16,-65 43-1-16,0 0 1 16,41-67-1-16,-41 67 1 0,0 0-2 15,21-73 2-15,-21 73-2 16,0 0 2-16,0-56 0 15,0 56 1-15,0 0 0 16,0 0 0-16,0 0 1 16,0 0 0-16,0 0 0 15,0 0-1-15,0 0 1 16,0 0-1-16,0 0-2 15,48-9 1-15,-48 9-2 16,0 0 2-16,70 2 0 16,-70-2 0-16,46-6-1 15,-46 6 1-15,0 0-1 16,61-9 2-16,-61 9 2 15,0 0-2-15,0 0 0 0,0 0 0 16,47 31 0-16,-47-31-1 16,0 0 3-16,-18 65-3 15,23-25-1-15,-5-40 0 16,0 0 1-16,0 0 0 15,31 59 1-15,-31-59 0 16,0 0-1-16,52-6-1 16,-52 6 1-16,48-29 0 15,-48 29 0-15,49-42-1 16,-49 42 0-16,0 0 0 15,63-68 0-15,-63 68 2 16,0 0 0-16,0 0 0 16,56-44 0-16,-56 44-1 15,0 0 1-15,0 0 0 0,0 0 0 16,0 0-1-16,42 71 0 15,-42-71 0-15,0 0 0 16,32 54 1-16,-32-54 0 16,0 0 1-16,50 25-5 15,-50-25 2-15,0 0-1 16,59-26 0-16,-59 26-2 15,0 0-2-15,50-75-9 16,-50 75-7-16,24-63-8 16,-24 63-13-16,15-61 1 15,-15 61-2-15</inkml:trace>
  <inkml:trace contextRef="#ctx0" brushRef="#br0" timeOffset="64688.7">17205 1952 94 0,'-19'-25'38'16,"8"19"-2"-16,-12-5-1 16,1 7-30-16,-3 5-2 15,-1 10 1-15,-4 4-2 16,0 11 1-16,-1 5-1 15,3 7 0-15,-1 0-1 0,10 4 0 16,4-5 0-16,8-1-1 16,11-5 1-16,7-11-1 15,10-7 0-15,8-7 0 16,4-10 1-16,5-8-1 15,0-11 0-15,4-7 2 16,-4-5-2-16,0-4 2 16,-5 1-2-16,-8 1 1 15,-5 2 0-15,-4 8 1 16,-7 11-2-16,-9 16 1 15,0 0-1-15,-5 11 0 16,-5 13 0-16,0 7-1 16,3 6 1-16,1 4-3 15,7-2 1-15,5-4-2 0,10-4-2 16,2-21-8-16,26 5-11 15,-13-25-13-15,17-2-2 16,-6-19 1-16,9-4 0 16</inkml:trace>
  <inkml:trace contextRef="#ctx0" brushRef="#br0" timeOffset="65178.728">17677 1591 106 0,'-20'15'38'16,"6"19"0"-16,-17 3-5 15,14 8-31-15,-2 4 1 16,6 5-1-16,4 1 0 16,2 3 0-16,5-3-1 0,3-6-1 15,3-5 1-15,0-5-2 16,4-6 1-16,-1-8-1 15,-1-8 1-15,-6-17-1 16,13 9 1-16,-13-9 0 16,16-21 1-16,-6 2 0 15,1-7 0-15,3-7 0 16,3-1 0-16,3-3 0 15,2 1-2-15,2 4 2 16,0 8-1-16,0-1 0 16,-4 14 0-16,2 7 0 15,-4 10 0-15,-5 9 0 16,-1 7 0-16,-6 9 1 0,-2 5-1 15,-7 3-1-15,-2-1 1 16,-5 2-1-16,-5-3 1 16,-6-3-1-16,-4-4 1 15,-3-9-1-15,-3-6 0 16,1-7 0-16,3-6-1 15,2-11-2-15,11-3-1 16,3-12-6-16,22 4-8 16,-8-19-19-16,24 8-1 15,-1-8 2-15,16 5-1 16</inkml:trace>
  <inkml:trace contextRef="#ctx0" brushRef="#br0" timeOffset="65561.7499">18263 1863 78 0,'-14'3'41'0,"4"7"-3"16,-18-4 3-16,7 16-23 16,-14-12-14-16,5 6 0 15,-2-1-1-15,5 4 0 16,4-1-2-16,7 1 1 15,9-3-2-15,9 1 1 16,11-6-1-16,11-5 0 16,10-1 0-16,5 3 0 15,2-7 0-15,0 5 0 16,-2-2 0-16,-7 1 0 15,-10 9 0-15,-10 3-1 0,-13 5 2 16,-12 0-2-16,-10 6 1 16,-7-3 0-16,-3 3 0 15,1-10-2-15,2-1 1 16,4-6-1-16,13-7-1 15,13-4-4-15,13-14-7 16,3-20-8-16,28 16-13 16,-8-21-4-16,14 6-1 15,-4-8 4-15</inkml:trace>
  <inkml:trace contextRef="#ctx0" brushRef="#br0" timeOffset="66214.7873">18565 1943 88 0,'0'0'39'15,"0"0"-1"-15,-29 6-15 0,20 10 8 16,-14-3-28-16,3 10 2 15,-3 4-2-15,4 5-1 16,0 1 0-16,5 4-1 16,7-1 0-16,4-3-1 15,6-4 1-15,8-8-2 16,7-9 1-16,6-7 1 15,5-10-1-15,1-6 0 16,2-8 1-16,-1-7-1 16,-4-6 0-16,-5-7 1 15,-5 3-1-15,-9-2 1 16,-3 4-1-16,-5 2 1 15,-1 6-1-15,-6 5 1 16,1 9-1-16,6 12 0 16,-11-8 0-16,11 8 0 0,0 0-1 15,5 17 1-15,6-8 0 16,4 1 0-16,3-2 0 15,4-1 0-15,1 0 0 16,2-2 1-16,-2 1-1 16,-5 1 0-16,1 1 1 15,-5 6-1-15,-7 1 1 16,-3 2-2-16,-5 4 2 15,-1 0-2-15,-5-1 1 16,2 4 0-16,-4-5 0 16,2-5-1-16,7-14 1 15,-13 17 0-15,13-17 0 16,0 0 0-16,0 0 0 15,10-16 0-15,-1-1 0 0,5-5 2 16,1-1-2-16,5-2 2 16,-1-3-2-16,1-1 2 15,1-1-2-15,-2 2 2 16,0 3-2-16,0-4 0 15,-3 6-2-15,-4-1-1 16,5 5-3-16,-7-4-3 16,10 13-6-16,-18-11-5 15,20 17-5-15,-21-11-5 16,19 9-11-16,-7-6 1 15,6 2 2-15</inkml:trace>
  <inkml:trace contextRef="#ctx0" brushRef="#br0" timeOffset="66755.8182">19278 1418 115 0,'0'0'40'0,"-19"-11"0"16,18 29-9-16,-13 0-25 15,5 9-2-15,1 7-1 16,1 13-1-16,-1 7 0 15,3 12-1-15,-1-2 0 16,-1 10-1-16,-1-3 0 16,1-3-1-16,-2-6 2 15,1-8-2-15,2-11 1 16,2-10-1-16,2-10 1 15,2-23-2-15,0 0 2 0,17-16 1 16,-5-8-1-16,3-7 1 16,1-6-1-16,2-6 1 15,-3 2-1-15,1-2 1 16,-2 8-1-16,-2 3 0 15,1 8 0-15,-4 6 0 16,4 8 0-16,-3 7 0 16,5 9 0-16,-2 6 0 15,3 6 1-15,3 2-1 16,-1 3 0-16,1 3 0 15,-5-1 0-15,-3 5 0 16,-9 0 0-16,-7 2 0 16,-12-2 0-16,-12 3-2 15,-9-3 2-15,-6 0-2 16,-6-5 2-16,2-5-2 0,6-8 0 15,7-7-2-15,13-6 0 16,13-11-4-16,26 1-4 16,-2-25-6-16,28 16-6 15,-9-22-3-15,24 8-12 16,-8-3 1-16,6 6 1 15</inkml:trace>
  <inkml:trace contextRef="#ctx0" brushRef="#br0" timeOffset="67439.8574">19520 1942 105 0,'-16'20'39'0,"-9"-7"3"15,15 12-5-15,-4-8-33 16,16-1 0-16,11-9-1 16,17-2-1-16,7-8 0 0,13-3 0 15,6-3-1-15,1-12 0 16,-5 4 0-16,-5-7 0 15,-10 3 0-15,-10 0 0 16,-13 1-1-16,-14 1 0 16,-11 7 1-16,-7 3-1 15,-11 9 0-15,-4 6 0 16,-4 10 0-16,-2 7 0 15,0 12 0-15,2 4-1 16,6 4 1-16,7 0 0 16,11-4-1-16,13-3-1 15,14-8 0-15,14-10-4 16,15-10-1-16,4-19-5 15,23 6-8-15,-12-29-4 0,18 13-9 16,-18-14-6-16,4 4-1 16,-16-5 5-16,-1 0 37 15,-12 15 8-15,-28-4 7 16,9 21 7-16,-28-11 8 15,5 18 9-15,-20-3 1 16,5 15-1-16,-19 2-36 16,6 10-1-16,1 0-1 15,3 6-2-15,6-2 1 16,9 1-1-16,10-4 0 15,12-8-2-15,10-9 2 16,11-12-1-16,10-16 1 16,4-8 0-16,5-11 1 0,3-9-2 15,-1-7 0-15,-2-11 0 16,-2-2 0-16,-4-3 0 15,-5 10 0-15,-2 1 0 16,-9 12 0-16,-4 9 0 16,-7 19 0-16,-11 17 0 15,-6 23 0-15,-8 16 0 16,0 11 0-16,-6 9-4 15,14 10-7-15,-3-8-3 16,20 8-4-16,-2-23-6 16,33 6-6-16,-10-27-7 15,28-5-7-15,7-12 3 16</inkml:trace>
  <inkml:trace contextRef="#ctx0" brushRef="#br0" timeOffset="68421.9132">21288 974 88 0,'0'0'38'15,"29"-60"0"-15,-29 60-2 16,0 0-31-16,0 0-1 15,0 0 0-15,0 0 1 0,0 0-1 16,0 0 0-16,0 0 0 16,-18 14-1-16,0 51-1 15,-3 6 0-15,8 14 1 16,-1 0-2-16,13-11 0 15,8-16-1-15,15-16 1 16,17-33-1-16,7-16 1 16,-46 7 0-16,55-26 1 15,-55 26 0-15,57-48-3 16,-57 48 2-16,66-62-2 15,-66 62 1-15,58-75 0 16,-58 75 0-16,59-94-1 16,-59 94 1-16,45-83 1 15,-45 83-1-15,38-61 2 16,-38 61-2-16,0 0 1 0,0 0 0 15,0 0 0-15,14-12-1 16,-11 70 2-16,-8 15-2 16,3 17 0-16,4 3-4 15,5-23-2-15,16-16-7 16,1-26-5-16,22-17-8 15,-21-17-8-15,20-5-7 16,-9-14-1-16,-36 25 3 16</inkml:trace>
  <inkml:trace contextRef="#ctx0" brushRef="#br0" timeOffset="68812.9359">22130 1174 89 0,'0'0'41'0,"38"-82"1"15,-38 82-1-15,0 0-21 16,0 0-16-16,0 0-1 15,0 0 0-15,0 0-1 16,0 0 0-16,-52 5-1 16,52-5 0-16,0 0-1 15,0 0 1-15,-32 61-1 16,32-61-1-16,0 0 1 15,0 0-1-15,0 0 2 16,4 65-2-16,22-46 1 16,-1-3 0-16,-1-2 0 15,-5 3 0-15,-9 4 0 16,-15 4-1-16,-5 6 2 0,-10 3-1 15,-6-2 0-15,2-2-1 16,-1-4 1-16,7-6-3 16,3-6 0-16,15-14-3 15,0 0-7-15,18-14-8 16,-7-18-7-16,27 3-13 15,-38 29 2-15,0 0 0 16,63-61 2-16</inkml:trace>
  <inkml:trace contextRef="#ctx0" brushRef="#br0" timeOffset="69213.9587">22395 1205 77 0,'0'0'39'0,"0"0"-1"0,0 0 1 15,34-10-18-15,-15 18-15 16,-19-8-2-16,0 0 1 15,0 0-2-15,55 23 0 16,-55-23 0-16,47 7 0 16,-47-7-1-16,58-6 0 15,-58 6 1-15,56-12-1 16,-56 12 1-16,47-19-1 15,-47 19-2-15,0 0 0 16,0 0 0-16,0 0 0 16,0 0 0-16,0 0 0 15,-36-38 0-15,-14 53 0 16,-13 9 0-16,4 13 0 15,3 9 0-15,18 5 0 0,16-4 0 16,29-5 0-16,16-16 0 16,18-6-2-16,18-7-2 15,4-8-3-15,16-4-5 16,-8-13-7-16,18 0-5 15,-23-9-7-15,11 3-9 16,-21-3-1-16,1-1 3 16,-17-1 3-16</inkml:trace>
  <inkml:trace contextRef="#ctx0" brushRef="#br0" timeOffset="69631.9824">23155 1262 116 0,'-24'0'41'15,"4"9"0"-15,-5-3-2 0,4 5-34 16,-5 1-1-16,1 4-1 15,-2 6 0-15,2 1 0 16,1 1-3-16,6 1 0 16,7 1 0-16,5-6 0 15,12-3 0-15,11-8 0 16,9-13 0-16,9-7 0 15,10-12 0-15,-45 23 0 16,49-39 0-16,-49 39 0 16,65-52 0-16,-65 52 0 15,59-67 0-15,-59 67 0 16,58-73 0-16,-58 73 0 15,40-71 0-15,-40 71 0 0,32-81 0 16,-32 81 0-16,0 0 0 16,25-39 0-16,-47 59 0 15,-9 31 0-15,-9 25 0 16,2 20 0-16,9-5 0 15,13-3-12-15,19-12-5 16,1-24-5-16,21 0-3 16,-25-22-8-16,14 1-7 15,-21-6-3-15,-8 0 7 16</inkml:trace>
  <inkml:trace contextRef="#ctx0" brushRef="#br0" timeOffset="70527.0339">21980 2143 82 0,'-1'-34'39'15,"4"5"0"1,-15-10 0-16,5 6-20 0,-14-7-15 15,2 6 1-15,-7 6-3 16,-1 6 1-16,-4 7 0 16,-1 13-1-16,-3 12 0 15,-3 19 1-15,-4 14-2 16,-1 13-1-16,-2 16 2 15,0 14-2-15,1 10-1 16,7 4 2-16,4-2-1 16,12-3 0-16,12-6-2 15,7-15 0-15,17-11-4 16,0-32-8-16,23 4-9 15,-16-34-17-15,14-3-1 16,-12-25-2-16,4 0 4 16</inkml:trace>
  <inkml:trace contextRef="#ctx0" brushRef="#br0" timeOffset="71352.0811">21357 2423 111 0,'-39'-3'40'0,"19"21"1"15,-1-10-2-15,21-8-36 16,10 14-2-16,15-10 0 15,17-5 0-15,12-3 0 16,15-6 0-16,8-1 0 16,11-4-1-16,-1 2 0 15,-1 0 0-15,-7 2 0 16,-12 3 0-16,-12 3 0 15,-12 4 1-15,-14 1-1 16,-15 2 1-16,-14-2 0 0,-3 13 0 16,-12 1 0-16,-10 7 0 15,-3 5 1-15,-8 8-1 16,2 2 1-16,-4 6-1 15,9 2 2-15,4 0-3 16,11-3 0-16,14-7 0 16,13-9 0-16,16-8 0 15,10-11 0-15,10-9 0 16,8-11 0-16,2-12 0 15,-2-11 0-15,-5-6 0 16,-9-7 0-16,-10-3 0 16,-12 0 0-16,-7 2 0 0,-12 4 0 15,-9 9-2-15,-3 6 2 16,-4 11 0-16,-1 6 0 15,1 10-1-15,4 9 1 16,10-4 0-16,-5 24 0 16,14-9 0-16,6 5 1 15,9-1-1-15,2 1 2 16,7-1-2-16,3 1 0 15,-1 2 0-15,-2 1 0 16,-3 2 0-16,-7 4 0 16,-5 7 0-16,-7 0 0 15,-10 5 0-15,-7 2 0 16,-4 2 0-16,-4-7 0 15,-3-4 0-15,5-5 0 16,-1-9 0-16,13-20 0 0,-10 4 0 16,16-21 0-16,5-11 0 15,6-6 0-15,7-10 0 16,4-4 0-16,2-9 0 15,2 4 0-15,1 7 0 16,-3 6 0-16,-1 4 0 16,0 7 0-16,0 9 0 15,3 3 0-15,8 9 0 16,2 0-2-16,14 10-9 15,-3-13-2-15,19 21-5 16,-13-20-4-16,25 26-4 16,-24-23-3-16,13 27-3 15,-18-15-7-15,-2 9 7 16,-12 3 3-16</inkml:trace>
  <inkml:trace contextRef="#ctx0" brushRef="#br0" timeOffset="71474.0881">23540 2470 19 0,'0'0'24'0,"9"42"6"16,-26-38 5-16,8 17 8 16,-15-20-1-16,9 7-2 15,-9-17-22-15,4-4-23 16,20 13-8-16,-30-25-6 15,30 25-8-15,-26-6-17 16,9 12 1-16,-8-2-2 16,-7 8 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36:08.4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932 4839 75 0,'11'-13'35'0,"-9"0"-1"16,-2 13 1-16,-24-7-32 0,4 12 0 15,-15 2 1-15,-5 10 0 16,-11 3 0-16,-3 6 0 16,-7 1 0-16,4 3 0 15,3-3-1-15,7 1 0 16,9-1-2-16,10-2 0 15,12 0 0-15,10 1-1 16,13 0 1-16,10 1-2 16,7 2 2-16,7 1-1 15,3 2 2-15,3 0-1 16,-2 2-1-16,2-2 0 15,-7 4-1-15,-9 1 1 16,-10 4 0-16,-12 2 1 16,-9 3-1-16,-12 1 1 15,-9-2-1-15,-10 0 1 0,-4-7 0 16,-1-7 0-16,9-10-3 15,11-14-2-15,26-7-9 16,-8-17-26-16,30-10 2 16,5-18-2-16,26-3-1 15</inkml:trace>
  <inkml:trace contextRef="#ctx0" brushRef="#br0" timeOffset="294.0168">1340 4632 85 0,'14'-26'37'16,"-12"4"-1"-16,-2 22 0 16,0 0-31-16,-14 19 0 15,2 16-1-15,2 16-1 16,-7 12-1-16,4 14 0 15,-3 10 0-15,2 11-1 16,-2 5 1-16,3 4-2 16,0 1 1-16,1-4-2 15,2-7 1-15,0-10-4 16,11-8 0-16,-2-25-8 15,12-4-24-15,-1-30 0 16,8-10-1-16,-8-23-1 16</inkml:trace>
  <inkml:trace contextRef="#ctx0" brushRef="#br0" timeOffset="481.0275">1004 5451 102 0,'-49'-16'38'16,"16"15"1"-16,1-3-2 15,20 15-30-15,12-11-4 16,12 20 0-16,21-14-2 15,14-2-1-15,16-2-2 16,10-7-4-16,14 8-8 16,1-17-24-16,13 9-1 15,-12-10 0-15,1 10-1 16</inkml:trace>
  <inkml:trace contextRef="#ctx0" brushRef="#br0" timeOffset="917.0524">1884 5401 93 0,'-20'0'38'16,"-12"-4"1"-16,2 11-2 16,-15-2-30-16,3 15-1 15,-8 5-1-15,2 11-1 16,-2 7-1-16,5 6 0 15,1 2-1-15,8 6 0 16,9-5 0-16,19-10-1 16,12-11-1-16,14-8 1 15,19-13-1-15,11-14 0 0,13-11 0 16,6-14 0-16,4-6 0 15,-3-9 0-15,-7-2 0 16,-7-4 0-16,-13 6 0 16,-14 3 0-16,-9 7 0 15,-15 9 0-15,-10 11 0 16,-7 14 0-16,-8 13 0 15,-1 10 0-15,-3 9-1 16,2 7 1-16,5 5 0 16,8 0-1-16,11-3 0 15,11-5-2-15,16-7-1 16,6-11-1-16,17-3-6 15,-6-19-21-15,15 2-8 16,-11-17 1-16,6 3 0 0</inkml:trace>
  <inkml:trace contextRef="#ctx0" brushRef="#br0" timeOffset="1232.0701">2291 5586 94 0,'-12'8'36'16,"-6"1"1"-16,3 18 1 16,-13-1-32-16,12 8-1 15,-3-1-1-15,10 6-2 16,-4-4 1-16,10-4 0 15,-1-6-1-15,10-7 0 16,-6-18 0-16,23 1-1 16,-7-15 0-16,1-13 0 15,1-8 0-15,0-8-1 16,4-9 0-16,-4-2 0 0,2 1 1 15,-4 2-1-15,1 7 0 16,0 6 0-16,-1 11-1 16,-1 5 0-16,2 14-1 15,2 3-1-15,2 8-2 16,1 0-3-16,16 16-15 15,-7-15-16-15,10 6 1 16,-4-9-1-16,7 4 1 16</inkml:trace>
  <inkml:trace contextRef="#ctx0" brushRef="#br0" timeOffset="1450.0827">2813 5384 97 0,'-22'14'38'0,"-17"-1"2"15,4 15-1-15,-13 2-30 0,6 12-1 16,-3-1-4-16,7 8-1 15,6-2 0-15,11 0-1 16,17-7-1-16,19-10-1 16,18-13 0-16,15-15-3 15,23-10-2-15,6-26-11 16,30-3-22-16,-10-23-3 15,12-3 0-15,-14-18-1 16</inkml:trace>
  <inkml:trace contextRef="#ctx0" brushRef="#br0" timeOffset="1809.1031">3468 4848 108 0,'-46'39'41'16,"3"23"1"-16,-11-1-1 15,6 17-37-15,4 5 1 16,6 8-2-16,3-1 0 15,8-1-2-15,9-6 1 16,8-8-1-16,10-11-1 16,10-15 0-16,7-15 1 15,10-20-1-15,6-15 1 16,7-16 1-16,2-13-2 15,3-10 0-15,-4-3 0 16,-3-4 0-16,-6 6 0 16,-7 4 0-16,-6 12 0 15,-8 20 0-15,-5 14 0 16,-5 17 0-16,-1 12 0 0,-2 9-2 15,7 11-3-15,-3-3-7 16,20 11-4-16,-12-28-7 16,29 4-17-16,-6-20-1 15,15-8-3-15,3-15 3 16</inkml:trace>
  <inkml:trace contextRef="#ctx0" brushRef="#br0" timeOffset="3062.1751">494 9952 95 0,'-3'-31'35'15,"5"14"1"-15,-9 2 0 16,7 15-33-16,0 0 1 16,-8 13-1-16,5 10-1 15,3 13 1-15,0 7-1 16,0 13 0-16,0 7-1 15,-2 9 1-15,0 3-2 16,-1 3 2-16,-2 0-2 16,-2-7 1-16,0-9-1 15,0-9 1-15,1-12-1 16,3-14 1-16,2-15 0 15,1-12 0-15,7-29 0 0,1-9 0 16,1-10 0-16,3-15-1 16,3-10 1-16,0-12-1 15,2-6 1-15,-1-3-1 16,4 0 1-16,-1 8-1 15,-2 6 1-15,5 12-1 16,0 13-1-16,1 17 1 16,0 15-1-16,2 16 1 15,0 15-1-15,2 15 1 16,-4 9-1-16,0 9 2 15,-3 9-1-15,-6 7 1 16,-6 5-1-16,-10 2 1 16,-12-2-1-16,-7-2-1 15,-14-6 2-15,-8-8 0 0,-4-8-1 16,-1-10 0-16,1-9-1 15,3-10-2-15,11-7-2 16,8-16-5-16,25 14-22 16,-4-30-7-16,23 14 2 15,0-8-3-15</inkml:trace>
  <inkml:trace contextRef="#ctx0" brushRef="#br0" timeOffset="3734.2135">1053 10197 98 0,'18'15'36'0,"-14"-3"1"15,-4 11 0-15,-14-1-32 16,3 3-1-16,-4 3-1 0,0 3 0 16,-2 1-2-16,1 6 2 15,-1 0-2-15,4 2 1 16,3-5-2-16,0-1 2 15,4-5-1-15,3-8 0 16,3-8 0-16,0-13 0 16,19-8 0-16,1-10 0 15,2-11 0-15,2-6-1 16,1-6 2-16,0-8-2 15,-2 0 2-15,-4 0-2 16,-4 4 1-16,-6 7-1 16,-2 9 1-16,0 5-1 15,-2 9 0-15,-5 15 0 16,16-6 0-16,-1 12 1 15,5 3-1-15,3 3 0 0,10-1 0 16,3 1 0-16,4 0 0 16,-1-2-1-16,-2-1 1 15,-7 2 0-15,-4-2-1 16,-9 1 0-16,-12 2 2 15,-8 0-1-15,-12 0-1 16,-4 2 2-16,-9 3-1 16,0-1 2-16,-2 3-2 15,6-2 2-15,2 0-2 16,11 1 1-16,9-2 0 15,11-3-1-15,13-1-1 16,9-5 1-16,9-5 0 16,3-5-1-16,3-4 1 15,2-6-1-15,-4-3 1 0,-7-7-2 16,-10-4 4-16,-6 1-3 15,-8-3 2-15,-12-2-2 16,-7 3 1-16,-6-1-3 16,-9 8 2-16,-1 1-1 15,-1 8-2-15,-3 2-1 16,11 8-2-16,-1-10-6 15,16 12-10-15,10-7-15 16,16 0 1-16,5-13-1 16,18-6 2-16</inkml:trace>
  <inkml:trace contextRef="#ctx0" brushRef="#br0" timeOffset="3952.226">2199 9537 111 0,'-10'-24'39'15,"-3"29"1"-15,-14 11-4 16,1 21-31-16,-8 18 0 15,4 15-3-15,-3 15 0 16,5 13 0-16,0 6-1 16,6-2-1-16,8-2-3 15,1-12 1-15,11-6-5 16,2-24-8-16,16-4-23 15,-9-27-2-15,14-10 0 16,-8-21 0-16</inkml:trace>
  <inkml:trace contextRef="#ctx0" brushRef="#br0" timeOffset="4149.237">1826 10094 114 0,'-27'-4'40'0,"15"19"2"15,2-5-2-15,21 2-32 16,10-3-4-16,13 0-2 15,12-1-3-15,7-3-1 16,9 1-5-16,-9-12-14 16,12 13-17-16,-16-10-3 15,1 6 0-15,-12-10-1 16</inkml:trace>
  <inkml:trace contextRef="#ctx0" brushRef="#br0" timeOffset="4513.2581">2181 10223 104 0,'-6'22'39'0,"3"-11"1"16,13 6-1-16,5-10-33 16,13 0 0-16,2-8-2 15,8 0-1-15,2-5-1 16,0-2 0-16,-3-3-1 15,-3-2-1-15,-11-2 0 16,-3-2 1-16,-12 0-1 16,-7 0 0-16,-6 1 0 15,-7 0-1-15,-8 4 1 16,-4 7 0-16,-10 7 0 15,0 8 0-15,-3 11 0 0,-1 9 0 16,1 5 0-16,7 5 0 16,6 1 0-16,9 0 0 15,16-2-2-15,11-9 0 16,21-5-3-16,13-17-2 15,25 5-15-15,-12-24-14 16,22 0-2-16,-7-18-4 16,8 3 3-16</inkml:trace>
  <inkml:trace contextRef="#ctx0" brushRef="#br0" timeOffset="4696.2686">2874 10164 119 0,'-29'4'40'16,"6"21"1"-16,-11-2-2 15,4 14-34-15,4 2-3 16,8 2-1-16,7 2-2 15,6-3 0-15,10-3-3 16,5-14-5-16,19 3-18 16,-7-25-13-16,11-2-2 15,-5-19-1-15,7-4 4 16</inkml:trace>
  <inkml:trace contextRef="#ctx0" brushRef="#br0" timeOffset="5124.2931">2925 9940 92 0,'-22'-9'40'15,"11"17"1"-15,-2-3-2 0,17 8-14 16,-1 0-23-16,12 1-1 16,7 3-1-16,4 3 1 15,2 4-1-15,0 1 0 16,-6 7 1-16,-4 2 0 15,-10 7 0-15,-7 4 0 16,-8-1 0-16,-5 3 1 16,-6-7-1-16,0-1 1 15,0-9-2-15,5-6 1 16,2-13-1-16,11-11 1 15,6-15 1-15,11-9-2 16,5-8 0-16,7-6 0 16,4-2 0-16,3-2 0 15,-3 8 0-15,0 6 0 0,-9 14 0 16,-7 14 0-16,-7 17 0 15,-12 11 0-15,-5 10 0 16,-3 9 0-16,-4 0 0 16,1 2 0-16,8-1-5 15,-1-14-3-15,20 0-8 16,-3-26-6-16,26 6-10 15,-3-26-9-15,16-2-1 16,-5-17-1-16</inkml:trace>
  <inkml:trace contextRef="#ctx0" brushRef="#br0" timeOffset="5469.3128">3628 10072 112 0,'-23'7'40'0,"11"10"2"16,-10-7-2-16,8 6-32 15,-8 3-1-15,5 4-3 16,1-1-2-16,3-3-2 16,6 2 0-16,6-5 0 15,8-2 0-15,10-4 0 16,5 1 0-16,5 0 0 15,0-1 0-15,2 2 0 16,-1 1 0-16,-7 1 0 16,-8 3 0-16,-10 3 0 15,-8-1 0-15,-11-1 0 16,0 4 0-16,-7-7 0 15,0 1-7-15,-4-9-4 0,9 9-5 16,-10-21-6-16,19 15-11 16,-13-15-10-16,8 2-1 15,-6-5 2-15</inkml:trace>
  <inkml:trace contextRef="#ctx0" brushRef="#br0" timeOffset="6401.3661">614 14677 64 0,'12'-10'37'16,"-9"-4"-2"-16,-3 14 1 16,0 0-30-16,3 13 0 15,-14 4-1-15,-2 14 0 16,-9 8-1-16,0 9-1 15,-7 5 0-15,-5 8-1 16,-3 2 0-16,-2 8-1 0,-5-3 1 16,1 2-3-16,-3-2 3 15,5-5-1-15,0-8 0 16,17-9 0-16,11-12 0 15,13-11 0-15,18-13 0 16,12-9 0-16,16-12 0 16,5-4 0-16,15-3-2 15,1-4 0-15,1 1-1 16,0-3-1-16,1 4-2 15,0-1-1-15,3 4-3 16,-6-13-8-16,4 17-22 16,-12-12 0-16,4 13 0 15,-13-10 1-15</inkml:trace>
  <inkml:trace contextRef="#ctx0" brushRef="#br0" timeOffset="6611.3781">1195 15053 63 0,'0'0'37'16,"-17"-4"0"-16,11 19 0 15,-8 0-32-15,6 17 0 16,-6 6-2-16,1 14-1 16,1 3 0-16,2 5 0 15,2-3-2-15,7-8 0 16,5-3-3-16,2-23-5 15,19-5-29-15,-7-28 0 16,15-7-3-16,-5-24 1 16</inkml:trace>
  <inkml:trace contextRef="#ctx0" brushRef="#br0" timeOffset="6768.3871">1287 14667 76 0,'-34'-17'42'0,"-9"6"-4"15,11 20 0-15,-2 11-34 16,11-8-15-16,23 11-27 15,6-10 1-15,23 15-5 16,3-9 1-16</inkml:trace>
  <inkml:trace contextRef="#ctx0" brushRef="#br0" timeOffset="7339.4198">1602 15118 64 0,'-23'21'38'0,"6"7"-1"16,-7-6-1-16,9 5-32 15,0-1-1-15,7 2 0 16,-1-4-1-16,4 4 1 16,1-7-1-16,4-4 0 15,2-4-1-15,-2-13 0 16,0 0 0-16,16-10-1 15,-7-9 0-15,1-9-1 16,4-6 0-16,-1-9 0 16,2-4 0-16,3-3 0 15,-3 3 0-15,-1 2 0 0,1 7 1 16,0 9-1-16,3 6 1 15,1 10 0-15,3 12 0 16,1 9 0-16,2 6 0 16,1 5-1-16,3 6 1 15,-7 5 0-15,0 1-1 16,-8 6 1-16,-4 0-1 15,-10 1 1-15,-9-4 0 16,-6 0 0-16,-8-5 0 16,-6-3 0-16,-5-4 1 15,-1-8-1-15,2-5 1 16,0-3 0-16,2-3 0 15,4 1 0-15,4 3 0 16,4 5 0-16,0 7 0 16,0 11 1-16,3 11 0 0,-6 12-2 15,-1 12 1-15,-1 5-1 16,-1 6 1-16,1-2-2 15,3-5 0-15,3-11-5 16,11-4-9-16,-4-31-24 16,21-9 0-16,0-29-2 15,19-13 0-15</inkml:trace>
  <inkml:trace contextRef="#ctx0" brushRef="#br0" timeOffset="7555.4321">2062 15037 68 0,'8'27'42'0,"-18"5"-1"16,2 19 0-16,-14-4-36 16,7 8-1-16,0 1-2 15,5-7-2-15,1-3-2 16,7-12-1-16,8-5-4 15,-6-29-7-15,29 8-25 16,-15-28-1-16,13-3-1 16,-8-20 2-16</inkml:trace>
  <inkml:trace contextRef="#ctx0" brushRef="#br0" timeOffset="7670.4386">2111 14840 65 0,'-10'-22'37'0,"-3"10"-5"15,3 12-25-15,6 14-41 0,4-14-3 16,18 24 0-16</inkml:trace>
  <inkml:trace contextRef="#ctx0" brushRef="#br0" timeOffset="8166.4671">2824 15050 41 0,'-26'-4'37'16,"-7"-7"1"-16,4 7 0 16,-8-3-20-16,3 11-13 0,-6 2 0 15,-2 10-2-15,-8 11 1 16,-1 14 0-16,-3 6 0 15,2 5-1-15,2-2 0 16,10-1 0-16,14-7-1 16,16-11-1-16,20-17 0 15,22-20 0-15,21-21 0 16,16-14-1-16,10-15 0 15,5-10 0-15,3-8 0 16,-7-6 0-16,-8 2 1 16,-14 4 1-16,-14 7 0 15,-13 8-1-15,-15 13 1 16,-10 16 0-16,-11 16 0 15,-9 21 0-15,-8 17-3 0,-7 21-1 16,-1 18 1-16,-3 13 0 16,0 8-1-16,8 6-1 15,9 0-2-15,5-13-3 16,20 2-6-16,0-32-14 15,26-4-13-15,1-26-2 16,20-13 2-16</inkml:trace>
  <inkml:trace contextRef="#ctx0" brushRef="#br0" timeOffset="8503.4862">3293 14828 71 0,'-34'27'41'0,"-8"-4"0"16,8 14-1-16,3-8-37 15,8 2-1-15,4-5 0 16,12 1 0-16,7-8 0 16,12-4-1-16,5-3 0 15,7-3 0-15,5-4-1 16,4-3 1-16,0-1-1 15,3 0-1-15,-1 4 1 16,-7 1-1-16,-4 6 1 16,-7 5 0-16,-7 7-1 15,-11 2 1-15,-11 5 0 16,-5 4 0-16,-10-3 0 15,-4 2-1-15,-2-3-3 0,-8-15-8 16,16 11-21-16,-12-19-8 16,11 1-2-16,-10-14 0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2:43:15.78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13508 4715 54 0,'10'-17'34'0,"-2"5"-1"16,-10-6 0-16,2 18-22 15,-13-32-3-15,4 17-1 16,-12-8-1-16,3 6-2 15,-15 4 0-15,1 5-1 16,-10 6-1-16,-3 12 1 16,-12 13-1-16,-4 14 1 15,-10 12-2-15,3 15 1 16,-4 7 1-16,4 9-1 15,5 3 1-15,11 4-1 0,15-5 0 16,17-7-1-16,20-11 1 16,23-10-2-16,20-17 0 15,20-14 0-15,12-15 0 16,10-16 0-16,6-12 0 15,-2-9 0-15,-4-4 0 16,-13-4 1-16,-14 5-1 16,-17 2 0-16,-12 7 0 15,-14 6 0-15,-15 17 0 16,0 0 0-16,-19 22 0 15,-2 5 0-15,-1 9-1 16,-1 7 1-16,5 7-1 16,2-4-2-16,10 4-2 0,5-21-16 15,22 5-16-15,3-21 0 16,20-11-2-16,7-21 1 15</inkml:trace>
  <inkml:trace contextRef="#ctx0" brushRef="#br0" timeOffset="233.0133">14155 4351 101 0,'-22'47'37'16,"-14"14"-1"-16,4 28-3 15,-7 12-30-15,-2 15-2 0,-1 8 1 16,3 3-2-16,7 0-1 16,8-9-1-16,12-9-5 15,0-27-26-15,24-10-4 16,2-26 0-16,21-17-1 15</inkml:trace>
  <inkml:trace contextRef="#ctx0" brushRef="#br0" timeOffset="614.035">14358 5036 94 0,'-15'29'36'0,"-10"3"4"0,5 19-3 16,3-4-32-16,-6 9-2 15,3-3 2-15,7 2-2 16,8-8-1-16,10-6 1 16,13-13-2-16,15-13 0 15,11-15 0-15,9-13-1 16,7-13 1-16,5-9 0 15,-2-10-1-15,-2-3 1 16,-11 1-1-16,-6 2 1 16,-15 5-2-16,-8 9 1 15,-10 12 0-15,-11 19 0 16,0 0 0-16,-16 14-1 15,-2 12 1-15,-2 10-1 16,1 4 0-16,4 3-3 0,10 3-1 16,0-14-11-16,20 7-22 15,2-17-1-15,17 0 0 16,1-14-1-16</inkml:trace>
  <inkml:trace contextRef="#ctx0" brushRef="#br0" timeOffset="881.0504">15339 5129 111 0,'-52'17'40'16,"5"15"0"-16,-14-6-3 0,8 12-34 15,3 6 0-15,11 0-1 16,9 2-2-16,11-1 0 16,17-4-2-16,8-6-2 15,22-4-2-15,9-18-7 16,19 3-24-16,1-17-3 15,12 0 1-15,-5-19-1 16</inkml:trace>
  <inkml:trace contextRef="#ctx0" brushRef="#br0" timeOffset="1181.0675">15662 5218 100 0,'-12'7'38'16,"-16"-1"2"-16,5 18-2 0,-10 1-33 15,4 9 1-15,2 3-3 16,6 6 0-16,2 0-1 15,9 0 0-15,10-3-1 16,10-8 0-16,9-5-1 16,6-9 0-16,8-8 0 15,3-12 0-15,3-8 0 16,0-10-1-16,1-11 1 15,-8-6-1-15,-2-4-1 16,-9-8-1-16,-4 3-1 16,-10-4-2-16,2 9-1 15,-14-7-11-15,10 24-20 16,-12-6 1-16,10 17-2 15,-4 1 3-15</inkml:trace>
  <inkml:trace contextRef="#ctx0" brushRef="#br0" timeOffset="1533.0877">16261 5158 105 0,'-18'-6'39'15,"-10"3"1"-15,1 9-1 16,-13-4-34-16,7 6-1 15,-1 5-1-15,2 5-1 16,2 3 0-16,8 5-1 16,8 4 0-16,9-1-1 15,10-2 1-15,13-1-1 16,7-5 0-16,8-3 0 0,5-4 0 15,0-2 0-15,-2-4 0 16,-5 1 0-16,-9 3 0 16,-9 1 0-16,-12 6 0 15,-10 2-1-15,-10 3 1 16,-6 2-1-16,-3 2 0 15,-1-6-2-15,5 3-3 16,0-14-6-16,20 1-25 16,4-12-4-16,13-6 2 15,5-15-3-15</inkml:trace>
  <inkml:trace contextRef="#ctx0" brushRef="#br0" timeOffset="1885.1078">16412 5343 102 0,'-8'24'39'16,"-3"-14"2"-16,17 6-1 16,-6-16-36-16,29 5 0 15,1-11-1-15,12-7 0 16,6-3-1-16,1-6-1 15,-4-4 0-15,-3-2 0 16,-12-2 0-16,-9 1-1 16,-12 1 0-16,-16 3 1 15,-11 8-1-15,-10 7 1 16,-10 11 0-16,-5 13-1 15,-4 16 1-15,-3 11 0 0,1 14 1 16,7 4-1-16,11 4-1 16,9-5 0-16,15-3-1 15,15-17-4-15,29-4-18 16,5-31-18-16,22-13-2 15,1-23 0-15,15-14-2 16</inkml:trace>
  <inkml:trace contextRef="#ctx0" brushRef="#br0" timeOffset="12602.7208">4726 5005 64 0,'0'0'34'16,"6"-12"-2"-16,1 23-8 16,-21-7-11-16,8 18-4 15,-8 1-2-15,3 13-3 0,-6 7 1 16,3 12-3-16,-1 7 2 15,-2 8-2-15,1 4 1 16,4 0-2-16,2-7-1 16,0-7 1-16,6-10 0 15,3-14 0-15,1-16 0 16,0-20 1-16,10-15 0 15,2-21-1-15,-2-17 2 16,5-10-2-16,-1-13-1 16,0-10 2-16,0-5-3 15,-4 2 1-15,1 8 0 16,-3 13 0-16,-4 10-1 15,1 15 2-15,-5 14-1 16,0 20 0-16,0 9 1 0,1 30-1 16,2 7 2-16,1 6-1 15,5 3 1-15,5 6-2 16,10-3 2-16,7-8-2 15,6-10 2-15,10-15-2 16,10-13 1-16,3-13-1 16,4-13-1-16,0-10 2 15,-5-7-2-15,-3-3 2 16,-11 1-2-16,-9 5 2 15,-12 7-2-15,-9 12 1 16,-15 18 0-16,-3 14 1 16,-10 20 0-16,-7 15-2 15,-1 13 2-15,0 10-1 16,3 11 0-16,5-2-2 0,11 1-1 15,6-13-4-15,22 2-7 16,-1-28-24-16,26 0 0 16,-1-20-1-16,13-4-1 15</inkml:trace>
  <inkml:trace contextRef="#ctx0" brushRef="#br0" timeOffset="12949.7406">5846 5368 99 0,'-29'-7'37'15,"7"20"2"-15,-10-2-9 16,3 23-26-16,1 6 0 0,5 8-2 16,1 2 1-16,11 3-1 15,7-2 0-15,6 0-1 16,14-15 0-16,9-4-1 15,14-16 1-15,4-9-1 16,6-12 0-16,-1-9 0 16,1-10 0-16,-6-11 0 15,-9-2 0-15,-6-7-1 16,-13-1 1-16,-10 0-1 15,-9 4 0-15,-11 7 0 16,-2 7 0-16,-6 5 0 16,-3 9-2-16,1 4-2 15,13 17-11-15,-3-9-22 16,15 1 1-16,0 0-2 15,30 6 1-15</inkml:trace>
  <inkml:trace contextRef="#ctx0" brushRef="#br0" timeOffset="13354.7638">6425 5379 92 0,'-24'19'38'15,"5"13"0"-15,-12-4 0 16,7 10-34-16,-2 2 1 15,8 4-2-15,4 0 0 16,6 4-1-16,9-7 0 16,6-4-1-16,12-10 0 15,5-6-1-15,8-13 1 0,2-11-1 16,3-10 0-16,2-12 0 15,-3-5 0-15,4-12 1 16,-10-1-1-16,1-4 0 16,-6 3 0-16,-4 5 1 15,-6 7-1-15,-3 11 0 16,-12 21 0-16,0 0 0 15,-5 16 0-15,-5 17 0 16,-1 6 0-16,1 5-1 16,5 1-1-16,8-5 0 15,11-7-2-15,8-23-7 16,27-6-20-16,1-29-8 15,22-11 1-15,1-23-2 16</inkml:trace>
  <inkml:trace contextRef="#ctx0" brushRef="#br0" timeOffset="13550.775">7372 4817 83 0,'-36'35'37'16,"10"24"0"-16,-13 13 2 15,10 19-30-15,-8 9-3 16,7 5-4-16,2 4 0 15,6-3-2-15,2-7-1 16,9-14-1-16,11-6-8 16,-10-24-24-16,19-11-2 15,-8-22 0-15,9-12-2 0</inkml:trace>
  <inkml:trace contextRef="#ctx0" brushRef="#br0" timeOffset="13721.7848">7021 5504 101 0,'-16'-9'39'16,"-6"0"1"-16,22 9-1 15,-11 20-34-15,24-14-2 16,18-9-3-16,14-11-2 16,19-4-9-16,-1-24-20 15,20-1-9-15,-2-15 1 16,6 3-2-16</inkml:trace>
  <inkml:trace contextRef="#ctx0" brushRef="#br0" timeOffset="14061.8043">7727 4756 99 0,'-36'60'40'0,"-13"8"2"16,3 25-2-16,-9-4-35 16,16 19-1-16,-4-3 1 15,16-1-3-15,4-10 1 16,12-5-3-16,10-14 1 15,12-21 1-15,10-17-3 16,4-19 1-16,9-17 0 16,3-15 0-16,2-10 0 15,-3-11 1-15,0-3 0 16,-4 2-2-16,-5 9 2 15,-6 8 0-15,-7 15 1 0,-14 4-1 16,9 33-1-16,-11 3 0 16,-2 11-2-16,0 1-2 15,13 11-8-15,-9-20-6 16,23 13-5-16,-14-27-12 15,24-2-8-15,0-20 0 16,19-9 1-16</inkml:trace>
  <inkml:trace contextRef="#ctx0" brushRef="#br0" timeOffset="21125.2083">9072 4636 22 0,'-14'-1'30'0,"-1"-2"3"16,0 9-1-16,-13-8-15 16,10 17-1-16,-18-7-3 15,8 14-2-15,-10-9-3 16,6 13-2-16,-3-4-3 15,7 2 0-15,0 2-1 16,10 1-1-16,8-5 0 16,8 0-1-16,10 0 0 0,8 0 1 15,11 0-1-15,7 1 0 16,3-1 0-16,0 2 0 15,2-1 0-15,-2 1-1 16,-4-1 3-16,-10 1-3 16,-12 1 3-16,-9 3-2 15,-12 2 2-15,-6 3-2 16,-12-1 2-16,-6-1-2 15,-1-1 0-15,-2-3 0 16,3-4-3-16,6-13-3 16,18 5-9-16,1-21-21 15,19 3 1-15,7-16-2 16,16 0 1-16</inkml:trace>
  <inkml:trace contextRef="#ctx0" brushRef="#br0" timeOffset="21539.2319">9413 4976 69 0,'0'0'34'0,"-16"-8"0"16,3 15 2-16,-17-4-29 15,0 18-1-15,-3 2 1 16,3 9-4-16,-5 4 2 15,5 7-2-15,1-3 1 16,7 2-2-16,8-7 2 16,13-6-3-16,1-9 1 15,13-13-1-15,12-18 1 16,9-12-1-16,11-10-2 0,3-11 3 15,3-6-3-15,-4-4 2 16,2 0-2-16,-7 6 1 16,-13 7-1-16,-5 11 1 15,-10 13 1-15,-14 17-1 16,0 0-1-16,1 32 2 15,-7 4 0-15,-4 4-1 16,0 5 1-16,6 1-3 16,4-3 1-16,9-11-3 15,14-6-1-15,2-29-13 16,24 0-20-16,1-26 2 15,16-8-3-15,-1-22 2 16</inkml:trace>
  <inkml:trace contextRef="#ctx0" brushRef="#br0" timeOffset="21749.244">10177 4351 98 0,'-17'21'38'0,"-13"12"0"16,2 28-1-16,-11 12-34 15,3 12 0-15,-1 9-2 16,5 0-1-16,6-1 1 15,4-3-3-15,9-5 1 16,6-16-3-16,15-8-1 16,4-26-8-16,24-6-23 15,-4-24 0-15,18-11-3 16,-4-20 4-16</inkml:trace>
  <inkml:trace contextRef="#ctx0" brushRef="#br0" timeOffset="21929.2542">10401 4876 94 0,'-15'6'36'0,"1"21"0"15,-11 5 2-15,0 16-36 16,1 3 2-16,3 6-4 16,4 1 2-16,5-5-4 15,10-3-1-15,2-23-15 16,18 1-20-16,4-22 2 15,12-7-2-15,1-21 1 16</inkml:trace>
  <inkml:trace contextRef="#ctx0" brushRef="#br0" timeOffset="22371.2794">10521 4688 73 0,'-13'-3'38'0,"-5"1"-1"15,18 2 0-15,-18 7-19 16,18-7-19-16,0 0 1 15,21 4-3-15,-3 2 0 16,-1-3-1-16,7 5 0 16,-6 0 1-16,2 9 0 15,-6 0 1-15,-3 5 2 16,-4 7 1-16,-6 0 1 15,-2 8 1-15,-3-2 0 16,-2 12 1-16,-3-2 1 16,3 6-2-16,0-1 2 0,4 2-3 15,2-7 2-15,5-2-1 16,0-12 1-16,7-5-2 15,2-17 1-15,8-12-1 16,1-15-1-16,3-10 2 16,3-14-3-16,0-6 1 15,1-9-2-15,-3-3 1 16,0 4-1-16,-6 3 0 15,-5 9-3-15,-8 10 0 16,3 14 0-16,-8 8-3 16,7 24-11-16,-10-12-19 15,13 31 0-15,-6-10-3 16,13 8 4-16</inkml:trace>
  <inkml:trace contextRef="#ctx0" brushRef="#br0" timeOffset="22755.3014">11342 4955 75 0,'0'0'37'0,"-6"-16"0"16,-6 18 3-16,-17 1-25 16,1 14-8-16,-11 4-1 15,1 13-2-15,-5 4 2 16,5 10-3-16,-2 0 1 15,9 2-2-15,9-4 1 16,8-7-2-16,15-10 1 16,18-11-1-16,12-16 0 0,12-12 0 15,13-12-1-15,3-14 1 16,3-6-2-16,0-6 1 15,-8-1-1-15,-8 3 1 16,-11 5-1-16,-14 13 1 16,-14 10-2-16,-7 18 2 15,-21 15 1-15,-2 13-1 16,-5 9 2-16,-1 9-3 15,6 6 2-15,3-1-4 16,15-3-1-16,1-19-15 16,27 4-19-16,-1-22-3 15,18 0 1-15,-2-22-3 16</inkml:trace>
  <inkml:trace contextRef="#ctx0" brushRef="#br0" timeOffset="23552.3471">9295 5870 68 0,'2'-13'34'15,"-2"13"2"-15,0 0 0 16,0 0-23-16,0 0-3 15,0 0-4-15,-7 13 2 16,-1 7-6-16,-7 8 3 16,1 10-3-16,-5 8 1 15,0 7-2-15,-3 6 3 16,0 2-2-16,0-1-1 15,3-3 0-15,5-8 0 16,5-10 0-16,4-9 0 16,8-12 0-16,-3-18 0 15,30-8-1-15,-1-14 1 16,8-9 0-16,2-9 1 0,6-1-2 15,-1-4 1-15,2 6 0 16,-7 1 0-16,-7 12-1 16,-8 11 1-16,-7 13-1 15,-7 11 0-15,-6 12 0 16,-6 5 0-16,-4 9 0 15,0 2 0-15,0 1-1 16,5-3-2-16,3-8 0 16,10-3-3-16,4-15-5 15,22-4-26-15,-5-14-1 16,16 1 1-16,-5-14-2 15</inkml:trace>
  <inkml:trace contextRef="#ctx0" brushRef="#br0" timeOffset="23934.3689">9948 6117 88 0,'0'0'37'0,"-28"-18"1"15,12 20 1-15,-16-2-19 16,7 13-15-16,-4 4 0 16,5 8-1-16,-3 6-2 15,5 7 0-15,4 1 0 16,3 0-1-16,4-1 0 15,7-4 0-15,6-4-1 16,6-10 1-16,7-8-1 16,7-10 1-16,3-6-1 15,3-8 0-15,3-6 1 16,2-8-1-16,-3-3 0 15,-1-2 1-15,-4 0-1 0,-5 3 0 16,-4 3 0-16,-7 7 0 16,-2 6 0-16,-7 12 0 15,0 0 0-15,-12 20 0 16,2 0-2-16,0 7 0 15,8 4-1-15,0-1-2 16,12 0 0-16,2-9-3 16,19 2-5-16,-5-20-23 15,26 2-2-15,-5-15 2 16,15-4-1-16</inkml:trace>
  <inkml:trace contextRef="#ctx0" brushRef="#br0" timeOffset="24234.3861">10513 6116 102 0,'-16'-17'37'0,"-1"17"2"0,-17-1-1 15,4 17-29-15,-9 5-2 16,4 6-2-16,0 5-2 16,6 1 0-16,10-1-1 15,6-3 0-15,17-7-1 16,15-5-1-16,11-9 1 15,11-4-1-15,7-5 0 16,3-5 0-16,0 2 0 16,-6 3 0-16,-8 4 0 15,-15 6 0-15,-13 8 0 16,-18 6 0-16,-14 7-1 15,-7 5 0-15,-9 2-1 16,-3-4-1-16,2 4-6 16,-6-15-25-16,24 2-6 0,-2-15 2 15,24-9-3-15</inkml:trace>
  <inkml:trace contextRef="#ctx0" brushRef="#br0" timeOffset="25243.4438">8779 7122 82 0,'0'0'36'0,"-10"-12"-1"0,10 12 2 15,-16 16-26-15,10 6-5 16,-9 8-1-16,4 13-1 15,-5 10-1-15,-1 16 1 16,-3 9 0-16,-3 10-1 16,-1 2 0-16,-1 2-1 15,1-8-1-15,3-5 0 16,5-14 0-16,2-10 0 15,6-22-1-15,7-16 1 16,1-17 0-16,14-19 0 16,-1-13 0-16,7-18 1 15,-1-11-1-15,0-14 0 16,1-7 0-16,1-8 0 15,-3-1-1-15,0 1 1 16,-1 7-1-16,1 8 1 0,-3 13-1 16,2 8 1-16,-2 10-1 15,0 15 1-15,4 10-1 16,0 9 0-16,1 9 0 15,2 9 2-15,2 10-2 16,1 13 0-16,-1 13 0 16,-1 11 0-16,-1 13 0 15,-4 9 0-15,-6 10-2 16,-1 4 2-16,-7 1 0 15,-1-2-1-15,-3-9 0 16,-1-6-1-16,-1-12-1 16,-1-17-1-16,5-13-1 15,-4-18-1-15,2-15-1 16,3-12-2-16,2-5 0 0,-11-19 1 15,3-1 0-15,-12-11 3 16,-5 1 0-16,-9-4 3 16,-5 1 4-16,-3 8 2 15,-10 2 3-15,9 14 0 16,-4-1 1-16,12 17-1 15,2-1 1-15,16 15-2 16,12-4-2-16,0 0-1 16,31 2-1-16,3-7-1 15,13 0-1-15,6-3-2 16,12-2-1-16,1-5-1 15,7 9-6-15,-11-14-16 16,9 13-13-16,-15-8 2 16,0 9-2-16,-13-6 3 0</inkml:trace>
  <inkml:trace contextRef="#ctx0" brushRef="#br0" timeOffset="25781.4746">9436 7475 104 0,'-10'23'37'0,"-8"-2"2"16,9 14-1-16,-7 0-33 15,4 10 0-15,-3 2-1 16,1 5-1-16,-2-2 0 16,4 0-1-16,2-7 0 15,1-5-1-15,3-10 0 16,6-10-1-16,0-18 1 15,12 4-1-15,5-21 1 16,3-10-1-16,4-12 1 0,-1-8-1 16,5-4 0-16,-3-5 0 15,0 3 1-15,-6 6-1 16,-2 7 0-16,-6 10 0 15,-4 13 0-15,-7 17 0 16,0 0 1-16,0 25-1 16,-4 1 0-16,-2 9 0 15,1-1 0-15,3 2 0 16,2-2 0-16,3-9 0 15,8-9 0-15,6-10 0 16,5-14 1-16,6-10-1 16,5-8 1-16,5-9 0 0,1-3-1 15,-1 1 0-15,-4 2 1 16,-5 5-1-16,-6 9 0 15,-5 8 0-15,-7 11 0 16,-7 15 2-16,-8 9-2 16,-2 9 0-16,-3 7 0 15,1 3-2-15,1 5 1 16,2-2-2-16,7 1-1 15,3-14-3-15,16 4-8 16,-10-26-17-16,23 5-8 16,-5-19 1-16,13 0-1 15</inkml:trace>
  <inkml:trace contextRef="#ctx0" brushRef="#br0" timeOffset="26338.5064">10206 7572 103 0,'0'0'39'16,"-19"12"0"-16,9 10 0 15,-10 6-34-15,6 4 0 16,-1 3-1-16,5 3 0 16,1-1-2-16,8-4 0 15,4-5 0-15,7-4-1 16,5-10 0-16,7-8 0 15,3-10 0-15,9-6 0 16,-1-10-1-16,2-5 0 16,0-5 1-16,-1-5-1 15,-6-3 0-15,-1 0-1 16,-5 5 1-16,-5-1 0 0,-3 10-1 15,-5 3 1-15,-9 21-1 16,0 0 1-16,0 0-1 16,-7 39 1-16,-5 9 0 15,-3 11-1-15,-2 20 0 16,-4 13 0-16,-6 14 0 15,-1 7 1-15,-1 4-1 16,0-4 0-16,-3-6 1 16,3-8 0-16,-4-19 0 15,7-10 1-15,0-21-1 16,2-19 1-16,0-18-1 15,2-15 1-15,2-14 0 16,-1-16-1-16,8-14 1 16,5-18-1-16,8-4 0 0,6-5 0 15,13 2 1-15,6-3-2 16,11 1 2-16,6 5-3 15,8 12-1-15,-4 7-4 16,11 17-13-16,-13-9-17 16,11 11-2-16,-8-10 0 15,7 12-3-15</inkml:trace>
  <inkml:trace contextRef="#ctx0" brushRef="#br0" timeOffset="26762.5307">10863 6857 97 0,'0'0'37'15,"-1"35"2"-15,-5 20 0 16,-15 18-29-16,-2 17-8 15,-5 9 1-15,-2 16-1 16,3 3-1-16,2-3 0 16,9-10-2-16,7-12-2 15,17-11-4-15,5-25-24 16,21-8-7-16,3-24 0 15,14-11-2-15</inkml:trace>
  <inkml:trace contextRef="#ctx0" brushRef="#br0" timeOffset="27200.5557">11257 7573 101 0,'-5'-27'38'15,"7"9"1"-15,-12-9-1 16,1 12-34-16,-3 1 1 15,1 12-1-15,-10 7 0 16,-3 11 0-16,-10 12-1 16,1 12 0-16,-8 5-1 15,5 6 0-15,-1-1 0 16,8 1-1-16,8-8 0 15,8-8 0-15,16-11 0 16,11-14-1-16,11-12 2 16,10-13-2-16,8-11 0 15,3-6 0-15,2-8 0 16,0-2 0-16,-5 2 0 0,-8 3 0 15,-7 7 0-15,-9 7 0 16,-8 12 0-16,-11 11 0 16,-4 15 0-16,-7 8 0 15,-4 9 0-15,-2 3 0 16,2 8-2-16,1 0 0 15,10-1-1-15,0-6-3 16,17-1-3-16,-1-23-11 16,24 7-18-16,-7-19-2 15,13 0 1-15,-3-16-2 16</inkml:trace>
  <inkml:trace contextRef="#ctx0" brushRef="#br0" timeOffset="27547.5756">11682 7453 109 0,'5'-15'40'0,"-14"4"0"15,9 11 0-15,-21 22-36 16,1 3 1-16,-4 5-3 16,-3 10 1-16,0 1-2 15,3 3 0-15,4-1 0 16,9-5 0-16,7-6 0 15,12-9-1-15,9-9 0 16,8-5 0-16,6-7 0 16,2-7 0-16,0-1 0 15,-1 0-1-15,-6 3 1 16,-5 4 0-16,-10 6-1 15,-9 7 1-15,-11 7 0 16,-6 3 0-16,-7 6-1 0,-5 1 0 16,-2-1 0-16,0-2-2 15,7-3-3-15,1-17-8 16,22 2-23-16,-1-10-3 15,25-20 0-15,-3-9-1 16</inkml:trace>
  <inkml:trace contextRef="#ctx0" brushRef="#br0" timeOffset="27923.5971">11949 7580 117 0,'-14'30'41'16,"-5"-13"0"-16,20 9-6 0,-1-26-32 15,28 13 0-15,0-16-1 16,15-7-1-16,0-6 0 16,3-3 0-16,2-6-1 15,-8-2 0-15,-6 1 0 16,-11 0 1-16,-13-1-1 15,-11 4 0-15,-12 4 0 16,-10 4 1-16,-12 11-1 16,-6 11 1-16,-7 9 0 15,-3 17 0-15,3 9 0 16,1 10 0-16,9 7 0 15,8 3 1-15,15-2-2 16,16-8 0-16,18-10 0 0,15-12 0 16,21-12-6-16,5-23-9 15,25 3-18-15,-10-22-10 16,14-7 0-16,-8-13-2 15</inkml:trace>
  <inkml:trace contextRef="#ctx0" brushRef="#br0" timeOffset="44471.5436">20576 6687 92 0,'-2'-26'35'0,"11"4"-1"15,-3-12-3-15,12 7-26 16,-7-7 1-16,3 0-3 15,-8-11 2-15,-4-6-2 16,-11-15 1-16,-10-2-1 16,-13-10-3-16,-12-3 3 15,-9-1-3-15,-4 12 1 16,-1 12-2-16,5 15 2 15,5 27 0-15,8 23-2 16,11 25 3-16,12 26-3 16,9 21 2-16,1 7 1 15,4 6-1-15,-4 2-2 0,-6-9 0 16,-6-12 2-16,-14-23-2 15,-10-24 1-15,-11-25 0 16,-11-22 1-16,-10-24 0 16,-5-17-1-16,-1-15 2 15,3-3-1-15,7 0 0 16,11 8-1-16,11 12 0 15,14 15-3-15,22 29-5 16,13 16-24-16,14 29-7 16,12 11-1-16,16 20-1 15</inkml:trace>
  <inkml:trace contextRef="#ctx0" brushRef="#br0" timeOffset="45177.584">20095 7339 94 0,'9'-23'38'0,"-14"-5"1"16,-1 5-2-16,-20-1-33 15,-10-6 1-15,-17-3-2 16,-12 1 1-16,-13-3-1 16,-5 3-1-16,2 3 0 15,9 9 0-15,6 6 0 16,18 11-1-16,19 14 0 15,23 10 0-15,20 10 0 16,20 4-1-16,13 10 0 16,10-1 0-16,10 1 0 15,9-2 0-15,-2-4 1 16,-2-3-2-16,-10-7 1 15,-5-4 0-15,-15-8 0 16,-12-2 1-16,-17-7-1 0,-13-8 1 16,-14 10-1-16,-14-6 1 15,-3 4-1-15,-4 10 1 16,-1 10-1-16,9 14 1 15,9 13-1-15,14 12 1 16,11 13-1-16,14 4 0 16,10 5 0-16,9-6 0 15,3-5 0-15,-1-11 0 16,-4-10 0-16,-10-11-1 15,-12-16 1-15,-15-10 1 16,-19-12-1-16,-14-8 1 16,-16-10-1-16,-14-4 0 15,-8 3 1-15,-3 0-1 16,4 11-3-16,2 11 0 0,13 20-3 15,7 8-6-15,29 29-12 16,-2-3-11-16,28 20-4 16,1-3 0-16,20 10 0 15</inkml:trace>
  <inkml:trace contextRef="#ctx0" brushRef="#br0" timeOffset="45584.6072">20146 9055 120 0,'11'-32'41'0,"-18"-13"-2"15,0 6 0-15,-15-8-38 16,-9 4 2-16,-12-2-3 16,-8 4 3-16,-8 3-3 15,-5 7 1-15,1 11 1 0,1 12-1 16,8 16 0-16,9 17 0 15,14 16 2-15,16 16-3 16,21 13 0-16,15 13 0 16,15 8 0-16,15 1 0 15,10-2 0-15,5-7 0 16,2-8 0-16,-4-11 0 15,-6-13 0-15,-11-14 0 16,-16-17 0-16,-21-12 0 16,-10-8 0-16,-41-18 0 15,-7 1 0-15,-13-6 0 16,-10 7 0-16,-5 2 0 15,0 13-5-15,3 3-4 16,20 28-7-16,-3-3-7 0,36 29-9 16,1 0-10-16,28 15 1 15,11-1 1-15,21 11 2 16</inkml:trace>
  <inkml:trace contextRef="#ctx0" brushRef="#br0" timeOffset="45951.6282">20663 10566 99 0,'0'0'38'16,"-15"-11"1"-16,15 11-1 16,0 0-32-16,-11-4-1 15,-1 1 0-15,-4-2-1 16,-15-6 1-16,-8-3-2 15,-21-9 0-15,-13-4-2 16,-16-6 2-16,-15-5-2 16,-5 1 1-16,-1 5-2 15,3 9 0-15,11 13-3 16,21 20-2-16,15 13-1 15,32 31-13-15,7-5-10 16,36 25-13-16,6-5 1 0,29 7-2 16,3-11 4-1</inkml:trace>
  <inkml:trace contextRef="#ctx0" brushRef="#br0" timeOffset="46236.6446">20615 11209 90 0,'17'11'39'0,"-17"-11"2"16,10 8-1-16,-26-12-32 15,-2-2-1-15,-18-8-2 16,-9-2-1-16,-17-5-1 0,-10-3-1 15,-9-4 0-15,-10 3 1 16,-1-1-2-16,2 7 0 16,4 6-2-16,9 9-2 15,16 13-9-15,3 0-6 16,32 29-13-16,11-2-14 15,24 20 2-15,11 8-2 16</inkml:trace>
  <inkml:trace contextRef="#ctx0" brushRef="#br0" timeOffset="46890.682">18966 7306 89 0,'13'12'38'0,"-13"-12"-1"15,-12-5 4-15,-26-12-33 16,-8 1-1-16,-26-11-2 16,-18-3-2-16,-23-9 0 15,-12-2-1-15,-8 0-1 16,0 3-1-16,11 12-2 15,13 5-3-15,27 24-8 16,11 7-24-16,35 18-1 16,18 8-1-16,29 16-1 15</inkml:trace>
  <inkml:trace contextRef="#ctx0" brushRef="#br0" timeOffset="47288.7046">18374 7636 110 0,'-31'-4'39'0,"9"1"1"16,-17-12-2-16,0 7-36 16,-10 0 1-16,-4 1-1 15,-4-2 1-15,0 1-1 16,2 1-1-16,8 3 0 15,7 3 0-15,16 6 0 16,20 9 0-16,16 9-1 16,23 9 0-16,17 10 1 15,15 5-1-15,13 6 0 16,7 3 0-16,0 4 2 0,-5-3-2 15,-13-7 0-15,-20-9 1 16,-18-8-1-16,-26-9 1 16,-24-9-1-16,-20-11-1 15,-16-5 0-15,-16-4-2 16,-9 3 1-16,-1 9-3 15,-2 1-2-15,20 26-10 16,-2-3-12-16,31 31-10 16,14 3-1-16,27 21 1 15,17 3 0-15</inkml:trace>
  <inkml:trace contextRef="#ctx0" brushRef="#br0" timeOffset="47543.7193">19170 9180 110 0,'0'0'39'16,"-24"-26"0"-16,-7 19-1 16,-18-4-35-16,-17 7-1 15,-20-3 0-15,-15 2 0 16,-17-3 0-16,-7-3 0 15,-6-2-1-15,0 0-1 16,6 1-1-16,12-1-3 16,22 12-6-16,8-10-17 15,37 18-12-15,14-3 0 16,32 10-2-16,14-7 2 15</inkml:trace>
  <inkml:trace contextRef="#ctx0" brushRef="#br0" timeOffset="47735.7302">18445 8837 120 0,'12'-27'41'0,"-26"5"1"16,-1 20-1-16,-10 5-38 16,9 20-2-16,8 22-1 15,9 20-4-15,12 24-1 16,-2 4-13-16,25 29-12 15,-8-3-11-15,9 14 0 16,-8-6 0-16,2 1 1 16</inkml:trace>
  <inkml:trace contextRef="#ctx0" brushRef="#br0" timeOffset="48129.7528">18316 9891 114 0,'-12'-4'40'16,"-5"6"0"-16,16 24-1 16,6 6-37-16,0 13 0 15,4 6-1-15,7 9 0 16,6-4-1-16,7 1 1 15,5-4-2-15,4-9 2 16,2-10-2-16,3-10 2 16,-3-12-1-16,-3-16 0 15,-5-9 2-15,-9-12-1 0,-12-13 1 16,-16-7-1-16,-17-12 2 15,-16-2-2-15,-14 0 1 16,-13 5 1-16,-7 8-3 16,-6 12 0-16,3 18 0 15,9 23 0-15,9 28-3 16,14 18-4-16,27 37-11 15,2 1-4-15,34 35-13 16,4-1-7-16,20 12-3 16,4-9 4-16</inkml:trace>
  <inkml:trace contextRef="#ctx0" brushRef="#br0" timeOffset="48482.7728">18716 10963 109 0,'-28'-54'42'0,"-1"9"1"16,-7 2-1-16,10 15-37 15,-3 12-3-15,0 14-1 16,7 16 0-16,4 10 0 16,5 16-2-16,2 11 0 15,3 9 0-15,2 8 0 16,-3 4 0-16,0 1 0 15,-2-2 0-15,-6-4-1 16,-6-13 3-16,-7-11-1 16,-9-17 1-16,-6-16-1 15,-3-15 0-15,-5-16 0 0,-1-9 1 16,1-8-2-16,3-1 1 15,9 3-2-15,18 14-2 16,14 8-2-16,32 30-8 16,4 2-7-16,43 35-8 15,4 2-12-15,37 19-1 16,11 3 4-16,24 10-1 15</inkml:trace>
  <inkml:trace contextRef="#ctx0" brushRef="#br0" timeOffset="48691.7849">19431 12073 100 0,'-63'-21'40'16,"-7"6"1"-16,-24-5-1 0,2 7-38 16,-19 6 0-16,-5 6 0 15,-8 1-1-15,1-2-1 16,-2-2-2-16,6-4 0 15,9 4-4-15,6-11-6 16,28 12-14-16,3-13-14 16,28 8 0-16,15-3-1 15,30 11 1-15</inkml:trace>
  <inkml:trace contextRef="#ctx0" brushRef="#br0" timeOffset="49068.8065">18568 11670 106 0,'-30'-15'42'0,"-4"16"1"0,-9 5-3 16,17 17-36-16,8 24-3 16,12 25-3-16,16 27 0 15,12 15-2-15,18 20-1 16,7 11-1-16,10 12 0 15,3-1-2-15,2-4 2 16,-10-19-2-16,3-9-1 16,-19-32 0-16,-10-19 4 15,-17-25 4-15,-11-28 1 16,-19-20 2-16,-18-20 3 15,-12-9 2-15,-22-20 4 16,-1 5 0-16,-17-7-3 16,3 10-2-16,-4 0-2 0,7 15-2 15,10 10-2-15,10 10-2 16,18 20-5-16,8-2-8 15,35 27-10-15,-1-10-15 16,28 12 1-16,6-8-3 16,19 1 4-16</inkml:trace>
  <inkml:trace contextRef="#ctx0" brushRef="#br0" timeOffset="49226.8156">19169 13002 100 0,'0'0'38'0,"0"0"-1"15,-14 17-7-15,2 3-52 0,15 27-18 16,-4 3 1-16,4 13-2 16,-6-2 2-16</inkml:trace>
  <inkml:trace contextRef="#ctx0" brushRef="#br0" timeOffset="49616.8379">18909 13725 69 0,'-45'-23'40'0,"-14"-10"-1"15,0 10 2-15,-15-7-22 16,1 7-15-16,-2 3 0 16,2 6-1-16,3 0-1 15,8 8 0-15,10 5 0 0,10 7-1 16,21 5 0-16,18 16 0 15,20 10 0-15,20 12-1 16,16 11 1-16,23 12 0 16,17 10-2-16,13 11 1 15,4 12 0-15,-4 0-1 16,-11-3 1-16,-17-6 0 15,-21-5-1-15,-25-11 0 16,-32-13 1-16,-26-17 1 16,-28-13-2-16,-18-17 0 15,-14-7-1-15,-14-9 0 16,-2-5-1-16,-6-3-3 15,14 7-7-15,-5-11-6 16,31 21-8-16,-5-16-6 0,30 15-9 16,14-2 1-16</inkml:trace>
  <inkml:trace contextRef="#ctx0" brushRef="#br0" timeOffset="50039.8621">18546 14869 81 0,'-16'0'41'0,"-15"1"0"16,11 23-1-16,5 14-38 16,-5 24 0-16,-1 24-1 15,7 21 0-15,1 17 1 16,12 17-2-16,7 7 1 15,9 2-1-15,13-10 0 0,8-13-1 16,9-20 2-16,7-22-2 16,9-28 1-16,4-23 1 15,5-27 0-15,4-26-1 16,-3-22 1-16,-13-20 1 15,-17-19 0-15,-20-12-1 16,-26-10 1-16,-26-3-1 16,-30 3 1-16,-27 3 0 15,-21 16-1-15,-5 25 0 16,1 32-1-16,10 32 2 15,15 38-2-15,20 39-2 16,27 47-2-16,21 28-8 0,29 36-3 16,3-11-6-1,31 22-6-15,-18-27-8 0,25-2-5 16,-15-32-3-16</inkml:trace>
  <inkml:trace contextRef="#ctx0" brushRef="#br0" timeOffset="50212.872">17984 17154 87 0,'-66'-39'41'0,"13"4"-8"16,17 4-6-16,44 21-51 16,-13-9-12-16,32 21-9 15</inkml:trace>
  <inkml:trace contextRef="#ctx0" brushRef="#br0" timeOffset="70713.0444">21055 5671 82 0,'0'0'36'15,"0"0"-2"-15,10 13 0 0,9-15-32 16,10-2-1-16,8-4 1 15,8 0-1-15,3-7 1 16,7-2 0-16,2-5-1 16,1-6 1-16,-6-5 0 15,-1-1-1-15,-7-3 0 16,-7 0 1-16,-9-2-1 15,-13 3 0-15,-13 3-1 16,-9 5 1-16,-14 6 0 16,-6 11 0-16,-13 5 1 15,-5 13-1-15,-8 14 1 16,-6 13 0-16,-4 10 0 15,2 10 0-15,4 4-1 16,12 7 1-16,10-1-2 16,20-2 3-16,18-7-3 0,18-11 0 15,22-8-2-15,14-14 1 16,18-3-5-16,0-23-27 15,20-3-4-15,-4-19-1 16,6-3-1-16</inkml:trace>
  <inkml:trace contextRef="#ctx0" brushRef="#br0" timeOffset="71120.0677">22050 5271 98 0,'-15'16'37'0,"-9"0"1"16,2 15-1-1,1 3-34-15,-7 11 0 0,-1 3-1 16,2 10 1-16,-3-3-1 16,4 5 2-16,2-6-3 15,6-5 2-15,7-9-3 16,7-9 3-16,5-12-3 15,-1-19 3-15,28-9-3 16,-5-14-1-16,7-12 2 16,2-8-2-16,3-11 2 15,2-4-3-15,-2-4 3 16,0 3-3-16,-6 9 3 15,-3 7-1-15,-4 12 0 16,-5 12 1-16,-3 21-1 16,-5 15 0-16,-5 15 0 15,-2 13 0-15,0 12 0 0,-2 5-1 16,3 6-2-16,1-4 1 15,5 3-3-15,-2-17-11 16,14 5-19-16,-3-18-3 16,9-1 1-16,-4-22-1 15</inkml:trace>
  <inkml:trace contextRef="#ctx0" brushRef="#br0" timeOffset="72381.1399">22454 5555 98 0,'-3'12'37'0,"-7"0"2"16,10 6-2-16,0-18-32 16,10 18-2-16,6-16 0 15,13-3 0-15,7-8-1 16,6-6 0-16,5-6 0 15,-1-5-1-15,-2-2 0 16,-3-2-1-16,-10-1 1 16,-8-1-1-16,-15 5 1 15,-9 1-1-15,-14 7 0 16,-10 6 0-16,-9 8 0 15,-8 9 1-15,-5 9-1 16,-5 13 1-16,0 8 0 16,4 8 0-16,8 3 0 15,8 4 0-15,15-2 0 16,14-3 0-16,13-6-1 0,19-9 2 15,15-13-2-15,12-6 1 16,6-11-1-16,8-12 0 16,-2-4 1-16,1-10-1 15,-4-1 1-15,-10-5-2 16,-9 6 1-16,-12-1 1 15,-11 7-1-15,-9 9 1 16,-14 12-1-16,0 0 0 16,-14 19-1-16,-5 10 1 15,-4 7-1-15,-1 5 3 16,1 3-3-16,0 2 2 15,7-3 0-15,6-7-1 16,7-10 2-16,6-11-1 16,7-13-1-16,10-13 0 0,6-14 0 15,-1-10 0-15,3-10-1 16,-4-8 0-16,1-7 0 15,-2 0 1-15,-5 1 1 16,-3 8-3-16,-2 10 3 16,-4 9-2-16,-2 10 1 15,-7 22 0-15,15-7 0 16,-5 21 0-16,1 3 0 15,3 7 0-15,8 3-1 16,11-2 1-16,7-1 0 16,9-6 0-16,8-3 0 15,3-11 0-15,2-4 0 16,0-6 0-16,-7-4 0 15,-8-5 0-15,-13-3 1 0,-12 0-1 16,-12-1 0-16,-15 4 0 16,-15 3 0-16,-12 8 0 15,-10 7 1-15,-10 10-1 16,-5 7 1-16,-2 8 0 15,0 10-1-15,5 5 1 16,9 5 1-16,12 0-2 16,16-6 0-16,16-3 0 15,12-9 0-15,18-9 0 16,12-10 0-16,5-13 0 15,6-13 0-15,1-6 0 16,-2-11 0-16,-3-7 0 16,-8-6 0-16,-6-6 0 15,-7-5 0-15,-8 1-2 16,-4 7 1-16,-5 6 1 0,-5 8 0 15,-6 16-1-15,1 18 1 16,-19 26-1-16,0 19 1 16,-2 23 0-16,-4 21 0 15,-5 16 1-15,-3 15-1 16,2 6 2-16,-3 0-2 15,7 1 2-15,-2-6-2 16,1-14 0-16,3-13 0 16,5-19 0-16,1-20 0 15,2-18 0-15,2-18 0 16,2-22 0-16,1-18 0 15,4-16 0-15,2-20 0 0,5-16 0 16,6-14 0 0,6-7 0-16,5-2 0 0,7 4 0 15,4 8 0-15,2 8 0 16,7 13 0-16,3 17 0 15,1 17 0-15,2 6 0 16,5 13-6-16,-1-2-5 16,20 13-26-16,-18-14-3 15,21 12 1-15,-13-13-2 16</inkml:trace>
  <inkml:trace contextRef="#ctx0" brushRef="#br0" timeOffset="72969.1736">24290 5572 92 0,'7'-20'39'16,"-16"-3"1"-16,4 10 0 0,-13-7-20 15,3 14-15-15,-8 5 0 16,-1 11 0-16,-7 11-2 16,1 11 0-16,-4 10 0 15,1 8-3-15,0 3 0 16,6 3 0-16,8-3 0 15,6-3 0-15,13-10 0 16,12-11 0-16,11-14 0 16,10-14 0-16,9-15 0 15,6-11 0-15,2-13 0 16,5-11 0-16,-1-9 0 15,-3-8 0-15,-5-5 0 16,-3 3 0-16,-9 7 0 16,-6 9 0-16,-6 14 0 0,-8 20 0 15,-14 18 0-15,-2 30 0 16,-13 24 0-16,-10 21 0 15,-5 20 0-15,-7 14 0 16,-4 18 0-16,-1 1 0 16,-2 2 0-16,2-2 0 15,-2-9 0-15,6-7 0 16,2-13 0-16,0-17 0 15,6-15 0-15,2-15 0 16,5-18 0-16,6-15 0 16,3-19 0-16,1-20 0 15,5-16 0-15,8-20 0 16,1-17 0-16,5-12 0 15,3-8 0-15,7-2 0 0,6 3 0 16,8 5 0-16,12 9 0 16,4 13 0-16,10 15 0 15,3 7-2-15,12 20-10 16,-10-8-12-16,15 18-17 15,-10-3 0-15,7 12-1 16,-10-4 1-16</inkml:trace>
  <inkml:trace contextRef="#ctx0" brushRef="#br0" timeOffset="73102.1812">24919 6004 137 0,'-10'24'44'0,"-11"-16"-1"16,8 1-12-16,-6-12-31 0,7-14 0 15,12 17-32 1,-5-37-9-16,5 18-5 0,-4-8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1T21:56:44.23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4930 9622 74 0,'15'-16'34'0,"-1"2"-2"15,-11-2 3-15,1 4-30 16,-15 2-1-16,0 6 1 16,-14 2-1-16,-2 8 0 15,-13 4 1-15,-4 9-1 16,-6 4-1-16,2 7-1 15,-1 3 1-15,4 3-1 16,6 0-1-16,7-1 0 16,14-2-1-16,11-6 0 15,14-5 0-15,11-6 0 0,14-4 0 16,8-5 0-16,8-1 0 15,3-2 0-15,-5 2 0 16,-2 1 0-16,-8 6 0 16,-14 10 1-16,-18 5-1 15,-13 11 0-15,-16 4 1 16,-12 6-1-16,-7-2 1 15,2-1-1-15,-1-3 0 16,7-15-4-16,20-9-3 16,16-19-28-16,15-11-1 15,21-23-2-15,21-6 0 16</inkml:trace>
  <inkml:trace contextRef="#ctx0" brushRef="#br0" timeOffset="255.0145">5282 9424 97 0,'-19'-7'36'0,"15"17"2"16,-5 0-2-16,3 17-34 15,1 11 0-15,3 14 1 16,-5 16-1-16,-2 15 0 15,-5 13-1-15,-5 5 1 16,-1 2-2-16,-3-4-1 16,6-7-5-16,0-19-4 15,15-5-28-15,0-27 2 16,15-13-2-16,1-22-2 15</inkml:trace>
  <inkml:trace contextRef="#ctx0" brushRef="#br0" timeOffset="1274.0728">5038 9998 104 0,'-29'0'38'0,"2"-5"0"16,27 5-1-16,-15 7-34 15,29-7 0-15,14-6-2 16,13-3 0-16,14 0 0 15,8-1 0-15,6-2-1 16,4 2 0-16,-6 0 1 16,-7 2-1-16,-9 5 0 0,-10 3 0 15,-16 2 0-15,-13 9 0 16,-18 7 1-16,-14 6-1 15,-10 6 1-15,-6 8 0 16,-5 6-1-16,-1 7 1 16,-1 3 0-16,7-2 0 15,11-4-1-15,14-5 1 16,10-7-1-16,15-10 0 15,11-10-1-15,18-12 1 16,9-15 0-16,10-9 0 16,-1-14 0-16,2-6 0 15,-5-10 1-15,-12-3-2 16,-10-3 2-16,-18 0-1 15,-12 9 0-15,-14 7 0 0,-15 10 0 16,-8 15 0-16,-9 10 0 16,-4 13 0-16,0 12 0 15,6 5 0-15,7 3 0 16,16 1 0-16,12-6 0 15,17-6 0-15,18-9 0 16,10-8 0-16,14-6 0 16,7-5 0-16,3-5 0 15,-4-4 0-15,-5 3 1 16,-7 2-1-16,-11 3 1 15,-8 3-1-15,-11 8 0 16,-20 1 1-16,7 23-1 16,-17-2 1-16,-8 10-1 15,-4 6 1-15,-1 5-1 0,-5 2 1 16,4-1-1-16,4-4 0 15,6-5-1-15,6-8 2 16,9-9-1-16,10-12-1 16,9-12 1-16,6-10 0 15,8-11 0-15,1-8 0 16,3-6 1-16,-5-7-2 15,0-3 2-15,-8 4 0 16,-5 3-1-16,-8 8 1 16,-8 7-1-16,-5 14 1 15,1 16-1-15,-19 3 1 16,7 18-1-16,0 9 1 15,1 4-1-15,4 4 0 16,5 0 1-16,7-4-1 16,9-7 0-16,9-10 1 0,13-10-1 15,2-12 0-15,9-8 1 16,0-8-1-16,1-8 1 15,-3-3-1-15,-6-4 1 16,-6 1-1-16,-11 5 1 16,-4 5 0-16,-9 7-1 15,-9 18 0-15,0 0 0 16,-1 16 0-16,-11 15 0 15,0 7-1-15,-2 8 0 16,0 5-2-16,4 3 0 16,2-6 0-16,11 0-3 15,1-17-3-15,21 6-16 16,-6-27-14-16,16-2 2 15,-1-18-2-15,10-2 1 0</inkml:trace>
  <inkml:trace contextRef="#ctx0" brushRef="#br0" timeOffset="1637.0936">6841 10066 88 0,'8'-26'37'15,"-17"0"1"-15,9 26 2 16,-29-16-18-16,6 24-16 16,-5 7-1-16,3 9-2 15,-4 10 0-15,2 5 0 16,-1 3-2-16,7 2 1 15,3-2-1-15,7-4 0 16,8-7-1-16,4-8 1 16,11-10 0-16,6-12-2 15,9-10 1-15,4-12 0 0,4-8 0 16,1-7 0-16,-1-4 0 15,-2 1 0-15,-7-2 0 16,-8 9 1-16,-6 7-1 16,-10 12 0-16,-2 13 0 15,-18 10-1-15,0 15 1 16,1 5-1-16,-3 8-1 15,7 0-1-15,8 4-3 16,3-12-6-16,28 7-18 16,-5-21-12-16,23 0 3 15,-3-17-4-15,17-1 5 16</inkml:trace>
  <inkml:trace contextRef="#ctx0" brushRef="#br0" timeOffset="1841.1053">7313 10037 107 0,'-22'-7'39'16,"-17"1"0"-16,5 20 0 15,-22 5-34-15,14 9 0 16,3 8-2-16,9 8-1 16,8 0 0-16,10 0-1 15,15-5-2-15,12-10-1 16,17-5-9-16,-3-24-25 15,27-2-4-15,-7-24 0 16,14-5 0-16</inkml:trace>
  <inkml:trace contextRef="#ctx0" brushRef="#br0" timeOffset="2185.125">7602 9656 115 0,'-30'49'41'0,"-10"-2"0"16,8 20 1-16,5-4-38 15,1 7 1-15,2-1-2 16,6 0-1-16,3-6 0 16,6-8-2-16,7-10 0 15,8-15 0-15,5-13 0 16,8-15 0-16,6-14 0 15,6-10 0-15,4-11 0 16,2-6 0-16,-2-1 0 16,2 1 0-16,-5 5 0 0,-5 9 0 15,-7 13 0-15,-11 15 0 16,-9 16 0-16,-8 12 0 15,-4 11 0-15,-3 3-2 16,6 14-10-16,-12-17-14 16,21 9-15-16,-7-19-1 15,19-6-2-15,-4-15 2 16</inkml:trace>
  <inkml:trace contextRef="#ctx0" brushRef="#br0" timeOffset="12199.6978">9313 9599 56 0,'0'-16'34'0,"1"5"-1"16,-10-5-2-16,9 16-5 15,-30-13-18-15,8 18-2 16,-14 0 1-16,1 11-2 15,-10 5 0-15,0 11-1 16,-6 6 0-16,2 10 0 16,-2 4-1-16,5 8 0 15,4 2-1-15,8 3 0 16,5-4-1-16,12-1-1 15,12-9 1-15,9-4 0 16,16-13-1-16,10-11 0 16,12-13 1-16,9-10-1 15,3-10 1-15,5-8 0 0,-4-1-1 16,-3-3 1-16,-9 1-1 15,-10 7 0-15,-10 6 1 16,-9 10-1-16,-14 11 0 16,-9 10 0-16,-5 4 0 15,-1 2 0-15,4 2-2 16,2-2-1-16,13-6-1 15,-4-23-5-15,40 16-17 16,-5-32-15-16,20 1 4 16,-2-15-3-16,13 3 4 15</inkml:trace>
  <inkml:trace contextRef="#ctx0" brushRef="#br0" timeOffset="12619.7218">9802 10006 91 0,'0'0'35'16,"-15"-14"2"-16,15 14 0 15,-22-15-29-15,22 15-2 16,-21-14 0-16,8 13-2 16,-5 2 0-16,-2 11 0 15,-8 5-1-15,-2 11-1 16,-4 5 1-16,-4 9-1 15,0 0-1-15,7 2 1 16,2-2-1-16,10-7 0 16,11-7 0-16,12-8-1 15,11-13 1-15,13-11-1 16,6-9 0-16,7-7 0 15,4-9 1-15,3-5-1 0,-3-2 0 16,-3 0 0-16,-10 1 0 16,-3 8 0-16,-11 5 0 15,-9 10 0-15,-9 12 0 16,0 0 0-16,-25 30-1 15,4-3 0-15,3 7 0 16,-1 3-2-16,9 2-2 16,4-3 0-16,15-1-5 15,2-19-26-15,26 2-4 16,2-18-1-16,17-1 2 15</inkml:trace>
  <inkml:trace contextRef="#ctx0" brushRef="#br0" timeOffset="12945.7405">10285 10053 106 0,'-22'-21'37'0,"6"26"2"16,-15-3-1-16,-2 13-32 16,-3 1 0-16,11 8-2 15,-2-3-2-15,7 4 0 16,10-2-1-16,7-5 0 15,11-3 0-15,10-2-1 16,8-9 0-16,7 0 0 16,3-3 0-16,2-1 0 15,-5 0 0-15,-8 1 0 16,-3 6 0-16,-12 5 0 15,-10 3 0-15,-10 7 0 16,-7 3-1-16,0 1 1 0,-4 1-2 16,2-4-2-16,9-1-5 15,-2-21-25-15,26-2-5 16,4-21-3-16,19-5 3 15</inkml:trace>
  <inkml:trace contextRef="#ctx0" brushRef="#br0" timeOffset="13145.7519">10841 9485 99 0,'-11'-4'37'16,"-2"32"2"-16,-20 8-1 15,3 22-31-15,-4 2-3 0,5 12 0 16,-2 5-2-16,6 2-1 15,3 1-2-15,0-8-4 16,19 2-32-16,-10-17-1 16,10-3-2-16,-5-21-2 15</inkml:trace>
  <inkml:trace contextRef="#ctx0" brushRef="#br0" timeOffset="13588.7773">10481 10020 115 0,'0'0'39'0,"23"5"2"0,-8-16-2 16,18 6-36-16,6-4 0 15,11 1 0-15,-5 1-1 16,0 6 0-16,-7 2 0 15,-6 7-1-15,-7 7 0 16,-12 6 0-16,-11 8-1 16,-8 3 1-16,-6 3-1 15,-5 5 0-15,-1-2 0 16,3-1 0-16,-1-6-1 15,3-1 1-15,5-7-1 16,3-6 1-16,6-6-1 16,-1-11 2-16,17-8-1 15,-4-7 0-15,6-8 0 16,-3-7 0-16,3-5 1 15,-4-3-1-15,2-2 1 0,-6 2-1 16,-2 7 0-16,-5 3 0 16,-1 5 0-16,1 7-1 15,-4 16-1-15,13-17-1 16,2 20-3-16,-1-9-4 15,20 16-23-15,-9-17-8 16,15 11 2-16,-6-17-2 16</inkml:trace>
  <inkml:trace contextRef="#ctx0" brushRef="#br0" timeOffset="13761.7872">11250 9930 104 0,'0'0'37'16,"-5"10"2"-16,-4 11 0 16,-9 3-33-16,1 11-1 15,-2 0-1-15,4 8-2 0,0 0 0 16,4-1-1-16,8-3-2 15,5-11-2-15,14-6-4 16,-5-19-31-16,20-3-1 16,-2-20 0-16,15-3-1 15</inkml:trace>
  <inkml:trace contextRef="#ctx0" brushRef="#br0" timeOffset="13913.7958">11424 9621 107 0,'-19'-1'36'0,"-2"1"2"15,12 10-5-15,10 8-60 0,-1-18-9 16,35 26 0-16,-6-14-2 16</inkml:trace>
  <inkml:trace contextRef="#ctx0" brushRef="#br0" timeOffset="14113.8073">11827 9816 110 0,'-15'24'41'15,"-13"-12"0"-15,4 15 0 16,-13-10-33-16,4 17-4 15,2 0 0-15,7 7-2 16,9-2 0-16,10-1 0 16,14-7-2-16,14-6-2 15,15-4-3-15,3-25-18 0,26 1-17 16,-8-19-2-1,17-4-1-15,-6-18-1 0</inkml:trace>
  <inkml:trace contextRef="#ctx0" brushRef="#br0" timeOffset="14948.8549">9004 11025 62 0,'12'-12'37'0,"-1"9"2"16,-11 3-1-16,18 11-19 15,-17 4-14-15,8 7-2 16,-6 4 2-16,3 11-3 16,-8 3 2-16,-3 9-2 15,-9 1 0-15,-5 5 0 16,-7-5 0-16,-4 0-1 15,-2-8 0-15,-5-8-2 16,8-11-4-16,-4-25-22 16,19-3-12-16,0-26 1 0,14-8-3 15,2-21 2-15</inkml:trace>
  <inkml:trace contextRef="#ctx0" brushRef="#br0" timeOffset="15091.8632">8897 10814 103 0,'-11'11'38'15,"17"5"-1"-15,-6-16-3 16,22 10-41-16,11 2-28 16,0-9-2-16,14 6 0 15,-2-5-1-15</inkml:trace>
  <inkml:trace contextRef="#ctx0" brushRef="#br0" timeOffset="15481.8854">9451 11044 81 0,'0'0'38'0,"-1"20"-2"16,1-20 4-16,-4 25-29 16,-2-11-5-16,4 9 0 15,-3 1-1-15,0 8-2 16,0 2 0-16,2 1-1 15,3-1 0-15,6-8-1 16,5-2 0-16,9-10-1 16,8-11 1-16,4-11-1 0,6-12 0 15,5-7 0-15,0-6 0 16,0-4 0-16,-4-3 1 15,-6 3 0-15,-9 3 0 16,-4 9 1-16,-10 8-2 16,-10 17 2-16,0 0-2 15,0 0 0-15,-19 24-1 16,5 0-2-16,1 8 0 15,1 0-3-15,10 6-1 16,-3-17-12-16,26 13-21 16,-2-18 1-16,17 4 0 15,1-17-1-15</inkml:trace>
  <inkml:trace contextRef="#ctx0" brushRef="#br0" timeOffset="15721.8993">10232 11086 96 0,'-5'-13'39'0,"5"13"0"16,0 0 0-16,-13 5-33 16,3 10-2-16,-2 11 0 15,0 7-2-15,1 3-2 16,-3 2 1-16,5 1-1 15,2-1-1-15,4-7-1 16,7-3-4-16,-4-28-24 16,25 16-9-16,-9-26 0 15,11-3-2-15,-3-18 2 0</inkml:trace>
  <inkml:trace contextRef="#ctx0" brushRef="#br0" timeOffset="15865.9075">10305 10874 102 0,'-19'-22'37'16,"7"12"1"-16,-3 5-3 15,15 5-34-15,0 20-15 16,0-20-22-16,25 26 0 16,-6-11-2-16,12 8 0 15</inkml:trace>
  <inkml:trace contextRef="#ctx0" brushRef="#br0" timeOffset="16104.9212">10705 11071 94 0,'-20'-2'40'0,"5"9"0"15,-18-5 1-15,9 10-35 16,-11 3 0-16,6 9-1 16,-2 1-1-16,6 8-1 15,4-1-1-15,7 3 0 16,11-3-1-16,13-6-1 15,14-4-3-15,8-11-2 16,19 7-16-16,-5-26-18 16,13 5-3-16,-7-18 0 15,7 4-1-15</inkml:trace>
  <inkml:trace contextRef="#ctx0" brushRef="#br0" timeOffset="16468.942">10863 11164 95 0,'-4'18'38'0,"4"-18"2"16,12 21-3-16,8-19-32 16,14 0 0-16,0-7-2 15,9-5 0-15,2-5-1 16,5-3-1-16,-5-4 0 15,-4 0-1-15,-7-2 1 16,-8 2 1-16,-10 0-2 16,-10 7 2-16,-10 5-1 0,-12 9 1 15,-8 6-1-15,-5 10 0 16,-8 7-1-16,0 5 0 15,1 6 0-15,4 3 0 16,7 0 0-16,13-3-1 16,9-5 0-16,13-6-1 15,17-7-3-15,9-22-14 16,28 3-20-16,-1-16-2 15,19-2-1-15,-3-16 1 16</inkml:trace>
  <inkml:trace contextRef="#ctx0" brushRef="#br0" timeOffset="16741.9576">11775 10930 111 0,'-38'17'41'0,"-14"-2"0"16,10 10 0-16,-10-4-36 15,18 0-4-15,9-1 0 16,15-2-1-16,15-3 0 15,11-7-1-15,12 0 2 16,10-5-3-16,2 1 2 16,-3-2 0-16,-3 4 0 15,-7 1 1-15,-8 5-1 16,-14 6 1-16,-10 0-1 15,-13 6 0-15,-5 2 0 16,-7-1 0-16,0 1-3 16,-7-9-6-16,14 8-23 15,-11-17-10-15,15 2 0 0,-1-15-1 16</inkml:trace>
  <inkml:trace contextRef="#ctx0" brushRef="#br0" timeOffset="17788.0174">8610 11814 56 0,'11'-18'37'15,"2"9"1"-15,-13 9-2 16,0 0-11-16,2 15-20 16,-6 7-4-16,-7 4 3 15,0 9-2-15,-3 9 1 16,1 9-1-16,-2 6 1 15,3 6-3-15,0-2 2 0,3-1 1 16,4-3-2-16,5-7 1 16,5-12-2-16,3-11 1 15,7-16 0-15,4-14-1 16,5-16 1-16,5-12 0 15,2-10 0-15,-1-6-1 16,3-4 1-16,-6-2 0 16,-1 4 0-16,-3 10-1 15,-6 5 1-15,-3 16-1 16,-14 16 0-16,14 0 1 15,-11 17-1-15,-1 14 0 16,-2 8 0-16,1 8 0 16,1 3 0-16,2 2-1 15,4-1-3-15,5-8 0 0,12 3-13 16,-2-23-23-16,17-5 0 15,-3-19-2-15,15-2 3 16</inkml:trace>
  <inkml:trace contextRef="#ctx0" brushRef="#br0" timeOffset="18172.0393">9319 12120 81 0,'-9'-21'39'0,"-14"-2"-1"16,3 16 2-16,-11-4-31 15,1 17-5-15,-3 2 1 16,3 15-1-16,-2 7-1 15,1 8 0-15,4 9-1 16,5 0 1-16,7-1-2 16,9-1 2-16,9-5-3 0,11-9 2 15,10-12-1-15,12-11-1 16,6-13 1-16,4-10-2 15,4-12 1-15,0-9 0 16,-1-3 0-16,-8-6-1 16,-7 2 1-16,-9 5 0 15,-8 6 0-15,-9 10 0 16,-8 22 0-16,0 0 0 15,-23 4 0-15,6 19 0 16,-1 10-1-16,3-1-1 16,6 6-2-16,6-7-1 15,11 4-4-15,-1-22-25 16,26 5-6-16,-2-19 0 15,15 0 0-15</inkml:trace>
  <inkml:trace contextRef="#ctx0" brushRef="#br0" timeOffset="18448.0552">9771 12146 88 0,'0'0'37'0,"-22"-3"1"16,13 16 1-16,-7 5-34 16,6 6 0-16,0 3-2 15,4 7 1-15,1 1-2 16,5 4 1-16,1-7-1 15,6-1 1-15,3-9-1 16,1-8 0-16,5-10 0 16,1-11-1-16,2-11 0 0,3-7-1 15,-2-10 0-15,1-7-2 16,-1-2 1-16,-5-3-3 15,0 4 0-15,-4-1-4 16,9 16-20-16,-15-4-13 16,8 16 1-16,-9 0-1 15,8 12 2-15</inkml:trace>
  <inkml:trace contextRef="#ctx0" brushRef="#br0" timeOffset="18787.0746">10062 12159 75 0,'17'1'38'0,"-2"-10"0"16,14 5 2-16,-6-12-30 16,15 6-3-16,-4-10-1 15,3 5-2-15,-5-3 0 16,-4 0-2-16,-7 1 0 15,-12-1-1-15,-9 5 0 16,0 13 0-16,-22-13-1 16,0 17 1-16,-8 6 0 15,-2 12 0-15,-5 11 1 16,2 10-1-16,0 2 1 15,11 5 0-15,9-3-1 16,10-7 0-16,18-10-1 16,17-15-2-16,21-8-6 15,4-29-10-15,28 0-21 16,-9-16-4-16,11-1 0 0,-12-9-1 15</inkml:trace>
  <inkml:trace contextRef="#ctx0" brushRef="#br0" timeOffset="19558.1187">8698 13031 54 0,'6'-20'37'16,"6"8"0"-16,-8-1 0 15,7 13-19-15,-11 0-13 16,0 0-1-16,9 22 1 0,-8 10-1 15,-6 7 0-15,-2 14 0 16,-2 4-2-16,0 7 0 16,-2 3 0-16,1 0 0 15,-3-5-1-15,4-5 0 16,-1-10-1-16,1-10 1 15,4-13 0-15,4-12-1 16,1-12 1-16,5-23-1 16,1-10 0-16,3-8 0 15,1-11 0-15,0-10 1 16,3-5-1-16,1-5 0 15,0 2 0-15,-3 5 1 16,4 3-1-16,0 8 0 16,2 9 0-16,-1 8 0 15,3 10 0-15,1 10 0 16,0 9 0-16,3 6 0 0,-1 5 0 15,1 9 0-15,-2 4 0 16,-2 7 1-16,-8 6-2 16,-3 7 2-16,-12 3-2 15,-7 6 2-15,-10 1-1 16,-6-2-1-16,-8-4 1 15,1-7-1-15,1-6-1 16,-1-12-1-16,11-8-2 16,4-22-6-16,20 3-27 15,-3-14-2-15,14 2 1 16,0-12-2-16</inkml:trace>
  <inkml:trace contextRef="#ctx0" brushRef="#br0" timeOffset="19997.1438">9135 13136 67 0,'0'0'40'16,"-14"3"-1"-16,14-3 1 16,17-9-23-16,9-4-13 15,3-4 0-15,11-1-2 16,3-3 1-16,0-3-2 0,0 0 0 15,-3 1 0-15,-11 2 0 16,-4 4 0-16,-14 2 0 16,-6 4-1-16,-5 11 1 15,-17-6-1-15,-2 12 0 16,-6 5 1-16,-2 8-1 15,-3 5 0-15,0 6 1 16,2 2 0-16,1 3 0 16,8 2 0-16,8-5 0 15,11-3-1-15,13-9 1 16,7-7-1-16,13-5-2 15,10-10-2-15,15 0-4 16,-7-25-24-16,20 13-9 16,-10-16 2-16,5 8-2 0</inkml:trace>
  <inkml:trace contextRef="#ctx0" brushRef="#br0" timeOffset="20560.176">9844 12914 87 0,'-15'7'38'15,"-7"-4"0"-15,10 16 1 16,-4-2-35-16,4 9 1 15,-2 1-1-15,4 8-1 16,0 4 0-16,-1 4 0 16,1-1-1-16,4-1-1 15,-2-3 0-15,4-6 0 16,2-8-1-16,2-5 0 15,0-19 0-15,15 4-1 0,-3-17 1 16,4-11 1-16,0-5-1 16,2-11 1-16,0-4-1 15,-3-6 1-15,-2-1-1 16,1 1 0-16,-4 3 0 15,2 8 0-15,-1 3 0 16,1 10 0-16,3 6 0 16,2 10 0-16,4 6 0 15,0 8 0-15,3 4 0 16,0 7 0-16,1 1 0 15,-5 5 0-15,-2 3 0 16,-5 2 0-16,-7 2 0 16,-7 1 0-16,-9 2 0 15,-4-4 0-15,-8-2 0 0,-5-3 0 16,-5-3-1-16,-1-2 1 15,2-4 0-15,-3 4 0 16,3 0 0-16,-2 5-1 16,3 7 1-16,0 7-1 15,1 12 1-15,0 12 0 16,-3 7-1-16,3 4 1 15,4 1-1-15,6-6 0 16,7-2-2-16,6-19-4 16,21-5-22-16,-1-29-13 15,19-11 2-15,-3-26-2 16</inkml:trace>
  <inkml:trace contextRef="#ctx0" brushRef="#br0" timeOffset="21027.2027">10358 12912 91 0,'0'0'41'0,"-4"-12"1"15,4 12-2-15,-20-1-34 16,9 2-3-16,-6 2 1 16,3 6-2-16,-6 6 0 15,2 8-1-15,-2 2 0 16,2 3 0-16,3 1-1 0,4-4 1 15,9-2-1-15,3-7 0 16,12-8 0-16,5-6 1 16,8-9-1-16,4-5 0 15,0-1 0-15,2 0 0 16,-4 3 0-16,-6 2 0 15,-4 9 1-15,-7 11-1 16,-11 6 0-16,-8 8 0 16,-6 5 1-16,-4 6-1 15,-1 0 0-15,1 0-1 16,1-6 0-16,5-7-2 15,12-7-1-15,0-17-4 16,27 3-19-16,-8-27-16 16,16 0 3-16,-3-13-2 0,15-1 2 15</inkml:trace>
  <inkml:trace contextRef="#ctx0" brushRef="#br0" timeOffset="21227.2141">10749 12888 104 0,'-12'3'41'16,"3"18"2"-16,-13-3-3 15,3 13-35-15,-1 4-1 16,1 6-2-16,3 1-2 16,2 1 1-16,4-5-2 15,8-6-2-15,9-8-3 16,-7-24-11-16,36 0-23 15,-15-23-3-15,17-2 2 0,-7-25-2 16</inkml:trace>
  <inkml:trace contextRef="#ctx0" brushRef="#br0" timeOffset="21695.2409">10788 12618 96 0,'-27'9'39'0,"9"9"-1"15,5-6 0-15,13-12-38 16,13 15-6-16,-2-15-9 15,18 13-23-15,-4-9 0 16,17 14 21-16,-14-9 10 16,7 9 4-16,-7 5 3 0,-11-1 5 15,3 16 12-15,-17-11 22 16,2 13 2-16,-19-16-21 15,14 16-9-15,-15-9-4 16,6 2-2-16,0-2-2 16,-1 0-1-16,3-2-1 15,5-3 0-15,2-3-1 16,5-5 0-16,-5-18 1 15,22 8-1-15,-3-19 1 16,6-11-1-16,4-11 1 16,2-5-1-16,2-5 1 15,1-2 0-15,0 1 0 16,-4 7-1-16,-4 9 0 15,-5 10 1-15,-3 12-1 0,-7 15 0 16,-6 13-1-16,-7 9 1 16,-4 12-1-16,-6 4-1 15,1 6-2-15,-8-9-6 16,17 16-14-16,-20-25-17 15,22 3-1-15,-7-20-2 16,17-4 1-16</inkml:trace>
  <inkml:trace contextRef="#ctx0" brushRef="#br0" timeOffset="24762.4164">12908 9803 80 0,'0'0'34'15,"0"0"-3"-15,0 0-4 16,10 7-17-16,-16 8-4 15,6 18 0-15,-10 8-2 16,2 13 1-16,-6 3-1 16,-1 15-1-16,-6-4-1 15,1 2 1-15,-3-4-1 16,2-7 0-16,3-12-1 15,4-10 1-15,4-16-1 16,10-21 2-16,0 0-1 16,10-28-2-16,5-13 2 0,7-11-2 15,6-12 2-15,0-9-1 16,1-7 0-16,0-3-1 15,-2 1 1-15,-2 1 0 16,0 8-2-16,-3 6 0 16,0 11 0-16,0 12 0 15,0 13 1-15,0 18-1 16,0 11 2-16,3 17 0 15,-2 15 0-15,1 13 1 16,-1 16 0-16,5 12 0 16,-4 11-1-16,2 6 0 15,-7 5-2-15,0 3 1 16,-5-2-1-16,-5-2-1 15,0-9-1-15,-10-14-2 16,5-3-5-16,-16-27-20 0,15-2-9 16,-10-24 0-16,7-13-1 15</inkml:trace>
  <inkml:trace contextRef="#ctx0" brushRef="#br0" timeOffset="24949.427">13038 10196 103 0,'-20'-14'39'0,"2"3"-2"15,18 11 0-15,0 0-33 16,25 0-2-16,6 0-1 16,12-3-2-16,10 5-3 15,5-10-5-15,17 6-24 16,-9-9-4-16,12 9 0 0,-10-10 0 15</inkml:trace>
  <inkml:trace contextRef="#ctx0" brushRef="#br0" timeOffset="25497.4584">13808 10085 91 0,'0'0'36'15,"-5"-12"-1"-15,5 12 2 16,-15 9-30-16,12 4-2 16,-7 0 0-16,5 13 0 15,-6 5-2-15,1 6 0 16,-8 4-2-16,3 4 2 15,-4-1-2-15,4-2 1 16,-4-7-2-16,6-3 1 16,8-13-1-16,3-8 0 0,2-11 1 15,20-15-1-15,3-10 1 16,-1-8-1-16,6-9 1 15,0-5-1-15,-1-5 1 16,-3 4-1-16,-6 2 1 16,-5 9-1-16,-2 7 0 15,-6 11 1-15,-5 19-1 16,0 0 0-16,1 14 1 15,-1 10-1-15,3 4 0 16,3 3 1-16,3 0-1 16,6-4-1-16,7-9 2 15,8-7-1-15,6-10 1 16,7-7-1-16,2-9 1 0,2-7 0 15,-2-1-1-15,-3-1 2 16,-8 4-1-16,-6 2-1 16,-7 9 0-16,-7 7 1 15,-11 16-1-15,-6 8-1 16,-8 11 0-16,-2 7 2 15,-3 8-2-15,1 1 0 16,1 1-1-16,5-5-1 16,9-4-3-16,7-18-1 15,23 3-19-15,-7-26-13 16,22-1 0-16,-3-22 0 15,12 0 0-15</inkml:trace>
  <inkml:trace contextRef="#ctx0" brushRef="#br0" timeOffset="25671.4683">14671 10142 100 0,'2'-10'40'0,"-15"1"-2"15,5 24 1-15,-12 6-27 16,2 15-9-16,0 4-1 16,1 11 0-16,1 4-3 15,5 4 0-15,1 0-3 16,5-11-5-16,15-1-27 15,-8-20-3-15,13-4 0 16,-4-24-1-16</inkml:trace>
  <inkml:trace contextRef="#ctx0" brushRef="#br0" timeOffset="26384.5091">14794 9997 113 0,'-5'10'40'16,"0"0"0"-16,12 12 0 15,-5-7-35-15,6 5-1 16,-1 1 0-16,1 2-1 16,0 1-1-16,-2 5 0 15,-4 2-2-15,-4 3 2 16,-3 6-4-16,-4-1 4 15,-4 2-4-15,3 1 2 16,-6-4-1-16,8-7 1 16,-1-6 0-16,9-10 0 15,0-15 0-15,22-5 0 16,0-16-1-16,4-9 1 0,7-7 1 15,0-6-1-15,3-3 1 16,-6 0-1-16,-1 7 2 16,-7 4-2-16,-4 10 0 15,-5 11 0-15,-13 14 0 16,0 0 0-16,2 24 0 15,-6 4 0-15,-2 4-2 16,1 3 1-16,4 3-3 16,3-6 0-16,12-1-2 15,6-12-1-15,18-1-4 16,-2-21-10-16,21 5-16 15,-10-18-2-15,16 4 24 16,-12-16 7-16,-4-2 8 16,-8-1 3-16,-19-6 5 15,1 14 12-15,-28-12 17 0,5 17 2 16,-25-8-20-16,10 20-9 15,-12 6-4-15,4 14-3 16,-3 8-2-16,7 12 1 16,2 8-2-16,7 10 2 15,7 2-3-15,7 3 2 16,9-6-1-16,6-10 2 15,9-9-1-15,5-12 1 16,5-18-2-16,1-12 0 16,0-14 0-16,-4-12 0 15,-1-9 0-15,-8-5 0 16,-4 1-3-16,-17-8-8 15,2 25-10-15,-27-10-17 16,-2 25-2-16,-17 2-1 0,0 22-4 16</inkml:trace>
  <inkml:trace contextRef="#ctx0" brushRef="#br0" timeOffset="27143.5525">13190 11458 69 0,'5'-19'37'16,"-5"19"0"-16,0 0 0 15,12 16-27-15,-22 7-4 16,3 14 1-16,-11 7-2 15,-1 14 0-15,-3 4-1 16,0 6-2-16,-3 1 0 16,3 0-1-16,2-4 0 15,4-7-2-15,6-12 1 16,4-12-1-16,5-13 1 15,1-21 1-15,13-4 0 16,3-24-1-16,3-11 1 16,4-13 0-16,3-9 0 15,6-10 0-15,0-6-1 16,0-1 1-16,0 4-1 0,1 7 1 15,-5 7-1-15,0 15 1 16,-6 12-1-16,-2 12 1 16,-5 17-1-16,-1 18 1 15,-4 14-1-15,-3 12 1 16,-3 9 0-16,1 11 1 15,-3 7-1-15,0 1-2 16,1 3 0-16,-1-3-1 16,6-1-1-16,-2-9-2 15,7-2-5-15,-13-28-19 16,18 4-9-16,-18-32 0 15,14 15-1-15,-13-29 1 16</inkml:trace>
  <inkml:trace contextRef="#ctx0" brushRef="#br0" timeOffset="27293.5611">13324 11868 85 0,'-34'-21'37'15,"11"10"-1"-15,0-6 1 16,23 17-29-16,1-12-5 16,17 9 1-16,18 1-7 15,7-7-7-15,23 10-27 16,0-8 1-16,14 11-1 15,-8-11-3-15</inkml:trace>
  <inkml:trace contextRef="#ctx0" brushRef="#br0" timeOffset="27699.5843">14021 11745 101 0,'0'0'38'0,"-29"-7"1"0,16 17-2 16,-10-2-32-16,2 11-2 15,-5 5 1-15,2 11-2 16,1 2 1-16,4 5-2 15,1-1 0-15,11-3-1 16,11-8 1-16,11-10-2 16,16-10 0-16,11-15-2 15,17-9-1-15,3-14-2 16,15-2-1-16,-5-16-3 15,9 7-1-15,-15-8 1 16,-5 9 3-16,-17 3 5 16,-10 8 1-16,-14 8 5 15,-19 5 2-15,-1 14 4 0,-22 16-1 16,2 12 0-16,-8 0-1 15,5 10-4-15,-1 2 0 16,4 5-4-16,8-1 1 16,4-5-3-16,9-4 0 15,6-11-1-15,12-1-7 16,-9-26-17-16,21 3-12 15,-8-20 1-15,9-1-3 16,-8-16 3-16</inkml:trace>
  <inkml:trace contextRef="#ctx0" brushRef="#br0" timeOffset="27826.5916">14482 11523 87 0,'-16'-28'37'0,"-3"3"-2"0,19 25 0 16,0 0-41-1,0 0-29-15,15 17 0 0,10-3-2 16,15 11 1-16</inkml:trace>
  <inkml:trace contextRef="#ctx0" brushRef="#br0" timeOffset="28232.6148">15097 11726 95 0,'-3'-12'38'0,"-11"5"0"16,-16-8 1-16,3 7-33 15,-7-2-3-15,0 9 1 16,-2 5 0-16,3 10 1 0,3 9-1 15,4 7-3-15,5 4 2 16,6 5-3-16,9 0 2 16,11-3-3-16,8-9 2 15,14-7-3-15,8-17 2 16,8-11 0-16,8-15 1 15,5-15 0-15,6-11-2 16,-1-11 2-16,-3-10-1 16,-5-3 0-16,-5 0 0 15,-9 2 1-15,-5 12-2 16,-11 11 1-16,-10 16 0 15,-9 17 0-15,-9 29 0 16,-9 18 0-16,-7 20 0 16,-2 11 1-16,2 12-5 15,-1-3-9-15,22 8-14 0,-9-17-14 16,24-7 1-16,5-24-4 15,29-9 0-15</inkml:trace>
  <inkml:trace contextRef="#ctx0" brushRef="#br0" timeOffset="29360.6794">21689 9750 65 0,'9'-24'34'0,"0"10"-1"16,-8-3 0-16,-1 17-12 16,-7-24-13-16,7 24-2 15,-19-23-1-15,7 16 0 16,-10 1 0-16,-1 8 0 0,-12 2-1 15,-2 16 1-15,-13 10-1 16,-3 14 0-16,-12 10-1 16,2 13 1-16,-5 3-2 15,6 6 0-15,7-2-1 16,16-6 0-16,16-10 0 15,25-12 0-15,22-16-1 16,23-14-1-16,19-14 1 16,15-14 1-16,6-8-1 15,1-5 0-15,-4-7 1 16,-10 4-1-16,-16-1 0 15,-18 8 2-15,-18 6-2 16,-22 15 0-16,0 0 0 16,-17 7 0-16,-6 10 0 0,-3 8 0 15,2 1 0-15,5 2-2 16,9 1 0-16,9-9-3 15,16-1-3-15,4-20-18 16,27 8-10-16,-2-23-5 16,15 4 3-16,-4-16-2 15</inkml:trace>
  <inkml:trace contextRef="#ctx0" brushRef="#br0" timeOffset="30448.7416">22175 10006 113 0,'0'0'36'0,"-7"11"2"16,-7 2-3-16,4 16-30 0,-2 7-2 15,2 7 0-15,-3 6-2 16,-1 3 1-16,1-4-1 16,3-3 2-16,1-8-3 15,4-6 1-15,5-16-1 16,0-15 1-16,14-3 1 15,2-15-4-15,4-13 3 16,3-7-1-16,0-9 2 16,-1-5-2-16,-1-1 1 15,0 1-1-15,-5 3 0 16,-2 7 2-16,3 5-2 15,-2 10 1-15,4 3-1 16,4 11 0-16,7 3 0 16,7 8 0-16,6 1 0 15,6 2 0-15,5 4 0 0,0-1-1 16,-2 2 1-16,-6 0 0 15,-8 2 1-15,-10 0-1 16,-14 2 0-16,-12 1 1 16,-13 0-1-16,-14 5 1 15,-8 3 0-15,-8 5 2 16,-5 4-3-16,-2 6 0 15,4 3 0-15,7 2 0 16,10 4 0-16,13-5 0 16,11 0 0-16,14-8 0 15,13-6 0-15,13-12 0 16,6-10 0-16,5-10 0 15,5-15 0-15,-6-6 0 16,-4-11 0-16,-5-5 0 0,-9-8 0 16,-9-2 0-16,-7 2 0 15,-10 3 0-15,-6 8 0 16,-4 8 0-16,-4 11 0 15,0 11 0-15,11 12 0 16,-15 12 0-16,14 4-2 16,4 7 1-16,9-1 0 15,6 0 1-15,9-4 0 16,5-6 0-16,6-6 0 15,4-8 1-15,3-5-1 16,2-4 0-16,-4-4 1 16,-6 2 1-16,-10-1-2 15,-5 4 0-15,-9 2 0 0,-13 8 0 16,0 0 0-16,-26 21 0 15,1 3 0-15,-5 7 0 16,2 6 0-16,-1 6 0 16,4 3 0-16,5-2 0 15,9-2 0-15,7-7 0 16,12-9 0-16,10-8 0 15,11-13 0-15,8-11 0 16,7-12 0-16,3-9 0 16,4-8 0-16,-2-4 0 15,-6-2 0-15,-2 4 0 16,-11 3 0-16,-6 9 0 15,-12 11 0-15,-12 14 0 16,0 0 0-16,0 30 0 0,-9 2 0 16,0 4 0-1,0 5 0-15,2 1 0 0,5-5 0 16,6-5 0-16,6-9 0 15,8-10 0-15,6-12 0 16,4-10 0-16,5-11 0 16,5-9 0-16,-1-8 0 15,0-4 0-15,-4-3 0 16,-3-7-4-16,2 9-9 15,-18-16-10-15,13 22-8 16,-22-16-7-16,11 16-2 16,-8-3-3-16,7 14 3 15</inkml:trace>
  <inkml:trace contextRef="#ctx0" brushRef="#br0" timeOffset="30945.77">24164 9556 88 0,'9'-13'36'16,"5"12"0"-16,-14 1-1 15,0 0-19-15,-4 19-10 16,-8 11-1-16,-10 7 1 16,-4 15-2-16,-7 10 0 15,-3 9 0-15,-1 8-3 16,1 5 1-16,4-1-3 15,6-6 1-15,11-4-4 16,7-17 0-16,14-5-5 0,-2-29-15 16,20 3-16-16,-6-25 0 15,10-4 1-15,-13-18 0 16</inkml:trace>
  <inkml:trace contextRef="#ctx0" brushRef="#br0" timeOffset="31118.7799">23848 10039 126 0,'-26'-8'40'0,"26"8"0"15,0 0-6-15,15 3-30 16,24-5-2-16,16-2-2 16,15-3-2-16,8-12-2 15,14 3-5-15,-12-18-20 16,16 9-11-16,-17-16 1 15,3 4-2-15,-21-14 2 0</inkml:trace>
  <inkml:trace contextRef="#ctx0" brushRef="#br0" timeOffset="31441.7984">24677 9504 115 0,'-38'29'41'16,"8"20"3"-16,-16-1-5 16,3 20-32-16,-6 3-2 15,0 11-1-15,0 0-4 16,-2 4 0-16,10-8 0 15,11-9 0-15,11-11 0 16,14-14 0-16,16-18 0 16,16-12 0-16,12-20 0 15,11-11 0-15,6-11 0 0,-2-3 0 16,-2-3 0-16,-7 4 0 15,-10 4 0-15,-11 10 0 16,-10 14 0-16,-10 13 0 16,-11 13 0-16,-7 5 0 15,1 15-3-15,-9-10-12 16,18 22-13-16,-23-20-9 15,18 10-6-15,-8-17 1 16,13 4-2-16</inkml:trace>
  <inkml:trace contextRef="#ctx0" brushRef="#br0" timeOffset="32216.8427">21965 11570 78 0,'-18'4'36'16,"-2"-14"-15"-16,6 12 6 15,-19-19 0-15,8 5-20 16,-7-12-1-16,1-2-2 0,-3-10-2 16,5-8 0-16,0-8-2 15,1-8 0-15,6-6 1 16,3-2 1-16,5-3-1 15,4 2 1-15,5 1-1 16,3 5 1-16,5 7-1 16,3 7 2-16,2 11-3 15,6 8 1-15,-1 8-1 16,5 14 0-16,-1 10 1 15,1 11-1-15,-6 15 1 16,-2 8-1-16,-9 11 0 16,-12 11-1-16,-9 7 1 15,-13 8-1-15,-12 6 2 16,-7 0-1-16,-6-1 1 15,2-4 0-15,8-10 1 0,15-10 0 16,18-18 0-16,27-18 0 16,28-22-1-16,29-20-3 15,24-9-6-15,2-21-17 16,24 4-12-16,-13-12-2 15,0 10-3-15,-25-1 1 16</inkml:trace>
  <inkml:trace contextRef="#ctx0" brushRef="#br0" timeOffset="33283.9038">21245 12094 78 0,'0'0'36'15,"-8"-19"-1"-15,8 19 1 0,-8-21-28 16,8 21-3-16,0 0-1 15,0 0 0-15,-3 10 0 16,-1 18-1-16,-7 10 0 16,1 13 1-16,-8 10-2 15,-1 11 0-15,-4 5-1 16,-3 1 0-16,2-1-1 15,1-8 0-15,3-9 0 16,5-11 0-16,7-16 0 16,3-15-1-16,5-18 2 15,22-11-1-15,-1-16 0 16,4-13 2-16,3-8-1 15,5-12-1-15,-1-8 1 16,1-8-1-16,1-4 0 0,-2 4 1 16,-1 3-1-16,-1 7-1 15,1 6 1-15,-1 10 0 16,1 14 0-16,0 14 0 15,0 12-1-15,-1 12 1 16,-1 10 0-16,-5 9 0 16,-4 5-1-16,-5 8 1 15,-6 6-1-15,-9 4 1 16,-9 3-1-16,-7 1 1 15,-13-1 0-15,-5-5 0 16,-3 1-1-16,-3-9 2 16,3-7-2-16,2-5 2 15,4-8-1-15,8-6 1 16,8-6 0-16,15-2 0 15,0 0 1-15,0 0-1 0,17-3 0 16,4 5 1-16,3 4-1 16,6 5 0-16,0 7-1 15,2 0 0-15,-1 5 0 16,0 5-1-16,2-1-1 15,-3 1-1-15,2 3-2 16,-5-12-5-16,14 11-13 16,-19-20-12-16,13 4-2 15,-15-16-2-15,11 0 0 16</inkml:trace>
  <inkml:trace contextRef="#ctx0" brushRef="#br0" timeOffset="33688.9269">21906 12438 107 0,'-21'3'38'0,"20"9"1"16,1-12-4-16,0 0-32 16,12 9-1-16,13-7 0 15,7 0 0-15,5-4-1 16,2-2 1-16,5-2-2 15,-3-2 1-15,-5-5-1 16,-7 2 1-16,-7-2-1 16,-13-3 0-16,-9 0 0 15,-9-3 0-15,-10 4 0 16,-9 1 0-16,-5 5 0 15,-8 7 0-15,-5 8 1 16,-5 10 0-16,0 7 1 0,-1 10-1 16,8 8 1-16,8 4-1 15,8 0 0-15,19-4-1 16,17-3 0-16,20-6 0 15,13-8-3-15,18-9 1 16,12-12-3-16,11-5 0 16,4-12-4-16,12 3-11 15,-15-21-10-15,8 9-8 16,-17-14 1-16,2 8 0 15,-23-7 1-15</inkml:trace>
  <inkml:trace contextRef="#ctx0" brushRef="#br0" timeOffset="34273.9603">22700 12380 99 0,'-34'-8'36'0,"17"21"2"16,-12-9-1-16,13 16-28 15,-11 2-4-15,6 9-1 16,1 5-1-16,2 4-1 16,-2 2 0-16,5 3-1 15,1-2 0-15,2 0-1 16,2-5 1-16,4-8-2 15,6-4 1-15,3-13 0 16,-3-13-1-16,17 3 1 16,-3-16-1-16,5-10 1 15,0-6-1-15,3-9 1 16,0-6 0-16,0-5-1 15,2-3 1-15,2-2 0 16,-2-3 0-16,1 9-1 16,0 2 1-16,1 7 0 0,2 9-1 15,-1 11 1-15,-1 11 0 16,3 10 0-16,-3 11 0 15,-2 4 0-15,-4 6 0 16,-1 4 2-16,-5 1-2 16,-4 4 1-16,-10-2-1 15,-2 3 2-15,-11-4-3 16,-3 0 1-16,-11-3 0 15,-2 0-2-15,-5-4 2 16,-3-5-2-16,0 0 3 16,-2-7-3-16,6-1 2 15,3-3 0-15,5 0 1 16,2 2-1-16,5 3 0 15,0 7 0-15,1 6 0 0,-5 12 1 16,-2 11-1-16,-5 15 1 16,-7 4-1-16,-3 7 1 15,0 1-2-15,2-4 0 16,5-4-2-16,3-18-5 15,19 1-11-15,-4-34-11 16,27-3-9-16,-2-28-2 16,22-2 1-16,1-19 0 15</inkml:trace>
  <inkml:trace contextRef="#ctx0" brushRef="#br0" timeOffset="34934.9982">23477 12421 88 0,'0'0'37'15,"-21"-21"-1"-15,10 18-6 16,-26-9-19-16,8 8-5 15,-11 1-1-15,1 6-1 16,-10 5 1-16,2 13 0 16,-4 7-1-16,1 8-1 15,2 5 0-15,2 5-1 16,11 0-1-16,13-1 1 15,10-3-1-15,15-11-2 16,14-10 1-16,21-11 1 16,15-11-1-16,17-13 1 15,8-9-1-15,8-12 0 0,1-6 0 16,1-4 0-16,-10 0 0 15,-8 3 0-15,-16 8 1 16,-18 9-1-16,-17 7-1 16,-19 18 3-16,0 0-2 15,-34 31 0-15,6 1 0 16,-3 6 0-16,0 3-1 15,5 4 0-15,13-2-1 16,8-9-2-16,15-1-1 16,10-21-4-16,18 7-9 15,-2-30-8-15,26 10-7 16,-8-22-5-16,16 4-2 15,-10-18 3-15</inkml:trace>
  <inkml:trace contextRef="#ctx0" brushRef="#br0" timeOffset="35123.0089">24200 12389 101 0,'-8'11'41'15,"-20"3"-1"-15,6 24 0 16,-14 0-34-16,8 11-3 16,-2 6-1-16,4 2-1 15,4 1 0-15,3-4-3 16,10-8-1-16,3-16-7 15,21 1-14-15,-15-31-16 16,29-3 1-16,-6-26-2 16,17-3 1-16</inkml:trace>
  <inkml:trace contextRef="#ctx0" brushRef="#br0" timeOffset="35574.0346">24342 12077 110 0,'-27'10'38'16,"19"8"1"-16,-2-13-12 15,16 6-28-15,6 4-2 16,0-1 1-16,9 6-1 16,-1 1 0-16,1 4 1 15,-4 3 0-15,-3 7 1 16,-5 3 3-16,-5 1 1 15,-4 8 1-15,-8 1-1 16,-3 1 0-16,-6-2 1 16,3 1-2-16,-1-7 2 15,4-2-4-15,-1-9 2 0,5-7-3 16,3-11 3-16,4-12 0 15,0 0 1-15,11-10 0 16,-2-10-1-16,7-5 1 16,2-10 0-16,5-3 1 15,6-4-2-15,8 1 0 16,1 2-1-16,8 2 0 15,2 5 0-15,1 4-1 16,1 9 0-16,-3 7-2 16,-2 5 0-16,-4 1-4 15,5 11-8-15,-17-17-10 16,23 21-7-16,-15-14-12 15,19 8 1-15,0-10-3 16,25 3 4-16</inkml:trace>
  <inkml:trace contextRef="#ctx0" brushRef="#br1" timeOffset="604076.5512">4878 14442 16 0,'10'-15'29'0,"-1"-1"2"16,-2 2 1-16,-7 14-19 0,5-23-7 16,-5 23-2-16,-10-8-1 15,-2 11 1-15,-11 0 0 16,-2 7 0-16,-9 2 0 15,-2 5 0-15,-4 1 0 16,3 7 0-16,-2-4 0 16,7 5 0-16,4-2-2 15,7 3 0-15,8-6-1 16,9-1-1-16,5-3 0 15,8-5 0-15,8-3 0 16,5 2 0-16,4-3 0 16,4 0 0-16,-1 1 0 15,-1 1 0-15,-3 4 0 16,-3 3 1-16,-8 5-3 0,-6 4 3 15,-11 1-3-15,-4 4 1 16,-11-1 0-16,-1 4-2 16,-6-4 2-16,-2 0-1 15,2-6 2-15,-1-5-4 16,7-3-1-16,1-19-20 15,18 3-11-15,3-11 0 16,14-3-1-16</inkml:trace>
  <inkml:trace contextRef="#ctx0" brushRef="#br1" timeOffset="604699.5869">5091 14678 43 0,'0'0'34'0,"2"13"1"15,-2 0 0-15,-9-2-29 16,5 12-1-16,-5-1-2 15,2 8-2-15,-8 0 1 16,5 1-1-16,-4-4 0 16,5-3-1-16,0-4 1 15,9-9-2-15,0-11 2 16,16-8 0-16,0-10 2 15,8-9-1-15,3-9-1 16,3-4 2-16,0-3-2 0,-1-3 1 16,-1 5-1-16,-7 4 1 15,-3 8-1-15,-6 11-1 16,-12 18 0-16,0 0 1 15,0 0 0-15,0 31 1 16,-8-2-3-16,4 6 2 16,2 1-1-16,2-1-1 15,9-5 1-15,6-7-2 16,12-8 2-16,7-10 0 15,11-9 2-15,4-8-2 16,1-7 2-16,3-3 0 16,-5-4 0-16,-3 2 0 15,-9 3 0-15,-9 6-2 0,-12 6 0 16,-15 9 0-16,10 13 0 15,-12 8 1-15,-6 6-3 16,-2 8 0-16,1 3 0 16,2 0-1-16,6 2 0 15,1-7-3-15,14-2-2 16,-1-21-14-16,20 5-15 15,-3-17-1-15,17 4 1 16,-1-14 0-16</inkml:trace>
  <inkml:trace contextRef="#ctx0" brushRef="#br1" timeOffset="605105.61">6137 14748 59 0,'-13'-12'39'16,"-9"-4"-1"-16,4 9 0 15,-7-2-33-15,4 6-1 16,-3 5 0-16,1 6-1 15,-1 6-1-15,2 7 1 16,1 4-1-16,2 3-2 16,5 2 1-16,5-1-1 15,8-2 0-15,6-6-1 16,6-8 1-16,10-7-1 15,8-9 1-15,8-9 0 16,2-6 1-16,3-9 1 16,1-5-1-16,-4 0 0 15,-3-4 0-15,-8 6 1 16,-7 6 0-16,-8 4-1 15,-13 20-1-15,0 0 0 0,0 0-1 16,-19 30 1-16,4 1-1 16,0 2-1-16,2 5 0 15,4-3 0-15,10-1-1 16,5-10-2-16,17-6-1 15,0-21-15-15,19 3-17 16,-4-21-1-16,18 0 1 16,-8-19 1-16</inkml:trace>
  <inkml:trace contextRef="#ctx0" brushRef="#br1" timeOffset="605331.623">6700 14246 72 0,'-15'17'40'16,"1"7"-1"-16,5 24 1 15,-6 1-35-15,1 14 0 16,-1 1-2-16,3 2-1 16,0-1-3-16,8-7-1 15,5-7-1-15,7-15-2 16,11-6-4-16,-2-29-13 15,22 0-14-15,-5-21-3 16,15 0 1-16,-6-18 2 16</inkml:trace>
  <inkml:trace contextRef="#ctx0" brushRef="#br1" timeOffset="605503.6328">7043 14273 73 0,'1'-13'40'0,"-11"8"0"16,0 29 0-16,-13 10-30 15,3 17-5-15,-4 7-2 16,1 7-2-16,2 2-2 15,1-4-2-15,17 9-23 16,-11-21-15-16,19-2-1 16,-8-17-1-16,13 0 0 15</inkml:trace>
  <inkml:trace contextRef="#ctx0" brushRef="#br1" timeOffset="606096.6668">4690 15443 34 0,'0'0'34'15,"19"-6"3"-15,-19 6-3 16,-4 24-27-16,-7-3-1 15,4 17-2-15,-12 4 1 0,4 11-4 16,-4 3 2-16,4 4-3 16,1-1 0-16,3-5-2 15,10-1-1-15,1-18-6 16,18 1-25-16,-4-24-2 15,15-1-1-15,-6-23 0 16</inkml:trace>
  <inkml:trace contextRef="#ctx0" brushRef="#br1" timeOffset="606503.6899">4875 15683 42 0,'0'0'36'0,"7"22"2"0,-9-10-2 16,4 9-31-16,-4 0-2 15,2 7 0-15,-1-1-1 16,1 6 1-16,-4-1 0 16,4-2-2-16,-1-3 0 15,2-3 0-15,2-8 0 16,1-6-1-16,-4-10 1 15,19-6-1-15,-8-8 1 16,5-6-1-16,0-9 0 16,2-2 1-16,1-4 0 15,-1 1-1-15,2 2 0 16,-3 4 1-16,1 8-1 15,-4 5 0-15,-2 10 1 0,-12 5-1 16,18 21 0-16,-14 1 0 16,0 7 0-16,-2 4 0 15,2 4-2-15,-3-2 1 16,6 1-3-16,-3-11-4 15,15 6-21-15,-19-31-8 16,32 22-2-16,-12-30 2 16</inkml:trace>
  <inkml:trace contextRef="#ctx0" brushRef="#br1" timeOffset="607245.7324">5513 15311 38 0,'15'-16'37'0,"-10"0"0"15,8 15 0-15,-13 1-28 16,0 21-2-16,-1 2-1 16,0 13-2-16,-3 7-1 15,1 12-3-15,-3 3 2 16,0 8-3-16,0 3 2 15,1 3-2-15,-1 2 0 16,1-3-1-16,-2-4 0 16,2-9 0-16,5-5-6 15,-10-26-19-15,18 3-9 0,-8-30-3 16,12 3 2-16</inkml:trace>
  <inkml:trace contextRef="#ctx0" brushRef="#br1" timeOffset="607433.7432">5471 15655 51 0,'-14'-3'40'16,"-1"-7"-2"-16,15 10 0 16,0 0-31-16,29-9-2 15,-3-2-2-15,14 0 0 16,9-1-4-16,3-7-3 15,15 13-33-15,-14-9-1 16,9 14-3-16,-17-4 1 0</inkml:trace>
  <inkml:trace contextRef="#ctx0" brushRef="#br1" timeOffset="607890.7694">5940 15779 41 0,'0'0'37'0,"24"-9"0"15,-12-3 0-15,11 1-34 16,-4-5 0-16,5 1 0 16,-1-4-2-16,1 0 1 15,1 3-1-15,-4-1-1 16,-5 1 1-16,-2 3-1 15,-7 1 0-15,-7 12 1 16,-7-17-1-16,-5 14 4 16,-5-1-2-16,-4 6-1 15,-5 2 1-15,-4 6 0 16,-1 6 0-16,-3 9 0 15,2 5 0-15,2 5-2 16,1 5 1-16,7 1 0 0,5-3-1 16,11-1 0-16,9-7-2 15,11-11-2-15,17-3-4 16,1-30-15-16,23 10-15 15,-3-21-2-15,16 3 1 16</inkml:trace>
  <inkml:trace contextRef="#ctx0" brushRef="#br1" timeOffset="608237.7891">6449 15597 32 0,'-24'2'38'15,"8"7"1"-15,-7-8-1 16,8 13-20-16,-5-8-13 15,7 5-1-15,1 0-2 0,4 1 0 16,3 0-1-16,7 0 0 16,5 0 0-16,4-1 0 15,3 1-1-15,2-2 1 16,-1 0-1-16,0-3 1 15,-2 1-1-15,-13-8 1 16,14 19-1-16,-14-4 0 16,-5 1 1-16,-4 5-1 15,-9 4 0-15,-1 4 0 16,-5 2 0-16,2-1-1 15,4-2-2-15,1-18-8 16,15 7-28-16,2-17 1 16,20-25-3-16,4-13 2 15</inkml:trace>
  <inkml:trace contextRef="#ctx0" brushRef="#br1" timeOffset="608529.8059">6742 15172 55 0,'0'0'39'16,"10"18"0"-16,-10-18-4 15,10 22-25-15,-12 0-3 16,2 14-2-16,-7 8-2 0,-4 9 0 16,-4 7-2-16,-5 6-2 15,-2 3 1-15,-1-1-2 16,3 0-1-16,0-11-5 15,18 5-30-15,-10-24-2 16,12 0-1-16,0-23 1 16</inkml:trace>
  <inkml:trace contextRef="#ctx0" brushRef="#br1" timeOffset="608771.8198">6571 15563 58 0,'-17'0'40'0,"13"13"0"0,4-13 0 16,-1 15-36-16,1-15-2 16,18 5-2-16,0-7 0 15,4-3 1-15,8-3-2 16,3-4 1-16,2 1-4 15,-1-5-1-15,14 9-31 16,-19-8-2-16,7 9 0 16,-13-4-1-16</inkml:trace>
  <inkml:trace contextRef="#ctx0" brushRef="#br1" timeOffset="608921.8284">6897 15645 64 0,'-9'41'38'0,"-8"-5"-1"0,9 10-12 16,-1-9-23-16,0-8-5 15,14 8-18-15,-6-21-16 16,12-3-1-16,-11-13 0 16</inkml:trace>
  <inkml:trace contextRef="#ctx0" brushRef="#br1" timeOffset="609079.8374">7079 15279 60 0,'-13'-3'21'0,"13"3"-21"0,-14 4-1 16,14-4-36-16,-5 11 0 16</inkml:trace>
  <inkml:trace contextRef="#ctx0" brushRef="#br1" timeOffset="609581.8661">7163 15663 42 0,'0'0'37'16,"0"0"1"-16,0 0-2 15,0 0-30-15,0 0 0 16,0 0-1-16,13 22-1 16,-13-8-1-16,-1 11 0 15,-4 3-1-15,-3 8 0 16,-3 2-1-16,-2 3 0 15,0-1 0-15,1-5-1 16,3-5 0-16,2-7 1 16,6-12-1-16,1-11 0 15,12-12 0-15,2-10 1 16,3-8 0-16,5-8 0 15,2-4 1-15,2-5 0 16,-1 2 0-16,-2 5 0 16,-2 4-1-16,-1 9 0 0,-4 9 1 15,-4 8-2-15,-12 10 0 16,15 13 0-16,-12 5-1 15,1 5 0-15,2 6 0 16,-1 0-2-16,8 4-3 16,-7-13-10-16,19 13-25 15,-10-11 1-15,11 4-1 16,-5-16 1-16</inkml:trace>
  <inkml:trace contextRef="#ctx0" brushRef="#br1" timeOffset="609990.8894">7572 15710 24 0,'0'0'37'0,"5"20"1"15,-5-20 0-15,19 19-17 16,-6-18-14-16,8 4-1 16,1-8-2-16,5-2 0 15,-2-4-2-15,3-5 0 16,-4-1-1-16,-5-2 0 15,-4-4 0-15,-6 3-1 16,-6-5 1-16,-10 3 0 16,-6 1 0-16,-6 5 1 15,-4 3-1-15,-6 10 2 0,-1 7-2 16,1 9 1-16,-3 10 0 15,5 9-1-15,6 2 0 16,7 2-1-16,10-3 0 16,13-2-2-16,13-8-2 15,6-23-17-15,24 10-21 16,-4-23 1-16,17 2-1 15,1-17 0-15</inkml:trace>
  <inkml:trace contextRef="#ctx0" brushRef="#br1" timeOffset="611874.9972">8773 14525 43 0,'16'-6'33'15,"-16"6"3"-15,1 11-2 16,0 4-29-16,-9 1 0 15,5 11 1-15,-1 1-2 0,0 14 1 16,3 3-1-16,6 7-2 16,-1 1-1-16,6 3 0 15,-1-2-1-15,3-2 0 16,-2-7 0-16,2-9-1 15,-3-11 1-15,-2-12 1 16,-7-13-1-16,15-20-1 16,-8-6 1-16,-4-10 0 15,2-9 0-15,-3-9 0 16,0-4 1-16,-3-3 0 15,2 3-1-15,-2 3 1 16,1 2 0-16,1 5 0 16,2 7 0-16,6 6-1 15,4 6 1-15,4 8-1 0,4 6 1 16,5 8-1-16,0 5 1 15,3 4-1-15,0 6 0 16,-1 4 1-16,-4 5-1 16,-3 0 1-16,-7 9-1 15,-5 0 1-15,-9 1-1 16,-8 4 0-16,-7-1-1 15,-8 2 2-15,-8 3-2 16,-3-1 0-16,-2-4 1 16,1-1-1-16,6-6 2 15,5-1-2-15,6-8 1 16,13-4-1-16,5-10 2 15,29 0-1-15,2-6 0 16,12-2 0-16,6-3 1 16,2 4 0-16,-2 1-1 0,-5 4 0 15,-8 4 0-15,-9 7 1 16,-18 5-1-16,-12 7 0 15,-17 8 1-15,-8 1-1 16,-8 2 0-16,-4 4 1 16,-4-4-1-16,3 0 0 15,10-7-1-15,7-8-1 16,20-2-6-16,4-15-30 15,19-9 0-15,11-14-1 16,16 0 0-16</inkml:trace>
  <inkml:trace contextRef="#ctx0" brushRef="#br1" timeOffset="612093.0096">9465 14756 72 0,'-14'12'38'15,"7"11"0"-15,-7-3-2 16,5 13-34-16,2 1 2 15,4 9-2-15,-1-2-1 16,6-4 0-16,3-4-1 16,2-7 0-16,7-2-4 15,-5-17-5-15,14-1-30 16,-5-19 1-16,8-2-2 15,-5-16 2-15</inkml:trace>
  <inkml:trace contextRef="#ctx0" brushRef="#br1" timeOffset="612243.0183">9602 14351 40 0,'-14'-2'32'16,"14"2"0"-16,-19 8-7 15,19-8-39-15,10 11-20 16,0-6 0-16,6-3 1 15</inkml:trace>
  <inkml:trace contextRef="#ctx0" brushRef="#br1" timeOffset="612460.0307">9825 14361 59 0,'-3'18'38'0,"2"14"0"0,-7 0 1 16,5 13-31-16,-7 1-2 15,4 12-1-15,-6 5-1 16,4 7-2-16,-3 0-1 15,-1 0-1-15,2-2 0 16,0-5-3-16,9-2-5 16,-6-21-31-16,18-4 0 15,-2-18-1-15,14-10 0 16</inkml:trace>
  <inkml:trace contextRef="#ctx0" brushRef="#br1" timeOffset="612815.051">9975 14836 64 0,'2'19'39'16,"-2"-19"0"-16,21 19 0 15,-5-14-33-15,12-4-3 16,0-7 0-16,8-3-1 15,-4-2 0-15,-1-3-1 16,-6-2 1-16,-2 1-1 16,-12-5 1-16,-4 5 0 15,-11 1-1-15,-10 5 1 16,-6 3-1-16,-7 7 0 15,-5 5-1-15,-3 6 1 16,-1 9 0-16,3 5-1 16,4 2 0-16,8 2 0 0,8-1 1 15,13-4-2-15,12-1-1 16,9-9-3-16,24 4-34 15,-3-17 0-15,15 2-2 16,4-12-2-16</inkml:trace>
  <inkml:trace contextRef="#ctx0" brushRef="#br1" timeOffset="613331.0806">11236 14445 42 0,'-13'-33'37'16,"3"7"2"-16,-10-1-1 15,6 19-16-15,-10-1-16 16,4 13 0-16,-9 6-2 16,4 13 0-16,-12 5-1 15,2 12 0-15,2 3-1 16,-1 10 0-16,4 3-1 15,1 3-1-15,8-2 1 16,5 0-2-16,10-5-1 16,6-5-3-16,9 5-5 15,-9-22-29-15,21 3-1 16,-10-14-1-16,7-3 0 15</inkml:trace>
  <inkml:trace contextRef="#ctx0" brushRef="#br1" timeOffset="614563.151">10736 14794 78 0,'-8'-19'42'0,"20"17"-2"15,-2-11 0-15,11 8-37 16,2-4-1-16,9 3 0 15,2-1-1-15,0 2 1 16,0 4-1-16,-3 1-1 16,-1 2 0-16,-4 4 0 15,-4 2 1-15,-6 1-2 16,-3 3 1-16,-4 3-1 0,-5 3 2 15,-2 1-2-15,-5 5 1 16,-1 0 0-16,-1 3 0 16,1-2 0-16,0-1 0 15,1-1 0-15,2-7-1 16,3-5 1-16,-2-11 0 15,13-3 0-15,-3-9 0 16,3-8 0-16,2-4 0 16,-1-5 0-16,2-3 1 15,-1-2 0-15,0 2-1 16,-2 3 2-16,-3 5-2 15,0 2 1-15,-3 6 0 16,1 4 0-16,-8 12-1 16,17-9 0-16,-7 8 1 0,1 3-1 15,5 1 0-15,2 0 0 16,2 1 0-16,1 0 0 15,2 1-1-15,-3-2 1 16,-1 2 0-16,-6 1 0 16,-13-6 0-16,14 11-1 15,-14-11 1-15,-14 21-1 16,-2-8 1-16,-5 3-1 15,-3 5 1-15,-3 0 0 16,1 7 0-16,1 1 0 16,3-1-1-16,6 2 1 15,6-4 0-15,9-2 0 16,8-5 0-16,9-8 0 15,8-7-1-15,7-10 1 0,5-7 0 16,3-7 0-16,-4-5 0 16,-1-6-1-16,-5 0 1 15,-6-3 0-15,-5 1 0 16,-9 2 1-16,-3 3-1 15,-6 5 1-15,-4 4 0 16,1 6 0-16,3 13-1 16,0 0 0-16,0 0 0 15,0 0-1-15,-3 15 1 16,9-3-1-16,7-1 1 15,0 1-1-15,5-3 1 16,3-3 0-16,2-2 1 16,3-3-1-16,-2-1 0 15,-1 0 1-15,-4 0-1 16,-2 0 1-16,-6 3-1 0,-11-3 0 15,10 16 0-15,-16-5 0 16,-2 8-1-16,-6 5 1 16,0 0 0-16,-2 5-1 15,2-1 1-15,-1-4 0 16,6-2-1-16,5-7 1 15,4-15 0-15,0 0 0 16,27-8 0-16,-7-12 0 16,3-3 0-16,3-6 0 15,0-1 1-15,-2 2-1 16,-3-1 1-16,-1 8 0 15,-10 4 0-15,-10 17-1 16,10-12 1-16,-10 12-1 16,0 13 0-16,-2 1 0 0,2 2-1 15,2 0 1-15,1 1 0 16,3-5 0-16,8-6 0 15,2-3 0-15,6-6 1 16,6-4-1-16,1-4 1 16,-2 0-1-16,-2-2 0 15,-2 3 1-15,-4 2-1 16,-6 3-1-16,-13 5 1 15,0 0-1-15,6 23-1 16,-12-7-2-16,5 13-9 16,-16-13-21-16,17 12-5 15,-9-12-3-15,9 4 1 16</inkml:trace>
  <inkml:trace contextRef="#ctx0" brushRef="#br1" timeOffset="615383.1978">9135 15528 43 0,'-19'-8'38'0,"5"11"1"15,-12-5-1-15,0 12-21 16,-8-1-13-16,-1 4-2 16,-2 1 2-16,1 10-2 15,-2 0 1-15,4 10-1 16,2 2 1-16,7 6-1 15,3 0 0-15,6 3 1 16,8 1-2-16,4-1 0 16,7-2 0-16,5-5-1 15,5-4 0-15,5-10 1 16,3-4-1-16,6-8 0 0,-2-10 0 15,5-5 0-15,0-10 1 16,0-4-1-16,-2-5 0 16,-2 1 0-16,-4-3 1 15,-4 6-1-15,-5 0 0 16,-4 8 0-16,-9 10 0 15,0 0-1-15,0 0 1 16,5 23-1-16,-7-2-1 16,-3 2 0-16,6 3-1 15,3-3-2-15,8 5-4 16,-1-20-17-16,17 11-12 15,-5-14-3-15,10 3 3 0,-1-13-1 16</inkml:trace>
  <inkml:trace contextRef="#ctx0" brushRef="#br1" timeOffset="615785.2209">9399 15917 25 0,'-2'-23'37'0,"3"12"2"16,-10 0-1-16,9 11-15 15,-25 6-12-15,15 8-3 16,-9 1-3-16,3 8 0 15,-2 2-2-15,2 6 0 16,3-2-1-16,3-1 0 16,3-3-1-16,7-3 1 15,5-6-2-15,4-6 1 16,7-5-1-16,3-7 0 0,2-6 0 15,2-5 0-15,-1-6-1 16,1-4 1-16,-2-3 0 16,-5-2 0-16,2-3 1 15,-6 2-1-15,0 0 1 16,-5 4-1-16,1 4 0 15,-2 5 1-15,-6 16-1 16,0 0 1-16,0 0-1 16,6 16 0-16,-8 9-1 15,-1 3 0-15,2 9-2 16,-4-4-1-16,10 15-11 15,-12-24-23-15,16 2-2 16,-9-26-1-16,28 12 1 16</inkml:trace>
  <inkml:trace contextRef="#ctx0" brushRef="#br1" timeOffset="616019.2342">9930 15471 85 0,'-10'-12'40'0,"4"31"1"15,-9-1-1-15,2 18-38 16,-1 10 0-16,-1 14-2 16,-3 9 1-16,1 8-1 15,3 1 0-15,2-7-2 16,8-3-1-16,-1-14-1 15,14 2-12-15,-3-34-24 0,18-10 0 16,-3-21-2-16,11-5 1 16</inkml:trace>
  <inkml:trace contextRef="#ctx0" brushRef="#br1" timeOffset="616223.246">10231 15482 83 0,'-12'31'42'0,"-10"-1"-1"15,5 22-1-15,-8 5-36 16,1 5-2-16,-4 3-1 16,4-1-2-16,5-2-2 15,6-6-1-15,15 3-26 16,-7-27-12-16,21-1 1 0,-4-22-2 15</inkml:trace>
  <inkml:trace contextRef="#ctx0" brushRef="#br1" timeOffset="618490.3756">8765 16547 35 0,'1'-22'35'0,"4"5"-1"0,0-2 1 16,-5 19-28-16,8-24-3 15,-8 24 0-15,0 0 0 16,11 3-1-16,-11 11-1 15,-3 12 1-15,1 3 1 16,-2 8-1-16,2 5-2 16,0 6 1-16,-1 2-1 15,1 0 1-15,1-2-1 16,0 2 1-16,-1-6-1 15,5-7-1-15,-2-6 1 16,2-9 0-16,-3-22 0 16,14 12 0-16,-14-12 1 15,19-24-2-15,-9-1 1 16,2-2 0-16,2-7 0 0,0 0 0 15,-2 0-1-15,6 2 0 16,-3 5 0-16,2 2 0 16,-1 7 0-16,3 7 0 15,-4 9 0-15,-1 10 0 16,0 7 0-16,-5 9 0 15,0 6 0-15,-3 5 0 16,-2 2 0-16,-9 4 1 16,-2 0-1-16,-5-5 0 15,-5-2 0-15,-4-8 1 16,-5-4-1-16,-1-10 0 15,-3-2 0-15,1-14-1 16,3-11 1-16,0-5-1 16,6-4-1-16,8-4-1 0,12 5-5 15,-4-12-29-15,22 11-2 16,1-7 0-16,13 11 0 15</inkml:trace>
  <inkml:trace contextRef="#ctx0" brushRef="#br1" timeOffset="618757.3909">9393 16391 59 0,'0'-19'41'16,"0"19"-3"-16,-14 0 3 15,7 14-37-15,-7 6-2 16,2 16 1-16,-2 10 0 0,1 13-1 16,-1 4 0-16,3 6-1 15,4 1-1-15,2 1-1 16,10-5-2-16,3-17-6 15,21 2-24-15,-5-22-7 16,17-4 1-16,-6-18-2 16</inkml:trace>
  <inkml:trace contextRef="#ctx0" brushRef="#br1" timeOffset="619146.4132">9760 16806 51 0,'-16'-18'41'0,"-1"8"-2"16,-9-1 1-16,5 11-24 0,-10-1-12 15,3 9 0-15,-1 4 0 16,2 8-1-16,-2 4-1 16,6 3 0-16,0 0 0 15,10 7-1-15,3-5 0 16,9-2 1-16,10-5-2 15,8-6 1-15,9-9 0 16,8-3-1-16,9-10 1 16,1-8-1-16,-1-4 1 15,-1-3-1-15,-3-2 0 16,-9 2 0-16,-8 4 0 15,-7-3 0-15,-9 8 0 16,-6 12 0-16,-3-13 0 0,3 13-1 16,-12 4 0-16,12-4-1 15,-11 21 0-15,7-3-1 16,6 7-2-16,0-5-2 15,12 11-5-15,-9-13-27 16,19 6 0-16,0-17-2 16,13 5 2-16</inkml:trace>
  <inkml:trace contextRef="#ctx0" brushRef="#br1" timeOffset="619560.4369">10270 16813 51 0,'0'0'39'16,"-29"-19"0"-16,12 17-1 0,-10-8-27 15,4 10-5-15,-5 0-1 16,4 9 0-16,-4 4 0 16,3 6-2-16,1 3 0 15,7 8 0-15,3 1-1 16,7 0 0-16,8-2-1 15,9-7 0-15,9-11-1 16,13-13 1-16,6-11-1 16,7-16 1-16,4-15-1 15,-1-9 1-15,1-14-1 16,-3-5 0-16,-6 1 1 15,-10-1-1-15,-9 4-1 16,-4 8 3-16,-8 13-3 16,-8 13 1-16,-4 17 0 0,3 17 0 15,-21 21 0-15,4 21 0 16,2 14 0-16,-4 8-2 15,4 8 1-15,5-1-2 16,8 0-3-16,1-19-7 16,30 8-24-16,-7-30-3 15,23-3-2-15,-1-19 0 16</inkml:trace>
  <inkml:trace contextRef="#ctx0" brushRef="#br1" timeOffset="620076.4664">10921 16820 38 0,'4'-12'37'0,"-8"-3"2"16,4 15-1-16,-22-19-25 16,22 19-2-16,-37 5-3 15,15 9-1-15,-9 0-2 16,2 9-1-16,-2-1 0 15,3 6-1-15,0-5-1 16,9 3 0-16,8-9 0 16,10 0-1-16,1-17 0 15,23 3 0-15,1-13-1 0,5-7 1 16,4-3-1-16,1-11 0 15,-1-3 1-15,0-6-1 16,-3-6 0-16,-3-1 0 16,-4-5 0-16,-4-4 0 15,-3 3 0-15,-3 4 0 16,-3 5 0-16,-4 9 0 15,-1 15 0-15,-5 20 0 16,0 0 0-16,-11 41 0 16,1 6 0-16,-3 11 0 15,-3 9 0-15,0-1-1 16,2 4-2-16,2-8-1 15,14 4-10-15,-12-31-21 16,24 4-5-16,-5-25-3 0,17-3 1 16</inkml:trace>
  <inkml:trace contextRef="#ctx0" brushRef="#br1" timeOffset="620761.5055">11160 16806 67 0,'-14'13'41'0,"-2"-5"-2"16,11 3 2-16,-9-3-38 16,14-8-1-16,20 8 0 15,-1-5-1-15,5-3 1 16,2-1-1-16,1-4 0 0,1 0 0 15,-4-4 1-15,-1-2 0 16,-4-3-1-16,-6 0 0 16,-7-3 0-16,0-1 0 15,-5-2 0-15,-4 2-1 16,-2 2 0-16,-3 5 0 15,-5 5 0-15,-2 7 0 16,-2 8 1-16,-4 7-1 16,1 10 0-16,-3 4 1 15,0 4-1-15,3 7 1 16,5-9 0-16,6 0 0 15,6-9-1-15,8-8 1 16,11-11-1-16,8-9 0 16,6-8 1-16,2-8-1 0,5-1 1 15,-2-6-1-15,-2 8 1 16,-4 0-1-16,-6 6 0 15,-6 7-1-15,-5 9 0 16,-12-2 1-16,7 27-1 16,-10-2 0-16,-1 6-1 15,-1 3 1-15,-1 0 0 16,2 0 1-16,1-7-1 15,1-2 2-15,2-8-1 16,0-17 1-16,13-1 0 16,-13 1 0-16,21-28 1 15,-12 6-1-15,4-4 1 16,-2-3-1-16,5-4 0 15,-2 2-1-15,1 2 1 16,3 1-1-16,0 2 0 0,2 4-1 16,3 5-2-16,4-5-3 15,9 16-10-15,-15-18-14 16,20 21-12-16,-7-12 0 15,10 11-1-15</inkml:trace>
  <inkml:trace contextRef="#ctx0" brushRef="#br1" timeOffset="621434.544">8948 17350 47 0,'-7'-12'38'0,"7"12"-4"0,-40-6-10 15,22 21-7-15,-20-1-5 16,7 16-3-16,-15 7-3 16,6 19 0-16,40-56-2 15,-45 70 1-15,45-70-1 16,-40 87-1-16,40-87 0 15,-26 94-1-15,26-94 0 16,-5 90-3-16,5-90-1 16,25 71-4-16,-25-71-29 15,54 60-7-15,-54-60-1 16,78 42-1-16</inkml:trace>
  <inkml:trace contextRef="#ctx0" brushRef="#br1" timeOffset="621948.5734">9185 17507 60 0,'-3'-16'41'16,"3"16"-2"-16,0 0 3 15,0 0-33-15,-11-2-3 16,6 15-1-16,-5 9-2 15,0 8 1-15,0 7-2 16,10-37-3-16,-14 50 2 16,14-50 0-16,-6 61 1 15,6-61-3-15,-4 65 0 16,4-65-3-16,4 65-2 0,-4-65-8 15,5 49-26-15,-5-49-2 16,17 41-1-16,-17-41 1 16</inkml:trace>
  <inkml:trace contextRef="#ctx0" brushRef="#br1" timeOffset="622180.5867">9422 17733 67 0,'0'0'41'0,"0"0"-2"16,-1 46 0-16,1-46-32 0,0 0-1 16,-7 52-3-16,7-52 0 15,0 0-4-15,-5 51 0 16,5-51-7-16,0 0-32 15,11 49 0-15,-11-49-2 16,0 0 1-16</inkml:trace>
  <inkml:trace contextRef="#ctx0" brushRef="#br1" timeOffset="622339.5958">9579 17478 71 0,'-24'-3'41'16,"6"9"-3"-16,-1-1-1 0,2-1-47 15,17-4-30-15,-7 15 1 16,7-15-2-16,14 10 0 16</inkml:trace>
  <inkml:trace contextRef="#ctx0" brushRef="#br1" timeOffset="623348.6535">9767 17875 36 0,'0'0'36'0,"0"0"1"16,0 0-2-16,0 0-24 15,0 0-3-15,0 0-3 16,0 0 0-16,0 0-3 15,0 0 1-15,0 0-1 16,0 0 0-16,0 0 1 16,0 0-1-16,0 0 0 15,-43-40 1-15,43 40 0 16,0 0 0-16,0 0 0 15,0 0-1-15,0 0 1 16,0 0-1-16,0 0 0 0,0 0-1 16,-23 46 1-16,23-46-1 15,0 0 1-15,-11 40-1 16,11-40-1-16,0 0 1 15,0 0-1-15,-10 45 0 16,10-45 0-16,0 0 0 16,0 0 1-16,0 0-1 15,0 0 1-15,3-17 0 16,7-20-2-16,8-1 1 15,-8-7 0-15,6-1 0 16,-4 0-2-16,2 5 2 16,-4 10-1-16,3 17 1 15,3 4-1-15,1-4 1 16,4 5 0-16,4 2-1 0,-4 2 1 15,3 5-1-15,-3 4 0 16,-4-1 0-16,-3 8 0 16,-5 2 0-16,-6 7 0 15,-3 1 1-15,0-21-1 16,0 0 0-16,0 0 1 15,-13 54 1-15,13-54 0 16,0 0-1-16,0 0-1 16,-22 56 1-16,22-56 0 15,0 0-1-15,0 0 0 16,-35 52 1-16,35-52 0 15,0 0-1-15,0 0 2 16,-49 36 0-16,49-36 1 0,0 0 0 16,0 0 0-1,-54 28-1-15,54-28 0 0,0 0 1 16,0 0-1-16,-48 23 0 15,48-23 0-15,0 0 0 16,0 0-1-16,0 0 1 16,-52 51-1-16,52-51 0 15,0 0 1-15,-24 57 0 16,24-57 0-16,-17 56-2 15,17-56 1-15,-18 65-1 16,18-65 1-16,-17 68-2 16,17-68 0-16,-18 67 0 15,18-67-1-15,-17 62-1 16,17-62-6-16,-16 54-10 0,16-54-18 15,0 0-1-15,-13 49-2 16,13-49 0-16</inkml:trace>
  <inkml:trace contextRef="#ctx0" brushRef="#br1" timeOffset="624261.7056">10423 17715 39 0,'0'0'36'0,"9"-16"0"16,1 5-7-16,-19-6-15 15,9 17-5-15,-2-20 1 16,2 20-4-16,-14-18-1 15,14 18-1-15,-25-8-1 16,10 5-1-16,-5 1 1 16,-3 3-1-16,-2 2-1 15,-3 7 1-15,-6-1 0 16,3 4-1-16,-5 3 1 0,36-16 0 15,0 0-1-15,-51 35 1 16,51-35-1-16,0 0 1 16,-44 48 0-16,44-48-1 15,0 0 1-15,0 0-3 16,-10 57 3-16,10-57-2 15,0 0 1-15,65 24-1 16,-18-25-1-16,6-10 2 16,4-13-1-16,3-8 0 15,-7-8 0-15,-6 5 1 16,-20-1-1-16,-7 14 0 15,-9 5 0-15,-6 6 0 16,-5 11 0-16,0 0 0 16,0 0 1-16,-16 26-1 15,7-2 1-15,9-24-5 0,0 0 5 16,-12 51-1-16,12-51 2 15,-9 49-1-15,9-49 1 16,-3 55-3-16,3-55 2 16,-2 48 0-16,2-48-7 15,2 45-14-15,-2-45-20 16,0 0-4-16,19 48-1 15,-19-48 1-15</inkml:trace>
  <inkml:trace contextRef="#ctx0" brushRef="#br1" timeOffset="625162.7572">10963 17562 50 0,'-15'0'38'0,"15"0"0"16,-11-3 0-16,-3-2-29 0,14 5-3 16,-12-5-1-16,12 5-1 15,-12-2-1-15,12 2 0 16,-22 10-1-16,8 2 1 15,-4 1-1-15,-2 7 0 16,0-2-1-16,3 3 1 16,0-3-1-16,5-2 0 15,3 2 0-15,5-8-1 16,4-10 1-16,0 0-1 15,21 7 0-15,-5-8 0 16,3 2 0-16,1 1 1 16,3-9-1-16,3 6 0 15,-1 2 1-15,-2 3-1 16,-3 2 0-16,-20-6 1 15,0 0 0-15,0 0-2 0,0 0 2 16,0 0-1-16,0 0 1 16,39 61-1-16,-39-61 2 15,0 0-1-15,0 0 1 16,-21 60-2-16,21-60 2 15,0 0-2-15,-36 45 3 16,36-45-4-16,0 0 2 16,-38 42 0-16,38-42 0 15,0 0 0-15,0 0-1 16,-53 36 0-16,53-36-3 15,0 0 1-15,0 0-3 16,0 0-11-16,0 0-21 16,0 0-6-16,0 0-1 0,0 0 2 15</inkml:trace>
  <inkml:trace contextRef="#ctx0" brushRef="#br1" timeOffset="626087.8102">11134 17720 63 0,'0'0'40'15,"-12"4"-3"-15,12-4 4 16,0 0-35-16,0 0-2 16,0 0-1-16,15-5-1 15,0 2 1-15,4 2 0 16,3-2-1-16,3 1 0 15,-3 0 0-15,0-1-1 16,-4 3 0-16,1-2 0 16,-5 0 0-16,-3 0 0 15,0-3-1-15,-11 5 0 16,18-20 0-16,-7 8 0 15,1-6 1-15,0 0-1 16,2-2 0-16,-5 1 0 0,0 1 0 16,-2 2 0-16,-4 4 0 15,-3 0 0-15,-8 0 1 16,-3 7-1-16,-3-1 0 15,-1 0 0-15,-3 2 0 16,-1 4 1-16,1 1-1 16,-2 3 1-16,1 2-1 15,3 1 1-15,-5 3 0 16,4 7 0-16,-3 0 0 15,2-2 0-15,0 9 0 16,1-3 1-16,3 3-2 16,-1 4 1-16,5-3 0 15,10-25-3-15,0 0 2 16,0 0 1-16,-10 57-1 15,10-57 0-15,0 0 2 0,11 48-2 16,-11-48 2-16,0 0 1 16,0 0-3-16,52 44-1 15,-52-44 2-15,52 7-4 16,-20-12-1-16,38-1-6 15,-70 6-15-15,67-4-12 16,10-10-5-16,-7-8-2 16,0-8 0-16</inkml:trace>
  <inkml:trace contextRef="#ctx0" brushRef="#br1" timeOffset="626791.8505">11727 17133 58 0,'0'0'41'16,"-14"-8"-2"-16,14 8 2 15,-15-5-36-15,15 5-3 16,0 0 1-16,0 0-1 16,0 0 0-16,20 7 0 15,-8 5 0-15,4 9 0 0,4 4 0 16,5 10 0-1,6 4-1-15,-2 3 2 0,8 3-2 16,-4 0 0-16,0 1 0 16,-5 1 0-16,-3 0-1 15,-6-3 1-15,-6 1-1 16,-13-45-2-16,-5 52 4 15,5-52-2-15,-10 60 1 16,10-60 0-16,-29 62 1 16,29-62-3-16,-34 57 2 15,34-57 1-15,-40 47-3 16,40-47 0-16,0 0-1 15,-56 53-2-15,56-53-7 16,0 0-18-16,0 0-14 0,-53 43 1 16,53-43-2-16</inkml:trace>
  <inkml:trace contextRef="#ctx0" brushRef="#br1" timeOffset="629998.0338">12951 14523 40 0,'0'0'33'16,"0"0"0"-16,0 0-1 16,0 0-27-16,0 11 1 15,0-11 0-15,0 14-1 16,0-4-1-16,4 12 0 15,-4 3 0-15,5 13-2 16,-5 2 1-16,-1 10-3 16,-5 3 1-16,-1 4-1 15,-5 1 0-15,0-3-1 0,-1-4 1 16,-2-7-1-16,6-5-1 15,3-15-1-15,10 1-9 16,-4-25-21-16,14-2-2 16,1-17-1-16,10-3 0 15</inkml:trace>
  <inkml:trace contextRef="#ctx0" brushRef="#br1" timeOffset="630246.048">12973 14419 69 0,'0'0'38'0,"21"14"-1"15,-8-20 1-15,18 3-36 16,0-6 0-16,9 0 0 15,4-1-2-15,0-2-1 16,3 5-2-16,-6-5-4 16,7 15-23-16,-16-5-6 15,-3 11-2-15,-15-1 2 16</inkml:trace>
  <inkml:trace contextRef="#ctx0" brushRef="#br1" timeOffset="630471.0609">13026 14736 71 0,'-27'21'39'0,"1"-10"-2"16,14 4 1-16,0-11-34 15,12-4-3-15,28 2 1 16,4-5 0-16,13-5-2 15,7-2 0-15,9 1-3 16,1-6-1-16,9 13-26 16,-14-10-6-16,3 12-3 15,-17-5 1-15</inkml:trace>
  <inkml:trace contextRef="#ctx0" brushRef="#br1" timeOffset="630926.0869">13634 14817 65 0,'0'0'39'16,"-18"-21"-2"-16,6 19 1 15,-13-5-32-15,-2 9 0 16,-6 4-2-16,-1 9-1 16,-5 6-1-16,4 5-2 15,-5 4 3-15,11 6-3 16,6-2 1-16,8 2-1 15,6-5 1-15,13-2-1 16,11-8 1-16,9-10-1 16,9-8 0-16,5-12 0 0,9-11 1 15,0-7-1-15,2-7 1 16,-2-3 0-16,-4-1-1 15,-6 3 2-15,-9 3-2 16,-5 9 2-16,-7 4-1 16,-16 19 1-16,0 0-2 15,0 0 0-15,2 24 0 16,-10 1-1-16,1 8 1 15,1 0-2-15,6 5 0 16,2-8-2-16,11-3 1 16,3-14-3-16,19 0-9 15,-9-28-22-15,25-1-1 16,-3-24-1-16,13 1 1 15</inkml:trace>
  <inkml:trace contextRef="#ctx0" brushRef="#br1" timeOffset="631133.0988">14307 14373 69 0,'-22'-7'38'0,"11"36"0"16,-15 3 1-16,5 23-23 16,-4 4-14-16,2 8 0 15,-3 6-2-15,3 2-1 16,6-2-1-16,-1-3-2 15,10-3-3-15,-5-21-10 16,13 4-20-16,-5-20-2 16,10-3 0-16,-5-27 1 15</inkml:trace>
  <inkml:trace contextRef="#ctx0" brushRef="#br1" timeOffset="631335.1102">14041 14872 73 0,'-4'-14'40'0,"-7"-2"0"16,11 16-2-16,0 0-32 15,0 0-2-15,17-10-2 16,7 5-2-16,11-2 0 16,8-5 0-16,13-3-3 15,3-8-1-15,12 5-11 16,-10-15-21-16,9 7-1 15,-16-13 0-15,2 9-1 16</inkml:trace>
  <inkml:trace contextRef="#ctx0" brushRef="#br1" timeOffset="631536.1218">14673 14357 83 0,'-13'23'40'16,"-7"6"-1"-16,5 16 0 16,-9 2-34-16,4 10-1 15,-5 3-1-15,3 5-3 16,1-2 1-16,3 0-2 15,4-6-2-15,0-8-1 16,8-3-3-16,-3-22-12 16,16 10-19-16,-9-22 0 15,11 1-2-15,-9-13 1 16</inkml:trace>
  <inkml:trace contextRef="#ctx0" brushRef="#br1" timeOffset="631740.1335">14457 14826 70 0,'-15'-24'41'16,"10"11"-1"-16,-8-3 0 15,13 16-30-15,9-10-6 16,4 12 0-16,7-1-3 16,8 0-2-16,8-1-2 15,4-1 0-15,9 3-3 16,-3-7-3-16,6 10-7 15,-14-15-24-15,9 11 2 16,-16-9-1-16,4 5 3 16</inkml:trace>
  <inkml:trace contextRef="#ctx0" brushRef="#br1" timeOffset="632251.1627">14942 14720 57 0,'-13'11'40'0,"9"8"-2"16,-15-5 1-16,9 16-18 16,-8-7-16-16,4 6-3 15,0-1 1-15,2 1-2 16,4-1 0-16,4-4-2 15,5-7 2-15,6-5-1 16,4-7 0-16,6-9 0 16,4-5 0-16,3-10 0 15,2-2 0-15,0-6 0 16,1 1 0-16,-2-1 1 15,-4 4-1-15,-1 7 2 0,-6 4-2 16,-14 12 2-16,10 5-2 16,-12 11 0-16,-6 12-1 15,-6 10-2-15,-5 9 2 16,-4 12-1-16,-3 10 1 15,-9 6-2-15,2 5 1 16,0 0 2-16,-2 1-2 16,2-4 1-16,0-4-1 15,3-11 0-15,6-10 1 16,3-13 0-16,2-11 1 15,5-14-1-15,4-11 1 16,10-3 2-16,-14-23 0 16,14-6-1-16,0-11 1 15,7-10 0-15,6-7-1 16,3-7 1-16,5-3-2 0,4 1 1 15,5 1 0-15,3 5-1 16,2 9-2-16,-2 2-3 16,9 21-15-16,-14-10-17 15,13 14-1-15,-9-7-2 16,12 6 0-16</inkml:trace>
  <inkml:trace contextRef="#ctx0" brushRef="#br1" timeOffset="633168.2152">13004 15627 57 0,'0'0'38'16,"0"0"-1"-16,0 0-1 0,0 21-32 15,-6 2-1-15,-4 10 0 16,-4 8 0-16,-2 9-1 16,-5 7 0-16,-4 4 0 15,1 6 0-15,-3-1-1 16,8-6 0-16,-1-10 0 15,6-9 0-15,8-12 0 16,3-12 0-16,3-17 0 16,20-19 1-16,-2-13-1 15,5-10 0-15,4-11 0 16,1-7 0-16,2-11 1 15,-1-2-2-15,0 2 1 16,-4 3-1-16,-3 6 1 0,-2 9 0 16,-4 9 0-16,-1 11 1 15,-3 11-2-15,2 13 2 16,-3 10-1-16,-1 13-1 15,2 10 1-15,1 12-1 16,1 10 0-16,2 9-1 16,-2 8 1-16,1 7-2 15,-2 1 0-15,-4 3 0 16,-2 0 0-16,-3-10-3 15,-2-6 2-15,-6-12-3 16,7-1-7-16,-17-30-16 16,13 6-7-16,-14-30-3 15,15 9 1-15</inkml:trace>
  <inkml:trace contextRef="#ctx0" brushRef="#br1" timeOffset="633347.2254">13078 15987 65 0,'-20'-31'40'15,"11"17"0"-15,-5-5 0 16,14 19-30-16,0 0-6 15,19-13-1-15,0 10-2 16,10-3-2-16,12 3-3 16,-1-7-5-16,22 17-12 15,-9-16-17-15,19 12-1 16,-8-7-1-16,9 9 0 15</inkml:trace>
  <inkml:trace contextRef="#ctx0" brushRef="#br1" timeOffset="633791.2508">13844 15903 40 0,'1'-15'35'0,"-1"15"1"16,-5-17-4-16,5 17-19 15,-5-11-5-15,5 11-1 16,-11-7-2-16,11 7-1 0,-17-2-1 16,5 13 0-16,-9 1 0 15,0 8-1-15,-8 6 0 16,-3 4 1-16,-3 5-1 15,3 4 0-15,-2-1-1 16,10-1 1-16,4-8-1 16,16-3-1-16,14-8 1 15,17-9-1-15,12-8-1 16,12-8-1-16,12-3-2 15,-3-12-2-15,9 8-4 16,-13-23-13-16,5 20-14 16,-22-15-3-16,-1 12 1 15,-16-11 1-15</inkml:trace>
  <inkml:trace contextRef="#ctx0" brushRef="#br1" timeOffset="633964.2607">14088 15864 51 0,'0'0'37'0,"0"0"-1"15,-13 18 1-15,19 8-27 16,-12 2-5-16,3 12-2 15,-3 4 0-15,0 10-1 16,2-1-2-16,-1-4-2 16,5 2-5-16,-9-22-27 15,18 3-3-15,-5-23-3 16,11-4 3-16</inkml:trace>
  <inkml:trace contextRef="#ctx0" brushRef="#br1" timeOffset="634122.2696">14217 15694 68 0,'-15'-30'39'0,"-11"-1"-1"16,9 21-2-16,-2 6-37 16,5-4-16-16,14 8-19 15,6 14-1-15,16 2-2 16,-1-6 2-16</inkml:trace>
  <inkml:trace contextRef="#ctx0" brushRef="#br1" timeOffset="634647.2997">14859 16011 42 0,'-12'-2'35'0,"12"2"0"16,-22-9 0-16,22 9-27 15,-15-25-4-15,7 11 0 16,-6-6 0-16,3 7 1 16,-8 0-1-16,-1 10 0 15,-11 6 0-15,0 10-1 16,-8 7-1-16,-2 9 0 15,-3 8 1-15,1 8-1 16,4 1 0-16,11-1 0 16,7-6-1-16,16-6 1 0,17-14-1 15,14-14 0-15,17-16 1 16,13-17-2-16,9-16 0 15,3-11 0-15,4-9 1 16,-3-5-1-16,-10 1 0 16,-7-2 0-16,-11 7 0 15,-13 4 0-15,-10 8 0 16,-8 12 2-16,-13 9-2 15,-1 15 2-15,-7 13-2 16,-6 16 1-16,1 15-2 16,-3 17 2-16,4 11-1 15,0 10-3-15,7 6 1 16,0-2-2-16,9 7 0 15,6-12-2-15,16 5-8 16,-9-31-13-16,28 9-11 0,-5-27-1 16,17 1 1-16,-3-25 0 15</inkml:trace>
  <inkml:trace contextRef="#ctx0" brushRef="#br1" timeOffset="635053.323">15512 15795 62 0,'-16'-6'39'0,"16"6"-2"15,-28-1 0-15,13 8-34 0,-4 2 1 16,1 10-1-16,-7 5 0 15,1 7 0-15,-4 1-1 16,9 3 0-16,0-2 0 16,10-2-1-16,6-4 0 15,13-7 0-15,9-3 0 16,13-9-1-16,2-1 0 15,4-2 0-15,-3 2 0 16,-1 2 0-16,-10 5 0 16,-5 8 0-16,-12 7 0 15,-11 6 0-15,-11 0 1 16,-6 6-1-16,-6-2 0 15,-3 0-1-15,2-3 0 16,-2-10-4-16,9 2-4 0,-5-27-15 16,23 11-14-16,-5-24-1 15,8 12-3-15,18-38 2 16</inkml:trace>
  <inkml:trace contextRef="#ctx0" brushRef="#br1" timeOffset="637050.4372">21244 14576 51 0,'12'-3'35'16,"-12"3"-2"-16,17 11-6 16,-17-11-16-16,11 24-2 15,-8-8-2-15,4 11-3 16,-6 4-2-16,1 7 0 15,-3 2-1-15,0 6-1 16,-4 3 1-16,0 3-2 16,1-2 1-16,-4 2 0 15,5-2-1-15,-2-6-1 16,5-4-1-16,-4-10-3 15,12 1-9-15,-8-31-19 16,6 15-1-16,-6-27-1 0,13-5 1 16</inkml:trace>
  <inkml:trace contextRef="#ctx0" brushRef="#br1" timeOffset="637292.4511">21341 14578 68 0,'0'0'37'0,"10"8"-1"16,12-6 0-16,2-10-32 15,13-1-1-15,7-4 0 16,8 3-2-16,-4 0 0 0,5-1-3 15,-2 13-6-15,-18-4-27 16,1 14 0-16,-18-4-2 16,-8 13 1-16</inkml:trace>
  <inkml:trace contextRef="#ctx0" brushRef="#br1" timeOffset="637538.4651">21304 14977 80 0,'5'21'40'16,"-5"-21"-1"-16,33 0-2 0,-7-7-35 16,6-3 0-1,5-2-1-15,3 2-1 0,-1 3-2 16,-1-3-1-16,-3 8-1 15,-10 0-2-15,0 10-2 16,-15-5-6-16,8 17-21 16,-23-7-1-16,1 12-1 15,-15-4 1-15</inkml:trace>
  <inkml:trace contextRef="#ctx0" brushRef="#br1" timeOffset="637733.4763">21302 15276 68 0,'-32'11'38'16,"18"10"0"-16,-1-16 0 0,19 5-30 15,-4-10-4-15,33-3-1 16,1-7-1-16,10-1-1 16,8-6-1-16,8-4-2 15,4 0-1-15,0-8-7 16,9 13-27-16,-19-12-1 15,2 12-1-15,-17-3 0 16</inkml:trace>
  <inkml:trace contextRef="#ctx0" brushRef="#br1" timeOffset="638245.5056">22028 14930 54 0,'0'0'38'0,"-15"-15"-2"16,15 15 0-16,-14-9-24 16,14 9-8-16,0 0-1 15,0 0 0-15,-8 13-1 16,7 4 1-16,-4 2-2 15,-1 7 2-15,-6 4-2 16,0 10 1-16,-7 3 0 16,1 3-1-16,-2 0 0 15,2-2 0-15,1-6-1 16,6-5 0-16,6-10 0 15,5-11 1-15,0-12-1 16,23-14 0-16,1-13 1 0,5-5-1 16,9-9 1-16,-1-7-1 15,6 0 1-15,1-3-1 16,1 5 1-16,-3 6-1 15,-7 11 0-15,-3 3 0 16,-8 13 1-16,-5 9-1 16,-5 11 0-16,-10 9 0 15,-4 12 0-15,-2 5 1 16,-5 9-1-16,0 2-1 15,1 4-1-15,2-2 0 16,5 0-3-16,-2-13-9 16,19 6-19-16,-12-20-5 15,17 1-1-15,-7-18-1 16</inkml:trace>
  <inkml:trace contextRef="#ctx0" brushRef="#br1" timeOffset="638815.5382">22465 15104 45 0,'18'24'34'16,"-6"-22"2"-16,12 5-1 15,-7-10-27-15,14 3-1 16,-5-10-1-16,10-2-1 16,-3-4-2-16,0-1-1 15,-2-1 0-15,0-1 0 16,-7 0-1-16,-4 1 0 15,-7 4 0-15,1 2 0 16,-14 12 0-16,5-12 0 16,-5 12 0-16,-15-6 0 15,-1 4 0-15,-2 2 0 16,-5 0 0-16,-2 2 1 0,-4 3-1 15,-3 5 1-15,0 3-1 16,1 4 1-16,-1 6-1 16,7 8 1-16,2 4 0 15,5 3-1-15,9 0 0 16,8-2 0-16,15-6-1 15,14-5 1-15,11-11-1 16,18-11-1-16,15-7-1 16,12-14-2-16,18-1-5 15,-3-15-11-15,23 13-16 16,-16-10-2-16,6 15-2 15,-19 0 1-15</inkml:trace>
  <inkml:trace contextRef="#ctx0" brushRef="#br1" timeOffset="639432.5734">23075 15065 45 0,'0'0'36'0,"14"-21"0"16,0 13 0-16,-9-6-28 15,8 8-1-15,-6-5 1 16,4 11-3-16,-11 0 0 16,4 16-2-16,-6-1-1 15,-8 10 0-15,0 4 0 16,-3 6-1-16,-1 2-1 15,0-1 1-15,3-1-1 16,2-6 0-16,3-5 0 16,3-5 1-16,3-19 0 15,0 0-1-15,14-6 1 16,0-14 0-16,-2-4 0 0,3-6 0 15,-1-5 0-15,1-3 0 16,-1 0 0-16,1 0-1 16,-1 5 1-16,-2 4-1 15,-1 6 0-15,1 3 0 16,1 10 0-16,3 6-1 15,5 8-1-15,2 3-1 16,6 8-2-16,2-2-2 16,11 11-3-16,-7-12-8 15,19 14-14-15,-16-14-5 16,13 8 0-16,-10-11 3 15</inkml:trace>
  <inkml:trace contextRef="#ctx0" brushRef="#br1" timeOffset="639980.6048">23759 15112 51 0,'0'0'35'0,"-9"-12"0"0,-6-1 0 16,15 13-17-16,-27-10-12 15,13 5-2-15,-5-1 0 16,4 7 0-16,-6 2-1 16,3 10 0-16,-5 3 0 15,1 10-1-15,0 4 1 16,1 3-1-16,1 2-1 15,6 0 0-15,5-3 0 16,7-2-1-16,5-10 0 16,7-6 1-16,5-9-1 15,6-10 0-15,3-8 0 16,4-6 0-16,3-8 1 0,-5-3-1 15,6 3 1-15,-7-6-1 16,-2 6 0-16,0 1 1 16,-4 10-1-16,-4 2 0 15,-6 10-1-15,-9 4 1 16,11 18 0-16,-13 10 0 15,-2 9-1-15,-10 14 2 16,-1 12-2-16,-8 13 0 16,-2 11 1-16,-7 1-1 15,2 7 0-15,-4-3 0 16,2-5 1-16,-1-9-1 15,6-12 0-15,0-9 2 16,3-16-1-16,0-10 0 16,4-18 1-16,-4-10-1 15,-2-9 0-15,-3-8 1 0,-1-7-1 16,-2-12 0-16,2 0 0 15,0-5 0-15,6 5-2 16,4 1-1-16,15 8-3 16,5-11-8-16,34 25-9 15,-6-14-11-15,29 18-5 16,4-11-2-16,25 10 1 15</inkml:trace>
  <inkml:trace contextRef="#ctx0" brushRef="#br1" timeOffset="640748.6487">24158 15137 55 0,'0'0'37'16,"-21"0"-2"-16,21 0 1 15,-16 8-31-15,16-8-1 16,0 0 0-16,-9 18 0 0,0-8 0 15,-1 7 1-15,-6 5-2 16,0 8 1-16,0 1 0 16,-2 7-1-16,6-1-1 15,6 1 1-15,7-4-2 16,11-5 0-16,11-12 0 15,10-7-1-15,7-12 0 16,10-11 0-16,4-9 1 16,2-10-1-16,0-8 2 15,-2-7-2-15,-6-2 1 16,-3-2 0-16,-5 3-1 15,-9 3 1-15,-8 9-1 16,-4 7 0-16,-9 12 1 0,-10 17-1 16,0 0 0-16,-4 28 0 15,-10 16 0-15,-5 18 1 16,-5 19 0-16,-5 17-1 15,-6 13-1-15,-1 8 0 16,-5 8 1-16,1-2-1 16,0-7 0-16,0-10-1 15,1-16 1-15,4-15 0 16,1-17 1-16,2-15 0 15,2-17 0-15,-1-14 0 16,-3-14 0-16,2-11 2 16,-2-8-1-16,-1-8 1 15,3-6-2-15,-2-5 2 16,3 4-2-16,4 2 1 15,4 3-2-15,7 1-2 0,14 9-5 16,2-14-9-16,30 25-7 16,-13-23-11-16,26 9-6 15,0-15-3-15,16 3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21T22:18:31.99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00B050"/>
    </inkml:brush>
    <inkml:brush xml:id="br7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2290 1074 51 0,'0'0'37'16,"-2"-58"-1"-16,2 58-1 15,0 0-14-15,0 0-15 16,0 0-2-16,0 0-2 15,0 0 0-15,0 0 0 16,0 21 0-16,9 51-1 16,2 21 0-16,2 17 0 15,-14-7 0-15,4 20 0 0,1 6-1 16,-1-7-1-16,3-31-1 15,-1-18-2-15,4-7-6 16,-5-28-27-16,7-19 2 16,1-22 0-16,3-17-1 15</inkml:trace>
  <inkml:trace contextRef="#ctx0" brushRef="#br0" timeOffset="391.0224">2359 1132 72 0,'0'0'37'0,"-19"-101"1"0,19 101 1 16,-13-87-27-16,13 87-8 15,7-56-2-15,-7 56-1 16,0 0 1-16,58-36 1 15,-58 36-2-15,73 4-1 16,-73-4 0-16,95 18 1 16,-41-3-1-16,4 5 0 15,1 3 1-15,3 4-1 16,-6 7 0-16,29 26 0 15,6 30 0-15,-21 12 1 16,-34 7-1-16,-51-16 1 16,-23 17-2-16,-23-3 0 15,-16-7 1-15,-6-12-1 16,1-10 2-16,2-6-2 15,7-12 0-15,13-18-4 0,17-9-6 16,10-26-26-16,33-7 0 16,4-30 1-16,30-5-2 15</inkml:trace>
  <inkml:trace contextRef="#ctx0" brushRef="#br0" timeOffset="638.0364">3549 1452 89 0,'7'18'37'16,"-9"6"-1"-16,-4 16 1 15,-9 7-32-15,-6 6-2 0,5 9-1 16,-5 4 1-16,5 3-2 15,-3-4 1-15,9-5-3 16,5-12-1-16,5-14-3 16,15-16-26-16,3-24-5 15,12-14-1-15,0-29-1 16</inkml:trace>
  <inkml:trace contextRef="#ctx0" brushRef="#br0" timeOffset="782.0448">3663 1475 82 0,'-24'-88'39'0,"24"88"-4"15,-30-70 4-15,30 70-27 16,-34-61-14-16,34 61-25 0,-26-53-11 16,26 53 3-16,0 0-5 15</inkml:trace>
  <inkml:trace contextRef="#ctx0" brushRef="#br0" timeOffset="1201.0687">4406 1568 100 0,'-31'16'38'16,"-4"4"3"-16,-15-3-3 15,4 4-33-15,-10 3 0 16,2 9-2-16,-2 3 1 15,5 8-2-15,5 1 1 0,10 4-2 16,14-5 0-16,15-3-1 16,15-9 1-16,18-10-1 15,16-13 0-15,11-17 1 16,13-15-1-16,5-12 1 15,0-12 0-15,0-8 1 16,-5-5-1-16,-10-3 1 16,-12 4-1-16,-13 6 0 15,-10 14 0-15,-13 13-1 16,-8 26 2-16,-14-2-2 15,-5 24-2-15,-1 17 1 16,-2 10 0-16,1 6 0 0,7 4-1 16,8-4-2-16,13-2-4 15,6-17-28-15,28-2-5 16,6-23 1-16,25-4-3 15</inkml:trace>
  <inkml:trace contextRef="#ctx0" brushRef="#br0" timeOffset="1908.1092">5289 1131 75 0,'-1'-59'38'0,"1"59"1"15,-3-58-1-15,3 58-21 16,0 0-13-16,-5-58 1 15,5 58-2-15,0 0 1 16,0 0 0-16,0 0-1 16,-21 33 0-16,28 46 0 15,-11 12-2-15,5 18 1 0,-11-2-1 16,4 14 0-16,0-3-1 15,4-3 0-15,-2-34 0 16,1-10 0-16,3-19 0 16,1-11-1-16,2-17 1 15,-3-24 1-15,12 5-1 16,-1-22 0-16,0-13 0 15,3-9 2-15,-2-10-2 16,5-7 2-16,3-7-2 16,4-4 2-16,1 3-2 15,2 7 1-15,1 10 0 16,1 11-1-16,4 11 0 15,-3 16 0-15,1 17 0 16,-3 13 0-16,-4 12 0 0,-2 11 0 16,-2 7-1-16,-7 7 0 15,-4 5 1-15,-9 0-1 16,-7-4 1-16,-9-1-1 15,-11-8 2-15,-5-5-2 16,-9-11 1-16,-6-11-1 16,0-11-2-16,-1-15-2 15,8-6-13-15,2-22-21 16,17-6-1-16,4-15 0 15,21 2 0-15</inkml:trace>
  <inkml:trace contextRef="#ctx0" brushRef="#br0" timeOffset="2321.1328">5787 1912 78 0,'19'32'39'0,"-7"-12"0"16,10 1-1-16,-4-21-13 15,11 0-21-15,-4-12 0 16,8-4-1-16,1-9-2 16,6-7 2-16,1-7-2 15,-1 0 0-15,-2 0 0 16,-4-2 0-16,-7 6 0 15,-7 1 1-15,-11 4-1 16,-11 9 0-16,-13 10 1 16,-10 3-1-16,-11 7 1 0,-6 8-1 15,-8 8 0-15,-2 9 0 16,0 9 0-16,3 6 0 15,6 6-1-15,7 3 0 16,14-3 2-16,11-1-2 16,17-4 0-16,18-11-2 15,17-12 2-15,16-12-3 16,26-16-1-16,7-22-7 15,24-8-27-15,-10-20-2 16,15-9-1-16,-13-18 0 16</inkml:trace>
  <inkml:trace contextRef="#ctx0" brushRef="#br0" timeOffset="2555.1461">6883 1010 121 0,'0'0'42'15,"-23"-60"2"-15,23 60-2 16,0 0-38-16,-62-4-2 15,19 64-2-15,1 42 0 16,10 30 0-16,-1-15 0 16,20 4 0-16,8-10 0 15,12-8 0-15,1-21-6 16,2-16-4-16,11-9-28 15,-13-20-4-15,7-7 2 16,-15-30 0-16</inkml:trace>
  <inkml:trace contextRef="#ctx0" brushRef="#br0" timeOffset="2741.1567">6487 1446 126 0,'-19'-1'40'15,"-2"8"1"-15,17 14-3 16,10-5-35-16,9-8 0 15,22-2-3-15,14-9-1 16,17-1-3-16,-68 4-15 16,97-21-19-16,-45 8-3 15,16 2 1-15,51-15-2 16</inkml:trace>
  <inkml:trace contextRef="#ctx0" brushRef="#br0" timeOffset="3222.1843">7118 1757 86 0,'-2'17'38'15,"19"1"0"-15,4-9 1 0,26 5-22 16,2-19-12-16,16-5 0 15,3-8-2-15,6-4 0 16,-5-5 0-16,-2-2-2 16,-13-4 1-16,-7-3-1 15,-18 2 0-15,-13-1 0 16,-17-1 1-16,-12 5-2 15,-15 7 1-15,-9 7 0 16,-11 13 0-16,-10 17 0 16,-5 12 0-16,1 12 0 15,4 13 0-15,5 11 0 16,9 3 1-16,14 1-2 15,18-6 0-15,20-7-2 16,22-11 1-16,20-11-3 16,24-13-2-16,15-23-12 15,27-7-22-15,-3-18-2 0,16-7 0 16,-10-12 0-16</inkml:trace>
  <inkml:trace contextRef="#ctx0" brushRef="#br0" timeOffset="3574.2045">8366 1357 121 0,'-52'1'42'16,"3"17"0"-16,-15 9-4 16,7 14-34-16,9-6-1 15,6 5-2-15,10-3 1 16,8-4 0-16,19-3-2 15,14-8 0-15,16-6 0 0,15-7 0 16,8-3 0-16,8-4 0 16,2 1-2-16,-1-1 2 15,-7 0 0-15,-10 9 0 16,-12 6 0-16,-14 7 0 15,-15 7 2-15,-16 5-2 16,-13 4 0-16,-8 8 0 16,-7 0 0-16,-4-1 0 15,5-10 0-15,7-7 0 16,19-8-9-16,18-22-11 15,0 0-20-15,39-26-3 16,22 0 0-16,11-15-2 16</inkml:trace>
  <inkml:trace contextRef="#ctx0" brushRef="#br0" timeOffset="3711.2123">8953 1859 96 0,'-36'21'42'15,"2"1"-2"-15,1-10-14 16,2-13-42-16,17-8-26 15,3-7-1-15,17 1-1 16</inkml:trace>
  <inkml:trace contextRef="#ctx0" brushRef="#br1" timeOffset="8218.47">2892 2524 30 0,'-9'-22'26'0,"4"10"1"16,5 12-8-16,-18-27-5 16,18 27-4-16,-11-22-2 15,11 22-1-15,-9-14-1 16,9 14-1-16,0 0 0 15,0 0-1-15,-12-12 0 16,12 12 1-16,0 0-2 16,0 0 0-16,0 0-1 15,0 0 1-15,17-7-1 16,-6 6 0-16,4-2-1 15,5 3 1-15,1-1-1 16,7 2 0-16,0 0 0 16,3 1-1-16,2 0 1 0,4 3-1 15,3-3 0-15,6-2 1 16,5-1 0-16,8-2-1 15,4-1 1-15,3-2-1 16,3 1 0-16,5 0 0 16,2 0 1-16,-1 3-1 15,3-1 0-15,0 5 0 16,0 1-1-16,4-1 2 15,-1 2-1-15,3-1 0 16,0-2 0-16,2 1 1 16,2-6-1-16,1-1 1 15,4 0-1-15,0-1 0 16,-2-1 1-16,3 0-1 15,-2 2 1-15,-2 2-1 0,-3 2 1 16,-2 3-1-16,-2 0 1 16,2 3-1-16,-1 1 0 15,-4-2 1-15,-1 2-1 16,2 0 0-16,-1 0 0 15,-2-4 0-15,-2 0 0 16,4 2 1-16,-1-3-1 16,3 0 0-16,2 1 0 15,-3 1 0-15,4-3 0 16,-4 4 0-16,1 1 0 15,-4 1 0-15,-3 0 0 16,-1 3 0-16,-1 0-1 16,1-1 1-16,-2 0 0 15,-1-1 0-15,-1-3 0 16,-4-1 0-16,0-2 0 0,-2-2 0 15,0-2 0-15,0 0 0 16,-2-3 0-16,3-2 0 16,-2 1 0-16,-2 1 0 15,0-1 0-15,0-1 1 16,-6 2-1-16,0 0-1 15,-7-1 1-15,-2 2 0 16,-7 2 0-16,-1-2 0 16,-3 2 0-16,-4-2 0 15,-3 3 0-15,-1 0 0 16,-4 1 0-16,0 1 0 15,-3 0 0-15,-1 1 0 0,-4-1 0 16,2 0 0 0,-6 0-1-16,0 1 1 0,-11-1 1 15,9 0-1-15,-9 0 0 16,0 0 1-16,0 0 0 15,0 0-1-15,0 0 1 16,0 0 0-16,0 0-1 16,0 0-2-16,0 0-5 15,0 0-26-15,0 0-2 16,0 0-1-16,-5 15-2 15</inkml:trace>
  <inkml:trace contextRef="#ctx0" brushRef="#br2" timeOffset="24576.4057">1641 3014 59 0,'0'0'33'15,"0"27"-1"-15,-5-2 1 16,5 19-24-16,-4 6-2 0,8 15 0 15,-4 7-2-15,6 12-2 16,-7 1 0-16,2 4-2 16,-2-4-2-16,-4-15-3 15,5-3-10-15,-4-25-21 16,4-8 2-16,0-34-1 15,0 0-1-15</inkml:trace>
  <inkml:trace contextRef="#ctx0" brushRef="#br2" timeOffset="24891.4238">1591 3096 96 0,'0'-18'37'0,"6"-3"0"15,20 12 0-15,12-4-33 16,19 4 0-16,11-2-1 15,15 6-1-15,8 2 0 16,3 10-1-16,-6 6 0 16,-12 12 0-16,-16 11-1 15,-17 11 0-15,-29 12-1 16,-23 8 1-16,-23 7 1 15,-16 4-2-15,-22 1 1 16,-7-2 0-16,-7-4 0 16,3-11-2-16,9-8 0 15,11-17-5-15,24-2-11 16,9-28-19-16,28-7 0 15,27-20-1-15,21-3 0 0</inkml:trace>
  <inkml:trace contextRef="#ctx0" brushRef="#br2" timeOffset="25102.4358">2464 3353 95 0,'0'0'37'16,"0"0"-1"-16,-7 19 0 15,-10-1-31-15,4 17-1 16,-5 4-2-16,1 9 0 15,-2 8-1-15,2 0-1 16,3-3 0-16,6-4-2 16,8-4-4-16,-2-23-28 15,19-8-4-15,3-21 1 0,14-10-2 16</inkml:trace>
  <inkml:trace contextRef="#ctx0" brushRef="#br2" timeOffset="25248.4442">2655 3084 102 0,'-20'-35'36'15,"7"21"2"-15,1 6-4 16,12 8-38-16,16 17-28 16,3-5-4-16,20 12-1 15,6-5-2-15</inkml:trace>
  <inkml:trace contextRef="#ctx0" brushRef="#br2" timeOffset="25649.4671">3360 3409 91 0,'-38'0'39'16,"-14"-10"-1"-16,3 13 2 16,-12-9-33-16,3 19 0 15,-2 3-1-15,6 12-2 16,3 4 1-16,10 9-2 15,9 1 0-15,13-1-1 16,14-3 1-16,18-8-3 16,16-8 1-16,15-14-1 15,13-12 0-15,9-12 1 16,5-12-2-16,1-4 2 0,-3-10-2 15,-10-2 2-15,-8 3-2 16,-12 5 2-16,-16 10-2 16,-11 8 0-16,-12 18 1 15,0 0 0-15,-26 30-1 16,4 5 0-16,3 3 0 15,0 5-1-15,9 2-1 16,8-10-2-16,20-4-2 16,4-25-14-16,29 3-16 15,-1-28-5-15,15-3 3 16,-4-20-1-16</inkml:trace>
  <inkml:trace contextRef="#ctx0" brushRef="#br2" timeOffset="26108.4934">3922 2999 109 0,'-17'-30'38'0,"17"30"2"15,-30-9-7-15,16 30-26 16,-3 10-2-16,5 14-2 16,-2 15-1-16,3 9 0 15,1 5-1-15,-2 9 0 16,4-5 1-16,1-2-2 15,3-6 1-15,2-12-1 16,0-13 1-16,2-12-1 16,4-16 0-16,-4-17 0 15,19-5-1-15,-4-14 1 16,3-8-1-16,4-6 1 15,2-7-1-15,4 0 1 16,2 3 0-16,-1 7 0 0,2 7 0 16,-1 8 0-16,1 11 0 15,-3 10 0-15,-2 9-1 16,-3 4 1-16,-3 6 1 15,-6 4-1-15,-5 1 0 16,-14-1-1-16,-10-2 2 16,-10-2-2-16,-12 2 2 15,-10-4-2-15,-4-3 1 16,-1-1-1-16,4-3 0 15,4-7-3-15,18 0-3 16,3-18-14-16,37 11-9 16,1-21-10-16,24 4-1 0,10-15-2 15,15 2 4 1</inkml:trace>
  <inkml:trace contextRef="#ctx0" brushRef="#br2" timeOffset="26500.5158">4318 3537 83 0,'-24'5'40'0,"10"10"-1"15,-3-12 1-15,15 9-21 16,2-12-15-16,19 5-1 16,5-5-1-16,9 1 0 15,5-4 0-15,6 2-1 16,2-4 0-16,0-3 0 15,-6 0 0-15,-5-5-1 16,-6-2 1-16,-7-2-1 16,-11-3 1-16,-7-2-1 0,-6 2 1 15,-10 2-1-15,-7 6 0 16,-7 7 1-16,-4 7-1 15,-5 10 1-15,-2 9-1 16,-1 11 1-16,4 4 0 16,6 2-1-16,8 0 1 15,14-1-1-15,10-6 0 16,15-10-1-16,18-5-1 15,10-17-4-15,22-1-9 16,-6-26-10-16,27 3-12 16,-13-20-3-16,10 4-2 15,-11-19 3-15</inkml:trace>
  <inkml:trace contextRef="#ctx0" brushRef="#br2" timeOffset="26694.5269">5206 2959 110 0,'-33'-5'40'0,"13"30"1"16,-12 6-1-16,6 17-36 15,-8 10-1-15,2 9-1 16,4 4-1-16,2 6 0 16,4 0-2-16,6-6-1 15,4-3-2-15,2-17-7 16,17 6-16-16,-12-24-13 15,12-7-1-15,-7-26 0 16,12 6 0-16</inkml:trace>
  <inkml:trace contextRef="#ctx0" brushRef="#br2" timeOffset="26867.5368">4923 3334 112 0,'10'-1'40'15,"8"11"1"-15,-3-15-2 16,15 9-38-16,5-2-1 15,3-5-7-15,13 12-24 16,-12-16-9-16,10 9 1 16,-6-11-2-16</inkml:trace>
  <inkml:trace contextRef="#ctx0" brushRef="#br2" timeOffset="27243.5583">5348 3432 113 0,'-38'32'40'15,"5"-11"1"-15,22 5-2 16,7-11-36-16,22-3 0 16,11-6-2-16,12-3 0 15,10-8 0-15,7-1 0 16,5-6-1-16,-5-5 0 15,-5-2 1-15,-7-1-1 16,-9-6 0-16,-13 4 0 16,-12-2 1-16,-12 4-1 15,-12 4 0-15,-7 11 0 16,-13 5 0-16,-7 9 0 0,-3 11 0 15,-4 7 1-15,3 6-1 16,6 7-1-16,10-2 2 16,7-3-2-16,18-3-1 15,15-13-3-15,25 4-10 16,-1-29-11-16,31 5-13 15,0-19 0-15,18 0-3 16,-5-16 3-16</inkml:trace>
  <inkml:trace contextRef="#ctx0" brushRef="#br2" timeOffset="27521.5742">6158 3250 120 0,'-42'5'41'16,"4"20"1"-16,-7-10-2 0,10 11-37 15,8 1-1-15,15-2 0 16,10-4-2-16,14-3 1 15,16-4-1-15,10-6-1 16,9 0 1-16,1-2 0 16,-1-1-1-16,-6 1 1 15,-10 4-1-15,-11 5 0 16,-19 3 1-16,-14 5 0 15,-11 5-1-15,-11-2-1 16,-6 4-2-16,-3-10-9 16,12 12-10-16,-9-23-13 15,20 8-4-15,0-22-2 16,21 5-1-16</inkml:trace>
  <inkml:trace contextRef="#ctx0" brushRef="#br2" timeOffset="28340.621">7342 3374 91 0,'-11'16'35'0,"5"3"2"15,-11-3-1-15,11 7-30 16,-9 5 0-16,2 10-3 16,2 2 0-16,-2 6-3 15,2 4 1-15,4-1-2 16,5-1-2-16,4-14-6 15,18 3-26-15,-7-22-2 16,12-6 0-16,-1-19-1 0</inkml:trace>
  <inkml:trace contextRef="#ctx0" brushRef="#br2" timeOffset="28512.6308">7315 3088 106 0,'-13'-4'36'0,"-1"0"0"15,14 4-4-15,10 17-41 16,-10-17-26-16,33 13-1 16,-6-7 0-16,10 8-1 15</inkml:trace>
  <inkml:trace contextRef="#ctx0" brushRef="#br2" timeOffset="28858.6507">7915 3318 99 0,'-25'12'37'16,"-10"-7"1"-16,7 12 0 16,-7-5-33-16,10 4-1 15,2 0-1-15,10 2-2 16,9 1 0-16,10 1 0 15,8-1 0-15,6 1-1 16,6-1 0-16,2 1 0 16,1 1 0-16,1-1 0 0,-3-1 1 15,-6 2-2-15,-5-3 2 16,-10 3-1-16,-6 0 0 15,-7 1 1-15,-11 1-1 16,-2-3 0-16,-5 2-1 16,0-4-1-16,5 3-7 15,-5-16-27-15,25-5-3 16,0 0 1-16,9-13-3 15</inkml:trace>
  <inkml:trace contextRef="#ctx0" brushRef="#br2" timeOffset="30082.7207">9291 3375 65 0,'-29'0'35'16,"-7"-1"-1"-16,6 15 2 16,-10-6-27-16,14 16 1 15,-6-2-3-15,12 9-2 16,2-3 0-16,8 4-2 15,8-4 0-15,8-4-2 16,7-5 1-16,6-6-1 16,8-9 0-16,6-6 0 15,6-9-1-15,1-4 1 16,1-6-1-16,-2-3 1 15,-4 1-1-15,-3 1 1 16,-6 5-1-16,-8 4 1 0,-6 8-1 16,-12 5 1-16,5 11-1 15,-10 7 0-15,-3 7 1 16,3 4-2-16,4 2 1 15,5-1-3-15,11 2-3 16,1-16-22-16,28 5-10 16,0-18 0-16,17 2-3 15,5-15 2-15</inkml:trace>
  <inkml:trace contextRef="#ctx0" brushRef="#br2" timeOffset="30674.7545">10592 3409 86 0,'-23'-12'36'15,"-6"-6"-1"-15,6 11 3 16,-14-4-32-16,9 13-1 0,-1 2-1 16,1 12-1-1,0 10 0-15,5 7-2 0,1 5 2 16,5 6-2-16,5 0 0 15,10-4 0-15,9-10 1 16,10-9-1-16,12-15 1 16,9-17 0-16,15-18-2 15,7-15 2-15,7-18-2 16,5-8 1-16,-4-7 0 15,-2-4-1-15,-8 3 0 16,-8 4 1-16,-13 12-1 16,-14 12 0-16,-14 19 0 15,-10 14 0-15,-10 19 0 16,-12 19 0-16,-6 18-1 0,-5 17 2 15,-1 10-2-15,6 8 2 16,6 3-2-16,12-1-1 16,12-4-1-16,14-13-2 15,19-3-4-15,1-28-14 16,28 3-16-16,-8-23 1 15,11-2-1-15,-9-21 0 16</inkml:trace>
  <inkml:trace contextRef="#ctx0" brushRef="#br2" timeOffset="30875.766">11290 3276 106 0,'-13'10'39'16,"-12"3"1"-16,9 23-2 15,-12 3-34-15,9 8-2 0,0 5-1 16,1 0-1-16,4 0 0 15,7-6-2-15,6-4-1 16,4-18-6-16,20 2-17 16,-4-26-12-16,13-4-1 15,-3-23-2-15,12-4 4 16</inkml:trace>
  <inkml:trace contextRef="#ctx0" brushRef="#br2" timeOffset="31006.7735">11358 3030 94 0,'-16'-11'36'15,"16"11"-4"-15,-6 14-2 16,6-14-57-16,29 23-8 0,-1-12 0 16,18 8-1-16</inkml:trace>
  <inkml:trace contextRef="#ctx0" brushRef="#br2" timeOffset="31326.7918">11749 3190 82 0,'-14'11'37'15,"-13"-6"0"-15,-1 11 1 16,-9-5-23-16,4 6-10 15,1-1 0-15,8 6-2 16,3-2 0-16,11 3-1 16,9 1 0-16,9-3-1 15,12-2 0-15,6-1-1 16,6 0 0-16,0-2 1 0,1 2-1 15,-5-2-1-15,-6 4 2 16,-8 1-2-16,-10 3 2 16,-8 0-2-16,-10 3 1 15,-8-2 0-15,-4 2 0 16,0-7-1-16,0 1-2 15,5-11-2-15,14 9-15 16,-2-23-18-16,22 2-1 16,2-17 0-16,23-2-1 15</inkml:trace>
  <inkml:trace contextRef="#ctx0" brushRef="#br2" timeOffset="31696.813">12056 3375 93 0,'0'0'38'0,"11"14"1"16,-1-15-2-16,21 1-28 16,3-5-5-16,8 0-1 15,4-7-1-15,4-2-1 16,-3-5 0-16,-1-1 0 15,-7-3 0-15,-10 1-1 16,-11 1 0-16,-11 3 1 16,-12 4-1-16,-10 2 1 15,-13 6 0-15,-9 10 0 16,-7 4 1-16,-6 11-1 15,-3 3 1-15,4 8 0 16,5 1 0-16,8 4-1 0,16 3-1 16,12-2 0-16,19-1-1 15,15-7-2-15,21-3-1 16,6-11-5-16,25 10-13 15,-11-28-14-15,17 10-3 16,-11-21 0-16,9 4-1 16</inkml:trace>
  <inkml:trace contextRef="#ctx0" brushRef="#br2" timeOffset="32060.8338">12792 3220 108 0,'-36'0'39'15,"4"21"2"-15,-11-4-2 0,7 13-35 16,3 2 1-16,8 5-2 15,3 0-1-15,10-3-1 16,8-4 1-16,13-5-2 16,8-11 1-16,9-8-1 15,7-8 0-15,8-10 0 16,2-11-1-16,0-4 2 15,0-10-1-15,-4-1 0 16,-5-1-1-16,-4 3 1 16,-11 6 0-16,-6 7 0 15,-8 11 0-15,-5 12 0 16,-15 16 0-16,-4 10 0 15,-2 7 0-15,-2 9-1 16,5 1-2-16,1 1-2 0,15 4-5 16,-4-22-12-16,34 9-7 15,-7-27-12-15,24 1 2 16,1-22-2-16,12-1 3 15</inkml:trace>
  <inkml:trace contextRef="#ctx0" brushRef="#br2" timeOffset="32381.8522">13338 3182 108 0,'-39'9'38'16,"12"14"2"-16,-9-9-4 15,9 8-31-15,7-1-1 16,14 3-1-16,6-5-2 0,14 0 1 15,7-7-1-15,7-2-1 16,3-2 0-16,2-5 0 16,-3 2 0-16,-2-1 0 15,-7 3 0-15,-10 1 0 16,-6 7 0-16,-9 3 0 15,-11 2-1-15,-4 3 0 16,-6 3 0-16,0 1-2 16,3 2 1-16,-1-9-6 15,16 6-10-15,-7-22-12 16,29 5-9-16,1-18 0 15,19 1-1-15,-1-19 2 16</inkml:trace>
  <inkml:trace contextRef="#ctx0" brushRef="#br2" timeOffset="32733.8723">13679 3293 104 0,'-21'17'39'16,"21"4"1"-16,-1-9-2 15,15 4-33-15,5-3-1 16,12-2-1-16,7-5-1 15,12-4-1-15,0-9 1 16,0-2-1-16,-3-7-1 16,-4-5 1-16,-11-6-1 15,-7-2 0-15,-16-1 0 16,-12 1 0-16,-12 5 1 15,-10 2-1-15,-13 14 1 16,-7 10 0-16,-5 14 0 0,-2 12 1 16,1 9-1-16,8 8 1 15,9 3-1-15,16 1-1 16,19-5-1-16,15-9-3 15,22-4-3-15,9-23-13 16,29 12-5-16,-6-29-12 16,22 1-5-16,-1-15-1 15,7-4 1-15</inkml:trace>
  <inkml:trace contextRef="#ctx0" brushRef="#br2" timeOffset="33988.9441">14994 3207 75 0,'0'0'35'15,"7"-23"-1"-15,-7 23 1 16,0 0-29-16,-15 15 0 16,0-2-1-16,3 8-1 15,-3 1-1-15,3 7 0 16,-4 2-1-16,7 3 0 15,1 0 0-15,5 1-2 16,0-2 2-16,7 2-1 0,4-6 0 16,2-4 0-16,4-6 1 15,1-8-2-15,3-11 1 16,6-9 1-16,-1-11-2 15,5-6 2-15,0-10-2 16,3-2 1-16,-2-4-2 16,1 4 1-16,-1 5 1 15,-5 6-2-15,-4 9 1 16,-4 10 0-16,-2 13 0 15,-8 6 0-15,-4 11 0 16,-2 6 0-16,-2 3 1 16,0 2 0-16,-1 2 0 15,7-6 0-15,4-5 0 16,7-5 1-16,8-9-1 15,8-7 0-15,5-11 0 0,5-2 0 16,-4-9 0-16,1-4-1 16,-9-3 0-16,-2-5 0 15,-13-4-1-15,-3-3-1 16,-6 4 0-16,-9-4-1 15,9 5-2-15,-7-6-3 16,15 20-11-16,-15-16-10 16,20 16-8-16,-9-4-1 15,13 12 0-15,-2-6 1 16</inkml:trace>
  <inkml:trace contextRef="#ctx0" brushRef="#br2" timeOffset="34417.9686">16095 2822 106 0,'-10'12'37'0,"-9"1"1"15,5 19-4-15,-16 0-30 16,3 13-1-16,-2 8 0 15,0 13 0-15,-1 5-1 16,2 0 0-16,4 1 0 16,3-3-1-16,8-6 1 15,4-7-1-15,9-10 0 16,5-16-1-16,8-9 1 15,7-13-1-15,4-12 0 0,5-6 1 16,2-9-2-16,1-5 1 16,-2-1-1-16,-3-2 2 15,-5 4-2-15,-5 5 1 16,-3 4 1-16,-14 14-1 15,15-8 0-15,-15 8 0 16,8 18-2-16,-3-3 1 16,2 4-3-16,1 0 0 15,8 8-4-15,-4-14-12 16,19 14-8-16,-11-19-11 15,10 5 2-15,-2-14-4 16,5 0 5-16</inkml:trace>
  <inkml:trace contextRef="#ctx0" brushRef="#br2" timeOffset="35117.0086">16383 3327 97 0,'0'0'37'0,"0"0"0"15,0 0 0-15,14 16-33 16,3-8-1-16,9 0 0 15,5 0 0-15,6-3-1 16,8-1 0-16,2-4 0 16,1-2-1-16,-4-5 0 15,-1-3 0-15,-6-6-1 16,-8-4 0-16,-10 2 0 15,-11-2 0-15,-15 3 0 16,-13 3 0-16,-10 7 1 0,-10 9 0 16,-9 7 0-16,-2 9 0 15,0 5 1-15,5 6 0 16,9 5-1-16,10 1 0 15,16-2 0-15,20-5 0 16,11-3-1-16,23-5 0 16,14-6-1-16,9-8 0 15,8-4-2-15,2-7 0 16,1-3 0-16,-10-6-1 15,-5-1 0-15,-14-4 1 16,-9-1 0-16,-13-1 1 16,-7 2 1-16,-10 1 1 15,-5 5 1-15,-4 13 0 0,-9-11 1 16,-1 17 0-16,-3 8 0 15,-1 7 0-15,-3 5 0 16,0 5 0-16,-1 2 1 16,4 0-1-16,3-3 0 15,6-6-1-15,4-6 2 16,1-18-2-16,16 5 0 15,2-17-1-15,5-10 0 16,2-11 0-16,2-6-1 16,-1-6 2-16,-1-3-2 15,-1-1 1-15,-3 4 0 16,-5 3 0-16,-2 11 0 15,-5 3-1-15,-1 11 0 16,-1 4-2-16,5 13-1 0,-12 0-2 16,31 16-9-16,-17-16-17 15,27 20 8-15,-16-21-6 16,23 9-8-16,-7-10-1 15,8 8 2-15</inkml:trace>
  <inkml:trace contextRef="#ctx0" brushRef="#br2" timeOffset="35454.0278">17629 3246 102 0,'-17'16'39'16,"-3"-11"1"-16,17 11-1 16,3-16-35-16,17 15-1 15,12-12 0-15,8 2-1 16,10-4-1-16,4-3 0 15,-2-4 0-15,-1-4 0 0,-4-8 0 16,-8-2 0-16,-16 0-1 16,-10-5 0-16,-12 2 0 15,-12 2 1-15,-14 6-1 16,-10 5 1-16,-10 13-1 15,-3 13 2-15,-4 12-1 16,0 10 1-16,8 8-1 16,10 4 1-16,15 0-1 15,16-2-1-15,20-8-4 16,14-12-2-16,27 2-12 15,1-29-6-15,33 11-1 16,-9-27-10-16,25 10-7 16,1-16-2-16,14 4 4 15</inkml:trace>
  <inkml:trace contextRef="#ctx0" brushRef="#br2" timeOffset="35912.0541">19200 2709 60 0,'0'0'36'16,"14"-6"2"-16,-14 6 0 15,-13 27-23-15,-2-2-9 16,1 18 1-16,-6 5-1 15,0 17-1-15,-7 7 0 16,6 11-2-16,-5 1-2 16,5-1 0-16,7-4 0 15,2-5-3-15,10-10 1 0,2-13-3 16,8-11-1-1,-3-27-13-15,15 0-18 0,-13-24-2 16,4-3-1-16,-11-19 1 16</inkml:trace>
  <inkml:trace contextRef="#ctx0" brushRef="#br2" timeOffset="36085.064">18852 3171 88 0,'-11'-2'38'0,"11"2"0"15,21 8 1-15,15-10-30 16,9-4-7-16,15-2-2 15,12 0-4-15,3-19-9 16,19 10-24-16,-16-12 0 16,5 5 0-16,-12-7-2 15</inkml:trace>
  <inkml:trace contextRef="#ctx0" brushRef="#br2" timeOffset="36486.0869">19731 2678 94 0,'-14'24'41'0,"-14"2"-1"15,8 19-1-15,-11 1-34 16,3 13 1-16,-6 1-2 16,1 12-1-16,0-1-1 15,0 3 0-15,8-8-1 16,3-5 0-16,8-10 0 15,7-10-1-15,8-9 0 16,11-15 0-16,8-14 0 0,9-11 0 16,10-13 0-16,3-5 0 15,0-4 0-15,0-4 0 16,-3 1 0-16,-5 7-1 15,-6 6 1-15,-10 12 0 16,-9 11 0-16,-4 11 0 16,-7 9 1-16,-1 8-2 15,-1 6 1-15,-2 0-2 16,6 3 0-16,1-9-3 15,13 4-3-15,-5-21-13 16,30 10-2-16,-15-26-10 16,22 3-6-16,-4-15-1 15,8 1 3-15</inkml:trace>
  <inkml:trace contextRef="#ctx0" brushRef="#br2" timeOffset="36853.1078">20124 3263 88 0,'-12'-15'37'15,"12"15"1"-15,-10-7 1 16,10 7-29-16,12 14-6 15,2 1 0-15,5-1 0 16,10 0-2-16,2 1 1 16,6-3-1-16,1-7 0 15,2-4-1-15,-2-6 0 16,0-5-1-16,-6-7 1 15,-5-4-1-15,-6-3-1 16,-7-3 1-16,-6-3-1 0,-8 4 0 16,-10 5 0-16,-14 6 1 15,-12 12 1-15,-11 14 0 16,-9 10 0-16,-4 17 1 15,-5 7 0-15,10 7 1 16,8 1-1-16,20 3-2 16,23-10 0-16,25-8-3 15,36-5-3-15,14-22-12 16,46 12-5-16,0-30-6 15,34 11-8-15,0-18-5 16,11 5 0-16,-3-10 2 16</inkml:trace>
  <inkml:trace contextRef="#ctx0" brushRef="#br2" timeOffset="37655.1538">21529 2638 86 0,'-14'-2'37'15,"0"11"-1"-15,6 16 4 16,-7 5-35-16,1 13 0 15,-6 9-1-15,-2 14 1 0,-3 5-1 16,0 10 0-16,-4 0-1 16,0 1-1-16,4-10-1 15,3-5 1-15,7-11-1 16,6-10 0-16,9-17-1 15,4-13 1-15,10-14-1 16,6-11 0-16,3-12 0 16,0-8 0-16,1-8 1 15,0-5-2-15,2-2 1 16,1 0 0-16,0 5 1 15,-3 4-1-15,-1 10 0 16,0 8 0-16,2 10 0 16,-2 8 0-16,-4 9 0 15,-5 10-1-15,-2 6 1 0,-4 7 0 16,-5 2 0-16,-5 3 0 15,-7 0 0-15,-7-2 0 16,-9-4 0-16,-7-4 1 16,-6-9-1-16,-2-6 0 15,0-9 0-15,6-8-1 16,6-6-2-16,10-8-3 15,22 6-10-15,1-23-5 16,32 21-8-16,-3-20-10 16,22 14 1-16,2-7-2 15,17 12 2-15</inkml:trace>
  <inkml:trace contextRef="#ctx0" brushRef="#br2" timeOffset="37989.1729">22082 3207 99 0,'-26'-13'39'16,"8"19"2"-16,-14-12-2 15,5 17-26-15,-13-4-10 16,5 6-1-16,1 7 1 16,4 3-1-16,5 5-1 15,10 2 0-15,10-1 0 16,10-5 0-16,11-1-1 15,11-8 1-15,10-9-1 16,4-6 0-16,3-9 0 16,-1-8-1-16,-5-5 1 15,-6-4-1-15,-10-5 0 16,-12-2-1-16,-9 4 0 15,-9 4-1-15,-7 7-1 0,-7 2 0 16,6 14-3-16,-6-2-4 16,21 22-9-16,-10-17-5 15,26 19-12-15,-1-11 0 16,15 7 0-16,5-9 1 15</inkml:trace>
  <inkml:trace contextRef="#ctx0" brushRef="#br2" timeOffset="38399.1963">22481 3213 101 0,'10'-12'38'15,"-19"-7"1"-15,9 19-1 16,-41-21-31-16,16 17-2 16,-9 2-1-16,1 9 0 0,-5 3-2 15,2 11 1-15,2 2-1 16,5 5 0-16,7-1-1 15,8 1 1-15,12-1-2 16,13-7 1-16,13-7 0 16,10-9 0-16,10-11-1 15,9-9 1-15,4-9 0 16,6-9-1-16,1-8 2 15,-6-6-2-15,-5-2 0 16,-2-6 0-16,-9-1 0 16,-8 4 0-16,-9 7 0 15,-9 6 0-15,-8 11 0 16,-11 18 0-16,-9 17 0 15,-11 15 0-15,-10 18 0 16,-1 13-3-16,-2 10 0 16,1 6-1-16,11 8-1 0,5-12-5 15,27 10-8-15,-3-27-4 16,34 12-3-16,-6-34-2 15,25 4-7-15,-4-21-5 16,7-7 4-16</inkml:trace>
  <inkml:trace contextRef="#ctx0" brushRef="#br2" timeOffset="38879.2237">23083 3169 116 0,'-18'-1'40'16,"-16"0"0"-16,7 24-1 15,-3 1-35-15,3 9-1 0,2 2-1 16,10 2 0-16,6 0-1 15,14-4 1-15,10-8-1 16,9-8 0-16,7-10 0 16,10-9 0-16,0-10-1 15,7-9 2-15,-1-10-2 16,-1-10 0-16,-1-2-2 15,1-1 1-15,-4 1 0 16,-9 4 0-16,-4 10-1 16,-10 9 1-16,-19 20-1 15,6 19 1-15,-21 16 1 16,-17 19-1-16,-7 17 1 15,-13 15 1-15,-3 13 0 16,-6 6 0-16,-3 3-1 16,4-8 0-16,4-6-1 0,5-13 1 15,6-17-1-15,8-15 1 16,7-19-1-16,8-19 0 15,8-18 1-15,8-17-1 16,12-12 1-16,9-16-1 16,12-7 0-16,11-11 0 15,13 0 0-15,6-3-3 16,14 19-11-16,-14-11-6 15,18 28-1-15,-23-8-7 16,9 22-11-16,-10 4-1 16,-2 11 0-16</inkml:trace>
  <inkml:trace contextRef="#ctx0" brushRef="#br2" timeOffset="40055.291">1787 4923 43 0,'13'-12'34'0,"-9"-6"1"15,-1 4 0-15,-14-13-14 16,6 14-7-16,-22-9-7 16,0 8-1-16,-7-1-1 15,0 13-1-15,-8 2 0 16,4 11-1-16,-5 10 0 15,5 10 0-15,4 7 0 16,7 7-1-16,5 1 0 16,9-3 0-16,13-6-1 0,16-13 1 15,11-17-1-15,18-16 0 16,13-24 0-16,15-17 0 15,8-16-1-15,3-9 1 16,2-7 0-16,-8-1-1 16,-11 2 1-16,-13 9 0 15,-12 11-1-15,-18 13 1 16,-14 16 0-16,-12 16-1 15,-9 16 0-15,-11 17 0 16,-4 20-1-16,-8 15 0 16,-2 12 1-16,0 11-2 15,1 8 0-15,7-3-2 16,17 2 0-16,6-14-4 15,28 1-10-15,-3-27-5 0,37-1-10 16,-3-26-5-16,23-8 0 16,-3-18 1-16</inkml:trace>
  <inkml:trace contextRef="#ctx0" brushRef="#br2" timeOffset="40385.31">2623 4801 92 0,'-19'-37'37'16,"-3"14"0"-16,-21 1 2 15,-1 17-33-15,-9 9 0 16,3 14-2-16,-4 5 0 15,10 13-1-15,3 1 0 16,14 7-1-16,10-4-1 16,16-3 0-16,13-8 0 15,16-9 0-15,16-10-1 0,13-12 0 16,9-10 0-16,-2-8-1 15,2-8 1-15,-8-6-1 16,-7-6 1-16,-18-2-2 16,-12 3 0-16,-20 2-1 15,-11 8-1-15,-18 5 0 16,-3 11-1-16,-10 6-1 15,2 15-2-15,-6-2-5 16,25 21-7-16,-8-16-4 16,30 12-8-16,9-9-4 15,21 1 1-15,12-8 1 16</inkml:trace>
  <inkml:trace contextRef="#ctx0" brushRef="#br2" timeOffset="40794.3333">3059 4805 70 0,'-20'16'39'0,"-4"-10"-1"16,9 6 1-16,0-12-16 16,15 0-18-16,0 0-1 15,27 3-2-15,7-9 0 16,7-1 0-16,6-2-1 15,7-2 0-15,-3-6 0 16,-3 1 0-16,-7 1-1 16,-6-2 1-16,-15-1 0 15,-7-2 0-15,-9-1 0 16,-9 2-1-16,-9 0 1 16,-4 4-1-16,-7 6 0 0,-5 8 0 15,-6 9 0-15,-2 8 0 16,-1 13 0-16,-3 3 0 15,6 9 0-15,5 0 0 16,11 4-1-16,10-9-1 16,16-5-2-16,18-13-2 15,25 1-9-15,1-27-7 16,30 7-5-16,-6-24-7 15,18 1-5-15,-9-12 1 16,5 3 3-16</inkml:trace>
  <inkml:trace contextRef="#ctx0" brushRef="#br2" timeOffset="41076.3495">3832 4618 93 0,'-10'-8'38'15,"-22"-1"1"-15,3 17 0 0,-21 3-33 16,13 5 0-16,-3 2-3 16,8 6-1-16,6 1 0 15,11-2 0-15,10 0-2 16,14-5 1-16,12-5-1 15,10-5 0-15,9-4-1 16,5-2 1-16,1-2 0 16,-2 0-1-16,-4 2 1 15,-8 4 1-15,-12 5-1 16,-11 8 0-16,-12 3 1 15,-8 3-1-15,-6-1-1 16,-2-1 0-16,1 1-4 16,-2-14-8-16,19 8-7 15,-10-25-5-15,24 7-7 16,-5-19-9-16,15-1 0 0,-3-11 1 15</inkml:trace>
  <inkml:trace contextRef="#ctx0" brushRef="#br2" timeOffset="41782.3899">4990 4771 66 0,'12'-15'35'15,"4"0"-1"-15,-7-5 2 16,12 8-30-16,-15 0 1 0,4 9-1 15,-10 3-2-15,0 18 1 16,-10 3 0-16,-2 10-1 16,-4 2-1-16,-1 7 0 15,-3 2-1-15,3-1 0 16,0-4-1-16,7-5 0 15,2-8 0-15,7-10 0 16,1-14 0-16,15-2 0 16,3-14-1-16,3-8 1 15,6-9 0-15,4-9 0 16,0-3 0-16,-2-2-1 15,0-2 1-15,-2 7-1 16,-6 6 0-16,-5 6 0 16,-3 12 1-16,-13 18-1 0,0 0 0 15,5 18 0-15,-9 13 0 16,-1 6 0-16,2 7-2 15,3 2 1-15,5 2-3 16,6-7 0-16,14 0-5 16,1-22-7-16,25 6-5 15,-7-26-5-15,21 6-6 16,-8-22-6-16,5 1 3 15,-7-14 0-15</inkml:trace>
  <inkml:trace contextRef="#ctx0" brushRef="#br2" timeOffset="42098.4079">5723 4836 14 0,'24'-27'21'0,"-28"-11"8"15,-3 15 8-15,-14-3-1 16,-2 15 3-16,-17-6-15 15,1 21-16-15,-4 2-1 16,5 11-3-16,1 5 0 0,7 4-1 16,7 6-1-16,9 1 0 15,13 2-1-15,12-7 0 16,13-3 0-16,9-7 0 15,10-8 0-15,6-6-1 16,2-9 1-16,-3-6-1 16,-4-9 0-16,-7-3 0 15,-9-3 0-15,-13-2-1 16,-10 0 0-16,-9-1-1 15,-3 6 0-15,-5 3-1 16,-2 2-1-16,0 4 0 16,14 14-3-16,-19-13-7 15,34 17-5-15,-8-18-3 0,27 16-2 16,-4-21-7-16,18 4-7 15,1-11 3-15</inkml:trace>
  <inkml:trace contextRef="#ctx0" brushRef="#br2" timeOffset="42330.4212">6401 4210 103 0,'-3'-25'39'16,"3"25"1"-16,-21-1-3 16,9 20-33-16,-12 14-1 15,2 16-1-15,-4 16-1 16,2 10-1-16,-5 12 0 15,6 4 0-15,0 0-2 16,5-5-1-16,7-5-2 0,0-20-7 16,16 1-9-16,-14-32-8 15,20-7-8-15,-11-23-4 16,15-8 3-16,-9-17 1 15</inkml:trace>
  <inkml:trace contextRef="#ctx0" brushRef="#br2" timeOffset="42473.4293">6123 4711 106 0,'-17'-21'40'0,"17"21"1"15,3-23-1-15,16 12-37 16,17 0-2-16,11-4-6 16,21 8-13-16,-7-17-7 15,28 9-16-15,-3-8 1 16,12 10-3-16,-1-4 2 0</inkml:trace>
  <inkml:trace contextRef="#ctx0" brushRef="#br2" timeOffset="43194.4706">7837 4287 83 0,'2'-20'38'0,"-2"20"-1"15,0 0-1-15,-12 7-29 16,-7 11-1-16,3 14-2 0,-6 8 0 16,-1 13-2-16,-6 9 1 15,0 9-1-15,-2 3 0 16,2-2-1-16,7-7 1 15,2-4-1-15,5-12 0 16,6-9-1-16,4-12 1 16,8-12-1-16,-3-16 1 15,23-1-1-15,-6-14 0 16,4-8 0-16,0-6 1 15,3-6-1-15,3-1 0 16,1-3 0-16,-3 5 0 16,1 2 0-16,-3 6 1 0,-1 9-2 15,-1 9 1 1,-6 8 0-16,-4 9-1 0,-5 12 0 15,0 10 0-15,-3 4-1 16,3 5-2-16,-2-1 0 16,8 5-3-16,2-16-6 15,20 10-7-15,-11-30-4 16,26 3-6-16,-8-20-7 15,16-5-1-15,-5-17 2 16</inkml:trace>
  <inkml:trace contextRef="#ctx0" brushRef="#br2" timeOffset="43583.4929">8371 4608 91 0,'-27'-9'38'0,"5"12"-1"16,-13-3 2-16,9 11-34 0,-1 4-1 15,3 8 0-15,0 5-1 16,7 5-1-16,-2 1 0 15,10-1 0-15,3-1 0 16,7-6-1-16,7-6 0 16,6-6-1-16,11-13 0 15,4-10 0-15,7-10 0 16,-1-5-1-16,3-5 1 15,-8-3-1-15,3-4 1 16,-10 5-1-16,-2 3 0 16,-8 7 1-16,-5 7 0 15,-8 14-1-15,0 0 1 16,0 0 0-16,-21 30 0 0,10-5 0 15,0 3-1-15,3 4-1 16,5-1 0-16,3-5-1 16,16-2-2-16,4-15-5 15,21 6-8-15,-7-27-5 16,21 11-4-16,-9-22-10 15,8 0 0-15,-8-9 1 16</inkml:trace>
  <inkml:trace contextRef="#ctx0" brushRef="#br2" timeOffset="43945.5136">8849 4550 89 0,'0'0'37'16,"-23"14"0"-16,13 7 1 16,-11 4-32-16,10 6-1 0,-5 4-1 15,5 3-1-15,-3 1 0 16,5 0-1-16,2-5 0 15,2-3 0-15,2-10-1 16,6-10 0-16,-3-11 0 16,22-9-1-16,-2-13 1 15,6-7-1-15,1-6 0 16,0-2 0-16,4-2 0 15,-2 0 0-15,-2 5 0 16,-4 7-1-16,-4 11 1 16,-7 7 0-16,0 8 0 15,-12 1 0-15,17 17 0 16,-9 0-1-16,3 9-2 15,2 1 0-15,5 5-2 16,2-10-6-16,22 13-9 0,-11-20-3 16,26 15-4-16,-12-23-9 15,16 1-2-15,-5-12 1 16</inkml:trace>
  <inkml:trace contextRef="#ctx0" brushRef="#br2" timeOffset="44350.5368">9660 4592 80 0,'-25'-23'40'0,"2"16"-1"15,-13-1 0-15,5 15-22 16,-7 8-13-16,4 9 1 16,2 4-3-16,6 6 1 15,5 2-1-15,11-3-1 16,10-6 0-16,10-6 1 0,14-14-2 15,8-10 1-15,8-12-1 16,7-11 1-16,6-12-1 16,2-11 0-16,-1-5 1 15,-1-9-1-15,-4-2 0 16,-3 2 0-16,-6 2 0 15,-8 7 1-15,-9 13-2 16,-8 12 2-16,-10 16-1 16,-5 13 0-16,-16 27 0 15,-5 12-1-15,-2 12 1 16,-2 9-1-16,2 4 1 15,5 1-3-15,8 2 0 16,13-11-2-16,12 4-7 16,2-25-7-16,27 5-2 0,-8-34-4 15,23 7-4-15,-9-27-11 16,11-9 3-16,-4-20 1 15</inkml:trace>
  <inkml:trace contextRef="#ctx0" brushRef="#br2" timeOffset="44561.5488">10476 4053 106 0,'-15'14'39'16,"-20"10"1"-16,3 29 0 16,-4 5-36-16,-2 11-1 15,1 9-1-15,7-1-1 16,7 2-1-16,6-4-2 15,12-2-2-15,3-15-5 0,23 2-10 16,-10-28-4-16,23 1-10 16,-5-25-6-16,11-5-2 15,-5-22 2-15</inkml:trace>
  <inkml:trace contextRef="#ctx0" brushRef="#br2" timeOffset="44907.5686">10549 4587 98 0,'-8'14'39'15,"17"8"2"-15,1-12-4 16,15 9-32-16,10-11 0 16,11-2-2-16,6-8 0 0,7-1-1 15,4-10 0-15,-2-6-1 16,-6-5 0-16,-8-6-1 15,-12-2 0-15,-12 0 0 16,-17 3 0-16,-12 5 0 16,-16 11 1-16,-12 11 0 15,-13 14-1-15,-6 11 2 16,1 10-1-16,0 14 0 15,10 4 1-15,13 2-1 16,19-4-2-16,13-10-2 16,21 0-8-16,5-26-8 15,30 4-4-15,-8-34-3 16,27 5-5-16,-13-26-8 15,19-1-5-15,6-12 3 16</inkml:trace>
  <inkml:trace contextRef="#ctx0" brushRef="#br2" timeOffset="45583.6072">12487 4502 87 0,'0'0'37'16,"-23"-23"0"-16,8 19 1 0,-16-1-33 15,2 8 1-15,-9 3-2 16,1 8-1-16,-2-2 0 15,5 8 0-15,6-3-1 16,10 3-1-16,13-5 0 16,13 1 0-16,14-4-1 15,8-3 0-15,7 3 0 16,3-2 0-16,-2 2 0 15,-3 3 0-15,-7 0 0 16,-10 1 0-16,-11 5 0 16,-10 2-1-16,-12-1 1 15,-5 2 0-15,-7-1 0 16,-2-1-1-16,-3 0 0 0,6-8-1 15,10 0-2 1,6-14-4-16,24 7-10 0,0-28-4 16,30 13-6-16,-1-23-10 15,20 3-1-15,-1-12 2 16</inkml:trace>
  <inkml:trace contextRef="#ctx0" brushRef="#br2" timeOffset="45970.6293">12915 4438 96 0,'-27'15'38'0,"14"7"2"16,-14-3-2-16,11 11-33 16,-2 2-1-16,3 7 0 15,-4 3-1-15,9 0-1 0,2-1 1 16,10-5-2-16,7-6 0 15,11-7 0-15,9-13 0 16,9-11-1-16,9-11 1 16,5-8-2-16,1-9 2 15,-1-4-1-15,-5-3 0 16,-5 0-1-16,-10 1 1 15,-9 8 0-15,-6 5 0 16,-9 9 0-16,-8 13 0 16,0 0-1-16,-8 20 0 15,0 0 0-15,6 9-2 16,-3 1 0-16,10 7-3 15,-1-10-4-15,24 11-9 16,-8-22-2-16,26 11-5 0,-11-21-5 16,21 3-8-16,-4-16 2 15,7 3 3-15</inkml:trace>
  <inkml:trace contextRef="#ctx0" brushRef="#br2" timeOffset="46505.6599">13734 4602 95 0,'-5'-18'38'15,"-17"-6"2"-15,6 12-1 16,-20 2-33-16,9 6-1 15,-5 9-1-15,2 7 0 16,0 8-2-16,2 9 1 16,5 2-1-16,8 6-1 15,9-2 0-15,12-4 0 16,6-5-1-16,14-6 1 0,6-11-2 15,9-10 1-15,5-13 0 16,1-8-1-16,-1-7 1 16,-1-3-2-16,-6-4 1 15,-5 1-1-15,-7 5 1 16,-8 4-1-16,-8 12 1 15,-11 14 0-15,0 0 0 16,-12 30 1-16,-9 12-1 16,-5 12 1-16,-9 18 0 15,-3 7 0-15,-5 12 1 16,-3 1-1-16,4 2 1 15,2-8 0-15,3-8 0 16,8-13-1-16,6-16 2 16,6-17-2-16,8-17 0 15,9-15 1-15,3-23-1 0,5-8 1 16,5-14-1-16,3-9 2 15,6-10-2-15,2-2 0 16,5-4 0-16,3 3 0 16,2 5 0-16,6 5 0 15,3 8-2-15,1 4-2 16,3 14-1-16,-4-3-9 15,14 23-5-15,-15-16-2 16,18 25-3-16,-16-19-3 16,18 18-7-16,-10-5-5 15,13 1 3-15</inkml:trace>
  <inkml:trace contextRef="#ctx0" brushRef="#br2" timeOffset="47167.6978">14604 4532 91 0,'-34'-13'39'15,"1"17"-1"-15,-16-4 2 16,6 17-33-16,-11 1-1 16,1 14-2-16,1 2 0 15,5 8 0-15,7-1-1 16,13-2-1-16,9-3 0 15,17-5-1-15,12-9 0 16,16-11-1-16,9-11 0 16,11-10-1-16,4-8 0 15,3-10-1-15,-2-3 1 0,-6-6-1 16,-4-1 1-16,-9 2-1 15,-8 4 1-15,-11 6 0 16,-9 7 1-16,-5 19 0 16,-12-7 1-16,0 18-1 15,-1 7 1-15,1 7 0 16,2 4 0-16,5 2-1 15,10-1 1-15,5-3 0 16,8-8-1-16,9-4 1 16,7-5-1-16,5-8 0 15,-1-6 1-15,1-2-1 16,-4-3 0-16,-6 3 1 15,-4-1-1-15,-8 4-1 16,-17 3 1-16,11 14 1 0,-20 0-2 16,2 6 1-16,-5 4 0 15,2 1 0-15,-1 1 0 16,3-2 1-16,1-7-1 15,7-5 1-15,0-12-1 16,17-7 1-16,1-13-1 16,1-10 1-16,9-4 0 15,-4-9 0-15,4-1 0 16,-1-1 0-16,-3 2-1 15,-1 4 1-15,-1 6-2 16,-1 3-3-16,6 10-7 16,-9-9-6-16,22 19-4 15,-11-20-1-15,26 21-5 16,-12-22-1-16,29 17-8 0,3-8-2 15,18 1 5-15</inkml:trace>
  <inkml:trace contextRef="#ctx0" brushRef="#br2" timeOffset="48024.7469">16228 4372 97 0,'0'0'36'16,"0"0"2"-16,-11 5-1 15,-1 9-34-15,-3 8 0 16,-6 7 0-16,-1 10 0 15,-5 4 0-15,3 10 0 16,1 1 0-16,9 3-1 16,7-6 0-16,11-2-1 15,11-11 0-15,13-9 0 16,12-17-1-16,9-15 0 15,6-14 0-15,5-13 0 16,-3-8 1-16,-5-6-2 16,-8 0 2-16,-8-2-1 15,-12 4 0-15,-5 8 0 0,-12 6 0 16,-7 10 0-16,0 18 0 15,-15-7-1-15,2 22 1 16,0 9 0-16,-1 8 0 16,4 11 0-16,2 3-1 15,7 2 2-15,4 1-1 16,13-8 1-16,5-7-1 15,12-9 1-15,5-13 0 16,7-10 0-16,2-15 0 16,1-9 0-16,-2-10 0 15,-4-9-1-15,-3-4 1 16,-9-7-1-16,-5 1-1 15,-7-1 0-15,-1 8-2 16,-7 3-1-16,3 12-1 0,-7 0-6 16,9 22-7-16,-15-8-3 15,19 26-2-15,-19-11-1 16,27 18-6-16,-13-6-8 15,9 7 2-15</inkml:trace>
  <inkml:trace contextRef="#ctx0" brushRef="#br2" timeOffset="48408.7688">17219 4633 99 0,'0'0'39'15,"0"0"0"-15,24 2-2 16,0-11-34-16,12 0-1 0,3-5 0 15,3 1-1-15,-2-4 0 16,-1-1 0-16,-7-2-1 16,-5 0 1-16,-13 1 0 15,-11 3-1-15,-10 0 1 16,-9 5 0-16,-8 3 0 15,-7 10 0-15,-8 4 0 16,-3 11 0-16,-4 10 0 16,1 9 1-16,3 6-1 15,9 5 0-15,7 2 0 16,13-1-1-16,15-2 0 15,16-10-1-15,23-6-3 16,8-17-1-16,22 0-8 16,-5-28-7-16,24 6-2 15,-14-30-5-15,18 11-6 0,-19-23-6 16,-1 2 1-16,-11-16 2 15</inkml:trace>
  <inkml:trace contextRef="#ctx0" brushRef="#br2" timeOffset="48658.7832">18204 3917 110 0,'-25'15'40'0,"4"27"1"16,-16-8-7-16,2 32-29 15,-5 9 0-15,1 15-2 16,-3 6-1-16,8 2-1 15,4-4-1-15,6-6-2 16,14-7 0-16,10-20-2 0,18-12-3 16,6-30-7-16,25-1-7 15,-5-40-4-15,24 4-5 16,-14-31-8-16,14-6-2 15,-8-22 3-15</inkml:trace>
  <inkml:trace contextRef="#ctx0" brushRef="#br2" timeOffset="48828.7928">18616 4067 112 0,'-27'52'41'16,"-1"30"0"-16,-20-6-2 16,5 17-36-16,1 5-2 15,2-4 0-15,8-7-4 16,5-12-3-16,21 2-12 0,-11-30-4 15,29 2-8-15,-9-22-10 16,20-6-2-16,2-18 1 16</inkml:trace>
  <inkml:trace contextRef="#ctx0" brushRef="#br2" timeOffset="48963.8006">18614 4926 111 0,'0'0'40'16,"-3"-16"0"-16,3 16-4 15,0 0-49-15,-12-30-11 16,12 30-16-16,-16-18-1 15,4 12-2-15,-11-2 1 16</inkml:trace>
  <inkml:trace contextRef="#ctx0" brushRef="#br2" timeOffset="50086.8649">1207 6114 75 0,'10'-20'34'15,"-4"-3"0"-15,2 11 1 16,-4-5-29-16,-4 17 0 15,0 0 0-15,11 30 0 16,-18 11 0-16,6 18 0 16,-12 9-2-16,-1 14-1 15,-2 4 0-15,2 4 0 16,2-6-3-16,1-13-2 15,12-7-6-15,-5-27-19 16,19-8-11-16,3-26 2 16,12-8-4-16,2-23 0 15</inkml:trace>
  <inkml:trace contextRef="#ctx0" brushRef="#br2" timeOffset="50536.8906">1360 5641 57 0,'-24'-10'36'0,"-7"2"-1"15,-2 14 0-15,-15 2-11 16,2 20-18-16,-13 14 1 15,4 16-3-15,-5 14 1 16,7 19-1-16,2 15-1 0,9 16 0 16,14 4 0-16,12 6 0 15,16-3-3-15,13-2 2 16,17-13-1-16,16-17 1 15,18-23-2-15,15-25 2 16,11-26-2-16,14-27 1 16,6-29 0-16,6-22-1 15,-7-21 1-15,-13-14-2 16,-16-13 2-16,-16-7-2 15,-28-2 2-15,-23 1-2 16,-23 6-1-16,-26 5 1 16,-13 11-2-16,-17 12 0 15,-5 16-1-15,-2 11 0 16,8 22-8-16,-1-2-14 15,29 20-10-15,8 1-3 0,29 9 0 16,17-13 1-16</inkml:trace>
  <inkml:trace contextRef="#ctx0" brushRef="#br2" timeOffset="51113.9235">2854 5972 96 0,'14'-10'37'0,"-14"10"1"16,0 0-2-16,0 0-30 15,0 32-1-15,-11 4-2 16,1 17-1-16,-4 13 0 16,-1 12 0-16,-5 11-1 15,2 5 1-15,-2 2-1 16,5-3 0-16,4-6-2 15,2-17 0-15,11-7-6 16,-4-32-12-16,19-2-19 16,-3-28 1-16,9-13-1 15,-6-21-2-15</inkml:trace>
  <inkml:trace contextRef="#ctx0" brushRef="#br2" timeOffset="51313.935">2612 6008 110 0,'-20'-9'39'15,"9"-1"2"-15,22 10-3 16,8-1-34-16,28-11-1 16,17-8-4-16,12 4 0 15,18-6-3-15,6 1-1 16,8 15-10-16,-17-5-18 15,5 17-6-15,-18-1 0 0,-4 17 1 16</inkml:trace>
  <inkml:trace contextRef="#ctx0" brushRef="#br2" timeOffset="51896.9684">3595 6224 83 0,'-3'13'39'0,"-10"-2"-1"16,7 15 2-16,-11-2-17 15,5 13-18-15,-3 6-1 16,5 4-1-16,1-1 0 16,5-1 2-16,6-7-3 15,12-10 0-15,10-14-1 0,10-11 0 16,8-13 0-16,7-12-1 15,4-9 0-15,3-8-2 16,-2-6 2-16,-3 0-1 16,-7-2 1-16,-6 3-1 15,-8 5 0-15,-10 6 0 16,-6 11 0-16,-9 9-1 15,-5 13 1-15,-16 21 0 16,-1 13 0-16,-5 17 0 16,-5 13 1-16,-4 16 1 15,-4 14 0-15,1 12 1 16,-2 6-2-16,0 1 2 15,6-2-2-15,-2-7 1 16,7-9-1-16,1-11 0 0,0-18 0 16,7-16-1-16,1-19 1 15,3-16 0-15,2-18 1 16,2-13-1-16,6-17 1 15,6-13 0-15,6-15-1 16,3-12 1-16,9-10 0 16,5-2 0-16,4 0-2 15,2 0 1-15,4 12-1 16,-1 7-2-16,3 15-2 15,-3 4-5-15,12 25-8 16,-13-7-5-16,18 20-4 16,-10-8-10-16,9 9-1 15,-5-7-2-15,5 5 5 16</inkml:trace>
  <inkml:trace contextRef="#ctx0" brushRef="#br2" timeOffset="52498.0028">4428 6406 110 0,'-11'-18'39'0,"11"18"1"15,-18-3-3-15,9 16-32 16,-3 9-2-16,0 12-1 16,1 8 1-16,0 10 1 15,-1 5-2-15,-2 8 1 16,5-3-1-16,2-4 1 15,0-9-1-15,5-7-2 16,2-13 0-16,2-10 0 16,-2-19 0-16,10-1 0 15,0-20 0-15,0-9 0 0,1-9 0 16,1-12 0-16,5-6 0 15,-2-11 0-15,3-6-2 16,1 1 0-16,0 5 1 16,5 5-1-16,0 6 1 15,3 11 0-15,3 13 1 16,3 14-1-16,5 14 1 15,1 10-1-15,4 11 0 16,-2 6 0-16,1 11-1 16,-7 1 0-16,-8 7 0 15,-10 2 0-15,-11 1 0 16,-15 1 3-16,-11-2-1 15,-13-2 2-15,-9-5-1 16,-6 0 1-16,-8-5 0 0,1-1 0 16,-2-3 0-16,5 4-1 15,3 0-1-15,4 2 1 16,4 6 0-16,7 9-1 15,2 6 1-15,4 7-1 16,2 5 0-16,1 1-1 16,6 1 0-16,0-5-2 15,7-2-1-15,-2-19-8 16,19 0-7-16,-5-42-3 15,21 18-3-15,-7-44-4 16,26-1-7-16,-3-19-4 16,11-12 4-16</inkml:trace>
  <inkml:trace contextRef="#ctx0" brushRef="#br2" timeOffset="52889.025">4918 6576 111 0,'13'20'40'0,"-13"-20"1"16,21 8-2-16,3-10-35 16,17-3-1-16,5-8-1 15,11-2-2-15,5-5 1 16,2-3-2-16,-4-4 1 15,-3-1-1-15,-15-2 1 16,-11 1 0-16,-16 1 0 16,-15 2 0-16,-14 7 1 15,-10 7-1-15,-10 10 2 0,-7 9-1 16,-6 14 0-16,2 9 1 15,1 10 0-15,12 5 2 16,7 3-1-16,14-3-3 16,12-4 0-16,15-8 0 15,20-10 0-15,7-18-12 16,28 2-7-16,-14-29-6 15,28 10-3-15,-19-27-9 16,17 7-6-16,-1-12-1 16,3-1 3-16</inkml:trace>
  <inkml:trace contextRef="#ctx0" brushRef="#br2" timeOffset="53392.0539">6745 5861 87 0,'0'0'37'15,"7"-18"-1"-15,-7 18 3 16,2 13-29-16,-1 13-5 16,-5 8 2-16,4 8-3 15,-6 15 0-15,0 7 0 16,-2 8 0-16,-5 4-3 15,0 2-1-15,0-3 1 16,2-3-3-16,3-13-1 16,14-4-13-16,0-27-7 0,27-1-12 15,1-27-4-15,18-11-3 16,5-15 0-16</inkml:trace>
  <inkml:trace contextRef="#ctx0" brushRef="#br2" timeOffset="54173.0986">8142 6313 81 0,'2'-12'37'16,"-2"12"-1"-16,-9-26 0 15,-1 16-25-15,-13-10-5 16,1 8-1-16,-11-1-2 16,-2 7 0-16,-7 5 0 15,-1 7 1-15,-4 8-1 16,6 5 0-16,2 8-1 15,9 1 0-15,7 3-1 16,15 0 1-16,14-5-1 16,13-4-1-16,16-7 1 15,12-8 0-15,9-11-1 16,9-11 1-16,6-17-1 15,-2-7 1-15,1-12-1 0,-6-6 1 16,-9-5-1-16,-5-4 1 16,-12 2-3-16,-8 3 3 15,-8 6-2-15,-9 12-1 16,-6 9 0-16,-7 13 1 15,0 21-2-15,0 0 3 16,-18 40 2-16,7 5-2 16,-3 18 2-16,4 5 0 15,0 10 1-15,6-3-2 16,7-2 0-16,5-9-3 15,12-6-2-15,6-19-2 16,12-6-5-16,-3-24-7 16,19 0-5-16,-12-28-4 15,16 2-5-15,-12-16-5 0,3-5 0 16,-10-11 3-16</inkml:trace>
  <inkml:trace contextRef="#ctx0" brushRef="#br2" timeOffset="54345.1084">8918 6112 105 0,'0'0'38'15,"-11"8"1"-15,-4 10-1 16,3 13-27-16,-4 12-8 15,2 5-1-15,-1 2-1 16,3 0-1-16,6-4-1 16,4-11-2-16,8-3-5 15,-6-32-11-15,29 18-9 16,-13-31-12-16,13-5 1 15,-6-18-1-15,7-5 3 16</inkml:trace>
  <inkml:trace contextRef="#ctx0" brushRef="#br2" timeOffset="54472.1157">8974 5808 103 0,'0'0'32'0,"0"0"-10"16,15 12-20-16,-1 1-38 15,18 12 1-15,2-2-3 16</inkml:trace>
  <inkml:trace contextRef="#ctx0" brushRef="#br2" timeOffset="54924.1415">9626 6162 101 0,'-15'-3'38'0,"-17"-7"2"16,4 11-2-16,-20-1-31 15,4 10-1-15,-7 6-1 16,3 13 0-16,-1 1-2 15,7 6 0-15,6 2 0 16,9 1-1-16,14-5-1 16,16-6 2-16,18-7-3 15,15-12 0-15,10-8 0 16,6-6 0-16,5-11 0 15,1-7 0-15,-2-5 0 16,-9-3 0-16,-7-3-2 16,-10 3 2-16,-9-1-1 15,-10 8 0-15,-4 5 1 0,-6 9-1 16,-1 10 1-16,-11 7 0 15,-1 11 0-15,1 10 0 16,-3 8 0-16,3-1 0 16,3 2-1-16,5-3-1 15,7-2-1-15,9-14-2 16,16 0-9-16,-2-26-5 15,27 3-4-15,-11-26-5 16,26 2-4-16,-7-19-6 16,5-5 0-16,-4-13 2 15</inkml:trace>
  <inkml:trace contextRef="#ctx0" brushRef="#br2" timeOffset="55413.1695">10274 5675 95 0,'-25'35'41'0,"-7"6"1"16,7 16 0-16,-12 6-34 15,13 6-1-15,2 0-1 16,5-1-2-16,4-3 0 16,4-3-2-16,3-7-2 15,2-9 1-15,4-8-1 16,0-14-1-16,5-9 1 15,-5-15-1-15,14-3 1 16,-5-11-1-16,0-6 1 16,2-7-2-16,3-2 2 15,1-2-1-15,2 0 0 0,2 4 0 16,0 4 0-16,8 6 0 15,1 6 0-15,3 5 0 16,-2 8 0-16,-1 6 0 16,0 4 1-16,-3 7-1 15,-3 4 0-15,-6 3 1 16,-5 5-1-16,-9 1 1 15,-3 3 0-15,-6-1 0 16,-6-2 0-16,-4-4 1 16,-8-1-1-16,-3-8 1 15,-5-5-1-15,2-7 1 16,2-6-1-16,2-9-1 15,8-3-2-15,2-12-6 16,17 9-8-16,-4-18-5 16,26 14-4-16,-11-12-7 0,22 12-5 15,0-5-2-15,7 10 4 16</inkml:trace>
  <inkml:trace contextRef="#ctx0" brushRef="#br2" timeOffset="55826.193">10680 6323 108 0,'-28'2'39'16,"16"8"2"-16,-1-8-2 15,21 9-33-15,6-9-2 16,15 2-2-16,10-4 0 15,9-1-1-15,5-6 0 0,5-2 0 16,-5-4-1-16,-3-3 1 16,-9-4-1-16,-11-3 0 15,-14 0 0-15,-11-1 0 16,-10 0 0-16,-10 0-1 15,-7 7 1-15,-7 7 0 16,-8 10 0-16,-3 9 1 16,-6 8 0-16,6 10 0 15,-2 6 1-15,8 7 0 16,6-2-1-16,13-2 2 15,17-4-3-15,14-8 0 16,19-8-3-16,14-11 0 16,20-5-4-16,1-20-9 15,28 7-5-15,-16-25-4 0,19 9-5 16,-20-20-9-16,8-2-2 15,-16-11 3-15</inkml:trace>
  <inkml:trace contextRef="#ctx0" brushRef="#br2" timeOffset="56036.205">11647 5736 115 0,'-31'49'42'0,"-11"1"1"16,8 23-11-16,-3-4-25 15,4 7-2-15,2-5 0 16,8 1-5-16,3-4 0 15,3-10-2-15,10-5-2 16,1-19-8-16,18 0-9 16,-12-34-5-16,15 13-7 0,-10-26-7 15,9-5-1-15,-10-16 2 16</inkml:trace>
  <inkml:trace contextRef="#ctx0" brushRef="#br2" timeOffset="56194.2142">11288 6094 120 0,'-14'5'41'0,"17"8"0"15,-3-13-1-15,41 0-38 16,-2 0-4-16,1-14-12 16,18 17-12-16,-14-15-13 15,15 2-2-15,-11-2-1 0,9 6 0 16</inkml:trace>
  <inkml:trace contextRef="#ctx0" brushRef="#br2" timeOffset="56824.2502">11865 6252 101 0,'0'0'38'0,"0"0"1"15,12-2-1-15,11-5-34 16,8-6 0-16,13-3-1 15,5-4-1-15,4-5-1 0,-1 1 1 16,-1-2-1-16,-9-1 0 16,-8 4 0-16,-15 1-1 15,-9 3 0-15,-15 4 1 16,-11 4-1-16,-12 7 1 15,-8 5 0-15,-7 6 0 16,-4 9 0-16,-4 7 0 16,3 9 1-16,4 4-1 15,7 5 1-15,13 3-1 16,10-1-1-16,17-3 0 15,16-8-2-15,18-2-3 16,14-15-5-16,27 3-11 16,-7-25-4-16,24 5-8 15,-5-20-6-15,6 0-2 0,-12-13 3 16</inkml:trace>
  <inkml:trace contextRef="#ctx0" brushRef="#br2" timeOffset="57126.2675">12742 5942 108 0,'-38'-6'39'0,"4"16"0"15,-7-3 0-15,12 9-35 16,-3 2 0-16,10 3-2 16,11 0 0-16,15-3 0 15,14-4 0-15,13 0-1 16,13-5 0-16,11-2-1 15,1 2 1-15,3 0-1 16,-5 2 0-16,-10 5 0 16,-12 4 0-16,-16 8 0 0,-17 5 0 15,-15 5 0-15,-12 0 0 16,-10 2 1-16,-4-1-2 15,-1-3-2-15,10-1-8 16,-2-20-8-16,27 7-6 16,-3-22-9-16,29 2-6 15,6-13-3-15,20 3 3 16</inkml:trace>
  <inkml:trace contextRef="#ctx0" brushRef="#br2" timeOffset="57268.2755">13262 6475 123 0,'-14'0'41'0,"-1"0"-3"15,1-2-16-15,-4-32-48 16,18 34-14-16,-28-27-1 16,20 15-3-16,-2-5 1 15</inkml:trace>
  <inkml:trace contextRef="#ctx0" brushRef="#br3" timeOffset="62070.5503">2893 7038 82 0,'8'-15'35'0,"3"7"-2"15,-3-4 0-15,8 6-27 16,-5-2-1-16,7 8-2 15,0 0-1-15,5 7 0 16,-5 5 0-16,8 4-1 16,5-2 1-16,8 3-1 15,9-3 1-15,12-3-1 16,11-6 0-16,9-4 0 15,12-7 0-15,15-4 0 16,11-6 0-16,7-4-1 16,4 1 0-16,3-1 0 15,6 2 0-15,0 1 0 16,3 6 0-16,-7 5-1 15,-2 4 1-15,-3 3 0 16,1 4-1-16,2 0 1 0,-1 5 0 16,-4 0-1-16,2-1 1 15,4 2-1-15,4-3 1 16,6 0 0-16,2-4-1 15,2 0 1-15,3-2 0 16,11-3 0-16,2 0 0 16,5-2 0-16,-1 1 0 15,5 2 1-15,1 0-1 16,-1 4 0-16,-1 0 1 15,-7 3-1-15,2 2 0 16,-5 3 1-16,-6-2-1 16,-3 3 1-16,-4-3-1 15,4 1 0-15,1-2 1 16,-1-3-1-16,-4 1 0 0,2-4 1 15,5 1-1-15,-4-3 0 16,-2 1 0-16,-3-1 1 16,-3 0-1-16,2 0 0 15,0-2 0-15,-4 0 1 16,-8-1-1-16,4-2 0 15,-4 0 1-15,3-2-1 16,-6-3 0-16,-4 0 1 16,-6-3 0-16,-4 0-1 15,-2-3 1-15,-8 2 0 16,-5-5-1-16,-8 2 1 15,-9 0 0-15,-7 1 0 16,-9-1-1-16,-10 2 1 0,-11 5-1 16,-12 0 0-16,-8 4 1 15,-11-1 0-15,-16 6-1 16,16-5 0-16,-16 5 1 15,0 0-1-15,0 0 0 16,0 0 0-16,0 0 0 16,0 0 0-16,13 4-2 15,-13-4-1-15,13 12-7 16,-13-12-25-16,0 0-2 15,0 0-1-15,0 0-1 16</inkml:trace>
  <inkml:trace contextRef="#ctx0" brushRef="#br4" timeOffset="66108.7813">2687 7799 94 0,'-4'-15'35'16,"4"15"0"-16,-12-20 1 0,12 20-30 16,0 0-3-16,0 0 0 15,-12 11-1-15,11 14 0 16,-1 7 0-16,4 13 0 15,-2 11-1-15,3 7-1 16,-5 6 1-16,-1 3-2 16,3-1-2-16,-6-10-4 15,11 5-22-15,-11-28-8 16,11-7 0-16,-7-18-1 15</inkml:trace>
  <inkml:trace contextRef="#ctx0" brushRef="#br4" timeOffset="66635.8114">2476 7799 101 0,'-21'-27'36'0,"4"-5"2"15,18 8-1-15,7-12-31 16,20 12-3-16,15-4 0 15,10 4 0-15,5 5-1 16,11 4 0-16,-6 7-1 16,0 7 0-16,-6 7-1 15,-5 7 1-15,-11 4-1 16,-6 7 1-16,-8 8-1 15,-7 4 0-15,-9 7 0 16,-5 3 0-16,-4 5 0 16,-8 3 1-16,-3 2-2 15,-2-4 1-15,-1-3 0 0,2-9-1 16,1-6 1-16,3-7-1 15,6-11 1-15,0-16-1 16,13-7 1-16,5-12 1 16,4-7-1-16,2-4 1 15,4-6 0-15,2-4 0 16,-2 1 0-16,-1 3 0 15,-5 8-1-15,-5 7 1 16,-6 8-1-16,-11 13 1 16,14 9-1-16,-11 8 1 15,-7 9-1-15,3 10 0 16,0 3-1-16,3 3 0 0,5-2-2 15,2-7-1-15,12 1-2 16,-1-18-7-16,18 5-20 16,-10-21-6-16,14-3 1 15,-9-14-1-15</inkml:trace>
  <inkml:trace contextRef="#ctx0" brushRef="#br4" timeOffset="66823.8222">3613 7916 107 0,'-21'-8'37'16,"13"19"1"-16,-8 1-2 15,9 13-32-15,-5 2-1 16,3 6-3-16,3 0 0 16,6-1 0-16,2 1-2 15,3-10-3-15,11 0-12 0,-3-23-21 16,11-3 1-16,-5-19 0 15,7-3-1-15</inkml:trace>
  <inkml:trace contextRef="#ctx0" brushRef="#br4" timeOffset="66976.8309">3573 7580 103 0,'-15'-11'35'16,"4"3"-1"-16,11 8-7 15,18-2-60-15,3-3 0 16,17 5-2-16,2-3-1 15</inkml:trace>
  <inkml:trace contextRef="#ctx0" brushRef="#br4" timeOffset="67294.8491">4161 7626 89 0,'-5'25'35'0,"-14"-14"1"16,0 8 1-16,-11-2-30 16,5 8 0-16,-5-5-2 15,8 5-2-15,-1-5 0 16,16 1 0-16,5-6-1 15,11-2 0-15,10-5-2 16,7-5 1-16,7-2 0 16,1 1-1-16,0-2 1 15,-2 2 0-15,-6 4-1 16,-9 4 1-16,-12 6-1 0,-10 6 0 15,-10 6 1-15,-9 5-1 16,-5 2 0-16,-2-4-2 16,3-1-1-16,2-8-5 15,19 2-10-15,-2-23-21 16,20-1 1-16,3-16-1 15,19 0-1-15</inkml:trace>
  <inkml:trace contextRef="#ctx0" brushRef="#br4" timeOffset="72389.1405">5402 7431 79 0,'14'-13'37'0,"-14"13"-3"15,0 0 3-15,17-1-28 16,-17 1-4-16,0 0-1 16,0 0-1-16,-7 17 0 15,3-2-1-15,1 11 0 0,-3 6-1 16,-2 11 0-16,-1 10-1 15,-2 6 1-15,1 5-1 16,-1 1-1-16,5-3-2 16,1-10-6-16,14 1-28 15,-9-15 0-15,10-5 0 16,-2-15-2-16</inkml:trace>
  <inkml:trace contextRef="#ctx0" brushRef="#br4" timeOffset="72602.1527">5289 7901 98 0,'-22'-9'38'0,"-2"-6"-1"16,11 6-2-16,4-7-31 0,10 2 0 15,8-3-2-15,10-1-1 16,6 1-1-16,10 1-1 15,9 3-2-15,2-3-6 16,17 10-26-16,-10-4-3 16,10 10 1-16,-9-8-1 15</inkml:trace>
  <inkml:trace contextRef="#ctx0" brushRef="#br4" timeOffset="72988.1747">5792 7792 87 0,'-22'24'36'0,"4"-11"-1"16,16-2 2-16,2-11-33 15,20-2 0-15,5-13-1 16,8-2-1-16,5-5 0 15,2-1-1-15,-3-4 1 16,-3 2-2-16,-5-1 1 16,-12 7 0-16,-10 2-1 15,-8 6 1-15,-10 7-1 16,-10 7 1-16,-12 9 0 15,-1 8 0-15,-6 8 1 16,3 7 0-16,-1 5-1 16,9 0 1-16,7 1-1 15,11-3 1-15,15-8-2 16,12-10-1-16,15-7-1 0,8-11-3 15,16 1-7-15,-4-18-24 16,18 3-2-16,-7-11-1 16,6 4 1-16</inkml:trace>
  <inkml:trace contextRef="#ctx0" brushRef="#br4" timeOffset="73684.2144">6371 7757 96 0,'-22'4'36'0,"9"6"0"15,-5-4 1-15,6 15-32 16,-2-6-3-16,0 5 1 15,4 2-1-15,2 5 0 16,-3-3 0-16,7 1 0 16,2-4 0-16,4-4 0 0,5-5 0 15,4-9-1-15,7-10 0 16,5-10 0-16,3-7 0 15,6-6-1-15,-1-7 1 16,-2 0-1-16,0-1 0 16,-5 7 0-16,-3 4 0 15,-6 14 0-15,-5 11 0 16,-10 2 0-16,10 30-1 15,-7 0 0-15,3 5-1 16,3 1 0-16,9 3-2 16,1-9-2-16,15 0-4 15,-4-20-7-15,19 5-20 16,-6-17 0-16,8 0-1 0,-13-14 3 15,6 1 24-15,-15-10 7 16,-6-1 6-16,-6 2 10 16,-20-9 20-16,1 7 3 15,-15-5 0-15,2 10 2 16,-14-3-24-16,6 19-4 15,-7 2-2-15,2 14-2 16,0 10 0-16,2 10-1 16,3 7 0-16,4 2-1 15,7 2-1-15,10-4-1 16,10-8 1-16,14-8-1 15,10-15 0-15,12-12 0 16,8-14-1-16,6-13 1 16,1-10 0-16,-3-11-1 0,-6-5 0 15,-7-2 0-15,-8 5 1 16,-13 2-2-16,-9 12 1 15,-12 9-1-15,-7 18 1 16,-8 15 0-16,-3 16-1 16,-3 14 1-16,0 11-2 15,1 8 0-15,7 5-1 16,5-2-3-16,15 6-6 15,-2-22-13-15,25 6-12 16,-2-21-2-16,14-4 0 16,-1-14 1-16</inkml:trace>
  <inkml:trace contextRef="#ctx0" brushRef="#br4" timeOffset="73976.2312">7500 7704 108 0,'-29'4'38'0,"3"14"2"16,-9-4-2-16,5 7-34 15,9 1-1-15,12 0-1 16,4-1-1-16,14-3 0 16,10-4 0-16,6-3 0 15,8-1-1-15,0-1 1 16,-1-1-1-16,-8 0 0 15,-4 3 0-15,-10 3 1 16,-10 4-1-16,-11 2-1 16,-7 3 0-16,-5 3 1 15,1-2-2-15,-1-6-5 16,11 6-14-16,-5-20-15 0,17-4-5 15,0 0 1-15,16-19-1 16</inkml:trace>
  <inkml:trace contextRef="#ctx0" brushRef="#br4" timeOffset="74472.2596">8621 7467 86 0,'15'-15'35'16,"-15"15"1"-16,10-3 0 0,-17 15-30 15,4 17-1-15,-8 6-1 16,2 15-1-16,-6 9-1 16,0 8 1-16,-1 1-2 15,2 7 0-15,4-3 0 16,5-4-2-16,7-9-1 15,4-13-5-15,13 0-16 16,-5-21-14-16,12-7-1 16,-7-20 1-16,6-5-1 15</inkml:trace>
  <inkml:trace contextRef="#ctx0" brushRef="#br4" timeOffset="74894.2837">8485 7852 102 0,'-30'-7'37'0,"11"11"2"16,5-4-2-16,30 5-32 15,3-4-1-15,19 0-1 16,12-4-1-16,12-2-1 16,4-4 1-16,4-2-1 15,2 0 0-15,-7 0-1 16,-11 1 1-16,-10 5-1 15,-11-1 1-15,-13 7 0 16,-20-1-1-16,3 15 1 16,-16-2 0-16,-6 5 0 15,-3 5 0-15,-3 6 0 16,2 5-1-16,1 2 1 15,8-1-1-15,8 1 0 0,11-5 0 16,8-6 0-16,11-6-1 16,9-10 1-16,5-13 1 15,4-8 0-15,-2-10-1 16,-2-7 1-16,-4-3-2 15,-11-5 1-15,-9 1-2 16,-13-3 0-16,-9 9-4 16,-11-5-7-16,7 25-10 15,-22-8-10-15,12 16-6 16,-7-1 0-16,16 10-1 15</inkml:trace>
  <inkml:trace contextRef="#ctx0" brushRef="#br4" timeOffset="75516.3193">10296 7736 83 0,'10'-12'37'0,"-12"-3"-2"16,2 15 2-16,-25-15-31 15,9 18 1-15,-12-2-1 16,2 10-1-16,-4 5-1 15,-1 7 1-15,0 4-2 16,8 5 1-16,2 1-2 16,11 3 0-16,4-3 0 15,13-1-1-15,8-6 0 16,10-7-1-16,9-7 1 15,8-8-1-15,2-10 0 0,2-8 1 16,-3-7-1-16,-2-5 1 16,-9-6-1-16,-8-2-1 15,-10-1 0-15,-12 1 0 16,-6 2-1-16,-8 2 0 15,-4 7-1-15,-1 6 0 16,0 8-1-16,4 3-1 16,10 17-4-16,3-11-11 15,12 23-10-15,4-9-7 16,18 8 0-16,-2-7-1 15</inkml:trace>
  <inkml:trace contextRef="#ctx0" brushRef="#br4" timeOffset="75793.3352">11031 7719 87 0,'-11'-25'37'15,"5"11"-1"-15,-16-6 2 16,2 11-30-16,-12 6-2 15,-2 14 0-15,-9 4-1 16,-2 9-1-16,0 5-1 16,4 4 0-16,7 1-1 15,8-2-1-15,17 0-1 16,12-9-1-16,22-4-2 15,11-10-4-15,23 5-16 0,-10-15-14 16,22 6-1-16,-6-13-2 16,8 3 0-16</inkml:trace>
  <inkml:trace contextRef="#ctx0" brushRef="#br4" timeOffset="76063.3506">11401 7662 93 0,'-15'0'37'16,"-12"-3"3"-16,4 17-3 16,-14-2-28-16,8 9-1 15,-7 3-2-15,5 6-2 16,3 0 0-16,5 2-2 0,8-3 0 15,10-3-2-15,12-5-2 16,10-7 0-16,13-6-3 16,5-10-3-16,20 6-12 15,-9-19-12-15,14 7-8 16,-4-12 1-16,6 5-1 15</inkml:trace>
  <inkml:trace contextRef="#ctx0" brushRef="#br4" timeOffset="76560.379">11827 7687 71 0,'-12'2'36'0,"12"-2"-1"15,0 0-1-15,0 0-22 16,-12-16-1-16,12 16-4 16,0 0-1-16,0 0-1 15,-19 8-1-15,12 7-1 16,-6 8 0-16,-3 5 0 15,-1 2 0-15,-1 3-1 16,6 0 0-16,1-2 0 16,10-8-1-16,6-6 0 15,14-11 0-15,10-11 0 16,9-9-1-16,6-8 0 0,6-8 0 15,1-3 0-15,2-6 0 16,-6 3 1-16,-10 3-1 16,-8 5 0-16,-9 8 0 15,-10 11 0-15,-10 9 0 16,-9 14 0-16,-6 8 0 15,0 3 0-15,0 8 0 16,6-1 0-16,2 4-1 16,4-9-2-16,13 0-1 15,6-13-2-15,18 5-10 16,-7-23-6-16,23 7-7 15,-14-18-6-15,15 2-3 16,-11-12-1-16,3 5 3 16</inkml:trace>
  <inkml:trace contextRef="#ctx0" brushRef="#br4" timeOffset="76853.3958">12448 7700 98 0,'0'0'38'15,"-11"1"0"-15,7 15 0 16,-12 8-33-16,6 5-1 16,-5 4-1-16,0 5-1 15,-1 4 0-15,4-1 0 16,-1-5 0-16,4-4-1 15,1-6 1-15,7-9-1 16,1-17 1-16,0 0-1 16,22-14 0-16,-8-8-1 15,1-6 1-15,5-9 0 16,0-6 0-16,3-3 0 15,0 0 0-15,0 3-1 0,3 4 0 16,-2 5-1-16,0 8-2 16,-2-2-7-16,12 24-10 15,-13-14-5-15,20 23-8 16,-11-12-8-16,16 7-1 15,-2-5 2-15</inkml:trace>
  <inkml:trace contextRef="#ctx0" brushRef="#br4" timeOffset="77289.4207">13583 7581 93 0,'9'-9'39'16,"-9"-3"0"-16,0 12-1 16,0 0-32-16,0 20-1 0,-11 0-2 15,-3 8-1-15,-1 9-1 16,-1 3 0-16,-2 4-2 15,7-3 0-15,6 0-4 16,-2-14-9-16,24 4-16 16,-5-19-9-16,15-4 0 15,-3-14-1-15</inkml:trace>
  <inkml:trace contextRef="#ctx0" brushRef="#br4" timeOffset="77701.4442">13796 7470 101 0,'0'0'38'0,"0"0"1"0,21 15-3 16,-21-15-33-16,11 22 1 15,-7-5 0-15,1 6-1 16,-7 4-1-16,0 9 0 15,-2-1 0-15,-4 5-1 16,-2-2 0-16,-1 0 0 16,2-6 0-16,2-4 0 15,4-10-1-15,7-8 1 16,6-7-1-16,6-10 0 15,9-9 1-15,1-7-1 16,6-7 0-16,1-3 0 16,4-4 1-16,-4 3-1 0,-3 2 0 15,-2 4 1-15,-8 6-1 16,-1 6 1-16,-5 9-1 15,-4 7-1-15,-10 0-1 16,14 24-2-16,-5 3-5 16,-5-10-9-16,15 21-7 15,-14-20-6-15,20 12-9 16,-3-11-2-16,15-2 2 15</inkml:trace>
  <inkml:trace contextRef="#ctx0" brushRef="#br4" timeOffset="78520.4911">15032 7531 80 0,'1'-12'37'0,"-5"-5"-1"16,4 17 2-16,-13-10-31 15,13 10-1-15,-16 22-2 16,8 2 0-16,-3 5-1 15,1 10 0-15,-1 2 0 16,3 3 0-16,1-1-1 16,6-2 0-16,2-9-1 15,10-8 0-15,6-12 0 16,10-11 0-16,8-15 0 15,5-11 0-15,7-11-1 16,1-6 1-16,0-5 0 16,-5-4-1-16,-2 6 1 0,-10 4-1 15,-6 11 0-15,-11 9-1 16,-14 21 1-16,0 0 0 15,-10 35-1-15,-9 8 1 16,-6 16 0-16,-5 12 0 16,-4 12 1-16,-1 7-1 15,1 3 1-15,5-1-2 16,1-3 2-16,3-5-1 15,2-8 1-15,3-7-1 16,5-15 1-16,1-12 0 16,0-13 0-16,0-16 0 15,14-13 0-15,-14-34 0 16,16-6 1-16,3-15-2 15,8-13 0-15,6-13 0 16,6-5-1-16,5-1 0 0,5 4-1 16,2 3 0-16,2 8-1 15,-1 8-2-15,3 16-2 16,-6 2-6-16,16 25-6 15,-21-9-4-15,20 24-5 16,-13-11-8-16,9 12-2 16,-4-5 3-16</inkml:trace>
  <inkml:trace contextRef="#ctx0" brushRef="#br4" timeOffset="80138.5837">15797 7516 87 0,'-13'-18'37'15,"13"18"0"-15,-25-9 1 0,11 11-24 16,-8 4-9-16,1 12 0 15,-3 4-2-15,2 11 1 16,-5 4-1-16,7 6-1 16,2-3 0-16,6 3 0 15,7-6 0-15,7-7-1 16,9-7-1-16,10-14 0 15,8-8 0-15,5-10-1 16,5-10 0-16,3-10 0 16,-1-6-1-16,-1-4 0 15,-7-1 1-15,-6-1-1 16,-8 5 1-16,-10 4 1 15,-8 8 0-15,-7 4 0 16,-3 8 1-16,-3 4-1 0,1 5 1 16,11 3 0-16,0 0-1 15,4 13 1-15,15-7-1 16,5 2 1-16,8-1 0 15,1 0 0-15,5 0 0 16,-1 1 0-16,-3-3 1 16,-5 2-1-16,-6-2-1 15,-4 2 1-15,-5-4 0 16,-14-3-1-16,9 9 0 15,-9-9 0-15,-5 18 1 16,-3-3-1-16,-1 3 0 16,-2 6 1-16,1 2 0 15,1 1-1-15,2 1 1 16,4-5 0-16,8-4 0 0,5-7 0 15,9-9-1-15,8-11 1 16,5-10 1-16,3-5-2 16,7-9 0-16,-3-3 0 15,1-2 0-15,-5 1 0 16,-2 3 0-16,-11 6 0 15,-7 7 0-15,-6 10 0 16,-9 10 0-16,-6 10 0 16,-4 8 0-16,-4 9 0 15,-1 5 0-15,1 2 0 16,6 3-3-16,3-5-1 15,12 0-2-15,4-15-5 16,22 7-6-16,-6-26-3 16,26 10-2-16,-11-27-2 0,19 11-2 15,-18-20-5-15,10 3-4 16,-7-4 6-16,-12-5 6 15,-4 13 36-15,-15-13 5 16,10 19 3-16,-23-11 3 16,9 18 9-16,-16-4 4 15,5 12 2-15,-13 2-2 16,9 10-31-16,-12 4-3 15,0 12 0-15,-6 3-1 16,1 9 1-16,-2-1-1 16,1 4 0-16,1-5-1 15,6-1 1-15,5-7-1 16,3-8 0-16,7-12 0 0,0-10-1 15,23-10 2-15,-1-9-2 16,6-9 0-16,3-7 0 16,3-4 0-16,3-3 0 15,1 4 0-15,-4 0 0 16,-4 12 0-16,-2 3 0 15,-5 12 0-15,-7 7-2 16,-3 10 1-16,-4 5 0 16,-3 7-2-16,-3 2 0 15,5 5-1-15,-4-3-2 16,9 4-2-16,-2-16-5 15,19 13-6-15,-11-22-1 16,26 12-5-16,-14-21-3 16,17 3-7-16,-7-9 0 0,7 0 4 15,-8-4 27-15,-8-5 15 16,3 9 5-16,-25-15 5 15,8 18 8-15,-24-10 7 16,0 11 1-16,-19-4 2 16,5 16-23-16,-16-6-8 15,3 12-2-15,-5 3-2 16,1 9-1-16,2-1 0 15,7 8-1-15,5-1 0 16,9 0 0-16,8-2-1 16,8-6 1-16,10-4-2 15,9-7 0-15,7-8 0 16,4-6 0-16,2-7 0 15,5-7 0-15,-1-3 0 16,-4-2 0-16,-1-2 0 0,-4 2 0 16,-4 5 0-16,-6 3-2 15,-8 12 0-15,-11 6 1 16,1 20 0-16,-12 9 0 15,-9 14 0-15,-6 10 0 16,-8 13 0-16,-3 10 2 16,-4 6-1-16,-3 2 0 15,4-1 0-15,0-6-1 16,7-8 1-16,4-11 0 15,9-13 0-15,5-17-1 16,7-16 1-16,8-12 1 16,8-21 0-16,4-9-1 15,5-13 1-15,4-10 0 16,6-13-1-16,4-6 0 0,2-1-1 15,4 2 0-15,-2 7-2 16,-2 7-1-16,5 19-6 16,-13-6-7-16,16 32-2 15,-13-13-2-15,22 25-7 16,-8-13-4-16,26 6-8 15,15-6 2-15,18-8 5 16</inkml:trace>
  <inkml:trace contextRef="#ctx0" brushRef="#br4" timeOffset="81172.6428">18448 7590 98 0,'0'0'36'0,"2"-21"1"15,-2 21-1-15,0 0-31 16,0 0-1-16,-12-2-2 0,6 17 1 15,-3 5 0-15,-3 8-1 16,-3 8 0-16,1 4 1 16,-6 4-2-16,5 4 2 15,-1-7-2-15,4-3 0 16,2-8 0-16,3-8 0 15,7-10 0-15,0-12 0 16,17-7-1-16,-2-12 1 16,3-8 0-16,2-6-1 15,1-7 1-15,-1-6-1 16,-3-3 0-16,0-1 0 15,-2 1 1-15,3 4-2 16,-3 8 2-16,1 5-2 16,1 10 1-16,2 7 0 0,3 8 0 15,1 9 0-15,1 8-1 16,2 7 1-16,-3 5 0 15,-1 4-1-15,-3 4 1 16,-5 7 0-16,-6 0-1 16,-8 2 0-16,-7 1 0 15,-11-5 1-15,-3 1-1 16,-5-5 1-16,-7-4 0 15,0-5 0-15,-1-6-1 16,4-6 1-16,-1-4 0 16,6-3 0-16,5-3 0 15,1 0 0-15,2 3 0 16,3 6 0-16,-2 6 1 0,-3 11 0 15,-4 13 0-15,-1 9 0 16,-5 8 0-16,-3 9-1 16,0 3 0-16,3-2-2 15,6-3-1-15,3-13-6 16,17-3-5-16,-3-26-6 15,28 0-4-15,-6-34-5 16,27-6-8-16,0-16-1 16,14-9 2-16</inkml:trace>
  <inkml:trace contextRef="#ctx0" brushRef="#br4" timeOffset="81931.6863">18949 7662 110 0,'0'0'37'16,"1"13"2"-16,-1-13-3 16,13 6-34-16,4-2 1 15,11-2 0-15,1-3-1 16,8-3 0-16,2-4-1 15,5-4 0-15,0-5 0 16,-4-3 0-16,-3-3-1 16,-6-2 1-16,-8 0-1 15,-6 2 1-15,-13 0-1 16,-7 6 0-16,-11 3 1 15,-6 8-1-15,-9 7 0 16,-7 8 1-16,-4 11-1 0,-3 9 1 16,-2 5 0-16,5 7 0 15,8 0 0-15,13 2 0 16,11-4-1-16,15-5 0 15,17-8-2-15,16-9 0 16,18-6-3-16,7-12-3 16,19 4-8-16,-9-20-5 15,20 10-7-15,-20-20-4 16,7 11-6-16,-17-10 1 15,-5 6 3-15,-18-2 34 16,-19-8 11-16,0 15 6 16,-28-16 7-16,7 18 8 15,-23-9 5-15,0 13 2 0,-10-6-1 16,3 12-32-16,-10 4-1 15,-2 10-1-15,-2 10 0 16,3 8-1-16,-3 7 0 16,10 2-1-16,-1 3 0 15,14-1 0-15,5-2 0 16,14-7-2-16,11-8 0 15,13-12 0-15,12-10 0 16,6-11 0-16,6-6-4 16,1-12 0-16,0-1-1 15,-6-10-2-15,0 8-4 16,-22-13-6-16,2 20-3 15,-26-12-3-15,4 25 12 16,-20-1 4-16,-3 12 4 0,-7 6 2 16,-2 3 4-16,8 10 4 15,1-3-3-15,9 0-9 16,13-16-21-16,0 14-5 15,17-12-3-15,8-8 0 16</inkml:trace>
  <inkml:trace contextRef="#ctx0" brushRef="#br4" timeOffset="82840.7383">20095 7614 94 0,'0'0'37'0,"0"0"0"16,0 0 2-16,0 0-32 15,0 0-3-15,-2 22 1 16,-6-1-2-16,-1 7 0 16,-3 4 0-16,1 6 0 15,-7 2-1-15,6 2-1 16,-2-3 1-16,5-2-1 15,-1-6 0-15,7-8-1 16,-2-7 1-16,5-16-1 16,13 6 0-16,-3-18 1 15,4-5-1-15,0-8 0 16,2-7 0-16,1-4 0 15,2-9 0-15,0-1 0 16,1-3 1-16,3 0-2 0,0 5 1 16,1 2 0-16,4 8 0 15,1 5 0-15,3 10 0 16,0 8 1-16,-2 10-2 15,0 8 2-15,-3 4-2 16,-3 8 1-16,-6 3 0 16,-4 6 0-16,-8 1-1 15,-7 5 1-15,-8-1-1 16,-11 1 1-16,-4-3-1 15,-8-2 1-15,-4-1 0 16,-4-6 0-16,-3-1 0 16,-1-3 0-16,3-4 0 15,3-3 0-15,5-3 0 16,1-1 0-16,6 0 0 0,7 1 1 15,3 4-1-15,2 8 1 16,0 8-1-16,1 7 0 16,-3 9 0-16,-1 8 0 15,-3 5 0-15,-1-1-2 16,3-1 1-16,3-12-4 15,8-1-4-15,1-30-7 16,33 0-5-16,-7-34-4 16,37-1-3-16,-5-24-7 15,25-12-4-15,7-15 2 16</inkml:trace>
  <inkml:trace contextRef="#ctx0" brushRef="#br4" timeOffset="83073.7516">21034 7072 120 0,'-19'24'41'0,"-16"6"0"16,4 20-1-16,-11 3-37 16,8 13-1-16,4 5 0 15,1 10-1-15,3 0-1 16,6-1-2-16,3-3 0 15,3-11-2-15,12 1-10 16,-7-26-7-16,22 0-7 16,-9-25-12-16,18-5 0 15,-3-18-1-15,7-6 2 16</inkml:trace>
  <inkml:trace contextRef="#ctx0" brushRef="#br4" timeOffset="83418.7713">20879 7748 106 0,'-4'15'39'15,"4"-15"2"-15,10 14-1 16,13-15-36-16,9 0 0 16,9-8 0-16,9-2-1 15,3-8-1-15,2 0-1 16,1-8 0-16,-3-1 0 15,-7-7-1-15,-12 0-1 16,-8 2 1-16,-15 5 0 16,-15 9 1-16,-16 7-1 15,-12 14 1-15,-16 16 0 0,-4 13 0 16,-3 13 1-16,2 6-1 15,8 7 2-15,10-2-3 16,14-2 0-16,19-4-2 16,15-14-1-16,19-1-10 15,2-26-5-15,27 6-5 16,-13-28-7-16,27 5-4 15,-9-18-9-15,8-2 1 16,-1-11 2-16</inkml:trace>
  <inkml:trace contextRef="#ctx0" brushRef="#br4" timeOffset="84980.8607">22366 7695 69 0,'5'-18'36'15,"-4"5"0"-15,-16-3-3 16,2 13-22-16,-17-7 0 15,-1 16-1-15,-14-4-3 16,-2 11-2-16,-6-2-1 16,3 7-1-16,0-1 0 15,7 6 0-15,10-1-1 16,11 3 0-16,10 1-1 0,12-1 1 15,11 1-1-15,8-1 0 16,9-3 0-16,5-4-1 16,4-5 1-16,2-7-1 15,3-11 1-15,-2-8 0 16,1-10-1-16,-2-3 1 15,-2-12-1-15,-1 0 1 16,-4-5-1-16,-2 4 1 16,-5 1-1-16,-4 6 0 15,-4 9 0-15,-6 13 0 16,-11 10 0-16,-4 18 0 15,-5 11 0-15,-6 5 0 16,0 6 0-16,1-1-1 16,5 4-1-16,5-10-1 15,15-4-3-15,7-18-6 0,30 4-8 16,-5-29-5-16,25 9-5 15,-7-18-9-15,17-3 0 16,-5-12 1-16</inkml:trace>
  <inkml:trace contextRef="#ctx0" brushRef="#br4" timeOffset="85356.8821">23098 7534 111 0,'-22'4'39'16,"1"16"0"-16,-9-3-3 15,3 12-32-15,1 3-1 16,5 6 0-16,-2 4-2 15,7 0 2-15,2-1-2 16,7-7 0-16,7-5 1 0,7-7-1 16,7-9-1-16,4-10 1 15,5-10-1-15,4-8 1 16,3-7-1-16,0-5 0 15,0-7 1-15,-3-1-1 16,-4-1 0-16,-1 2-1 16,-7 4 1-16,-3 7 1 15,-5 9-1-15,-7 14 0 16,0 0 0-16,-2 18-1 15,-3 5 0-15,4 4-2 16,2 8 0-16,5-6-2 16,10 8-5-16,-1-16-7 15,24 12-6-15,-11-23-5 0,24 9-6 16,-10-15-3-16,10 0-1 15,-7-10 3-15</inkml:trace>
  <inkml:trace contextRef="#ctx0" brushRef="#br4" timeOffset="85748.9046">23617 7671 72 0,'-14'-23'38'0,"-9"0"0"16,-3 13 1-16,-14-1-11 16,3 21-21-16,-7 8-1 15,2 13-1-15,-3 4-1 16,9 7-1-16,8-1 0 15,15-3 0-15,13-6-2 16,20-10 1-16,15-12-1 0,13-11 0 16,11-14-1-16,9-11 1 15,4-12 0-15,2-8-1 16,-7-7 2-16,-7-4-2 15,-6-2 0-15,-9-1 0 16,-11 3 0-16,-10 10 0 16,-13 10 0-16,-11 14 0 15,-10 15 0-15,-8 15 0 16,-8 16 0-16,-2 12 0 15,2 16-3-15,-2 2 0 16,10 7-2-16,8-4 0 16,18 5-9-16,0-20-5 15,30 10-3-15,-6-30-5 16,24 9-3-16,-8-21-7 15,12-2-1-15,-2-15 2 0</inkml:trace>
  <inkml:trace contextRef="#ctx0" brushRef="#br4" timeOffset="85957.9165">24392 7660 117 0,'-15'12'39'0,"-8"2"2"16,8 16-6-16,-7 2-32 15,-2 5 0-15,5 1 0 16,1 3-2-16,5-5-1 15,8-1-1-15,9-12-2 16,-4-23-6-16,32 25-10 16,-19-37-10-16,20 3-11 15,-9-19 1-15,7 3-1 0,-10-17 2 16</inkml:trace>
  <inkml:trace contextRef="#ctx0" brushRef="#br4" timeOffset="86078.9234">24413 7444 106 0,'-2'-22'37'16,"2"3"-3"-16,4 3-19 15,8 9-50-15,11-7-1 16,13 6-2-16,2-8 0 16</inkml:trace>
  <inkml:trace contextRef="#ctx0" brushRef="#br4" timeOffset="86288.9354">24941 7196 118 0,'-31'39'39'0,"-12"2"2"16,6 24-4-16,-8 1-33 15,8 11-1-15,0 1-1 16,7 3-1-16,8-8-2 16,9-9-2-16,14 3-11 15,-10-31-12-15,24-1-13 16,-12-22-2-16,11-6 0 15,-14-7 0-15</inkml:trace>
  <inkml:trace contextRef="#ctx0" brushRef="#br4" timeOffset="86446.9444">24619 7598 124 0,'17'-9'43'16,"-2"-6"0"-16,19 9-3 16,-4 0-40-16,18-13-13 15,26 19-12-15,-18-18-15 16,14 12-3-16,-8-6 1 15,6 6-3-15</inkml:trace>
  <inkml:trace contextRef="#ctx0" brushRef="#br4" timeOffset="87316.9942">1428 9023 78 0,'0'0'37'0,"0"0"-1"16,0 0 1-16,0 12-22 15,0 10-10-15,-2 0-2 16,4 10-1-16,-2 4-1 16,1 9 1-16,-2 0-2 15,1 2 0-15,0 0-3 16,0-13-6-16,10-1-23 15,-5-19-5-15,10-12 1 0,-1-25-2 16</inkml:trace>
  <inkml:trace contextRef="#ctx0" brushRef="#br4" timeOffset="87496.0045">1480 8714 100 0,'-29'-2'36'15,"-2"1"-1"-15,15 14-2 16,5-3-32-16,11-10-3 15,20 24-6-15,3-24-13 16,21 9-14-16,7-6 1 16,17 4-2-16,2-6 1 15</inkml:trace>
  <inkml:trace contextRef="#ctx0" brushRef="#br4" timeOffset="87812.0226">2091 8894 101 0,'-13'3'35'15,"1"9"2"-15,-12-13-8 16,7 14-21-16,-8-2-3 15,4 4-2-15,-2 3 0 16,7 2-1-16,1-1 0 16,8 2-1-16,8-5 1 15,7-1-1-15,8-6 0 16,4-2 0-16,4-3-1 15,3 2 1-15,-4 0-1 16,-3 3 0-16,-7 5 1 0,-6 3-1 16,-12 4 0-16,-5 8 0 15,-10 3 0-15,-3-1 0 16,-3 3-1-16,0-7-2 15,7 1-4-15,-4-20-12 16,25 7-12-16,-2-15-8 16,20-22 1-16,3-7-3 15</inkml:trace>
  <inkml:trace contextRef="#ctx0" brushRef="#br4" timeOffset="88360.054">3290 8956 85 0,'0'-13'35'15,"-9"-5"0"-15,9 18 2 16,-34-17-28-16,11 21-2 15,-11 1-2-15,-4 13-1 16,-4 7-1-16,0 12 0 16,1 1 0-16,5 3-2 15,8-3 0-15,7 1 1 16,14-4-3-16,13-6 0 15,17-5-4-15,11-13-4 16,29 7-19-16,-4-17-9 0,19 3 0 16,-3-13-2-16,12-2 2 15</inkml:trace>
  <inkml:trace contextRef="#ctx0" brushRef="#br4" timeOffset="88773.0776">3813 8924 86 0,'-11'-17'36'0,"-13"0"1"15,4 14 1-15,-11 3-26 16,2 11-6-16,-4 6 0 16,-1 10-1-16,0 5 0 15,0 7-2-15,3 1 0 16,5-3-1-16,8-2 1 15,11-6-1-15,9-6-1 0,12-11 0 16,11-13 0-16,14-11 0 16,5-9-1-16,5-6 0 15,5-6 1-15,-4-3-1 16,-4-1 0-16,-7 7 1 15,-9 4-1-15,-10 11 0 16,-20 15 0-16,0 0 0 16,0 0 0-16,-16 31 0 15,-2-2 0-15,0 3-1 16,3 6 0-16,3-3-2 15,9-3 0-15,10-4-2 16,11-6-3-16,7-18-7 16,21 5-8-16,-9-26-4 15,21 6-7-15,-9-21-3 0,5 4-2 16,-6-12 3-16</inkml:trace>
  <inkml:trace contextRef="#ctx0" brushRef="#br4" timeOffset="89141.0986">4267 8855 106 0,'-7'10'38'0,"-9"-2"1"15,7 13-1-15,-6 1-33 16,4 5-2-16,2 3 1 16,4 4-2-16,1 1 0 15,4-3 0-15,4 2 0 16,5-6 0-16,4-3-1 15,5-7 1-15,4-10-2 0,6-8 1 16,3-10-1-16,2-8 0 16,-1-8 1-16,0-4-2 15,-2-8 2-15,-1 0-1 16,-2-1 0-16,-7 2 0 15,-4 6-2-15,-5 6 2 16,-4 7 0-16,-7 18 0 16,0 0-1-16,-2 18 0 15,-6 8-1-15,-1 4-1 16,4 8 1-16,-2-2-4 15,14 9-7-15,-7-22-6 16,26 9-5-16,-8-23-6 16,25-1-8-16,0-17-1 15,11-6 1-15</inkml:trace>
  <inkml:trace contextRef="#ctx0" brushRef="#br4" timeOffset="89455.1165">4968 8817 104 0,'-36'7'39'15,"10"12"2"-15,-9-6-3 16,3 7-35-16,12 1 1 16,10-1-2-16,8-1 1 15,12-1-3-15,10-2 1 16,5-6-2-16,10-2 1 15,2-3 0-15,-1 2 0 16,-4 0 0-16,-7 4 0 16,-6 2 0-16,-10 4 0 0,-9 1 0 15,-5 3 0-15,-9 2-1 16,-1-1 1-16,-3-3-1 15,3-1-2-15,0-7-1 16,10 7-10-16,5-18-18 16,0 0 0-16,21-21-6 15,7 2-2-15</inkml:trace>
  <inkml:trace contextRef="#ctx0" brushRef="#br4" timeOffset="89817.1373">5239 9030 100 0,'-10'12'39'16,"16"2"0"-16,-6-14-1 16,33-1-34-16,4-12 0 15,11-2-1-15,0-11-1 16,6 1 0-16,-6-4-1 15,-5-1 0-15,-12 0-2 16,-11 6 3-16,-18 3-3 16,-12 7 2-16,-16 11 0 15,-9 9 1-15,-8 10-1 16,-7 8 0-16,-1 8 2 15,1 8-1-15,8 2 1 16,10 2-2-16,15-2-1 16,12-9-1-16,19-5-2 0,15-14-3 15,26 1-12-15,-5-28-5 16,29 7-6-16,-16-24-5 15,19 5-6-15,-12-9-2 16,3 2 3-16</inkml:trace>
  <inkml:trace contextRef="#ctx0" brushRef="#br4" timeOffset="90291.1644">6037 8882 87 0,'0'0'37'0,"-28"-14"-1"16,9 17 3-16,-8-4-34 15,2 14 2-15,-8 2-1 16,4 10-1-16,-3 2 0 15,3 9 0-15,1-1-2 16,12 1 0-16,5-6-1 16,13-1 0-16,9-13 0 15,12-8-1-15,10-12 0 16,7-11-1-16,10-11-1 15,2-16 1-15,4-7-2 16,-3-8 2-16,-2-5-3 16,-3-6 2-16,-8-5-1 15,-5 3 2-15,-11 7-2 0,-10 12 3 16,-10 12-1-16,-11 19 1 15,-10 20-1-15,-3 21 1 16,-6 21 2-16,-3 18-2 16,1 8 1-16,7 4-4 15,12 4-3-15,-2-18-12 16,29 9-2-16,-6-32-6 15,33 8-7-15,-8-30-6 16,22-3-5-16,2-12 3 16</inkml:trace>
  <inkml:trace contextRef="#ctx0" brushRef="#br4" timeOffset="91080.2095">7292 8532 92 0,'2'-17'37'16,"-8"-4"0"-16,6 21-1 15,-9-16-32-15,9 16-1 16,-11 10-1-16,6 15 1 15,-3 13-1-15,2 11 0 16,-2 13 1-16,1 11-1 16,0 3 0-16,5 1 0 15,-1-4 0-15,6-9 0 0,1-13 0 16,3-9-1-16,5-18-1 15,5-10 2-15,-3-15-2 16,5-11 1-16,-3-8 0 16,-1-7 0-16,-1-5 0 15,1-4-1-15,-1-1 0 16,-3-1 0-16,3 7-1 15,-1 4 1-15,1 9 0 16,2 10-1-16,3 7 1 16,-1 6 0-16,4 13 0 15,-2 4 0-15,-3 4 1 16,-2 5-1-16,-7 0 0 15,-6 1 0-15,-11-2 0 0,-6-2 1 16,-10-1-2 0,-6-7 1-16,-4-4-2 0,-3-9-1 15,5-5-2-15,2-15-4 16,19 9-8-16,-3-23-5 15,26 11-5-15,-5-15-3 16,24 9-8-16,0-6 1 16,16 9 1-16</inkml:trace>
  <inkml:trace contextRef="#ctx0" brushRef="#br4" timeOffset="91620.2404">7941 8871 72 0,'6'-13'37'0,"-6"13"1"0,-1-13 1 16,1 13-16-16,-21 10-18 15,6 5 1-15,-7 5-1 16,0 8-2-16,-1 4 1 16,4 4-1-16,5 0-1 15,7-2 0-15,8-4 0 16,12-7-1-16,10-12 0 15,7-11 0-15,10-9-1 16,6-9 1-16,0-9-1 16,-1-5 0-16,-3-7-1 15,-5-1 1-15,-8 5-2 16,-6 3 1-16,-8 7-1 15,-8 8 1-15,-7 17 0 16,0 0 0-16,-10 22 1 16,-2 15 0-16,-4 11 1 0,0 20-1 15,-4 14 1-15,-2 11-1 16,-1 7 0-16,2 1 1 15,0-2-1-15,0-4 1 16,3-9-1-16,0-15 1 16,6-18 0-16,-1-15 0 15,6-19 0-15,7-19-1 16,-12-10 0-16,10-17 1 15,5-15-2-15,1-11 1 16,5-11-1-16,3-11 0 16,3-4-1-16,6-4-1 15,6 5-1-15,-5-5-11 16,19 22-3-16,-17-9-4 15,21 30-3-15,-16-8-5 0,22 22-7 16,-7 0-3-16,13 10 3 16</inkml:trace>
  <inkml:trace contextRef="#ctx0" brushRef="#br4" timeOffset="92141.2702">9411 8476 75 0,'0'0'36'0,"0"0"0"16,8 15 1-16,-16 5-30 16,3 23-1-16,-8 5-1 15,0 16 0-15,-5 5-1 16,2 6-1-16,-6-1 1 15,8-3-2-15,1-5 0 16,5-13-3-16,9-4-1 16,0-22-6-16,15 4-13 15,-16-31-14-15,22 6-2 16,-12-23-1-16,2 1 0 15</inkml:trace>
  <inkml:trace contextRef="#ctx0" brushRef="#br4" timeOffset="92296.2791">9165 8929 100 0,'0'0'37'15,"-15"-13"2"-15,29 11-2 16,2-9-34-16,14 1-1 16,11-5-4-16,3-3-2 15,15 6-15-15,-6-13-18 16,10 3-1-16,-9-9-1 15,5 8 2-15</inkml:trace>
  <inkml:trace contextRef="#ctx0" brushRef="#br4" timeOffset="92702.3023">9818 8382 90 0,'-18'4'37'0,"6"14"0"0,-9 2 1 15,12 11-32-15,-9 8-2 16,2 10 1-16,0 5-2 15,2 8 0-15,-2 4 2 16,3 1-2-16,2-5 0 16,6-4-1-16,5-10 1 15,4-8-1-15,6-11 0 16,5-14-1-16,7-11-1 15,5-11 0-15,4-11 1 16,-2-4-1-16,-1-6-2 16,-2-3 2-16,-3 2-1 15,-5 3 1-15,-3 6-2 16,-6 9 2-16,-9 11 0 15,0 0 0-15,7 21 2 0,-7 3-2 16,0 5 1-16,4 1-3 16,7 2 0-16,3-6-4 15,18 4-10-15,-7-25-5 16,24 10-3-16,-16-25-6 15,24 1-8-15,-8-13-2 16,1-1 2-16</inkml:trace>
  <inkml:trace contextRef="#ctx0" brushRef="#br4" timeOffset="93047.322">10271 8855 96 0,'-2'13'38'15,"2"-13"1"-15,17 19-1 16,-2-12-34-16,13-6-1 0,5-5 0 15,1 0-1-15,3-5-3 16,-3-1 2-16,-6-3-1 16,-8-1 0-16,-7-2-1 15,-11-2 1-15,-8 1-1 16,-9-1 1-16,-5 4 0 15,-5 3 0-15,-7 4 0 16,0 8 1-16,-4 9-1 16,2 12 1-16,1 8 2 15,5 9-1-15,4 4 1 16,9 3-1-16,9-1 1 15,15-7-4-15,18-4-3 16,4-26-13-16,33 6-6 16,-5-29-7-16,24-3-11 0,-5-14 0 15,10-5-1-15</inkml:trace>
  <inkml:trace contextRef="#ctx0" brushRef="#br4" timeOffset="94398.3993">11491 8398 57 0,'0'0'33'0,"0"0"-1"15,0 0 2-15,0 0-27 16,-18 21 2-16,13 8-1 0,-7 1-2 16,4 16 0-16,-6 1-1 15,5 14 0-15,-3 1-1 16,4 1-1-16,0-2 1 15,5-6-3-15,2-7 2 16,5-9-2-16,2-9 2 16,3-12-3-16,3-10 0 15,2-6 1-15,1-9-1 16,0-8 0-16,-1-5 0 15,0-4 1-15,0-5-3 16,-2-2 2-16,3 1-2 16,0 1 2-16,2 3-2 15,1 4 2-15,4 7-2 16,0 3 2-16,0 10 0 0,0 8-1 15,-2 5 3-15,-5 9-2 16,-3 4 2-16,-8 5-2 16,-7 1 2-16,-8 2-1 15,-5 2 0-15,-8-2 0 16,-2-5-1-16,-4-3 0 15,1-7-1-15,4-7 0 16,5-5-2-16,3-12-1 16,15-3-4-16,-2-17-6 15,20 11-11-15,-8-21-6 16,15 8-6-16,-3-7-1 15,6 9 2-15</inkml:trace>
  <inkml:trace contextRef="#ctx0" brushRef="#br4" timeOffset="94796.4221">12011 8789 75 0,'14'0'37'0,"-14"0"-2"15,0 0 2-15,-9-17-29 16,9 17-1-16,-25-2-2 15,12 5-2-15,-7 4 1 16,0 10-1-16,-2 3 2 16,4 6-3-16,-2 2 2 15,6 3-1-15,4-1 0 16,5-1-1-16,5-4 1 15,9-7-2-15,6-8 0 0,6-6 0 16,6-9 0-16,4-9-1 16,3-9 0-16,0-5 0 15,-2-4-3-15,-3-1 2 16,-8-1-3-16,-8 3 1 15,-4 8-2-15,-14 2 0 16,5 21-2-16,-23-12-1 16,9 23 0-16,-7-10-7 15,19 22-7-15,2-23-2 16,4 22-9-16,14-15-2 15,15 4 2-15,6-9 1 16</inkml:trace>
  <inkml:trace contextRef="#ctx0" brushRef="#br4" timeOffset="95210.4457">12590 8725 86 0,'-30'-14'36'16,"7"15"2"-16,-12-1 0 15,2 9-32-15,-8 3-1 16,6 11 1-16,1 3-1 15,6 4-1-15,5 3 0 16,9-1-2-16,9-4 2 16,14-4-2-16,13-8 0 15,10-14-1-15,11-12-2 16,6-11 1-16,6-10-1 15,0-11 1-15,0-8-1 0,-6-4 0 16,-9-5 0 0,-5 2 1-16,-15 5 0 0,-10 7 0 15,-7 11 0-15,-11 13 0 16,-6 18 0-16,-5 13 0 15,-2 19-1-15,-1 8 0 16,3 12-1-16,5 8 0 16,9 2 0-16,5-4-3 15,16-1-1-15,1-15-8 16,24 4-4-16,-9-23-5 15,24 5-1-15,-16-23-7 16,13 2-6-16,-9-15 3 16,-2-1 2-16</inkml:trace>
  <inkml:trace contextRef="#ctx0" brushRef="#br4" timeOffset="95698.4737">13087 8779 72 0,'0'-15'37'0,"-10"-4"-2"16,10 19 2-16,-23-8-20 16,9 19-11-16,-5 5 0 15,1 10-2-15,2 3 1 16,3 6-2-16,4-3 2 15,6 0-2-15,6-6 0 16,9-7-1-16,7-12-1 16,6-10 0-16,7-12 0 15,2-8-1-15,2-9-1 16,-2-3 1-16,-4-4-2 15,0 2 1-15,-7 2-1 16,-4 9 1-16,-8 7-1 16,-11 19 2-16,0 0-1 0,-2 26 1 15,-8 9 1-15,-9 16 0 16,-1 13 0-16,-3 12 0 15,-1 7 0-15,-2 2-1 16,3-1 2-16,1-7-2 16,5-7 0-16,2-12-1 15,4-14 1-15,2-15 0 16,7-16 0-16,2-13 1 15,4-22-1-15,5-7 0 16,0-11 0-16,2-8 1 16,3-9-1-16,4-3 0 15,1 1-1-15,2 0 0 16,4 8-2-16,-1 0 0 15,8 15-4-15,-7-10-8 0,16 27-4 16,-15-15-3-16,22 26-4 16,-16-18-4-16,19 11-9 15,-5-6 2-15</inkml:trace>
  <inkml:trace contextRef="#ctx0" brushRef="#br4" timeOffset="96048.4936">13877 8651 97 0,'-30'-2'38'15,"2"11"2"-15,-13-5-4 16,6 10-33-16,1 5 1 16,5 4-1-16,6 0 1 15,13 6-2-15,8-5 2 16,11 0-3-16,8-3 2 0,11-4-2 15,2-8 1-15,6-1-2 16,-6-8 1-16,-1 2-1 16,-6-5 0-16,-8 4 0 15,-15-1 0-15,7 12 0 16,-15 5 0-16,-7 2-1 15,-2 6 0-15,-5 2 0 16,4 4-2-16,-1-6-2 16,11 2-4-16,-4-22-8 15,26 6-5-15,-11-30-5 16,27 3-5-16,-8-23-8 15,14-6 1-15,-8-13 2 16</inkml:trace>
  <inkml:trace contextRef="#ctx0" brushRef="#br4" timeOffset="96199.5022">13784 8237 96 0,'-51'25'39'16,"12"20"0"-16,2 4-6 15,12-8-51-15,27 10-19 16,4-10-1-16,22 1-2 15,1-13 1-15</inkml:trace>
  <inkml:trace contextRef="#ctx0" brushRef="#br4" timeOffset="97194.5593">15138 8763 79 0,'-11'-11'34'0,"11"11"1"16,-18-22-8-16,5 18-20 16,-12-8 0-16,3 11 0 15,-13-2-2-15,1 7-1 16,-8 3 0-16,1 12 1 0,-2 3 0 15,8 8-2-15,3 4 1 16,11 4-2-16,9-1 2 16,16-2-2-16,12-5 1 15,18-8-2-15,12-14 0 16,16-13 0-16,13-19-1 15,7-11 1-15,0-13-1 16,-1-12 1-16,-4-9-2 16,-9-4 2-16,-15-2-1 15,-10 1 1-15,-20 5-1 16,-8 7 1-16,-10 10-1 15,-6 8 0-15,-6 13 0 16,-7 16-1-16,2 17 1 16,-7 19 0-16,2 21 0 0,0 18 0 15,0 12-1-15,1 9 1 16,3 10-1-16,4-3-3 15,9 0 0-15,1-16-6 16,16 2-7-16,-8-28-5 16,23 6-5-16,-13-31-4 15,11-2-6-15,-6-17-2 16,1-6 4-16</inkml:trace>
  <inkml:trace contextRef="#ctx0" brushRef="#br4" timeOffset="97554.5798">15574 8802 105 0,'0'0'37'16,"-3"10"3"-16,20 5-2 0,8-4-33 16,7-2-1-16,9-6-1 15,10 0 0-15,3-8-2 16,1-5 1-16,-1-5-1 15,-5-1 1-15,-11-3-2 16,-9-2 1-16,-14 1-2 16,-15-2 1-16,-16 2 0 15,-12 4 0-15,-9 4 0 16,-6 6 0-16,-9 7-1 15,0 9 1-15,0 8 1 16,4 8 0-16,11 4 0 16,11 4-1-16,14 2 2 0,16-4-3 15,20-3 0 1,16-9-6-16,24 2-7 0,6-24-7 15,25 6-4-15,-5-25-6 16,16 3-9-16,-4-11 0 16,4-2 2-16</inkml:trace>
  <inkml:trace contextRef="#ctx0" brushRef="#br4" timeOffset="97817.5949">16782 8299 113 0,'-26'-47'37'0,"5"12"1"16,-10-4-6-16,-2 21-29 15,-1 8 0-15,-2 17 1 16,-6 11-1-16,2 17 0 0,-2 13-1 16,1 15 1-16,-3 11-2 15,7 8 1-15,0 5 0 16,13 1-2-16,3-3 0 15,13-8-3-15,8-7-3 16,2-22-10-16,21 3-6 16,-12-28-9-16,14-6-8 15,-12-14-1-15,4-6 1 16,-11-13 1-16</inkml:trace>
  <inkml:trace contextRef="#ctx0" brushRef="#br4" timeOffset="97990.6048">16223 8682 120 0,'0'0'39'15,"16"-18"1"-15,10 15 0 16,5-2-38-16,7-1-3 16,11 2-2-16,-1-5-6 15,16 13-14-15,-20-11-9 16,12 10-8-16,-13-3 0 15,4 6 0-15</inkml:trace>
  <inkml:trace contextRef="#ctx0" brushRef="#br4" timeOffset="98720.6464">16780 8811 108 0,'-7'24'37'0,"5"-12"3"15,16 1-2-15,-2-15-32 16,23-4-2-16,5-11-2 15,9-3 1-15,-1-7-2 16,-4-2 1-16,-6-1-2 16,-5 0 2-16,-15 2-3 15,-10 2 2-15,-10 3-1 16,-9 7-1-16,-11 6 1 15,-7 8 1-15,-6 8-1 16,-5 10 1-16,-2 7 0 16,3 10 1-16,5 0 0 15,9 4 0-15,11-1 0 16,11-6 0-16,16-5-2 15,12-8 0-15,13-11 0 16,12-6 0-16,8-7 0 0,5-9 0 16,-1-5 0-16,-4-1 0 15,-3-3 0-15,-8 0 0 16,-9 2 0-16,-6-3 0 15,-12 8 0-15,-8 2 0 16,-5 4 0-16,-7 12 0 16,0 0 0-16,-22 9 0 15,3 10 0-15,-3 8 0 16,-3 6 0-16,1 4 0 15,2 0 0-15,4-3 0 16,7-4 0-16,6-6 0 16,10-7 0-16,9-14 0 15,6-11 0-15,9-8 0 16,3-8 0-16,2-6 0 0,3-6 0 15,-3-1 0-15,-3-1 0 16,-2 1 0-16,-3 8 0 16,-7 4 0-16,-2 9 0 15,-6 10 0-15,-11 6 0 16,12 18 0-16,-12 5 0 15,-1 7 0-15,-4 8 0 16,4-3-2-16,6 4-3 16,-3-12-10-16,20 5-3 15,-7-22-2-15,25 8-2 16,-6-29-2-16,24 10-3 15,-11-22-2-15,14 1-7 16,-3-1 8-16,-11-8 4 0</inkml:trace>
  <inkml:trace contextRef="#ctx0" brushRef="#br4" timeOffset="98996.6623">18064 8627 101 0,'0'0'37'16,"-14"-19"1"-16,14 19-1 15,-12-11-31-15,12 11-1 16,-17-5 0-16,4 12-1 15,-8 3 0-15,-4 9-1 16,-4 3 0-16,-2 3 0 16,-1 3 1-16,5 3-1 15,0-1-1-15,11-5-2 16,8-3 0-16,11-3 0 0,9-7 0 15,9-5 0-15,8 1-7 16,-5-16-9-16,20 13-4 16,-16-19-2-16,17 14-7 15,-19-17-3-15,16 5-7 16,-9-4-1-16,4 1 4 15</inkml:trace>
  <inkml:trace contextRef="#ctx0" brushRef="#br4" timeOffset="99395.6852">18111 8797 115 0,'0'0'39'15,"0"0"0"-15,20 3-1 16,10-15-37-16,14-4 1 15,9-4-2-15,5-2 1 16,3-1-1-16,-5-3 1 16,-3-1 0-16,-7 0 0 15,-17-3 0-15,-11 4 0 16,-21-1 2-16,-12 8-1 15,-19 5 2-15,-7 12-1 16,-12 10 0-16,-2 11-3 16,-2 12 0-16,8 6 0 15,10 8 0-15,15 3 0 16,19-5 0-16,15-6 0 15,23-12 0-15,16-7 0 16,15-10 0-16,7-16 0 0,16 5-17 16,-12-26-4-16,14 12-4 15,-21-27-2-15,8 14-5 16,-27-26-5-16,-1 1-5 15,-7-7 6-15</inkml:trace>
  <inkml:trace contextRef="#ctx0" brushRef="#br4" timeOffset="108981.2334">19744 8567 74 0,'0'0'35'15,"7"-20"-2"-15,-7 20 0 16,-17-2-27-16,2 11-1 16,-8-2-1-16,0 8 0 15,-5 0-1-15,1 3-1 16,0 1-1-16,6-2 1 15,3-4 0-15,8-2-1 16,10-11 0-16,9 12 0 16,5-10 0-16,6-1-1 15,3 1 1-15,1 1-1 16,2 2 1-16,-4 1-1 15,-7 4 1-15,-7 4 0 16,-10 1 1-16,-10 6 0 0,-8 3 0 16,-6-3-1-16,-2 5 1 15,2-5-2-15,3-3 0 16,7-5-5-16,17-1-5 15,-1-12-24-15,34-12-3 16,3-6 0-16,13-1-2 16</inkml:trace>
  <inkml:trace contextRef="#ctx0" brushRef="#br4" timeOffset="109514.2639">20048 8638 91 0,'-25'-8'36'15,"11"13"1"-15,-7-3-1 16,13 8-30-16,-10 1-1 0,7 7-2 15,-1 4 2-15,7 7-2 16,0 1 1-16,6 3-2 16,5-3 1-16,7-1-1 15,3-9 1-15,8-4-1 16,3-14-2-16,6-7 1 15,4-10-2-15,3-6 1 16,-2-6-1-16,-3-3 1 16,-5-1-2-16,-3 2 2 15,-4 6-2-15,-8 1 0 16,-6 11 2-16,-9 11-1 15,0 0 0-15,-7 31 1 16,-8 5 2-16,-8 12-2 16,-8 13 1-16,-4 12 0 0,-7 11 1 15,-3 6-2-15,-3 1 2 16,6-4-2-16,3-10 0 15,7-7 0-15,9-17 0 16,8-15 0-16,11-20 1 16,4-18-1-16,26-25 0 15,-1-12 1-15,4-13-1 16,4-11 0-16,1-6 1 15,2-5-1-15,-2 1 0 16,-3 0-1-16,-4 5 0 16,-1 6-1-16,2 11-3 15,-1-2-3-15,11 18-8 16,-10-7-10-16,16 15-14 15,-5 0 1-15,12 12-1 0,1-2 2 16</inkml:trace>
  <inkml:trace contextRef="#ctx0" brushRef="#br4" timeOffset="109890.2854">20926 8665 81 0,'0'0'38'16,"-19"-14"-1"-16,4 10 1 15,-11-1-25-15,5 5-7 16,-5-1-1-16,2 6-1 15,-3 2-1-15,2 8-1 16,2 1 0-16,7 4 1 16,7-2-2-16,6 1 1 15,11-4-1-15,10-4 0 16,11-4-1-16,5-2 0 0,6-4 0 15,-1-2 0-15,-3 0 0 16,-5-2 0-16,-7 3-1 16,-9 4 1-16,-15-4 2 15,-4 18-1-15,-11-1 1 16,-5 1-3-16,-3 2 3 15,-2 0-3-15,2 1 3 16,3-2-4-16,11-4 0 16,9-15-4-16,9 9-6 15,6-27-7-15,26 8-19 16,-3-19-1-16,16 0-1 15,2-14 0-15</inkml:trace>
  <inkml:trace contextRef="#ctx0" brushRef="#br4" timeOffset="110116.2983">21485 8245 94 0,'0'0'38'16,"0"0"0"-16,-17 18 0 16,-8 16-32-16,10 14-1 15,-6 7-2-15,1 10 0 16,-1 3 1-16,3 6-1 15,2-4-1-15,2-5-2 16,5-6 1-16,4-11-5 16,10-6-2-16,-7-23-11 15,20 4-19-15,-18-23-4 16,25-4 0-16,-14-18 1 0</inkml:trace>
  <inkml:trace contextRef="#ctx0" brushRef="#br4" timeOffset="110312.3095">21270 8616 108 0,'0'0'40'0,"-18"4"0"16,18-4-1-16,22 12-35 16,3-9-2-16,9-4-1 15,6-1-2-15,6 2-2 16,-1-8-7-16,9 15-7 15,-17-15-12-15,10 13-11 16,-14-5-1-16,5 7 1 16,-9-5 1-16</inkml:trace>
  <inkml:trace contextRef="#ctx0" brushRef="#br4" timeOffset="110671.3301">21739 8676 96 0,'-11'13'39'15,"-5"-4"0"-15,10 5 0 16,-7-6-33-16,19 2-2 15,7-3 0-15,6-1-2 16,5-5 0-16,5-2-1 16,2-3-1-16,1-5 1 15,-2-2-1-15,-4-4 0 16,-8-2 0-16,-5-1-1 15,-8 0 1-15,-8 2 0 0,-7 3 0 16,-7 4 0-16,-8 9 0 16,-4 6 0-16,-7 7 0 15,-1 8 2-15,0 8 0 16,3 4 0-16,5 2 0 15,8 0-1-15,14-5 0 16,11-6-2-16,17-6 0 16,12-13-7-16,22 1-5 15,-4-25-8-15,26 7-13 16,-10-16-6-16,6 0-1 15,-8-9 2-15</inkml:trace>
  <inkml:trace contextRef="#ctx0" brushRef="#br4" timeOffset="111190.3598">22305 8601 75 0,'0'0'40'0,"-23"-3"-2"0,12 20 2 15,-13-6-13-15,5 12-22 16,-4 2 0-16,3 7-1 16,-2-1 0-16,6 3-2 15,2-6 1-15,4-3-1 16,5-7 0-16,5-6-1 15,0-12-1-15,21-9 1 16,-1-9-3-16,2-5 2 16,2-4-1-16,0-5 0 15,3 0 0-15,-6 2 1 16,-2 6-2-16,-6 3 1 15,-2 7 1-15,-11 14 0 16,13-10 1-16,-13 10-1 16,1 15 0-16,-1-2 1 0,0-1-1 15,4 2 0-15,4 0 1 16,4-5-1-16,10-2 1 15,7-7-1-15,3-2 1 16,8-5-1-16,6-5 1 16,3-4 0-16,1-4 0 15,-1-2-1-15,-1-3 1 16,-3 2-1-16,-4 0 0 15,-7 4 1-15,-6 6-1 16,-6 10 0-16,-10 9 0 16,-5 12 0-16,-10 11 0 15,-3 3-1-15,-7 11 0 16,-5-3-4-16,9 11-5 0,-12-16-4 15,18 7-1-15,-13-23-5 16,26 10-3-16,-10-29-11 16,0 0-7-16,20-3 1 15,-9-17 6-15</inkml:trace>
  <inkml:trace contextRef="#ctx0" brushRef="#br4" timeOffset="112319.4244">1613 10136 87 0,'0'0'36'0,"-1"-23"0"15,1 23 1-15,-20-18-30 16,10 13 0-16,-6-6-2 15,-4 6-2-15,-3 1 0 0,-1 6-1 16,-8 5 0-16,2 8 0 16,-5 8 0-16,3 5 0 15,-3 12 0-15,5 2 0 16,5 1-1-16,8 0 1 15,9-9-2-15,13-7 2 16,16-17-1-16,12-16-2 16,11-19 2-16,17-14-1 15,6-20 2-15,6-13-2 16,2-11 2-16,-2-3-2 15,-11-4 0-15,-9 9 2 16,-13 9-2-16,-13 11 0 16,-15 17 0-16,-14 19 0 15,-15 23 0-15,-6 21 0 16,-6 22 0-16,-2 18 1 0,1 14-1 15,3 8 0-15,7 7-1 16,10 1 0-16,13-7-3 16,13-11 0-16,22-10-6 15,0-24-6-15,28 4-10 16,-11-31-9-16,17 0-5 15,-2-20-2-15,2-4 6 16</inkml:trace>
  <inkml:trace contextRef="#ctx0" brushRef="#br4" timeOffset="112709.4466">2341 10077 105 0,'-25'-10'37'0,"-13"-3"1"16,5 18 0-16,-8 2-33 0,3 12 0 15,-5 7-1-15,4 8 0 16,0 4 0-16,8 5-1 15,8-1-2-15,8-3 1 16,10-7-2-16,13-8 2 16,16-11-2-16,10-12-1 15,14-14 1-15,6-12 1 16,8-9 0-16,1-9-1 15,-4-7 1-15,-5 1-1 16,-11 1 0-16,-10 6 1 16,-15 9-1-16,-11 14 0 15,-7 19 0-15,-26 2 0 16,2 20-1-16,-3 9 1 15,-1 11 0-15,4 3-1 16,5 3-2-16,10-4 0 0,13-3-2 16,8-12-2-16,20-2-7 15,-2-25-7-15,23 6-7 16,-10-24-6-16,12-1-2 15,-11-13-2-15,7 0 3 16</inkml:trace>
  <inkml:trace contextRef="#ctx0" brushRef="#br4" timeOffset="113242.4771">2750 10053 107 0,'0'0'37'0,"-23"4"1"16,12 14-1-16,-5 3-32 16,2 6 0-16,-2 5-2 15,0 6-1-15,3-3 1 16,4 2-1-16,-1-3-2 0,7-8 1 15,6-6 1-15,4-9-2 16,8-11 1-16,5-8 0 16,4-10-1-16,1-6 1 15,-1-9 0-15,1-2-1 16,-3-3 0-16,-3 1 0 15,-7 2 0-15,-5 6 0 16,-4 6 1-16,-4 6-1 16,1 17 0-16,0 0 0 15,-14-2 0-15,10 18 0 16,2 2 0-16,6 5 0 15,3 0 0-15,4 0 0 16,8-5 0-16,5-8 0 16,6-6 0-16,4-10 0 0,2-8 1 15,5-8-1-15,-2-7 1 16,-2-3-1-16,-4-4 1 15,-1 3 0-15,-9-1-1 16,-2 8 1-16,-9 5-1 16,-4 9 0-16,-8 12 0 15,3 13-1-15,-7 13 1 16,-3 6-1-16,2 9-1 15,-1 2 0-15,5 5-1 16,4-3-2-16,12 3-6 16,-1-25-6-16,23 7-4 15,-9-29-8-15,21 3-5 16,-3-17-4-16,8-5 1 0,-4-15 2 15</inkml:trace>
  <inkml:trace contextRef="#ctx0" brushRef="#br4" timeOffset="114129.5279">3689 9966 112 0,'-18'-14'38'0,"-2"24"1"15,-11-6-3-15,-1 22-30 16,-3 5-1-16,1 10-1 16,0 5-1-16,9 4 0 15,5-1-1-15,7-3-1 16,11-7-1-16,8-9 1 15,11-13 0-15,8-11-3 16,8-14 2-16,1-13 1 16,4-11-1-16,1-6 0 0,-3-9 2 15,-4 2-2-15,-7-4 0 16,-6 7 3-16,-6 9-3 15,-8 8 0-15,-6 11 0 16,1 14 0-16,-14 7 0 16,5 13 0-16,-2 9-2 15,3 5 2-15,4 4-2 16,2 1 1-16,9-2-2 15,6-3-1-15,9-3-2 16,5-16-3-16,16 1-4 16,-2-24-4-16,17 8-4 15,-11-24-6-15,13 5-6 16,-16-15 25-16,5-1 6 15,-10 2 6-15,-18-8 5 16,3 15 5-16,-24-12 6 0,11 19 7 16,-24-8 8-16,8 14-25 15,-16 1-2-15,0 14-4 16,-8 4 0-16,-1 11 0 15,-2 7-2-15,-1 7 0 16,3 0 0-16,4 7 1 16,7-2-3-16,5-2 0 15,12-4 0-15,7-5 0 16,9-9 0-16,6-9 0 15,7-10 0-15,3-8 0 16,3-12 0-16,-3-7 0 16,2-6 0-16,-6-3 0 0,0-3 0 15,-7 3 0-15,-3 2 0 16,-4 10 0-16,-2 9 0 15,-10 18 0-15,6 13 0 16,-9 19 0-16,-3 19 0 16,-6 16 0-16,-2 15-2 15,-4 11 2-15,-3 11-2 16,-4 0 2-16,0-4-2 15,1-8 2-15,-3-11-2 16,6-12 2-16,1-16 0 16,3-16-1-16,5-21 1 15,12-16 0-15,-15-18 0 16,13-12-1-16,-1-13 1 15,4-12 0-15,2-10 0 16,4-7 0-16,5-4 1 0,5 2-1 16,4 5-2-16,1-1-5 15,10 20-4-15,-10-6-3 16,13 30-4-16,-16-10-6 15,21 26-5-15,-6-10-10 16,17 6-1-16,6-2 4 16</inkml:trace>
  <inkml:trace contextRef="#ctx0" brushRef="#br4" timeOffset="114551.552">4724 10040 106 0,'0'0'38'16,"-13"13"0"-16,-7 2-1 0,2 16-33 15,-3 8-1-15,-2 9-1 16,-2 4-2-16,3 2 1 15,4-3-1-15,5-9-1 16,11-6-3-16,3-21-12 16,27-3-15-16,-6-26-9 15,17-8 3-15,2-16-3 16</inkml:trace>
  <inkml:trace contextRef="#ctx0" brushRef="#br4" timeOffset="114850.5691">4934 9840 95 0,'0'0'39'16,"20"-4"0"-16,-20 4-1 15,11 3-26-15,-11-3-5 16,5 15-2-16,-5 0-2 15,-1 7-1-15,-5 3 0 16,-1 7-2-16,-1 3 1 16,-3 1 0-16,0-1-1 15,0 0 1-15,2-7-1 16,3-8-1-16,3-6-2 15,3-14-9-15,21-14-8 16,-14-24-9-16,22 3-12 16,-3-19 0-16,8 1-1 15,0-11 1-15</inkml:trace>
  <inkml:trace contextRef="#ctx0" brushRef="#br4" timeOffset="115602.6121">5042 10180 49 0,'0'0'32'15,"-6"-15"1"-15,5 0 1 16,1 15-16-16,-2-27-4 15,2 27-4-15,0-20-2 0,0 20-2 16,0 0-1-16,-12 3-1 16,-2 10 0-16,1 10 0 15,-8 6-1-15,0 5-1 16,-3 1 1-16,3 1-1 15,1-4 0-15,6-7 0 16,5-5 0-16,9-20-2 16,10 3 2-16,11-19 0 15,9-13-1-15,10-7-1 16,6-11 2-16,3-6-1 15,0-3-1-15,1 1 2 16,-5 5-2-16,-8 6 0 16,-5 8 0-16,-11 11 0 0,-8 15 0 15,-13 10 0-15,9 19 1 16,-14 12-1-16,-4 11 0 15,2 6 0-15,0 7 0 16,6 2-1-16,5-3-1 16,8-5-1-16,16-7-5 15,3-20-6-15,26 0-8 16,-12-27-6-16,20 5-7 15,-12-21-4-15,8 0 0 16,-12-11 1-16</inkml:trace>
  <inkml:trace contextRef="#ctx0" brushRef="#br4" timeOffset="116067.6387">5782 10075 108 0,'-13'-3'40'0,"-16"-8"0"0,5 15-1 16,-5-1-33-16,-3 11-2 15,-3 4 1-15,3 8-2 16,-3 6 0-16,7 6-2 15,6 1 1-15,13-2 0 16,8-3 0-16,14-9-2 16,10-9 0-16,10-9 0 15,9-12 0-15,4-8 0 16,1-14 0-16,-4-4 0 15,-2-5 0-15,-7-5 0 16,-9 0 0-16,-7 2 0 16,-8 6 0-16,-5 6 0 15,-10 13 0-15,-5 14 0 16,-8 18 0-16,-5 17 0 0,-2 18 0 15,-3 13 0-15,-1 16-2 16,1 6 2-16,0 5-1 16,4-2 2-16,8-8-3 15,2-10 3-15,6-12-1 16,3-16 0-16,3-14 0 15,4-18-1-15,-2-13-1 16,7-20 0-16,-2-10-2 16,-3-12-2-16,4-5-6 15,-11-19-4-15,12 2-5 16,-23-21-6-16,16 10-1 15,-20-15-12-15,2 1 0 16,-8-5 3-16</inkml:trace>
  <inkml:trace contextRef="#ctx0" brushRef="#br4" timeOffset="116218.6474">4866 9768 115 0,'-35'20'37'0,"11"-15"-15"16,24-5-21-16,-17-26-40 15,36 2-2-15,8-14-1 16</inkml:trace>
  <inkml:trace contextRef="#ctx0" brushRef="#br4" timeOffset="116743.6774">6703 9754 100 0,'2'-13'38'16,"-8"-6"1"-16,6 19-1 15,-10-18-32-15,10 18-1 16,0 0-1-16,0 0-2 16,-9 18 1-16,7 16-1 15,-3 9 0-15,-3 16-1 16,0 8 0-16,-2 10 0 15,-3 2-1-15,5-2-1 16,3-3-2-16,2-13-2 0,10-5-8 16,-7-26-11-16,18-3-17 15,-7-17 3-15,5-5-4 16,-7-17 1-16</inkml:trace>
  <inkml:trace contextRef="#ctx0" brushRef="#br4" timeOffset="117307.7097">6527 10159 113 0,'-12'-8'39'0,"2"-7"1"16,10 15-1-16,26-21-35 16,-1 4-2-16,13-9 0 15,5-4-3-15,9-4 0 16,6-4 0-16,5 4-2 0,-9-5-2 15,3 5 1-15,-12-1-1 16,-5 9 1-16,-12-2 1 16,-6 6 1-16,-10 0 2 15,-7 2 1-15,-3 3 1 16,-4 4 2-16,2 13 0 15,-7-19 0-15,7 19 0 16,0 0-1-16,-15 30 0 16,6-1 0-16,-2 11-1 15,-3 12 0-15,-2 9 1 16,-2 5-1-16,0 4 0 15,-2-2 0-15,5-4 0 16,5-10 0-16,3-9-2 16,11-12 0-16,8-13 0 15,7-14 0-15,5-11 0 0,10-12 0 16,-1-5 0-16,2-7 0 15,0-2 0-15,-4 2 0 16,-5 3 0-16,-8 6 0 16,-5 8 0-16,-13 12 0 15,0 0 0-15,7 17 0 16,-8 2 0-16,-2 8 0 15,2 0-2-15,3 3-2 16,3-3-2-16,9 3-6 16,-4-14-3-16,18 7-3 15,-12-25-6-15,22 11-4 16,-19-22-9-16,13 2-1 15,-8-11 2-15,-1-2 5 16</inkml:trace>
  <inkml:trace contextRef="#ctx0" brushRef="#br4" timeOffset="117659.7298">7468 10053 95 0,'0'0'39'16,"0"0"1"-16,7 31 0 16,-5-13-22-16,10 1-14 15,5-6 0-15,10-2-1 16,3-4-1-16,5-8-1 15,2-7 0-15,3-6 0 16,-2-8-1-16,-6-3 0 16,-7-4 0-16,-11-2-1 15,-9 1 0-15,-11 4 0 16,-11 4 0-16,-9 7 1 0,-7 11-1 15,-7 12 1-15,0 13 1 16,0 11-1-16,3 7 1 16,7 5 0-16,10 1 0 15,12 0 0-15,14-8-2 16,15-13-3-16,18-3-6 15,5-21-4-15,25 5-6 16,-13-26-7-16,28 6-14 16,-4-15-1-16,16 3 0 15,-1-9 4-15</inkml:trace>
  <inkml:trace contextRef="#ctx0" brushRef="#br4" timeOffset="118493.7775">8619 10075 95 0,'-14'7'38'15,"11"5"1"-15,-7-7-2 16,5 13-31-16,-4-3-1 16,5 9 0-16,-2-2-2 15,2 9 0-15,-1-1-1 16,1-1-1-16,2-4-1 15,0-2 0-15,1-6-1 16,4-5 2-16,-3-12-1 16,0 0-1-16,15-14 1 15,-4-7 0-15,-2-9 2 0,0-3-2 16,1-10 2-16,-1-2-2 15,0-4 0-15,3 1 1 16,-2 1-1-16,5 4 0 16,0 4 1-16,4 9-1 15,2 7 0-15,5 10 0 16,-1 7 0-16,-1 8 1 15,-1 9-1-15,-1 6 0 16,-2 2 0-16,-6 9 0 16,-6 1 0-16,-7 2 0 15,-6 2 0-15,-5 0 0 16,-9 0 0-16,-4-3 0 15,-6-2-1-15,-4-5 1 0,-2-5 0 16,-2-1 0-16,1-3 0 16,4 0-1-16,-2 1 1 15,6 4 0-15,4 5-1 16,3 6 1-16,0 10-1 15,0 9 1-15,-1 5-1 16,1 5 1-16,2-1-1 16,4-1 0-16,3-4-1 15,6-16-4-15,20-1-9 16,-14-36-7-16,47 12-7 15,-16-29-10-15,17-4-3 16,-1-19 3-16,6-3 0 16</inkml:trace>
  <inkml:trace contextRef="#ctx0" brushRef="#br4" timeOffset="119025.8079">9327 9992 77 0,'0'-30'38'0,"1"9"0"16,-8-5 1-16,0 14-15 15,-6-2-19-15,-4 12 1 16,-6 2-3-16,-1 13 0 0,-5 11 0 16,-4 9 0-16,-1 7-1 15,0 5 0-15,0 2 0 16,7 0 0-16,8-3 0 15,10-6-2-15,10-10 1 16,11-11 0-16,12-14-1 16,13-9 1-16,6-13-1 15,4-10 0-15,4-8 0 16,-4-2 3-16,-3-2-5 15,-8-4 2-15,-9 3-1 16,-7 8 1-16,-9 5 0 16,-8 7-1-16,-3 22 1 15,0 0 0-15,-21 1 0 16,8 22 0-16,-1 8 0 0,3 5 0 15,-1 7-2-15,5-2 0 16,6 1-2-16,4-7 0 16,13-1-3-16,-1-18-8 15,23 5-3-15,-10-28-7 16,19 6-5-16,-11-21-8 15,12-1 0-15,-8-13 1 16</inkml:trace>
  <inkml:trace contextRef="#ctx0" brushRef="#br4" timeOffset="119387.8286">9753 9951 87 0,'0'0'38'15,"-13"-11"1"-15,3 25 0 16,-8-7-14-16,4 16-20 16,-1 2-1-16,0 8-2 15,1-1 1-15,3 1-1 0,4-3 0 16,4-3-1-16,4-11 1 15,-1-16-1-15,18 8 0 16,-2-16 0-16,3-9-1 16,5-10 1-16,2-6-1 15,1-4 0-15,1-1 2 16,-1 0-2-16,-2 3 0 15,-3 4 0-15,-5 7 0 16,-2 10 0-16,-3 9 0 16,-12 5 0-16,14 18 0 15,-10 6 0-15,1 6 0 16,0 4-2-16,4 8-1 0,0-7-2 15,11 5-7 1,-3-17-3-16,18 9-5 0,-12-28-7 16,25 7-7-16,-15-17-6 15,14-2 0-15,-9-10 4 16</inkml:trace>
  <inkml:trace contextRef="#ctx0" brushRef="#br4" timeOffset="119666.8446">10457 9908 104 0,'-10'-19'40'0,"10"19"0"16,-23-11 0-16,8 19-32 16,-12-7-4-16,4 8 1 15,-6 7-2-15,2 6 0 16,-4 4 0-16,8 5-1 0,1 3 1 15,6 0-3-15,10-1 0 16,7-4 0-16,10-5 0 16,7-7 0-16,12-7-2 15,2-11-7-15,12 2-4 16,-9-21-5-16,20 8-7 15,-13-28-8-15,17 8-9 16,-7-13 0-16,2-2 2 16</inkml:trace>
  <inkml:trace contextRef="#ctx0" brushRef="#br4" timeOffset="120310.8814">10832 9874 90 0,'0'0'38'0,"-12"-16"1"15,12 16 0-15,-17 5-25 16,17-5-10-16,-24 24 0 15,13 0-2-15,-4 11 1 16,1 5-1-16,-3 6 0 16,2 4 0-16,1-4 0 15,5 3-1-15,1-8 0 16,4-8 0-16,5-8 0 15,6-10-1-15,6-15 0 16,4-12 1-16,4-9 0 16,1-9 0-16,0-10 0 15,-1-4-1-15,-2-3 0 0,-6-4 2 16,-3 5-1-16,-7 7-1 15,-2 3 0-15,-2 8 0 16,-2 8 1-16,3 7-1 16,0 13 0-16,14-12 0 15,2 12-1-15,9 2-1 16,10 0-2-16,2-6-3 15,16 10-6-15,-10-16-5 16,22 16-7-16,-24-20-6 16,14 14-9-16,-13-9-1 15,-4 7 2-15</inkml:trace>
  <inkml:trace contextRef="#ctx0" brushRef="#br4" timeOffset="120671.9021">11240 9941 109 0,'-14'23'39'0,"-4"-11"1"16,17 5-1-16,1-17-34 15,25 13-1-15,-3-14-1 16,8-3-1-16,7-5 0 16,1-4 0-16,0-2-1 15,-4-2 0-15,-6-3 0 16,-8-1-1-16,-9 0 0 15,-10 0 1-15,-8 0-1 16,-8 5 0-16,-6 2 1 16,-4 10-2-16,-7 6 2 15,-5 8-1-15,0 12 0 16,-1 9 0-16,4 9 0 0,4 5 0 15,7 3 0-15,5 0 0 16,14-3-1-16,11-7 0 16,17-4-3-16,9-16-4 15,21 1-5-15,-3-24-5 16,22 8-8-16,-12-29-6 15,17 7-8-15,-7-17 0 16,1 1 3-16</inkml:trace>
  <inkml:trace contextRef="#ctx0" brushRef="#br4" timeOffset="121039.9231">11927 9859 101 0,'-11'-20'40'0,"2"13"2"16,-19-2-2-16,4 11-22 16,-9 9-14-16,0 11-1 0,-5 6-1 15,0 10 0-15,3 1 1 16,4 4-3-16,7-5 0 15,9-2 0-15,8-9 0 16,12-7 0-16,11-12 0 16,8-10 0-16,10-11 0 15,1-10 0-15,3-7 0 16,2-3 0-16,-3-7 0 15,-3 2 0-15,-5 4 0 16,-7 6 0-16,-7 8 0 16,-15 20 0-16,9-7 0 15,-11 24 0-15,-5 9 0 16,-3 10 0-16,-1 4 0 15,1 2-2-15,6 2-2 0,6-10-5 16,15 2-3-16,-2-28-4 16,28 5-5-16,-8-33-6 15,27 6-5-15,-5-23-7 16,12-4 0-16,-4-13 4 15</inkml:trace>
  <inkml:trace contextRef="#ctx0" brushRef="#br4" timeOffset="121378.9424">12522 9625 111 0,'-17'12'40'15,"-18"-1"2"-15,5 19-1 16,-10-3-36-16,9 7-1 16,3-1-2-16,6 0 1 15,10-4-2-15,8-5 0 0,11-4-1 16,7-11 1-16,7-2-1 15,7-6 0-15,-1-3 0 16,5-2 0-16,-5 0 0 16,0 1 0-16,-6 7 1 15,-6 10-1-15,-7 5 1 16,-9 9 1-16,-5 5-2 15,-4 7 0-15,-6 1 0 16,2 1 0-16,-4-4 0 16,7-11-5-16,7 1-6 15,4-28-1-15,14 15-6 16,-3-32-3-16,24 11-10 15,-9-20-9-15,23-1-2 16,2-3 3-16,4 1 6 0</inkml:trace>
  <inkml:trace contextRef="#ctx0" brushRef="#br4" timeOffset="121521.9507">12911 10120 126 0,'-40'10'42'0,"6"2"-1"16,-1-10-9-16,-4-10-43 15,39 8-8-15,-20-14-10 16,32 7-14-16,-2-4 0 15,18 1-1-15,5-2 2 16</inkml:trace>
  <inkml:trace contextRef="#ctx0" brushRef="#br5" timeOffset="129192.3894">703 11171 69 0,'0'0'35'15,"-19"-9"-1"-15,19 9 1 0,0-19-26 16,14 6-3-16,8-8-2 16,9 2 0-16,9-2-3 15,7 0 3-15,-1 4-2 16,0 4 2-16,-2 6-3 15,-9 9 0-15,-12 6 0 16,-9 10-1-16,-20 9 0 16,-13 6-1-16,-13 9 1 15,-10 5-1-15,-9 6 0 16,-4 3 2-16,-2-1 1 15,2-5-1-15,13-2 1 16,8-8 0-16,10-5 0 16,17-10-1-16,15-10 0 15,18-9-2-15,15-11 0 16,15-6-1-16,11-7 0 0,6-8-3 15,9 4-8-15,-12-15-23 16,6 7 0-16,-19-12-1 16,4 8-2-16</inkml:trace>
  <inkml:trace contextRef="#ctx0" brushRef="#br5" timeOffset="129620.4138">1104 10879 83 0,'-55'-18'34'0,"-2"12"0"16,-17 0 1-16,8 8-30 16,-10 8 0-16,4 14-1 0,-2 6 1 15,3 16-1-15,-3 7 0 16,11 14-2-16,14 4 0 15,12 13-1-15,9 3-1 16,19 4 1-16,17 0 0 16,14-3 0-16,21-7-1 15,17-11-2-15,14-14 1 16,15-20-1-16,14-23 1 15,10-21 1-15,7-25-1 16,-1-24 0-16,-4-18 1 16,-8-14 1-16,-12-15 0 15,-19-1 3-15,-26 1-3 16,-25 5 0-16,-28 9 0 0,-19 9 1 15,-22 12-2-15,-22 12 1 16,-14 14-2-16,-10 11-2 16,7 12-1-16,6 2-12 15,29 22-20-15,8 1-1 16,36 14 0-16,18-1-2 15</inkml:trace>
  <inkml:trace contextRef="#ctx0" brushRef="#br5" timeOffset="130071.4397">2022 11066 64 0,'5'-23'37'0,"-4"-4"-2"15,4 15 3-15,-5 1-23 0,0 11-7 16,4 11-3-16,1 14-1 16,-5 6-2-16,0 12-1 15,-1 6 0-15,-2 10-2 16,0 2 1-16,1 5-1 15,1-4 0-15,-3-4-2 16,8-3-2-16,-6-19-9 16,10 3-21-16,-5-23-1 15,10-4-1-15,-10-24 1 16</inkml:trace>
  <inkml:trace contextRef="#ctx0" brushRef="#br5" timeOffset="130266.4509">1905 11092 87 0,'-28'-28'37'0,"-2"0"0"15,16 13 2-15,2 0-31 16,12 15-3-16,29-17-1 16,5 6-1-16,14 1-3 15,7-5-2-15,16 3-2 16,2-8-6-16,16 12-24 15,-12-4-3-15,5 11 1 16,-11-2-3-16</inkml:trace>
  <inkml:trace contextRef="#ctx0" brushRef="#br5" timeOffset="130822.4827">2612 11089 90 0,'-14'26'35'15,"-6"-5"2"-15,11 8-1 16,-3-5-31-16,8 6-2 15,-3-4 1-15,8 1-1 16,0-3 0-16,10 0 0 16,2-7-1-16,9-7-1 15,4-10 1-15,5-10-2 16,4-7 1-16,8-7-1 15,-1-10 1-15,-1-4 0 16,-2-4-1-16,-5 2 2 16,-5 3-1-16,-6 6 0 15,-5 5 0-15,-9 11 1 16,-9 15-2-16,0 0-1 15,-8 36 0-15,-4 4-1 0,-6 17 2 16,-2 17-2-16,-4 13 1 16,-1 14 0-16,-1 6 1 15,3 0-2-15,-1-2 2 16,5-5 0-16,4-10-1 15,2-15 1-15,4-16 0 16,3-15-2-16,1-18 2 16,1-15 0-16,4-11 0 15,0-30 0-15,0-6 0 16,1-10 1-16,0-14-1 15,1-9 1-15,3-8-1 16,1-6 1-16,4 2-1 16,6 2 1-16,4 8-2 15,3 3-2-15,6 9 1 16,6 6-3-16,8 16-5 0,-8-3-16 15,17 19-11-15,-11-5-1 16,14 11-2-16,-9-4 2 16</inkml:trace>
  <inkml:trace contextRef="#ctx0" brushRef="#br5" timeOffset="131415.5166">3393 11196 81 0,'-13'10'39'0,"6"12"-2"16,-9-3 2-16,4 9-33 15,-2 4-1-15,4 8 0 0,-4 0-2 16,3 6-1-16,1-4 0 16,2-2-1-16,3-3 0 15,2-8 0-15,1-7-1 16,4-8 1-16,-2-14-1 15,10-8 0-15,-3-11 0 16,2-8 0-16,0-9 1 16,1-8-2-16,0-7 2 15,1-6-2-15,-1-2 1 16,4 1 1-16,-1 7 0 15,2 5 1-15,1 6-1 16,2 9 1-16,2 8-2 16,0 9 2-16,2 10-1 15,0 9-1-15,1 5-1 16,2 7-1-16,-3 3 2 0,-4 6-2 15,-2 3 1-15,-4 1-1 16,-5 3 1-16,-7-2-1 16,-7 1 2-16,-6 0 0 15,-5-6 0-15,-5-2-1 16,-5-2 1-16,-5-7 0 15,1-1 0-15,-2-5 0 16,0-1 0-16,-1 3 0 16,1 1 0-16,3 9 0 15,-2 9 0-15,6 10 1 16,1 14-1-16,2 10 2 15,3 10-2-15,1 4-2 16,6 2 1-16,2-6-3 16,13-4-4-16,-8-22-17 0,27-4-10 15,-8-28-6-15,17-9 1 16,3-24 2-16</inkml:trace>
  <inkml:trace contextRef="#ctx0" brushRef="#br5" timeOffset="131850.5415">3771 11355 83 0,'0'0'40'0,"0"14"-2"16,0-14 1-16,29-9-29 15,-8-2-8-15,11-4 1 16,6-4-2-16,7-6 0 15,-2-2 1-15,-2-2-2 16,-6 0 1-16,-5-1-1 16,-12 4 0-16,-12 4 2 15,-13 4-1-15,-12 9 1 16,-11 8-1-16,-5 8 0 15,-8 8 1-15,4 10-1 16,-3 8 1-16,7 6-2 16,7 3 2-16,9 1-2 0,13-5 0 15,14-3 1-15,19-12-3 16,17-9-2-16,19-5-9 15,-3-26-15-15,23 0-13 16,-2-12 1-16,19 0-3 16,-3-12 2-16</inkml:trace>
  <inkml:trace contextRef="#ctx0" brushRef="#br5" timeOffset="132565.5823">5004 11011 106 0,'8'-15'38'0,"8"-2"-1"16,11 8-5-16,7-11-30 15,5 2 0-15,7-2 0 16,2 8-1-16,-3 6 1 16,-3 8-1-16,-12 8 0 0,-11 10 1 15,-12 9-2-15,-12 9-1 16,-14 6 1-16,-12 8 0 15,-11 0 0-15,-5 8 0 16,-3-5 1-16,2 1-1 16,9-5 1-16,5-5 1 15,15-10-1-15,17-9 0 16,18-14 0-16,17-11-2 15,16-9-1-15,12-15-2 16,20 6-11-16,-8-25-12 16,15 11-13-16,-15-7-1 15,4 8-2-15,-16-1 2 16</inkml:trace>
  <inkml:trace contextRef="#ctx0" brushRef="#br5" timeOffset="133335.6263">6467 11139 78 0,'0'0'36'16,"-22"-19"0"-16,12 19-4 0,-17-5-26 15,4 9-1-15,-7 0 0 16,2 10-1-16,-6 6 0 15,5 7 0-15,0 3-1 16,6 5 0-16,9 1 0 16,7-3-1-16,11-2-1 15,10-9 0-15,11-10 1 16,11-12-2-16,8-12 1 15,6-13 0-15,2-11 0 16,4-9-1-16,-3-4 1 16,-4-6 2-16,-8 0-2 15,-5 2 1-15,-8 7-1 16,-8 4 1-16,-11 11-1 0,-4 10 1 15,-5 21-2-15,-14 3 0 16,-2 19 0-16,-2 12-1 16,1 12 0-16,-1 7 0 15,3 7 0-15,5-2-1 16,8-3-1-16,9-9-3 15,16-7-1-15,2-24-15 16,31 2-10-16,-5-24-7 16,14-5-1-16,-3-18 0 15</inkml:trace>
  <inkml:trace contextRef="#ctx0" brushRef="#br5" timeOffset="133526.6373">7096 11043 97 0,'-16'15'39'0,"-8"0"1"16,8 13-1-16,0 1-35 15,2 7-3-15,2 2 0 16,6-2-1-16,9-2 0 16,3-6-1-16,10-7-3 15,1-20-10-15,15 0-24 16,-9-19 0-16,11-4-1 15,-10-16-1-15</inkml:trace>
  <inkml:trace contextRef="#ctx0" brushRef="#br5" timeOffset="133655.6447">7091 10810 99 0,'0'0'34'0,"-10"2"-7"0,10-2-26 16,16 21-35-16,5-12-2 15,15 7 0-15</inkml:trace>
  <inkml:trace contextRef="#ctx0" brushRef="#br5" timeOffset="134070.6685">7647 11067 80 0,'-18'7'38'16,"-16"-6"-3"-16,2 14-6 16,-13-11-21-16,8 13 0 15,-11-4-1-15,9 13 0 16,-4-3-1-16,12 6-1 0,5-2-2 15,11 0 0-15,12-8-1 16,12-4 0-16,13-8-1 16,13-10 0-16,10-7 0 15,7-9-1-15,4-7 0 16,1-2 0-16,-4-3 0 15,-6 1-1-15,-12 1 1 16,-7 5 1-16,-14 5-1 16,-10 9 1-16,-4 10-1 15,-20 2 0-15,4 10 0 16,0 7 0-16,1 7 0 15,6 0-2-15,5 3 0 16,11-2-2-16,14-4 0 16,7-15-4-16,22 4-15 0,-11-23-9 15,22-3-9-15,-1-17-1 16,9-5 3-16</inkml:trace>
  <inkml:trace contextRef="#ctx0" brushRef="#br5" timeOffset="134540.6953">8220 10585 105 0,'-22'7'39'16,"-13"3"2"-16,15 23-1 16,-4 6-35-16,4 10 0 15,4 6-2-15,3 5 0 16,3 4-1-16,8-1-2 0,3 2 1 16,2-5-1-16,3-6 0 15,1-7-1-15,1-7 1 16,1-12-1-16,3-6 1 15,-1-10 0-15,3-12-1 16,-14 0 1-16,21-23 0 16,-12 0 0-16,3-2-1 15,1-3 1-15,0-4-1 16,2 1 3-16,1 5-2 15,2 5 1-15,1 3-1 16,1 5 2-16,-1 6-2 16,0 7 1-16,-3 6-1 15,-2 5-1-15,-2 3 0 16,-2 3 0-16,-5 3 1 0,-1 1-2 15,-4 0 2-15,-4-2-2 16,-6-2 2-16,-5 1 0 16,-3-6 0-16,-5-3-1 15,1-5-2-15,-2-7 0 16,10-3-3-16,-1-14-7 15,15 20-10-15,7-38-10 16,17 19-7-16,-5-9-2 16,19 10 3-16</inkml:trace>
  <inkml:trace contextRef="#ctx0" brushRef="#br5" timeOffset="135118.7284">8685 11070 59 0,'0'0'40'0,"11"13"-1"0,-11-13 2 16,6 10-14-16,-6-10-19 15,10 4-2-15,3-5-2 16,9 1-1-16,1-3-1 16,7 0 0-16,3-5 0 15,0-1 0-15,0-4-1 16,-7-3 1-16,-6 0-2 15,-7-2 2-15,-9 0-2 16,-6 1 2-16,-11 3-2 16,-3 3 0-16,-7 7 1 15,-4 4-1-15,-2 8 1 16,0 7 0-16,-1 8-1 15,3 4 0-15,7 3 0 16,2 4 0-16,9-2 0 0,11-2-1 16,11-7 0-16,13-8-1 15,14-8 1-15,9-14-3 16,17-4-2-16,4-18-8 15,18 2-8-15,-17-21-7 16,16 4-9-16,-19-14-1 16,1 4-1-16,-21-7 4 15,-11 5 33-15,-10 7 13 16,-27-4 9-16,7 27 7 15,-27 0 12-15,5 20 1 16,-16 10 1-16,7 20 0 16,-9 6-32-16,7 15-3 15,-2 5-2-15,6 5 0 0,3 0-2 16,8 3-2-16,4-3 1 15,7-5-3-15,5-4 0 16,0-8-3-16,7 0-5 16,-11-23-15-16,16 6-8 15,-17-21-6-15,11 5-1 16,-12-17 2-16</inkml:trace>
  <inkml:trace contextRef="#ctx0" brushRef="#br5" timeOffset="135284.7379">9196 11025 97 0,'0'0'41'0,"-22"-11"1"15,22 11 1-15,0 0-34 16,22-13-7-16,8 4-2 0,10-4-3 16,13 9-11-1,-7-17-15-15,16 14-10 0,-15-7-1 16,5 6-1-16,-9-2 0 15</inkml:trace>
  <inkml:trace contextRef="#ctx0" brushRef="#br5" timeOffset="135614.7568">9598 11007 110 0,'-21'10'39'0,"14"5"1"16,-6-14-6-16,13-1-30 15,20 5 0-15,5-7-2 16,7-5 0-16,2-3-1 0,3-2 0 15,-2-4-1-15,-3 0 1 16,-5-2-1-16,-7 1 0 16,-8 2 0-16,-8 0 1 15,-7 5-1-15,-8 4 0 16,-8 6 0-16,-5 6 0 15,-4 6 0-15,-1 9 0 16,-1 4 0-16,3 4 0 16,8 0-2-16,7 0 0 15,10-4-2-15,16-3-5 16,2-17-14-16,31 1-15 15,2-18-5-15,17-2 3 16,1-14 1-16</inkml:trace>
  <inkml:trace contextRef="#ctx0" brushRef="#br5" timeOffset="135937.7752">10267 10767 113 0,'-50'21'40'0,"7"12"2"15,-9-11-7-15,17 10-30 16,11-6-1-16,16-3-2 15,13-8 0-15,19-7-1 16,9-6 0-16,10-4-1 16,5-2 0-16,-2-4 1 15,-4 4-1-15,-9 1 1 16,-8 7 0-16,-15 7 1 15,-11 8-1-15,-8 7-1 16,-12 4 1-16,-4 5-2 0,-2 3 2 16,-2-2-3-16,4-5-1 15,8-7-4-15,16 0-5 16,1-24-9-16,22 5-7 15,-1-26-8-15,24 3-8 16,5-13-1-16,14-3 5 16</inkml:trace>
  <inkml:trace contextRef="#ctx0" brushRef="#br5" timeOffset="136088.7839">10776 11044 94 0,'-19'18'42'0,"-11"-6"0"15,8-2-3-15,1-11-19 16,6-8-33-16,15 9-14 15,2-13-17-15,9 4 2 0,-5-6-1 16,12 2 1-16</inkml:trace>
  <inkml:trace contextRef="#ctx0" brushRef="#br6" timeOffset="140853.0563">2203 11785 33 0,'0'0'30'16,"15"-4"2"-16,-15 4-1 16,23-9-13-16,-12-1-10 15,5 7-3-15,-2-4-2 16,1 2 0-16,-2 2-2 15,3 4 0-15,-2 1 0 16,0 5 0-16,3-4 0 16,1 6 1-16,6-4 0 15,7 0-1-15,1-3 1 16,10-3-1-16,2-2 1 15,6-1-1-15,3-4 0 0,4 1-1 16,0-3 1-16,-1 2-1 16,1 1 0-16,-1 1 0 15,1 4 0-15,3-2 0 16,-2 4 0-16,1 0 0 15,3-1 0-15,1-1 0 16,3 0 0-16,1-3 0 16,4-3 1-16,2 0-1 15,6-4 0-15,5 2 1 16,4-2-1-16,3 1 0 15,0 0 1-15,3 3-1 16,-3 0 0-16,1 4 1 16,-4 1-1-16,-2 1 0 15,-2 2 0-15,-2 2 1 0,1 1-1 16,-3-2 0-16,3 0 0 15,-1 0 0-15,3-1 0 16,-1 0 1-16,6-2-1 16,2 0 1-16,1-3-1 15,5 1 0-15,0 0 1 16,-1-2-1-16,0 1 0 15,1 1 1-15,-5-3-1 16,0 1 0-16,-4 2 0 16,1-2 1-16,-6 2-1 15,-2 1 0-15,-1-2 0 16,-3 2 0-16,-1 0 1 15,2 0-1-15,1-2 0 16,-2 1 1-16,2-1-1 16,1 1 0-16,0-1 1 0,0 0-1 15,0 1 1-15,-1-2-1 16,5-1 0-16,0 1 1 15,4-1-1-15,-3-1 0 16,5-1 0-16,1 1 0 16,0-1 1-16,2 2-1 15,0-1 1-15,-4 2-1 16,3-1 1-16,-2 2-1 15,-2 2 0-15,-3 1 1 16,-1 1-1-16,-4 1 0 16,-7 0 0-16,0 1 0 15,-2 1 0-15,-2 1 0 16,-3 1 1-16,0-1-1 15,-4 1 0-15,1-4 0 0,0 0 1 16,-5-2-1-16,-1-1 0 16,1 0 1-16,-1-2-1 15,-4-1 0-15,0 3 0 16,-6-1 1-16,0 2-1 15,-4 0 0-15,-4 4 0 16,-3-2 0-16,-5-1 0 16,-2 3 0-16,-4-2 0 15,0 1 0-15,-2-1 0 16,-1-2 0-16,-1 1 0 15,-1-1 1-15,-2 2-1 16,-4-3 0-16,-4 2 1 16,-11 1-1-16,15-4 0 0,-15 4 1 15,0 0-2-15,0 0 0 16,0 0-3-16,-18 4-7 15,14 8-25-15,-6-4-1 16,3 3-1-16,7-11 0 16</inkml:trace>
  <inkml:trace contextRef="#ctx0" brushRef="#br7" timeOffset="144476.2636">2149 12246 60 0,'0'-21'36'0,"5"10"-1"16,-4-8-1-16,-1 19-23 16,10-18-6-16,-10 18-1 15,15 16 0-15,-11 11-1 16,-1 13-1-16,-2 12 0 15,-6 8 0-15,1 7-1 16,-3 1-1-16,0-5-2 16,2 2-6-16,-4-21-28 15,13-3 1-15,-5-20-3 16,11-6 1-16</inkml:trace>
  <inkml:trace contextRef="#ctx0" brushRef="#br7" timeOffset="144994.2932">2021 12333 78 0,'-23'-20'37'16,"10"10"-1"-16,0-10 0 15,16 9-29-15,-2-11-4 16,16 0-1-16,9-2 0 15,3-2-2-15,8 1 1 16,1 4 0-16,3 6 0 16,-1 7-1-16,0 5 0 15,-6 9 1-15,-4 5 0 16,-4 7 0-16,-5 6 0 0,-5 6 0 15,-4 4-1-15,-7 8 1 16,-2 1 0-16,-7 5 0 16,-2-1 0-16,3 3 0 15,-4-7-1-15,2-3 1 16,3-8-1-16,2-9 1 15,5-9 0-15,4-10-1 16,6-10 0-16,3-9 0 16,2-9 0-16,0-3 1 15,1-6 0-15,1 1-1 16,-3 1 0-16,-4 5 1 15,-3 5-1-15,-3 9 0 16,-9 12 0-16,17 5 1 16,-14 14-1-16,2 8 0 0,0 5 0 15,1 4-1-15,3 2-1 16,4-4-2-16,6-2-2 15,-2-17-12-15,16 2-19 16,-9-20-1-16,14-2-2 16,-7-13 4-16</inkml:trace>
  <inkml:trace contextRef="#ctx0" brushRef="#br7" timeOffset="145189.3043">2915 12393 81 0,'-17'-12'37'15,"17"12"-1"-15,-25 19 0 16,14 2-31-16,0 2-1 15,6 10-1-15,-1 0-1 0,5 2 0 16,1 0-1-16,1-6-2 16,10-5-3-16,-11-24-12 15,27 15-21-15,-13-26 0 16,11-1-1-16,-7-16 0 15</inkml:trace>
  <inkml:trace contextRef="#ctx0" brushRef="#br7" timeOffset="145333.3126">2886 12175 80 0,'-16'-12'37'16,"0"2"-3"-16,16 10-2 16,0 0-52-16,10 5-12 15,12 2-2-15,3-7-2 16,18 6 1-16</inkml:trace>
  <inkml:trace contextRef="#ctx0" brushRef="#br7" timeOffset="145640.3302">3363 12223 72 0,'-16'18'36'0,"-12"-5"0"16,0 12 1-16,-2-5-30 16,3 8 0-16,1-5-2 15,9 1-1-15,7-3 0 16,8-2-2-16,13-8-1 15,7-2 1-15,9-5-2 16,6-1 1-16,-1 0-1 16,0 2 1-16,-4 3 0 0,-7 5 0 15,-9 3-1-15,-11 6 1 16,-7 5-1-16,-8 0 0 15,-4 0-1-15,-2-4-2 16,4 0-2-16,-4-16-14 16,16 7-19-16,4-14 0 15,0 0-2-15,11-23 1 16</inkml:trace>
  <inkml:trace contextRef="#ctx0" brushRef="#br7" timeOffset="151788.6819">4205 12085 34 0,'11'-16'33'16,"-5"2"2"-16,-6 14-2 15,0 0-19-15,5 22-1 16,-15-4-7-16,8 17 1 16,-7 1-3-16,3 14 0 15,-1 6 0-15,4 8-1 16,-1 2 0-16,4 2-1 15,0 1-3-15,5-6-2 16,3 3-6-16,-9-15-27 16,9-5 1-16,-5-19-3 0,5-5 2 15</inkml:trace>
  <inkml:trace contextRef="#ctx0" brushRef="#br7" timeOffset="151987.6932">4054 12466 76 0,'-9'-6'37'0,"9"6"0"16,0 0 1-16,4-20-32 16,20 17-4-16,9-2-3 15,2-8-7-15,19 5-27 16,-4-4 0-16,12 6-1 0,-8-6-1 15</inkml:trace>
  <inkml:trace contextRef="#ctx0" brushRef="#br7" timeOffset="152519.7237">4736 12272 67 0,'-15'6'36'16,"-7"-4"-1"-16,1 12 2 15,-7 0-31-15,8 9 0 16,-8-1 0-16,11 7-1 15,0 3-1-15,8 1-1 16,3-5 0-16,9 2 0 16,8-12-2-16,8-4 1 15,7-9-2-15,8-10 1 0,4-8 0 16,3-7-1-16,-1-6 0 15,4-6 0-15,-9-3 0 16,-1 0-1-16,-8 0 1 16,-2 2-1-16,-8 7 0 15,-5 4 0-15,-3 10 0 16,-8 12 0-16,2 13 0 15,-9 16 0-15,-5 19 0 16,-3 10 0-16,-6 18 0 16,-1 13 2-16,-7 10-1 15,1 3 1-15,-2-5-1 16,6-7 1-16,2-13 0 15,5-11-1-15,4-18 1 16,4-14 0-16,3-19 0 0,6-15 0 16,0-17-1-16,2-10 1 15,0-15 0-15,0-7 0 16,1-12-1-16,0-9 0 15,4-1 0-15,5-4-1 16,1 3 1-16,3 7-2 16,8 8-3-16,-1-1-7 15,13 17-26-15,-3-3 1 16,11 14-2-16,-5 1 1 15</inkml:trace>
  <inkml:trace contextRef="#ctx0" brushRef="#br7" timeOffset="153106.7573">5319 12329 85 0,'-6'13'37'0,"-6"-4"0"15,12 11-1-15,-11-2-31 16,1 12-1-16,-2 2-1 15,4 6-1-15,-5 1 1 16,3 1-2-16,-2 1 1 16,4-7-2-16,1-4 1 15,3-9-1-15,0-7 0 16,4-14 1-16,0 0-1 15,14-19 0-15,0-8 0 16,-3-7 0-16,6-5 1 0,0-6-1 16,0-3 1-16,1-2-1 15,-1 5 0-15,1 5 0 16,-1 7 0-16,-2 7 0 15,4 8 0-15,-2 9 0 16,0 9 0-16,1 8 0 16,0 5 0-16,-2 3 0 15,-1 3 0-15,-4 3 0 16,-1-1 0-16,-5 4 0 15,-4-1-1-15,-6 4 1 16,-6-3-1-16,-3 1 0 16,-7 1 1-16,-3 1-2 15,-6-5 2-15,-2 1-1 16,2-3 1-16,0-5-1 0,0-4 1 15,2 0 0-15,3 0 0 16,0-1 0-16,2 3 0 16,2 9 0-16,1 9 0 15,0 11 0-15,-1 11-1 16,0 6 0-16,3 2-2 15,3-4-3-15,15 2-31 16,-3-23 1-16,15-9-1 16,2-26-2-16</inkml:trace>
  <inkml:trace contextRef="#ctx0" brushRef="#br7" timeOffset="153507.7802">5560 12412 87 0,'0'19'38'16,"0"-19"-1"-16,6 24 1 15,8-18-35-15,5-4 0 16,8-8 0-16,8 0-1 15,1-8 0-15,3-2 0 16,0-8 0-16,-4 1-1 16,-3 0 0-16,-7-1 0 15,-10 0 0-15,-7 2-1 16,-7 1 1-16,-10 6-1 15,-6 4 1-15,-4 7 0 16,-8 9-1-16,-2 11 1 0,-5 11 0 16,2 7 0-16,-2 9 0 15,5 3 0-15,8 1 0 16,10-3-2-16,11-8 0 15,14-18-5-15,23 0-23 16,3-30-12-16,23-4 1 16,2-20-2-16</inkml:trace>
  <inkml:trace contextRef="#ctx0" brushRef="#br7" timeOffset="154007.8088">6806 11932 57 0,'5'-19'37'0,"-8"2"0"16,3 17-1-16,-6-19-17 16,6 19-14-16,-8 27 0 15,2 6-1-15,-4 10 0 16,0 16-1-16,-1 9-1 15,0 7-1-15,0 4 0 16,-1 3-1-16,4-2-1 16,0-10-3-16,4-5-2 15,-1-20-5-15,18-4-27 16,-11-19 0-16,9-7-1 0,-11-15 1 15</inkml:trace>
  <inkml:trace contextRef="#ctx0" brushRef="#br7" timeOffset="154195.8194">6630 12324 88 0,'-17'-6'36'0,"17"6"1"16,-13 7-2-16,13-7-31 15,21 10-2-15,5-10 0 16,10-3-2-16,8-2-3 15,10 3-2-15,-2-12-31 16,14 6 0-16,-7-8-1 16,3 7-1-16</inkml:trace>
  <inkml:trace contextRef="#ctx0" brushRef="#br7" timeOffset="154559.8403">7047 12328 88 0,'-11'29'37'0,"2"-14"0"15,16 8 0-15,-7-23-34 16,28 12 0-16,0-17-1 16,11-4 0-16,-1-6-1 15,1-6 1-15,-4-3-1 16,-2-4-1-16,-8-1 1 15,-7 2 0-15,-13 0 0 16,-9 5-1-16,-6 4 1 0,-8 7 0 16,-9 5-1-16,0 11 1 15,-5 9 0-15,-2 8 0 16,2 7-1-16,3 4 1 15,4 4-1-15,7 1 0 16,11-2 0-16,10-7-2 16,14-3-2-16,6-12-3 15,23 4-17-15,1-23-16 16,12 1 2-16,-4-16-2 15,8 5 2-15</inkml:trace>
  <inkml:trace contextRef="#ctx0" brushRef="#br7" timeOffset="154907.8603">7635 12200 47 0,'-7'-11'34'15,"7"11"3"-15,-25 0-1 16,14 18-14-16,-11-5-10 16,8 11-7-16,-5-1 0 15,7 8 0-15,-3 3-2 16,5 2 1-16,-2-4-1 15,6-3 0-15,2-5-1 16,6-7 0-16,-2-17-1 16,11 11 0-16,3-21 0 15,3-6-1-15,4-9 0 16,4-5 0-16,2-5 0 15,-1-1 0-15,0 2 1 16,-2 3-2-16,-4 3 0 16,-2 8 1-16,-1 10 0 0,-4 8-1 15,-1 9-1-15,-3 4-1 16,4 11 0-16,-3 1-2 15,5 13-3-15,-8-14-16 16,15 15-14-16,-9-12 3 16,12 4-4-16,-5-13 4 15</inkml:trace>
  <inkml:trace contextRef="#ctx0" brushRef="#br7" timeOffset="155298.8825">8080 12155 85 0,'-29'-9'39'0,"7"18"0"0,-14 1-1 16,16 16-30-16,-12 4-2 16,6 10-1-16,4 0-2 15,13 1 0-15,5-5-2 16,12-10 1-16,13-14 0 15,13-13-2-15,9-18 1 16,9-15-1-16,7-14 1 16,1-9-1-16,-2-9 1 15,-5-4-2-15,-7-2 2 16,-8 3 1-16,-10 7-1 15,-9 10 1-15,-9 12-1 16,-8 13 1-16,-7 14-2 16,-5 19 3-16,-6 17-3 15,-3 16-3-15,-2 13 2 0,0 12-3 16,6 6 0-16,4 0-3 15,12 2 0-15,1-20-11 16,29 3-21-16,-5-23-1 16,18-4 0-16,-2-22 0 15</inkml:trace>
  <inkml:trace contextRef="#ctx0" brushRef="#br7" timeOffset="155605.9002">8685 12045 96 0,'-15'13'39'15,"-11"-2"0"-15,12 14-6 16,-5-6-29-16,9 0 0 0,5-3-2 16,10 1 0-16,4-7-1 15,6-2 0-15,6-8-1 16,6 1 1-16,-2-2 0 15,-4 6 0-15,-5 0 0 16,-3 9-1-16,-12 4 1 16,-6 3 0-16,-5 6 0 15,-8 1-1-15,-2 0 1 16,-1-6-2-16,2-2-1 15,2-11-4-15,17 4-17 16,-7-24-18-16,14-1 1 16,-2-14-2-16,14 0 1 15</inkml:trace>
  <inkml:trace contextRef="#ctx0" brushRef="#br7" timeOffset="156131.9303">9881 11719 85 0,'-5'-16'37'15,"5"16"-2"-15,-8-11 1 16,8 11-30-16,-9 17-1 15,4 7 0-15,-4 10-1 16,-4 8-3-16,-2 11 1 0,-1 7-2 16,-1 5 1-16,2 2-3 15,4 0 0-15,1-10-5 16,12 5-16-16,-3-24-16 15,12-7 1-15,-6-20-1 16,9-5 0-16</inkml:trace>
  <inkml:trace contextRef="#ctx0" brushRef="#br7" timeOffset="156545.9539">9685 11964 81 0,'-11'-7'38'15,"-3"0"0"-15,14 7 0 0,-5 13-30 16,14 2-4-16,4-5 0 15,10 4-1-15,3 0-1 16,11 7 1-16,1-5-1 16,0 1-1-16,4-3 1 15,1-1-1-15,-6-3 0 16,-2-3 0-16,-2-4-1 15,-6-4 0-15,-4-5 1 16,-3-4-1-16,-5-5 0 16,-4 2 0-16,-1-5 0 15,-6-1 0-15,-4 3 0 16,-3 4 0-16,3 12 0 15,-21-11 1-15,3 16-1 16,-4 6 0-16,-2 8 1 0,1 6-1 16,0 2 0-16,8 4 1 15,6-2-1-15,10-4 0 16,11-9 0-16,12-10-2 15,17-4-3-15,0-20-10 16,19 2-23-16,-12-16-3 16,6 4 0-16,-12-10 0 15</inkml:trace>
  <inkml:trace contextRef="#ctx0" brushRef="#br7" timeOffset="157522.0098">10278 11944 68 0,'0'0'36'15,"0"0"-6"-15,-14-16 3 16,14 16-21-16,-17-15-6 0,17 15 0 15,-26-7-2-15,11 11 0 16,-3 1-1-16,2 9 1 16,-1 4-1-16,5 9 0 15,-1 2-1-15,8 6 0 16,4-2 0-16,8-1-1 15,6-6 1-15,9-4-1 16,4-11 0-16,8-8 0 16,1-8 0-16,2-10-1 15,-4-4 1-15,0-8-1 16,-9-2 1-16,-8-7-2 15,-10 3 1-15,-7 1-1 16,-12 2 0-16,-5 4-1 0,-6 8 0 16,-5 2-1-16,5 11-2 15,-5 0-4-15,20 19-28 16,-7-1 0-16,14 9-1 15,3-4-1-15</inkml:trace>
  <inkml:trace contextRef="#ctx0" brushRef="#br7" timeOffset="158150.0457">11404 12003 58 0,'19'-19'35'0,"-8"7"-1"16,-7-9-1-16,-4 21-19 16,1-26-6-16,-2 14-1 15,-13-1 0-15,-2 9-1 0,-13 2 0 16,-4 8-1-16,-6 5 0 15,-4 6-2-15,-2 7 1 16,2 8-1-16,0-3 0 16,13 6-1-16,7-1-1 15,12 1 1-15,14-7-1 16,14-2-1-16,16-11 0 15,12-8 0-15,14-8 0 16,1-7 0-16,-2-9 0 16,-4-10-1-16,-6-4 1 15,-12-7 0-15,-20 5-1 16,-16-2 1-16,-16 7 0 15,-14 2 0-15,-11 6 0 0,-2 10 0 16,-4 5 0-16,2 6 0 16,10 5-1-16,6 1-1 15,21 7-5-15,8-14-25 16,23 5-9-16,7-11 0 15,21 5-2-15</inkml:trace>
  <inkml:trace contextRef="#ctx0" brushRef="#br7" timeOffset="158567.0695">12014 11903 86 0,'6'-12'37'0,"-6"12"2"16,0-11-3-16,-10-1-30 16,10 12-1-16,-24-19 0 15,6 12 0-15,-7 2-1 16,-4 7 0-16,-7 3-1 15,-1 9-1-15,-2 7 1 16,-2 7-2-16,6 4 1 0,5 4-1 16,10-1-1-16,11-3 0 15,14-2-1-15,11-9-2 16,15 0-4-16,3-23-17 15,19 7-17-15,-7-15-1 16,9 5 0-16,-8-9 1 16</inkml:trace>
  <inkml:trace contextRef="#ctx0" brushRef="#br7" timeOffset="158889.088">12398 11861 70 0,'5'-10'37'16,"-5"10"-1"-16,0 0 0 16,0 0-25-16,-23-12-3 15,12 14 1-15,-12-7-2 16,3 10-1-16,-10-1-1 15,0 10-1-15,-6 4-1 16,-1 8 0-16,1 4-2 16,5 6 1-16,7-2-2 15,6 3 1-15,12-5-1 16,14-5 0-16,11-10-2 15,11-11-1-15,15-4-4 16,-1-23-14-16,17 4-20 16,-8-13 0-16,6 2-1 15,-8-6 0-15</inkml:trace>
  <inkml:trace contextRef="#ctx0" brushRef="#br7" timeOffset="159573.1271">12667 11872 98 0,'-19'1'39'0,"19"-1"2"16,-18 0-11-16,18 10-21 15,-13 3-5-15,6 9 1 16,-6 3-2-16,2 9 0 15,-3 0-2-15,1 3 1 16,6-6 0-16,5-2-1 0,5-8-1 16,12-13 1-16,9-10 0 15,9-13-1-15,8-12 0 16,3-6-1-16,3-5 2 15,2-5-1-15,-9 0 0 16,-3 7 2-16,-10 7-2 16,-7 8 0-16,-11 9 0 15,-9 12 0-15,0 0 0 16,-23 24 1-16,8 2-1 15,1-1-3-15,2 3 3 16,5 1-1-16,7-3 0 16,10-6-1-16,8-4-1 15,8-10-1-15,8-3-2 16,0-7 0-16,7-2 0 15,-7-7 0-15,3 2 1 0,-10-2 2 16,-3 5 1-16,-6-1 1 16,-7 5 2-16,-11 4 1 15,5 12 1-15,-7 5 0 16,-6 4 0-16,2 9 0 15,-2 0-1-15,1 3 1 16,0-4-1-16,4 1 0 16,1-9 1-16,4-6-1 15,-2-15 1-15,0 0-1 16,15-16 0-16,-8-5 0 15,2-9 0-15,3-2-1 16,-1-8 0-16,3 0 0 0,3 1-1 16,3 2 0-1,1 3 0-15,3 7-2 0,4 7-3 16,-9-4-7-16,21 19-11 15,-18-11-17-15,13 10-2 16,-5-9 0-16,17 8-1 16</inkml:trace>
  <inkml:trace contextRef="#ctx0" brushRef="#br7" timeOffset="160086.1564">14474 11433 85 0,'2'-16'37'16,"-2"16"0"-16,0 12 1 15,0 19-35-15,-18 13 0 16,3 17 0-16,-8 6 0 15,-2 9-2-15,1 3 1 16,2-2-2-16,9-2 0 16,6-14-3-16,16-5-4 15,5-24-30-15,25 0 1 16,1-24-1-16,20-5-2 15</inkml:trace>
  <inkml:trace contextRef="#ctx0" brushRef="#br7" timeOffset="160474.1786">14881 11814 83 0,'-26'-18'39'0,"2"14"0"16,-14-5-9-16,5 26-11 16,-10 4-14-16,6 7-2 15,-3 4 2-15,8 5-4 16,6-3 2-16,8 1-2 15,11-5 1-15,12-4 0 16,10-9-1-16,12-6 0 16,7-9-1-16,6-6 1 15,3-8-1-15,0-6 0 0,-4-5 0 16,-3-4 0-16,-6 1 0 15,-8-4 0-15,-10 2 0 16,-3 6 2-16,-6 3-2 16,-3 7 3-16,0 12-3 15,0 0 0-15,-15 13 0 16,11 6 0-16,4 10 0 15,0-1-3-15,9 5 2 16,1-5-4-16,15-2 0 16,1-12-2-16,15 0-7 15,-6-27-20-15,17 2-7 16,-9-21 2-16,9-3-1 15</inkml:trace>
  <inkml:trace contextRef="#ctx0" brushRef="#br7" timeOffset="160669.1898">15325 11387 79 0,'-11'30'38'16,"-10"8"-1"-16,12 27-2 16,-16-2-20-16,7 13-9 15,2 1-2-15,5-2-2 16,7-6-2-16,5-10-4 15,14 3-13-15,-2-25-22 16,9-7 1-16,-4-20-1 16,9-4 0-16</inkml:trace>
  <inkml:trace contextRef="#ctx0" brushRef="#br7" timeOffset="160858.2006">15223 11798 75 0,'-16'8'40'16,"16"7"-3"-16,0-4 3 15,18 7-18-15,1-12-21 16,9-9-5-16,16 2-2 16,-4-14-11-16,15 8-22 15,-9-9 4-15,8 7-5 16,-8-7 5-16</inkml:trace>
  <inkml:trace contextRef="#ctx0" brushRef="#br7" timeOffset="161488.2366">15672 11845 79 0,'-15'22'37'16,"-4"-8"2"-16,15 4 1 16,4-18-23-16,-2 15-13 15,19-12-1-15,10-5-1 16,8 0 0-16,7-4-1 15,1-3 0-15,1-2-1 16,-6-3 1-16,-4 2 1 16,-9-4-2-16,-10 1 3 15,-11 0-3-15,-11 0 2 16,-7 0-2-16,-5 4 2 15,-5 1-2-15,-4 3 0 16,-6 7 0-16,2 7 0 16,-2 7 0-16,1 6-3 0,6 5 4 15,6 4-3-15,10 1 2 16,8 0-2-16,14-6 3 15,9-4-3-15,12-7 2 16,12-8 1-16,7-7 0 16,6-5-1-16,-4-3 1 15,-2-2-1-15,-6 1 1 16,-7 0-1-16,-9 4 0 15,-5 4 0-15,-15 5 0 16,-9-2 0-16,4 23 0 16,-6-4 0-16,-5 3 0 15,3 2 0-15,-2 0 0 16,0 0 0-16,2-5 0 15,2-2 0-15,2-17 0 0,8 10 0 16,-8-10 0-16,19-18 1 16,-6-2-1-16,0-5 1 15,-1-3 0-15,5-3-1 16,-6-6 1-16,2 6 2 15,-2 0-2-15,-2 1 1 16,4 7-4-16,-4 1 0 16,12 10-10-16,-10-8-6 15,22 15-23-15,-10-10 1 16,17 14-2-16,2-7-3 15</inkml:trace>
  <inkml:trace contextRef="#ctx0" brushRef="#br7" timeOffset="161879.259">17168 11845 87 0,'0'0'39'0,"0"0"-1"15,0 0 0-15,-15 21-31 16,-4-7-4-16,2 10 0 15,-2 4-1-15,0 7 0 16,2 1-2-16,4 1 0 16,5-1-5-16,2-18-13 15,19 8-19-15,-13-26-1 16,30 3-2-16,-8-20 0 15</inkml:trace>
  <inkml:trace contextRef="#ctx0" brushRef="#br7" timeOffset="162322.2843">17341 11648 107 0,'24'-2'40'0,"-24"2"0"15,33 16-5-15,-18-6-32 16,0 9 1-16,-2 5-1 15,-3 5-2-15,-8 6 1 16,-6 7-1-16,-7 1 0 16,-1 0-1-16,-5-2 1 15,3-4-3-15,1-7 3 16,3-6-1-16,8-9 1 15,2-15-2-15,22 4 2 16,3-15-1-16,10-9 0 16,5-5-1-16,7-5 2 0,2-3-1 15,-2-1 0-15,-4 4 3 16,-2 4-3-16,-10 6 3 15,-7 4-3-15,-8 11 3 16,-5 6-3-16,-11-1 1 16,6 26-1-16,-9-8-2 15,1 10 2-15,0 0-2 16,-1 5 1-16,2-1-4 15,2 3 1-15,-1-10-5 16,12 6-7-16,-12-20-16 16,19 4-9-16,-9-18 0 15,13-1-2-15</inkml:trace>
  <inkml:trace contextRef="#ctx0" brushRef="#br7" timeOffset="162961.3209">18810 11429 73 0,'0'0'38'16,"0"21"-1"-16,-9 2 1 16,4 15-24-16,-10 7-9 15,-2 11-1-15,-4 6-1 16,2 5-1-16,2-1 0 15,1-2-2-15,9-7 0 16,5-7-3-16,15-9-2 16,5-21-10-16,19-3-22 15,0-18 1-15,13-5-2 0,-5-15 2 16</inkml:trace>
  <inkml:trace contextRef="#ctx0" brushRef="#br7" timeOffset="163148.3315">19081 11781 104 0,'-20'-2'37'0,"12"23"1"15,-12-1-2-15,13 13-32 16,-3 4 0-16,4 3-4 16,4 2 1-16,4-4-3 15,5-2-1-15,4-14-1 16,11 2-17-16,-5-28-15 15,13-5-2-15,-6-17-2 16,10-5 2-16</inkml:trace>
  <inkml:trace contextRef="#ctx0" brushRef="#br7" timeOffset="163284.3393">19093 11395 96 0,'-25'-5'33'0,"10"12"-7"15,12 6-26-15,19 7-33 16,5-7-3-16,19 9 0 15</inkml:trace>
  <inkml:trace contextRef="#ctx0" brushRef="#br7" timeOffset="163577.356">19959 11452 80 0,'-8'-49'35'0,"1"5"0"16,-16-7-1-16,8 13-27 15,-18 8-1-15,2 16 0 16,-7 12 0-16,-2 23-1 16,-8 18 0-16,1 19-1 15,-5 13 0-15,2 14 0 16,5 4-1-16,4 2-3 15,12-2 0-15,5-10-2 16,15-6-3-16,7-20-9 16,19-2-23-16,-6-22-5 15,10-3 3-15,-6-21-1 16</inkml:trace>
  <inkml:trace contextRef="#ctx0" brushRef="#br7" timeOffset="163757.3663">19376 11794 111 0,'-10'-17'39'15,"10"17"3"-15,20-18-5 16,9 18-30-16,13-2-7 16,8 0-1-16,14 2-3 15,2-8-7-15,12 12-26 16,-15-10-5-16,6 9 4 15,-20-7-3-15</inkml:trace>
  <inkml:trace contextRef="#ctx0" brushRef="#br7" timeOffset="164096.3858">20007 11746 96 0,'-6'14'39'16,"6"-14"-1"-16,-6 25-1 16,6-25-29-16,2 22-5 15,11-17 1-15,12-2 0 16,7-5-1-16,3-6-1 15,4-4-1-15,0-5-1 16,-3-5 0-16,-2-1 1 16,-12 2-1-16,-11-1-2 15,-6 3 1-15,-13 0-1 16,-9 5 2-16,-10 7 0 15,-6 7 1-15,-7 10 1 0,-4 8 0 16,0 12 2-16,-2 5-2 16,6 4-1-16,10 2 1 15,15 0-3-15,10-5 0 16,10-10-7-16,27 4-11 15,-6-25-22-15,20 3-1 16,-5-14 1-16,13 0-1 16</inkml:trace>
  <inkml:trace contextRef="#ctx0" brushRef="#br7" timeOffset="164726.4218">21536 11657 96 0,'-21'-3'37'0,"-11"-3"0"15,13 12-1-15,-15-1-31 16,1 14 1-16,-3 1-2 15,2 13 2-15,-1 0-2 16,9 4-1-16,1 1 0 16,10-1-1-16,11-4 1 15,8-6-5-15,13-4 3 16,6-13-3-16,10-7 2 15,7-9 1-15,1-8-1 16,5-5 0-16,-5-9 0 16,0-4 3-16,-3-4-3 15,-2 1 1-15,-6 2-2 16,-6 3 1-16,-4 5 0 0,-4 6 0 15,-16 19-1-15,13-9 1 16,-16 21 1-16,-4 11 1 16,-4 7-2-16,1 3-1 15,4 6 0-15,1-2-3 16,11 2-1-16,6-14-11 15,22 6-10-15,0-28-15 16,14 2 1-16,-6-19 0 16,12 2 1-16</inkml:trace>
  <inkml:trace contextRef="#ctx0" brushRef="#br7" timeOffset="165079.4421">22059 11719 82 0,'-13'-13'40'16,"13"13"-3"-16,-15 5 3 15,11 20-16-15,-10-7-19 16,3 7-1-16,-1 5-1 15,1 3-3-15,-3 1 3 16,4 1-3-16,1-5 2 16,2-9-3-16,4-8 2 15,3-13-1-15,19-3 1 16,1-13-1-16,6-14 0 15,9-4 3-15,-4-5-4 16,4-1 2-16,-5 1-1 16,0 4 0-16,-7 7 0 15,-6 9 1-15,-6 12-2 16,-11 7 1-16,5 16 0 0,-5 5 2 15,0 8-4-15,1 1-2 16,7 3 0-16,4-5-6 16,16 6-7-16,-4-20-14 15,26 3-9-15,-4-17-1 16,18 2 2-16,-4-16 2 15</inkml:trace>
  <inkml:trace contextRef="#ctx0" brushRef="#br7" timeOffset="165417.4613">22789 11751 61 0,'3'-32'38'0,"1"15"0"16,-20-2 1-16,4 16-12 15,-19-5-12-15,3 15-8 16,-8 5-2-16,3 13 1 16,-1 5-3-16,2 6-1 0,7 1 0 15,7 0-1-15,10-6 0 16,13-8-3-16,13-8 3 15,10-15-4-15,10-15 3 16,3-8 3-16,6-10-3 16,1-6 0-16,-2-8 0 15,-6-3 1-15,-4-2-2 16,-6 3 2-16,-8 8-1 15,-7 10-2-15,-9 14 3 16,-6 17-2-16,-18 6 1 16,-2 17 2-16,-6 15-3 15,0 8 1-15,3 8-5 16,-4-6-7-16,25 6-8 15,-12-20-20-15,26 3 0 0,8-14-5 16,22 1 4-16</inkml:trace>
  <inkml:trace contextRef="#ctx0" brushRef="#br7" timeOffset="165785.4823">23645 11767 78 0,'0'0'43'0,"0"0"-4"16,0 0 0-16,0 0-20 15,0 0-12-15,0 0-3 16,-16 20-1-16,5-1-2 16,0 5-2-16,-2 4 2 15,-1 1-3-15,8 2 1 16,3-6-4-16,8 2 1 15,-1-17-6-15,19 3-19 16,-8-22-9-16,13-3 0 16,-5-17-1-16</inkml:trace>
  <inkml:trace contextRef="#ctx0" brushRef="#br7" timeOffset="165921.4902">23635 11468 99 0,'-20'-11'36'0,"20"11"-8"16,-10-4-26-16,22 2-35 15,8-3-4-15,4-9-2 16</inkml:trace>
  <inkml:trace contextRef="#ctx0" brushRef="#br7" timeOffset="166160.5039">24218 11293 93 0,'-9'27'41'0,"-10"1"0"16,3 17-1-16,-11 7-30 15,5 8-4-15,-3 9-3 16,1 4-1-16,4 1 0 16,1-4-2-16,4-3-1 15,1-10-3-15,11-5-3 16,-5-25-21-16,17-4-13 15,-9-23 1-15,11 5-1 16,-8-24 1-16</inkml:trace>
  <inkml:trace contextRef="#ctx0" brushRef="#br7" timeOffset="166311.5125">23889 11721 91 0,'-19'-7'42'16,"1"-6"0"-16,18 13 0 16,22-2-19-16,14-2-22 15,20 2-5-15,8-7-6 16,19 11-22-16,-12-10-10 15,2 8 1-15,-15-4-3 16</inkml:trace>
  <inkml:trace contextRef="#ctx0" brushRef="#br7" timeOffset="167115.5584">2267 13193 63 0,'0'0'37'0,"7"-15"-2"15,-7 15 0-15,-6 13-25 16,0 10-2-16,-8 2-2 16,8 11-2-16,-5 3-1 0,6 6-1 15,0-1-1-15,5 3 0 16,4-3-2-16,-3-6-2 15,6 0-8-15,-7-19-25 16,14-1-1-16,-14-18-2 16,23-4 1-16</inkml:trace>
  <inkml:trace contextRef="#ctx0" brushRef="#br7" timeOffset="167280.5679">2216 13092 74 0,'-21'1'35'0,"2"-3"-2"15,19 2-1-15,0 0-45 16,11 1-19-16,14-7-1 16,8-3-3-16,10 2 2 15</inkml:trace>
  <inkml:trace contextRef="#ctx0" brushRef="#br7" timeOffset="167650.589">2776 13191 88 0,'-34'-5'37'16,"0"9"1"-16,-7-5 0 15,10 9-36-15,-5 2 1 0,11 5-1 16,3 1-1-16,11 5 0 15,11-3-1-15,11 2 1 16,8-7-1-16,10-2 1 16,7-4-1-16,1 0 0 15,-1 0 1-15,-1 1 0 16,-11 6-1-16,-7 3 1 15,-15 10-1-15,-9 4 1 16,-12 8 0-16,-11 1-1 16,-3 1 0-16,-4-4 0 15,7-6-2-15,4-12-3 16,24 1-20-16,2-30-14 15,26-8-1-15,9-16-1 16,17-7 0-16</inkml:trace>
  <inkml:trace contextRef="#ctx0" brushRef="#br7" timeOffset="169030.668">3727 13287 67 0,'0'0'36'0,"11"1"-1"15,-11-1 0-15,-12 19-29 16,0 0-1-16,1 11-1 15,-5 2 0-15,4 8 0 16,-5 1-1-16,6 0 0 0,2-3-1 16,6-4 0-1,3-9 0-15,3-9-1 0,-3-16-1 16,23-5 1-16,-5-15-1 15,1-10 0-15,1-6 1 16,-1-3-1-16,-2-4 0 16,-3 4 1-16,-5 2-1 15,-3 6 1-15,-4 8 0 16,-2 8-1-16,0 15 1 15,-3-12 0-15,3 12-1 16,1 17 1-16,6-2-1 16,2 0 1-16,6 2-1 15,7-4 1-15,5-2 0 16,5-6 0-16,5-6 0 0,3-6 0 15,2-7 0 1,-1-3 0-16,-1-3 0 0,-8 1 0 16,-5 1 1-16,-5 2-2 15,-7 4 1-15,-6 8 0 16,-9 4-1-16,5 17 0 15,-10 4 0-15,-4 6-1 16,0 7 1-16,-1 4-1 16,2 3 0-16,2 0-1 15,5-5 0-15,8-11-1 16,12-4-2-16,7-19-2 15,21 0-10-15,-6-28-13 16,20 4-7-16,-6-18-1 16,12 11 15-16,-16-14 14 15,-7 7 6-15,-14 9 4 0,-17-3 12 16,-2 20 13-16,-26-3 9 15,-2 18 2-15,-20-6-14 16,8 17-12-16,-7-2-4 16,7 10-3-16,-1-1 0 15,7 6-1-15,8 1-1 16,9 3-1-16,6-3 1 15,12-3-1-15,5-1 0 16,8-7-1-16,6-6 1 16,4-7-1-16,1-10 1 15,-2-7-1-15,0-9 0 16,-6-4-1-16,-9-5 1 15,-4-6 0-15,-10 0 0 16,-7-2 0-16,-3 3 1 0,-8 2-1 16,2 5 1-16,-5 6-1 15,4 4 1-15,-1 6-1 16,13 11 1-16,0 0-1 15,0 0 0-15,18-6 0 16,1 8 0-16,6 2 0 16,6-1-1-16,4 5 2 15,-2 1-2-15,-1 5 1 16,-7 7 0-16,-2 5 0 15,-8 6 0-15,-8 5 0 16,-8 2 0-16,-4 4 0 16,-5-2 0-16,-3-3 0 15,2-5 0-15,0-7 1 16,2-12-1-16,9-14 0 0,0 0 0 15,10-27 1-15,4-3-1 16,5-9 0-16,2-5 0 16,-3-1 1-16,2 2-1 15,-4 3 1-15,-3 8-1 16,-6 7 1-16,0 9-1 15,-3 5 0-15,-4 11-1 16,19-9 1-16,0 10-3 16,3-3-1-16,11 5-5 15,-2-15-11-15,26 14-12 16,-15-15-7-16,13 9 0 15,-9-13-3-15</inkml:trace>
  <inkml:trace contextRef="#ctx0" brushRef="#br7" timeOffset="169390.6886">5334 13327 59 0,'-15'31'39'16,"0"-8"0"-16,16 1 0 15,-1-24-14-15,24 12-21 16,4-16 0-16,13-3-2 15,5-12 0-15,3-3 0 16,-5-5-1-16,-2 0 1 16,-11-1-1-16,-10-1 1 15,-14 3-1-15,-12 4 0 16,-15 7 1-16,-7 4-2 15,-9 9 1-15,-6 7 0 16,-3 10-2-16,-2 14 2 0,1 5 0 16,4 9-1-16,10 3 1 15,8 1-1-15,15-2 0 16,14-8-1-16,15-7-1 15,13-16-4-15,18 1-6 16,-2-24-10-16,24 4-19 16,-1-14 0-16,14 1-1 15,2-8 2-15</inkml:trace>
  <inkml:trace contextRef="#ctx0" brushRef="#br7" timeOffset="169888.7171">6751 13170 78 0,'0'0'39'0,"-8"-13"0"16,8 13-4-16,-26 6-29 16,3 7 0-16,-6 3-2 15,1 11 1-15,-5 1-2 16,5 7 0-16,1-3-1 15,13-1-1-15,9-2 0 16,12-8-1-16,13-7-2 16,14-12-2-16,19-2-3 15,4-21-19-15,22 11-15 16,-6-15 2-16,4 4-3 0,-6-9 2 15</inkml:trace>
  <inkml:trace contextRef="#ctx0" brushRef="#br7" timeOffset="170698.7635">7161 13207 80 0,'-26'13'41'15,"-12"-4"-2"-15,8 14 2 16,-8-3-32-16,9 7-7 16,1 2 2-16,10 5-3 15,7 1 2-15,8 1-2 16,10-5 1-16,9-5-1 15,12-10 0-15,5-9 0 16,9-11-1-16,5-7 0 16,2-10 0-16,-6-6-1 15,-4-6 1-15,-9-3 0 0,-8-2 0 16,-9 1 0-16,-9 0-1 15,-9 3 1-15,-7 4 0 16,-4 5 1-16,-2 8-1 16,3 4 0-16,0 10 0 15,1 5 1-15,14-2-1 16,-5 15 1-16,14-5-1 15,10-4 0-15,6-1 0 16,7-4 0-16,2-3 1 16,7-2-1-16,-3 0 0 15,-4-2 0-15,-6 1 0 16,-5 4 1-16,-8 5 0 0,-15-4 1 15,9 19-2-15,-16 2 2 16,-2 5-2-16,-5 2 0 16,-1 3 1-16,1 3-1 15,1-3 0-15,4-1-1 16,3-8 2-16,6-9-2 15,0-13 1-15,21-2 0 16,-2-15 1-16,3-5 0 16,3-9-1-16,-1-6 1 15,1-1-1-15,-3 2 1 16,-6 3-1-16,-3 5 1 15,-8 9-1-15,0 5 0 16,-5 14 0-16,0 0 1 16,-2 10-1-16,-2 4 1 15,5 1-2-15,3 5 2 0,6-5-1 16,4-4 2-16,6-7-2 15,5-7 0-15,7-6 0 16,0-5 0-16,3-1 1 16,-5-7-2-16,-2 4 2 15,-4 2-2-15,-9 5 1 16,-2 7 1-16,-13 4-1 15,1 11 0-15,-6 7 0 16,-3 8 1-16,1 5-2 16,0 3 0-16,1 3-2 15,2-3-1-15,9 1-2 16,-2-13-6-16,17 8-5 15,-20-30-9-15,40 11-4 16,-19-22-4-16,16 4-8 0,-7-17 4 16</inkml:trace>
  <inkml:trace contextRef="#ctx0" brushRef="#br7" timeOffset="171216.7931">8204 13144 56 0,'0'0'40'16,"0"0"-1"-16,0 0 3 15,-23 12-15-15,21 11-19 16,-13 2-3-16,6 5-1 15,-3 1-1-15,3 0-1 16,0-4 1-16,4 0-3 16,4-9 1-16,2-7-1 15,-1-11 1-15,14-6-1 16,0-14 0-16,4-5 0 0,1-6 0 15,2-5 1-15,-3 0-2 16,2 2 2-16,-6 3-1 16,-1 4 0-16,-6 11 1 15,-3 5-1-15,-4 11 0 16,0 0 0-16,0 0 1 15,4 16-1-15,0-5 0 16,2 2 0-16,5-2 0 16,1 0 0-16,7-5 1 15,3-4-1-15,2-4 1 16,3-4-1-16,0-3 1 15,3-5 0-15,-5-1-1 16,-1-1 1-16,-3 1 0 16,-4 1-1-16,-6 2 0 15,-11 12 0-15,16-3 0 0,-13 13 0 16,-5 9 0-16,1 7 0 15,-2 8-1-15,-2 2-1 16,4 5-2-16,-6-7-4 16,12 9-5-16,-12-26-7 15,17 13-9-15,-10-30-4 16,0 0-8-16,14-2 0 15,1-12 1-15</inkml:trace>
  <inkml:trace contextRef="#ctx0" brushRef="#br7" timeOffset="172102.8438">9054 13027 83 0,'0'0'41'0,"-23"-19"-3"16,23 19-1-16,-28 2-31 15,13 8-1-15,-5 4-2 0,3 9 1 16,0 5-1-16,2 5 1 16,4 4-2-16,4 0 0 15,5 0 0-15,6-2-1 16,7-7 0-16,9-5-1 15,6-6 1-15,3-9-2 16,3-8 1-16,3-8 0 16,-4-11 0-16,-1-6 0 15,-3-8 0-15,-6-3 0 16,-9-6-1-16,-5-1 1 15,-7 1 0-15,-6 4-1 16,-4 6 1-16,-5 9 0 0,-1 10 0 16,0 9 0-16,-3 8 0 15,8 6 0-15,4 5 0 16,7 0 0-16,8 2 1 15,12-5-1-15,6-6 0 16,8-3 1-16,6-6-1 16,6-2 1-16,-3-3-1 15,-1 0 0-15,-6 1 1 16,-7 5 0-16,-8 4 0 15,-8 6 0-15,-10 6-1 16,-4 3 1-16,-6 6 0 16,-1 5 0-16,-2-1-1 15,-1 5 1-15,2-6-1 16,3 0 0-16,7-7 0 15,4-7 0-15,9-10 0 0,6-12 0 16,7-8 1-16,3-12-1 16,6-4 0-16,0-7 2 15,-1 1-2-15,-4 4 1 16,-5 4 0-16,-6 11 0 15,-10 10-1-15,-10 11 1 16,3 20-1-16,-11 6 1 16,0 8-2-16,-2 3-1 15,4 8-3-15,1-8-3 16,15 8-6-16,-6-23-7 15,24 11-7-15,-11-24-5 16,32 7-4-16,0-17-6 16,16-2 3-16</inkml:trace>
  <inkml:trace contextRef="#ctx0" brushRef="#br7" timeOffset="172486.8657">10737 12951 105 0,'0'0'40'15,"-13"6"1"-15,6 18-9 16,-11-2-30-16,-1 9 0 16,1 4-1-16,1 5 0 15,5 1-1-15,2-2-2 16,14-3-3-16,-1-19-16 15,18 3-18-15,-3-17-2 16,9-4 0-16,-1-19 0 16</inkml:trace>
  <inkml:trace contextRef="#ctx0" brushRef="#br7" timeOffset="172921.8905">10802 12716 87 0,'0'0'39'0,"0"11"0"15,10 0 1-15,-10-11-34 16,20 11-2-16,-3-2 0 16,6 8-1-16,-2 2 0 15,5 5 0-15,-11 5-1 16,2 9 1-16,-10 4-1 15,-3 5-1-15,-5 1 1 16,-3 0 0-16,-3-3-1 0,-1-4 0 16,3-7 0-16,4-12 0 15,1-22 0-15,22 4-1 16,-1-21 1-16,7-10-1 15,7-9 0-15,3-9 0 16,0-2 1-16,0 1-1 16,-8 6 0-16,-2 5 0 15,-8 13-1-15,-4 12 2 16,-16 10-1-16,4 22 0 15,-8 4-2-15,-3 9 0 16,7 5-3-16,-2-5-7 16,20 15-13-16,-12-26-6 15,25 7-11-15,0-17-1 16,20-4 0-16,-2-11 1 15</inkml:trace>
  <inkml:trace contextRef="#ctx0" brushRef="#br7" timeOffset="173507.924">12337 12800 83 0,'-5'-17'40'0,"5"17"-2"16,-32-13 1-16,12 23-32 15,-14 1-4-15,0 12 1 16,-3 3 0-16,3 12 0 16,1 5 0-16,10 3 0 15,7-1-1-15,10-1 0 16,13-6-1-16,12-6 0 15,11-12-1-15,8-7 0 16,10-16 0-16,3-8-1 0,-2-11 1 16,2-6-1-16,-9-6 0 15,-9-3 0-15,-14-1 0 16,-10 3 0-16,-13 2-1 15,-11 5 0-15,-10 6 0 16,-7 4 0-16,0 7-1 16,-1 4 0-16,11 5-1 15,6-3-1-15,16 5-2 16,10-10-5-16,26 15-9 15,-6-23-11-15,21 11-8 16,-2-13-1-16,11 3 1 16,-6-9 1-16</inkml:trace>
  <inkml:trace contextRef="#ctx0" brushRef="#br7" timeOffset="173995.952">12744 12448 98 0,'0'0'39'15,"-20"-19"2"-15,20 19-4 16,-7 16-33-16,1 6 1 15,-2 8-1-15,1 10 0 16,1 8-1-16,-3 9 0 16,4 4-1-16,-1 5 0 15,2 0-1-15,4-7-1 16,2-3 1-16,1-9 0 15,4-8-1-15,4-10 0 16,-1-13 0-16,4-8-1 16,1-13 1-16,-1-8 0 15,-1-8 0-15,0-5-1 0,1-5 1 16,-3-1 0-16,0-2-1 15,0 1 1-15,0 6 0 16,-1 4-1-16,2 7 1 16,1 8 0-16,1 6 0 15,0 10-1-15,4 6 1 16,-3 7 0-16,3 4 0 15,-3 2 0-15,-1 2-1 16,-5 1 2-16,-5-6-2 16,-9 1 1-16,-9-3 0 15,-10-7 1-15,-7-3-2 16,-5-5-1-16,1-7 0 15,-2-10-2-15,9 1-4 0,3-16-6 16,28 12-10-16,-5-21-8 16,24 12-7-16,1-7-2 15,14 12 2-15</inkml:trace>
  <inkml:trace contextRef="#ctx0" brushRef="#br7" timeOffset="174378.9739">13089 12937 85 0,'0'0'40'0,"-3"14"0"15,3-14 1-15,0 0-26 16,15-3-11-16,1-1-1 16,6-1 0-16,6 0-2 15,6 0 1-15,-2-1-1 0,2 1 0 16,-5-6 0-16,-2 4 0 15,-7-4-1-15,-5-1 1 16,-8-3-1-16,-4-2 1 16,-4 1-1-16,-3-3 0 15,-3 3 0-15,-2 5 0 16,-3 5 0-16,-5 8 0 15,-4 11 0-15,-3 10 0 16,-4 10 0-16,0 8 0 16,0 3 0-16,3 1 0 15,5-2 0-15,14-7 0 16,12-11-2-16,13-11-2 15,12-19-3-15,22-2-6 16,-8-28-17-16,31 8-7 0,-9-20-4 16,12 5 0-16,-14-10 1 15</inkml:trace>
  <inkml:trace contextRef="#ctx0" brushRef="#br7" timeOffset="174709.9929">13740 12705 107 0,'-34'2'40'0,"6"9"1"15,-10-9-11-15,12 9-25 16,-5 1-1-16,7 6-1 15,2-2 0-15,7 3-1 16,9 0 0-16,4-1-1 16,7-1 0-16,7-2 0 15,7-3 0-15,0-1-1 16,7-2 1-16,-1 0-1 0,0-2 0 15,-3 6 0-15,-3-3 1 16,-4 4-1-16,-7 2 0 16,-4 0 0-16,-9 5 0 15,-4-3 1-15,-5 3-2 16,-3-4 1-16,-1 3-2 15,-1-7 0-15,5-1-3 16,2-12-3-16,12 0-6 16,5-10-11-16,21 4-10 15,-5-18-6-15,16 4 0 16,-2-12 2-16</inkml:trace>
  <inkml:trace contextRef="#ctx0" brushRef="#br7" timeOffset="175070.0135">13917 12883 97 0,'-20'6'40'0,"15"4"0"15,5-10-9-15,0 0-21 16,13-3-5-16,10 1-2 16,5-4 0-16,8-2 0 15,3-6-2-15,7-2 1 16,-7-1-1-16,-1-1 0 15,-9-1 0-15,-9 0 0 16,-9 0-1-16,-9 1 1 16,-13 1-1-16,-7 3 0 15,-9 5 0-15,-4 4 0 16,-6 8 0-16,-4 10 1 15,-3 10-1-15,1 9 1 0,3 8 1 16,6 5-1-16,11 1 0 16,8-2 0-16,16-7-1 15,16-10-1-15,12-7-4 16,10-20-5-16,15 2-6 15,-9-28-9-15,22 12-11 16,-14-17-6-16,8 3-2 16,-9-7 2-16</inkml:trace>
  <inkml:trace contextRef="#ctx0" brushRef="#br7" timeOffset="176050.0694">15040 12723 65 0,'5'-13'38'16,"-5"13"-1"-16,2-15 1 16,-2 15-23-16,-15 6-11 15,1 5-1-15,-6 5 1 0,3 9 0 16,-4 5-1-1,3 10 1-15,3 3-1 0,3 3-1 16,7 0 0-16,2 0-1 16,3-7 0-16,5-3-1 15,2-9 1-15,2-10-1 16,-9-17 0-16,19 3 0 15,-10-18 0-15,1-8 0 16,-3-11 1-16,-1-7-1 16,0-7 0-16,2-5 0 15,-1-1 0-15,2-1-1 16,5 7 1-16,1 3-1 15,4 9 1-15,3 5-1 16,3 12 1-16,4 6 0 16,-1 7 0-16,2 10 0 15,-1 5 0-15,-1 3 0 0,0 7 0 16,-4 3 0-16,-1 0 0 15,-4 4 0-15,-5 1 0 16,-6 0 0-16,-8 1 0 16,-10 0 0-16,-9-3 0 15,-8 1 1-15,-10-5-1 16,-2-1 0-16,-8-5 0 15,4-1 0-15,1-6 0 16,3-1 0-16,6-1 0 16,5 2 0-16,4 6 0 15,3 7 1-15,2 8-1 16,-1 9 1-16,2 11-1 15,-3 5 0-15,-1 8 0 16,2-1-1-16,4-1-1 16,2-8-3-16,11 1-11 0,-5-25-13 15,15-4-11-15,-7-24 0 16,25 0-1-16,-3-22 1 15</inkml:trace>
  <inkml:trace contextRef="#ctx0" brushRef="#br7" timeOffset="177467.1506">15403 12836 96 0,'17'8'38'0,"-5"-11"1"15,20 9-6-15,-6-10-31 16,6-2 1-16,8-3-2 16,3-3 0-16,-2-3 0 15,-3-2-1-15,-3-2 1 16,-8 1-1-16,-6-2 1 15,-9-2 0-15,-7 3-1 16,-12 1 1-16,-6 1 0 16,-4 7 0-16,-7 5 0 0,-4 7 1 15,-5 9 0-15,0 11-1 16,-5 5 1-16,3 12 1 15,1 1-2-15,5 6 1 16,10-3-1-16,13-4 0 16,13-6-1-16,14-11-1 15,20-11-1-15,18-13-2 16,20-4-2-16,7-16-3 15,16 5-11-15,-16-19-11 16,11 10-7-16,-16-8-1 16,-6 8-1-16,-25-3 4 15,-16 9 35-15,-12 4 5 16,-27-8 12-16,5 24 10 15,-29-10 12-15,5 14 1 0,-14-6 1 16,6 15-1-16,-7-1-33 16,3 4-1-16,2 1-2 15,5 5 0-15,2 3 0 16,8 4-1-16,6 1 0 15,8 0 0-15,9-2 0 16,10-4-1-16,10-6 0 16,9-6-1-16,6-7 0 15,1-9 0-15,0-7 0 16,-2-7-1-16,-4-6 1 15,-9-4-1-15,-5-2 0 16,-11-3 0-16,-4 2 0 16,-5-4 0-16,-3 5-1 15,-3 1 1-15,1 6 0 0,1 6 0 16,0 4 0-16,4 13 0 15,0 0 0-15,0 0 1 16,11 15 1-16,-3-1-1 16,4 1 1-16,3 3 0 15,3-5 0-15,-1 1 0 16,4-3 0-16,-1-1 0 15,-2-3 0-15,1 1 0 16,-1-1 0-16,-5 3 0 16,-5 5-1-16,-1 4 1 15,-7 5-1-15,-3 6 0 16,-3 2 1-16,-2 5-1 15,-3-1 0-15,0 1 0 0,-1-7 0 16,5-4 0-16,0-5 0 16,7-21 1-16,0 0-1 15,12-2 0-15,-2-18 0 16,4-8 0-16,1-7 0 15,0-8 0-15,-1-3 0 16,0-5 0-16,-2-1 0 16,-3 4-1-16,-1 5 1 15,0 3 0-15,1 9 0 16,2 5-1-16,0 11 1 15,4 8 0-15,1 7 0 16,2 7 0-16,3 5 0 16,1 5 0-16,0 2 0 15,0 1 0-15,-1 3 0 0,-5 5 0 16,-2 0 0-16,-6 2 0 15,-4-4 0-15,-6 2 0 16,-7-3 0-16,-5-2 0 16,-4-3 0-16,-6-5 0 15,-1-2 0-15,-2-3 0 16,3-3 0-16,0-1-1 15,3-2 1-15,0 2 0 16,6 3 0-16,2 6-1 16,4 6 1-16,-2 7 1 15,-4 7-2-15,0 8 2 16,-7 8-1-16,-1 2 0 15,0 0 0-15,-1-3-1 16,6-5 0-16,4-11-2 16,12-10-1-16,2-24-5 0,34-1-3 15,-6-32-5-15,25 5-8 16,-9-32-3-16,24 6-3 15,-6-26-8-15,8-2 3 16</inkml:trace>
  <inkml:trace contextRef="#ctx0" brushRef="#br7" timeOffset="177715.1648">17092 12418 81 0,'0'0'43'0,"0"0"-3"16,-14 23 3-16,-2-15-26 15,0 20-13-15,5 4-1 16,4 10-1-16,-4 4 0 15,5 6-1-15,-3 2 0 0,0 1-1 16,1 0 1-16,6-9-3 16,1-4 1-16,2-5 0 15,7-7-3-15,-3-15-4 16,13 3-7-16,-18-18-13 15,28-7-12-15,-19-12 0 16,11 4-1-16,-8-12 1 16</inkml:trace>
  <inkml:trace contextRef="#ctx0" brushRef="#br7" timeOffset="178120.1879">17153 12810 95 0,'0'0'38'0,"2"16"1"0,-2-16-10 15,0 0-25-15,19 4-1 16,3-1 1-16,6-4-1 15,9-1 0-15,6-3-1 16,6-3 1-16,2-4-1 16,1-5 0-16,-1-1-1 15,-2-2 0-15,-8 1-1 16,-9-3 0-16,-8 0 1 15,-12 1-2-15,-9 0 1 16,-13 6 0-16,-8 4 1 16,-11 7-1-16,-13 8 1 15,-6 7 1-15,-8 11-1 16,-1 9 2-16,2 5-2 15,5 6 2-15,7 0-2 0,12 1 1 16,17-4-1 0,14-6-1-16,18-9 1 0,16-10-2 15,12-11 0-15,6-9-3 16,12-2-5-16,-4-18-4 15,10 10-5-15,-20-22-10 16,12 19-6-16,-19-12-7 16,1 10-2-16,-12-2 3 15</inkml:trace>
  <inkml:trace contextRef="#ctx0" brushRef="#br7" timeOffset="178339.2005">17970 12883 122 0,'6'10'43'0,"-6"-10"1"16,0 0-12-16,0 0-31 15,0 0-2-15,-11-1-3 16,2-9-9-16,9 10-12 15,0 0-11-15,5-11-6 16,-5 11-3-16,2-16 2 16</inkml:trace>
  <inkml:trace contextRef="#ctx0" brushRef="#br7" timeOffset="191144.9329">18508 12359 56 0,'11'-4'36'0,"-11"4"-2"0,15 3-11 16,-15-3 6-16,11 23-19 15,-11 3-4-15,7 13-1 16,-5 4-2-16,1 11-1 16,-1 5-1-16,-5 4 0 15,-1 2 0-15,-2-1-2 16,2-10 0-16,-2-8-2 15,6 2-9-15,-4-24-24 16,13-6 0-16,-9-18-1 16,24-12 0-16</inkml:trace>
  <inkml:trace contextRef="#ctx0" brushRef="#br7" timeOffset="191513.9539">19029 12320 83 0,'0'0'38'0,"-28"13"-3"16,6 12 2-16,-14-3-31 16,2 6 0-16,-6-2-3 15,-1 10 2-15,0-5-3 16,1 2 0-16,4-7 0 15,11 1-1-15,4-4 0 16,9 0-1-16,9-4 1 16,8-4-2-16,6-2 2 15,8-4-1-15,3 0 0 16,6 0 0-16,3-1 0 15,-1 2 1-15,1 0-1 0,-3 5 0 16,-4 4 1-16,-4 0-2 16,-3 4 0-16,-3-3-1 15,3 3-2-15,-5-11-2 16,11 6-9-16,-7-19-22 15,14 2 0-15,-7-16-2 16,15 4 3-16</inkml:trace>
  <inkml:trace contextRef="#ctx0" brushRef="#br7" timeOffset="191896.9759">19222 12685 61 0,'0'0'35'16,"-18"-4"0"-16,18 4 0 15,-11 5-20-15,16 5-6 0,-5-10-2 16,15 14-2-16,0-8-1 15,7 3 0-15,0-4-1 16,5-2-1-16,1-3 0 16,2-3-1-16,-1-2 0 15,1-3-1-15,-4-5 1 16,-2-1-1-16,-9-1 0 15,-4-1 0-15,-9-1 0 16,-6 0 0-16,-7 2 0 16,-7 3 0-16,-6 5 0 15,-8 5 0-15,0 8 1 16,-6 8 0-16,-1 6-1 15,2 11 2-15,1 5-1 16,9 5 0-16,5-2 0 0,12 2-1 16,10-5-1-16,13-5-1 15,13-6-3-15,7-18-11 16,23 5-21-16,-6-18-1 15,17 5-1-15,-9-16-1 16</inkml:trace>
  <inkml:trace contextRef="#ctx0" brushRef="#br7" timeOffset="192293.9986">19660 12753 86 0,'-15'4'39'0,"12"8"-2"15,3-12 3-15,14 2-33 0,8-7-4 16,6-3 0-16,7-2 0 16,3 0-1-16,3-6-1 15,-2 2 0-15,-4-1-1 16,-7 1 0-16,-7 2 0 15,-7 2 0-15,-14 10 0 16,1-20 1-16,-12 13-1 16,-6 3 0-16,-7 0 0 15,-3 7 1-15,-2 4 0 16,-4 4 0-16,-5 8 0 15,6 2 0-15,2 7 0 16,4 2 0-16,8 0 0 0,10-3 0 16,11-4-2-16,11-5 0 15,14-4-2-15,7-12-3 16,13 5-7-16,-6-21-23 15,17 6-3-15,-9-12 0 16,7 2-1-16</inkml:trace>
  <inkml:trace contextRef="#ctx0" brushRef="#br7" timeOffset="192858.0309">20208 12620 78 0,'0'0'36'16,"-23"20"1"-16,15 2 0 15,-8-3-27-15,5 15-5 16,-2-1 0-16,3 9-1 15,-2-4 0-15,3 3-1 0,0-7 0 16,3-1-1-16,0-10 0 16,4-6-1-16,2-17-1 15,0 0 1-15,0 0-1 16,14-17 0-16,-5-5 0 15,4-7 0-15,1-3 0 16,2-6-1-16,0 0 1 16,3-2 0-16,-1 4 0 15,1 0 0-15,1 7 0 16,-2 3 0-16,1 7 0 15,-1 8 0-15,3 5 0 16,-3 6 0-16,2 5 0 16,-1 3 0-16,-1 3 0 15,1 3 0-15,-4 1 0 0,-2 3 0 16,-8 1 0-16,-5 1 0 15,-8-1 0-15,-6 1 0 16,-8-2 0-16,-4 1 0 16,-4-1 0-16,-3-3-1 15,0 0 1-15,0-1 0 16,4-1 0-16,3 3 1 15,2 1-1-15,0 5 1 16,6 6-1-16,-3 4 1 16,3 6-1-16,-1 3 1 15,0 7-2-15,1-1 1 16,1-2-1-16,6-6-2 15,5-3-2-15,0-16-7 16,18 4-17-16,-12-24-10 0,23 1 0 16,-6-18-1-16</inkml:trace>
  <inkml:trace contextRef="#ctx0" brushRef="#br7" timeOffset="193114.0455">20576 12717 98 0,'0'0'39'16,"0"0"1"-16,0 0-1 16,-17 11-35-16,7 9-2 15,-4 8 0-15,-1 4-1 16,1 6 0-16,0 4 0 0,2 0-1 15,1-1-2-15,0-8-1 16,10-1-3-16,-5-19-12 16,17 3-20-16,-11-16 0 15,21-9-2-15,-9-18 2 16</inkml:trace>
  <inkml:trace contextRef="#ctx0" brushRef="#br7" timeOffset="193263.054">20639 12552 91 0,'-3'-18'36'0,"3"18"-1"16,0 0-4-16,10-3-41 0,11 16-24 16,-8-6-1-16,11 9-1 15,-3-3 0-15</inkml:trace>
  <inkml:trace contextRef="#ctx0" brushRef="#br7" timeOffset="193586.0725">20834 12690 72 0,'1'22'37'0,"-10"-6"0"15,5 9 1-15,-12-10-23 16,11 8-6-16,-4-4-4 15,7 0-1-15,-2-4-1 16,4-1-1-16,0-14 0 16,8 12-1-16,-8-12 0 15,18-10 0-15,-6-4 0 16,3-3 0-16,0-5 0 15,3-4-1-15,2 1 1 0,-2 0 0 16,2 1 0-16,-3 4-1 16,-2 6 0-16,-1 7 0 15,-2 7 0-15,-12 0 0 16,14 22-2-16,-12-2 1 15,0 9-2-15,-3-2 0 16,6 5-1-16,-6-6-4 16,16 11-10-16,-11-20-19 15,24 5 0-15,-2-17-2 16,16-2 2-16</inkml:trace>
  <inkml:trace contextRef="#ctx0" brushRef="#br7" timeOffset="194128.1035">21492 12670 90 0,'-13'2'37'0,"-13"-3"2"16,8 10 0-16,-15 0-33 15,10 7-2-15,-2 1-1 16,3 3 0-16,3-2-1 15,2 1 0-15,8-4 0 16,7-3-1-16,2-12 0 16,15 8 0-16,3-13-1 15,3-5 0-15,5-2 1 16,0-5-1-16,2 1 0 15,-4-1 0-15,-1 2 0 16,-2 0-1-16,-5 5 1 0,-3 5 0 16,-13 5-1-16,15 9 1 15,-14 8 0-15,-4 10 0 16,-5 8 0-16,-5 13-1 15,-5 8 1-15,-2 10-1 16,-5 8-2-16,-4-1 0 16,1 4 0-16,0-7 0 15,3-7 0-15,4-11 1 16,5-13 0-16,5-12 1 15,11-27 2-15,0 0 0 16,0 0 1-16,2-29-1 16,1 1 1-16,3-7 1 15,0-6-1-15,1-2 0 16,0-4 0-16,2 4-1 15,5-4 1-15,1 2-1 0,5 6-2 16,4-2-5-16,10 15-10 16,-10-13-23-16,12 14 0 15,-5-12-1-15,12 8-2 16</inkml:trace>
  <inkml:trace contextRef="#ctx0" brushRef="#br7" timeOffset="195037.1555">22242 12697 85 0,'-1'-16'36'15,"1"16"0"-15,-2-18-5 16,2 18-24-16,0 0-2 16,-12 7-1-16,12-7-1 15,-14 28 0-15,4-4-1 0,4 3 0 16,-3 3-1-16,6 5 1 15,2-3 0-15,4 3-1 16,5-7 1-16,3-3-1 16,7-9 0-16,3-7-1 15,4-9 1-15,1-7-1 16,0-4 0-16,3-9 0 15,-5-2 0-15,0-1 0 16,-6-2 0-16,0 3 0 16,-8 3 0-16,-1 5 0 15,-4 3 0-15,-5 11 0 16,0 0 0-16,1 15 0 15,-4 2 1-15,1 9-1 16,2 2 1-16,4 0-1 0,2 1 1 16,3-5 1-16,6-7-1 15,7-6 0-15,3-11 0 16,6-11 0-16,0-6 0 15,0-9 0-15,-4-4-1 16,-1-7 0-16,-6 0 0 16,-8-2 0-16,-5 6-1 15,-7 2-1-15,-3 7-2 16,-5 3-1-16,8 21-5 15,-13-24-10-15,13 24-18 16,0 0 0-16,20 9-2 16,-8-5 2-16</inkml:trace>
  <inkml:trace contextRef="#ctx0" brushRef="#br7" timeOffset="195427.1778">22926 12784 94 0,'-1'11'39'15,"1"-11"0"-15,0 0 0 16,11 1-35-16,11-6-1 16,6-7 1-16,7-2-2 15,4-1-1-15,-1-2 0 16,1-3 0-16,-7 3-1 15,-3-1 1-15,-8 2-1 16,-10 1 0-16,-9 2 0 16,-2 13 0-16,-22-16 0 15,-1 12 0-15,-3 7 1 0,-4 5-1 16,-3 7 1-16,-3 7 0 15,4 5 1-15,1 4-1 16,8 3 0-16,6-2 1 16,10-1-1-16,13-5-1 15,10-4-1-15,16-9-2 16,7-11-1-16,14 0-8 15,-5-21-13-15,17 6-15 16,-9-19 0-16,8 7-1 16,-6-14 2-16</inkml:trace>
  <inkml:trace contextRef="#ctx0" brushRef="#br7" timeOffset="195667.1916">23674 12264 94 0,'-9'11'40'16,"-10"16"0"-16,8 22 1 15,-14 3-36-15,2 9-1 16,-5 3-1-16,5 2 0 16,0-4 0-16,6-6-2 15,3-4-1-15,9-15-2 16,13-8-2-16,4-19-1 15,20-4-7-15,-5-28-17 16,19 3-11-16,-4-18 1 16,10 0-1-16,-8-16 3 15</inkml:trace>
  <inkml:trace contextRef="#ctx0" brushRef="#br7" timeOffset="195832.201">23954 12341 86 0,'0'0'40'16,"-3"21"2"-16,-19 12 0 15,3 20-23-15,-11 6-14 16,0 2-3-16,1 5-1 15,4-8-2-15,3-1-4 16,-4-16-11-16,22 2-22 16,-9-18-3-16,13-2 0 15,0-23-1-15</inkml:trace>
  <inkml:trace contextRef="#ctx0" brushRef="#br7" timeOffset="197192.2788">2316 14275 46 0,'4'-22'33'0,"-4"22"2"16,-13-25-5-16,13 25-20 16,-25-21 0-16,11 17-1 15,-13-6-2-15,3 6-2 16,-5 0 0-16,1 4-2 0,-2 2 0 15,4 4 0-15,1 4-1 16,3 9 0-16,7 5-1 16,2 7 0-16,7 6 0 15,6 5 0-15,9 1-1 16,1-3 1-16,8-6-1 15,8-10 1-15,4-14-1 16,5-14 0-16,5-14 0 16,0-15 1-16,0-8 0 15,1-9-1-15,-5-2 0 16,-5 2 1-16,-9 1-1 15,-5 10 1-15,-10 4 0 16,-3 10 0-16,-8 8-1 16,4 17 2-16,-22 1-3 0,8 14 1 15,3 11-1-15,0 3-2 16,6 10 0-16,1-3-4 15,17 10-7-15,-7-17-24 16,23 7 1-16,-3-19-2 16,15 3 1-16</inkml:trace>
  <inkml:trace contextRef="#ctx0" brushRef="#br7" timeOffset="197576.3008">2787 14204 62 0,'-9'-11'38'0,"9"11"-1"15,-25 11 1-15,16 4-26 0,-7 6-8 16,1 8-1-16,1 2 0 16,0 6 0-16,2-1-1 15,3 1 0-15,1-6-1 16,7-2 1-16,4-12-1 15,-3-17 0-15,23 1 0 16,-2-17-1-16,4-12 1 16,2-6-1-16,2-7 0 15,-2-1 0-15,-2 0 1 16,-3 5-1-16,-6 8 0 15,-4 9 0-15,-5 7 0 16,-7 13 1-16,0 0-1 16,5 28 0-16,-4-2-1 15,-1 8 0-15,6 3-2 16,2 2 0-16,10 2-4 0,-3-13-4 15,26 5-24-15,-11-16-3 16,18-4-1-16,-2-15 1 16</inkml:trace>
  <inkml:trace contextRef="#ctx0" brushRef="#br7" timeOffset="197959.3227">3429 14193 50 0,'-27'-17'39'0,"13"18"-2"16,-9-2 2-16,5 14-15 15,-8-1-19-15,6 12 0 0,-2 5-2 16,4 8 0-16,1 2-1 16,8 4 0-16,6-4 0 15,10-7-1-15,8-6 1 16,8-16-1-16,9-16 0 15,6-18-1-15,4-13 1 16,3-14-1-16,-4-10 2 16,-4-7-1-16,-5-3 1 15,-8-1-1-15,-8 7 1 16,-6 7-1-16,-7 11 1 15,-7 11-1-15,-3 17 0 16,-4 18-1-16,-5 20 0 16,1 18 0-16,1 13-2 15,2 10 0-15,5 11-3 16,1-6-7-16,19 15-15 0,-7-22-15 15,14 0 1-15,-6-21-3 16,16-3 2-16</inkml:trace>
  <inkml:trace contextRef="#ctx0" brushRef="#br7" timeOffset="199169.3918">4334 14282 50 0,'0'0'39'0,"-3"-21"-2"16,3 21 1-16,-7-18-21 15,7 18-11-15,0 0-2 16,-13 2-1-16,4 12 0 16,1 6-1-16,-3 7 0 15,0 9 0-15,0-1-1 16,1 2 1-16,3-4-1 15,1-3 1-15,3-11-1 16,3-19 1-16,0 0-1 0,19-8 0 16,-5-17 0-16,5-9 0 15,2-4-1-15,1-6 1 16,0 3-1-16,-3 2 0 15,-1 4 0-15,-3 7 0 16,-1 11 0-16,-14 17 0 16,15-4 0-16,-12 19 0 15,-3 8 0-15,2 8 0 16,1 6 0-16,-1 5 0 15,5 3-2-15,4-1-1 16,8-5-1-16,5-12-4 16,18 5-15-16,-7-28-16 15,18-2 0-15,-5-21-1 16,9 0 1-16</inkml:trace>
  <inkml:trace contextRef="#ctx0" brushRef="#br7" timeOffset="199492.4104">4900 14185 75 0,'-20'3'40'0,"-9"1"-1"15,4 14 0-15,-2 3-35 16,3 8-1-16,-1 3 0 16,10 7-1-16,5 1 0 15,6 0 0-15,9-7-1 16,8-2 0-16,5-9 0 15,9-9 0-15,3-12 0 16,4-13-1-16,-2-6 0 16,-1-11 0-16,-5-5 0 0,-2-4 0 15,-10 1 0-15,-6-1-1 16,-8 8 1-16,-4 3-2 15,-7 10 1-15,-6 4-1 16,2 11 0-16,-5 4-2 16,8 11-3-16,-3-12-11 15,20 12-21-15,-5-13 1 16,16 4-2-16,2-13 2 15</inkml:trace>
  <inkml:trace contextRef="#ctx0" brushRef="#br7" timeOffset="199724.4235">5346 13867 69 0,'0'0'40'0,"-14"-4"-1"16,3 19 1-16,-8-3-24 15,4 19-13-15,-4 8-1 16,4 14-1-16,1 7-1 15,4 9 0-15,2 5-1 16,3 1-1-16,5-1 0 16,0-11-4-16,12 4-12 15,-9-24-21-15,12-9 1 16,-8-18-2-16,7-9 1 15</inkml:trace>
  <inkml:trace contextRef="#ctx0" brushRef="#br7" timeOffset="199882.4327">5163 14307 81 0,'-18'-22'41'0,"17"12"-1"16,2-9 1-16,22 1-34 16,6 1-7-16,13-8-5 15,18 10-25-15,-4-11-10 16,12 10 0-16,-6-4-1 15</inkml:trace>
  <inkml:trace contextRef="#ctx0" brushRef="#br7" timeOffset="200295.4563">6378 13885 77 0,'18'-23'42'0,"-12"3"-4"15,10 19-5-15,-16 1-27 16,5 21-2-16,-8 4-1 0,3 16 0 15,-6 7-2-15,1 6 0 16,-1 6-1-16,2 4 1 16,-2-2-2-16,4-1-1 15,0-3 0-15,0-12-5 16,8 1-5-16,-8-20-27 15,12-3 0-15,-10-24-1 16,15 8 1-16</inkml:trace>
  <inkml:trace contextRef="#ctx0" brushRef="#br7" timeOffset="200768.4833">6311 14238 59 0,'-22'-7'39'16,"-3"-5"0"-16,15 12 1 0,-1-4-25 15,11 4-9-15,19-8-2 16,7 2-1-16,7-3-1 15,9-2 0-15,5-1 0 16,3 0-1-16,0 2 0 16,0 2 0-16,-7 2 0 15,-6 5-1-15,-7 2 1 16,-11 5-1-16,-6 3 0 15,-9 6 0-15,-9 2 1 16,-7 6-1-16,-3 4 1 16,-4 6 0-16,0 1 0 15,1 6 0-15,4-3 0 16,3 1 0-16,8-7 0 15,10-3-1-15,9-14 1 16,13-11 0-16,6-11-1 0,10-10 0 16,0-12 0-16,1-5 0 15,-3-3 1-15,-8-4-2 16,-13 4 1-16,-15 4 0 15,-12 7 0-15,-13 7-1 16,-10 7 0-16,-6 7 0 16,1 7-1-16,-2 5 0 15,8 6-1-15,10-3-2 16,15 7-3-16,2-16-12 15,33 18-16-15,-6-16-3 16,17 1-3-16,-2-10 3 16</inkml:trace>
  <inkml:trace contextRef="#ctx0" brushRef="#br7" timeOffset="201076.501">7159 14139 76 0,'-2'-14'41'16,"2"14"-2"-16,-15 0 2 15,15 0-36-15,-19 22-1 16,12 2 0-16,-4 4-1 15,6 11 0-15,-1-1 0 16,6 6 0-16,1-5-1 16,8-2 0-16,5-11-1 15,8-9 0-15,4-14 0 16,3-12 0-16,-2-12 0 15,2-10-1-15,-4-6 0 16,-5-6-1-16,-6 1 1 0,-9-2-3 16,-5 7 1-16,-9 2-3 15,-4 12-2-15,-7-2-4 16,20 25-12-16,-32-14-15 15,32 14-3-15,-21 7 0 16,21-7 0-16</inkml:trace>
  <inkml:trace contextRef="#ctx0" brushRef="#br7" timeOffset="201760.5401">8303 13945 58 0,'1'-23'39'0,"0"6"0"16,-12-9 1-16,5 7-33 15,-16-9 0-15,4 8-2 16,-8 0-1-16,1 6-1 0,-2 5 1 16,0 9-2-16,-2 7 1 15,4 14-1-15,-3 13 0 16,3 15 0-16,0 13-1 15,2 10-1-15,2 8 0 16,4 6 0-16,6 0-2 16,6-6 0-16,7-5-3 15,7-21-4-15,18 0-24 16,-10-30-6-16,11-8-1 15,-6-22-2-15</inkml:trace>
  <inkml:trace contextRef="#ctx0" brushRef="#br7" timeOffset="201970.5521">7833 14273 83 0,'0'0'41'0,"0"0"-2"15,17-17 1-15,13 7-38 16,10 0-1-16,6-2-1 15,7 2-1-15,1 2-2 16,7 8-3-16,-14-7-6 16,15 16-27-16,-20-8 0 15,0 11-1-15,-9-8 1 16</inkml:trace>
  <inkml:trace contextRef="#ctx0" brushRef="#br7" timeOffset="202346.5736">8466 14237 63 0,'-4'-18'39'15,"4"18"-2"-15,-27 0 3 16,12 11-32-16,-13-3-2 15,2 10 0-15,-11 2-2 16,5 8 1-16,-4 0-1 16,10 4 0-16,1 0-1 15,10-1-1-15,8-6 0 16,12-4 0-16,14-10-1 15,11-8-1-15,7-9 1 16,7-5-1-16,6-11 0 16,-1-5 0-16,-3-3 0 15,-7-2 0-15,-7 1-1 16,-11-3 1-16,-7 6 0 0,-8 3 0 15,-7 7 0-15,-4 5 0 16,5 13 0-16,-15 0 0 16,6 13 0-16,0 10 0 15,2 7-2-15,2 5 1 16,6 3-3-16,1-4-1 15,14 3-6-15,-8-25-11 16,28 6-15-16,-10-25-4 16,16-7 0-16,-2-21 0 15</inkml:trace>
  <inkml:trace contextRef="#ctx0" brushRef="#br7" timeOffset="202541.5847">9075 13718 75 0,'-25'29'41'0,"-6"11"-2"15,7 22 2-15,-6 9-32 16,6 4-7-16,7 3-1 16,7-1-2-16,8 2-4 15,-1-21-16-15,16 6-19 16,-5-16 1-16,8-5-2 15,-2-19 1-15</inkml:trace>
  <inkml:trace contextRef="#ctx0" brushRef="#br7" timeOffset="202722.5951">8878 14210 96 0,'-15'-16'43'0,"27"14"0"15,2-7-1-15,11-1-43 16,15 0-3-16,4-13-14 15,26 11-21-15,-3-13-2 16,14 8-2-16,0-11 0 16</inkml:trace>
  <inkml:trace contextRef="#ctx0" brushRef="#br7" timeOffset="203330.6299">10274 14090 56 0,'0'0'39'16,"-29"-10"1"-16,9 21-15 16,-15-15 9-16,3 14-26 15,-9 1-2-15,1 11-1 16,-3 1-2-16,5 10 0 0,3-2-1 15,8 3 0-15,11-3-1 16,12-1 0-16,16-7-1 16,12-7-1-16,20-5-3 15,9-13-2-15,21 9-17 16,-8-21-18-16,15 3 0 15,-13-10-1-15,7 6 0 16</inkml:trace>
  <inkml:trace contextRef="#ctx0" brushRef="#br7" timeOffset="203743.6534">10662 14126 70 0,'0'0'39'0,"-14"-22"0"0,14 22 1 16,-34-4-34-16,18 12 0 15,-13 4-1-15,2 13 0 16,-6 2 0-16,1 7-2 16,2 3 1-16,6 1-2 15,4-5 0-15,11-3 0 16,10-7-1-16,10-11 0 15,12-11-1-15,10-10 0 16,8-13 0-16,5-6 0 16,2-7 0-16,-5-2-1 15,-4-2 1-15,-5 5 0 16,-11 4 0-16,-9 7 0 15,-9 8 1-15,-5 15-1 16,0 0 0-16,-16 5 0 0,5 15 0 16,0 6-1-16,2 9 0 15,3-1-2-15,7 4-1 16,3-6-3-16,10 5-3 15,-5-23-11-15,23 10-15 16,-8-24-5-16,12-4 0 16,-4-13 2-16</inkml:trace>
  <inkml:trace contextRef="#ctx0" brushRef="#br7" timeOffset="204081.6729">11080 14101 78 0,'-11'2'41'15,"3"14"-1"-15,-6-1 0 16,4 14-33-16,-7-3-2 0,6 9-1 15,-5-3-1-15,9-1 0 16,-3-5-1-16,6-5 0 16,4-10 0-16,0-11-1 15,20-13 0-15,-3-7-1 16,7-9 1-16,2-5 0 15,3-4 0-15,0-1-1 16,0 2 1-16,-4 6-1 16,-3 8 1-16,-2 10-1 15,-6 10 0-15,-2 10 1 16,-4 10-1-16,-3 11-1 15,0 8 0-15,-3 3-2 16,4 6-3-16,-6-11-9 0,19 16-13 16,-16-25-14-1,17 0-1-15,0-20-1 0,12-4 2 16</inkml:trace>
  <inkml:trace contextRef="#ctx0" brushRef="#br7" timeOffset="206879.8329">12107 13629 56 0,'0'0'35'0,"0"0"0"16,0 0-7-16,3 15-21 0,-13 1-2 15,6 14 3-15,-10 6-2 16,7 11-1-16,-6 6-2 16,3 13 1-16,-4-1-1 15,2 5-1-15,0-4 0 16,5 0-1-16,-4-8 0 15,5-8-1-15,3-15 1 16,7-9 0-16,-4-26 0 16,20 4 0-16,-1-22 0 15,6-13 0-15,3-8 0 16,3-7-1-16,1-4 2 15,0 0-1-15,-3 7 1 16,-4 7-1-16,-1 12 0 16,-9 9 0-16,-1 15-1 15,-9 13 1-15,0 12-2 0,-3 7 0 16,-4 7 1-16,3 5-2 15,1 2-1-15,3-3-1 16,8-1-4-16,-6-22-25 16,22 3-6-16,-3-18 0 15,14-4-1-15</inkml:trace>
  <inkml:trace contextRef="#ctx0" brushRef="#br7" timeOffset="207254.8542">12543 14070 74 0,'-27'17'40'0,"18"5"-3"0,-4-13 2 16,21 3-34-16,2-10-3 15,13-3 1-15,7-9-1 16,8-1 0-16,0-9 0 15,1 0 0-15,-7-5 1 16,-3 3-1-16,-12-1 0 16,-10 7 0-16,-11 2 0 15,-13 6 0-15,-7 9-2 16,-6 5 1-16,-9 9-1 15,0 6 0-15,0 5 0 16,4 9 0-16,9 2 0 16,7 3 0-16,10 1 0 15,11-3 0-15,12-6-1 0,9-7 0 16,17-8-3-1,2-17-3-15,24 1-9 0,-13-28-20 16,20 0-4-16,-9-20-1 16,11-1 3-16</inkml:trace>
  <inkml:trace contextRef="#ctx0" brushRef="#br7" timeOffset="207457.8659">13230 13641 71 0,'-14'-29'38'0,"4"20"0"15,-9 6 1-15,5 29-26 16,-6 2-7-16,5 16-1 15,-4 9-2-15,1 11-1 16,0 3-1-16,-1 2-1 0,4-1-1 16,4-8-1-16,8-6-2 15,2-14-3-15,18 0-21 16,-4-30-11-16,18-4 0 15,0-21 0-15</inkml:trace>
  <inkml:trace contextRef="#ctx0" brushRef="#br7" timeOffset="208013.8978">13358 13968 74 0,'0'0'40'16,"-15"12"-3"-16,0-2 0 16,10 8-28-16,-4 3-7 15,4 3 0-15,-1 3-1 16,1 3 0-16,2 0 1 15,-1-1-1-15,1-3 0 0,0 0 0 16,-1-7 1-16,4-4-2 16,0-15 2-16,-4 11-2 15,4-11 0-15,6-21 0 16,1 0 0-16,2-8 0 15,3-8 1-15,1-4-1 16,5-9 1-16,0 1 0 16,-1-2 0-16,0 6 0 15,1 5 0-15,-3 4 0 16,-1 13-1-16,-4 9 0 15,-10 14 0-15,11 10 0 16,-9 11 0-16,-3 10-1 16,-2 6 0-16,2 5 0 15,-2 1 0-15,-2 1-1 0,0-1 1 16,0-4 0-16,0-4 0 15,-3-8 0-15,0-5 0 16,-4-2 1-16,-1-9 0 16,-3-2 0-16,-2-5-1 15,-1-3 1-15,-4-1 0 16,0 0 1-16,2 4 0 15,-2 6 0-15,1 6 0 16,2 12 0-16,-1 9 1 16,3 10-1-16,2 7-1 15,2 1-1-15,4 7-6 16,-5-18-18-16,19 4-15 15,-8-18-2-15,16-7 2 16,-12-23-1-16</inkml:trace>
  <inkml:trace contextRef="#ctx0" brushRef="#br7" timeOffset="208922.9498">14140 13842 37 0,'0'0'35'0,"11"-2"1"0,-7 15 1 16,-4-13-15-16,-1 32-5 15,-8-8-12-15,4 15 2 16,-4 0-3-16,3 4-1 16,-2-2 0-16,2-1-2 15,2-3 0-15,0-5-1 16,2-5 1-16,2-11-2 15,0-16 2-15,0 0-1 16,0 0 1-16,9-19-1 16,-3-9 1-16,0-7 0 15,0-5 0-15,1-9 0 16,2-5-1-16,1 0 1 15,4-5 0-15,1 5-1 0,4 7 1 16,-1 5-1-16,5 10 0 16,2 8 0-16,-2 12 0 15,1 12 0-15,-3 12 0 16,-2 7 1-16,-5 9-1 15,1 2 0-15,-11 7 0 16,0 1 0-16,-5-1 0 16,-6-2 0-16,-4-3 0 15,-3-2 0-15,0-7 0 16,-3-3 0-16,0-7 0 15,2-3 1-15,1-3-2 16,-3 1 1-16,1 2 0 16,2 0-1-16,-1 10 1 15,-1 4-1-15,-2 10 1 0,-1 6-1 16,-1 7 1-16,2 1-1 15,3 1 1-15,1-2-1 16,8-5-1-16,5-12-3 16,15 1-17-16,-14-31-16 15,38 3 0-15,-13-25-2 16,21-3 0-16</inkml:trace>
  <inkml:trace contextRef="#ctx0" brushRef="#br7" timeOffset="209327.9729">14603 13954 102 0,'0'0'37'15,"13"3"3"-15,-13-3-13 16,-11 19-23-16,4 4-2 15,2 8-1-15,-5 3 1 16,1 4-1-16,-3 1 0 16,3-4 0-16,3-4 0 15,1-9-1-15,5-11 1 16,0-11 0-16,14-8-1 15,-3-10 1-15,6-13 0 16,-1-4 0-16,0-8 0 16,1-1 0-16,-2-3 1 15,-4 2-1-15,-1 6 0 16,-5 6 0-16,-2 10 0 0,-1 4-1 15,-2 19 1-15,9-11-1 16,-9 11-1-16,19 10-1 16,3 0-3-16,-1-3-4 15,16 12-13-15,-9-17-18 16,11 8 0-16,-7-11-2 15,8 5 2-15</inkml:trace>
  <inkml:trace contextRef="#ctx0" brushRef="#br7" timeOffset="209711.9949">15069 13889 96 0,'0'0'40'15,"-4"24"2"-15,4-24-3 16,0 0-36-16,23 9 0 15,-2-10 0-15,3-6-2 16,6-5 0-16,-1-3 0 16,-1-2-1-16,-3-5 0 15,-4-3 0-15,-6 1 0 16,-8 1 0-16,-10-1 0 15,-8 9 0-15,-9 4 0 16,-7 7 1-16,-7 11-1 16,0 8 1-16,-7 10-1 15,3 6 1-15,2 4 0 16,10 5 1-16,9-3-1 15,11-1 1-15,11-7-3 0,11-6 1 16,15-5-3-16,4-10-1 16,14 1-8-16,-10-19-14 15,19 11-13-15,-13-17-3 16,10 8 2-16,-12-16-2 15</inkml:trace>
  <inkml:trace contextRef="#ctx0" brushRef="#br7" timeOffset="209997.0112">15578 13776 82 0,'-1'-18'39'0,"1"18"0"16,-8 11 0-16,5 7-33 16,-6 2-2-16,4 10 0 15,-4 3 0-15,1 6 0 0,1-1-1 16,1-4 0-16,3-5-1 15,3-6-1-15,1-6 0 16,-1-17 0-16,19 1 0 16,-6-16-2-16,6-7 2 15,1-5-1-15,3-8 1 16,0-3-2-16,0-2 0 15,-1-4-3-15,4 9-8 16,-14-13-9-16,13 18-17 16,-15-6-3-16,9 16-2 15,-10-4 1-15</inkml:trace>
  <inkml:trace contextRef="#ctx0" brushRef="#br7" timeOffset="210867.0609">15981 13870 70 0,'-8'21'39'16,"13"5"-1"-16,-2-14 1 16,19-3-26-16,-3-9-10 15,11-3 1-15,3-10-2 16,2-4 0-16,2-5 0 15,-4-1 0-15,-9-4-1 16,-6 3 0-16,-12 1 0 16,-9 2 0-16,-12 5 0 15,-8 8 0-15,-8 4 0 16,-5 7 0-16,-3 5-1 15,2 9 1-15,1 5 0 16,6 6 0-16,8 2 0 0,9 1 1 16,12 0-1-1,10 0 1-15,12-6-2 0,7-1 1 16,10-9-2-16,5-9 1 15,5-4-2-15,-2-8-1 16,1-5 1-16,-4-5-1 16,-6 0 2-16,-5-2-2 15,-9-2 3-15,-5 3-2 16,-7 1 2-16,-5 4 1 15,-6 12-1-15,-2-13 1 16,2 13 0-16,-11 7-1 16,3 6 1-16,-2 8 1 15,1 3-2-15,1 7 2 16,0 0-2-16,3 0 1 15,1-4 0-15,5-6 0 0,-1-21-1 16,17 8 1-16,-2-21 0 16,8-11-1-16,1-7 1 15,0-4-1-15,3-5 1 16,-3 2-1-16,-3 7 1 15,-6 8-2-15,-5 9 1 16,-10 14 0-16,1 12 0 16,-3 8 2-16,-5 8-2 15,0 6 1-15,7-3-2 16,2 1 1-16,10-11-2 15,7-12-2-15,11-11-2 16,3-18-6-16,18-2-6 16,-11-31-12-16,15 8-7 15,-12-22-4-15,7 5 3 0,-12-8 2 16</inkml:trace>
  <inkml:trace contextRef="#ctx0" brushRef="#br7" timeOffset="211018.0695">16982 13443 88 0,'-17'3'38'0,"7"29"1"15,-11 8 1-15,4 19-34 16,0 7-2-16,-1 7-1 15,7-3-4-15,0 1 1 16,4-4-6-16,0-19-6 16,13 2-20-16,-12-24-6 15,11-7-2-15,-5-19-3 16</inkml:trace>
  <inkml:trace contextRef="#ctx0" brushRef="#br7" timeOffset="211169.0782">16786 13827 99 0,'0'0'40'0,"1"-26"0"15,16 15-3-15,-2 0-40 16,3-20-18-16,19 15-17 16,-6-12-2-16,12 14 0 15,-3-5-1-15</inkml:trace>
  <inkml:trace contextRef="#ctx0" brushRef="#br7" timeOffset="211634.1048">17852 13416 59 0,'7'-11'40'0,"-6"-5"-2"16,-1 16 1-16,10-19-13 15,-10 19-23-15,9 15 1 16,-5 11-1-16,-4 13-1 16,-2 19 0-16,-5 7 0 15,-1 11-1-15,-5 3 0 16,3 1-1-16,0-3-2 15,5-10-1-15,5-8-5 16,-5-28-15-16,16 0-16 16,-11-31 0-16,24 17-2 15,-16-31 0-15</inkml:trace>
  <inkml:trace contextRef="#ctx0" brushRef="#br7" timeOffset="211815.1152">17731 13847 90 0,'0'0'40'16,"-20"-16"0"-16,20 16-1 15,0 0-33-15,23-13-5 16,5 7-2-16,3-4-2 16,14 2-3-16,-4-19-12 15,15 12-20-15,-6-13-1 16,11 3 0-16,-8-10 0 15</inkml:trace>
  <inkml:trace contextRef="#ctx0" brushRef="#br7" timeOffset="212393.1482">18355 13297 88 0,'-14'10'39'0,"-12"4"0"16,7 22 1-16,-14 2-34 16,9 13-1-16,-1 5-1 15,3 8-1-15,3-2-1 16,6 4 1-16,4-6-2 15,8-3 1-15,5-7-2 16,5-10 1-16,5-9-1 16,6-12 0-16,2-10 0 15,0-9 0-15,1-9 0 16,2-9 0-16,-2-6 0 15,-2-5-1-15,-4-2 1 16,-1 1 0-16,-1 1 0 16,-2 4 0-16,-3 7 0 0,2 8 0 15,-12 10 0-15,16 12 0 16,-10 11 0-16,0 6 0 15,-5 5-1-15,0 8 1 16,-1 1-3-16,0-8-1 16,6 1-2-16,-4-19-4 15,19 4-8-15,-13-31-12 16,23 2-8-16,-9-23-2 15,19-2 4-15,-14-13 0 16,10-3 33-16,-4 4 7 16,-13-11 11-16,9 23 11 15,-20-9 11-15,4 20 1 16,-16 2 1-16,3 20 1 15,-14 14-32-15,3 11-3 0,-3 11-2 16,-1 9 0-16,0 8-2 16,1 3 1-16,0-1-3 15,5-10 0-15,4-2-3 16,4-18-4-16,16 0-11 15,-15-25-22-15,27-16 3 16,-6-17-4-16,17-1 3 16</inkml:trace>
  <inkml:trace contextRef="#ctx0" brushRef="#br7" timeOffset="212514.1552">18815 13464 72 0,'-19'-14'37'0,"0"9"-8"0,19 5-28 15,0 0-18-15,0 0-20 16,14 8-2-16</inkml:trace>
  <inkml:trace contextRef="#ctx0" brushRef="#br7" timeOffset="212844.174">19174 13624 70 0,'10'18'38'16,"-20"-18"0"-16,10 0 0 16,-33 4-21-16,10 3-13 15,-6 2 0-15,1 9-1 16,-2 0 1-16,6 5 0 15,2-2-1-15,7 4 0 0,5-5-2 16,14-3 1 0,9-6-2-16,10-4 1 0,5-4-1 15,6 1 0-15,2 0 0 16,-3 1 0-16,-4 5 0 15,-6 4 1-15,-13 4-1 16,-2 7 0-16,-11 1 0 16,-7 3 0-16,-7 3-3 15,-4-5-6-15,6 9-12 16,-16-18-17-16,13 6-4 15,-11-10-1-15,9 0 1 16</inkml:trace>
  <inkml:trace contextRef="#ctx0" brushRef="#br2" timeOffset="229486.1259">779 15276 38 0,'0'0'34'0,"0"0"0"16,0 0 0-16,7-22-25 16,7 11-6-16,4-4-1 15,9-1 1-15,3 0-1 16,6 5 0-16,1-2-1 15,0 5 0-15,-1 2 0 16,-5 2 0-16,-5 5-1 16,-6 6 1-16,-11 3-1 15,-5 4 0-15,-11 2 0 16,-4 6 0-16,-8 2 0 15,-6 4 0-15,-4 1 0 16,0-4 0-16,1-2 0 16,4-3 0-16,7-7 0 0,17-13 0 15,0 0 0-15,13 5 1 16,13-14-1-16,9-5 0 15,7-1 0-15,2 1 1 16,-2 3-1-16,-3 4 0 16,-9 4 0-16,-7 8 2 15,-9 9-2-15,-14 8 0 16,-13 10 0-16,-11 5 1 15,-11 6 0-15,-8-1-1 16,-2 0 0-16,-1-5-1 16,6-7-2-16,6-19-6 15,23-4-24-15,2-20-3 16,25-8 0-16,4-21 2 15</inkml:trace>
  <inkml:trace contextRef="#ctx0" brushRef="#br2" timeOffset="229918.1506">1026 14900 52 0,'-59'4'34'15,"3"13"-3"-15,-6 0 1 16,2 13-28-16,-2 3-1 15,7 13 0-15,2 6 0 16,5 12 0-16,5 5 2 16,9 12-1-16,8 5 1 0,15 6-2 15,15 4-1-15,19-4-1 16,13-11-1-16,23-9 0 15,18-24 0-15,21-23 0 16,11-26-1-16,10-26 1 16,1-27-1-16,-3-17 3 15,-6-15-1-15,-20-13 0 16,-25-1 0-16,-25 2 0 15,-27 7-2-15,-27 7 2 16,-23 14-1-16,-23 7-1 16,-22 18 1-16,-13 13-1 15,-6 14 0-15,1 11-1 16,11 14-1-16,12-1-6 15,29 18-27-15,14-8-1 0,43 9-1 16,21-9-1-16</inkml:trace>
  <inkml:trace contextRef="#ctx0" brushRef="#br2" timeOffset="230900.2068">2209 15059 29 0,'-1'-15'34'15,"1"15"1"-15,0 0-2 16,0 0-17-16,-17 14-13 15,15 5 0-15,-5 10-1 0,4 9 0 16,-4 11 0-16,3 10 0 16,-2 4 0-16,4 4-1 15,-1 0 1-15,1 0-2 16,4-10 1-16,-1-7-1 15,2-13 1-15,1-11-1 16,0-14 3-16,-4-12-2 16,10-20 0-16,-7-11 1 15,-1-14-1-15,2-10 1 16,-3-12-1-16,-1-7 0 15,-2-8-1-15,2 1 1 16,1 2-1-16,0 4 0 16,4 7 0-16,2 11 0 0,2 10 0 15,6 13 2-15,4 9-2 16,1 11 2-16,5 10-2 15,4 6 0-15,1 6 1 16,0 7-1-16,-2 6 0 16,-1 3-1-16,-8 5 1 15,-5 8-1-15,-9 1 1 16,-14 7 0-16,-7 2 0 15,-8 1 0-15,-9-4 0 16,-2-1-1-16,0-7-1 16,0-10-1-16,11-3-3 15,1-19-6-15,23-4-24 16,-7-10 0-16,22-1-1 15,0-13 0-15</inkml:trace>
  <inkml:trace contextRef="#ctx0" brushRef="#br2" timeOffset="231283.2287">2618 15255 42 0,'0'16'35'0,"3"7"1"15,-9-4-1-15,10 4-26 16,-8 1-5-16,4 7 0 15,-1-1-2-15,0 7 3 16,-2-2-3-16,0 4-2 16,0-5 2-16,0 1-2 15,1-6 1-15,-1-3-1 16,1-8 1-16,2-18-1 0,0 0 0 15,0 0 1-15,7-26 0 16,2-8 0-16,-4-8 0 16,2-5 1-16,-1-6-2 15,2 0 2-15,-5 4-2 16,0 8 1-16,-2 7-1 15,0 10 0-15,0 8 0 16,-1 16-1-16,11-12-1 16,-11 12-1-16,28 2-5 15,-12-14-19-15,16 14-9 16,-4-12-2-16,12 9 0 15</inkml:trace>
  <inkml:trace contextRef="#ctx0" brushRef="#br2" timeOffset="231674.2511">2963 15400 54 0,'2'19'38'15,"-2"-19"-3"-15,11 17 1 16,4-22-32-16,10-3 1 15,4-9-2-15,6-3-1 16,0-7 0-16,2 0-1 16,-8-3 0-16,-5 1 0 15,-10 4-1-15,-7 2 1 16,-15 7-1-16,-7 7 0 15,-12 5 1-15,-7 9 0 0,-3 9 0 16,-6 8 0-16,2 6 0 16,3 9 0-16,4 4 0 15,4 2 1-15,10 0-1 16,11-3-1-16,11-6 0 15,12-3-2-15,14-8 0 16,10-9-2-16,14-3-1 16,6-14-4-16,14 3-5 15,-9-21-22-15,13 9 0 16,-13-16-2-16,3 5 2 15</inkml:trace>
  <inkml:trace contextRef="#ctx0" brushRef="#br2" timeOffset="232207.2815">3600 15258 50 0,'-19'-11'37'0,"6"14"0"15,-11-1-1-15,5 11-28 16,-7 2-1-16,3 13-2 16,-1-1-1-16,4 5-1 15,1 0 0-15,8-2 0 16,2-3-2-16,9-3 1 15,3-8-1-15,8-7 0 16,4-11 0-16,8-7-1 16,-1-9 1-16,3-5-1 15,1-8 0-15,-2-5-1 16,-3-3 1-16,-4 0 0 15,-3 2 0-15,-7 3 0 0,2 5 0 16,-5 4 0-16,-3 11 0 16,-1 14 0-16,0 0 0 15,5 23 0-15,-3 9 0 16,0 11 1-16,2 8-2 15,-1 13 2-15,0 4-1 16,0 2-2-16,-2 4 2 16,-1-1-1-16,0-3 1 15,-4-4-2-15,-1-5 2 16,-5-9-1-16,-3-7 1 15,-1-11 0-15,-5-8 0 16,3-14 0-16,-4-9 0 16,3-11 1-16,1-15-1 15,5-10 0-15,7-9 1 16,4-11-2-16,7-3 1 0,7-6-1 15,4 5-1-15,2 1 0 16,7 10-7-16,-7-8-11 16,17 26-9-16,-15-8-9 15,10 15-2-15,-9-5 1 16</inkml:trace>
  <inkml:trace contextRef="#ctx0" brushRef="#br2" timeOffset="232907.3215">3995 15264 46 0,'-8'-10'37'0,"8"10"1"16,-11 0-2-16,13 10-29 15,-13 1 0-15,5 9-3 16,-5 8-1-16,2 7 0 16,-5 6 0-16,0 6-3 15,0-2 2-15,3 0-2 16,2-7 2-16,3-4-3 15,2-12 3-15,8-7-3 16,-4-15 2-16,22-8 0 16,-7-14 0-16,6-7 2 0,2-9-2 15,2-8 2 1,3-2-2-16,-4 0 1 0,0 3-1 15,-3 8 1-15,-4 7-1 16,0 12-1-16,-6 12 0 16,2 11 0-16,-4 11 0 15,-1 9 0-15,4 7-1 16,0 6 0-16,4 4-1 15,3-2-4-15,9 1 0 16,-1-14-6-16,18 8-10 16,-11-27-11-16,20 5-6 15,-10-20-2-15,12-2 4 16</inkml:trace>
  <inkml:trace contextRef="#ctx0" brushRef="#br2" timeOffset="233295.3438">4673 15295 54 0,'-26'-27'39'0,"2"13"-1"16,-12-2 1-16,5 15-31 15,-6 5-4-15,2 11 0 16,1 8-2-16,1 8 1 16,3 5 0-16,8 6 0 15,3-3-1-15,10 0 0 16,6-7 0-16,12-3-2 15,6-13 1-15,8-5 0 16,8-16-1-16,7-8 0 16,5-9 1-16,5-11-2 15,-4-6 2-15,1-3 1 16,-7 1-2-16,-6 3 0 0,-7 1 0 15,-8 9-1-15,-8 9 1 16,-9 19 0-16,0 0 0 16,-11 10 0-16,0 16 0 15,-1 7-1-15,0 7 0 16,4 5 0-16,2 1-1 15,4-5-3-15,11-2-1 16,2-17-4-16,16 3-9 16,-9-30-5-16,23 7-9 15,-10-27-8-15,11 2 4 16</inkml:trace>
  <inkml:trace contextRef="#ctx0" brushRef="#br2" timeOffset="233634.3632">5027 15277 57 0,'-23'5'39'0,"10"15"-1"16,-8-4 1-16,13 9-33 15,-8 3-2-15,7 4 0 16,0-2-1-16,7 3 0 16,-1-8-2-16,6-2 1 15,-1-8 0-15,-2-15-1 16,18 6 0-16,-4-15 0 15,2-12 0-15,3-6 0 16,2-6 0-16,-1-6-1 16,1-2 1-16,-1 1-2 15,-4 6 2-15,-3 5-1 16,-4 8 0-16,-9 21 0 15,11-7 0-15,-10 21 0 0,1 11-1 16,-1 7 0-16,4 7-2 16,0 0-1-16,8 5-4 15,-2-13-7-15,26 8-9 16,-13-24-10-16,24 1-7 15,-2-16 2-15</inkml:trace>
  <inkml:trace contextRef="#ctx0" brushRef="#br2" timeOffset="234378.4057">5716 15246 62 0,'-12'-3'41'0,"-16"-1"-2"15,6 17 2-15,-18 0-35 16,10 8-1-16,-3 4-2 0,6 3 0 15,2 2-1-15,11 0-1 16,6-2 0-16,10-3-1 16,12-8-1-16,6-5 0 15,13-6-3-15,3-11-1 16,13 3-7-16,-11-22-8 15,18 12-13-15,-19-16-7 16,7 10 1-16,-14-12 1 16,3 7 33-16,-13 3 4 15,-11-2 9-15,4 18 9 16,-19-12 14-16,6 16 7 15,0 0-1-15,-14 8 2 0,-1 2-31 16,8 7-4 0,-1 1-1-16,2 4 0 0,3-2-1 15,4 1 0-15,1-2 0 16,5-7 0-16,6-6-1 15,1-5 1-15,3-7-1 16,4-6-1-16,2-9 1 16,3-2 0-16,1-8-1 15,-4 0 0-15,-1-3 0 16,0 4 0-16,-5 5 0 15,0 2 0-15,-5 5 0 16,-12 18 0-16,12-4 0 16,-10 17 0-16,-3 12 0 15,-5 12 0-15,-2 9-1 16,-3 12 2-16,0 13-2 0,-4 9-2 15,-5 5 2-15,-1 2-1 16,3-2 1-16,-2-7-1 16,0-6 1-16,3-15-2 15,-2-13 3-15,7-21 1 16,0-17-1-16,3-17 0 15,3-14 0-15,-1-12 0 16,2-10 1-16,4-11-1 16,1-4 1-16,6-1 0 15,2 1 0-15,6 5 1 16,5 3-2-16,3 7 0 15,4 10-6-15,-3-6-8 16,24 25-8-16,-14-17-6 16,23 14-13-16,-5-9-2 0,20 7 1 15</inkml:trace>
  <inkml:trace contextRef="#ctx0" brushRef="#br2" timeOffset="234927.4371">6892 14884 50 0,'0'0'38'0,"0"12"-1"16,-2 17 0-16,-9 7-33 16,8 15 2-16,-5 6-3 15,4 10 1-15,2 2-2 16,2-1 0-16,4 0-2 15,1-6-1-15,8-6-3 16,-1-17-6-16,13-2-27 16,-11-19-1-16,12-6-2 15,-10-19 2-15</inkml:trace>
  <inkml:trace contextRef="#ctx0" brushRef="#br2" timeOffset="235234.4546">6885 14891 66 0,'22'-13'40'16,"0"0"-1"-16,14 18-1 16,-3-5-35-16,5 8-1 15,-2 6 0-15,-4 9 0 16,-6 9-1-16,-5 7 0 15,-9 9 0-15,-2 2-1 16,-12 5 0-16,-2 2 1 16,-8-1-1-16,-6 0 1 15,-7-6-2-15,0-5 2 16,-3-6-2-16,0-9-1 0,5-6-1 15,1-11-3-15,14 1-11 16,-4-24-21-16,23 0 0 16,0-17-3-16,17 2 2 15</inkml:trace>
  <inkml:trace contextRef="#ctx0" brushRef="#br2" timeOffset="235437.4663">7369 15157 56 0,'10'14'39'0,"-13"-2"0"16,3 17 0-16,-12 4-30 15,4 6-5-15,-3 2 0 16,3 5-1-16,2-2-1 16,4 0-1-16,4-6-1 0,3-8-3 15,4-6-1-15,-9-24-9 16,35 8-25-16,-20-23-1 15,10-4-1-15,-7-19 1 16</inkml:trace>
  <inkml:trace contextRef="#ctx0" brushRef="#br2" timeOffset="235565.4736">7415 15005 63 0,'-26'-18'38'0,"12"17"-4"16,14 1-8-16,-11 16-59 15,22 2-3-15,5-6-1 16,15 7-1-16</inkml:trace>
  <inkml:trace contextRef="#ctx0" brushRef="#br2" timeOffset="235961.4963">7913 15248 53 0,'-32'2'39'16,"4"11"-1"-16,-17-5 0 15,12 14-29-15,-10 0-1 16,5 8-2-16,-4 1-1 15,10 3 0-15,3-5-2 16,10-1 0-16,10-7 0 16,14-8-2-16,13-11 1 15,12-10-2-15,11-9 1 16,6-8-1-16,3-8 1 0,4-4-1 15,-5-3 0-15,-7 3 0 16,-10 1 0-16,-11 7 0 16,-10 6 0-16,-9 10 0 15,-2 13 0-15,-14 0-1 16,5 14 1-16,-5 5-1 15,7 6 0-15,2 0-1 16,9 4-1-16,4-6-2 16,13 5-8-16,-7-22-9 15,25 8-8-15,-10-22-10 16,13-3-1-16,-5-18 1 15</inkml:trace>
  <inkml:trace contextRef="#ctx0" brushRef="#br2" timeOffset="236436.5234">8273 14813 76 0,'-21'31'41'16,"8"23"-1"-16,-5 0 0 15,3 13-36-15,4 1 0 16,9 5-2-16,0-5 0 15,5 1 1-15,2-11-2 16,2-6 0-16,3-10-1 16,0-12 0-16,0-13 1 15,3-11-1-15,-2-12 0 16,2-10 1-16,2-10-1 0,-2-5 0 15,-2-7 1-15,4-6-1 16,-1 4 0-16,1 0 0 16,-1 9 0-16,5 3 0 15,-5 12 0-15,5 9 0 16,0 11 0-16,0 9 0 15,-1 7 0-15,-1 7 0 16,1 2 0-16,-4 7 1 16,-3 0-2-16,-5 2 1 15,-8-2 0-15,-6-2 1 16,-12-2-1-16,-7-2-1 15,-9-5 1-15,-4-8-2 16,-3-6 1-16,-2-11-2 16,9-4-3-16,1-23-9 0,28 10-9 15,-8-29-3-15,28 7-15 16,4-12 0-16,18 3 1 15</inkml:trace>
  <inkml:trace contextRef="#ctx0" brushRef="#br2" timeOffset="237050.5586">8734 15411 59 0,'15'-1'40'16,"-15"1"-2"-16,0 0 3 16,5 13-35-16,3-2-1 15,-8-11 0-15,21 14-1 16,-5-12-1-16,7 1 0 0,3-7-1 15,5-2 0-15,0-7-1 16,0-3 0-16,0-2 0 16,-7-2-1-16,-9-2 0 15,-5-1 0-15,-11 2 1 16,-10 2-1-16,-7 3 0 15,-8 6 0-15,-3 8 1 16,-8 9-1-16,2 8 1 16,-1 9 0-16,5 5-1 15,6 8 0-15,9 0 1 16,7 0-1-16,11-7 1 15,11-5-2-15,15-10 1 16,12-13-3-16,13-6-1 16,5-20-4-16,17 6-12 0,-14-32-8 15,15 8-13-15,-11-16-1 16,2 5 2-16</inkml:trace>
  <inkml:trace contextRef="#ctx0" brushRef="#br2" timeOffset="237247.5698">9363 14832 80 0,'-17'9'40'15,"-9"8"1"-15,10 26-2 16,-4 7-35-16,4 12-2 16,0 8 0-16,1 6-1 15,7 2-1-15,2-4-1 16,8-3-1-16,1-17-4 0,13 1-8 15,-12-30-18-15,18-2-8 16,-9-22-2-16,9-6 2 16</inkml:trace>
  <inkml:trace contextRef="#ctx0" brushRef="#br2" timeOffset="237427.5801">9165 15242 82 0,'0'0'43'0,"-2"13"-1"16,18 0 0-16,7-9-39 15,8-3-3-15,8-2-1 16,3-7-2-16,11 7-7 16,-12-19-18-16,15 16-13 0,-13-11 0 15,5 9-1-15</inkml:trace>
  <inkml:trace contextRef="#ctx0" brushRef="#br2" timeOffset="237787.6007">9636 15211 71 0,'-13'22'41'15,"-6"-7"0"-15,10 9 1 16,1-5-37-16,5 3 0 16,7-9-1-16,7 1-1 15,8-9 0-15,11-6-2 16,1-7 1-16,5-7-1 15,-1-4 0-15,1-5-1 16,-6-2 0-16,-7-2 0 0,-7 2 1 16,-11 1-1-16,-5 4 0 15,-9 4 0-15,-9 9 0 16,-5 6 0-16,-2 11 0 15,-7 9 0-15,1 9 0 16,1 9 0-16,0 5 0 16,7 5 0-16,10-3-2 15,7-4 0-15,14-3-3 16,7-21-9-16,28 7-9 15,-9-30-10-15,23 0-8 16,2-19-2-16,10-3 2 16</inkml:trace>
  <inkml:trace contextRef="#ctx0" brushRef="#br2" timeOffset="238103.6188">10206 15082 80 0,'-27'22'41'15,"-5"-5"0"-15,9 11 1 16,3-6-40-16,7 0 0 15,6-2 0-15,8-2-1 16,8-4 1-16,10-4-1 16,4-4 0-16,6-3 0 15,-2-2-1-15,2-1 1 16,-1 3-1-16,-5 4 1 15,-6 3 0-15,-8 6-1 16,-6 5 1-16,-7 5-1 16,-6 6 1-16,-1 3-1 0,-10 2 0 15,-1-2-2-15,2 1-1 16,-3-16-10-16,17 14-9 15,-16-30-13-15,22-4-7 16,0 0-2-16,4-17 2 16</inkml:trace>
  <inkml:trace contextRef="#ctx0" brushRef="#br2" timeOffset="238261.6278">10382 15377 95 0,'-18'5'41'0,"-3"-7"-5"15,-4-15-18-15,18 7-60 16,-7-12-1-16,9 6-2 0,-4-5 1 16</inkml:trace>
  <inkml:trace contextRef="#ctx0" brushRef="#br1" timeOffset="243816.9456">2472 15730 17 0,'15'-3'19'16,"-15"3"6"-16,14-6 0 15,-14 6-14-15,10-7-4 16,-10 7-3-16,0 0-1 16,12 2-1-16,-12-2 0 15,10 7 0-15,-10-7 1 16,15 2 0-16,-2-3 0 0,-3-6 0 15,9 0 0-15,-1-2 0 16,2 0-1-16,-1 0 0 16,1 2-1-16,-1 1-1 15,-2 3 0-15,0 3 0 16,-1 3 0-16,-2 1 0 15,1 1 0-15,-1-1-1 16,3-2 1-16,3-1 0 16,3-1 0-16,2-3-1 15,3-3 1-15,5-1 0 16,-2-2 0-16,0 2 1 15,2 0-1-15,0 1 0 16,0 5 0-16,-7 1 0 16,0 2 0-16,-3 3 0 15,-3 1-1-15,1-3 1 0,-3 1 0 16,1-3 0-16,0-1 0 15,2-1 1-15,5-4-1 16,0-1 0-16,3-1 0 16,0-1 0-16,2 3 0 15,2-2 0-15,-3 2 0 16,0 3 0-16,-1 2 0 15,-3 2-1-15,0 0 1 16,-1 2 0-16,0-2 0 16,-1 2 0-16,3-3 0 15,-2 0 0-15,2 0 0 16,4-1 0-16,1 0 0 15,0-1 0-15,3 2 0 16,-3 0 0-16,3 3 0 0,-1-3 0 16,2 0 0-16,-1-1 1 15,0-1-1-15,2-3 1 16,4 0-1-16,-2-4 1 15,5-2 1-15,-1 0-1 16,0 0 2-16,0 2-3 16,0 2 2-16,-2 1-1 15,-1 3 1-15,-3 3-2 16,1 4 1-16,-1 0-1 15,-2 2-2-15,1 0 2 16,-1 1-1-16,-1-3 1 16,2 2-2-16,1-6 2 15,2-1-2-15,3-3 2 16,0-2 2-16,2 0-1 0,1 0 1 15,4-1-2-15,-3 1 3 16,3 1-3-16,2 1 3 16,-2 4-3-16,0 2 0 15,-1 0 0-15,-3 3-3 16,0 0 4-16,-4 1-4 15,-3 0 3-15,-2 0-2 16,0-2 2-16,-4 0-2 16,1 1 2-16,0-3 1 15,0 1-1-15,0-2 0 16,1 0 1-16,-1 2-1 15,5-2 0-15,-4 3 1 16,5-2-1-16,-2 1 0 0,1-1 0 16,4 0 0-16,-1 0 0 15,2-2 0-15,-2 1 0 16,3-1 0-16,-4 2 0 15,2-1 0-15,-2-1 0 16,1 0 0-16,-2 2 1 16,0-1 0-16,2-1-1 15,-1 0 1-15,4-1 0 16,1 0-1-16,0-1 1 15,3 1-1-15,1-1 0 16,2 1 0-16,-2 1 0 16,1-1 0-16,-3 2 0 15,1 3 0-15,-2-2 0 16,-2 2 1-16,-2 2 0 15,1-2-1-15,-2-2 1 0,2 0 0 16,2 0 0-16,2-2 0 16,3-1 0-16,2-1-1 15,0 1 0-15,6 0 0 16,-1 0 0-16,2 0 0 15,-5 0 0-15,6 2 0 16,-3 2 1-16,0-3-1 16,-5 1 1-16,4-1 0 15,-3 0-1-15,2-1 1 16,5 0 0-16,-4-2-1 15,2 1 0-15,0 1 0 16,-1-1 0-16,1 3 2 16,0-1-1-16,-2 1-1 15,-2 1 1-15,0-1-1 0,1 0 1 16,1-2-1-16,1 0 1 15,0-3 0-15,3-1-1 16,0 0 0-16,1-2 0 16,1 1 1-16,0 0-1 15,-3 1 1-15,-4 0-1 16,-1 1 1-16,-7 2-1 15,-1 1 0-15,-3 1 1 16,-2 0-1-16,-4 1 0 16,0-1 0-16,-1 0 0 15,-1-1 0-15,1 0 0 16,-1 0 0-16,0-2 1 15,1-1-1-15,-2 2 0 16,-1 0 1-16,-1-1-1 0,-5 1 0 16,0-1 0-16,-7 1 1 15,-2 1-1-15,-6-1 0 16,-12 1 0-16,17 0 0 15,-17 0 0-15,0 0 0 16,0 0 0-16,11 2 0 16,-11-2 0-16,0 0 0 15,17 2 0-15,-7-4 1 16,4 1-1-16,-3 0 0 15,1-1-1-15,-12 2-2 16,20 6-11-16,-20-6-22 16,0 0-1-16,-13-9-1 15,2 7-1-15</inkml:trace>
  <inkml:trace contextRef="#ctx0" brushRef="#br6" timeOffset="249041.2444">11378 14913 49 0,'9'-18'34'0,"-9"18"-3"15,-4-24-7-15,4 24-14 16,-33-5-1-16,10 13-2 16,-13-1 0-16,2 7-3 15,-3 1 0-15,3 6-1 16,2-3 0-16,6 1-1 15,7-2-1-15,5-1 0 16,9-1 0-16,5 0 0 16,6-1-1-16,7 1 1 0,1-1-1 15,4 0 0-15,-2-2 0 16,5 3 0-16,-4 0 1 15,-4 3-1-15,-2 3 0 16,-3-1 0-16,-9 4 0 16,-6 5 1-16,-5 2-1 15,-3 3 0-15,-4-3 0 16,-1-2 0-16,1-4 0 15,1-5-2-15,8-3-3 16,0-19-9-16,10 2-23 16,13-12-2-16,10-4 0 15,1-12 1-15</inkml:trace>
  <inkml:trace contextRef="#ctx0" brushRef="#br6" timeOffset="249973.2977">11591 15099 45 0,'0'0'36'15,"0"0"2"-15,0 0-2 16,0 0-27-16,-14 6-1 16,2 1-2-16,4 13-2 15,-7 5-1-15,3 6 0 16,-3 5-1-16,5 4 0 15,-2-2 0-15,8 0 0 16,3-3-1-16,6-10 0 16,6-6 0-16,5-10 0 15,7-11-1-15,3-11 0 0,5-9 1 16,1-7-1-16,2-9 0 15,-5-3 0-15,-1-1 0 16,-9 2 0-16,-2 5 0 16,-10 5 0-16,-7 9 0 15,-7 9 1-15,-6 11-1 16,-1 5-1-16,-1 7 1 15,1 1 0-15,2 4-1 16,6 2 0-16,8-3-1 16,8-5 0-16,10-3 0 15,4-5 0-15,10-3 0 16,-1-6 1-16,7-2 0 15,-1 0 1-15,-4-2-1 16,-4 1 2-16,-8 2 0 16,-4 3 0-16,-6 3 0 0,-13 2 1 15,0 0-1-15,0 0 0 16,0 0-1-16,-10 21 1 15,1-4-1-15,-2 3 1 16,-2 2-1-16,2 3 1 16,2 3-1-16,0-5 0 15,7-1 1-15,2-5 0 16,0-17-1-16,11 9 1 15,2-18 0-15,4-4-1 16,1-5 1-16,0-8-1 16,1-1 1-16,-2-3-1 15,-2 1 0-15,0 2 0 0,-4 2 1 16,-6 8-1-16,0 3 0 15,-5 14 1-15,8-10-1 16,-8 10 1-16,6 11-1 16,-4 2 1-16,1 4-1 15,1 3 0-15,2 2 0 16,1-2 1-16,2 0-1 15,4-2 1-15,1-6-1 16,2-6 1-16,4-7 0 16,2-5 0-16,1-8 0 15,-1-5 0-15,-1-1 0 16,1 1 0-16,-6 0 0 15,-2 3 0-15,-5 1-1 16,-9 15 1-16,11-10-1 16,-11 10 1-16,1 14-1 0,-3 2 0 15,0 6-1-15,-1 5-1 16,3 6-1-16,-2 1-2 15,7 8-7-15,-10-16-23 16,15 14-3-16,-2-19-4 16,13 6 2-16</inkml:trace>
  <inkml:trace contextRef="#ctx0" brushRef="#br6" timeOffset="250350.3193">12610 15216 64 0,'-13'7'38'16,"12"11"0"-16,1-18 1 16,8 23-33-16,5-16-1 15,14 1-1-15,3-10 0 16,8-5-2-16,5-6 1 15,1-3-1-15,-1-5 0 16,0-1-1-16,-11-2 0 16,-5 1 0-16,-11-1-1 15,-13 4 1-15,-11 7-1 16,-15 4 0-16,-6 9 1 15,-9 11-1-15,-6 10 0 16,-4 10 1-16,4 7-1 16,2 6 1-16,9-2-1 15,13 0 1-15,12-6-2 16,16-10-1-16,17-9-3 0,18-25-13 15,31 5-21-15,5-20 0 16,24-3-3-16,8-14 1 16</inkml:trace>
  <inkml:trace contextRef="#ctx0" brushRef="#br6" timeOffset="251139.3643">13720 15164 69 0,'14'-13'37'0,"-6"-10"-3"0,8 16-6 15,-10-7-22-15,-6 14-1 16,9-11-1-16,-9 11-1 16,0 0 0-16,-10 16 0 15,-2 1-1-15,2 9 0 16,-3 4 0-16,1 7 0 15,3 2-1-15,3 3 0 16,6-2-1-16,8-8 1 16,6-6-1-16,6-9 1 15,4-12-1-15,4-12 1 16,6-8-1-16,-1-9 0 15,2-8 0-15,-4-3 0 16,-3-2 0-16,-5-1 0 16,-2 3 0-16,-6 4-1 0,-3 6 1 15,-4 7 0-15,-8 18 0 16,7-13 0-16,-7 13 0 15,5 20 0-15,-4-1 0 16,2 6 0-16,2 3 0 16,3 1 0-16,2-1 1 15,3-4 0-15,2-8 0 16,8-8 0-16,0-8 0 15,3-9 0-15,1-13 0 16,-3-5 0-16,-1-7 0 16,-7-3-1-16,-2-2 0 15,-5 0-2-15,-2 8 0 16,-7 1-1-16,3 11-2 15,-6 4-2-15,3 15-3 0,0 0-18 16,22 7-9-16,-10 0-1 16,15 13 1-16</inkml:trace>
  <inkml:trace contextRef="#ctx0" brushRef="#br6" timeOffset="252018.4147">14657 15038 78 0,'2'-10'38'16,"-16"-6"0"-16,4 16-9 15,-12-6-23-15,1 12 0 16,-6 4-2-16,0 11-1 16,0 3-1-16,0 8 0 15,3 3-1-15,8 2 1 16,5-1-2-16,11-4 1 0,11-7 0 15,9-4-1-15,7-11 1 16,9-7-1-16,1-10 1 16,3-7-2-16,-3-8 1 15,-5-3 0-15,-4-5-1 16,-8-3 1-16,-6 0-1 15,-9 1 0-15,-2 0 1 16,-6 4 0-16,-4 5 0 16,0 3 1-16,-2 6-1 15,9 14 1-15,-13-10-1 16,13 10 0-16,0 14 0 15,5-3 1-15,4 2-2 16,4 2 1-16,3-2 0 0,3-1 1 16,2-4-1-16,1 0 1 15,-1-3-1-15,-3 0 1 16,-2-4 0-16,-2 1 0 15,-3 1-1-15,-11-3 1 16,10 12-1-16,-9 1 0 16,-3 5 0-16,0 4 0 15,-5 6 0-15,0 2 0 16,2 0 0-16,0 0 0 15,2-6 0-15,3-6 0 16,0-18 0-16,14 5 0 16,0-20 0-16,4-10 0 15,2-8 1-15,2-6-1 16,2-2 1-16,-2-4-1 15,-3 4 1-15,-3 4-1 0,-3 10 1 16,-3 7-1-16,-5 9 1 16,-5 11-1-16,0 0 0 15,9 18 0-15,-7 0 0 16,1 4 0-16,0 3 0 15,2-2 0-15,4-5 1 16,3-3-1-16,3-5 0 16,2-7 0-16,3-8 1 15,2-5-1-15,0-6 1 16,-2-4-1-16,-3-1 1 15,-3-1-1-15,-3 2 1 16,-2 3-1-16,-5 5 0 16,-4 12 0-16,0 0 1 0,0 0-2 15,4 25 1-15,-5-2-1 16,-2 6-1-16,1 2-1 15,2 4-2-15,0-8-3 16,9 9-7-16,-10-24-8 16,17 11-13-16,-16-23-2 15,29 7-1-15,-15-17 1 16</inkml:trace>
  <inkml:trace contextRef="#ctx0" brushRef="#br6" timeOffset="252379.4353">15425 15111 90 0,'-8'15'37'0,"15"7"-10"0,-7-22 3 16,4 16-25-16,-4-16 0 16,29 15-1-16,-3-16 0 15,8-4-1-15,1-5-1 16,6-4 0-16,-4-7 0 15,-1-1 0-15,-8-2-2 16,-6 1 0-16,-13 2 1 16,-11 3-1-16,-10 2-1 15,-10 5 2-15,-2 7-1 16,-9 8 0-16,-4 8 0 15,-2 7 1-15,0 10 0 16,4 3-1-16,7 5 1 16,7 1 0-16,8-2 0 15,13-5-2-15,10-5-1 16,8-12-3-16,12-1-8 0,-2-22-7 15,28 8-19-15,-13-21 0 16,21 4-2-16,-7-15 1 16</inkml:trace>
  <inkml:trace contextRef="#ctx0" brushRef="#br6" timeOffset="252895.4648">15944 15035 75 0,'0'0'39'0,"0"0"-1"16,0 0-4-16,-14 16-27 16,6-2-4-16,-2 1-1 15,5 3 0-15,-4 4-1 16,2 1 0-16,-1 0 0 15,2 3 0-15,-2-7 0 16,3 0 0-16,2-6 0 16,3-13 0-16,-3 12 0 15,3-12 0-15,6-21 0 16,1 2 0-16,5-10 0 0,3-5 0 15,8-4 0-15,2-2-1 16,4 1 1-16,0 4-1 16,-2 10 0-16,-3 5 0 15,-5 13 1-15,-4 13-1 16,-9 9 0-16,-6 8 0 15,-5 5 0-15,1 2-1 16,3 1-2-16,1-6-2 16,11 4-8-16,-11-29-14 15,18 23-11-15,-18-23-2 16,34 1-1-16,-16-11 1 15</inkml:trace>
  <inkml:trace contextRef="#ctx0" brushRef="#br6" timeOffset="254437.553">17134 15014 51 0,'0'0'27'16,"4"-16"2"-16,-4 16-1 15,-2-22-17-15,2 22-3 16,0-25-2-16,3 14-1 0,-6-2 0 16,3 13-2-16,-6-11-1 15,6 11-1-15,0 0 1 16,-14 2-1-16,14-2 1 15,0 0-1-15,-15 11 0 16,15-11 0-16,0 0 0 16,0 0-1-16,-4 12 1 15,4-12-1-15,0 0 1 16,0 0-1-16,0 0 1 15,-13 5-1-15,13-5 1 16,-20 10 0-16,5-3 0 16,-3 6 0-16,-7 1 0 15,2 7 0-15,0-1 0 16,2 4 0-16,4 1 0 0,7-1-1 15,10-1 1-15,9-2-2 16,9-4-1-16,5-11-3 16,21 5-30-16,-10-14-1 15,13 2-2-15,-6-12 0 16</inkml:trace>
  <inkml:trace contextRef="#ctx0" brushRef="#br6" timeOffset="254965.5832">17616 15006 63 0,'0'0'36'0,"-28"-12"0"15,28 12-5-15,-33-5-24 16,14 6-3-16,-6 0-1 15,1 8 1-15,-4 2-1 16,0 6-1-16,-1 2 1 16,2 8-1-16,2-2 0 15,4 4 0-15,6-5-1 16,10 2 1-16,6-11-2 15,13-4 1-15,6-11 0 16,11-9-1-16,5-5 0 0,3-8 0 16,1-4 1-16,-2-4-1 15,-5 1 0-15,-6 1 0 16,-9 5 1-16,-7 7-1 15,-3 5 0-15,-8 11 0 16,0 0 0-16,0 0 1 16,-19 27-1-16,10 1 0 15,3 4-1-15,2 6 0 16,4 1-2-16,1-3-1 15,10 0-2-15,3-16-4 16,18 5-20-16,-9-25-8 16,14-1 1-16,-5-19 0 15</inkml:trace>
  <inkml:trace contextRef="#ctx0" brushRef="#br6" timeOffset="255316.6033">17929 14979 66 0,'0'0'36'0,"-5"-16"0"15,5 16 0-15,-11 13-30 16,8 4-1-16,-3 2-2 15,3 7 0-15,-4 3-1 16,3 6 0-16,-2-3-1 16,3 0 1-16,-1-5 0 15,4-7-1-15,3-7 0 16,-3-13 0-16,16-3-1 15,-1-12 1-15,6-10-1 16,2-8 1-16,2-4 0 0,6-4-1 16,-1 0 1-16,1 4 0 15,-2 7-1-15,-5 4 1 16,-3 10 0-16,-2 11-1 15,-5 10 1-15,-6 12-1 16,-5 8 0-16,-3 8-1 16,0 6-2-16,-3 0-1 15,10 12-12-15,-11-17-21 16,16 7-2-16,-3-17-1 15,16 3 1-15</inkml:trace>
  <inkml:trace contextRef="#ctx0" brushRef="#br6" timeOffset="256120.6493">19067 15005 70 0,'7'-11'36'16,"-14"-11"-2"-16,7 22-6 16,-22-18-21-16,0 13-2 15,-6 1-1-15,-4 12 0 16,-5 3 0-16,0 12 0 15,-3 4-1-15,6 11 0 16,0 1 0-16,11 2-1 16,8-3 0-16,11-4-1 15,11-6 0-15,13-11 0 16,10-10 0-16,8-14-1 15,7-8 0-15,4-8 1 16,-1-10-1-16,-1-4 0 0,-4-4 0 16,-7-1 0-16,-10 5 0 15,-5 0 0-15,-7 10 0 16,-8 6-1-16,-6 21 1 15,0 0 0-15,-14 2 0 16,1 26 0-16,1 12 0 16,-3 15 0-16,-1 13-1 15,1 10 2-15,4 5-1 16,2 4 0-16,2-3 0 15,1-1-1-15,4-9 2 16,-1-11-2-16,1-9 2 16,-2-13-2-16,0-13 2 0,-4-12 0 15,8-16 0-15,-18-16 0 16,12-14 0-16,2-16 0 15,5-16 0-15,4-10-1 16,6-8 0-16,5-4 1 16,5 7-2-16,0 7 0 15,2 10-1-15,2 11-2 16,0 20-3-16,-10 5-8 15,13 30-16-15,-16-7-7 16,11 17-2-16,-11-9 1 16</inkml:trace>
  <inkml:trace contextRef="#ctx0" brushRef="#br6" timeOffset="256495.6708">19415 15120 93 0,'0'0'39'0,"-15"-10"0"16,15 10-12-16,0 0-24 15,0 0 0-15,0 0-1 16,12-14-2-16,4 7 1 16,3-1-1-16,2-4 1 15,5 1-1-15,-1-4 0 16,-2-1 0-16,-6 2 0 15,-3 0 1-15,-9 1-1 16,-5 13 1-16,-9-14-1 16,-8 14 1-16,-7 6 0 15,-7 8 0-15,-2 6 0 16,0 6 1-16,2 3-1 0,3 4 0 15,7 1-1-15,9-2 1 16,11-6-1-16,14-8 0 16,16-9-1-16,9-9-3 15,15-3-3-15,4-25-10 16,21 9-17-16,-12-25-4 15,13 3-3-15,-12-13 1 16</inkml:trace>
  <inkml:trace contextRef="#ctx0" brushRef="#br6" timeOffset="256675.6811">20051 14457 79 0,'-13'10'38'16,"-9"13"-2"-16,7 29 2 0,-13 12-34 15,6 12-3-15,-2 9 0 16,2 4-2-16,0 1-2 15,1-10-8-15,13 0-26 16,-5-22 0-16,12-6-1 16,-3-22 0-16</inkml:trace>
  <inkml:trace contextRef="#ctx0" brushRef="#br6" timeOffset="256848.691">19830 14993 93 0,'-22'-10'40'16,"22"10"1"-16,-13 2-4 15,13-2-35-15,22 9-3 16,5-10-4-16,21 12-17 0,-3-22-11 16,19 10-6-16,3-14-2 15,21 4 0-15</inkml:trace>
  <inkml:trace contextRef="#ctx0" brushRef="#br6" timeOffset="257269.715">20765 14654 69 0,'5'-23'40'16,"6"16"-1"-16,-11 7-1 15,11 11-31-15,-16 8-4 16,2 17 1-16,-5 8-2 15,0 12 0-15,-5 8-1 16,0 7-1-16,-1 2 0 16,1-3-1-16,7-2-2 0,0-17-6 15,16 1-27-15,-10-23-2 16,15-5-1-16,-15-24 0 15</inkml:trace>
  <inkml:trace contextRef="#ctx0" brushRef="#br6" timeOffset="257449.7253">20700 15122 47 0,'-33'-26'39'0,"4"19"0"15,-6-9-1-15,11 18-12 16,-1-7-19-16,25 5-3 16,0 0-1-16,9-11-2 15,21 2-2-15,10-7-1 16,11-2-2-16,7-9-4 0,16 7-11 15,-8-19-19-15,13 5 0 16,-14-8 0-16,4 4 3 16</inkml:trace>
  <inkml:trace contextRef="#ctx0" brushRef="#br6" timeOffset="257794.7451">21297 14572 63 0,'5'-19'38'0,"-16"3"-2"16,11 16 3-16,-32 10-24 16,14 20-7-16,-8 6-3 15,3 13-2-15,-6 8 0 16,1 6-1-16,1 4 0 15,2 0-1-15,5-2-1 16,4-5 1-16,4-9-1 16,9-6 1-16,6-11-1 0,9-11 0 15,3-12-1-15,7-8 1 16,2-11-1-16,0-7 1 15,2-8 0-15,-3-3 0 16,-1-3 0-16,-6 1 0 16,-1 6 1-16,-2 1-1 15,-4 8 0-15,-9 13 0 16,14-4 0-16,-14 4-1 15,11 23-1-15,-5-6-1 16,2 4-2-16,1-2-2 16,7 14-11-16,-12-23-18 15,18 11-2-15,-12-18-2 16,14 5 2-16</inkml:trace>
  <inkml:trace contextRef="#ctx0" brushRef="#br6" timeOffset="257997.7567">21537 14963 71 0,'0'0'38'0,"3"-18"-1"15,-3 18 1-15,3 23-34 16,-6 1-2-16,-3 10 0 16,-2 8 0-16,-1 5-1 15,0 1 0-15,0-2-1 16,3-8-1-16,2-5-4 15,4-33-19-15,6 15-12 16,1-35-2-16,14-5 0 16,-3-21 0-16</inkml:trace>
  <inkml:trace contextRef="#ctx0" brushRef="#br6" timeOffset="258132.7644">21629 14608 93 0,'-23'0'39'15,"-6"8"-5"-15,15 13-5 16,12 7-65-16,-7-10 0 15,19 11-4-15,1-11 1 16</inkml:trace>
  <inkml:trace contextRef="#ctx0" brushRef="#br6" timeOffset="258485.7846">21884 14889 50 0,'0'0'39'0,"0"0"-2"16,-3 11 0-16,-10-16-12 15,13 5-22-15,-21 19-2 16,8-4 1-16,0 5-1 15,-4 6 2-15,-1-1-1 16,0 2 0-16,2-3 1 16,5-3-1-16,4-4 0 15,6-7-1-15,1-10 0 16,19-5-1-16,4-7 0 15,2-1 0-15,4-3 0 16,-2 4 0-16,2-1 0 16,-4 6 0-16,-3 7 0 15,-12 7 0-15,-5 7 1 16,-7 3-1-16,-7 5 0 0,-1 4 0 15,-2 2-2-15,-3-5-2 16,13 7-12-16,-15-18-23 16,17 4-1-16,0-16-2 15,8 10 1-15</inkml:trace>
  <inkml:trace contextRef="#ctx0" brushRef="#br6" timeOffset="258651.7941">22093 15203 94 0,'-14'17'45'15,"-15"-12"-1"-15,9 5-3 16,-10-18-39-16,15-11-13 16,20 8-13-16,-12-17-18 15,16 3-3-15,-3-7-1 0,15 1 1 16</inkml:trace>
  <inkml:trace contextRef="#ctx0" brushRef="#br6" timeOffset="263828.0902">22502 14642 19 0,'0'0'15'0,"12"-6"8"16,-12 6 0-16,0 0 2 15,0 0-11-15,0 0-2 16,0 0-3-16,0 0-1 15,0 0-2-15,0 0-1 16,-8 19-1-16,10 7 0 16,-6 6 0-16,4 14-2 15,-6 8 0-15,2 10-1 0,-4 6 0 16,-1 4-1-16,-2-8 1 15,5-9-4-15,7-4-7 16,-3-25-24-16,16-6-1 16,-4-23-1-16,15-7 1 15</inkml:trace>
  <inkml:trace contextRef="#ctx0" brushRef="#br6" timeOffset="264887.1506">22059 15217 23 0,'0'0'31'0,"-9"-9"2"16,9 9-2-16,0 0-19 16,-19-6-4-16,19 6-2 15,-13 9 0-15,8 3-2 16,5-12 0-16,-15 24-1 15,10-11 0-15,2 4-1 0,2-6 0 16,5 6 1-16,1-7-1 16,-5-10-1-16,23 13 0 15,-9-12-1-15,1-5 1 16,0-4-1-16,1-2 0 15,-4-5 0-15,-3 0 1 16,-4-4-1-16,-5 1 1 16,-3 2-1-16,-2 1 1 15,-4 1 0-15,0 1 0 16,-1 6 0-16,-2 4-1 15,12 3 1-15,-18 7 0 16,8 4 0-16,5 3 0 16,0 1-1-16,5 5 1 15,0-1-1-15,2 1 1 0,2-4-1 16,0-1 1-16,1-3-1 15,-5-12 0-15,9 15 1 16,-9-15-1-16,0 0 1 16,0 0-1-16,0 0 0 15,5-14-2-15,-9-1-5 16,4 15-29-16,4-23 0 15,-4 23-3-15,8-24 1 16</inkml:trace>
  <inkml:trace contextRef="#ctx0" brushRef="#br6" timeOffset="265563.1894">22764 14693 24 0,'0'0'29'0,"16"11"3"16,-16-11-8-16,-3 23-13 16,-12-15 0-16,8 15 0 15,-16-11-1-15,6 7-3 16,-11-6 0-16,7 5-2 15,-8-5-1-15,6 3 0 16,-1-3-2-16,3 2-1 16,4-1 0-16,3-2 0 0,4 0-1 15,5-2 1-15,5-10-1 16,2 13 1-16,-2-13 0 15,16 1 0-15,-5-4 0 16,5 1 1-16,2-1-1 16,1 3 1-16,-1 3-1 15,3 9 0-15,-1 4-1 16,-3 7 1-16,-2 5-1 15,-1 5 0-15,-3 1 0 16,-2 0-2-16,3-3-1 16,-3-12-5-16,13 0-28 15,-11-16-1-15,11 0-1 16,-7-14 0-16</inkml:trace>
  <inkml:trace contextRef="#ctx0" brushRef="#br6" timeOffset="266037.2165">22976 14916 63 0,'0'0'37'0,"-6"20"-2"16,6-20 1-16,1 27-32 16,4-12-1-16,4 3 0 15,1-6-1-15,5 1 0 0,1-6-1 16,3-4 0-16,1-4 0 15,-1-5 0-15,1-2-1 16,0-4 0-16,-3-1 0 16,-3-3-1-16,-5 1 0 15,-5-4 1-15,-4 4-1 16,-6 2 1-16,-4-2 0 15,-5 4 0-15,-5 4 0 16,-3 4 1-16,-1 4 1 16,1 7-1-16,-2 7 0 15,4 5 1-15,0 3 0 16,8 7-1-16,3-3 0 15,9 2 0-15,3-4 0 0,6 0 0 16,10-3-2 0,-3-9-1-16,11 2-4 0,-9-17-21 15,15 11-8-15,-12-10-2 16,9 5-2-16</inkml:trace>
  <inkml:trace contextRef="#ctx0" brushRef="#br6" timeOffset="266504.2432">23365 15072 47 0,'0'0'35'16,"30"17"1"-16,-14-15-1 15,15 5-26-15,-9-11-1 16,8 1-3-16,-4-7-1 15,1-3-2-15,-3-4-1 16,-6-2 0-16,-4-2-1 16,-8 3 0-16,-6-1 0 15,-6 4 0-15,-8 1 0 16,-4 5 0-16,-6 4 0 15,-4 3 0-15,-6 3 1 16,2 5 0-16,-3 2 0 16,0 7 2-16,4 0-1 0,2 5 1 15,6 1-1-15,7 2 1 16,8-3-1-16,12 2 0 15,12-4-1-15,8-3-1 16,7-3-2-16,7-8-1 16,11 8-10-16,-9-17-24 15,17 5 0-15,-12-12-2 16,11 7 0-16</inkml:trace>
  <inkml:trace contextRef="#ctx0" brushRef="#br6" timeOffset="267305.289">23684 15064 44 0,'0'0'35'0,"6"-17"0"16,-6 17-16-16,0 0 9 15,0 0-19-15,0 0-5 16,-2 14 0-16,2-14-1 0,-4 26 0 15,2-8-2-15,0 4 1 16,-3 1 0-16,3 4-1 16,-6-4 0-16,3-4-1 15,0 1 1-15,4-6-1 16,1-14 0-16,0 0 0 15,0 0 1-15,15-25 0 16,-1 2 0-16,1-7-1 16,0-5 1-16,6-5 0 15,0-1 0-15,0 1 0 16,0 2-1-16,-1 4 0 15,-2 6 1-15,2 7-1 16,-3 6 1-16,3 4-1 16,-4 9 0-16,1 6 0 0,-4 6 0 15,0 5 0-15,-4 2 0 16,-3 5 0-16,-3 4-1 15,-5 1 1-15,-5 2-1 16,-4 4 1-16,-4-1-1 16,-5 3 1-16,-2-6-1 15,-3 0 1-15,2-4-1 16,-2-4 1-16,3-5 0 15,-1-7 0-15,4-5 0 16,3-4 1-16,0-5-1 16,16 5 1-16,-19-14-1 15,19 14 1-15,-10-9 0 16,10 9 0-16,-8 13 0 15,5 2 0-15,-2 9 0 0,-4 8-1 16,-1 5 1-16,-3 8-2 16,-1 0 1-16,-2 0-3 15,2-3-2-15,0-18-16 16,18 5-16-16,-4-29-1 15,10 11-1-15,1-32-1 16</inkml:trace>
  <inkml:trace contextRef="#ctx0" brushRef="#br6" timeOffset="269170.3957">24231 14927 38 0,'0'0'33'15,"16"-3"0"-15,-16 3-7 16,5 10-7-16,-5-10-11 15,-6 26-2-15,-2-9-2 16,1 7 1-16,-1-1-3 16,2-1-1-16,-1 0-2 0,0-10-3 15,12 3-12-15,-5-15-18 16,12-6-1-16,-7-10-1 15,10 1 0-15</inkml:trace>
  <inkml:trace contextRef="#ctx0" brushRef="#br6" timeOffset="269367.407">24300 14616 75 0,'-10'-11'37'0,"10"11"-2"15,-15-6-1-15,15 6-37 0,-10 10-11 16,10-10-20-16,0 12 0 16,0-12-2-16,11 16 1 15</inkml:trace>
  <inkml:trace contextRef="#ctx0" brushRef="#br6" timeOffset="270352.4633">24458 14826 43 0,'0'0'34'15,"0"0"1"-15,0 0 0 16,7 18-24-16,-7-18-3 16,-4 14-1-16,-1-1-2 15,0 5-1-15,-3 3-2 16,4 0 1-16,-5 1-2 0,7 0 1 15,-1-5 0-15,3-3 0 16,0-14-1-16,10 8 0 16,2-14 1-16,0-4-1 15,7-4 0-15,-3-6 0 16,2 0-1-16,0-2 0 15,-1 0 0-15,1 2 0 16,-2 2 0-16,-2 4 0 16,0 2 0-16,-1 3 0 15,-2 6 0-15,1 4 0 16,-1 5 0-16,1 5-1 15,0 4 0-15,-3 4 0 16,5 5-1-16,-9 0-1 0,6 5-1 16,-6-4-1-16,6 5-2 15,-10-8-2-15,10 5-3 16,-11-16-6-16,17 10-7 15,-17-21-1-15,28 10 3 16,-17-17 4-16,18 7 4 16,-7-13 5-16,4 3 6 15,2-2 9-15,-10-7 13 16,7 10 2-16,-16-13 0 15,6 13 0-15,-17-14-4 16,2 23 0-16,-6-33-2 16,3 23-3-16,-12-6-2 15,5 6-1-15,-9-1-2 16,2 8-1-16,-3 4-1 0,1 6-1 15,-3 4 0-15,2 7-1 16,0 4-1-16,6 4 0 16,2 1 0-16,7-1 0 15,9-3 0-15,7-6-1 16,6-3 1-16,11-6-1 15,5-9 0-15,5-7 0 16,1-6 0-16,7-2 1 16,-4-5 0-16,-1 2 0 15,-6-1 0-15,-8 2 0 16,-3 5-1-16,-7 5 1 15,-17 8-2-15,0 12 0 16,-13 7-1-16,-5 11 0 16,-9 13 1-16,-3 10-1 0,-6 11 1 15,-4 7 0-15,-1 6 1 16,-3 0 0-16,-1-3 0 15,1-2 0-15,3-12 0 16,5-10 0-16,6-14 0 16,8-13-1-16,9-15 1 15,13-8 1-15,-5-28-1 16,12-4 1-16,5-13-1 15,5-7 1-15,2-8 0 16,2-5 0-16,1-2-1 16,-1 2 0-16,1 8-2 15,0 1-2-15,6 16-5 16,-11-10-17-16,18 21-11 15,-7 1-3-15,13 13 2 16,-5-7 0-16</inkml:trace>
  <inkml:trace contextRef="#ctx0" brushRef="#br6" timeOffset="271583.5337">13415 15811 35 0,'2'-20'34'0,"-2"20"0"0,0-30-2 16,3 19-25-16,-10-12-1 15,7 5-1-15,-9-6-1 16,-1 2 0-16,0-4-1 15,-3 6 3-15,-5-1-2 16,3 9 2-16,-10 4-2 16,2 11 0-16,-6 9-1 15,1 14 1-15,-1 14-2 16,2 12-1-16,-1 12 0 15,3 6-1-15,7 5 0 16,4 8 0-16,7-1-1 16,6-7-2-16,8-2-3 15,-1-19-8-15,14 2-25 16,-7-19 1-16,7-1-2 0,-9-25 1 15</inkml:trace>
  <inkml:trace contextRef="#ctx0" brushRef="#br6" timeOffset="271801.5462">12951 16074 64 0,'-13'-19'39'0,"13"19"-1"15,10-15 0-15,18 11-35 16,-2-2-2-16,7 2 0 15,7 1-1-15,2-3-2 16,7 6-3-16,-5-6-2 16,12 10-7-16,-12-14-16 0,9 10-6 15,-4-10-1-15,6 7 1 16</inkml:trace>
  <inkml:trace contextRef="#ctx0" brushRef="#br6" timeOffset="272433.5824">13687 15926 56 0,'-13'6'36'0,"-7"1"0"16,0 18-6-16,-15-6-22 15,8 12 0-15,-8 0-2 16,7 12-2-16,0-3 0 16,9 1-1-16,5-3-1 15,10-4-1-15,11-6 0 16,12-8 0-16,10-8-1 15,9-14 1-15,9-10-1 0,5-8 0 16,-1-7 1-16,-2-4 0 16,-6-4 0-16,-9-2-1 15,-10-1 0-15,-13 3 0 16,-9 3 0-16,-9 7 0 15,-11 1 0-15,-1 7 0 16,-6 5-1-16,1 5 1 16,1 7 0-16,4 3 0 15,19-3-1-15,-9 15 1 16,22-7 0-16,8-2 0 15,7-4 0-15,13-3 0 16,2-1-1-16,3-3 1 16,-2 1-1-16,-3-1 1 0,-10 3 0 15,-5 2-1-15,-10 2 1 16,-16-2 1-16,6 17-1 15,-15-4 1-15,-6 2 1 16,-1 5-1-16,-2 3 0 16,-2 6 1-16,1-2-1 15,7 7 0-15,4-3 0 16,8 0 0-16,7-4-2 15,6-4 1-15,11-6 0 16,0-10 0-16,8-7-1 16,-3-9 1-16,-3-8-1 15,-4-1 2-15,-7-6-1 16,-6-2 0-16,-8-4 0 15,-8 2-1-15,-1 1-1 16,-7-1 0-16,1 7-2 0,2-3-2 16,12 24-7-16,-18-25-11 15,18 25-14-15,14-2-2 16,5 12 2-16</inkml:trace>
  <inkml:trace contextRef="#ctx0" brushRef="#br6" timeOffset="272936.6111">14672 16133 37 0,'-23'-12'33'16,"7"9"4"-16,-6-9-2 16,10 12-24-16,-11-8-3 15,6 10-1-15,-15-3 0 16,4 9-1-16,-11-1-1 15,2 14-1-15,-5 0 0 16,2 7-1-16,3 2 0 16,9 3-2-16,10-1 2 15,12-2-3-15,15-6 2 16,15-10-2-16,16-12 0 15,9-11 1-15,12-15 0 16,2-11 0-16,2-13-1 16,-5-11 1-16,-4-2-1 0,-10-4 1 15,-12 1-1-15,-11 3 0 16,-11 6 0-16,-9 8 1 15,-7 13-1-15,-5 9 0 16,-2 14 0-16,0 14 0 16,-1 19 0-16,1 14-1 15,3 16-1-15,2 7-2 16,7 20-9-16,-4-13-8 15,24 18-8-15,-6-20-11 16,21 0-2-16,3-21 1 16</inkml:trace>
  <inkml:trace contextRef="#ctx0" brushRef="#br6" timeOffset="273317.6328">15548 16107 61 0,'3'-18'38'0,"-3"18"0"16,1-19-1-16,-1 19-34 15,-9 7 1-15,3 12-2 16,-3 4 0-16,1 9 1 16,0 6-2-16,1 2-1 15,1 3 0-15,2-4-3 16,6 3-3-16,-6-26-22 15,15 6-9-15,-11-22-2 16,25 1 1-16</inkml:trace>
  <inkml:trace contextRef="#ctx0" brushRef="#br6" timeOffset="273761.6582">15719 15877 64 0,'0'0'39'0,"0"0"-2"15,-1 17-1-15,1-17-33 16,7 15 0-16,-2-4 0 16,3 7-1-16,-4 4 0 15,-1 3 0-15,-2 5-1 16,-1 9 1-16,-5 5-1 15,1 2-1-15,-4-1 0 16,2-1 0-16,2-4 1 16,2-6-1-16,5-10 0 15,-3-24 1-15,18 7-1 16,0-19 2-16,5-13-1 0,6-7 1 15,0-6-1-15,3-3 0 16,-2 2 1-16,-2 4-2 16,-2 8 2-16,-5 6-2 15,-4 12 1-15,-3 10-1 16,-4 12 0-16,-2 12 0 15,-4 4-1-15,2 7-1 16,0 4 1-16,-1-1-4 16,3 5-2-16,-9-18-10 15,18 16-9-15,-18-27-13 16,14 2-2-16,-13-17 2 15</inkml:trace>
  <inkml:trace contextRef="#ctx0" brushRef="#br6" timeOffset="273934.6681">15588 15755 74 0,'-30'14'39'0,"7"-1"-7"16,9-5-29-16,14-8-41 15,21-9-3-15,15 1 1 16</inkml:trace>
  <inkml:trace contextRef="#ctx0" brushRef="#br6" timeOffset="274369.6931">16417 15750 54 0,'17'-18'38'16,"-11"0"-1"-16,8 13 0 0,-14 5-30 15,0 0-2-15,9 12-1 16,-3 7-1-16,-5 6 0 16,4 8-1-16,-5 7-1 15,1 8 0-15,-4 6 0 16,-1 6 0-16,-2 4-1 15,-3-4-1-15,2 3-1 16,-5-13-4-16,12 6-6 16,-13-24-25-16,17 0-1 15,-4-32-1-15,7 14 2 16</inkml:trace>
  <inkml:trace contextRef="#ctx0" brushRef="#br6" timeOffset="274918.7245">16406 16084 58 0,'-26'-32'37'0,"7"17"0"16,-4-4-1-16,23 19-28 15,-18-13-3-15,18 13-1 16,17-2-3-16,5 1-1 16,10 2-1-16,10-2-2 15,9 2 0-15,4-3-1 16,7 8-1-16,-4-7-1 15,2 8 1-15,-8-3 0 16,-4 4 1-16,-11-2 2 16,-10 0 2-16,-7-2 0 15,-9-2 2-15,-11-2 1 16,0 0 1-16,0 0 0 0,-18-11 1 15,3 10 0-15,-3-2-1 16,-3 7-1-16,-6 3 1 16,2 10-1-16,-9 2 0 15,3 11 0-15,-1 3 0 16,6 1 0-16,3-1-1 15,9-2 1-15,10-8-1 16,14-6 0-16,10-15-1 16,13-13 0-16,6-9-1 15,9-6 0-15,-1-6 1 16,1-1-1-16,-7 0 0 15,-5 4 0-15,-9 8 0 16,-9 6 1-16,-6 10-1 16,-12 5 0-16,-5 15 0 15,0 6 0-15,-5 3-1 0,5 5 0 16,1 1-1-16,3-3 0 15,8-4-2-15,3-16-4 16,23 1-8-16,-14-33-8 16,30 10-9-16,-13-30-7 15,15 2 2-15,-12-18 0 16</inkml:trace>
  <inkml:trace contextRef="#ctx0" brushRef="#br6" timeOffset="275114.7357">17336 15591 72 0,'-27'-15'40'0,"22"30"-3"0,-9 2 2 15,13 20-34-15,-3 7-3 16,2 12-2-16,1 9 1 16,-3 4-1-16,2 6-1 15,-2 0-2-15,4 3-6 16,-11-22-16-16,16 3-13 15,-6-20-1-15,12-8 1 16,1-21-1-16</inkml:trace>
  <inkml:trace contextRef="#ctx0" brushRef="#br6" timeOffset="275414.7528">17453 15896 67 0,'-19'22'38'16,"-14"-5"0"-16,14 11 0 15,-7-1-33-15,8-1-1 16,-2-2 0-16,9-1-1 16,0-4 0-16,10-3 0 15,1-16-1-15,4 17 0 16,-4-17 0-16,19 3-1 15,-5-6 0-15,1 1-1 16,7-2-1-16,-1 1 0 16,3 3-2-16,-1-3-2 15,7 11-6-15,-10-15-11 16,14 22-10-16,-15-14-7 15,13 12-1-15,-12-10 0 16</inkml:trace>
  <inkml:trace contextRef="#ctx0" brushRef="#br6" timeOffset="275858.7783">17657 16036 46 0,'1'19'40'0,"-1"-19"-2"15,19 22 1-15,-7-16-18 16,10 7-14-16,0-8-3 0,3-1 0 15,3-6-2-15,2-5-1 16,-2-7 0-16,0-4-1 16,-4-5 0-16,-6 0-1 15,-5-3 1-15,-8-1-1 16,-9 3 1-16,-8 2 0 15,-9 6 0-15,-8 7 1 16,-7 7 0-16,-4 8 0 16,-2 14 1-16,0 7-1 15,4 7 1-15,9 4 0 16,4 3-1-16,14 0 1 15,11-6-2-15,13-6-1 16,14-11-2-16,9-13-4 16,23 4-11-16,-4-30-7 15,26 10-14-15,-7-24-4 0,15 6 1 16</inkml:trace>
  <inkml:trace contextRef="#ctx0" brushRef="#br6" timeOffset="277255.8581">18561 15971 32 0,'0'0'33'16,"2"-17"1"-16,-2 17-1 15,-2-13-23-15,2 13-3 16,0 0-1-16,8 17 0 16,-9 0-2-16,2 7 1 15,-3 2-2-15,0 12 0 16,-6-1-1-16,4 1 1 15,-3-5-1-15,3-5 1 16,3-16-1-16,1-12 0 0,11-7 0 16,5-17 0-16,6-14-1 15,8-7-1-15,3-7 2 16,7-2-3-16,0 3 2 15,-1 7-1-15,-6 8 0 16,-1 14 0-16,-9 14 1 16,-5 15-1-16,-5 15 0 15,-8 11 0-15,-5 10 0 16,-4 7 0-16,5 1-1 15,3-5-1-15,8 1-3 16,2-22-4-16,26 10-16 16,-8-33-11-16,19 1-2 15,-2-26 0-15,13 4 1 16</inkml:trace>
  <inkml:trace contextRef="#ctx0" brushRef="#br6" timeOffset="277923.8964">19373 15851 66 0,'-37'-3'38'0,"8"15"0"15,-14-4 0-15,14 13-33 16,-3 5-1-16,7 5-1 16,4 4 0-16,6 8-1 15,7-1 0-15,11-1-1 16,10-2 0-16,6-7 1 15,11-7-2-15,6-12 2 16,6-13-2-16,4-10 0 0,-1-7 0 16,0-12 0-16,-5-5 0 15,-7-6-1-15,-9 0 1 16,-11 0-1-16,-11 6 0 15,-12 3 1-15,-6 7 0 16,-12 7-1-16,1 6 1 16,-6 9 0-16,4 5-1 15,5 5 1-15,9 2 0 16,7 2 0-16,8-12 0 15,23 10 0-15,6-12 0 16,12-3 0-16,7-6 0 16,5 1 0-16,3 2 0 15,-4 0 0-15,-7 8 0 16,-10 7 0-16,-11 10 0 0,-11 6 1 15,-12 7-1-15,-9 6 0 16,-6 2 0-16,-3 4 0 16,-3-1 1-16,3-5 0 15,-1-5 0-15,8-7 0 16,5-11 0-16,5-13-1 15,14-2 1-15,1-17 0 16,8-12-1-16,6-7 0 16,1-7 1-16,2-5-2 15,-6 5 2-15,-1-1-1 16,-6 8 1-16,-5 6-1 15,-4 7 0-15,-6 10 0 16,-4 15 0-16,0 0-1 16,0 0 0-16,15-2-1 15,-1 10-2-15,2-8-3 0,14 9-6 16,-10-20-10-16,23 17-5 15,-12-18-9-15,12 8-2 16,-10-11 1-16</inkml:trace>
  <inkml:trace contextRef="#ctx0" brushRef="#br6" timeOffset="278404.9239">20234 15838 69 0,'-17'15'39'16,"8"15"-1"-16,-9-6 1 15,8 7-33-15,-7 2-3 16,3 4-1-16,2-4 1 15,3 1-1-15,2-9-1 16,5-4 0-16,2-21 0 0,9 8 0 16,5-21-1-16,5-6 0 15,0-9 0-15,0-4 0 16,-2-2 1-16,2 0-1 15,-5 5 0-15,-3 4 0 16,-4 5 0-16,-1 8 0 16,-6 12 0-16,0 0 0 15,0 0 0-15,9 20 0 16,-5-5 0-16,0 0 0 15,4-1 1-15,4-4-1 16,4-3 1-16,3-5 0 16,4-6 0-16,0-3 0 15,1-5 0-15,1 1 0 0,-3-1-1 16,-4 2 1-1,-3 0 0-15,-4-1-1 0,-11 11 0 16,18-11 0-16,-18 11 1 16,10-1-1-16,-10 1-1 15,0 0-1-15,15 15-1 16,-14-5-3-16,8 13-10 15,-9-23-6-15,7 37-6 16,-12-24-12-16,12 10-1 16,-7-23 1-16</inkml:trace>
  <inkml:trace contextRef="#ctx0" brushRef="#br6" timeOffset="278994.9576">20945 15972 64 0,'-11'-2'38'15,"1"-10"-1"-15,10 12 2 16,-13-16-35-16,7 6-1 0,-2-2-1 16,8 12 0-16,-18-9 0 15,6 15-1-15,-4 10 1 16,-3 7 0-16,-4 5 0 15,2 10 0-15,-1-4 0 16,7 3 0-16,5-9-1 16,6-8 1-16,4-20 0 15,28 4-2-15,0-18 1 16,8-12-1-16,6-5 0 15,2-6-1-15,-1 2 1 16,-3 4-1-16,-9 3 0 16,-6 11 0-16,-13 10 1 15,-12 7-1-15,3 20 1 0,-10 2 0 16,-6 7-1-16,1 3 1 15,4 0-1-15,3-5 0 16,7-7-3-16,-2-20-4 16,32 14-10-16,-14-36-6 15,21 6-13-15,-6-22-3 16,9 5 1-16</inkml:trace>
  <inkml:trace contextRef="#ctx0" brushRef="#br6" timeOffset="279147.9664">21384 15553 81 0,'-12'41'41'16,"-11"3"-1"-16,10 25-3 0,-4 0-37 16,0 0-5-16,12 17-14 15,-12-22-20-15,12 8 0 16,0-21-2-16,9-6 1 15</inkml:trace>
  <inkml:trace contextRef="#ctx0" brushRef="#br6" timeOffset="280581.0483">22008 15467 33 0,'13'-16'36'16,"-7"-8"0"-16,2 8-1 16,-10-13-14-16,9 16-15 15,-16 2-1-15,9 11-2 16,-22 7 0-16,6 18 1 15,-9 10-1-15,-2 18 0 0,-4 11 0 16,2 15-1-16,2 5 0 16,6 5-1-16,11-4 0 15,10-3-4-15,14-7-3 16,1-30-14-16,22 2-17 15,-5-25 0-15,12-1-2 16,-8-24 1-16</inkml:trace>
  <inkml:trace contextRef="#ctx0" brushRef="#br6" timeOffset="281025.0738">22177 15836 49 0,'0'0'36'15,"-15"2"-1"-15,21 8-6 16,-6-10-16-16,0 0-4 16,0 0-2-16,0 0-2 15,0 24-1-15,0 0-1 16,-2 7-1-16,-2 6 0 15,-4 4-2-15,2 5 1 16,-2-4 0-16,5-6 0 16,1-15 0-16,2-21 0 15,16 2 0-15,1-21 0 16,6-13 0-16,4-11 0 15,3-8 0-15,2-2-1 16,-1 1 1-16,-2 5-1 0,-3 7 1 16,-5 8-1-16,-4 13 0 15,0 10 1-15,-7 14-1 16,-2 11 0-16,-2 13 0 15,-5 6 0-15,3 8-2 16,-3 1 0-16,5 4-1 16,-4-9-3-16,14 7-4 15,-10-24-11-15,26 10-13 16,-9-24-4-16,15-1 0 15,-4-18 0-15</inkml:trace>
  <inkml:trace contextRef="#ctx0" brushRef="#br6" timeOffset="281348.0922">22882 15866 61 0,'2'-31'37'0,"1"18"-1"15,-15-3 1-15,12 16-31 16,-27 5-1-16,9 12-2 16,-4 6 0-16,4 12-1 15,-4 4 0-15,7 1 1 16,1 4-2-16,10 1 1 15,5-2-1-15,9-9 1 16,6-12-1-16,8-4-1 16,7-15 1-16,5-9-1 15,2-9 0-15,-1-11 0 16,-7-5 1-16,-3-5-1 15,-11 2 0-15,-6-4 0 16,-12 6 0-16,-6 2-1 16,-8 6 0-16,-3 4-1 0,0 9-2 15,0-2-3-15,19 13-10 16,-21-5-11-16,21 5-10 15,12 4 0-15,10 1 0 16</inkml:trace>
  <inkml:trace contextRef="#ctx0" brushRef="#br6" timeOffset="281588.1059">23272 15557 67 0,'-9'-19'37'16,"9"19"0"-16,-11-13-3 15,9 26-29-15,0 7-1 0,2 17-2 16,-8 10 0-16,2 17-1 16,-7 10-1-16,-2 10-1 15,-4 2 0-15,0-5-3 16,8 7-16-16,-9-25-16 15,10-3-2-15,0-25-1 16,11-11 2-16</inkml:trace>
  <inkml:trace contextRef="#ctx0" brushRef="#br6" timeOffset="281769.1163">23067 15849 78 0,'-20'-4'40'0,"17"19"-1"0,3-15-1 16,17 17-37-16,10-8-2 15,15-5-2-15,18 3-5 16,2-22-20-16,25 12-9 16,1-17-3-16,18 4 2 15</inkml:trace>
  <inkml:trace contextRef="#ctx0" brushRef="#br6" timeOffset="282203.141">24097 15547 63 0,'-4'-15'37'0,"4"15"-1"16,-16-5-4-16,5 20-22 15,-8 0-4-15,3 16-3 0,-3 8 1 16,5 12-3-16,2 5 0 16,2 6-1-16,6 2-3 15,4-4-2-15,9 15-17 16,-9-26-14-16,14 6-1 15,-13-18-1-15,11-1 1 16</inkml:trace>
  <inkml:trace contextRef="#ctx0" brushRef="#br6" timeOffset="282979.1855">23863 15878 81 0,'-5'-16'36'0,"-6"-5"-9"0,11 21 2 16,0 0-24-16,10 12-2 15,0-5-1-15,11 1-1 16,6-2 0-16,7-1-1 16,8-5 1-16,7-2 0 15,2-7 0-15,3-1-1 16,0 0 1-16,-4-2-1 15,-9 2 0-15,-9 3 0 16,-14 5 0-16,-18 2 0 16,0 0 0-16,-13 23 0 15,-12-4 0-15,-9 8 1 16,-5 4-1-16,0 3 1 15,1 1 0-15,8 0 0 16,11-5-1-16,11 1 1 0,16-12 0 16,11-7-1-16,20-11 1 15,8-10 0-15,6-10-1 16,4-4 1-16,0-8 0 15,-7-5-1-15,-9 0 1 16,-12 2 0-16,-15 1-1 16,-13 4 0-16,-10 5 0 15,-11 6-1-15,-7 7 1 16,-9 6-1-16,0 5 0 15,3 4 1-15,6 4-1 16,8 0 0-16,19-8 1 16,-2 14 0-16,23-12 1 15,13-7-1-15,12 0 1 0,4-4-1 16,3 1 0-16,-2 4 1 15,-6 0-1-15,-8 4 0 16,-13 5 0-16,-10 3 1 16,-14 5-1-16,-10 3 1 15,-9 6-1-15,-8 2 1 16,0 6 0-16,-3 1 0 15,5 3 0-15,7 4-1 16,12-7 1-16,12-1-1 16,15-13 0-16,13-11 0 15,14-10 0-15,5-11 0 16,7-10-1-16,-3-8 1 15,-8-6 0-15,-11-3 0 16,-16 3-1-16,-14 1 0 16,-16 3-2-16,-16 4-2 0,-7 12-4 15,-17-7-10-15,15 27-9 16,-14-13-9-16,14 19-2 15,-4-8 2-15</inkml:trace>
  <inkml:trace contextRef="#ctx0" brushRef="#br6" timeOffset="284256.2586">13060 16859 31 0,'0'0'35'0,"0"0"0"15,4 14-15-15,-4-14 7 16,-4 17-21-16,4 4-1 16,0 9-1-16,-5 1 0 15,5 8 0-15,-5 2-1 16,4 0 0-16,-4-3 0 15,5-7-1-15,0-8 0 16,3-10-1-16,-3-13-1 16,10-3 1-16,-1-14 0 0,2-8-2 15,1-10 1-15,0-4 0 16,-2-3 1-16,1 0 0 15,-3-1 0-15,-1 8 0 16,-2 4 0-16,-1 9 0 16,-2 10 0-16,-2 12 0 15,0 0 0-15,0 0-1 16,0 22 1-16,1-7-1 15,5 1 1-15,3-2-1 16,7-6 1-16,8-6-1 16,9-6 1-16,8-9-1 15,5-8 1-15,6-1-1 16,-1-4 1-16,1 1-2 15,-7 0 1-15,-8 9 1 0,-10 8-1 16,-10 9 0-16,-12 12 0 16,-8 8 0-16,-5 9 0 15,-3 7 0-15,-2 5-2 16,0-3-1-16,10 3-3 15,-3-16-9-15,28 10-10 16,-14-22-14-16,21 0-1 16,-5-20 0-16</inkml:trace>
  <inkml:trace contextRef="#ctx0" brushRef="#br6" timeOffset="284600.2783">13890 16829 74 0,'0'0'39'16,"-16"0"-3"-16,21 21-4 15,-12-6-30-15,3 10 1 16,-2 5-2-16,4 5 1 16,0 3-1-16,2 0 1 15,2-2-1-15,6-4 1 16,6-7-1-16,6-13-1 15,6-11 1-15,4-9-1 16,3-16 0-16,0-7 1 16,1-5-1-16,-5-1 0 15,-6 1 0-15,-7 4 0 16,-6 6 1-16,-6 7-1 15,-4 19 0-15,0 0-1 16,-9 6-1-16,0 13-2 16,6 9-5-16,-8-3-11 0,24 17-6 15,-12-11-11-15,17 5-2 16,4-11 0-16</inkml:trace>
  <inkml:trace contextRef="#ctx0" brushRef="#br6" timeOffset="285036.3032">14737 16928 40 0,'0'0'37'15,"-20"-1"1"-15,20 1-18 16,-21-10 11-16,21 10-23 16,-22-18-3-16,22 18-1 15,-23-11 0-15,10 9-1 16,-3 3 0-16,-1 9-1 15,-2 9 0-15,1 4 0 16,-1 8-1-16,5 0 0 16,2 3-1-16,6-1 1 0,7-1-1 15,6-10-1-15,9-4-1 16,6-12-3-16,12-2-3 15,-5-16-14-15,18 6-10 16,-12-20-7-16,9 5-1 16,-12-12 2-16</inkml:trace>
  <inkml:trace contextRef="#ctx0" brushRef="#br6" timeOffset="285375.3226">14911 16793 65 0,'0'0'38'0,"-4"-23"-2"15,4 23-11-15,0 0-18 16,6 15-3-16,-5 1 0 15,3 7-2-15,-3 11 1 0,-1 5-1 16,-4 3 0-16,1 4 0 16,-6-2-1-16,3-3 1 15,-1-3-1-15,3-8 1 16,4-10-2-16,5-10 1 15,4-11-1-15,10-8 0 16,2-9 1-16,2-4-1 16,1-5 1-16,0 4-1 15,-5-3 1-15,1 11 0 16,-8 6 0-16,-12 9-1 15,13 8 0-15,-11 6-2 16,1 11-2-16,-8-3-7 16,19 21-11-16,-21-18-10 15,22 11-8-15,-4-13 0 0,18 1-1 16</inkml:trace>
  <inkml:trace contextRef="#ctx0" brushRef="#br6" timeOffset="285945.3552">16093 16902 17 0,'0'0'36'15,"-22"-10"1"-15,7 16-1 16,-15-16-13-16,8 20-10 15,-17-5-8-15,2 10 2 16,-4 0-3-16,9 1 0 16,1 1-1-16,8-3 0 15,10 0-1-15,10-3-1 16,3-11 0-16,30 13 0 0,-4-11 0 15,3 0-1-15,4 0 1 16,-1 0-1-16,-3 1 0 16,-10 1 1-16,-4 4-1 15,-9 4 0-15,-8 0 0 16,-7 5 1-16,-6 4-1 15,-5 0 0-15,-3 1-1 16,1-2 1-16,5-2-2 16,0-4-1-16,17-14-2 15,0 0-6-15,14 10-10 16,-5-22-6-16,24 0-10 15,-8-10-2-15,16 5 3 16</inkml:trace>
  <inkml:trace contextRef="#ctx0" brushRef="#br6" timeOffset="286306.3758">16246 16952 66 0,'0'-17'37'0,"0"17"-2"16,-1-21-6-16,1 21-19 16,0 0-4-16,1 11-1 15,-5 5-2-15,4 5 0 16,-5 6-1-16,5 4 0 15,-5 5-1-15,7-1 1 16,-1-3-1-16,3-10 0 16,6-5 0-16,1-7-1 15,9-12 1-15,2-7-1 16,2-9 0-16,1-5 0 15,1-11 1-15,-1 8-2 0,-6-8 2 16,0 5-2-16,-8 5 2 16,0 10-1-16,-4 3 0 15,-7 11-1-15,2 14 1 16,-3-3-1-16,1 10-1 15,0 3-2-15,6 5-4 16,-7-12-7-16,24 19-8 16,-18-21-8-16,23 3-8 15,-5-7-1-15,16 0 3 16</inkml:trace>
  <inkml:trace contextRef="#ctx0" brushRef="#br6" timeOffset="286921.411">16854 17094 37 0,'-10'-23'35'0,"12"13"2"15,-11-4-1-15,9 14-23 16,-7-18-5-16,7 18 0 15,-22-6-2-15,8 10-1 16,-10 6-1-16,1 3 0 16,-7 4-1-16,3 2-1 15,-2 5 0-15,8 1-1 16,5 0 0-16,8 0 0 15,7-5 0-15,10-6 0 16,9-6-1-16,6-7 0 16,6-8 0-16,1-6 0 0,3-6 0 15,-5-7 0-15,-2-4 0 16,-5 2 0-16,-5-7 0 15,-3 9 0-15,-6-4 0 16,-5 11 0-16,-1 2 0 16,-2 17-1-16,0 0 1 15,0 12 0-15,0 18-1 16,-4 9 1-16,-1 18 0 15,-2 4 0-15,-2 19-1 16,-3-3 1-16,-2 5-1 16,-1-4 1-16,2-7 0 15,-1-12 0-15,3-12 0 16,11-47 0-16,-14 26 0 15,10-14 1-15,4-12-1 0,-4-23 0 16,0-11 0-16,13-3 0 16,-8-16 0-16,13-5 0 15,-4-5 0-15,4 2-1 16,0 4 0-16,2 4-3 15,3 9-1-15,-9 3-8 16,18 19-7-16,-13 1-4 16,22 17-8-16,-9-4-8 15,13 9 2-15</inkml:trace>
  <inkml:trace contextRef="#ctx0" brushRef="#br6" timeOffset="287793.4609">17340 17033 58 0,'-12'-11'38'16,"12"11"-1"-16,-21-10-4 15,9 10-26-15,-7 3-2 0,-1 4 0 16,-2 2-1-16,-2 7-1 16,-3 1-1-16,3 6 1 15,0 3-1-15,2-1-1 16,6-1 1-16,7 1-1 15,8-8 0-15,8-3 0 16,11-9 0-16,9-8-1 16,8-7 1-16,8-8-1 15,5-6 0-15,-1-5 0 16,-3-2 1-16,-3 1-2 15,-8 0 1-15,-8 8 0 16,-10 1 1-16,-15 21-2 16,7-13 2-16,-7 13-1 15,-13 15 0-15,4-2 0 16,-1 14 0-16,1-5-1 0,6 9-1 15,1-4 0-15,8 0-3 16,5-6-1-16,8 0-2 16,-2-15-7-16,20 4-6 15,-18-18-6-15,16 2-10 16,-12-11 0-16,8-1 29 15,-14-2 6-15,-5-2 4 16,-1 6 7-16,-17-9 8 16,6 25 7-16,-5-19 9 15,5 19 2-15,-16 2-26 16,13 11-5-16,-3 3 0 15,4 9-2-15,-3 3 1 16,4 7 0-16,-1-3-1 16,4 0 2-16,-4-5-1 0,4-3-1 15,-2-9 2-15,0-15-2 16,0 0 1-16,11-9-2 15,-5-11 0-15,6-5 0 16,-5-8 0-16,7 0 0 16,1-5 0-16,0 2-1 15,1-4 1-15,3 4-1 16,0 3-1-16,-1 4-1 15,5 7-2-15,-4 1-1 16,14 11-4-16,-4-6-9 16,21 25-5-16,-11-15-9 15,22 10-7-15,0-8 1 16,19 5 2-16</inkml:trace>
  <inkml:trace contextRef="#ctx0" brushRef="#br6" timeOffset="288221.4854">18097 16628 61 0,'14'-2'40'0,"14"16"-3"16,-2-5 1-16,5 13-34 15,6 7-1-15,2 7 0 16,-3 11 0-16,-6 7-1 15,-8 6 0-15,-9 1 0 16,-9 4-1-16,-10-2 0 16,-8-1 0-16,-5-5-1 15,-1-7-2-15,-2-12-1 16,9-3-4-16,-6-16-13 15,27 0-14-15,-8-19-4 0,20-9-3 16,0-14 1-16</inkml:trace>
  <inkml:trace contextRef="#ctx0" brushRef="#br6" timeOffset="289062.5335">19015 16931 23 0,'0'0'34'15,"5"-22"2"-15,-5 22-1 16,-16-29-18-16,16 29-6 15,-28-18-2-15,9 17-2 16,-10-2-2-16,1 6 0 16,-5 4-2-16,5 11-1 15,-6 5 0-15,6 3 1 16,4 6-2-16,4 1 1 15,10 1-2-15,8-1 1 16,7-3-1-16,12-9-1 16,13-3-1-16,8-11-2 15,14-3-4-15,-1-11-12 16,23 3-16-16,-10-11-2 0,11 0 0 15,-13-8 1-15</inkml:trace>
  <inkml:trace contextRef="#ctx0" brushRef="#br6" timeOffset="289483.5576">19398 16913 57 0,'0'0'37'0,"-16"-24"-1"16,16 24 1-16,-14-12-30 15,14 12-2-15,-14 3 0 16,4 11-2-16,-4 3 1 15,-1 5-1-15,-5 5-1 0,1 3 1 16,-6 2-1-16,8-1 0 16,1-4-1-16,8-5 1 15,5-4-1-15,3-18 0 16,20 10-1-16,3-16 0 15,8-8 1-15,4-5-1 16,3-9 0-16,-3 2 0 16,-2-9 0-16,-5 6-1 15,-3-1 2-15,-9 6-2 16,-4 1 1-16,-8 6 0 15,-4 17 0-15,3-13 0 16,-3 13 0-16,-7 15 0 16,4 3-1-16,-1 4 1 15,4 6-3-15,-2 2 1 16,8 5-3-16,-6-4-2 0,18 6-9 15,-17-21-7-15,25 8-7 16,-14-18-10-16,12-2 3 16,-3-13 0-16</inkml:trace>
  <inkml:trace contextRef="#ctx0" brushRef="#br6" timeOffset="289806.576">19722 16944 49 0,'0'-11'36'16,"0"11"-1"-16,0 0 1 15,3 25-26-15,-10-8-3 16,5 8-3-16,-4 1-1 15,0 4 1-15,0-3-2 16,3-3 2-16,2-6-2 16,1-5 0-16,0-13-1 0,16-2 0 15,-2-11 0-15,6-5-1 16,0-10 1-16,2 3 0 15,2-8-1-15,-2 4 0 16,-4 3 1-16,-2 4-1 16,-3 7 0-16,0 4 0 15,-13 11 0-15,18 2 0 16,-13 11 0-16,2 2-1 15,-4 9-2-15,-3-2-3 16,12 16-14-16,-21-13-7 16,20 10-11-16,-11-16-2 15,12 2 1-15</inkml:trace>
  <inkml:trace contextRef="#ctx0" brushRef="#br6" timeOffset="290580.6203">20559 16560 39 0,'8'-19'37'0,"-8"19"0"16,0 0-1-16,0 0-20 0,0 0-11 15,1 14-1-15,-6 6-1 16,1 15 1-16,-4 6-1 16,0 9-1-16,-5 11 0 15,3 4 1-15,-4 2-1 16,1-2 0-16,-1-1-1 15,5-9 1-15,0-6-1 16,5-11 0-16,5-15 0 16,7-12 0-16,6-14 0 15,6-13 0-15,4-16 0 16,4 1-1-16,0-11 2 15,2 1-2-15,-2 0 1 16,-3 5-2-16,-3 7 2 0,-3 11-2 16,-4 11 1-16,-3 8 1 15,-4 13-1-15,-4 5 0 16,0 10 0-16,-3 4 1 15,2 5-1-15,-1 0 0 16,2 2-1-16,2-10-2 16,7 3-4-16,-5-14-12 15,16 7-6-15,-24-26-9 16,35 6-7-16,-18-17 0 15</inkml:trace>
  <inkml:trace contextRef="#ctx0" brushRef="#br6" timeOffset="290993.6438">20962 17002 56 0,'0'0'38'0,"0"0"-1"16,0 22 2-16,0-22-30 15,19 7-5-15,-5-4 0 16,6 2 0-16,1-4 0 15,4 0-1-15,-4-3-1 16,1-2-1-16,-6-2 0 16,1-3 0-16,-6-4-1 15,-1 2-1-15,-5-5 1 16,-2 0 0-16,-5-2 0 15,1-1-1-15,-8 1 1 16,-1 1 0-16,-3 7 0 16,-4 2 0-16,-6 9 1 15,0 12-1-15,-5 6 1 0,-1 8 0 16,3 9 0-16,3 1 0 15,7 4-1-15,7-5 1 16,9 0-1-16,8-14-1 16,14-5-1-16,9-8-1 15,15-9-3-15,3-15-7 16,23 4-9-16,-13-23-6 15,22 3-11-15,-9-8-2 16,11 1 2-16</inkml:trace>
  <inkml:trace contextRef="#ctx0" brushRef="#br6" timeOffset="291398.667">21568 16746 16 0,'-5'-22'34'0,"-3"-8"3"15,11 9-1-15,-13-9-19 16,16 20-4-16,-12-5-2 0,6 15-2 15,-2 14-3-15,0 8-2 16,-6 8 0-16,3 8-2 16,-5 7 0-16,0 8-1 15,2 3-1-15,1-4 0 16,4 2-3-16,-4-7-4 15,15 6-14-15,-14-14-17 16,13-2-2-16,-6-15 1 16,10 0 0-16</inkml:trace>
  <inkml:trace contextRef="#ctx0" brushRef="#br6" timeOffset="292235.715">21715 16947 51 0,'0'0'37'0,"-8"18"0"16,-4-13 0-16,11 13-28 16,-10 1-4-16,5 7-1 15,-3 2-2-15,-1-1 0 16,3 2-1-16,-1-1 0 15,3-4 0-15,1-3-1 16,2-8 1-16,2-13-1 16,0 0 0-16,0 0 0 15,10-16 0-15,-1-6 0 16,1-3 1-16,1-3-1 15,3-6 1-15,4 1-2 16,2-2 1-16,4 3 0 16,0 1 0-16,4 3 0 15,-2 4-1-15,0 3 0 0,0 8 1 16,-2 5-1-16,-5 5 0 15,-4 4 0-15,-1 6 0 16,-6 3 0-16,-2 10 0 16,-5 2 1-16,-1 5-2 15,-2 2 2-15,-1 2-2 16,-4 1 1-16,0 1 0 15,-1-3 1-15,-3-5-1 16,-3-2 0-16,2-3 1 16,-4-5 0-16,-1-3 0 15,-4-7 0-15,-1-1 0 16,1-3 1-16,-2-1-1 15,-1-2 1-15,4-3 0 16,0 2 1-16,3-3 0 0,4 2 0 16,3 4 0-16,10 0 0 15,-14 14 1-15,13 3-1 16,-4 11 1-16,2 10-1 15,-4 11-1-15,-5 7 0 16,-2 8 0-16,14-64-1 16,-19 72-1-16,19-72 0 15,-20 77-10-15,20-77-10 16,-23 71-10-16,23-71-8 15,-15 37-2-15,2-18 1 16</inkml:trace>
  <inkml:trace contextRef="#ctx0" brushRef="#br6" timeOffset="293705.7991">22488 16989 43 0,'10'-22'32'16,"-10"22"-2"-16,5-11 0 15,-5 11-16-15,0 0-6 16,0 0-2-16,-2 17-2 16,2-3 2-16,-2 2-4 15,2 4 1-15,0 3-2 16,2 2 1-16,-2 6-1 15,1 3 0-15,-1 3 0 16,1 2 0-16,-1-2 1 16,1-4-1-16,1-5 0 15,2-6 0-15,-2-11 1 16,-2-11-1-16,12-17-1 0,-5-9 0 15,-4-8 0-15,3-6 0 16,-4-4 0-16,3-7 0 16,-2 0 0-16,1 4 0 15,2 2 0-15,3 8 0 16,6 3 0-16,4 6-1 15,3 5 1-15,4 6 0 16,5 7 0-16,3 6 0 16,2 5 0-16,-1 5-1 15,-5 4 1-15,-4 7 0 16,-4 6 0-16,-9 5 0 15,-10 4 0-15,-9 4 0 16,-10 1 0-16,-8 0 0 0,-3 0 0 16,-6-6 0-1,-3-2 0-15,3-5 0 0,-2-5 1 16,5-7-1-16,2-4 0 15,2-1 0-15,7-3 1 16,1-1 0-16,4 5 0 16,1 5-1-16,1 4 0 15,-1 6 1-15,2 7 0 16,-1 6 0-16,-2 14-1 15,0 3 0-15,-1 4 1 16,15-57-1-16,-18 60 1 16,18-60-3-16,-7 64-11 15,7-64-8-15,-10 63-13 16,10-63-4-16,0 35-2 15,10-23-1-15</inkml:trace>
  <inkml:trace contextRef="#ctx0" brushRef="#br6" timeOffset="294268.8313">23046 17078 35 0,'0'0'36'0,"-18"13"0"15,11-3 0-15,-7-6-19 16,9 6-12-16,-5 4-2 15,5 7 0-15,0-2 0 16,4 4-1-16,0-1 1 16,3 0-1-16,1-5 1 15,1-2-1-15,-4-15 1 16,0 0-2-16,11 5 0 15,-8-18 0-15,0-6-1 16,0-7 1-16,-1-5-1 0,3-3 1 16,-1-8-1-16,1 1 0 15,5-7 1-15,1 8 0 16,4 1 0-16,4 8-1 15,-1 3 1-15,1 8-1 16,1 10 0-16,-2 6-1 16,1 8-2-16,-3 2 0 15,2 10-4-15,-5-12-6 16,15 21-8-16,-18-22-11 15,18 10-7-15,-8-12 0 16,11 6 2-16</inkml:trace>
  <inkml:trace contextRef="#ctx0" brushRef="#br6" timeOffset="294674.8545">23306 17064 63 0,'24'20'38'0,"-2"-18"-2"16,17 5-5-16,-5-12-25 15,8 0-4-15,-4-4 0 16,1-4-1-16,-7 0 0 15,-9 0-1-15,-7-5 0 16,-9 6 0-16,-8-1 0 16,-12 6 0-16,-4-1 1 15,-9 4-1-15,-5 1 1 0,-6 4-1 16,-6-1 2-16,-1 7-1 15,-1 4 1-15,7 0 0 16,2 6 0-16,11 0 0 16,8 6 0-16,17-3-1 15,10 4 0-15,16-4-2 16,10-1-3-16,1-4-4 15,15 6-5-15,-8-14-10 16,21 2-13-16,-15-8-4 16,6 1 2-16</inkml:trace>
  <inkml:trace contextRef="#ctx0" brushRef="#br6" timeOffset="295094.8785">23900 17026 53 0,'0'0'38'0,"0"0"-2"16,0 0-2-16,-19 13-24 16,12 1-6-16,-3 4 0 15,4 4-2-15,2 1 0 0,-1 1 0 16,5 2 1-16,2-4-1 15,6-5 1-15,5-2-2 16,3-7 0-16,3-8 0 16,3-8 0-16,2-5-1 15,1-7-1-15,-3-6 1 16,-3-5-1-16,-3-1 1 15,-2-4-1-15,-4 1 0 16,-1 3-2-16,-7 0-2 16,7 13-8-16,-15-8-9 15,14 15-15-15,-11-1-3 16,3 13 2-16</inkml:trace>
  <inkml:trace contextRef="#ctx0" brushRef="#br6" timeOffset="295522.903">24097 17129 54 0,'-13'7'36'15,"13"-7"0"-15,0 0-9 16,28 4-20-16,-13-4-2 16,8 0-2-16,3-3 1 15,0-1-2-15,0-4 1 16,-2-1-1-16,-3-5 0 15,-4 0-1-15,-5-3 1 0,-6 1-2 16,-4-4 1-16,-5 3 0 16,-7 0-1-16,-4 5 1 15,0 1-1-15,-2 7 1 16,-5 7 0-16,1 6 0 15,-4 10-1-15,2 6 2 16,-1 9-1-16,3 1 0 16,4 6 1-16,7-4-1 15,7-1 0-15,7-8-2 16,14-4-4-16,-2-16-12 15,25 6-5-15,-12-22-18 16,17-3 0-16,-10-13 0 16</inkml:trace>
  <inkml:trace contextRef="#ctx0" brushRef="#br6" timeOffset="295958.9279">24490 17074 39 0,'0'0'36'0,"0"0"1"16,0 0-16-16,0 0 8 16,16 4-20-16,-16-4-4 15,1 17 0-15,-6 0-2 16,1 6 0-16,-6 2 1 15,0 4-2-15,0-3 1 0,0 1-1 16,2-8 1-16,7-6-2 16,1-13 0-16,13-4-1 15,2-13-1-15,7-7 0 16,3-5 0-16,1-1 0 15,0-1 0-15,-1 5 1 16,-7 4 1-16,-1 6-1 16,-17 16 0-16,13-6 1 15,-13 6-1-15,-2 21 0 16,-4-1 0-16,1 5 0 15,0 0 0-15,3 0-1 16,4 1-1-16,3-8-4 16,13 4-5-16,-8-20-12 15,25 2-12-15,-10-16-7 0,10-5 3 16,-4-12-1-16</inkml:trace>
  <inkml:trace contextRef="#ctx0" brushRef="#br6" timeOffset="296153.9391">24911 16725 38 0,'0'0'34'16,"5"29"-1"-16,-5-4-18 15,2 26 8-15,-4 1-22 16,-7 9 0-16,-2 7 0 15,-6 4-2-15,5 4-18 16,-10-8-11-16,6-7-3 0,-1-16 1 16</inkml:trace>
  <inkml:trace contextRef="#ctx0" brushRef="#br6" timeOffset="296357.9508">24695 17033 77 0,'-7'20'41'16,"7"-20"-3"-16,14 21-1 16,12-20-37-16,9-11-6 15,19 2-5-15,-6-16-20 16,18 8-7-16,-9-11-2 15,3 7 1-15</inkml:trace>
  <inkml:trace contextRef="#ctx0" brushRef="#br6" timeOffset="297153.9963">14015 17835 49 0,'0'0'37'0,"0"0"-1"15,0 0-10-15,0 0-4 16,0 0-18-16,0 0 1 16,0 0-3-16,0 0-1 15,4 54 1-15,-4-54-3 16,0 0-5-16,3 61-25 15,-3-61-7-15,9 40-1 16,-9-40 1-16</inkml:trace>
  <inkml:trace contextRef="#ctx0" brushRef="#br6" timeOffset="297326.0061">13940 17554 63 0,'-17'-20'38'0,"-4"2"-1"16,17 7-3-16,4 11-32 15,-3-19-6-15,25 19-26 16,-5-5-6-16,13 1-2 16,-1-4 1-16</inkml:trace>
  <inkml:trace contextRef="#ctx0" brushRef="#br6" timeOffset="297589.0212">14549 17365 69 0,'-7'-19'41'0,"7"19"-2"16,-12-8-1-16,12 8-34 16,-6 28 0-16,5 7-2 15,-1 12-1-15,2-47 0 16,-4 66-1-16,4-66 0 15,-4 90 0-15,2-42-2 16,-1 4 0-16,3-1-5 16,5 1-16-16,-9-11-12 15,4-41-4-15,4 65-3 0,-4-65 2 16</inkml:trace>
  <inkml:trace contextRef="#ctx0" brushRef="#br6" timeOffset="297777.0319">14486 17840 44 0,'-19'-57'38'16,"0"7"3"-16,-6 14-3 15,15 13-10-15,7 13-21 16,24-2-2-16,12 1-1 16,7-2-2-16,11 4-2 15,5-4-2-15,7 5-4 16,-12 0-15-16,17 18-17 15,-22-5-3-15,5 8 0 0,-14-2-1 16</inkml:trace>
  <inkml:trace contextRef="#ctx0" brushRef="#br6" timeOffset="298341.0642">14965 17996 50 0,'0'0'39'16,"0"0"0"-16,0 0-8 15,0 0-12-15,0 0-15 16,0 0 1-16,0 0-1 16,0 0-2-16,0 0 1 15,0 0-2-15,0 0 0 16,0 0-1-16,0 0 0 15,0 0-1-15,0 0 1 16,0 0 1-16,0 0-1 16,0 0-1-16,0 0 1 0,0 0 2 15,0 0-1-15,0 0 0 16,0 0 0-16,0 0-2 15,0 0 2-15,0 0 1 16,0 0 0-16,0 0 0 16,0 0 0-16,0 0 0 15,0 0-1-15,0 0-1 16,0 0-1-16,0 0-4 15,0 0-15-15,0 0-10 16,0 0-12-16,0 0 0 16,0 0-1-16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customXml" Target="../ink/ink2.x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5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1165635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down and complete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summary of digestion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gets digested, where and where does it get absorbed?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USEFUL pages from textbooks for those without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everyone has a chance to learn and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foods for the four main food groups – a good skill to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practise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for the practical part of our test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in teams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a team to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207019"/>
              </p:ext>
            </p:extLst>
          </p:nvPr>
        </p:nvGraphicFramePr>
        <p:xfrm>
          <a:off x="0" y="152400"/>
          <a:ext cx="8991600" cy="670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  <a:gridCol w="1498600"/>
                <a:gridCol w="1498600"/>
                <a:gridCol w="1498600"/>
              </a:tblGrid>
              <a:tr h="133279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9200" y="222840"/>
              <a:ext cx="8308800" cy="105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20" y="208080"/>
                <a:ext cx="8328960" cy="10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1650240"/>
              <a:ext cx="1270080" cy="4121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80" y="1636560"/>
                <a:ext cx="1292040" cy="414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648080" y="1566360"/>
              <a:ext cx="7323120" cy="46094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4040" y="1558440"/>
                <a:ext cx="7347240" cy="462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58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0" y="152400"/>
          <a:ext cx="8991600" cy="6705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1498600"/>
                <a:gridCol w="1498600"/>
                <a:gridCol w="1498600"/>
                <a:gridCol w="1498600"/>
                <a:gridCol w="1498600"/>
              </a:tblGrid>
              <a:tr h="133279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790937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9200" y="222840"/>
              <a:ext cx="8308800" cy="1059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20" y="208080"/>
                <a:ext cx="8328960" cy="10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280" y="1650240"/>
              <a:ext cx="1270080" cy="412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80" y="1636560"/>
                <a:ext cx="1292040" cy="414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648080" y="1566360"/>
              <a:ext cx="7323120" cy="4609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4040" y="1558440"/>
                <a:ext cx="7347240" cy="462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627200" y="3390120"/>
              <a:ext cx="7444440" cy="3254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12440" y="3380400"/>
                <a:ext cx="7461720" cy="326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198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7640" y="306720"/>
              <a:ext cx="8955000" cy="6172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880" y="292680"/>
                <a:ext cx="8983800" cy="620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0481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8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5894</TotalTime>
  <Words>191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293</cp:revision>
  <dcterms:created xsi:type="dcterms:W3CDTF">2006-08-16T00:00:00Z</dcterms:created>
  <dcterms:modified xsi:type="dcterms:W3CDTF">2014-09-22T00:13:01Z</dcterms:modified>
</cp:coreProperties>
</file>