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55" r:id="rId2"/>
    <p:sldId id="305" r:id="rId3"/>
    <p:sldId id="488" r:id="rId4"/>
    <p:sldId id="489" r:id="rId5"/>
    <p:sldId id="490" r:id="rId6"/>
    <p:sldId id="49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2" d="100"/>
          <a:sy n="72" d="100"/>
        </p:scale>
        <p:origin x="354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6T03:15:13.241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DDAB60B8-E932-41A3-ABBC-B4DDC7417B2D}" emma:medium="tactile" emma:mode="ink">
          <msink:context xmlns:msink="http://schemas.microsoft.com/ink/2010/main" type="inkDrawing" rotatedBoundingBox="76,10024 4186,10025 4185,11104 75,11103" hotPoints="3947,10168 3923,11063 573,10975 597,10079" semanticType="enclosure" shapeName="Rectangle"/>
        </emma:interpretation>
      </emma:emma>
    </inkml:annotationXML>
    <inkml:trace contextRef="#ctx0" brushRef="#br0">3818 132 16 0,'0'0'24'16,"0"0"0"-16,0 0 2 16,0 0-18-16,-22-11-5 15,22 11 0-15,-18-1 0 16,18 1 0-16,-28 1 1 15,12 5 0-15,-9-8 1 16,5 7 0-16,-11-6-1 0,8 6 0 16,-9-7 0-16,7 6-2 15,-9-2 0-15,3-1-1 16,1 3 1-16,-1 1-1 15,-4-1-1-15,1 1 1 16,-4 0 0-16,0-1 0 16,-1-2-1-16,1 0 1 15,-3-2 0-15,-2 0 0 16,0-2 0-16,-1 0 0 15,-1-2 0-15,0 3 0 16,-5 1-1-16,-2 1 1 16,-2 3 0-16,-1 1-1 15,-1 3 0-15,-1 0 0 16,-2 3 0-16,1 0 0 0,5-2 0 15,3 0 1-15,-2-6 0 16,0 1-1-16,7-4 1 16,-2-2 0-16,8-2 0 15,-4 1 0-15,5-2 0 16,1-1 0-16,-1 1-1 15,4-2 2-15,-2 0-2 16,4-1 0-16,-2 1 0 16,-2-2 0-16,-1-1 1 15,-1 1-1-15,0 2 0 16,1-2 0-16,-6-2 0 15,5 4 0-15,1 0 0 16,-3 0 0-16,4 1 1 16,1 1-1-16,1 0 0 15,0 1 1-15,3 0-1 0,-1-1 0 16,0 2 0-16,1-3 0 15,3 1 0-15,-1 0-1 16,0-3 2-16,2 1-2 16,1 2 1-16,-5-2-1 15,2-4 2-15,1 4-3 16,-1 2 3-16,-1 3-1 15,1-2 0-15,0 4 0 16,1 0 0-16,3 0 0 16,0 2 0-16,0 0 1 15,-2 0-1-15,2-1 0 16,-2 1 0-16,3-2 0 0,1 2 0 15,0 2 0-15,-4-3 0 16,4 5 0-16,-6-1 0 16,2 6 1-16,0-4-1 15,-7 5 1-15,4 3-2 16,-1-1 3-16,-3 2-3 15,4 2 3-15,5 0-2 16,-4-2 0-16,2 3 0 16,1 3 0-16,0-3 0 15,5 3 0-15,-4-1 0 16,3-1 0-16,1 3 0 15,3-5 0-15,-2-1 0 16,4 1 0-16,16-18 0 16,-27 31 0-16,17-15 0 15,-5 0 0-15,15-16-1 0,-21 28 1 16,21-28 0-16,-18 30 0 15,18-30 0-15,-18 25 0 16,18-25 0-16,-9 27 1 16,9-27-1-16,-7 23-1 15,7-23 1-15,3 20 0 16,-3-20 0-16,4 18 0 15,-4-18 0-15,11 16 0 16,-11-16 0-16,11 19 0 16,-11-19 0-16,10 27 0 15,-3-11 0-15,1 2 0 16,1 2 0-16,-1-4 0 15,1 5 0-15,4-3 0 16,-2 0 1-16,3-2-1 0,-14-16 0 16,31 30 0-16,-12-17 0 15,-1-1 0-15,7 2 0 16,-3 1 0-16,1-5 0 15,0 1 0-15,4 1 0 16,0-1 0-16,3 0 0 16,1-2 0-16,-1 0-1 15,6-2 2-15,2 0-1 16,3 0 0-16,-2 0 0 15,4 0 0-15,0 0 1 16,2 1-1-16,-2-1 0 16,-2 2 0-16,0-2 0 15,1 0 0-15,1 2 0 16,-6-2 1-16,3 0-1 0,-3 0 0 15,1-2 0-15,-1 3-1 16,1-5 1-16,0 1-2 16,-3-4 2-16,8 0 1 15,-1-2-1-15,4 2 0 16,1-5 1-16,8 3 2 15,-3-4-3-15,7-1 3 16,-3 2-3-16,1-2 0 16,0 0 1-16,1 0-1 15,-5-2 0-15,-1 2 0 16,-3-2 0-16,-3 2 0 15,-1-1 0-15,-4 1 0 16,0 0 0-16,1 4 0 16,-5-1 0-16,1 4 0 15,-2 0 0-15,5-2 0 0,-2 4 0 16,1-2 1-16,1 2-1 15,2-2 0-15,0-2 0 16,0 4 0-16,0-4 0 16,0 2 0-16,-2 0 0 15,2-2 0-15,-9 0 0 16,5 1 0-16,-1-1 0 15,-6 0 0-15,0 2 0 16,-1 0 0-16,-1 0 0 16,-1 5 0-16,1-3 0 15,1 4 0-15,-3-3 0 16,3-1 0-16,-1 1 0 0,4-3 1 15,-1-1-1-15,1-1 0 16,-4 0 0-16,6-3 0 16,-6-1 1-16,4 1-1 15,-9-4 0-15,4 2 0 16,-6 2 0-16,-1-1 0 15,-1 3 0-15,-1-3 0 16,-4 5 0-16,-16 1 0 16,31-2 0-16,-31 2 0 15,28 0 0-15,-28 0 0 16,32-2 0-16,-14 0 0 15,6-3 0-15,-3 0 1 16,2-1-1-16,2-3 0 16,2-1 0-16,2-5 0 15,-4 3 0-15,2-2 0 0,-4-1 0 16,0-2 0-16,-3 1 0 15,-2 1 0-15,-18 15 1 16,29-32-1-16,-29 32 0 16,28-28 0-16,-15 12 0 15,-13 16 0-15,25-29 0 16,-25 29 0-16,23-30 0 15,-10 10 1-15,-4 1-1 16,0-1 0-16,1-3 0 16,-2 0 0-16,-1-1 1 15,-4 3-1-15,1 1 0 16,-2 3 0-16,-2 1 1 15,0 16-1-15,-7-27 0 16,7 27 1-16,-20-20-1 0,20 20 1 16,-27-18-1-16,11 11 1 15,-4-2-1-15,2 4 1 16,-3-7-1-16,1 3 1 15,0-4-1-15,2 1 1 16,1-3 0-16,17 15-1 16,-29-30 0-16,29 30 1 15,-25-28-1-15,25 28 0 16,-16-29 0-16,16 29 0 15,-16-27 0-15,16 27 0 16,-15-25 1-16,15 25-1 16,-9-23 0-16,9 23 0 15,-7-19 0-15,7 19 0 16,0 0 0-16,-7-22 0 15,7 22 0-15,0 0 0 0,0 0 0 16,-22-9 0-16,22 9 0 16,-19 6 0-16,19-6 0 15,-23 7 0-15,23-7-1 16,-26 9 1-16,26-9-1 15,-21 10-2-15,21-10-1 16,-18 2-3-16,18-2-15 16,0 0-12-16,0 0-1 15,0 0 0-15,0 0 0 16</inkml:trace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43:15.78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13508 4715 54 0,'10'-17'34'0,"-2"5"-1"16,-10-6 0-16,2 18-22 15,-13-32-3-15,4 17-1 16,-12-8-1-16,3 6-2 15,-15 4 0-15,1 5-1 16,-10 6-1-16,-3 12 1 16,-12 13-1-16,-4 14 1 15,-10 12-2-15,3 15 1 16,-4 7 1-16,4 9-1 15,5 3 1-15,11 4-1 0,15-5 0 16,17-7-1-16,20-11 1 16,23-10-2-16,20-17 0 15,20-14 0-15,12-15 0 16,10-16 0-16,6-12 0 15,-2-9 0-15,-4-4 0 16,-13-4 1-16,-14 5-1 16,-17 2 0-16,-12 7 0 15,-14 6 0-15,-15 17 0 16,0 0 0-16,-19 22 0 15,-2 5 0-15,-1 9-1 16,-1 7 1-16,5 7-1 16,2-4-2-16,10 4-2 0,5-21-16 15,22 5-16-15,3-21 0 16,20-11-2-16,7-21 1 15</inkml:trace>
  <inkml:trace contextRef="#ctx0" brushRef="#br0" timeOffset="233.0133">14155 4351 101 0,'-22'47'37'16,"-14"14"-1"-16,4 28-3 15,-7 12-30-15,-2 15-2 0,-1 8 1 16,3 3-2-16,7 0-1 16,8-9-1-16,12-9-5 15,0-27-26-15,24-10-4 16,2-26 0-16,21-17-1 15</inkml:trace>
  <inkml:trace contextRef="#ctx0" brushRef="#br0" timeOffset="614.0351">14358 5036 94 0,'-15'29'36'0,"-10"3"4"0,5 19-3 16,3-4-32-16,-6 9-2 15,3-3 2-15,7 2-2 16,8-8-1-16,10-6 1 16,13-13-2-16,15-13 0 15,11-15 0-15,9-13-1 16,7-13 1-16,5-9 0 15,-2-10-1-15,-2-3 1 16,-11 1-1-16,-6 2 1 16,-15 5-2-16,-8 9 1 15,-10 12 0-15,-11 19 0 16,0 0 0-16,-16 14-1 15,-2 12 1-15,-2 10-1 16,1 4 0-16,4 3-3 0,10 3-1 16,0-14-11-16,20 7-22 15,2-17-1-15,17 0 0 16,1-14-1-16</inkml:trace>
  <inkml:trace contextRef="#ctx0" brushRef="#br0" timeOffset="881.0504">15339 5129 111 0,'-52'17'40'16,"5"15"0"-16,-14-6-3 0,8 12-34 15,3 6 0-15,11 0-1 16,9 2-2-16,11-1 0 16,17-4-2-16,8-6-2 15,22-4-2-15,9-18-7 16,19 3-24-16,1-17-3 15,12 0 1-15,-5-19-1 16</inkml:trace>
  <inkml:trace contextRef="#ctx0" brushRef="#br0" timeOffset="1181.0675">15662 5218 100 0,'-12'7'38'16,"-16"-1"2"-16,5 18-2 0,-10 1-33 15,4 9 1-15,2 3-3 16,6 6 0-16,2 0-1 15,9 0 0-15,10-3-1 16,10-8 0-16,9-5-1 16,6-9 0-16,8-8 0 15,3-12 0-15,3-8 0 16,0-10-1-16,1-11 1 15,-8-6-1-15,-2-4-1 16,-9-8-1-16,-4 3-1 16,-10-4-2-16,2 9-1 15,-14-7-11-15,10 24-20 16,-12-6 1-16,10 17-2 15,-4 1 3-15</inkml:trace>
  <inkml:trace contextRef="#ctx0" brushRef="#br0" timeOffset="1533.0877">16261 5158 105 0,'-18'-6'39'15,"-10"3"1"-15,1 9-1 16,-13-4-34-16,7 6-1 15,-1 5-1-15,2 5-1 16,2 3 0-16,8 5-1 16,8 4 0-16,9-1-1 15,10-2 1-15,13-1-1 16,7-5 0-16,8-3 0 0,5-4 0 15,0-2 0-15,-2-4 0 16,-5 1 0-16,-9 3 0 16,-9 1 0-16,-12 6 0 15,-10 2-1-15,-10 3 1 16,-6 2-1-16,-3 2 0 15,-1-6-2-15,5 3-3 16,0-14-6-16,20 1-25 16,4-12-4-16,13-6 2 15,5-15-3-15</inkml:trace>
  <inkml:trace contextRef="#ctx0" brushRef="#br0" timeOffset="1885.1078">16412 5343 102 0,'-8'24'39'16,"-3"-14"2"-16,17 6-1 16,-6-16-36-16,29 5 0 15,1-11-1-15,12-7 0 16,6-3-1-16,1-6-1 15,-4-4 0-15,-3-2 0 16,-12-2 0-16,-9 1-1 16,-12 1 0-16,-16 3 1 15,-11 8-1-15,-10 7 1 16,-10 11 0-16,-5 13-1 15,-4 16 1-15,-3 11 0 0,1 14 1 16,7 4-1-16,11 4-1 16,9-5 0-16,15-3-1 15,15-17-4-15,29-4-18 16,5-31-18-16,22-13-2 15,1-23 0-15,15-14-2 16</inkml:trace>
  <inkml:trace contextRef="#ctx0" brushRef="#br0" timeOffset="12602.7208">4726 5005 64 0,'0'0'34'16,"6"-12"-2"-16,1 23-8 16,-21-7-11-16,8 18-4 15,-8 1-2-15,3 13-3 0,-6 7 1 16,3 12-3-16,-1 7 2 15,-2 8-2-15,1 4 1 16,4 0-2-16,2-7-1 16,0-7 1-16,6-10 0 15,3-14 0-15,1-16 0 16,0-20 1-16,10-15 0 15,2-21-1-15,-2-17 2 16,5-10-2-16,-1-13-1 16,0-10 2-16,0-5-3 15,-4 2 1-15,1 8 0 16,-3 13 0-16,-4 10-1 15,1 15 2-15,-5 14-1 16,0 20 0-16,0 9 1 0,1 30-1 16,2 7 2-16,1 6-1 15,5 3 1-15,5 6-2 16,10-3 2-16,7-8-2 15,6-10 2-15,10-15-2 16,10-13 1-16,3-13-1 16,4-13-1-16,0-10 2 15,-5-7-2-15,-3-3 2 16,-11 1-2-16,-9 5 2 15,-12 7-2-15,-9 12 1 16,-15 18 0-16,-3 14 1 16,-10 20 0-16,-7 15-2 15,-1 13 2-15,0 10-1 16,3 11 0-16,5-2-2 0,11 1-1 15,6-13-4-15,22 2-7 16,-1-28-24-16,26 0 0 16,-1-20-1-16,13-4-1 15</inkml:trace>
  <inkml:trace contextRef="#ctx0" brushRef="#br0" timeOffset="12949.7406">5846 5368 99 0,'-29'-7'37'15,"7"20"2"-15,-10-2-9 16,3 23-26-16,1 6 0 0,5 8-2 16,1 2 1-16,11 3-1 15,7-2 0-15,6 0-1 16,14-15 0-16,9-4-1 15,14-16 1-15,4-9-1 16,6-12 0-16,-1-9 0 16,1-10 0-16,-6-11 0 15,-9-2 0-15,-6-7-1 16,-13-1 1-16,-10 0-1 15,-9 4 0-15,-11 7 0 16,-2 7 0-16,-6 5 0 16,-3 9-2-16,1 4-2 15,13 17-11-15,-3-9-22 16,15 1 1-16,0 0-2 15,30 6 1-15</inkml:trace>
  <inkml:trace contextRef="#ctx0" brushRef="#br0" timeOffset="13354.7638">6425 5379 92 0,'-24'19'38'15,"5"13"0"-15,-12-4 0 16,7 10-34-16,-2 2 1 15,8 4-2-15,4 0 0 16,6 4-1-16,9-7 0 16,6-4-1-16,12-10 0 15,5-6-1-15,8-13 1 0,2-11-1 16,3-10 0-16,2-12 0 15,-3-5 0-15,4-12 1 16,-10-1-1-16,1-4 0 16,-6 3 0-16,-4 5 1 15,-6 7-1-15,-3 11 0 16,-12 21 0-16,0 0 0 15,-5 16 0-15,-5 17 0 16,-1 6 0-16,1 5-1 16,5 1-1-16,8-5 0 15,11-7-2-15,8-23-7 16,27-6-20-16,1-29-8 15,22-11 1-15,1-23-2 16</inkml:trace>
  <inkml:trace contextRef="#ctx0" brushRef="#br0" timeOffset="13550.775">7372 4817 83 0,'-36'35'37'16,"10"24"0"-16,-13 13 2 15,10 19-30-15,-8 9-3 16,7 5-4-16,2 4 0 15,6-3-2-15,2-7-1 16,9-14-1-16,11-6-8 16,-10-24-24-16,19-11-2 15,-8-22 0-15,9-12-2 0</inkml:trace>
  <inkml:trace contextRef="#ctx0" brushRef="#br0" timeOffset="13721.7848">7021 5504 101 0,'-16'-9'39'16,"-6"0"1"-16,22 9-1 15,-11 20-34-15,24-14-2 16,18-9-3-16,14-11-2 16,19-4-9-16,-1-24-20 15,20-1-9-15,-2-15 1 16,6 3-2-16</inkml:trace>
  <inkml:trace contextRef="#ctx0" brushRef="#br0" timeOffset="14061.8043">7727 4756 99 0,'-36'60'40'0,"-13"8"2"16,3 25-2-16,-9-4-35 16,16 19-1-16,-4-3 1 15,16-1-3-15,4-10 1 16,12-5-3-16,10-14 1 15,12-21 1-15,10-17-3 16,4-19 1-16,9-17 0 16,3-15 0-16,2-10 0 15,-3-11 1-15,0-3 0 16,-4 2-2-16,-5 9 2 15,-6 8 0-15,-7 15 1 0,-14 4-1 16,9 33-1-16,-11 3 0 16,-2 11-2-16,0 1-2 15,13 11-8-15,-9-20-6 16,23 13-5-16,-14-27-12 15,24-2-8-15,0-20 0 16,19-9 1-16</inkml:trace>
  <inkml:trace contextRef="#ctx0" brushRef="#br0" timeOffset="21125.2083">9072 4636 22 0,'-14'-1'30'0,"-1"-2"3"16,0 9-1-16,-13-8-15 16,10 17-1-16,-18-7-3 15,8 14-2-15,-10-9-3 16,6 13-2-16,-3-4-3 15,7 2 0-15,0 2-1 16,10 1-1-16,8-5 0 16,8 0-1-16,10 0 0 0,8 0 1 15,11 0-1-15,7 1 0 16,3-1 0-16,0 2 0 15,2-1 0-15,-2 1-1 16,-4-1 3-16,-10 1-3 16,-12 1 3-16,-9 3-2 15,-12 2 2-15,-6 3-2 16,-12-1 2-16,-6-1-2 15,-1-1 0-15,-2-3 0 16,3-4-3-16,6-13-3 16,18 5-9-16,1-21-21 15,19 3 1-15,7-16-2 16,16 0 1-16</inkml:trace>
  <inkml:trace contextRef="#ctx0" brushRef="#br0" timeOffset="21539.2319">9413 4976 69 0,'0'0'34'0,"-16"-8"0"16,3 15 2-16,-17-4-29 15,0 18-1-15,-3 2 1 16,3 9-4-16,-5 4 2 15,5 7-2-15,1-3 1 16,7 2-2-16,8-7 2 16,13-6-3-16,1-9 1 15,13-13-1-15,12-18 1 16,9-12-1-16,11-10-2 0,3-11 3 15,3-6-3-15,-4-4 2 16,2 0-2-16,-7 6 1 16,-13 7-1-16,-5 11 1 15,-10 13 1-15,-14 17-1 16,0 0-1-16,1 32 2 15,-7 4 0-15,-4 4-1 16,0 5 1-16,6 1-3 16,4-3 1-16,9-11-3 15,14-6-1-15,2-29-13 16,24 0-20-16,1-26 2 15,16-8-3-15,-1-22 2 16</inkml:trace>
  <inkml:trace contextRef="#ctx0" brushRef="#br0" timeOffset="21749.244">10177 4351 98 0,'-17'21'38'0,"-13"12"0"16,2 28-1-16,-11 12-34 15,3 12 0-15,-1 9-2 16,5 0-1-16,6-1 1 15,4-3-3-15,9-5 1 16,6-16-3-16,15-8-1 16,4-26-8-16,24-6-23 15,-4-24 0-15,18-11-3 16,-4-20 4-16</inkml:trace>
  <inkml:trace contextRef="#ctx0" brushRef="#br0" timeOffset="21929.2542">10401 4876 94 0,'-15'6'36'0,"1"21"0"15,-11 5 2-15,0 16-36 16,1 3 2-16,3 6-4 16,4 1 2-16,5-5-4 15,10-3-1-15,2-23-15 16,18 1-20-16,4-22 2 15,12-7-2-15,1-21 1 16</inkml:trace>
  <inkml:trace contextRef="#ctx0" brushRef="#br0" timeOffset="22371.2795">10521 4688 73 0,'-13'-3'38'0,"-5"1"-1"15,18 2 0-15,-18 7-19 16,18-7-19-16,0 0 1 15,21 4-3-15,-3 2 0 16,-1-3-1-16,7 5 0 16,-6 0 1-16,2 9 0 15,-6 0 1-15,-3 5 2 16,-4 7 1-16,-6 0 1 15,-2 8 1-15,-3-2 0 16,-2 12 1-16,-3-2 1 16,3 6-2-16,0-1 2 0,4 2-3 15,2-7 2-15,5-2-1 16,0-12 1-16,7-5-2 15,2-17 1-15,8-12-1 16,1-15-1-16,3-10 2 16,3-14-3-16,0-6 1 15,1-9-2-15,-3-3 1 16,0 4-1-16,-6 3 0 15,-5 9-3-15,-8 10 0 16,3 14 0-16,-8 8-3 16,7 24-11-16,-10-12-19 15,13 31 0-15,-6-10-3 16,13 8 4-16</inkml:trace>
  <inkml:trace contextRef="#ctx0" brushRef="#br0" timeOffset="22755.3015">11342 4955 75 0,'0'0'37'0,"-6"-16"0"16,-6 18 3-16,-17 1-25 16,1 14-8-16,-11 4-1 15,1 13-2-15,-5 4 2 16,5 10-3-16,-2 0 1 15,9 2-2-15,9-4 1 16,8-7-2-16,15-10 1 16,18-11-1-16,12-16 0 0,12-12 0 15,13-12-1-15,3-14 1 16,3-6-2-16,0-6 1 15,-8-1-1-15,-8 3 1 16,-11 5-1-16,-14 13 1 16,-14 10-2-16,-7 18 2 15,-21 15 1-15,-2 13-1 16,-5 9 2-16,-1 9-3 15,6 6 2-15,3-1-4 16,15-3-1-16,1-19-15 16,27 4-19-16,-1-22-3 15,18 0 1-15,-2-22-3 16</inkml:trace>
  <inkml:trace contextRef="#ctx0" brushRef="#br0" timeOffset="23552.3471">9295 5870 68 0,'2'-13'34'15,"-2"13"2"-15,0 0 0 16,0 0-23-16,0 0-3 15,0 0-4-15,-7 13 2 16,-1 7-6-16,-7 8 3 16,1 10-3-16,-5 8 1 15,0 7-2-15,-3 6 3 16,0 2-2-16,0-1-1 15,3-3 0-15,5-8 0 16,5-10 0-16,4-9 0 16,8-12 0-16,-3-18 0 15,30-8-1-15,-1-14 1 16,8-9 0-16,2-9 1 0,6-1-2 15,-1-4 1-15,2 6 0 16,-7 1 0-16,-7 12-1 16,-8 11 1-16,-7 13-1 15,-7 11 0-15,-6 12 0 16,-6 5 0-16,-4 9 0 15,0 2 0-15,0 1-1 16,5-3-2-16,3-8 0 16,10-3-3-16,4-15-5 15,22-4-26-15,-5-14-1 16,16 1 1-16,-5-14-2 15</inkml:trace>
  <inkml:trace contextRef="#ctx0" brushRef="#br0" timeOffset="23934.3689">9948 6117 88 0,'0'0'37'0,"-28"-18"1"15,12 20 1-15,-16-2-19 16,7 13-15-16,-4 4 0 16,5 8-1-16,-3 6-2 15,5 7 0-15,4 1 0 16,3 0-1-16,4-1 0 15,7-4 0-15,6-4-1 16,6-10 1-16,7-8-1 16,7-10 1-16,3-6-1 15,3-8 0-15,3-6 1 16,2-8-1-16,-3-3 0 15,-1-2 1-15,-4 0-1 0,-5 3 0 16,-4 3 0-16,-7 7 0 16,-2 6 0-16,-7 12 0 15,0 0 0-15,-12 20 0 16,2 0-2-16,0 7 0 15,8 4-1-15,0-1-2 16,12 0 0-16,2-9-3 16,19 2-5-16,-5-20-23 15,26 2-2-15,-5-15 2 16,15-4-1-16</inkml:trace>
  <inkml:trace contextRef="#ctx0" brushRef="#br0" timeOffset="24234.3861">10513 6116 102 0,'-16'-17'37'0,"-1"17"2"0,-17-1-1 15,4 17-29-15,-9 5-2 16,4 6-2-16,0 5-2 16,6 1 0-16,10-1-1 15,6-3 0-15,17-7-1 16,15-5-1-16,11-9 1 15,11-4-1-15,7-5 0 16,3-5 0-16,0 2 0 16,-6 3 0-16,-8 4 0 15,-15 6 0-15,-13 8 0 16,-18 6 0-16,-14 7-1 15,-7 5 0-15,-9 2-1 16,-3-4-1-16,2 4-6 16,-6-15-25-16,24 2-6 0,-2-15 2 15,24-9-3-15</inkml:trace>
  <inkml:trace contextRef="#ctx0" brushRef="#br0" timeOffset="25243.4438">8779 7122 82 0,'0'0'36'0,"-10"-12"-1"0,10 12 2 15,-16 16-26-15,10 6-5 16,-9 8-1-16,4 13-1 15,-5 10-1-15,-1 16 1 16,-3 9 0-16,-3 10-1 16,-1 2 0-16,-1 2-1 15,1-8-1-15,3-5 0 16,5-14 0-16,2-10 0 15,6-22-1-15,7-16 1 16,1-17 0-16,14-19 0 16,-1-13 0-16,7-18 1 15,-1-11-1-15,0-14 0 16,1-7 0-16,1-8 0 15,-3-1-1-15,0 1 1 16,-1 7-1-16,1 8 1 0,-3 13-1 16,2 8 1-16,-2 10-1 15,0 15 1-15,4 10-1 16,0 9 0-16,1 9 0 15,2 9 2-15,2 10-2 16,1 13 0-16,-1 13 0 16,-1 11 0-16,-1 13 0 15,-4 9 0-15,-6 10-2 16,-1 4 2-16,-7 1 0 15,-1-2-1-15,-3-9 0 16,-1-6-1-16,-1-12-1 16,-1-17-1-16,5-13-1 15,-4-18-1-15,2-15-1 16,3-12-2-16,2-5 0 0,-11-19 1 15,3-1 0-15,-12-11 3 16,-5 1 0-16,-9-4 3 16,-5 1 4-16,-3 8 2 15,-10 2 3-15,9 14 0 16,-4-1 1-16,12 17-1 15,2-1 1-15,16 15-2 16,12-4-2-16,0 0-1 16,31 2-1-16,3-7-1 15,13 0-1-15,6-3-2 16,12-2-1-16,1-5-1 15,7 9-6-15,-11-14-16 16,9 13-13-16,-15-8 2 16,0 9-2-16,-13-6 3 0</inkml:trace>
  <inkml:trace contextRef="#ctx0" brushRef="#br0" timeOffset="25781.4746">9436 7475 104 0,'-10'23'37'0,"-8"-2"2"16,9 14-1-16,-7 0-33 15,4 10 0-15,-3 2-1 16,1 5-1-16,-2-2 0 16,4 0-1-16,2-7 0 15,1-5-1-15,3-10 0 16,6-10-1-16,0-18 1 15,12 4-1-15,5-21 1 16,3-10-1-16,4-12 1 0,-1-8-1 16,5-4 0-16,-3-5 0 15,0 3 1-15,-6 6-1 16,-2 7 0-16,-6 10 0 15,-4 13 0-15,-7 17 0 16,0 0 1-16,0 25-1 16,-4 1 0-16,-2 9 0 15,1-1 0-15,3 2 0 16,2-2 0-16,3-9 0 15,8-9 0-15,6-10 0 16,5-14 1-16,6-10-1 16,5-8 1-16,5-9 0 0,1-3-1 15,-1 1 0-15,-4 2 1 16,-5 5-1-16,-6 9 0 15,-5 8 0-15,-7 11 0 16,-7 15 2-16,-8 9-2 16,-2 9 0-16,-3 7 0 15,1 3-2-15,1 5 1 16,2-2-2-16,7 1-1 15,3-14-3-15,16 4-8 16,-10-26-17-16,23 5-8 16,-5-19 1-16,13 0-1 15</inkml:trace>
  <inkml:trace contextRef="#ctx0" brushRef="#br0" timeOffset="26338.5064">10206 7572 103 0,'0'0'39'16,"-19"12"0"-16,9 10 0 15,-10 6-34-15,6 4 0 16,-1 3-1-16,5 3 0 16,1-1-2-16,8-4 0 15,4-5 0-15,7-4-1 16,5-10 0-16,7-8 0 15,3-10 0-15,9-6 0 16,-1-10-1-16,2-5 0 16,0-5 1-16,-1-5-1 15,-6-3 0-15,-1 0-1 16,-5 5 1-16,-5-1 0 0,-3 10-1 15,-5 3 1-15,-9 21-1 16,0 0 1-16,0 0-1 16,-7 39 1-16,-5 9 0 15,-3 11-1-15,-2 20 0 16,-4 13 0-16,-6 14 0 15,-1 7 1-15,-1 4-1 16,0-4 0-16,-3-6 1 16,3-8 0-16,-4-19 0 15,7-10 1-15,0-21-1 16,2-19 1-16,0-18-1 15,2-15 1-15,2-14 0 16,-1-16-1-16,8-14 1 16,5-18-1-16,8-4 0 0,6-5 0 15,13 2 1-15,6-3-2 16,11 1 2-16,6 5-3 15,8 12-1-15,-4 7-4 16,11 17-13-16,-13-9-17 16,11 11-2-16,-8-10 0 15,7 12-3-15</inkml:trace>
  <inkml:trace contextRef="#ctx0" brushRef="#br0" timeOffset="26762.5307">10863 6857 97 0,'0'0'37'15,"-1"35"2"-15,-5 20 0 16,-15 18-29-16,-2 17-8 15,-5 9 1-15,-2 16-1 16,3 3-1-16,2-3 0 16,9-10-2-16,7-12-2 15,17-11-4-15,5-25-24 16,21-8-7-16,3-24 0 15,14-11-2-15</inkml:trace>
  <inkml:trace contextRef="#ctx0" brushRef="#br0" timeOffset="27200.5557">11257 7573 101 0,'-5'-27'38'15,"7"9"1"-15,-12-9-1 16,1 12-34-16,-3 1 1 15,1 12-1-15,-10 7 0 16,-3 11 0-16,-10 12-1 16,1 12 0-16,-8 5-1 15,5 6 0-15,-1-1 0 16,8 1-1-16,8-8 0 15,8-8 0-15,16-11 0 16,11-14-1-16,11-12 2 16,10-13-2-16,8-11 0 15,3-6 0-15,2-8 0 16,0-2 0-16,-5 2 0 0,-8 3 0 15,-7 7 0-15,-9 7 0 16,-8 12 0-16,-11 11 0 16,-4 15 0-16,-7 8 0 15,-4 9 0-15,-2 3 0 16,2 8-2-16,1 0 0 15,10-1-1-15,0-6-3 16,17-1-3-16,-1-23-11 16,24 7-18-16,-7-19-2 15,13 0 1-15,-3-16-2 16</inkml:trace>
  <inkml:trace contextRef="#ctx0" brushRef="#br0" timeOffset="27547.5756">11682 7453 109 0,'5'-15'40'0,"-14"4"0"15,9 11 0-15,-21 22-36 16,1 3 1-16,-4 5-3 16,-3 10 1-16,0 1-2 15,3 3 0-15,4-1 0 16,9-5 0-16,7-6 0 15,12-9-1-15,9-9 0 16,8-5 0-16,6-7 0 16,2-7 0-16,0-1 0 15,-1 0-1-15,-6 3 1 16,-5 4 0-16,-10 6-1 15,-9 7 1-15,-11 7 0 16,-6 3 0-16,-7 6-1 0,-5 1 0 16,-2-1 0-16,0-2-2 15,7-3-3-15,1-17-8 16,22 2-23-16,-1-10-3 15,25-20 0-15,-3-9-1 16</inkml:trace>
  <inkml:trace contextRef="#ctx0" brushRef="#br0" timeOffset="27923.5971">11949 7580 117 0,'-14'30'41'16,"-5"-13"0"-16,20 9-6 0,-1-26-32 15,28 13 0-15,0-16-1 16,15-7-1-16,0-6 0 16,3-3 0-16,2-6-1 15,-8-2 0-15,-6 1 0 16,-11 0 1-16,-13-1-1 15,-11 4 0-15,-12 4 0 16,-10 4 1-16,-12 11-1 16,-6 11 1-16,-7 9 0 15,-3 17 0-15,3 9 0 16,1 10 0-16,9 7 0 15,8 3 1-15,15-2-2 16,16-8 0-16,18-10 0 0,15-12 0 16,21-12-6-16,5-23-9 15,25 3-18-15,-10-22-10 16,14-7 0-16,-8-13-2 15</inkml:trace>
  <inkml:trace contextRef="#ctx0" brushRef="#br0" timeOffset="44471.5436">20576 6687 92 0,'-2'-26'35'0,"11"4"-1"15,-3-12-3-15,12 7-26 16,-7-7 1-16,3 0-3 15,-8-11 2-15,-4-6-2 16,-11-15 1-16,-10-2-1 16,-13-10-3-16,-12-3 3 15,-9-1-3-15,-4 12 1 16,-1 12-2-16,5 15 2 15,5 27 0-15,8 23-2 16,11 25 3-16,12 26-3 16,9 21 2-16,1 7 1 15,4 6-1-15,-4 2-2 0,-6-9 0 16,-6-12 2-16,-14-23-2 15,-10-24 1-15,-11-25 0 16,-11-22 1-16,-10-24 0 16,-5-17-1-16,-1-15 2 15,3-3-1-15,7 0 0 16,11 8-1-16,11 12 0 15,14 15-3-15,22 29-5 16,13 16-24-16,14 29-7 16,12 11-1-16,16 20-1 15</inkml:trace>
  <inkml:trace contextRef="#ctx0" brushRef="#br0" timeOffset="45177.584">20095 7339 94 0,'9'-23'38'0,"-14"-5"1"16,-1 5-2-16,-20-1-33 15,-10-6 1-15,-17-3-2 16,-12 1 1-16,-13-3-1 16,-5 3-1-16,2 3 0 15,9 9 0-15,6 6 0 16,18 11-1-16,19 14 0 15,23 10 0-15,20 10 0 16,20 4-1-16,13 10 0 16,10-1 0-16,10 1 0 15,9-2 0-15,-2-4 1 16,-2-3-2-16,-10-7 1 15,-5-4 0-15,-15-8 0 16,-12-2 1-16,-17-7-1 0,-13-8 1 16,-14 10-1-16,-14-6 1 15,-3 4-1-15,-4 10 1 16,-1 10-1-16,9 14 1 15,9 13-1-15,14 12 1 16,11 13-1-16,14 4 0 16,10 5 0-16,9-6 0 15,3-5 0-15,-1-11 0 16,-4-10 0-16,-10-11-1 15,-12-16 1-15,-15-10 1 16,-19-12-1-16,-14-8 1 16,-16-10-1-16,-14-4 0 15,-8 3 1-15,-3 0-1 16,4 11-3-16,2 11 0 0,13 20-3 15,7 8-6-15,29 29-12 16,-2-3-11-16,28 20-4 16,1-3 0-16,20 10 0 15</inkml:trace>
  <inkml:trace contextRef="#ctx0" brushRef="#br0" timeOffset="45584.6073">20146 9055 120 0,'11'-32'41'0,"-18"-13"-2"15,0 6 0-15,-15-8-38 16,-9 4 2-16,-12-2-3 16,-8 4 3-16,-8 3-3 15,-5 7 1-15,1 11 1 0,1 12-1 16,8 16 0-16,9 17 0 15,14 16 2-15,16 16-3 16,21 13 0-16,15 13 0 16,15 8 0-16,15 1 0 15,10-2 0-15,5-7 0 16,2-8 0-16,-4-11 0 15,-6-13 0-15,-11-14 0 16,-16-17 0-16,-21-12 0 16,-10-8 0-16,-41-18 0 15,-7 1 0-15,-13-6 0 16,-10 7 0-16,-5 2 0 15,0 13-5-15,3 3-4 16,20 28-7-16,-3-3-7 0,36 29-9 16,1 0-10-16,28 15 1 15,11-1 1-15,21 11 2 16</inkml:trace>
  <inkml:trace contextRef="#ctx0" brushRef="#br0" timeOffset="45951.6282">20663 10566 99 0,'0'0'38'16,"-15"-11"1"-16,15 11-1 16,0 0-32-16,-11-4-1 15,-1 1 0-15,-4-2-1 16,-15-6 1-16,-8-3-2 15,-21-9 0-15,-13-4-2 16,-16-6 2-16,-15-5-2 16,-5 1 1-16,-1 5-2 15,3 9 0-15,11 13-3 16,21 20-2-16,15 13-1 15,32 31-13-15,7-5-10 16,36 25-13-16,6-5 1 0,29 7-2 16,3-11 4-1</inkml:trace>
  <inkml:trace contextRef="#ctx0" brushRef="#br0" timeOffset="46236.6446">20615 11209 90 0,'17'11'39'0,"-17"-11"2"16,10 8-1-16,-26-12-32 15,-2-2-1-15,-18-8-2 16,-9-2-1-16,-17-5-1 0,-10-3-1 15,-9-4 0-15,-10 3 1 16,-1-1-2-16,2 7 0 16,4 6-2-16,9 9-2 15,16 13-9-15,3 0-6 16,32 29-13-16,11-2-14 15,24 20 2-15,11 8-2 16</inkml:trace>
  <inkml:trace contextRef="#ctx0" brushRef="#br0" timeOffset="46890.682">18966 7306 89 0,'13'12'38'0,"-13"-12"-1"15,-12-5 4-15,-26-12-33 16,-8 1-1-16,-26-11-2 16,-18-3-2-16,-23-9 0 15,-12-2-1-15,-8 0-1 16,0 3-1-16,11 12-2 15,13 5-3-15,27 24-8 16,11 7-24-16,35 18-1 16,18 8-1-16,29 16-1 15</inkml:trace>
  <inkml:trace contextRef="#ctx0" brushRef="#br0" timeOffset="47288.7047">18374 7636 110 0,'-31'-4'39'0,"9"1"1"16,-17-12-2-16,0 7-36 16,-10 0 1-16,-4 1-1 15,-4-2 1-15,0 1-1 16,2 1-1-16,8 3 0 15,7 3 0-15,16 6 0 16,20 9 0-16,16 9-1 16,23 9 0-16,17 10 1 15,15 5-1-15,13 6 0 16,7 3 0-16,0 4 2 0,-5-3-2 15,-13-7 0-15,-20-9 1 16,-18-8-1-16,-26-9 1 16,-24-9-1-16,-20-11-1 15,-16-5 0-15,-16-4-2 16,-9 3 1-16,-1 9-3 15,-2 1-2-15,20 26-10 16,-2-3-12-16,31 31-10 16,14 3-1-16,27 21 1 15,17 3 0-15</inkml:trace>
  <inkml:trace contextRef="#ctx0" brushRef="#br0" timeOffset="47543.7193">19170 9180 110 0,'0'0'39'16,"-24"-26"0"-16,-7 19-1 16,-18-4-35-16,-17 7-1 15,-20-3 0-15,-15 2 0 16,-17-3 0-16,-7-3 0 15,-6-2-1-15,0 0-1 16,6 1-1-16,12-1-3 16,22 12-6-16,8-10-17 15,37 18-12-15,14-3 0 16,32 10-2-16,14-7 2 15</inkml:trace>
  <inkml:trace contextRef="#ctx0" brushRef="#br0" timeOffset="47735.7303">18445 8837 120 0,'12'-27'41'0,"-26"5"1"16,-1 20-1-16,-10 5-38 16,9 20-2-16,8 22-1 15,9 20-4-15,12 24-1 16,-2 4-13-16,25 29-12 15,-8-3-11-15,9 14 0 16,-8-6 0-16,2 1 1 16</inkml:trace>
  <inkml:trace contextRef="#ctx0" brushRef="#br0" timeOffset="48129.7528">18316 9891 114 0,'-12'-4'40'16,"-5"6"0"-16,16 24-1 16,6 6-37-16,0 13 0 15,4 6-1-15,7 9 0 16,6-4-1-16,7 1 1 15,5-4-2-15,4-9 2 16,2-10-2-16,3-10 2 16,-3-12-1-16,-3-16 0 15,-5-9 2-15,-9-12-1 0,-12-13 1 16,-16-7-1-16,-17-12 2 15,-16-2-2-15,-14 0 1 16,-13 5 1-16,-7 8-3 16,-6 12 0-16,3 18 0 15,9 23 0-15,9 28-3 16,14 18-4-16,27 37-11 15,2 1-4-15,34 35-13 16,4-1-7-16,20 12-3 16,4-9 4-16</inkml:trace>
  <inkml:trace contextRef="#ctx0" brushRef="#br0" timeOffset="48482.773">18716 10963 109 0,'-28'-54'42'0,"-1"9"1"16,-7 2-1-16,10 15-37 15,-3 12-3-15,0 14-1 16,7 16 0-16,4 10 0 16,5 16-2-16,2 11 0 15,3 9 0-15,2 8 0 16,-3 4 0-16,0 1 0 15,-2-2 0-15,-6-4-1 16,-6-13 3-16,-7-11-1 16,-9-17 1-16,-6-16-1 15,-3-15 0-15,-5-16 0 0,-1-9 1 16,1-8-2-16,3-1 1 15,9 3-2-15,18 14-2 16,14 8-2-16,32 30-8 16,4 2-7-16,43 35-8 15,4 2-12-15,37 19-1 16,11 3 4-16,24 10-1 15</inkml:trace>
  <inkml:trace contextRef="#ctx0" brushRef="#br0" timeOffset="48691.785">19431 12073 100 0,'-63'-21'40'16,"-7"6"1"-16,-24-5-1 0,2 7-38 16,-19 6 0-16,-5 6 0 15,-8 1-1-15,1-2-1 16,-2-2-2-16,6-4 0 15,9 4-4-15,6-11-6 16,28 12-14-16,3-13-14 16,28 8 0-16,15-3-1 15,30 11 1-15</inkml:trace>
  <inkml:trace contextRef="#ctx0" brushRef="#br0" timeOffset="49068.8065">18568 11670 106 0,'-30'-15'42'0,"-4"16"1"0,-9 5-3 16,17 17-36-16,8 24-3 16,12 25-3-16,16 27 0 15,12 15-2-15,18 20-1 16,7 11-1-16,10 12 0 15,3-1-2-15,2-4 2 16,-10-19-2-16,3-9-1 16,-19-32 0-16,-10-19 4 15,-17-25 4-15,-11-28 1 16,-19-20 2-16,-18-20 3 15,-12-9 2-15,-22-20 4 16,-1 5 0-16,-17-7-3 16,3 10-2-16,-4 0-2 0,7 15-2 15,10 10-2-15,10 10-2 16,18 20-5-16,8-2-8 15,35 27-10-15,-1-10-15 16,28 12 1-16,6-8-3 16,19 1 4-16</inkml:trace>
  <inkml:trace contextRef="#ctx0" brushRef="#br0" timeOffset="49226.8156">19169 13002 100 0,'0'0'38'0,"0"0"-1"15,-14 17-7-15,2 3-52 0,15 27-18 16,-4 3 1-16,4 13-2 16,-6-2 2-16</inkml:trace>
  <inkml:trace contextRef="#ctx0" brushRef="#br0" timeOffset="49616.8379">18909 13725 69 0,'-45'-23'40'0,"-14"-10"-1"15,0 10 2-15,-15-7-22 16,1 7-15-16,-2 3 0 16,2 6-1-16,3 0-1 15,8 8 0-15,10 5 0 0,10 7-1 16,21 5 0-16,18 16 0 15,20 10 0-15,20 12-1 16,16 11 1-16,23 12 0 16,17 10-2-16,13 11 1 15,4 12 0-15,-4 0-1 16,-11-3 1-16,-17-6 0 15,-21-5-1-15,-25-11 0 16,-32-13 1-16,-26-17 1 16,-28-13-2-16,-18-17 0 15,-14-7-1-15,-14-9 0 16,-2-5-1-16,-6-3-3 15,14 7-7-15,-5-11-6 16,31 21-8-16,-5-16-6 0,30 15-9 16,14-2 1-16</inkml:trace>
  <inkml:trace contextRef="#ctx0" brushRef="#br0" timeOffset="50039.8621">18546 14869 81 0,'-16'0'41'0,"-15"1"0"16,11 23-1-16,5 14-38 16,-5 24 0-16,-1 24-1 15,7 21 0-15,1 17 1 16,12 17-2-16,7 7 1 15,9 2-1-15,13-10 0 0,8-13-1 16,9-20 2-16,7-22-2 16,9-28 1-16,4-23 1 15,5-27 0-15,4-26-1 16,-3-22 1-16,-13-20 1 15,-17-19 0-15,-20-12-1 16,-26-10 1-16,-26-3-1 16,-30 3 1-16,-27 3 0 15,-21 16-1-15,-5 25 0 16,1 32-1-16,10 32 2 15,15 38-2-15,20 39-2 16,27 47-2-16,21 28-8 0,29 36-3 16,3-11-6-1,31 22-6-15,-18-27-8 0,25-2-5 16,-15-32-3-16</inkml:trace>
  <inkml:trace contextRef="#ctx0" brushRef="#br0" timeOffset="50212.872">17984 17154 87 0,'-66'-39'41'0,"13"4"-8"16,17 4-6-16,44 21-51 16,-13-9-12-16,32 21-9 15</inkml:trace>
  <inkml:trace contextRef="#ctx0" brushRef="#br0" timeOffset="70713.0445">21055 5671 82 0,'0'0'36'15,"0"0"-2"-15,10 13 0 0,9-15-32 16,10-2-1-16,8-4 1 15,8 0-1-15,3-7 1 16,7-2 0-16,2-5-1 16,1-6 1-16,-6-5 0 15,-1-1-1-15,-7-3 0 16,-7 0 1-16,-9-2-1 15,-13 3 0-15,-13 3-1 16,-9 5 1-16,-14 6 0 16,-6 11 0-16,-13 5 1 15,-5 13-1-15,-8 14 1 16,-6 13 0-16,-4 10 0 15,2 10 0-15,4 4-1 16,12 7 1-16,10-1-2 16,20-2 3-16,18-7-3 0,18-11 0 15,22-8-2-15,14-14 1 16,18-3-5-16,0-23-27 15,20-3-4-15,-4-19-1 16,6-3-1-16</inkml:trace>
  <inkml:trace contextRef="#ctx0" brushRef="#br0" timeOffset="71120.0678">22050 5271 98 0,'-15'16'37'0,"-9"0"1"16,2 15-1-1,1 3-34-15,-7 11 0 0,-1 3-1 16,2 10 1-16,-3-3-1 16,4 5 2-16,2-6-3 15,6-5 2-15,7-9-3 16,7-9 3-16,5-12-3 15,-1-19 3-15,28-9-3 16,-5-14-1-16,7-12 2 16,2-8-2-16,3-11 2 15,2-4-3-15,-2-4 3 16,0 3-3-16,-6 9 3 15,-3 7-1-15,-4 12 0 16,-5 12 1-16,-3 21-1 16,-5 15 0-16,-5 15 0 15,-2 13 0-15,0 12 0 0,-2 5-1 16,3 6-2-16,1-4 1 15,5 3-3-15,-2-17-11 16,14 5-19-16,-3-18-3 16,9-1 1-16,-4-22-1 15</inkml:trace>
  <inkml:trace contextRef="#ctx0" brushRef="#br0" timeOffset="72381.1399">22454 5555 98 0,'-3'12'37'0,"-7"0"2"16,10 6-2-16,0-18-32 16,10 18-2-16,6-16 0 15,13-3 0-15,7-8-1 16,6-6 0-16,5-6 0 15,-1-5-1-15,-2-2 0 16,-3-2-1-16,-10-1 1 16,-8-1-1-16,-15 5 1 15,-9 1-1-15,-14 7 0 16,-10 6 0-16,-9 8 0 15,-8 9 1-15,-5 9-1 16,-5 13 1-16,0 8 0 16,4 8 0-16,8 3 0 15,8 4 0-15,15-2 0 16,14-3 0-16,13-6-1 0,19-9 2 15,15-13-2-15,12-6 1 16,6-11-1-16,8-12 0 16,-2-4 1-16,1-10-1 15,-4-1 1-15,-10-5-2 16,-9 6 1-16,-12-1 1 15,-11 7-1-15,-9 9 1 16,-14 12-1-16,0 0 0 16,-14 19-1-16,-5 10 1 15,-4 7-1-15,-1 5 3 16,1 3-3-16,0 2 2 15,7-3 0-15,6-7-1 16,7-10 2-16,6-11-1 16,7-13-1-16,10-13 0 0,6-14 0 15,-1-10 0-15,3-10-1 16,-4-8 0-16,1-7 0 15,-2 0 1-15,-5 1 1 16,-3 8-3-16,-2 10 3 16,-4 9-2-16,-2 10 1 15,-7 22 0-15,15-7 0 16,-5 21 0-16,1 3 0 15,3 7 0-15,8 3-1 16,11-2 1-16,7-1 0 16,9-6 0-16,8-3 0 15,3-11 0-15,2-4 0 16,0-6 0-16,-7-4 0 15,-8-5 0-15,-13-3 1 0,-12 0-1 16,-12-1 0-16,-15 4 0 16,-15 3 0-16,-12 8 0 15,-10 7 1-15,-10 10-1 16,-5 7 1-16,-2 8 0 15,0 10-1-15,5 5 1 16,9 5 1-16,12 0-2 16,16-6 0-16,16-3 0 15,12-9 0-15,18-9 0 16,12-10 0-16,5-13 0 15,6-13 0-15,1-6 0 16,-2-11 0-16,-3-7 0 16,-8-6 0-16,-6-6 0 15,-7-5 0-15,-8 1-2 16,-4 7 1-16,-5 6 1 0,-5 8 0 15,-6 16-1-15,1 18 1 16,-19 26-1-16,0 19 1 16,-2 23 0-16,-4 21 0 15,-5 16 1-15,-3 15-1 16,2 6 2-16,-3 0-2 15,7 1 2-15,-2-6-2 16,1-14 0-16,3-13 0 16,5-19 0-16,1-20 0 15,2-18 0-15,2-18 0 16,2-22 0-16,1-18 0 15,4-16 0-15,2-20 0 0,5-16 0 16,6-14 0 0,6-7 0-16,5-2 0 0,7 4 0 15,4 8 0-15,2 8 0 16,7 13 0-16,3 17 0 15,1 17 0-15,2 6 0 16,5 13-6-16,-1-2-5 16,20 13-26-16,-18-14-3 15,21 12 1-15,-13-13-2 16</inkml:trace>
  <inkml:trace contextRef="#ctx0" brushRef="#br0" timeOffset="72969.1736">24290 5572 92 0,'7'-20'39'16,"-16"-3"1"-16,4 10 0 0,-13-7-20 15,3 14-15-15,-8 5 0 16,-1 11 0-16,-7 11-2 16,1 11 0-16,-4 10 0 15,1 8-3-15,0 3 0 16,6 3 0-16,8-3 0 15,6-3 0-15,13-10 0 16,12-11 0-16,11-14 0 16,10-14 0-16,9-15 0 15,6-11 0-15,2-13 0 16,5-11 0-16,-1-9 0 15,-3-8 0-15,-5-5 0 16,-3 3 0-16,-9 7 0 16,-6 9 0-16,-6 14 0 0,-8 20 0 15,-14 18 0-15,-2 30 0 16,-13 24 0-16,-10 21 0 15,-5 20 0-15,-7 14 0 16,-4 18 0-16,-1 1 0 16,-2 2 0-16,2-2 0 15,-2-9 0-15,6-7 0 16,2-13 0-16,0-17 0 15,6-15 0-15,2-15 0 16,5-18 0-16,6-15 0 16,3-19 0-16,1-20 0 15,5-16 0-15,8-20 0 16,1-17 0-16,5-12 0 15,3-8 0-15,7-2 0 0,6 3 0 16,8 5 0-16,12 9 0 16,4 13 0-16,10 15 0 15,3 7-2-15,12 20-10 16,-10-8-12-16,15 18-17 15,-10-3 0-15,7 12-1 16,-10-4 1-16</inkml:trace>
  <inkml:trace contextRef="#ctx0" brushRef="#br0" timeOffset="73102.1812">24919 6004 137 0,'-10'24'44'0,"-11"-16"-1"16,8 1-12-16,-6-12-31 0,7-14 0 15,12 17-32 1,-5-37-9-16,5 18-5 0,-4-8 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6T03:15:16.667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91E3171-808A-4C23-8115-549F8A2A6773}" emma:medium="tactile" emma:mode="ink">
          <msink:context xmlns:msink="http://schemas.microsoft.com/ink/2010/main" type="inkDrawing" rotatedBoundingBox="2222,6762 7343,6827 7328,8012 2207,7948" hotPoints="7816,7561 4828,7824 1919,7094 4907,6830" semanticType="enclosure" shapeName="Ellipse"/>
        </emma:interpretation>
      </emma:emma>
    </inkml:annotationXML>
    <inkml:trace contextRef="#ctx0" brushRef="#br0">75 872 49 0,'0'0'29'15,"-18"27"1"-15,18-27-1 16,-23 19-26-16,23-19-1 15,2 17-1-15,-2-17 2 16,23 0-1-16,-5-4 1 16,3-9-3-16,6 5 2 15,-2-8-2-15,6 5 2 16,-3-2-3-16,1 8 1 15,1 3 0-15,3 2 0 16,-1 6 2-16,-2 1-2 16,6 5 2-16,-2 1-2 15,4 3 2-15,3-2-2 0,-2 4 1 16,8 0-1-16,-1-1 1 15,-1 1-1-15,4-2 1 16,-1 0-1-16,0-3 1 16,-1 3-1-16,-4-5 0 15,2 1 0-15,-1-1 1 16,5-1-1-16,-6-2 1 15,3 0 0-15,-3 0 0 16,6-1 1-16,-3 0-1 16,6 0-1-16,-2-3 1 15,-1 1 0-15,4 2-1 16,1 0 1-16,2-1-1 15,-1-5 0-15,4 3 1 16,0-4-1-16,0 0 1 0,0-2-1 16,2-5 1-16,0 3 0 15,-2-5-1-15,6 2 1 16,-3 0-1-16,1 2 1 15,2 0-1-15,-1-1 0 16,1 1 0-16,4 3 0 16,-2-2 0-16,1 1 0 15,3-1 0-15,3-3 0 16,3-2 0-16,2-1 0 15,1-1 0-15,1-3 1 16,-3-2-1-16,5 0 0 16,-6 1 0-16,-4-1 0 15,-1 4 0-15,1 1 0 16,-6 4 0-16,-1 0 0 15,-7 3 0-15,-2 4 0 0,-7 2 0 16,2 3 0-16,-5 3 0 16,-4-3 0-16,-2 0 0 15,-3 4 1-15,3-4-1 16,-2 1 0-16,1-3 0 15,1 1 0-15,0 0 0 16,2-3 0-16,-2 3-1 16,0-1 1-16,-3-1 0 15,-2 4 0-15,-4-3 0 16,-3-1 0-16,-2 1 0 15,-2 5 0-15,-2-7 0 16,-2 1 0-16,3-4 0 16,-1-1 0-16,4-4 0 15,1-4 0-15,1-7 0 0,3-1 0 16,4-5-2-16,0-2 2 15,0-3-2-15,-4 1 2 16,0-4-2-16,-3 1 2 16,-4 4-1-16,-4 1 1 15,-4 1 0-15,-5-2 0 16,-5 4 0-16,-1 1 0 15,-8-1 1-15,-3 4-1 16,-8-1 0-16,0-1 0 16,-6 1 0-16,-5 2 0 15,-2 0 0-15,-3 2 0 16,-5 2 0-16,0 2 0 15,-2-1 1-15,-3 2-1 0,-4 3 0 16,0-1 0-16,-4 0 0 16,2 0 1-16,1 0-1 15,-1 0 1-15,2 0-1 16,3 0 1-16,-3-2-1 15,8 3 1-15,-3-3-1 16,2 4 0-16,-1-2 1 16,-6 0-1-16,5 2 0 15,-7 0 0-15,2 1 1 16,-1-1-1-16,-3 0 0 15,-1 2 1-15,-1 1-1 16,3 1 1-16,-4-1-1 16,5 2 1-16,-4-1-1 15,3 3 0-15,-6 0 0 0,2 0 1 16,0 0-1-1,-2 0 0-15,2-2 1 0,-4 0-1 16,-3 2 1-16,-3-2-1 16,0-1 0-16,-5 1 0 15,-3-3 1-15,0 3-1 16,0-4 0-16,-4 3 0 15,4-1 0-15,2 3 0 16,2-5 0-16,1 1 0 16,6-1 1-16,-1-1-1 15,5 0 0-15,-3-3 0 16,2-1 0-16,6 0 0 15,-2-1 0-15,3-1 0 16,-5 1 0-16,2-3 0 0,0 3 0 16,-2-1 0-16,0 1 0 15,-5 0 0-15,5-1 0 16,-2 2 0-16,-1 1 0 15,-1-1 0-15,4 2 0 16,4 0 1-16,0 0-1 16,3 2 0-16,0 2 0 15,0 1 0-15,2-1 0 16,0 3 0-16,-1 2 0 15,-1 2 0-15,0 0-1 16,0-1 1-16,-3 3 0 16,0 0 0-16,1-1 0 15,-1 2 1-15,1 1-1 16,-3 3 0-16,0 1 0 15,-2 1 0-15,3 0-1 0,3 3 1 16,-2-1 0-16,1 1 0 16,4-2 0-16,-2 3 0 15,8-3 0-15,-1 0 0 16,2 3 0-16,2-3 0 15,6 2 0-15,-1 1 1 16,4 1-2-16,0 5 1 16,0 1 0-16,5 3 0 15,-3-1 0-15,-1 3 0 16,3 0-1-16,-1 1 1 15,3-3 0-15,3-1-1 16,3-3 1-16,4 0-1 16,0-3 1-16,4-2 0 15,5-16 0-15,5 31 0 0,-5-31 0 16,15 30 0-16,-5-14 0 15,-10-16 0-15,22 34 1 16,-10-18-1-16,3 2 0 16,-6 0 1-16,3-1-1 15,-3 3 0-15,-2-2 0 16,0 1 0-16,1-3 0 15,2 2 0-15,1 0 0 16,0-2 0-16,-11-16 0 16,27 27 0-16,-9-16 0 15,-1-1 1-15,5-4-1 16,5-1 0-16,-2-1 1 15,2-3-1-15,1-1 0 16,1 0 0-16,2 0 1 16,-6 0-1-16,1-1 0 0,-2 1 0 15,4 0 0-15,1-2 0 16,3 0 0-16,9-5 0 15,10-4-1-15,2-8-1 16,19 6-7-16,-6-17-25 16,15 7 1-16,-10-8-3 15,-1 6 1-15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6T03:15:31.016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B5562494-28C3-44F0-BA58-6098F31C0245}" emma:medium="tactile" emma:mode="ink">
          <msink:context xmlns:msink="http://schemas.microsoft.com/ink/2010/main" type="inkDrawing" rotatedBoundingBox="4562,8773 8395,12724 7641,13456 3808,9504" hotPoints="8650,13832 6004,11561 4013,8698 6659,10969" semanticType="enclosure" shapeName="Ellipse"/>
        </emma:interpretation>
      </emma:emma>
    </inkml:annotationXML>
    <inkml:trace contextRef="#ctx0" brushRef="#br0">122 726 13 0,'0'0'24'0,"0"0"1"16,0 0 0-16,-13-17-14 15,13 17-4-15,0 0-2 16,0 0 0-16,-21 10-1 15,21-10 0-15,0 0 0 16,0 0 0-16,-18 4 0 16,18-4 0-16,0 0-1 0,0 0 0 15,0 0-1-15,0 0 0 16,0 0-1-16,18 7-1 15,-18-7 1-15,14 16-1 16,-14-16 0-16,14 27 1 16,-14-27-1-16,14 30 1 15,-6-14-1-15,-1 0 1 16,0 0-1-16,-7-16-1 15,14 31 1-15,-5-12-1 16,-9-19 0-16,18 32 0 16,-7-16 0-16,0 2 1 15,-2 0 0-15,0 2 2 16,8-3-2-16,-6 1 2 0,4 2-2 15,4 1 3-15,-3-1-2 16,0 3 0-16,4-3-1 16,-2 1 1-16,-7-1 0 15,9 1-1-15,-10 2 1 16,5-5-1-16,-5 2 0 15,-1 1 0-15,0-3 1 16,-2 1-1-16,1-3 0 16,-1 1 0-16,0-1 0 15,-7-16 1-15,18 28-1 16,-18-28 0-16,23 23 0 15,-23-23 0-15,23 27 0 16,-23-27 0-16,27 25 0 16,-27-25 0-16,25 27 0 0,-25-27 0 15,24 30 0-15,-24-30 0 16,21 29 0-16,-21-29 0 15,22 28 0-15,-22-28 0 16,28 25 0-16,-12-13 0 16,2 3 0-16,-2-1 1 15,0 2-1-15,4 0 0 16,-2 2 0-16,0 2 0 15,-2 1 0-15,0 0 0 16,2 1 0-16,0-3 1 16,4 1-1-16,-1 0 0 15,1-3 0-15,1 1 1 16,2-2-1-16,2 0 1 15,0 0-1-15,3 2 1 16,-1-2-1-16,1 6 2 0,-1-1-2 16,-1-1-2-16,-1 5 4 15,-2-2-5-15,-1 2 3 16,-1 0-1-16,-3-2 1 15,-2-2-2-15,5 1 2 16,-5-3 0-16,1-3 0 16,-1 0 1-16,0 2-1 15,0-2 0-15,0 0 0 16,0 0 0-16,-4 2 0 15,1-2 0-15,-5-2 0 16,1 2 0-16,2 2 0 16,-13-18 1-16,21 29-1 15,-21-29 0-15,25 26 0 16,-25-26 0-16,23 27 0 0,-23-27 0 15,29 25 0-15,-29-25 0 16,29 29 0-16,-29-29 0 16,30 25 0-16,-12-13 0 15,0 2 0-15,-4 2 0 16,2 0 0-16,1 4 1 15,-5-2-2-15,4 2 2 16,-1 3-1-16,-1-2 0 16,0 2 0-16,1-1 0 15,-3-3 0-15,2-1 0 16,-3 0 0-16,2 0 0 15,1 0 0-15,0-1 1 16,-1-1-1-16,1-1 0 16,-1 1 0-16,-1 2 0 0,3-2 0 15,-1 0 0-15,0 0 0 16,6-2 0-16,-4 2 0 15,-2-2 0-15,3 2 0 16,2 2 0-16,-3-2 0 16,4 0 0-16,-4-1 2 15,2 1 0-15,-2 1-2 16,0 1 2-16,0 0-1 15,-1-2 0-15,1 5 0 16,2-3-2-16,0 2 1 16,0 0-2-16,-1-1 2 15,3-1-2-15,-2 2 2 16,4-1-4-16,-5-3 4 0,5 2 0 15,-4 2 0-15,-2-1 0 16,4-1 0-16,-2 0 0 16,-1 0 0-16,5 0 2 15,-6-2-2-15,4-2 0 16,-4 0 0-16,2 0 0 15,-18-14 0-15,32 29 0 16,-16-13 0-16,-16-16 1 16,31 30-1-16,-15-15 0 15,0-1-1-15,0 0 2 16,0-1-2-16,0-1 1 15,2 0 0-15,0-1 0 16,-4-4 0-16,1 2 0 16,3 0 0-16,-2 0 0 15,0 0 0-15,0 0 1 0,2 0-1 16,-18-9 0-16,27 19 0 15,-27-19 0-15,28 24 0 16,-28-24 0-16,22 17 0 16,-22-17 0-16,21 18 0 15,-21-18 0-15,16 18 0 16,-16-18 0-16,15 16 0 15,-15-16 0-15,14 18 0 16,-14-18 0-16,14 20 0 16,-14-20 0-16,15 23 0 15,-15-23 0-15,14 21 0 16,-14-21 0-16,11 16 0 15,-11-16 0-15,9 16 0 16,-9-16 0-16,0 0 0 0,16 18 1 16,-16-18-1-16,18 12 0 15,-18-12-1-15,21 15 1 16,-21-15 0-16,27 18 0 15,-27-18 0-15,27 19 0 16,-27-19 0-16,23 18 0 16,-23-18 0-16,22 16 0 15,-22-16 0-15,23 13 0 16,-23-13 0-16,29 10 0 15,-11-4 0-15,3-5 0 16,1 1 0-16,4-2 0 16,1 0 0-16,0-2 0 15,2 1 0-15,-1-3 0 0,-2-1 0 16,-1 1 0-16,-4 1 0 15,2-1 1-15,1-1-1 16,-5 1 0-16,-2 0 1 16,-1 1-1-16,3-2 0 15,-3-3 1-15,4 1-1 16,-4-2 0-16,4-3 0 15,0-1 0-15,-1-1 1 16,1-4-1-16,-2-1 0 16,-6-1 0-16,-1-1 0 15,-4-4 0-15,1 0 0 16,-3-4 0-16,-3 4 0 15,0 0 0-15,-2 2 0 16,1-2 1-16,-2 4-1 0,1 1 0 16,-2 1 0-1,2 1 0-15,-4 0 0 0,2-2 1 16,-5-1-1-16,2 5 0 15,-2-4 0-15,1-1 0 16,-4 0 1-16,2 1-1 16,-1-1 0-16,-3-1 1 15,-2 1-1-15,-1-4 1 16,-1 3-1-16,2 1 1 15,-8-2-1-15,-1 1 1 16,0-1-1-16,3 4 0 16,-1-4 0-16,-1-1 3 15,1-1-3-15,1 2 3 16,2-2-4-16,4 2 2 0,-6 0-1 15,2-4 0 1,-2 6 0-16,-3 3-2 0,-4-3 2 16,2-3-2-16,-7 3 2 15,0-2 0-15,1 0 0 16,-5-1 0-16,1 1 0 15,1-5 0-15,0 3 1 16,0-2-1-16,-1-1 0 16,5-3 0-16,1 1 0 15,-1-2 0-15,3 0 0 16,-5 1 0-16,3 1 0 15,2-2 0-15,-3 4 1 16,-1-1-1-16,1 0 0 16,1 5 0-16,1-3 0 15,-1 0 0-15,0 2 0 0,6-3 0 16,-4 3 0-16,2-2 0 15,4 2 1-15,-4-2-1 16,3 0 0-16,1-3 0 16,3 5 0-16,-4-7-1 15,3 4 1-15,-3 1 1 16,1-2-1-16,-3 1 2 15,1 3-2-15,-2-2 1 16,0 4-1-16,-2-2 3 16,0 2-3-16,2 0 0 15,-2 1 0-15,-1-3 0 16,-1 2 0-16,4-2 0 15,0 2 1-15,0-2-1 16,1-2 0-16,1 1 0 0,-2-7 0 16,2 5 0-16,0-6 0 15,1 2 0-15,-1 2 0 16,1-2 0-16,-3 1 0 15,0 1 0-15,2 3 0 16,-2-3 0-16,3 5 0 16,-1-4 0-16,-2 4 0 15,0-3 0-15,3 1 0 16,1 2 1-16,-2 0-1 15,3 0 0-15,-3-3 0 16,-1 3 0-16,3 2 0 16,-6-6 0-16,4 1 1 15,-6-1-3-15,6-1 3 16,-6-4-1-16,2 2 1 0,2 0-1 15,2 1 1-15,-4-1-1 16,6 6 0-16,-5-5 2 16,0 5-2-16,4-1 0 15,-3 0 0-15,0 0 0 16,2 1 0-16,-4-5 0 15,4 3 0-15,-3 1 0 16,0-1 1-16,1-1-1 16,-2 0 0-16,0 3-1 15,-4-5 2-15,1 3-2 16,-2 5 2-16,1 1-2 15,1-1 1-15,-1 0 0 16,3 2 1-16,-1 1-1 16,4 2 0-16,0 2 0 15,2-7 0-15,-1 5 0 0,1 0 0 16,2 2 0-16,-1 0 0 15,1 0 0-15,-1 2 0 16,1 0 0-16,-3-1 0 16,1 1 0-16,0 0 0 15,0 1 0-15,-1 3 0 16,-4-1 0-16,1 2 0 15,-2 0 0-15,2 4 0 16,-1 1 0-16,-1 4 0 16,0 0 0-16,1 0 0 15,3 2 0-15,1 0 0 16,3 1 0-16,-1 1 0 0,4-2 0 15,0 3 0 1,18-5 0-16,-26 13 0 0,26-13 0 16,-22 21 0-16,22-21 0 15,-16 20 0-15,16-20 0 16,-13 26-1-16,13-26 1 15,-8 25 0-15,8-25 0 16,-8 25 0-16,8-25 0 16,-5 29 0-16,3-11 0 15,4-1 0-15,-2 3 1 16,4 3-1-16,-4-5 0 15,0-2 0-15,0 4 0 16,1-3 0-16,-1-17 0 16,-1 27 0-16,1-27 0 15,1 25 0-15,-1-25 0 0,2 27 0 16,-2-27 0-16,2 30 0 15,-2-12 0-15,0 0 0 16,0-2 0-16,0 2 0 16,0-18 0-16,0 30 0 15,0-30 0-15,7 23 0 16,-7-23 0-16,13 22 0 15,-13-22 0-15,16 19 0 16,-16-19 0-16,16 15 0 16,-16-15 0-16,14 16 0 15,-14-16 0-15,11 16 0 16,-11-16 1-16,5 17-1 15,-5-17 0-15,9 16 0 16,-9-16 0-16,9 17 0 0,-9-17 0 16,18 17 0-16,-18-17 0 15,22 20 0-15,-22-20 0 16,25 20 0-16,-25-20 0 15,25 21 0-15,-25-21 0 16,21 21-1-16,-21-21 2 16,15 20-1-16,-15-20 0 15,12 20 0-15,-12-20 0 16,14 21-1-16,-14-21 0 15,9 32-3-15,-9-32-7 16,18 48-11-16,-20-26-10 16,15 13-3-16,-13-6 0 15,9 8 0-15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6T03:15:55.214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B28C0A82-39E3-420C-97BA-118BDFF72538}" emma:medium="tactile" emma:mode="ink">
          <msink:context xmlns:msink="http://schemas.microsoft.com/ink/2010/main" type="inkDrawing" rotatedBoundingBox="5968,9485 12716,2412 13365,3031 6618,10105" hotPoints="12315,3394 12736,3855 6649,9429 6227,8969" semanticType="enclosure" shapeName="Rectangle"/>
        </emma:interpretation>
      </emma:emma>
    </inkml:annotationXML>
    <inkml:trace contextRef="#ctx0" brushRef="#br0">463 7265 9 0,'0'0'18'0,"0"0"-7"16,0 0-2-16,0 0-2 15,0 0 1-15,0 0 0 16,0 0-1-16,0 0-2 15,7-16 2-15,-7 16-2 16,0 0 0-16,16-16 1 16,-16 16-1-16,12-23 2 15,-4 5-3-15,-8 18 1 16,21-38-1-16,-10 22 0 15,7-14-1-15,-2 5 0 16,5-9 0-16,4 4-1 16,2-13 1-16,2 6-1 15,-2-8 0-15,5 6 0 0,-7 0 0 16,5-1-1-16,-1 5 0 15,-4 3 0-15,2 0 0 16,0 3-1-16,0-1 1 16,0 1 0-16,-1-6 1 15,1 3-1-15,-2-2 1 16,4 0-1-16,-4-4 2 15,2 5-2-15,0-1 1 16,0 0-2-16,-4 3 0 16,-1 1 0-16,1 0-1 15,-4 1 1-15,1 4-1 16,-2 0 0-16,-4 0-2 15,6 4 3-15,-6 0 0 0,3 3-1 16,-3 0 1-16,-2 0 0 16,6 2 0-16,-3 0 0 15,3 2 0-15,1-2 0 16,3 0 0-16,1-2 0 15,2 2 1-15,2-5-1 16,0 1 0-16,0-3 0 16,3-2 0-16,-3 0 0 15,3-4 0-15,1 1 0 16,-1-1 0-16,-1-5 0 15,-2 4 2-15,1 2-2 16,-2-3 0-16,2 3 0 16,-5 1 0-16,3 0 0 15,-7 2 0-15,5 2 0 0,1 2 0 16,-4-2 0-16,4 1 1 15,0-1-2-15,0 0 2 16,6 1-1-16,-3-1 0 16,5-3 0-16,-3 1 0 15,4-2 0-15,-2-2 0 16,2 3 0-16,-1-5 0 15,1-1 1-15,-2 2-3 16,-3-2 0-16,-1 5 0 16,1-1 2-16,1-1-2 15,-1 4 2-15,-6-2-2 16,4 6 1-16,-2 1 2 15,-3-1-1-15,-1 1 0 16,1 1 0-16,-8-1 0 0,4 0 0 16,-2 3 0-16,-4-7 0 15,1 5 1-15,0-3-2 16,1 1 2-16,-2 0-1 15,-1-3 0-15,3-2 0 16,6-1 0-16,-4 0 0 16,8-3 0-16,-3 0 0 15,2-4 0-15,1 2 0 16,-3 1 0-16,4 5 0 15,-5-1 1-15,0 2-1 16,-4 4 0-16,3-1 0 16,-4 3 0-16,-1 1 0 15,-1-2 0-15,1 4 0 16,0-4 0-16,1 4 0 15,-3 0 0-15,-12 16 0 0,27-28 0 16,-27 28 0-16,30-29 1 16,-12 15-1-16,0 0 0 15,2-4 0-15,1 2 0 16,3 0 0-16,-3-4 0 15,6-5 1-15,-2 0-1 16,2-1 1-16,-2-3-1 16,4 4 1-16,-4-3-2 15,2-1 2-15,5-1-1 16,2 5 2-16,-4 0-2 15,4 0 0-15,-1-2 1 16,-3 2-1-16,0-1 0 16,-1 1 0-16,-2-4 1 15,2 4-1-15,-4-2 0 0,-2 1 0 16,2-3 1-16,-2 2-1 15,1-1 0-15,-1 1 0 16,-2-3 0-16,3-1 0 16,3 1 1-16,-1 0-1 15,1-2 0-15,2 1 0 16,1 3 0-16,-1-2 0 15,0 1 0-15,3 2 0 16,-5-1 0-16,0 1 0 16,-1 0 1-16,3 4-1 15,-4 0 0-15,2-2 0 16,-2 2 0-16,2 0 0 15,-2 0 1-15,2 1-1 16,-4-1 0-16,6 0 0 0,1 0 1 16,-1 1 0-16,1-6-1 15,4 1 2-15,-3 0-1 16,1 1 0-16,0 1 0 15,-1-2 1-15,-1 2-2 16,-3 0 1-16,0 4-1 16,0-4 0-16,0 3 0 15,1-3 0-15,3 0 0 16,-3-2 0-16,8-1 0 15,-4-2 0-15,6-2 0 16,0 1 0-16,-4-4 1 16,2 3-1-16,-1-6 0 15,1 1 0-15,-4 5 0 16,2-2 0-16,-3-2 0 15,1 4 0-15,0-4 0 0,1 1 0 16,2 3 1-16,3-2-1 16,0-4 0-16,-1 4 0 15,1-3 0-15,5 0-1 16,0-1 1-16,0-1-1 15,-4 0 0-15,4-1 0 16,0 1 1-16,-4 2-2 16,1 1 2-16,-1-3 0 15,-1 3 0-15,-2 1 0 16,1-3 0-16,4 1 0 15,-5-1 0-15,2-3 0 16,1 0 1-16,-1-3-1 16,-4 1 0-16,-5 2 0 0,-1-4 1 15,3 4-1-15,-8-1 0 16,4 2 0-16,-6 1 1 15,-1 4-1-15,0-1 0 16,-1 4 1-16,-2 1-1 16,-3 1 0-16,0 2 1 15,-1 3-1-15,-3-2 0 16,-1 4 1-16,0 0-3 15,-1-1 4-15,0 1-4 16,0 0 4-16,1 0-4 16,-4 0 4-16,2 0-4 15,0-1 4-15,-1-2-2 16,1-3-2-16,2 4 2 15,-2 2-2-15,0-2 2 0,0 4-2 16,0-1 2-16,1 1-2 16,-8 21 2-16,12-25 0 15,-12 25 0-15,9-22 0 16,-9 22 0-16,2-17 0 15,-2 17 1-15,-2-18-1 16,2 18 0-16,-18-16 1 16,18 16-1-16,-23-13 1 15,9 6 0-15,14 7-1 16,-33-11 1-16,14 6-1 15,1 2 0-15,0 1 0 16,2 0 1-16,0 2-1 16,16 0 0-16,-31 4 0 15,31-4 0-15,-28 5 0 0,28-5 0 16,-29 11 0-16,13-2 0 15,-4-2 0-15,-1 2 0 16,-3 1 0-16,-3 3 0 16,1-1 0-16,-1-1 0 15,0 0 0-15,2-1 0 16,1 1 0-16,3-2 0 15,1-2 0-15,1 0 0 16,-1 0 0-16,2 4-1 16,-4 1 1-16,3 3 0 15,-4-1 2-15,-1 2-2 16,-1 2 2-16,-3 0-2 15,-3 1 2-15,-3 1-2 16,0-6 2-16,2 4-2 16,0-2 0-16,-4 4 1 0,5-1-2 15,-3 3 3-15,6 1-4 16,1 4 4-16,-4 1-4 15,3 2 4-15,-1 3-3 16,2 0 0-16,-2 3 1 16,-3-2 0-16,2 2 0 15,1-4 0-15,-1 3 0 16,-1-1 0-16,4 0 0 15,2 2 0-15,0-6 0 16,0 0 0-16,5 4 0 16,3-4-1-16,-5-1 1 15,6-4 0-15,-6 2 0 0,1-1-1 16,0 1 1-16,1-4 0 15,0 2 0-15,-3-2 0 16,1 1 0-16,1 1 0 16,-1-2 0-16,-1 2 0 15,-2 5 0-15,2 0-1 16,-2 4 2-16,-2 5-1 15,0 1 1-15,-5 1 0 16,1 1 0-16,-5 3 0 16,1 1 0-16,-3 1 0 15,-3-3 1-15,-2 3-3 16,0-3 2-16,-2 1-2 15,2 1 2-15,0 4-2 16,4-4 1-16,1 4 0 16,1 0 0-16,1-3 0 0,0 2 0 15,4-4 0-15,1 1 0 16,3-5 0-16,-1-5 0 15,-2 0 0-15,3-4 0 16,-1-4 0-16,2 3 0 16,0 1 0-16,-1-4-2 15,1 3 2-15,-2 1-2 16,4 0 2-16,-3-2-2 15,-1 6 2-15,0-2-2 16,1-6 2-16,-3 2 0 16,1-1 0-16,-3 3 0 15,1-7 0-15,0 3 0 16,-2 1 0-16,-2-4 0 15,-1 0 0-15,1 3 0 0,-2 1 0 16,-3 1 0-16,3 1 0 16,1 1 0-16,1 3-1 15,0-4 1-15,4 2 0 16,0 0 0-16,-1-3 0 15,7-3 0-15,-1-2 1 16,2-1-1-16,3-2 0 16,-3-4 0-16,4 5 0 15,1-2 0-15,-9 1 0 16,6 1 0-16,1 2 0 15,-1 0 0-15,-4-2 0 16,4 4 0-16,3-4-1 16,1 0 1-16,1-2 0 15,0-1 0-15,4-2 0 0,-3-2 0 16,-1 0 0-16,4 2 0 15,-2-4 1-15,0 11-1 16,-4-4 0-16,1 1-1 16,-1 1 1-16,-2 2 0 15,1 0 0-15,-2 0-1 16,-4 3 1-16,0-3-1 15,0 2 1-15,-2 2 0 16,-1-1 0-16,-2 6 0 16,-4-4 0-16,4 2 0 15,-2 0 0-15,-2 2 0 16,-2-2 0-16,2 4 0 15,1 1 0-15,-1-1 0 0,2 3 0 16,-2 4 0 0,0-2 0-16,0 5 0 0,2-1 0 15,-3-2 0-15,3 0-1 16,-4-2 2-16,0 1-2 15,6-6 1-15,-2 0 0 16,-2-2 0-16,2-1 2 16,2 1-2-16,-2 0 2 15,4-4-2-15,-3 1 2 16,1-3-2-16,2 1 2 15,-4 3-2-15,1-4 0 16,5-3 0-16,-3 0 0 16,-5 4 0-16,8-4 0 15,-3 0 0-15,1 2 0 16,0-3 0-16,-1 0 0 15,-1 1 0-15,3-2-1 0,-1-2 2 16,-2 1-1-16,-1-1 0 16,1 4-1-16,0 0 1 15,3 2 0-15,-3-1 0 16,0 5 0-16,7 1 0 15,-4 0 0-15,6 0 0 16,1 0 0-16,1-3 0 16,-3 1 0-16,3 0 0 15,-1-1 0-15,-1-3 0 16,0 1 0-16,-2 2 0 15,0-6 0-15,1 5 0 16,1-4 0-16,0 0 0 16,3-2 0-16,-1 1 0 15,3 0 0-15,-2 0 2 0,4 1-1 16,0-7 0-16,2 7 0 15,-3-7 1-15,3 3-1 16,0-2 0-16,-2-2 0 16,-2-2-1-16,18-14 0 15,-31 30 0-15,15-15 0 16,-4 1 0-16,4 0 0 15,-2 3 0-15,1-3 0 16,-1 6 0-16,0 1 0 16,0 2 0-16,2 0 0 15,0-2 1-15,1 4-1 16,1-6 0-16,-2 1-1 15,3-3 1-15,1 1 0 0,1-2 0 16,-2-1 0-16,13-17 0 16,-21 33 0-16,14-14 0 15,0-3 0-15,3 0 0 16,-3 2 0-16,0 2 0 15,0-2 0-15,-1 1 0 16,5 1 0-16,-3-1 0 16,-1-1 0-16,4 0 0 15,-1 0 0-15,2-2 0 16,2-16 0-16,-1 25 0 15,1-25 0-15,1 23 0 16,-1-23 0-16,2 20 0 16,-2-20 0-16,6 19-1 15,-6-19 1-15,0 0 0 0,12 20 0 16,-12-20 0-16,0 0 0 15,18 11 0-15,-18-11 0 16,20 5 0-16,-20-5 1 16,18 3-1-16,-18-3 0 15,26 2 0-15,-26-2 0 16,26 4 0-16,-26-4 0 15,21 2 1-15,-21-2-1 16,20 5 0-16,-20-5 0 16,0 0 0-16,19 9 0 15,-19-9 0-15,0 0-1 16,0 0 1-16,18 11 0 15,-18-11 0-15,0 0 0 16,16 8 0-16,-16-8 0 16,0 0 0-16,20 13 0 0,-20-13 0 15,0 0 0-15,0 0 0 16,16 16 0-16,-16-16 0 15,0 0 0-15,0 0 0 16,0 0 0-16,0 0 0 16,0 0 0-16,15 16 0 15,-15-16 0-15,0 0 0 16,7 18 0-16,-7-18 0 15,0 0 0-15,14 21-1 16,-14-21 1-16,0 0 0 16,22 16 0-16,-22-16 0 15,16 6 0-15,-16-6 0 16,21 7 0-16,-21-7 0 0,22 10 0 15,-22-10 0-15,21 17 0 16,-21-17-1-16,23 12 1 16,-8-8-1-16,4-6 0 15,3-5 1-15,8-2-2 16,-1-13-5-16,16 8-25 15,-8-11 0-15,14 11-1 16,-14-11-1-16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6T03:16:03.730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028E1365-7331-43CA-A7C1-BD2F321B1C4E}" emma:medium="tactile" emma:mode="ink">
          <msink:context xmlns:msink="http://schemas.microsoft.com/ink/2010/main" type="inkDrawing" rotatedBoundingBox="7837,4471 14430,11644 13612,12395 7019,5222" hotPoints="13903,11278 13230,11894 7306,5419 7979,4803" semanticType="enclosure" shapeName="Rectangle"/>
        </emma:interpretation>
      </emma:emma>
    </inkml:annotationXML>
    <inkml:trace contextRef="#ctx0" brushRef="#br0">0 681 0 0,'18'-14'22'0,"-18"14"1"16,0 0 0-16,0 0-8 15,11-20-2-15,-11 20-1 16,0 0-2-16,0 0-1 16,0 0-1-16,16 9-2 0,-16-9 0 15,2 16-2-15,-2-16 1 16,1 25-3-16,-1-25 1 15,6 25-2-15,-6-25 0 16,7 29 0-16,-7-29 0 16,11 26-1-16,-11-26 1 15,25 29-1-15,-25-29 1 16,30 28-1-16,-12-13 1 15,7 2 1-15,0 3-2 16,-1 0 0-16,2 3 1 16,3 2-1-16,-4-2 0 15,4-2 1-15,-1 4-1 16,-1-2 0-16,-2-1 0 0,-1 1 1 15,-1 0-1-15,0 0 0 16,0 4 0-16,-1-2 0 16,-1 4 0-16,1-3 0 15,-4 5 0-15,3-3 0 16,-1 2 0-16,0 1 0 15,-1-4 0-15,3-1 0 16,-4-3-1-16,3 2 1 16,-1-1 0-16,5-3 1 15,-3-3-2-15,1 1 2 16,0 1-1-16,0 0 0 15,-5-3 0-15,2 1 0 16,-2-2 0-16,-4 2 0 16,-3 0 0-16,3-2 1 0,-14-16-1 15,25 29 0-15,-25-29 0 16,25 24 0-16,-25-24 0 15,29 29 0-15,-15-11 1 16,3-6-2-16,0 6 1 16,3 0-1-16,2 2 2 15,-1 1-2-15,1 0 1 16,-1-1-1-16,2-4 1 15,-3 5 0-15,0-6 0 16,-4 1 0-16,0-2 0 16,0 0 0-16,4-1 0 15,-4-1 0-15,0 4 0 16,2-5 0-16,0 1 0 15,2 3 0-15,1-1 0 0,-1 2 0 16,-2 0 0-16,1 0 0 16,-3 4 0-16,1-3 0 15,1 3 0-15,-2 0 0 16,-2-1 0-16,2-3-1 15,-2 4 1-15,1-2 0 16,1-2 0-16,-2 0 0 16,2-2 0-16,2 0 0 15,-3 4 0-15,-1-2 0 16,0 0 0-16,0 4 0 15,-1-2-1-15,0 0 2 16,1-1-2-16,-2-1 2 16,1 6-1-16,0-4-1 15,-5-2 1-15,3 0 0 16,-2 0 0-16,-9-16 0 0,22 28 0 15,-22-28 0-15,25 27 0 16,-25-27 0-16,27 25 0 16,-27-25 0-16,28 25 0 15,-10-13 0-15,-2 1 0 16,-16-13-2-16,31 28 2 15,-31-28 0-15,27 29 0 16,-27-29 0-16,26 30 0 16,-26-30 0-16,24 23 0 15,-24-23 0-15,25 27 0 16,-25-27 0-16,28 22 0 15,-11-12 0-15,-17-10 0 16,30 23 0-16,-12-10 3 16,-2 1-2-16,2 0 0 0,0 6 0 15,0 0 1-15,-2-1-2 16,2 1 3-16,0 0-3 15,0-1 0-15,-1 1 0 16,3 1 0-16,-2-5 0 16,2-2-1-16,-1 2 1 15,1 1 0-15,2-1 0 16,-1 1 0-16,1-1 0 15,-1 2 0-15,1-2 0 16,1 6 0-16,2-3 0 16,-2 1 0-16,1 1 0 15,-1 2 0-15,0-1 0 16,0-3 0-16,2 1 0 15,-1 3 0-15,-1 2 0 0,0 2 0 16,1 1 0-16,-1 3-1 16,-2-3 1-16,3 8 0 15,-3-2 0-15,1 0 0 16,-1-2 0-16,-3-2 0 15,3 0 0-15,1-3 0 16,1 0 0-16,2 1 0 16,-3-3 0-16,1 0 0 15,4 0 0-15,-7-2 0 16,5 1 0-16,-4-1 0 15,1 0 0-15,-6 0 0 16,2-1 0-16,-2-3 0 16,2 1 0-16,1-2 1 0,-2-1 1 15,-1 1-1-15,3-2 0 16,3 2 0-16,1 2 0 15,-1-4 1-15,-1 2-1 16,1-1-1-16,-1 1 0 16,-1 2 0-16,0-2 0 15,-6 1 0-15,6-1 0 16,-6 0 0-16,0 0 0 15,2 0 0-15,0-2 1 16,4 0-1-16,0 1 0 16,-2 0 0-16,3 2 0 15,-1 1 0-15,-2-2 0 16,2 1 0-16,-1 1 0 15,-1 1-1-15,-4 1 1 16,3-1 0-16,-3-1 0 0,0-3 0 16,1 5 1-16,-1-3-1 15,0 1 0-15,1 3 0 16,-1-3 0-16,-2-1 0 15,3 3 0-15,1-1 0 16,-2 1 0-16,0-1-1 16,1 2 1-16,-1 2 0 15,0-2 0-15,-1 0 0 16,1-1 0-16,-1 1 0 15,-1 2 0-15,5-4 0 16,0 6 0-16,1-4 0 16,2 0 0-16,0 4 0 15,5 0 1-15,-6 1-2 16,5-1 1-16,1 0 0 0,-2 3 0 15,0-3-1-15,-1 0 1 16,1-1 0-16,0 3 0 16,1 0 0-16,-1-3 1 15,0 5-1-15,-1-3 0 16,3 2 0-16,-2 2 0 15,0-1 0-15,-1-3 0 16,1-1-1-16,-1 2 2 16,-4-4-2-16,1-1 1 15,-1 0 0-15,0-3 1 16,0-3-1-16,0 5 0 15,0-5 0-15,-2 0 0 16,4 0 0-16,-2-1 0 16,-1-2 0-16,0 1 0 0,0 1 0 15,1 0 0-15,-2-1 0 16,2 0 0-16,0 1 0 15,0 1 0-15,2 0 0 16,-2-2 0-16,0 0 0 16,0 0 0-16,-2-2 0 15,2 1 0-15,-2-3 0 16,0 4 0-16,2-3 0 15,-2-1 0-15,0 2-1 16,0 1 1-16,4 1 0 16,-2-2 1-16,0 4-2 15,0-2 1-15,1 0-1 16,-1 2-1-16,4 0 2 0,-1 1-2 15,1 1 1-15,-3-1-1 16,3-1 2-16,-4 4-1 16,1-5 1-16,3 1 0 15,-6 0 0-15,2 0 0 16,-2 0 0-16,2 0 1 15,2-1-1-15,-6 1 0 16,4 4 0-16,0-3 0 16,0 3 0-16,-2 1 0 15,2-2 0-15,-2 1 0 16,0 1 0-16,2-2 0 15,-2 1-1-15,0 1 2 16,-2-2-1-16,3-7 0 16,-3 2 0-16,4 2 0 0,0-2 0 15,-4 4 0-15,0 0 0 16,2-1 0-16,2 1 0 15,0 5 0-15,2 0 0 16,0 1 0-16,-4-2 0 16,5-1 0-16,-3-2 0 15,2-1 0-15,1-2 0 16,-4-2 0-16,2 0 0 15,-1-2 0-15,2-2 0 16,1-1 0-16,-3 2 0 16,2 1 0-16,0-2 0 15,-4-1 0-15,3 2 0 16,-2-3 0-16,-1 3 0 15,0-3 0-15,2 1 0 16,-4-2 0-16,4 0 0 0,2 0 0 16,-6-2 0-16,4 2 0 15,0-4 0-15,-2 1 0 16,-16-6 0-16,32 8 0 15,-32-8 0-15,25 6 0 16,-25-6 0-16,25 3 0 16,-25-3 0-16,31 0 0 15,-15 0 0-15,2 0 0 16,1-1 0-16,1 2 0 15,0-1-1-15,0-1 1 16,-3 1 0-16,1-4 0 16,0 2 0-16,-2-5 0 15,0 4 0-15,2-3 0 16,-1-3 0-16,-1 2 0 0,0 0 0 15,-16 7 0-15,25-14 0 16,-25 14 0-16,21-13 0 16,-21 13 0-16,0 0 0 15,20-21 0-15,-20 21 0 16,11-16 0-16,-11 16 0 15,9-16 1-15,-9 16-1 16,9-23 0-16,-9 23 0 16,12-29 0-16,-12 29 0 15,11-32 0-15,-11 32 0 16,9-28 0-16,-6 10 0 15,-3 0 0-15,0 2 1 16,-5 0-1-16,3-4 0 16,-3 1 1-16,-2-3-1 0,0-5 0 15,-1 1 1-15,-1-1-1 16,2-3 0-16,0-2 1 15,0 1-1-15,-4-1 0 16,2 0 0-16,0 4 0 16,-3 1 0-16,3-2 0 15,-4 3 0-15,-1 1 0 16,0 0 0-16,-1 3 0 15,-1-1 1-15,0 2-1 16,-4-1 1-16,2 3-1 16,-1-1 1-16,-1 0-1 15,-1 1 1-15,-3-4-1 16,1-1 1-16,2 1 1 15,-3-3-1-15,1-3 1 16,0-1-1-16,-2 3 1 0,1-5-1 16,-4 2 1-16,4 1-2 15,-2-1 0-15,-5 1 0 16,2-1 0-16,-3 1 0 15,0 3 0-15,0-3 0 16,-2 1 0-16,0-3 0 16,1 1 0-16,1-2 0 15,-2-2 0-15,2 2 1 16,3 2-2-16,-1-4 1 15,1-2 0-15,1 2 0 16,1 0 0-16,0 2 0 16,2 2 0-16,0-4 0 0,0 2 0 15,0 4 0-15,0-3 0 16,1 5 0-16,1-1 0 15,1 0 0-15,1 2 0 16,-1 0 0-16,1-2-1 16,3 2 2-16,-2-1-1 15,1-3 1-15,-1 1-1 16,-1 1 1-16,-1-3-1 15,-1-1 0-15,3 3 2 16,-7-4-2-16,4 1 0 16,-2 1 0-16,-2-4 0 15,0-1 0-15,2 1 0 16,-4-4 0-16,3 1 0 15,-5-4 0-15,2-4 0 16,1 6 0-16,-1 0 0 0,-1 0 0 16,1-4 0-16,-1 5 0 15,-4 1 0-15,3 1 0 16,-5 2 0-16,4-3 0 15,-2 1 0-15,-2 1 0 16,-1-3 0-16,4-1-1 16,-2 0 0-16,1 0 1 15,1-1-1-15,-1-1 0 16,2 2 0-16,0 0 0 15,1 5 0-15,-3-5 2 16,4 5-2-16,-4-2 2 16,2 2-2-16,1-1 2 15,-3 1-2-15,4-7 1 16,-1 2 0-16,-3-4 0 0,4 0 0 15,-1 2 1-15,-1-2-2 16,0 1 2-16,0 1-1 16,-4 1 0-16,0 3 0 15,0 5 0-15,-3-4 0 16,-1 1 0-16,-1 2 0 15,2 1 0-15,-1 0 0 16,3-2 0-16,1 2 0 16,0-3-2-16,4 1 2 15,-2 0-2-15,2-2 2 16,0 2-2-16,-3-1 2 15,3 1-2-15,-2 0 1 16,0 2 1-16,0-2 0 16,-3-2 0-16,3 3 0 0,-2-1 0 15,5-6 1-15,-1 5-1 16,0-3 0-16,5-3 0 15,-2 0 0-15,4 2 0 16,4 2 0-16,-3-3 1 16,-2 7-1-16,1-3 0 15,-2 4 0-15,-2 3 0 16,-3-1 0-16,-2 1 1 15,-2 1-1-15,-2-1 0 16,3 1 0-16,-5-1 0 16,-1 1 0-16,5-10 0 15,6 3 1-15,-6-1-2 16,4-1 2-16,1 3-1 15,1-2 0-15,1 1 0 0,0 2 1 16,-1 5-1-16,0 1 0 16,-1-1 0-16,-1-1 0 15,1 1 0-15,-1-1 0 16,4-3 1-16,-3 3-1 15,-3-4 0-15,4-1 0 16,-1-2 0-16,-1 2 0 16,2-1 1-16,1-1-1 15,0 0 0-15,-1 1 0 16,3 1 0-16,0 2 0 15,-2 1 1-15,-3-1-1 16,2 6 0-16,-3-1 0 16,-1 0 0-16,-1 0 0 0,-1 4 0 15,0 0 0-15,-2-2 1 16,1-2-1-16,3 2 0 15,0 0 0-15,2 0 0 16,-1 2 0-16,3 0 0 16,1 0 1-16,2 0-1 15,0 1 1-15,2-4-1 16,0 1 2-16,0 0-1 15,2 0 0-15,0 0 0 16,1 0 0-16,2-2-1 16,-1 0 1-16,0 1-1 15,1 2 0-15,0-1 0 16,0 2 0-16,3-2 0 15,-3-1 0-15,-2 4 0 16,3-1 0-16,-1 2 0 0,0-1 0 16,2 1 0-16,-1 3 0 15,-3-3 0-15,1 3 0 16,3 0 0-16,-2-2 0 15,-1 2 0-15,-1 2 0 16,1-1 0-16,-1 1 0 16,1 1 0-16,3 3 0 15,-4-1 0-15,1 4 0 16,-1 1 0-16,6 0 0 15,-4 5 0-15,2 1 0 16,1 2 0-16,-1 2 0 16,-2 1 0-16,6 3 0 15,-2 1 0-15,-1 0 0 16,0 2 0-16,17-9 0 0,-31 21-1 15,31-21 1-15,-27 22 0 16,27-22 0-16,-27 23 0 16,27-23 0-16,-27 25 0 15,27-25 0-15,-25 25 0 16,25-25 0-16,-28 28 0 15,28-28 0-15,-20 27 0 16,20-27 0-16,-14 21 0 16,14-21 0-16,-11 20 0 15,11-20 0-15,-5 18 0 16,5-18 0-16,0 0 0 15,-9 19 0-15,9-19 0 16,0 0 0-16,-6 17-1 16,6-17 2-16,0 0-1 0,-5 16 0 15,5-16 0-15,0 0 0 16,-9 19 0-16,9-19 0 15,0 0 0-15,-5 20 0 16,5-20 0-16,0 18 0 16,0-18 0-16,0 16 0 15,0-16 0-15,1 17 0 16,-1-17 0-16,0 17 0 15,0-17 0-15,0 0 0 16,-1 19 0-16,1-19 0 16,0 0 0-16,0 18 0 15,0-18 0-15,0 0 0 16,-2 18 0-16,2-18 0 15,3 18 0-15,-3-18 0 16,9 19-1-16,-9-19 2 0,11 20-1 16,-11-20 0-16,11 21 0 15,-11-21 0-15,11 25 0 16,-11-25-2-16,7 29 2 15,-5-11-1-15,-2-18 1 16,5 28-2-16,-5-28 3 16,-2 29-3-16,2-29 2 15,2 25 0-15,-2-25-2 16,2 25-1-16,8-8-3 15,-10-17-7-15,22 24-19 16,-22-24 0-16,36 30-2 16,-18-18 2-16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6T03:16:44.87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22130 716 7 0,'9'-55'28'0,"-9"55"1"15,0 0 2-15,0 0-17 16,0 0-3-16,0 0-2 0,0 0-1 15,0 0-3-15,0 0 0 16,0 0-4-16,0 0 1 16,0 0-1-16,0 0 0 15,48 4 1-15,-48-4-1 16,0 0 1-16,2 71-1 15,-2-71 2-15,1 61-1 16,-1-61 0-16,-2 76-1 16,-18-18 0-16,19 36-1 15,-6 5 3-15,6 3-2 16,-8-16-1-16,6 0 0 15,-4-5 1-15,6-2 1 16,-3-9-1-16,-1-1 0 16,3-3-1-16,-2 5 1 15,3-2-1-15,-1 2 1 0,0 0-1 16,-1 1 0-16,-2 5 1 15,-2 1-1-15,2 4 1 16,-1-6 0-16,1 2 1 16,-1-2 0-16,2-1-1 15,3-4 0-15,2-7 0 16,3-4 0-16,2-2 0 15,1-5-1-15,2 1 0 16,2-2-1-16,-2-1 1 16,2 2 0-16,-2 1 0 15,-2 0 1-15,1 0-2 16,-2 2 2-16,-1-1-2 0,0-2 2 15,-1 0-1-15,-4-3 0 16,1 0 0-16,1 3 0 16,-2-4 1-16,0 0-2 15,0 3 2-15,0 1-2 16,1-2 2-16,3 3-2 15,-4-1 1-15,0 2 0 16,3 1-1-16,-2-2 1 16,-1 2-1-16,-1 0 1 15,0 2-1-15,0-2 1 16,-3-2 0-16,3 1-1 15,-1-2 2-15,0-1-1 16,0-3 0-16,2 0 0 16,2-2 2-16,-1-1-1 15,1 1-1-15,1 1 1 0,0 1-1 16,0 0 1-16,1 2-1 15,-3 1 1-15,-1 0-2 16,-1 2 0-16,-3-2 2 16,0 1-2-16,-1-3 2 15,-1 0-2-15,2-2 1 16,-1 2 0-16,0-3 2 16,2 1 0-16,1-3-1 15,0 1 0-15,2 2 1 16,0 0-1-16,-1-1 0 15,1 1 1-15,-1 2-3 16,-1 0 0-16,-2 1 2 16,0-1-2-16,-1-1 2 15,0-1-2-15,2-2 2 0,-2-2-2 16,3 0 2-16,0-4-1 15,4 1 0-15,-1-3 0 16,3-1 1-16,-1 2-2 16,2 0 2-16,0-1-1 15,0 1 0-15,0 1 0 16,-2 1 0-16,-2 3 0 15,1-3 0-15,-1 4 0 16,-2 0 0-16,-1 2 0 16,1-2 0-16,-2 5-1 15,0-1 0-15,0 1 0 16,2 1-1-16,-3 1 2 15,4 1-2-15,-1-1 1 16,1 2 0-16,0-3 1 0,-1-1 0 16,0-1 0-16,1 1 1 15,-2-4-1-15,-1 1 0 16,2-3 0-16,-1 3 0 15,-1-1 0-15,0-4-1 16,1 0 0-16,-3-1 0 16,3-4 0-16,-1 0 0 15,1-5 1-15,1-2-2 16,0-1 2-16,-2 0 0 15,3-1 0-15,3 0 0 16,-3 1 0-16,1 0 1 16,2 1-1-16,-3 0 0 15,1-3 0-15,-2 0 0 0,1-2 0 16,-3-1 0-1,1 1 0-15,-3-3 0 0,-2 0 0 16,1-2 0-16,-4 0 0 16,0 2 0-16,1-1 0 15,-1-1 0-15,-3-2 2 16,1 1-2-16,0 2 2 15,-1-1-2-15,0-2 2 16,-2-1-3-16,-1 2 3 16,-3-1-2-16,0 0 0 15,-4 1-1-15,1-3 1 16,-2 2 0-16,0-1 0 15,1 0 0-15,0-1 0 16,0-2 1-16,2-2-1 16,2-3 0-16,2-2 0 0,1-4 0 15,-3-2 1-15,2-3-1 16,0 0 0-16,-2-3 1 15,-1-2-1-15,-2-1 0 16,-1 0 0-16,0 0 0 16,0-2 0-16,2-2 0 15,-2-2 0-15,3-1 0 16,-2-3 0-16,3-5 0 15,4-5-2-15,0 0 3 16,-1-6-3-16,1-2 3 16,0-4-3-16,1-2 2 15,0-5-1-15,-1 1 1 16,1-4 0-16,0-2 0 15,0-4 0-15,3-2 0 0,0-1 0 16,4-2 0-16,2-3 0 16,0-3 1-16,3 0 0 15,0-1 0-15,2-7-1 16,3 0 2-16,1-3-2 15,3-2 1-15,-2 3-1 16,1-3 0-16,3 1 1 16,-2 2 0-16,1 1 0 15,-1 0 0-15,-1 1-1 16,0-1 2-16,2-1-2 15,-1 2 1-15,1-2 0 16,0-2-2-16,1 1 1 16,-2-1-1-16,1 1 1 15,0 1-1-15,-2 0 1 0,1-2-1 16,-2 1 1-16,-3 0 1 15,0 2-3-15,2-4 3 16,-1 1-2-16,0-1 0 16,0 0 0-16,2-2 0 15,0-4 0-15,4-2-1 16,0-3 1-16,0 0 0 15,0-5 1-15,2-2 0 16,-4 0-1-16,2-3 1 16,-4 0-1-16,-3 1 1 15,1-2 1-15,-3 2-2 16,-1 2 2-16,-1 1 0 15,0-1-1-15,2 6 1 16,-1 0-1-16,1-1 1 16,1 5-1-16,1 0 1 0,3 0-1 15,-1 2 0-15,1 2 0 16,0 0 1-16,-4 2-1 15,2 0 0-15,-3 2 1 16,-2-2-1-16,-2 3 0 16,1 0-1-16,-3 1 1 15,0-2-1-15,2 0 1 16,-2 1-1-16,0 1 1 15,1 5-1-15,1 2 1 16,-1-4 0-16,3 3 0 16,0 3 0-16,0 4 1 15,-1-1-1-15,3 0 0 16,-1-2 2-16,0 2-2 15,-3 5 2-15,2-1-3 0,-4 1 2 16,0-2-1-16,2 6 1 16,4 57 0-16,-7-59-1 15,7 59 1-15,-7-59-1 16,7 59 1-16,-3-66-3 15,3 66 2-15,4-68-1 16,-4 68 0-16,14-75 0 16,-14 75 1-16,30-113-1 15,-30 113 1-15,38-105 2 16,-38 105-2-16,48-109 1 15,-21 53-1-15,-27 56 1 16,62-104-1-16,-62 104 0 16,67-90 1-16,-67 90-1 0,67-74 0 15,-67 74 0-15,66-43 0 16,-66 43-1-16,57-6 1 15,-57 6-1-15,46 35 0 16,-46-35-4-16,43 58-16 16,-43-58-15-16,36 58-2 15,-36-58 1-15,0 0-1 16</inkml:trace>
  <inkml:trace contextRef="#ctx0" brushRef="#br0" timeOffset="1404.0801">12826 15208 31 0,'0'0'32'15,"-19"3"1"-15,19-3-1 16,-17 7-26-16,13 5-1 16,-2-2 0-16,8 11 0 15,-5-3 0-15,8 6-1 16,1-6 1-16,12-2-1 15,8-16 1-15,13-16-2 16,9-19-1-16,9-19-3 16,16-11-23-16,2-19-12 0,3-6 0 15,-10-14-1-15</inkml:trace>
  <inkml:trace contextRef="#ctx0" brushRef="#br0" timeOffset="3376.1931">19349 15054 25 0,'-11'3'28'0,"6"7"-5"16,-5-10-2-16,12 16-3 16,-2-16-3-16,0 34-3 15,-4-16-2-15,10 13-2 16,-6-9-1-16,8 3-1 15,0-14-2-15,11-12 0 16,9-21-2-16,14-27-2 16,15-19-1-16,9-30-2 15,18-16-6-15,-1-27-24 16,17-3-2-16,-4-13-3 15,3 5 4-15</inkml:trace>
  <inkml:trace contextRef="#ctx0" brushRef="#br0" timeOffset="5734.328">4490 15062 21 0,'0'0'31'0,"0"0"2"15,0 0-16-15,-18 8-5 16,19 17-1-16,-11-2-3 15,10 17 0-15,-8 0-3 16,7 9 1-16,-4-10-2 16,6-1 0-16,4-23 0 0,10-17-1 15,3-29 0-15,20-26-2 16,11-20-4-16,6-26-29 15,20-4-2-15,-5-15-3 16,-2 7 0-16</inkml:trace>
  <inkml:trace contextRef="#ctx0" brushRef="#br0" timeOffset="6965.3984">7522 14013 53 0,'0'0'34'16,"14"12"1"-16,-14-12-2 15,7 16-29-15,-2-4-2 16,3 8-1-16,0-3 0 0,5 3 0 15,-4-4 2-15,7-7-2 16,2-14 3-16,7-14-1 16,8-22-1-16,7-21-2 15,13-21-4-15,3-27-29 16,17-13-1-16,-2-18-3 15,0-6 0-15</inkml:trace>
  <inkml:trace contextRef="#ctx0" brushRef="#br0" timeOffset="11059.6326">7932 15156 7 0,'0'0'31'0,"-1"-20"2"16,1 20 0-16,-11-22-20 15,11 22-5-15,-5-10-3 16,5 10-1-16,0 0 0 15,0 0-3-15,-13 13 1 16,10 9-1-16,-3 4 1 0,4 9 1 16,-4-3 0-16,7 0 1 15,1-13 0-15,13-15 1 16,6-29 2-16,19-24-3 15,15-27-1-15,11-31-15 16,21-12-22-16,1-14-2 16,-2 0-3-16,-13 6 1 15</inkml:trace>
  <inkml:trace contextRef="#ctx0" brushRef="#br0" timeOffset="13946.7977">4831 13976 9 0,'0'0'30'0,"17"-11"0"16,-17 11 3-16,4-17-17 15,-4 17-6-15,1-10-2 0,-1 10-1 16,0 0-1-16,0 0 0 15,0 0-2-15,-10 13 0 16,5 3-2-16,3 7 1 16,0-1-1-16,3 1-1 15,2-10 1-15,11-11 0 16,6-27 0-16,15-28-1 15,16-28-2-15,12-38-20 16,24-14-11-16,5-22-3 16,5-7-2-16,-7-3-2 15</inkml:trace>
  <inkml:trace contextRef="#ctx0" brushRef="#br0" timeOffset="21951.2556">20283 398 44 0,'0'0'31'16,"0"0"1"-16,0 0-10 16,0 0-17-16,0 0-1 15,0 0 0-15,0 0 0 16,0 0-1-16,8 57 0 15,-8-57 0-15,-4 59-1 16,4-59 0-16,-4 73 0 16,4-73 1-16,-4 81-1 15,4-81 0-15,-1 91 1 16,1-91 0-16,-14 78-2 15,18 32 2-15,4 5-2 0,-4-2 1 16,-1-7-3-16,1-18 1 16,3 1 0-16,-7-8-1 15,1-10 1-15,1-1 0 16,-5-2 2-16,3 6-2 15,-6-1 2-15,6 4-2 16,-5-3 2-16,3 5-1 16,-4 1 0-16,3 1 0 15,-2-1-1-15,4-1 1 16,-4 3-1-16,4-1 1 15,-3 0 0-15,1-2 0 16,-1-2 0-16,-1-1 0 16,2 1 0-16,-1 2-1 0,-1-4 0 15,3 2 1-15,1-3 0 16,1 1-1-16,3-2 0 15,-1 0 0-15,1-3 1 16,1-2-1-16,-1 2 0 16,2-1 0-16,-3 1 0 15,1 2 0-15,-1 3 0 16,0 0-1-16,0 1 1 15,3 3-1-15,-1 2 0 16,2-2 0-16,0 2 1 16,1 1-1-16,2-1 0 15,-3 2 1-15,2 0 1 16,-4 2-1-16,-2 3 1 15,-1 3-1-15,-2 0 1 0,-4 1-1 16,0 5 1-16,-2-1 1 16,0 1 0-16,-3 2-1 15,5-1 0-15,-4 1 0 16,4 0 1-16,-1 2-1 15,1-1 0-15,-1 1-1 16,1 4 0-16,-1 1 1 16,-3-1-1-16,-1 0 2 15,3-2-3-15,-1 1 3 16,2-6-2-16,2 0 0 15,2-6-1-15,2-3 1 16,1 0 0-16,2-2-1 16,1 1 1-16,-3-6 0 15,3 5-1-15,-4 1 1 0,2 2-1 16,-2-4 1-16,-3 3-1 15,2 2 1-15,-1 2-1 16,-2-1 1-16,2-3 1 16,-1 2 0-16,1-5 1 15,-1 2-1-15,-1-4 0 16,4 1 0-16,0-3 1 15,-1 0-1-15,1-2-1 16,0 2 0-16,0 2 0 16,0-1 1-16,1 0-1 15,3 0 0-15,-4 0 1 16,2 1-1-16,-2-4 0 15,1-2 2-15,-1-3-2 16,-1-2 1-16,-1-4-3 0,0-6 2 16,-1-3-1-16,-1-1 1 15,-1-3-1-15,-1 1 1 16,-1 2-1-16,0-3 1 15,0 1 0-15,-1-2 0 16,0 2 0-16,-1-4 0 16,1 0 0-16,-1-4 1 15,-1 0-2-15,1-5-1 16,1-3 1-16,0-3-2 15,0-1 2-15,2-5-1 16,-2-1 1-16,2-4-2 16,1-4 3-16,2-2 0 15,1-3 0-15,-2-3 0 16,3-2 0-16,1-2 0 0,0 0 0 15,0-11 0-15,0 19 0 16,0-19 0-16,0 19 0 16,0-19 0-16,-5 19 0 15,5-19 0-15,-4 20-1 16,4-20 1-16,-6 14 0 15,6-14 0-15,-4 11 0 16,4-11 0-16,0 0 0 16,-2 11 0-16,2-11 0 15,0 0 0-15,2 10 0 16,-2-10 0-16,3 14 0 15,-3-14 0-15,0 20 0 16,0-9 0-16,-3 3 0 16,2 0 0-16,-3 0 0 0,1-2 1 15,0 2-1-15,2 0 0 16,-3 1 0-16,3-2 0 15,-2 1 0-15,3-1 0 16,-2 1 0-16,0 4 0 16,1-2 0-16,1 1 1 15,-1 0-2-15,-3 2 3 16,4-1-2-16,-3-1 2 15,0 1-2-15,0-3 2 16,1 1-2-16,-3-1 2 16,2 1-2-16,-2-1-3 15,3 0 3-15,-3 3-2 16,0 1 2-16,-2-1-3 15,2 3 3-15,-1 0-3 0,-2 1 3 16,1 0 1-16,-3 1-2 16,2 0 1-16,-1-2 0 15,-1-1 0-15,0 0 0 16,0-2 0-16,0 0 0 15,-3 1 0-15,2-1 0 16,-4-2 0-16,3 1 0 16,-2 0 0-16,0-2 0 15,-1-2 0-15,1-3-1 16,-1-2 1-16,0-3 0 15,0-1 0-15,-2-6 1 16,1-1-1-16,-1-1 0 16,-3-1 0-16,-1-1 0 15,0-2 0-15,-1-1 0 0,-3-2 0 16,3-1 0-16,-2-2 0 15,3-5 0-15,1-5 0 16,2-2-1-16,1-6 1 16,5-3 0-16,1-5-1 15,0-3 1-15,4-3 1 16,-2-4-1-16,0 2 1 15,2-3-1-15,-2-1 1 16,0-1-2-16,-2-4 2 16,2 0-1-16,0-7-1 15,4-1 1-15,2-5-1 16,4-3 3-16,1-4 0 15,4-1-1-15,1 1 1 0,2 1 0 16,-1 0 0 0,0-1-1-16,-3 5 1 0,-3 1-2 15,1 3-1-15,-3 4 3 16,-5 2-4-16,0-2 4 15,-3 2-1-15,2-2 0 16,-2-1 0-16,1-1 1 16,3-3-2-16,-1-3 0 15,2-3 1-15,0 0-1 16,1-1-1-16,0 0 1 15,2 1 0-15,-3-1 0 16,2 1 0-16,0-1 0 16,0-2 0-16,-1 0 1 15,2-2-2-15,0-1-1 0,1-3 2 16,0 0-2-1,1-6 2-15,3 0-1 0,0 0 1 16,-1 1-2-16,1 0 2 16,-2 4 0-16,1-2 0 15,2 2 1-15,-4 4-1 16,-1 4 1-16,1-4-1 15,-1-1 1-15,2-2 0 16,0-2 0-16,2 3-1 16,0-4 0-16,1 0 0 15,0-2 0-15,2 0 1 16,-2 4-1-16,1 1 1 15,-3-2-1-15,-1 2 1 16,-2 3-1-16,-1-1-1 16,0 3 2-16,-3 2-3 0,-2 0 2 15,0 1-1-15,2 0 1 16,-2 1-1-16,2-1 2 15,1 2-1-15,-2 3-1 16,3-3 2-16,2-1-2 16,0 1 0-16,0 2 0 15,3 0 0-15,-2 0-1 16,1-2 1-16,0-1 2 15,0-1-3-15,2 3 1 16,-3-3 2-16,3 1-2 16,1 0 1-16,-2-1-1 15,3 0 2-15,0 2-2 16,2 0 1-16,-3-1 0 15,1 3-1-15,2 0 1 0,-4 2 0 16,0 2 1-16,-3 3 0 16,1 1-1-16,-2 0 1 15,-1 2 0-15,0 2 0 16,1-2 0-16,-1 3 0 15,-2-2-1-15,2-2 0 16,-2 3 0-16,1-2 0 16,1 3-1-16,-1-3 1 15,1 1 0-15,-1 1 0 16,0-3 0-16,0-1 0 15,-4 4-1-15,4-2 2 16,-4 2-1-16,3 1 0 16,-2 0 0-16,2 1 0 15,-3 0 0-15,2 0-1 0,0-1 0 16,-2 2 0-16,1-3 1 15,0 0-1-15,-2-2 0 16,-2 3 0-16,-3-2 1 16,6 3 0-16,-5-1 0 15,1 2 0-15,1-3 0 16,2 1 1-16,0 1-1 15,2 0 1-15,1 2-1 16,3-3 1-16,0-2-1 16,3 2 2-16,0 3-2 15,3-1 1-15,-1 2 0 16,0-2 0-16,1 1 0 15,2 2 0-15,-8 54 0 16,7-53-1-16,-7 53 1 16,7-60-1-16,-7 60 1 0,7-61 0 15,-7 61-2-15,5-63-1 16,-5 63 2-16,8-60-2 15,-8 60 1-15,6-82-1 16,-6 82 1-16,7-73-1 16,-7 73 2-16,3-75 1 15,-3 75-1-15,5-70 1 16,-5 70 0-16,4-63 0 15,-4 63-1-15,5-54 2 16,-5 54-2-16,0 0 1 16,13-79-1-16,-13 79 1 15,0 0-2-15,31-76 2 16,-31 76-1-16,0 0 0 15,51-77 0-15,-51 77 1 0,0 0-1 16,71-76-1-16,-71 76 2 16,59-50-1-16,-59 50 0 15,64-47-1-15,-64 47 1 16,69-44-1-16,-69 44 1 15,73-39 0-15,-73 39 1 16,74-33-1-16,-74 33 0 16,72-22 0-16,-72 22 0 15,64-10 1-15,-64 10 0 16,59 13 0-16,-59-13-2 15,54 29 2-15,-54-29 0 16,0 0-1-16,63 68 0 16,-63-68-1-16,30 55-1 15,-30-55-1-15,21 60-3 0,-21-60-6 16,12 57-22-16,-12-57-4 15,0 0-1-15,-1 77 0 16</inkml:trace>
  <inkml:trace contextRef="#ctx0" brushRef="#br0" timeOffset="23573.3483">19064 14027 37 0,'0'0'31'0,"-14"-4"2"16,14 4 0-16,-5-12-22 15,5 12-3-15,7-12-2 16,-7 12 0-16,0 0 0 16,13 3-2-16,-13-3 0 15,6 23-2-15,-5-8 0 16,2 4 0-16,1-3-1 15,5-5 0-15,8-9 1 16,10-18-1-16,8-20 1 16,14-20-1-16,18-22-2 0,8-23-10 15,21-3-22-15,-9-14-3 16,0 3 0-16,-14 1-2 15</inkml:trace>
  <inkml:trace contextRef="#ctx0" brushRef="#br0" timeOffset="28583.6349">16018 1551 29 0,'14'0'22'16,"-14"0"0"-16,7 16 2 0,-9-1-26 15,0 8 1-15,0 6 4 16,-5 7 4-16,4 2-1 16,-5 2 0-16,3 1-2 15,2 4 1-15,3-2-4 16,2-1 1-16,4-2-2 15,-2 3 1-15,6-2-2 16,-5 4 2-16,3-1-1 16,-2 5 0-16,-1 0 0 15,-2 4 1-15,1 4-1 16,-2-2 0-16,2 0 2 15,-2 3-2-15,1 0 1 16,-1-2 0-16,0 2 2 0,-3-3-1 16,2 1 1-16,-2-6 0 15,3 5 1-15,-4-5-1 16,4 3 1-16,0-3-2 15,3 5 0-15,3-4-1 16,1 0 0-16,3 1-1 16,2 2 1-16,-1-1 1 15,3-1-2-15,-3 1 1 16,0 0-1-16,0 0 1 15,-4-1 0-15,0-3 1 16,-2 4-2-16,-3-1 1 16,-2 3 0-16,0-1-1 15,-1 3 2-15,-4 2-1 16,2 1 0-16,0 1 0 0,1 0 0 15,-2 2-1-15,2 0 0 16,-2-3 1-16,0 2-2 16,1 1 2-16,-1 1-1 15,-2 0 0-15,2-1 0 16,0 2 0-16,-1-1 1 15,3-2 1-15,0 1-2 16,0-2 1-16,2-2-1 16,1-1 2-16,3-2-3 15,0 0 3-15,1 0-2 16,-2-1-1-16,1-2 1 15,-1 0 0-15,2-1 0 16,-3 1 0-16,0 0 3 16,-2-2-4-16,2 3 2 0,-3-1 1 15,0 1-1-15,1 3 0 16,-1 2 0-16,1-4 0 15,0 5-2-15,-2-2 2 16,2-1-1-16,-1 1 0 16,-2-2 0-16,1-3 0 15,-1 2 0-15,-4-4 1 16,1 0 1-16,-1 0-2 15,-1 2 2-15,-2-1-2 16,1 2 2-16,-1 3-1 16,0-1 0-16,-1-1-1 15,3 0 0-15,0-3 0 16,2-4 1-16,0-9-1 15,3-2 0-15,0-9 0 16,1-5 0-16,1-6 0 0,0-4 1 16,2-3-1-16,-3-10 0 15,2 13 0-15,-2-13 0 16,0 0 0-16,-1 13 0 15,1-13 0-15,0 0 0 16,-7 12 0-16,7-12 0 16,-11 7 0-16,11-7 0 15,-15 7 0-15,5-6 0 16,-3 0-1-16,0-1 1 15,-3-1 0-15,-5-1 0 16,2 2 1-16,-5-5-1 16,1 3 0-16,-2-1 0 15,-1 0 0-15,0 1 0 16,1-2 0-16,2 2 0 0,0-2 0 15,2 0 0-15,3-1 0 16,0 0 0-16,1-3 0 16,2 1 0-16,0-3 1 15,1-2-1-15,0 0 0 16,1 0 0-16,-2-2 0 15,2 1 0-15,-1-1 1 16,1 2-1-16,0-3 0 16,-2 1 0-16,-1 0 1 15,-3-1-1-15,2 1 0 16,-3-1 0-16,0 1 0 15,-2-1 0-15,1-1 0 16,1 0 0-16,-2 0 0 0,-1 1 0 16,3 0 0-16,-1-2 0 15,-1 0 0-15,-1 0 0 16,1 4 1-16,0 0-1 15,-3-2 0-15,1 3 0 16,-2 2 0-16,0 0 0 16,0 4 1-16,0 0-1 15,1 0 0-15,1 0-1 16,1 0 2-16,2 1-1 15,1-3 0-15,4 0-1 16,1-4 1-16,2-1 0 16,2-2 1-16,1-2-3 15,1-6 2-15,2-1-2 16,3-3 2-16,0-4-1 0,3-2 0 15,2-5 0-15,4-4 1 16,1-5 0-16,4-4 0 16,3-3 0-16,1-5 1 15,1-2-1-15,2-4 0 16,0 0 1-16,-2 1-2 15,2-4 3-15,-2 1-3 16,-4 2 1-16,-3-1-1 16,-3 1 0-16,-1 0 2 15,-3 0-3-15,0-4 3 16,-2 1-3-16,0-1 1 15,-3-4 2-15,2 0-1 16,1-3 0-16,2-2-1 16,-2-3 2-16,-1 0-2 0,4 2 2 15,-4-1 0-15,2 2-2 16,-2 0 1-16,-1 4 1 15,2-1-1-15,-3 2 1 16,4-7 0-16,0 3 0 16,0-5-1-16,4-1 1 15,2-2 0-15,5-4-2 16,2 3 1-16,1-2 0 15,2 1 0-15,0 0 0 16,-1 3-1-16,-2 2 2 16,-4 3-2-16,-3 6 2 15,-5 2-1-15,-1 4 1 16,-5 6-2-16,-2 4 0 15,-2 4 1-15,0-1-1 16,-2-2 0-16,2 1 0 0,0-4 1 16,0-1-1-16,1 1 1 15,-2-2 0-15,3 1 1 16,-1 1-1-16,-1-1 0 15,-3 3 1-15,2 5-1 16,0 1 1-16,1-1-1 16,1 0 2-16,4-1-2 15,4-2 2-15,5 3-2 16,4 0 1-16,4 1-1 15,4 5 1-15,1 2-1 16,5 7 0-16,-1 7 0 16,2 7 0-16,0 6 1 15,1 1-2-15,4 7 1 16,1-1 0-16,8-1 1 0,2-4-1 15,10-5 0-15,4-7 0 16,-54 27 0-16,66-28 1 16,-66 28 0-16,81-29-1 15,-5 5 0-15,8 8-1 16,-1 12 1-16,-8 11 0 15,-9 14 0-15,-8 15 0 16,-11 8-2-16,-18 9 2 16,-19 0 0-16,-6-5-1 15,-2-5-1-15,-3-11-2 16,7-5-12-16,-6-27-18 15,0 0 0-15,13-15-4 16,1-17 1-16</inkml:trace>
  <inkml:trace contextRef="#ctx0" brushRef="#br0" timeOffset="30078.7204">16455 15032 38 0,'0'0'32'15,"0"0"1"-15,0 0-2 16,-11 5-25-16,1 3-3 15,1 5 0-15,-4 4 0 16,6 12 0-16,-6 8 0 16,6 9 1-16,-4 1-1 15,4 3 1-15,0-9 1 16,7-6-1-16,0-35 0 15,23-8-1-15,7-41 0 0,19-31-2 16,14-23-3-16,8-32-19 16,22 1-13-16,-5-16-3 15,3 13-2-15,-16 6 1 16</inkml:trace>
  <inkml:trace contextRef="#ctx0" brushRef="#br0" timeOffset="33853.9364">15011 1805 19 0,'0'0'29'16,"12"-12"1"-16,-10 2-6 15,-2 10-6-15,3-13-2 16,-3 13-2-16,3-16-4 15,-3 16-2-15,1-24-2 16,-1 10-2-16,-3-2-2 16,2 3 0-16,1 0-1 15,-5 1 0-15,0 0 0 16,5 12 1-16,-12-18-1 15,12 18 0-15,-15-15 0 0,4 5 1 16,-2-2-1-16,3 0 0 16,-4-2 1-16,4 2-1 15,-3-2 0-15,0 1 0 16,-2-1 1-16,2 2-1 15,-2 0 0-15,1 4 0 16,-1-1 0-16,-3 3-1 16,2 0 1-16,-5 5-1 15,5 1 1-15,-4 2-1 16,1 3 0-16,1 2 1 15,-1 1-1-15,4 2 0 16,-1 1 1-16,2 2-1 16,3 2 0-16,0 1 0 15,-2 2 1-15,4 4-1 0,-1 3 0 16,0 5 0-16,-2 6-1 15,1 3 0-15,-2 4 1 16,2 3-1-16,-3-1 1 16,0 4-1-16,0-4 2 15,-2 3-2-15,1-3 1 16,0-4 0-16,1-1 0 15,1-2-1-15,0-3 1 16,4 2 0-16,0-2 0 16,4 2-1-16,-1-1 1 15,3 5 1-15,0 2-1 16,-1 4 0-16,-1 1 0 15,1 2 1-15,-4 3 0 16,-2 1 0-16,-3 2 0 0,-1 0 0 16,0 0 0-16,-1 1 0 15,1 1-1-15,-1 3 1 16,3-1-2-16,1 4 2 15,2-2-2-15,4-1 2 16,0 1-1-16,4 1 0 16,-3-1 1-16,4-1-1 15,0-4 0-15,-1-1 0 16,1-3 1-16,0-1-2 15,-2-2 1-15,1 0 1 16,1-2-2-16,0 1 2 16,0-4-2-16,0 0 2 15,2-3-2-15,0 2 1 16,1-5 0-16,0-2 0 15,1-2-1-15,0-2 1 0,-1 0 0 16,0-2-1-16,-1-2 1 16,1-3-1-16,-1 1 1 15,-1-3-1-15,0-1 1 16,-1-3 0-16,0 0-1 15,3-2 1-15,-2-2 0 16,1-2 0-16,2-1 0 16,0 0 0-16,-4-13 0 15,11 19 0-15,-11-19 0 16,12 12 0-16,-12-12 0 15,15 9 1-15,-15-9-1 16,16 6 0-16,-16-6 0 16,17 6 1-16,-17-6-1 15,17 8 0-15,-6-3 0 0,-11-5 0 16,19 10 0-16,-5-6 0 15,-3 0 0-15,3 0 0 16,1-2 0-16,-1-1 0 16,2 0 0-16,-1 1 0 15,1-3 0-15,0 4 0 16,-1-2 0-16,0 1 0 15,-1 2 0-15,0-1 0 16,0 3 0-16,-1 2 0 16,-3 0 0-16,3 0 0 15,-1 1 0-15,-4 2 0 16,-8-11 0-16,19 16 0 15,-9-9 0-15,4-3 0 16,1 2 0-16,3-2 0 16,5-2-1-16,3-2 0 0,5 1-1 15,-2-8-2-15,9 4-8 16,-8-19-17-16,16 2-6 15,-8-18-1-15,5-1-2 16</inkml:trace>
  <inkml:trace contextRef="#ctx0" brushRef="#br0" timeOffset="34836.9926">14597 13820 39 0,'-6'13'29'0,"6"-13"1"15,-5 12-1-15,5-12-21 16,-5 18-1-16,0-6 0 15,8 12 2-15,-6-3-2 16,9 12 3-16,-7-3-4 16,10 6 0-16,-3-10-2 15,6 1-1-15,2-11 0 16,7-9-3-16,7-16 2 15,3-20-2-15,7-23 0 16,9-23 0-16,11-22-2 16,5-26-4-16,22-17-25 0,-7-29-4 15,11-9-2-15,-5-12-2 16</inkml:trace>
  <inkml:trace contextRef="#ctx0" brushRef="#br0" timeOffset="47866.7376">12889 6968 28 0,'0'0'24'0,"10"-13"1"15,-10 13 1-15,13 2-17 16,-13-2-3-16,12 5 0 16,-12-5-1-16,17 18 0 15,-12-5 0-15,5 7-1 16,-1 0-1-16,1 4 0 15,2-2-1-15,4 4 0 16,-2-6-1-16,8 2 0 16,-1-1-1-16,4 0 1 15,1 2-2-15,2 1 0 16,1 0 0-16,0 3-1 0,3 0 2 15,-2 3-2-15,0 4 1 16,-1-1 0-16,-1 1 2 16,-1-1-1-16,0 1 1 15,2-1 0-15,-1-1 0 16,1-1 1-16,0-1-1 15,2-1 0-15,2-3 0 16,0 0 0-16,0-2-1 16,0-1 1-16,0 2-1 15,0-1 0-15,-3-2 1 16,-1 2-1-16,-1-2 0 15,-2-1 1-15,-2-2-1 16,0 0 1-16,-1-2-1 16,1-1 1-16,-2 0-1 0,3 0 1 15,-4 4 0-15,0 1-2 16,-2 0 2-16,1 4-2 15,-1-2 2-15,-1 4-2 16,-3-1 1-16,-1-1-1 16,1-2 1-16,3-2 1 15,-1-1-1-15,-1-3 0 16,3-2 1-16,0 1-1 15,1-2 0-15,1-1 1 16,3 2-1-16,-1 0 0 16,1 0 1-16,0 2-1 15,0 3 0-15,1 2 1 16,-1 2-1-16,1 1 0 15,-4 2 0-15,1 0 0 16,0 4 0-16,-1-2 0 0,2 0 0 16,-3 1 0-16,2 0 3 15,-1-1-3-15,1 3 1 16,-2 3 0-16,3-1 0 15,1 2-1-15,-1 0 2 16,3 1-2-16,-1-3 0 16,2 2 0-16,1-7 0 15,2-1 0-15,-1-3 1 16,2-1-1-16,-1 0 1 15,4 1-1-15,-2-1 1 16,2 4 0-16,-1 2-1 16,0 1 1-16,-2 1-1 15,0 5 1-15,-1-1-1 16,-1-1 1-16,-2 1-1 0,2-2 0 15,-2-3 1-15,-1-1 0 16,1-5 0-16,2 0 0 16,0 0 0-16,0 0 0 15,-1-1 0-15,-1 3 1 16,1-1-2-16,0 4 1 15,-3 3-1-15,3-2 1 16,-1 0 0-16,-2 1-1 16,2 2 1-16,1-3-1 15,1 0 1-15,0-2-1 16,2-2 1-16,-2 0-1 15,3-1 1-15,2-1-1 16,-4 1 1-16,3-1 0 0,-2 2-3 16,-2 1 2-16,0 2-2 15,-3-2 1-15,0 2 0 16,1 2 0-16,-3-2-1 15,1 1 2-15,-3-4 0 16,2 2 0-16,-1-2 0 16,0 2 1-16,0-5-1 15,-2 3 0-15,2-3 1 16,0 0-1-16,-2 0 1 15,5 1-1-15,-7 1 1 16,4 0-1-16,-2 0 1 16,1 1-1-16,1 1 0 15,-3-2 1-15,3 0-1 16,-3-1 0-16,3-3 0 0,0 1 0 15,2-2-2-15,-6 0 0 16,3-3 0-16,-2 4 0 16,3-2 1-16,-4 2-2 15,0-1 2-15,0 0 0 16,-4 3 1-16,2-2 0 15,1 1 1-15,-3 2-1 16,0-2 0-16,-1 0 1 16,3-1-1-16,-2 0 0 15,0-2 0-15,-1 2 1 16,1-2-1-16,3-1 0 15,-3-1 0-15,2 0 0 16,-1 1 0-16,-2-1 1 16,4 1-1-16,-2-1 0 0,0-1 0 15,0 3 0-15,3-2 0 16,-1-2 1-16,1-1-1 15,-1 2 0-15,1-5 0 16,1 1 0-16,-1 0 0 16,1 1 0-16,1-2 0 15,-4 2 1-15,2 0-1 16,2-1 2-16,-5 2-2 15,2 1 1-15,1-1 0 16,-4 4 0-16,2 1 0 16,0 1-3-16,1-3 3 15,-1 3-4-15,3 1 3 16,-4-1-2-16,2 0 2 0,0 0-3 15,1 2 4-15,-1-1-1 16,2 1 0-16,-3 3 0 16,2-1 0-16,-1 1 0 15,0 2 0-15,-1 2 1 16,3 1-1-16,-3 2 0 15,0-1 0-15,0-1 0 16,1 1 0-16,-1-2 1 16,4 1-2-16,-2-3 2 15,3-3-1-15,1 0 0 16,-1-3 0-16,5-4 0 15,0-1 0-15,-1-1 1 16,-1 2-2-16,1-2 0 16,-3 0 2-16,1 2-2 15,-4 1 1-15,-1 1-1 0,0 1 1 16,-4 3-1-16,-1-3 0 15,-1 1 2-15,-2 3-1 16,0-2 0-16,-4 1 0 16,-1 1 0-16,-2-2 0 15,0 3 0-15,-4-4 0 16,3 2 0-16,-6 1 0 15,2-2 0-15,-5-1 0 16,2 0 0-16,-3-5 0 16,-1-1 0-16,-2-1 0 15,-1-3 0-15,-4-2 0 16,-1 0 0-16,-3-4 0 15,-1 3 0-15,-3 0 0 16,-1-1 0-16,-3 2 0 0,2-1 0 16,-2 1 0-16,0-2 0 15,0-1 0-15,0-4 0 16,1 1 0-16,-1-4 0 15,1-2 0-15,-2 1 1 16,2 0-1-16,-3-1 0 16,2 0 0-16,-1-1 0 15,0-1 0-15,2-2 1 16,0-5-1-16,2-1 0 15,0-4 0-15,2-3 0 16,0-4 0-16,-1-2 0 16,-3 2 0-16,-1-3 0 15,-4 2 0-15,-2 1 0 16,-1 1 0-16,-4 3-1 0,1 1 1 15,-3-1 0-15,1-2 0 16,4 0 0-16,-2-2 0 16,3-5 0-16,1 2 0 15,2-5 1-15,0-3-1 16,3 0 2-16,0-1-2 15,0-1 1-15,0 1 0 16,0 1-1-16,0-2 1 16,1 4 0-16,-3 1-1 15,-1-1-1-15,-1-4 1 16,-3 0 0-16,1-2 0 15,0-2-1-15,1-1 1 16,0-4 0-16,2 3 0 16,0-2-1-16,3 5 1 15,0 0-1-15,0-1 1 0,1 6 3 16,-3 1-3-16,2 3 2 15,-2 2-2-15,1 0 1 16,-2 0-1-16,1-1 1 16,1 3-1-16,-1-2-1 15,0-1 0-15,1-1 0 16,0-1 1-16,0 1 0 15,0-1 0-15,0 1 0 16,0 0 0-16,-2 0 0 16,-2 1 0-16,3-1 0 15,-3 0 0-15,1-1-1 16,-1 0 1-16,3-1 0 15,-2 0 0-15,3-2-1 16,0 3 1-16,-1-1 0 0,-1-2 1 16,2 5 1-16,-2 0-1 15,2 2 1-15,-3-1-1 16,1 3 2-16,0 0-2 15,0 0 1-15,2-1-2 16,-1 0 0-16,-1-2 0 16,1-2 0-16,0-4 0 15,-1 0 0-15,0-2 0 16,-1 0-1-16,0-2 1 15,-1 1 0-15,1 1 0 16,-2 1 0-16,1 1 0 16,0 1 0-16,0 2 1 15,0-2-1-15,1 2 1 16,0-2-1-16,-1-1 1 0,4 1 0 15,1-4 0-15,1 1-1 16,-1-1 0-16,1 0 0 16,2-1 1-16,-1 2-1 15,-2-4 0-15,1 2 0 16,-6 1 0-16,1-1-1 15,-1 3 2-15,-2-5-2 16,1 2 1-16,-2 0-1 16,1-1 0-16,-1 1 0 15,4 0 1-15,-1-2-1 16,3 0 1-16,-1 2-1 15,2-1 1-15,1 1 0 16,0 3 1-16,0 1-1 0,0-2 0 16,-1 4 0-1,-3-2 0-15,1 3 0 0,-1 0 0 16,-3 2 0-16,-2-3 0 15,-1 1 0-15,0 1 0 16,0-4 0-16,2 0 0 16,2 2 0-16,0-2-2 15,3 1 2-15,3-3-2 16,1 2 2-16,1 0-2 15,2 2 2-15,0-1-2 16,0 0 2-16,-2 2 1 16,0 1-1-16,-1 1 0 15,2 0 0-15,-6 0 0 16,2-1 0-16,1 0 1 0,-3 3-1 15,0-2 0-15,2-1 0 16,-3 1 0-16,2-1 0 16,-6 6 0-16,2-4 0 15,0 2 0-15,-3 4 1 16,0-3-1-16,4 2 1 15,-5-1-1-15,4 3 1 16,2-3-1-16,-1 1 1 16,1 2-1-16,3-3 1 15,0 2-1-15,1-2 0 16,0 1 0-16,4-1 1 15,-3 0-1-15,2-2 0 16,1 0 0-16,1 0 1 16,1-1-1-16,3-1 0 15,-2-3 0-15,2 1 0 0,3-4 0 16,3 0 0-16,1-2 0 15,1 1 0-15,3-1 1 16,2 0-1-16,2 0 0 16,1 5 1-16,1-1 0 15,0 9 1-15,0-2-2 16,1 6 2-16,-1 3-1 15,0 3 1-15,2 1-2 16,0 1 1-16,0 11 0 16,14-24-1-16,-4 11 0 15,7-2 0-15,3-3 0 16,7-2 0-16,3 0 0 15,0-2 0-15,5 3 0 16,-2-1 0-16,2 5 1 0,0-2-1 16,-3 2 0-16,2 1 0 15,-2 1 0-15,3 2 0 16,2 0 0-16,-2 3 0 15,-3 5 0-15,5 2-1 16,-3 5 1-16,-5 8-1 16,-1 3 1-16,-4 3 0 15,-2 5-1-15,-6 0 1 16,2 2 0-16,-6 0 0 15,0-3-1-15,-2-2 1 16,3-2-2-16,-2-5-2 16,7 6-8-16,-18-19-23 15,23 10 1-15,-10-14-1 0,2-1-1 16</inkml:trace>
  <inkml:trace contextRef="#ctx0" brushRef="#br0" timeOffset="49112.8091">22795 13878 54 0,'0'0'34'0,"0"0"0"15,-4 12-2-15,8-1-24 16,-4-11-2-16,4 22 0 16,-4-22 0-16,11 22-1 15,-11-22-1-15,22 14 1 16,-4-19 0-16,7-10-1 15,4-17-1-15,12-18-1 16,8-15-1-16,12-24-4 16,14-5-7-16,-1-23-26 15,11-3-1-15,-5-13-1 0,4 12-1 16</inkml:trace>
  <inkml:trace contextRef="#ctx0" brushRef="#br0" timeOffset="61163.4984">25053 7259 28 0,'0'0'20'16,"-14"16"0"-16,9-4 0 15,5-12-4-15,-7 17-3 16,7-17-1-16,-3 16-3 16,3-16-2-16,0 23-2 15,-4-11 0-15,4 6-3 16,-2 0 1-16,-1 3-1 15,-5 4 0-15,3 0 0 0,-5 0 0 16,3 3 0-16,-1-4 0 16,4 0-1-16,1-2 1 15,7-2-1-15,3-2-1 16,3-1 0-16,3-2 0 15,2 0 0-15,1-2 0 16,-1 2 0-16,-1 0 0 16,-2 3 1-16,-4 0-1 15,-1 4 1-15,-4-2-1 16,-2 0 1-16,-2 1-1 15,1 0 1-15,-1-3 0 16,1 1-1-16,0 3 0 16,0 0-1-16,1-2 0 15,3 2 0-15,-1 3 0 16,-2 0-1-16,2 0 2 0,-2 6-1 15,-2-3 0-15,0 3 3 16,-5 0-1-16,3 4 1 16,-4-3-1-16,2 2 1 15,-1-4-1-15,1-2 0 16,1-2 0-16,4-1 0 15,0-3-1-15,0 0 0 16,4-4 0-16,-1 2 0 16,1 2 0-16,1-2 1 15,-2 2-1-15,1-2 0 16,-3 3 0-16,2 2 0 15,-3-1 2-15,0 0-2 16,4 0 2-16,-3 0-2 16,0 1 2-16,3-1-3 0,0-1 3 15,1 0-3-15,-2-1 1 16,2 2 0-16,-3-1 0 15,1 1 0-15,-2 1 0 16,-2 0 0-16,-2 1 1 16,1 3-1-16,-3 0 0 15,1 1 1-15,-2 1-1 16,1 3 1-16,1-2-1 15,1 0 1-15,1 1-1 16,0 1 0-16,2-3 0 16,2 2 0-16,-1-1 0 15,0-3 0-15,2 2 0 16,-2-1 1-16,-1 1 0 0,0-1 0 15,-2 0 0-15,0 1 0 16,1-2 0-16,1 2 0 16,1-2-1-16,1 1 1 15,0-1-1-15,0 1 0 16,2 2 0-16,-2-3 0 15,1 2 0-15,2 0 0 16,-4 0 0-16,4 1 1 16,-2 0-1-16,0 1 0 15,-4-2 0-15,-1 4 1 16,1 1-1-16,-2 3-1 15,-1-2 0-15,-3 1 1 16,4 0 0-16,-3-3 0 16,4 2-1-16,1-3 1 0,2-2 0 15,-1-3 1-15,2-3-1 16,-2 1 0-16,1-2 0 15,2 1 0-15,-2-2 0 16,-1-1 0-16,-1 4 0 16,-3-3 0-16,3 2 0 15,-3 1 1-15,1-1-2 16,1 1 2-16,-2 0-1 15,1-1 0-15,1-2 0 16,1 1 0-16,1-4-1 16,0 1 1-16,0-2 0 15,1-1 0-15,-1 0 0 16,3 2-2-16,-1-3 2 15,0 0-2-15,-3 2 1 0,1-2 0 16,-1 2 0-16,0 1 0 16,-1-2 1-16,-1 1 0 15,1 0 0-15,0 2 0 16,-1-3 0-16,2 1 0 15,1-2 0-15,0 1 0 16,0-2 0-16,0 0 0 16,1-1-1-16,-1 2 1 15,0-3 0-15,-1 2-1 16,0-1 1-16,-1 4 0 15,-1-2 0-15,-2 2 0 16,0 1 0-16,0 2 0 16,0 1 0-16,-1 0 0 15,-1 4 0-15,0-3 0 16,1 3 0-16,0-1 0 0,2-1 0 15,-2-1 1-15,4 1-1 16,-3-5 2-16,1 1-2 16,2 3 1-16,-2-3-1 15,-1 2-1-15,0 0 1 16,1-1-1-16,-5 2 1 15,4 1-2-15,-3-4 2 16,2-2-2-16,0-2 2 16,0-2 0-16,-1-3 0 15,1-3 0-15,6-10 0 16,-9 15 0-16,9-15-1 15,-15 13 1-15,15-13 0 16,-20 12 1-16,7-5-1 16,-1 1 0-16,-4 0 0 0,0 0 0 15,-2 2 0-15,0-2 1 16,0-3-1-16,-1 1 0 15,-1-1 0-15,1-1 1 16,0 0-1-16,0-1 0 16,-1 1 1-16,1-1-1 15,0 1 0-15,2-2 1 16,-1 0-1-16,1 1 0 15,2-3 0-15,0-1 1 16,-2-2-2-16,3-3 1 16,0 0-1-16,1-5 1 15,1 0-1-15,0-7 1 16,0 1 0-16,1-5-1 15,2-2 2-15,1-4-1 0,-1-8 0 16,2-2 3-16,-1-4-3 16,6-4 1-16,-3-4-1 15,3-3 1-15,2-4-1 16,0 0 1-16,0-2-1 15,2-2-1-15,-1 0 1 16,2-1 0-16,-1 3 0 16,-1 0 0-16,-1-1 1 15,-2 2 0-15,1 2 1 16,-2-1-1-16,1 1 0 15,-1-1 1-15,0-4-1 16,3-2 1-16,0-2-2 16,1-2 0-16,3-1 1 15,1-3-3-15,2-2 3 16,-3 0-1-16,5 0 1 0,-4 0-1 15,0 1 1-15,1 0-1 16,-2-2 1-16,-1 0 0 16,0-1-1-16,-2 0 0 15,0-1-1-15,0 0 0 16,0-1 0-16,-1 1 0 15,2 1 0-15,0 0-1 16,0 1 2-16,2 3-1 16,-1 1 1-16,1 2 0 15,-2 1-1-15,0 3 1 16,1-1-1-16,-3 1 2 15,1 0-2-15,0 0 1 0,3-1-1 16,-2 1 1-16,2-1 1 16,1 2-2-16,0-1 1 15,2 2 0-15,0-2 1 16,5 3 0-16,-2 1 0 16,5 0 0-16,-3 0 0 15,4 0 1-15,2-2 0 16,2 2-1-16,0 1 0 15,1 2-1-15,-4 0 0 16,0 3 0-16,0 4 1 16,-3 3-1-16,-1 3 1 15,-2 3 0-15,0 3-1 16,1 2 1-16,0 3-1 15,-1 0 1-15,2 1 0 16,-1 3-1-16,1 4 0 0,-2-1 0 16,0 6 0-16,0 0 1 15,0 5-1-15,-1 1 0 16,-1 3 0-16,-7 11 0 15,12-12 0-15,-12 12 0 16,15-2-1-16,-15 2 1 16,18 3 0-16,-5 1 0 15,-1-2 0-15,6 0 0 16,3 0 0-16,-2-1 0 15,7 0 0-15,0 1 0 16,1 1 0-16,-1 1-1 16,-1 1 1-16,-4 4 0 15,0 3-1-15,-4 0 1 16,-3 3 0-16,0 1 0 0,-4 2 0 15,0 0 0-15,1-3 0 16,1 0 0-16,-2-1 0 16,3-1 0-16,1-2 0 15,-1-1 0-15,-2 2 0 16,-2 3-2-16,1 2 2 15,-3 4-1-15,-4 3 1 16,-1 5-1-16,-4 3 1 16,0 5 0-16,-6 1 0 15,2-1 1-15,-2-3-1 16,1-4 0-16,0-4 0 15,2-5 1-15,3-5-3 16,2-16-2-16,2 21-11 16,-2-21-19-16,0 0-2 0,4-23 1 15,-4 9-3-15</inkml:trace>
  <inkml:trace contextRef="#ctx0" brushRef="#br0" timeOffset="62215.5585">22555 14925 55 0,'0'0'37'16,"0"0"-1"-16,0 0-3 16,0 0-28-16,-12 11 0 15,7 8-3-15,-1 16 1 16,-1 13-2-16,-1 12 1 15,-1 4 0-15,-1-2 0 16,9-13 1-16,12-24-1 16,14-38 1-16,20-32-1 15,20-44 2-15,22-39-3 0,21-26-4 16,2-27-32-16,22 0 1 15,-20-4-2-15,-8 21-2 16</inkml:trace>
  <inkml:trace contextRef="#ctx0" brushRef="#br1" timeOffset="73792.2207">17612 13056 23 0,'0'0'29'16,"23"-8"0"-16,-9 6 2 15,0-4-20-15,8 9-2 16,-2-5-3-16,4 8-2 16,2-2-1-16,3 6-2 15,-4-1 0-15,9 2 1 16,-2 2-1-16,3-1 1 15,4-2 0-15,5 3 1 16,5-4-1-16,8 2 0 16,-1-3 0-16,9 2 0 15,2-2-1-15,8 0 0 0,0 0 0 16,4 1 1-16,2 0-2 15,4 1 0-15,2 0 0 16,1-1 0-16,2-1 0 16,0 0 1-16,0-2-1 15,2 0 1-15,2-4 0 16,-1-1 0-16,4-1 1 15,0 0-1-15,1 0 1 16,1 0-1-16,-2 0 0 16,5 1 0-16,-3 2 0 15,0-1-1-15,0 0 0 16,-1 3 1-16,-3-5-1 15,0 2 0-15,-3-1 0 16,-3-1 0-16,0-1 0 16,0-2 1-16,-1 0-1 0,-1-1 1 15,1 0-1-15,0 2 1 16,0-1 0-16,-3-1-1 15,1 3 1-15,-1 0-1 16,0 0 0-16,-3 0 1 16,-3-2-1-16,0 2 0 15,-3-2 0-15,-5-1 0 16,-2-3 0-16,-5 2 0 15,-2-5 0-15,2 1 0 16,0-2 1-16,-4 0-1 16,0 0 0-16,1 0 0 15,-3 3 0-15,-6 2 0 0,-4-1 0 16,0 3 0-1,-8-1 0-15,-4-2 0 0,-1 0 0 16,-5-1 1-16,-1-3-1 16,-2-4 0-16,-1-5 1 15,-1-4-2-15,-1-5 2 16,-1-1-2-16,2-3 2 15,-2-1-1-15,-1-3 0 16,-1 2 0-16,-3-1 0 16,2 1 0-16,-2 2 0 15,-4-2-1-15,0 2 2 16,-3-1 0-16,-3 2-1 15,-1 0 0-15,-4 1 0 16,-2 1 0-16,-5-3 0 16,-6 3 0-16,-1-1 0 0,-3 1-2 15,-5-1 2-15,0-2 0 16,-5 0 0-16,1-2 0 15,-3 2 1-15,-2 1-1 16,-2 2 0-16,-4-1 0 16,1 5 0-16,-6 1 0 15,-2 5-1-15,-6 0 1 16,-1 6 0-16,-8 1 0 15,-4 5 0-15,-6 1 0 16,-5 6 0-16,-4 1 0 16,-7 3 0-16,-2 1 0 15,-5 3 0-15,-3 2 0 16,-1 1 0-16,-4 2 0 15,0 2-1-15,0 0 1 0,0 1 0 16,-2 2 0-16,2-1 0 16,-2 2 0-16,1-5 0 15,3 1 1-15,1-4-1 16,4-1 0-16,0-3 0 15,4-2 0-15,2-3 1 16,4-2-1-16,0 0 0 16,2 1 1-16,-5 1-1 15,2-1 0-15,1 1 0 16,-3 3 0-16,-2 0 0 15,1 2 0-15,-3 2 0 16,-2 1 0-16,-2 2 0 16,-1 0 0-16,-1 1 0 15,0-2 0-15,-2 2 0 16,4 0 0-16,0-1 0 0,5-2 0 15,-1-1 0-15,4-2 1 16,2-3-1-16,6 0 0 16,-1-3 0-16,4-4 0 15,2 0 0-15,7-3 0 16,0-3 0-16,4-1 0 15,2-1 0-15,-1 1 0 16,5-1 0-16,-3 2 0 16,4 1-1-16,0 2 1 15,3 2 0-15,2 4 0 16,3 2 0-16,2 4 0 15,2 3-1-15,1 2 2 16,1 4-2-16,0 2 1 16,1 2 0-16,-2 0 0 0,0 2 0 15,1-2 0-15,-2 3 0 16,2-3 0-16,1 1 0 15,3-1 1-15,1-2-2 16,5 0 2-16,4 2-2 16,4 0 2-16,5 3-1 15,3 0-1-15,1 3 1 16,4 2-1-16,1 4 0 15,1 4 0-15,-3 0 1 16,2 2-1-16,-1-1 1 16,2-2 0-16,7-6 1 15,9 0-1-15,12-3 1 16,11-4 0-16,15-2 0 15,15-2-1-15,16-2-1 0,5-9-23 16,19 13-9-16,-6-10-1 16,5 1-2-16,-11-11-2 15</inkml:trace>
  <inkml:trace contextRef="#ctx0" brushRef="#br1" timeOffset="82028.6918">11212 14006 22 0,'0'0'35'0,"10"-2"3"16,-10 2 0-16,0 0-17 15,0 0-7-15,0 0-3 16,0 0-3-16,5 10-2 16,-5-10-2-16,13 28-1 15,2-2-1-15,6 14-1 16,5 10 0-16,-1 14 0 15,-2 5-1-15,1-3 0 16,-3-12 0-16,3-25 1 16,5-45 0-16,9-57-1 15,28-59-1-15,28-74-7 16,44-38-16-16,7-52-13 0,25-20-1 15,-1-6-3-15,6 15 1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29:07.85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17618 14569 23 0,'6'-14'28'15,"-1"0"1"-15,1-3 1 16,-6 17-17-16,10-21-7 16,-10 21 0-16,0 0-1 15,11-1-1-15,-14 11-2 16,-2 13 1-16,-5 3-1 0,0 8 0 15,-5 7-1-15,1 5 0 16,-3 1 0-16,0 7 0 16,-2-4 1-16,4 1-2 15,1-8 1-15,4-2-1 16,0-10 1-16,6-6 1 15,3-12-2-15,1-13 2 16,0 0-1-16,15-22 0 16,-4-4 0-16,2-8 2 15,0-10-1-15,2-1 0 16,-5-5 0-16,2-2 1 15,-1 1-2-15,0 0 2 16,-1 4-2-16,4 2 1 16,-1 1-1-16,1 7 0 0,3 4-1 15,-2 7 1-15,5 5-1 16,-3 7 1-16,-2 5 0 15,4 9-1-15,-4 10 1 16,0 9 0-16,1 9-1 16,-2 8 0-16,1 11 1 15,0 11-1-15,-2 3-1 16,2 2 0-16,-2 1 1 15,-2-3-2-15,1-6 1 16,0-5-1-16,-2-10-1 16,-2-11-2-16,2-2-4 15,-10-27-24-15,6 10-2 16,-10-22-1-16,2 1 1 0</inkml:trace>
  <inkml:trace contextRef="#ctx0" brushRef="#br0" timeOffset="181.0103">17690 14768 65 0,'-11'7'35'16,"0"-6"-1"-16,11-1 2 16,0 0-33-16,17 7-1 15,5-17-2-15,8-7 0 16,17-1-9-16,0-13-23 15,21 2-1-15,0-7-2 16,7 9 0-16</inkml:trace>
  <inkml:trace contextRef="#ctx0" brushRef="#br0" timeOffset="984.0563">18462 14537 56 0,'0'0'34'15,"-15"2"-3"-15,15-2 2 16,0 0-29-16,-7 16-2 15,7-16 1-15,2 24 0 16,-4-4-1-16,1 10 2 16,-2 3-3-16,-1 10-1 15,-4 0 1-15,0 4-1 16,-1-3 1-16,-2-2-1 0,2-8 1 15,3-4-1-15,-2-11 1 16,4-8 0-16,4-11 0 16,-2-12 0-16,6-10-1 15,2-6 1-15,-1-11 0 16,5-2 0-16,-1-6 0 15,-1-4 1-15,1 4-1 16,1 2 1-16,-2 7-1 16,-1 6 0-16,-3 11-1 15,6 7 0-15,-10 14 0 16,16 2 0-16,-6 13 0 15,1 7 1-15,3 8-2 16,-4 6 1-16,7 3 0 0,0 4-1 16,1-2 1-16,1-2-2 15,3-2 2-15,-3-6-1 16,2-5 1-16,0-10 0 15,-5-9 1-15,3-10-1 16,-4-12 1-16,1-10 1 16,-4-8 0-16,-3-8 0 15,-2-5-1-15,0-5 1 16,-4 2-2-16,-3 0 0 15,1 12-3-15,-4-1-2 16,9 20-22-16,-12-3-8 16,6 21-1-16,2-14-2 15</inkml:trace>
  <inkml:trace contextRef="#ctx0" brushRef="#br0" timeOffset="1663.0951">19314 14545 48 0,'0'0'32'15,"-19"1"1"-15,19-1 0 16,-19 11-26-16,12 3-2 16,-3 1 0-16,5 11-1 15,-7 0 1-15,5 11-2 16,-3 1 0-16,5 6-2 15,-3-2 1-15,8 2-1 16,2-7 0-16,5-1 0 0,6-13 0 16,4-6-1-16,10-12 1 15,4-11 0-15,5-13 0 16,6-9 0-16,-3-11 1 15,6-6 0-15,-4-7-1 16,-1-1 0-16,-6-3 1 16,-5 8-1-16,-8 3 1 15,-6 12 0-15,-6 6-2 16,-5 12 1-16,-4 15-1 15,0 0 1-15,-14 34-1 16,6 0 0-16,-4 12 0 16,4 4-2-16,1 7 1 15,3-1-1-15,8-3-2 16,1-15-7-16,18 2-24 0,-7-22-3 15,14-7-1-15,-2-19 1 16</inkml:trace>
  <inkml:trace contextRef="#ctx0" brushRef="#br0" timeOffset="2314.1323">20403 14470 33 0,'15'-10'32'0,"-15"10"2"16,0 0-1-16,-6-13-20 0,6 13-2 15,-22 11-2 1,6 4 0-16,-11-1-4 0,2 8-1 16,-9 2-1-16,4 6 0 15,-1 0-1-15,6 0-1 16,7-2 0-16,8-4-1 15,12-3 1-15,9-9-1 16,10-4 0-16,12-4 0 16,5-3 0-16,3-2 0 15,3 0 1-15,-3 0-1 16,-6 2 0-16,-5 8 0 15,-9 6 0-15,-12 7-1 16,-11 4 1-16,-11 7-1 16,-10 5 2-16,-6 3-2 15,-7-2 2-15,1 0-1 0,-1-8 0 16,5-4 0-16,7-7-2 15,4-15-3-15,20-5-17 16,-5-11-14-16,19-4-1 16,-3-15-1-16,11 5-1 15</inkml:trace>
  <inkml:trace contextRef="#ctx0" brushRef="#br0" timeOffset="5761.3295">14118 9101 55 0,'0'0'31'0,"1"-11"0"15,-1 11-2-15,0 0-24 16,0 0-1-16,-12 9 0 16,12 5 0-16,-5 2-1 15,4 10 1-15,-3 5-2 16,2 13 0-16,0 5 0 15,3 9 0-15,-2 4-1 16,1 2 1-16,0-2 0 0,0-4-1 16,0-11 0-16,3-7 1 15,-2-14-1-15,3-11 1 16,-4-15-1-16,5-19 0 15,-4-11-1-15,1-11 0 16,0-10 1-16,0-8-2 16,-6-7 1-16,3 0 0 15,0 0 0-15,-2 5-1 16,5 2 2-16,-1 8 0 15,6 4 0-15,2 8-1 16,4 5 1-16,5 7-1 16,2 6 0-16,2 7 0 15,2 7 1-15,-1 5-1 0,-2 6 0 16,-1 6 1-16,-3 5-1 15,-4 4 0-15,-6 7 0 16,-2 0 1-16,-6 5-2 16,-10 3 1-16,-2 0 0 15,-2 0 0-15,-3-4 0 16,2-3 0-16,-2-4 0 15,3-4 0-15,4-5 0 16,11-14-1-16,-14 12 1 16,14-12 1-16,0 0-1 15,12 4 1-15,1-3-1 16,6 5 1-16,0 3 1 15,5 8-1-15,3 6 1 16,1 6-1-16,0 7 1 16,-1 5 0-16,-1 3-1 0,-4-1 0 15,1 2-3-15,-4-12-5 16,9 5-25-16,-12-16-4 15,6-1 0-15,-7-13-2 16</inkml:trace>
  <inkml:trace contextRef="#ctx0" brushRef="#br0" timeOffset="6242.357">14117 10140 73 0,'0'0'33'0,"-1"15"0"16,-4 0 0-16,4 13-28 15,-3 5-3-15,0 11 1 16,2 5-1-16,1 10 0 16,1 1-1-16,1 2 0 15,1-4-2-15,3-6 0 16,5-5-5-16,-5-16-3 15,13-5-19-15,-8-21-5 16,5-8-1-16,-1-17 1 16</inkml:trace>
  <inkml:trace contextRef="#ctx0" brushRef="#br0" timeOffset="6455.3692">14140 10150 78 0,'0'0'34'16,"10"-13"-1"-16,-1 5 1 15,15 2-30-15,-1-4-1 16,7 0-1-16,4-3 0 16,4 0-2-16,2 4-3 15,-8-7-9-15,5 13-21 16,-11 0 0-16,-4 10-1 15,-22-7 0-15</inkml:trace>
  <inkml:trace contextRef="#ctx0" brushRef="#br0" timeOffset="6663.3811">14159 10445 78 0,'0'0'35'0,"3"15"-1"15,-3-15 2-15,28-4-32 16,-6-4-2-16,8 3 1 15,-1-2-1-15,4-2-2 16,0 5-2-16,-7-5-6 16,6 10-25-16,-13-3-1 15,-5 9-1-15,-14-7 1 16</inkml:trace>
  <inkml:trace contextRef="#ctx0" brushRef="#br0" timeOffset="6844.3915">14132 10770 88 0,'0'0'36'15,"12"13"0"-15,6-27-1 16,17 3-32-16,7-9 0 16,8 1-2-16,5-1-4 15,-3-9-16-15,6 14-17 16,-8 5 1-16,-1 10-3 15,-13 4 2-15</inkml:trace>
  <inkml:trace contextRef="#ctx0" brushRef="#br0" timeOffset="7324.4189">14440 11299 57 0,'-3'-15'36'16,"3"15"-2"-16,-9-22 1 15,9 22-25-15,-19-15-4 16,8 12-1-16,-12 2 0 16,1 9-2-16,-6 6 0 15,-5 8 0-15,-2 8-1 16,-1 8 0-16,3 5 0 15,-1 4 0-15,6 1 0 16,8 0 1-16,7-4-2 16,12-4 1-16,11-10-1 15,16-9 0-15,15-12-3 16,15-11-3-16,23-1-22 15,-2-19-12-15,15 4 1 16,-6-12-3-16</inkml:trace>
  <inkml:trace contextRef="#ctx0" brushRef="#br0" timeOffset="7782.4451">14297 12304 45 0,'3'-24'33'15,"3"7"3"-15,-6-2-1 16,0 19-17-16,3-16-8 16,-3 16-2-16,-1 16-2 15,2 6-2-15,-4 7-2 16,2 10 1-16,-1 8-2 15,-1 6 0-15,1 4 0 16,2 1-1-16,1-3 0 16,-2-7-2-16,6-3-3 0,-2-12-2 15,10 1-11-15,-13-34-18 16,17 12-1-16,-10-25 0 15,6-5 1-15</inkml:trace>
  <inkml:trace contextRef="#ctx0" brushRef="#br0" timeOffset="8008.458">14169 12265 87 0,'-22'-8'38'0,"22"8"0"15,-16-3 0-15,16 3-34 16,15-12-2-16,13-2 0 15,8-2 0-15,8-1-1 0,7-1 0 16,3 1-2-16,5 7-1 16,-7-7-8-16,12 21-26 15,-19-4-1-15,2 15-2 16,-16-2 0-16</inkml:trace>
  <inkml:trace contextRef="#ctx0" brushRef="#br0" timeOffset="8760.5011">14106 13315 72 0,'1'-18'35'0,"-5"-2"0"16,4 20-9-16,-1-12-21 15,1 12 0-15,-6 18-1 16,3 5-1-16,-3 6 0 15,0 10-1-15,-1 10 0 16,2 7-1-16,-1 8 1 16,5-1-1-16,-1-1 1 15,7-3-1-15,4-7 0 0,6-8 0 16,5-13 0-16,7-14 1 15,5-17-1-15,6-11 0 16,1-18 0-16,2-7 0 16,1-11 1-16,-3-6-2 15,-6-3 1-15,-4 2 0 16,-7 3-1-16,-7 8 0 15,-6 7 1-15,-3 9-1 16,-6 10 1-16,0 17-1 16,0 0 1-16,-14 30 0 15,5 4-1-15,3 13 0 16,2 8 0-16,3 3-2 15,4 8-2-15,-2-13-7 16,17 8-27-16,-10-16 0 16,14-1-2-16,-5-16 2 0</inkml:trace>
  <inkml:trace contextRef="#ctx0" brushRef="#br0" timeOffset="9637.5512">14055 14553 63 0,'0'0'36'16,"0"0"-2"-16,0 0 1 16,-10 11-30-16,10 3-1 15,-4 2 0-15,4 8 0 0,-6 6-3 16,1 8-1-16,-1 4 2 15,0 3-2-15,1 0 1 16,0-1-1-16,1-6 0 16,0-5-1-16,3-9 1 15,4-6 1-15,-3-18-1 16,0 0 0-16,14-8 0 15,-8-13 0-15,2-8 1 16,0-5 1-16,-1-8 0 16,0-5-1-16,-1-4 1 15,-1 1-1-15,-1 2 1 16,1 4-1-16,-3 5 0 15,1 6-1-15,-1 6 1 16,4 10-1-16,2 5 0 16,-8 12 1-16,18-2-1 0,-6 8 1 15,1 4-1-15,4 4 1 16,-1 3-1-16,4 0 1 15,2 2-1-15,1-3 1 16,1-3-1-16,5-4 1 16,4-6-1-16,-1-5 1 15,3-9 0-15,0-4 0 16,-4-7 0-16,0-1 0 15,-5-4 0-15,-5 3 0 16,-5 3 0-16,-7 4-1 16,-4 3 1-16,-5 14-1 15,0 0 0-15,-11 31 0 16,1 8 0-16,-3 12 0 15,1 12-1-15,-1 14-1 0,5 9 0 16,0-2-2-16,8 2-2 16,0-25-14-16,18 3-18 15,-6-27-2-15,12-8-1 16,-3-28 1-16</inkml:trace>
  <inkml:trace contextRef="#ctx0" brushRef="#br0" timeOffset="16724.9566">18787 1275 45 0,'0'0'19'16,"0"0"3"-16,0 0-1 15,0 0-8-15,0 0-3 16,0 0-2-16,0 0-1 15,0 0-1-15,0 0 0 16,0 0-2-16,0 0 0 16,0 0 1-16,0 0-2 15,0 0 0-15,-6-20 0 16,6 20-1-16,-14 11 1 0,-3 0-1 15,-3 1 1-15,-6 3 0 16,-1 5 0-16,-7-3-1 16,3 3 1-16,2-3-1 15,5 1-1-15,1-1 0 16,8 0 0-16,6 0-1 15,6-2 0-15,10 0-1 16,7-1 1-16,6-4 0 16,9-3 0-16,8-3 0 15,5-3 0-15,6-1 0 16,-1 1 0-16,-4 1 0 15,-2 4 0-15,-11 7 0 16,-11 2 1-16,-11 11-1 16,-15 5 0-16,-12 8 1 0,-11 2-2 15,-10 2 2-15,-6 3-1 16,-4-6 1-16,3-2-2 15,0-4 2-15,9-11-4 16,9-6-2-16,4-13-6 16,25-4-25-16,-14-5 0 15,14 5-2-15,16-23 1 16</inkml:trace>
  <inkml:trace contextRef="#ctx0" brushRef="#br0" timeOffset="17611.0073">18527 2570 61 0,'4'-12'33'0,"-4"12"1"15,0-13-10-15,0 13-17 16,-8 13-2-16,6 6 2 16,-8 0-3-16,5 11 1 15,-6 3-2-15,4 8 1 16,-2-1-2-16,0 4 1 15,1-5 0-15,3-1-1 16,-1-8 0-16,2-5-2 0,0-5 1 16,4-20-1-16,0 0 1 15,0 0 0-15,9-24-1 16,-1-4 2-16,1-8-2 15,2-4-1-15,-1-10 1 16,4 1-1-16,-4-3 0 16,2 5 1-16,-5 6-1 15,0 9 0-15,-5 5 1 16,2 10 1-16,-4 17-1 15,0 0 1-15,0 0-1 16,6 20 0-16,-1 2 1 16,1 0-1-16,7 1 0 0,1-3 0 15,8-4 0-15,2-6 0 16,4-7 1-16,6-6-1 15,0-8 1-15,0-2-1 16,-1-5 1-16,-1 0 0 16,-7-3 0-16,-4 5 0 15,-7 2 0-15,-4 4 0 16,-10 10-1-16,0 0 1 15,-3 22-1-15,-6 5 3 16,-4 11-2-16,-3 10 1 16,1 6-2-16,1 1 0 15,7 5-3-15,-1-9-3 16,17 6-24-16,-8-20-8 15,16 5 0-15,-3-20-1 16</inkml:trace>
  <inkml:trace contextRef="#ctx0" brushRef="#br0" timeOffset="18289.0461">18466 3622 40 0,'0'0'33'15,"-5"-16"1"-15,5 16-2 16,-9 17-17-16,3 13 8 16,-8 1-18-16,5 12-2 15,-3 5 0-15,3 10-1 16,0 1 0-16,1 3 0 15,1-2-1-15,2-2 1 16,3-9-2-16,3-8 1 16,-1-10 0-16,5-10 0 15,-5-21-1-15,0 0 1 0,14-10 1 16,-5-13-1-16,-3-14 0 15,2-8 0-15,0-10 1 16,1-8-2-16,0-7 2 16,1 1-2-16,-1 1 1 15,1 8 0-15,0 5-2 16,-1 12 2-16,-2 10-2 15,6 12 2-15,-2 12 0 16,2 11-1-16,-2 13 1 16,2 7 0-16,3 11 0 15,1 9 0-15,1 8 1 16,-3 6-2-16,-1 6-2 15,-1 4 2-15,-3 1-3 16,0-6-1-16,-2 1-3 0,-11-20-12 16,8 6-18-16,-10-19 0 15,7-7 1-15,-2-22-1 16</inkml:trace>
  <inkml:trace contextRef="#ctx0" brushRef="#br0" timeOffset="18478.0569">18482 3915 97 0,'0'0'36'16,"-14"-7"-1"-16,14 7 2 16,12 6-35-16,6-5-2 15,7 4-2-15,1-9-10 16,12 13-23-16,-2-5-1 0,10 10 1 15,-8-2-3-15</inkml:trace>
  <inkml:trace contextRef="#ctx0" brushRef="#br0" timeOffset="18972.0851">18479 4761 69 0,'1'-23'36'0,"2"9"-1"16,-6 2 1-16,3 12-29 15,0 0-2-15,0 0-1 16,-5 17 0-16,3 3-1 16,-5 6-2-16,2 9 1 15,-2 5-2-15,0 10 1 16,-2 3 2-16,1 3-2 0,-3 1 1 15,6-1-1-15,0-5 1 16,4-5-1-16,3-9 1 16,10-8-1-16,6-15 0 15,8-11 1-15,6-12-2 16,6-8 0-16,5-5-1 15,0-9-3-15,8 12-9 16,-17-10-23-16,3 18-2 16,-13 0 0-16,-2 18-1 15</inkml:trace>
  <inkml:trace contextRef="#ctx0" brushRef="#br0" timeOffset="19514.1161">18401 5958 63 0,'1'-27'34'15,"3"10"0"-15,-4-1-1 16,0 18-18-16,3-16-5 15,-3 16-2-15,0 0-3 16,0 0-1-16,1 11-1 16,0 4-1-16,-3 4 0 15,0 10 0-15,-5 3-1 16,3 10 1-16,-1 0-1 15,1 5 1-15,2-2-2 16,1-1 2-16,3-6-2 16,7-4 1-16,7-10 0 15,8-10 0-15,7-10-1 16,6-9 0-16,7-6-1 0,3-9-4 15,14 8-16-15,-14-15-16 16,11 12 0-16,-13-1 0 16,0 13-3-16</inkml:trace>
  <inkml:trace contextRef="#ctx0" brushRef="#br0" timeOffset="19912.1389">18552 6834 97 0,'-2'-18'37'16,"2"18"0"-16,-2-16-1 16,2 16-30-16,-2 12-2 15,-1 8-1-15,-2 8 0 16,2 10-1-16,-5 7-1 0,4 6-1 15,-1 8-2 1,3-5-5-16,9 7-23 0,-4-17-7 16,7 1 1-16,-3-13-3 15</inkml:trace>
  <inkml:trace contextRef="#ctx0" brushRef="#br0" timeOffset="20749.1868">18462 8111 61 0,'-2'-19'35'0,"2"5"-1"16,-2-2 0-16,2 16-10 15,-12-7-17-15,12 7-2 16,-8 14-2-16,5 7 1 15,-4 7-2-15,1 8-1 16,-2 7 0-16,2 0-1 16,-2 4 1-16,1 1 0 15,0-4-1-15,3-5 2 16,0-8-2-16,3-7 1 15,-3-9 0-15,4-15 1 16,0 0-2-16,8-23 1 16,-3-3 0-16,0-10-1 15,-1-4 1-15,2-8-1 16,2-1 0-16,-2-5 0 0,2 2 0 15,-3 4 1-15,-1 10-2 16,1 6 2-16,0 10-1 16,-5 22 1-16,0 0-1 15,13 14 1-15,-8 14-1 16,5 6 0-16,4 5 1 15,1 6-2-15,5 3 2 16,4-4-3-16,3-6 2 16,3-2 0-16,1-8 1 15,1-5-1-15,-2-9 1 16,-2-8-1-16,-5-12 1 15,0-7 0-15,-7-10 0 16,-3-7-1-16,-4-8 1 16,-3-4-1-16,-2-7-1 15,-3-3 0-15,-1 4-2 0,-5 1-5 16,10 15-17-16,-13 1-11 15,3 14-2-15,-3 5 0 16,8 12 0-16</inkml:trace>
  <inkml:trace contextRef="#ctx0" brushRef="#br0" timeOffset="21183.2116">18585 9142 93 0,'-2'-19'35'16,"2"19"0"-16,0 0-3 16,-5 10-22-16,-3 12-5 15,5 14-1-15,-3 6-1 0,0 11-3 16,1 7 1-16,1 5-1 15,0 3-1-15,3-6 0 16,1-1-2-16,-1-15-5 16,10 5-11-16,-8-24-15 15,8-7-2-15,-9-20 0 16,11-5 1-16</inkml:trace>
  <inkml:trace contextRef="#ctx0" brushRef="#br0" timeOffset="21400.224">18400 9128 113 0,'0'0'37'0,"-16"0"1"16,16 0-3-16,13 11-33 15,11-11 0-15,12-6-1 16,6-4-1-16,12-2 0 15,5-2-4-15,11 7-6 16,-9-4-24-16,6 11-4 16,-15 1 1-16,-5 15-2 15</inkml:trace>
  <inkml:trace contextRef="#ctx0" brushRef="#br0" timeOffset="22398.2811">18406 10157 63 0,'0'-13'33'15,"0"13"0"-15,0-14 0 16,0 14-20-16,0 0-3 15,2 22-2-15,-9-3-4 16,7 14-1-16,-6 6-2 0,2 12 0 16,-3 9-1-16,0 5 0 15,-4 2-1-15,3-3 0 16,2-3 0-16,1-12-3 15,9-3-6-15,-7-20-24 16,12-8 1-16,-9-18-3 16,27-14 2-16</inkml:trace>
  <inkml:trace contextRef="#ctx0" brushRef="#br0" timeOffset="22624.294">18395 10182 99 0,'0'0'35'0,"0"0"-1"16,0 0 1-16,0 0-34 16,29-2-1-16,-2-7 1 15,4-4-1-15,5 0 0 16,0 0-3-16,6 2-4 15,-9-4-23-15,4 12-3 16,-12-1-1-16,-6 10-1 16</inkml:trace>
  <inkml:trace contextRef="#ctx0" brushRef="#br0" timeOffset="22834.306">18410 10519 89 0,'0'0'35'0,"15"0"-1"15,0-16 1-15,14 1-33 16,1-7-1-16,6-1 0 16,3 1-1-16,-5-2-3 15,9 15-13-15,-15-4-18 16,-4 12 0-16,-24 1-1 15,14 19 0-15</inkml:trace>
  <inkml:trace contextRef="#ctx0" brushRef="#br0" timeOffset="23015.3164">18462 10716 97 0,'22'-10'36'0,"4"-14"-1"15,10 2 1-15,4-7-34 16,4-1-3-16,8 9-7 15,-12-5-26-15,11 15 0 16,-13 1-1-16,0 16-2 16</inkml:trace>
  <inkml:trace contextRef="#ctx0" brushRef="#br0" timeOffset="23668.3537">18536 11264 77 0,'0'0'36'0,"-24"-8"0"16,7 11 1-16,-6 0-32 15,2 6-1-15,-6 1-1 16,5 5 0-16,0 1-2 15,6 3 0-15,4 2 0 16,5-1 0-16,7-1-1 16,5 2 0-16,8-5 0 15,5-4 0-15,7-1 0 16,4-1 0-16,1-3 1 15,2 0-1-15,-3 1 0 0,-1 0 1 16,-5 4-1-16,-7 3 1 16,-8 3-1-16,-6 4 1 15,-8 5-1-15,-7 0 2 16,-7 1-1-16,-1-2 1 15,-1 1-3-15,2-7 1 16,6-2-5-16,-4-15-15 16,18-3-17-16,0 0-1 15,14-1 0-15,-2-11-2 16</inkml:trace>
  <inkml:trace contextRef="#ctx0" brushRef="#br0" timeOffset="24104.3787">18486 12399 82 0,'0'0'34'0,"-9"22"2"15,-7 1-6-15,8 10-26 16,-6 5-2-16,10 5-1 16,-2 3 0-16,2 2-1 15,4 0 0-15,3-5-3 16,5-2 0-16,-2-12-6 15,12 2-20-15,-8-16-5 16,4-3-1-16,-3-15 0 16</inkml:trace>
  <inkml:trace contextRef="#ctx0" brushRef="#br0" timeOffset="24314.3907">18331 12466 86 0,'-15'-13'38'0,"-3"1"0"16,18 12-1-16,-11-2-31 15,11 2-3-15,25-2-1 16,5-3 0-16,7-2-1 16,10-3-2-16,7-1 0 15,2-2-5-15,15 6-27 16,-14-6-5-16,3 16 0 15,-20 1 0-15</inkml:trace>
  <inkml:trace contextRef="#ctx0" brushRef="#br0" timeOffset="24740.4151">18499 13403 80 0,'0'0'38'0,"-9"-17"-1"15,9 17-2-15,0 0-31 16,-9 10 0-16,3 3-2 16,3 12 1-16,-1 6-1 15,-3 13-1-15,3 7-1 16,-1 7 0-16,0 5-2 15,-2-3-2-15,13 8-8 16,-10-16-23-16,16 1-2 16,-5-15-2-16,9 0 1 15</inkml:trace>
  <inkml:trace contextRef="#ctx0" brushRef="#br0" timeOffset="25359.4505">18407 15638 51 0,'3'-13'34'16,"-5"-6"0"-16,2 19-6 15,-5-19-19-15,5 19-4 16,0 0 0-16,0 0 0 15,-7 23-1-15,5 5-2 16,-4 8-1-16,4 6 1 16,-3 8-2-16,3 2 1 15,-2 3-1-15,2-3-1 16,4-4-1-16,-2-11-3 15,10 1-9-15,-10-20-19 16,15-2-2-16,-15-16-2 16,28-7 2-16</inkml:trace>
  <inkml:trace contextRef="#ctx0" brushRef="#br0" timeOffset="25591.4637">18409 15654 64 0,'0'0'37'0,"-13"-14"-1"15,13 14 0-15,0 0-33 16,15-16-1-16,2 2-2 16,6-3 1-16,6-4-1 15,2-1 1-15,4 1-4 16,0-2 0-16,6 15-14 15,-15-9-17-15,6 14-2 0,-16-4 0 16,3 16 1-16</inkml:trace>
  <inkml:trace contextRef="#ctx0" brushRef="#br0" timeOffset="25824.4771">18484 15736 62 0,'0'0'36'15,"0"0"-1"-15,0 0-2 16,15-14-31-16,0 2 1 16,7 0-2-16,1-2 0 15,0 0-1-15,1 0-1 0,3 5-3 16,-5-5-2-16,2 17-6 15,-11-13-19-15,6 17-5 16,-19-7 3-16,10 22-2 16</inkml:trace>
  <inkml:trace contextRef="#ctx0" brushRef="#br0" timeOffset="26012.4878">18509 15973 65 0,'0'0'37'16,"-5"20"0"-16,5-20 0 15,12-8-33-15,3-2-1 16,7-3-2-16,3-3-1 16,2-7-8-16,13 7-27 0,-12-11-1 15,9 11-2-15,-9-5 0 16</inkml:trace>
  <inkml:trace contextRef="#ctx0" brushRef="#br1" timeOffset="38387.1956">12377 13499 47 0,'0'0'32'16,"0"-12"1"-16,0 12-1 15,-8-12-26-15,8 12-1 0,-2-11-1 16,2 11 0-16,0 0 0 16,-1-10 1-16,1 10-2 15,0 0 0-15,-1 14-1 16,1 3 0-16,-5 7 0 15,1 7 0-15,1 6-2 16,-4 6 1-16,-1 3 0 16,-3 0 0-16,2-2 0 15,0-6 0-15,1-6-1 16,2-8 1-16,0-7 0 15,6-17 1-15,0 0-1 16,3-17-1-16,2-9 1 16,3-9 0-16,2-6 0 15,1-8-1-15,2-1 1 0,-1-5-1 16,-3 4 0-16,0 3 0 15,2 7 0-15,-6 4 0 16,3 9 0-16,-3 6 1 16,0 10-1-16,-5 12 0 15,0 0 0-15,14 10 0 16,-11 6 0-16,3 6 1 15,1 6-1-15,4-3 0 16,1-2 0-16,4-2 1 16,2-10-1-16,5-6 1 15,5-11-1-15,2-8 1 16,3-5 0-16,2-8-1 15,0-3 0-15,0-1 1 16,-6 2 0-16,-1 5-1 0,-4 9 1 16,-5 13-1-16,-6 10 0 15,-7 13 1-15,-6 17-1 16,-7 11 0-16,-2 10-1 15,-5 5 1-15,1 2-1 16,-1-7-1-16,6-2-3 16,2-23-18-16,18 2-15 15,1-23 1-15,15-6-2 16,4-19 1-16</inkml:trace>
  <inkml:trace contextRef="#ctx0" brushRef="#br1" timeOffset="39069.2346">13451 13395 46 0,'-10'-6'32'0,"-9"-2"3"16,5 7-2-16,-9-5-25 16,9 13 0-16,-9-5 0 15,6 13-2-15,-8 0-1 16,7 12-1-16,-3 4-1 15,4 7-1-15,3 5 0 16,2 4 0-16,7 2-1 0,8-1 1 16,7-3-2-16,9-7 2 15,5-9-2-15,11-10 1 16,6-15 0-16,6-12 0 15,1-14 0-15,2-12-1 16,-6-9 1-16,-3-9 0 16,-11-4-1-16,-10 0 0 15,-17 2 0-15,-11 2-2 16,-16 8 1-16,-10 8-1 15,-8 12-1-15,-5 9-1 16,4 17-5-16,-8-1-26 16,20 19-1-16,4 0-1 15,17 7 1-15</inkml:trace>
  <inkml:trace contextRef="#ctx0" brushRef="#br1" timeOffset="39735.2727">15081 13451 42 0,'-6'-21'34'16,"6"21"0"-16,-7-15 0 15,7 15-22-15,0 0-2 16,0 0-1-16,0 0-2 16,-9 23-2-16,7-4-2 15,-2 10 0-15,2 9-1 16,-2 9 0-16,-1 6-1 15,0 7 0-15,-1 2-1 16,0-3 1-16,5-2-3 0,-1-11 1 16,5-6-4-1,-3-20-4-15,18 0-24 0,-18-20-3 16,22-14 0-16,-12-10-1 15</inkml:trace>
  <inkml:trace contextRef="#ctx0" brushRef="#br1" timeOffset="39952.2851">14929 13424 71 0,'-21'-12'37'16,"-1"1"-1"-16,13 10 0 15,-1-4-29-15,10 5-2 16,0 0-2-16,24-3 0 15,1-1-1-15,11 1-1 0,8-3 0 16,10-6-2-16,9 7-6 16,-5-14-27-16,14 9-3 15,-7-4 2-15,2 7-5 16</inkml:trace>
  <inkml:trace contextRef="#ctx0" brushRef="#br1" timeOffset="40403.3109">15918 13307 57 0,'0'0'35'16,"0"0"0"-16,-5 19 0 15,-10-10-24-15,9 16-3 16,-8 1-3-16,5 11-2 0,-5 3 0 16,5 7-1-16,-2 2-1 15,2 4 0-15,3 1-1 16,0-1 0-16,4-2-2 15,1-11-2-15,8-1-3 16,-8-23-15-16,16 4-12 16,-15-20-2-16,25-1 0 15,-13-19 0-15</inkml:trace>
  <inkml:trace contextRef="#ctx0" brushRef="#br1" timeOffset="40587.3214">15912 13581 70 0,'-20'-15'36'16,"20"15"-1"-16,-13 9 0 15,18 2-28-15,-5-11-3 0,25 12-1 16,1-13-1-16,7-6-1 16,7-7-3-16,4-13-3 15,11 4-17-15,-6-18-12 16,3 5-2-16,-10-9 0 15,-3 8 0-15</inkml:trace>
  <inkml:trace contextRef="#ctx0" brushRef="#br1" timeOffset="40753.3309">16275 13222 77 0,'-23'31'37'0,"7"16"-1"16,-6 1 2-16,7 14-33 15,0 4-1-15,2 3-4 0,6 7-7 16,0-15-30-16,11 1 1 15,-6-14-2-15,15-7-1 16</inkml:trace>
  <inkml:trace contextRef="#ctx0" brushRef="#br1" timeOffset="50962.9149">16943 11360 39 0,'1'-16'31'16,"-1"16"0"-16,-5-15 1 15,-3 2-22-15,8 13-2 16,-9-17-2-16,9 17 0 16,-7-14-1-16,7 14 0 0,-12-8-2 15,12 8 0-15,-17 8 0 16,5 6-1-16,-3 4 0 15,-2 10 0-15,-4 3-1 16,-2 7 0-16,2 2 0 16,3 2 0-16,6-2 0 15,7-2 0-15,7-6-1 16,11-5 1-16,10-6-1 15,6-10 1-15,10-10-1 16,7-10 0-16,-3-8 0 16,2-8 0-16,-6-14 1 15,-2-6-2-15,-10-5 2 16,-6-4-2-16,-14 0 2 0,-10 4-1 15,-10 4-1-15,-9 10 0 16,-9 13 1-16,-9 12-2 16,-4 17 0-16,-6 10-3 15,5 22-10-15,2-6-20 16,15 10 1-16,9-7-2 15,17 2 0-15</inkml:trace>
  <inkml:trace contextRef="#ctx0" brushRef="#br1" timeOffset="51490.9451">17762 11286 61 0,'-16'-9'35'0,"16"9"-1"16,-20-5 0-16,20 5-25 15,-13 3-5-15,13-3 0 16,-12 18-1-16,11-1 0 16,-5 7-1-16,3 10 0 15,-1 6-1-15,0 6 0 16,-2 5 0-16,0 1 1 15,-2 0-2-15,0-5 0 16,7-2-3-16,-7-16-6 16,16 2-14-16,-8-31-13 15,10 13 3-15,-1-26-5 16,9-5 5-16</inkml:trace>
  <inkml:trace contextRef="#ctx0" brushRef="#br1" timeOffset="51690.9565">17728 11304 69 0,'-6'-10'34'0,"1"0"0"16,5 10 0-16,7-17-27 16,7 10-4-16,6-2-1 15,7 0 0-15,3-2-1 16,3-2-1-16,4 2-2 15,-6-1-8-15,6 5-23 16,-12-1 0-16,1 7-2 0,-10-1 0 16</inkml:trace>
  <inkml:trace contextRef="#ctx0" brushRef="#br1" timeOffset="51901.9686">17757 11503 77 0,'-7'15'35'15,"7"-15"-2"-15,0 0 0 16,21-10-31-16,2-1-1 16,6-5 0-16,5-4-2 15,4 5-2-15,-5-7-5 16,13 11-23-16,-21-2-2 0,-1 11-1 15,-24 2 0-15</inkml:trace>
  <inkml:trace contextRef="#ctx0" brushRef="#br1" timeOffset="52074.9785">17650 11740 82 0,'-10'21'37'0,"10"-21"-3"16,20 9-1-16,9-19-30 15,16-5-3-15,13-2-1 16,5-15-17-16,16 12-15 15,-1-8-2-15,3 8 0 16,-6-2-1-16</inkml:trace>
  <inkml:trace contextRef="#ctx0" brushRef="#br1" timeOffset="52864.0236">19532 11301 60 0,'-12'-14'34'0,"2"7"-1"16,-9-2 1-16,3 10-23 15,-9-3-3-15,5 7-2 16,-7 2-2-16,6 7-1 16,-6 7 0-16,5 7-1 15,-4 6-1-15,6 5 1 16,2 5-1-16,6 1 0 15,4 0 0-15,9-1 0 16,8-6 0-16,11-9 0 16,10-9-1-16,10-12 1 0,8-14 0 15,7-9-1-15,1-13 1 16,0-6-1-16,-6-11 1 15,-8-6-1-15,-9 1 0 16,-14 0 0-16,-16 2 0 16,-16 7-1-16,-12 7 0 15,-12 11-1-15,-7 9 0 16,-8 10-1-16,4 13-2 15,0-3-13-15,15 16-18 16,8-4 1-16,16 11-2 16,14-6 1-16</inkml:trace>
  <inkml:trace contextRef="#ctx0" brushRef="#br1" timeOffset="53763.0751">20239 11372 52 0,'3'-13'31'16,"-3"13"2"-16,-4-14-3 0,4 14-18 16,0 0-4-16,0 0 0 15,-13 2-3-15,10 12 0 16,-6 3-1-16,2 11-1 15,0 4-1-15,2 6 0 16,-1 1-1-16,3 3 1 16,2 1-2-16,0-4 3 15,-1-4-2-15,4-5 1 16,-2-8-1-16,1-2 2 15,0-9-2-15,-1-11 2 16,0 0-2-16,0 0-2 16,6-28 2-16,-4 5-2 15,-1-9 1-15,-1-7-2 16,2-6 2-16,-2-7-2 0,0-2 2 15,3 0 0-15,1-1 0 16,6 3 0-16,0 4 0 16,5 7 0-16,5 8 0 15,7 5 0-15,1 11 0 16,3 5 0-16,0 7 1 15,-1 5-1-15,0 7 0 16,-4 5 0-16,-6 4 0 16,-6 7 1-16,-8 4-1 15,-8 3 1-15,-11 2-1 16,-7 4 0-16,-9-2 0 15,-4 1 1-15,-3-3-1 16,-1-3 1-16,0-5-2 16,4-8 0-16,9-2-3 15,4-14-3-15,20 0-27 0,1-10-2 16,18-3 0-16,4-9-2 15</inkml:trace>
  <inkml:trace contextRef="#ctx0" brushRef="#br1" timeOffset="54213.1008">21056 11240 75 0,'13'-8'34'0,"-13"8"-1"16,-5 20 1-16,-5 1-30 16,2 8-1-16,-3 4-2 15,1 9 0-15,-3 2 0 0,3 3 0 16,-1 0-1-16,5-3-1 15,3-1 0-15,-1-10-3 16,14 2-5-16,-8-20-10 16,17 2-12-16,-9-12 0 15,10-4-2-15,-5-9 1 16</inkml:trace>
  <inkml:trace contextRef="#ctx0" brushRef="#br1" timeOffset="54382.1105">21115 11525 65 0,'-6'-20'33'0,"3"10"0"16,-5-4-3-16,8 14-17 15,0 0-6-15,0 0-3 16,12-11-2-16,4 7-2 0,7-3-2 16,1-10-4-16,15 5-25 15,-4-12-2-15,14 0 0 16,-6-8-1-16</inkml:trace>
  <inkml:trace contextRef="#ctx0" brushRef="#br1" timeOffset="54576.1216">21493 11138 90 0,'-23'27'35'0,"-11"0"0"16,10 13 2-16,-8 3-34 15,12 1-1-15,3 1 0 16,6 1-2-16,7-2-1 0,3-7-7 15,13 2-27-15,-2-11-1 16,14-1 0-16,1-14-2 16</inkml:trace>
  <inkml:trace contextRef="#ctx0" brushRef="#br1" timeOffset="55532.1762">22038 11344 61 0,'0'0'33'15,"-14"-3"0"-15,14 3-1 16,-17 9-23-16,15 6-1 0,-8 3-3 15,6 8-1-15,-3 2 0 16,-1 9-2-16,-3 0 0 16,2 4 1-16,-1-3-2 15,-2 0 3-15,1-7-2 16,1-4 1-16,1-6-2 15,4-7 2-15,5-14-2 16,0 0 0-16,0 0 0 16,0 0-1-16,-5-32 0 15,9 5-1-15,2-10 2 16,2-9-2-16,3-7 2 15,2-3-1-15,4-2 1 16,1 0 0-16,2 6-1 0,0 6 1 16,-2 8 0-16,1 9-1 15,-1 14 0-15,-2 7 1 16,4 10-1-16,-1 11 1 15,-2 7-1-15,3 6 1 16,-1 7-1-16,0 11 1 16,-2 6-1-16,-2 1 1 15,-1 3-2-15,-6-1 0 16,2-5-1-16,-7-4 2 15,1-5-4-15,-6-13-2 16,7 0-7-16,-5-26-23 16,-8 14 2-16,8-14 0 15,-6-15 0-15</inkml:trace>
  <inkml:trace contextRef="#ctx0" brushRef="#br1" timeOffset="55699.1858">22174 11553 64 0,'-19'-17'34'0,"-7"-4"-1"16,9 13 1-16,-9-6-16 15,15 17-7-15,-4-4-4 16,15 1-3-16,0 0-2 15,0 0-1-15,32 8-3 16,-2-21-5-16,20 8-28 16,1-11-1-16,15 4 0 15,2-7-2-15</inkml:trace>
  <inkml:trace contextRef="#ctx0" brushRef="#br1" timeOffset="56341.2225">23070 11201 73 0,'-9'-17'36'16,"9"17"-2"-16,-15-17 3 15,15 17-27-15,-18-15-4 16,18 15-1-16,-25-8-1 16,7 13-1-16,-5 3-1 15,-2 10 1-15,-5 9-2 16,-6 7 1-16,-4 9 0 15,-1 7-1-15,-5 5 1 16,10-1-1-16,2-1 0 16,10-4 0-16,9-7 0 15,15-6-1-15,15-14 0 0,13-9 1 16,11-13-1-16,12-9 1 15,7-8-1-15,-1-5 1 16,-2-4 0-16,-2-1-1 16,-12 3 1-16,-8 3 0 15,-10 7-1-15,-13 9 1 16,-10 5-1-16,-4 20 1 15,-9 5-1-15,-3 7 2 16,1 3-2-16,0 3 1 16,6 1-4-16,5-7-1 15,19 4-16-15,5-25-18 16,22 1 0-16,6-18-3 15,20-2 0-15</inkml:trace>
  <inkml:trace contextRef="#ctx0" brushRef="#br1" timeOffset="57062.2638">23578 11280 57 0,'3'-15'34'0,"-3"15"0"15,11-23 0-15,-1 18-20 16,-11-5-5-16,1 10-1 15,0 0-2-15,0 0-1 16,0 0-1-16,1 12 0 16,-9 4-1-16,1 9-1 15,-2 3 0-15,1 9-1 0,-3 1 0 16,6 6 0-16,1-4 0 15,4-1-1-15,7-4 0 16,2-6 0-16,8-10 0 16,6-7 1-16,3-11 0 15,4-9-1-15,4-10 1 16,1-7 0-16,-3-7 0 15,1-6 0-15,-1-5 0 16,-6-1 0-16,-2 2-1 16,-2 1 1-16,-6 8 0 15,-2 4-1-15,-4 9 1 16,-10 20 0-16,0 0 0 15,0 0 0-15,-4 35-1 16,-8 3 1-16,-2 8-1 0,-4 6 1 16,5 6-2-16,1-3 0 15,7-1-2-15,1-11-3 16,23 3-21-16,-7-25-12 15,22-2 1-15,1-15-4 16,17-2 3-16</inkml:trace>
  <inkml:trace contextRef="#ctx0" brushRef="#br1" timeOffset="57669.2985">24747 11152 71 0,'-11'-11'36'16,"11"11"0"-16,-22-2 1 15,22 2-25-15,-37 11-5 0,12 0-1 16,-8 1 0-16,0 5-2 15,-1 0-1-15,2 7 0 16,3-5-1-16,9 4 0 16,7-1-2-16,13-3 1 15,10-3-1-15,10-2 0 16,11-3-1-16,8 2 1 15,0-1 0-15,4 2 0 16,-5 1 1-16,-3 6-1 16,-8 1 1-16,-11 4-1 15,-15 3 1-15,-7 0 0 16,-13 5-1-16,-10-1 3 15,-5 0-2-15,-6 1 1 0,1-4-1 16,2-1 1-16,7-7-3 16,2-6 0-16,13-4-4 15,0-16-16-15,15 4-16 16,7-12-5-16,11 1 3 15,-5-13-4-15</inkml:trace>
  <inkml:trace contextRef="#ctx0" brushRef="#br1" timeOffset="62520.576">12455 9109 56 0,'3'-12'32'15,"-3"12"0"-15,5-19 0 16,-5 19-25-16,5-15-1 16,-5 15 0-16,0 0-1 15,0 0-1-15,0 0 0 16,5 24-1-16,-8-5-1 15,1 10 1-15,-7 5-2 16,4 5 1-16,-8 5-1 16,-1 0 0-16,0-1 0 15,1-1 0-15,1-2 0 16,4-6 1-16,2-7-1 15,10-6 0-15,7-9 1 0,7-8-1 16,12-8 0-16,8-8 0 16,6-5 0-16,5-6-1 15,1 1-1-15,1-2-2 16,2 11-7-16,-13-4-26 15,0 12 0-15,-14 0-1 16,2 12-1-16</inkml:trace>
  <inkml:trace contextRef="#ctx0" brushRef="#br1" timeOffset="63226.6163">13452 9079 65 0,'-10'-5'33'0,"10"5"0"15,-20 21-1-15,11 0-24 16,-5 1-4-16,4 9-1 15,-2 3 0-15,2 9 0 16,-2 3-1-16,3 4 0 16,-5-2 0-16,1 4 0 15,4-8 0-15,-1-4 0 16,0-11-1-16,7-6 2 15,3-23-1-15,-2 10-1 16,7-23 1-16,5-13-1 16,4-12-1-16,1-7 1 15,1-9 1-15,-1-6-2 0,2-2 2 16,-2-2-1-16,0 4 0 15,0 5 0-15,0 9 0 16,-1 7-1-16,1 9 0 16,3 9 1-16,0 8-1 15,-1 12 0-15,4 9 0 16,1 11 0-16,0 8 1 15,-2 11-1-15,1 11 0 16,-6 10 0-16,-1 5 0 16,-5 3-1-16,0 0 0 15,-5-4 0-15,-3-3-2 16,-2-14-2-16,5-2-7 15,-8-26-23-15,13-8 1 16,-11-20-2-16,9-5 0 16</inkml:trace>
  <inkml:trace contextRef="#ctx0" brushRef="#br1" timeOffset="63377.625">13536 9282 93 0,'-34'-10'35'0,"10"17"1"16,-3-2 0-16,17 7-31 15,4 1-4-15,6-13-3 16,33 20-6-16,1-27-28 15,26-1 1-15,7-12-1 16,19-2-1-16</inkml:trace>
  <inkml:trace contextRef="#ctx0" brushRef="#br1" timeOffset="64064.6643">15316 9021 60 0,'0'0'34'16,"-8"-20"0"-16,8 20 0 16,-32-16-19-16,15 20-4 15,-16-3-3-15,1 12-2 16,-7 2-1-16,2 10-2 15,-6 4 0-15,4 11 0 0,4 2-2 16,6 7 1-16,8-1-1 16,8 0 0-16,12-4 0 15,12-4 0-15,10-8-1 16,15-12 1-16,8-8-1 15,8-12 1-15,3-10 0 16,0-6-1-16,-2-7 1 16,-6-2-1-16,-7-2 1 15,-11 5 0-15,-13 2-1 16,-7 8 1-16,-9 12-1 15,0 0 0-15,-11 25 0 16,-2 4 0-16,-1 8-1 16,1 2-2-16,9 9-3 15,-4-17-21-15,20 7-11 0,1-21 3 16,20-6-4-16,4-18 1 15</inkml:trace>
  <inkml:trace contextRef="#ctx0" brushRef="#br1" timeOffset="64488.6885">15921 9042 71 0,'-4'-15'34'15,"4"15"0"-15,-11-6-2 16,7 23-18-16,-15-2-5 15,9 19-2-15,-6 5-3 16,5 11-1-16,-6 7-1 16,6 3 0-16,-1 1-1 15,4-2 0-15,7-1-2 16,1-13 0-16,6-6-2 15,1-17-3-15,16-1-17 0,-6-21-12 16,11-7 0-16,-6-15-1 16,3-5 2-16</inkml:trace>
  <inkml:trace contextRef="#ctx0" brushRef="#br1" timeOffset="64685.6998">15892 9075 90 0,'0'0'35'16,"-11"-4"-1"-16,11 4 1 15,11 1-31-15,9-2-2 16,7-4 0-16,7-3 0 16,3-1-2-16,4-4-1 15,4 6-5-15,-11-7-26 0,7 10-2 16,-9-3 1-16,0 7-3 15</inkml:trace>
  <inkml:trace contextRef="#ctx0" brushRef="#br1" timeOffset="64916.713">15963 9282 69 0,'-31'24'33'0,"11"-6"0"15,10-2 0-15,10-16-15 16,10 5-15-16,13-11 0 15,13-3 0-15,3-5 0 0,6-1-1 16,4-1-2-16,-2-1-2 16,-4 8-1-16,-10-8-7 15,-3 20-24-15,-19-1 0 16,-8 14 0-16,-15 2 0 15</inkml:trace>
  <inkml:trace contextRef="#ctx0" brushRef="#br1" timeOffset="65068.7217">15928 9586 96 0,'-32'23'34'0,"17"-2"2"15,15-21 1-15,12 3-32 16,18-15-3-16,15-9 0 16,17-4-4-16,6-13-7 15,19 6-25-15,0-8-1 16,14 4 0-16,-5 1-2 0</inkml:trace>
  <inkml:trace contextRef="#ctx0" brushRef="#br1" timeOffset="65434.7426">16992 9131 97 0,'5'-26'36'0,"4"15"1"16,-9-4-3-16,0 15-27 15,0 0 0-15,-6 25-2 16,-3 3-1-16,0 10 0 15,-2 9-3-15,-2 7 1 16,1 5-2-16,-1 1-2 16,2 2-2-16,-1-11-5 15,14 2-27-15,-7-18-2 16,14-3 0-16,1-18-2 15</inkml:trace>
  <inkml:trace contextRef="#ctx0" brushRef="#br1" timeOffset="66185.7856">17623 9206 89 0,'-10'-20'33'0,"2"7"1"16,-5 1 0-16,13 12-26 16,-12-3-2-16,12 3-2 15,-6 18-2-15,2 0 1 16,1 2-2-16,1 7 1 15,-3 7-1-15,0 4 1 16,-4 3-1-16,2 1-1 16,-2-2 1-16,-2-2-1 15,3-7 0-15,4-8 0 0,-1-10 1 16,5-13-1-16,0 0 1 15,22-28 1-15,-6-4-1 16,3-7 1-16,-1-7 0 16,2-4 0-16,-1 0-1 15,-3 2 0-15,-3 8-1 16,-2 6 1-16,-4 10 0 15,-2 10-1-15,-5 14 1 16,4 14-1-16,-3 9 0 16,2 11 1-16,1 4-1 15,6 6 0-15,2 1 0 16,6-3 0-16,3-3 0 15,2-9 1-15,1-7-1 16,0-8 1-16,0-9 0 0,-6-8 0 16,-2-11 0-16,-2-7-1 15,-3-8 1-15,-3-8 0 16,0-4-1-16,-1-4-1 15,2 1-2-15,-4-4-3 16,11 18-12-16,-9-8-18 16,12 16-4-16,-8-2 1 15,12 15-1-15</inkml:trace>
  <inkml:trace contextRef="#ctx0" brushRef="#br1" timeOffset="66703.8152">19269 9142 81 0,'-12'-13'33'0,"12"13"1"16,0 0-1-16,0 0-26 15,0 0 0-15,0 0-1 16,0 0-1-16,0 26 0 15,0-1-2-15,2 10 0 16,-6 6 0-16,0 4-1 16,-2 4-2-16,3-1 0 15,2-1-1-15,-5-10-3 16,11-1-2-16,-4-21-7 0,15-1-24 15,-6-18 1 1,14-4 1-16,-8-16-1 0</inkml:trace>
  <inkml:trace contextRef="#ctx0" brushRef="#br1" timeOffset="66920.8276">19333 9096 103 0,'-15'-12'35'15,"15"12"1"-15,-15-8-1 16,15 8-32-16,11-9-1 15,5 2-1-15,6-2 0 16,6-2-2-16,7-1-2 16,4-3-3-16,12 10-10 0,-9-7-19 15,4 7 0-15,-11-3 0 16,-3 9-2-16</inkml:trace>
  <inkml:trace contextRef="#ctx0" brushRef="#br1" timeOffset="67137.8401">19364 9270 98 0,'-15'22'35'16,"3"-12"-1"-16,12-10 1 15,15 6-33-15,7-15-1 16,9-6 1-16,12-5-1 15,3-3-1-15,3 0-1 16,3 5-1-16,-9-2-5 0,1 14-26 16,-20 1-1-16,-8 16 0 15,-22 1-1-15</inkml:trace>
  <inkml:trace contextRef="#ctx0" brushRef="#br1" timeOffset="67287.8486">19351 9505 96 0,'-21'30'34'0,"2"-16"1"16,23-1 0-16,-4-13-30 15,35-8-2-15,6-8 0 16,17-6-2-16,10 0-6 16,-4-15-27-16,17 10-3 15,-3-6 0-15,3 9-1 16</inkml:trace>
  <inkml:trace contextRef="#ctx0" brushRef="#br1" timeOffset="67794.8776">20382 9058 72 0,'0'0'33'0,"-5"-16"0"15,5 16 2-15,-23-2-26 16,8 14 0-16,-14-1-1 16,4 12 0-16,-11-3-2 15,5 10-1-15,3-4-1 16,6 4-1-16,8-4-1 15,11-6 0-15,14-3-2 16,12-4 1-16,9-5-1 16,7-1 0-16,3-1-1 15,2 1 2-15,-4 2-1 16,-7 5 0-16,-11 3 0 15,-10 7 1-15,-15 4-1 16,-11 4 1-16,-12 0 0 0,-4 3-1 16,-4-3 1-16,0-4-1 15,5-3-3-15,6-10-2 16,18 5-23-16,5-20-8 15,14-7-2-15,9-14-1 16,15 0-1-16</inkml:trace>
  <inkml:trace contextRef="#ctx0" brushRef="#br1" timeOffset="68222.9021">21218 9121 82 0,'0'0'36'0,"0"0"0"15,0 0 0-15,-3 14-21 16,-5 7-10-16,-4 7-2 0,3 9 0 16,-5 4-1-16,2 6 1 15,1 3-2-15,3 3 0 16,1-3 1-16,2-7-1 15,5-2-2-15,0-10-1 16,9-2-3-16,-9-29-10 16,20 22-21-16,-20-22 0 15,28-12 0-15,-19-10-3 16</inkml:trace>
  <inkml:trace contextRef="#ctx0" brushRef="#br1" timeOffset="68409.9128">21015 9178 107 0,'-25'-17'37'15,"15"15"2"-15,-1-2-1 16,11 4-33-16,19-5-2 16,8 1-1-16,12-3-1 15,11-6-2-15,11 0-4 16,0-12-26-16,20 5-7 15,-2-5 1-15,8 4-3 16</inkml:trace>
  <inkml:trace contextRef="#ctx0" brushRef="#br1" timeOffset="69551.9781">22071 9186 70 0,'3'-18'34'16,"0"-6"0"-16,2 11 1 15,-3-9-26-15,9 11-1 16,-7-3-1-16,-4 14-1 16,12-8-1-16,-12 8 0 15,5 18-2-15,-4 5 1 16,-4 4-2-16,0 13 0 15,-2 5-1-15,-1 3-1 16,-1 4-1-16,-2-2-1 16,7 4-3-16,-7-16-28 15,14 1-4-15,-1-16 1 0,15-6-3 16</inkml:trace>
  <inkml:trace contextRef="#ctx0" brushRef="#br1" timeOffset="70444.0292">22912 9120 55 0,'0'0'33'16,"0"0"-2"-16,-15-11 1 16,15 11-18-16,-12 1-4 15,12-1-2-15,-9 11-2 16,5 8-2-16,-6 0 1 15,1 14-1-15,-5-1-1 16,1 8 1-16,-3 0-2 16,2 2 1-16,0-5-2 15,5-2 1-15,2-12-1 16,3-4-1-16,4-19 1 15,6 12-1-15,5-20 1 16,1-9-1-16,3-8 1 16,3-5 0-16,-2-7 0 0,1-4-1 15,-3-1 1-15,-3 2-1 16,-2 2 1-16,-4 6-1 15,-1 9 0-15,-4 4 0 16,0 19 0-16,0 0 0 16,0 0 0-16,-4 27 0 15,5 3 0-15,3 3 0 16,1 5 0-16,5 1 0 15,3 1 0-15,5-5 1 16,-2-3-1-16,3-8 1 16,2-8-1-16,-3-7 1 15,3-11 1-15,-3-10-1 16,-1-10 0-16,0-8-1 0,-2-9 1 15,-1-2 0-15,-4-5-1 16,-1-2 0-16,-4 2 0 16,-3 5 0-16,-2 6-1 15,-1 7-1-15,-1 16-2 16,-2-4-4-16,4 16-28 15,0 0-2-15,20 26 0 16,-10-11-1-16</inkml:trace>
  <inkml:trace contextRef="#ctx0" brushRef="#br1" timeOffset="70761.0473">23720 9026 101 0,'0'0'36'15,"0"0"2"-15,-4 18-3 16,-6-3-32-16,2 12-1 15,-2 6 0-15,-2 6 0 16,1 7-1-16,1 2 0 16,2-3 0-16,3 0-2 15,5-5 0-15,-2-8-2 16,9-3-6-16,-7-18-26 15,17-1-1-15,-7-16-2 16,10 0 1-16</inkml:trace>
  <inkml:trace contextRef="#ctx0" brushRef="#br1" timeOffset="70981.0599">23679 9060 103 0,'0'0'37'0,"-21"-11"0"16,21 11 0-16,1-11-35 15,15 2-1-15,7-1-1 16,6-1 1-16,8 3-2 16,2-2-1-16,5 5-1 15,-6-4-4-15,7 15-19 16,-17-8-11-16,0 8 1 0,-19-1-2 15,-2 9 2-15</inkml:trace>
  <inkml:trace contextRef="#ctx0" brushRef="#br1" timeOffset="71181.0713">23669 9245 73 0,'-26'26'37'16,"5"-10"-1"-16,12 2 1 16,9-18-15-16,0 0-18 15,27-4-1-15,5-3-1 16,4-5 0-16,5 1-1 15,2 0-2-15,-3-3-1 16,0 9-3-16,-16-7-11 0,1 19-20 16,-25-7-1-1,2 19 0-15,-20-4 1 0</inkml:trace>
  <inkml:trace contextRef="#ctx0" brushRef="#br1" timeOffset="71340.0804">23622 9489 103 0,'-33'31'38'0,"0"-11"1"15,18 7-5-15,15-27-24 16,-3 13-4-16,20-15-4 15,13-4 1-15,5-5-2 16,5-2-3-16,8 2-4 16,-7-14-26-16,11 16-8 15,-12-8 0-15,2 11 1 16</inkml:trace>
  <inkml:trace contextRef="#ctx0" brushRef="#br1" timeOffset="73654.2128">15896 5961 85 0,'6'-27'36'0,"-6"-2"-3"16,3 12-4-16,-9-6-23 15,9 9 2-15,-9-1-5 0,6 15 2 16,0-11-2-16,0 11-1 16,9 11 0-16,-1 5-3 15,3 11 4-15,1 10-5 16,3 5 4-16,1 10-3 15,-1 1 2-15,3 4-2 16,-3-5 1-16,-1-4 1 16,-1-8-1-16,1-8 1 15,1-12 0-15,0-8 0 16,3-13 0-16,-1-9 0 15,1-11 1-15,0-5-1 16,-3-12 1-16,3-6-1 16,-3-4 0-16,-1-5 0 15,1-1-1-15,1-1 1 0,1 7-3 16,2-4 0-16,3 18-6 15,-4-9-25-15,11 23-6 16,-2-4 3-16,6 19-2 16</inkml:trace>
  <inkml:trace contextRef="#ctx0" brushRef="#br1" timeOffset="74017.2335">16943 5811 95 0,'-2'-13'36'0,"2"13"0"15,0 0 1-15,0 0-33 16,0 0 1-16,-5 30-3 15,0-1 2-15,0 9-5 16,2 8 3-16,1 4-4 16,-2 7 2-16,3 0-3 15,4 6-8-15,-8-11-25 16,12 0-1-16,-4-14 0 15,11-1-2-15</inkml:trace>
  <inkml:trace contextRef="#ctx0" brushRef="#br1" timeOffset="74600.2669">17665 5786 83 0,'-20'-10'35'0,"20"10"0"16,-16-7 1-16,16 7-30 15,-9-1-1-15,9 1-1 16,-7 13 0-16,5 1-3 0,-4 4 3 16,0 10-4-16,-4 4 3 15,1 11-3-15,-8 6 3 16,2 7-3-16,-2-1 2 15,0 3 0-15,5-5-1 16,4-6 0-16,10-9 0 16,11-13 0-16,14-14 0 15,14-12 0-15,11-14 0 16,6-8-1-16,8-7-1 15,0-4-2-15,2 4-4 16,-15-3-28-16,6 15-3 16,-18-1 0-16,-2 16-2 15</inkml:trace>
  <inkml:trace contextRef="#ctx0" brushRef="#br1" timeOffset="75187.3005">19600 5717 83 0,'0'0'35'16,"-23"-5"1"-16,13 17-1 15,-10 0-29-15,7 12 1 16,-2 4 0-16,2 9-3 15,-1 9 1-15,6 7-3 16,0 6 1-16,4-1-2 16,4 5-1-16,3-5-4 15,10 6-8-15,-10-18-24 16,18 0-2-16,-10-12 1 15,14-7-1-15</inkml:trace>
  <inkml:trace contextRef="#ctx0" brushRef="#br1" timeOffset="78389.4836">14499 3559 29 0,'5'-11'29'0,"-5"11"4"16,4-17-2-16,-4 17-8 15,-12-10-9-15,12 10 0 16,-21-5-6-16,7 12-1 15,-15-3 0-15,1 11-3 0,-5 4 0 16,-2 4-2-16,-2 4 0 16,5 2-1-16,4-1 1 15,6 2-2-15,10-4 0 16,10-6 0-16,15-4 0 15,10-5-1-15,9-5 1 16,10-3 0-16,4-3 0 16,2 0 0-16,-3 0 1 15,-5 2-1-15,-7 5 0 16,-11 4 1-16,-15 7-1 15,-11 6 1-15,-11 4-1 16,-8 2 0-16,-3 1 0 16,-3 0-1-16,2-2-1 15,1-7-4-15,22 6-15 0,4-28-15 16,9 19 1-16,11-22-2 15,12 0 1-15</inkml:trace>
  <inkml:trace contextRef="#ctx0" brushRef="#br1" timeOffset="79313.5365">16157 3551 86 0,'1'-17'33'16,"-1"17"1"-16,0 0 0 16,0 0-28-16,-17 2 0 15,17-2-2-15,-14 20 0 16,6-4-2-16,-3 4 2 15,2 8-2-15,-5 4 1 0,3 6-1 16,-5 2-1-16,3 4 2 16,1-5-2-16,5 4 1 15,3-8-1-15,7-3 0 16,7-9 0-16,9-9-1 15,5-8 1-15,8-6-1 16,1-6-1-16,5-6-1 16,4 4-3-16,-4-12-7 15,6 15-24-15,-12-8-2 16,2 13 1-16,-7-4-2 15</inkml:trace>
  <inkml:trace contextRef="#ctx0" brushRef="#br1" timeOffset="83911.7995">15123 3703 36 0,'0'-12'30'0,"0"12"2"16,0 0-2-16,-15-10-8 15,15 10-5-15,-15 4-9 16,15-4-3-16,-13 6-1 15,8 6 1-15,-3 0-2 0,2 12 1 16,-3 3-1-16,3 11 0 16,-4 7-1-16,-2 9 1 15,1 2-2-15,-2 4 0 16,1-7-1-16,5-4 1 15,2-9 0-15,0-9 0 16,5-15 0-16,0-16 0 16,12-11 0-16,0-16 1 15,2-11-1-15,5-11 0 16,-3-7 1-16,2-5 0 15,-4-4-1-15,1-1 0 16,-2 2 0-16,1 5 0 16,-1 2-1-16,2 7 1 15,0 2-2-15,5 7 2 16,0 3-2-16,6 8 2 0,-3 7 0 15,4 9 0-15,-2 9 0 16,0 13 0-16,-2 11 0 16,-4 12 0-16,-1 14 0 15,-2 12 0-15,-3 11 0 16,-4 7-1-16,0 3 0 15,-4 0-1-15,0 0 0 16,-1-9-1-16,-2-6-1 16,0-15-2-16,5-2-14 15,-11-27-17-15,11-1-1 16,-7-18-1-16,0 0 0 15</inkml:trace>
  <inkml:trace contextRef="#ctx0" brushRef="#br1" timeOffset="84087.8095">15230 3917 107 0,'-18'3'38'16,"-1"-9"0"-16,19 6-1 16,0 0-33-16,14-11-3 15,18-2-3-15,7-14-10 16,19 10-22-16,-3-16-4 15,11 10 0-15,-1-8-2 16</inkml:trace>
  <inkml:trace contextRef="#ctx0" brushRef="#br1" timeOffset="84574.8374">16871 3702 76 0,'-3'-27'35'0,"5"9"-1"16,-7-7 2-16,13 14-27 15,-11-6-1-15,3 17-1 16,0 0 0-16,10 19-3 16,-8 4 0-16,-1 13-2 15,-1 10 0-15,2 8-2 16,-4 11-1-16,1-3-2 15,5 6-4-15,-10-16-24 16,16 5-6-16,0-19 0 0,12-8-1 16</inkml:trace>
  <inkml:trace contextRef="#ctx0" brushRef="#br1" timeOffset="85183.8722">17599 3589 66 0,'0'0'34'15,"-10"-15"-1"-15,10 15 0 16,-11-7-22-16,11 7-2 0,2 14-2 16,3 3-2-16,-1 2 0 15,4 11-2-15,0 4 0 16,4 7-1-16,-2 4-1 15,3 1-1-15,-3-1 1 16,3-1-1-16,1-8 1 16,0-7-1-16,1-10 0 15,3-9 1-15,2-14 0 16,3-11 0-16,-2-12-1 15,2-8 2-15,-2-9-1 16,0-3 0-16,0-5 0 16,-5 0 0-16,0 1-2 15,-3 5-1-15,3 9-3 16,-6-2-10-16,10 22-21 0,-7-2-1 15,11 17-2-15,-5-5-1 16</inkml:trace>
  <inkml:trace contextRef="#ctx0" brushRef="#br1" timeOffset="86122.9259">19344 3696 82 0,'0'0'35'16,"0"0"0"-16,0 0 1 15,-19 16-32-15,19 1 0 16,-2 4 0-16,2 14 0 15,-2 2-2-15,-1 11 0 16,1 4 0-16,1 3-1 16,-4-3 0-16,2-2 0 15,1-6-1-15,2-9 0 16,-3-7 0-16,4-10 1 15,-1-18-1-15,0 0 1 16,7-12-1-16,-1-14 1 16,-1-7 0-16,-1-11-1 0,2-6 1 15,2-6 0 1,-2-6 0-16,2-2-1 0,0 2 0 15,4 3 0-15,-1 4 0 16,6 6 0-16,1 6-1 16,7 7 2-16,0 6-2 15,4 9 1-15,-1 8-1 16,0 7 1-16,-4 7 0 15,0 8 0-15,-8 6 1 16,-7 7-1-16,-7 7 0 16,-10 3 0-16,-6 6 1 15,-9 2-2-15,-5 3 2 16,-6-6-1-16,0 3-1 15,-1-7 1-15,2-7 0 16,7-5 0-16,5-5 0 16,7-3 0-16,14-13 0 0,0 0 1 15,0 0-1-15,27 11 0 16,-4-9 1-16,7 5-1 15,0 4 1-15,4 3-1 16,-1 4 1-16,1 5-1 16,-4 1 1-16,-2 3-2 15,0 3-1-15,-8-9-6 16,13 10-27-16,-14-17-4 15,13 2 1-15,-9-17-2 16</inkml:trace>
  <inkml:trace contextRef="#ctx0" brushRef="#br1" timeOffset="86572.9517">20246 3564 83 0,'6'-23'37'16,"-6"23"-2"-16,-2-11 2 0,2 11-33 15,-8 12 0-15,3 5 1 16,-5 0-1-16,5 8 0 15,-4 3-1-15,4 4 0 16,0 1-1-16,7-3 0 16,5-6 0-16,3-1 0 15,9-11 0-15,9-8-1 16,5-10 1-16,5-8-1 15,5-8 0-15,0-8-1 16,3-4-1-16,-8-4 0 16,-1 1-3-16,-11-2-1 15,-2 12-6-15,-20-7-22 16,6 21-5-16,-16-3 0 15,6 16-1-15</inkml:trace>
  <inkml:trace contextRef="#ctx0" brushRef="#br1" timeOffset="86807.9651">20468 3775 99 0,'3'23'39'0,"-11"-6"0"15,9 10-1-15,-15-5-33 16,10 7-1-16,-3 1-1 15,-2 2-1-15,0 3-1 16,2-3 0-16,0 0-2 16,3-2-1-16,6 3-3 15,-2-19-10-15,16 10-22 16,-4-16-3-16,12 3 1 0,-3-15-2 15</inkml:trace>
  <inkml:trace contextRef="#ctx0" brushRef="#br1" timeOffset="87497.0045">21400 3569 73 0,'-6'-14'34'16,"5"1"0"-16,-7-4 1 0,8 17-25 15,-6-23-6-15,6 23 2 16,-13-18-2-16,13 18 1 16,-22 4 1-16,5 12-2 15,-11 5 1-15,-1 10-2 16,-8 6 0-16,1 9-1 15,-2 5 1-15,2 4 0 16,4-2-2-16,10 3 0 16,8-8 0-16,10-3 0 15,14-7-1-15,11-8 0 16,11-9 0-16,4-9 0 15,9-11 0-15,-2-6 1 16,0-8-1-16,-3-4 0 16,-7-1 1-16,-7 0-1 0,-6 0 1 15,-7 4-1-15,-6 4 0 16,-7 10 1-16,0 0-1 15,0 0 0-15,-6 16-1 16,0 3-1-16,2 9-2 16,-1-6-4-16,19 16-28 15,-10-16-4-15,20 5 1 16,0-17-3-16</inkml:trace>
  <inkml:trace contextRef="#ctx0" brushRef="#br1" timeOffset="88212.0454">22095 3711 69 0,'-8'-14'33'0,"7"2"1"16,1 12 1-16,2-21-25 15,-2 21-2-15,11-20 0 16,-11 20-1-16,12-13-1 0,-12 13-1 16,0 0-1-16,10 7-1 15,-13 4 0-15,-1 8 0 16,-6 4-2-16,-1 7 1 15,-5 4-1-15,-3 7 1 16,-4 3-1-16,0 1 0 16,0-1-1-16,4-4 1 15,4-4 0-15,6-4-1 16,10-6 0-16,9-10 1 15,11-9-1-15,9-10 0 16,7-5-1-16,7-3 0 16,4-2-2-16,-4-7-1 15,6 17-14-15,-11-13-18 16,5 12-3-16,-12-3 0 15,3 12 0-15</inkml:trace>
  <inkml:trace contextRef="#ctx0" brushRef="#br1" timeOffset="88842.0815">23002 3694 87 0,'-18'17'35'0,"4"13"0"16,-8-5 2-16,10 11-28 15,-9-4-3-15,6 7 0 16,0-4-1-16,5 1-2 15,-1-5-1-15,4-6 0 16,0-2-1-16,4-4 0 16,-1-8 0-16,4-11 0 15,0 0-1-15,0 0 0 16,2-19 1-16,2-2-1 15,0-4 1-15,2-9-1 16,0-5 1-16,3-8-1 0,2-2 1 16,1 2-1-16,0 2 1 15,2 5 0-15,-2 3 0 16,3 10 0-16,-1 5 0 15,0 12 0-15,-3 6 0 16,2 9 0-16,0 4 0 16,-2 10-1-16,2 4 1 15,-1 6 0-15,-1 6-1 16,1 7 0-16,-2 6 0 15,1 4 0-15,-3 4-1 16,-1-3 0-16,0 1-2 16,-3-7 0-16,3-1-2 15,-4-14-2-15,8 10-20 16,-14-26-11-16,10-2 1 0,-7-14-1 15,0 0 0-15</inkml:trace>
  <inkml:trace contextRef="#ctx0" brushRef="#br1" timeOffset="89015.0914">22982 3947 113 0,'-13'-14'37'16,"-6"-5"2"-16,19 19-2 16,-16-12-33-16,16 12-3 15,21-16 1-15,3 5-2 16,13 1-3-16,5-9-7 15,18 12-25-15,-3-12-3 16,15 11 0-16,-9-7-1 16</inkml:trace>
  <inkml:trace contextRef="#ctx0" brushRef="#br1" timeOffset="89631.1266">23854 3715 99 0,'-18'0'36'0,"-4"-6"2"16,8 10-2-16,-8-2-32 15,8 7 0-15,-1 0 0 16,5 9 0-16,-6 3-1 15,3 7-1-15,-1 2 0 16,1 2-1-16,-1 0 0 0,3-1 0 16,2-4 0-16,0-2-1 15,4-7 1-15,1-5-1 16,4-13 0-16,0 0 1 15,0 0-1-15,9-20 0 16,1-3 0-16,0-6 1 16,5-5-1-16,-1-5 1 15,2-4-1-15,-1 2 1 16,0 4 0-16,-4 5-1 15,-2 4 1-15,-1 8-1 16,-8 20 1-16,0 0-1 16,0 0 1-16,4 26-1 15,-7 1 0-15,3 6 1 0,3 6-1 16,2 2 0-16,1 0-1 15,8-2 1-15,0-7 0 16,6-4 0-16,2-8 0 16,2-7 0-16,0-8 1 15,1-10-1-15,-1-11 1 16,-3-6 0-16,-4-6 0 15,0-8-1-15,-2-6 1 16,-6-3-1-16,-2 1 0 16,0 1-2-16,-1 7 0 15,2 0-2-15,1 15-3 16,-7-5-18-16,14 24-13 15,-16 2-2-15,26 3 0 16,-14 3 0-16</inkml:trace>
  <inkml:trace contextRef="#ctx0" brushRef="#br1" timeOffset="89947.1447">24561 3642 109 0,'0'0'38'15,"0"0"2"-15,-10 3-2 16,10-3-34-16,-6 19-1 0,4-2-1 15,2 9 1-15,-4 4-1 16,4 10-1-16,-2 1 0 16,1 6 0-16,-1 1-2 15,3-1-1-15,1-1-1 16,-3-14-9-16,14 9-25 15,-9-19-3-15,15 0 0 16,-5-17-1-16</inkml:trace>
  <inkml:trace contextRef="#ctx0" brushRef="#br1" timeOffset="90306.1652">24550 3630 82 0,'8'-21'38'0,"14"17"-1"16,-1-7 1-16,16 14-26 15,-6-9-4-15,11 8-2 16,-4-1-1-16,4 9-2 15,-6-1 0-15,-4 7-1 16,-6 6 0-16,-9 7 0 16,-8 4-1-16,-9 5 1 15,-11 5-1-15,-11 3 0 16,-12 1 0-16,-8 1-1 0,-6-3 0 15,-6-7 0-15,3-4-1 16,2-7-1-16,10-4-4 16,-7-23-21-16,23 8-10 15,0-17-4-15,23 9 1 16,-19-35-1-16</inkml:trace>
  <inkml:trace contextRef="#ctx0" brushRef="#br1" timeOffset="96128.4982">19490 1398 65 0,'-2'-14'36'16,"2"14"-1"-16,-3-14 0 15,3 14-23-15,0 0-9 16,-2 17 0-16,0 4 0 15,2 11 1-15,-4 4-2 16,4 8 0-16,-2 8-1 16,-1 4 0-16,0-2 0 15,0 1-1-15,0-7 1 16,2-5-2-16,3-3 1 15,0-12-4-15,6-4-7 16,-8-24-23-16,11 14-2 16,-11-14 0-16,18-20 0 15</inkml:trace>
  <inkml:trace contextRef="#ctx0" brushRef="#br1" timeOffset="96345.5106">19330 1384 95 0,'-21'-8'38'15,"-5"2"1"-15,13 11-2 16,1 4-33-16,12-9-1 16,15-1-1-16,12-3 0 15,8 0-1-15,10 0 0 16,9 1-2-16,11-9-3 16,15-1-29-16,-80 13-6 15,78-16 2-15,2 6-3 16</inkml:trace>
  <inkml:trace contextRef="#ctx0" brushRef="#br1" timeOffset="96954.5455">20464 1464 89 0,'-9'-14'36'0,"9"14"1"15,-28-9-1-15,9 9-31 16,-5 2 0-16,1 7-1 16,-5 3 0-16,0 10-1 15,1 1-1-15,0 13 1 16,4 3-2-16,4 10 0 15,9-2 0-15,4 3-1 0,12-3 1 16,8-4-1-16,7-3 0 16,10-12 0-16,9-12 1 15,4-10 0-15,3-13-2 16,0-14 2-16,0-9-1 15,-8-8 2-15,-2-6-2 16,-11-2 2-16,-11-1-2 16,-12-2 0-16,-12 5 1 15,-14 5 0-15,-10 7-1 16,-5 4 0-16,0 5-2 15,-1 5-1-15,9 9-6 16,1-4-28-16,29 13-2 16,0 0-1-16,33 7-1 0</inkml:trace>
  <inkml:trace contextRef="#ctx0" brushRef="#br1" timeOffset="97794.5935">21124 1399 88 0,'0'0'37'0,"-1"-13"0"16,1 13 1-16,-15 7-31 15,7 5-3-15,-4 4-1 16,2 9 0-16,-5 4-1 16,-1 15-1-16,-4 4 0 15,2 7 0-15,-3 1 0 16,2-1 0-16,4-5 0 0,1-6-1 15,5-5 1-15,3-12-1 16,3-8 2-16,3-19-2 16,0 0 1-16,14-5-1 15,-5-17 0-15,6-6 1 16,0-10-1-16,3-6 1 15,1-8-1-15,-2-5 0 16,2 2 0-16,-4 0 1 16,-2 7 0-16,-3 6-1 15,-2 9 1-15,-3 7-1 16,1 12 0-16,-6 14 0 15,0 0 0-15,7 24 0 16,-5-1-1-16,4 5 1 16,2 1 0-16,6 1 0 0,3-7 0 15,6-4 0-15,6-6 0 16,3-9 1-16,2-8-1 15,3-10 1-15,0-8 0 16,3-2 0-16,-7-8 0 16,0 1 0-16,-5 3 0 15,-6 3 0-15,-4 3 0 16,-4 13 0-16,-14 9-1 15,7 12 1-15,-10 14-1 16,-7 5 0-16,0 6-1 16,-2 6 1-16,3 6-1 15,2-1-1-15,5-2-2 16,4-9-3-16,18-2-25 15,-6-15-7-15,18-1-1 0,-3-14-2 16</inkml:trace>
  <inkml:trace contextRef="#ctx0" brushRef="#br1" timeOffset="98320.6236">22101 1443 102 0,'-5'16'39'16,"-7"-1"0"-16,7 12-2 15,-9 1-34-15,2 10 0 16,-5 6 0-16,1 3 0 0,-4 4 0 15,2 1-2-15,1-4 1 16,5 2-1-16,1-11 1 16,3-3-2-16,5-13 2 15,1-6-2-15,2-17 0 16,12 5 0-16,-2-17 0 15,4-11 0-15,1-6-2 16,0-13 3-16,2-6-2 16,-2-8 2-16,0-6-2 15,-2-5 1-15,-1 2 0 16,-1 3 1-16,-2 7 0 15,0 10 0-15,1 7 0 0,0 10-1 16,0 15 1 0,3 13 0-16,0 13-1 0,-2 8 1 15,1 12-1-15,0 2 0 16,-2 8 0-16,2 9-1 15,-5 0 1-15,2 4-1 16,-2-2 1-16,-4-2-1 16,3-4-2-16,-4-3-2 15,7-1-3-15,-16-19-25 16,18 4-5-16,-13-15 0 15,10-1-3-15</inkml:trace>
  <inkml:trace contextRef="#ctx0" brushRef="#br1" timeOffset="98517.6349">22176 1682 102 0,'-10'-12'40'0,"-6"-1"-1"16,16 13 0-16,-15-1-33 15,15 1-4-15,0 0 0 16,22-4-1-16,0 1-2 15,9-4-3-15,13 6-9 16,2-8-24-16,18 3-1 16,-5-3-1-16,14 4-1 15</inkml:trace>
  <inkml:trace contextRef="#ctx0" brushRef="#br1" timeOffset="98938.659">23108 1423 71 0,'13'-9'35'16,"-6"-3"0"-16,4 4 1 16,-11 8-24-16,2-16-3 15,-10 6 0-15,8 10-2 16,-15-18-1-16,5 14 0 15,-11 1-1-15,2 9-1 0,-6 6-1 16,-2 4 0-16,-4 10-1 16,-2 8 1-16,-5 2-2 15,5 3 1-15,0 1-2 16,5 3 1-16,10-3-1 15,11-3 0-15,13-5 0 16,12-7-2-16,20-5-1 16,10-8-1-16,26-2-23 15,-7-17-12-15,24 0-3 16,-12-10 0-16,12 0-1 15</inkml:trace>
  <inkml:trace contextRef="#ctx0" brushRef="#br1" timeOffset="99398.6853">23761 1333 92 0,'-8'-17'38'0,"8"17"2"16,0 0-2-16,-16 2-28 15,12 12-5-15,-4 5 0 16,3 8 0-16,-4 5-2 16,1 5-1-16,-2 4 0 15,-1 6-1-15,2 1 0 16,0 3-1-16,2-5 0 15,1-1-1-15,4-3 0 16,2-7-3-16,9 0-2 16,-6-20-25-16,17 2-7 15,-7-14 0-15,10-5-3 16</inkml:trace>
  <inkml:trace contextRef="#ctx0" brushRef="#br1" timeOffset="99598.6967">23738 1627 112 0,'-16'5'39'0,"16"-5"2"16,0 0-4-16,0 0-35 16,0 0 1-16,23-6-1 15,-1-1-2-15,4-7-1 16,8-3-3-16,0-6-5 15,19-4-27-15,-17-4-3 16,9 1-1-16,-7-4 0 16</inkml:trace>
  <inkml:trace contextRef="#ctx0" brushRef="#br1" timeOffset="99782.7072">24118 1287 107 0,'-29'18'41'0,"-5"15"0"15,-2 8-2-15,-3 10-34 16,16 4 0-16,2-1-2 15,5 3-1-15,10-3-2 16,2-5-6-16,21 0-31 16,-10-13-3-16,13 2-1 15,-5-10-1-15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34:01.40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570 1180 22 0,'0'0'25'0,"0"0"1"16,0 0-4-16,0 0-7 15,0 0-2-15,0 0-1 16,0 0-2-16,0 0-1 16,0 0-3-16,-33 7-1 15,41 35 0-15,-4 11-2 16,3 8-2-16,-22-11 0 15,13 16-1-15,-6-5 1 16,4 1 1-16,-6-11 0 16,-1-6 0-16,2-8 2 15,-4-13 0-15,5-13-1 16,8-11 1-16,-6-21-1 0,7-13 0 15,6-13-1 1,-7 47 0-16,12-65-1 0,-12 65 1 16,16-79-2-16,-16 79 2 15,17-90-3-15,-17 90 3 16,21-86-3-16,-21 86 2 15,17-77-2-15,-17 77 2 16,13-68-2-16,-13 68 2 16,0 0 1-16,0 0-3 15,30-41 3-15,-5 64-3 16,2 27 2-16,7 28-2 15,-10-7 1-15,10 11-1 16,1-5 0-16,2-11 1 16,-8-29 0-16,-3-15 1 0,1-15 1 15,-10-18 0-15,1-12 0 16,-18 23 1-16,0 0-1 15,20-73 1-15,-20 73-3 16,9-72 2-16,-9 72-2 16,7-82 1-16,-7 82-2 15,4-82 0-15,-4 82-3 16,3-77-3-16,-3 77-7 15,0-77-24-15,0 77 0 16,-1-54 0-16,1 54-1 16</inkml:trace>
  <inkml:trace contextRef="#ctx0" brushRef="#br0" timeOffset="542.031">1305 1394 73 0,'0'0'34'0,"-13"2"0"16,13-2 0-16,-20 13-27 16,17-1 0-16,-8 2-2 15,7 4-1-15,-4-1-1 16,6 3-1-16,-3 1-1 0,3 2 0 15,3 1-1-15,1-2 1 16,4-1-1-16,5-4 0 16,0-6 0-16,6-3 0 15,2-3 1-15,2-8-1 16,2-8 1-16,5-4-1 15,-4-8 1-15,4-6 0 16,-4-3 0-16,-1 0 0 16,-23 32 0-16,0 0 0 15,28-49 1-15,-28 49-1 16,18-41 0-16,-11 26 0 15,-7 15 0-15,0 0 0 16,-9 32-1-16,4 3 1 0,-3 4-2 16,6 6 1-16,4-4 0 15,1 1-1-15,7-9-3 16,-1-12-4-16,17-10-28 15,-7-13-2-15,9-8 1 16,-6-11-2-16</inkml:trace>
  <inkml:trace contextRef="#ctx0" brushRef="#br0" timeOffset="2996.1714">2037 1074 73 0,'0'0'35'15,"0"0"0"-15,-4-57 3 16,4 57-33-16,0 0-1 0,0 0 1 15,-4-53 0-15,4 53-2 16,0 0 0-16,0 0-1 16,0 0 0-16,3 73 0 15,-1-5 0-15,1 15-3 16,4 15 2-16,-11-13-2 15,6 15 3-15,-2-3-4 16,2-15-2-16,5-22-4 16,-11-22-27-16,14-15 0 15,-10-23-1-15,21-2-1 16</inkml:trace>
  <inkml:trace contextRef="#ctx0" brushRef="#br0" timeOffset="3222.1843">2008 1341 78 0,'0'0'39'16,"-55"-46"0"-16,55 46 0 15,0 0-13-15,0 0-23 16,0 0 0-16,0 0-2 15,0 0-2-15,0 0-4 16,70-42-13-16,-70 42-20 16,66-5 1-16,-66 5-1 15,80-14-1-15</inkml:trace>
  <inkml:trace contextRef="#ctx0" brushRef="#br0" timeOffset="3702.2118">2462 1373 76 0,'-4'11'34'0,"4"-11"0"16,-6 24 0-16,-2-7-28 16,8 8-2-16,-5 2 0 15,3 8-1-15,-6 3 0 16,3 4 0-16,-3-2-1 0,2 0 1 15,-2-6-1-15,6-7 0 16,-4-7 0-16,4-9 0 16,2-11 0-16,0 0 0 15,17-30 0-15,-4 2-1 16,1-12 0-16,3 0 1 15,-1-8-1-15,1-1 1 16,-5 3-1-16,0 7 0 16,-12 39 0-16,9-33-1 15,-9 33 1-15,0 0 0 16,5-43 0-16,-4 31-1 15,-1 12-1-15,17-9 0 16,1 12-2-16,-18-3-2 0,0 0-5 16,0 0-24-16,61-5-4 15,-61 5 0-15,51-7 1 16</inkml:trace>
  <inkml:trace contextRef="#ctx0" brushRef="#br0" timeOffset="3924.2245">2951 1376 94 0,'-11'23'38'16,"1"4"2"-16,-5 6-2 16,11 2-33-16,-10 4 0 15,7 1-2-15,-2 1-2 16,5 1 1-16,1-2-2 0,3-6-2 15,5-5-5-15,-1-19-14 16,14-2-18-16,-2-11 0 16,7-10 0-16,-4-15 0 15</inkml:trace>
  <inkml:trace contextRef="#ctx0" brushRef="#br0" timeOffset="4070.2328">2995 1318 102 0,'-38'-54'39'0,"38"54"-3"15,-40-50-3-15,40 50-50 16,0 0-21-16,-49-57 0 16,49 57-2-16,0 0 1 15</inkml:trace>
  <inkml:trace contextRef="#ctx0" brushRef="#br0" timeOffset="4475.256">3185 1550 100 0,'5'19'38'0,"-5"-19"0"15,21 21-2-15,-4-24-32 16,9-6-1-16,-1-6 0 15,4-2-1-15,-6-6 1 16,0-1-2-16,-8-2 0 0,-1-2 0 16,-9 5 0-16,-6 1 0 15,-7 6-1-15,-6 5 1 16,-5 10-1-16,-3 10 0 15,-3 11 1-15,-8 10-1 16,4 7 1-16,0 6-1 16,4-2 0-16,6 2 1 15,6-5-1-15,10-7 0 16,12-9 0-16,12-9-1 15,14-9-1-15,7-13-3 16,13-4-5-16,-7-12-26 16,13-5-4-16,-9-6 1 15,1 3 0-15</inkml:trace>
  <inkml:trace contextRef="#ctx0" brushRef="#br0" timeOffset="4820.2757">3601 1458 89 0,'-11'27'36'0,"-7"0"1"16,9 6 1-16,-6-2-30 15,8-1-1-15,-1-1-4 16,4 1 0-16,1-2-1 16,3-2 1-16,0-4-1 15,4-6-1-15,-4-16 1 16,18 4-1-16,-5-17 0 15,4-11 0-15,-1-7 0 16,4-8 0-16,-3-5 1 16,1-6-1-16,-3 9 0 15,-1 0 0-15,-4 9 0 0,-2 8-1 16,-2 10 1-16,-6 14-1 15,0 0 0-15,7 27 0 16,-2 0-1-16,-5 5 0 16,8 1-1-16,-1-3-1 15,5-1-2-15,-1-16-5 16,20-9-20-16,-11-20-10 15,13-8 1-15,-33 24 0 16</inkml:trace>
  <inkml:trace contextRef="#ctx0" brushRef="#br0" timeOffset="5026.2875">4016 1046 96 0,'-20'10'38'0,"6"38"0"16,4 33 1-16,2 24-37 15,-11-7 1-15,10-1-7 16,3-19-4-16,14-20-30 16,-1-28 2-16,6-11 0 15,-1-22-3-15</inkml:trace>
  <inkml:trace contextRef="#ctx0" brushRef="#br0" timeOffset="5190.2969">3963 1405 123 0,'-29'-60'43'0,"29"60"1"15,0 0-2-15,-11-48-39 16,11 48-3-16,0 0 0 16,0 0-10-16,48-56-30 15,-48 56-4-15,54-23 0 16,-54 23 0-16</inkml:trace>
  <inkml:trace contextRef="#ctx0" brushRef="#br0" timeOffset="22900.3098">4568 1127 66 0,'0'0'33'16,"0"0"1"-16,0 0-4 15,0 0-22-15,0 0-2 16,0 0 2-16,34-56-1 15,-34 56 0-15,0 0-2 16,0 0-1-16,0 0 0 16,0 0-2-16,9 53 1 15,-6-2-2-15,-1 16 1 16,-2 10-2-16,-11-11 3 15,3 13-4-15,1 3 2 16,0-10-2-16,2-10 0 16,0-10 1-16,3-12 0 15,-1-12 0-15,5-8 0 16,-2-20 0-16,0 0 1 0,12-28-1 15,-6-3 2-15,2-13-1 16,-2-8 0-16,-6 52 0 16,6-66 0-16,-6 66 1 15,4-83-2-15,-4 83 1 16,6-83-2-16,-6 83 1 15,5-85 0-15,-5 85 0 16,8-82-1-16,-8 82 1 16,12-87-1-16,-12 87 1 15,15-82 2-15,-15 82-2 16,22-71 0-16,-22 71 1 15,0 0-1-15,52-67 0 16,-52 67 0-16,0 0 0 0,65-21-1 16,-65 21 1-1,0 0 0-15,66 14-1 0,-66-14 2 16,0 0 0-16,49 50-1 15,-49-50 1-15,0 0 1 16,21 68-2-16,-21-68 1 16,-4 53 0-16,4-53-1 15,-40 66 0-15,10-18 0 16,-7-8-1-16,4-7 1 15,-2-12 0-15,8-4-1 16,-5-23 0-16,21 10 1 16,11-4-1-16,0 0 1 15,0 0 1-15,0 0-2 16,0 0 1-16,59-12 0 0,-59 12 1 15,51-7-1-15,-51 7 1 16,49 1-1-16,12 5-1 16,4 13 2-16,-11 4-2 15,-4 12 1-15,-18 12-1 16,-26 8 2-16,-31 7-1 15,-23 3-1-15,-6-9 2 16,-7-6 0-16,-2-6 0 16,1-11 0-16,7-14 0 15,10-13-1-15,13-14-1 16,14-16-2-16,24-7-17 15,3-20-16-15,25 1-4 16,3-8 1-16,13 4-3 16</inkml:trace>
  <inkml:trace contextRef="#ctx0" brushRef="#br0" timeOffset="23907.3674">5314 1450 76 0,'5'11'34'0,"-5"-11"0"16,7 20-4-16,-7-20-10 15,-3 16-12-15,-2-5-2 16,5 8-2-16,-6 0 0 0,4 7-1 15,-5 1-1-15,2 7 0 16,-2-1 0-16,0 1-1 16,0-4 0-16,3-5 1 15,0-5-1-15,4-9 0 16,0-11 0-16,0 0-1 15,13-24 1-15,-3-4 0 16,3-9 0-16,3-6 0 16,-2-9 0-16,3-6 0 15,-17 58 0-15,18-56 0 16,-18 56 1-16,14-55-1 15,-14 55 1-15,16-48-2 16,-16 48 1-16,0 0 0 16,24-53 0-16,-24 53-1 0,0 0 0 15,33-30 0-15,-33 30-1 16,47-4 1-16,0 4-1 15,7 9 2-15,2-1-3 16,5 3 3-16,-61-11-1 16,62 6 0-16,-15-2 1 15,-47-4 0-15,28 3 0 16,-8 0 0-16,-20-3-1 15,9 18 1-15,-18-1-1 16,-8 8 1-16,-6 9-2 16,1 4 2-16,-4 1-2 15,2 2 1-15,5 0 0 16,7-3 1-16,7-4-1 15,11-7 0-15,10-11 0 0,6-9 0 16,9-7 0-16,6-8 1 16,1-10 1-16,0-11-2 15,-3-7 0-15,-6-8 0 16,-8-2 0-16,-10-1 0 15,-11 47 0-15,0 0 0 16,-2-66 0-16,2 66 0 16,0 0-4-16,-31-51 0 15,31 51-2-15,0 0-2 16,0 0-18-16,-41-47-13 15,41 47 0-15,0 0 1 16,0 0-2-16</inkml:trace>
  <inkml:trace contextRef="#ctx0" brushRef="#br0" timeOffset="24148.3812">6254 989 92 0,'0'0'40'0,"51"-47"-1"15,-51 47 1-15,0 0-20 16,0 0-16-16,44-25 1 15,-44 25-2-15,-4 53-2 16,-8 24 1-16,-7 16-2 16,9 20 1-16,-5-11-2 15,14 6 1-15,9-6-4 16,6-18-2-16,8-16-15 15,-9-28-17-15,14-11-1 16,-7-24 1-16,10-7-1 0</inkml:trace>
  <inkml:trace contextRef="#ctx0" brushRef="#br0" timeOffset="24417.3966">6523 1356 119 0,'-20'-15'39'0,"-3"13"3"16,-4 13-3-16,-2 14-32 15,-6 7-3-15,13 0-1 16,3-7-1-16,7 0-2 16,6-3 0-16,6-3 0 15,13-4 0-15,3-7 0 16,12-2 0-16,3-7 0 15,8-3 0-15,0-1 0 0,11-5-3 16,-5-7-5-16,13 2-22 16,-18-3-9-16,3 5-2 15,-14-1 0-15,3 5-1 16</inkml:trace>
  <inkml:trace contextRef="#ctx0" brushRef="#br0" timeOffset="24793.4181">6729 1520 117 0,'0'0'39'16,"3"21"1"-16,-3-21-2 15,39-6-35-15,-12-6 0 0,13-4-1 16,10-6 0-16,-1-5-1 15,-49 27 0-15,54-28 0 16,-54 28 0-16,0 0-1 16,59-50 1-16,-59 50-1 15,0 0 1-15,0 0-1 16,18-55 1-16,-18 55-1 15,-44-7 0-15,5 20 1 16,-25 9-1-16,5 12 1 16,-6 10 1-16,14 11-2 15,13-4 0-15,29 0 0 16,13-12 0-16,14-10 0 15,19-8-4-15,10-17-3 0,26-7-11 16,-11-18-19-16,22-3-3 16,-17-14 0-16,10-4-1 15</inkml:trace>
  <inkml:trace contextRef="#ctx0" brushRef="#br0" timeOffset="25114.4365">7390 1340 91 0,'-12'1'39'0,"-12"19"2"16,2 18-2-16,-15 9-14 15,4 11-20-15,-2 2-1 16,23-10-1-16,4-10-1 16,9-8 1-16,4-15 0 15,10-12-3-15,6-13 0 0,4-15 0 16,3-12 0-16,6-11 0 15,-34 46 0-15,38-54 0 16,-38 54 0-16,33-63 0 16,-33 63 0-16,38-53 0 15,-38 53 0-15,23-40 0 16,9 18 0-16,-4 19 0 15,-4 14 0-15,-3 15 0 16,6 16-9-16,-11 0-25 16,13 12-7-16,-9-12-2 15,12-9 0-15</inkml:trace>
  <inkml:trace contextRef="#ctx0" brushRef="#br0" timeOffset="25948.4842">4644 2463 72 0,'0'-23'36'16,"3"12"0"-16,-13-7-16 16,10 18 11-16,-28 15-24 15,11 7 0-15,-10 4-2 16,5 10-1-16,-1 1 0 15,2 7 0-15,2-4-1 16,9 0 0-16,5-8-1 16,8-7 0-16,8-10-1 15,9-14 0-15,9-13 0 16,7-14-1-16,4-17 1 15,9-10-2-15,0-10 2 16,2-9-1-16,-4-2 1 0,-6-1 0 16,-9 8 0-16,-6 6 0 15,-11 16 0-15,-11 7 0 16,-7 17 0-16,-8 17 0 15,-7 16-1-15,-5 16-1 16,-2 10 1-16,1 14-1 16,2 7 1-16,1 9-2 15,8 1 1-15,9-8-2 16,13-3-1-16,8-12-3 15,17-1-11-15,-3-30-18 16,20-1-4-16,-4-26 1 16,12 2 0-16</inkml:trace>
  <inkml:trace contextRef="#ctx0" brushRef="#br0" timeOffset="26783.5319">5258 2343 80 0,'-15'4'39'0,"-12"-4"-2"15,6 17 2-15,-11-7-12 16,6 21-23-16,-4 5-1 15,8 5-1-15,5 4 0 16,3 5 1-16,8-2-1 16,6-5 0-16,7-5-1 15,10-10 2-15,6-11-3 16,5-11 1-16,6-13 0 15,2-12-2-15,-1-14 2 16,-1-8-2-16,-4-6 2 0,-6-6-2 16,-9-1 1-16,-5 4 1 15,-9 5-1-15,-5 6 1 16,-5 10-1-16,-4 9 0 15,-2 10 0-15,-2 7 0 16,3 9 0-16,3 5 0 16,4 5 0-16,5 1 0 15,5-1 0-15,9 0 0 16,6-3-1-16,11-6 1 15,6-6 0-15,9-4 0 16,6-5 1-16,1-5-1 16,0-2 0-16,-3-2 0 15,-5 2 1-15,-8 1-1 16,-8 3 1-16,-11 4-1 15,-16 7 0-15,11 3 1 0,-18 7-1 16,-2 11 0-16,-7 4 0 16,0 10 0-16,-4 5-1 15,4 6 1-15,-2 2 0 16,9-2 0-16,5-5 0 15,7-6 0-15,11-10 0 16,7-14 1-16,10-13-1 16,7-11 0-16,3-15 1 15,6-9 0-15,1-7-1 16,-3-3 1-16,-6-1-1 15,-5 4 2-15,-9 6-2 16,-5 5 0-16,-6 14 0 16,-13 8 0-16,-1 11 0 15,-9 15 0-15,-2 8 0 0,3 9 0 16,-1 6 0-16,3 4 0 15,3 2-2-15,6-2 2 16,5-4 0-16,7-8 0 16,4-12 0-16,5-8 0 15,4-13 2-15,0-10-2 16,1-14 0-16,-2-10 0 15,-3-6 0-15,-4-5 0 16,-3-3 0-16,-7-3 0 16,0 6-2-16,-8-7-6 15,11 24-8-15,-19-15-11 16,21 27-12-16,-9-1-2 15,13 15-2-15,1 2 2 0</inkml:trace>
  <inkml:trace contextRef="#ctx0" brushRef="#br0" timeOffset="27362.5651">6626 2291 102 0,'16'-7'36'16,"-16"7"2"-16,0 0-4 15,0 20-27-15,-4 1 0 16,-5 3-3-16,-1 12 0 16,-1 3-1-16,-1 8-1 15,-3-2 0-15,4 2 0 16,2-6-1-16,2-5 1 15,3-8-2-15,6-11 1 16,-2-17 0-16,18-4-1 16,-2-17 1-16,8-10 0 0,2-9 0 15,2-7 0-15,1-3 1 16,0-1-2-16,0 4 3 15,-6 4-3-15,-2 13 0 16,-6 7 0-16,-1 13 0 16,-4 11 0-16,-2 13 0 15,-2 11 0-15,-4 12 0 16,2 7-2-16,1 9-2 15,-2-3-2-15,13 12-11 16,-11-23-20-16,17 5-3 16,-4-21-2-16,18-1 1 15</inkml:trace>
  <inkml:trace contextRef="#ctx0" brushRef="#br0" timeOffset="27754.5875">7574 2249 101 0,'0'0'37'0,"0"0"2"16,-6 28-2-16,-13-6-29 16,5 15-5-16,-4 2-1 15,4 6 0-15,1 0-2 16,5-1 1-16,3-5-3 15,4-9 0-15,11-2-7 16,-10-28-26-16,29 1-2 16,-9-25-1-16,13-1-1 15</inkml:trace>
  <inkml:trace contextRef="#ctx0" brushRef="#br0" timeOffset="28196.6128">7614 2024 83 0,'-19'4'39'0,"11"11"-3"15,-2-3 2-15,14 13-13 16,2-12-23-16,7 4 0 16,7-1-1-16,3 3 0 15,-3 0 1-15,6 3 0 16,-3 1-1-16,-2 3 1 15,-7 3 0-15,-1 2-1 16,-10 1 1-16,-2 5 0 16,-3-2 0-16,-5-2 0 15,3-6-1-15,-3-2 0 16,4-9 0-16,3-16 0 15,0 0-1-15,20-15 0 0,-4-8 1 16,7-8-1-16,2-1 0 16,1-5 1-16,2 1-1 15,-5 2 1-15,2 10-1 16,-8 5 0-16,-5 8 1 15,-1 10-1-15,-11 1 0 16,11 22 0-16,-8 1 0 16,-3 11-1-16,4 4-1 15,-3 3-3-15,9 8-7 16,-10-21-13-16,14 16-13 15,-7-21-4-15,9 3 0 16,-1-23-2-16</inkml:trace>
  <inkml:trace contextRef="#ctx0" brushRef="#br0" timeOffset="38486.2013">8822 1077 59 0,'0'0'35'0,"0"0"1"0,2-56-1 16,-2 56-24-16,0 0-2 15,0 0 4-15,0 0-9 16,0 0 0-16,0 0-2 15,-1 55 0-15,7 9-1 16,-2 17 1-16,-10 11-2 16,-12-14-1-16,9 7-2 15,-1-13-2-15,13-13-12 16,-2-25-20-16,11-13 2 15,-12-21-1-15,29-5 0 16</inkml:trace>
  <inkml:trace contextRef="#ctx0" brushRef="#br0" timeOffset="38682.2125">8892 1371 96 0,'0'0'37'0,"-19"-7"0"16,19 7 0-16,-7 11-33 15,7-11-1-15,19 12 0 16,1-14-2-16,-20 2 0 15,0 0-1-15,51-19-3 16,-51 19-8-16,49-25-26 16,-49 25 1-16,60-36-2 15,-60 36-1-15</inkml:trace>
  <inkml:trace contextRef="#ctx0" brushRef="#br0" timeOffset="38907.2254">9320 951 93 0,'0'0'38'15,"0"0"2"-15,0 0-2 16,-65 40-34-16,38 21-1 16,0 18 0-16,7 13-2 15,7 12 2-15,-6-37-5 16,15 1-1-16,12-15-4 15,10-26-13-15,20-8-18 16,-3-15 1-16,16-6-1 16,-7-13 0-16</inkml:trace>
  <inkml:trace contextRef="#ctx0" brushRef="#br0" timeOffset="39710.2713">9574 1365 88 0,'-1'-52'37'0,"1"52"1"16,-20-8 2-16,2 11-25 15,-13 5-11-15,8 15 0 16,-5 8-3-16,8 4 1 16,3 5 0-16,12 4-1 15,13-11-1-15,7-4 1 16,7-6-1-16,2-11 1 15,9-10-1-15,0-10 0 16,4-14 0-16,-3-9 0 16,-34 31 0-16,0 0 1 15,47-64-1-15,-47 64 0 0,20-52 2 16,-20 52-2-16,10-55 0 15,-10 55 0-15,3-51 1 16,-3 51 0-16,0 0-1 16,-14-60 0-16,14 60 0 15,0 0 0-15,0 0 1 16,0 0-1-16,-19-45 1 15,19 45-1-15,0 0 1 16,0 0-1-16,0 0 0 16,0 0 1-16,62 5 0 15,-62-5-1-15,0 0 0 16,65 7 1-16,-65-7 0 15,0 0-1-15,66 3 0 16,-66-3 1-16,25 11-1 0,-3 7 1 16,-18 6-2-16,-7 9 1 15,-13 4-1-15,6 3 1 16,-2-1-1-16,11-2 1 15,7-13-2-15,9-12 2 16,8-10 0-16,8-10 1 16,5-9-1-16,6-10 1 15,-42 27 0-15,0 0-1 16,61-49 2-16,-61 49-1 15,0 0 0-15,60-52 0 16,-60 52 0-16,0 0-1 16,0 0 0-16,43-41-1 15,-43 41 0-15,20 10 0 0,-21 10 0 16,8 9 0-16,-7 6-1 15,7 3 2-15,2-1-1 16,4-13 1-16,5-10 0 16,1-7 0-16,5-13 0 15,0-8 0-15,0-10 1 16,-24 24 0-16,0 0 0 15,34-57-1-15,-34 57 0 16,22-50-5-16,-22 50-2 16,18-61-22-16,-18 61-10 15,22-60-4-15,-22 60 0 16,21-49 1-16</inkml:trace>
  <inkml:trace contextRef="#ctx0" brushRef="#br0" timeOffset="40124.295">10998 1271 100 0,'0'0'38'15,"0"0"0"-15,0 0 0 16,16-21-34-16,-16 36-2 15,1 15 1-15,-7 14-3 16,2 10 1-16,-10 3-2 16,7 1 1-16,-1-6-3 15,5-15-1-15,14-8-13 16,-6-18-21-16,15-6 1 15,-4-23 0-15,12-8-1 16</inkml:trace>
  <inkml:trace contextRef="#ctx0" brushRef="#br0" timeOffset="40281.304">11110 1092 105 0,'0'0'37'0,"-27"-71"-2"15,27 71-3-15,-19-59-52 16,19 59-17-16,0 0 0 15,-7-68-2-15,7 68 2 16</inkml:trace>
  <inkml:trace contextRef="#ctx0" brushRef="#br0" timeOffset="40513.3172">11459 740 98 0,'0'0'39'0,"46"36"1"16,-46-36-1-16,-6 57-34 15,6-25 0-15,-26 62-3 16,-2 19 2-16,-2 0-4 16,12-1 1-16,-1-28-5 15,14-6-1-15,16-18-19 16,0-41-15-16,12-12 0 15,-7-17 0-15,6-10 0 16</inkml:trace>
  <inkml:trace contextRef="#ctx0" brushRef="#br0" timeOffset="40672.3263">11429 1271 117 0,'0'0'39'16,"0"0"3"-16,-20-50-2 16,20 50-36-16,0 0-3 15,0 0-4-15,42-69-25 16,-42 69-12-16,48-25-2 15,-48 25 0-15,67-11 0 16</inkml:trace>
  <inkml:trace contextRef="#ctx0" brushRef="#br0" timeOffset="41211.3572">8872 2215 86 0,'0'0'36'16,"-4"-12"1"-16,4 12 0 15,0 0-31-15,0 12 0 16,-4 4-2-16,3 14-1 15,-4 3-1-15,2 12 0 16,0 3-1-16,1 4-2 16,1-1-1-16,2-8-3 15,10 2-15-15,-1-26-18 0,7-4 1 16,-2-31-1-16,10-5 1 15</inkml:trace>
  <inkml:trace contextRef="#ctx0" brushRef="#br0" timeOffset="41362.3658">8855 1947 101 0,'-24'-4'37'16,"12"11"-3"-16,12-7-2 15,-14 9-42-15,38-3-23 16,3-7-1-16,16 3-2 15,2-8 1-15</inkml:trace>
  <inkml:trace contextRef="#ctx0" brushRef="#br0" timeOffset="41693.3847">9371 2048 91 0,'-18'29'35'16,"-16"-7"2"-16,6 9 1 16,-10-7-31-16,10 4-1 15,-2-6-1-15,7 1-3 16,3-5 1-16,14-1-1 15,6-3-1-15,12-3 0 16,9-7 0-16,10 1-1 16,5-4 0-16,5-1 0 15,-3-1 1-15,-2 2-1 16,-6 3 0-16,-10 4 1 0,-12 5-1 15,-13 11 1-15,-13-1-1 16,-8 5 1-16,-6 0-1 16,-3 0 0-16,0-3-1 15,1-8-2-15,10 0-2 16,0-28-15-16,24 11-18 15,-8-17-1-15,22 3-1 16,0-15-1-16</inkml:trace>
  <inkml:trace contextRef="#ctx0" brushRef="#br0" timeOffset="42547.4336">10011 1896 59 0,'0'0'33'0,"0"0"1"15,-13 3-1-15,-2 6-17 16,13 13-6-16,-10 1-3 16,6 10-2-16,-2 4-1 15,6 5-1-15,-3 2 0 0,4 2 0 16,-4 2-1-16,3 0 0 15,-5-2-1-15,7-4 0 16,-6-7 0-16,3-4 0 16,-2-7 0-16,4-6-1 15,1-18 1-15,0 0-1 16,0 0 0-16,12-18 1 15,-4-3-1-15,1-7 0 16,2-3 1-16,5-2 0 16,-1 0-1-16,2 2 0 15,0 7 0-15,2 1 0 16,4 6-1-16,-3 7 1 15,1 7 0-15,-1 5 0 16,1 5 0-16,1 6-1 0,-2 2 1 16,-3 5 0-16,2 2 0 15,-7 3 1-15,-6-1-1 16,-7 5 0-16,-10 1 0 15,-7 3 0-15,-14-1 1 16,-6 2-1-16,-6-5 0 16,-2-4-1-16,6-4-3 15,1-14 0-15,17 3-9 16,3-31-25-16,28 2 1 15,5-18 0-15,23 2-1 16</inkml:trace>
  <inkml:trace contextRef="#ctx0" brushRef="#br0" timeOffset="43173.4694">10457 2205 87 0,'-4'22'35'15,"-7"-5"0"-15,6 10 1 16,-2-8-33-16,5 9 2 15,-5-6-2-15,6 5 1 16,-4-5 0-16,5 4-2 16,-1-10 1-16,1 1-1 15,0-6 0-15,0-11-1 16,0 0 1-16,0 0-1 15,6-25-1-15,0 2 1 16,0-4 0-16,0-6-1 16,3 2 0-16,1-5 0 15,0 6 0-15,2 2 0 0,-1 0 0 16,3 6 0-16,1 1 0 15,3 7 1-15,1 2-1 16,4 4 1-16,2 1-1 16,-1 7 1-16,0 2-1 15,0 3 0-15,-2 5 0 16,-4-1-1-16,-5 5 1 15,-4-1 0-15,-8 8 0 16,-1-2 0-16,-8 5 0 16,0 1 0-16,-4-1 1 15,0 5 0-15,1-5-1 16,2 3 1-16,9-6-1 15,3-3 0-15,-3-18 1 16,20 11-1-16,1-16 1 0,2-6-1 16,5-6 1-16,-4-9 0 15,0 0 0-15,-6-7 0 16,-4 5-1-16,-8-4 1 15,-6 3-1-15,-7 4 1 16,-4 3-1-16,-3 3-1 16,1 6-1-16,-3 6-1 15,16 7-3-15,-17-4-4 16,29 17-16-16,-12-13-13 15,25 4 1-15,-4-6-2 16,16 5 2-16</inkml:trace>
  <inkml:trace contextRef="#ctx0" brushRef="#br0" timeOffset="43415.4832">11274 1903 95 0,'-24'-4'37'16,"11"18"1"-16,-6-2-1 15,2 14-31-15,0 9-1 16,6 7-1-16,-1 6-2 16,6 8-1-16,1-2 0 15,4 4-2-15,5-4-1 16,4-5-2-16,8-3-5 15,-9-23-26-15,17 1-3 16,-5-22 1-16,11-2-1 0</inkml:trace>
  <inkml:trace contextRef="#ctx0" brushRef="#br0" timeOffset="43685.4987">11387 2056 104 0,'-27'-16'38'0,"17"29"2"16,-11-6-2-16,4 11-32 15,1 2-2-15,4 0-1 16,1 1 0-16,3 1-2 16,5-2 1-16,4-4-1 15,5-2 0-15,5-3-1 16,8-5 0-16,2-2 0 15,6-2-1-15,6-4-2 0,6 1-1 16,-3-8-5-16,14 10-20 16,-14-15-10-16,4 11-1 15,-8-10 0-15,2 8 1 16</inkml:trace>
  <inkml:trace contextRef="#ctx0" brushRef="#br0" timeOffset="44059.5201">11664 2168 104 0,'-20'9'38'16,"11"11"2"-16,-4-14-2 15,13-6-34-15,0 10 0 0,15-9-2 16,5-4-1-16,3-3 1 15,5-7-1-15,-1 0 1 16,1-6-2-16,-1-1 2 16,-6-1-2-16,-10 1 1 15,-1-1 0-15,-10 5 0 16,-8 5-1-16,-4 1 0 15,-8 9 1-15,-6 8-1 16,0 7 1-16,-2 4-2 16,1 7 1-16,2 4 0 15,3 1 0-15,7 1-1 16,7 2 0-16,9-10-1 15,11-1-2-15,4-10-1 0,15 5-10 16,-8-21-22-16,21 4-3 16,-8-15 1-16,10 6 0 15</inkml:trace>
  <inkml:trace contextRef="#ctx0" brushRef="#br0" timeOffset="44383.5386">11982 2080 105 0,'-9'12'38'0,"-11"-6"1"16,6 15-3-16,0 0-31 15,1 6-2-15,0-2-1 16,5-2 0-16,2 1 0 16,7-5-2-16,3-6 1 15,-4-13 0-15,18 8 0 0,-3-15 0 16,1-6 0-16,3-5 0 15,-1-8 0-15,1 2 0 16,0-5 0-16,-3 1 0 16,0 3-1-16,-2 3 1 15,-1 6-1-15,-3 6 1 16,-10 10-1-16,22 4-1 15,-13 14 0-15,1 2-2 16,3 10-2-16,-7-4-10 16,17 16-17-16,-18-11-9 15,12 10 1-15,-10-13-2 16</inkml:trace>
  <inkml:trace contextRef="#ctx0" brushRef="#br0" timeOffset="45156.5828">9133 3268 75 0,'-7'-33'35'0,"1"10"-1"16,-8-6 0-16,3 15-24 15,-11-6 0-15,6 19-4 0,-7 1 0 16,1 13-2-16,-6 8 0 15,4 12 0-15,-2 5-1 16,4 8-1-16,3 0 0 16,6 0 0-16,3-3-1 15,10-6 1-15,8-13-1 16,7-13 0-16,8-15 0 15,7-15 0-15,8-18 0 16,4-11 0-16,3-10 0 16,1-8 0-16,-3-2 0 15,-3 1-1-15,-8 2 1 16,-6 13-1-16,-9 10 1 15,-5 14-1-15,-15 15 0 16,3 13 1-16,-22 20-1 0,7 13 0 16,-2 18-1-16,-3 8 1 15,6 12 0-15,2 2-2 16,8 1-1-16,8-7-1 15,13-6-2-15,6-18-7 16,22 2-13-16,-5-32-13 16,14-1 1-16,-4-22-2 15,9-4 4-15</inkml:trace>
  <inkml:trace contextRef="#ctx0" brushRef="#br0" timeOffset="46053.6341">9694 3228 100 0,'-20'-19'37'0,"1"19"1"16,-10-2 0-16,6 22-32 15,-10-2-2-15,7 10 0 0,-1 4-2 16,4 6 1-16,4 0-2 16,6 0 1-16,8-4-1 15,8-4 0-15,10-9-1 16,8-8 1-16,8-11-1 15,8-10 1-15,2-11-1 16,4-7 0-16,-1-11 0 16,-4-4 1-16,-4-4-1 15,-8 0 0-15,-11 0 0 16,-6 2 0-16,-8 5 0 15,-7 5 0-15,-3 6 1 16,-6 7-1-16,1 5 0 0,-2 5 0 16,3 7 0-16,13 3 0 15,-14 11 0-15,15 2 0 16,5 1 0-16,7 1 0 15,6-1 0-15,9-3 0 16,6-4 0-16,7-4 1 16,7-7-1-16,3-4 0 15,1-5 0-15,-3-1 1 16,-3 0-1-16,-4-1 0 15,-8 1 1-15,-9 3-1 16,-8 4 0-16,-6 4 1 16,-11 3-1-16,-4 13 0 15,-8 2 0-15,-3 9 1 16,-3 5-2-16,-4 5 1 15,1 7 0-15,2 0 0 0,6-1 0 16,6-1-1-16,7-8 1 16,8-6 0-16,11-9 0 15,8-8 0-15,7-14 0 16,6-6 0-16,4-11 0 15,3-8 1-15,0-2-1 16,-5-2 1-16,-4-1-1 16,-7 1 0-16,-5 6 1 15,-9 6-1-15,-5 7 0 16,-12 16-1-16,7-13 1 15,-7 13 0-15,-10 15 0 16,3 4-1-16,3 7 1 16,-2 3 0-16,6 2 0 15,1 2-1-15,7-4 1 0,4-4 0 16,5-9 0-16,3-4 0 15,4-10 0-15,2-8 0 16,-4-8 0-16,0-5 1 16,-1-7-1-16,-3-3 0 15,-4-4 0-15,-1-2 0 16,-3 0-1-16,-1 1 0 15,1 5-1-15,-3 2-2 16,3 6 0-16,-4 0-3 16,8 15-5-16,-11-10-9 15,19 22-5-15,-22-6-10 16,32 1-1-16,-16-2 0 15,10 8 2-15</inkml:trace>
  <inkml:trace contextRef="#ctx0" brushRef="#br0" timeOffset="46425.6554">11109 3032 97 0,'0'0'37'15,"3"16"0"-15,-15-8 0 16,7 13-30-16,-4-2-2 16,1 15 0-16,-5 0-2 15,4 7 1-15,-1-3-1 16,2 2-1-16,1-7 1 15,3-1-1-15,1-9-1 16,3-11 0-16,0-12 0 16,15-12 0-16,3-10 0 15,0-11 0-15,7-7 0 16,3-4-1-16,4-4 1 0,1-1 0 15,-1 9-1-15,-6 7 1 16,1 6-1-16,-6 11 1 16,0 10-1-16,-5 14 0 15,-6 12 2-15,0 9-2 16,-2 8 0-16,-4 9 0 15,0 4 0-15,-2 2-3 16,2 5-2-16,-7-16-8 16,16 14-8-16,-19-28-7 15,21 8-13-15,-15-21-2 16,9-2 0-16,-9-12 0 15</inkml:trace>
  <inkml:trace contextRef="#ctx0" brushRef="#br0" timeOffset="51132.9247">13073 875 64 0,'61'-56'38'0,"-61"56"0"15,0 0 1-15,0 0-19 16,37-64-11-16,-37 64-2 15,0 0-2-15,0 0-2 16,0 0 0-16,-57-11 0 16,57 11-2-16,-46 25 0 15,46-25 0-15,-57 31 0 16,57-31-1-16,-52 44 0 15,52-44 0-15,0 0 0 16,-55 74 1-16,55-74-1 16,0 0 1-16,-10 74-1 15,10-74 1-15,0 0 0 16,28 65-1-16,-28-65 0 15,0 0 1-15,24 60-1 0,0-13 0 16,0 1 0-16,-15 2-1 16,-9-2 1-16,-22-17-1 15,0 7 0-15,0-6-2 16,7-21-4-16,29-15-27 15,-14 4-5-15,0 0 2 16,0 0-3-16</inkml:trace>
  <inkml:trace contextRef="#ctx0" brushRef="#br0" timeOffset="51725.9586">13351 1071 56 0,'0'0'38'15,"48"-18"-1"-15,-48 18 4 16,0 0-13-16,0 0-20 16,0 0-1-16,0 60 0 15,-9-23-3-15,-2 11 1 16,-1-2-3-16,-2 3 0 15,-11-17-1-15,15 1 0 16,-2-16-1-16,12-17 0 16,0 0 2-16,0 0-1 15,0 0 0-15,0 0 0 16,63-57 0-16,-63 57-1 15,0 0 1-15,54-68-2 16,-54 68 2-16,42-45-1 16,-42 45-1-16,0 0 1 0,50-76 0 15,-50 76 2-15,0 0-1 16,0 0 0-16,46-35-1 15,-46 35 1-15,0 0-1 16,0 0 1-16,0 0-1 16,0 0 0-16,56 65 0 15,-56-65 1-15,0 0-1 16,51 37 0-16,-51-37 1 15,0 0-1-15,66 9 1 16,-66-9 0-16,50-8-1 16,-50 8 2-16,47-18-2 15,-47 18 0-15,0 0 0 16,57-20 0-16,-57 20 0 0,0 0 0 15,16 9-2-15,-6 17-1 16,-1 8-2-16,-4 4-3 16,15 0-15-16,-10-18-16 15,25 1-3-15,0-11 2 16,8-9-1-16</inkml:trace>
  <inkml:trace contextRef="#ctx0" brushRef="#br0" timeOffset="52166.9838">14307 1220 83 0,'16'-48'41'0,"-16"48"-2"0,0 0 2 15,0 0-16-15,0 0-19 16,0 0 0-16,0 0-2 15,-55-30-1-15,28 57-2 16,6 18 1-16,-7-6-2 16,9 8 1-16,-7-14-1 15,19 4 0-15,7-7 0 16,10-9 0-16,5-7 0 15,6-11 0-15,1-9 0 16,5-9 1-16,-27 15-1 16,0 0 2-16,0 0-2 15,52-55 0-15,-52 55 0 16,0 0 0-16,38-54 0 15,-38 54 0-15,0 0 0 0,35-52 0 16,-35 52 0-16,0 0 0 16,0 0 0-16,18-28 0 15,-18 28 0-15,22 16-2 16,-11 6-2-16,7 6-2 15,6 1-10-15,-24-29-13 16,0 0-12-16,46 19 1 16,-46-19-1-16,48-8 1 15</inkml:trace>
  <inkml:trace contextRef="#ctx0" brushRef="#br0" timeOffset="52393.9968">14874 936 83 0,'0'0'43'0,"19"-69"-2"15,-19 69 1-15,0 0-14 16,0 0-24-16,0 0-1 16,-32 56 0-16,10 20-2 15,4 18 0-15,0 0-2 16,12-3-1-16,3-33-4 15,12-15-6-15,16-21-27 16,-25-22-2-16,0 0 2 16,0 0-2-16</inkml:trace>
  <inkml:trace contextRef="#ctx0" brushRef="#br0" timeOffset="52616.0095">15203 850 102 0,'40'-72'43'16,"-40"72"1"-16,0 0-1 16,0 0-25-16,0 0-13 15,0 0-5-15,0 0 0 16,30 43 0-16,-40 52 0 15,-11 14 0-15,-9-7-12 16,24-8-17-16,-3-21-12 16,6-35-3-16,12-13 1 15,9-20-1-15</inkml:trace>
  <inkml:trace contextRef="#ctx0" brushRef="#br0" timeOffset="53303.0488">13108 1965 100 0,'0'0'36'0,"3"-16"2"15,7 16-4-15,-10 0-30 16,0 0-1-16,-6 18 0 15,6 8 0-15,-3 7-1 16,0 11-1-16,-2 7 0 16,-2 10-1-16,-1 4 1 15,2 5-2-15,1-7 0 16,4-9-1-16,6-9-2 15,0-19-4-15,19-3-16 16,-8-35-14-16,15-6 0 0,-8-23-1 16,6-1 3-16</inkml:trace>
  <inkml:trace contextRef="#ctx0" brushRef="#br0" timeOffset="53518.0611">13138 1889 106 0,'-10'-1'39'16,"-3"0"1"-16,13 1-2 15,15 8-34-15,1-7-1 16,10-5-2-16,9 0 0 16,6-3 0-16,7-2-1 0,6-2-2 15,-2 1-1 1,6 6-11-16,-18-3-23 0,5 11-3 15,-18 2 1-15,-4 9-2 16</inkml:trace>
  <inkml:trace contextRef="#ctx0" brushRef="#br0" timeOffset="53718.0725">13223 2211 105 0,'-24'7'39'15,"17"4"1"-15,7-11-2 16,0 0-36-16,22-8 0 15,12 0-1-15,12-2-2 16,3-4-1-16,10-1-2 16,-1-6-4-16,15 11-28 0,-14-9-3 15,2 13 0-15,-15-8 0 16</inkml:trace>
  <inkml:trace contextRef="#ctx0" brushRef="#br0" timeOffset="54077.0931">13786 2104 95 0,'-14'9'38'15,"-9"-8"2"-15,5 13-2 16,-8-5-32-16,5 9-2 16,-5 4 0-16,7 5-1 15,-2 5-1-15,5 1 0 16,2 1 0-16,8-1 0 0,7-7-1 15,7-2 0-15,10-13 0 16,9-8 0-16,11-11 0 16,2-10-1-16,4-7 0 15,-1-6 1-15,-1-1-1 16,-9-8 0-16,-5 3 0 15,-12 1 0-15,-11 3-1 16,-9 6 1-16,-10 2-1 16,-8 7 0-16,-1 5 0 15,-2 7-1-15,1 10 0 16,2 4-2-16,11 8-2 15,11-16-9-15,8 27-19 16,3-17-6-16,19 5 1 16,2-10-1-16</inkml:trace>
  <inkml:trace contextRef="#ctx0" brushRef="#br0" timeOffset="54419.1126">14349 2068 106 0,'-20'3'40'16,"-8"-5"0"-16,8 19-2 15,-11-4-33-15,5 5-1 16,-2 3-1-16,5 7-2 16,3-1 1-16,7 2-1 15,8 2 0-15,8-3 0 16,9-5-1-16,8-3 1 15,8-10-1-15,7-7 0 16,3-7 1-16,4-8-1 0,-3-7 0 16,-2-8 0-16,-5-2-1 15,-6-5 0-15,-8-1 0 16,-13-3 0-16,-2 8-2 15,-10-1 0-15,-2 9-2 16,-10 5-2-16,19 17-11 16,-34-11-14-16,26 24-8 15,-2-3 1-15,15 14 0 16</inkml:trace>
  <inkml:trace contextRef="#ctx0" brushRef="#br0" timeOffset="54828.136">14855 2131 104 0,'0'0'40'16,"-22"-13"1"-16,6 17-4 16,-12-8-32-16,-1 5 0 15,-5 3-2-15,6 5-1 16,3 7 0-16,3 0-1 15,8 8 0-15,7-6-1 16,10 2 0-16,9-3 1 16,10-6 0-16,9-5 0 15,4-9-1-15,5-8 1 16,2-13 0-16,0-9 0 15,-3-8 0-15,-2-6 1 16,-6-7-2-16,-6-6 3 16,-5 0-3-16,-6-1 2 0,-5 10-2 15,-6 7 0-15,-7 15 0 16,-7 16 0-16,-4 19 0 15,-9 22 0-15,-2 17-3 16,-6 17-2-16,1 19-2 16,-5 0-6-16,11 19-3 15,-9-19-9-15,19 11-15 16,-6-12-2-16,13-3 1 15,-3-16 1-15</inkml:trace>
  <inkml:trace contextRef="#ctx0" brushRef="#br0" timeOffset="55625.1816">12931 2945 87 0,'0'-16'38'0,"0"16"-1"0,0 0 1 16,-4 23-20-16,-1-3-16 15,-6 11 1-15,-3 2-2 16,0 15 1-16,-3 3 0 16,1 7 0-16,1 2-1 15,1-2 1-15,2-9-2 16,4-5 1-16,1-7 0 15,4-12-1-15,3-10 0 16,0-15 1-16,0 0-1 16,19-31 1-16,-6-2 0 15,-2-9-1-15,3-7 1 16,1-6 0-16,-3-2-1 15,1-3 1-15,-2 6-1 16,-5 2 0-16,1 8 0 0,-2 9 0 16,-4 8 0-16,3 13-1 15,-4 14 1-15,0 0 0 16,12 11 0-16,-5 7 0 15,4 5 0-15,6-1 1 16,5 1-1-16,4-6 1 16,6-8-1-16,6-5 1 15,5-8 0-15,4-7 0 16,0-11 0-16,-3-1 0 15,0-7 0-15,-5-3 0 16,-4 2 0-16,-9 5-1 16,-8 5 0-16,-8 6 0 15,-10 15 0-15,0 0 0 16,-19 28 0-16,0 3 0 0,-3 9 0 15,-1 6-1-15,0 9 1 16,5 1-1-16,6 2-2 16,7-8-1-16,17-3-2 15,4-17-4-15,22 3-8 16,-8-32-8-16,26 6-13 15,-7-23 1-15,14-3-1 16,-13-14 2-16</inkml:trace>
  <inkml:trace contextRef="#ctx0" brushRef="#br0" timeOffset="55955.2005">13768 3102 93 0,'-24'-5'37'16,"4"18"1"-16,-11-8-1 0,15 12-19 16,-15 5-15-1,9 4 0-15,3 6 0 0,6 4-1 16,4 1 0-16,7-2 0 15,6-4 0-15,8-3-1 16,8-11 1-16,5-9-1 16,5-10 0-16,4-7 0 15,-2-13-1-15,1-6 1 16,-5-4-1-16,-4-4 0 15,-8-2 0-15,-8 0 0 16,-3 3-1-16,-7-1 0 16,-5 11-1-16,-1 2 0 15,-3 8-2-15,-2 1 0 16,13 14-4-16,-16-4-6 0,22 20-6 15,-6-16-19 1,0 0 1-16,20 4-1 0,7-5 2 16</inkml:trace>
  <inkml:trace contextRef="#ctx0" brushRef="#br0" timeOffset="56187.2137">14246 2657 69 0,'0'0'39'0,"-25"18"-1"15,14 17 1-15,-15-3-11 16,9 20-22-16,-2 6-1 16,3 9-1-16,5 4-1 15,3 4-1-15,2-2-1 0,3-9-3 16,9-1-1-16,0-17-6 15,15 0-19-15,-7-28-11 16,10-4 0-16,-3-28-1 16,9-4 1-16</inkml:trace>
  <inkml:trace contextRef="#ctx0" brushRef="#br0" timeOffset="56818.2498">14364 3162 106 0,'0'0'38'0,"0"0"0"15,0 0-2-15,0 0-32 16,0 0-1-16,30 3-1 16,-3-8 0-16,6-2-1 15,4-6 1-15,4-1-1 16,-3-2 0-16,0 0 0 15,-8-4 0-15,-6 1 0 16,-12 1-1-16,-5 2 1 16,-10 4-1-16,-6 0 1 15,-8 3-1-15,-3 4 0 16,-5 5 1-16,-3 7 0 15,1 6-1-15,-2 6 1 16,1 4-1-16,6 5 1 16,3 2-1-16,7 4 0 15,8-3 0-15,8-4 0 0,9-1-1 16,5-12-2-16,13-2-3 15,-3-16-6-15,17 12-10 16,-14-23-17-16,13 7-1 16,-5-19 0-16,8 8 1 15</inkml:trace>
  <inkml:trace contextRef="#ctx0" brushRef="#br0" timeOffset="57081.2649">14929 2982 107 0,'0'0'39'0,"-25"1"0"16,25-1-5-16,-27 15-28 0,13-2-1 16,-4 2-1-16,3 8-1 15,1 2 0-15,2 4-1 16,2-1-1-16,3 3 0 15,7-3-1-15,6-4-2 16,7-6-1-16,6-10-3 16,13 4-9-16,-6-24-10 15,17 9-15-15,-5-18 0 16,9 4-1-16,-8-12 2 15</inkml:trace>
  <inkml:trace contextRef="#ctx0" brushRef="#br0" timeOffset="57475.2874">15213 3007 86 0,'-14'14'39'0,"-9"-6"0"16,8 12 1-16,-9-12-21 16,14 12-13-16,-5 0-2 15,6 6-1-15,0-4 0 16,8 3-1-16,4-8-1 15,5 2 0-15,4-10 0 16,4-2 0-16,2-7-1 16,6-9 1-16,0-4-1 15,-1-9 0-15,1-4 1 16,1-3-1-16,-2 0 0 15,-3-2 0-15,-2 3 0 16,-3 6 0-16,-2 4 1 0,-6 7-1 16,-7 11 0-16,0 0 0 15,2 25 0-15,-6-2 0 16,-3 2 0-16,3 5 0 15,0-5-2-15,2 0 0 16,9-6-2-16,-7-19-5 16,30 7-6-16,-14-30-8 15,22 3-15-15,-9-18-1 16,10 1-2-16,-4-17 3 15</inkml:trace>
  <inkml:trace contextRef="#ctx0" brushRef="#br0" timeOffset="57692.2998">15727 2543 118 0,'0'0'39'15,"-15"27"2"-15,-8-5-10 16,9 17-26-16,1 6-1 16,3 11-1-16,0 1-1 15,3 3 0-15,0 0-1 16,3-3 0-16,3 1-3 15,-1-9-2-15,5 0-3 16,-4-22-7-16,16 10-10 16,-11-26-16-16,11-2 1 15,-5-21-2-15,7 3 2 16</inkml:trace>
  <inkml:trace contextRef="#ctx0" brushRef="#br0" timeOffset="58043.3199">15800 2998 109 0,'0'0'40'0,"-3"16"0"15,3-16-4-15,0 0-29 16,17 12-3-16,3-11-1 16,5-6-1-16,10 0 0 15,5-6-1-15,1 0 0 16,-1-4 0-16,-3 1 0 15,-7-1 0-15,-8 0-1 16,-9-4 1-16,-11 6-1 16,-9-2 1-16,-9 7 0 15,-10-1-1-15,-5 11 1 16,-1 5 0-16,-2 10-1 0,-1 8 2 15,4 8-2-15,4 6 0 16,10 1 0-16,11 4 0 16,10-10-3-16,13 0-1 15,7-17-7-15,25 2-5 16,-9-32-7-16,29 11-13 15,-5-29-7-15,13-3-2 16,2-14 2-16</inkml:trace>
  <inkml:trace contextRef="#ctx0" brushRef="#br0" timeOffset="62496.5746">17072 821 88 0,'0'0'35'16,"0"0"-4"-16,0 0-1 15,0 0-23-15,0 0-2 0,0 0-2 16,0 0-1-16,0 0 1 16,20 61-3-16,-26-14 1 15,-1 34-1-15,0 6 0 16,-2 3-3-16,0-7-3 15,9-26-29-15,2-12 0 16,10-17-1-16,3-27-1 16</inkml:trace>
  <inkml:trace contextRef="#ctx0" brushRef="#br0" timeOffset="62718.5873">17203 1110 80 0,'0'0'39'0,"0"0"0"15,0 0 1-15,-17-58-21 16,17 58-17-16,0 0-1 16,0 0 0-16,0 0-2 15,0 0-7-15,50-25-16 16,-50 25-15-16,54-23 1 15,-54 23-2-15,65-42 1 16</inkml:trace>
  <inkml:trace contextRef="#ctx0" brushRef="#br0" timeOffset="62917.5987">17676 619 100 0,'0'0'39'0,"0"0"1"0,0 0-1 15,0 0-37-15,0 0-1 16,-48 59 0-16,48-59 0 15,-27 84-1-15,27-84-2 16,-5 77-3-16,5-77-4 16,-4 102-26-16,3-6-3 15,1-96 0-15,21 84-1 16</inkml:trace>
  <inkml:trace contextRef="#ctx0" brushRef="#br0" timeOffset="63769.6474">17890 1078 69 0,'0'0'41'16,"0"0"1"-16,0 0-1 16,0 0-13-16,0 0-25 15,0 0 2-15,-58-32-2 16,58 32-1-16,-37 38-1 15,22 7 0-15,12-2-2 16,12-3 2-16,-9-40-2 16,0 0 1-16,0 0 0 15,59 47-1-15,-59-47 1 16,46-4 1-16,-46 4 0 15,0 0-1-15,65-43 0 16,-65 43-1-16,0 0 1 16,41-67-1-16,-41 67 1 0,0 0-2 15,21-73 2-15,-21 73-2 16,0 0 2-16,0-56 0 15,0 56 1-15,0 0 0 16,0 0 0-16,0 0 1 16,0 0 0-16,0 0 0 15,0 0-1-15,0 0 1 16,0 0-1-16,0 0-2 15,48-9 1-15,-48 9-2 16,0 0 2-16,70 2 0 16,-70-2 0-16,46-6-1 15,-46 6 1-15,0 0-1 16,61-9 2-16,-61 9 2 15,0 0-2-15,0 0 0 0,0 0 0 16,47 31 0-16,-47-31-1 16,0 0 3-16,-18 65-3 15,23-25-1-15,-5-40 0 16,0 0 1-16,0 0 0 15,31 59 1-15,-31-59 0 16,0 0-1-16,52-6-1 16,-52 6 1-16,48-29 0 15,-48 29 0-15,49-42-1 16,-49 42 0-16,0 0 0 15,63-68 0-15,-63 68 2 16,0 0 0-16,0 0 0 16,56-44 0-16,-56 44-1 15,0 0 1-15,0 0 0 0,0 0 0 16,0 0-1-16,42 71 0 15,-42-71 0-15,0 0 0 16,32 54 1-16,-32-54 0 16,0 0 1-16,50 25-5 15,-50-25 2-15,0 0-1 16,59-26 0-16,-59 26-2 15,0 0-2-15,50-75-9 16,-50 75-7-16,24-63-8 16,-24 63-13-16,15-61 1 15,-15 61-2-15</inkml:trace>
  <inkml:trace contextRef="#ctx0" brushRef="#br0" timeOffset="64688.7">17205 1952 94 0,'-19'-25'38'16,"8"19"-2"-16,-12-5-1 16,1 7-30-16,-3 5-2 15,-1 10 1-15,-4 4-2 16,0 11 1-16,-1 5-1 15,3 7 0-15,-1 0-1 0,10 4 0 16,4-5 0-16,8-1-1 16,11-5 1-16,7-11-1 15,10-7 0-15,8-7 0 16,4-10 1-16,5-8-1 15,0-11 0-15,4-7 2 16,-4-5-2-16,0-4 2 16,-5 1-2-16,-8 1 1 15,-5 2 0-15,-4 8 1 16,-7 11-2-16,-9 16 1 15,0 0-1-15,-5 11 0 16,-5 13 0-16,0 7-1 16,3 6 1-16,1 4-3 15,7-2 1-15,5-4-2 0,10-4-2 16,2-21-8-16,26 5-11 15,-13-25-13-15,17-2-2 16,-6-19 1-16,9-4 0 16</inkml:trace>
  <inkml:trace contextRef="#ctx0" brushRef="#br0" timeOffset="65178.728">17677 1591 106 0,'-20'15'38'16,"6"19"0"-16,-17 3-5 15,14 8-31-15,-2 4 1 16,6 5-1-16,4 1 0 16,2 3 0-16,5-3-1 0,3-6-1 15,3-5 1-15,0-5-2 16,4-6 1-16,-1-8-1 15,-1-8 1-15,-6-17-1 16,13 9 1-16,-13-9 0 16,16-21 1-16,-6 2 0 15,1-7 0-15,3-7 0 16,3-1 0-16,3-3 0 15,2 1-2-15,2 4 2 16,0 8-1-16,0-1 0 16,-4 14 0-16,2 7 0 15,-4 10 0-15,-5 9 0 16,-1 7 0-16,-6 9 1 0,-2 5-1 15,-7 3-1-15,-2-1 1 16,-5 2-1-16,-5-3 1 16,-6-3-1-16,-4-4 1 15,-3-9-1-15,-3-6 0 16,1-7 0-16,3-6-1 15,2-11-2-15,11-3-1 16,3-12-6-16,22 4-8 16,-8-19-19-16,24 8-1 15,-1-8 2-15,16 5-1 16</inkml:trace>
  <inkml:trace contextRef="#ctx0" brushRef="#br0" timeOffset="65561.7499">18263 1863 78 0,'-14'3'41'0,"4"7"-3"16,-18-4 3-16,7 16-23 16,-14-12-14-16,5 6 0 15,-2-1-1-15,5 4 0 16,4-1-2-16,7 1 1 15,9-3-2-15,9 1 1 16,11-6-1-16,11-5 0 16,10-1 0-16,5 3 0 15,2-7 0-15,0 5 0 16,-2-2 0-16,-7 1 0 15,-10 9 0-15,-10 3-1 0,-13 5 2 16,-12 0-2-16,-10 6 1 16,-7-3 0-16,-3 3 0 15,1-10-2-15,2-1 1 16,4-6-1-16,13-7-1 15,13-4-4-15,13-14-7 16,3-20-8-16,28 16-13 16,-8-21-4-16,14 6-1 15,-4-8 4-15</inkml:trace>
  <inkml:trace contextRef="#ctx0" brushRef="#br0" timeOffset="66214.7873">18565 1943 88 0,'0'0'39'15,"0"0"-1"-15,-29 6-15 0,20 10 8 16,-14-3-28-16,3 10 2 15,-3 4-2-15,4 5-1 16,0 1 0-16,5 4-1 16,7-1 0-16,4-3-1 15,6-4 1-15,8-8-2 16,7-9 1-16,6-7 1 15,5-10-1-15,1-6 0 16,2-8 1-16,-1-7-1 16,-4-6 0-16,-5-7 1 15,-5 3-1-15,-9-2 1 16,-3 4-1-16,-5 2 1 15,-1 6-1-15,-6 5 1 16,1 9-1-16,6 12 0 16,-11-8 0-16,11 8 0 0,0 0-1 15,5 17 1-15,6-8 0 16,4 1 0-16,3-2 0 15,4-1 0-15,1 0 0 16,2-2 1-16,-2 1-1 16,-5 1 0-16,1 1 1 15,-5 6-1-15,-7 1 1 16,-3 2-2-16,-5 4 2 15,-1 0-2-15,-5-1 1 16,2 4 0-16,-4-5 0 16,2-5-1-16,7-14 1 15,-13 17 0-15,13-17 0 16,0 0 0-16,0 0 0 15,10-16 0-15,-1-1 0 0,5-5 2 16,1-1-2-16,5-2 2 16,-1-3-2-16,1-1 2 15,1-1-2-15,-2 2 2 16,0 3-2-16,0-4 0 15,-3 6-2-15,-4-1-1 16,5 5-3-16,-7-4-3 16,10 13-6-16,-18-11-5 15,20 17-5-15,-21-11-5 16,19 9-11-16,-7-6 1 15,6 2 2-15</inkml:trace>
  <inkml:trace contextRef="#ctx0" brushRef="#br0" timeOffset="66755.8182">19278 1418 115 0,'0'0'40'0,"-19"-11"0"16,18 29-9-16,-13 0-25 15,5 9-2-15,1 7-1 16,1 13-1-16,-1 7 0 15,3 12-1-15,-1-2 0 16,-1 10-1-16,-1-3 0 16,1-3-1-16,-2-6 2 15,1-8-2-15,2-11 1 16,2-10-1-16,2-10 1 15,2-23-2-15,0 0 2 0,17-16 1 16,-5-8-1-16,3-7 1 16,1-6-1-16,2-6 1 15,-3 2-1-15,1-2 1 16,-2 8-1-16,-2 3 0 15,1 8 0-15,-4 6 0 16,4 8 0-16,-3 7 0 16,5 9 0-16,-2 6 0 15,3 6 1-15,3 2-1 16,-1 3 0-16,1 3 0 15,-5-1 0-15,-3 5 0 16,-9 0 0-16,-7 2 0 16,-12-2 0-16,-12 3-2 15,-9-3 2-15,-6 0-2 16,-6-5 2-16,2-5-2 0,6-8 0 15,7-7-2-15,13-6 0 16,13-11-4-16,26 1-4 16,-2-25-6-16,28 16-6 15,-9-22-3-15,24 8-12 16,-8-3 1-16,6 6 1 15</inkml:trace>
  <inkml:trace contextRef="#ctx0" brushRef="#br0" timeOffset="67439.8574">19520 1942 105 0,'-16'20'39'0,"-9"-7"3"15,15 12-5-15,-4-8-33 16,16-1 0-16,11-9-1 16,17-2-1-16,7-8 0 0,13-3 0 15,6-3-1-15,1-12 0 16,-5 4 0-16,-5-7 0 15,-10 3 0-15,-10 0 0 16,-13 1-1-16,-14 1 0 16,-11 7 1-16,-7 3-1 15,-11 9 0-15,-4 6 0 16,-4 10 0-16,-2 7 0 15,0 12 0-15,2 4-1 16,6 4 1-16,7 0 0 16,11-4-1-16,13-3-1 15,14-8 0-15,14-10-4 16,15-10-1-16,4-19-5 15,23 6-8-15,-12-29-4 0,18 13-9 16,-18-14-6-16,4 4-1 16,-16-5 5-16,-1 0 37 15,-12 15 8-15,-28-4 7 16,9 21 7-16,-28-11 8 15,5 18 9-15,-20-3 1 16,5 15-1-16,-19 2-36 16,6 10-1-16,1 0-1 15,3 6-2-15,6-2 1 16,9 1-1-16,10-4 0 15,12-8-2-15,10-9 2 16,11-12-1-16,10-16 1 16,4-8 0-16,5-11 1 0,3-9-2 15,-1-7 0-15,-2-11 0 16,-2-2 0-16,-4-3 0 15,-5 10 0-15,-2 1 0 16,-9 12 0-16,-4 9 0 16,-7 19 0-16,-11 17 0 15,-6 23 0-15,-8 16 0 16,0 11 0-16,-6 9-4 15,14 10-7-15,-3-8-3 16,20 8-4-16,-2-23-6 16,33 6-6-16,-10-27-7 15,28-5-7-15,7-12 3 16</inkml:trace>
  <inkml:trace contextRef="#ctx0" brushRef="#br0" timeOffset="68421.9135">21288 974 88 0,'0'0'38'15,"29"-60"0"-15,-29 60-2 16,0 0-31-16,0 0-1 15,0 0 0-15,0 0 1 0,0 0-1 16,0 0 0-16,0 0 0 16,-18 14-1-16,0 51-1 15,-3 6 0-15,8 14 1 16,-1 0-2-16,13-11 0 15,8-16-1-15,15-16 1 16,17-33-1-16,7-16 1 16,-46 7 0-16,55-26 1 15,-55 26 0-15,57-48-3 16,-57 48 2-16,66-62-2 15,-66 62 1-15,58-75 0 16,-58 75 0-16,59-94-1 16,-59 94 1-16,45-83 1 15,-45 83-1-15,38-61 2 16,-38 61-2-16,0 0 1 0,0 0 0 15,0 0 0-15,14-12-1 16,-11 70 2-16,-8 15-2 16,3 17 0-16,4 3-4 15,5-23-2-15,16-16-7 16,1-26-5-16,22-17-8 15,-21-17-8-15,20-5-7 16,-9-14-1-16,-36 25 3 16</inkml:trace>
  <inkml:trace contextRef="#ctx0" brushRef="#br0" timeOffset="68812.9359">22130 1174 89 0,'0'0'41'0,"38"-82"1"15,-38 82-1-15,0 0-21 16,0 0-16-16,0 0-1 15,0 0 0-15,0 0-1 16,0 0 0-16,-52 5-1 16,52-5 0-16,0 0-1 15,0 0 1-15,-32 61-1 16,32-61-1-16,0 0 1 15,0 0-1-15,0 0 2 16,4 65-2-16,22-46 1 16,-1-3 0-16,-1-2 0 15,-5 3 0-15,-9 4 0 16,-15 4-1-16,-5 6 2 0,-10 3-1 15,-6-2 0-15,2-2-1 16,-1-4 1-16,7-6-3 16,3-6 0-16,15-14-3 15,0 0-7-15,18-14-8 16,-7-18-7-16,27 3-13 15,-38 29 2-15,0 0 0 16,63-61 2-16</inkml:trace>
  <inkml:trace contextRef="#ctx0" brushRef="#br0" timeOffset="69213.9588">22395 1205 77 0,'0'0'39'0,"0"0"-1"0,0 0 1 15,34-10-18-15,-15 18-15 16,-19-8-2-16,0 0 1 15,0 0-2-15,55 23 0 16,-55-23 0-16,47 7 0 16,-47-7-1-16,58-6 0 15,-58 6 1-15,56-12-1 16,-56 12 1-16,47-19-1 15,-47 19-2-15,0 0 0 16,0 0 0-16,0 0 0 16,0 0 0-16,0 0 0 15,-36-38 0-15,-14 53 0 16,-13 9 0-16,4 13 0 15,3 9 0-15,18 5 0 0,16-4 0 16,29-5 0-16,16-16 0 16,18-6-2-16,18-7-2 15,4-8-3-15,16-4-5 16,-8-13-7-16,18 0-5 15,-23-9-7-15,11 3-9 16,-21-3-1-16,1-1 3 16,-17-1 3-16</inkml:trace>
  <inkml:trace contextRef="#ctx0" brushRef="#br0" timeOffset="69631.9827">23155 1262 116 0,'-24'0'41'15,"4"9"0"-15,-5-3-2 0,4 5-34 16,-5 1-1-16,1 4-1 15,-2 6 0-15,2 1 0 16,1 1-3-16,6 1 0 16,7 1 0-16,5-6 0 15,12-3 0-15,11-8 0 16,9-13 0-16,9-7 0 15,10-12 0-15,-45 23 0 16,49-39 0-16,-49 39 0 16,65-52 0-16,-65 52 0 15,59-67 0-15,-59 67 0 16,58-73 0-16,-58 73 0 15,40-71 0-15,-40 71 0 0,32-81 0 16,-32 81 0-16,0 0 0 16,25-39 0-16,-47 59 0 15,-9 31 0-15,-9 25 0 16,2 20 0-16,9-5 0 15,13-3-12-15,19-12-5 16,1-24-5-16,21 0-3 16,-25-22-8-16,14 1-7 15,-21-6-3-15,-8 0 7 16</inkml:trace>
  <inkml:trace contextRef="#ctx0" brushRef="#br0" timeOffset="70527.0339">21980 2143 82 0,'-1'-34'39'15,"4"5"0"1,-15-10 0-16,5 6-20 0,-14-7-15 15,2 6 1-15,-7 6-3 16,-1 6 1-16,-4 7 0 16,-1 13-1-16,-3 12 0 15,-3 19 1-15,-4 14-2 16,-1 13-1-16,-2 16 2 15,0 14-2-15,1 10-1 16,7 4 2-16,4-2-1 16,12-3 0-16,12-6-2 15,7-15 0-15,17-11-4 16,0-32-8-16,23 4-9 15,-16-34-17-15,14-3-1 16,-12-25-2-16,4 0 4 16</inkml:trace>
  <inkml:trace contextRef="#ctx0" brushRef="#br0" timeOffset="71352.0811">21357 2423 111 0,'-39'-3'40'0,"19"21"1"15,-1-10-2-15,21-8-36 16,10 14-2-16,15-10 0 15,17-5 0-15,12-3 0 16,15-6 0-16,8-1 0 16,11-4-1-16,-1 2 0 15,-1 0 0-15,-7 2 0 16,-12 3 0-16,-12 3 0 15,-12 4 1-15,-14 1-1 16,-15 2 1-16,-14-2 0 0,-3 13 0 16,-12 1 0-16,-10 7 0 15,-3 5 1-15,-8 8-1 16,2 2 1-16,-4 6-1 15,9 2 2-15,4 0-3 16,11-3 0-16,14-7 0 16,13-9 0-16,16-8 0 15,10-11 0-15,10-9 0 16,8-11 0-16,2-12 0 15,-2-11 0-15,-5-6 0 16,-9-7 0-16,-10-3 0 16,-12 0 0-16,-7 2 0 0,-12 4 0 15,-9 9-2-15,-3 6 2 16,-4 11 0-16,-1 6 0 15,1 10-1-15,4 9 1 16,10-4 0-16,-5 24 0 16,14-9 0-16,6 5 1 15,9-1-1-15,2 1 2 16,7-1-2-16,3 1 0 15,-1 2 0-15,-2 1 0 16,-3 2 0-16,-7 4 0 16,-5 7 0-16,-7 0 0 15,-10 5 0-15,-7 2 0 16,-4 2 0-16,-4-7 0 15,-3-4 0-15,5-5 0 16,-1-9 0-16,13-20 0 0,-10 4 0 16,16-21 0-16,5-11 0 15,6-6 0-15,7-10 0 16,4-4 0-16,2-9 0 15,2 4 0-15,1 7 0 16,-3 6 0-16,-1 4 0 16,0 7 0-16,0 9 0 15,3 3 0-15,8 9 0 16,2 0-2-16,14 10-9 15,-3-13-2-15,19 21-5 16,-13-20-4-16,25 26-4 16,-24-23-3-16,13 27-3 15,-18-15-7-15,-2 9 7 16,-12 3 3-16</inkml:trace>
  <inkml:trace contextRef="#ctx0" brushRef="#br0" timeOffset="71474.0881">23540 2470 19 0,'0'0'24'0,"9"42"6"16,-26-38 5-16,8 17 8 16,-15-20-1-16,9 7-2 15,-9-17-22-15,4-4-23 16,20 13-8-16,-30-25-6 15,30 25-8-15,-26-6-17 16,9 12 1-16,-8-2-2 16,-7 8 4-16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36:08.43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932 4839 75 0,'11'-13'35'0,"-9"0"-1"16,-2 13 1-16,-24-7-32 0,4 12 0 15,-15 2 1-15,-5 10 0 16,-11 3 0-16,-3 6 0 16,-7 1 0-16,4 3 0 15,3-3-1-15,7 1 0 16,9-1-2-16,10-2 0 15,12 0 0-15,10 1-1 16,13 0 1-16,10 1-2 16,7 2 2-16,7 1-1 15,3 2 2-15,3 0-1 16,-2 2-1-16,2-2 0 15,-7 4-1-15,-9 1 1 16,-10 4 0-16,-12 2 1 16,-9 3-1-16,-12 1 1 15,-9-2-1-15,-10 0 1 0,-4-7 0 16,-1-7 0-16,9-10-3 15,11-14-2-15,26-7-9 16,-8-17-26-16,30-10 2 16,5-18-2-16,26-3-1 15</inkml:trace>
  <inkml:trace contextRef="#ctx0" brushRef="#br0" timeOffset="294.0168">1340 4632 85 0,'14'-26'37'16,"-12"4"-1"-16,-2 22 0 16,0 0-31-16,-14 19 0 15,2 16-1-15,2 16-1 16,-7 12-1-16,4 14 0 15,-3 10 0-15,2 11-1 16,-2 5 1-16,3 4-2 16,0 1 1-16,1-4-2 15,2-7 1-15,0-10-4 16,11-8 0-16,-2-25-8 15,12-4-24-15,-1-30 0 16,8-10-1-16,-8-23-1 16</inkml:trace>
  <inkml:trace contextRef="#ctx0" brushRef="#br0" timeOffset="481.0275">1004 5451 102 0,'-49'-16'38'16,"16"15"1"-16,1-3-2 15,20 15-30-15,12-11-4 16,12 20 0-16,21-14-2 15,14-2-1-15,16-2-2 16,10-7-4-16,14 8-8 16,1-17-24-16,13 9-1 15,-12-10 0-15,1 10-1 16</inkml:trace>
  <inkml:trace contextRef="#ctx0" brushRef="#br0" timeOffset="917.0524">1884 5401 93 0,'-20'0'38'16,"-12"-4"1"-16,2 11-2 16,-15-2-30-16,3 15-1 15,-8 5-1-15,2 11-1 16,-2 7-1-16,5 6 0 15,1 2-1-15,8 6 0 16,9-5 0-16,19-10-1 16,12-11-1-16,14-8 1 15,19-13-1-15,11-14 0 0,13-11 0 16,6-14 0-16,4-6 0 15,-3-9 0-15,-7-2 0 16,-7-4 0-16,-13 6 0 16,-14 3 0-16,-9 7 0 15,-15 9 0-15,-10 11 0 16,-7 14 0-16,-8 13 0 15,-1 10 0-15,-3 9-1 16,2 7 1-16,5 5 0 16,8 0-1-16,11-3 0 15,11-5-2-15,16-7-1 16,6-11-1-16,17-3-6 15,-6-19-21-15,15 2-8 16,-11-17 1-16,6 3 0 0</inkml:trace>
  <inkml:trace contextRef="#ctx0" brushRef="#br0" timeOffset="1232.0704">2291 5586 94 0,'-12'8'36'16,"-6"1"1"-16,3 18 1 16,-13-1-32-16,12 8-1 15,-3-1-1-15,10 6-2 16,-4-4 1-16,10-4 0 15,-1-6-1-15,10-7 0 16,-6-18 0-16,23 1-1 16,-7-15 0-16,1-13 0 15,1-8 0-15,0-8-1 16,4-9 0-16,-4-2 0 0,2 1 1 15,-4 2-1-15,1 7 0 16,0 6 0-16,-1 11-1 16,-1 5 0-16,2 14-1 15,2 3-1-15,2 8-2 16,1 0-3-16,16 16-15 15,-7-15-16-15,10 6 1 16,-4-9-1-16,7 4 1 16</inkml:trace>
  <inkml:trace contextRef="#ctx0" brushRef="#br0" timeOffset="1450.0829">2813 5384 97 0,'-22'14'38'0,"-17"-1"2"15,4 15-1-15,-13 2-30 0,6 12-1 16,-3-1-4-16,7 8-1 15,6-2 0-15,11 0-1 16,17-7-1-16,19-10-1 16,18-13 0-16,15-15-3 15,23-10-2-15,6-26-11 16,30-3-22-16,-10-23-3 15,12-3 0-15,-14-18-1 16</inkml:trace>
  <inkml:trace contextRef="#ctx0" brushRef="#br0" timeOffset="1809.1034">3468 4848 108 0,'-46'39'41'16,"3"23"1"-16,-11-1-1 15,6 17-37-15,4 5 1 16,6 8-2-16,3-1 0 15,8-1-2-15,9-6 1 16,8-8-1-16,10-11-1 16,10-15 0-16,7-15 1 15,10-20-1-15,6-15 1 16,7-16 1-16,2-13-2 15,3-10 0-15,-4-3 0 16,-3-4 0-16,-6 6 0 16,-7 4 0-16,-6 12 0 15,-8 20 0-15,-5 14 0 16,-5 17 0-16,-1 12 0 0,-2 9-2 15,7 11-3-15,-3-3-7 16,20 11-4-16,-12-28-7 16,29 4-17-16,-6-20-1 15,15-8-3-15,3-15 3 16</inkml:trace>
  <inkml:trace contextRef="#ctx0" brushRef="#br0" timeOffset="3062.1751">494 9952 95 0,'-3'-31'35'15,"5"14"1"-15,-9 2 0 16,7 15-33-16,0 0 1 16,-8 13-1-16,5 10-1 15,3 13 1-15,0 7-1 16,0 13 0-16,0 7-1 15,-2 9 1-15,0 3-2 16,-1 3 2-16,-2 0-2 16,-2-7 1-16,0-9-1 15,0-9 1-15,1-12-1 16,3-14 1-16,2-15 0 15,1-12 0-15,7-29 0 0,1-9 0 16,1-10 0-16,3-15-1 16,3-10 1-16,0-12-1 15,2-6 1-15,-1-3-1 16,4 0 1-16,-1 8-1 15,-2 6 1-15,5 12-1 16,0 13-1-16,1 17 1 16,0 15-1-16,2 16 1 15,0 15-1-15,2 15 1 16,-4 9-1-16,0 9 2 15,-3 9-1-15,-6 7 1 16,-6 5-1-16,-10 2 1 16,-12-2-1-16,-7-2-1 15,-14-6 2-15,-8-8 0 0,-4-8-1 16,-1-10 0-16,1-9-1 15,3-10-2-15,11-7-2 16,8-16-5-16,25 14-22 16,-4-30-7-16,23 14 2 15,0-8-3-15</inkml:trace>
  <inkml:trace contextRef="#ctx0" brushRef="#br0" timeOffset="3734.2135">1053 10197 98 0,'18'15'36'0,"-14"-3"1"15,-4 11 0-15,-14-1-32 16,3 3-1-16,-4 3-1 0,0 3 0 16,-2 1-2-16,1 6 2 15,-1 0-2-15,4 2 1 16,3-5-2-16,0-1 2 15,4-5-1-15,3-8 0 16,3-8 0-16,0-13 0 16,19-8 0-16,1-10 0 15,2-11 0-15,2-6-1 16,1-6 2-16,0-8-2 15,-2 0 2-15,-4 0-2 16,-4 4 1-16,-6 7-1 16,-2 9 1-16,0 5-1 15,-2 9 0-15,-5 15 0 16,16-6 0-16,-1 12 1 15,5 3-1-15,3 3 0 0,10-1 0 16,3 1 0-16,4 0 0 16,-1-2-1-16,-2-1 1 15,-7 2 0-15,-4-2-1 16,-9 1 0-16,-12 2 2 15,-8 0-1-15,-12 0-1 16,-4 2 2-16,-9 3-1 16,0-1 2-16,-2 3-2 15,6-2 2-15,2 0-2 16,11 1 1-16,9-2 0 15,11-3-1-15,13-1-1 16,9-5 1-16,9-5 0 16,3-5-1-16,3-4 1 15,2-6-1-15,-4-3 1 0,-7-7-2 16,-10-4 4-16,-6 1-3 15,-8-3 2-15,-12-2-2 16,-7 3 1-16,-6-1-3 16,-9 8 2-16,-1 1-1 15,-1 8-2-15,-3 2-1 16,11 8-2-16,-1-10-6 15,16 12-10-15,10-7-15 16,16 0 1-16,5-13-1 16,18-6 2-16</inkml:trace>
  <inkml:trace contextRef="#ctx0" brushRef="#br0" timeOffset="3952.226">2199 9537 111 0,'-10'-24'39'15,"-3"29"1"-15,-14 11-4 16,1 21-31-16,-8 18 0 15,4 15-3-15,-3 15 0 16,5 13 0-16,0 6-1 16,6-2-1-16,8-2-3 15,1-12 1-15,11-6-5 16,2-24-8-16,16-4-23 15,-9-27-2-15,14-10 0 16,-8-21 0-16</inkml:trace>
  <inkml:trace contextRef="#ctx0" brushRef="#br0" timeOffset="4149.2373">1826 10094 114 0,'-27'-4'40'0,"15"19"2"15,2-5-2-15,21 2-32 16,10-3-4-16,13 0-2 15,12-1-3-15,7-3-1 16,9 1-5-16,-9-12-14 16,12 13-17-16,-16-10-3 15,1 6 0-15,-12-10-1 16</inkml:trace>
  <inkml:trace contextRef="#ctx0" brushRef="#br0" timeOffset="4513.2581">2181 10223 104 0,'-6'22'39'0,"3"-11"1"16,13 6-1-16,5-10-33 16,13 0 0-16,2-8-2 15,8 0-1-15,2-5-1 16,0-2 0-16,-3-3-1 15,-3-2-1-15,-11-2 0 16,-3-2 1-16,-12 0-1 16,-7 0 0-16,-6 1 0 15,-7 0-1-15,-8 4 1 16,-4 7 0-16,-10 7 0 15,0 8 0-15,-3 11 0 0,-1 9 0 16,1 5 0-16,7 5 0 16,6 1 0-16,9 0 0 15,16-2-2-15,11-9 0 16,21-5-3-16,13-17-2 15,25 5-15-15,-12-24-14 16,22 0-2-16,-7-18-4 16,8 3 3-16</inkml:trace>
  <inkml:trace contextRef="#ctx0" brushRef="#br0" timeOffset="4696.2686">2874 10164 119 0,'-29'4'40'16,"6"21"1"-16,-11-2-2 15,4 14-34-15,4 2-3 16,8 2-1-16,7 2-2 15,6-3 0-15,10-3-3 16,5-14-5-16,19 3-18 16,-7-25-13-16,11-2-2 15,-5-19-1-15,7-4 4 16</inkml:trace>
  <inkml:trace contextRef="#ctx0" brushRef="#br0" timeOffset="5124.2931">2925 9940 92 0,'-22'-9'40'15,"11"17"1"-15,-2-3-2 0,17 8-14 16,-1 0-23-16,12 1-1 16,7 3-1-16,4 3 1 15,2 4-1-15,0 1 0 16,-6 7 1-16,-4 2 0 15,-10 7 0-15,-7 4 0 16,-8-1 0-16,-5 3 1 16,-6-7-1-16,0-1 1 15,0-9-2-15,5-6 1 16,2-13-1-16,11-11 1 15,6-15 1-15,11-9-2 16,5-8 0-16,7-6 0 16,4-2 0-16,3-2 0 15,-3 8 0-15,0 6 0 0,-9 14 0 16,-7 14 0-16,-7 17 0 15,-12 11 0-15,-5 10 0 16,-3 9 0-16,-4 0 0 16,1 2 0-16,8-1-5 15,-1-14-3-15,20 0-8 16,-3-26-6-16,26 6-10 15,-3-26-9-15,16-2-1 16,-5-17-1-16</inkml:trace>
  <inkml:trace contextRef="#ctx0" brushRef="#br0" timeOffset="5469.3128">3628 10072 112 0,'-23'7'40'0,"11"10"2"16,-10-7-2-16,8 6-32 15,-8 3-1-15,5 4-3 16,1-1-2-16,3-3-2 16,6 2 0-16,6-5 0 15,8-2 0-15,10-4 0 16,5 1 0-16,5 0 0 15,0-1 0-15,2 2 0 16,-1 1 0-16,-7 1 0 16,-8 3 0-16,-10 3 0 15,-8-1 0-15,-11-1 0 16,0 4 0-16,-7-7 0 15,0 1-7-15,-4-9-4 0,9 9-5 16,-10-21-6-16,19 15-11 16,-13-15-10-16,8 2-1 15,-6-5 2-15</inkml:trace>
  <inkml:trace contextRef="#ctx0" brushRef="#br0" timeOffset="6401.3661">614 14677 64 0,'12'-10'37'16,"-9"-4"-2"-16,-3 14 1 16,0 0-30-16,3 13 0 15,-14 4-1-15,-2 14 0 16,-9 8-1-16,0 9-1 15,-7 5 0-15,-5 8-1 16,-3 2 0-16,-2 8-1 0,-5-3 1 16,1 2-3-16,-3-2 3 15,5-5-1-15,0-8 0 16,17-9 0-16,11-12 0 15,13-11 0-15,18-13 0 16,12-9 0-16,16-12 0 16,5-4 0-16,15-3-2 15,1-4 0-15,1 1-1 16,0-3-1-16,1 4-2 15,0-1-1-15,3 4-3 16,-6-13-8-16,4 17-22 16,-12-12 0-16,4 13 0 15,-13-10 1-15</inkml:trace>
  <inkml:trace contextRef="#ctx0" brushRef="#br0" timeOffset="6611.3781">1195 15053 63 0,'0'0'37'16,"-17"-4"0"-16,11 19 0 15,-8 0-32-15,6 17 0 16,-6 6-2-16,1 14-1 16,1 3 0-16,2 5 0 15,2-3-2-15,7-8 0 16,5-3-3-16,2-23-5 15,19-5-29-15,-7-28 0 16,15-7-3-16,-5-24 1 16</inkml:trace>
  <inkml:trace contextRef="#ctx0" brushRef="#br0" timeOffset="6768.3871">1287 14667 76 0,'-34'-17'42'0,"-9"6"-4"15,11 20 0-15,-2 11-34 16,11-8-15-16,23 11-27 15,6-10 1-15,23 15-5 16,3-9 1-16</inkml:trace>
  <inkml:trace contextRef="#ctx0" brushRef="#br0" timeOffset="7339.4198">1602 15118 64 0,'-23'21'38'0,"6"7"-1"16,-7-6-1-16,9 5-32 15,0-1-1-15,7 2 0 16,-1-4-1-16,4 4 1 16,1-7-1-16,4-4 0 15,2-4-1-15,-2-13 0 16,0 0 0-16,16-10-1 15,-7-9 0-15,1-9-1 16,4-6 0-16,-1-9 0 16,2-4 0-16,3-3 0 15,-3 3 0-15,-1 2 0 0,1 7 1 16,0 9-1-16,3 6 1 15,1 10 0-15,3 12 0 16,1 9 0-16,2 6 0 16,1 5-1-16,3 6 1 15,-7 5 0-15,0 1-1 16,-8 6 1-16,-4 0-1 15,-10 1 1-15,-9-4 0 16,-6 0 0-16,-8-5 0 16,-6-3 0-16,-5-4 1 15,-1-8-1-15,2-5 1 16,0-3 0-16,2-3 0 15,4 1 0-15,4 3 0 16,4 5 0-16,0 7 0 16,0 11 1-16,3 11 0 0,-6 12-2 15,-1 12 1-15,-1 5-1 16,-1 6 1-16,1-2-2 15,3-5 0-15,3-11-5 16,11-4-9-16,-4-31-24 16,21-9 0-16,0-29-2 15,19-13 0-15</inkml:trace>
  <inkml:trace contextRef="#ctx0" brushRef="#br0" timeOffset="7555.4321">2062 15037 68 0,'8'27'42'0,"-18"5"-1"16,2 19 0-16,-14-4-36 16,7 8-1-16,0 1-2 15,5-7-2-15,1-3-2 16,7-12-1-16,8-5-4 15,-6-29-7-15,29 8-25 16,-15-28-1-16,13-3-1 16,-8-20 2-16</inkml:trace>
  <inkml:trace contextRef="#ctx0" brushRef="#br0" timeOffset="7670.4387">2111 14840 65 0,'-10'-22'37'0,"-3"10"-5"15,3 12-25-15,6 14-41 0,4-14-3 16,18 24 0-16</inkml:trace>
  <inkml:trace contextRef="#ctx0" brushRef="#br0" timeOffset="8166.4671">2824 15050 41 0,'-26'-4'37'16,"-7"-7"1"-16,4 7 0 16,-8-3-20-16,3 11-13 0,-6 2 0 15,-2 10-2-15,-8 11 1 16,-1 14 0-16,-3 6 0 15,2 5-1-15,2-2 0 16,10-1 0-16,14-7-1 16,16-11-1-16,20-17 0 15,22-20 0-15,21-21 0 16,16-14-1-16,10-15 0 15,5-10 0-15,3-8 0 16,-7-6 0-16,-8 2 1 16,-14 4 1-16,-14 7 0 15,-13 8-1-15,-15 13 1 16,-10 16 0-16,-11 16 0 15,-9 21 0-15,-8 17-3 0,-7 21-1 16,-1 18 1-16,-3 13 0 16,0 8-1-16,8 6-1 15,9 0-2-15,5-13-3 16,20 2-6-16,0-32-14 15,26-4-13-15,1-26-2 16,20-13 2-16</inkml:trace>
  <inkml:trace contextRef="#ctx0" brushRef="#br0" timeOffset="8503.4863">3293 14828 71 0,'-34'27'41'0,"-8"-4"0"16,8 14-1-16,3-8-37 15,8 2-1-15,4-5 0 16,12 1 0-16,7-8 0 16,12-4-1-16,5-3 0 15,7-3 0-15,5-4-1 16,4-3 1-16,0-1-1 15,3 0-1-15,-1 4 1 16,-7 1-1-16,-4 6 1 16,-7 5 0-16,-7 7-1 15,-11 2 1-15,-11 5 0 16,-5 4 0-16,-10-3 0 15,-4 2-1-15,-2-3-3 0,-8-15-8 16,16 11-21-16,-12-19-8 16,11 1-2-16,-10-14 0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19/09/2014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8.emf"/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12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11" Type="http://schemas.openxmlformats.org/officeDocument/2006/relationships/image" Target="../media/image7.emf"/><Relationship Id="rId5" Type="http://schemas.openxmlformats.org/officeDocument/2006/relationships/image" Target="../media/image4.emf"/><Relationship Id="rId15" Type="http://schemas.openxmlformats.org/officeDocument/2006/relationships/image" Target="../media/image9.emf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6.emf"/><Relationship Id="rId14" Type="http://schemas.openxmlformats.org/officeDocument/2006/relationships/customXml" Target="../ink/ink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customXml" Target="../ink/ink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9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7636484"/>
              </p:ext>
            </p:extLst>
          </p:nvPr>
        </p:nvGraphicFramePr>
        <p:xfrm>
          <a:off x="214283" y="762000"/>
          <a:ext cx="8750332" cy="4023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LOTS of pages from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BUT give some time in class for HRT and HW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will give us lots of work to do BUT he will give us time and help to make it all happen.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Other USEFUL pages from textbooks for those without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everyone has a chance to learn and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Plan to bring foods for testing (optional)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practise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for the practical part of our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the dates for the written and practical parts of our assessment)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375" t="15000" b="11000"/>
          <a:stretch/>
        </p:blipFill>
        <p:spPr>
          <a:xfrm>
            <a:off x="0" y="76200"/>
            <a:ext cx="9144000" cy="5638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7689" y="3609026"/>
              <a:ext cx="1479240" cy="386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209" y="3593906"/>
                <a:ext cx="1511280" cy="41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801329" y="2442266"/>
              <a:ext cx="1839960" cy="4273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5129" y="2425706"/>
                <a:ext cx="1871280" cy="45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1516289" y="3243626"/>
              <a:ext cx="1418040" cy="14943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99369" y="3226346"/>
                <a:ext cx="1450440" cy="152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/>
              <p14:cNvContentPartPr/>
              <p14:nvPr/>
            </p14:nvContentPartPr>
            <p14:xfrm>
              <a:off x="2231609" y="968066"/>
              <a:ext cx="2473920" cy="26146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214329" y="951866"/>
                <a:ext cx="2507040" cy="264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2" name="Ink 11"/>
              <p14:cNvContentPartPr/>
              <p14:nvPr/>
            </p14:nvContentPartPr>
            <p14:xfrm>
              <a:off x="2587649" y="1693466"/>
              <a:ext cx="2486160" cy="26668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584769" y="1675826"/>
                <a:ext cx="2504880" cy="270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1601640" y="77040"/>
              <a:ext cx="7444800" cy="545292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590480" y="62280"/>
                <a:ext cx="7469640" cy="547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171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376" t="17000" r="1875" b="9000"/>
          <a:stretch/>
        </p:blipFill>
        <p:spPr>
          <a:xfrm>
            <a:off x="0" y="228600"/>
            <a:ext cx="9067800" cy="5638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424040" y="451800"/>
              <a:ext cx="4544280" cy="5338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10720" y="439200"/>
                <a:ext cx="4573440" cy="535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049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207019"/>
              </p:ext>
            </p:extLst>
          </p:nvPr>
        </p:nvGraphicFramePr>
        <p:xfrm>
          <a:off x="0" y="152400"/>
          <a:ext cx="8991600" cy="6705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8600"/>
                <a:gridCol w="1498600"/>
                <a:gridCol w="1498600"/>
                <a:gridCol w="1498600"/>
                <a:gridCol w="1498600"/>
                <a:gridCol w="1498600"/>
              </a:tblGrid>
              <a:tr h="133279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79093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79093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79093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9200" y="222840"/>
              <a:ext cx="8308800" cy="1059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520" y="208080"/>
                <a:ext cx="8328960" cy="108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2280" y="1650240"/>
              <a:ext cx="1270080" cy="4121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880" y="1636560"/>
                <a:ext cx="1292040" cy="414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648080" y="1566360"/>
              <a:ext cx="7323120" cy="4609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34040" y="1558440"/>
                <a:ext cx="7347240" cy="462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4585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88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5835</TotalTime>
  <Words>211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290</cp:revision>
  <dcterms:created xsi:type="dcterms:W3CDTF">2006-08-16T00:00:00Z</dcterms:created>
  <dcterms:modified xsi:type="dcterms:W3CDTF">2014-09-18T23:13:50Z</dcterms:modified>
</cp:coreProperties>
</file>