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6"/>
  </p:notesMasterIdLst>
  <p:sldIdLst>
    <p:sldId id="455" r:id="rId2"/>
    <p:sldId id="305" r:id="rId3"/>
    <p:sldId id="488" r:id="rId4"/>
    <p:sldId id="48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36" autoAdjust="0"/>
    <p:restoredTop sz="94660"/>
  </p:normalViewPr>
  <p:slideViewPr>
    <p:cSldViewPr>
      <p:cViewPr varScale="1">
        <p:scale>
          <a:sx n="72" d="100"/>
          <a:sy n="72" d="100"/>
        </p:scale>
        <p:origin x="1080" y="66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6T03:15:13.241"/>
    </inkml:context>
    <inkml:brush xml:id="br0">
      <inkml:brushProperty name="width" value="0.06667" units="cm"/>
      <inkml:brushProperty name="height" value="0.06667" units="cm"/>
      <inkml:brushProperty name="color" value="#ED1C24"/>
      <inkml:brushProperty name="fitToCurve" value="1"/>
    </inkml:brush>
  </inkml:definitions>
  <inkml:traceGroup>
    <inkml:annotationXML>
      <emma:emma xmlns:emma="http://www.w3.org/2003/04/emma" version="1.0">
        <emma:interpretation id="{DDAB60B8-E932-41A3-ABBC-B4DDC7417B2D}" emma:medium="tactile" emma:mode="ink">
          <msink:context xmlns:msink="http://schemas.microsoft.com/ink/2010/main" type="inkDrawing" rotatedBoundingBox="76,10024 4186,10025 4185,11104 75,11103" hotPoints="3947,10168 3923,11063 573,10975 597,10079" semanticType="enclosure" shapeName="Rectangle"/>
        </emma:interpretation>
      </emma:emma>
    </inkml:annotationXML>
    <inkml:trace contextRef="#ctx0" brushRef="#br0">3818 132 16 0,'0'0'24'16,"0"0"0"-16,0 0 2 16,0 0-18-16,-22-11-5 15,22 11 0-15,-18-1 0 16,18 1 0-16,-28 1 1 15,12 5 0-15,-9-8 1 16,5 7 0-16,-11-6-1 0,8 6 0 16,-9-7 0-16,7 6-2 15,-9-2 0-15,3-1-1 16,1 3 1-16,-1 1-1 15,-4-1-1-15,1 1 1 16,-4 0 0-16,0-1 0 16,-1-2-1-16,1 0 1 15,-3-2 0-15,-2 0 0 16,0-2 0-16,-1 0 0 15,-1-2 0-15,0 3 0 16,-5 1-1-16,-2 1 1 16,-2 3 0-16,-1 1-1 15,-1 3 0-15,-1 0 0 16,-2 3 0-16,1 0 0 0,5-2 0 15,3 0 1-15,-2-6 0 16,0 1-1-16,7-4 1 16,-2-2 0-16,8-2 0 15,-4 1 0-15,5-2 0 16,1-1 0-16,-1 1-1 15,4-2 2-15,-2 0-2 16,4-1 0-16,-2 1 0 16,-2-2 0-16,-1-1 1 15,-1 1-1-15,0 2 0 16,1-2 0-16,-6-2 0 15,5 4 0-15,1 0 0 16,-3 0 0-16,4 1 1 16,1 1-1-16,1 0 0 15,0 1 1-15,3 0-1 0,-1-1 0 16,0 2 0-16,1-3 0 15,3 1 0-15,-1 0-1 16,0-3 2-16,2 1-2 16,1 2 1-16,-5-2-1 15,2-4 2-15,1 4-3 16,-1 2 3-16,-1 3-1 15,1-2 0-15,0 4 0 16,1 0 0-16,3 0 0 16,0 2 0-16,0 0 1 15,-2 0-1-15,2-1 0 16,-2 1 0-16,3-2 0 0,1 2 0 15,0 2 0-15,-4-3 0 16,4 5 0-16,-6-1 0 16,2 6 1-16,0-4-1 15,-7 5 1-15,4 3-2 16,-1-1 3-16,-3 2-3 15,4 2 3-15,5 0-2 16,-4-2 0-16,2 3 0 16,1 3 0-16,0-3 0 15,5 3 0-15,-4-1 0 16,3-1 0-16,1 3 0 15,3-5 0-15,-2-1 0 16,4 1 0-16,16-18 0 16,-27 31 0-16,17-15 0 15,-5 0 0-15,15-16-1 0,-21 28 1 16,21-28 0-16,-18 30 0 15,18-30 0-15,-18 25 0 16,18-25 0-16,-9 27 1 16,9-27-1-16,-7 23-1 15,7-23 1-15,3 20 0 16,-3-20 0-16,4 18 0 15,-4-18 0-15,11 16 0 16,-11-16 0-16,11 19 0 16,-11-19 0-16,10 27 0 15,-3-11 0-15,1 2 0 16,1 2 0-16,-1-4 0 15,1 5 0-15,4-3 0 16,-2 0 1-16,3-2-1 0,-14-16 0 16,31 30 0-16,-12-17 0 15,-1-1 0-15,7 2 0 16,-3 1 0-16,1-5 0 15,0 1 0-15,4 1 0 16,0-1 0-16,3 0 0 16,1-2 0-16,-1 0-1 15,6-2 2-15,2 0-1 16,3 0 0-16,-2 0 0 15,4 0 0-15,0 0 1 16,2 1-1-16,-2-1 0 16,-2 2 0-16,0-2 0 15,1 0 0-15,1 2 0 16,-6-2 1-16,3 0-1 0,-3 0 0 15,1-2 0-15,-1 3-1 16,1-5 1-16,0 1-2 16,-3-4 2-16,8 0 1 15,-1-2-1-15,4 2 0 16,1-5 1-16,8 3 2 15,-3-4-3-15,7-1 3 16,-3 2-3-16,1-2 0 16,0 0 1-16,1 0-1 15,-5-2 0-15,-1 2 0 16,-3-2 0-16,-3 2 0 15,-1-1 0-15,-4 1 0 16,0 0 0-16,1 4 0 16,-5-1 0-16,1 4 0 15,-2 0 0-15,5-2 0 0,-2 4 0 16,1-2 1-16,1 2-1 15,2-2 0-15,0-2 0 16,0 4 0-16,0-4 0 16,0 2 0-16,-2 0 0 15,2-2 0-15,-9 0 0 16,5 1 0-16,-1-1 0 15,-6 0 0-15,0 2 0 16,-1 0 0-16,-1 0 0 16,-1 5 0-16,1-3 0 15,1 4 0-15,-3-3 0 16,3-1 0-16,-1 1 0 0,4-3 1 15,-1-1-1-15,1-1 0 16,-4 0 0-16,6-3 0 16,-6-1 1-16,4 1-1 15,-9-4 0-15,4 2 0 16,-6 2 0-16,-1-1 0 15,-1 3 0-15,-1-3 0 16,-4 5 0-16,-16 1 0 16,31-2 0-16,-31 2 0 15,28 0 0-15,-28 0 0 16,32-2 0-16,-14 0 0 15,6-3 0-15,-3 0 1 16,2-1-1-16,2-3 0 16,2-1 0-16,2-5 0 15,-4 3 0-15,2-2 0 0,-4-1 0 16,0-2 0-16,-3 1 0 15,-2 1 0-15,-18 15 1 16,29-32-1-16,-29 32 0 16,28-28 0-16,-15 12 0 15,-13 16 0-15,25-29 0 16,-25 29 0-16,23-30 0 15,-10 10 1-15,-4 1-1 16,0-1 0-16,1-3 0 16,-2 0 0-16,-1-1 1 15,-4 3-1-15,1 1 0 16,-2 3 0-16,-2 1 1 15,0 16-1-15,-7-27 0 16,7 27 1-16,-20-20-1 0,20 20 1 16,-27-18-1-16,11 11 1 15,-4-2-1-15,2 4 1 16,-3-7-1-16,1 3 1 15,0-4-1-15,2 1 1 16,1-3 0-16,17 15-1 16,-29-30 0-16,29 30 1 15,-25-28-1-15,25 28 0 16,-16-29 0-16,16 29 0 15,-16-27 0-15,16 27 0 16,-15-25 1-16,15 25-1 16,-9-23 0-16,9 23 0 15,-7-19 0-15,7 19 0 16,0 0 0-16,-7-22 0 15,7 22 0-15,0 0 0 0,0 0 0 16,-22-9 0-16,22 9 0 16,-19 6 0-16,19-6 0 15,-23 7 0-15,23-7-1 16,-26 9 1-16,26-9-1 15,-21 10-2-15,21-10-1 16,-18 2-3-16,18-2-15 16,0 0-12-16,0 0-1 15,0 0 0-15,0 0 0 16</inkml:trace>
  </inkml:traceGroup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6T03:15:16.667"/>
    </inkml:context>
    <inkml:brush xml:id="br0">
      <inkml:brushProperty name="width" value="0.06667" units="cm"/>
      <inkml:brushProperty name="height" value="0.06667" units="cm"/>
      <inkml:brushProperty name="color" value="#ED1C24"/>
      <inkml:brushProperty name="fitToCurve" value="1"/>
    </inkml:brush>
  </inkml:definitions>
  <inkml:traceGroup>
    <inkml:annotationXML>
      <emma:emma xmlns:emma="http://www.w3.org/2003/04/emma" version="1.0">
        <emma:interpretation id="{491E3171-808A-4C23-8115-549F8A2A6773}" emma:medium="tactile" emma:mode="ink">
          <msink:context xmlns:msink="http://schemas.microsoft.com/ink/2010/main" type="inkDrawing" rotatedBoundingBox="2222,6762 7343,6827 7328,8012 2207,7948" hotPoints="7816,7561 4828,7824 1919,7094 4907,6830" semanticType="enclosure" shapeName="Ellipse"/>
        </emma:interpretation>
      </emma:emma>
    </inkml:annotationXML>
    <inkml:trace contextRef="#ctx0" brushRef="#br0">75 872 49 0,'0'0'29'15,"-18"27"1"-15,18-27-1 16,-23 19-26-16,23-19-1 15,2 17-1-15,-2-17 2 16,23 0-1-16,-5-4 1 16,3-9-3-16,6 5 2 15,-2-8-2-15,6 5 2 16,-3-2-3-16,1 8 1 15,1 3 0-15,3 2 0 16,-1 6 2-16,-2 1-2 16,6 5 2-16,-2 1-2 15,4 3 2-15,3-2-2 0,-2 4 1 16,8 0-1-16,-1-1 1 15,-1 1-1-15,4-2 1 16,-1 0-1-16,0-3 1 16,-1 3-1-16,-4-5 0 15,2 1 0-15,-1-1 1 16,5-1-1-16,-6-2 1 15,3 0 0-15,-3 0 0 16,6-1 1-16,-3 0-1 16,6 0-1-16,-2-3 1 15,-1 1 0-15,4 2-1 16,1 0 1-16,2-1-1 15,-1-5 0-15,4 3 1 16,0-4-1-16,0 0 1 0,0-2-1 16,2-5 1-16,0 3 0 15,-2-5-1-15,6 2 1 16,-3 0-1-16,1 2 1 15,2 0-1-15,-1-1 0 16,1 1 0-16,4 3 0 16,-2-2 0-16,1 1 0 15,3-1 0-15,3-3 0 16,3-2 0-16,2-1 0 15,1-1 0-15,1-3 1 16,-3-2-1-16,5 0 0 16,-6 1 0-16,-4-1 0 15,-1 4 0-15,1 1 0 16,-6 4 0-16,-1 0 0 15,-7 3 0-15,-2 4 0 0,-7 2 0 16,2 3 0-16,-5 3 0 16,-4-3 0-16,-2 0 0 15,-3 4 1-15,3-4-1 16,-2 1 0-16,1-3 0 15,1 1 0-15,0 0 0 16,2-3 0-16,-2 3-1 16,0-1 1-16,-3-1 0 15,-2 4 0-15,-4-3 0 16,-3-1 0-16,-2 1 0 15,-2 5 0-15,-2-7 0 16,-2 1 0-16,3-4 0 16,-1-1 0-16,4-4 0 15,1-4 0-15,1-7 0 0,3-1 0 16,4-5-2-16,0-2 2 15,0-3-2-15,-4 1 2 16,0-4-2-16,-3 1 2 16,-4 4-1-16,-4 1 1 15,-4 1 0-15,-5-2 0 16,-5 4 0-16,-1 1 0 15,-8-1 1-15,-3 4-1 16,-8-1 0-16,0-1 0 16,-6 1 0-16,-5 2 0 15,-2 0 0-15,-3 2 0 16,-5 2 0-16,0 2 0 15,-2-1 1-15,-3 2-1 0,-4 3 0 16,0-1 0-16,-4 0 0 16,2 0 1-16,1 0-1 15,-1 0 1-15,2 0-1 16,3 0 1-16,-3-2-1 15,8 3 1-15,-3-3-1 16,2 4 0-16,-1-2 1 16,-6 0-1-16,5 2 0 15,-7 0 0-15,2 1 1 16,-1-1-1-16,-3 0 0 15,-1 2 1-15,-1 1-1 16,3 1 1-16,-4-1-1 16,5 2 1-16,-4-1-1 15,3 3 0-15,-6 0 0 0,2 0 1 16,0 0-1-1,-2 0 0-15,2-2 1 0,-4 0-1 16,-3 2 1-16,-3-2-1 16,0-1 0-16,-5 1 0 15,-3-3 1-15,0 3-1 16,0-4 0-16,-4 3 0 15,4-1 0-15,2 3 0 16,2-5 0-16,1 1 0 16,6-1 1-16,-1-1-1 15,5 0 0-15,-3-3 0 16,2-1 0-16,6 0 0 15,-2-1 0-15,3-1 0 16,-5 1 0-16,2-3 0 0,0 3 0 16,-2-1 0-16,0 1 0 15,-5 0 0-15,5-1 0 16,-2 2 0-16,-1 1 0 15,-1-1 0-15,4 2 0 16,4 0 1-16,0 0-1 16,3 2 0-16,0 2 0 15,0 1 0-15,2-1 0 16,0 3 0-16,-1 2 0 15,-1 2 0-15,0 0-1 16,0-1 1-16,-3 3 0 16,0 0 0-16,1-1 0 15,-1 2 1-15,1 1-1 16,-3 3 0-16,0 1 0 15,-2 1 0-15,3 0-1 0,3 3 1 16,-2-1 0-16,1 1 0 16,4-2 0-16,-2 3 0 15,8-3 0-15,-1 0 0 16,2 3 0-16,2-3 0 15,6 2 0-15,-1 1 1 16,4 1-2-16,0 5 1 16,0 1 0-16,5 3 0 15,-3-1 0-15,-1 3 0 16,3 0-1-16,-1 1 1 15,3-3 0-15,3-1-1 16,3-3 1-16,4 0-1 16,0-3 1-16,4-2 0 15,5-16 0-15,5 31 0 0,-5-31 0 16,15 30 0-16,-5-14 0 15,-10-16 0-15,22 34 1 16,-10-18-1-16,3 2 0 16,-6 0 1-16,3-1-1 15,-3 3 0-15,-2-2 0 16,0 1 0-16,1-3 0 15,2 2 0-15,1 0 0 16,0-2 0-16,-11-16 0 16,27 27 0-16,-9-16 0 15,-1-1 1-15,5-4-1 16,5-1 0-16,-2-1 1 15,2-3-1-15,1-1 0 16,1 0 0-16,2 0 1 16,-6 0-1-16,1-1 0 0,-2 1 0 15,4 0 0-15,1-2 0 16,3 0 0-16,9-5 0 15,10-4-1-15,2-8-1 16,19 6-7-16,-6-17-25 16,15 7 1-16,-10-8-3 15,-1 6 1-15</inkml:trace>
  </inkml:traceGroup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6T03:15:31.016"/>
    </inkml:context>
    <inkml:brush xml:id="br0">
      <inkml:brushProperty name="width" value="0.06667" units="cm"/>
      <inkml:brushProperty name="height" value="0.06667" units="cm"/>
      <inkml:brushProperty name="color" value="#ED1C24"/>
      <inkml:brushProperty name="fitToCurve" value="1"/>
    </inkml:brush>
  </inkml:definitions>
  <inkml:traceGroup>
    <inkml:annotationXML>
      <emma:emma xmlns:emma="http://www.w3.org/2003/04/emma" version="1.0">
        <emma:interpretation id="{B5562494-28C3-44F0-BA58-6098F31C0245}" emma:medium="tactile" emma:mode="ink">
          <msink:context xmlns:msink="http://schemas.microsoft.com/ink/2010/main" type="inkDrawing" rotatedBoundingBox="4562,8773 8395,12724 7641,13456 3808,9504" hotPoints="8650,13832 6004,11561 4013,8698 6659,10969" semanticType="enclosure" shapeName="Ellipse"/>
        </emma:interpretation>
      </emma:emma>
    </inkml:annotationXML>
    <inkml:trace contextRef="#ctx0" brushRef="#br0">122 726 13 0,'0'0'24'0,"0"0"1"16,0 0 0-16,-13-17-14 15,13 17-4-15,0 0-2 16,0 0 0-16,-21 10-1 15,21-10 0-15,0 0 0 16,0 0 0-16,-18 4 0 16,18-4 0-16,0 0-1 0,0 0 0 15,0 0-1-15,0 0 0 16,0 0-1-16,18 7-1 15,-18-7 1-15,14 16-1 16,-14-16 0-16,14 27 1 16,-14-27-1-16,14 30 1 15,-6-14-1-15,-1 0 1 16,0 0-1-16,-7-16-1 15,14 31 1-15,-5-12-1 16,-9-19 0-16,18 32 0 16,-7-16 0-16,0 2 1 15,-2 0 0-15,0 2 2 16,8-3-2-16,-6 1 2 0,4 2-2 15,4 1 3-15,-3-1-2 16,0 3 0-16,4-3-1 16,-2 1 1-16,-7-1 0 15,9 1-1-15,-10 2 1 16,5-5-1-16,-5 2 0 15,-1 1 0-15,0-3 1 16,-2 1-1-16,1-3 0 16,-1 1 0-16,0-1 0 15,-7-16 1-15,18 28-1 16,-18-28 0-16,23 23 0 15,-23-23 0-15,23 27 0 16,-23-27 0-16,27 25 0 16,-27-25 0-16,25 27 0 0,-25-27 0 15,24 30 0-15,-24-30 0 16,21 29 0-16,-21-29 0 15,22 28 0-15,-22-28 0 16,28 25 0-16,-12-13 0 16,2 3 0-16,-2-1 1 15,0 2-1-15,4 0 0 16,-2 2 0-16,0 2 0 15,-2 1 0-15,0 0 0 16,2 1 0-16,0-3 1 16,4 1-1-16,-1 0 0 15,1-3 0-15,1 1 1 16,2-2-1-16,2 0 1 15,0 0-1-15,3 2 1 16,-1-2-1-16,1 6 2 0,-1-1-2 16,-1-1-2-16,-1 5 4 15,-2-2-5-15,-1 2 3 16,-1 0-1-16,-3-2 1 15,-2-2-2-15,5 1 2 16,-5-3 0-16,1-3 0 16,-1 0 1-16,0 2-1 15,0-2 0-15,0 0 0 16,0 0 0-16,-4 2 0 15,1-2 0-15,-5-2 0 16,1 2 0-16,2 2 0 16,-13-18 1-16,21 29-1 15,-21-29 0-15,25 26 0 16,-25-26 0-16,23 27 0 0,-23-27 0 15,29 25 0-15,-29-25 0 16,29 29 0-16,-29-29 0 16,30 25 0-16,-12-13 0 15,0 2 0-15,-4 2 0 16,2 0 0-16,1 4 1 15,-5-2-2-15,4 2 2 16,-1 3-1-16,-1-2 0 16,0 2 0-16,1-1 0 15,-3-3 0-15,2-1 0 16,-3 0 0-16,2 0 0 15,1 0 0-15,0-1 1 16,-1-1-1-16,1-1 0 16,-1 1 0-16,-1 2 0 0,3-2 0 15,-1 0 0-15,0 0 0 16,6-2 0-16,-4 2 0 15,-2-2 0-15,3 2 0 16,2 2 0-16,-3-2 0 16,4 0 0-16,-4-1 2 15,2 1 0-15,-2 1-2 16,0 1 2-16,0 0-1 15,-1-2 0-15,1 5 0 16,2-3-2-16,0 2 1 16,0 0-2-16,-1-1 2 15,3-1-2-15,-2 2 2 16,4-1-4-16,-5-3 4 0,5 2 0 15,-4 2 0-15,-2-1 0 16,4-1 0-16,-2 0 0 16,-1 0 0-16,5 0 2 15,-6-2-2-15,4-2 0 16,-4 0 0-16,2 0 0 15,-18-14 0-15,32 29 0 16,-16-13 0-16,-16-16 1 16,31 30-1-16,-15-15 0 15,0-1-1-15,0 0 2 16,0-1-2-16,0-1 1 15,2 0 0-15,0-1 0 16,-4-4 0-16,1 2 0 16,3 0 0-16,-2 0 0 15,0 0 0-15,0 0 1 0,2 0-1 16,-18-9 0-16,27 19 0 15,-27-19 0-15,28 24 0 16,-28-24 0-16,22 17 0 16,-22-17 0-16,21 18 0 15,-21-18 0-15,16 18 0 16,-16-18 0-16,15 16 0 15,-15-16 0-15,14 18 0 16,-14-18 0-16,14 20 0 16,-14-20 0-16,15 23 0 15,-15-23 0-15,14 21 0 16,-14-21 0-16,11 16 0 15,-11-16 0-15,9 16 0 16,-9-16 0-16,0 0 0 0,16 18 1 16,-16-18-1-16,18 12 0 15,-18-12-1-15,21 15 1 16,-21-15 0-16,27 18 0 15,-27-18 0-15,27 19 0 16,-27-19 0-16,23 18 0 16,-23-18 0-16,22 16 0 15,-22-16 0-15,23 13 0 16,-23-13 0-16,29 10 0 15,-11-4 0-15,3-5 0 16,1 1 0-16,4-2 0 16,1 0 0-16,0-2 0 15,2 1 0-15,-1-3 0 0,-2-1 0 16,-1 1 0-16,-4 1 0 15,2-1 1-15,1-1-1 16,-5 1 0-16,-2 0 1 16,-1 1-1-16,3-2 0 15,-3-3 1-15,4 1-1 16,-4-2 0-16,4-3 0 15,0-1 0-15,-1-1 1 16,1-4-1-16,-2-1 0 16,-6-1 0-16,-1-1 0 15,-4-4 0-15,1 0 0 16,-3-4 0-16,-3 4 0 15,0 0 0-15,-2 2 0 16,1-2 1-16,-2 4-1 0,1 1 0 16,-2 1 0-1,2 1 0-15,-4 0 0 0,2-2 1 16,-5-1-1-16,2 5 0 15,-2-4 0-15,1-1 0 16,-4 0 1-16,2 1-1 16,-1-1 0-16,-3-1 1 15,-2 1-1-15,-1-4 1 16,-1 3-1-16,2 1 1 15,-8-2-1-15,-1 1 1 16,0-1-1-16,3 4 0 16,-1-4 0-16,-1-1 3 15,1-1-3-15,1 2 3 16,2-2-4-16,4 2 2 0,-6 0-1 15,2-4 0 1,-2 6 0-16,-3 3-2 0,-4-3 2 16,2-3-2-16,-7 3 2 15,0-2 0-15,1 0 0 16,-5-1 0-16,1 1 0 15,1-5 0-15,0 3 1 16,0-2-1-16,-1-1 0 16,5-3 0-16,1 1 0 15,-1-2 0-15,3 0 0 16,-5 1 0-16,3 1 0 15,2-2 0-15,-3 4 1 16,-1-1-1-16,1 0 0 16,1 5 0-16,1-3 0 15,-1 0 0-15,0 2 0 0,6-3 0 16,-4 3 0-16,2-2 0 15,4 2 1-15,-4-2-1 16,3 0 0-16,1-3 0 16,3 5 0-16,-4-7-1 15,3 4 1-15,-3 1 1 16,1-2-1-16,-3 1 2 15,1 3-2-15,-2-2 1 16,0 4-1-16,-2-2 3 16,0 2-3-16,2 0 0 15,-2 1 0-15,-1-3 0 16,-1 2 0-16,4-2 0 15,0 2 1-15,0-2-1 16,1-2 0-16,1 1 0 0,-2-7 0 16,2 5 0-16,0-6 0 15,1 2 0-15,-1 2 0 16,1-2 0-16,-3 1 0 15,0 1 0-15,2 3 0 16,-2-3 0-16,3 5 0 16,-1-4 0-16,-2 4 0 15,0-3 0-15,3 1 0 16,1 2 1-16,-2 0-1 15,3 0 0-15,-3-3 0 16,-1 3 0-16,3 2 0 16,-6-6 0-16,4 1 1 15,-6-1-3-15,6-1 3 16,-6-4-1-16,2 2 1 0,2 0-1 15,2 1 1-15,-4-1-1 16,6 6 0-16,-5-5 2 16,0 5-2-16,4-1 0 15,-3 0 0-15,0 0 0 16,2 1 0-16,-4-5 0 15,4 3 0-15,-3 1 0 16,0-1 1-16,1-1-1 16,-2 0 0-16,0 3-1 15,-4-5 2-15,1 3-2 16,-2 5 2-16,1 1-2 15,1-1 1-15,-1 0 0 16,3 2 1-16,-1 1-1 16,4 2 0-16,0 2 0 15,2-7 0-15,-1 5 0 0,1 0 0 16,2 2 0-16,-1 0 0 15,1 0 0-15,-1 2 0 16,1 0 0-16,-3-1 0 16,1 1 0-16,0 0 0 15,0 1 0-15,-1 3 0 16,-4-1 0-16,1 2 0 15,-2 0 0-15,2 4 0 16,-1 1 0-16,-1 4 0 16,0 0 0-16,1 0 0 15,3 2 0-15,1 0 0 16,3 1 0-16,-1 1 0 0,4-2 0 15,0 3 0 1,18-5 0-16,-26 13 0 0,26-13 0 16,-22 21 0-16,22-21 0 15,-16 20 0-15,16-20 0 16,-13 26-1-16,13-26 1 15,-8 25 0-15,8-25 0 16,-8 25 0-16,8-25 0 16,-5 29 0-16,3-11 0 15,4-1 0-15,-2 3 1 16,4 3-1-16,-4-5 0 15,0-2 0-15,0 4 0 16,1-3 0-16,-1-17 0 16,-1 27 0-16,1-27 0 15,1 25 0-15,-1-25 0 0,2 27 0 16,-2-27 0-16,2 30 0 15,-2-12 0-15,0 0 0 16,0-2 0-16,0 2 0 16,0-18 0-16,0 30 0 15,0-30 0-15,7 23 0 16,-7-23 0-16,13 22 0 15,-13-22 0-15,16 19 0 16,-16-19 0-16,16 15 0 16,-16-15 0-16,14 16 0 15,-14-16 0-15,11 16 0 16,-11-16 1-16,5 17-1 15,-5-17 0-15,9 16 0 16,-9-16 0-16,9 17 0 0,-9-17 0 16,18 17 0-16,-18-17 0 15,22 20 0-15,-22-20 0 16,25 20 0-16,-25-20 0 15,25 21 0-15,-25-21 0 16,21 21-1-16,-21-21 2 16,15 20-1-16,-15-20 0 15,12 20 0-15,-12-20 0 16,14 21-1-16,-14-21 0 15,9 32-3-15,-9-32-7 16,18 48-11-16,-20-26-10 16,15 13-3-16,-13-6 0 15,9 8 0-15</inkml:trace>
  </inkml:traceGroup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6T03:15:55.214"/>
    </inkml:context>
    <inkml:brush xml:id="br0">
      <inkml:brushProperty name="width" value="0.06667" units="cm"/>
      <inkml:brushProperty name="height" value="0.06667" units="cm"/>
      <inkml:brushProperty name="color" value="#ED1C24"/>
      <inkml:brushProperty name="fitToCurve" value="1"/>
    </inkml:brush>
  </inkml:definitions>
  <inkml:traceGroup>
    <inkml:annotationXML>
      <emma:emma xmlns:emma="http://www.w3.org/2003/04/emma" version="1.0">
        <emma:interpretation id="{B28C0A82-39E3-420C-97BA-118BDFF72538}" emma:medium="tactile" emma:mode="ink">
          <msink:context xmlns:msink="http://schemas.microsoft.com/ink/2010/main" type="inkDrawing" rotatedBoundingBox="5968,9485 12716,2412 13365,3031 6618,10105" hotPoints="12315,3394 12736,3855 6649,9429 6227,8969" semanticType="enclosure" shapeName="Rectangle"/>
        </emma:interpretation>
      </emma:emma>
    </inkml:annotationXML>
    <inkml:trace contextRef="#ctx0" brushRef="#br0">463 7265 9 0,'0'0'18'0,"0"0"-7"16,0 0-2-16,0 0-2 15,0 0 1-15,0 0 0 16,0 0-1-16,0 0-2 15,7-16 2-15,-7 16-2 16,0 0 0-16,16-16 1 16,-16 16-1-16,12-23 2 15,-4 5-3-15,-8 18 1 16,21-38-1-16,-10 22 0 15,7-14-1-15,-2 5 0 16,5-9 0-16,4 4-1 16,2-13 1-16,2 6-1 15,-2-8 0-15,5 6 0 0,-7 0 0 16,5-1-1-16,-1 5 0 15,-4 3 0-15,2 0 0 16,0 3-1-16,0-1 1 16,0 1 0-16,-1-6 1 15,1 3-1-15,-2-2 1 16,4 0-1-16,-4-4 2 15,2 5-2-15,0-1 1 16,0 0-2-16,-4 3 0 16,-1 1 0-16,1 0-1 15,-4 1 1-15,1 4-1 16,-2 0 0-16,-4 0-2 15,6 4 3-15,-6 0 0 0,3 3-1 16,-3 0 1-16,-2 0 0 16,6 2 0-16,-3 0 0 15,3 2 0-15,1-2 0 16,3 0 0-16,1-2 0 15,2 2 1-15,2-5-1 16,0 1 0-16,0-3 0 16,3-2 0-16,-3 0 0 15,3-4 0-15,1 1 0 16,-1-1 0-16,-1-5 0 15,-2 4 2-15,1 2-2 16,-2-3 0-16,2 3 0 16,-5 1 0-16,3 0 0 15,-7 2 0-15,5 2 0 0,1 2 0 16,-4-2 0-16,4 1 1 15,0-1-2-15,0 0 2 16,6 1-1-16,-3-1 0 16,5-3 0-16,-3 1 0 15,4-2 0-15,-2-2 0 16,2 3 0-16,-1-5 0 15,1-1 1-15,-2 2-3 16,-3-2 0-16,-1 5 0 16,1-1 2-16,1-1-2 15,-1 4 2-15,-6-2-2 16,4 6 1-16,-2 1 2 15,-3-1-1-15,-1 1 0 16,1 1 0-16,-8-1 0 0,4 0 0 16,-2 3 0-16,-4-7 0 15,1 5 1-15,0-3-2 16,1 1 2-16,-2 0-1 15,-1-3 0-15,3-2 0 16,6-1 0-16,-4 0 0 16,8-3 0-16,-3 0 0 15,2-4 0-15,1 2 0 16,-3 1 0-16,4 5 0 15,-5-1 1-15,0 2-1 16,-4 4 0-16,3-1 0 16,-4 3 0-16,-1 1 0 15,-1-2 0-15,1 4 0 16,0-4 0-16,1 4 0 15,-3 0 0-15,-12 16 0 0,27-28 0 16,-27 28 0-16,30-29 1 16,-12 15-1-16,0 0 0 15,2-4 0-15,1 2 0 16,3 0 0-16,-3-4 0 15,6-5 1-15,-2 0-1 16,2-1 1-16,-2-3-1 16,4 4 1-16,-4-3-2 15,2-1 2-15,5-1-1 16,2 5 2-16,-4 0-2 15,4 0 0-15,-1-2 1 16,-3 2-1-16,0-1 0 16,-1 1 0-16,-2-4 1 15,2 4-1-15,-4-2 0 0,-2 1 0 16,2-3 1-16,-2 2-1 15,1-1 0-15,-1 1 0 16,-2-3 0-16,3-1 0 16,3 1 1-16,-1 0-1 15,1-2 0-15,2 1 0 16,1 3 0-16,-1-2 0 15,0 1 0-15,3 2 0 16,-5-1 0-16,0 1 0 16,-1 0 1-16,3 4-1 15,-4 0 0-15,2-2 0 16,-2 2 0-16,2 0 0 15,-2 0 1-15,2 1-1 16,-4-1 0-16,6 0 0 0,1 0 1 16,-1 1 0-16,1-6-1 15,4 1 2-15,-3 0-1 16,1 1 0-16,0 1 0 15,-1-2 1-15,-1 2-2 16,-3 0 1-16,0 4-1 16,0-4 0-16,0 3 0 15,1-3 0-15,3 0 0 16,-3-2 0-16,8-1 0 15,-4-2 0-15,6-2 0 16,0 1 0-16,-4-4 1 16,2 3-1-16,-1-6 0 15,1 1 0-15,-4 5 0 16,2-2 0-16,-3-2 0 15,1 4 0-15,0-4 0 0,1 1 0 16,2 3 1-16,3-2-1 16,0-4 0-16,-1 4 0 15,1-3 0-15,5 0-1 16,0-1 1-16,0-1-1 15,-4 0 0-15,4-1 0 16,0 1 1-16,-4 2-2 16,1 1 2-16,-1-3 0 15,-1 3 0-15,-2 1 0 16,1-3 0-16,4 1 0 15,-5-1 0-15,2-3 0 16,1 0 1-16,-1-3-1 16,-4 1 0-16,-5 2 0 0,-1-4 1 15,3 4-1-15,-8-1 0 16,4 2 0-16,-6 1 1 15,-1 4-1-15,0-1 0 16,-1 4 1-16,-2 1-1 16,-3 1 0-16,0 2 1 15,-1 3-1-15,-3-2 0 16,-1 4 1-16,0 0-3 15,-1-1 4-15,0 1-4 16,0 0 4-16,1 0-4 16,-4 0 4-16,2 0-4 15,0-1 4-15,-1-2-2 16,1-3-2-16,2 4 2 15,-2 2-2-15,0-2 2 0,0 4-2 16,0-1 2-16,1 1-2 16,-8 21 2-16,12-25 0 15,-12 25 0-15,9-22 0 16,-9 22 0-16,2-17 0 15,-2 17 1-15,-2-18-1 16,2 18 0-16,-18-16 1 16,18 16-1-16,-23-13 1 15,9 6 0-15,14 7-1 16,-33-11 1-16,14 6-1 15,1 2 0-15,0 1 0 16,2 0 1-16,0 2-1 16,16 0 0-16,-31 4 0 15,31-4 0-15,-28 5 0 0,28-5 0 16,-29 11 0-16,13-2 0 15,-4-2 0-15,-1 2 0 16,-3 1 0-16,-3 3 0 16,1-1 0-16,-1-1 0 15,0 0 0-15,2-1 0 16,1 1 0-16,3-2 0 15,1-2 0-15,1 0 0 16,-1 0 0-16,2 4-1 16,-4 1 1-16,3 3 0 15,-4-1 2-15,-1 2-2 16,-1 2 2-16,-3 0-2 15,-3 1 2-15,-3 1-2 16,0-6 2-16,2 4-2 16,0-2 0-16,-4 4 1 0,5-1-2 15,-3 3 3-15,6 1-4 16,1 4 4-16,-4 1-4 15,3 2 4-15,-1 3-3 16,2 0 0-16,-2 3 1 16,-3-2 0-16,2 2 0 15,1-4 0-15,-1 3 0 16,-1-1 0-16,4 0 0 15,2 2 0-15,0-6 0 16,0 0 0-16,5 4 0 16,3-4-1-16,-5-1 1 15,6-4 0-15,-6 2 0 0,1-1-1 16,0 1 1-16,1-4 0 15,0 2 0-15,-3-2 0 16,1 1 0-16,1 1 0 16,-1-2 0-16,-1 2 0 15,-2 5 0-15,2 0-1 16,-2 4 2-16,-2 5-1 15,0 1 1-15,-5 1 0 16,1 1 0-16,-5 3 0 16,1 1 0-16,-3 1 0 15,-3-3 1-15,-2 3-3 16,0-3 2-16,-2 1-2 15,2 1 2-15,0 4-2 16,4-4 1-16,1 4 0 16,1 0 0-16,1-3 0 0,0 2 0 15,4-4 0-15,1 1 0 16,3-5 0-16,-1-5 0 15,-2 0 0-15,3-4 0 16,-1-4 0-16,2 3 0 16,0 1 0-16,-1-4-2 15,1 3 2-15,-2 1-2 16,4 0 2-16,-3-2-2 15,-1 6 2-15,0-2-2 16,1-6 2-16,-3 2 0 16,1-1 0-16,-3 3 0 15,1-7 0-15,0 3 0 16,-2 1 0-16,-2-4 0 15,-1 0 0-15,1 3 0 0,-2 1 0 16,-3 1 0-16,3 1 0 16,1 1 0-16,1 3-1 15,0-4 1-15,4 2 0 16,0 0 0-16,-1-3 0 15,7-3 0-15,-1-2 1 16,2-1-1-16,3-2 0 16,-3-4 0-16,4 5 0 15,1-2 0-15,-9 1 0 16,6 1 0-16,1 2 0 15,-1 0 0-15,-4-2 0 16,4 4 0-16,3-4-1 16,1 0 1-16,1-2 0 15,0-1 0-15,4-2 0 0,-3-2 0 16,-1 0 0-16,4 2 0 15,-2-4 1-15,0 11-1 16,-4-4 0-16,1 1-1 16,-1 1 1-16,-2 2 0 15,1 0 0-15,-2 0-1 16,-4 3 1-16,0-3-1 15,0 2 1-15,-2 2 0 16,-1-1 0-16,-2 6 0 16,-4-4 0-16,4 2 0 15,-2 0 0-15,-2 2 0 16,-2-2 0-16,2 4 0 15,1 1 0-15,-1-1 0 0,2 3 0 16,-2 4 0 0,0-2 0-16,0 5 0 0,2-1 0 15,-3-2 0-15,3 0-1 16,-4-2 2-16,0 1-2 15,6-6 1-15,-2 0 0 16,-2-2 0-16,2-1 2 16,2 1-2-16,-2 0 2 15,4-4-2-15,-3 1 2 16,1-3-2-16,2 1 2 15,-4 3-2-15,1-4 0 16,5-3 0-16,-3 0 0 16,-5 4 0-16,8-4 0 15,-3 0 0-15,1 2 0 16,0-3 0-16,-1 0 0 15,-1 1 0-15,3-2-1 0,-1-2 2 16,-2 1-1-16,-1-1 0 16,1 4-1-16,0 0 1 15,3 2 0-15,-3-1 0 16,0 5 0-16,7 1 0 15,-4 0 0-15,6 0 0 16,1 0 0-16,1-3 0 16,-3 1 0-16,3 0 0 15,-1-1 0-15,-1-3 0 16,0 1 0-16,-2 2 0 15,0-6 0-15,1 5 0 16,1-4 0-16,0 0 0 16,3-2 0-16,-1 1 0 15,3 0 0-15,-2 0 2 0,4 1-1 16,0-7 0-16,2 7 0 15,-3-7 1-15,3 3-1 16,0-2 0-16,-2-2 0 16,-2-2-1-16,18-14 0 15,-31 30 0-15,15-15 0 16,-4 1 0-16,4 0 0 15,-2 3 0-15,1-3 0 16,-1 6 0-16,0 1 0 16,0 2 0-16,2 0 0 15,0-2 1-15,1 4-1 16,1-6 0-16,-2 1-1 15,3-3 1-15,1 1 0 0,1-2 0 16,-2-1 0-16,13-17 0 16,-21 33 0-16,14-14 0 15,0-3 0-15,3 0 0 16,-3 2 0-16,0 2 0 15,0-2 0-15,-1 1 0 16,5 1 0-16,-3-1 0 16,-1-1 0-16,4 0 0 15,-1 0 0-15,2-2 0 16,2-16 0-16,-1 25 0 15,1-25 0-15,1 23 0 16,-1-23 0-16,2 20 0 16,-2-20 0-16,6 19-1 15,-6-19 1-15,0 0 0 0,12 20 0 16,-12-20 0-16,0 0 0 15,18 11 0-15,-18-11 0 16,20 5 0-16,-20-5 1 16,18 3-1-16,-18-3 0 15,26 2 0-15,-26-2 0 16,26 4 0-16,-26-4 0 15,21 2 1-15,-21-2-1 16,20 5 0-16,-20-5 0 16,0 0 0-16,19 9 0 15,-19-9 0-15,0 0-1 16,0 0 1-16,18 11 0 15,-18-11 0-15,0 0 0 16,16 8 0-16,-16-8 0 16,0 0 0-16,20 13 0 0,-20-13 0 15,0 0 0-15,0 0 0 16,16 16 0-16,-16-16 0 15,0 0 0-15,0 0 0 16,0 0 0-16,0 0 0 16,0 0 0-16,15 16 0 15,-15-16 0-15,0 0 0 16,7 18 0-16,-7-18 0 15,0 0 0-15,14 21-1 16,-14-21 1-16,0 0 0 16,22 16 0-16,-22-16 0 15,16 6 0-15,-16-6 0 16,21 7 0-16,-21-7 0 0,22 10 0 15,-22-10 0-15,21 17 0 16,-21-17-1-16,23 12 1 16,-8-8-1-16,4-6 0 15,3-5 1-15,8-2-2 16,-1-13-5-16,16 8-25 15,-8-11 0-15,14 11-1 16,-14-11-1-16</inkml:trace>
  </inkml:traceGroup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6T03:16:03.730"/>
    </inkml:context>
    <inkml:brush xml:id="br0">
      <inkml:brushProperty name="width" value="0.06667" units="cm"/>
      <inkml:brushProperty name="height" value="0.06667" units="cm"/>
      <inkml:brushProperty name="color" value="#ED1C24"/>
      <inkml:brushProperty name="fitToCurve" value="1"/>
    </inkml:brush>
  </inkml:definitions>
  <inkml:traceGroup>
    <inkml:annotationXML>
      <emma:emma xmlns:emma="http://www.w3.org/2003/04/emma" version="1.0">
        <emma:interpretation id="{028E1365-7331-43CA-A7C1-BD2F321B1C4E}" emma:medium="tactile" emma:mode="ink">
          <msink:context xmlns:msink="http://schemas.microsoft.com/ink/2010/main" type="inkDrawing" rotatedBoundingBox="7837,4471 14430,11644 13612,12395 7019,5222" hotPoints="13903,11278 13230,11894 7306,5419 7979,4803" semanticType="enclosure" shapeName="Rectangle"/>
        </emma:interpretation>
      </emma:emma>
    </inkml:annotationXML>
    <inkml:trace contextRef="#ctx0" brushRef="#br0">0 681 0 0,'18'-14'22'0,"-18"14"1"16,0 0 0-16,0 0-8 15,11-20-2-15,-11 20-1 16,0 0-2-16,0 0-1 16,0 0-1-16,16 9-2 0,-16-9 0 15,2 16-2-15,-2-16 1 16,1 25-3-16,-1-25 1 15,6 25-2-15,-6-25 0 16,7 29 0-16,-7-29 0 16,11 26-1-16,-11-26 1 15,25 29-1-15,-25-29 1 16,30 28-1-16,-12-13 1 15,7 2 1-15,0 3-2 16,-1 0 0-16,2 3 1 16,3 2-1-16,-4-2 0 15,4-2 1-15,-1 4-1 16,-1-2 0-16,-2-1 0 0,-1 1 1 15,-1 0-1-15,0 0 0 16,0 4 0-16,-1-2 0 16,-1 4 0-16,1-3 0 15,-4 5 0-15,3-3 0 16,-1 2 0-16,0 1 0 15,-1-4 0-15,3-1 0 16,-4-3-1-16,3 2 1 16,-1-1 0-16,5-3 1 15,-3-3-2-15,1 1 2 16,0 1-1-16,0 0 0 15,-5-3 0-15,2 1 0 16,-2-2 0-16,-4 2 0 16,-3 0 0-16,3-2 1 0,-14-16-1 15,25 29 0-15,-25-29 0 16,25 24 0-16,-25-24 0 15,29 29 0-15,-15-11 1 16,3-6-2-16,0 6 1 16,3 0-1-16,2 2 2 15,-1 1-2-15,1 0 1 16,-1-1-1-16,2-4 1 15,-3 5 0-15,0-6 0 16,-4 1 0-16,0-2 0 16,0 0 0-16,4-1 0 15,-4-1 0-15,0 4 0 16,2-5 0-16,0 1 0 15,2 3 0-15,1-1 0 0,-1 2 0 16,-2 0 0-16,1 0 0 16,-3 4 0-16,1-3 0 15,1 3 0-15,-2 0 0 16,-2-1 0-16,2-3-1 15,-2 4 1-15,1-2 0 16,1-2 0-16,-2 0 0 16,2-2 0-16,2 0 0 15,-3 4 0-15,-1-2 0 16,0 0 0-16,0 4 0 15,-1-2-1-15,0 0 2 16,1-1-2-16,-2-1 2 16,1 6-1-16,0-4-1 15,-5-2 1-15,3 0 0 16,-2 0 0-16,-9-16 0 0,22 28 0 15,-22-28 0-15,25 27 0 16,-25-27 0-16,27 25 0 16,-27-25 0-16,28 25 0 15,-10-13 0-15,-2 1 0 16,-16-13-2-16,31 28 2 15,-31-28 0-15,27 29 0 16,-27-29 0-16,26 30 0 16,-26-30 0-16,24 23 0 15,-24-23 0-15,25 27 0 16,-25-27 0-16,28 22 0 15,-11-12 0-15,-17-10 0 16,30 23 0-16,-12-10 3 16,-2 1-2-16,2 0 0 0,0 6 0 15,0 0 1-15,-2-1-2 16,2 1 3-16,0 0-3 15,0-1 0-15,-1 1 0 16,3 1 0-16,-2-5 0 16,2-2-1-16,-1 2 1 15,1 1 0-15,2-1 0 16,-1 1 0-16,1-1 0 15,-1 2 0-15,1-2 0 16,1 6 0-16,2-3 0 16,-2 1 0-16,1 1 0 15,-1 2 0-15,0-1 0 16,0-3 0-16,2 1 0 15,-1 3 0-15,-1 2 0 0,0 2 0 16,1 1 0-16,-1 3-1 16,-2-3 1-16,3 8 0 15,-3-2 0-15,1 0 0 16,-1-2 0-16,-3-2 0 15,3 0 0-15,1-3 0 16,1 0 0-16,2 1 0 16,-3-3 0-16,1 0 0 15,4 0 0-15,-7-2 0 16,5 1 0-16,-4-1 0 15,1 0 0-15,-6 0 0 16,2-1 0-16,-2-3 0 16,2 1 0-16,1-2 1 0,-2-1 1 15,-1 1-1-15,3-2 0 16,3 2 0-16,1 2 0 15,-1-4 1-15,-1 2-1 16,1-1-1-16,-1 1 0 16,-1 2 0-16,0-2 0 15,-6 1 0-15,6-1 0 16,-6 0 0-16,0 0 0 15,2 0 0-15,0-2 1 16,4 0-1-16,0 1 0 16,-2 0 0-16,3 2 0 15,-1 1 0-15,-2-2 0 16,2 1 0-16,-1 1 0 15,-1 1-1-15,-4 1 1 16,3-1 0-16,-3-1 0 0,0-3 0 16,1 5 1-16,-1-3-1 15,0 1 0-15,1 3 0 16,-1-3 0-16,-2-1 0 15,3 3 0-15,1-1 0 16,-2 1 0-16,0-1-1 16,1 2 1-16,-1 2 0 15,0-2 0-15,-1 0 0 16,1-1 0-16,-1 1 0 15,-1 2 0-15,5-4 0 16,0 6 0-16,1-4 0 16,2 0 0-16,0 4 0 15,5 0 1-15,-6 1-2 16,5-1 1-16,1 0 0 0,-2 3 0 15,0-3-1-15,-1 0 1 16,1-1 0-16,0 3 0 16,1 0 0-16,-1-3 1 15,0 5-1-15,-1-3 0 16,3 2 0-16,-2 2 0 15,0-1 0-15,-1-3 0 16,1-1-1-16,-1 2 2 16,-4-4-2-16,1-1 1 15,-1 0 0-15,0-3 1 16,0-3-1-16,0 5 0 15,0-5 0-15,-2 0 0 16,4 0 0-16,-2-1 0 16,-1-2 0-16,0 1 0 0,0 1 0 15,1 0 0-15,-2-1 0 16,2 0 0-16,0 1 0 15,0 1 0-15,2 0 0 16,-2-2 0-16,0 0 0 16,0 0 0-16,-2-2 0 15,2 1 0-15,-2-3 0 16,0 4 0-16,2-3 0 15,-2-1 0-15,0 2-1 16,0 1 1-16,4 1 0 16,-2-2 1-16,0 4-2 15,0-2 1-15,1 0-1 16,-1 2-1-16,4 0 2 0,-1 1-2 15,1 1 1-15,-3-1-1 16,3-1 2-16,-4 4-1 16,1-5 1-16,3 1 0 15,-6 0 0-15,2 0 0 16,-2 0 0-16,2 0 1 15,2-1-1-15,-6 1 0 16,4 4 0-16,0-3 0 16,0 3 0-16,-2 1 0 15,2-2 0-15,-2 1 0 16,0 1 0-16,2-2 0 15,-2 1-1-15,0 1 2 16,-2-2-1-16,3-7 0 16,-3 2 0-16,4 2 0 0,0-2 0 15,-4 4 0-15,0 0 0 16,2-1 0-16,2 1 0 15,0 5 0-15,2 0 0 16,0 1 0-16,-4-2 0 16,5-1 0-16,-3-2 0 15,2-1 0-15,1-2 0 16,-4-2 0-16,2 0 0 15,-1-2 0-15,2-2 0 16,1-1 0-16,-3 2 0 16,2 1 0-16,0-2 0 15,-4-1 0-15,3 2 0 16,-2-3 0-16,-1 3 0 15,0-3 0-15,2 1 0 16,-4-2 0-16,4 0 0 0,2 0 0 16,-6-2 0-16,4 2 0 15,0-4 0-15,-2 1 0 16,-16-6 0-16,32 8 0 15,-32-8 0-15,25 6 0 16,-25-6 0-16,25 3 0 16,-25-3 0-16,31 0 0 15,-15 0 0-15,2 0 0 16,1-1 0-16,1 2 0 15,0-1-1-15,0-1 1 16,-3 1 0-16,1-4 0 16,0 2 0-16,-2-5 0 15,0 4 0-15,2-3 0 16,-1-3 0-16,-1 2 0 0,0 0 0 15,-16 7 0-15,25-14 0 16,-25 14 0-16,21-13 0 16,-21 13 0-16,0 0 0 15,20-21 0-15,-20 21 0 16,11-16 0-16,-11 16 0 15,9-16 1-15,-9 16-1 16,9-23 0-16,-9 23 0 16,12-29 0-16,-12 29 0 15,11-32 0-15,-11 32 0 16,9-28 0-16,-6 10 0 15,-3 0 0-15,0 2 1 16,-5 0-1-16,3-4 0 16,-3 1 1-16,-2-3-1 0,0-5 0 15,-1 1 1-15,-1-1-1 16,2-3 0-16,0-2 1 15,0 1-1-15,-4-1 0 16,2 0 0-16,0 4 0 16,-3 1 0-16,3-2 0 15,-4 3 0-15,-1 1 0 16,0 0 0-16,-1 3 0 15,-1-1 1-15,0 2-1 16,-4-1 1-16,2 3-1 16,-1-1 1-16,-1 0-1 15,-1 1 1-15,-3-4-1 16,1-1 1-16,2 1 1 15,-3-3-1-15,1-3 1 16,0-1-1-16,-2 3 1 0,1-5-1 16,-4 2 1-16,4 1-2 15,-2-1 0-15,-5 1 0 16,2-1 0-16,-3 1 0 15,0 3 0-15,0-3 0 16,-2 1 0-16,0-3 0 16,1 1 0-16,1-2 0 15,-2-2 0-15,2 2 1 16,3 2-2-16,-1-4 1 15,1-2 0-15,1 2 0 16,1 0 0-16,0 2 0 16,2 2 0-16,0-4 0 0,0 2 0 15,0 4 0-15,0-3 0 16,1 5 0-16,1-1 0 15,1 0 0-15,1 2 0 16,-1 0 0-16,1-2-1 16,3 2 2-16,-2-1-1 15,1-3 1-15,-1 1-1 16,-1 1 1-16,-1-3-1 15,-1-1 0-15,3 3 2 16,-7-4-2-16,4 1 0 16,-2 1 0-16,-2-4 0 15,0-1 0-15,2 1 0 16,-4-4 0-16,3 1 0 15,-5-4 0-15,2-4 0 16,1 6 0-16,-1 0 0 0,-1 0 0 16,1-4 0-16,-1 5 0 15,-4 1 0-15,3 1 0 16,-5 2 0-16,4-3 0 15,-2 1 0-15,-2 1 0 16,-1-3 0-16,4-1-1 16,-2 0 0-16,1 0 1 15,1-1-1-15,-1-1 0 16,2 2 0-16,0 0 0 15,1 5 0-15,-3-5 2 16,4 5-2-16,-4-2 2 16,2 2-2-16,1-1 2 15,-3 1-2-15,4-7 1 16,-1 2 0-16,-3-4 0 0,4 0 0 15,-1 2 1-15,-1-2-2 16,0 1 2-16,0 1-1 16,-4 1 0-16,0 3 0 15,0 5 0-15,-3-4 0 16,-1 1 0-16,-1 2 0 15,2 1 0-15,-1 0 0 16,3-2 0-16,1 2 0 16,0-3-2-16,4 1 2 15,-2 0-2-15,2-2 2 16,0 2-2-16,-3-1 2 15,3 1-2-15,-2 0 1 16,0 2 1-16,0-2 0 16,-3-2 0-16,3 3 0 0,-2-1 0 15,5-6 1-15,-1 5-1 16,0-3 0-16,5-3 0 15,-2 0 0-15,4 2 0 16,4 2 0-16,-3-3 1 16,-2 7-1-16,1-3 0 15,-2 4 0-15,-2 3 0 16,-3-1 0-16,-2 1 1 15,-2 1-1-15,-2-1 0 16,3 1 0-16,-5-1 0 16,-1 1 0-16,5-10 0 15,6 3 1-15,-6-1-2 16,4-1 2-16,1 3-1 15,1-2 0-15,1 1 0 0,0 2 1 16,-1 5-1-16,0 1 0 16,-1-1 0-16,-1-1 0 15,1 1 0-15,-1-1 0 16,4-3 1-16,-3 3-1 15,-3-4 0-15,4-1 0 16,-1-2 0-16,-1 2 0 16,2-1 1-16,1-1-1 15,0 0 0-15,-1 1 0 16,3 1 0-16,0 2 0 15,-2 1 1-15,-3-1-1 16,2 6 0-16,-3-1 0 16,-1 0 0-16,-1 0 0 0,-1 4 0 15,0 0 0-15,-2-2 1 16,1-2-1-16,3 2 0 15,0 0 0-15,2 0 0 16,-1 2 0-16,3 0 0 16,1 0 1-16,2 0-1 15,0 1 1-15,2-4-1 16,0 1 2-16,0 0-1 15,2 0 0-15,0 0 0 16,1 0 0-16,2-2-1 16,-1 0 1-16,0 1-1 15,1 2 0-15,0-1 0 16,0 2 0-16,3-2 0 15,-3-1 0-15,-2 4 0 16,3-1 0-16,-1 2 0 0,0-1 0 16,2 1 0-16,-1 3 0 15,-3-3 0-15,1 3 0 16,3 0 0-16,-2-2 0 15,-1 2 0-15,-1 2 0 16,1-1 0-16,-1 1 0 16,1 1 0-16,3 3 0 15,-4-1 0-15,1 4 0 16,-1 1 0-16,6 0 0 15,-4 5 0-15,2 1 0 16,1 2 0-16,-1 2 0 16,-2 1 0-16,6 3 0 15,-2 1 0-15,-1 0 0 16,0 2 0-16,17-9 0 0,-31 21-1 15,31-21 1-15,-27 22 0 16,27-22 0-16,-27 23 0 16,27-23 0-16,-27 25 0 15,27-25 0-15,-25 25 0 16,25-25 0-16,-28 28 0 15,28-28 0-15,-20 27 0 16,20-27 0-16,-14 21 0 16,14-21 0-16,-11 20 0 15,11-20 0-15,-5 18 0 16,5-18 0-16,0 0 0 15,-9 19 0-15,9-19 0 16,0 0 0-16,-6 17-1 16,6-17 2-16,0 0-1 0,-5 16 0 15,5-16 0-15,0 0 0 16,-9 19 0-16,9-19 0 15,0 0 0-15,-5 20 0 16,5-20 0-16,0 18 0 16,0-18 0-16,0 16 0 15,0-16 0-15,1 17 0 16,-1-17 0-16,0 17 0 15,0-17 0-15,0 0 0 16,-1 19 0-16,1-19 0 16,0 0 0-16,0 18 0 15,0-18 0-15,0 0 0 16,-2 18 0-16,2-18 0 15,3 18 0-15,-3-18 0 16,9 19-1-16,-9-19 2 0,11 20-1 16,-11-20 0-16,11 21 0 15,-11-21 0-15,11 25 0 16,-11-25-2-16,7 29 2 15,-5-11-1-15,-2-18 1 16,5 28-2-16,-5-28 3 16,-2 29-3-16,2-29 2 15,2 25 0-15,-2-25-2 16,2 25-1-16,8-8-3 15,-10-17-7-15,22 24-19 16,-22-24 0-16,36 30-2 16,-18-18 2-16</inkml:trace>
  </inkml:traceGroup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6T03:16:44.879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22130 716 7 0,'9'-55'28'0,"-9"55"1"15,0 0 2-15,0 0-17 16,0 0-3-16,0 0-2 0,0 0-1 15,0 0-3-15,0 0 0 16,0 0-4-16,0 0 1 16,0 0-1-16,0 0 0 15,48 4 1-15,-48-4-1 16,0 0 1-16,2 71-1 15,-2-71 2-15,1 61-1 16,-1-61 0-16,-2 76-1 16,-18-18 0-16,19 36-1 15,-6 5 3-15,6 3-2 16,-8-16-1-16,6 0 0 15,-4-5 1-15,6-2 1 16,-3-9-1-16,-1-1 0 16,3-3-1-16,-2 5 1 15,3-2-1-15,-1 2 1 0,0 0-1 16,-1 1 0-16,-2 5 1 15,-2 1-1-15,2 4 1 16,-1-6 0-16,1 2 1 16,-1-2 0-16,2-1-1 15,3-4 0-15,2-7 0 16,3-4 0-16,2-2 0 15,1-5-1-15,2 1 0 16,2-2-1-16,-2-1 1 16,2 2 0-16,-2 1 0 15,-2 0 1-15,1 0-2 16,-2 2 2-16,-1-1-2 0,0-2 2 15,-1 0-1-15,-4-3 0 16,1 0 0-16,1 3 0 16,-2-4 1-16,0 0-2 15,0 3 2-15,0 1-2 16,1-2 2-16,3 3-2 15,-4-1 1-15,0 2 0 16,3 1-1-16,-2-2 1 16,-1 2-1-16,-1 0 1 15,0 2-1-15,0-2 1 16,-3-2 0-16,3 1-1 15,-1-2 2-15,0-1-1 16,0-3 0-16,2 0 0 16,2-2 2-16,-1-1-1 15,1 1-1-15,1 1 1 0,0 1-1 16,0 0 1-16,1 2-1 15,-3 1 1-15,-1 0-2 16,-1 2 0-16,-3-2 2 16,0 1-2-16,-1-3 2 15,-1 0-2-15,2-2 1 16,-1 2 0-16,0-3 2 16,2 1 0-16,1-3-1 15,0 1 0-15,2 2 1 16,0 0-1-16,-1-1 0 15,1 1 1-15,-1 2-3 16,-1 0 0-16,-2 1 2 16,0-1-2-16,-1-1 2 15,0-1-2-15,2-2 2 0,-2-2-2 16,3 0 2-16,0-4-1 15,4 1 0-15,-1-3 0 16,3-1 1-16,-1 2-2 16,2 0 2-16,0-1-1 15,0 1 0-15,0 1 0 16,-2 1 0-16,-2 3 0 15,1-3 0-15,-1 4 0 16,-2 0 0-16,-1 2 0 16,1-2 0-16,-2 5-1 15,0-1 0-15,0 1 0 16,2 1-1-16,-3 1 2 15,4 1-2-15,-1-1 1 16,1 2 0-16,0-3 1 0,-1-1 0 16,0-1 0-16,1 1 1 15,-2-4-1-15,-1 1 0 16,2-3 0-16,-1 3 0 15,-1-1 0-15,0-4-1 16,1 0 0-16,-3-1 0 16,3-4 0-16,-1 0 0 15,1-5 1-15,1-2-2 16,0-1 2-16,-2 0 0 15,3-1 0-15,3 0 0 16,-3 1 0-16,1 0 1 16,2 1-1-16,-3 0 0 15,1-3 0-15,-2 0 0 0,1-2 0 16,-3-1 0-1,1 1 0-15,-3-3 0 0,-2 0 0 16,1-2 0-16,-4 0 0 16,0 2 0-16,1-1 0 15,-1-1 0-15,-3-2 2 16,1 1-2-16,0 2 2 15,-1-1-2-15,0-2 2 16,-2-1-3-16,-1 2 3 16,-3-1-2-16,0 0 0 15,-4 1-1-15,1-3 1 16,-2 2 0-16,0-1 0 15,1 0 0-15,0-1 0 16,0-2 1-16,2-2-1 16,2-3 0-16,2-2 0 0,1-4 0 15,-3-2 1-15,2-3-1 16,0 0 0-16,-2-3 1 15,-1-2-1-15,-2-1 0 16,-1 0 0-16,0 0 0 16,0-2 0-16,2-2 0 15,-2-2 0-15,3-1 0 16,-2-3 0-16,3-5 0 15,4-5-2-15,0 0 3 16,-1-6-3-16,1-2 3 16,0-4-3-16,1-2 2 15,0-5-1-15,-1 1 1 16,1-4 0-16,0-2 0 15,0-4 0-15,3-2 0 0,0-1 0 16,4-2 0-16,2-3 0 16,0-3 1-16,3 0 0 15,0-1 0-15,2-7-1 16,3 0 2-16,1-3-2 15,3-2 1-15,-2 3-1 16,1-3 0-16,3 1 1 16,-2 2 0-16,1 1 0 15,-1 0 0-15,-1 1-1 16,0-1 2-16,2-1-2 15,-1 2 1-15,1-2 0 16,0-2-2-16,1 1 1 16,-2-1-1-16,1 1 1 15,0 1-1-15,-2 0 1 0,1-2-1 16,-2 1 1-16,-3 0 1 15,0 2-3-15,2-4 3 16,-1 1-2-16,0-1 0 16,0 0 0-16,2-2 0 15,0-4 0-15,4-2-1 16,0-3 1-16,0 0 0 15,0-5 1-15,2-2 0 16,-4 0-1-16,2-3 1 16,-4 0-1-16,-3 1 1 15,1-2 1-15,-3 2-2 16,-1 2 2-16,-1 1 0 15,0-1-1-15,2 6 1 16,-1 0-1-16,1-1 1 16,1 5-1-16,1 0 1 0,3 0-1 15,-1 2 0-15,1 2 0 16,0 0 1-16,-4 2-1 15,2 0 0-15,-3 2 1 16,-2-2-1-16,-2 3 0 16,1 0-1-16,-3 1 1 15,0-2-1-15,2 0 1 16,-2 1-1-16,0 1 1 15,1 5-1-15,1 2 1 16,-1-4 0-16,3 3 0 16,0 3 0-16,0 4 1 15,-1-1-1-15,3 0 0 16,-1-2 2-16,0 2-2 15,-3 5 2-15,2-1-3 0,-4 1 2 16,0-2-1-16,2 6 1 16,4 57 0-16,-7-59-1 15,7 59 1-15,-7-59-1 16,7 59 1-16,-3-66-3 15,3 66 2-15,4-68-1 16,-4 68 0-16,14-75 0 16,-14 75 1-16,30-113-1 15,-30 113 1-15,38-105 2 16,-38 105-2-16,48-109 1 15,-21 53-1-15,-27 56 1 16,62-104-1-16,-62 104 0 16,67-90 1-16,-67 90-1 0,67-74 0 15,-67 74 0-15,66-43 0 16,-66 43-1-16,57-6 1 15,-57 6-1-15,46 35 0 16,-46-35-4-16,43 58-16 16,-43-58-15-16,36 58-2 15,-36-58 1-15,0 0-1 16</inkml:trace>
  <inkml:trace contextRef="#ctx0" brushRef="#br0" timeOffset="1404.0803">12826 15208 31 0,'0'0'32'15,"-19"3"1"-15,19-3-1 16,-17 7-26-16,13 5-1 16,-2-2 0-16,8 11 0 15,-5-3 0-15,8 6-1 16,1-6 1-16,12-2-1 15,8-16 1-15,13-16-2 16,9-19-1-16,9-19-3 16,16-11-23-16,2-19-12 0,3-6 0 15,-10-14-1-15</inkml:trace>
  <inkml:trace contextRef="#ctx0" brushRef="#br0" timeOffset="3376.1931">19349 15054 25 0,'-11'3'28'0,"6"7"-5"16,-5-10-2-16,12 16-3 16,-2-16-3-16,0 34-3 15,-4-16-2-15,10 13-2 16,-6-9-1-16,8 3-1 15,0-14-2-15,11-12 0 16,9-21-2-16,14-27-2 16,15-19-1-16,9-30-2 15,18-16-6-15,-1-27-24 16,17-3-2-16,-4-13-3 15,3 5 4-15</inkml:trace>
  <inkml:trace contextRef="#ctx0" brushRef="#br0" timeOffset="5734.328">4490 15062 21 0,'0'0'31'0,"0"0"2"15,0 0-16-15,-18 8-5 16,19 17-1-16,-11-2-3 15,10 17 0-15,-8 0-3 16,7 9 1-16,-4-10-2 16,6-1 0-16,4-23 0 0,10-17-1 15,3-29 0-15,20-26-2 16,11-20-4-16,6-26-29 15,20-4-2-15,-5-15-3 16,-2 7 0-16</inkml:trace>
  <inkml:trace contextRef="#ctx0" brushRef="#br0" timeOffset="6965.3984">7522 14013 53 0,'0'0'34'16,"14"12"1"-16,-14-12-2 15,7 16-29-15,-2-4-2 16,3 8-1-16,0-3 0 0,5 3 0 15,-4-4 2-15,7-7-2 16,2-14 3-16,7-14-1 16,8-22-1-16,7-21-2 15,13-21-4-15,3-27-29 16,17-13-1-16,-2-18-3 15,0-6 0-15</inkml:trace>
  <inkml:trace contextRef="#ctx0" brushRef="#br0" timeOffset="11059.6326">7932 15156 7 0,'0'0'31'0,"-1"-20"2"16,1 20 0-16,-11-22-20 15,11 22-5-15,-5-10-3 16,5 10-1-16,0 0 0 15,0 0-3-15,-13 13 1 16,10 9-1-16,-3 4 1 0,4 9 1 16,-4-3 0-16,7 0 1 15,1-13 0-15,13-15 1 16,6-29 2-16,19-24-3 15,15-27-1-15,11-31-15 16,21-12-22-16,1-14-2 16,-2 0-3-16,-13 6 1 15</inkml:trace>
  <inkml:trace contextRef="#ctx0" brushRef="#br0" timeOffset="13946.7977">4831 13976 9 0,'0'0'30'0,"17"-11"0"16,-17 11 3-16,4-17-17 15,-4 17-6-15,1-10-2 0,-1 10-1 16,0 0-1-16,0 0 0 15,0 0-2-15,-10 13 0 16,5 3-2-16,3 7 1 16,0-1-1-16,3 1-1 15,2-10 1-15,11-11 0 16,6-27 0-16,15-28-1 15,16-28-2-15,12-38-20 16,24-14-11-16,5-22-3 16,5-7-2-16,-7-3-2 15</inkml:trace>
  <inkml:trace contextRef="#ctx0" brushRef="#br0" timeOffset="21951.2556">20283 398 44 0,'0'0'31'16,"0"0"1"-16,0 0-10 16,0 0-17-16,0 0-1 15,0 0 0-15,0 0 0 16,0 0-1-16,8 57 0 15,-8-57 0-15,-4 59-1 16,4-59 0-16,-4 73 0 16,4-73 1-16,-4 81-1 15,4-81 0-15,-1 91 1 16,1-91 0-16,-14 78-2 15,18 32 2-15,4 5-2 0,-4-2 1 16,-1-7-3-16,1-18 1 16,3 1 0-16,-7-8-1 15,1-10 1-15,1-1 0 16,-5-2 2-16,3 6-2 15,-6-1 2-15,6 4-2 16,-5-3 2-16,3 5-1 16,-4 1 0-16,3 1 0 15,-2-1-1-15,4-1 1 16,-4 3-1-16,4-1 1 15,-3 0 0-15,1-2 0 16,-1-2 0-16,-1-1 0 16,2 1 0-16,-1 2-1 0,-1-4 0 15,3 2 1-15,1-3 0 16,1 1-1-16,3-2 0 15,-1 0 0-15,1-3 1 16,1-2-1-16,-1 2 0 16,2-1 0-16,-3 1 0 15,1 2 0-15,-1 3 0 16,0 0-1-16,0 1 1 15,3 3-1-15,-1 2 0 16,2-2 0-16,0 2 1 16,1 1-1-16,2-1 0 15,-3 2 1-15,2 0 1 16,-4 2-1-16,-2 3 1 15,-1 3-1-15,-2 0 1 0,-4 1-1 16,0 5 1-16,-2-1 1 16,0 1 0-16,-3 2-1 15,5-1 0-15,-4 1 0 16,4 0 1-16,-1 2-1 15,1-1 0-15,-1 1-1 16,1 4 0-16,-1 1 1 16,-3-1-1-16,-1 0 2 15,3-2-3-15,-1 1 3 16,2-6-2-16,2 0 0 15,2-6-1-15,2-3 1 16,1 0 0-16,2-2-1 16,1 1 1-16,-3-6 0 15,3 5-1-15,-4 1 1 0,2 2-1 16,-2-4 1-16,-3 3-1 15,2 2 1-15,-1 2-1 16,-2-1 1-16,2-3 1 16,-1 2 0-16,1-5 1 15,-1 2-1-15,-1-4 0 16,4 1 0-16,0-3 1 15,-1 0-1-15,1-2-1 16,0 2 0-16,0 2 0 16,0-1 1-16,1 0-1 15,3 0 0-15,-4 0 1 16,2 1-1-16,-2-4 0 15,1-2 2-15,-1-3-2 16,-1-2 1-16,-1-4-3 0,0-6 2 16,-1-3-1-16,-1-1 1 15,-1-3-1-15,-1 1 1 16,-1 2-1-16,0-3 1 15,0 1 0-15,-1-2 0 16,0 2 0-16,-1-4 0 16,1 0 0-16,-1-4 1 15,-1 0-2-15,1-5-1 16,1-3 1-16,0-3-2 15,0-1 2-15,2-5-1 16,-2-1 1-16,2-4-2 16,1-4 3-16,2-2 0 15,1-3 0-15,-2-3 0 16,3-2 0-16,1-2 0 0,0 0 0 15,0-11 0-15,0 19 0 16,0-19 0-16,0 19 0 16,0-19 0-16,-5 19 0 15,5-19 0-15,-4 20-1 16,4-20 1-16,-6 14 0 15,6-14 0-15,-4 11 0 16,4-11 0-16,0 0 0 16,-2 11 0-16,2-11 0 15,0 0 0-15,2 10 0 16,-2-10 0-16,3 14 0 15,-3-14 0-15,0 20 0 16,0-9 0-16,-3 3 0 16,2 0 0-16,-3 0 0 0,1-2 1 15,0 2-1-15,2 0 0 16,-3 1 0-16,3-2 0 15,-2 1 0-15,3-1 0 16,-2 1 0-16,0 4 0 16,1-2 0-16,1 1 1 15,-1 0-2-15,-3 2 3 16,4-1-2-16,-3-1 2 15,0 1-2-15,0-3 2 16,1 1-2-16,-3-1 2 16,2 1-2-16,-2-1-3 15,3 0 3-15,-3 3-2 16,0 1 2-16,-2-1-3 15,2 3 3-15,-1 0-3 0,-2 1 3 16,1 0 1-16,-3 1-2 16,2 0 1-16,-1-2 0 15,-1-1 0-15,0 0 0 16,0-2 0-16,0 0 0 15,-3 1 0-15,2-1 0 16,-4-2 0-16,3 1 0 16,-2 0 0-16,0-2 0 15,-1-2 0-15,1-3-1 16,-1-2 1-16,0-3 0 15,0-1 0-15,-2-6 1 16,1-1-1-16,-1-1 0 16,-3-1 0-16,-1-1 0 15,0-2 0-15,-1-1 0 0,-3-2 0 16,3-1 0-16,-2-2 0 15,3-5 0-15,1-5 0 16,2-2-1-16,1-6 1 16,5-3 0-16,1-5-1 15,0-3 1-15,4-3 1 16,-2-4-1-16,0 2 1 15,2-3-1-15,-2-1 1 16,0-1-2-16,-2-4 2 16,2 0-1-16,0-7-1 15,4-1 1-15,2-5-1 16,4-3 3-16,1-4 0 15,4-1-1-15,1 1 1 0,2 1 0 16,-1 0 0 0,0-1-1-16,-3 5 1 0,-3 1-2 15,1 3-1-15,-3 4 3 16,-5 2-4-16,0-2 4 15,-3 2-1-15,2-2 0 16,-2-1 0-16,1-1 1 16,3-3-2-16,-1-3 0 15,2-3 1-15,0 0-1 16,1-1-1-16,0 0 1 15,2 1 0-15,-3-1 0 16,2 1 0-16,0-1 0 16,0-2 0-16,-1 0 1 15,2-2-2-15,0-1-1 0,1-3 2 16,0 0-2-1,1-6 2-15,3 0-1 0,0 0 1 16,-1 1-2-16,1 0 2 16,-2 4 0-16,1-2 0 15,2 2 1-15,-4 4-1 16,-1 4 1-16,1-4-1 15,-1-1 1-15,2-2 0 16,0-2 0-16,2 3-1 16,0-4 0-16,1 0 0 15,0-2 0-15,2 0 1 16,-2 4-1-16,1 1 1 15,-3-2-1-15,-1 2 1 16,-2 3-1-16,-1-1-1 16,0 3 2-16,-3 2-3 0,-2 0 2 15,0 1-1-15,2 0 1 16,-2 1-1-16,2-1 2 15,1 2-1-15,-2 3-1 16,3-3 2-16,2-1-2 16,0 1 0-16,0 2 0 15,3 0 0-15,-2 0-1 16,1-2 1-16,0-1 2 15,0-1-3-15,2 3 1 16,-3-3 2-16,3 1-2 16,1 0 1-16,-2-1-1 15,3 0 2-15,0 2-2 16,2 0 1-16,-3-1 0 15,1 3-1-15,2 0 1 0,-4 2 0 16,0 2 1-16,-3 3 0 16,1 1-1-16,-2 0 1 15,-1 2 0-15,0 2 0 16,1-2 0-16,-1 3 0 15,-2-2-1-15,2-2 0 16,-2 3 0-16,1-2 0 16,1 3-1-16,-1-3 1 15,1 1 0-15,-1 1 0 16,0-3 0-16,0-1 0 15,-4 4-1-15,4-2 2 16,-4 2-1-16,3 1 0 16,-2 0 0-16,2 1 0 15,-3 0 0-15,2 0-1 0,0-1 0 16,-2 2 0-16,1-3 1 15,0 0-1-15,-2-2 0 16,-2 3 0-16,-3-2 1 16,6 3 0-16,-5-1 0 15,1 2 0-15,1-3 0 16,2 1 1-16,0 1-1 15,2 0 1-15,1 2-1 16,3-3 1-16,0-2-1 16,3 2 2-16,0 3-2 15,3-1 1-15,-1 2 0 16,0-2 0-16,1 1 0 15,2 2 0-15,-8 54 0 16,7-53-1-16,-7 53 1 16,7-60-1-16,-7 60 1 0,7-61 0 15,-7 61-2-15,5-63-1 16,-5 63 2-16,8-60-2 15,-8 60 1-15,6-82-1 16,-6 82 1-16,7-73-1 16,-7 73 2-16,3-75 1 15,-3 75-1-15,5-70 1 16,-5 70 0-16,4-63 0 15,-4 63-1-15,5-54 2 16,-5 54-2-16,0 0 1 16,13-79-1-16,-13 79 1 15,0 0-2-15,31-76 2 16,-31 76-1-16,0 0 0 15,51-77 0-15,-51 77 1 0,0 0-1 16,71-76-1-16,-71 76 2 16,59-50-1-16,-59 50 0 15,64-47-1-15,-64 47 1 16,69-44-1-16,-69 44 1 15,73-39 0-15,-73 39 1 16,74-33-1-16,-74 33 0 16,72-22 0-16,-72 22 0 15,64-10 1-15,-64 10 0 16,59 13 0-16,-59-13-2 15,54 29 2-15,-54-29 0 16,0 0-1-16,63 68 0 16,-63-68-1-16,30 55-1 15,-30-55-1-15,21 60-3 0,-21-60-6 16,12 57-22-16,-12-57-4 15,0 0-1-15,-1 77 0 16</inkml:trace>
  <inkml:trace contextRef="#ctx0" brushRef="#br0" timeOffset="23573.3483">19064 14027 37 0,'0'0'31'0,"-14"-4"2"16,14 4 0-16,-5-12-22 15,5 12-3-15,7-12-2 16,-7 12 0-16,0 0 0 16,13 3-2-16,-13-3 0 15,6 23-2-15,-5-8 0 16,2 4 0-16,1-3-1 15,5-5 0-15,8-9 1 16,10-18-1-16,8-20 1 16,14-20-1-16,18-22-2 0,8-23-10 15,21-3-22-15,-9-14-3 16,0 3 0-16,-14 1-2 15</inkml:trace>
  <inkml:trace contextRef="#ctx0" brushRef="#br0" timeOffset="28583.6349">16018 1551 29 0,'14'0'22'16,"-14"0"0"-16,7 16 2 0,-9-1-26 15,0 8 1-15,0 6 4 16,-5 7 4-16,4 2-1 16,-5 2 0-16,3 1-2 15,2 4 1-15,3-2-4 16,2-1 1-16,4-2-2 15,-2 3 1-15,6-2-2 16,-5 4 2-16,3-1-1 16,-2 5 0-16,-1 0 0 15,-2 4 1-15,1 4-1 16,-2-2 0-16,2 0 2 15,-2 3-2-15,1 0 1 16,-1-2 0-16,0 2 2 0,-3-3-1 16,2 1 1-16,-2-6 0 15,3 5 1-15,-4-5-1 16,4 3 1-16,0-3-2 15,3 5 0-15,3-4-1 16,1 0 0-16,3 1-1 16,2 2 1-16,-1-1 1 15,3-1-2-15,-3 1 1 16,0 0-1-16,0 0 1 15,-4-1 0-15,0-3 1 16,-2 4-2-16,-3-1 1 16,-2 3 0-16,0-1-1 15,-1 3 2-15,-4 2-1 16,2 1 0-16,0 1 0 0,1 0 0 15,-2 2-1-15,2 0 0 16,-2-3 1-16,0 2-2 16,1 1 2-16,-1 1-1 15,-2 0 0-15,2-1 0 16,0 2 0-16,-1-1 1 15,3-2 1-15,0 1-2 16,0-2 1-16,2-2-1 16,1-1 2-16,3-2-3 15,0 0 3-15,1 0-2 16,-2-1-1-16,1-2 1 15,-1 0 0-15,2-1 0 16,-3 1 0-16,0 0 3 16,-2-2-4-16,2 3 2 0,-3-1 1 15,0 1-1-15,1 3 0 16,-1 2 0-16,1-4 0 15,0 5-2-15,-2-2 2 16,2-1-1-16,-1 1 0 16,-2-2 0-16,1-3 0 15,-1 2 0-15,-4-4 1 16,1 0 1-16,-1 0-2 15,-1 2 2-15,-2-1-2 16,1 2 2-16,-1 3-1 16,0-1 0-16,-1-1-1 15,3 0 0-15,0-3 0 16,2-4 1-16,0-9-1 15,3-2 0-15,0-9 0 16,1-5 0-16,1-6 0 0,0-4 1 16,2-3-1-16,-3-10 0 15,2 13 0-15,-2-13 0 16,0 0 0-16,-1 13 0 15,1-13 0-15,0 0 0 16,-7 12 0-16,7-12 0 16,-11 7 0-16,11-7 0 15,-15 7 0-15,5-6 0 16,-3 0-1-16,0-1 1 15,-3-1 0-15,-5-1 0 16,2 2 1-16,-5-5-1 16,1 3 0-16,-2-1 0 15,-1 0 0-15,0 1 0 16,1-2 0-16,2 2 0 0,0-2 0 15,2 0 0-15,3-1 0 16,0 0 0-16,1-3 0 16,2 1 0-16,0-3 1 15,1-2-1-15,0 0 0 16,1 0 0-16,-2-2 0 15,2 1 0-15,-1-1 1 16,1 2-1-16,0-3 0 16,-2 1 0-16,-1 0 1 15,-3-1-1-15,2 1 0 16,-3-1 0-16,0 1 0 15,-2-1 0-15,1-1 0 16,1 0 0-16,-2 0 0 0,-1 1 0 16,3 0 0-16,-1-2 0 15,-1 0 0-15,-1 0 0 16,1 4 1-16,0 0-1 15,-3-2 0-15,1 3 0 16,-2 2 0-16,0 0 0 16,0 4 1-16,0 0-1 15,1 0 0-15,1 0-1 16,1 0 2-16,2 1-1 15,1-3 0-15,4 0-1 16,1-4 1-16,2-1 0 16,2-2 1-16,1-2-3 15,1-6 2-15,2-1-2 16,3-3 2-16,0-4-1 0,3-2 0 15,2-5 0-15,4-4 1 16,1-5 0-16,4-4 0 16,3-3 0-16,1-5 1 15,1-2-1-15,2-4 0 16,0 0 1-16,-2 1-2 15,2-4 3-15,-2 1-3 16,-4 2 1-16,-3-1-1 16,-3 1 0-16,-1 0 2 15,-3 0-3-15,0-4 3 16,-2 1-3-16,0-1 1 15,-3-4 2-15,2 0-1 16,1-3 0-16,2-2-1 16,-2-3 2-16,-1 0-2 0,4 2 2 15,-4-1 0-15,2 2-2 16,-2 0 1-16,-1 4 1 15,2-1-1-15,-3 2 1 16,4-7 0-16,0 3 0 16,0-5-1-16,4-1 1 15,2-2 0-15,5-4-2 16,2 3 1-16,1-2 0 15,2 1 0-15,0 0 0 16,-1 3-1-16,-2 2 2 16,-4 3-2-16,-3 6 2 15,-5 2-1-15,-1 4 1 16,-5 6-2-16,-2 4 0 15,-2 4 1-15,0-1-1 16,-2-2 0-16,2 1 0 0,0-4 1 16,0-1-1-16,1 1 1 15,-2-2 0-15,3 1 1 16,-1 1-1-16,-1-1 0 15,-3 3 1-15,2 5-1 16,0 1 1-16,1-1-1 16,1 0 2-16,4-1-2 15,4-2 2-15,5 3-2 16,4 0 1-16,4 1-1 15,4 5 1-15,1 2-1 16,5 7 0-16,-1 7 0 16,2 7 0-16,0 6 1 15,1 1-2-15,4 7 1 16,1-1 0-16,8-1 1 0,2-4-1 15,10-5 0-15,4-7 0 16,-54 27 0-16,66-28 1 16,-66 28 0-16,81-29-1 15,-5 5 0-15,8 8-1 16,-1 12 1-16,-8 11 0 15,-9 14 0-15,-8 15 0 16,-11 8-2-16,-18 9 2 16,-19 0 0-16,-6-5-1 15,-2-5-1-15,-3-11-2 16,7-5-12-16,-6-27-18 15,0 0 0-15,13-15-4 16,1-17 1-16</inkml:trace>
  <inkml:trace contextRef="#ctx0" brushRef="#br0" timeOffset="30078.7204">16455 15032 38 0,'0'0'32'15,"0"0"1"-15,0 0-2 16,-11 5-25-16,1 3-3 15,1 5 0-15,-4 4 0 16,6 12 0-16,-6 8 0 16,6 9 1-16,-4 1-1 15,4 3 1-15,0-9 1 16,7-6-1-16,0-35 0 15,23-8-1-15,7-41 0 0,19-31-2 16,14-23-3-16,8-32-19 16,22 1-13-16,-5-16-3 15,3 13-2-15,-16 6 1 16</inkml:trace>
  <inkml:trace contextRef="#ctx0" brushRef="#br0" timeOffset="33853.9364">15011 1805 19 0,'0'0'29'16,"12"-12"1"-16,-10 2-6 15,-2 10-6-15,3-13-2 16,-3 13-2-16,3-16-4 15,-3 16-2-15,1-24-2 16,-1 10-2-16,-3-2-2 16,2 3 0-16,1 0-1 15,-5 1 0-15,0 0 0 16,5 12 1-16,-12-18-1 15,12 18 0-15,-15-15 0 0,4 5 1 16,-2-2-1-16,3 0 0 16,-4-2 1-16,4 2-1 15,-3-2 0-15,0 1 0 16,-2-1 1-16,2 2-1 15,-2 0 0-15,1 4 0 16,-1-1 0-16,-3 3-1 16,2 0 1-16,-5 5-1 15,5 1 1-15,-4 2-1 16,1 3 0-16,1 2 1 15,-1 1-1-15,4 2 0 16,-1 1 1-16,2 2-1 16,3 2 0-16,0 1 0 15,-2 2 1-15,4 4-1 0,-1 3 0 16,0 5 0-16,-2 6-1 15,1 3 0-15,-2 4 1 16,2 3-1-16,-3-1 1 16,0 4-1-16,0-4 2 15,-2 3-2-15,1-3 1 16,0-4 0-16,1-1 0 15,1-2-1-15,0-3 1 16,4 2 0-16,0-2 0 16,4 2-1-16,-1-1 1 15,3 5 1-15,0 2-1 16,-1 4 0-16,-1 1 0 15,1 2 1-15,-4 3 0 16,-2 1 0-16,-3 2 0 0,-1 0 0 16,0 0 0-16,-1 1 0 15,1 1-1-15,-1 3 1 16,3-1-2-16,1 4 2 15,2-2-2-15,4-1 2 16,0 1-1-16,4 1 0 16,-3-1 1-16,4-1-1 15,0-4 0-15,-1-1 0 16,1-3 1-16,0-1-2 15,-2-2 1-15,1 0 1 16,1-2-2-16,0 1 2 16,0-4-2-16,0 0 2 15,2-3-2-15,0 2 1 16,1-5 0-16,0-2 0 15,1-2-1-15,0-2 1 0,-1 0 0 16,0-2-1-16,-1-2 1 16,1-3-1-16,-1 1 1 15,-1-3-1-15,0-1 1 16,-1-3 0-16,0 0-1 15,3-2 1-15,-2-2 0 16,1-2 0-16,2-1 0 16,0 0 0-16,-4-13 0 15,11 19 0-15,-11-19 0 16,12 12 0-16,-12-12 0 15,15 9 1-15,-15-9-1 16,16 6 0-16,-16-6 0 16,17 6 1-16,-17-6-1 15,17 8 0-15,-6-3 0 0,-11-5 0 16,19 10 0-16,-5-6 0 15,-3 0 0-15,3 0 0 16,1-2 0-16,-1-1 0 16,2 0 0-16,-1 1 0 15,1-3 0-15,0 4 0 16,-1-2 0-16,0 1 0 15,-1 2 0-15,0-1 0 16,0 3 0-16,-1 2 0 16,-3 0 0-16,3 0 0 15,-1 1 0-15,-4 2 0 16,-8-11 0-16,19 16 0 15,-9-9 0-15,4-3 0 16,1 2 0-16,3-2 0 16,5-2-1-16,3-2 0 0,5 1-1 15,-2-8-2-15,9 4-8 16,-8-19-17-16,16 2-6 15,-8-18-1-15,5-1-2 16</inkml:trace>
  <inkml:trace contextRef="#ctx0" brushRef="#br0" timeOffset="34836.9926">14597 13820 39 0,'-6'13'29'0,"6"-13"1"15,-5 12-1-15,5-12-21 16,-5 18-1-16,0-6 0 15,8 12 2-15,-6-3-2 16,9 12 3-16,-7-3-4 16,10 6 0-16,-3-10-2 15,6 1-1-15,2-11 0 16,7-9-3-16,7-16 2 15,3-20-2-15,7-23 0 16,9-23 0-16,11-22-2 16,5-26-4-16,22-17-25 0,-7-29-4 15,11-9-2-15,-5-12-2 16</inkml:trace>
  <inkml:trace contextRef="#ctx0" brushRef="#br0" timeOffset="47866.7378">12889 6968 28 0,'0'0'24'0,"10"-13"1"15,-10 13 1-15,13 2-17 16,-13-2-3-16,12 5 0 16,-12-5-1-16,17 18 0 15,-12-5 0-15,5 7-1 16,-1 0-1-16,1 4 0 15,2-2-1-15,4 4 0 16,-2-6-1-16,8 2 0 16,-1-1-1-16,4 0 1 15,1 2-2-15,2 1 0 16,1 0 0-16,0 3-1 0,3 0 2 15,-2 3-2-15,0 4 1 16,-1-1 0-16,-1 1 2 16,-1-1-1-16,0 1 1 15,2-1 0-15,-1-1 0 16,1-1 1-16,0-1-1 15,2-1 0-15,2-3 0 16,0 0 0-16,0-2-1 16,0-1 1-16,0 2-1 15,0-1 0-15,-3-2 1 16,-1 2-1-16,-1-2 0 15,-2-1 1-15,-2-2-1 16,0 0 1-16,-1-2-1 16,1-1 1-16,-2 0-1 0,3 0 1 15,-4 4 0-15,0 1-2 16,-2 0 2-16,1 4-2 15,-1-2 2-15,-1 4-2 16,-3-1 1-16,-1-1-1 16,1-2 1-16,3-2 1 15,-1-1-1-15,-1-3 0 16,3-2 1-16,0 1-1 15,1-2 0-15,1-1 1 16,3 2-1-16,-1 0 0 16,1 0 1-16,0 2-1 15,0 3 0-15,1 2 1 16,-1 2-1-16,1 1 0 15,-4 2 0-15,1 0 0 16,0 4 0-16,-1-2 0 0,2 0 0 16,-3 1 0-16,2 0 3 15,-1-1-3-15,1 3 1 16,-2 3 0-16,3-1 0 15,1 2-1-15,-1 0 2 16,3 1-2-16,-1-3 0 16,2 2 0-16,1-7 0 15,2-1 0-15,-1-3 1 16,2-1-1-16,-1 0 1 15,4 1-1-15,-2-1 1 16,2 4 0-16,-1 2-1 16,0 1 1-16,-2 1-1 15,0 5 1-15,-1-1-1 16,-1-1 1-16,-2 1-1 0,2-2 0 15,-2-3 1-15,-1-1 0 16,1-5 0-16,2 0 0 16,0 0 0-16,0 0 0 15,-1-1 0-15,-1 3 1 16,1-1-2-16,0 4 1 15,-3 3-1-15,3-2 1 16,-1 0 0-16,-2 1-1 16,2 2 1-16,1-3-1 15,1 0 1-15,0-2-1 16,2-2 1-16,-2 0-1 15,3-1 1-15,2-1-1 16,-4 1 1-16,3-1 0 0,-2 2-3 16,-2 1 2-16,0 2-2 15,-3-2 1-15,0 2 0 16,1 2 0-16,-3-2-1 15,1 1 2-15,-3-4 0 16,2 2 0-16,-1-2 0 16,0 2 1-16,0-5-1 15,-2 3 0-15,2-3 1 16,0 0-1-16,-2 0 1 15,5 1-1-15,-7 1 1 16,4 0-1-16,-2 0 1 16,1 1-1-16,1 1 0 15,-3-2 1-15,3 0-1 16,-3-1 0-16,3-3 0 0,0 1 0 15,2-2-2-15,-6 0 0 16,3-3 0-16,-2 4 0 16,3-2 1-16,-4 2-2 15,0-1 2-15,0 0 0 16,-4 3 1-16,2-2 0 15,1 1 1-15,-3 2-1 16,0-2 0-16,-1 0 1 16,3-1-1-16,-2 0 0 15,0-2 0-15,-1 2 1 16,1-2-1-16,3-1 0 15,-3-1 0-15,2 0 0 16,-1 1 0-16,-2-1 1 16,4 1-1-16,-2-1 0 0,0-1 0 15,0 3 0-15,3-2 0 16,-1-2 1-16,1-1-1 15,-1 2 0-15,1-5 0 16,1 1 0-16,-1 0 0 16,1 1 0-16,1-2 0 15,-4 2 1-15,2 0-1 16,2-1 2-16,-5 2-2 15,2 1 1-15,1-1 0 16,-4 4 0-16,2 1 0 16,0 1-3-16,1-3 3 15,-1 3-4-15,3 1 3 16,-4-1-2-16,2 0 2 0,0 0-3 15,1 2 4-15,-1-1-1 16,2 1 0-16,-3 3 0 16,2-1 0-16,-1 1 0 15,0 2 0-15,-1 2 1 16,3 1-1-16,-3 2 0 15,0-1 0-15,0-1 0 16,1 1 0-16,-1-2 1 16,4 1-2-16,-2-3 2 15,3-3-1-15,1 0 0 16,-1-3 0-16,5-4 0 15,0-1 0-15,-1-1 1 16,-1 2-2-16,1-2 0 16,-3 0 2-16,1 2-2 15,-4 1 1-15,-1 1-1 0,0 1 1 16,-4 3-1-16,-1-3 0 15,-1 1 2-15,-2 3-1 16,0-2 0-16,-4 1 0 16,-1 1 0-16,-2-2 0 15,0 3 0-15,-4-4 0 16,3 2 0-16,-6 1 0 15,2-2 0-15,-5-1 0 16,2 0 0-16,-3-5 0 16,-1-1 0-16,-2-1 0 15,-1-3 0-15,-4-2 0 16,-1 0 0-16,-3-4 0 15,-1 3 0-15,-3 0 0 16,-1-1 0-16,-3 2 0 0,2-1 0 16,-2 1 0-16,0-2 0 15,0-1 0-15,0-4 0 16,1 1 0-16,-1-4 0 15,1-2 0-15,-2 1 1 16,2 0-1-16,-3-1 0 16,2 0 0-16,-1-1 0 15,0-1 0-15,2-2 1 16,0-5-1-16,2-1 0 15,0-4 0-15,2-3 0 16,0-4 0-16,-1-2 0 16,-3 2 0-16,-1-3 0 15,-4 2 0-15,-2 1 0 16,-1 1 0-16,-4 3-1 0,1 1 1 15,-3-1 0-15,1-2 0 16,4 0 0-16,-2-2 0 16,3-5 0-16,1 2 0 15,2-5 1-15,0-3-1 16,3 0 2-16,0-1-2 15,0-1 1-15,0 1 0 16,0 1-1-16,0-2 1 16,1 4 0-16,-3 1-1 15,-1-1-1-15,-1-4 1 16,-3 0 0-16,1-2 0 15,0-2-1-15,1-1 1 16,0-4 0-16,2 3 0 16,0-2-1-16,3 5 1 15,0 0-1-15,0-1 1 0,1 6 3 16,-3 1-3-16,2 3 2 15,-2 2-2-15,1 0 1 16,-2 0-1-16,1-1 1 16,1 3-1-16,-1-2-1 15,0-1 0-15,1-1 0 16,0-1 1-16,0 1 0 15,0-1 0-15,0 1 0 16,0 0 0-16,-2 0 0 16,-2 1 0-16,3-1 0 15,-3 0 0-15,1-1-1 16,-1 0 1-16,3-1 0 15,-2 0 0-15,3-2-1 16,0 3 1-16,-1-1 0 0,-1-2 1 16,2 5 1-16,-2 0-1 15,2 2 1-15,-3-1-1 16,1 3 2-16,0 0-2 15,0 0 1-15,2-1-2 16,-1 0 0-16,-1-2 0 16,1-2 0-16,0-4 0 15,-1 0 0-15,0-2 0 16,-1 0-1-16,0-2 1 15,-1 1 0-15,1 1 0 16,-2 1 0-16,1 1 0 16,0 1 0-16,0 2 1 15,0-2-1-15,1 2 1 16,0-2-1-16,-1-1 1 0,4 1 0 15,1-4 0-15,1 1-1 16,-1-1 0-16,1 0 0 16,2-1 1-16,-1 2-1 15,-2-4 0-15,1 2 0 16,-6 1 0-16,1-1-1 15,-1 3 2-15,-2-5-2 16,1 2 1-16,-2 0-1 16,1-1 0-16,-1 1 0 15,4 0 1-15,-1-2-1 16,3 0 1-16,-1 2-1 15,2-1 1-15,1 1 0 16,0 3 1-16,0 1-1 0,0-2 0 16,-1 4 0-1,-3-2 0-15,1 3 0 0,-1 0 0 16,-3 2 0-16,-2-3 0 15,-1 1 0-15,0 1 0 16,0-4 0-16,2 0 0 16,2 2 0-16,0-2-2 15,3 1 2-15,3-3-2 16,1 2 2-16,1 0-2 15,2 2 2-15,0-1-2 16,0 0 2-16,-2 2 1 16,0 1-1-16,-1 1 0 15,2 0 0-15,-6 0 0 16,2-1 0-16,1 0 1 0,-3 3-1 15,0-2 0-15,2-1 0 16,-3 1 0-16,2-1 0 16,-6 6 0-16,2-4 0 15,0 2 0-15,-3 4 1 16,0-3-1-16,4 2 1 15,-5-1-1-15,4 3 1 16,2-3-1-16,-1 1 1 16,1 2-1-16,3-3 1 15,0 2-1-15,1-2 0 16,0 1 0-16,4-1 1 15,-3 0-1-15,2-2 0 16,1 0 0-16,1 0 1 16,1-1-1-16,3-1 0 15,-2-3 0-15,2 1 0 0,3-4 0 16,3 0 0-16,1-2 0 15,1 1 0-15,3-1 1 16,2 0-1-16,2 0 0 16,1 5 1-16,1-1 0 15,0 9 1-15,0-2-2 16,1 6 2-16,-1 3-1 15,0 3 1-15,2 1-2 16,0 1 1-16,0 11 0 16,14-24-1-16,-4 11 0 15,7-2 0-15,3-3 0 16,7-2 0-16,3 0 0 15,0-2 0-15,5 3 0 16,-2-1 0-16,2 5 1 0,0-2-1 16,-3 2 0-16,2 1 0 15,-2 1 0-15,3 2 0 16,2 0 0-16,-2 3 0 15,-3 5 0-15,5 2-1 16,-3 5 1-16,-5 8-1 16,-1 3 1-16,-4 3 0 15,-2 5-1-15,-6 0 1 16,2 2 0-16,-6 0 0 15,0-3-1-15,-2-2 1 16,3-2-2-16,-2-5-2 16,7 6-8-16,-18-19-23 15,23 10 1-15,-10-14-1 0,2-1-1 16</inkml:trace>
  <inkml:trace contextRef="#ctx0" brushRef="#br0" timeOffset="49112.8091">22795 13878 54 0,'0'0'34'0,"0"0"0"15,-4 12-2-15,8-1-24 16,-4-11-2-16,4 22 0 16,-4-22 0-16,11 22-1 15,-11-22-1-15,22 14 1 16,-4-19 0-16,7-10-1 15,4-17-1-15,12-18-1 16,8-15-1-16,12-24-4 16,14-5-7-16,-1-23-26 15,11-3-1-15,-5-13-1 0,4 12-1 16</inkml:trace>
  <inkml:trace contextRef="#ctx0" brushRef="#br0" timeOffset="61163.4984">25053 7259 28 0,'0'0'20'16,"-14"16"0"-16,9-4 0 15,5-12-4-15,-7 17-3 16,7-17-1-16,-3 16-3 16,3-16-2-16,0 23-2 15,-4-11 0-15,4 6-3 16,-2 0 1-16,-1 3-1 15,-5 4 0-15,3 0 0 0,-5 0 0 16,3 3 0-16,-1-4 0 16,4 0-1-16,1-2 1 15,7-2-1-15,3-2-1 16,3-1 0-16,3-2 0 15,2 0 0-15,1-2 0 16,-1 2 0-16,-1 0 0 16,-2 3 1-16,-4 0-1 15,-1 4 1-15,-4-2-1 16,-2 0 1-16,-2 1-1 15,1 0 1-15,-1-3 0 16,1 1-1-16,0 3 0 16,0 0-1-16,1-2 0 15,3 2 0-15,-1 3 0 16,-2 0-1-16,2 0 2 0,-2 6-1 15,-2-3 0-15,0 3 3 16,-5 0-1-16,3 4 1 16,-4-3-1-16,2 2 1 15,-1-4-1-15,1-2 0 16,1-2 0-16,4-1 0 15,0-3-1-15,0 0 0 16,4-4 0-16,-1 2 0 16,1 2 0-16,1-2 1 15,-2 2-1-15,1-2 0 16,-3 3 0-16,2 2 0 15,-3-1 2-15,0 0-2 16,4 0 2-16,-3 0-2 16,0 1 2-16,3-1-3 0,0-1 3 15,1 0-3-15,-2-1 1 16,2 2 0-16,-3-1 0 15,1 1 0-15,-2 1 0 16,-2 0 0-16,-2 1 1 16,1 3-1-16,-3 0 0 15,1 1 1-15,-2 1-1 16,1 3 1-16,1-2-1 15,1 0 1-15,1 1-1 16,0 1 0-16,2-3 0 16,2 2 0-16,-1-1 0 15,0-3 0-15,2 2 0 16,-2-1 1-16,-1 1 0 0,0-1 0 15,-2 0 0-15,0 1 0 16,1-2 0-16,1 2 0 16,1-2-1-16,1 1 1 15,0-1-1-15,0 1 0 16,2 2 0-16,-2-3 0 15,1 2 0-15,2 0 0 16,-4 0 0-16,4 1 1 16,-2 0-1-16,0 1 0 15,-4-2 0-15,-1 4 1 16,1 1-1-16,-2 3-1 15,-1-2 0-15,-3 1 1 16,4 0 0-16,-3-3 0 16,4 2-1-16,1-3 1 0,2-2 0 15,-1-3 1-15,2-3-1 16,-2 1 0-16,1-2 0 15,2 1 0-15,-2-2 0 16,-1-1 0-16,-1 4 0 16,-3-3 0-16,3 2 0 15,-3 1 1-15,1-1-2 16,1 1 2-16,-2 0-1 15,1-1 0-15,1-2 0 16,1 1 0-16,1-4-1 16,0 1 1-16,0-2 0 15,1-1 0-15,-1 0 0 16,3 2-2-16,-1-3 2 15,0 0-2-15,-3 2 1 0,1-2 0 16,-1 2 0-16,0 1 0 16,-1-2 1-16,-1 1 0 15,1 0 0-15,0 2 0 16,-1-3 0-16,2 1 0 15,1-2 0-15,0 1 0 16,0-2 0-16,0 0 0 16,1-1-1-16,-1 2 1 15,0-3 0-15,-1 2-1 16,0-1 1-16,-1 4 0 15,-1-2 0-15,-2 2 0 16,0 1 0-16,0 2 0 16,0 1 0-16,-1 0 0 15,-1 4 0-15,0-3 0 16,1 3 0-16,0-1 0 0,2-1 0 15,-2-1 1-15,4 1-1 16,-3-5 2-16,1 1-2 16,2 3 1-16,-2-3-1 15,-1 2-1-15,0 0 1 16,1-1-1-16,-5 2 1 15,4 1-2-15,-3-4 2 16,2-2-2-16,0-2 2 16,0-2 0-16,-1-3 0 15,1-3 0-15,6-10 0 16,-9 15 0-16,9-15-1 15,-15 13 1-15,15-13 0 16,-20 12 1-16,7-5-1 16,-1 1 0-16,-4 0 0 0,0 0 0 15,-2 2 0-15,0-2 1 16,0-3-1-16,-1 1 0 15,-1-1 0-15,1-1 1 16,0 0-1-16,0-1 0 16,-1 1 1-16,1-1-1 15,0 1 0-15,2-2 1 16,-1 0-1-16,1 1 0 15,2-3 0-15,0-1 1 16,-2-2-2-16,3-3 1 16,0 0-1-16,1-5 1 15,1 0-1-15,0-7 1 16,0 1 0-16,1-5-1 15,2-2 2-15,1-4-1 0,-1-8 0 16,2-2 3-16,-1-4-3 16,6-4 1-16,-3-4-1 15,3-3 1-15,2-4-1 16,0 0 1-16,0-2-1 15,2-2-1-15,-1 0 1 16,2-1 0-16,-1 3 0 16,-1 0 0-16,-1-1 1 15,-2 2 0-15,1 2 1 16,-2-1-1-16,1 1 0 15,-1-1 1-15,0-4-1 16,3-2 1-16,0-2-2 16,1-2 0-16,3-1 1 15,1-3-3-15,2-2 3 16,-3 0-1-16,5 0 1 0,-4 0-1 15,0 1 1-15,1 0-1 16,-2-2 1-16,-1 0 0 16,0-1-1-16,-2 0 0 15,0-1-1-15,0 0 0 16,0-1 0-16,-1 1 0 15,2 1 0-15,0 0-1 16,0 1 2-16,2 3-1 16,-1 1 1-16,1 2 0 15,-2 1-1-15,0 3 1 16,1-1-1-16,-3 1 2 15,1 0-2-15,0 0 1 0,3-1-1 16,-2 1 1-16,2-1 1 16,1 2-2-16,0-1 1 15,2 2 0-15,0-2 1 16,5 3 0-16,-2 1 0 16,5 0 0-16,-3 0 0 15,4 0 1-15,2-2 0 16,2 2-1-16,0 1 0 15,1 2-1-15,-4 0 0 16,0 3 0-16,0 4 1 16,-3 3-1-16,-1 3 1 15,-2 3 0-15,0 3-1 16,1 2 1-16,0 3-1 15,-1 0 1-15,2 1 0 16,-1 3-1-16,1 4 0 0,-2-1 0 16,0 6 0-16,0 0 1 15,0 5-1-15,-1 1 0 16,-1 3 0-16,-7 11 0 15,12-12 0-15,-12 12 0 16,15-2-1-16,-15 2 1 16,18 3 0-16,-5 1 0 15,-1-2 0-15,6 0 0 16,3 0 0-16,-2-1 0 15,7 0 0-15,0 1 0 16,1 1 0-16,-1 1-1 16,-1 1 1-16,-4 4 0 15,0 3-1-15,-4 0 1 16,-3 3 0-16,0 1 0 0,-4 2 0 15,0 0 0-15,1-3 0 16,1 0 0-16,-2-1 0 16,3-1 0-16,1-2 0 15,-1-1 0-15,-2 2 0 16,-2 3-2-16,1 2 2 15,-3 4-1-15,-4 3 1 16,-1 5-1-16,-4 3 1 16,0 5 0-16,-6 1 0 15,2-1 1-15,-2-3-1 16,1-4 0-16,0-4 0 15,2-5 1-15,3-5-3 16,2-16-2-16,2 21-11 16,-2-21-19-16,0 0-2 0,4-23 1 15,-4 9-3-15</inkml:trace>
  <inkml:trace contextRef="#ctx0" brushRef="#br0" timeOffset="62215.5585">22555 14925 55 0,'0'0'37'16,"0"0"-1"-16,0 0-3 16,0 0-28-16,-12 11 0 15,7 8-3-15,-1 16 1 16,-1 13-2-16,-1 12 1 15,-1 4 0-15,-1-2 0 16,9-13 1-16,12-24-1 16,14-38 1-16,20-32-1 15,20-44 2-15,22-39-3 0,21-26-4 16,2-27-32-16,22 0 1 15,-20-4-2-15,-8 21-2 16</inkml:trace>
  <inkml:trace contextRef="#ctx0" brushRef="#br1" timeOffset="73792.2207">17612 13056 23 0,'0'0'29'16,"23"-8"0"-16,-9 6 2 15,0-4-20-15,8 9-2 16,-2-5-3-16,4 8-2 16,2-2-1-16,3 6-2 15,-4-1 0-15,9 2 1 16,-2 2-1-16,3-1 1 15,4-2 0-15,5 3 1 16,5-4-1-16,8 2 0 16,-1-3 0-16,9 2 0 15,2-2-1-15,8 0 0 0,0 0 0 16,4 1 1-16,2 0-2 15,4 1 0-15,2 0 0 16,1-1 0-16,2-1 0 16,0 0 1-16,0-2-1 15,2 0 1-15,2-4 0 16,-1-1 0-16,4-1 1 15,0 0-1-15,1 0 1 16,1 0-1-16,-2 0 0 16,5 1 0-16,-3 2 0 15,0-1-1-15,0 0 0 16,-1 3 1-16,-3-5-1 15,0 2 0-15,-3-1 0 16,-3-1 0-16,0-1 0 16,0-2 1-16,-1 0-1 0,-1-1 1 15,1 0-1-15,0 2 1 16,0-1 0-16,-3-1-1 15,1 3 1-15,-1 0-1 16,0 0 0-16,-3 0 1 16,-3-2-1-16,0 2 0 15,-3-2 0-15,-5-1 0 16,-2-3 0-16,-5 2 0 15,-2-5 0-15,2 1 0 16,0-2 1-16,-4 0-1 16,0 0 0-16,1 0 0 15,-3 3 0-15,-6 2 0 0,-4-1 0 16,0 3 0-1,-8-1 0-15,-4-2 0 0,-1 0 0 16,-5-1 1-16,-1-3-1 16,-2-4 0-16,-1-5 1 15,-1-4-2-15,-1-5 2 16,-1-1-2-16,2-3 2 15,-2-1-1-15,-1-3 0 16,-1 2 0-16,-3-1 0 16,2 1 0-16,-2 2 0 15,-4-2-1-15,0 2 2 16,-3-1 0-16,-3 2-1 15,-1 0 0-15,-4 1 0 16,-2 1 0-16,-5-3 0 16,-6 3 0-16,-1-1 0 0,-3 1-2 15,-5-1 2-15,0-2 0 16,-5 0 0-16,1-2 0 15,-3 2 1-15,-2 1-1 16,-2 2 0-16,-4-1 0 16,1 5 0-16,-6 1 0 15,-2 5-1-15,-6 0 1 16,-1 6 0-16,-8 1 0 15,-4 5 0-15,-6 1 0 16,-5 6 0-16,-4 1 0 16,-7 3 0-16,-2 1 0 15,-5 3 0-15,-3 2 0 16,-1 1 0-16,-4 2 0 15,0 2-1-15,0 0 1 0,0 1 0 16,-2 2 0-16,2-1 0 16,-2 2 0-16,1-5 0 15,3 1 1-15,1-4-1 16,4-1 0-16,0-3 0 15,4-2 0-15,2-3 1 16,4-2-1-16,0 0 0 16,2 1 1-16,-5 1-1 15,2-1 0-15,1 1 0 16,-3 3 0-16,-2 0 0 15,1 2 0-15,-3 2 0 16,-2 1 0-16,-2 2 0 16,-1 0 0-16,-1 1 0 15,0-2 0-15,-2 2 0 16,4 0 0-16,0-1 0 0,5-2 0 15,-1-1 0-15,4-2 1 16,2-3-1-16,6 0 0 16,-1-3 0-16,4-4 0 15,2 0 0-15,7-3 0 16,0-3 0-16,4-1 0 15,2-1 0-15,-1 1 0 16,5-1 0-16,-3 2 0 16,4 1-1-16,0 2 1 15,3 2 0-15,2 4 0 16,3 2 0-16,2 4 0 15,2 3-1-15,1 2 2 16,1 4-2-16,0 2 1 16,1 2 0-16,-2 0 0 0,0 2 0 15,1-2 0-15,-2 3 0 16,2-3 0-16,1 1 0 15,3-1 1-15,1-2-2 16,5 0 2-16,4 2-2 16,4 0 2-16,5 3-1 15,3 0-1-15,1 3 1 16,4 2-1-16,1 4 0 15,1 4 0-15,-3 0 1 16,2 2-1-16,-1-1 1 16,2-2 0-16,7-6 1 15,9 0-1-15,12-3 1 16,11-4 0-16,15-2 0 15,15-2-1-15,16-2-1 0,5-9-23 16,19 13-9-16,-6-10-1 16,5 1-2-16,-11-11-2 15</inkml:trace>
  <inkml:trace contextRef="#ctx0" brushRef="#br1" timeOffset="82028.6918">11212 14006 22 0,'0'0'35'0,"10"-2"3"16,-10 2 0-16,0 0-17 15,0 0-7-15,0 0-3 16,0 0-3-16,5 10-2 16,-5-10-2-16,13 28-1 15,2-2-1-15,6 14-1 16,5 10 0-16,-1 14 0 15,-2 5-1-15,1-3 0 16,-3-12 0-16,3-25 1 16,5-45 0-16,9-57-1 15,28-59-1-15,28-74-7 16,44-38-16-16,7-52-13 0,25-20-1 15,-1-6-3-15,6 15 1 16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C0CED2-B50B-4661-B485-D41B532DF01E}" type="datetimeFigureOut">
              <a:rPr lang="en-NZ" smtClean="0"/>
              <a:t>16/09/2014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394408-1737-47AB-A781-CE804F38670C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6133616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9/16/2014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9/16/2014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9/16/2014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9/16/2014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customXml" Target="../ink/ink3.xml"/><Relationship Id="rId13" Type="http://schemas.openxmlformats.org/officeDocument/2006/relationships/image" Target="../media/image8.emf"/><Relationship Id="rId3" Type="http://schemas.openxmlformats.org/officeDocument/2006/relationships/image" Target="../media/image3.png"/><Relationship Id="rId7" Type="http://schemas.openxmlformats.org/officeDocument/2006/relationships/image" Target="../media/image5.emf"/><Relationship Id="rId12" Type="http://schemas.openxmlformats.org/officeDocument/2006/relationships/customXml" Target="../ink/ink5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customXml" Target="../ink/ink2.xml"/><Relationship Id="rId11" Type="http://schemas.openxmlformats.org/officeDocument/2006/relationships/image" Target="../media/image7.emf"/><Relationship Id="rId5" Type="http://schemas.openxmlformats.org/officeDocument/2006/relationships/image" Target="../media/image4.emf"/><Relationship Id="rId15" Type="http://schemas.openxmlformats.org/officeDocument/2006/relationships/image" Target="../media/image9.emf"/><Relationship Id="rId10" Type="http://schemas.openxmlformats.org/officeDocument/2006/relationships/customXml" Target="../ink/ink4.xml"/><Relationship Id="rId4" Type="http://schemas.openxmlformats.org/officeDocument/2006/relationships/customXml" Target="../ink/ink1.xml"/><Relationship Id="rId9" Type="http://schemas.openxmlformats.org/officeDocument/2006/relationships/image" Target="../media/image6.emf"/><Relationship Id="rId14" Type="http://schemas.openxmlformats.org/officeDocument/2006/relationships/customXml" Target="../ink/ink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9Pipi 16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Mahuru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7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97117661"/>
              </p:ext>
            </p:extLst>
          </p:nvPr>
        </p:nvGraphicFramePr>
        <p:xfrm>
          <a:off x="214283" y="762000"/>
          <a:ext cx="8750332" cy="417576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9589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Revisit the hidden job of saliva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What an enzyme is and does. How to find out.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After setting up, work on making the model tooth and doing the tooth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wordfind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make good use of time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If time, do the digestion cross word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the whole process runs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398668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64431347"/>
              </p:ext>
            </p:extLst>
          </p:nvPr>
        </p:nvGraphicFramePr>
        <p:xfrm>
          <a:off x="533400" y="533400"/>
          <a:ext cx="8094663" cy="5202284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141 - 149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Thurs the 10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April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Seeds, germination and seed distribution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83 – 85, 87 (bottom), 88, 91, 93 (bottom), 94, 95 (bottom), 96 – 103,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Wed 4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June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Intro to light, reflection, refraction, dispersion, atmospheric effects, the human eye, shadows (including eclipses)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152 - 163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Wed 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July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Ecology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Ecology Research Project Due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Wed 23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July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Ecology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49 - 57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Thursday 21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st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of August 14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The 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particle nature of matter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87859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/>
          <a:srcRect l="4375" t="15000" b="11000"/>
          <a:stretch/>
        </p:blipFill>
        <p:spPr>
          <a:xfrm>
            <a:off x="0" y="76200"/>
            <a:ext cx="9144000" cy="5638800"/>
          </a:xfrm>
          <a:prstGeom prst="rect">
            <a:avLst/>
          </a:prstGeom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4" name="Ink 3"/>
              <p14:cNvContentPartPr/>
              <p14:nvPr/>
            </p14:nvContentPartPr>
            <p14:xfrm>
              <a:off x="27689" y="3609026"/>
              <a:ext cx="1479240" cy="38628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2209" y="3593906"/>
                <a:ext cx="1511280" cy="4168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6">
            <p14:nvContentPartPr>
              <p14:cNvPr id="6" name="Ink 5"/>
              <p14:cNvContentPartPr/>
              <p14:nvPr/>
            </p14:nvContentPartPr>
            <p14:xfrm>
              <a:off x="801329" y="2442266"/>
              <a:ext cx="1839960" cy="427320"/>
            </p14:xfrm>
          </p:contentPart>
        </mc:Choice>
        <mc:Fallback>
          <p:pic>
            <p:nvPicPr>
              <p:cNvPr id="6" name="Ink 5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785129" y="2425706"/>
                <a:ext cx="1871280" cy="4593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8">
            <p14:nvContentPartPr>
              <p14:cNvPr id="8" name="Ink 7"/>
              <p14:cNvContentPartPr/>
              <p14:nvPr/>
            </p14:nvContentPartPr>
            <p14:xfrm>
              <a:off x="1516289" y="3243626"/>
              <a:ext cx="1418040" cy="1494360"/>
            </p14:xfrm>
          </p:contentPart>
        </mc:Choice>
        <mc:Fallback>
          <p:pic>
            <p:nvPicPr>
              <p:cNvPr id="8" name="Ink 7"/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1499369" y="3226346"/>
                <a:ext cx="1450440" cy="15267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0">
            <p14:nvContentPartPr>
              <p14:cNvPr id="10" name="Ink 9"/>
              <p14:cNvContentPartPr/>
              <p14:nvPr/>
            </p14:nvContentPartPr>
            <p14:xfrm>
              <a:off x="2231609" y="968066"/>
              <a:ext cx="2473920" cy="2614680"/>
            </p14:xfrm>
          </p:contentPart>
        </mc:Choice>
        <mc:Fallback>
          <p:pic>
            <p:nvPicPr>
              <p:cNvPr id="10" name="Ink 9"/>
              <p:cNvPicPr/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2214329" y="951866"/>
                <a:ext cx="2507040" cy="26406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2">
            <p14:nvContentPartPr>
              <p14:cNvPr id="12" name="Ink 11"/>
              <p14:cNvContentPartPr/>
              <p14:nvPr/>
            </p14:nvContentPartPr>
            <p14:xfrm>
              <a:off x="2587649" y="1693466"/>
              <a:ext cx="2486160" cy="2666880"/>
            </p14:xfrm>
          </p:contentPart>
        </mc:Choice>
        <mc:Fallback>
          <p:pic>
            <p:nvPicPr>
              <p:cNvPr id="12" name="Ink 11"/>
              <p:cNvPicPr/>
              <p:nvPr/>
            </p:nvPicPr>
            <p:blipFill>
              <a:blip r:embed="rId13"/>
              <a:stretch>
                <a:fillRect/>
              </a:stretch>
            </p:blipFill>
            <p:spPr>
              <a:xfrm>
                <a:off x="2584769" y="1675826"/>
                <a:ext cx="2504880" cy="27003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4">
            <p14:nvContentPartPr>
              <p14:cNvPr id="13" name="Ink 12"/>
              <p14:cNvContentPartPr/>
              <p14:nvPr/>
            </p14:nvContentPartPr>
            <p14:xfrm>
              <a:off x="1601640" y="77040"/>
              <a:ext cx="7444800" cy="5452920"/>
            </p14:xfrm>
          </p:contentPart>
        </mc:Choice>
        <mc:Fallback>
          <p:pic>
            <p:nvPicPr>
              <p:cNvPr id="13" name="Ink 12"/>
              <p:cNvPicPr/>
              <p:nvPr/>
            </p:nvPicPr>
            <p:blipFill>
              <a:blip r:embed="rId15"/>
              <a:stretch>
                <a:fillRect/>
              </a:stretch>
            </p:blipFill>
            <p:spPr>
              <a:xfrm>
                <a:off x="1590480" y="62280"/>
                <a:ext cx="7469640" cy="54799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481719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30492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5750</TotalTime>
  <Words>194</Words>
  <Application>Microsoft Office PowerPoint</Application>
  <PresentationFormat>On-screen Show (4:3)</PresentationFormat>
  <Paragraphs>28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0" baseType="lpstr">
      <vt:lpstr>Calibri</vt:lpstr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285</cp:revision>
  <dcterms:created xsi:type="dcterms:W3CDTF">2006-08-16T00:00:00Z</dcterms:created>
  <dcterms:modified xsi:type="dcterms:W3CDTF">2014-09-16T05:19:42Z</dcterms:modified>
</cp:coreProperties>
</file>