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455" r:id="rId2"/>
    <p:sldId id="519" r:id="rId3"/>
    <p:sldId id="305" r:id="rId4"/>
    <p:sldId id="482" r:id="rId5"/>
    <p:sldId id="483" r:id="rId6"/>
    <p:sldId id="484" r:id="rId7"/>
    <p:sldId id="485" r:id="rId8"/>
    <p:sldId id="486" r:id="rId9"/>
    <p:sldId id="487" r:id="rId10"/>
    <p:sldId id="481" r:id="rId11"/>
    <p:sldId id="48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6" autoAdjust="0"/>
    <p:restoredTop sz="94660"/>
  </p:normalViewPr>
  <p:slideViewPr>
    <p:cSldViewPr>
      <p:cViewPr varScale="1">
        <p:scale>
          <a:sx n="72" d="100"/>
          <a:sy n="72" d="100"/>
        </p:scale>
        <p:origin x="1080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0:02:53.178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16492 671 10 0,'0'0'23'0,"-20"-58"3"16,20 58 3-16,0 0-18 15,0 0 0-15,0 0 2 16,-13-55-1-16,13 55 0 15,0 0-1-15,0 0-2 16,0 0-1-16,0 0-3 16,0 0-1-16,0 0-1 15,0 0-1-15,0 0-1 16,0 0 0-16,0 0-1 15,0 0 1-15,0 0-1 16,-49 72 0-16,49-72-2 16,0 0 2-16,-11 77-1 15,11-77 0-15,0 0 1 16,-1 78-1-16,1-78 1 0,0 0 0 15,0 0 1-15,0 0 0 16,0 0 1-16,0 0-1 16,55 33 0-16,-55-33 1 15,0 0-2-15,31-55 2 16,-31 55-1-16,0 0 0 15,25-65-1-15,-25 65 1 16,0 0-1-16,4-55 0 16,-4 55 1-16,0 0-1 15,0 0 0-15,0 0 0 16,0 0 1-16,0 0-1 15,0 0 1-15,-47 67-2 16,47-67 2-16,0 0-2 16,-9 73 1-16,9-73 0 0,0 0-1 15,0 0 1-15,14 62 0 16,-14-62 0-16,0 0-1 15,0 0 2-15,0 0 0 16,54-45 1-16,-54 45-2 16,0 0 0-16,23-65 1 15,-23 65 0-15,0 0 1 16,-4-56-2-16,4 56 1 15,0 0-1-15,0 0 1 16,-59-11-1-16,59 11 0 16,0 0 0-16,-67 42-2 15,67-42 2-15,0 0 0 16,-62 72-1-16,62-72 0 0,0 0 1 15,-34 76-1-15,34-76 1 16,0 0 0-16,0 0 0 16,0 0 0-16,0 0 0 15,0 0 1-15,49-17 0 16,-49 17 0-16,31-59 0 15,-31 59 1-15,27-66-1 16,-27 66-1-16,18-64 0 16,-18 64 0-16,2-57 0 15,-2 57 1-15,0 0-1 16,0 0 0-16,0 0 1 15,-51-43-2-15,51 43 1 16,0 0 0-16,0 0 0 16,-51 65-2-16,51-65 1 0,0 0-1 15,-13 69 2-15,13-69 0 16,0 0 0-16,0 0-1 15,0 0 1-15,54 30 0 16,-54-30 0-16,0 0 1 16,61-44 0-16,-61 44 1 15,0 0-1-15,58-70 0 16,-58 70-1-16,0 0 1 15,38-75 0-15,-38 75 0 16,0 0-1-16,0 0 1 16,0 0-1-16,0 0 0 15,0 0 0-15,0 0 1 16,-48 14-1-16,48-14 0 15,0 0-1-15,-35 74-1 16,35-74 2-16,0 0-1 0,-18 76 0 16,18-76 0-16,0 0 1 15,0 0 0-15,0 0 0 16,0 0 0-16,0 0 0 15,59 29 1-15,-59-29 0 16,0 0 1-16,36-57-2 16,-36 57 0-16,0 0 1 15,15-62 0-15,-15 62 0 16,0 0-2-16,0 0 1 15,0 0-1-15,-53-31 2 16,53 31-1-16,-45 24 0 16,45-24-1-16,-48 43 1 15,48-43-1-15,0 0 0 16,-52 77 2-16,52-77-3 0,0 0 2 15,-8 70 0-15,8-70-1 16,0 0 1-16,0 0 1 16,67 13-1-16,-67-13 1 15,61-41-1-15,-61 41 0 16,63-58 1-16,-63 58-1 15,57-71 1-15,-57 71-1 16,44-72 1-16,-44 72-2 16,22-61 1-16,-22 61 1 15,0 0-1-15,0 0 0 16,0 0 1-16,0 0-1 15,-59-28-1-15,59 28 1 16,-45 44 0-16,45-44 1 16,-42 60-2-16,42-60 0 0,-31 65 0 15,31-65-1-15,-10 56 2 16,10-56-1-16,0 0 0 15,0 0 1-15,49 24-1 16,-49-24 1-16,57-31 0 16,-57 31 1-16,63-49-1 15,-63 49 0-15,60-62 1 16,-60 62 0-16,51-62 0 15,-51 62-1-15,0 0 1 16,35-62 0-16,-35 62 0 16,0 0-2-16,0 0 1 15,-47 35-2-15,47-35 2 16,-53 65-1-16,53-65 0 15,-54 79-1-15,54-79 2 16,-44 86-2-16,44-86 1 0,-28 81 1 16,28-81-1-16,1 54 2 15,-1-54-2-15,0 0 3 16,55 7-2-16,-55-7 2 15,61-38-2-15,-61 38 1 16,62-56 0-16,-62 56 0 16,56-70 0-16,-56 70-2 15,42-68 2-15,-42 68-1 16,0 0 1-16,15-67-1 15,-15 67 0-15,0 0-1 16,-49 6 1-16,49-6 0 16,-58 45-1-16,58-45 0 0,-60 61 1 15,60-61-1 1,-55 71 0-16,55-71 1 0,-37 73-1 15,37-73 2-15,0 0-1 16,-15 67-1-16,15-67 1 16,0 0 1-16,51-15 0 15,-51 15-1-15,55-44 1 16,-55 44 0-16,60-59 0 15,-60 59 0-15,57-64-1 16,-57 64 0-16,41-60 0 16,-41 60 0-16,0 0-1 15,0 0 0-15,0 0 1 16,0 0 1-16,0 0-1 15,0 0 0-15,-66 33 0 16,66-33 1-16,-58 70-1 0,58-70 1 16,-53 75-2-16,53-75 1 15,-40 67-1-15,40-67-1 16,0 0 1-16,-18 58 0 15,18-58 0-15,0 0 1 16,0 0-1-16,69-32 0 16,-69 32 3-16,53-46 0 15,-53 46-2-15,51-58 2 16,-51 58-1-16,0 0-1 15,45-69 1-15,-45 69 1 16,0 0-3-16,0 0 1 16,0 0 0-16,-68 14 1 15,68-14-2-15,-79 57 2 16,79-57-1-16,-82 71-1 0,82-71 1 15,-75 74 0-15,75-74-1 16,-52 67 0-16,52-67 0 16,0 0 0-16,0 0 0 15,0 0 0-15,0 0 1 16,0 0 0-16,61-13 0 15,-61 13 1-15,64-63 0 16,-64 63 0-16,64-69 0 16,-64 69 0-16,49-62-1 15,-49 62-1-15,0 0 2 16,0 0-2-16,22-54 1 15,-22 54 0-15,0 0 0 16,-52 41 0-16,52-41 0 16,-52 53 1-16,52-53-1 15,-51 59 0-15,51-59 0 0,-36 54-1 16,36-54 0-16,0 0 0 15,0 0 0-15,0 0 1 16,0 0-1-16,0 0 0 16,0 0 1-16,65-21 0 15,-65 21 1-15,42-57 0 16,-42 57 0-16,33-61 0 15,-33 61-1-15,0 0 1 16,16-73-1-16,-16 73 1 16,0 0-2-16,0 0 1 15,-65-9 0-15,65 9-1 16,-62 33 1-16,62-33 1 15,-68 44-1-15,68-44 0 16,-54 53-1-16,54-53 1 0,0 0-1 16,-45 72 1-16,45-72-1 15,0 0 1-15,0 0-1 16,0 0 1-16,0 0 0 15,61-4-1-15,-61 4 2 16,47-47 0-16,-47 47 0 16,46-54-1-16,-46 54 1 15,34-58 0-15,-34 58 0 16,0 0-1-16,13-68 1 15,-13 68-1-15,0 0 0 16,0 0-1-16,-61-10 2 16,61 10-2-16,-49 30 1 15,49-30 1-15,-51 46-2 0,51-46 2 16,-41 56-2-16,41-56 2 15,0 0-2-15,-34 74-1 16,34-74 2-16,0 0-1 16,0 0 1-16,0 0-1 15,58 12 1-15,-58-12-1 16,56-43 2-16,-56 43 1 15,60-58-1-15,-60 58-1 16,49-66 1-16,-49 66 1 16,35-65-2-16,-35 65 1 15,0 0-1-15,11-72 1 16,-11 72-1-16,0 0 0 15,0 0 0-15,-68 7 0 16,68-7 0-16,-60 38-1 0,60-38 0 16,-56 52 1-16,56-52-1 15,-46 59-1-15,46-59 1 16,0 0-1-16,-33 74 2 15,33-74 0-15,0 0 0 16,0 0 1-16,0 0-1 16,57-18 0-16,-57 18 1 15,51-57 0-15,-51 57 0 16,47-76-1-16,-47 76 1 15,42-85 0-15,-42 85 0 16,22-80 0-16,-22 80-1 16,4-64 1-16,-4 64 0 15,0 0-1-15,0 0 0 16,-52-28 0-16,52 28-1 0,-46 33 1 15,46-33 0-15,-46 55 0 16,46-55-1-16,-35 71 0 16,35-71 0-16,-20 73 0 15,20-73 0-15,4 62 1 16,-4-62 0-16,0 0 0 15,0 0-1-15,69 36 2 16,-69-36 0-16,56-23-1 16,-56 23 1-16,52-39 1 15,-52 39-2-15,0 0 1 16,53-74 0-16,-53 74-1 15,0 0 1-15,5-56-2 16,-5 56 1-16,0 0 0 16,-51 1 1-16,51-1-1 15,-58 36 0-15,58-36-1 0,-64 59 1 16,64-59 1-16,-55 68-2 15,55-68 0-15,-36 71 0 16,36-71 0-16,-15 62 0 16,15-62 1-16,0 0-1 15,0 0 0-15,48 37 1 16,-48-37 0-16,54-30 1 15,-54 30 0-15,59-53 0 16,-59 53 0-16,47-62-1 16,-47 62 1-16,33-61-1 15,-33 61 1-15,0 0-1 16,-2-57 1-16,2 57-1 15,0 0 0-15,-61 7 1 16,61-7-1-16,-67 43 0 0,67-43 0 16,-72 63 0-16,72-63 0 15,-61 75-1-15,61-75 1 16,-43 72-1-16,43-72 0 15,0 0 0-15,-12 66 0 16,12-66 0-16,0 0 0 16,58-19 1-16,-58 19 0 15,63-49 0-15,-63 49 2 16,66-70-1-16,-66 70-1 15,60-80 1-15,-60 80 0 16,43-79-1-16,-43 79 0 16,22-63 0-16,-22 63-1 15,0 0 2-15,0 0-2 16,-53-30 1-16,53 30 0 0,-58 26 0 15,58-26 0-15,-64 43-1 16,64-43 2-16,-55 55-2 16,55-55 1-16,0 0-1 15,-52 73 0-15,52-73 1 16,0 0-1-16,0 0 1 15,0 0-1-15,0 0 1 16,52-18 0-16,-52 18 1 16,0 0-1-16,64-72 0 15,-64 72 1-15,0 0-1 16,43-74 2-16,-43 74-1 15,0 0 0-15,0 0-1 16,0 0 1-16,0 0 0 0,-51-33-2 16,51 33 1-1,-50 30-1-15,50-30 1 0,-50 41 0 16,50-41-1-16,0 0 0 15,-52 69 0-15,52-69 1 16,0 0 0-16,0 0 0 16,0 0-1-16,0 0 0 15,47 35 1-15,-47-35 0 16,52-31 0-16,-52 31 1 15,54-39-1-15,-54 39 1 16,50-43-1-16,-50 43 2 16,0 0-1-16,43-59-2 15,-43 59 2-15,0 0-1 16,0 0 0-16,0 0 0 0,0 0 0 15,-58 24 0-15,58-24 0 16,0 0 0-16,-60 63 0 16,60-63-1-16,0 0 0 15,-36 65 1-15,36-65 0 16,0 0-2-16,0 0 2 15,0 0 0-15,52 32 0 16,-52-32-1-16,52-23 2 16,-52 23 0-16,53-32 0 15,-53 32 0-15,0 0 0 16,64-45-1-16,-64 45 0 15,0 0 1-15,0 0 0 16,0 0-3-16,0 0 0 16,0 0-6-16,0 0-17 15,0 0-10-15,0 0-4 0,0 0-1 16,-53-3-1-16</inkml:trace>
  <inkml:trace contextRef="#ctx0" brushRef="#br1" timeOffset="4554.2604">16275 586 36 0,'0'0'30'16,"0"0"1"-16,35-56-8 16,-35 56-8-16,0 0-3 15,0 0-1-15,0 0-3 0,0 0-2 16,0 0 0-16,0 0-1 15,0 0-1-15,0 0 2 16,0 0-2-16,0 0-2 16,0 0 1-16,0 0 0 15,0 0-1-15,0 0 1 16,6 57-1-16,-6-57 0 15,-6 54-2-15,6-54 2 16,-8 69-1-16,8-69 1 16,-13 81-2-16,13-81 1 15,-14 88 0-15,14-88-1 16,-15 88 1-16,15-88-1 15,-13 84 0-15,13-84 0 0,-15 66 0 16,15-66 0-16,0 0 0 16,-13 71 0-16,13-71-1 15,0 0 1-15,0 0-3 16,0 0-2-16,0 0-24 15,0 0-7-15,0 0-2 16,0 0 0-16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0:59:43.45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10732 1371 45 0,'5'-10'32'0,"-5"10"1"15,12-6-1-15,-12 6-15 16,0 0-12-16,5 20 1 15,-2 3-1-15,-10 9 0 0,2 12-1 16,-11 9 0-16,1 11-1 16,-11 10 0-16,0 1-1 15,-6-2 1-15,5-4-1 16,-2-9 0-16,7-2-1 15,4-18 0-15,10-15 0 16,8-14 0-16,11-14 0 16,5-15 0-16,7-12 0 15,4-13-1-15,5-16 2 16,-2-6-1-16,3-10 1 15,-4-8-2-15,-29 83 1 16,27-88 1-16,-27 88-2 16,32-82 2-16,-32 82-1 15,33-75 0-15,-33 75 0 0,35-47-1 16,2 18 1-16,-2 21-2 15,1 25 1-15,-2 26-1 16,-1 23 1-16,-11 17-1 16,-4 16 0-16,-12-7-1 15,-3 4-2-15,-2 0-4 16,-12-16-30-16,10 1 2 15,-7-22-3-15,5-12-1 16</inkml:trace>
  <inkml:trace contextRef="#ctx0" brushRef="#br0" timeOffset="227.013">10767 1850 98 0,'2'15'38'15,"-2"-15"0"-15,29 16-4 16,7-20-38-16,4-7-1 16,19 3-3-16,-6-12-6 15,19 10-9-15,-12-6-12 16,4 8-2-16,-12 1 2 15,-1 7 2-15</inkml:trace>
  <inkml:trace contextRef="#ctx0" brushRef="#br0" timeOffset="571.0327">11388 1861 78 0,'-14'11'37'0,"5"7"-1"0,-11-3 2 15,7 9-30-15,-7-1-3 16,4 4-1-16,-2-2 0 16,3 4-2-16,2-8 0 15,7 1 0-15,5-10-1 16,1-12 0-16,15-2 0 15,1-12-1-15,6-8 1 16,3-9 0-16,4 0-1 16,3-8 1-16,-3 3-1 15,1 1 1-15,-1 5-1 16,-1 6 1-16,-5 6-2 15,-2 9 1-15,-1 7 0 16,-4 7-1-16,-3 11 2 16,-3 5-2-16,-1 4 2 15,-1 4-2-15,-3 2 1 0,2 2-2 16,1-5-1-16,0-5-2 15,7-1-5-15,-15-22-26 16,34 13-1-16,-12-26 0 16,13-3-2-16</inkml:trace>
  <inkml:trace contextRef="#ctx0" brushRef="#br0" timeOffset="760.0435">12095 1693 91 0,'-4'19'37'0,"3"17"0"16,-15 3 0-16,3 6-33 15,-3 1 1-15,3 1-3 0,4-7 0 16,4-8-3-16,7-5-3 16,-2-27-17-16,25 11-17 15,-7-21 1-15,14-5-3 16,-5-14 1-16</inkml:trace>
  <inkml:trace contextRef="#ctx0" brushRef="#br0" timeOffset="911.052">12213 1426 102 0,'-21'6'37'0,"0"5"-3"16,12 0-6-16,18 3-65 15,5-6-1-15,23 5 0 0,2-3-2 16</inkml:trace>
  <inkml:trace contextRef="#ctx0" brushRef="#br0" timeOffset="1398.08">12581 1734 94 0,'-1'41'39'16,"-16"-4"2"-16,3 6-2 15,-12 4-30-15,8-12-7 16,-1-1 1-16,5-1-1 16,5-6-1-16,3-2 0 15,8-12 0-15,-2-13-1 16,21 3 0-16,1-14 0 15,2-9 1-15,3-11-1 16,1-4 0-16,-1-11 1 16,-2-2-1-16,-2-3 1 0,-3 8-1 15,-5 5 1-15,-6 6-2 16,0 9 2-16,-4 11-2 15,-5 12 1-15,0 17 0 16,-3 4-1-16,2 4 1 16,3 1-1-16,5 0 2 15,5 0-1-15,7-10 0 16,14-9 0-16,7-8 1 15,15-10 1-15,6-8-1 16,5-7 1-16,0-1-2 16,0-2 1-16,-4 3 0 15,-8 3 0-15,-13 5-1 16,-10 9 1-16,-13 14-2 15,-8 13 1-15,-10 4 0 0,-8 10-2 16,-4 6 2-16,-2 3-3 16,4 1 1-16,5-1-4 15,14-5-4-15,-5-15-27 16,30 1-3-16,2-15 1 15,20-1-3-15</inkml:trace>
  <inkml:trace contextRef="#ctx0" brushRef="#br0" timeOffset="1809.1035">14070 1724 83 0,'-4'-12'42'16,"-19"1"-1"-16,1 14 1 15,-15 0-17-15,3 10-22 0,-6 5 0 16,-1 8-1-16,0 3 0 15,1 6 0-15,8-3 0 16,5 1-1-16,10-4 0 16,11-3-1-16,14-7 1 15,12-6-1-15,10-10 0 16,12-5 0-16,5-9 0 15,10-8 0-15,0-7-1 16,-2-6 2-16,0-6-2 16,-6-2 2-16,-5 1-2 15,-3 3 2-15,-10 6-2 16,-10 5 1-16,-2 6 0 15,-19 19 0-15,9 8-1 0,-14 15 0 16,-6 11 1-16,-9 7-2 16,3 4 1-16,0 4-2 15,8-2 1-15,5-9-3 16,16-9-1-16,4-27-14 15,34-1-17-15,-5-19-3 16,22-10 2-16,-3-18-3 16</inkml:trace>
  <inkml:trace contextRef="#ctx0" brushRef="#br0" timeOffset="2014.1152">14901 1322 106 0,'24'-55'41'0,"-17"28"5"0,-19 25-2 16,-7 31-32-16,-13 31-10 15,-7 43 0-15,-8 8-2 16,8 10-1-16,4-9-2 16,20-16-3-16,15-7-8 15,-5-25-24-15,27-10-4 16,-2-22 0-16,11-11-3 15</inkml:trace>
  <inkml:trace contextRef="#ctx0" brushRef="#br0" timeOffset="2772.1585">15406 1599 82 0,'-17'0'38'0,"-8"11"0"16,-21 0 0-16,8 9-31 15,-14 1-2-15,6 5 0 16,-1-4-1-16,14 3-1 16,6 0-1-16,21-3-2 15,17-4 0-15,17-3-1 16,12-5 1-16,8 2-2 15,1-1 3-15,1 1-2 16,-6 1 2-16,-10 3-1 16,-16 3 1-16,-14 5 0 15,-21 1-1-15,-11 6 1 16,-12-2 0-16,-1-1-2 15,-1-4 1-15,-1-6-3 0,13-1-3 16,2-21-21 0,28 4-13-16,7-19 1 0,23 0-3 15,4-11 2-15</inkml:trace>
  <inkml:trace contextRef="#ctx0" brushRef="#br0" timeOffset="4252.2432">16505 1774 68 0,'0'0'36'16,"-21"-3"-2"-16,21 3 1 15,-29 22-29-15,18-2-3 16,-5 3 2-16,7 6-1 16,-4 2-1-16,5 1 0 15,3-1-1-15,10-3 1 16,3-7-2-16,7-5 1 0,8-13-1 15,8-7 0-15,2-11 0 16,8-5 0-16,-3-4 0 16,4-6-1-16,-6 1 1 15,-5 2-1-15,-7 4 0 16,-5 5-1-16,-7 9 1 15,-12 9 0-15,0 0-1 16,6 14 1-16,-9 3 0 16,-1 5 0-16,3 1 0 15,3 1 1-15,4 0-1 16,8-4 1-16,3-6 0 15,8-3 1-15,4-10-1 16,3-4 0-16,2-9 1 16,-4-3-1-16,-3-4 1 0,-3-7-1 15,-9 0 0-15,-5-5 0 16,-6 1-1-16,-3-4 0 15,-2 3-2-15,-3 0-2 16,8 3-5-16,-11-3-26 16,24 8-5-16,-5-1 1 15,14 7-1-15</inkml:trace>
  <inkml:trace contextRef="#ctx0" brushRef="#br0" timeOffset="4698.2686">17572 1317 99 0,'17'-55'39'0,"-17"55"2"15,0 0-1-15,0 0-38 16,1-42-1-16,-18 58 0 15,3 23 1-15,-13 20-2 16,-2 21 1-16,-8 10 0 16,4 11 0-16,-3-4-1 15,7-14 1-15,8-14 0 16,5-9-1-16,10-15 1 15,8-16 0-15,11-13-1 16,9-14 1-16,7-11-1 16,6-7 1-16,2-8 0 15,-1-7-1-15,1-2 0 16,-5-1 1-16,-3 4-1 0,-10 5-1 15,-4 8 1-15,-15 17-1 16,14-4 1-16,-16 15-1 16,-2 10-1-16,-2 4-1 15,2 8 0-15,3-4-3 16,7 4-2-16,-2-11-8 15,21 3-23-15,-3-11 1 16,15-2-3-16,1-14 3 16</inkml:trace>
  <inkml:trace contextRef="#ctx0" brushRef="#br0" timeOffset="5015.2869">18088 1667 97 0,'-18'-10'39'15,"-1"19"3"-15,-10 6-4 16,5 14-35-16,-3 5 0 15,6 8 0-15,3 1-1 16,4 4-1-16,8-3 1 16,10-5-2-16,7-9 2 15,11-7-2-15,8-11 1 16,6-9-1-16,4-12 0 15,2-8 1-15,4-11-1 16,-7-7 0-16,-4-6-1 16,-9-8 0-16,-6 3-1 15,-9-2 0-15,-7 6-3 16,-13 4 0-16,-2 13-5 15,-15-2-13-15,14 19-16 0,-5 4-1 16,17 4 1-16,0 0 0 16</inkml:trace>
  <inkml:trace contextRef="#ctx0" brushRef="#br0" timeOffset="5366.3069">18664 1603 91 0,'3'-19'40'16,"-19"9"1"-16,0 9-2 15,-10-7-34-15,0 6-1 16,-4 3 0-16,2 7-2 16,2 3-1-16,7 5 0 0,3 3 0 15,9 4-1-15,8 1 0 16,8 2-1-16,8-1 1 15,3 0-1-15,3-5 1 16,0-1-1-16,1 0 2 16,-7-3-1-16,-1-3 1 15,-9-1-1-15,-5 1 1 16,-6 2 0-16,-8 1-1 15,-3 2 0-15,-5-1-1 16,-3-1-1-16,4 2-1 16,-6-5-2-16,11 3-12 15,-9-15-19-15,23-1-4 16,0 0 0-16,25-10-2 15</inkml:trace>
  <inkml:trace contextRef="#ctx0" brushRef="#br0" timeOffset="5718.3271">18820 1741 94 0,'0'0'39'0,"-2"23"3"16,2-23-2-16,19 14-36 15,9-13-1-15,14-3 0 16,8-8 0-16,8-4 0 15,6-6-1-15,-2-4 0 16,-3 0 0-16,-9-2-1 16,-11 1 0-16,-10-2 0 15,-12 3 0-15,-15-1-1 16,-15 9 0-16,-9 4 0 0,-16 4 1 15,-8 13-1-15,-10 4 1 16,-4 16-1-16,-3 13 1 16,4 10-1-16,8 4 1 15,13 1-1-15,19-5 0 16,22-6-3-16,29-6-4 15,11-25-16-15,45-2-15 16,6-19-4-16,25-4-1 16,10-17-2-16</inkml:trace>
  <inkml:trace contextRef="#ctx0" brushRef="#br0" timeOffset="6881.3936">20790 1636 65 0,'0'0'40'0,"-33"-18"-1"16,7 14 2-16,-19-3-18 16,0 5-18-16,-10 3 0 15,1 9 0-15,-3 6-2 16,2 8-1-16,4 7 0 0,8 5-1 15,8 2 0-15,13 3-1 16,21-4 2-16,12-6-2 16,25-16 1-16,13-11 0 15,21-20-1-15,12-18 2 16,12-10-2-16,7-12 2 15,1-12-1-15,-7-11 1 16,-95 79-1-16,89-81 0 16,-89 81 1-16,71-87-1 15,-71 87 1-15,59-73-2 16,-59 73 1-16,32-55-1 15,-26 27 0-15,-6 28-1 16,-19 15 0-16,-10 28 0 16,-6 19-1-16,-1 25 0 0,1 7 0 15,9 3-1-15,15-17-1 16,5-14-3-16,25-9-12 15,-6-24-13-15,28-9-8 16,0-20 0-16,13-11-2 16</inkml:trace>
  <inkml:trace contextRef="#ctx0" brushRef="#br0" timeOffset="7084.4052">21536 1475 103 0,'0'0'41'15,"-15"13"2"-15,-10 22-2 16,2 8-33-16,-9 10-5 0,1 5-2 15,3-1 1-15,2-4-3 16,10-4 0-16,5-8-3 16,14-8-4-16,-3-33-22 15,25 10-12-15,-2-24 1 16,14-8-2-16,-4-17 2 15</inkml:trace>
  <inkml:trace contextRef="#ctx0" brushRef="#br0" timeOffset="7236.4139">21595 1331 107 0,'-13'-56'35'0,"13"56"-1"16,0 0-14-16,-34-67-60 0,34 67 0 15,-17 11-1-15,20 29 1 16</inkml:trace>
  <inkml:trace contextRef="#ctx0" brushRef="#br0" timeOffset="7633.4366">21873 1696 101 0,'0'0'40'15,"23"16"2"-15,-5-14-2 16,9-2-37-16,7-5 0 15,3-1 0-15,4-5-1 16,-6-2-1-16,-2-2 0 0,-4-1 0 16,-7-4-1-16,-9-2 1 15,-7-1-1-15,-7 0 1 16,-12 1 0-16,-5 3 0 15,-11 5 1-15,-9 7 0 16,-13 13-1-16,-6 11 1 16,-1 11-1-16,-2 15 1 15,3 9 0-15,9 5-2 16,15 2 2-16,16-5-2 15,21-6 0-15,27-7-2 16,23-12 0-16,18-17-1 16,21-11-2-16,8-18-4 15,25-8-16-15,-13-21-13 16,12-7-4-16,-14-18 1 0,-2-8 0 15</inkml:trace>
  <inkml:trace contextRef="#ctx0" brushRef="#br0" timeOffset="7827.4476">23032 1094 80 0,'0'0'45'0,"7"-61"-2"16,-6 46 2-16,-32 30-16 16,-5 43-26-16,-23 42-1 15,-5 20 1-15,-2-1-4 16,13 0 0-16,11-16-1 15,19-20-5-15,16-4-14 16,-11-27-16-16,21-4-5 16,-5-25 1-16,13-10-1 0</inkml:trace>
  <inkml:trace contextRef="#ctx0" brushRef="#br0" timeOffset="8293.4744">22598 1436 111 0,'-14'15'41'15,"4"-2"2"-15,29 8-2 16,14 7-40-16,25-21 0 16,17-1 1-16,14-4-1 15,7-3 1-15,6-2-1 16,-7 0 0-16,-13-2 0 15,-13 1 1-15,-19-2-1 16,-13 3 0-16,-17-1 0 0,-20 4 0 16,-10 1 0-16,-17 5 1 15,-7 3-2-15,-5 4 0 16,-1 2 0-16,3 1 0 15,2 7 0-15,13-2 0 16,13 2 0-16,15-3 0 16,13-3 0-16,14 0 0 15,7-1 0-15,5 2 0 16,-1-5 0-16,-4 4 0 15,-7-1 0-15,-11 4 0 16,-12 5 0-16,-17 2 0 16,-9 1 0-16,-13 2 0 15,-12-1 0-15,-3 1 0 16,-9-1 0-16,3 2-12 0,-11-23-14 15,22 15-7-15,-15-22-10 16,13 4-1-16,-2-12-1 16,4 0 2-16</inkml:trace>
  <inkml:trace contextRef="#ctx0" brushRef="#br0" timeOffset="9308.5324">3049 2972 86 0,'0'0'39'0,"-5"-25"-1"16,-1 15 1-16,-7-5-34 15,3 6 1-15,-9-4-2 16,0 10 0-16,-10 0 0 16,-2 7-1-16,-8 5 0 15,-2 7-1-15,-3 4 1 16,-3 6-2-16,3 7 1 15,3 5-1-15,7 2-1 16,4 4 0-16,8 0 0 0,9 0 1 16,12-6-2-16,10-5 2 15,14-11-1-15,7-11 0 16,12-13 1-16,10-16-1 15,10-16 0-15,1-11 0 16,7-10 1-16,-5-5 0 16,-6 1-1-16,-9 4 1 15,-11 9-1-15,-12 9 1 16,-17 15 0-16,-10 22-1 15,-13 3 1-15,-7 20-2 16,-5 11 0-16,-3 5 1 16,4 9-1-16,6 2 0 15,8-2-1-15,13-6 0 16,14-5-2-16,12-17-3 0,29 3-13 15,-7-33-9-15,23 3-11 16,-7-16 0-16,8-2-2 16,-7-12 3-16</inkml:trace>
  <inkml:trace contextRef="#ctx0" brushRef="#br0" timeOffset="9657.5524">3649 2968 92 0,'-27'26'38'15,"5"16"2"-15,-6-4-2 16,12 12-31-16,-7-4-3 15,8 6 1-15,1-6-3 16,7-3 1-16,2-10-1 16,9-10-1-16,-4-23 1 0,19 2-1 15,0-22 0-15,5-17-1 16,2-12 1-16,-1-7-1 15,0-11 1-15,-2-4 0 16,-4 2-2-16,-5 7 0 16,-4 9 1-16,-6 9 0 15,-3 11-1-15,2 9 1 16,1 12 0-16,-4 12 0 15,26 2-1-15,-1 7-1 16,11 4-3-16,6-8-4 16,25 17-18-16,-8-19-12 15,18 7-1-15,-6-12-1 16,7 5 0-16</inkml:trace>
  <inkml:trace contextRef="#ctx0" brushRef="#br0" timeOffset="10006.5723">4281 2913 104 0,'-20'31'38'0,"2"-8"4"16,19 8-3-16,5-14-35 15,22-3-1-15,12-8-1 16,12-5 0-16,10-8 0 15,5-8-1-15,2-8 0 16,-3-7 0-16,-9-1 0 16,-12-5 0-16,-14 3 0 0,-21 0-2 15,-15 5 0-15,-17 9 2 16,-15 15-1-16,-13 15 0 15,-11 14 0-15,-6 11 0 16,-3 14 0-16,9 8 2 16,5 4-1-16,15 1-1 15,16-4-1-15,18-12-1 16,27-8-4-16,17-26-12 15,43 10-11-15,5-28-12 16,28-3-1-16,10-18-1 16,24-5 1-16</inkml:trace>
  <inkml:trace contextRef="#ctx0" brushRef="#br0" timeOffset="10540.6029">6249 2906 98 0,'-30'2'38'16,"-15"-1"2"-16,2 16-2 16,-12-11-34-16,9 11-1 15,5-1 0-15,12 0-1 16,9 1-1-16,13-2 1 15,12-2-2-15,14-4 1 16,18-2-1-16,11-1 1 16,6 0 0-16,3-3-1 15,-2 3 1-15,-7 2 0 16,-7 1-1-16,-16 8 1 15,-15 5 0-15,-16 6 0 16,-19 2-1-16,-8 6 1 0,-4-3-1 16,-4-1 0-16,4-3-3 15,5-8 0-15,13-7-3 16,6-25-13-16,38 7-16 15,-2-26-5-15,22 1 1 16,6-16-1-16</inkml:trace>
  <inkml:trace contextRef="#ctx0" brushRef="#br0" timeOffset="10742.6144">6811 2919 112 0,'0'0'40'16,"-6"35"0"-16,-20-13-2 15,0 14-34-15,-4 7-1 16,-4 5-1-16,1 4-1 0,2 5-1 15,6-6-2-15,9-2-1 16,13-2-7-16,-4-25-17 16,26 5-12-16,3-29-1 15,15-9-2-15,3-23 2 16</inkml:trace>
  <inkml:trace contextRef="#ctx0" brushRef="#br0" timeOffset="11410.6527">6839 2651 107 0,'-14'2'39'16,"0"-2"0"-16,14 0-1 16,16 15-37-16,5-9-1 15,9-1 0-15,7 1 0 0,7 5 0 16,0 2 1-16,-2 4-1 15,-4 11 1-15,-10 4 0 16,-8 5 1-16,-12 7 0 16,-8 4 1-16,-12 1-1 15,-4 2 0-15,-6-2 1 16,-1-5-1-16,2-6 0 15,3-5-1-15,4-5 1 16,4-8-2-16,9-10 1 16,1-10-1-16,18-5 0 15,0-11 0-15,3-8 1 16,4-7-1-16,0-6 0 15,0-6 0-15,1-2 1 16,-5 6-1-16,-6 1 1 0,-3 7-1 16,-5 7 0-16,0 10 0 15,-7 14 0-15,0 0 1 16,3 14-1-16,-1 1-1 15,-2 4 1-15,6 3 0 16,4 1 0-16,6-4 0 16,8-6 0-16,6-4 0 15,6-7 1-15,4-4-1 16,5-7 0-16,-1-3 0 15,0-6 2-15,-1 0-2 16,-8-4 0-16,-5 7 0 16,-8-3 0-16,-5 8 0 15,-17 10 0-15,13-4 0 16,-14 15 0-16,-7 7 0 0,-4 9 0 15,-4 4 0-15,1 9-2 16,-1-2 1-16,3 3-1 16,3-5 0-16,10-3-3 15,3-11-2-15,22 3-11 16,-9-31-5-16,27 9-7 15,-9-21-8-15,17-3-1 16,-6-18 0-16,6 2 2 16</inkml:trace>
  <inkml:trace contextRef="#ctx0" brushRef="#br0" timeOffset="11577.6622">8044 2852 85 0,'9'-14'40'0,"-9"14"0"16,-9 15 0-16,-10 0-11 16,1 24-24-16,-7 8-2 15,2 8-2-15,1 3 0 0,2 1-1 16,6-5-2-16,6-7-1 15,12-4-6-15,-4-29-13 16,25 3-12-16,-7-27-6 16,15-4 0-16,-1-25-2 15</inkml:trace>
  <inkml:trace contextRef="#ctx0" brushRef="#br0" timeOffset="11728.6708">8143 2423 97 0,'-11'8'33'0,"11"-8"-2"16,9 11-31-16,5-18-37 0,18 3 0 16,4-12-1-16</inkml:trace>
  <inkml:trace contextRef="#ctx0" brushRef="#br0" timeOffset="11945.6833">8617 2239 97 0,'-16'26'40'16,"3"22"1"-16,-11 6-1 15,5 19-32-15,-5 8-3 16,2 12 0-16,-4 5-2 16,4 1 0-16,3 1-4 15,1-12-2-15,8 8-14 0,-9-31-12 16,19 5-11-16,0-25-2 15,18-5 0-15,1-21 1 16</inkml:trace>
  <inkml:trace contextRef="#ctx0" brushRef="#br0" timeOffset="12764.7301">8989 2939 101 0,'-34'-11'40'16,"2"11"1"-16,-12-5-4 15,-2 16-31-15,-2 2-2 16,2 11-1-16,-3 2 0 15,7 9 0-15,8-1-1 16,13 4 0-16,11-5-1 16,14-2 1-16,12-8-2 15,13-6 1-15,12-9-1 16,6-7 0-16,4-11 0 0,1-9 0 15,-2-4 0-15,-4-8 0 16,-6-1-1-16,-8-3 1 16,-6 1-1-16,-10 0 1 15,-4 6 0-15,-8 9 0 16,-7 9 0-16,3 10 0 15,-20 7 0-15,6 8 0 16,1 6 0-16,2 6 1 16,3 5-1-16,2-3 0 15,6-1 0-15,10-4 1 16,6-6-1-16,6-4 0 15,6-7 1-15,4-6-1 16,-1-3 0-16,2-4 1 16,-4-2-1-16,-1 1 0 15,-6 2 0-15,-3-1 0 0,-10 7 0 16,-9-1 0-16,9 17 0 15,-15 4 0-15,0 7 0 16,-5 4 0-16,2 3 0 16,0 1 0-16,0-1-1 15,7-3 2-15,2-5-1 16,5-13 0-16,5-12 0 15,9-12 1-15,0-16-1 16,5-6 1-16,1-8-1 16,-1-5 1-16,3-5-1 15,-3 0 0-15,0 3 0 16,-2 3 0-16,-3 12-2 15,0 1-2-15,5 11-3 0,-5-4-9 16,22 21-7-16,-11-15-3 16,30 24-6-16,-9-14-7 15,26 7-4-15,11-8 3 16</inkml:trace>
  <inkml:trace contextRef="#ctx0" brushRef="#br0" timeOffset="13258.7584">10897 2249 77 0,'-37'12'39'16,"-12"16"-1"-16,2 33 2 15,-11 13-31-15,7 29 0 16,-5 8-3-16,13 17-1 16,8 5-2-16,18 1-1 15,19-11-6-15,15-28-11 16,39-5-21-16,10-33-6 15,27-15 2-15,10-29-2 16</inkml:trace>
  <inkml:trace contextRef="#ctx0" brushRef="#br0" timeOffset="14025.8022">11342 2552 80 0,'-11'23'38'0,"-13"0"-2"16,8 27-3-16,-12-7-25 15,9 19 0-15,-4 1-2 16,6 10 0-16,-2 0-2 15,9 5 0-15,-1-9-3 16,6-2 1-16,2-15-1 16,3-10 0-16,4-13 0 15,4-13 1-15,2-17-1 16,4-16 0-16,1-7 0 15,5-8 0-15,-3-4 0 16,4-2-1-16,-2-1 1 16,0 6-1-16,-1 7 0 15,-2 8 0-15,0 11 0 16,-4 8 0-16,1 11 0 15,-3 10-1-15,-1 8-1 0,-2 6 0 16,2 7-2-16,-2-2-3 16,12 10-10-16,-13-23-13 15,19 10-8-15,-5-18-1 16,9-3-1-16,-2-19 2 15</inkml:trace>
  <inkml:trace contextRef="#ctx0" brushRef="#br0" timeOffset="14700.8408">11730 3066 101 0,'0'0'39'0,"-21"8"0"16,21 4-2-1,0-12-35-15,11 13-1 0,10-11 1 16,6-2-1-16,8-2 0 15,5-5 0-15,3-4 0 16,2-3 0-16,-3-2 0 16,-5 0 0-16,-9-1 0 15,-10 2-1-15,-11-1 1 16,-9 6-1-16,-13 2 0 15,-9 6 0-15,-11 4 0 16,-7 6 1-16,-4 6-1 16,1 9 1-16,-1 3 0 15,8 4 0-15,9 1 0 16,10 2 0-16,15-2-1 15,18-4 1-15,17-9-1 0,17-6-1 16,10-6 1-16,12-10-1 16,7-4 1-16,-1-5-1 15,-3-3 1-15,-10 0-1 16,-11 3 1-16,-14 2 0 15,-11-1 0-15,-14 8 0 16,-13 4 1-16,0 0-1 16,-25 8 0-16,4 8 0 15,-5 1 0-15,1 8 0 16,1 2 1-16,1 1-1 15,8-3 0-15,2 1 1 16,8-10-1-16,9-4 1 16,-4-12 0-16,23-3-1 15,-8-11 1-15,8-7 0 0,-3-4 0 16,3-3 0-16,2-6 0 15,-2-2 0-15,-2 3 0 16,-1-1-1-16,-2 5 0 16,-2 5 1-16,0 4-2 15,-1 3 0-15,1 6-1 16,-2 1-2-16,6 8-2 15,-1-11-8-15,15 17-9 16,-13-21-8-16,16 9-8 16,-3-14 0-16,9 1-2 15,-5-9 4-15</inkml:trace>
  <inkml:trace contextRef="#ctx0" brushRef="#br0" timeOffset="15167.8674">12911 2535 100 0,'-12'17'39'16,"-13"1"1"-16,9 26 0 15,-7 0-35-15,5 13 0 16,0 5-2-16,2 7 1 16,1 0-1-16,4-1 0 15,4-1-1-15,0-5-1 16,4-9 0-16,-1-10-1 15,3-12 0-15,2-10 0 16,-1-21 0-16,0 0 0 16,14-10 0-16,-4-12 0 15,0-7 0-15,3-5 0 16,2 1-1-16,1-4 1 0,1 7-1 15,-2 4 1-15,3 8-1 16,1 6 1-16,1 9-1 16,3 7 1-16,-2 6-1 15,1 6 1-15,-1 3 0 16,0 3-1-16,-6 3 1 15,-3 3-1-15,-12-3 1 16,-10 3 0-16,-9 1-1 16,-13-3 1-16,-7-2-1 15,-6 0 1-15,-4-5-1 16,2-6-1-16,8-5-3 16,6-16-3-16,33 8-10 15,-13-32-6-15,41 16-7 16,-2-19-7-16,27 3-2 0,3-6 2 15</inkml:trace>
  <inkml:trace contextRef="#ctx0" brushRef="#br0" timeOffset="15362.8787">13351 2972 110 0,'12'5'40'15,"-22"-2"2"-15,2 15-3 16,-4 2-35-16,-7 7-1 16,-1 9-2-16,-1 7 0 15,0 3 0-15,6 1-2 16,8 2-2-16,2-11-2 15,19 4-14-15,-14-42-8 16,33 26-13-16,-9-41 0 16,13-1-1-16,-6-22 1 0</inkml:trace>
  <inkml:trace contextRef="#ctx0" brushRef="#br0" timeOffset="15498.8865">13389 2817 92 0,'-36'-19'36'15,"8"17"0"-15,2 4-2 16,15 0-36-16,13 8-32 15,-2-10 0-15,20 12-3 16,-5-11-1-16</inkml:trace>
  <inkml:trace contextRef="#ctx0" brushRef="#br0" timeOffset="16203.9268">13607 3149 103 0,'-10'6'40'16,"10"-6"1"-16,0 0-2 16,9-15-37-16,17 2-1 15,10 1-1-15,7-2-1 0,9 3-3 16,-2-5-12-1,16 16-23-15,-10-3 0 0,3 10-1 16,-10-3-1-16</inkml:trace>
  <inkml:trace contextRef="#ctx0" brushRef="#br0" timeOffset="16570.9478">14183 3291 99 0,'-9'13'41'16,"9"-13"-1"-16,-12 21 0 16,-2-11-37-16,2 11-4 15,-2 10-5-15,-12-7-24 16,9 18-9-16,-6-10 0 15,10 5-2-15</inkml:trace>
  <inkml:trace contextRef="#ctx0" brushRef="#br0" timeOffset="17061.9759">14854 2946 99 0,'-26'3'40'0,"9"8"1"16,-12-3-1-16,-3 12-36 16,-2 5-1-16,0 6 0 15,1 3-1-15,3 6 0 16,7-1 0-16,9 3-1 15,11-6 1-15,14-3-1 16,12-12 0-16,14-4 0 16,11-12-1-16,3-12 1 15,2-6 0-15,-1-12 0 16,-6-5 0-16,-8-8-1 15,-10 0 0-15,-13-6-1 16,-12 7 0-16,-15-2-1 16,-8 8 0-16,-7 3 0 0,-2 12-2 15,-5 3-1-15,7 13-3 16,-2-6-12-16,29 22-13 15,0-16-6-15,13 22 0 16,7-12-1-16</inkml:trace>
  <inkml:trace contextRef="#ctx0" brushRef="#br0" timeOffset="17623.008">15291 3073 102 0,'10'2'40'0,"-10"-2"1"15,0 0-1-15,-17-13-35 16,6 13-2-16,-6 2 0 15,1 11-1-15,-8 3 0 0,2 7 0 16,-2 3-1-16,2 3-1 16,1 0 1-16,5-2-1 15,7-6 0-15,7-6 0 16,2-15 0-16,17 0 0 15,4-13 0-15,5-9 0 16,7-8 1-16,0-6-1 16,2-4 0-16,-2-1 1 15,-4 3-1-15,-6 6 0 16,-7 5 1-16,-4 7-1 15,-8 9 0-15,-4 11 0 16,0 0 0-16,-4 14 0 16,-1 3 0-16,5 3 1 15,5 1-1-15,4-1 0 0,5-1 1 16,12-8 0-16,9-5-1 15,3-5 1-15,5-6 0 16,0-5 0-16,0-5 0 16,-1-2-1-16,-8 2 1 15,-8 0 1-15,-5 5-2 16,-7 0 0-16,-14 10 0 15,0 0 0-15,2 17 0 16,-13 5 0-16,-1 4-2 16,-4 9 1-16,-1 4 0 15,0 5-2-15,6 1-1 16,3-8-2-16,12 4-6 15,-4-24-8-15,27 12-4 0,-14-32-5 16,27 4-9-16,-10-21-3 16,14 2 3-16</inkml:trace>
  <inkml:trace contextRef="#ctx0" brushRef="#br0" timeOffset="18022.0308">16089 3009 115 0,'-5'-11'41'0,"5"11"-1"16,-15 9-3-16,4 8-34 15,-5 3 0-15,4 9 0 16,-7 2-2-16,1 7 1 16,-2 0-1-16,1 2 1 15,3-8-2-15,3-2 1 16,3-9-1-16,4-6 1 0,6-15-1 15,11-3 1-15,8-15-1 16,6-8 1-16,7-8-1 16,6-6 1-16,3-2 1 15,3-6-2-15,1 5 0 16,-3 5 0-16,-7 6 0 15,-4 7-2-15,-5 12 2 16,-7 10-1-16,-10 11 1 16,-4 12 0-16,-10 10-1 15,-6 6 0-15,0 7-2 16,-6 2 0-16,5 5-4 15,-6-13-6-15,22 11-9 16,-12-29-3-16,27 10-7 16,-6-28-7-16,14-4-2 0,3-16 2 15</inkml:trace>
  <inkml:trace contextRef="#ctx0" brushRef="#br0" timeOffset="18241.0433">16717 2996 116 0,'-26'10'41'0,"6"16"1"15,-11-6-4-15,5 15-35 16,2 1-1-16,5 5 0 16,5 0-2-16,6-2-1 15,5 0-2-15,5-9-2 16,14 9-14-16,-16-39-7 0,37 28-10 15,-15-32-6-15,14-1 0 16,-3-21 1-16</inkml:trace>
  <inkml:trace contextRef="#ctx0" brushRef="#br0" timeOffset="18391.0519">16834 2742 100 0,'-20'-23'38'15,"10"21"1"-15,-7 1-3 16,17 1-38-16,3 24-21 15,-3-24-15-15,15 24 0 16,-3-12 0-16,9 10-1 16</inkml:trace>
  <inkml:trace contextRef="#ctx0" brushRef="#br0" timeOffset="18585.063">17115 3116 116 0,'0'0'43'15,"18"-5"-1"-15,10 1-2 16,6-8-42-16,9-5-6 16,18 16-18-16,-13-14-15 15,11 9-1-15,-6-3-2 16,4 6 1-16</inkml:trace>
  <inkml:trace contextRef="#ctx0" brushRef="#br0" timeOffset="18954.0841">17833 3222 109 0,'0'0'42'15,"-29"14"1"-15,2 17-2 16,-22 9-39-16,6 4-4 15,-2 13-4-15,-10-11-19 16,20 15-15-16,-6-16-1 16,21-3-1-16,11-16-1 15</inkml:trace>
  <inkml:trace contextRef="#ctx0" brushRef="#br0" timeOffset="19870.1364">18605 3018 60 0,'11'-6'37'15,"-11"-7"0"-15,0 13 1 16,2-31-19-16,-4 14-14 15,-7-7 1-15,0 6 0 16,-11-5 0-16,-4 12-1 16,-12-2 0-16,-1 13-1 15,-8 4-1-15,0 11 0 16,-5 10-1-16,5 7-1 15,6 10 0-15,8 4-1 16,11 8 1-16,12-2-1 16,18-1-1-16,12-3 0 15,18-8-3-15,12-11 0 16,18-4-4-16,-3-25-11 0,26 10-12 15,-15-26-9-15,9 4 0 16,-11-14-1-16</inkml:trace>
  <inkml:trace contextRef="#ctx0" brushRef="#br0" timeOffset="20294.1608">19127 2994 100 0,'-9'-6'40'0,"-15"-8"1"16,1 15 0-16,-18-3-38 15,6 8 1-15,-9 3-1 16,-2 12 0-16,-3 2 0 16,2 8-1-16,2 0 0 0,10 5 0 15,7-4-2-15,9 3 1 16,14-5-1-16,12-9 0 15,12-6 0-15,15-9 0 16,10-10 0-16,7-9 0 16,6-7 1-16,-1-6-1 15,0-5 0-15,-3-5 0 16,-9 1 0-16,-7 1-1 15,-12 5 1-15,-6 5-1 16,-8 5 1-16,-7 5-2 16,-4 14 1-16,0 0 0 15,-15 20-2-15,0 1 1 16,4 10-3-16,-1 2-1 15,8 17-9-15,-9-22-8 0,28 18-6 16,-11-24-10-16,21 3-1 16,1-17 1-16,14-3 1 15</inkml:trace>
  <inkml:trace contextRef="#ctx0" brushRef="#br0" timeOffset="20662.1818">19542 3063 93 0,'-21'12'40'15,"5"16"0"-15,-13-4-1 16,14 12-33-16,-8 4-3 16,4 5 0-16,2-1-1 0,6-3 0 15,2-7-1-15,6-5 0 16,4-9 0-16,-1-20 0 15,16 0 0-15,0-17 0 16,4-10-1-16,1-9 1 16,2-7 0-16,4-5 0 15,-2-7-1-15,1 0 1 16,-2 4 0-16,0 0 0 15,-3 3 0-15,-1 12 0 16,-1 3 0-16,-1 9-1 16,-2 10 0-16,0 8-1 15,0 6-1-15,-2 4-2 16,5 12-4-16,-9-15-11 15,20 25-8-15,-17-23-8 0,17 11-6 16,-6-11-1-16,11 2 2 16</inkml:trace>
  <inkml:trace contextRef="#ctx0" brushRef="#br0" timeOffset="21072.2053">20156 2945 91 0,'-21'13'40'16,"6"10"1"-16,-10-2 0 15,9 7-30-15,-9 1-6 16,5 8 0-16,-3 0-2 16,5-1 0-16,-1-4-1 15,6-3 0-15,1-8-2 16,3-5 1-16,9-16 0 0,0 0-1 15,13-4 1-15,5-13-1 16,2-6 0-16,6-7 1 16,3-2-1-16,4-4 0 15,5 0 0-15,-4 2 0 16,-2 6 1-16,-3 5-2 15,-5 7 2-15,-4 4-2 16,-4 11 1-16,-6 7 1 16,-6 10-1-16,-7 2-1 15,1 9 1-15,-5 3-1 16,0 2-1-16,-3 2-1 15,7-2-2-15,-4-9-7 16,20 14-9-16,-14-27-3 16,28 16-6-16,-27-26-5 0,40 4-5 15,-13-18 0-15</inkml:trace>
  <inkml:trace contextRef="#ctx0" brushRef="#br0" timeOffset="21363.2219">20603 2945 79 0,'0'0'41'0,"0"0"0"15,14 11 1-15,-14-11-19 16,-7 17-16-16,-2 2-2 15,2 10-1-15,-6 2-2 0,-2 9 0 16,-2 5-2-16,-1 0 1 16,3 0-2-16,1-7-2 15,7-2-1-15,2-17-8 16,21 10-11-16,-16-29-4 15,35-5-12-15,-11-18-2 16,18 0-2-16,-1-13 2 16</inkml:trace>
  <inkml:trace contextRef="#ctx0" brushRef="#br0" timeOffset="21493.2293">20747 2685 105 0,'-42'-19'39'0,"7"5"-7"16,7 11-25-16,3-8-47 0,15 14 0 15,10-3-3-15</inkml:trace>
  <inkml:trace contextRef="#ctx0" brushRef="#br0" timeOffset="21880.2514">20762 3014 108 0,'0'0'41'16,"0"0"0"-16,26 11-2 16,7-12-40-16,5-4-4 15,25 12-12-15,-10-14-21 16,20 10-1-16,-9-7-1 0,5 6-1 15</inkml:trace>
  <inkml:trace contextRef="#ctx0" brushRef="#br0" timeOffset="22304.2757">21483 2946 108 0,'0'0'42'16,"0"0"0"-16,-4-11-1 0,4 11-37 15,0 0-2-15,-13 19 0 16,2 2-1-16,-3 8 0 15,0 6-1-15,-4 7 1 16,3 4-1-16,5 4 0 16,4-5 0-16,7-4 1 15,5-9-1-15,11-11 1 16,7-12 0-16,6-15 0 15,9-13 0-15,3-10 0 16,1-10 0-16,-1-6-1 16,-1-2 0-16,-2-7-2 15,-6 7 0-15,-9 3-2 16,-5 8 1-16,-11 3-5 15,5 20-11-15,-20-9-6 16,7 22-10-16,0 0-5 0,5 17-1 16,-6-4 2-16</inkml:trace>
  <inkml:trace contextRef="#ctx0" brushRef="#br0" timeOffset="23010.3161">22041 3015 109 0,'-25'-15'40'15,"10"14"1"-15,-15-6-1 16,2 10-35-16,-2 4-2 16,2 9 0-16,-1 5-1 15,2 10 0-15,2 1 0 16,9 7-1-16,7 0 0 0,7 3-1 15,6-6 1-15,9-5-1 16,8-7 0-16,10-10-1 16,5-11 1-16,6-13-1 15,4-9-1-15,-3-12 0 16,3-8 0-16,-3-9-1 15,-5-2 1-15,-5-5-1 16,-8 7 1-16,-9 1 0 16,-7 10 1-16,-8 7 0 15,-7 11 2-15,-7 9-1 16,-1 9 2-16,0 8-1 15,2 5 0-15,6 6 1 16,6 1-1-16,11 1 0 0,6 1 1 16,10 0-1-16,5-3 1 15,4 2-1-15,-2-5 1 16,0 2-1-16,-5-3 0 15,-7-1 0-15,-7-2 0 16,-8 7 0-16,-7-1-1 16,-7 4 1-16,-5 3-1 15,-1 2 0-15,-5 4 0 16,1 2 0-16,2-4 0 15,1-5 0-15,3-2 0 16,6-9 0-16,5-12 0 16,0 0 0-16,17-15 1 15,-1-9 0-15,6-11-1 16,6-4 2-16,2-9-2 0,6-1 0 15,-4 2 0-15,2 3 0 16,-6 3 0-16,-3 10 0 16,-3 7 0-16,-5 7 0 15,-1 10-4-15,-5 3 0 16,7 14-7-16,-18-10-8 15,33 19-4-15,-18-18-5 16,24 21-2-16,-12-16-8 16,16 4-2-16,-1-6 1 15</inkml:trace>
  <inkml:trace contextRef="#ctx0" brushRef="#br0" timeOffset="23417.3391">22937 3018 111 0,'-18'11'40'0,"3"-8"1"15,19 8-1-15,-4-11-35 16,29 9-1-16,5-7-1 16,8-2 1-16,3-3-2 15,5-4 1-15,2-2-1 16,-8-2-2-16,-4-3 0 15,-5-4 0-15,-10-3 0 16,-6-4 0-16,-12-1 0 16,-10 5 0-16,-17 1 0 15,-13 10 0-15,-8 8 0 16,-11 6 0-16,-4 12 0 15,-1 11 0-15,3 12 0 16,10 3 0-16,12 6 0 0,22 1 0 16,13-1 0-16,18-1 0 15,16-4 0-15,13-5 0 16,13-6-6-16,3-16-5 15,16 9-9-15,-17-33-3 16,17 13-5-16,-22-33-4 16,12 4-8-16,-12-17-2 15,-5-3 3-15</inkml:trace>
  <inkml:trace contextRef="#ctx0" brushRef="#br0" timeOffset="23734.3574">23716 2314 108 0,'-15'-3'43'16,"26"24"0"-16,2-2-1 16,26 9-37-16,-2 16-1 15,6 12 1-15,5 9 0 16,-5 11-5-16,-4 6 0 15,-5 3 0-15,-9 2 0 16,-16 0 0-16,-9 2 0 16,-12-4 0-16,-16-4 0 15,-12-11 0-15,-6-4 0 16,-8-9 0-16,-4-9 0 15,0-11 0-15,7 0-13 16,-8-21-9-16,22 9-3 16,-11-26-6-16,25 11-8 0,-6-21-6 15,7-2 3-15</inkml:trace>
  <inkml:trace contextRef="#ctx0" brushRef="#br0" timeOffset="45074.5781">11365 5709 83 0,'8'-19'38'16,"3"6"-4"-16,-8-6 2 15,-3 19-36-15,14-11 2 16,-14 11 0-16,16 18 0 16,-8 10 3-16,-2 10-1 15,1 15-1-15,-3 8 1 16,-2 13 0-16,-5 9-1 15,-1 4 0-15,-2-3 0 16,-2-2-3-16,1-6 0 16,-3-7 0-16,5-13 0 15,-1-11 1-15,4-18-1 16,3-11 1-16,-1-16-1 15,11-19 0-15,0-13 1 16,3-15-1-16,3-15 1 0,0-13-2 16,2-10 0-16,1-8 2 15,3-9-2-15,-1 0-1 16,4 5 1-16,0 10-1 15,2 9 1-15,4 15-1 16,4 11 3-16,1 16-3 16,0 21 2-16,-1 12 1 15,-5 11-1-15,-2 9 1 16,-5 13-1-16,-8 12 1 15,-14 10-1-15,-8 3 1 16,-12 7 1-16,-14 3-1 16,-10 2 1-16,-9-2-1 15,-8-2 0-15,-2-10-1 16,5-8-1-16,2-14-5 0,18-3-6 15,3-27-23-15,33-1-5 16,4-31 2-16,29-2-2 16</inkml:trace>
  <inkml:trace contextRef="#ctx0" brushRef="#br0" timeOffset="45274.5896">12110 5573 92 0,'0'0'37'15,"12"5"-1"-15,-26 16 0 16,-3 24-31-16,-5 11-1 15,0 14-2-15,-3 15 1 16,-1 7-1-16,3 7-1 16,1-3-1-16,10-3-4 0,1-17-9 15,17 1-25-15,2-17 1 16,18-10 0-16,8-22-2 15</inkml:trace>
  <inkml:trace contextRef="#ctx0" brushRef="#br0" timeOffset="45678.6127">12597 6188 91 0,'-10'-36'39'0,"-2"13"-1"16,-17 5 1-16,0 18-29 15,-15 8-3-15,2 16-2 16,-13 9-1-16,6 9 0 0,2 7-2 15,4 2 1-15,8-1-2 16,11-1 1-16,17-11-1 16,15-9-1-16,18-15 1 15,12-9-1-15,11-15 0 16,10-9 0-16,4-14 0 15,0-7 0-15,-4-4 0 16,-8 0 0-16,-9 4 1 16,-12 2-1-16,-11 7 0 15,-6 8 0-15,-12 9 0 16,-1 14 0-16,-15 9 0 15,1 13 0-15,-1 5 0 16,5 7-1-16,1 3 0 16,1 1-1-16,11 0-2 15,3-9-1-15,16-4-4 0,-3-19-9 16,29 1-20-16,-10-16-2 15,13 0 1-15,-7-14 0 16</inkml:trace>
  <inkml:trace contextRef="#ctx0" brushRef="#br0" timeOffset="46213.6432">13090 6191 88 0,'7'-15'37'15,"-12"5"0"-15,5 10 2 16,-24 14-29-16,9 15-3 16,-10 1-2-16,4 10-1 15,-3 3-1-15,1 2 0 16,3-3 0-16,5-3-1 15,7-9 0-15,8-10 0 16,0-20-1-16,29 0-1 0,-2-16 1 16,6-14-1-16,5-8 1 15,2-12 0-15,-1-1-1 16,-3 3 0-16,-6 2 1 15,-5 10-1-15,-10 9 0 16,-4 14 0-16,-11 13 0 16,-2 23 0-16,-4 9 0 15,-2 2 0-15,2 6 0 16,4-1 0-16,7-1-1 15,6-11 0-15,15-15-2 16,11-17 0-16,17-16-1 16,8-17-3-16,15-11-1 15,-2-23-4-15,15 3-18 16,-19-25-8-16,4 3 0 0,-14-10-1 15,-7 7 2-15,-16 5 30 16,-13 18 9-16,-6 24 5 16,-21 5 21-16,2 42 7 15,-14 19 3-15,-1 34 3 16,-17 20 0-16,5 30-29 15,-7 4-7-15,2 10-1 16,2 4-2-16,4-2-1 16,9-12-3-16,5-17-2 15,20-6-24-15,-7-32-9 16,15-13-3-16,-5-29 1 15,8-11-2-15</inkml:trace>
  <inkml:trace contextRef="#ctx0" brushRef="#br0" timeOffset="46677.6695">13757 5858 93 0,'-17'7'41'16,"14"17"0"-16,4-8 0 15,21 5-23-15,13-11-15 16,18 1-2-16,16-7 1 16,8-2-1-16,4-6 0 15,2-1 0-15,-3-1-1 16,-7-4 0-16,-7 2-1 15,-14 0 1-15,-13 1-1 16,-11 4 1-16,-14 2 1 0,-14 1-1 16,-11 15 1-16,-13 2 0 15,-12 6 2-15,-4 6-2 16,-2 3 2-16,0 4-2 15,9-2 0-15,9 0 1 16,16-6-2-16,20-5 0 16,17-5 0-16,15-6 0 15,9-5 0-15,4-1 0 16,0 1 0-16,-4 1 0 15,-8 3 0-15,-12 2 0 16,-16 5 0-16,-15 3 0 16,-12 3 0-16,-14 4 0 15,-12-1-4-15,-9 1 1 16,3 7-7-16,-15-18-5 15,18 13-11-15,-16-20-15 0,22-2 0 16,5-12-2-16,27-7 2 16</inkml:trace>
  <inkml:trace contextRef="#ctx0" brushRef="#br0" timeOffset="47617.7233">18520 5181 59 0,'-17'-22'38'16,"-6"11"-1"-1,-19-3 2-15,-1 18-17 0,-16-1-16 16,0 14 0-16,-7 5-1 15,0 15 0-15,3 2-2 16,8 7 0-16,8 4-1 16,15-1 0-16,13 0-2 15,21-4 0-15,14-5-2 16,19-5-1-16,19-2-4 15,4-17-20-15,22 6-12 16,-4-15 0-16,11 1-2 16,-9-15 2-16</inkml:trace>
  <inkml:trace contextRef="#ctx0" brushRef="#br0" timeOffset="48430.7698">18813 5411 93 0,'-17'2'39'15,"-15"0"2"-15,4 22-3 16,-10 1-32-16,4 3-3 15,6 7-1-15,4 0 1 16,10 0-2-16,7 2 0 16,10-9 0-16,12-5 0 15,11-13-1-15,11-7 0 16,6-9 0-16,6-9-1 15,-2-6 0-15,1-10 1 16,-7-1-1-16,-7-9 0 16,-10 5 0-16,-10-3 1 15,-13 5 0-15,-8 3-1 0,-9 5 2 16,-6 8-1-16,-2 6 0 15,2 4 0-15,2 9 1 16,11 5-1-16,9-6 0 16,9 15 0-16,16-7 0 15,10-1 1-15,8-2-1 16,7-2 0-16,2-2 1 15,1-1 0-15,-3-1-1 16,-9 1 1-16,-9 0 0 16,-6 1-1-16,-12 2 1 15,-14-3 0-15,5 14 0 16,-15-1-1-16,-5 7 1 15,-5 4-1-15,-2 9 0 16,-3 0 1-16,4 3-1 0,1 4 0 16,6-8 0-16,6 1 0 15,12-15 0-15,5-8 1 16,14-12-1-16,7-9 1 15,7-11-1-15,6-12 1 16,0-3-1-16,3-5 1 16,-6 3-1-16,-2 0 1 15,-7 8-1-15,-7 6 0 16,-4 9 0-16,-8 11-1 15,-12 5 1-15,9 28 0 16,-9 3 0-16,1 5-1 16,1 6 1-16,4 5 0 15,5 1 0-15,6-8 2 16,9-5-2-16,6-12 3 15,7-13-2-15,4-12 0 0,1-15 0 16,-1-12 0-16,-5-11 0 16,-6-7-2-16,-12-7 2 15,-6-3-2-15,-6 0 2 16,-5 6-2-16,-8 5 0 15,-3 8-2-15,3 14-5 16,-6-1-6-16,11 25-5 16,-14-14-7-16,21 25-16 15,-7-11 0-15,11 26-1 16,3-10 2-16</inkml:trace>
  <inkml:trace contextRef="#ctx0" brushRef="#br0" timeOffset="70776.0481">18123 6092 73 0,'13'-14'35'16,"-2"-3"0"-16,3 11-8 16,-12-12-13-16,11 9-9 15,-13 9 0-15,11 1-1 16,-16 14-2-16,0 11 1 15,-5 10-1-15,-3 9 0 16,-1 7-2-16,2 4 1 16,-2 2-1-16,1 1 0 15,5-3-1-15,3-8 0 16,5-1-6-16,-2-20-11 15,9 3-19-15,-1-13 4 16,6-7-4-16,-12-10 1 16</inkml:trace>
  <inkml:trace contextRef="#ctx0" brushRef="#br0" timeOffset="71007.0614">17919 6049 97 0,'-32'-13'38'16,"10"13"2"-16,-2 0-1 15,24 0-35-15,-11 9-1 16,25-7-1-16,15-2 0 16,15-5-1-16,14 0 0 15,12-3-2-15,10-3 0 16,5-3-3-16,2 8-2 15,-13-9-23-15,3 15-10 0,-21 0 1 16,-14 12-2-16</inkml:trace>
  <inkml:trace contextRef="#ctx0" brushRef="#br0" timeOffset="71421.0851">18509 6322 96 0,'0'0'37'0,"23"3"2"16,-23-3-3-16,14 9-31 16,-14-9-2-16,11 27 1 15,-11-5-2-15,-2 3 0 0,-7 4-2 16,-1 5 0-16,0-1 1 15,1-3 1-15,-3-1-1 16,8-6 1-16,0-8-3 16,4-15 1-16,14 5 0 15,0-17 1-15,3-7-1 16,3-5-2-16,0-8 2 15,-3-1-1-15,0-3 2 16,-2 0 0-16,-5 6 0 16,-1 6-1-16,-4 4 1 15,-1 4 0-15,-4 16-1 16,6-14 0-16,-6 14-2 15,19 3-1-15,-1 7-5 16,-3-14-15-16,18 15-16 16,-1-11 1-16,7 4-2 0,0-5 2 15</inkml:trace>
  <inkml:trace contextRef="#ctx0" brushRef="#br0" timeOffset="71641.0974">19152 6260 105 0,'-18'6'38'0,"8"13"1"15,-11-3-2-15,2 10-33 16,-3 4-2-16,6 4 1 16,-2 0-2-16,4 4 0 15,6-3-2-15,5-5 0 0,9-4-4 16,-6-26-7-1,28 19-24-15,-10-25-3 0,10-3 1 16,-8-15-1-16</inkml:trace>
  <inkml:trace contextRef="#ctx0" brushRef="#br0" timeOffset="71782.1057">19135 6071 96 0,'-12'-33'37'16,"7"13"0"-16,0 6-1 15,5 14-32-15,13 3-7 16,-13-3-20-16,35 7-14 15,-7 0 1-15,9 6-2 16,1-2 1-16</inkml:trace>
  <inkml:trace contextRef="#ctx0" brushRef="#br0" timeOffset="72030.1199">19681 6233 101 0,'-32'2'39'0,"1"11"1"16,-9-9-1-16,-1 9-33 15,4 1-2-15,6 5 0 16,3 5-1-16,5 2-1 16,6 2 0-16,7 2-1 15,9-1-1-15,11-3-1 16,9-3-2-16,10-10-1 15,16 0-6-15,-3-17-28 0,22 3-1 16,-6-16 0-16,7 3-1 16</inkml:trace>
  <inkml:trace contextRef="#ctx0" brushRef="#br0" timeOffset="72405.1413">19873 6340 92 0,'-19'17'38'0,"-2"-4"-1"16,11 3 1-16,6-3-29 15,4-13-6-15,29 11-1 16,3-8 1-16,8-8-1 16,6 0 0-16,1-5 0 15,1-3-1-15,-5-2 1 0,-5-2-1 16,-9-4 0-16,-12 1-1 15,-9-1 0-15,-10 1 1 16,-9 1-1-16,-9 6 0 16,-10 6 1-16,-4 6 0 15,-6 8-1-15,0 9 1 16,3 7 0-16,1 6 0 15,8 3 0-15,9 2 0 16,14-1-1-16,12-3-1 16,17-5-1-16,12-9-1 15,16-2-2-15,3-11-3 16,18 0-5-16,-14-14-24 15,17 1-1-15,-12-12 0 16,-1 5 0-16</inkml:trace>
  <inkml:trace contextRef="#ctx0" brushRef="#br0" timeOffset="72736.1603">20583 6297 76 0,'0'0'38'0,"-4"-16"-1"15,4 16 1-15,-22 7-16 16,12 13-14-16,-9 0-3 16,5 10-2-16,-3 3 0 15,3 4-1-15,-1 0 0 16,2-1 1-16,2-4-2 15,4-7 2-15,5-4-2 16,2-7 1-16,0-14-1 16,11-6 0-16,-1-13-1 15,6-5-1-15,0-8 2 16,5-7-3-16,1-6 3 15,0-1-3-15,1-2 3 0,-1 8-2 16,-1 3 1-16,1 8 0 16,-3 6 0-16,1 10-1 15,-1 10 0-15,0 4-2 16,4 12-2-16,-5-3-4 15,16 17-13-15,-10-13-16 16,16 10 0-16,-5-12 0 16,5 6 0-16</inkml:trace>
  <inkml:trace contextRef="#ctx0" brushRef="#br0" timeOffset="73113.1818">21122 6315 81 0,'0'0'39'16,"-25"-21"-1"-16,7 15 2 15,-13-8-14-15,4 12-19 0,-5 2-2 16,3 9-1-16,-4 4-1 15,3 9 0-15,3 2 0 16,5 5-1-16,5 2-1 16,8 1 0-16,8-4-1 15,8-3 2-15,9-9-2 16,6-3 0-16,9-12 0 15,6-6 0-15,5-10 0 16,2-11 0-16,-1 0 0 16,0-8 0-16,-5 3 0 15,-5-1 0-15,-6 8 0 16,-8 4-2-16,-9 8 2 15,-10 12 0-15,0 0-1 0,-4 23 1 16,-6-3 0-16,1 3-1 16,7 4-1-16,-1-4 0 15,13-3-2-15,5-10-3 16,22 0-10-16,-5-24-15 15,27 0-8-15,-2-18 2 16,14-2-1-16</inkml:trace>
  <inkml:trace contextRef="#ctx0" brushRef="#br0" timeOffset="73322.1937">21948 5789 112 0,'-29'10'41'0,"4"26"0"15,-17 5 1-15,-1 18-38 16,5 12 1-16,1 2-1 0,5 4-1 15,2 0-2-15,7-1-3 16,3-8 1-16,11-6-3 16,-2-16-4-16,15-1-16 15,-6-23-15-15,8-7 0 16,-6-15-2-16,12-18 1 15</inkml:trace>
  <inkml:trace contextRef="#ctx0" brushRef="#br0" timeOffset="74373.2539">21585 6120 118 0,'-4'12'40'0,"4"-12"1"16,15 28-2-16,10-16-37 0,17-1 0 15,9 1-1-15,9-4 0 16,3-4-1-16,1 0 0 15,-4-3 0-15,-6-2 0 16,-10-1 0-16,-11-3 0 16,-10-1 0-16,-12 0 1 15,-11 6 0-15,4-11 0 16,-4 11 0-16,-23-1 0 15,2 8 0-15,-6 6 0 16,-1 11 0-16,-1 2 0 16,2 6-1-16,7 3 2 15,7 1-2-15,10-4 0 16,12-2 0-16,12-7 0 15,10-10 0-15,11-8 0 0,6-9 0 16,1-11 0-16,2-7 0 16,-3-9 0-16,-4-5 0 15,-5-4 0-15,-8-3 0 16,-11 4-2-16,-7 4 2 15,-9 6-1-15,-4 9 1 16,-9 6 0-16,0 10 0 16,-5 8 0-16,1 6 0 15,4 5 0-15,4 2-1 16,8 2 1-16,4 1-1 15,10-5 0-15,4-3 1 16,7-4 0-16,3-3 0 16,2-4 0-16,1-2 0 0,-2-3 1 15,-5-2 0-15,-4 2 0 16,-8 1 0-16,-2 5 1 15,-13-2-2-15,-2 20 0 16,-7 0 0-16,-5 7 0 16,-5 4 0-16,2 7 0 15,-3 2 0-15,0-2 0 16,6 0 0-16,4-6 0 15,1-7 0-15,4-7 0 16,5-7 0-16,0-11 0 16,14-13 0-16,-5-5 0 15,4-10 0-15,3-7 0 16,3-8 0-16,4-6 0 15,2-4 0-15,3 1 0 0,2 4 0 16,4 4 0-16,-1 8 0 16,2 7 0-16,1 13 0 15,0 8 0-15,0 12 0 16,-1 5 0-16,-4 8 0 15,-1 4 0-15,-4 3 0 16,-8 5 0-16,-6-1 0 16,-12 2 0-16,-11 2 0 15,-10-3 0-15,-6-2 0 16,-7 0 0-16,-5-5 0 15,-3-1 0-15,-1-5 0 16,4-2 0-16,6-6 0 16,4 1 0-16,6-6 0 15,7 0 0-15,6-1 0 16,10-2 0-16,-10 10 0 0,8 1 0 15,-3 6 0-15,-7 3 0 16,-5 12 0-16,-5 7 0 16,-7 7 0-16,-1 3 0 15,-1-1 0-15,1-2 0 16,8 1-2-16,4-14-11 15,29 3-10-15,-11-36-10 16,46 10-9-16,-2-25 1 16,16-7-1-16</inkml:trace>
  <inkml:trace contextRef="#ctx0" brushRef="#br0" timeOffset="74747.2753">23442 6031 121 0,'-31'3'42'15,"-1"17"0"-15,-17-2 0 16,5 9-39-16,-7 4-1 16,8 1 1-16,1 3-3 15,8-2 0-15,11-1 0 16,14-6 0-16,15-1 0 15,13-3 0-15,10-4 0 16,9-2 0-16,6-2 0 16,2-3 0-16,-2 1 0 15,-2-1 0-15,-10 1 0 16,-8 4 0-16,-13 1 0 15,-9 4 0-15,-13 0 0 0,-9 3 0 16,-8 1 0-16,-3 0 0 16,-4 1 0-16,-2-5 0 15,13 8-7-15,-6-19-15 16,30 12-12-16,0-22-9 15,9 16 0-15,9-17-1 16</inkml:trace>
  <inkml:trace contextRef="#ctx0" brushRef="#br0" timeOffset="74898.2839">23678 6625 133 0,'9'-11'44'0,"-9"11"-1"16,2-17-8-16,-2 17-35 15,-6-17 0-15,3 4 0 16,3 13-19-16,-11-13-21 0,11 13-3 15,-19-15-2-15,5 4 1 16</inkml:trace>
  <inkml:trace contextRef="#ctx0" brushRef="#br1" timeOffset="92372.2834">11411 7723 68 0,'7'-17'36'16,"-7"17"-3"-16,0 0 2 16,0 0-29-16,-12 26-1 15,0-2-3-15,2 11-1 16,-1 6 0-16,2 15-1 15,-2 2 1-15,3 8-1 0,-2 2 0 16,2 0 1-16,-2-7 0 16,6-5 0-16,-2-13 0 15,1-14 0-15,5-16 1 16,0-13-1-16,11-25 0 15,3-16 0-15,-1-11 0 16,8-11 1-16,-1-12-1 16,3-9 0-16,-2-4 0 15,-2 4 0-15,-3 4 0 16,0 12 0-16,-2 11 0 15,-4 12-1-15,-2 16 1 16,-2 19-1-16,-6 10 0 16,14 32 1-16,-8 6-1 15,1 10 1-15,3 5 0 16,5 3 0-16,9-4-1 0,7-7 1 15,9-15 0-15,9-17 1 16,11-18-1-16,7-14 0 16,6-19 0-16,4-8 1 15,-2-9-1-15,-3-2-1 16,-14 4 1-16,-7 10 0 15,-14 9-1-15,-15 17 0 16,-22 17 1-16,0 33-1 16,-21 15 0-16,-9 16 0 15,-4 15 0-15,0 11-1 16,2 6-1-16,7-3 0 15,14-5-2-15,14-16-2 16,22 0-17-16,4-28-17 16,19-13 1-16,0-19-1 0,9-9 1 15</inkml:trace>
  <inkml:trace contextRef="#ctx0" brushRef="#br1" timeOffset="92748.3049">12507 8141 75 0,'-2'19'38'16,"13"0"-2"-16,8-14 2 16,17 0-34-16,8-12 0 15,15-6 0-15,5-10-1 16,5-1 0-16,-6-4 0 15,-6 0 0-15,-9-3-1 0,-13 3 1 16,-19 1-2-16,-18 9 0 16,-19 2 0-16,-13 8 0 15,-12 6 0-15,-7 9 0 16,-7 8 1-16,3 10-1 15,0 6 0-15,10 5-1 16,10 2 0-16,17-2 0 16,14-1 0-16,16-8-3 15,18-3 0-15,16-13-3 16,21 0-3-16,1-16-11 15,21 6-20-15,-8-12 2 16,10 1-2-16,-10-10 2 16</inkml:trace>
  <inkml:trace contextRef="#ctx0" brushRef="#br1" timeOffset="93094.3247">13378 7966 79 0,'-22'-20'39'16,"4"12"-1"-16,-15 4 0 16,4 16-29-16,-10 3-2 15,2 18-2-15,-3 4-1 16,6 6-1-16,3 2 0 15,9 3-2-15,11-7 1 16,12-5-1-16,14-12 0 16,16-15-2-16,13-13 2 15,10-12-1-15,6-12-1 16,4-10 2-16,-2-4-1 15,-4 0 1-15,-9-1-1 16,-12 8 1-16,-11 8-1 0,-12 8 0 16,-14 19 0-16,0 0 0 15,-22 33 0-15,3-3-1 16,-1 6 1-16,4 2-1 15,4 1 1-15,12-8-3 16,16-8 1-16,14-21-4 16,25-8-7-16,3-29-18 15,25-9-9-15,2-19 0 16,7-7 0-16</inkml:trace>
  <inkml:trace contextRef="#ctx0" brushRef="#br1" timeOffset="93267.3346">14256 7442 99 0,'-32'58'40'15,"6"22"1"-15,-7 2-3 16,18 6-34-16,-2 5-2 16,7-3-3-16,6-6-1 15,2-14-6-15,16 2-24 16,-13-22-8-16,7-7 1 15,-8-17-3-15</inkml:trace>
  <inkml:trace contextRef="#ctx0" brushRef="#br1" timeOffset="93446.3447">13965 7776 111 0,'28'-11'43'0,"5"2"1"0,20 14-1 15,21-13-39-15,6 0-3 16,12-3-3-16,7-12-10 15,15 12-22-15,-12-11-9 16,2 2-1-16,-10-6-2 16</inkml:trace>
  <inkml:trace contextRef="#ctx0" brushRef="#br1" timeOffset="97418.572">18531 7497 74 0,'9'-23'35'16,"-14"-1"0"-16,-9 12-1 15,-16-2-27-15,-7 16 0 16,-23 3 1-16,-5 16 0 16,-18 7-2-16,-1 17 0 15,-3 10 0-15,9 7-2 16,6 7 0-16,16 0-2 15,23 3-1-15,21-2 1 16,22-8-2-16,25-9-1 16,23-8-2-16,13-11 0 15,17-4-2-15,7-11-1 16,7-1-2-16,-4-21-8 0,4 3-22 15,-16-8 1 1,-5-1-2-16,-20-10 2 0</inkml:trace>
  <inkml:trace contextRef="#ctx0" brushRef="#br1" timeOffset="97786.5931">18802 7984 77 0,'-22'-10'40'0,"-10"-3"-2"16,5 11 2-16,-7-1-17 16,5 9-18-16,-3 6-1 15,-1 12 1-15,3 4-2 16,2 4-2-16,2 4 2 15,6 0-2-15,7-1 0 16,12-3 0-16,10-6 0 16,13-11-2-16,7-7 1 15,10-7 0-15,7-9-1 0,3-7 1 16,2-8-1-16,-1-8 1 15,-4-1 0-15,-6-5 0 16,-5 3-1-16,-10 3 2 16,-6 6-1-16,-6 3 0 15,-9 8 0-15,-4 14 1 16,0 0-1-16,-12 20 1 15,7 2-2-15,4 2-1 16,3 5 0-16,6-4-2 16,14 2-2-16,1-14-5 15,25 4-10-15,-8-29-20 16,20-4 3-16,-5-14-1 15,11-8 2-15</inkml:trace>
  <inkml:trace contextRef="#ctx0" brushRef="#br1" timeOffset="97974.6038">19565 7470 90 0,'-11'-3'37'0,"-11"20"0"16,1 28 1-16,-16 10-28 16,11 19-4-16,-6 8-3 15,5 7 0-15,5 2-2 16,4-5-3-16,8-6-2 15,2-22-12-15,12-4-23 16,-3-20 0-16,12-13 0 16,-13-21-1-16</inkml:trace>
  <inkml:trace contextRef="#ctx0" brushRef="#br1" timeOffset="98126.6124">19252 7825 106 0,'-11'-11'39'15,"11"11"0"-15,0 0-1 16,21 5-36-16,9 0-7 15,27 9-24-15,3-8-10 16,16 6 2-16,1-5-3 16</inkml:trace>
  <inkml:trace contextRef="#ctx0" brushRef="#br1" timeOffset="98275.621">19953 8248 101 0,'-38'45'39'0,"8"-2"-1"0,0-5-6 16,8-17-66-16,10 1-4 15,12-22-1-15,-1 11-1 16</inkml:trace>
  <inkml:trace contextRef="#ctx0" brushRef="#br1" timeOffset="98883.6558">20808 7343 71 0,'12'-17'38'16,"-2"7"-2"-16,-9-1 2 16,-1 11-20-16,0 0-13 15,-2 15 0-15,-7 7-1 16,1 16 0-16,-12 11-1 15,3 12 0-15,-4 7-2 16,-1 4 1-16,2 2-2 0,3-5 0 16,5-4-3-16,4-17-3 15,18 0-20-15,-4-29-14 16,13-10 2-16,-1-17-2 15,5-9 2-15</inkml:trace>
  <inkml:trace contextRef="#ctx0" brushRef="#br1" timeOffset="99093.6678">20642 7346 108 0,'-40'-30'41'0,"12"19"1"16,4-5-1-16,24 16-35 15,4-11-3-15,29 4 0 16,20-5-1-16,14 2-1 0,20 4-3 15,4-2-1-15,8 14-4 16,-10-14-21-16,5 24-13 16,-21-2 0-16,-3 12-1 15,-23-1 1-15</inkml:trace>
  <inkml:trace contextRef="#ctx0" brushRef="#br1" timeOffset="99409.6859">21325 7890 115 0,'-23'2'42'0,"23"-2"1"16,-24-14-4-16,27 2-40 16,-3 12-4-16,3-30-31 15,17 17-4-15,3-4-1 16,11 5-1-16</inkml:trace>
  <inkml:trace contextRef="#ctx0" brushRef="#br1" timeOffset="100078.7242">21942 7551 108 0,'-6'-12'40'0,"-5"0"1"15,11 12-5-15,-15 8-33 16,8 6 0-16,-1 6 0 16,1 13-1-16,-1 5-1 15,0 9 0-15,-2 2 0 0,3 3-1 16,-1-4 0-16,2-2 1 15,-1-10-1-15,3-7 0 16,2-11 1-16,2-18-1 16,0 0 0-16,9-15 0 15,1-13 0-15,4-12 0 16,5-8-1-16,0-15 1 15,2-6 0-15,4-8-1 16,2-4 2-16,-1 0-1 16,4 5 1-16,-3 9-1 15,2 12 1-15,3 11 0 16,-4 16 0-16,3 13 0 15,-1 16 0-15,-3 12-1 16,2 6 1-16,-1 1-2 0,-2 7 0 16,-3 1-1-16,-4 2 1 15,-7-2 0-15,-10 4-1 16,-9-7 0-16,-13 0 1 15,-10 1 0-15,-9-2 1 16,-11-1 0-16,-3-1 1 16,-3-3 0-16,6 1 0 15,5 1 0-15,13-2 0 16,10 1 0-16,16 1 0 15,15 0 0-15,14 2-1 16,14-3 1-16,7 5 0 16,5-1-1-16,0 0 0 15,-2-1 0-15,-4 4-3 16,-9-7 0-16,-7 9-6 0,-15-17-16 15,8 11-16-15,-13-13 1 16,6 3-2-16,-13-13 1 16</inkml:trace>
  <inkml:trace contextRef="#ctx0" brushRef="#br1" timeOffset="100431.7444">22517 7719 108 0,'0'0'40'16,"0"0"0"-16,6 14-4 15,17-9-33-15,10-1-1 16,9 0-1-16,6-3 1 16,-3-5-1-16,1-3-1 15,-5-5 1-15,-8-4-1 0,-11-4 0 16,-13-3 0-16,-10-2 0 15,-8 0 1-15,-7 0 0 16,-7 7 0-16,-9 7 0 16,-2 10 0-16,-5 11 1 15,-3 13 0-15,3 13-1 16,3 5 1-16,10 7-1 15,8 2 0-15,18-2-2 16,14-6-1-16,20-7-2 16,16-13-3-16,24 6-14 15,-5-26-17-15,23-1-3 16,-3-14 0-16,8-6 0 15</inkml:trace>
  <inkml:trace contextRef="#ctx0" brushRef="#br1" timeOffset="100629.7557">23504 7604 104 0,'-32'19'42'15,"-17"9"0"-15,-7 16-1 16,-12 6-31-16,2 7-6 16,2 3-3-16,7-3-1 15,10-1-1-15,8-9-3 16,17-3-4-16,3-23-17 15,21 2-17-15,-2-23 1 16,12-2 0-16,-3-24 0 16</inkml:trace>
  <inkml:trace contextRef="#ctx0" brushRef="#br1" timeOffset="100791.765">23084 7667 121 0,'0'0'43'16,"13"4"0"-16,-13-4-2 15,28 30-38-15,0-5-2 16,13-2-2-16,10 6-3 15,3-11-7-15,19 16-19 16,-12-15-12-16,10 7 0 16,-9-10-2-16,9 2 2 15</inkml:trace>
  <inkml:trace contextRef="#ctx0" brushRef="#br1" timeOffset="100934.7731">24018 8093 108 0,'-45'51'41'0,"-8"6"0"16,-12-4-5-16,2-2-58 15,13 4-18-15,2-11-1 16,14-1-2-16,2-14 1 16</inkml:trace>
  <inkml:trace contextRef="#ctx0" brushRef="#br2" timeOffset="187751.7388">11213 9005 49 0,'9'-17'34'15,"-4"3"1"-15,-5 14-2 16,-6-11-14-16,6 11-13 15,-14 25-1-15,5 1 1 0,-5 1-2 16,3 10-1-16,-5 2-1 16,6 5-1-16,-3-3 0 15,5-1 0-15,1-5-1 16,6-6 0-16,1-7 0 15,1-11 0-15,-1-11 0 16,9-12 0-16,0-11 0 16,0-9 0-16,-3-9 1 15,-2-4 0-15,1-7-1 16,-3 0 0-16,-1-2 1 15,1 8 0-15,-2 3-2 16,0 10 2-16,0 6-2 16,0 15 2-16,0 12 0 15,0 0 0-15,13 19 0 0,-8 2 0 16,4 3 1-16,8 1-1 15,0-1 1-15,11-6-1 16,9-10 0-16,9-6-1 16,9-9 1-16,4-6 0 15,1-13-2-15,0 0 1 16,-7-2 0-16,-5 3 1 15,-12 4-2-15,-16 14 1 16,-20 7 1-16,0 23-1 16,-20 11 2-16,-6 10-2 15,-4 7 2-15,0 8-3 16,5 2 2-16,7-5-2 15,11-5-3-15,11-11-1 16,19-3-7-16,6-21-26 0,16-1 1 16,-2-18-3-16,9 0 3 15</inkml:trace>
  <inkml:trace contextRef="#ctx0" brushRef="#br2" timeOffset="188095.7585">11899 9177 91 0,'-11'7'37'15,"11"-7"0"-15,19-4-4 16,10 4-29-16,8-3-1 16,15 0 0-16,3-1 0 15,5 0-2-15,-2-4 1 16,-5 5-2-16,-8-5 1 15,-11 2 0-15,-17-1-1 0,-17 7-1 16,-11-11 1-16,-14 4-1 16,-7 1 1-16,-9-1-1 15,-5 6 0-15,-2 2 0 16,2 5 1-16,4 5 0 15,8 8 0-15,8 7 0 16,9 4 0-16,12 4 0 16,17 0-3-16,6-6-2 15,22 4-24-15,2-16-8 16,14-1 0-16,-1-16-2 15</inkml:trace>
  <inkml:trace contextRef="#ctx0" brushRef="#br2" timeOffset="188462.7795">12593 9098 86 0,'-25'8'38'0,"-9"3"1"16,2 12 0-16,-6-1-33 15,8 5-1-15,2-1-1 16,13 4-1-16,6-4-1 15,8 0 0-15,12-8-1 16,12-6 0-16,10-9-1 16,6-9 0-16,5-9 0 15,1-7 0-15,3-5 0 16,-5-3 0-16,-4-1 0 15,-9-2-1-15,-8 7 1 16,-8 2 0-16,-6 7 0 0,-8 17 0 16,0 0 0-16,-14 0 0 15,4 18 0-15,-2 6 0 16,4 5-1-16,4 3 1 15,5-1-2-15,9-8 0 16,17-5-3-16,7-20-4 16,22-4-29-16,1-24 0 15,14-4 0-15,-4-18-1 16</inkml:trace>
  <inkml:trace contextRef="#ctx0" brushRef="#br2" timeOffset="188645.7899">13378 8729 72 0,'0'0'38'16,"-30"26"1"-16,10 15 0 0,-12 12-25 15,5 13-9-15,-1 7-1 16,5 4-2-16,6 2-1 16,5-7-6-16,17-3-21 15,-3-22-13-15,14-10 2 16,1-23-3-16,4-12 2 15</inkml:trace>
  <inkml:trace contextRef="#ctx0" brushRef="#br2" timeOffset="188795.7985">13224 8970 106 0,'-6'-16'40'0,"-6"1"1"16,12 15-2-16,9 0-36 0,9 1-2 16,11 4-4-16,5-7-5 15,24 11-30-15,2-13-1 16,22 7-1-16,3-7-1 15</inkml:trace>
  <inkml:trace contextRef="#ctx0" brushRef="#br2" timeOffset="189388.8323">14447 9294 66 0,'-24'4'37'15,"4"-4"0"-15,-13-15 1 16,6 7-24-16,-17-20-5 15,6 2-3-15,-6-14-2 16,7-5-2-16,0-10 0 16,7-7-1-16,5-3-3 15,8-5 2-15,11-3-2 0,7 3 2 16,8 2-1-16,10 8 1 15,4 10-1-15,5 8 1 16,0 12 1-16,1 12-1 16,-5 14 1-16,-1 14-1 15,-9 15 1-15,-9 11-1 16,-8 13 1-16,-12 12 0 15,-7 6 0-15,-9 8 0 16,-7 4 0-16,-4 2 0 16,-2-3 1-16,2-4-1 15,8-8-1-15,8-11 0 16,15-13 1-16,16-17 0 15,23-23-1-15,24-17-1 16,32-12-3-16,3-23-32 0,26 2-2 16,-4-13 0-16,1 6-3 15</inkml:trace>
  <inkml:trace contextRef="#ctx0" brushRef="#br2" timeOffset="190168.877">11175 9804 96 0,'2'-17'36'16,"-2"17"0"-16,8-15-5 15,-8 15-29-15,8 24 1 16,-6 5-1-16,-4 10 1 16,1 12 0-16,-7 6-1 15,3 3 1-15,-4 3-2 16,3-6 0-16,-1-9 0 15,6-7 0-15,1-14 0 16,5-11 1-16,-5-16-1 16,10-5 0-16,-2-13 0 15,-2-9 0-15,-2-9 0 16,-2-5 0-16,3-10-1 15,-4-8 0-15,2-3 1 0,1-2-2 16,5 1 2-16,1 4-2 16,8 4 1-16,4 6-2 15,8 10 1-15,4 11 0 16,3 11 0-16,1 13 0 15,-6 8 1-15,-3 9 0 16,-6 9 0-16,-12 9 1 16,-13 8 0-16,-15 5-1 15,-8 6 1-15,-9-4 0 16,-5-1-2-16,-2-5-1 15,4-6-1-15,5-17-2 16,17-2-13-16,5-31-20 16,24-8 0-16,7-20-2 15,22-6 1-15</inkml:trace>
  <inkml:trace contextRef="#ctx0" brushRef="#br2" timeOffset="190365.8883">11803 9489 90 0,'-11'22'39'16,"-1"13"2"-16,-13 1-3 15,2 10-33-15,-1 9-2 16,-1 8-1-16,3 7 0 16,4 2-1-16,4 3-5 15,1-10-7-15,19 4-27 16,0-17-2-16,13-8 2 15,8-19-3-15</inkml:trace>
  <inkml:trace contextRef="#ctx0" brushRef="#br2" timeOffset="190766.9112">12120 9899 85 0,'-15'-3'38'16,"-14"0"0"-16,1 12 1 15,-10 3-30-15,6 10-4 16,-4 2-1-16,4 8 0 15,2 1-1-15,7 3 0 16,6 0-1-16,6-1-1 16,9-7 1-16,9-6-1 15,9-9 0-15,12-8-1 16,3-10 1-16,9-9-1 15,1-8 0-15,2-8 0 0,0-5 0 16,-5-4-1-16,-4 5 1 16,-10-2-1-16,-6 10 1 15,-7 3-1-15,-5 10 1 16,-6 13-1-16,-9 10 1 15,-3 11-1-15,1 5 1 16,-2 8-1-16,2 2-1 16,3-1-1-16,12 2-2 15,-2-14-2-15,21 7-11 16,-4-23-21-16,15 1 1 15,-1-16-1-15,7 0 2 16</inkml:trace>
  <inkml:trace contextRef="#ctx0" brushRef="#br2" timeOffset="191133.9322">12516 9985 78 0,'-1'-11'37'0,"1"11"0"16,0 0 1-16,-6 12-27 16,-5 0-4-16,4 13-2 15,-5 1-2-15,3 7 0 16,-2-1 0-16,6 1-1 15,-3-6 0-15,4 0-1 16,4-11 1-16,0-16 0 16,17 3-1-16,1-15 0 15,2-11 1-15,4-9-1 16,4-3 0-16,-2-2-1 15,1-1 1-15,-6 4-1 0,-1 7 0 16,-8 7 0-16,-12 20 0 16,14-10-1-16,-14 10 1 15,2 23 0-15,-2-1 0 16,2 1 0-16,0 2 0 15,6-1 0-15,4-1-1 16,5-7-1-16,7-2-1 16,2-8-3-16,11 3-8 15,-9-20-23-15,17 3-2 16,-9-19-1-16,7 0 0 15</inkml:trace>
  <inkml:trace contextRef="#ctx0" brushRef="#br2" timeOffset="191325.9432">13222 9610 78 0,'-13'48'39'16,"-10"5"-2"-16,5 14 2 15,-2-7-32-15,7 9-3 16,4-4-3-16,3-3-1 15,7-4-6-15,-1-18-30 16,12-6 0-16,-3-15-1 16,2-12-1-16</inkml:trace>
  <inkml:trace contextRef="#ctx0" brushRef="#br2" timeOffset="191762.9682">13107 9778 95 0,'0'0'38'0,"-15"-17"0"16,15 17 0-16,19 8-35 15,15-5-1-15,14-3-2 16,14 0 1-16,11-5-1 16,11-1 0-16,3-1 0 15,-4-2 0-15,-7 2 1 16,-14 2 0-16,-15 0 0 15,-15 1 2-15,-21 4-1 16,-11 0 1-16,-28 10-1 16,-2 1 1-16,-11 1 0 15,0 4-1-15,0 2 0 16,6 3-1-16,9-1-1 0,10-2 0 15,16-3 0-15,16-4 0 16,13-2 0-16,8-6-1 16,5 1 1-16,1-1 0 15,-4 1 0-15,-5 1 1 16,-9 9 0-16,-12 4-1 15,-11 3 1-15,-9 7 0 16,-5 3-1-16,-8 2 0 16,-1 1-2-16,0-5-1 15,8 4-7-15,-9-14-28 16,21-1-2-16,1-18-1 15,14 8-2-15</inkml:trace>
  <inkml:trace contextRef="#ctx0" brushRef="#br2" timeOffset="191918.9771">14234 10203 99 0,'-31'36'37'15,"-4"-5"-19"-15,3 1-19 16,5-16-30-16,9 7-11 15,0-10 1-15</inkml:trace>
  <inkml:trace contextRef="#ctx0" brushRef="#br2" timeOffset="198441.3499">18128 8797 80 0,'0'0'35'15,"0"0"-1"-15,-4 29 0 16,-14 1-29-16,5 12 0 16,-6 5-1-16,11 12 0 15,-3 2 0-15,6 3 0 16,0 0-1-16,10-4-1 0,0-5 0 15,4-8-1-15,1-8 0 16,0-11 0-16,-3-11-1 16,-7-17 1-16,13-5 0 15,-7-14 0-15,-5-13 0 16,4-7 0-16,-2-11 0 15,0-7-1-15,0-6 1 16,7-3-1-16,0-1 0 16,4 4 0-16,2 5-1 15,4 7 1-15,4 7-1 16,3 11 1-16,3 8-1 15,-1 9 1-15,0 10-1 16,-1 8 1-16,-6 6 1 0,-2 8 0 16,-7 6 0-16,-7 4-1 15,-8 8 1-15,-11 5-2 16,-11 7 2-16,-11 4-3 15,-8 2-1-15,-7-6-1 16,4 6-4-16,-9-19-23 16,17 4-6-16,5-15 0 15,23-5-1-15</inkml:trace>
  <inkml:trace contextRef="#ctx0" brushRef="#br2" timeOffset="198637.3613">18541 9075 92 0,'14'16'36'0,"-14"11"0"15,-8 12 2-15,-16 4-34 16,6 3 0-16,-3-1-2 16,4-2 1-16,1-8-3 15,4-6-1-15,15-8-7 16,-3-21-27-16,24-12-1 15,0-19-1-15,9-2-1 16</inkml:trace>
  <inkml:trace contextRef="#ctx0" brushRef="#br2" timeOffset="198765.3687">18565 8837 96 0,'-29'-10'33'0,"9"11"-4"16,-1 9-24-16,24 4-38 0,7-1-1 15,14 6-2-15</inkml:trace>
  <inkml:trace contextRef="#ctx0" brushRef="#br2" timeOffset="199269.3976">19127 9126 101 0,'-24'3'37'16,"-12"-7"2"-16,6 8-1 15,-7-4-34-15,3 9 1 16,2 1-2-16,5 11 1 15,4 3-2-15,9 5 0 16,6 0-1-16,13-2 0 0,10-6 0 16,7-4-1-16,8-7 1 15,6-13-1-15,3-12 0 16,-1-4 0-16,3-4 0 15,-2-6-1-15,-3 3 1 16,-7 3-1-16,-3 7 1 16,-7 8-1-16,-5 15-1 15,-6 13 1-15,-7 12 0 16,-10 14 0-16,-1 15 0 15,-9 11 1-15,-5 7 0 16,-3 7 1-16,-4-1-1 16,0-1 2-16,-1-10-1 15,4-8 2-15,-1-18-1 16,3-12 0-16,3-21 0 0,4-15 0 15,7-21-1-15,6-15 0 16,6-13 0-16,4-14-2 16,10-4 0-16,1-3-1 15,11 6-2-15,1 1-2 16,8 22-6-16,-8-3-27 15,17 16-1-15,-6 4 0 16,10 14 0-16</inkml:trace>
  <inkml:trace contextRef="#ctx0" brushRef="#br2" timeOffset="199411.4057">19631 9496 110 0,'-17'43'39'0,"-3"9"1"0,-12-8-4 15,6-4-38-15,9 6-33 16,-3-11-1-16,12-4-3 15,2-12-1-15</inkml:trace>
  <inkml:trace contextRef="#ctx0" brushRef="#br2" timeOffset="202471.5807">20141 8923 73 0,'3'-11'36'16,"-4"0"0"-16,1 11-1 16,0 0-19-16,0 0-14 15,-4 12 0-15,6 10 0 16,-3 10-1-16,1 12 1 15,-3 11-2-15,-1 8 0 16,-1 8-3-16,-4-7-5 16,10 4-26-16,-6-13-1 15,9-12 0-15,1-19-2 16</inkml:trace>
  <inkml:trace contextRef="#ctx0" brushRef="#br2" timeOffset="202655.5912">20203 9148 98 0,'-25'-4'36'15,"8"7"2"-15,-2-6-5 16,19 3-30-16,0 0-1 16,0 0-1-16,34 7-5 15,-2-20-12-15,18 1-20 16,2-9 0-16,9 0-1 15,-3-7 0-15</inkml:trace>
  <inkml:trace contextRef="#ctx0" brushRef="#br2" timeOffset="202839.6018">20653 8737 89 0,'-20'36'36'16,"-9"10"0"-16,3 14-2 15,0 9-31-15,1 6-3 16,5 5-2-16,1-11-11 15,17 3-22-15,2-16 1 16,16-5-2-16,7-18 1 16</inkml:trace>
  <inkml:trace contextRef="#ctx0" brushRef="#br2" timeOffset="203190.6218">20876 9050 96 0,'-23'17'37'0,"-8"5"1"15,4 15-2-15,4-5-32 16,5 10 0-16,4-5-1 16,11-2 0-16,7-7-1 15,11-2-1-15,9-15 0 16,12-10 0-16,6-12 0 15,5-9-1-15,2-6 0 16,-5-3 0-16,-2-5 1 16,-9 5-1-16,-9 2 0 15,-11 5 0-15,-8 9 0 16,-5 13 1-16,-17-2-1 0,1 12 0 15,-1 10 0-15,1 4-1 16,4 6 0-16,4-1-2 16,10 5-4-16,1-15-24 15,21 6-6-15,0-14-1 16,14-2-1-16</inkml:trace>
  <inkml:trace contextRef="#ctx0" brushRef="#br2" timeOffset="203673.6495">21402 9156 95 0,'-16'15'36'0,"-8"3"0"16,8 9 1-16,-2-2-33 15,7 8-1-15,0-5 0 16,7 1 0-16,2-8-1 15,6-5 0-15,-4-16-1 16,20 4 0-16,-4-19-1 16,5-6 0-16,0-9 1 15,-1-4-1-15,0-1 0 16,-3 0 0-16,-4 3 0 15,-5 5 1-15,-2 8-1 16,-6 6 0-16,0 13 0 16,0 0-1-16,-11 10 1 15,8 7 1-15,3 1-1 16,4 4 0-16,3 0 0 15,5-5 0-15,9-4 1 0,4-6-1 16,8-7 1-16,3-6-1 16,-1-6 0-16,3-5 1 15,-1 0-1-15,-7-2 1 16,-3 3-1-16,-7 4-1 15,-7 6 0-15,-13 6 0 16,0 0-1-16,0 0 0 16,2 24-2-16,-8-6 0 15,6 11-5-15,-9-10-16 16,13 11-12-16,1-7 0 15,8 1 0-15,2-12 1 16</inkml:trace>
  <inkml:trace contextRef="#ctx0" brushRef="#br2" timeOffset="204063.6718">22060 9099 97 0,'-24'7'38'0,"-10"3"1"16,4 14 0-16,-10-1-32 15,12 14-1-15,-2 0-2 16,9 3-1-16,6-2-1 16,9-1 0-16,12-7-2 15,7-8 1-15,10-12-1 16,7-12 0-16,7-12-1 15,2-10 0-15,2-10 0 0,-5-6 0 16,-3-3 0-16,-7-2 0 16,-7 5 0-16,-8 3 1 15,-5 7 0-15,-7 8 0 16,1 22 0-16,-16-8 0 15,2 17 1-15,1 10-1 16,2 6 0-16,2 4-1 16,6 7-3-16,2-6 0 15,11 6-4-15,-3-18-13 16,21 5-18-16,-2-14 1 15,10 3 0-15,-1-14 1 16</inkml:trace>
  <inkml:trace contextRef="#ctx0" brushRef="#br2" timeOffset="204378.6898">22411 9214 91 0,'0'0'37'0,"-27"15"-1"16,14 7 3-16,-9-5-32 16,10 11-1-16,-2-3-1 15,7 5-2-15,3-7 0 16,5-3 0-16,-1-20-1 15,21 9 0-15,-4-22-1 16,7-9 0-16,4-12 1 16,1-7-1-16,-1-3 0 15,0-3 0-15,-4 1 0 16,-2 4-1-16,-6 9 1 15,-5 11-1-15,-11 22 1 16,0 0-1-16,0 12 0 0,-6 16-1 16,0 11-1-16,0 2 0 15,11 4-4-15,1-8-4 16,24 2-27-16,-5-15-4 15,21-5 2-15,5-19-2 16</inkml:trace>
  <inkml:trace contextRef="#ctx0" brushRef="#br2" timeOffset="204522.698">23037 9304 119 0,'-21'47'41'16,"-10"-1"-1"-16,5 14-7 15,4-2-38-15,-10-10-31 16,18 7-3-16,-3-13 0 15,8 1-2-15</inkml:trace>
  <inkml:trace contextRef="#ctx0" brushRef="#br2" timeOffset="210291.028">23410 8990 89 0,'0'0'37'0,"0"0"-1"15,0 0-2-15,-5 32-30 16,2 5-2-16,5 10 1 15,-3 9-1-15,1 8-1 0,-2 2 0 16,-1-1-1-16,4-3-1 16,-1-13-3-16,9 0-10 15,-8-24-21-15,10-9 0 16,-11-16-3-16,26-11 2 15</inkml:trace>
  <inkml:trace contextRef="#ctx0" brushRef="#br2" timeOffset="210599.0456">23445 8986 81 0,'-21'-31'38'16,"7"13"-2"-16,6 3 1 16,8 15-28-16,26-12-3 15,13 11-2-15,8-5-1 0,16 5 0 16,4 0-2-16,8 6 1 15,-3 5-1-15,-9 6 0 16,-12 12 0-16,-18 8-1 16,-19 11 0-16,-21 9 1 15,-20 8 0-15,-20 6 1 16,-17 3 0-16,-5 2 0 15,-5-9 0-15,1-10 0 16,8-6-2-16,11-19-1 16,21-10-4-16,12-30-14 15,31-3-20-15,10-19-2 16,25-4 1-16,4-12-1 15</inkml:trace>
  <inkml:trace contextRef="#ctx0" brushRef="#br2" timeOffset="210930.0643">24063 9183 95 0,'-18'1'39'16,"4"9"1"-16,-9-11-4 16,4 12-29-16,-3 0-1 15,4 6-2-15,-4 4 0 16,3 7-2-16,2 4 1 15,4 5-2-15,2 0 0 16,9 0 1-16,9-6 0 16,8-1-1-16,6-11-1 15,7-7 1-15,3-10-1 16,0-8 0-16,2-10-1 0,-5-6 0 15,-4-7 0-15,-7-2 0 16,-5-3 0-16,-9-4-2 16,-4 3 0-16,-5 3 0 15,2 8-3-15,-8-3-5 16,12 27-25-16,-1-14-4 15,1 14 1-15,17 17-1 16</inkml:trace>
  <inkml:trace contextRef="#ctx0" brushRef="#br2" timeOffset="211426.0929">24515 9282 89 0,'-14'-30'37'15,"-1"7"2"-15,-17-2 0 16,3 14-30-16,-11 2-2 15,0 16-2-15,-5 6 0 16,3 14-2-16,4 5 0 16,6 4-1-16,13 2 0 15,12-3-1-15,13-5-1 16,13-8 1-16,11-10-1 15,11-9 0-15,6-12 0 16,2-6 1-16,0-10-1 16,-3-6 0-16,-4-4 0 15,-9 0 0-15,-5 0 1 16,-7 5-2-16,-6 7 1 15,-7 9-1-15,-8 14 1 0,-1 13-1 16,-7 18 1-16,-7 17 1 16,-5 18-1-16,-3 14 2 15,-6 12-1-15,-3 8 0 16,-3 3 0-16,-1-2 1 15,-2-8-1-15,-4-10 0 16,-1-15 0-16,-4-14 0 16,-1-20 1-16,2-16-2 15,-2-21 0-15,5-15 0 16,4-17 0-16,8-20-4 15,17-4-10-15,5-31-15 16,28 11-13-16,8-11-1 16,23 13 0-16,8-3-1 15</inkml:trace>
  <inkml:trace contextRef="#ctx0" brushRef="#br2" timeOffset="217127.419">18247 9816 65 0,'-2'-22'34'15,"-8"6"0"-15,-16-3-3 16,0 16-14-16,-17-5-8 15,0 18-2-15,-10 4 0 16,2 13 0-16,-4 7-1 16,7 13-1-16,3 5-2 15,11 10 0-15,9 1-1 16,12-1-2-16,14-4-2 15,12-9 0-15,16-7-4 16,7-26-10-16,21-4-22 16,4-17 0-16,12-8 0 0,-1-19 0 15</inkml:trace>
  <inkml:trace contextRef="#ctx0" brushRef="#br2" timeOffset="217532.4421">18509 9733 95 0,'-25'15'36'0,"5"16"1"16,-8 1 0-16,3 16-32 16,-4 3-1-16,5 10 0 15,-5 3 0-15,5 5-2 16,1-6-1-16,4-2 1 15,5-9-2-15,8-6 1 16,6-12-1-16,7-11 0 0,8-10-1 16,6-16 2-16,8-9 1 15,4-8-2-15,3-6 2 16,-3-3-2-16,-2 1 1 15,-2 0-1-15,-4 5 2 16,-8 6-2-16,-3 8 0 16,-14 9 0-16,8 11 0 15,-8 7 0-15,-5 6-1 16,1 5 0-16,0 6-2 15,2-1 0-15,3 3-2 16,-1-8-1-16,12-2-4 16,-12-27-7-16,35 20-21 15,-12-28 1-15,11-1-1 16,-1-16 1-16</inkml:trace>
  <inkml:trace contextRef="#ctx0" brushRef="#br2" timeOffset="217713.4525">18824 10222 72 0,'-1'-26'37'0,"-1"16"0"15,-13 3-1-15,7 22-23 16,-17 1-7-16,7 15 0 15,-4 4-3-15,5 6 0 16,3 0-3-16,5 0 0 16,9-3-2-16,5-11 0 15,8-4-5-15,1-23-14 16,15-1-16-16,-1-18 1 15,6-6 1-15,-7-17-3 16</inkml:trace>
  <inkml:trace contextRef="#ctx0" brushRef="#br2" timeOffset="217841.4598">18768 9925 87 0,'-29'-22'34'0,"0"8"-1"16,15 16-1-16,13 11-43 16,10 1-21-16,16 2-1 15,10 2-2-15,16-2 1 16</inkml:trace>
  <inkml:trace contextRef="#ctx0" brushRef="#br2" timeOffset="218073.4731">19377 10157 91 0,'-20'16'38'0,"-12"-6"1"0,1 12 0 16,-5 1-27-16,8 5-6 15,2-1-2-15,8 4 0 16,6-2-2-16,13-1-1 15,13-5-1-15,9-10 0 16,15-6-3-16,8-15-7 16,20-1-20-16,-6-21-12 15,14-4 5-15,-9-16-4 16</inkml:trace>
  <inkml:trace contextRef="#ctx0" brushRef="#br2" timeOffset="218268.4842">19819 9766 98 0,'-16'21'39'0,"-9"11"0"15,3 18 0-15,-6 6-29 16,8 10-5-16,2 3-3 16,6 3 0-16,3-3-2 15,4-4-1-15,9-5-3 16,3-17-6-16,14 1-28 15,-2-24-1-15,11-7-1 16,-5-17 0-16</inkml:trace>
  <inkml:trace contextRef="#ctx0" brushRef="#br2" timeOffset="218524.4989">19968 10014 108 0,'-24'13'40'15,"-14"5"0"-15,1 17 0 16,-2-3-34-16,7 5-2 15,2-1 0-15,10-5-1 16,9-4-1-16,12-7-1 16,10-7 1-16,11-8-3 15,8-3 1-15,9-6 0 16,4-3-2-16,-2-3-1 15,3 2-2-15,-3-8-5 16,9 9-25-16,-17-8-5 16,8 8 1-16,-12-8-3 15</inkml:trace>
  <inkml:trace contextRef="#ctx0" brushRef="#br2" timeOffset="218884.5195">20159 10205 100 0,'-17'10'38'16,"8"5"2"-16,9-15-3 15,6 18-31-15,7-19-2 16,13 0 0-16,4-5-1 16,4-1-1-16,3-4 0 15,1-4-1-15,-4-3 1 16,-5 0-1-16,-9-1-1 15,-3-3 1-15,-13 3-1 16,-8 0 1-16,-10 4-1 16,-9 6 0-16,-6 8 1 15,-3 7-1-15,-2 10 1 0,-2 8-1 16,1 8 1-16,6 5 0 15,6 3-2-15,8-2 2 16,11-5-2-16,12-6 0 16,12-8-3-16,12-13 0 15,16-5-4-15,-4-22-15 16,21 4-14-16,-8-16-3 15,7 1 3-15,-9-7-3 16</inkml:trace>
  <inkml:trace contextRef="#ctx0" brushRef="#br2" timeOffset="219192.5371">20676 10088 105 0,'-16'25'39'15,"-15"0"0"-15,4 18 0 16,-11-5-33-16,12 8 1 0,2-4-4 16,9-4 0-16,7-8-2 15,9-12 1-15,12-12-2 16,11-13-1-16,8-14 3 15,5-10-1-15,5-10 1 16,2-8-1-16,0-5 1 16,-2 3-2-16,-7 5 2 15,-8 7 0-15,-5 10-2 16,-6 14 0-16,-16 15 0 15,9 9 0-15,-13 16 0 16,-3 6 0-16,-1 8-2 16,0-2-4-16,8 8-2 15,-2-19-12-15,23 12-9 16,-9-24-14-16,22 4 4 0,-5-18-5 15,17-3 6-15</inkml:trace>
  <inkml:trace contextRef="#ctx0" brushRef="#br2" timeOffset="219321.5445">21222 10230 98 0,'0'0'38'0,"-21"38"6"15,-7-8-7-15,0 12-16 16,-1 7-22-16,-1-7-8 16,10 14-31-16,-4-9 0 15,11 3-1-15,6-15-1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1:07:38.63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4497 13439 46 0,'0'0'37'0,"11"-13"0"16,-11 2 0-16,0 11-22 16,0 0-10-16,0-11-1 15,0 11-1-15,6 24 1 16,-1 11-1-16,3 16 0 15,-4 16-2-15,3 12 1 16,-3 12-2-16,0 10-1 16,-2-2 1-16,-1-5-1 0,1-11-2 15,2-17-2-15,7-11-4 16,-7-22-29-16,19-16 0 15,-1-23-1-15,8-8-1 16</inkml:trace>
  <inkml:trace contextRef="#ctx0" brushRef="#br0" timeOffset="239.0134">4164 13468 72 0,'-32'5'39'0,"6"-1"0"15,18 6 0-15,8-10-35 0,13 7-2 16,25-9 0-16,15-4-1 16,15-3 0-16,14-4-1 15,14-1-2-15,6-4-3 16,8 7-4-16,-6-5-28 15,2 12-2-15,-17 3 0 16,-8 11-1-16</inkml:trace>
  <inkml:trace contextRef="#ctx0" brushRef="#br0" timeOffset="601.0344">5087 13875 65 0,'-15'15'38'15,"6"12"1"-15,-9 3 0 16,5 16-35-16,-8 6-1 16,5 9-1-16,1 3 1 15,5 4-2-15,8-8 0 16,9-4 0-16,14-19 0 15,11-14 0-15,18-20-1 16,12-19 1-16,7-17 0 16,4-13-1-16,-2-10 2 15,-8-12-1-15,-13 0-1 16,-20 1 1-16,-27 7-2 15,-27 8 0-15,-18 14 0 0,-20 14 0 16,-8 15-2-16,-10 11-2 16,14 22-14-16,0-6-20 15,28 15 0-15,16-9-1 16,25 6 0-16</inkml:trace>
  <inkml:trace contextRef="#ctx0" brushRef="#br0" timeOffset="1158.0662">6920 13885 58 0,'-24'-11'39'0,"-3"8"0"16,-12-3-1-16,-2 16-31 16,-9 0-1-16,5 12 0 15,-5 2-3-15,6 10 1 16,5 3-2-16,10 4 0 15,6 2-2-15,13 2 0 16,12-3 0-16,12 1-1 16,16-3-1-16,10-14-4 15,23 3-5-15,-2-23-28 16,21 0 0-16,-1-20-2 15,13-2 0-15</inkml:trace>
  <inkml:trace contextRef="#ctx0" brushRef="#br0" timeOffset="1559.0891">7374 13947 64 0,'-20'6'40'0,"-7"1"-2"16,2 15 2-16,-3 8-35 15,10 1-2-15,-2 0 1 16,9 7-1-16,1-1-1 15,14 0-1-15,5-7 1 16,11-8-1-16,8-12 0 16,8-10-1-16,9-9 1 15,5-9-1-15,2-10 1 0,0-9 0 16,-2-1 0-16,-5-2 0 15,-5 0-1-15,-8 6 1 16,-10 4 0-16,-4 6 0 16,-10 9 0-16,-8 15-1 15,0 0 1-15,-4 15-1 16,-2 11 0-16,-2 6-1 15,3 8 1-15,3 0-2 16,3 3 0-16,6-8-1 16,11-5-2-16,7-20-4 15,22-2-17-15,-5-30-13 16,18-8 0-16,-2-20-2 15,9-6 3-15</inkml:trace>
  <inkml:trace contextRef="#ctx0" brushRef="#br0" timeOffset="1726.0987">8318 13428 71 0,'-15'-16'40'15,"-3"29"-1"-15,-10 12-8 16,6 34-22-16,-9 10-4 16,6 19-1-16,3 5-2 15,4 4-2-15,7-1 0 16,9-8-3-16,7-2-9 15,-2-24-27-15,14-10-1 16,-7-24-1-16,6-12 0 16</inkml:trace>
  <inkml:trace contextRef="#ctx0" brushRef="#br0" timeOffset="1926.1102">8032 13774 83 0,'-21'-15'43'15,"3"5"-1"-15,18 10 1 16,0 0-38-16,17 9-2 15,15-8-2-15,13-4-2 16,21 1-1-16,4-17-10 16,19 12-28-16,1-7-2 15,7 9-1-15,-4-7 0 16</inkml:trace>
  <inkml:trace contextRef="#ctx0" brushRef="#br0" timeOffset="2690.1539">4666 15067 38 0,'9'-13'36'0,"-9"0"2"15,0 13-1-15,0 0-33 0,-1 14 0 16,1 14-1-16,1 19 0 16,-3 10 0-16,2 17 1 15,-3 8-3-15,-1 8-1 16,0-2 0-16,0-2 0 15,1-12-3-15,1-17-3 16,9-10-2-16,-8-30-28 16,19-15-3-16,-4-25 2 15,11-11 1-15</inkml:trace>
  <inkml:trace contextRef="#ctx0" brushRef="#br0" timeOffset="2878.1645">4516 15049 50 0,'-46'-20'40'0,"19"18"-2"0,2 2 0 15,14 12-31-15,11-12-3 16,25 16-1-16,6-9-3 16,15-2 0-16,13 1-3 15,5-6-4-15,16 12-21 16,-8-7-10-16,7 7-1 15,-11-5 0-15</inkml:trace>
  <inkml:trace contextRef="#ctx0" brushRef="#br0" timeOffset="3193.1827">5215 15290 45 0,'-18'28'38'0,"-7"-1"2"0,8 18 0 15,-8-2-32-15,7 10-3 16,1 0 0-16,7 5-2 15,5-7 0-15,9-2-1 16,10-14 0-16,11-13-3 16,12-18 2-16,12-15-1 15,2-13 0-15,3-13 2 16,-1-8-2-16,-8-5 1 15,-8-5-1-15,-15 3 0 16,-15 7-2-16,-16 2 1 16,-12 9-3-16,-13 5-1 15,-1 16 0-15,-9-4-8 16,16 21-25-16,-6-4-1 15,19 11 0-15,5 0 0 0</inkml:trace>
  <inkml:trace contextRef="#ctx0" brushRef="#br0" timeOffset="4032.2306">6678 15484 43 0,'-19'-10'36'0,"3"9"3"16,-14-5-4-16,-1 14-28 15,-13-3-1-15,0 11 0 16,-6 2-2-16,1 9-1 16,-3 2-1-16,9 3 0 0,2-1 0 15,13 4-1-15,9-8 0 16,15 3-1-16,11-8 0 15,13-3 1-15,12-8-1 16,9-4 1-16,9-4-1 16,0-9 1-16,1-3-1 15,-4-5 0-15,-6-2 1 16,-4-4-1-16,-11-2 1 15,-8-2-1-15,-4 2 0 16,-8 0 2-16,-3 1-2 16,-2 7 2-16,-1 2-2 15,0 12 1-15,0 0-1 16,-3 23 0-16,3 14 0 0,-1 11-2 15,2 18 2-15,-1 11-1 16,-1 15 0-16,0 5 0 16,-3 2 1-16,1 1 1 15,-3-10 0-15,-1-7-1 16,-4-15 1-16,1-12 1 15,-2-21-1-15,-1-19 0 16,-1-20 0-16,3-17-1 16,2-24 0-16,4-19 1 15,5-14-1-15,5-13 0 16,4-5-1-16,6-1 1 15,5 8 0-15,-3 9 0 16,7 14-1-16,-5 10-2 16,7 17-2-16,-2 5-3 0,15 24-19 15,-10-9-11-15,17 12-4 16,-5-7 1-16</inkml:trace>
  <inkml:trace contextRef="#ctx0" brushRef="#br0" timeOffset="4409.2522">7247 15593 56 0,'0'0'41'16,"0"0"-2"-16,-24 9 1 16,16 4-34-16,-7 2-2 15,5 10-1-15,-5 3 0 16,3 8-2-16,3 2 0 15,0 5 1-15,2-1-2 16,0-1 1-16,3-6-1 0,2-6 0 16,6-10 0-16,-4-19 1 15,0 0-1-15,16-11 0 16,-7-20 1-16,1-10-1 15,0-8 1-15,0-9-1 16,-3 1 1-16,-1 0 0 16,-3 6 0-16,1 10 0 15,-4 9-1-15,1 10 2 16,1 10-3-16,-2 12 1 15,20-7-3-15,-3 7-1 16,12 5-2-16,0-12-5 16,27 15-18-16,-10-20-10 0,19 7 0 15,-5-10 0-15</inkml:trace>
  <inkml:trace contextRef="#ctx0" brushRef="#br0" timeOffset="4583.2622">7793 15431 57 0,'0'0'37'16,"-4"28"1"-16,-16-8-2 15,4 17-28-15,-12-3-3 16,5 12-3-16,-3-3 1 15,10 3-3-15,3-2 1 16,10-6-2-16,5-6 0 16,8-16-2-16,9-4-4 15,-5-28-31-15,20-4-1 16,-10-17 0-16,9-1-1 15</inkml:trace>
  <inkml:trace contextRef="#ctx0" brushRef="#br0" timeOffset="5010.2866">7795 15252 67 0,'-14'-26'40'0,"14"26"1"15,-8-14-1-15,8 14-34 16,15 11-3-16,2-2-1 16,7 1 0-16,8 4-1 15,1 0 2-15,2 4-1 16,0 5 0-16,-6 4 0 15,-6 5 0-15,-7 5 0 16,-7 4-1-16,-6 0 0 16,-10 1-1-16,0-2 1 15,-6-5-1-15,5-5-1 16,-1-9 1-16,6-7-1 0,3-14 1 15,13-8 0-15,6-9 0 16,-1-10 1-16,10-4 0 16,-3-4-1-16,4 2 1 15,-1 1 0-15,-6 4-1 16,-4 12 0-16,-6 8 1 15,-1 9-2-15,-5 11 1 16,-4 5-1-16,1 8-1 16,4 4-1-16,7 1-1 15,5 0-1-15,10 0 0 16,9-8-3-16,15 2 0 15,5-17-4-15,21 11-14 16,-10-22-12-16,17 2-2 16,-7-12 2-16</inkml:trace>
  <inkml:trace contextRef="#ctx0" brushRef="#br0" timeOffset="5393.3085">9107 15501 51 0,'-15'-6'41'16,"-14"-8"-1"-16,0 14 1 15,-13-8-30-15,12 11-4 16,-8 0 0-16,6 11-3 15,-2 5 1-15,4 8-3 16,2 4 1-16,8 6-2 16,5 1 1-16,10-4-2 15,7-7 1-15,16-12 0 16,7-14-1-16,15-15 1 15,10-16-1-15,11-14 1 16,4-12 0-16,4-12 0 0,-4-4-1 16,-4-5 1-16,-8-1 0 15,-8 4-1-15,-11 9 1 16,-11 11-1-16,-11 16 0 15,-12 18 0-15,-11 20 0 16,-6 23 0-16,-9 25 0 16,-2 14 0-16,0 11-1 15,0 6-1-15,13 4-2 16,4-10-5-16,26 10-14 15,-5-33-17-15,33-2-2 16,6-21-3-16,22-6 2 16</inkml:trace>
  <inkml:trace contextRef="#ctx0" brushRef="#br0" timeOffset="6000.3432">10731 15829 64 0,'-23'-25'41'15,"-1"1"-1"-15,-8-11 2 16,-4-3-41-16,-2-9 0 15,-2-7 1-15,-2-9-2 16,-4-6 1-16,2-5-1 16,-2-5 1-16,4-1-1 15,2 2 1-15,9 7-1 16,8 9 0-16,8 6 0 15,11 9 0-15,9 9 1 16,6 8-1-16,9 7 0 16,7 4 1-16,-3 1-1 15,4 8 1-15,1 4-1 16,-8 11 1-16,-3 8-1 15,-4 10 0-15,-6 12 1 16,-5 12-1-16,-7 14 0 0,-2 10 1 16,-6 9 0-16,-2 6 0 15,-4 7 0-15,3-4 0 16,4-3 0-16,3-7 0 15,5-11 1-15,11-11-2 16,11-17 1-16,10-20-1 16,18-14-2-16,10-19-2 15,21-4-7-15,-11-26-29 16,30 3-1-16,1-13-2 15,9 6 1-15</inkml:trace>
  <inkml:trace contextRef="#ctx0" brushRef="#br0" timeOffset="6401.3661">11781 15407 60 0,'-15'-16'42'0,"-9"-5"-2"16,6 10 2-16,-11-2-37 0,5 12-1 16,-3 2 0-16,1 11-1 15,-1 7-1-15,0 12 1 16,2 7-1-16,4 4-1 15,1 3 1-15,8 0-2 16,11-5 1-16,11-6-2 16,12-10 0-16,12-15-3 15,18-7-3-15,2-23-8 16,27 3-26-16,-6-20 0 15,13 1-1-15,-7-11 2 16</inkml:trace>
  <inkml:trace contextRef="#ctx0" brushRef="#br0" timeOffset="6735.3853">12231 15315 68 0,'-25'20'41'0,"-9"3"-1"16,8 12 1-16,-3 0-37 16,8 8-1-16,5 0 0 15,3 2-1-15,6-1 0 16,6 0-1-16,1-7 0 15,3-4 0-15,1-10 0 16,0-6-1-16,-4-17 1 16,14 1 0-16,-6-17-1 15,4-7 1-15,-2-14-1 16,3-5 1-16,-1-6-1 15,0-3 1-15,1 0-1 16,-1 6 1-16,-5 6-2 0,1 7 2 16,-1 10-2-16,1 5 0 15,3 11-2-15,1 5 0 16,9 8-4-16,-4-7-5 15,23 17-23-15,-14-13-5 16,15 13-1-16,-8-13 0 16</inkml:trace>
  <inkml:trace contextRef="#ctx0" brushRef="#br0" timeOffset="7084.4052">12568 15419 85 0,'0'0'40'0,"-11"14"2"15,-1-11-15-15,6 13-21 16,-3 0-1-16,5 10-3 0,-5 1 2 15,4 8-3-15,-2-2 1 16,4 1-2-16,3-4 1 16,5-6-2-16,5-9 1 15,3-8 0-15,9-11 0 16,4-9 0-16,4-9-1 15,1-6 2-15,1-7 0 16,-1 0 0-16,-2-1-1 16,-4 1 1-16,-9 9-1 15,-2 5 0-15,-3 10 0 16,-11 11 0-16,0 0 0 15,-3 24 0-15,-4 2-1 16,0 7-2-16,3 5 0 16,-2 0-3-16,11 6-4 0,-5-19-12 15,27 13-17-15,-6-21-3 16,20 2 0-16,2-17 1 15</inkml:trace>
  <inkml:trace contextRef="#ctx0" brushRef="#br0" timeOffset="7549.4318">13259 15429 61 0,'0'0'41'0,"-21"9"-1"16,7 1 1-16,-10-9-36 15,5 9-3-15,-2 3 0 16,3 1 0-16,0-1 0 16,5 4-1-16,3-6 1 15,8 2-1-15,2-13 0 16,15 16 0-16,1-15 0 15,10 0 0-15,3-4-1 16,1 1 1-16,-2-2-1 16,-2 4 2-16,-1 4-2 15,-9 5 0-15,-3 7 1 16,-15 2-2-16,-3 7 2 0,-6 5-2 15,-4 1 2-15,-3-1-3 16,1 0 1-16,1-6-2 16,6-1-2-16,-1-22-10 15,26 6-26-15,-4-22 0 16,14-2-2-16,1-19 2 15</inkml:trace>
  <inkml:trace contextRef="#ctx0" brushRef="#br0" timeOffset="7920.453">13777 14946 75 0,'-12'18'42'15,"-12"0"-1"-15,4 16 1 0,-5 8-39 16,-1 11-1-16,-1 8 1 15,1 12 0-15,1 0-2 16,3 4 0-16,4-7 0 16,4-4-1-16,9-11 0 15,4-10 0-15,9-15 0 16,11-13-2-16,5-13 3 15,9-11-1-15,1-7 1 16,3-5-1-16,-3-2 1 16,-2 2 1-16,-4 4-2 15,-6 6 1-15,-7 9-1 16,-15 0-1-16,14 21 0 15,-13-1-1-15,-1 13-4 16,-7-13-12-16,16 27-14 0,-18-16-10 16,9 9-1-16,-7-9-1 15</inkml:trace>
  <inkml:trace contextRef="#ctx0" brushRef="#br0" timeOffset="8533.488">4863 16773 40 0,'16'-15'38'16,"-9"-2"1"-16,6 21-3 15,-13-4-31-15,11 31 0 16,-6 9-2-16,-4 16 2 15,-3 13-3-15,0 8 1 16,-3 10-1-16,-1-4 0 0,4-6-1 16,-2-12-2-16,9-11-4 15,-5-19-22-15,16-10-11 16,-4-24-1-16,11-13-1 15</inkml:trace>
  <inkml:trace contextRef="#ctx0" brushRef="#br0" timeOffset="8751.5006">4660 16657 56 0,'-32'5'41'0,"6"1"0"15,23 16-1-15,22-11-36 16,11-3-2-16,16-11 0 15,16-4-1-15,11-7-1 0,7-1-2 16,9 0-1-16,0-4-5 16,12 19-29-16,-20-10-2 15,2 22-2-15,-17-2 2 16</inkml:trace>
  <inkml:trace contextRef="#ctx0" brushRef="#br0" timeOffset="9097.5204">5575 17048 45 0,'-14'17'38'0,"7"9"4"16,-8-8-3-16,7 9-31 0,-4-1 0 15,10 7-3-15,-1 2 0 16,7 0-1-16,6-2-1 15,7-5-1-15,5-7 0 16,9-12 0-16,7-10-3 16,3-12 1-16,0-11-1 15,-1-12 1-15,-1-9-1 16,-6-1 1-16,-13-6 0 15,-13 6-1-15,-11 5 1 16,-12 6-2-16,-13 6 2 16,-12 10-2-16,-6 6-1 15,-4 7 0-15,6 12-2 16,2 4-7-16,24 14-21 15,-2-7-7-15,26 6-1 0,10-5 0 16</inkml:trace>
  <inkml:trace contextRef="#ctx0" brushRef="#br0" timeOffset="10026.5735">7213 16535 35 0,'4'-33'38'16,"1"14"1"-16,-9 3-2 16,4 29-32-16,-10 2-1 15,6 20 0-15,-7 14 0 16,3 12 1-16,-3 14-3 15,-1 8 1-15,-2 2-1 16,4 2 2-16,-1-5-1 16,2-7 0-16,3-10-1 15,5-12 0-15,5-12 0 16,5-14 0-16,5-13-1 15,4-15 0-15,8-15-1 16,4-11 0-16,5-10 0 0,2-4 0 16,-1-6 0-1,1 7 0-15,-1 1 0 0,-7 16-1 16,-2 8 2-16,-5 14-1 15,-8 14 0-15,-6 11 1 16,-6 14-1-16,-4 2 0 16,2 13-3-16,-2-8-1 15,8 5-3-15,-4-14-4 16,28-1-28-16,-5-13-1 15,17-8-2-15,4-20 3 16</inkml:trace>
  <inkml:trace contextRef="#ctx0" brushRef="#br0" timeOffset="10351.5921">7986 17057 49 0,'-18'-18'38'0,"-3"14"1"0,-13 2 0 16,5 15-30-16,-13 4-3 15,8 13 0-15,1 9-1 16,9 3-1-16,5 0-1 15,13 2 1-15,12-6-2 16,13-4 1-16,10-12-2 16,13-10 1-16,8-13-1 15,5-10 0-15,-1-10 0 16,-4-8-2-16,-6-3 1 15,-10-4-1-15,-12 2 2 16,-16-1-4-16,-9 7 2 16,-13 3-2-16,-6 2-1 15,-6 3 1-15,0 8-2 0,-2-2-2 16,17 11-9-16,-8-16-23 15,26 6-1-15,3-5-1 16,21-3 2-16</inkml:trace>
  <inkml:trace contextRef="#ctx0" brushRef="#br0" timeOffset="10560.604">8545 16454 62 0,'-19'-9'44'0,"1"33"-3"16,-15 11 2-16,1 16-38 15,-4 6-3-15,5 18 1 16,1 4-2-16,6 2-1 0,9 5-1 16,3-8-1-16,15 5-7 15,-5-9-31-15,23-4-2 16,1-15 0-16,16-5 0 15</inkml:trace>
  <inkml:trace contextRef="#ctx0" brushRef="#br0" timeOffset="11034.6312">9192 17075 19 0,'-43'-6'38'0,"3"4"2"16,-4-3-1-16,7 10-16 16,-9-7-11-16,12 9-4 15,-4-1-2-15,8 11-1 16,-4 2 1-16,7 9-1 15,5-1-3-15,8 9 2 16,4-3-1-16,14 0 0 16,9-8-1-16,12-6 0 15,12-16-2-15,10-13-1 16,8-15 2-16,8-14-3 15,2-17 3-15,-1-9-2 16,-4-9 1-16,-6-5-1 16,-9-10 2-16,-11 5-1 15,-10 4 1-15,-11 12-1 0,-9 14 0 16,-8 19 0-16,-10 26 0 15,-6 24 1-15,-4 29-2 16,-4 22 2-16,0 19-2 16,2 8 1-16,5 12-4 15,6-8-7-15,25 6-18 16,-2-25-12-16,25-10-3 15,10-22 1-15</inkml:trace>
  <inkml:trace contextRef="#ctx0" brushRef="#br0" timeOffset="11673.6677">10885 17430 58 0,'-23'-9'41'0,"1"-6"-2"16,-2-13 1-16,-5-1-37 0,-6-10 0 15,-2-3-1-15,-8-8 0 16,-3-9-1-16,-4-7 1 16,-1-2-2-16,0-7 1 15,5 2-2-15,4-4 3 16,7 7-2-16,13 1 1 15,7 10-1-15,14 4 0 16,11 6 1-16,13 6-2 16,10 7 3-16,9 4-2 15,9 7 2-15,7 5-3 16,1 7 3-16,-2 7-2 15,0 12 0-15,-10 12 1 16,-10 13-2-16,-13 15 2 16,-15 14-2-16,-20 9 3 0,-15 11-2 15,-17 11 2-15,-8 3 1 16,-9 1-1-16,0-6 1 15,5-8-1-15,11-7 1 16,19-13-1-16,24-16-1 16,27-22 0-16,28-18-2 15,34-14-3-15,14-20-4 16,38 1-17-16,1-30-18 15,20 1 0-15,-5-12-3 16,2 6 2-16</inkml:trace>
  <inkml:trace contextRef="#ctx0" brushRef="#br0" timeOffset="12026.6878">12011 16535 51 0,'-2'-42'42'15,"4"14"-2"-15,-4-1 1 16,2 29-34-16,0 0-2 16,-4 21-1-16,-5 22-1 15,0 20 0-15,-4 10-1 0,-1 14-1 16,-1 9 0-16,1 3 0 15,4-5-2-15,2-12 0 16,11-10-5-16,0-22-6 16,24-6-29-16,-9-26 1 15,15-11-3-15,-6-21 0 16</inkml:trace>
  <inkml:trace contextRef="#ctx0" brushRef="#br0" timeOffset="12228.6995">11840 16927 72 0,'-42'0'43'0,"21"7"-1"0,5-7 1 16,16 0-40 0,17 1-1-16,15-7-1 0,14-3-1 15,10-4-1-15,14-2-2 16,4 0 0-16,7 7-5 15,-11-10-20-15,10 19-14 16,-16-4-1-16,2 11 1 16</inkml:trace>
  <inkml:trace contextRef="#ctx0" brushRef="#br0" timeOffset="12595.7204">12407 17054 66 0,'-16'17'43'0,"15"4"-1"16,1-21 0-1,12 7-38-15,5-5-3 0,7-2 0 16,4-7 0-16,2 1-1 16,-1-8 0-16,4 2 0 15,-9-9 0-15,-4 2 1 16,-6-3-1-16,-6 2 2 15,-8-2-2-15,-7 3 2 16,-7 2-2-16,-6 4 0 16,-7 8 1-16,-4 6 0 15,-6 8 0-15,0 12 0 16,0 6-1-16,2 4 1 15,4 3-1-15,9 0 1 16,9-2-2-16,13-3 1 16,14-6-1-16,12-9-3 0,13-3-2 15,10-8-2-15,21 7-18 16,-8-15-15-16,18 2-2 15,-3-10 0-15</inkml:trace>
  <inkml:trace contextRef="#ctx0" brushRef="#br0" timeOffset="13330.7625">12958 16979 64 0,'-48'-2'40'15,"8"12"1"-15,-6-8-2 16,8 11-37-16,5 4 1 15,2 6-2-15,6 6 1 0,4 5 0 16,3 0 0-16,7-3 0 16,8 2 1-16,10-8-1 15,12-7-1-15,11-8 0 16,12-14 0-16,13-11-2 15,4-6 1-15,2-8 0 16,-1-12-1-16,-3 2 1 16,-8-3 1-16,-12 7-1 15,-13 0 0-15,-13 12 1 16,-11 6-1-16,0 17 1 15,-25 7 0-15,3 9-1 16,-2 9-1-16,3 6 1 16,2 5-1-16,6-1 1 15,13-1-1-15,9-10-1 0,14-3-2 16,8-10-1-16,16-8 0 15,4-10-2-15,16-4-1 16,-5-10-2-16,11-1 1 16,-8-5 1-16,1 3 1 15,-12 1 4-15,-12 5 2 16,-9 6 2-16,-19 5 2 15,-14 7 2-15,-4 20 1 16,-7 5 1-16,-14 4 0 16,6 11 0-16,-5 4-2 15,6 0 0-15,2 1-1 16,5-6 0-16,7-4-1 15,4-11 0-15,0-4 0 16,0-20-1-16,0 0 0 16,19-14-1-16,-8-15 0 0,3-3 0 15,-2-8 0-15,5-5 0 16,-1-6 0-16,4 3 0 15,-2 0 0-15,2 10-1 16,-2 2 1-16,1 8 0 16,2 6-2-16,2 5 1 15,5 10-3-15,-1-1-2 16,14 21-6-16,-7-15-11 15,24 22-7-15,-17-17-6 16,21 15-8-16,-7-5 0 16</inkml:trace>
  <inkml:trace contextRef="#ctx0" brushRef="#br0" timeOffset="13481.7711">14490 17237 65 0,'-22'27'46'0,"-8"-16"-4"15,6-3 1-15,1-6-35 16,2-22-28-16,32 3-15 15,-10-17-9-15,20 2-2 16,0-8 0-16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1:08:57.797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6944 557 85 0,'0'0'36'0,"0"0"1"15,0 0-6-15,-55-58-21 16,55 58-2-16,0 0-2 15,-66 8-2-15,66-8 0 0,-55 21-2 16,55-21 0-16,-62 34 0 16,62-34-1-16,-61 45-1 15,61-45 1-15,-52 57-1 16,52-57-1-16,-37 64 1 15,37-64 0-15,-10 62 0 16,10-62-1-16,17 54 1 16,-17-54-1-16,0 0 1 15,64 64 0-15,-64-64 0 16,52 33-1-16,-52-33 1 15,52 36 1-15,-52-36 0 16,0 0 0-16,48 57 0 16,-48-57 0-16,0 0 0 15,4 61-1-15,-4-61-3 0,0 0-3 16,-24 59-9-16,24-59-22 15,0 0-3-15,0 0 1 16,0 0-1-16</inkml:trace>
  <inkml:trace contextRef="#ctx0" brushRef="#br0" timeOffset="442.0253">7221 927 92 0,'0'0'38'0,"67"-44"0"16,-67 44 2-16,0 0-35 15,51-37 0-15,-51 37-1 16,0 0 0-16,0 0-1 0,0 0 1 16,0 0-1-16,-44 58-1 15,44-58 0-15,0 0 0 16,-34 73 0-16,34-73-2 15,0 0 0-15,-2 75-3 16,2-75-3-16,0 0 1 16,54 43-3-16,-54-43-1 15,67-1-5-15,-20-10-6 16,-47 11 1-16,92-38 6 15,-92 38 7-15,90-56 4 16,-90 56 3-16,82-58 3 16,-82 58 7-16,63-49 7 15,-63 49-1-15,0 0-4 0,46-29-4 16,-46 29-2-1,0 0-2-15,0 0-2 0,0 0 0 16,-22 76-1-16,22-76-1 16,0 0-3-16,-16 75-4 15,16-75-31-15,0 0-3 16,0 0 0-16,0 0 0 15</inkml:trace>
  <inkml:trace contextRef="#ctx0" brushRef="#br0" timeOffset="592.0339">7851 578 111 0,'0'0'40'16,"-22"-69"-1"-16,22 69-1 16,0 0-41-16,-27-57-6 15,27 57-24-15,0 0-6 0,0 0 0 16,0 0-1-16</inkml:trace>
  <inkml:trace contextRef="#ctx0" brushRef="#br0" timeOffset="1161.0664">8112 683 94 0,'54'78'39'16,"-54"-78"1"-16,19 64 0 16,-19-64-35-16,6 63 0 15,-6-63-2-15,-3 63 0 16,3-63-1-16,-5 57-1 15,5-57-1-15,0 0 0 0,1 60 0 16,-1-60-1-16,0 0 0 16,0 0 1-16,0 0-1 15,0 0 1-15,0 0-1 16,30-56 1-16,-30 56 0 15,16-63 1-15,-16 63 0 16,21-70 0-16,-21 70-1 16,29-72 0-16,-29 72 0 15,34-60 0-15,-34 60 0 16,0 0-1-16,61-55 1 15,-61 55-1-15,0 0 0 16,66 1 0-16,-66-1 0 16,0 0-1-16,46 59 2 15,-46-59-1-15,15 58 1 0,-15-58 1 16,0 62 0-16,0-62 1 15,-16 55-1-15,16-55 1 16,0 0-2-16,-45 69 1 16,45-69 0-16,0 0-1 15,-61 45 0-15,61-45 1 16,0 0 0-16,-54 43 0 15,42-15 1-15,-21 20-2 16,12 13 1-16,0 7-1 16,-1-8-1-16,5 12-2 15,7-4-3-15,6-12-7 16,6-22-25-16,18-22-2 15,2-16 1-15,19-15-3 16</inkml:trace>
  <inkml:trace contextRef="#ctx0" brushRef="#br0" timeOffset="1645.0938">9012 702 85 0,'0'0'41'0,"0"0"0"16,0 0 1-16,0 0-23 15,0 0-15-15,0 0-1 16,-52 0-1-16,52 0 0 15,0 0-1-15,-57 53-1 0,57-53 1 16,0 0 0-16,-52 73 1 16,52-73 0-16,0 0-1 15,-36 78 0-15,36-78 0 16,-11 55 0-16,11-55 1 15,0 0-3-15,7 57 1 16,-7-57 0-16,0 0-1 16,0 0 1-16,52-3 0 15,-52 3-1-15,0 0 0 16,55-53 1-16,-55 53 0 15,0 0 0-15,51-65 0 16,-51 65 0-16,0 0-1 16,0 0 1-16,0 0-1 15,45-49-2-15,-45 49 0 0,0 0-3 16,0 0-1-16,0 0-12 15,0 0-21-15,58 57 0 16,-58-57 0-16,0 0-2 16</inkml:trace>
  <inkml:trace contextRef="#ctx0" brushRef="#br0" timeOffset="2028.116">9414 861 78 0,'51'-43'42'0,"-51"43"0"15,0 0 1-15,0 0-16 16,0 0-23-16,0 0-1 15,0 0-1-15,0 0 1 0,-56 20 0 16,56-20-1-16,0 0 0 16,-40 68 2-16,40-68-4 15,0 0 0-15,0 0 0 16,0 0 0-16,0 0 0 15,54 30 0-15,-54-30 0 16,62-63 0-16,-62 63 0 16,80-102 0-16,-42 44 0 15,0-3 0-15,-2 3 0 16,-36 58 0-16,52-91 0 15,-52 91 0-15,0 0 0 16,0 0 0-16,0 0 0 16,0 0 0-16,0 0 0 15,4 56-3-15,-4-56-6 0,-9 106-16 16,15-43-16-16,-1 2-1 15,12 0 0-15,8-4-2 16</inkml:trace>
  <inkml:trace contextRef="#ctx0" brushRef="#br0" timeOffset="2877.1645">11127 610 63 0,'0'0'38'0,"0"0"0"16,0 0 0-16,0 0-18 15,0 0-13-15,0 0-1 16,0 0 0-16,0 0-2 16,-2 59 0-16,2-59-1 15,1 79-1-15,-1-79 1 16,-1 95-1-16,1-95 0 15,-6 96 0-15,6-96 1 16,-6 94-2-16,6-94 0 16,-4 73 1-16,4-73-2 15,0 0 0-15,0 0 0 0,0 0 0 16,0 0 0-16,0 0 0 15,15-95-1-15,-9 34 1 16,1-8 1-16,3-5-1 16,-1-2 1-16,2 0-1 15,1 1 1-15,7 2-1 16,0 7 0-16,1 8-1 15,-20 58 1-15,53-91 0 16,-53 91-1-16,57-48 0 16,-57 48 1-16,58 6 0 15,-58-6-1-15,0 0 1 16,63 89 0-16,-63-89 0 15,14 92 0-15,-14-92 0 16,-11 103-1-16,11-103 1 0,-37 101-1 16,37-101-1-16,-56 89-3 15,56-89-1-15,-63 72-7 16,63-72-20-16,-50 46-8 15,50-46-1-15,0 0 1 16</inkml:trace>
  <inkml:trace contextRef="#ctx0" brushRef="#br0" timeOffset="3352.1917">12058 768 94 0,'0'0'40'0,"0"0"0"16,0 0 0-16,0 0-34 16,0 0 0-16,0 0-2 15,-62-2 0-15,62 2-1 16,-61 25 0-16,61-25-1 15,-70 37 0-15,70-37-1 16,-62 47 0-16,62-47 0 16,-47 52 0-16,47-52 0 15,0 0-1-15,-23 76 1 16,23-76-2-16,0 0 1 15,0 0 0-15,70 49 0 16,-70-49 0-16,66-8 0 16,-66 8 0-16,75-27 0 0,-75 27 0 15,71-37 1-15,-71 37-1 16,55-36 0-16,-55 36-1 15,0 0 1-15,0 0-2 16,47-35 1-16,-47 35-1 16,0 0-1-16,0 0 0 15,0 0-2-15,0 0-2 16,8 60-6-16,-8-60-18 15,0 0-10-15,53 41 2 16,-53-41-2-16</inkml:trace>
  <inkml:trace contextRef="#ctx0" brushRef="#br0" timeOffset="3906.2234">12545 963 82 0,'0'0'41'0,"64"-40"0"16,-64 40 1-16,0 0-19 16,0 0-18-16,39-62-1 15,-39 62-1-15,0 0-1 16,0 0-2-16,-63 10 2 15,63-10 0-15,0 0-1 16,-62 48 0-16,62-48 0 16,0 0 0-16,-30 55 0 15,30-55 0-15,0 0-1 16,0 0 0-16,0 0 0 15,49 53 0-15,-49-53 0 16,46-10-1-16,-46 10 1 16,59-30 0-16,-59 30 1 15,58-39-2-15,-58 39 1 0,52-42-1 16,-52 42 1-16,0 0 0 15,52-23 0-15,-52 23 0 16,0 0 0-16,34 65 0 16,-46 11 0-16,-4 24 1 15,-7 6-1-15,-5-1 0 16,0-10-1-16,9-13 1 15,-2-25-1-15,7-16 1 16,-1-16 0-16,-1-12 1 16,-1-12-1-16,2-11 0 15,1-11 1-15,2-13-1 16,4-7 0-16,8 41 1 15,-3-58 1-15,3 58-2 16,18-71 0-16,-18 71 0 16,25-76 0-16,-25 76 0 0,46-73 0 15,-46 73-3-15,58-70-2 16,-58 70-7-16,84-78-12 15,-84 78-13-15,79-68-6 16,-33 46 1-16,4-3-2 16</inkml:trace>
  <inkml:trace contextRef="#ctx0" brushRef="#br0" timeOffset="4289.2452">13284 913 108 0,'0'0'41'15,"0"0"2"-15,0 0-2 0,50-24-37 16,-50 24 0-16,0 0-1 16,0 0 0-16,67-6-1 15,-67 6-1-15,55-11 1 16,-55 11-1-16,62-23 1 15,-62 23-2-15,62-37 0 16,-62 37 0-16,49-46 0 16,-49 46 0-16,0 0 0 15,24-61 0-15,-24 61 0 16,0 0 0-16,0 0 0 15,-66-11 0-15,66 11 0 16,-55 30 0-16,55-30 0 16,0 0 0-16,-58 71 0 0,58-71 0 15,-3 55-2-15,3-55-13 16,0 0-16-16,79 67-12 15,-79-67-1-15,101 15-2 16,-36-19 2-16</inkml:trace>
  <inkml:trace contextRef="#ctx0" brushRef="#br0" timeOffset="4701.2689">15023 507 90 0,'0'0'42'0,"0"0"0"15,0-71-1-15,0 71-22 16,0 0-17-16,0 0 1 16,0 0-1-16,0 0-1 15,0 0 0-15,0 0-1 0,-52 69 2 16,52-69-2-16,-12 83-1 15,12-83-2-15,1 96-6 16,-1-96-23-16,16 92-10 16,-16-92 0-16,33 88-1 15</inkml:trace>
  <inkml:trace contextRef="#ctx0" brushRef="#br0" timeOffset="5219.2985">15704 751 71 0,'51'-53'42'0,"-51"53"-1"0,0 0 2 15,38-75-13-15,-38 75-23 16,0 0-2-16,4-61 0 15,-4 61-1-15,0 0 0 16,0 0-1-16,-56-36-3 16,56 36 0-16,0 0 0 15,-74 13 0-15,74-13 0 16,-45 25 0-16,45-25 0 15,0 0 0-15,-51 61 0 16,51-61 0-16,0 0 0 16,-5 66 0-16,5-66 0 15,0 0 0-15,0 0 0 0,66 49 0 16,-66-49 0-1,54 1 0-15,-54-1 0 0,60-15 0 16,-60 15 0-16,59-24 0 16,-59 24 0-16,50-30 0 15,-50 30 0-15,0 0 0 16,0 0 0-16,0 0 0 15,0 0 0-15,0 0 0 16,0 0 0-16,-12 67 0 16,12-67 0-16,-44 77 0 15,44-77-4-15,-39 89-9 16,39-89-10-16,-25 82-15 15,25-82-5-15,-2 67-1 16,2-67 0-16</inkml:trace>
  <inkml:trace contextRef="#ctx0" brushRef="#br0" timeOffset="5694.3257">16463 668 94 0,'49'-64'43'0,"-49"64"1"15,0 0-2-15,18-54-21 16,-18 54-17-16,0 0-1 16,-47 10-1-16,47-10 0 15,-50 38-2-15,50-38 0 16,-51 59 0-16,51-59 0 15,-35 73 0-15,35-73 0 0,-20 76 0 16,20-76 0-16,10 70 0 16,-10-70 0-16,0 0 0 15,73 70 0-15,-73-70 0 16,74 4 0-16,-74-4 0 15,83-32 0-15,-83 32 0 16,77-75 0-16,-77 75 0 16,52-98 0-16,-52 98 0 15,18-98 0-15,-18 98 0 16,-22-80 0-16,22 80-12 15,-61-48-12-15,61 48-14 16,-80-19-7-16,80 19 0 16,-82 17-2-16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0:03:07.444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16506 701 46 0,'13'-66'30'0,"-13"66"4"15,0 0-1-15,12-70-25 16,-12 70 0-16,0 0-1 15,11-62 2-15,-11 62-3 16,0 0 0-16,4-56-3 16,-4 56 0-16,0 0 1 15,0 0-2-15,0 0 0 16,0 0 0-16,0 0-2 15,0 0 1-15,-55 50 0 16,55-50-1-16,-23 63 0 16,23-63 0-16,-20 71 0 15,20-71 0-15,-13 75-1 16,13-75 1-16,-8 74 0 15,8-74 0-15,0 63 0 0,0-63 1 16,0 0-2-16,0 0 1 16,0 0 2-16,50 25-1 15,-50-25-1-15,0 0 0 16,52-82 1-16,-52 82-1 15,29-75 1-15,-29 75 0 16,21-79-1-16,-21 79 1 16,9-68 0-16,-9 68-1 15,0 0 0-15,-14-57 1 16,14 57-2-16,0 0 1 15,0 0 0-15,-62 37 0 16,62-37 0-16,-40 63 0 16,40-63 0-16,-35 77 0 15,35-77 0-15,-25 83-1 16,25-83 0-16,-14 74 1 0,14-74-2 15,0 0 2-15,9 53 0 16,-9-53 0-16,0 0 1 16,0 0-1-16,54-42 1 15,-54 42 0-15,31-60 1 16,-31 60-2-16,27-71 2 15,-27 71-2-15,12-68 1 16,-12 68-1-16,-1-55 1 16,1 55-1-16,0 0 0 15,0 0 0-15,-50-12-1 16,50 12 0-16,0 0 0 15,-60 67 2-15,60-67-2 16,-35 70 1-16,35-70 0 16,-22 80 0-16,22-80 0 0,-7 72 0 15,7-72 1-15,0 0-2 16,32 61 0-16,-32-61 1 15,0 0 0-15,71-22 0 16,-71 22 0-16,56-56 1 16,-56 56-1-16,48-78 1 15,-48 78 1-15,35-92-1 16,-35 92-2-16,13-87 3 15,-13 87-1-15,-6-64 0 16,6 64-1-16,0 0 1 16,-53-24-1-16,53 24 0 15,-58 34 1-15,58-34-2 16,-65 62 2-16,65-62-2 15,-55 86 1-15,55-86 0 0,-43 97 0 16,43-97 0-16,-23 91 0 16,23-91-1-16,1 67 0 15,-1-67 0-15,0 0 1 16,0 0 0-16,58 16 0 15,-58-16 0-15,0 0 0 16,64-87 1-16,-64 87 0 16,35-86 0-16,-35 86 0 15,21-94-1-15,-21 94 0 16,7-84 1-16,-7 84 0 16,-15-55-1-16,15 55 0 15,0 0 0-15,-57-9 0 16,57 9 0-16,-48 41 0 0,48-41 0 15,-50 75 0-15,50-75 0 16,-42 96-1-16,25-41 1 16,17-55 0-16,-21 103 0 15,21-103 0-15,-3 80 0 16,3-80-2-16,0 0 2 15,0 0 0-15,54 35 0 16,-54-35 0-16,0 0 0 16,67-84 0-16,-67 84 1 15,45-93 0-15,-45 93 0 16,39-105-1-16,-39 105 1 15,26-101 0-15,-26 101-2 16,9-74 2-16,-9 74-1 16,0 0 0-16,0 0 1 0,0 0-1 15,-64-7-1-15,64 7 1 16,-41 63 0-16,41-63 0 15,-35 87 0-15,35-87-1 16,-25 98 1-16,25-98 0 16,-11 91 0-16,11-91-2 15,10 62 1-15,-10-62 0 16,0 0 1-16,53 14 0 15,-53-14 0-15,49-39 0 16,-49 39 0-16,48-70 2 16,-48 70-2-16,42-95 1 15,-42 95-1-15,31-105 0 16,-31 105 0-16,18-98 1 15,-18 98-1-15,1-73-1 16,-1 73 2-16,0 0-1 0,0 0 0 16,0 0 1-16,-60-2-2 15,60 2 1-15,-32 59 0 16,32-59 1-16,-23 85-1 15,23-85 0-15,-14 99-1 16,14-99 1-16,-3 98 0 16,3-98 0-16,10 80 0 15,-10-80-1-15,0 0 1 16,51 48 0-16,-51-48-1 15,51-17 1-15,-51 17 0 16,55-53 0-16,-55 53 1 16,47-78-1-16,-47 78 1 15,38-89-1-15,-38 89 1 16,26-88-1-16,-26 88 0 0,7-63 0 15,-7 63 0-15,0 0 0 16,0 0 0-16,-47-26-2 16,47 26 3-16,0 0-1 15,-65 72-1-15,65-72 2 16,-42 79-2-16,42-79 1 15,-32 94 0-15,32-94 2 16,-19 91-3-16,19-91 2 16,-3 68-1-16,3-68-1 15,0 0 1-15,0 0-1 16,54 27 1-16,-54-27-1 15,0 0 2-15,62-71-1 16,-62 71 0-16,36-77 0 0,-36 77 1 16,30-88 1-16,-30 88-2 15,19-82 0-15,-19 82 0 16,1-57 0-16,-1 57 0 15,0 0 0-15,0 0 0 16,-49-14-1-16,49 14 1 16,0 0-1-16,-57 65 0 15,57-65 1-15,-32 66 0 16,32-66 0-16,-22 72 0 15,22-72-1-15,-5 62 1 16,5-62 1-16,0 0-1 16,0 0-1-16,55 37 1 15,-55-37 0-15,50-36-1 16,-50 36 3-16,53-65-2 0,-53 65 1 15,50-87-1-15,-50 87 1 16,40-96-1-16,-40 96 1 16,21-88-1-16,-21 88 0 15,0-62 1-15,0 62-1 16,0 0-1-16,0 0 0 15,-58-16 1-15,58 16-1 16,0 0 1-16,-66 75-1 16,66-75 0-16,-37 79 1 15,37-79-1-15,-27 91 2 16,27-91-2-16,-10 85 2 15,10-85-1-15,9 65 0 16,-9-65 0-16,0 0 0 16,0 0 1-16,68 17-2 15,-68-17 2-15,0 0-1 0,64-74 0 16,-64 74 0-16,37-78 1 15,-37 78-1-15,26-84 1 16,-26 84 0-16,13-81 0 16,-13 81-1-16,-8-58 1 15,8 58 0-15,0 0-1 16,0 0 0-16,-63-23 0 15,63 23 0-15,0 0-1 16,-66 65 1-16,66-65-1 16,-37 71 0-16,37-71 0 15,-26 80-1-15,26-80 2 16,-12 75-1-16,12-75 1 15,0 0 0-15,18 63 0 16,-18-63 0-16,0 0 1 0,52-10 0 16,-52 10 0-16,0 0 0 15,54-74-1-15,-54 74 0 16,30-74 1-16,-30 74 0 15,17-81-1-15,-17 81 0 16,4-71 0-16,-4 71 1 16,0 0-1-16,-25-59 1 15,25 59-2-15,0 0 0 16,-51 13 1-16,51-13 0 15,0 0 0-15,-46 70-1 16,46-70 1-16,-20 68-2 16,20-68 2-16,-7 66 1 15,7-66-1-15,7 55-1 16,-7-55 1-16,0 0 0 0,0 0 0 15,55 22 1-15,-55-22-1 16,0 0 1-16,48-65-1 16,-48 65 1-16,22-69 0 15,-22 69-1-15,9-70 1 16,-9 70-1-16,-9-59 0 15,9 59-1-15,0 0 1 16,0 0 0-16,-66-52 0 16,66 52 0-16,0 0 0 15,-62 15 0-15,62-15 1 16,0 0 0-16,0 0-1 15,0 0 1-15,0 0-1 16,0 0-1-16,0 0 1 16,52 26 0-16,-52-26-1 15,53-23-1-15,-53 23-1 0,54-29-7 16,-54 29-21-16,0 0-8 15,61-19 0-15,-61 19-3 16</inkml:trace>
  <inkml:trace contextRef="#ctx0" brushRef="#br1" timeOffset="3763.2152">16238 635 12 0,'0'0'24'16,"0"0"1"-16,0 0-4 16,38-56-7-16,-38 56 0 15,0 0-2-15,0 0-1 16,0 0-1-16,36-62 0 15,-36 62-1-15,0 0 1 16,0 0-2-16,0 0-1 16,0 0 0-16,0 0-2 15,0 0 0-15,0 0-1 0,0 0 0 16,0 0-1-16,0 0-1 15,0 0 0-15,27 65-1 16,-27-65 1-16,-9 76 0 16,9-76-2-16,-13 86 1 15,13-86 0-15,-13 89-1 16,13-89-1-16,-10 88-3 15,10-88-9-15,-8 74-24 16,8-74 0-16,0 0-3 16,1 65-2-16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1:08:50.411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4187 624 64 0,'0'0'39'0,"0"0"0"16,0 0 0-16,0 0-21 16,-48-44-15-16,48 44-1 15,-66 23-1-15,66-23 1 16,-80 42-1-16,80-42-1 15,-81 53 1-15,81-53 1 16,-69 68-2-16,69-68 1 16,-44 67-1-16,44-67 1 0,-15 69-1 15,15-69 1-15,20 62 0 16,-20-62-1-16,0 0 1 15,79 69-1-15,-79-69 1 16,62 38 0-16,-62-38 1 16,52 37 0-16,-33-5-1 15,4 11 0-15,-24 6-2 16,-18-1 1-16,-21 3-3 15,-17-22-1-15,18 6-5 16,14-27-11-16,25-8-20 16,0 0 2-16,0 0 2 15,62-20-1-15</inkml:trace>
  <inkml:trace contextRef="#ctx0" brushRef="#br0" timeOffset="279.0159">4446 1136 79 0,'81'-45'39'0,"-81"45"-1"15,58-39 1-15,-58 39-31 16,0 0-1-16,0 0-2 16,0 0 0-16,0 0 0 15,0 0-2-15,0 0 0 16,-57 27 0-16,27 9-1 15,-14 15-2-15,8 3 1 16,12-6-3-16,22-3 0 16,2-45-2-16,0 0 0 0,0 0-4 15,68 34-1-15,-68-34-6 16,73-21-18-16,-73 21-3 15,83-44-3-15,-37 20 1 16</inkml:trace>
  <inkml:trace contextRef="#ctx0" brushRef="#br0" timeOffset="438.025">4890 1108 70 0,'0'0'37'0,"51"-29"0"15,-51 29 2-15,0 0-25 16,0 0-6-16,39 21-2 16,-58 23-1-16,-5 9-3 15,-2 3-1-15,12-1-4 16,14-55-8-16,0 0-26 15,0 0-1-15,0 0 1 16,0 0-3-16</inkml:trace>
  <inkml:trace contextRef="#ctx0" brushRef="#br0" timeOffset="588.0336">5050 901 109 0,'-19'-72'40'0,"19"72"0"15,0 0-4-15,-46-68-44 16,46 68-27-16,0 0-4 15,0 0 0-15,0 0-1 16</inkml:trace>
  <inkml:trace contextRef="#ctx0" brushRef="#br0" timeOffset="1149.0657">5346 1030 102 0,'37'75'40'0,"-24"1"0"15,-20 3 0-15,-15-6-35 16,-16-25-2-16,16 0-2 15,9-11 1-15,10-24-1 16,3-13 0-16,14-8 1 16,-14 8-2-16,0 0 2 15,0 0-1-15,37-62 1 16,-37 62-2-16,23-59 0 15,-23 59 0-15,29-70 1 16,-29 70-2-16,28-84 1 16,-28 84-1-16,30-87 1 0,-30 87 0 15,32-78 0-15,-32 78 0 16,42-62 0-16,-42 62 0 15,0 0 0-15,65-51-1 16,-65 51 0-16,0 0 2 16,66 14-1-16,-66-14 1 15,0 0-1-15,49 77 0 16,-39-57 0-16,3 50 1 15,-14 1-2-15,-9-4 1 16,-16-12-1-16,-5-12 0 16,-18-30 0-16,16 2 2 15,9-13-1-15,5-2 0 16,1-1 1-16,2 6-1 15,-1 10 0-15,2 11 1 0,-4 16-1 16,-1 14 1-16,-3 14-1 16,-1 10-1-16,2 4 1 15,1 1-2-15,8-7-2 16,-1-12-7-16,19-3-26 15,-5-25-5-15,17-7 1 16,0-24-1-16</inkml:trace>
  <inkml:trace contextRef="#ctx0" brushRef="#br0" timeOffset="1759.1006">6452 1287 90 0,'0'0'39'0,"-20"-53"-2"16,20 53 3-16,0 0-32 0,0 0 0 16,-53-65-2-16,53 65 0 15,0 0-2-15,-66-11-2 16,66 11 2-16,-73 31-2 15,16 8-1-15,-2 10 0 16,12 7-1-16,-10-12 0 16,31 11 1-16,9-8-2 15,25-10 1-15,15-20 0 16,19-15 1-16,17-18-1 15,-59 16 1-15,71-33 0 16,-71 33 0-16,90-48 2 16,-90 48-3-16,84-60 0 15,-84 60 0-15,81-60 0 16,-81 60 0-16,62-54 0 0,-62 54 0 15,0 0 0-15,53-43 0 16,-35 48-2-16,-11 9 0 16,-18 12-1-16,-6 20-2 15,1 13-5-15,5-5-18 16,29 5-13-16,11-13 2 15,36-24 0-15,2-17-2 16</inkml:trace>
  <inkml:trace contextRef="#ctx0" brushRef="#br0" timeOffset="2134.122">7125 1393 118 0,'13'-59'40'16,"-13"59"2"-16,0 0-5 0,-52-38-33 15,6 39 0-15,-5 18-2 16,-4 12 0-16,5 9-1 15,16 12 0-15,11-1-2 16,23-2 2-16,18-20-1 16,12-15 0-16,15-21 1 15,12-22 0-15,-57 29 1 16,72-48-2-16,-72 48 0 15,76-78 0-15,-37 30 0 16,5-2 0-16,-8-7 0 16,-1 2 0-16,-6-9 0 15,1 5 0-15,-30 59 0 16,35-90 0-16,-35 90 0 0,0 0 0 15,18-54 0 1,-31 62 0-16,10 21 0 0,2 33 0 16,3 34-22-16,0 13-17 15,11-10-5-15,21-17 1 16,30-28-3-16</inkml:trace>
  <inkml:trace contextRef="#ctx0" brushRef="#br0" timeOffset="2864.1637">8727 1185 77 0,'2'-71'38'0,"-2"71"1"16,17-73 2-16,-17 73-30 15,10-69-2-15,-10 69-2 16,0-56-2-16,0 56-1 0,0 0-1 16,0 0 0-16,0 0-1 15,0 0-1-15,-20 43 1 16,11 38-1-16,6 19 0 15,-2 9-1-15,2-12 1 16,3-7-2-16,8-14 0 16,-5-23 1-16,4-27 0 15,-7-26 0-15,14 1 0 16,-7-26 1-16,-7 25-1 15,5-51 2-15,-5 51-2 16,11-79 1-16,-6 25-1 16,-3-7 0-16,7-4 1 15,-1-10-1-15,-3-5 0 16,-1-1 0-16,6 4 1 0,-1 1-1 15,2 5 1-15,0 2 0 16,7 10-1-16,0 6 0 16,-18 53 1-16,45-75-1 15,-45 75-1-15,49-24 0 16,-49 24 1-16,0 0 0 15,65 57-1-15,-65-57 1 16,18 74-1-16,-18-74 1 16,-5 88-1-16,5-88 0 15,-26 87-1-15,26-87-2 16,-39 72-3-16,39-72-16 15,0 0-17-15,-59 61-2 16,59-61 1-16,0 0-3 16</inkml:trace>
  <inkml:trace contextRef="#ctx0" brushRef="#br0" timeOffset="3547.2029">9935 793 63 0,'0'0'38'16,"0"0"0"-16,0 0 1 16,3-57-27-16,-3 57-4 15,0 0 0-15,0 0-3 16,0 0 0-16,0 0-1 15,0 0-1-15,5-57 0 16,-5 57-1-16,0 0 0 16,0 0-1-16,0 0 0 15,0 0 0-15,0 0 0 16,4 69 0-16,-4-69 0 15,-2 71 0-15,9-3-1 16,-21 29 0-16,3 8 1 0,-2 1-2 16,7-3-1-16,-11-35-5 15,13-25-18-15,21-19-15 16,11-28 1-16,-28 4-3 15,51-22 2-15</inkml:trace>
  <inkml:trace contextRef="#ctx0" brushRef="#br0" timeOffset="4065.2325">10545 1011 54 0,'49'-47'40'0,"-49"47"-1"15,0 0 2-15,0 0-14 16,28-68-13-16,-28 68-8 16,0 0 0-16,-8-54-1 15,8 54-2-15,0 0 1 16,0 0-1-16,-59-49-1 15,59 49 1-15,-53-2-3 16,53 2 1-16,-57 12 0 16,57-12 0-16,-51 25-3 15,51-25 2-15,0 0 0 16,-46 56 0-16,46-56 2 15,0 0-2-15,0 0 0 16,32 55 1-16,-32-55 1 16,56-1 0-16,-56 1-2 15,72-19 0-15,-72 19 0 0,77-33 0 16,-77 33 0-16,73-36 0 15,-73 36 0-15,57-29 0 16,-57 29 0-16,0 0 0 16,0 0 0-16,0 0 0 15,0 0 0-15,-6 100 0 16,-16-10 0-16,-2 14-4 15,10 3 0-15,1-16-3 16,22-23-7-16,30-19-18 16,1-32-9-16,15-23 0 15,-55 6 0-15,54-25 3 16</inkml:trace>
  <inkml:trace contextRef="#ctx0" brushRef="#br0" timeOffset="4268.2441">11140 966 114 0,'39'-88'43'0,"-39"88"1"15,25-60-3-15,-25 60-37 16,0 0-1-16,0 0-1 16,0 0 0-16,25 41 0 15,-31 54-5-15,2 21 1 16,-2 10-6-16,0-17-18 15,5-29-16-15,8-10-1 16,0-18-2-16,0-21 1 16</inkml:trace>
  <inkml:trace contextRef="#ctx0" brushRef="#br1" timeOffset="123779.0797">19790 1824 55 0,'16'-3'36'0,"-16"3"0"15,6 27-2-15,-21 9-12 16,-8 16-23-16,-4 7 2 16,-2 18-1-16,-7 13 2 0,0 8-1 15,-2-1 1-15,6 0 1 16,1-13 0-16,7-8 1 15,6-16-1-15,13-19 1 16,8-29-2-16,15-23 0 16,10-33 0-16,12-18-1 15,8-19 0-15,1-16-2 16,7-14 2-16,-6-7 0 16,0 0 0-16,-9 8 1 15,-7 17-2-15,-7 15 2 16,-11 16-2-16,-3 22 2 15,-8 23-2-15,-1 29 0 16,-5 26 1-16,1 27-1 16,0 17 1-16,2 22-2 0,3 12 2 15,3 11-2-15,5-5 1 16,6-9 1-16,9-18-1 15,8-20 1-15,7-24-1 16,9-27 1-16,8-30 1 16,3-25-1-16,3-23 1 15,-3-18-2-15,-7-11 1 16,-7-13-1-16,-11-6 2 15,-11-2-1-15,-12 5-1 16,-11 8 0-16,-6 18-1 16,-3 11 1-16,1 13-5 15,-6 15-3-15,16 23-21 16,-6 11-10-16,8 19 0 15,-4 5-2-15,11 13 1 0</inkml:trace>
  <inkml:trace contextRef="#ctx0" brushRef="#br1" timeOffset="124147.1008">21134 2173 97 0,'-25'-5'40'15,"-16"-3"0"-15,4 16-1 16,-17 7-36-16,9 7-1 16,5 9 0-16,7 14 0 0,6 5 0 15,11 6-1-15,10 1-1 16,12-3 1-16,13-8-1 15,12-9 0-15,8-16 0 16,10-17 1-16,6-15 0 16,2-15-1-16,-2-13 1 15,-4-8 0-15,-12-4 0 16,-12-4-1-16,-11 4 0 15,-14-1-1-15,-12 12 0 16,-12 7-1-16,-2 13-1 16,-8 1-6-16,17 18-29 15,-9-2-1-15,24 3-1 16,-14 17-1-16</inkml:trace>
  <inkml:trace contextRef="#ctx0" brushRef="#br1" timeOffset="124290.109">21541 2563 107 0,'-10'51'41'16,"-12"-2"-9"-16,-7-10-28 16,4 1-44-16,-7-20 1 15,13 5-3-15</inkml:trace>
  <inkml:trace contextRef="#ctx0" brushRef="#br1" timeOffset="125203.1612">2364 3094 96 0,'20'-2'37'0,"-20"2"2"16,15-2-6-16,-15 2-30 0,0 0 0 15,9 20 0-15,-4 9-1 16,-7 8 0-16,2 15 0 16,-2 8-1-16,-4 8-1 15,-1 3 0-15,-1-2-1 16,3-3-3-16,-2-16-3 15,11-3-25-15,-5-26-6 16,10-11 0-16,-4-21-2 16</inkml:trace>
  <inkml:trace contextRef="#ctx0" brushRef="#br1" timeOffset="125383.1715">2289 3372 69 0,'-34'-16'40'16,"-5"0"-1"-16,11 10 0 0,0-5-14 15,14 13-18-15,14-2-4 16,12-17-2-16,18 6-1 15,15-11-5-15,22 8-19 16,-3-17-14-16,19 3 0 16,-6-6-2-16,3 9 2 15</inkml:trace>
  <inkml:trace contextRef="#ctx0" brushRef="#br1" timeOffset="125780.1942">2912 2870 81 0,'0'0'40'15,"-14"-6"0"-15,13 21-1 16,-12-4-21-16,7 25-12 16,-4 7-2-16,-2 16-1 15,-5 14 0-15,0 10 0 16,-7 6-1-16,5-2-1 15,-1-9 1-15,3-9-1 16,6-12-1-16,4-15 0 16,10-17 1-16,-3-25-1 15,27 1 0-15,-6-22 1 16,7-13-1-16,2-6 1 15,4-9-2-15,-4 0 2 16,-1 0-2-16,-6 9 1 16,-3 8 0-16,-5 11-1 15,-15 21 1-15,14 0 0 0,-12 19-1 16,-2 8 0-16,1 5 0 15,3 3-2-15,6 3-1 16,0-7-3-16,19 8-19 16,-4-24-15-16,14 1 2 15,-3-14-2-15,10-1 1 16</inkml:trace>
  <inkml:trace contextRef="#ctx0" brushRef="#br1" timeOffset="126148.2152">3327 3345 92 0,'-14'15'40'0,"1"-8"0"0,13 8-1 16,0-15-31-16,16 7-5 15,6-9 0-15,13-7-2 16,1-5 1-16,4-2-1 15,3-7 1-15,-6-2-2 16,-3 2 1-16,-9-3 0 16,-10 3 0-16,-6 2-1 15,-15 4 1-15,-9 0-1 16,-7 9 1-16,-10 7 0 15,-6 6 0-15,-5 10 0 16,-2 11-1-16,1 8 1 16,4 8 0-16,4 6-1 15,11-1 0-15,13 0-2 0,14-5 0 16,14-9-2-16,19-7-2 15,3-25-9-15,27 3-23 16,-4-21-3-16,12 2 2 16,-7-17-1-16</inkml:trace>
  <inkml:trace contextRef="#ctx0" brushRef="#br1" timeOffset="126602.2412">3836 3276 79 0,'-27'-6'40'16,"4"25"-1"-16,-8-2 2 15,6 20-20-15,-5-7-16 16,6 8-1-16,7-5-1 15,9 2-1-15,8-8 0 16,10-12-1-16,14-11 0 0,9-13-1 16,10-13 0-1,8-9 1-15,-1-7-1 0,3-9 1 16,-2-1-1-16,-6 3 1 15,-4 5-1-15,-11 8-1 16,-6 9 1-16,-5 8-1 16,-10 17 0-16,-6 22 1 15,-6 20-1-15,-4 21 0 16,-7 22 1-16,-2 15 0 15,-4 13 1-15,-1 6-1 16,-4 2 1-16,1-11-1 16,-3-16 1-16,3-14 0 15,4-24-1-15,1-16 1 16,0-22-1-16,5-17 0 0,3-19 1 15,4-16-1-15,6-17 0 16,5-19 0-16,3-12 1 16,7-16-1-16,5-6-1 15,9 0-1-15,7 8-4 16,-6-1-10-16,16 30-20 15,-7-2-5-15,18 25 0 16,-2 5-2-16</inkml:trace>
  <inkml:trace contextRef="#ctx0" brushRef="#br1" timeOffset="127289.2805">5497 3277 60 0,'-10'-21'37'16,"10"21"1"-16,-30-24 1 16,13 31-14-16,-16-14-15 15,8 18-3-15,-8 2-2 16,3 13 0-16,0 4-1 15,3 9-1-15,4 3-1 16,8-3-1-16,5-1 1 16,10-4-1-16,9-11-1 15,11-10 1-15,10-15 0 16,13-18 0-16,8-17 0 0,5-12 0 15,6-10 0-15,-4-9 1 16,-3-1-1-16,-5-4-1 16,-9 5 1-16,-9 10 0 15,-11 12-1-15,-10 12 1 16,-5 13-2-16,-6 21 1 15,-14 10 0-15,-1 19-1 16,-7 20 0-16,1 7-1 16,1 12-2-16,2-2-1 15,15 10-8-15,-4-24-16 16,24 4-11-16,5-20 0 15,18-5-1-15,1-22 2 16</inkml:trace>
  <inkml:trace contextRef="#ctx0" brushRef="#br1" timeOffset="127997.321">6155 3149 88 0,'-7'-16'39'0,"-13"-4"1"16,0 19 0-16,-12-4-19 15,3 17-17-15,-9 7-1 16,10 10 0-16,-3 5-1 15,8 5-1-15,7 4 0 16,10-3-1-16,6 0 0 16,11-6 1-16,12-5-1 15,6-12-1-15,8-6 1 16,6-11 0-16,1-10-1 15,-1-8 1-15,-2-10-1 16,0-3 1-16,-9-7 0 0,-3 0-1 16,-6 1 2-16,-9 0-1 15,-3 4 0-15,-7 6 1 16,-4 8 0-16,-3 4-1 15,3 15 1-15,0 0 0 16,0 0 0-16,0 0 0 16,-6 15 0-16,15-5-1 15,5 3 1-15,5-4-1 16,10-2 1-16,3-4 0 15,4-3 0-15,2-2-1 16,-1-4 1-16,2 4-1 16,-9-3 1-16,-1 4-1 15,-13 4 2-15,-2 2-2 0,-12 10 0 16,-11 10 0-16,-4 6 0 15,-8 8 0-15,-1 1 0 16,-2 2 0-16,4-1 0 16,1-5 0-16,8-9 0 15,11-12 0-15,12-18 0 16,12-12 0-16,10-11 0 15,4-11 0-15,7-9 0 16,3-5 0-16,-4 0 0 16,-2 5 0-16,-6 7 0 15,-10 9 0-15,-6 13 0 16,-9 15 0-16,-10 21 0 15,-4 14 0-15,-9 10 0 16,-1 10 0-16,6 0 0 0,3-1 0 16,5-1 0-16,13-16-6 15,21-7-8-15,1-38-8 16,30 2-13-16,-8-28-6 15,17 0 1-15,-6-21-1 16</inkml:trace>
  <inkml:trace contextRef="#ctx0" brushRef="#br1" timeOffset="128177.3313">7481 2853 125 0,'-27'9'41'0,"10"31"0"16,-12 2-6-16,3 18-32 15,-2 6-1-15,8 6-1 16,0 3-2-16,6-6-1 0,9-3-4 15,4-17-4-15,24 0-22 16,-9-25-8-16,11-3 0 16,-7-23-2-16</inkml:trace>
  <inkml:trace contextRef="#ctx0" brushRef="#br1" timeOffset="128350.3412">7360 3014 87 0,'-14'-14'40'16,"14"14"-1"-16,0 0 1 15,29 28-12-15,-2-24-27 16,3-2-3-16,11 5-8 0,-8-16-26 16,13 5-4-16,-15-12 1 15,2 1-2-15</inkml:trace>
  <inkml:trace contextRef="#ctx0" brushRef="#br1" timeOffset="128506.3501">7247 2727 102 0,'-47'41'40'0,"17"10"1"16,9-8-6-16,14-5-54 16,27-3-20-16,2-13-1 15,21 4-2-15</inkml:trace>
  <inkml:trace contextRef="#ctx0" brushRef="#br1" timeOffset="129544.4095">8375 3183 76 0,'0'0'35'0,"5"23"0"16,-16-11-2-16,8 17-25 15,-8 0-2-15,7 10 1 16,-6 2-1-16,3 5-1 15,-2-5-1-15,2-1-2 16,1-9 1-16,3-4-2 16,2-11 0-16,1-16 1 15,11 0-1-15,3-15 0 0,4-13 0 16,5-7 1-16,0-12 0 15,7-4-1-15,3-3 1 16,-1 2-1-16,-3 6-1 16,-4 8 1-16,-3 11 0 15,0 10-1-15,-3 17 0 16,-6 10 0-16,-5 15 0 15,-2 6 0-15,-2 9 0 16,1 6-1-16,-1 3 0 16,-1 0-2-16,1 3-1 15,0-14-7-15,12 7-24 16,-10-22-4-16,11 0 1 15,-6-19-4-15</inkml:trace>
  <inkml:trace contextRef="#ctx0" brushRef="#br1" timeOffset="129934.4318">8850 3232 75 0,'0'0'40'16,"-13"14"-2"-16,11 9 1 15,-7-9-14-15,12 13-22 16,1-3-1-16,9-1 0 15,7-9-1-15,11-7 0 16,8-10-1-16,9-6 1 16,1-9-1-16,5-10 0 15,1-1 0-15,-5-4 1 0,-8-2-1 16,-9-1 1-16,-11 4-1 15,-15 3 1-15,-12 6-1 16,-12 8 1-16,-13 6-1 16,-8 9 1-16,-5 13 0 15,-5 8 1-15,-3 9-1 16,7 11 0-16,1 4 1 15,12 2-1-15,9 3-1 16,15-5 0-16,12-2-1 16,10-8-3-16,21 1-3 15,1-22-13-15,25 9-18 16,-8-18-3-16,12 4 1 15,-7-16-1-15</inkml:trace>
  <inkml:trace contextRef="#ctx0" brushRef="#br1" timeOffset="130309.4533">9420 3298 89 0,'-9'22'40'15,"-1"-11"-2"-15,18 7 2 16,3-16-26-16,17-1-12 15,10-7-1-15,9-2 0 16,5-5 0-16,4-4 0 16,-6-2 0-16,-4-1-1 15,-10-1 0-15,-6 1 1 16,-15-1-1-16,-10 0 1 15,-10 0-1-15,-9 2 1 0,-8 4 0 16,-7 2-1-16,-6 6 2 16,-5 8-1-16,-3 7 0 15,0 15 0-15,1 6 0 16,3 8 0-16,9 4-1 15,9 0 0-15,13-1-1 16,14-6-1-16,18-1-4 16,11-23-10-16,27 5-21 15,-1-21-4-15,17 2 1 16,-4-15-1-16</inkml:trace>
  <inkml:trace contextRef="#ctx0" brushRef="#br1" timeOffset="130655.473">10074 3229 112 0,'-48'23'41'15,"-14"-6"1"-15,8 20-2 16,-2-5-36-16,9 4-1 16,9 2-1-16,14-2 0 15,19-4-1-15,20-11 0 16,18-12-1-16,20-11 0 15,16-19 0-15,11-11 0 16,8-17 0-16,2-12 1 16,-4-9-1-16,-11-7 0 15,-6-5 1-15,-16-2-1 16,-14 4 0-16,-16 10-1 15,-8 13 1-15,-12 13 0 0,-10 19 0 16,-9 23 0-16,-11 26 0 16,-6 23 0-16,-2 20-1 15,-2 12 0-15,5 12-6 16,-1-8-8-16,25 10-24 15,-8-20-3-15,26-3 1 16,4-20-3-16</inkml:trace>
  <inkml:trace contextRef="#ctx0" brushRef="#br1" timeOffset="131099.4983">11599 2868 99 0,'3'-19'38'0,"-3"19"1"0,0 0-2 16,0 0-34-16,-14 35 0 15,4 7-1-15,-6 8 0 16,2 15-1-16,-6 9 0 15,2 8 0-15,3-3 0 16,4 0-1-16,4-8-1 16,4-12-3-16,12 0-7 15,-6-31-25-15,16-2-3 16,-5-25-1-16,6-4 0 15</inkml:trace>
  <inkml:trace contextRef="#ctx0" brushRef="#br1" timeOffset="131564.525">11396 3183 112 0,'-17'1'39'0,"17"16"1"16,0-17-6-16,10 22-32 15,17-12-1-15,12 4 0 16,7-1 0-16,8 0 0 15,3-1-1-15,2-1 1 16,0-3 0-16,-7 0-1 16,-4-2 1-16,-7-2-1 15,-10 0 1-15,-5-3 0 16,-10-2 0-16,-16 1 0 15,10-3 0-15,-10 3 0 16,0 0 0-16,-19 13 0 16,7 0 0-16,-2 5 0 15,-3 4 0-15,5 5-1 0,3 0 0 16,6 1 0-16,6-5 0 15,9-6 0-15,8-6 0 16,12-9 0-16,7-9 1 16,1-8 0-16,0-9-1 15,-1-6 1-15,-5-8-1 16,-10-3-1-16,-11-1 0 15,-14 1-1-15,-9 6-1 16,-16 5-1-16,-6 14 0 16,-14 8-3-16,5 28-9 15,-17-6-18-15,10 21-5 16,3-5 0-16,15 8-1 15</inkml:trace>
  <inkml:trace contextRef="#ctx0" brushRef="#br1" timeOffset="149995.5792">13487 3270 52 0,'15'-14'36'0,"-15"1"-1"15,0 13 0-15,-12-34-13 16,12 34-12-16,-20-29-4 16,6 22-1-16,-7-2-1 15,-2 7 0-15,-5 3-1 16,0 13-1-16,-4 6 0 15,3 10 0-15,-1 4-1 16,2 8 0-16,3 0 0 16,12 6-1-16,3-3 0 15,13-9-2-15,13-3 0 16,9-17-5-16,27 0-29 15,-4-21-2-15,20 1 1 16,3-19-2-16</inkml:trace>
  <inkml:trace contextRef="#ctx0" brushRef="#br1" timeOffset="150397.6022">13876 3253 86 0,'-24'18'37'0,"8"14"0"16,-6-8 0-16,11 2-31 15,-4 3-2-15,8 1 0 16,4-4-1-16,6-1-2 16,7-8 1-16,7-4-1 15,6-6 0-15,6-7-1 16,3-6 0-16,4-5 0 15,1-8 0-15,-3-1 1 0,-2-5-1 16,-5-4 0-16,-6 3 1 16,-3-4-1-16,-4 6 0 15,-7 2 0-15,-2 4 1 16,-5 18-1-16,3-14 0 15,-3 14 1-15,-5 25-1 16,1 1 1-16,0 3-1 16,-2 7-1-16,6 3 0 15,0-4-2-15,6 2-2 16,3-18-5-16,14 3-27 15,0-21-1-15,15-3 1 16,1-22-2-16</inkml:trace>
  <inkml:trace contextRef="#ctx0" brushRef="#br1" timeOffset="150582.6128">14735 2902 91 0,'0'0'38'0,"-6"20"0"15,-12 10 1-15,0 17-34 16,-4 16-2-16,-1 10 0 15,-2 6-2-15,6-5-1 16,1 1-2-16,3-12-4 16,19 0-29-16,-5-22-4 15,10-8 2-15,-2-22-4 16</inkml:trace>
  <inkml:trace contextRef="#ctx0" brushRef="#br1" timeOffset="150748.6223">14531 3228 111 0,'-26'-10'40'15,"16"22"1"-15,10-12-2 16,-4 11-37-16,31-2-4 16,11-14-5-16,24 8-30 15,0-11-4-15,17 1 1 16,1-11-2-16</inkml:trace>
  <inkml:trace contextRef="#ctx0" brushRef="#br1" timeOffset="151505.6656">15660 3296 85 0,'15'-29'36'16,"4"13"2"-16,-11-5 0 15,8 12-32-15,-16 9-2 16,0 0 0-16,0 0 0 15,-7 11-2-15,-4 7 1 16,-1 2-2-16,-3 6 0 16,0 0 0-16,-1 3 0 15,2 1 0-15,0-6 0 16,5-2-1-16,0-5 0 15,6-4 1-15,3-13 0 16,0 0-1-16,0 0 1 16,20-22-1-16,-5-1 1 15,1-6 0-15,2-4-1 16,-1-4 1-16,1 5-1 15,-3-2 0-15,-2 8 0 0,-5 4 0 16,0 8 0-16,-8 14 0 16,0 0 0-16,0 0 1 15,10 20-1-15,-10-2 0 16,1 2 0-16,2 3 1 15,3-1 0-15,7-4-1 16,2-5 1-16,9-7 0 16,9-10 0-16,5-7-1 15,3-6 2-15,6-5-2 16,-4-3 2-16,-3 2-2 15,-5 2 1-15,-8 3 0 16,-10 7-1-16,-7 7 0 0,-10 4 0 16,3 16 0-1,-10 4-1-15,-3 5 1 0,1 6-1 16,0 7 0-16,2 4-2 15,1-2-1-15,7 8-5 16,-4-22-22-16,18 11-8 16,-3-20 0-16,11 1-2 15</inkml:trace>
  <inkml:trace contextRef="#ctx0" brushRef="#br1" timeOffset="151883.6872">16381 3232 91 0,'-1'23'37'16,"-1"-1"0"-16,12 7 0 16,0-7-32-16,13-4-3 15,10-6-1-15,7-7 1 16,7-8 0-16,4-4-1 15,1-10 0-15,-6-3 0 16,-4-5 1-16,-8-5-1 16,-12 0 1-16,-10 1-1 15,-15 2 1-15,-10 4 0 16,-13 4 0-16,-5 6-1 15,-11 10 1-15,-3 13-1 16,-2 9 1-16,-2 10-1 16,4 10 0-16,5 7-1 15,7 5 0-15,10 2-1 0,15-4-1 16,11-6-3-16,21 4-12 15,13-26-21-15,25 0-1 16,4-20-1-16,16-2 0 16</inkml:trace>
  <inkml:trace contextRef="#ctx0" brushRef="#br1" timeOffset="152250.7082">17056 3276 103 0,'-52'12'40'0,"-14"-5"1"16,7 18-1-16,-4-2-35 15,10 3-1-15,10 4-1 16,14 0-1-16,19-4-1 0,17-3 0 16,22-9 0-16,15-6-2 15,12-9 1-15,12-10 0 16,3-5-1-16,-1-8 1 15,-4-6-1-15,-9-5 1 16,-12 1 0-16,-10-2-1 16,-14 4 1-16,-11 4 0 15,-9 6 0-15,-8 11 0 16,-6 11 1-16,-5 10-1 15,-3 11 0-15,0 6 0 16,3 8-1-16,4 2 1 16,8 0-2-16,7-6-1 15,15-7-3-15,4-20-10 16,27 0-21-16,-4-21-3 15,18-2 1-15,-3-23-2 0</inkml:trace>
  <inkml:trace contextRef="#ctx0" brushRef="#br1" timeOffset="152459.7202">17903 2751 100 0,'-16'44'43'0,"-13"-6"-2"15,4 20 1-15,-13 4-38 16,7 11-3-16,-2 4 0 15,3 5 0-15,5-4-3 16,3-1 0-16,8-3-4 16,-6-24-21-16,23 5-12 15,-10-23 0-15,12-7-2 0,-5-25 0 16</inkml:trace>
  <inkml:trace contextRef="#ctx0" brushRef="#br1" timeOffset="152651.7312">17490 3059 119 0,'7'29'42'16,"4"-14"0"-16,27 13-7 15,18-17-36-15,14-7-3 16,21 8-10-16,-2-17-25 15,10 8-3-15,-7-10 0 16,1 7-1-16</inkml:trace>
  <inkml:trace contextRef="#ctx0" brushRef="#br1" timeOffset="152797.7395">18344 3427 112 0,'-16'16'39'0,"3"-6"-26"16,3-12-12-16,10 2-43 15,-7-20-2-15,9 6 1 16</inkml:trace>
  <inkml:trace contextRef="#ctx0" brushRef="#br2" timeOffset="204641.7048">11890 5759 79 0,'5'-12'34'15,"-3"0"0"-15,-2 12-5 16,0 0-24-16,5 23-2 16,-8-8 0-16,3 12-1 15,-4 6 3-15,2 8-2 16,-3 4 0-16,1 0-2 15,1 1 1-15,0-2-6 16,8 6-4-16,-7-15-26 16,12 0-2-16,0-11 1 0,5-4-2 15</inkml:trace>
  <inkml:trace contextRef="#ctx0" brushRef="#br2" timeOffset="205034.7273">12151 6047 83 0,'2'-13'37'15,"-2"13"-1"-15,1-12 1 16,-1 12-31-16,0 0-2 16,-5 14-1-16,4-1 0 15,1 8 0-15,-1 3-2 0,0 5 1 16,-2 4-1-1,3 2 0-15,-2-4 0 0,3-2 0 16,-2-6 0-16,6-8 0 16,-5-15 0-16,18-1 0 15,-3-16 0-15,6-12 0 16,2-7 0-16,5-5 0 15,1-3 0-15,-5 1 0 16,-1 5-1-16,-3 8 0 16,-2 11 0-16,-6 9 0 15,-12 10 0-15,18 18 0 16,-10 4 0-16,-1 4-2 15,4 10-1-15,3-6-4 16,15 11-26-16,-6-12-4 16,11 5-2-16,-2-14 0 0</inkml:trace>
  <inkml:trace contextRef="#ctx0" brushRef="#br2" timeOffset="205317.7435">12938 6015 96 0,'-5'-14'37'0,"-11"-1"1"16,2 13-2-16,-10-2-31 16,1 12-1-16,-5 3 0 15,0 11 0-15,0 2-1 16,5 6-1-16,1 2 0 15,7 4-1-15,8-6 0 0,8-1-2 16,14-5-1-16,8-10-1 16,16-4-2-16,6-13-3 15,12 0-1-15,-4-19-4 16,18 10-16-16,-15-18-7 15,7 2 0-15,-14-4 0 16,-2-1 2-16</inkml:trace>
  <inkml:trace contextRef="#ctx0" brushRef="#br2" timeOffset="205475.7525">13311 5970 87 0,'0'0'36'15,"-23"24"0"-15,7 4 1 16,-8 3-28-16,8 9-4 16,-2 3-2-16,5 1-1 15,5-3-1-15,3-3-1 0,9-5-3 16,3-17-6-16,18-4-25 15,-4-17-4-15,11-7 1 16,-3-14-1-16</inkml:trace>
  <inkml:trace contextRef="#ctx0" brushRef="#br2" timeOffset="205610.7602">13357 5859 98 0,'-29'-16'35'16,"8"14"3"-16,4 3-5 15,17-1-46-15,4 11-21 16,13-7-2-16,22 2 0 15,8-5-3-15</inkml:trace>
  <inkml:trace contextRef="#ctx0" brushRef="#br2" timeOffset="205948.7796">13855 5923 103 0,'-40'5'40'0,"4"8"0"16,-9-8 0-16,8 6-34 15,0 0-3-15,8 4 0 16,3-3 0-16,11 4-2 15,9 1 0-15,10 0 0 16,11-1-1-16,8-3 0 16,11-4 0-16,7 0 0 15,2-3 0-15,0 0 0 16,-1-3 0-16,-6 1 0 15,-6 1 0-15,-13 3 0 0,-10 6 0 16,-10 1 0-16,-12 8 0 16,-9 1 0-16,-5 1 0 15,0 0-1-15,2 0-3 16,0-11-1-16,15 7-7 15,2-23-25-15,25-2-4 16,7-15 1-16,16 1-1 16</inkml:trace>
  <inkml:trace contextRef="#ctx0" brushRef="#br2" timeOffset="206571.8152">14205 6003 103 0,'-22'4'38'0,"-7"4"2"0,3 17-3 16,-10-3-32-16,6 8 0 15,-2 1-2-15,6 4 0 16,7-1-1-16,8-2 0 16,12-5-1-16,10-4 0 15,11-11-1-15,7-4 0 16,5-9 0-16,2-7 0 15,0-7 0-15,-2-7-1 16,-3-7 1-16,-9-6-2 16,-6 1 1-16,-7-3-1 15,-7 1 1-15,-6 4 0 16,-4 6 0-16,-5 7 0 15,-1 10 0-15,-3 9 0 0,0 5 1 16,5 8 0-16,6 1 0 16,8 2-1-16,9-1 1 15,8-5 0-15,10-3-1 16,9-4 1-16,6-3 0 15,3-3 0-15,-3 1 0 16,-4 1 1-16,-8 1 0 16,-7 7 0-16,-11 3 0 15,-12 7 1-15,-7 4-1 16,-11 3 1-16,-2 2-1 15,-1 1 1-15,1-2-2 16,3-5 1-16,3-3 0 16,12-17-1-16,4 10 1 15,10-18-1-15,9-9 1 0,1-6-1 16,5-10 1-16,2-4-1 15,-2-2 1-15,-4-4-1 16,-1 7 1-16,-10 0-1 16,-5 9-1-16,-1 5 0 15,-3 9-1-15,-5 13-2 16,10-6-3-16,-10 6-3 15,36 12-22-15,-11-9-8 16,14 7 0-16,4-8 0 16</inkml:trace>
  <inkml:trace contextRef="#ctx0" brushRef="#br2" timeOffset="206873.8325">15146 5962 82 0,'-16'0'40'16,"-13"-1"1"-16,0 9 0 0,-13-11-17 15,7 11-18-15,3-1-1 16,5 3-2-16,6-1 0 15,10 1-2-15,13 1 0 16,12-1 0-16,9 1-1 16,7 1 0-16,6 3 0 15,2 1 0-15,-1 3 0 16,-3 1 0-16,-11 5 1 15,-9 0-1-15,-15 5 0 16,-14-1 1-16,-11 3-1 16,-7-4 1-16,-7-3-2 15,0-5-2-15,11-5-3 16,-6-19-12-16,35 4-21 15,-14-21-2-15,26-3-1 0,5-11-2 16</inkml:trace>
  <inkml:trace contextRef="#ctx0" brushRef="#br2" timeOffset="269900.4374">12271 8338 55 0,'-10'-20'37'15,"-5"9"-2"-15,-22-1-2 16,4 19-22-16,-18-2-1 0,1 22-1 16,-14 5-3-16,2 18-1 15,-6 6-1-15,9 9 0 16,5-1-1-16,9 7-1 15,15-6 1-15,13-1-2 16,14-4 1-16,16-9-3 16,14-4-1-16,12-13-3 15,16 3-5-15,6-22-28 16,13-1-1-16,-2-15 1 15,6-5-2-15</inkml:trace>
  <inkml:trace contextRef="#ctx0" brushRef="#br2" timeOffset="270313.461">12594 8707 75 0,'-12'-2'38'0,"-10"-3"-1"15,-1 11 1-15,-6 1-34 16,-2 8 1-16,-10 5 2 15,2 11-2-15,-7 2 1 16,-2 11-3-16,2 2 2 16,6 3-3-16,3-2 1 15,12-3-1-15,13-11-2 16,16-7 0-16,18-15 0 15,16-14 0-15,14-16 0 16,11-12-1-16,7-13 0 16,3-6 0-16,-1-7-1 15,-9 1 1-15,-10 3 0 0,-11 6 0 16,-16 14-1-16,-14 11 2 15,-12 22 0-15,-14 5 0 16,-6 20 2-16,-5 13-2 16,-3 8 2-16,4 6-2 15,7 1 0-15,8-3-2 16,16-4-2-16,7-21-8 15,27-3-26-15,3-20-1 16,19-5 0-16,1-19 0 16</inkml:trace>
  <inkml:trace contextRef="#ctx0" brushRef="#br2" timeOffset="270674.4817">13182 8691 82 0,'-11'5'38'0,"-11"6"0"15,7 16 1-15,-8 3-32 16,4 9-2-16,-4 3-1 15,4 3-1-15,3-4 1 16,3-2-2-16,6-6 0 16,6-13-1-16,1-20-1 15,19 6 1-15,5-22-1 16,5-14 0-16,7-9-1 15,6-7 1-15,1-4-1 16,-1-2 1-16,-2 6-1 16,-4 6 1-16,-10 9-1 15,-4 16 0-15,-7 11 2 16,-9 15-1-16,-4 12 2 15,-3 11-2-15,-3 9 1 0,0 2-2 16,3 4 1-16,1-4-4 16,9 1-1-16,2-20-12 15,20 3-21-15,-4-22-1 16,22-4-1-16,-1-18 2 15</inkml:trace>
  <inkml:trace contextRef="#ctx0" brushRef="#br2" timeOffset="270858.4922">13890 8752 87 0,'-5'-16'37'0,"5"16"3"15,-23 3-1-15,9 21-30 16,-9-1-2-16,4 11-4 0,-1 7 0 16,2 4-1-16,6 3-1 15,5-2-2-15,8-1-2 16,2-20-10-16,17 1-26 15,-4-21-1-15,16-7 0 16,-2-21 0-16</inkml:trace>
  <inkml:trace contextRef="#ctx0" brushRef="#br2" timeOffset="271297.5173">13992 8504 93 0,'-21'-9'39'0,"-4"6"-1"15,13 15-2-15,12-12-35 16,5 21 0-16,17-8-2 15,10 0-1-15,11 2 1 0,6 1 0 16,3 3 0-16,-2 4 2 16,-9 5 0-16,-8 3 2 15,-16 7 2-15,-8 6-2 16,-15-1 3-16,-8 3-2 15,-10-5 1-15,-2 1-2 16,0-8 0-16,3-2-1 16,9-14-2-16,8-6 1 15,6-12-1-15,26-12 1 16,6-10-1-16,10-9 0 15,3-6-1-15,6-7 1 16,0-3-1-16,-1 3 1 16,-6 0-1-16,-10 11 1 15,-9 6-1-15,-10 11 1 0,-15 16 0 16,0 0 0-16,-3 36 2 15,-10-3-4-15,-2 14 2 16,1 2-4-16,6 7 1 16,2-9-7-16,19 9-11 15,-5-22-19-15,20-5 0 16,-2-19-1-16,15-5 1 15</inkml:trace>
  <inkml:trace contextRef="#ctx0" brushRef="#br2" timeOffset="271626.5361">14820 8767 96 0,'-14'18'40'0,"-2"-3"2"0,16 8-2 16,3-5-32-16,19-2-5 15,12-3 1-15,14-5-2 16,11-9-1-16,1-8 0 15,1-10-1-15,-5-2 1 16,-7-4-1-16,-13-4 1 16,-15-1-2-16,-18 3 2 15,-19 5-2-15,-12 4 1 16,-14 12 1-16,-9 7-1 15,-2 11 1-15,-5 14 0 16,6 8 1-16,4 9-2 16,16 7 2-16,13-2-2 15,22-1-1-15,19-9-3 16,30 0-10-16,5-27-17 0,23-3-11 15,0-17 0-15,19-5-1 16</inkml:trace>
  <inkml:trace contextRef="#ctx0" brushRef="#br2" timeOffset="271977.5562">15810 8592 83 0,'-26'1'42'0,"-12"-3"-2"16,2 11 2-16,-13-7-18 15,2 17-20-15,0-1 0 16,5 10-1-16,2 1 0 0,11 4-1 16,15-6 0-16,17-1-1 15,23-8 1-15,17-8-2 16,14-6 0-16,14-6 0 15,5-2-1-15,-2-3 2 16,-11 3 0-16,-12 8-1 16,-27 9 2-16,-20 11-2 15,-25 6 0-15,-19 9 0 16,-16 2 0-16,-6 4 0 15,4-1 0-15,3-15-17 16,27 6-14-16,9-23-12 16,33-4 0-16,17-16-1 15,34-3 0-15</inkml:trace>
  <inkml:trace contextRef="#ctx0" brushRef="#br2" timeOffset="272124.5646">16388 9036 114 0,'-33'0'45'16,"5"-1"-1"-16,-4-15-4 15,15 0-28-15,14-3-31 16,-1-14-22-16,18 10-4 16,-5-7 1-16,9 7-2 15</inkml:trace>
  <inkml:trace contextRef="#ctx0" brushRef="#br2" timeOffset="304521.4176">12004 11338 48 0,'0'0'32'16,"0"0"-15"-16,-6-11 7 15,6 11 1-15,-2-12-12 16,2 12-4-16,5-12-1 16,-5 12-2-16,1 11-1 15,0 7-1-15,-8 10-1 16,0 9-1-16,-6 9 1 15,0 8 0-15,-6 4-1 16,2-1 1-16,-1-4-2 16,3-5-1-16,6-13 1 15,4-8-2-15,5-27 1 0,0 0 0 16,23-15-1-16,-2-19 0 15,1-7 1-15,3-9 1 16,-2-7-1-16,-2-2 1 16,-5 0 0-16,-2 5-2 15,-4 4 2-15,-4 10-1 16,-5 9 0-16,1 8 0 15,-4 10 0-15,2 13 0 16,0 10 1-16,0 9-1 16,4 7 0-16,3 7 0 15,3-1 0-15,7 4 0 16,7-5 0-16,6-7 1 15,8-9-1-15,7-7 0 16,4-13 0-16,4-7 1 0,1-8 0 16,-3-8-1-16,-3-3 1 15,-5-1 0-15,-8 1 0 16,-8 4 0-16,-7 7-1 15,-7 2 1-15,-13 18-1 16,0 0 1-16,-8 29-1 16,-6 5 0-16,-2 11 0 15,-4 6-1-15,2 6-1 16,3-1 0-16,11 7-7 15,-4-19-23-15,22 1-7 16,2-18 2-16,15-6-4 16</inkml:trace>
  <inkml:trace contextRef="#ctx0" brushRef="#br2" timeOffset="304856.4368">13019 11504 83 0,'-27'17'40'16,"-12"3"-1"-16,7 11 0 15,-6-1-34-15,10 3 0 16,4-2-1-16,15 4 0 16,9-8-2-16,15-1 0 15,12-10 0-15,8-3-1 16,7-10 0-16,4-5-1 15,-2-6-1-15,-3-6 0 16,-6-4 0-16,-7-7-1 0,-10 2 1 16,-12-7-2-1,-7 5 1-15,-12-1-1 0,-2 1 1 16,-6 1-1-16,2 3-1 15,-1-3-2-15,13 10-5 16,0-11-27-16,20 3 0 16,7-9-1-16,19 0 1 15</inkml:trace>
  <inkml:trace contextRef="#ctx0" brushRef="#br2" timeOffset="305072.4491">13624 11081 86 0,'0'0'40'16,"-11"20"0"-16,-14-1 2 0,4 10-36 15,-5 11-2 1,2 13-2-16,3 7 0 0,4 7 0 16,2 2-2-16,7-1 1 15,11-2-3-15,6-11 0 16,13-2-6-16,3-26-13 15,21-3-20-15,2-17 1 16,10-5 0-16,-5-14-1 16</inkml:trace>
  <inkml:trace contextRef="#ctx0" brushRef="#br2" timeOffset="306056.5054">14060 11457 80 0,'0'-19'41'16,"-11"4"-2"-16,-2 12 2 15,-11 1-33-15,1 13-3 0,-8 3 0 16,1 9-2-16,-3 4 0 15,4 6 0-15,1 1 0 16,6 0 0-16,7-3-2 16,9-2 2-16,11-7-3 15,10-7 2-15,9-12-3 16,11-8 1-16,7-8-2 15,3-7-1-15,1-7 2 16,-2-7-2-16,-3-2 2 16,-8-3-2-16,-6 6 2 15,-11 0 0-15,-5 10 1 16,-10 5 0-16,-1 18 1 15,0 0-1-15,-18-1 0 16,7 16 0-16,4 4 0 0,1 7 0 16,4-2 0-16,6 2-1 15,8 1 1-15,4-9-1 16,8 1 1-16,4-9-1 15,6-4 0-15,3-5 1 16,1-4-1-16,-1-8 1 16,-3 0-1-16,-3-3 1 15,-5-2 0-15,-7-1 0 16,-3 5 0-16,-5 1 0 15,-11 11 0-15,0 0 1 16,0 0-1-16,-5 22 0 16,-5 4 1-16,-2 3 1 15,1 5-2-15,1 1 2 16,2-1-1-16,5-5 1 0,4-7-2 15,5-8 2-15,8-11-1 16,2-7-2-16,4-12 1 16,2-7-2-16,-3-7 2 15,0-6-1-15,-3-5 1 16,-3 0-2-16,-6-1 2 15,-3 7 0-15,-1 6 0 16,-3 6 0-16,0 7 0 16,0 16 0-16,0 0 0 15,17-6 0-15,2 13 0 16,5-3 0-16,11-1 0 15,9 0 1-15,7-6-1 16,7-2 0-16,3-3 0 16,-2 0 0-16,-2-4 0 15,-9 2 0-15,-12 2 1 0,-9 1-1 16,-17 5 1-16,-10 2 0 15,-17 5 0-15,-7 7 0 16,-10 3 1-16,-3 8-1 16,4 1 0-16,-1 4 0 15,12-2 0-15,10-1 0 16,13-5 0-16,18-7-1 15,15-7 0-15,8-5 0 16,9-4 0-16,2-3 0 16,0-2 0-16,-7 3 0 15,-9 5 1-15,-14 6-1 16,-13 7 1-16,-14 6-1 15,-11 5 0-15,-7 4 2 16,-3 1-2-16,-3-1-1 0,8-3-3 16,-2-10-7-16,26 8-13 15,-4-23-17-15,14 0-1 16,5-13-3-16,24 2 2 15</inkml:trace>
  <inkml:trace contextRef="#ctx0" brushRef="#br2" timeOffset="306208.5141">15682 11685 115 0,'-22'14'45'0,"-7"-12"-4"16,10-2-5-16,19 0-66 15,-14-15-15-15,19 3 2 0,2-1-5 16</inkml:trace>
  <inkml:trace contextRef="#ctx0" brushRef="#br3" timeOffset="314563.992">5965 13393 60 0,'0'0'40'0,"13"-20"-1"16,18 5 0-16,7-8-28 15,14 2-10-15,14 0-1 16,9 2 1-16,-1 4-1 15,-4 5 1-15,-10 5-1 16,-14 7 0-16,-15 10 1 16,-17 4-1-16,-18 5 0 15,-14 4 1-15,-13 3 0 16,-6 4 0-16,-6-2 1 15,4-1-2-15,1-6 1 16,13-4 0-16,13-2 0 16,16-6 0-16,17-6-1 15,20-2 0-15,11-2 0 16,8 2 0-16,2 1 0 0,1 8 1 15,-12 6 0-15,-9 10 0 16,-23 10 0-16,-17 6 1 16,-23 9-2-16,-15 3 2 15,-15 2-2-15,-7-3 1 16,-5-3-2-16,9-9 0 15,9-7-5-15,4-25-23 16,31 0-11-16,11-23 0 16,30-8-1-16</inkml:trace>
  <inkml:trace contextRef="#ctx0" brushRef="#br3" timeOffset="314962.0148">7086 13404 67 0,'-13'0'40'0,"-3"-4"0"15,16 4 1-15,0 0-32 16,19-4-5-16,18-5 0 16,20 0-1-16,15-4 0 15,11 4 1-15,5-2-2 16,1 6-1-16,-14 5 1 15,-11 7-1-15,-22 10-1 16,-21 13 1-16,-30 15 0 16,-20 8-1-16,-20 11 0 15,-13 8 1-15,-11 5 0 16,0-1 0-16,2-2-1 15,9-6 1-15,18-9-1 16,19-10 1-16,22-12 0 0,26-10 0 16,22-13-1-16,25-10 0 15,19-6 2-15,9-7-2 16,11-7 0-16,0-4-2 15,2 2-3-15,-15-15-14 16,9 17-21-16,-27-10-3 16,-2 10 0-16,-11-10-2 15</inkml:trace>
  <inkml:trace contextRef="#ctx0" brushRef="#br3" timeOffset="315105.023">8464 14040 97 0,'-23'17'44'0,"11"-2"1"16,-4-22-3-16,13-8-44 0,25 5-18 15,-4-18-23-15,19 0-1 16,-2-10-2-16,13-3 1 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23:21:07.83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1669 2388 68 0,'0'0'35'16,"9"-10"-3"-16,-9 20 1 15,-4 13-29-15,1 15-2 16,0 12-1-16,3 14 2 15,-4 23 0-15,4 12 1 16,-2 15-2-16,1 13 2 16,-1 1-2-16,-1 0 0 15,-1-9 0-15,2-14-3 16,5-18-2-16,-3-27-8 0,17-19-24 15,-3-34 0-15,7-19 0 16,0-29 1-16</inkml:trace>
  <inkml:trace contextRef="#ctx0" brushRef="#br0" timeOffset="217.0124">1542 2592 89 0,'-16'-24'36'16,"19"11"1"-16,7-11-1 15,26 3-33-15,16-9-1 16,25 0 0-16,17-8-1 16,13 3-1-16,7 2-2 0,-2-1-12 15,5 22-22-15,-20 4-1 16,-14 21-1-16,-29 5 0 15</inkml:trace>
  <inkml:trace contextRef="#ctx0" brushRef="#br0" timeOffset="421.0241">1844 3067 100 0,'0'0'38'0,"14"-2"1"16,21-20-3-16,27-3-35 15,12-5-1-15,13-2-1 16,10 3-1-16,4-6-3 0,5 19-24 16,-11-8-7-16,-9 18-1 15,-13-2 0-15</inkml:trace>
  <inkml:trace contextRef="#ctx0" brushRef="#br0" timeOffset="773.0442">2824 2996 79 0,'-21'19'37'0,"-8"-2"0"16,7 14 0-16,-9-5-21 16,11 15-10-16,-1-2-2 0,12 8 0 15,4-3-2-15,12 0 1 16,12-8-2-16,9-8 1 15,12-12-1-15,10-13 0 16,3-17-1-16,4-9 1 16,-3-15 0-16,-3-8-1 15,-9-4 1-15,-13-3-1 16,-16 2 1-16,-17 6-2 15,-16 11 2-15,-13 6-2 16,-14 14 1-16,-9 10-1 16,-2 7-1-16,1 7 1 15,11 7-3-15,10-2 0 16,26 9-9-16,10-24-23 15,29 23-3-15,12-24 1 16,26 3-1-16</inkml:trace>
  <inkml:trace contextRef="#ctx0" brushRef="#br0" timeOffset="1126.0644">3615 2997 102 0,'-16'10'37'0,"-10"-7"2"15,2 17-3-15,-5-11-33 16,1 7 0-16,-2 6-1 15,4 5 1-15,0 8-1 16,7 9 0-16,10 2-1 16,7 5 0-16,11-1 0 15,10 0 0-15,9-7-1 16,9-10 0-16,9-13 0 0,3-16 1 15,3-18-1-15,-5-14 0 16,-3-17 1-16,-4-12-1 16,-11-6 1-16,-12-8-2 15,-11 1 0-15,-14-2 0 16,-10 11-1-16,-7 11-1 15,-7 16 0-15,-5 15 0 16,6 17-2-16,-1 7-1 16,18 25-29-16,-2-5-3 15,21 17 1-15,6-10-1 16</inkml:trace>
  <inkml:trace contextRef="#ctx0" brushRef="#br0" timeOffset="1503.086">4301 3090 101 0,'0'0'39'0,"-33"-8"1"16,3 18-2-16,-17-6-34 16,-1 17 0-16,1 11-2 15,5 12 0-15,3 8 0 16,10 10-1-16,13-2 0 15,16-2 0-15,17-12 0 16,18-13 0-16,16-26 0 16,12-26 0-16,13-31 1 15,7-21 0-15,4-23 0 16,-3-15-1-16,-8-19 0 0,-9-10-1 15,-15-1 1-15,-10 10-2 16,-17 15 2-16,-14 18-2 16,-17 27 0-16,-15 30 1 15,-11 47-1-15,-12 40 2 16,-4 40-1-16,-4 26-1 15,4 17-2-15,8 12-3 16,26 16-31-16,-1-21-3 16,32-7-1-16,9-26-3 15</inkml:trace>
  <inkml:trace contextRef="#ctx0" brushRef="#br0" timeOffset="2584.1478">1759 4072 52 0,'10'12'33'0,"-9"0"-2"16,7 3 2-16,-8-15-22 16,17 22 0-16,-5-15-5 15,16 2-1-15,1-3-1 16,12 0 0-16,11-5-2 15,12 0-1-15,9-6 0 16,13-1 0-16,10-2-1 16,11 0 0-16,12-3 0 15,9 0-1-15,10-1 1 16,9 0 0-16,14 1-1 15,2-3 1-15,10 2-1 16,10 1 0-16,7-2 1 16,8 4 0-16,10 1 0 0,8 1 0 15,5 0 0-15,17 2 1 16,5 1-1-16,12-1 1 15,12-2-1-15,12 0 1 16,14 2 0-16,9-2 0 16,15-4-1-16,-1 3 0 15,10-1 1-15,3-1-2 16,9-1 1-16,2 1 0 15,6-1-1-15,5 1 1 16,10 3-1-16,5 1 1 16,10 2 0-16,4 3 1 15,5 1-1-15,3 3 1 16,6-2-1-16,7 3 1 15,1-2-1-15,8-1 1 16,1-1-1-16,9-1 1 0,0 2 0 16,8 0-1-16,41 4 1 15,-40 3-2-15,-5 6 1 16,1 3 0-16,1 6-1 15,0 3 1-15,5-1 0 16,38 0 0-16,-75-1-1 16,45-2 2-16,3-4 0 15,5-6 0-15,33-5-1 16,-25-1 1-16,1-4-3 15,-45-11-4-15,36 10-28 16,-29-10-1-16,-16 7 1 16,-40-5-4-16</inkml:trace>
  <inkml:trace contextRef="#ctx0" brushRef="#br0" timeOffset="3741.214">6731 867 75 0,'0'0'33'0,"0"0"0"16,0 0-8-16,38 74-18 16,-52-52-2-16,25 64-1 15,-1 16-3-15,-3 12 2 0,-8-2-2 16,3 14 0-16,2 11 1 15,-1 7-1-15,-1-5 0 16,-1 11-1-16,1 7 2 16,0 10 0-16,0 6-2 15,-4 12 3-15,1 4-2 16,1 9 1-16,-4 10 0 15,4 2 1-15,-5 3-2 16,-1 7-1-16,0 4 1 16,2 1-2-16,-3 4 2 15,0 1-2-15,0 4 3 16,-2 1-2-16,2 3 2 15,-1-4-1-15,1-1 1 0,0 1 1 16,1-6-2-16,2-1 1 16,3-5-2-16,4-4 1 15,0-1-2-15,6-3 2 16,2-2-2-16,6 0 0 15,-1 1 1-15,3 4 0 16,-1 4 0-16,-3 4 0 16,0 5 1-16,-4 7 1 15,-8 0-2-15,-5 8 1 16,-3-6-2-16,-5 0 2 15,-4-4-3-15,0-3 2 16,-2-3-2-16,-1-3 1 16,2 1 0-16,2 0-1 15,2 2 1-15,3 8-1 0,4 1 1 16,1 3 0-16,4 6 0 15,1 7 0-15,-1 4-1 16,0 5 1-16,-6 5-1 16,-2-4 0-16,-7-2-1 15,-1-13 2-15,2-19-3 16,-4-27-4-16,20-21-22 15,-5-56-9-15,23-36-2 16,7-54 0-16</inkml:trace>
  <inkml:trace contextRef="#ctx0" brushRef="#br0" timeOffset="5652.3233">7731 2634 61 0,'-4'-13'34'0,"-8"-6"-1"16,1 8 1-16,-12-6-19 15,3 18-6-15,-12 0-2 16,3 15-1-16,-16 6-1 0,4 15 0 15,-7 12 0-15,1 8 0 16,0 5-1-16,7 8 0 16,6-3-1-16,9 1 1 15,11-6-3-15,11-1 0 16,10-8 0-16,14-8-1 15,9-5 0-15,7-6-1 16,2-5 1-16,6-10 0 16,-2-6-1-16,1-10 1 15,0-7 0-15,-8-9 1 16,-2-8-1-16,-3-6 1 15,-8 0-1-15,-3 1 1 16,-7 0-1-16,-4 4 1 0,-2 7-1 16,-7 15 1-16,0 0-1 15,0 0 0-15,-10 31 0 16,3-4 0-16,1 4 0 15,1-1-1-15,5 0-1 16,7-10-3-16,15-7-6 16,-2-30-25-16,26-2-2 15,-3-26 1-15,18 0-2 16</inkml:trace>
  <inkml:trace contextRef="#ctx0" brushRef="#br0" timeOffset="5894.3372">8312 2332 100 0,'-27'11'37'0,"13"24"1"16,-7 2-2-16,2 18-32 15,3 13-2-15,1 14 2 16,-4 9-2-16,4 8 1 15,3 0-3-15,1-3 1 16,8-5-5-16,2-18-7 16,15-1-24-16,-2-25-3 15,16-8 0-15,1-25-1 16</inkml:trace>
  <inkml:trace contextRef="#ctx0" brushRef="#br0" timeOffset="6260.3581">8575 3011 99 0,'-26'0'38'16,"13"16"1"-16,-10-1-1 16,9 6-34-16,-5 10 0 15,5 12 0-15,4-1-1 16,3 6-1-16,5-4 0 15,10-2 0-15,6-10-2 16,10-8 1-16,7-14 0 16,8-14 0-16,3-15-1 15,6-9 1-15,-1-10 0 16,1-7-1-16,-9-6 1 15,-2 0-1-15,-6 5 0 16,-8 4 0-16,-9 12 0 0,-7 5 0 16,-6 14 0-16,-1 11 0 15,-20 18-1-15,4 8 1 16,-3 13-2-16,3 5 0 15,6 8-3-15,-2-6-5 16,24 9-26-16,-10-19-3 16,20 3 0-16,1-19-1 15</inkml:trace>
  <inkml:trace contextRef="#ctx0" brushRef="#br0" timeOffset="6501.3719">9328 3030 101 0,'-10'0'39'0,"-20"0"0"16,5 18 0-16,-15 1-33 16,4 10-1-16,1 6-3 15,5 4 1-15,7 0-2 16,9 3 0-16,12-8-1 15,11-7-1-15,18-8-3 16,10-16-6-16,23-1-27 16,-4-22-2-16,19 1 0 15,-7-22-2-15</inkml:trace>
  <inkml:trace contextRef="#ctx0" brushRef="#br0" timeOffset="6796.3887">9686 2962 106 0,'-26'25'40'16,"-13"-7"1"-16,10 17-2 15,5-3-35-15,2 8 0 16,4 0-1-16,11 0-1 16,10-5-1-16,12-7 1 15,9-8-2-15,8-7 1 16,5-12-1-16,3-12 0 15,2-8 0-15,1-8 0 16,-9-5 1-16,-6-6-1 16,-9-2-1-16,-9-3-1 15,-5 4-1-15,-12-1-1 16,0 7 0-16,-9 0-3 15,7 22-8-15,-17-4-21 0,26 15-4 16,-16 8 2-16,22 8 0 16</inkml:trace>
  <inkml:trace contextRef="#ctx0" brushRef="#br0" timeOffset="7163.4097">10160 2977 89 0,'38'-11'37'0,"-18"-13"1"15,0 9 1-15,-23-10-29 16,8 10-2-16,-12-2-3 15,0 6-1-15,-8 1-1 16,-4 16 0-16,-3 8-2 16,-1 6 0-16,-2 5-1 15,2 6 0-15,2 3 1 0,6 0-1 16,10 0 1-16,10-11-2 15,12-5 2-15,11-7-1 16,11-8-1-16,5-5 1 16,4-4 0-16,-4-1 0 15,-5-1 0-15,-6 7 0 16,-10 4-1-16,-13 8 1 15,-11 7 0-15,-12 10 0 16,-7 3-1-16,-8 3 1 16,3 2-2-16,-1-2 1 15,6-3-3-15,4-15-7 16,22 4-24-16,-6-20-4 15,27-11 1-15,-1-17-2 16</inkml:trace>
  <inkml:trace contextRef="#ctx0" brushRef="#br0" timeOffset="7497.4288">10660 3018 102 0,'0'0'38'15,"-9"25"2"-15,9-25-2 16,11 8-34-16,11-12 0 15,11 0-1-15,4-5 0 16,6-5 0-16,-1-4-1 16,1-2-1-16,-9-4 1 15,-6-3-1-15,-10 2-1 0,-13 2 1 16,-9 6-1-16,-15 10 0 15,-10 11-1-15,-10 9 1 16,-7 12 0-16,-2 13 0 16,1 7 0-16,3 6 0 15,8 2 0-15,13-4 0 16,17-8-2-16,13-13-4 15,31 1-25-15,2-35-8 16,26-3 0-16,3-27-2 16</inkml:trace>
  <inkml:trace contextRef="#ctx0" brushRef="#br0" timeOffset="8536.4883">11925 1327 61 0,'2'-17'31'15,"-2"17"0"-15,2 23 0 0,-3 7-26 16,2 15 0-16,1 11-1 15,6 15 0-15,-6 7 1 16,3 10-3-16,-7 10 1 16,1 9-2-16,-5 13 0 15,-1 12-1-15,-6 8 1 16,3 10 1-16,-4 5-1 15,6 12 2-15,-3 5 0 16,10 6 0-16,-3 2 0 16,11 5 1-16,-3 3-1 15,7 6-2-15,-2 5 0 16,3 5-1-16,-4 7 2 15,-3 8-2-15,-2 10 2 16,-4 1-1-16,-4 7 2 0,-2 0-1 16,-1 2 1-16,-1 1 1 15,2-2-2-15,1-2-1 16,4-5 0-16,2 5 0 15,2-5-3-15,6 2 1 16,-1 1 0-16,2 1-1 16,1 0 1-16,-1 3 1 15,-2 3 1-15,0 6-1 16,-3 1 2-16,-1 5-1 15,-3-2 0-15,1 3 0 16,1-5-2-16,5-5 1 16,1-1-2-16,7-9 4 15,1-7-4-15,4-4 1 16,3-1 1-16,3 0-1 15,-1 2 0-15,-3 7 1 0,-2 4 0 16,-5 8-2-16,-9 5 2 16,-3 8-1-16,-7 0 0 15,-11-1 0-15,-5-5-1 16,-2-9 0-16,0-16 1 15,3-17-1-15,7-24-1 16,2-27-2-16,20-23-3 16,0-43-28-16,26-21-2 15,0-37-4-15,17-29 2 16</inkml:trace>
  <inkml:trace contextRef="#ctx0" brushRef="#br0" timeOffset="9370.536">12690 2354 85 0,'-24'-15'36'0,"-1"13"0"16,-15 1 1-16,0 20-34 15,-12 3 0-15,-1 9 0 16,-1 5 0-16,7 3-1 15,7 3-1-15,11-2 1 16,14-1-2-16,19-9 0 0,15-3-1 16,14-3 1-16,11-4 1 15,6 0 0-15,4-1 0 16,-3 3 1-16,-13 7-1 15,-10 5 1-15,-19 5 0 16,-14 6 0-16,-19 8-2 16,-14 2 1-16,-14 3 0 15,-3 0 0-15,2-10-2 16,4-9-1-16,18-10-3 15,8-29-18-15,35-5-14 16,9-27 0-16,31-6-1 16,9-25 1-16</inkml:trace>
  <inkml:trace contextRef="#ctx0" brushRef="#br0" timeOffset="9618.5502">13188 2130 85 0,'0'0'36'0,"-10"8"0"15,-4 7 2-15,7 18-32 16,-11 18-1-16,5 21-1 16,-12 9-1-16,0 15 0 15,-7 6-1-15,1 7 1 16,1 1-2-16,1-4 0 15,6-6-3-15,0-18-2 16,19-2-27-16,-5-32-6 0,18-5 0 16,-3-25-1-16</inkml:trace>
  <inkml:trace contextRef="#ctx0" brushRef="#br0" timeOffset="9813.5613">12875 2938 109 0,'-30'-15'38'0,"-7"-7"2"16,15 19-3-16,2-6-32 15,20 9-2-15,13-10-2 16,22 0 0-16,19 1-3 16,15-7 0-16,11 8-2 15,7-7-2-15,16 19-22 16,-15-13-10-16,6 19 0 15,-23-8-1-15,-3 17 2 0</inkml:trace>
  <inkml:trace contextRef="#ctx0" brushRef="#br0" timeOffset="10519.6017">13559 2921 101 0,'-21'0'37'16,"-9"-13"3"-16,9 19-3 16,-10-8-30-16,2 9-1 15,-7 4-1-15,2 8-1 16,-2 6 0-16,3 5-2 15,-1 6 0-15,9-3 0 16,8-1-2-16,9 1 1 16,13-9-1-16,12-6 0 15,13-8 0-15,12-12 0 0,7-8 0 16,3-8 0-16,5-7 0 15,-2-8 0-15,-6 1 0 16,-7-3 1-16,-13 0-1 16,-7 7 0-16,-11 1 0 15,-7 11 0-15,-10 4 0 16,-8 10 0-16,-3 8 0 15,-4 7 0-15,0 9 0 16,1 1 0-16,3 4-1 16,8 1 1-16,9-4 0 15,12-3 0-15,13-7 0 16,12-7-1-16,10-7 1 15,7-8 0-15,5-4 0 16,0-4 0-16,-4-1 0 0,-5 0 0 16,-12 2 0-16,-8 3 0 15,-10 6 0-15,-7 6 0 16,-13 0 1-16,-6 24-1 15,-6-3 0-15,-1 8 0 16,-1 4-1-16,-1 5 1 16,2 2 0-16,0-2 0 15,9-7 0-15,0-4 0 16,8-12 0-16,-4-15 0 15,15-3 0-15,1-17 1 16,0-10-1-16,4-9 0 16,2-6 1-16,-1-4-1 15,1-4 1-15,-3 6-1 16,0 4 0-16,-6 5 0 15,0 8 0-15,-2 6 0 0,0 11 0 16,2 8 0-16,3 6-1 16,4 3-1-16,6 8-3 15,1-5-6-15,21 17-15 16,-12-18-13-16,17 14-1 15,-10-18 1-15,11 12-2 16</inkml:trace>
  <inkml:trace contextRef="#ctx0" brushRef="#br0" timeOffset="10736.6141">14621 2936 109 0,'-18'9'39'0,"-15"-7"2"16,10 13-3-16,-7-3-33 15,3 8 0-15,1 0-1 0,4 7-1 16,6 1 0-16,12-1-2 15,12 0 0-15,10-5-1 16,15-9 0-16,12-6-3 16,16-7-2-16,8-23-8 15,22 7-22-15,-14-24-4 16,11-1-1-16,-13-19-3 15</inkml:trace>
  <inkml:trace contextRef="#ctx0" brushRef="#br0" timeOffset="11089.6343">15201 2445 104 0,'-45'5'38'0,"5"31"3"16,-15 6-1-16,12 21-33 16,-5 5-2-16,11 5 1 0,1 1-3 15,11 1 1-15,9-10-1 16,7-2-1-16,5-12 0 15,11-9-2-15,6-14 0 16,2-11 0-16,7-14 0 16,4-11 0-16,0-10 0 15,7-6 0-15,-3-7 0 16,2-2 0-16,-4 3 0 15,-3 1 0-15,-5 10 0 16,-3 8 0-16,-17 11 0 16,10 11 0-16,-11 10 0 15,-3 6 0-15,3 9 0 0,0 2-3 16,2 5-4-16,-2-14-8 15,21 11-10-15,-16-27-13 16,18-2-3-16,-5-19-3 16,12-8 2-16</inkml:trace>
  <inkml:trace contextRef="#ctx0" brushRef="#br0" timeOffset="12315.7044">16319 1597 63 0,'7'-11'33'0,"-4"-1"-1"16,-3 12-1-16,0 0-23 15,0 0-1-15,-3 28-2 16,3-1 0-16,-8 10 0 16,6 9-2-16,-5 12 0 15,1 12-2-15,-1 10 1 16,0 15-2-16,1 9 1 15,1 15-1-15,-4 12 1 0,3 12 1 16,-1 9 0-16,-3 9 0 16,3 13 1-16,2 6 0 15,-1 8 0-15,1 5-2 16,-2 5 1-16,1 10-2 15,-1 6 1-15,-1 4-1 16,-1 7 1-16,2 1-1 16,-6 3 3-16,4 1-2 15,0-3 1-15,2-3 0 16,0 0 1-16,6-4 0 15,-2-1-2-15,5 2 1 16,-1-3-2-16,-1 6 1 16,0 2-1-16,0 3 0 15,-5 2 0-15,3 5-2 0,-4 2 3 16,0 3-2-16,-2 2 2 15,2 3-1-15,4-2 1 16,1 5-1-16,2-1-1 16,5-2 2-16,1 0-3 15,4-8 1-15,4 0-1 16,2-4 2-16,1-2-2 15,0-3 1-15,0 1-1 16,-3 2 1-16,-2 0 0 16,-5 11 1-16,-6 3-1 15,-7 9-2-15,-8 7 2 16,-1 2 0-16,-5 2 0 15,-3 4 0-15,1 0-1 16,1-6 0-16,2-4 0 16,7-9-2-16,5-9 0 0,5-15-3 15,17-6-1-15,-3-33-17 16,20 0-13-16,-1-36-2 15,14-15 0-15,-3-42 1 16</inkml:trace>
  <inkml:trace contextRef="#ctx0" brushRef="#br0" timeOffset="13360.7642">16861 2488 65 0,'13'-3'34'16,"-13"3"0"-16,14-3 0 15,-14 3-26-15,0 17-3 16,-7 0 0-16,5 11-1 15,-10 3 0-15,3 9 2 16,-7 8-1-16,-3 10 0 16,-5 4-2-16,0 4 1 15,-4 1-1-15,0 4 0 16,1-6-1-16,5-1-1 15,3-8-1-15,4-10 0 16,11-10 0-16,9-8 0 16,11-13 1-16,8-11-1 0,10-9 0 15,6-9 0-15,9-5-1 16,7-4-1-16,4-1-1 15,0-7-3-15,4 13-3 16,-10-12-25-16,10 17-3 16,-14-6 0-16,0 14-1 15</inkml:trace>
  <inkml:trace contextRef="#ctx0" brushRef="#br0" timeOffset="13592.7775">17377 3032 87 0,'0'0'35'0,"2"-12"0"0,-2 12 1 16,-4 17-31-16,4 1-1 16,-10 7 0-16,3 11-1 15,-5 5 0-15,-1 8-1 16,0-1-2-16,2-3 0 15,8-2-5-15,-5-19-29 16,27-6-2-16,-2-23-1 16,19-8-2-16</inkml:trace>
  <inkml:trace contextRef="#ctx0" brushRef="#br0" timeOffset="13759.787">17488 2678 91 0,'-47'-12'37'16,"11"14"0"-16,0 1-2 15,21 1-37-15,17 8-2 16,-2-12-17-16,45 14-14 16,-7-10-2-16,18 11 0 15,-3-5 4-15</inkml:trace>
  <inkml:trace contextRef="#ctx0" brushRef="#br0" timeOffset="14295.8177">17852 3032 81 0,'-19'37'38'16,"5"10"-2"-16,-9-8 2 15,11 8-27-15,-7-10-6 16,6 1-1-16,1-9-1 16,5-2 0-16,2-8-2 0,3-7 0 15,2-12 1-15,0 0-2 16,12-24 0-16,2-3 1 15,1-4-1-15,4-8 0 16,-1-5 0-16,3-8 0 16,2 1 0-16,-1 0-1 15,2 5 1-15,-6 8-1 16,1 8 1-16,-2 7-1 15,0 13 1-15,1 10 0 16,-1 11-1-16,1 9 2 16,-2 10-2-16,0 3 1 15,-1 3-1-15,-2 7 1 16,-4-1 0-16,-5 3 0 0,-6-2 0 15,-6-3 0-15,-3-3 0 16,-8-7 0-16,-1-4 0 16,-3-10 0-16,-2-8 0 15,-2-6 0-15,6-6 1 16,0-2-1-16,5-2 1 15,1 2-1-15,1 10 1 16,0 8 0-16,-4 11 0 16,-1 15 0-16,-4 11 1 15,-2 8-2-15,-2 10 1 16,1 2 0-16,3-2-1 15,6-4-1-15,11-8-1 16,3-23-6-16,26 2-22 16,-3-35-7-16,19-6 0 0,-1-26-1 15</inkml:trace>
  <inkml:trace contextRef="#ctx0" brushRef="#br0" timeOffset="14516.8303">18417 2897 104 0,'0'0'39'15,"0"0"1"-15,-17 45-1 16,-10 7-37-16,4 3-1 16,-1 9 0-16,2 11 0 15,3 2-1-15,4-2 0 16,9-3-2-16,5-13-3 15,15 1-12-15,-8-31-20 0,20-7-1 16,-4-29-2-16,13-6 0 16</inkml:trace>
  <inkml:trace contextRef="#ctx0" brushRef="#br0" timeOffset="14673.8393">18516 2570 94 0,'-24'-31'36'0,"-4"9"0"16,9 23 1-16,2 19-41 15,17-20-20-15,12 25-13 16,12-7-1-16,18 11-1 16,6-6 4-16</inkml:trace>
  <inkml:trace contextRef="#ctx0" brushRef="#br0" timeOffset="15094.8634">19026 3027 96 0,'-46'14'40'15,"-12"-8"2"-15,6 16-2 16,-7-3-33-16,10 13-1 16,5 6-2-16,11 10-1 15,8-1-1-15,13 1 0 16,9-3-1-16,15-7-1 15,12-11 1-15,12-19-1 16,13-22 0-16,10-18 1 16,6-19-1-16,4-12 1 0,0-18-1 15,2-9 1-15,-3-8-1 16,-7-7-1-16,-9 1 1 15,-8 11-1-15,-10 10 1 16,-9 16-1-16,-12 27 1 16,-13 24-2-16,-17 31 1 15,-9 28 3-15,-10 30-2 16,-5 15 1-16,0 18-2 15,3 7-1-15,10 3-2 16,6-10-2-16,30 3-12 16,1-33-18-16,30 0-5 15,-1-30-1-15,22-10 1 16</inkml:trace>
  <inkml:trace contextRef="#ctx0" brushRef="#br0" timeOffset="15387.8802">19628 3019 110 0,'-51'22'41'16,"-6"-8"0"-16,18 12-2 16,15-5-37-16,16-1 0 15,21-3-1-15,18-4 0 16,16-5 0-16,8-1-1 15,6-1 1-15,-2 5 0 16,-8-1 0-16,-10 9 0 16,-18 5-1-16,-18 8 1 15,-22 2 0-15,-16 6 0 16,-11 0 0-16,-3 1-1 0,-5-3-1 15,-2-7-3-15,16 1-9 16,-7-26-23-16,32 3-6 16,4-19 0-16,20-4-1 15</inkml:trace>
  <inkml:trace contextRef="#ctx0" brushRef="#br0" timeOffset="16491.9433">20579 1217 80 0,'23'-28'36'0,"-21"41"-1"16,-2 18 2-16,-1 15-34 15,-1 13-2-15,-1 10 0 16,6 7 1-16,-2 14-1 15,-1 6 1-15,-1 11-1 16,-2 8 0-16,1 14-1 16,-4 10 3-16,3 11-2 15,-3 6 0-15,5 13 1 16,-3 8-1-16,4 8 0 15,-1 6 1-15,5 6 0 0,-1 8-1 16,7 4-1-16,-1 11 0 16,-2 3 0-16,2 13 2 15,-1 5-1-15,-4 9 3 16,0 7-2-16,-5 5 2 15,-2 6-2-15,-7 7 1 16,1 6 0-16,-4 1-2 16,-2 5 2-16,4 2-4 15,-4-1 1-15,3 2 1 16,4-2 0-16,0 3 0 15,0 4-1-15,0 4 1 16,-2 4-2-16,-5 8 2 16,-3 1 0-16,-10 2-4 15,-3 5 2-15,-5 0-1 0,0 0 2 16,-2 0-3-16,1-1 2 15,-1 1-1-15,5 7 0 16,6 6 1-16,2 7-1 16,3 7 0-16,0 8 0 15,4 4 0-15,1 15 0 16,0 3-1-16,2 1-1 15,1-10 2-15,1-20-3 16,6-24 1-16,1-36-5 16,19-28-23-16,-3-61-8 15,20-49-1-15,3-63 2 16</inkml:trace>
  <inkml:trace contextRef="#ctx0" brushRef="#br0" timeOffset="17617.0077">21123 2836 85 0,'0'0'35'16,"-8"-21"1"-16,8 21 1 16,0 0-32-16,-5 18-2 0,3-2 1 15,4 11-1-15,-5 5 1 16,3 13-1-16,-1 8-1 15,1 13 1-15,-5 2-2 16,1 5 1-16,-2-2-1 16,3 2 0-16,1-5 0 15,1-7-1-15,-2-10 0 16,5-11-1-16,-1-11 2 15,2-11-2-15,-3-18 2 16,13-4-2-16,-5-19 1 16,3-11 1-16,-2-15-1 15,3-10 1-15,-1-14-1 16,4-9 1-16,-1-11-1 15,1-4 1-15,4 0-1 0,0 3-1 16,2 6 1-16,1 8-1 16,3 12 0-16,0 12 0 15,3 16 1-15,0 14-1 16,-2 15 1-16,3 11 0 15,0 11 1-15,-3 10 0 16,-1 9 0-16,-4 10 1 16,-5 5-1-16,-4 2 0 15,-11 4 0-15,-8-1 1 16,-10-2-1-16,-11 0-1 15,-9-6 0-15,-8-6 0 16,-9-5-1-16,-2-7 1 16,2-3-2-16,3-8-2 15,12-2-3-15,2-15-9 16,37 4-21-16,-14-5-1 0,31 3-1 15,5-11-1-15</inkml:trace>
  <inkml:trace contextRef="#ctx0" brushRef="#br0" timeOffset="18402.0526">21679 3250 101 0,'5'-11'38'15,"-7"-6"1"-15,2 17 0 16,0 0-35-16,-13-1-1 15,1 17 0-15,-2 10-1 16,-2 8 0-16,0 9-2 16,-1 1 2-16,0 5-2 15,5-1 1-15,5-7-1 16,2-6 0-16,4-9 1 15,5-12-1-15,-4-14 1 16,21-7-1-16,-4-15 0 16,2-12 1-16,-1-6 0 15,0-10-1-15,1-5 1 16,-1-1-1-16,-4 6 0 0,-5 4 1 15,1 9-1-15,-5 7 0 16,0 8 0-16,1 12 0 16,-6 10 0-16,21-3 0 15,0 7 0-15,4 0 0 16,11 3 0-16,6 0 0 15,7-1 0-15,4 0 1 16,-1 1-1-16,-4-4 0 16,-5 2 0-16,-9 1 0 15,-10 1 1-15,-11 1-1 16,-10 3 1-16,-12 3-1 15,-7 6 1-15,-11 6 0 16,-3 1 0-16,-3 5 0 16,-1 2-1-16,3 5 1 0,6-3-1 15,9 1 1-15,9-4 0 16,15-5-1-16,11-4 0 15,10-9 1-15,9-9 0 16,5-8-1-16,3-9 1 16,1-9-1-16,-6-9 2 15,-6-4-2-15,-12-6 0 16,-7-4 0-16,-9-1 0 15,-10 1 0-15,-9 2 0 16,-3 5 0-16,-3 6-2 16,0 7 0-16,1 2-2 15,17 21-1-15,-12-19-3 16,32 27-11-16,-7-21-13 15,27 15-7-15,1-18 0 16,23 6-1-16</inkml:trace>
  <inkml:trace contextRef="#ctx0" brushRef="#br0" timeOffset="18635.0659">22927 2694 107 0,'9'-37'37'0,"-16"-1"2"16,1 26-2-16,-12 8-31 15,-2 16-1-15,-9 16-1 16,1 18 0-16,-4 15-2 15,0 12 1-15,3 13-2 16,1 7 1-16,7 2-2 16,6-1-1-16,9-7-2 15,6-14-2-15,15-3-9 16,-9-28-20-16,23-3-5 0,-11-29-2 15,11-6 1-15</inkml:trace>
  <inkml:trace contextRef="#ctx0" brushRef="#br0" timeOffset="18821.0765">22681 3125 121 0,'-37'-21'40'0,"14"19"1"16,3-6-1-16,20 8-36 15,15-5-3-15,14 8 0 16,14-3-1-16,13 1-1 15,9 3-2-15,2-2-4 16,17 15-17-16,-21-15-14 16,7 11-3-16,-23-11 1 0,-2 11-1 15</inkml:trace>
  <inkml:trace contextRef="#ctx0" brushRef="#br0" timeOffset="19189.0976">23055 3235 113 0,'-4'25'40'0,"-2"-15"0"15,16 11-1-15,10-11-34 16,8-1-2-16,6-7 1 16,8-3-2-16,5-9 0 15,4-1 0-15,-6-8-1 16,-2-2 0-16,-9-1 0 15,-9-3-1-15,-15-2 2 16,-9 1-2-16,-12 7 0 0,-12 1 0 16,-11 9 0-16,-8 5 0 15,-4 9 0-15,-3 10 0 16,2 10 0-16,1 7 0 15,7 6 0-15,10 0 0 16,14 4 0-16,12-3 0 16,13-7 0-16,18-7-3 15,15-5 0-15,11-13-3 16,17 1-5-16,-7-24-13 15,25 7-14-15,-14-19-2 16,7 6 1-16,-14-16-1 16</inkml:trace>
  <inkml:trace contextRef="#ctx0" brushRef="#br0" timeOffset="19372.108">23803 3140 113 0,'-29'6'38'16,"7"20"2"-16,-13-3-3 16,7 17-31-16,-1 0-1 15,6 8-2-15,3 0-1 16,6 0-1-16,10-6 0 15,4-8-4-15,10-2-3 16,-4-21-20-16,21 6-12 16,-9-20-3-16,12-2 1 15,-7-18-2-15</inkml:trace>
  <inkml:trace contextRef="#ctx0" brushRef="#br0" timeOffset="19537.1175">23790 2715 119 0,'-28'-12'39'0,"10"13"-1"16,-2-3-3-16,8-3-47 16,12 5-26-16,13 9-2 15,7 3 1-15,-5-4-2 16</inkml:trace>
  <inkml:trace contextRef="#ctx0" brushRef="#br0" timeOffset="19955.1414">24155 3070 92 0,'-14'10'42'16,"3"11"0"-16,-9-9-1 16,7 13-12-16,-5 2-27 15,5 9 1-15,-4 3-1 16,1 4 0-16,1 1-2 15,3 0 0-15,3-4 0 16,6-8 0-16,2-9 0 16,4-10 0-16,9-14 0 15,8-11 0-15,11-15 0 16,3-10 0-16,6-7 0 15,4-9 0-15,3-5 0 16,2 2 0-16,-5 5 0 16,-7 7 0-16,-6 13 0 0,-6 13 0 15,-10 13 0-15,-6 15 0 16,-8 15 0-16,-7 11 0 15,2 9 0-15,-3 7 0 16,3 6 0-16,1-4 0 16,10 6-6-16,-5-18-11 15,28 11-8-15,-15-29-10 16,25 6-8-16,-2-21 1 15,14 0-1-15</inkml:trace>
  <inkml:trace contextRef="#ctx0" brushRef="#br0" timeOffset="20123.151">24903 3462 103 0,'-11'-16'45'0,"0"11"1"0,-16-13-3 16,14 13-25-16,-6-11-18 16,3-2 0-16,3 3 0 15,-2-5-3-15,15 20-13 16,-27-24-9-16,27 24-14 15,-27-14-6-15,7 6 0 16,-10-11 0-16</inkml:trace>
  <inkml:trace contextRef="#ctx0" brushRef="#br0" timeOffset="21114.2077">11211 2266 93 0,'7'-12'39'16,"-2"-10"1"-16,15 8-2 15,0-12-34-15,11 1-1 16,9-2 0-16,4 4-1 16,3 2 0-16,-1 4 0 15,-4 8 0-15,-7 14 0 16,-10 11-1-16,-7 12-1 15,-15 11 1-15,-9 11-1 16,-10 11 0-16,-6 7-2 16,-1 6-2-16,-3-5-2 0,10 9-12 15,-6-16-17 1,22 0-4-16,0-16 1 0,21 0-3 15</inkml:trace>
  <inkml:trace contextRef="#ctx0" brushRef="#br0" timeOffset="21273.2168">11609 3197 119 0,'-32'26'41'16,"9"1"-1"-16,1-25-6 15,0-16-60-15,41 1-12 16,3-20-4-16,22 1-1 16,5-15 0-16</inkml:trace>
  <inkml:trace contextRef="#ctx0" brushRef="#br0" timeOffset="21873.2511">15419 2159 72 0,'-11'-7'41'0,"11"7"-1"16,27-28 0-16,15 8-14 15,13-12-25-15,16-1 1 16,9-1-2-16,1 3 2 15,-4 12-2-15,-11 8 1 16,-16 18-1-16,-20 16 1 16,-22 15-1-16,-21 14-1 15,-16 13-2-15,-11 4-3 16,6 20-29-16,-13-9-5 15,13 6 0-15,4-17-2 16</inkml:trace>
  <inkml:trace contextRef="#ctx0" brushRef="#br0" timeOffset="22031.2601">15935 3224 118 0,'-35'57'43'0,"-9"-22"-2"15,13 0-3-15,3-17-52 16,10-29-24-16,34-3-3 15,6-19-1-15,20-1-2 16</inkml:trace>
  <inkml:trace contextRef="#ctx0" brushRef="#br0" timeOffset="22737.3005">20095 2275 100 0,'-14'1'39'0,"14"-1"1"15,0 0-5-15,16-15-33 16,6 6-1-16,9-2-1 15,9 0 1-15,7-1-1 16,9-1 1-16,3 5-1 16,3 3 1-16,0 6-1 15,-6 6 0-15,-8 9 0 16,-12 11 0-16,-16 13 1 15,-19 13-1-15,-18 8 1 16,-18 7 0-16,-13 5 1 16,-10 4-1-16,-4-2 0 15,3-3-2-15,4-11-1 16,17 6-19-16,8-21-16 15,25 2-2-15,7-11-2 0,25 0 0 16</inkml:trace>
  <inkml:trace contextRef="#ctx0" brushRef="#br0" timeOffset="22896.3096">20569 3616 125 0,'-16'28'41'0,"-7"-19"-2"16,13-16-22-16,10 7-55 15,0-22-2-15,16 3-3 16,-2-12 0-16</inkml:trace>
  <inkml:trace contextRef="#ctx0" brushRef="#br0" timeOffset="23594.3495">24617 2347 104 0,'-15'-1'40'15,"-1"-13"-1"-15,16 14 0 16,22-7-37-16,8 1 0 16,10 5-2-16,14 2 1 15,7 4-1-15,2 4 0 16,-2 6-1-16,-4 6 1 15,-12 7-1-15,-16 8 1 16,-20 9 1-16,-19 6 0 0,-19 4 0 16,-14 7 2-16,-8 4-2 15,-3-5-2-15,3 10-10 16,1-23-24-16,20 4-4 15,6-17-1-15,27 0-2 16</inkml:trace>
  <inkml:trace contextRef="#ctx0" brushRef="#br0" timeOffset="23730.3573">25024 3414 91 0,'-22'39'43'16,"5"-1"-2"-16,-9-17-7 15,-2-7-45-15,5-7-30 16,-7-15-1-16,-3 1 0 15</inkml:trace>
  <inkml:trace contextRef="#ctx0" brushRef="#br1" timeOffset="28035.6036">985 4940 68 0,'-22'5'36'0,"-12"2"-2"16,-10 15 3-16,-15-1-26 15,4 16-5-15,-7-1 0 16,5 11-2-16,-2 1 0 15,11 7-1-15,10-3-1 16,14 1-1-16,13-2-2 16,15-5 1-16,17-2-3 15,10-13-3-15,25 1-7 16,-3-20-22-16,23-1-1 15,2-17-1-15,12-4 1 16</inkml:trace>
  <inkml:trace contextRef="#ctx0" brushRef="#br1" timeOffset="28373.6229">1332 5258 90 0,'-24'0'35'16,"-21"2"1"-16,-1 16-2 16,-11 2-28-16,5 11-2 15,-6 4-1-15,11 7 0 16,5 1-1-16,14 0 0 15,16-3-1-15,16-8 1 16,18-10-1-16,19-11 0 16,13-13 0-16,9-11-1 15,3-10 1-15,2-7 0 16,-4-5 0-16,-7-2-1 15,-15-1 1-15,-13 3-1 0,-15 5 0 16,-11 5-1-16,-11 6 1 16,-9 7-1-16,-5 6-1 15,-4 5 1-15,1 5-2 16,5 2-1-16,8 7-2 15,12-13-4-15,6 22-20 16,6-19-6-16,20 3 0 16,1-7-1-16</inkml:trace>
  <inkml:trace contextRef="#ctx0" brushRef="#br1" timeOffset="28703.6418">1716 5288 57 0,'27'-5'35'0,"-15"-4"0"16,-12 9 0-16,0 0-19 15,0 0-4-15,-26 19-3 0,11 3-3 16,-8 2-1-16,4 11-2 15,-4-1 0-15,8 9 0 16,4-4-1-16,5 0 0 16,6-8-1-16,10-3 1 15,9-11-1-15,9-10 0 16,7-12 0-16,6-12-1 15,1-8 1-15,1-6 0 16,-5-7 0-16,-9-1-1 16,-12-2 1-16,-8 3-1 15,-14 6-1-15,-9 5 1 16,-11 6-1-16,-4 6-1 15,4 5-1-15,-1 3-1 0,13 12-5 16,-4-14-12-16,31 12-16 16,4-11-1-16,19 5-1 15,3-12 2-15</inkml:trace>
  <inkml:trace contextRef="#ctx0" brushRef="#br1" timeOffset="28921.6542">2432 4836 82 0,'-26'7'36'16,"3"22"1"-16,-9 7 1 16,7 20-31-16,-7 5-1 15,12 14-3-15,0 3 0 0,7 1-2 16,9 0 0-16,5-10-6 15,13 0-7-15,1-21-24 16,16-4 0-16,0-21-1 16,14-7-1-16</inkml:trace>
  <inkml:trace contextRef="#ctx0" brushRef="#br1" timeOffset="29221.6714">2550 5260 100 0,'-39'14'38'15,"-8"-2"1"-15,8 12-2 16,3-8-32-16,5 3-1 16,3-4-1-16,10 0 0 0,6-7-1 15,12-8-1-15,0 10 0 16,12-10 1-16,6-1-2 15,9 0 1-15,2 0-1 16,7 1 0-16,2 2 0 16,3 0-1-16,-4 6-1 15,0 1-1-15,-2 3-2 16,-3-5-3-16,6 14-12 15,-17-19-18-15,10 9 1 16,-7-13-2-16,8 2 2 16</inkml:trace>
  <inkml:trace contextRef="#ctx0" brushRef="#br1" timeOffset="29409.6822">2961 5289 100 0,'-16'25'37'15,"-8"-6"2"-15,4 16-2 16,0-4-34-16,8 2 0 15,3 2-2-15,3-5-1 16,15-3-3-16,2-16-5 16,18 3-26-16,-6-23-4 15,9-4 0-15,1-17-2 16</inkml:trace>
  <inkml:trace contextRef="#ctx0" brushRef="#br1" timeOffset="29839.7067">3147 5069 92 0,'-14'16'39'16,"14"7"0"-16,-3-10 0 16,3 6-34-16,8-3 1 15,8 2-2-15,1-2 2 16,2 6-2-16,-4 1-2 15,-2 7 1-15,-6 6-1 16,-5 2-1-16,-7 2 0 16,-4 2 0-16,-4-2 0 15,-1-6-1-15,1-8 0 16,7-11 0-16,6-15 1 15,11-10-1-15,11-14 0 0,6-10 1 16,7-5-1 0,3-6 1-16,0-2-1 0,1 4 1 15,-8 10-1-15,-7 4 0 16,-3 14-1-16,-9 9 0 15,-12 6 0-15,16 23-1 16,-10 1-1-16,-2 6-1 16,10 3-1-16,-1-5-2 15,17 12-9-15,-9-25-9 16,23 7-11-16,-11-18-1 15,14 2-2-15,-9-19 2 16</inkml:trace>
  <inkml:trace contextRef="#ctx0" brushRef="#br1" timeOffset="30311.7337">3861 5269 92 0,'-10'-12'37'0,"-15"0"2"15,3 15 0-15,-16-2-29 16,6 16-3-16,0 6-3 16,5 7 0-16,-1 6-2 15,13 2 1-15,6-1-1 16,11-2-1-16,14-9-1 15,8-8 1-15,9-14-1 16,6-8 0-16,2-14 0 16,2-6 0-16,1-9 1 15,-7-7-1-15,-3 2 1 16,-6-1-1-16,-9 9 0 15,-4 6-1-15,-8 11 1 16,-7 13-1-16,-10 22 0 16,-6 20 0-16,-6 22-1 0,-7 23 0 15,1 17 2-15,-4 14 0 16,0 9 1-16,2 0-1 15,4-8 1-15,6-13 0 16,1-21 2-16,8-19-1 16,0-23-1-16,6-25 0 15,5-18 0-15,-5-28 1 16,5-13-1-16,5-16 0 15,-2-10-2-15,4-14 3 16,6-8-3-16,1 0 0 16,1 4 0-16,3 3-2 15,3 11-5-15,-2 0-7 16,21 26-8-16,-16-7-8 15,24 21-10-15,5-4-1 0,21 8-1 16,7-4 2-16</inkml:trace>
  <inkml:trace contextRef="#ctx0" brushRef="#br1" timeOffset="30934.7694">5025 4965 75 0,'-8'-19'37'0,"3"7"0"16,-16-3 0-16,6 14-30 15,-14-1 0-15,1 13-3 16,-7 7 0-16,-1 13-1 16,0 9 1-16,3 12-2 0,3 10 1 15,6 10-2-15,5 3 2 16,13 2-1-16,15-5 0 15,14-9-1-15,8-11 1 16,13-18 0-16,8-21-1 16,8-17 1-16,3-24-1 15,0-16 1-15,-7-15-1 16,-7-9 0-16,-13-6-1 15,-12 1 1-15,-12 2-3 16,-13 6 1-16,-9 10-1 16,-11 13-1-16,-4 14-1 15,-5 10-1-15,2 19-3 16,-1-1-8-16,16 26-6 15,-5-8-9-15,24 18-6 0,1-8-1 16,19 7 1-16</inkml:trace>
  <inkml:trace contextRef="#ctx0" brushRef="#br1" timeOffset="31128.7805">5448 5300 96 0,'-5'11'38'0,"4"11"0"15,-10-7-1-15,-2 8-35 16,4 0 1-16,6 3-2 15,1 1-1-15,0 0 0 16,7-3-3-16,-1-8-5 16,18 6-15-16,-11-19-14 0,16-1 0 15,-7-15-2-15,11-2 2 16</inkml:trace>
  <inkml:trace contextRef="#ctx0" brushRef="#br1" timeOffset="31275.7889">5511 4911 98 0,'-31'-33'35'15,"8"13"-1"-15,3 6-12 16,5 3-46-16,15 11-10 16,11-6-1-16,14 5-2 15</inkml:trace>
  <inkml:trace contextRef="#ctx0" brushRef="#br1" timeOffset="31475.8003">5948 4759 99 0,'-14'33'39'0,"4"22"2"15,-15 1-1-15,5 16-36 16,-2 6 1-16,4 6-2 16,0 3-1-16,3-1-2 15,4-2-3-15,1-18-11 16,17 7-14-16,-7-25-13 15,14-7-1-15,0-22-1 16,11-11 1-16</inkml:trace>
  <inkml:trace contextRef="#ctx0" brushRef="#br1" timeOffset="34088.9498">9526 4538 32 0,'11'-21'32'16,"-11"21"2"-16,9-17 0 0,-9 17-16 15,0 0-5-15,0 0-2 16,-8 18-3-16,-4 14-1 16,-13 12-3-16,-11 17-1 15,-16 11-1-15,-8 15-1 16,-12 7 2-16,-5 3-2 15,2-4 0-15,6-11-2 16,11-12-3-16,7-29-12 16,25-11-19-16,10-29 0 15,25-16-3-15,5-27 2 16</inkml:trace>
  <inkml:trace contextRef="#ctx0" brushRef="#br1" timeOffset="34264.9599">9133 4714 101 0,'-10'30'40'0,"3"2"0"15,21 17-1-15,14-10-36 16,29 1-2-16,29-3-3 16,18-19-15-16,46 3-21 15,8-14-3-15,26 3 1 16,7-8-3-16</inkml:trace>
  <inkml:trace contextRef="#ctx0" brushRef="#br1" timeOffset="34982.0009">14575 4647 90 0,'-13'-14'37'0,"13"14"0"15,-30 18-1-15,3 13-34 16,-6 17-1-16,-8 17-1 16,-10 13 2-16,-6 12-3 15,-6 13-1-15,-5-6-5 16,16 0-27-16,-2-21-2 0,18-14 1 15,7-29-3-15</inkml:trace>
  <inkml:trace contextRef="#ctx0" brushRef="#br1" timeOffset="35156.0108">14202 4877 103 0,'-4'-18'40'16,"4"18"2"-16,15 11-2 15,15 4-36-15,18 0-1 16,21-5-2-16,26-1-3 15,20-16-13-15,37 5-22 16,4-14-4-16,20 4 0 0,-2-8-3 16</inkml:trace>
  <inkml:trace contextRef="#ctx0" brushRef="#br1" timeOffset="35772.0461">18576 4886 73 0,'8'-17'36'0,"-8"17"1"16,6-18-5-16,-6 18-23 15,0 0-1-15,11 20-1 16,-11-4-1-16,3 12-1 16,-4-1 1-16,3 9-2 15,0 1 0-15,4 3-2 16,1-3 1-16,1-1-1 15,0-6 0-15,4-2-1 16,4-8 0-16,4-7-1 16,13-21 1-16,23-20 1 15,25-26-3-15,28-27-1 16,40-20-4-16,22-35-11 15,39-2-21-15,5-28-4 16,11 4-2-16,-12 1-1 0</inkml:trace>
  <inkml:trace contextRef="#ctx0" brushRef="#br1" timeOffset="36876.1092">22711 4731 80 0,'0'0'37'15,"0"0"0"-15,-14-2 0 16,-3 19-27-16,-18 3-4 0,-4 16-2 16,-14 8 1-16,-12 15-3 15,-8 10 0-15,-5 5-1 16,-2 4-1-16,5-4-3 15,16 0-8-15,0-23-26 16,26-9-2-16,9-27 1 16,24-15-2-16</inkml:trace>
  <inkml:trace contextRef="#ctx0" brushRef="#br1" timeOffset="37049.1191">22148 4950 114 0,'-9'26'41'16,"-1"0"1"-16,25 20-4 0,13-10-33 15,25-2-3-15,33-1-4 16,12-14-17-16,34 7-17 16,0-10-5-16,15 8-1 15,-8-9-1-15</inkml:trace>
  <inkml:trace contextRef="#ctx0" brushRef="#br1" timeOffset="38882.224">884 6293 77 0,'-11'-15'37'16,"-12"-3"-2"-16,-3 10 2 0,-12 4-26 15,1 10-5-15,-6 3-2 16,0 12-1-16,-9 6 0 16,5 8 0-16,-1 3-1 15,12 0-1-15,9 0 0 16,15-6-1-16,14-6 0 15,20-7 1-15,19-10-2 16,14-5 1-16,17-4 0 16,4 0 0-16,2-1 0 15,-2 6 0-15,-13 8 0 16,-12 10 1-16,-21 10-1 15,-17 7 1-15,-20 11 0 16,-17 2-1-16,-11 1 0 0,-4-3 1 16,-3-6-3-16,5-14 0 15,13-12-3-15,7-26-4 16,34-10-26-16,2-26-2 15,32-11 1-15,5-22-3 16</inkml:trace>
  <inkml:trace contextRef="#ctx0" brushRef="#br1" timeOffset="39099.2364">1536 5861 91 0,'0'0'36'0,"-19"27"0"15,-4 12 1-15,11 20-34 16,-6 12 1-16,4 16-2 0,0 12 1 15,4 6 0-15,-1 7-3 16,5-4 1-16,4 0-3 16,-3-15-3-16,16-1-18 15,-10-26-12-15,8-12-1 16,-4-26-2-16,5-12 2 15</inkml:trace>
  <inkml:trace contextRef="#ctx0" brushRef="#br1" timeOffset="40392.3103">1311 6566 101 0,'-16'0'36'0,"1"2"0"16,11 13 0-16,5 3-33 15,21-5 0-15,12-1-3 0,16-4-1 16,15-4 0-16,17-9-1 15,9-2-1-15,4-7-2 16,5 1 0-16,-13-4 0 16,-4 7 1-16,-17-4 0 15,-12 4 3-15,-25 4 1 16,-18 2 2-16,-11 4 1 15,-22 0 2-15,-6 11 1 16,-17-1-1-16,0 14 2 16,-11 3-2-16,3 7 0 15,0 2-1-15,9 5 1 16,4-2-2-16,15 1 0 15,11-8-1-15,21-5-1 0,16-12 0 16,15-9 0-16,12-12-1 16,8-7 1-16,6-6-1 15,-2-7 0-15,-1-1 1 16,-9-3-1-16,-11 5 0 15,-10 3 0-15,-12 5-1 16,-6 4 1-16,-13 13 0 16,-2-10 0-16,-9 14 1 15,0 1-1-15,-7 8 0 16,4 2 0-16,1 6 1 15,3 1-1-15,8-3 0 16,7 1 0-16,10-10 0 16,8-4 0-16,10-7 0 15,10-7 0-15,9-4 1 0,1-4-1 16,1-2 1-16,-1 0-1 15,-5 3 1-15,-9 3-1 16,-9 2 1-16,-8 7-1 16,-11 5 1-16,-11-2-1 15,-6 19 0-15,-6-4 0 16,-3 3 0-16,-1 2 0 15,0-2 0-15,2 0-1 16,2-5 1-16,12-13 0 16,0 0 0-16,0 0 0 15,14-16 0-15,1-6 0 16,5-5 1-16,2-9-2 15,0 0 1-15,-1-2-1 16,0 4 1-16,-6 2-1 0,1 8 1 16,-3 8-1-16,-3 6 1 15,3 6-1-15,1 8 1 16,0 6 0-16,3 0 0 15,4 5 0-15,7-1 0 16,2-2 1-16,3-4-2 16,4-2 1-16,2-8 0 15,1-3 0-15,-2-6 0 16,-2 0-1-16,-7-2 2 15,-3-1-2-15,-10 3 1 16,-16 11 1-16,7-14-1 16,-7 14 1-16,-28 10-1 15,9 4 0-15,-6 8 1 16,2 6 1-16,4 4-1 0,6 3 1 15,8-2-1-15,11-5 1 16,15-9-2-16,12-13 0 16,14-13 0-16,7-16 0 15,11-12 0-15,3-12 0 16,2-12 0-16,-4-4 0 15,-6-3 0-15,-8 3 0 16,-15 6 0-16,-8 10 0 16,-13 12 0-16,-8 15 0 15,-8 20 0-15,-26 11 0 16,-1 22 0-16,-8 11 0 15,-2 12 0-15,-2 3 0 16,3 3 0-16,5-1 0 16,12-8 0-16,10-10 0 15,14-14 0-15,11-13 0 0,10-13 0 16,12-9 0-16,3-7 0 15,1-7 0-15,-2-1 0 16,-2 2 0-16,-7 1 0 16,-7 10 0-16,-5 7 0 15,-9 7 0-15,3 11 0 16,-9-3-12-16,17 15-5 15,-11-17-5-15,29 21-5 16,-11-25-3-16,34 11-7 16,1-16-6-16,25-9 3 15</inkml:trace>
  <inkml:trace contextRef="#ctx0" brushRef="#br1" timeOffset="41244.3591">9592 6022 66 0,'7'-13'35'15,"-7"13"-1"-15,-12 7-2 16,5 17-16-16,-19 0-6 16,-2 20-3-16,-14 7-4 15,-5 11-1-15,-8 10-2 16,-3-2-3-16,4 7-9 15,-6-17-22-15,18-8-1 16,5-21 1-16,18-11-2 16</inkml:trace>
  <inkml:trace contextRef="#ctx0" brushRef="#br1" timeOffset="41398.3679">9167 6288 106 0,'10'-10'39'16,"-10"10"1"-16,35-4-1 15,1 9-33-15,18 5-1 16,16-2-2-16,18-3-4 15,29 9-17-15,-1-15-18 16,23 4-5-16,-2-8 0 16,9 7-2-16</inkml:trace>
  <inkml:trace contextRef="#ctx0" brushRef="#br1" timeOffset="41939.3988">14696 6130 96 0,'-22'-14'38'0,"22"14"1"15,-29 23-2-15,16 11-31 16,-7-2-2-16,6 8 0 15,0 1-1-15,6 5 0 16,8-7 0-16,13-4 0 0,11-18-1 16,22-17 1-16,19-24-1 15,28-21-1-15,22-21-1 16,14-16-3-16,28-4-15 15,-4-27-18-15,17 2-7 16,-8-8 0-16,3 10-2 16</inkml:trace>
  <inkml:trace contextRef="#ctx0" brushRef="#br1" timeOffset="42480.4298">18897 5988 98 0,'4'-17'38'16,"-4"17"0"-16,-9-18 0 15,-4 18-34-15,-14 8-3 16,-6 12 1-16,-9 14-2 16,-10 13 0-16,-7 10 0 15,-3 6 0-15,0 4-1 16,4-4-2-16,13 4-8 15,2-21-26-15,21-8 1 16,11-20-1-16,11-18 0 0</inkml:trace>
  <inkml:trace contextRef="#ctx0" brushRef="#br1" timeOffset="42647.4393">18538 6260 104 0,'11'-21'40'16,"-15"2"1"-16,4 19 0 16,0 0-31-16,-5 24-4 15,15-2-2-15,19 5-3 16,23 2-5-16,13-12-11 15,44 8-17-15,9-17-9 16,39 0 0-16,11-13-2 16</inkml:trace>
  <inkml:trace contextRef="#ctx0" brushRef="#br1" timeOffset="43181.4699">22713 5940 101 0,'9'-15'38'0,"-9"15"0"0,0 0-1 16,-11 25-29-16,-19 5-5 16,-6 9-2-16,-11 12-3 15,-8 0-3-15,2 15-12 16,-14-13-20-16,11 0 1 15,0-16-1-15,16-5-1 16</inkml:trace>
  <inkml:trace contextRef="#ctx0" brushRef="#br1" timeOffset="43332.4785">22255 6263 117 0,'0'-15'40'16,"12"15"2"-16,-12 0-3 16,24 7-32-16,5 2-3 15,23-2-4-15,24 9-11 0,6-15-21 16,29 8-9-16,-2-9 0 15,10 4-2-15</inkml:trace>
  <inkml:trace contextRef="#ctx0" brushRef="#br1" timeOffset="44467.5434">994 7644 58 0,'-10'-25'35'0,"5"4"-1"16,-12 0 1-16,2 18-9 15,-11-5-20-15,1 17 0 16,-7 6-2-16,-5 15 0 16,-8 10 0-16,2 13 0 15,-5 11-1-15,2 12 0 16,3 0-1-16,9 0 0 15,5-4-1-15,16-7-1 16,8-10 1-16,15-10-2 16,15-14 1-16,12-15-2 15,10-14 2-15,10-12 0 0,4-6-1 16,4-7 1-16,-1-4 0 15,-5-2 0-15,-11 4 1 16,-8 4 1-16,-9 4-1 16,-11 6-1-16,-7 8 0 15,-13 3 0-15,-5 16-1 16,-1 5 0-16,-4 2 0 15,3 2-2-15,6 5-2 16,2-9-3-16,19 8-13 16,-3-25-15-16,19-5-1 15,-1-21-1-15,18-10 1 16</inkml:trace>
  <inkml:trace contextRef="#ctx0" brushRef="#br1" timeOffset="44684.5558">1621 7303 107 0,'-31'7'36'0,"-2"30"3"16,-8 16-3-16,-4 21-34 16,7 12 0-16,2 10-1 15,7 5 0-15,6-2-2 16,11-4-1-16,10-12-3 15,18-5-9-15,1-22-24 16,21-10 1-16,3-23-1 16,16-9-1-16</inkml:trace>
  <inkml:trace contextRef="#ctx0" brushRef="#br1" timeOffset="45068.5778">1883 7919 101 0,'-28'2'36'16,"6"13"3"-16,-8 0-3 15,11 16-31-15,-1-2-1 16,9 2-1-16,3 0-1 16,12-1 0-16,6-3 0 15,10-5-1-15,5-9 0 16,8-7-1-16,2-7 1 15,1-7 1-15,3-9-1 16,-5-4 1-16,-3-7-1 16,-3-1 0-16,-4-3 0 15,-6 4 1-15,-4 3-2 0,-2 3 1 16,-5 9 0-16,-7 13-1 15,0 0 0-15,0 0 0 16,-4 26 0-16,0 0-1 16,3 6 0-16,-1-1-3 15,11 4-1-15,1-6-2 16,16 4-9-16,-6-21-12 15,23 4-12-15,0-17 1 16,16-1-1-16,-2-15 2 16</inkml:trace>
  <inkml:trace contextRef="#ctx0" brushRef="#br1" timeOffset="45274.5896">2706 7891 108 0,'-28'14'38'0,"-15"0"0"16,8 16-2-16,-3-3-32 15,6 7-1-15,6-2-1 16,12 0-1-16,14-4 0 16,15-7-2-16,18-6-2 15,11-14-4-15,18 4-9 16,2-23-22-16,16 2 1 15,-2-12-1-15,5 2-1 16</inkml:trace>
  <inkml:trace contextRef="#ctx0" brushRef="#br1" timeOffset="45589.6076">3166 7886 119 0,'-49'15'40'0,"7"10"0"16,-6-5-4-16,12 11-32 15,6 1 0-15,13 0-2 16,8-1 0-16,9-1-1 15,13-5 0-15,11-3-1 16,10-8 0-16,5-10 0 16,6-8 0-16,3-4 1 15,-5-10-1-15,-2-4 1 16,-6-6 0-16,-8-1 0 15,-11-4-1-15,-10 2 0 16,-10-2-1-16,-8 3-1 0,-2 8-1 16,-5 2-1-16,4 9-3 15,-7-4-9-15,22 15-8 16,-12 1-13-16,26 6-2 15,3-5-1-15,16 4 3 16</inkml:trace>
  <inkml:trace contextRef="#ctx0" brushRef="#br1" timeOffset="45921.6266">3693 7814 106 0,'-14'3'39'0,"-18"-3"1"15,5 12-1-15,-18 0-34 16,10 7-1-16,-1-3-1 15,8 8 0-15,5-3-1 0,10 0 0 16,12-3-1-16,11-4 0 16,14-6-1-16,8-1 0 15,6-1 0-15,-1-3 0 16,-1 0 0-16,-3 1 1 15,-6 1-1-15,-8 9 0 16,-13 3 0-16,-9 4 0 16,-9 3 0-16,-4 0-1 15,-3 1 0-15,-1-5-3 16,6-1-2-16,-3-18-10 15,17-1-8-15,0 0-12 16,31-18-3-16,-10-10-3 16,17 0 3-16</inkml:trace>
  <inkml:trace contextRef="#ctx0" brushRef="#br1" timeOffset="46258.6459">3963 7923 99 0,'0'0'38'15,"-2"24"2"-15,2-24-2 16,14 13-30-16,4-11-4 15,5-2-1-15,4-5 0 16,1-5-1-16,3-1-1 16,-1-6 0-16,-4-5 0 15,-2 0 0-15,-6-1 0 16,-4 0 0-16,-8 3 0 15,-6 6 0-15,0 14 0 16,-23-7 1-16,2 17-1 16,-5 9 0-16,-4 7 0 0,5 4 0 15,-2 5-1-15,7 4 1 16,8 1-2-16,10-8-1 15,15-3-3-15,8-18-9 16,26 10-10-16,-7-27-6 16,25-1-12-16,1-18-1 15,17-8 0-15,3-14 2 16</inkml:trace>
  <inkml:trace contextRef="#ctx0" brushRef="#br1" timeOffset="47859.7374">9318 7546 76 0,'-4'-11'36'16,"4"11"-2"-16,0 0 2 16,0 0-30-16,-2 18 0 15,1 16 0-15,-7 4 0 16,7 12-1-16,-5 1-1 15,7 6 0-15,4-10 0 0,17-11 0 16,11-25-1-16,21-27-1 16,24-29 1-16,28-24-2 15,18-20-1-15,14-19-7 16,18-1-22-16,-10-16-9 15,4 9-2-15,-12 6-1 16,-10 18-1-16</inkml:trace>
  <inkml:trace contextRef="#ctx0" brushRef="#br1" timeOffset="48575.7784">14647 7299 95 0,'-29'27'37'0,"-8"10"-1"16,-21 4-1-16,-8 16-35 15,-5 6 0-15,3 1-1 16,4-3 1-16,6-8-2 15,15-2-4-15,9-26-15 0,28-3-15 16,6-22 0-16,26-12 0 16,2-16 0-16,16-11 32 15,-5-4 3-15,-5-9 7 16,2 13 17-16,-19-10 15 15,-1 15 1-15,-17 2 1 16,1 17-1-16,-18 6-30 16,18 9-2-16,-7 12-2 15,24 2-2-15,19-2-2 16,16 1-4-16,32 9-12 15,7-21-20-15,40 5-5 16,8-12 0-16,23-1-2 16</inkml:trace>
  <inkml:trace contextRef="#ctx0" brushRef="#br1" timeOffset="49030.8044">18993 7199 104 0,'-38'13'37'16,"-2"11"0"-16,-13 0-1 16,-4 11-33-16,-8 1-1 15,2 4-3-15,0 0 0 0,4-4-4 16,14 2-17-16,3-16-14 15,17-6 0-15,6-15-1 16,19-1 0-16</inkml:trace>
  <inkml:trace contextRef="#ctx0" brushRef="#br1" timeOffset="49173.8126">18585 7314 110 0,'13'-4'40'16,"-13"4"0"-16,22 4 0 16,1 2-33-16,16 7-3 15,24 2-4-15,12-11-14 16,33 13-23-16,7-13-3 15,27 3-1-15,10-9-1 16</inkml:trace>
  <inkml:trace contextRef="#ctx0" brushRef="#br1" timeOffset="49560.8347">22424 7084 109 0,'-37'16'37'15,"-14"6"0"-15,4 18-4 16,-11 4-31-16,0 7-1 16,-5 4-3-16,-2-2-2 15,12 7-14-15,1-18-19 16,14-8 1-16,5-16-1 15,19-9-1-15</inkml:trace>
  <inkml:trace contextRef="#ctx0" brushRef="#br1" timeOffset="49712.8434">22104 7165 127 0,'17'-9'45'0,"-17"9"-4"16,15 20 1-16,-1 2-42 16,10 4 0-16,16 7 0 15,9-8-19-15,31 13-19 16,-5-10-5-16,17 4 0 15,-1-10-2-15</inkml:trace>
  <inkml:trace contextRef="#ctx0" brushRef="#br1" timeOffset="54673.1271">461 8878 32 0,'0'0'26'16,"-4"-14"3"-16,4 14-1 15,0 0-13-15,-8-14-5 16,8 14-2-16,0 0 0 15,0 0 0-15,0 0-2 16,0 0-1-16,0 0-1 16,0 0 1-16,-1 19-2 15,4 2-1-15,-3 5 0 16,0 11 0-16,-1 8 1 0,0 7-1 15,-1 2 0-15,1 5-1 16,-2-1 0-16,3-2 1 16,-1-5-2-16,5-10 1 15,-2-4-1-15,3-7 0 16,-3-8 0-16,3-7 1 15,-5-15-1-15,5 12 0 16,-5-12 1-16,2-13-1 16,-5-2 1-16,2-7-1 15,-4-6 1-15,2-7-1 16,-2-6 1-16,2-8-1 15,0-4 0-15,3-4 0 16,4-2 0-16,2 2 0 16,2 1 0-16,2 6 0 15,3 6-1-15,3 3 1 0,-1 9-1 16,3 7 1-16,-2 7-1 15,0 6 1-15,-2 5 0 16,-1 6 0-16,-2 8 0 16,-4 6 0-16,-2 7 1 15,-5 7 0-15,-5 5 0 16,-4 4-1-16,-7 1 2 15,-2 1-2-15,-9-5 1 16,-1-4-1-16,-2-5 0 16,1-10-2-16,6-6-3 15,1-17-6-15,22 9-23 16,-4-29-1-16,21 6 0 15,2-11-2-15</inkml:trace>
  <inkml:trace contextRef="#ctx0" brushRef="#br1" timeOffset="55405.169">980 8936 83 0,'0'0'36'0,"-1"10"-2"16,1-10 1-16,0 0-30 15,-10 13-2-15,9 3 0 16,-2 2-1-16,-1 8 0 16,-4 6-1-16,2 5 1 15,-4 2-1-15,-1 0 1 16,-1-2 0-16,2-3 0 0,1-10 0 15,3-8-1-15,6-16 1 16,0 0-1-16,14-24 0 16,2-7-1-16,6-5 1 15,3-7-1-15,1-3 1 16,2 1-1-16,-5 3 0 15,-2 5 1-15,-5 7-1 16,-4 8 1-16,-6 7-1 16,-6 15 0-16,0 0 0 15,13 1 0-15,-6 13 0 16,6 0-1-16,6 4 1 15,5 0-1-15,9 0 2 16,4-4-2-16,4-5 0 0,4-2 1 16,-3-4 0-1,-1-2 0-15,-7-2 0 0,-7 0 0 16,-7-1 0-16,-20 2 1 15,0 0-1-15,0 0 1 16,-20 1 0-16,-2 7 0 16,-3 5 1-16,-3 6-1 15,-2 5 0-15,4 6 1 16,4 3-1-16,10 4 0 15,5-4 0-15,9 2-1 16,8-6 1-16,10-11-1 16,4-8 0-16,7-7 0 15,0-11 0-15,2-10 0 16,-2-7 0-16,-2-7 0 0,-7-3 0 15,-7-4 0-15,-5 4 1 16,-6 1-2-16,-6 6 0 16,-2 1-1-16,-2 11-1 15,-2-1-4-15,8 17-6 16,-8-17-11-16,19 14-15 15,-3-8 2-15,17 7-2 16,-4-11 3-16</inkml:trace>
  <inkml:trace contextRef="#ctx0" brushRef="#br1" timeOffset="55622.1814">1969 8626 82 0,'3'-20'36'0,"-10"3"-2"15,7 17 2-15,-26 8-30 0,11 19 0 16,-5 9-1-16,3 17-1 15,-3 8-1-15,1 11-2 16,3 4 0-16,2 5-1 16,7-1 0-16,2-7-5 15,10 0-5-15,-3-24-26 16,15-6 2-16,-3-24-2 15,11-8-1-15</inkml:trace>
  <inkml:trace contextRef="#ctx0" brushRef="#br1" timeOffset="55806.1919">1803 8935 112 0,'-30'-4'37'16,"14"11"1"-16,6-9-4 15,10 2-32-15,29 4 0 16,8-4-3-16,8-1 0 15,10-2-3-15,10 10-14 16,-6-14-18-16,12 8-2 16,-14-6 1-16,-4 9-3 15</inkml:trace>
  <inkml:trace contextRef="#ctx0" brushRef="#br1" timeOffset="56175.2131">2158 9082 106 0,'-21'12'38'0,"15"6"0"15,6-18-3-15,11 8-32 16,11-10 0-16,10-2-2 16,6-4 1-16,5-3 0 15,1-3-1-15,-1-1 0 16,-6-2 0-16,-5-1 0 15,-12 2 1-15,-11 1-1 16,-7 1 0-16,-9 2-1 16,-11 5 1-16,-7 5 0 15,-6 5-1-15,-3 10 0 16,0 6 0-16,1 9 0 15,1 8 0-15,8 1 0 16,8 1 0-16,10-1 0 16,12-5 0-16,14-7 0 15,13-7-2-15,16-14-2 0,12-3-2 16,2-20-12-16,20 8-13 15,-12-22-8-15,9 4 1 16,-15-11-1-16</inkml:trace>
  <inkml:trace contextRef="#ctx0" brushRef="#br1" timeOffset="56347.2229">2845 8990 103 0,'-26'32'37'0,"-6"2"1"16,7 9-2-16,1 0-31 15,13 4-1-15,1-4-2 16,8-4-2-16,9-6-1 0,6-15-5 15,17-1-17-15,-8-26-15 16,11-2 1-16,-7-21-2 16,6-1 1-16</inkml:trace>
  <inkml:trace contextRef="#ctx0" brushRef="#br1" timeOffset="56740.2454">2890 8720 101 0,'-14'-10'36'0,"14"10"2"16,-15 10-2-16,20 3-33 15,5 3-1-15,6 6 0 16,4 0 2-16,3 11-1 16,0-2 0-16,3 6 0 15,-7 2 0-15,-2 4 0 0,-10 1 0 16,-4 0-2-16,-4-3 0 15,-3-3-1-15,-3-8 1 16,1-2 0-16,0-12 0 16,6-16-1-16,0 0 1 15,14-15-1-15,3-9 1 16,6-10-1-16,3 2 1 15,3-5-1-15,-2 5 1 16,0 3-1-16,-6 12 1 16,0 11 0-16,-10 12-1 15,2 11 1-15,-4 10-1 16,1 2-2-16,6 7-2 15,-3-6-10-15,18 17-9 16,-15-23-9-16,21 5-10 0,-6-16 0 16,15-2-1-16</inkml:trace>
  <inkml:trace contextRef="#ctx0" brushRef="#br1" timeOffset="57341.2797">4259 8841 76 0,'0'0'37'0,"-10"-7"0"16,-3 20 1-16,-23-3-27 16,4 16-4-16,-10-4 0 15,3 8-2-15,-3 0 1 0,5 1-3 16,7-1-1-16,10-6 0 15,12-7 0-15,15-3-1 16,14-6-1-16,8-4 1 16,8-3-1-16,1 0 0 15,1-1 1-15,-2 2-1 16,-5 6 0-16,-12 5 1 15,-9 7-1-15,-10 7 1 16,-10 4-1-16,-5 3 0 16,-6 0 0-16,2-6-2 15,0-1-3-15,4-19-4 16,17 2-13-16,-6-30-14 0,24-3-3 15,-1-18 0 1,19-6-2-16</inkml:trace>
  <inkml:trace contextRef="#ctx0" brushRef="#br1" timeOffset="57722.3015">4619 8504 104 0,'-22'20'39'15,"3"17"2"-15,-8 0-3 16,3 11-33-16,2 6 0 15,5 10-1-15,2-1 0 16,2 4-1-16,6-5 0 16,2-3-2-16,4-4 1 15,4-7-2-15,3-12 0 0,3-10-1 16,5-10 1-16,4-11 0 15,1-12 0-15,6-7 0 16,0-10 0-16,2-7 0 16,1 1 1-16,-4-5-1 15,3 4 0-15,-5 3 0 16,-3 10-1-16,-3 5 1 15,-3 10-1-15,-2 7-1 16,3 8-1-16,-6 4-2 16,7 10-1-16,-5-7-7 15,17 16-10-15,-15-19-7 16,17 12-9-16,-4-18 0 15,10 1 0-15,-7-12 2 16</inkml:trace>
  <inkml:trace contextRef="#ctx0" brushRef="#br1" timeOffset="58095.3229">5150 8858 92 0,'-29'3'38'16,"1"16"0"-16,-8 0 2 15,10 15-30-15,-6-4-4 16,13 7-1-16,4-1-1 15,5-2-2-15,14-7 0 16,5-1 0-16,10-10-2 16,7-8 1-16,6-8-1 15,1-8 0-15,1-6 1 16,-1-8-1-16,-1-3 0 15,-2-5 0-15,-8-2 0 0,-6 6 1 16,-4-1-1-16,-6 9 1 16,-6 3-1-16,0 15 1 15,-13-2 0-15,0 12-1 16,1 10-1-16,-4 4 1 15,6 6-2-15,0-1-1 16,11 5-2-16,1-8-2 16,20 2-10-16,-7-23-8 15,28 5-8-15,-5-20-6 16,14-6-2-16,-3-15 3 15</inkml:trace>
  <inkml:trace contextRef="#ctx0" brushRef="#br1" timeOffset="58327.3361">5692 8420 109 0,'-38'37'39'16,"5"23"3"-16,-6-2-7 15,10 19-29-15,4 3-2 16,14 2-2-16,10-3 0 15,9-7-4-15,12-2-2 16,2-19-9-16,21 10-13 16,-11-34-14-16,11-1 0 15,-6-25-2-15,6-4 2 16</inkml:trace>
  <inkml:trace contextRef="#ctx0" brushRef="#br1" timeOffset="58579.3506">5831 8796 113 0,'-52'12'41'0,"4"15"2"16,-8-8-5-16,7 6-34 16,7-1 1-16,9 1-3 15,7-2 1-15,12-1-2 16,14-6 0-16,17-6-1 15,12-3 1-15,8-2-1 16,10-2-1-16,4-4-2 16,6 3-1-16,-5-9-8 15,5 13-7-15,-21-17-8 0,9 9-14 16,-15-9-1-16,2 6-1 15,-14-10 3-15</inkml:trace>
  <inkml:trace contextRef="#ctx0" brushRef="#br1" timeOffset="58928.3705">5999 8969 102 0,'-13'19'41'16,"12"8"0"-16,-5-7-1 15,20 2-33-15,-3-7-2 16,13-3-1-16,12-8-1 15,8-8-1-15,7-9-1 16,3-9 0-16,2-9-1 0,-7-5 1 16,-7-4-2-16,-9-1 1 15,-15 2-2-15,-12 8 2 16,-17 8-1-16,-15 11 1 15,-10 16 0-15,-7 15 1 16,-5 9 0-16,1 9 0 16,3 9 0-16,11 4-1 15,12-3 1-15,16-2-5 16,19-5-4-16,8-24-8 15,27 9-6-15,-6-32-9 16,24 2-11-16,0-19-2 16,17-6 1-16</inkml:trace>
  <inkml:trace contextRef="#ctx0" brushRef="#br1" timeOffset="59529.4049">9635 8764 93 0,'-34'33'38'16,"-1"15"1"-16,-9-1 0 16,7 7-35-16,-4 0-2 15,2-4-4-15,16 4-13 16,-5-24-22-16,19-8 0 15,9-22 0-15,0 0-2 16</inkml:trace>
  <inkml:trace contextRef="#ctx0" brushRef="#br1" timeOffset="59675.4133">9408 8835 108 0,'11'11'40'16,"-2"-2"2"-16,23 15-3 16,10-6-32-16,17-1-6 15,25 2-5-15,7-13-18 16,31 3-17-16,2-12-3 15,20-2-1-15,2-8 0 16</inkml:trace>
  <inkml:trace contextRef="#ctx0" brushRef="#br1" timeOffset="60164.4412">14160 8667 90 0,'0'0'39'15,"0"0"-2"-15,-6 13 3 16,-11-1-37-16,-7 10 0 16,-5 8 0-16,-7 8-2 15,-3 3 1-15,0 5-1 16,4 0-2-16,4-8-6 15,19 6-17-15,-1-23-14 16,16-8-1-16,-3-13 0 16,30-17 0-16</inkml:trace>
  <inkml:trace contextRef="#ctx0" brushRef="#br1" timeOffset="60313.4497">14031 8722 101 0,'0'0'39'16,"0"0"3"-16,0 0-2 15,29 14-34-15,8 1-3 16,16-1-6-16,29 13-18 15,-2-19-16-15,30 1-3 16,6-10 0-16,26 0-2 16</inkml:trace>
  <inkml:trace contextRef="#ctx0" brushRef="#br1" timeOffset="60833.4795">18916 8759 97 0,'7'-12'37'15,"-7"12"1"-15,0 0-2 16,-12 11-32-16,-13 8 1 15,-4 9-3-15,-13 10 2 16,-9 6-3-16,-5 7 1 0,-2-1-3 16,6-2-3-16,2-17-12 15,21 1-22-15,7-18 1 16,22-14 0-16,0 0-1 15</inkml:trace>
  <inkml:trace contextRef="#ctx0" brushRef="#br1" timeOffset="60974.4876">18649 8902 118 0,'-1'-11'40'0,"1"11"0"15,0 0-2-15,26 14-32 16,11-4-4-16,16-2-5 16,28 9-17-16,3-15-17 15,29 3-5-15,9-10 1 16,27 0-2-16</inkml:trace>
  <inkml:trace contextRef="#ctx0" brushRef="#br1" timeOffset="61567.5215">22115 8840 103 0,'-13'-7'38'0,"13"7"0"0,0 0-4 16,-7 20-27-16,4-5-1 15,3 11-1-15,-6 5 0 16,2 9-1-16,-3 1-1 15,4 3 0-15,3-7 0 16,14-8-1-16,12-19 0 16,25-22 0-16,27-20-2 15,24-22 0-15,22-12-2 16,12-18-2-16,7-2-9 15,-14-24-12-15,10 14-18 16,-32-3 1-16,-15 14-4 16,-25 8 3-16</inkml:trace>
  <inkml:trace contextRef="#ctx0" brushRef="#br2" timeOffset="95413.4574">584 10009 72 0,'-10'11'34'0,"-3"-9"-1"15,13-2 1-15,-15 3-25 0,15-3-2 16,0 0-2-16,4 18-1 16,-1 0-1-16,3 11-1 15,-6 9-1-15,2 14 0 16,-3 7 0-16,0 12 0 15,-5 7-2-15,-2-5-2 16,5 6-6-16,-10-17-25 16,17-5 0-16,-4-23 0 15,17-12-4-15</inkml:trace>
  <inkml:trace contextRef="#ctx0" brushRef="#br2" timeOffset="95617.469">560 10046 103 0,'-26'-14'38'0,"-4"-1"-1"16,15 18-3-16,3-7-31 16,12 4-1-16,23-16-1 15,13 5-1-15,16-7-1 16,12-6-3-16,18 4-5 15,2-11-25-15,7 12-3 16,-13-6 1-16,-5 19-2 16</inkml:trace>
  <inkml:trace contextRef="#ctx0" brushRef="#br2" timeOffset="95812.4802">483 10386 109 0,'-26'14'37'0,"26"-2"1"15,0-12-8-15,36-20-31 16,7 3 1-16,13-7-4 16,13 8-7-16,-3-11-24 15,18 10 0-15,-10-3-2 16,3 13 0-16</inkml:trace>
  <inkml:trace contextRef="#ctx0" brushRef="#br2" timeOffset="96210.5029">1302 10298 92 0,'0'0'38'0,"-14"4"-3"15,8 7 3-15,-11 2-34 16,6 5 0-16,-5 4-1 15,2 4-1-15,-3 5 0 16,2 5 0-16,-2-3-2 16,5 2 1-16,0-6-1 15,6-1 1-15,2-9-1 16,4-6 0-16,0-13 0 15,9-5 0-15,3-10 0 16,0-5 0-16,0-9 1 0,3-2 0 16,-3-4 1-16,-1-1-3 15,0 2 3-15,-2 2-2 16,1 4 1-16,-1 6-1 15,1 3 2-15,1 7-2 16,6 1-1-16,1 7 0 16,5 6-4-16,-2-10-13 15,13 15-19-15,-5-11-2 16,10 7 2-16,-5-10-3 15</inkml:trace>
  <inkml:trace contextRef="#ctx0" brushRef="#br2" timeOffset="96584.5243">1772 10236 94 0,'-17'22'36'0,"-9"-2"-1"16,8 12 2-16,-11 1-33 15,12 6 1-15,0-2-2 16,10 4 0-16,-1-2-1 15,11-3 0-15,4-7-1 16,12-7 1-16,8-12-1 16,6-7-1-16,9-14 1 15,2-7 0-15,3-8 0 16,0-4-1-16,-4-4 2 15,-6 2-3-15,-6-2 3 16,-8 8-2-16,-7 1 2 16,-6 10-2-16,-10 15 1 15,0 0-2-15,0 0 0 0,-5 19 2 16,-1 8-3-16,0 2 1 15,2 9-3-15,1-3 1 16,9 3-4-16,2-15-5 16,19 2-24-16,-4-18 0 15,15-2-2-15,-2-18 1 16</inkml:trace>
  <inkml:trace contextRef="#ctx0" brushRef="#br2" timeOffset="96799.5366">2467 10242 92 0,'-28'14'32'0,"14"13"2"16,-10 3 0-16,6 13-29 0,0 2-2 16,7 6-1-16,1-1-1 15,9-4 0-15,5-5-1 16,4-11-3-16,10-1-13 15,-4-27-19-15,13-6 0 16,-6-20-1-16,10-6 0 16</inkml:trace>
  <inkml:trace contextRef="#ctx0" brushRef="#br2" timeOffset="96933.5443">2380 9979 100 0,'-29'-17'36'15,"11"21"-1"-15,3 2-3 16,15-6-53-16,10 7-13 15,14-10-2-15,19-2-1 0,7-10 1 16</inkml:trace>
  <inkml:trace contextRef="#ctx0" brushRef="#br2" timeOffset="97141.5562">2921 9803 113 0,'-10'35'40'15,"-6"1"0"-15,9 19-1 16,-3 2-35-16,9 11-1 15,0 5-3-15,3 3 2 16,2-1-3-16,0-5 0 16,5-2-5-16,-8-19-14 0,10 4-20 15,-10-21-1-15,12-3 0 16,-13-29-1-16</inkml:trace>
  <inkml:trace contextRef="#ctx0" brushRef="#br2" timeOffset="97765.5919">2732 10189 108 0,'-19'12'37'15,"9"6"1"-15,10-18-3 16,7 12-32-16,21-18-3 16,17-11-4-16,26 2-19 0,10-19-14 15,20 0 1-15,5-10-3 16,10 6 1-16</inkml:trace>
  <inkml:trace contextRef="#ctx0" brushRef="#br2" timeOffset="98328.6241">4002 9907 89 0,'2'-29'36'16,"5"8"0"-16,-3-3 0 0,5 10-31 15,-3-1-1-15,-6 15 0 16,14-11 1-16,-10 22-1 15,-7 10-1-15,-4 11 0 16,-9 11-1-16,-2 11-1 16,-6 7 1-16,-2 8 0 15,-6 3-2-15,2-3 1 16,3-8-1-16,9-6 1 15,7-10-1-15,11-10 0 16,14-11 0-16,11-11-1 16,13-10 1-16,9-7-2 15,9-4-1-15,1-10-6 16,13 9-25-16,-13-13-6 15,7 8 5-15,-14-8-7 0</inkml:trace>
  <inkml:trace contextRef="#ctx0" brushRef="#br2" timeOffset="99571.6952">4537 10183 102 0,'-18'15'37'0,"-9"-3"2"16,6 18-3-16,-8-4-31 15,8 11 1-15,-2-1-4 16,5 6 1-16,3-5-2 16,9-1 1-16,7-9-2 15,10-6 1-15,13-12 0 0,6-9-1 16,8-10 0-16,5-11-1 15,3-7 2-15,-1-6-1 16,-5-6 1-16,-5-2-1 16,-12 0 0-16,-9 2 0 15,-13 2 1-15,-6 7 0 16,-9 5-2-16,-4 5 1 15,-1 11-1-15,-1 5 1 16,7 9-1-16,2 4 0 16,6 7 0-16,9 0 1 15,10 2-1-15,9-2 0 16,9-1 1-16,7-3 0 15,7-5 0-15,2-3-1 16,0-3 1-16,-1-4 0 16,-7 1 1-16,-7-3-1 0,-9 1 1 15,-7 1-1-15,-17 4 1 16,0 0 0-16,0 0 0 15,-18 17 0-15,-4-2-1 16,-3 6 1-16,-4 7-2 16,2 5 2-16,-1 0-1 15,6 3 1-15,6-2-2 16,9-2 2-16,12-9-2 15,12-7 2-15,10-8-1 16,8-10 0-16,10-10 0 16,3-6 0-16,-1-9 2 15,-3-6-2-15,-8-4 1 0,-7-2-1 16,-10 0 1-1,-12-1-1-15,-13 5 1 0,-6 1-1 16,-9 9 0-16,-1 5 0 16,-3 8-1-16,1 6 1 15,-1 7 0-15,8 6-1 16,8 4 1-16,5 3 0 15,11 0 0-15,7-1 0 16,6-3 0-16,8-2 0 16,2-3 0-16,6-4 0 15,-2-2 1-15,0 1-1 16,-3-2 0-16,-5 0 0 15,-5 2 1-15,-4 5-1 16,-17-5 1-16,16 26-1 16,-15-4 0-16,-3 8 1 15,-5 6-1-15,0 3 0 0,-2 4-1 16,2 2 1-16,0-4 0 15,0-5 0-15,5-5-1 16,-2-5 1-16,6-10 0 16,-2-16 0-16,11 7 0 15,-2-19 0-15,0-7-1 16,3-8 1-16,-4-6 1 15,1-10-2-15,-2-7 2 16,0-3-1-16,0-1 1 16,1 2-2-16,0 3 2 15,3 7-1-15,2 6 0 16,1 11 2-16,1 11-2 15,3 11 0-15,1 10 0 0,-2 5 0 16,-1 11 0-16,-3 9 0 16,-3 1 0-16,-5 7 0 15,-8 5-1-15,-7 3 2 16,-8 1-2-16,-7-1 1 15,-6-1-1-15,-2-3 2 16,-4-3-2-16,-1-2 1 16,7-6 0-16,2 0 0 15,6-4 0-15,1 1 0 16,9 1-1-16,1 6 1 15,2 4-1-15,-2 7-1 16,1 5-1-16,0-1-3 16,8 5-5-16,-6-14-9 15,23 4-7-15,-6-24-12 0,24-10 0 16,12-23-4-16,18-15 5 15</inkml:trace>
  <inkml:trace contextRef="#ctx0" brushRef="#br2" timeOffset="99938.7162">6085 9993 119 0,'-38'2'41'16,"10"16"0"-16,-12-9-4 15,11 11-35-15,5 2 0 16,6 3-1-16,6-1 0 16,7 3-1-16,5-3 1 0,10-5-1 15,8-4 0-15,6-2 0 16,9-1 0-16,0-1 0 15,1-2 0-15,-1 4 1 16,-8 4-1-16,-6 8 1 16,-13 2-2-16,-14 7 2 15,-10 4-1-15,-9 1 1 16,-10 1-2-16,-2 0 2 15,-4-5-4-15,3-5-1 16,10 0-8-16,-6-23-9 16,23 12-11-16,-8-21-10 15,21 2 2-15,-23-13-2 16</inkml:trace>
  <inkml:trace contextRef="#ctx0" brushRef="#br2" timeOffset="100776.7641">720 11338 72 0,'-16'-18'38'15,"3"12"-2"-15,-13-6 1 16,6 13-30-16,-11 1-1 16,4 9-1-16,-4 4-1 15,3 14 1-15,2 9-2 0,3 10 0 16,4 9-1-16,5 5 1 15,6 0-2-15,9 3 2 16,8-5-2-16,13-14-1 16,14-16 0-16,9-14 1 15,10-18-1-15,6-17-1 16,4-17 2-16,0-13-1 15,-5-11 0-15,-8-8 1 16,-16 2 0-16,-15-2-2 16,-19 8 1-16,-15 4-2 15,-14 12 1-15,-17 10-2 16,-7 16 1-16,-5 9-1 15,7 14-3-15,2 2-10 16,27 19-20-16,2-4 0 16,23 10-1-16,10-9-1 0</inkml:trace>
  <inkml:trace contextRef="#ctx0" brushRef="#br2" timeOffset="101866.8265">1370 11520 72 0,'2'18'39'0,"-17"-8"-1"15,4 10 1-15,-14-6-18 16,5 8-17-16,1 2-3 16,0 5 2-16,1 2-2 15,3 4 1-15,1-2-1 16,0-2-1-16,5-4 1 15,1-6-1-15,3-9 0 0,5-12 2 16,0 0-1-16,15-27-1 16,-3-4 0-16,6-9 2 15,-2-7-1-15,4-6 0 16,2 1 0-16,-1 3-3 15,-5 6 3-15,-2 8-2 16,0 9 0-16,0 7 0 16,1 10 0-16,1 5 0 15,5 6 0-15,3 0 1 16,7 4-1-16,4-3 2 15,7 2-1-15,2 0 0 16,1-2 0-16,1 2 0 16,-7-3 0-16,-3 0 0 0,-10 1 0 15,-5 0 0 1,-21-3 0-16,0 0 1 0,-10 14-1 15,-13-4 0-15,-9 5 0 16,-7 5 1-16,-4 4-1 16,-4 6 1-16,3 4 0 15,2 1 1-15,4 3-1 16,9-3 1-16,11-2-2 15,11-6 2-15,14-10-2 16,17-8 2-16,8-12-2 16,16-10 0-16,12-12 0 15,2-6 0-15,4-10 1 16,-3-2-2-16,-3-4 2 15,-12 4-2-15,-8 1 2 0,-14 6-1 16,-11 10 1 0,-7 6-1-16,-8 20 0 0,-14-7 0 15,0 20 0-15,-6 11 0 16,-1 7 0-16,2 6 0 15,4 5-1-15,3-3 0 16,10 0 0-16,10-8 0 16,12-8-2-16,4-12 0 15,18-9-3-15,1-13-1 16,11-2-3-16,-5-22-5 15,14 14-4-15,-18-21 1 16,8 14 6-16,-16-6 5 16,-4 9 4-16,-12 5 4 15,-10 0 4-15,-11 20 6 16,-2-10 4-16,1 25 1 0,-18-3-5 15,5 15-3-15,-10 2-3 16,5 9-1-16,-2 2 0 16,2 6 0-16,1-4-2 15,5-2 1-15,2-9-1 16,5-1 0-16,2-15 0 15,4-15 0-15,12-1-1 16,2-16-1-16,5-13 0 16,5-8 0-16,2-8 1 15,2-9-2-15,-2 5 1 16,0 1-1-16,-4 9 1 15,-3 6 0-15,-7 14 1 16,-12 20-1-16,16-6-1 16,-12 21 1-16,3 7 0 0,0 9-2 15,5 2 0-15,2 2-2 16,10 2-4-16,-3-13-8 15,17 11-7-15,-10-27-7 16,19 6-7-16,-7-20-1 16,7 1 2-16</inkml:trace>
  <inkml:trace contextRef="#ctx0" brushRef="#br2" timeOffset="102384.8561">2860 11459 86 0,'-32'-17'38'0,"5"17"0"15,-10-5 1-15,5 16-30 16,-4 1-3-16,9 6-3 15,5 7 0-15,8 2-1 0,9 3 0 16,10-1-1-16,11-2 0 16,7-5-1-16,11-7 1 15,3-6-1-15,4-10 0 16,1-6 0-16,-2-8 0 15,-3-6 0-15,-7-8 0 16,-5-2 0-16,-6 0 0 16,-8 0 0-16,-5 4 0 15,-6 5 0-15,-3 12 0 16,-9 12 0-16,-5 17-1 15,-5 14 0-15,-7 16 1 16,-1 16 1-16,-2 14-1 16,1 7-1-16,1 5 1 15,6 2-1-15,3-6 1 16,5-6 0-16,6-13 1 0,3-14-3 15,4-14 3-15,2-15 1 16,1-25-1-16,0 0 0 16,7-33 0-16,1-8 0 15,1-12 0-15,1-14-1 16,3-9 1-16,3-6-1 15,3 5-1-15,-3 2 0 16,6 7-2-16,-3 5 0 16,7 16-5-16,-4 1-4 15,18 28-10-15,-17-15-5 16,21 30-6-16,-10-13-5 15,12 13 0-15,-7-5 0 16</inkml:trace>
  <inkml:trace contextRef="#ctx0" brushRef="#br2" timeOffset="102753.8772">3242 11515 93 0,'-17'3'39'16,"16"7"1"-16,1-10-1 15,13-1-34-15,6-7 0 16,10-3-3-16,6-2 0 15,2-4 0-15,0-2-1 16,-1-3 0-16,-4 0-1 16,-8-3 1-16,-7 3-1 15,-8-4 0-15,-8 3 1 16,-8 5-1-16,-10 4 0 0,-9 9 1 15,-10 10 0-15,-3 12 0 16,-7 14 0-16,3 13 1 16,1 8-1-16,9 6 0 15,9-1 0-15,17-2 1 16,17-10-2-16,16-12-1 15,17-10-2-15,12-24-4 16,15-4-6-16,-3-27-5 16,25 6-6-16,-21-33-9 15,17 9-6-15,-15-14-4 16,-3 0 2-16</inkml:trace>
  <inkml:trace contextRef="#ctx0" brushRef="#br2" timeOffset="103804.9373">511 12562 72 0,'0'-23'37'16,"6"9"-1"-16,-10-6 1 15,4 20-28-15,-1-12-4 16,1 12 0-16,-8 12-2 15,3 8 0-15,-2 9 0 16,-1 11-2-16,0 4 1 16,0 12-2-16,0 3 2 15,-1 6-2-15,0-1 1 16,2-7-2-16,1-7 1 15,4-8 1-15,-3-11-1 0,4-14 0 16,1-17 0-16,6-20 0 16,-1-12 1-16,2-13-1 15,1-10 1-15,0-9-1 16,2-11 1-16,-3-5-1 15,1-2 0-15,-1 3 1 16,1 6-1-16,2 6 0 16,-1 6 0-16,5 11 1 15,3 11-1-15,5 13-1 16,3 13 1-16,2 9-1 15,-1 10 1-15,2 8-1 16,-4 9 0-16,-3 6 1 16,-6 5-1-16,-9 5 2 15,-5 4-1-15,-6 1 2 16,-10-1-1-16,-4-4 0 0,-9-6 1 15,0-2-1-15,-2-6 0 16,0-7 0-16,2-4 0 16,2-4-1-16,9-5 0 15,2 1 0-15,15-6 1 16,-14 17-1-16,15-3 0 15,4 3 0-15,4 4 0 16,7 3 0-16,9 5-1 16,2-1 0-16,9-2-2 15,5-4-1-15,13-1-3 16,4-17-8-16,22 11-9 15,-15-24-9-15,13 7-3 16,-10-15-2-16,8 4 1 16</inkml:trace>
  <inkml:trace contextRef="#ctx0" brushRef="#br2" timeOffset="104210.9605">1259 12679 96 0,'-24'-2'38'16,"-14"-7"2"-16,12 13-4 15,-8-3-32-15,6 6-1 16,3 5-1-16,2 7 0 15,0 4-1-15,8 6 0 16,-2 3 0-16,9 2 0 16,4-2 0-16,7 0-1 15,9-5 1-15,3-8-1 16,11-10 0-16,6-12 1 15,7-9-1-15,3-10 0 0,1-6 0 16,1-9 0-16,-5 1 0 16,-3-2 0-16,-8 5-1 15,-6 5 1-15,-7 10 0 16,-15 18-1-16,0 0 2 15,0 0-1-15,-15 27 1 16,1 5-1-16,1 7 0 16,3 5 0-16,2 4-1 15,6-3-2-15,13-2-2 16,3-12-2-16,19-1-8 15,-5-27-7-15,24 9-7 16,-9-27-8-16,13 1-1 16,-12-18 3-16,8-1 0 15</inkml:trace>
  <inkml:trace contextRef="#ctx0" brushRef="#br2" timeOffset="104383.9704">1772 12682 81 0,'-13'5'37'16,"-11"3"-1"-16,7 22 0 15,-5 1-31-15,4 12 0 16,3 1-3-16,6 5 0 15,8-3-2-15,5-6-1 16,9-4-5-16,-5-25-17 16,21 0-13-16,-9-21-1 15,12-6-1-15,-4-23 0 16</inkml:trace>
  <inkml:trace contextRef="#ctx0" brushRef="#br2" timeOffset="104525.9786">1801 12318 79 0,'-8'17'33'0,"7"9"-16"16,10 0-16-16,13 2-36 16,5-9-1-16,19 7 0 15</inkml:trace>
  <inkml:trace contextRef="#ctx0" brushRef="#br2" timeOffset="104870.9983">2160 12633 86 0,'-32'33'40'0,"-14"-5"0"0,11 12 0 16,-7-6-33-16,13 3-1 16,6-7-2-16,9-4-1 15,14-6-1-15,14-8-2 16,12-8 0-16,8-5 0 15,5-5 0-15,3-2-1 16,1-1 1-16,-6 5-1 16,-6 3 1-16,-9 3 0 15,-11 11 0-15,-8 7-1 16,-12 7 1-16,-4 3 0 15,-4 3 0-15,-3 0-1 16,2-3-2-16,-1-7-1 16,12-2-3-16,7-21-9 0,14-1-10 15,-1-24-9-15,23-1-3 16,-2-19-1-16,19-2 2 15</inkml:trace>
  <inkml:trace contextRef="#ctx0" brushRef="#br2" timeOffset="105059.009">2661 12574 96 0,'-14'18'39'0,"-11"1"2"16,9 20-2-16,-8-2-36 16,5 7 0-16,4 2-1 15,4 0-1-15,2-2-1 16,9-5-1-16,9-4-5 15,-2-20-8-15,17 5-16 16,-10-25-10-16,14-5 0 0,-9-20-2 16</inkml:trace>
  <inkml:trace contextRef="#ctx0" brushRef="#br2" timeOffset="105533.0362">2643 12326 95 0,'-13'13'39'0,"16"11"2"15,-2-14-3-15,12 5-36 16,7-2-2-16,12 1-1 16,3 1 0-16,2 1 0 15,2 1-2-15,-2 2 1 16,-1 0 0-16,-11 4 1 0,-4 3 2 15,-9 1 0-15,-8 3 1 16,-4 4 1-16,-6-1 1 16,-5 6 0-16,-3-2-1 15,1 0 0-15,1-6-1 16,6-3 0-16,2-6 0 15,8-8-1-15,-4-14-1 16,23-11 1-16,-2-9-1 16,7-10 0-16,2-6 0 15,0-1 0-15,2-2 0 16,-1 7 1-16,-4 6-1 15,-3 11 1-15,-11 13-1 16,-1 15 1-16,-5 7-1 16,-1 11 1-16,-2 5-1 0,1 2-1 15,2 3-2-15,0-7-2 16,8 4-8-16,-12-20-6 15,21 8-5-15,-24-26-10 16,17-1-8-16,-12-12-1 16,0-2 2-16</inkml:trace>
  <inkml:trace contextRef="#ctx0" brushRef="#br2" timeOffset="107779.1646">472 13667 47 0,'0'0'32'16,"0"0"2"-16,-2-13-2 15,2 13-22-15,0 0-4 16,1 19 0-16,-8-1 0 16,5 15-2-16,-6 6-1 15,4 15 0-15,-2 11-1 16,1 8 0-16,-1 8-1 15,5 2 0-15,1-2 0 16,0-6-1-16,1-12 1 16,4-11-2-16,-2-18 2 0,3-16 0 15,-6-18 0-15,14-23-1 16,-8-16 1-16,0-13 0 15,3-12 0-15,-2-11 0 16,-3-6-1-16,0-10 1 16,0 1 0-16,-3 4 0 15,2 3-1-15,-1 9 1 16,2 8-1-16,1 10 0 15,2 11 0-15,6 15 0 16,7 14-1-16,3 11 0 16,2 11 0-16,7 12 0 15,-2 5 1-15,1 10-1 16,-3 5 0-16,-5 9 1 15,-8 3 0-15,-7 3 1 16,-10 1-1-16,-9-1 0 0,-13-4 2 16,-4-3-1-16,-2-7-1 15,-3-11-2-15,2-6-3 16,-1-19-6-16,17 2-22 15,-5-21-2-15,19 2-2 16,-2-17 0-16</inkml:trace>
  <inkml:trace contextRef="#ctx0" brushRef="#br2" timeOffset="108672.2157">1157 13936 51 0,'-12'4'34'0,"1"8"1"16,-16-7 0-16,0 6-19 15,-10-5-9-15,5 11 0 16,-9-2-2-16,8 10 0 15,0 2 0-15,7 3-3 16,5 2 1-16,12-2-2 16,11-2 0-16,12-4-1 15,11-9 1-15,12-9-2 16,11-11 1-16,5-7 0 15,4-11 0-15,-5-4 0 16,-4-4 0-16,-8-4 1 0,-11 2-1 16,-12 1 0-16,-11 3 0 15,-9 5 1-15,-10 2-1 16,-3 5 0-16,-7 7 0 15,3 2 0-15,0 5 0 16,5 1 0-16,15 2 0 16,-11 5 0-16,11-5 0 15,18 6 0-15,4-4 1 16,4 0-1-16,3 1 0 15,3-2 0-15,0 2 0 16,-3 1 0-16,-4 2-1 16,-4 0 1-16,-5 1-1 15,-2 3 1-15,-5 1 0 16,-4 2 0-16,-4 2 0 0,-1 6 1 15,-1 0-2-15,-1 1 1 16,-2 1-1-16,3-2 0 16,1-2 1-16,2-7-2 15,-2-12 3-15,21-2-1 16,-4-13 0-16,4-7 1 15,3-6-1-15,1-3 1 16,-1-4 0-16,-4 1 0 16,-1 5 0-16,-4 6-1 15,-4 4 0-15,-4 7 1 16,-7 12-1-16,0 0 0 15,2 20 0-15,-3 0 0 16,0 8-1-16,2 7 1 16,1-1 0-16,4 4-1 0,3-4 1 15,5-4-1-15,3-8 1 16,3-6-1-16,4-8 2 15,1-12-1-15,2-9 1 16,-3-7 1-16,0-9-1 16,-5-7 0-16,-3-3 1 15,-2-2-1-15,-6-3-1 16,-3 2 0-16,-1 7-3 15,-7 2-1-15,6 16-6 16,-12-9-11-16,21 27-9 16,-12-1-7-16,0 0-2 15,0 0 0-15</inkml:trace>
  <inkml:trace contextRef="#ctx0" brushRef="#br2" timeOffset="109161.2437">2020 13957 74 0,'0'0'38'16,"-12"-4"-2"-16,12 4 1 16,20-1-34-16,-1-1-1 15,5-1 0-15,5 2-1 16,3-2 1-16,4 2-1 0,0-3 1 15,-2 1-1-15,-4-3 1 16,-5 0 0-16,-5-4-1 16,-3-4 1-16,-7-2-1 15,-6-2 0-15,-8 0-1 16,-6 0 0-16,-1 1 1 15,-8 6-1-15,-3 7 0 16,-6 9 0-16,-1 9 0 16,-1 8 1-16,0 7 0 15,4 4 1-15,4 2-1 16,7 3 0-16,6-5-1 15,14-4 2-15,9-7-2 16,10-9-1-16,13-8-1 16,5-12-1-16,14 2-3 15,-2-23-11-15,16 14-11 0,-17-15-9 16,7 10 0-16,-17-9-1 15</inkml:trace>
  <inkml:trace contextRef="#ctx0" brushRef="#br2" timeOffset="109469.2613">2610 13916 79 0,'-11'21'37'16,"-12"-7"-3"-16,13 15 5 15,-10-4-34-15,7 5-2 16,3-1-1-16,2 0-1 16,3-2 1-16,3-1-2 15,2-4 1-15,2-6-2 16,-1-6 2-16,-1-10-1 0,11-5 1 15,-5-8-1-15,4-12 0 16,-2-2 1-16,1-10-1 16,2-2 1-16,-1-4-2 15,-2 1 1-15,1 7-1 16,-3 4 1-16,5 5-2 15,-6 8 0-15,5 7-1 16,-10 11-1-16,24-7-2 16,-12 3-5-16,16 18-13 15,-9-15-11-15,15 6 0 16,-4-7-1-16,9 3 1 15</inkml:trace>
  <inkml:trace contextRef="#ctx0" brushRef="#br2" timeOffset="109822.2815">3017 13819 74 0,'-14'5'37'0,"2"5"0"15,-14-5 2-15,9 6-32 16,-12 1-1-16,5 6-2 16,-7 2-1-16,8 4 0 15,4 3-2-15,5 2 1 16,4-1-1-16,10-2-1 15,10-5 0-15,5-6 1 16,8-10-2-16,7-6 1 16,1-8 0-16,3-8 0 15,-1-8 0-15,-2-2 1 16,-6-1 0-16,-3 0-2 15,-7 5 2-15,-7 3-1 16,-4 7-1-16,-4 13 1 0,-11 0-1 16,0 11 1-16,0 9-1 15,1 0-1-15,4 5-2 16,3-2-2-16,12 5-5 15,-9-28-13-15,42 24-6 16,-10-29-9-16,18 3 2 16,-3-16 0-16</inkml:trace>
  <inkml:trace contextRef="#ctx0" brushRef="#br2" timeOffset="110176.3017">3452 13800 72 0,'-29'16'39'0,"-12"-1"-1"16,10 17 2-16,-8-8-31 0,12 14-4 15,3-5-1-15,17 1-2 16,7-11 0-16,14-7 0 16,10-13-1-16,9-14 0 15,11-13 0-15,4-15-1 16,2-8 2-16,-4-13-1 15,-2-4 0-15,-8-4-1 16,-5 1 1-16,-8 5-1 16,-6 8 0-16,-11 11 1 15,-5 16-1-15,-11 15 1 16,-5 20-1-16,-6 19 0 15,-5 16 0-15,0 12-1 16,2 10-1-16,0 1-3 16,13 9-7-16,-4-20-8 0,31 10-8 15,-6-29-9-15,24 1-4 16,1-22 3-16,16-3 1 15</inkml:trace>
  <inkml:trace contextRef="#ctx0" brushRef="#br2" timeOffset="110625.3274">3719 13954 76 0,'0'0'38'0,"23"4"0"16,-4-18-1-16,8 5-33 15,3-8 1-15,8 3-2 16,0-10 0-16,0 5 0 16,-4-4-1-16,-7 1 0 15,-9-2-1-15,-9 5 0 16,-12-2 0-16,-10 8 0 15,-11 5-1-15,-11 8 1 16,-7 11 0-16,-4 10 1 16,-2 11-1-16,0 7 1 15,9 9-2-15,6 1 2 0,10 3-2 16,13-10-2-16,18-6 0 15,14-14-4-15,25-4-6 16,3-28-9-16,33 5-6 16,-4-25-12-16,25-5-1 15,5-16 0-15</inkml:trace>
  <inkml:trace contextRef="#ctx0" brushRef="#br2" timeOffset="111685.3881">4447 13874 60 0,'-6'13'36'15,"6"-13"-1"-15,-6 12 1 16,6-12-29-16,-13 26-2 16,3-8-1-16,5 7-1 15,-4 0-1-15,0 5-1 16,0-2 1-16,-1 0-2 15,2-5 1-15,2-5-2 16,2-5 2-16,4-13-1 16,0 0 1-16,-5-13 1 15,10-7-1-15,-1-8 1 16,2-8 0-16,3-7-1 15,0-8 1-15,5-6-1 16,-4 1 1-16,4 4-2 0,0 0 0 16,-4 10 0-16,1 8 0 15,-2 8 0-15,0 14 1 16,-9 12-1-16,19 7 0 15,-10 12 0-15,1 5 0 16,2 7 1-16,-2 5-1 16,1 5 1-16,-3 0-1 15,-3 3 0-15,-5-1-1 16,-5-3 2-16,-6-4-2 15,-4-4 1-15,-2-4-1 16,0-6 0-16,-3-7 0 16,0-4 1-16,2-7 0 15,-1-3 1-15,4-4-2 0,2 1 1 16,1 0 1-16,0 9 0 15,-2 10-1-15,-1 11-1 16,-1 15 1-16,-1 15-2 16,-3 15 2-16,-1 4-2 15,1 8-1-15,5-6-2 16,8-3-4-16,-5-29-13 15,25-1-12-15,-1-34-3 16,16-14-2-16,1-30 0 16</inkml:trace>
  <inkml:trace contextRef="#ctx0" brushRef="#br2" timeOffset="112534.4366">4762 13680 59 0,'-16'14'40'15,"4"11"0"-15,-12-2-1 16,4 16-13-16,-4 2-25 16,4 1 2-16,0 6-2 15,8-1-1-15,0-2 0 16,7-4-1-16,10-8 1 15,8-10-1-15,5-13 0 16,7-10 2-16,4-13 0 16,8-9 0-16,-1-11 1 15,2-6-1-15,-5-6 0 16,-2-1 1-16,-9 0-1 0,-7 2-2 15,-10 6 1-15,-5 8 0 16,-10 8-1-16,-4 9 1 16,-4 11 0-16,-2 5 0 15,-2 10 0-15,8 1 0 16,5 3 0-16,7-1 0 15,13-4 1-15,10-3-1 16,8-7 1-16,10-3-1 16,7-5 1-16,3 1 0 15,-3-3-1-15,0 0 1 16,-10 2 0-16,-8 1-1 15,-8 3 1-15,-20 2 0 16,12 11 0-16,-17 1-1 16,-6 6 1-16,-5 7-1 15,3 2 0-15,-4 2 0 0,3 4 0 16,4 0 0-16,5-4-1 15,4-5 1-15,12-10 0 16,4-10 0-16,8-8 0 16,9-9 0-16,5-9 0 15,2-7 0-15,0-1 1 16,-2-4-1-16,-3 1 0 15,-8 6 0-15,-6 5 1 16,-8 7-1-16,-12 15 0 16,0 0 0-16,0 0 1 15,-17 18-1-15,6 9 0 16,-2 3 0-16,1 6-1 15,2 3 1-15,5 0-1 0,5-3 0 16,6-6 0-16,7-7 0 16,4-11 0-16,6-9 2 15,5-14 0-15,4-9-1 16,0-13 2-16,-2-4 0 15,-2-10-1-15,-3 0 0 16,-4-3-1-16,-7-1-2 16,-5 8-1-16,-7 1-3 15,2 17-6-15,-17-7-7 16,13 32-5-16,-10-21-3 15,15 31-6-15,-5-10-6 16,-5 17 2-16</inkml:trace>
  <inkml:trace contextRef="#ctx0" brushRef="#br2" timeOffset="113064.4669">5779 13809 79 0,'0'0'40'16,"0"0"0"-16,0 0-1 15,-15-1-33-15,-1 7-1 16,-1 9-1-16,-3 3-1 0,-5 6 0 16,-6 6-2-16,2 7 1 15,1 1-2-15,4-2 0 16,5 0 1-16,9-6-2 15,10-8 1-15,12-11-1 16,15-14 2-16,10-18-1 16,14-11 1-16,7-16 1 15,4-9-1-15,3-9 1 16,-8-6-1-16,-8-1 0 15,-8 2 0-15,-17 7-2 16,-10 8 1-16,-18 13 0 16,-6 15 0-16,-12 13 0 15,-6 18 0-15,-1 16 0 16,-1 17 0-16,0 11 0 15,8 10-2-15,6 5 0 0,10 0-2 16,7-8-5-16,18 5-9 16,-7-28-3-16,30 10-6 15,-19-30-4-15,25 5-6 16,-15-16-3-16,8-2 3 15</inkml:trace>
  <inkml:trace contextRef="#ctx0" brushRef="#br2" timeOffset="113684.5024">6041 13850 77 0,'-8'24'41'0,"-2"-12"-2"15,18 6 2-15,-8-18-31 0,34 5-7 16,-1-15-1-16,5-4-1 15,5-7 0-15,-2-3 0 16,-4-6-1-16,-6 0 0 16,-12-1 1-16,-8 3-1 15,-11 3 0-15,-8 3 0 16,-10 7 0-16,-5 7 1 15,-8 10-1-15,-3 10 0 16,1 9 0-16,2 6 0 16,2 8 0-16,6 2 1 15,9 2-1-15,9-2 1 16,10-5-1-16,14-4 1 15,6-10-1-15,11-9 1 0,5-5-1 16,2-8 0-16,0-2 0 16,-4-3 0-16,-7 0 0 15,-7 0 0-15,-6 3 0 16,-6 4 0-16,-13 2 0 15,2 13 0-15,-7 0 0 16,-5 4 0-16,1 3-1 16,-1 3 1-16,0 1-1 15,1-3 0-15,3-1 0 16,2-8 0-16,4-12 1 15,0 0 0-15,11-13 2 16,1-11-1-16,1-6 1 16,4-6 0-16,0-4 1 15,3-1-1-15,0 2-1 0,-2 6 0 16,-1 4-1-1,-2 6 0-15,0 7-1 0,1 3-3 16,2 12-2-16,-6-9-6 16,17 22-8-16,-29-12-4 15,40 9-3-15,-27-12-6 16,15 14-9-16,-9-6 3 15</inkml:trace>
  <inkml:trace contextRef="#ctx0" brushRef="#br2" timeOffset="113848.5118">6736 13953 99 0,'-21'17'43'16,"-9"-13"-1"-16,11 3-1 0,-7-8-43 16,9-13-5-16,17 14-10 15,-11-26-9-15,11 26-15 16,1-19 0-16,-1 19 0 15,0-12-1-15</inkml:trace>
  <inkml:trace contextRef="#ctx0" brushRef="#br2" timeOffset="122498.0065">555 14838 59 0,'-10'-22'36'0,"10"22"-1"15,-16-23 0-15,4 17-27 16,-3 1-4-16,-3 12 0 16,-9 2-1-16,2 10-1 15,-13 7 1-15,0 9-1 16,-9 6 0-16,2 7-1 15,1-1 1-15,6 5-1 16,5 0 0-16,13-3 1 16,12-3-2-16,18-4 1 0,17-12-1 15,8-9-2-15,20-13 0 16,5-21-3-16,21-3-15 15,-8-31-17-15,18-3 0 16,-12-21-1-16,13 0 0 16</inkml:trace>
  <inkml:trace contextRef="#ctx0" brushRef="#br2" timeOffset="122889.0289">987 14492 66 0,'-40'33'37'15,"10"14"-2"-15,-9 1 2 16,10 7-33-16,0 7-1 0,4 11-1 16,3-4 0-16,5 6 0 15,0-5 0-15,6-2-1 16,1-9 0-16,8-9-2 15,2-12 2-15,2-13-1 16,5-12 1-16,4-14-1 16,4-11 1-16,4-10-1 15,1-7 1-15,1-2-1 16,1-1 1-16,0 3-1 15,-3 6 0-15,-1 8 0 16,-4 12 1-16,-2 8-1 16,-2 14 0-16,-1 7 0 15,-3 10-2-15,3 0 1 16,5 8-3-16,0-10 0 0,10 6-7 15,-5-25-21-15,22 4-3 16,-8-25-1-16,13-3-1 16</inkml:trace>
  <inkml:trace contextRef="#ctx0" brushRef="#br2" timeOffset="123565.0675">1250 15073 61 0,'-22'23'37'0,"-3"-7"0"15,15 8-1-15,5-10-33 16,11-1-1-16,10-9 0 0,10-6-1 16,4-7 0-16,6-4 0 15,2-4-1-15,-1-5 0 16,-5-2 0-16,-4-1 0 15,-12 0 0-15,-7 1 0 16,-9 4 1-16,-10 4-1 16,-6 6 2-16,-5 4-1 15,-5 7 0-15,-5 8 0 16,1 8 1-16,-2 8-1 15,4 5 0-15,6 4 0 16,4 2 0-16,8 1-1 16,9-3 0-16,12-7 0 15,11-9-1-15,10-9-1 16,11-8-1-16,8-11-1 0,9-4-1 15,-2-9-2-15,9 1-4 16,-11-12 0-16,3 15-1 16,-16-9 2-16,-2 13 2 15,-15-2 4-15,-10 9 3 16,-16 8 3-16,0 0 3 15,-3 13 2-15,-18-2 2 16,9 17-1-16,-10-7-1 16,6 12-1-16,-1-2-3 15,4 1 0-15,1-4 0 16,7-4 0-16,1-4 0 15,5-5-1-15,-1-15 1 16,13 3-1-16,-1-16 0 16,1-5 0-16,1-3 0 0,5-5-1 15,-4-4 1-15,-1 0-1 16,0-1-1-16,-4 3 1 15,-3 4-1-15,-2 3 0 16,-1 4-1-16,1-1-1 16,2 8-1-16,0-3-5 15,14 17-15-15,-21-4-12 16,33-5-2-16,-14-1 1 15,13 10-2-15</inkml:trace>
  <inkml:trace contextRef="#ctx0" brushRef="#br2" timeOffset="123969.0906">2121 14996 54 0,'0'0'37'0,"-13"5"0"15,11 6 0-15,2-11-30 16,-12 15-1-16,7-5-2 15,2 7-1-15,1 2 0 16,-2 7-2-16,2 2 0 16,2 8 0-16,-2-1 0 15,-1 2-1-15,2-2 0 16,0-4 0-16,-1-3 0 15,2-9 0-15,-2-6 0 16,2-13 0-16,0 0 1 16,4-15-1-16,-2-6 0 15,1-5 0-15,1-9 1 0,3-5-1 16,0-4 1-16,1-1-1 15,3 2 0-15,-2 3 0 16,1 3 1-16,2 7-2 16,1 8 1-16,-2 6-1 15,2 10-3-15,-13 6-4 16,32 7-14-16,-32-7-14 15,37 14-1-15,-16-13-2 16,16 6 0-16</inkml:trace>
  <inkml:trace contextRef="#ctx0" brushRef="#br2" timeOffset="124520.1222">2462 14997 45 0,'-23'11'38'16,"11"12"1"-16,-8-8-1 15,14 6-22-15,-4-3-10 16,10 7-1-16,3-7-2 16,6 1 0-16,4-6-1 15,6-3-1-15,1-8 0 16,8-3 0-16,1-10-1 15,0-7 0-15,1-4 1 16,2-8-1-16,-3-3 0 16,-4 0 0-16,-2-1 0 15,-4 3 0-15,-5 4 0 16,-5 5 0-16,-3 12 0 0,-6 10 0 15,0 0-1-15,-8 36 1 16,-4 5 0-16,-1 20 0 16,-4 16-1-16,-3 16 2 15,-5 15-2-15,-1 3 0 16,1 1 1-16,0-10-1 15,5-8 1-15,0-18-1 16,7-22 1-16,2-22-2 16,11-32 2-16,0 0 0 15,-10-37 1-15,8-6-2 16,1-15 2-16,-3-11 0 15,4-9-1-15,0-3 1 16,4 0-1-16,2 7 1 16,1 9 0-16,5 7 0 0,5 9-2 15,2 9-4-15,11 19-5 16,-5-7-12-16,28 23-10 15,-3-16-6-15,23 7-4 16,7-10 1-16</inkml:trace>
  <inkml:trace contextRef="#ctx0" brushRef="#br2" timeOffset="125005.1499">3473 14731 54 0,'9'-10'38'15,"-8"-3"0"-15,-1 13-1 16,2-10-31-16,-2 10-1 0,4 16-2 15,-4 12 0-15,-1 9-1 16,-4 17-1-16,-3 6 0 16,-1 13-1-16,-2 3 0 15,1 0 0-15,-1-5-1 16,2-12-2-16,8-13-1 15,2-22-1-15,18-6-13 16,-9-33-17-16,19-11-4 16,-6-21 2-16,7-3 0 15</inkml:trace>
  <inkml:trace contextRef="#ctx0" brushRef="#br2" timeOffset="125189.1604">3438 14768 62 0,'-40'-11'40'0,"-2"-3"0"15,14 19 0-15,2-2-32 0,26-3-3 16,-3 14-2-16,20-9-2 15,13-4-1-15,15-2-1 16,10 1-2-16,5-4-3 16,12 14-16-16,-9-8-15 15,10 14-1-15,-13-5-3 16,2 16 1-16</inkml:trace>
  <inkml:trace contextRef="#ctx0" brushRef="#br2" timeOffset="125999.2068">3895 15111 51 0,'-26'8'39'15,"11"12"0"-15,-8-11-1 16,13 14-28-16,-1-11-5 16,10 7 0-16,2-4-1 15,8 5-1-15,8-7-1 16,11-5-1-16,7-5 0 15,5-9-1-15,4-7 0 16,2-6 0-16,-4-9 0 16,-4-3-1-16,-6-5 1 15,-10-1-1-15,-10 1 0 16,-9 3 0-16,-9 3 1 15,-6 5-1-15,-6 7 1 16,-4 10 0-16,-1 7 0 16,1 6 1-16,1 5-1 15,7 6 0-15,10-2 1 0,6 0-1 16,14-4 1-16,8-5-1 15,11-8 1-15,7-6-1 16,7-2 1-16,-2-3-1 16,-1 0 1-16,-6 3-1 15,-7 1 1-15,-8 8-1 16,-8 7 0-16,-11 10 1 15,-10 4-1-15,-3 7 1 16,-5 3-1-16,-2-2 1 16,1 2-1-16,-1-4 0 15,4-4-1-15,4-7 1 16,6-14 0-16,0 0 0 15,13-14 0-15,2-9 0 16,7-7 0-16,1-7 0 0,2 0 0 16,0-1 0-16,-1 3 0 15,-3 6 0-15,-6 11 0 16,-15 18 0-16,13-5 0 15,-16 17 0-15,-1 8 0 16,-4 5 0-16,2 4 0 16,2 0 0-16,4 0 0 15,7-5 0-15,7-8 0 16,8-9 0-16,8-8 0 15,6-9 0-15,5-8 0 16,-2-4 0-16,1-3-1 16,-5-2 1-16,-3 7-1 15,-13 2 0-15,-6 11 0 16,-13 7 0-16,-1 15 1 0,-11 10-1 15,-3 4 1-15,0 5 0 16,-1 2 0-16,5 2 0 16,5-8 0-16,7-5-2 15,10-9-2-15,7-19-7 16,21 5-9-16,-11-29-4 15,22 12-8-15,-12-20-7 16,11 7 1-16</inkml:trace>
  <inkml:trace contextRef="#ctx0" brushRef="#br2" timeOffset="126495.2351">5119 15090 35 0,'0'0'36'0,"9"-18"2"16,-9 18 0-16,5-30-24 16,-1 19-5-16,-10-6-2 15,3 5-2-15,-7 2 0 16,-1 4-2-16,-9 3 0 15,0 7-1-15,-2 7-1 16,-4 8 1-16,-1 6-2 16,3 7 1-16,0 4 0 15,9 2 0-15,5-1-1 16,9-5 1-16,9-6-1 0,10-9 0 15,8-13 1-15,5-12-1 16,6-7 0-16,1-10 0 16,-2-8 0-16,-3-1 1 15,-4-2-1-15,-4 2 0 16,-8 6 0-16,-8 6 0 15,-6 7 0-15,-3 15 0 16,0 0 0-16,-16 9 0 16,8 9 0-16,1 1-1 15,5 5 0-15,3-1-1 16,6-4-1-16,6-6-2 15,10-5-1-15,6-22-6 16,19 6-9-16,-11-28-4 16,22 5-7-16,-12-22-6 15,11 4 5-15</inkml:trace>
  <inkml:trace contextRef="#ctx0" brushRef="#br2" timeOffset="126667.245">5669 14612 83 0,'-23'24'37'15,"2"26"0"-15,-12 2-13 16,9 20-20-16,-3 3-2 15,9 1-1-15,2-1-2 16,5-6-3-16,8-4 0 16,-1-23-12-16,19 4-16 15,-11-26-5-15,11-5-3 16,-15-15 1-16</inkml:trace>
  <inkml:trace contextRef="#ctx0" brushRef="#br2" timeOffset="127110.2703">5445 14937 61 0,'-16'-3'40'0,"16"3"-1"16,4 12 1-16,11-5-35 16,12-3-2-16,8 0 0 15,6-1-1-15,7-1 1 16,6-5-1-16,-2 0-1 15,-2-2 1-15,-6 1 0 16,-6-2-1-16,-5 2 0 16,-7 3 0-16,-11 3 0 15,-15-2 0-15,1 21 0 16,-12 0-1-16,-6 7 1 0,-3 4-1 15,0 6 1-15,2 0 0 16,3 2 0-16,10-5-1 16,6-7 1-16,9-11 0 15,11-12-1-15,8-13 1 16,6-17-1-16,2-5 0 15,0-9 0-15,-5-6 1 16,-4-2-1-16,-9-2 0 16,-10 7 0-16,-13 4 0 15,-9 12 2-15,-6 6-3 16,-9 6-2-16,4 15-6 15,-11-8-10-15,18 24-4 16,-16-18-4-16,26 22-7 0,-15-19-10 16,22-2 0-1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1:09:08.258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1354 1112 78 0,'0'0'39'0,"67"-45"-1"16,-67 45 1-16,0 0-33 16,0 0-4-16,31 2 2 15,-72 50-2-15,-25 23 2 16,-21 12-1-16,-12-8 0 15,10 4-2-15,17-6 0 0,29-16-1 16,57-32 0-16,26-19 0 16,19-6 0-16,16-8 1 15,11-2-1-15,1-3 0 16,-3-1 1-16,-9 7-1 15,-13 3 1-15,-23 11-1 16,-18 4 0-16,-24 15 0 16,-21 6-1-16,-9 8 2 15,-15 1-2-15,-1 1 0 16,-5-6-3-16,10-2-2 15,-1-18-18-15,30-3-14 16,15-17 2-16,0 0-3 16,38-28 1-16</inkml:trace>
  <inkml:trace contextRef="#ctx0" brushRef="#br0" timeOffset="267.0152">2102 1522 87 0,'-14'0'37'0,"-8"15"2"15,-21 1 0-15,7 9-31 16,-17 1-1-16,2 10-1 16,-2 6-3-16,9 5-1 15,3 1 1-15,14-2-3 16,18-4 1-16,14-5-2 15,23-12 0-15,16-14-3 16,21-16-3-16,4-24-15 0,22-5-18 16,-4-11 2-16,4-4-3 15,-8-9 3-15</inkml:trace>
  <inkml:trace contextRef="#ctx0" brushRef="#br0" timeOffset="422.0241">2452 1479 100 0,'-32'40'39'16,"6"15"0"-16,-3 10-1 15,4 3-36-15,11 1-1 16,7-2-1-16,8-8-1 16,7-11-4-16,19-9-30 15,-4-24-4-15,10-14 0 16,2-20 0-16</inkml:trace>
  <inkml:trace contextRef="#ctx0" brushRef="#br0" timeOffset="584.0334">2606 1341 99 0,'-32'-66'38'0,"32"66"-2"16,-36-57-21-16,36 57-53 15,0 0 0-15,-40-54-1 16,40 54 0-16</inkml:trace>
  <inkml:trace contextRef="#ctx0" brushRef="#br0" timeOffset="1119.0637">2866 1612 101 0,'-15'55'39'16,"1"3"1"-16,-6-6 0 16,6-5-37-16,0-8 1 15,6-4-2-15,2-10 1 16,6-7-3-16,0-18 2 15,13-5-2-15,0-14-1 16,2-11 2-16,2-7-1 16,-1-9 1-16,1-9-1 15,0-8 0-15,-2-4 0 16,-15 67 0-16,15-67 1 15,-15 67-2-15,16-58 2 16,-16 58-1-16,15-50-1 0,11 11 1 16,-9 10-1-16,11 19 1 15,-5 14 0-15,6 19-1 16,-7 6 0-16,4 12 0 15,-8 3 0-15,0-1 1 16,-9 1-1-16,-8-1 2 16,-8 0-2-16,-7-5 1 15,-7-3 0-15,-3-6 0 16,-9-7 0-16,3-2 0 15,-2-5 0-15,3-7 1 16,2-3 0-16,4 1-2 16,-1 5 2-16,1 10 0 15,2 9 0-15,-2 15-1 16,-1 9 1-16,2 11-3 0,3 4 2 15,0 4-3-15,13-3-3 16,3-22-12-16,23 0-20 16,3-29-1-16,19-10-1 15,3-25-1-15</inkml:trace>
  <inkml:trace contextRef="#ctx0" brushRef="#br0" timeOffset="1536.0878">3583 1451 107 0,'-15'8'42'0,"-16"7"0"0,4 14-1 15,-15 7-39-15,5 6 1 16,-3 4-1-16,6 8-1 15,0 2 1-15,7-3-2 16,10-3 0-16,8-6 0 16,13-13 0-16,14-9-1 15,10-16 1-15,6-17 1 16,9-15-1-16,4-8 1 15,-2-9-1-15,0-7 2 16,-6 0-1-16,-7-1 0 16,-8 5 0-16,-7 11 0 15,-7 10 0-15,-9 10-1 16,-1 15 0-16,-13 10 0 15,3 13-2-15,-4 8 0 16,4 11-1-16,1 2-3 0,8 5 0 16,3-10-6-16,21 2-12 15,-2-17-16-15,19-1 1 16,-1-18-2-16,17-11 3 15</inkml:trace>
  <inkml:trace contextRef="#ctx0" brushRef="#br0" timeOffset="1879.1075">4122 1499 98 0,'-16'-11'40'0,"-16"7"1"16,1 19-2-16,-15 13-29 16,8 3-5-16,1 6-2 15,7 5 0-15,7 2-2 16,10-3 1-16,11-8-1 0,14-11 0 15,13-17-1-15,11-10 1 16,9-18 0-16,7-16 0 16,0-13 1-16,-52 52-1 15,50-74 2-15,-50 74-5 16,56-91 3-16,-33 43-1 15,-4-1 3-15,-19 49-3 16,36-82 0-16,-36 82 0 16,11-59 0-16,8 42 0 15,-35 19 0-15,2 31 0 16,-12 19-3-16,0 32-3 15,11 21-15-15,-1-8-7 16,30-7-15-16,9-34 1 0,30-18-2 16,9-24 0-16</inkml:trace>
  <inkml:trace contextRef="#ctx0" brushRef="#br0" timeOffset="2660.1521">5230 1395 102 0,'0'0'38'16,"5"-52"2"-16,-4 35-2 0,-1 17-36 15,0 0 1-15,3 36-1 16,-1 10 0-16,-4 5-1 15,6 12 1-15,-2 5-2 16,0 0 0-16,1-6 1 16,0-5-1-16,-3-11 0 15,5-8 0-15,-5-11 1 16,2-12 0-16,-2-15-1 15,0-19 2-15,0-12-1 16,1-10 1-16,0-15-1 16,0-13 1-16,-1 69-1 15,5-90 0-15,-3 39 0 16,3-5-1-16,2 4 1 15,6-2-2-15,-3 2 1 16,4 1 0-16,-14 51 0 0,39-96 0 16,-39 96 0-16,46-85 0 15,-46 85 0-15,60-58 1 16,-60 58 1-16,60-27-2 15,-60 27 2-15,28 16-2 16,14 31 0-16,-10 28 1 16,-27 7-1-16,-16 10 1 15,-39-27-4-15,-3 4 2 16,-13-12-3-16,8-26-1 15,18-13-4-15,6-21-11 16,35-10-18-16,10-12-1 16,27-8 0-16,-38 33-1 15</inkml:trace>
  <inkml:trace contextRef="#ctx0" brushRef="#br0" timeOffset="2885.165">6084 1167 118 0,'0'0'41'15,"58"-9"1"-15,-62 23-4 16,28 20-35-16,-27 22-1 16,-10 18 0-16,-25-14-2 15,10 25 1-15,2 2-3 16,10 1 0-16,20-20-4 15,6-21-6-15,27-5-25 16,-2-24-3-16,22-9 1 0,2-21-3 16</inkml:trace>
  <inkml:trace contextRef="#ctx0" brushRef="#br0" timeOffset="3292.1881">6847 1325 119 0,'14'-54'43'0,"-14"54"0"15,0 0 0-15,-26-52-36 16,26 52-7-16,-47-13 0 16,-10 25 0-16,-1 17 0 15,-1 3 0-15,14 9 0 16,9-3 0-16,27-3 0 0,19-20 0 15,31-14 0-15,-41-1 0 16,60-15 0-16,-60 15 0 16,74-34 0-16,-74 34 0 15,84-47 0-15,-84 47 0 16,78-54 0-16,-78 54 0 15,72-51 0-15,-72 51 0 16,45-49 0-16,-45 49 0 16,0 0 0-16,0 0 0 15,-4 53 0-15,-24 12 0 16,-17 6 0-16,1 18 0 15,8 0-13-15,25-2-8 16,13-38-6-16,35-12-14 16,4-20-1-16,22-15 0 0,3-11 2 15</inkml:trace>
  <inkml:trace contextRef="#ctx0" brushRef="#br0" timeOffset="3629.2076">7577 1237 118 0,'0'0'43'15,"0"0"2"-15,-15-53-1 16,-27 68-39-16,-1 22-5 16,-9 32 0-16,-4 2 0 15,12 7 0-15,27-1 0 16,22-20 0-16,33-16 0 15,15-20 0-15,13-16 0 16,10-19 0-16,3-17 0 0,-2-14 0 16,-77 45 0-16,68-59 0 15,-68 59 0-15,52-71 0 16,-52 71 0-16,27-85 0 15,-27 85 0-15,2-77 0 16,-2 77-6-16,-19-66-8 16,19 66-6-16,-29-61-7 15,29 61-14-15,0 0 0 16,0 0-1-16,-51-48 1 15</inkml:trace>
  <inkml:trace contextRef="#ctx0" brushRef="#br0" timeOffset="3807.2177">8392 1548 128 0,'-43'16'43'15,"-6"-6"-9"-15,1-12-17 16,22-5-59-16,1-7-3 15,19 1 0-15,4 1-2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23:57:35.433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7477 1267 47 0,'0'0'26'0,"0"0"1"16,13-48-1-16,-13 48-22 16,0 0 1-16,0 0-2 15,-22 2 1-15,21 15-1 16,2 16 1-16,0 8 0 15,5 13 0-15,-1 6 0 16,0 8-1-16,-5 1 0 16,-2-6 1-16,2-7-4 15,-2-8 1-15,3-11-1 16,-1-13 1-16,0-24 0 15,13 2 0-15,-2-21 0 16,2-17-1-16,3-10 3 16,3-14-2-16,-19 60 1 15,22-68 0-15,-22 68-2 0,16-76 2 16,-16 76 0-16,16-72 0 15,-16 72 0-15,8-61 1 16,-8 61-1-16,0 0-1 16,1-73 1-16,-5 63-1 15,-9 21 0-15,0 16-1 16,0 19 1-16,1 9-2 15,0 7 1-15,3-4 0 16,7-6 0-16,-2-7-1 16,5-7 1-16,2-5 0 15,2-12-1-15,-5-21 1 16,24 9 0-16,-9-20 0 15,4-15-1-15,3-14 2 16,0-9-1-16,-22 49 1 16,21-59-1-16,-21 59 1 0,15-62 0 15,-15 62 1-15,4-60-1 16,-4 60 0-16,-7-50 1 15,-6 20-1-15,-7 15-1 16,-10 23 1-16,-2 17 0 16,-5 15-2-16,7 14 2 15,5 11-2-15,9 0 0 16,9-7 0-16,6-5 0 15,4-10 1-15,7-9-2 16,2-11 2-16,6-9-1 16,0-14 1-16,4-11 1 15,0-17-1-15,1-12 1 16,1-9 0-16,-2-5 1 15,-7-6-2-15,-1 0 2 0,-14 60 0 16,8-52-2-16,-8 52 2 16,-4-46-2-16,-6 17 1 15,-8 14-1-15,-4 15 1 16,-3 12-1-16,-5 16 0 15,2 10 0-15,-4 5 0 16,10 5 0-16,4-2 0 16,7-1 0-16,5-5-1 15,6-5 0-15,7-11 0 16,7-9 1-16,9-13-1 15,0-6 1-15,8-14 0 16,-1-13 0-16,-1-8 1 16,0-8 1-16,-7-4-1 0,-5-2-1 15,-17 53 1-15,7-47 0 16,-7 47 1-16,0 0-2 15,-35-72 1-15,-1 61 0 16,-10 14 0-16,-2 14 0 16,-5 16-1-16,-1 10 1 15,5 4-1-15,14 7 0 16,13-3 0-16,8-6-1 15,14-6 0-15,7-7-1 16,10-9 2-16,11-11-1 16,7-12 1-16,4-7-1 15,4-13 1-15,1-8 2 16,-4-7-2-16,-2-7 1 15,-6-2 0-15,-7 3-1 0,-12 3 1 16,-8 4 0-16,-8 7-1 16,-11 11 0-16,-8 5 1 15,-8 13-1-15,-6 9 1 16,-1 4-1-16,-2 7 0 15,2 2 1-15,4 2-1 16,5 1 0-16,5-5 0 16,6-1 0-16,13-5 0 15,4-4 0-15,10-5-1 16,9-4 1-16,9-6-1 15,2-6 1-15,6-4-1 16,4-6 1-16,1-6 0 16,-2-5 0-16,-3-4 1 15,-9-2-1-15,-27 36 1 16,0 0 0-16,18-52 0 0,-18 52 0 15,0 0 0-15,0 0-1 16,-47-64 2-16,11 52-2 16,-11 5 1-16,6 13-1 15,-8 5-1-15,10 10 1 16,9 5-1-16,13 4 1 15,19-1-2-15,5 1 1 16,10-5 0-16,4 0 1 16,7-6-1-16,2-4 1 15,1-9-1-15,0-5 1 16,-2-8 0-16,-5-6 0 15,-3-5 0-15,-3-9 1 16,-8-1-1-16,-4-4 1 16,-6 32-1-16,0 0 1 0,-15-56 0 15,1 36-1-15,-12 3 1 16,0 14-1-16,-9 6 1 15,4 12-1-15,-7 3 0 16,3 11 0-16,6 3 0 16,1 3 0-16,6 1 0 15,7-2-1-15,5 0 1 16,5-3-1-16,7-8 1 15,6-1-1-15,7-9 1 16,6-8-1-16,7-9 1 16,5-14 0-16,1-12 0 15,2-8-1-15,-1-8 2 16,-35 46-1-16,30-51 1 0,-30 51 0 15,21-51 0-15,-21 51-1 16,0-50 2-16,0 50-1 16,-7-29 0-16,-22 12-1 15,-9 15 0-15,-7 15-1 16,-6 16 0-16,-2 7 2 15,4 9-3-15,14 8 1 16,21-13 1-16,11-2-1 16,11-5 1-16,6-9 0 15,10-8-1-15,13-8 1 16,8-10-1-16,4-12 1 15,3-8 0-15,1-9 0 16,0-9 0-16,-5-8 0 16,-48 48 1-16,43-46-1 0,-43 46 1 15,23-51 1-15,-23 51-1 16,0 0-1-16,0-64 1 15,0 64 0-15,0 0 0 16,-35-37-1-16,-12 24 0 16,-1 18 0-16,-12 8 0 15,2 10 0-15,6 5-1 16,15 9 1-16,10 1-1 15,21-1 0-15,11-6 1 16,11-3-1-16,10-7 0 16,7-10 1-16,7-6-1 15,8-11 1-15,2-11 0 16,2-12 0-16,-52 29 0 15,55-39 1-15,-55 39 0 0,43-51-1 16,-43 51 1-16,30-51 0 16,-30 51 0-16,7-54-1 15,-7 54 1-15,0 0-1 16,-27-63 1-16,27 63-1 15,0 0 1-15,-62-23-1 16,1 16-1-16,0 21 2 16,0 11-2-16,11 12 1 15,12 3-1-15,21 3 0 16,22-10 0-16,20-11 0 15,10-7 0-15,9-10 1 16,4-9-1-16,4-7 1 16,-52 11 0-16,59-23 0 15,-59 23 1-15,60-40-1 16,-60 40 1-16,53-47-1 0,-53 47 1 15,40-51-1-15,-40 51 0 16,0 0 0-16,26-66 1 16,-26 66-1-16,0 0 0 15,0 0 0-15,0 0 1 16,-59-41-2-16,14 53 2 15,-10 19-1-15,-8 15-1 16,7 11 1-16,11-1-1 16,21-4 1-16,15-13-1 15,20-19 0-15,12-18 1 16,12-14-1-16,-35 12 1 15,52-34 0-15,-52 34 1 16,65-58-1-16,-65 58 0 16,71-68 0-16,-71 68 1 0,58-75-2 15,-58 75 2-15,46-77-2 16,-46 77 1-16,15-67 0 15,-15 67 1-15,0 0 0 16,0 0-1-16,-45-42 1 16,0 52 0-16,-12 28-1 15,-13 17 0-15,16 11 1 16,11-2-2-16,17-30 0 15,30-11 1-15,-4-23-1 16,0 0 1-16,75-21 0 16,-75 21 0-16,75-40-1 15,-75 40 1-15,83-55 0 16,-83 55 0-16,81-68 0 15,-81 68 0-15,64-71 0 0,-64 71 0 16,44-57 1-16,-44 57-1 16,0 0 2-16,0 0-2 15,0 0 1-15,0 0-1 16,-34-21 0-16,-32 68 0 15,-4 19 0-15,0-1 0 16,16 3-1-16,17-18 0 16,17-30 1-16,20-20-1 15,0 0 0-15,0 0 2 16,61-7-1-16,-61 7 1 15,49-31-2-15,-49 31 1 16,52-42-1-16,-52 42 1 16,49-45-1-16,-49 45 2 15,0 0-2-15,48-78 1 16,-48 78 1-16,0 0 0 0,0 0 1 15,4-54-2-15,-4 54 2 16,0 0-3-16,-42 24 2 16,-12 18-1-16,0 13 0 15,-2 4-1-15,14-3 0 16,-2-26 0-16,23 2 1 15,14-17-1-15,7-15 1 16,0 0 0-16,0 0 0 16,48-27-1-16,-48 27 2 15,0 0-1-15,67-68-1 16,-67 68 2-16,46-53-2 15,-46 53 1-15,34-51-1 0,-34 51 2 16,0 0-1-16,9-61 1 16,-9 61 1-16,-48-7-2 15,7 28 1-15,-19 24-1 16,-9 24 2-16,-12-8-3 15,21 5 1-15,17-13 0 16,31-18 0-16,32-29-1 16,15-17 1-16,-35 11 0 15,60-31-1-15,-60 31 2 16,85-53-2-16,-37 20 2 15,4 0-2-15,-3-5 2 16,2 1-2-16,-51 37 2 16,88-73-2-16,-88 73 1 15,58-60 1-15,-58 60 0 16,0 0-1-16,0 0 1 0,6-34 0 15,-34 53-1-15,-23 29 1 16,-22 20-1-16,-6 12 0 16,-5-21-1-16,28 3 0 15,25-20 0-15,34-27 0 16,17-15 1-16,14-14-1 15,-34 14 1-15,55-32 0 16,-55 32 0-16,73-52-1 16,-73 52 1-16,84-65-1 15,-84 65 1-15,77-68-1 16,-77 68 1-16,69-59-1 15,-69 59 1-15,0 0 2 16,51-65-1-16,-64 72 0 16,1 4-1-16,-11 30 1 0,-33 31-1 15,-19 11 1-15,-5 14-2 16,8 2-1-16,17-12 0 15,36-31 0-15,18-20 2 16,16-21-1-16,21-22 1 16,17-15-1-16,13-21 2 15,10-17 0-15,-76 60 0 16,83-70 0-16,-83 70 1 15,82-84-2-15,-82 84 1 16,76-74-1-16,-76 74 1 16,52-60-1-16,-52 60 0 15,18-27 1-15,-18 27-2 16,-26 10 1-16,-20 26-1 15,-9 19 1-15,-17 21-1 0,0 9 0 16,4-6 0-16,25-20-1 16,14-16 2-16,16-11-2 15,20-21 2-15,19-15 0 16,17-21 0-16,18-18 1 15,7-15-1-15,-68 58 2 16,81-74-2-16,-81 74 2 16,91-84-2-16,-91 84 1 15,76-87 0-15,-76 87-1 16,66-69 1-16,-66 69 0 15,34-54-1-15,-11 29 0 16,-40 18 0-16,-16 29 0 16,-25 15-1-16,-14 29 1 15,-13 11-1-15,8 6-1 16,11-13 1-16,26-14-1 0,15-12 1 15,16-18 1-15,22-18 0 16,14-19 0-16,19-18 0 16,7-17 1-16,-53 46 0 15,72-64 1-15,-72 64-1 16,78-81-2-16,-78 81 2 15,75-85-1-15,-75 85 1 16,62-81-2-16,-62 81 2 16,44-69 0-16,-44 69-1 15,0 0 1-15,0-61-1 16,-26 63 0-16,-21 18 0 15,-10 26 1-15,-19 15-2 0,6 8 1 16,8-6-1-16,23-10 1 16,17-17-1-16,13-12 1 15,9-24-1-15,28 3 1 16,6-23 0-16,9-12 0 15,-43 32 0-15,54-46 0 16,-54 46 1-16,61-61-1 16,-61 61 1-16,60-65-1 15,-60 65 0-15,50-65 1 16,-50 65-1-16,32-53 1 15,-32 53 0-15,0 0-1 16,0 0 0-16,-20-40 0 16,-20 50 0-16,-8 20 0 15,-20 20-1-15,-1 17 0 16,-6 4 0-16,21 1 0 0,12-9 1 15,32-22-1-15,14-14 0 16,15-9 1-16,12-15 0 16,10-13 0-16,5-12 0 15,3-12 0-15,-49 34 0 16,53-52 1-16,-53 52 0 15,46-68-1-15,-46 68 1 16,36-77-2-16,-36 77 2 16,18-83-2-16,-18 83 2 15,-5-68-2-15,5 68 1 16,-27-56 0-16,27 56 1 15,0 0 0-15,-91-38-1 16,46 50 0-16,-3 29 0 16,11 21 1-16,11 13-2 0,12-21 0 15,23 0 0-15,21-12 1 16,6-17-1-16,1-4 1 15,0-11 0-15,-1-10 0 16,-6-6 0-16,-6-9 1 16,-6-9-1-16,-18 24 1 15,0 0 0-15,2-59-1 16,-2 59 1-16,-13-50 0 15,13 50 0-15,-25-59-2 16,25 59 1-16,-35-57-1 16,35 57 0-16,-39-49 1 15,39 49 0-15,0 0 0 16,-57-65 0-16,57 65 0 15,0 0 0-15,0 0 1 16,-19-8 0-16,25 32-2 0,13 12 0 16,17 14 1-16,4-4 0 15,0-15 0-15,1-1 0 16,-2-7 0-16,-20-16 0 15,-5-6 0-15,-14-1 1 16,-3-18-1-16,3 18 1 16,0 0-1-16,0 0 1 15,-54-49-1-15,54 49 1 16,0 0 0-16,-74-54-1 15,74 54 0-15,-58-37 1 16,58 37-2-16,-60-29 1 16,60 29 0-16,-57-14 0 0,57 14 0 15,-76 4-1 1,43 19 1-16,17 15-1 0,21 10 1 15,8 10-2-15,13 7 2 16,6-8-1-16,3-9 0 16,-2-16 1-16,-5-7 0 15,-3-9 0-15,-3-10 0 16,-7-10 0-16,-7-13 0 15,-8-6 1-15,-9-5 0 16,-9-7-1-16,-9-2 1 16,27 37 0-16,0 0-1 15,-57-59 1-15,57 59 0 16,-49-38-1-16,49 38 0 15,-48-32 1-15,48 32-1 16,0 0 0-16,-64-35 0 16,64 35-1-16,-35-8 1 0,17 8 0 15,9 11-1-15,13 7 0 16,19 10 1-16,7 3 0 15,11 5 0-15,-4-2-1 16,-2-4 1-16,-7-4-1 16,-4-9 1-16,-6-4 0 15,-4-9 0-15,-14-4 0 16,5-21 1-16,-13-5-1 15,8 26 0-15,0 0 1 16,-26-58 0-16,26 58 0 16,-27-48-1-16,27 48 1 15,-35-56-1-15,35 56 1 16,-40-50-1-16,40 50 1 0,0 0-1 15,-60-58 0-15,60 58-1 16,0 0 1-16,-54-21 0 16,54 21-1-16,-14 15 1 15,0 11-2-15,23 15 2 16,10 5-1-16,16 4 1 15,7-6-2-15,11-10 2 16,-2-13-1-16,-4-6 0 16,-3-6 1-16,-8-5 0 15,-11-9 0-15,-10-5 0 16,-13-9 0-16,-13-4 1 15,11 23 0-15,0 0-1 16,0 0 1-16,-63-64 0 16,63 64 0-16,-47-37-1 0,47 37 1 15,-54-39-1-15,54 39 1 16,-48-32-1-16,48 32 0 15,0 0-1-15,-60-25 1 16,50 28 0-16,-7 4-2 16,20 12 2-16,20 7-1 15,17 12 1-15,9 4-2 16,10 2 2-16,-4-9-1 15,-9-9 1-15,-6-10-1 16,-4-7 1-16,-7-6 0 16,-8-9 1-16,-9-6-1 15,-10-5 0-15,-14-5 0 16,-7-4 1-16,19 26 0 15,0 0-1-15,-65-44 1 16,65 44-1-16,-67-30 1 0,67 30 0 16,-85-23-1-16,85 23 1 15,-89-20 0-15,89 20 0 16,-86-14-2-16,86 14 2 15,-112-10-1-15,50 10-1 16,15 7 1-16,32 4-1 16,18 5 0-16,23 3 0 15,11-2 0-15,5 9 1 16,-2-3-1-16,-3-3 0 15,-3 2 1-15,-7-1 0 16,-7-4-1-16,-5-4 2 16,-15-13-1-16,13 10 0 15,-13-10 0-15,-6-13 0 16,-3-4 1-16,-5-6-1 0,14 23 0 15,0 0 2-15,0 0-1 16,-40-63-1-16,40 63 1 16,0 0 1-16,-50-52-1 15,50 52-1-15,0 0 2 16,-51-40-2-16,51 40 0 15,0 0 0-15,-73-27 0 16,47 27-1-16,9 6 0 16,18 9 0-16,12 6 0 15,12 1-1-15,9-2 1 16,12 1 0-16,2-5 1 15,-1 0-1-15,1-3 1 16,-9-1 0-16,-4-3 0 16,-7-3 0-16,-10-5 1 0,-18-1-1 15,3-13 0-15,-17-2 1 16,14 15-1-16,0 0 0 15,0 0 1-15,-62-52-1 16,62 52 1-16,0 0 0 16,-70-52 0-16,70 52-1 15,-51-34 1-15,51 34 0 16,-50-26-1-16,50 26 0 15,-73-17 0-15,37 19 0 16,5 11-1-16,20 12 1 16,12 11-1-16,18 4 0 15,4 0 0-15,15-7 1 16,4-12-2-16,6-7 2 0,1-10-1 15,4-5 0-15,-1-8 1 16,-5-12 0-16,-47 21 0 16,49-26-1-16,-49 26 2 15,0 0-1-15,43-56 1 16,-43 56-1-16,0 0 1 15,-5-53-1-15,5 53 1 16,-32-12 0-16,-26 7-1 16,-4 19 1-16,-22 11-2 15,3 20 2-15,-6 9-2 16,14 13 1-16,15-1 0 15,32-11-2-15,17-10 1 16,17-15 1-16,19-16-1 16,13-13 0-16,17-15 1 0,13-14-1 15,10-14 1-15,2-11 1 16,-82 53 0-16,88-62-1 15,-88 62 1-15,82-69-1 16,-82 69 1-16,68-60-1 16,-68 60 1-16,48-55 0 15,-48 55-1-15,14-30 0 16,-22 17 0-16,-12 20 0 15,-24 11-1-15,-7 22 1 16,-11 11-1-16,0 9 1 16,8-3-1-16,27-14 0 15,12-12 1-15,18-9-1 16,18-14 1-16,21-14-1 15,16-19 1-15,11-8 0 16,-69 33 1-16,87-50-2 0,-87 50 2 16,88-60-1-16,-88 60 1 15,87-54-1-15,-87 54 1 16,64-48-1-16,-28 22 0 15,-16 14 1-15,-20 12-1 16,-33 39 0-16,-14 7-1 16,-19 20 1-16,-10 3-1 15,10 2 0-15,14-20-1 16,15-9 2-16,19-20-1 15,18-22 1-15,34-4 0 16,15-24-1-16,13-11 1 16,16-12 1-16,-78 51-1 15,94-58 0-15,-94 58 1 16,95-63-1-16,-95 63 1 0,86-50-1 15,-38 6 1-15,-4 20 0 16,-30 12-1-16,-18 22 0 16,-32 14 0-16,-15 19 1 15,-29 12-2-15,-2 6 1 16,4-7-1-16,13-5 0 15,11-12 0-15,21-10 1 16,20-18 0-16,22-19-1 16,21-19 1-16,18-21-1 15,-48 50 2-15,70-69 0 16,-70 69-1-16,77-93-1 15,-35 45 1-15,-3-2-1 16,-11 4 1-16,-28 46 0 0,37-80 0 16,-37 80 1-16,-2-51 0 15,2 51 1-15,-67-39-1 16,-11 51 0-16,-14 15 0 15,-14 26-1-15,-6 10 0 16,10-21-1-16,102-42 1 16,-65 27-1-16,65-27 1 15,0 0-2-15,0 0 2 16,13-68-1-16,-13 68 1 15,46-78 0-15,-46 78 0 16,55-86 0-16,-55 86 0 16,37-81 1-16,-37 81 0 15,23-61 0-15,-23 61-1 16,0 0 2-16,0 0-1 0,-19-53-1 15,19 53 1 1,0 0-1-16,-59 30 1 0,59-30-1 16,-52 49 0-16,52-49-1 15,-46 53 0-15,46-53 1 16,0 0-1-16,0 0-1 15,-29 55 2-15,29-55-1 16,0 0 1-16,0 0-1 16,50-25 1-16,-50 25-1 15,0 0 1-15,0 0 2 16,0 0-2-16,0 0 1 15,0 0 1-15,0 0 0 16,0 0-2-16,0 0 1 16,0 0 0-16,-72 0-1 0,72 0 0 15,-55 36 1-15,55-36-2 16,-51 36 1-16,51-36 0 15,0 0-1-15,0 0 0 16,-44 54 0-16,44-54 1 16,0 0-1-16,0 0 1 15,0 0 0-15,0 0-1 16,52-15 2-16,-52 15-1 15,0 0 0-15,0 0 1 16,48-34-1-16,-48 34 1 16,0 0-1-16,0 0 0 15,0 0 1-15,0 0-2 16,8 26 1-16,-15 2 0 15,5 10 0-15,-3-7-1 16,-4-9 1-16,5 1-1 0,6-7 1 16,-2-16-1-16,0 0 1 15,0 0 0-15,0 0 0 16,0 0 0-16,0 0 0 15,35-53 1-15,-35 53 0 16,0 0-1-16,20-56 0 16,-20 56 0-16,0 0-1 15,12-58 1-15,-12 58 0 16,0 0 1-16,0 0-1 15,-13-62 0-15,13 62 2 16,0 0-1-16,-42 1 0 16,13 15-1-16,3 19 0 15,-1 2-1-15,12 4 1 16,7-5-2-16,8-36 2 0,0 0-1 15,0 0 0-15,0 0 1 16,58 2 0-16,-58-2 0 16,0 0-1-16,62-53 1 15,-62 53-1-15,0 0 1 16,52-64-1-16,-52 64 1 15,0 0 0-15,0 0 1 16,0 0 1-16,28-42-2 16,-46 46 0-16,-14 17-4 15,-6 7-7-15,13 9-10 16,25-37-5-16,0 0-7 15,0 0-6-15,-40 67-3 16,46-53 1-16</inkml:trace>
  <inkml:trace contextRef="#ctx0" brushRef="#br1" timeOffset="4503.2576">7402 1297 32 0,'0'0'22'0,"0"0"0"16,0 0-2-16,0 0-3 15,0 0-3-15,0 0-1 16,0 0-2-16,0 0-2 16,0 0-1-16,0 0 0 15,-48-44-2-15,48 44-1 16,0 0-1-16,0 0-1 0,0 0 1 15,0 0-2-15,0 0 1 16,0 0 0-16,0 0 0 16,0 0-1-16,0 0 0 15,0 0 0-15,-3-11 0 16,6 29 0-16,-3 5-1 15,5 12 0-15,-3 7-1 16,1 8 2-16,-4 6-2 16,2 0 1-16,0-6-1 15,-1-2 0-15,-1-3 0 16,1-4 0-16,0-10 0 15,0-4-1-15,-1-8 1 16,1-7-2-16,0-12 0 16,1 11 0-16,-1-11-4 15,-1-19-10-15,1 19-21 0,2-26 2 16,2 14-1-16,-5-6-1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1:08:57.797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6944 557 85 0,'0'0'36'0,"0"0"1"15,0 0-6-15,-55-58-21 16,55 58-2-16,0 0-2 15,-66 8-2-15,66-8 0 0,-55 21-2 16,55-21 0-16,-62 34 0 16,62-34-1-16,-61 45-1 15,61-45 1-15,-52 57-1 16,52-57-1-16,-37 64 1 15,37-64 0-15,-10 62 0 16,10-62-1-16,17 54 1 16,-17-54-1-16,0 0 1 15,64 64 0-15,-64-64 0 16,52 33-1-16,-52-33 1 15,52 36 1-15,-52-36 0 16,0 0 0-16,48 57 0 16,-48-57 0-16,0 0 0 15,4 61-1-15,-4-61-3 0,0 0-3 16,-24 59-9-16,24-59-22 15,0 0-3-15,0 0 1 16,0 0-1-16</inkml:trace>
  <inkml:trace contextRef="#ctx0" brushRef="#br0" timeOffset="442.0253">7221 927 92 0,'0'0'38'0,"67"-44"0"16,-67 44 2-16,0 0-35 15,51-37 0-15,-51 37-1 16,0 0 0-16,0 0-1 0,0 0 1 16,0 0-1-16,-44 58-1 15,44-58 0-15,0 0 0 16,-34 73 0-16,34-73-2 15,0 0 0-15,-2 75-3 16,2-75-3-16,0 0 1 16,54 43-3-16,-54-43-1 15,67-1-5-15,-20-10-6 16,-47 11 1-16,92-38 6 15,-92 38 7-15,90-56 4 16,-90 56 3-16,82-58 3 16,-82 58 7-16,63-49 7 15,-63 49-1-15,0 0-4 0,46-29-4 16,-46 29-2-1,0 0-2-15,0 0-2 0,0 0 0 16,-22 76-1-16,22-76-1 16,0 0-3-16,-16 75-4 15,16-75-31-15,0 0-3 16,0 0 0-16,0 0 0 15</inkml:trace>
  <inkml:trace contextRef="#ctx0" brushRef="#br0" timeOffset="592.0339">7851 578 111 0,'0'0'40'16,"-22"-69"-1"-16,22 69-1 16,0 0-41-16,-27-57-6 15,27 57-24-15,0 0-6 0,0 0 0 16,0 0-1-16</inkml:trace>
  <inkml:trace contextRef="#ctx0" brushRef="#br0" timeOffset="1161.0664">8112 683 94 0,'54'78'39'16,"-54"-78"1"-16,19 64 0 16,-19-64-35-16,6 63 0 15,-6-63-2-15,-3 63 0 16,3-63-1-16,-5 57-1 15,5-57-1-15,0 0 0 0,1 60 0 16,-1-60-1-16,0 0 0 16,0 0 1-16,0 0-1 15,0 0 1-15,0 0-1 16,30-56 1-16,-30 56 0 15,16-63 1-15,-16 63 0 16,21-70 0-16,-21 70-1 16,29-72 0-16,-29 72 0 15,34-60 0-15,-34 60 0 16,0 0-1-16,61-55 1 15,-61 55-1-15,0 0 0 16,66 1 0-16,-66-1 0 16,0 0-1-16,46 59 2 15,-46-59-1-15,15 58 1 0,-15-58 1 16,0 62 0-16,0-62 1 15,-16 55-1-15,16-55 1 16,0 0-2-16,-45 69 1 16,45-69 0-16,0 0-1 15,-61 45 0-15,61-45 1 16,0 0 0-16,-54 43 0 15,42-15 1-15,-21 20-2 16,12 13 1-16,0 7-1 16,-1-8-1-16,5 12-2 15,7-4-3-15,6-12-7 16,6-22-25-16,18-22-2 15,2-16 1-15,19-15-3 16</inkml:trace>
  <inkml:trace contextRef="#ctx0" brushRef="#br0" timeOffset="1645.0938">9012 702 85 0,'0'0'41'0,"0"0"0"16,0 0 1-16,0 0-23 15,0 0-15-15,0 0-1 16,-52 0-1-16,52 0 0 15,0 0-1-15,-57 53-1 0,57-53 1 16,0 0 0-16,-52 73 1 16,52-73 0-16,0 0-1 15,-36 78 0-15,36-78 0 16,-11 55 0-16,11-55 1 15,0 0-3-15,7 57 1 16,-7-57 0-16,0 0-1 16,0 0 1-16,52-3 0 15,-52 3-1-15,0 0 0 16,55-53 1-16,-55 53 0 15,0 0 0-15,51-65 0 16,-51 65 0-16,0 0-1 16,0 0 1-16,0 0-1 15,45-49-2-15,-45 49 0 0,0 0-3 16,0 0-1-16,0 0-12 15,0 0-21-15,58 57 0 16,-58-57 0-16,0 0-2 16</inkml:trace>
  <inkml:trace contextRef="#ctx0" brushRef="#br0" timeOffset="2028.116">9414 861 78 0,'51'-43'42'0,"-51"43"0"15,0 0 1-15,0 0-16 16,0 0-23-16,0 0-1 15,0 0-1-15,0 0 1 0,-56 20 0 16,56-20-1-16,0 0 0 16,-40 68 2-16,40-68-4 15,0 0 0-15,0 0 0 16,0 0 0-16,0 0 0 15,54 30 0-15,-54-30 0 16,62-63 0-16,-62 63 0 16,80-102 0-16,-42 44 0 15,0-3 0-15,-2 3 0 16,-36 58 0-16,52-91 0 15,-52 91 0-15,0 0 0 16,0 0 0-16,0 0 0 16,0 0 0-16,0 0 0 15,4 56-3-15,-4-56-6 0,-9 106-16 16,15-43-16-16,-1 2-1 15,12 0 0-15,8-4-2 16</inkml:trace>
  <inkml:trace contextRef="#ctx0" brushRef="#br0" timeOffset="2877.1645">11127 610 63 0,'0'0'38'0,"0"0"0"16,0 0 0-16,0 0-18 15,0 0-13-15,0 0-1 16,0 0 0-16,0 0-2 16,-2 59 0-16,2-59-1 15,1 79-1-15,-1-79 1 16,-1 95-1-16,1-95 0 15,-6 96 0-15,6-96 1 16,-6 94-2-16,6-94 0 16,-4 73 1-16,4-73-2 15,0 0 0-15,0 0 0 0,0 0 0 16,0 0 0-16,0 0 0 15,15-95-1-15,-9 34 1 16,1-8 1-16,3-5-1 16,-1-2 1-16,2 0-1 15,1 1 1-15,7 2-1 16,0 7 0-16,1 8-1 15,-20 58 1-15,53-91 0 16,-53 91-1-16,57-48 0 16,-57 48 1-16,58 6 0 15,-58-6-1-15,0 0 1 16,63 89 0-16,-63-89 0 15,14 92 0-15,-14-92 0 16,-11 103-1-16,11-103 1 0,-37 101-1 16,37-101-1-16,-56 89-3 15,56-89-1-15,-63 72-7 16,63-72-20-16,-50 46-8 15,50-46-1-15,0 0 1 16</inkml:trace>
  <inkml:trace contextRef="#ctx0" brushRef="#br0" timeOffset="3352.1917">12058 768 94 0,'0'0'40'0,"0"0"0"16,0 0 0-16,0 0-34 16,0 0 0-16,0 0-2 15,-62-2 0-15,62 2-1 16,-61 25 0-16,61-25-1 15,-70 37 0-15,70-37-1 16,-62 47 0-16,62-47 0 16,-47 52 0-16,47-52 0 15,0 0-1-15,-23 76 1 16,23-76-2-16,0 0 1 15,0 0 0-15,70 49 0 16,-70-49 0-16,66-8 0 16,-66 8 0-16,75-27 0 0,-75 27 0 15,71-37 1-15,-71 37-1 16,55-36 0-16,-55 36-1 15,0 0 1-15,0 0-2 16,47-35 1-16,-47 35-1 16,0 0-1-16,0 0 0 15,0 0-2-15,0 0-2 16,8 60-6-16,-8-60-18 15,0 0-10-15,53 41 2 16,-53-41-2-16</inkml:trace>
  <inkml:trace contextRef="#ctx0" brushRef="#br0" timeOffset="3906.2234">12545 963 82 0,'0'0'41'0,"64"-40"0"16,-64 40 1-16,0 0-19 16,0 0-18-16,39-62-1 15,-39 62-1-15,0 0-1 16,0 0-2-16,-63 10 2 15,63-10 0-15,0 0-1 16,-62 48 0-16,62-48 0 16,0 0 0-16,-30 55 0 15,30-55 0-15,0 0-1 16,0 0 0-16,0 0 0 15,49 53 0-15,-49-53 0 16,46-10-1-16,-46 10 1 16,59-30 0-16,-59 30 1 15,58-39-2-15,-58 39 1 0,52-42-1 16,-52 42 1-16,0 0 0 15,52-23 0-15,-52 23 0 16,0 0 0-16,34 65 0 16,-46 11 0-16,-4 24 1 15,-7 6-1-15,-5-1 0 16,0-10-1-16,9-13 1 15,-2-25-1-15,7-16 1 16,-1-16 0-16,-1-12 1 16,-1-12-1-16,2-11 0 15,1-11 1-15,2-13-1 16,4-7 0-16,8 41 1 15,-3-58 1-15,3 58-2 16,18-71 0-16,-18 71 0 16,25-76 0-16,-25 76 0 0,46-73 0 15,-46 73-3-15,58-70-2 16,-58 70-7-16,84-78-12 15,-84 78-13-15,79-68-6 16,-33 46 1-16,4-3-2 16</inkml:trace>
  <inkml:trace contextRef="#ctx0" brushRef="#br0" timeOffset="4289.2452">13284 913 108 0,'0'0'41'15,"0"0"2"-15,0 0-2 0,50-24-37 16,-50 24 0-16,0 0-1 16,0 0 0-16,67-6-1 15,-67 6-1-15,55-11 1 16,-55 11-1-16,62-23 1 15,-62 23-2-15,62-37 0 16,-62 37 0-16,49-46 0 16,-49 46 0-16,0 0 0 15,24-61 0-15,-24 61 0 16,0 0 0-16,0 0 0 15,-66-11 0-15,66 11 0 16,-55 30 0-16,55-30 0 16,0 0 0-16,-58 71 0 0,58-71 0 15,-3 55-2-15,3-55-13 16,0 0-16-16,79 67-12 15,-79-67-1-15,101 15-2 16,-36-19 2-16</inkml:trace>
  <inkml:trace contextRef="#ctx0" brushRef="#br0" timeOffset="4701.2689">15023 507 90 0,'0'0'42'0,"0"0"0"15,0-71-1-15,0 71-22 16,0 0-17-16,0 0 1 16,0 0-1-16,0 0-1 15,0 0 0-15,0 0-1 0,-52 69 2 16,52-69-2-16,-12 83-1 15,12-83-2-15,1 96-6 16,-1-96-23-16,16 92-10 16,-16-92 0-16,33 88-1 15</inkml:trace>
  <inkml:trace contextRef="#ctx0" brushRef="#br0" timeOffset="5219.2985">15704 751 71 0,'51'-53'42'0,"-51"53"-1"0,0 0 2 15,38-75-13-15,-38 75-23 16,0 0-2-16,4-61 0 15,-4 61-1-15,0 0 0 16,0 0-1-16,-56-36-3 16,56 36 0-16,0 0 0 15,-74 13 0-15,74-13 0 16,-45 25 0-16,45-25 0 15,0 0 0-15,-51 61 0 16,51-61 0-16,0 0 0 16,-5 66 0-16,5-66 0 15,0 0 0-15,0 0 0 0,66 49 0 16,-66-49 0-1,54 1 0-15,-54-1 0 0,60-15 0 16,-60 15 0-16,59-24 0 16,-59 24 0-16,50-30 0 15,-50 30 0-15,0 0 0 16,0 0 0-16,0 0 0 15,0 0 0-15,0 0 0 16,0 0 0-16,-12 67 0 16,12-67 0-16,-44 77 0 15,44-77-4-15,-39 89-9 16,39-89-10-16,-25 82-15 15,25-82-5-15,-2 67-1 16,2-67 0-16</inkml:trace>
  <inkml:trace contextRef="#ctx0" brushRef="#br0" timeOffset="5694.3257">16463 668 94 0,'49'-64'43'0,"-49"64"1"15,0 0-2-15,18-54-21 16,-18 54-17-16,0 0-1 16,-47 10-1-16,47-10 0 15,-50 38-2-15,50-38 0 16,-51 59 0-16,51-59 0 15,-35 73 0-15,35-73 0 0,-20 76 0 16,20-76 0-16,10 70 0 16,-10-70 0-16,0 0 0 15,73 70 0-15,-73-70 0 16,74 4 0-16,-74-4 0 15,83-32 0-15,-83 32 0 16,77-75 0-16,-77 75 0 16,52-98 0-16,-52 98 0 15,18-98 0-15,-18 98 0 16,-22-80 0-16,22 80-12 15,-61-48-12-15,61 48-14 16,-80-19-7-16,80 19 0 16,-82 17-2-16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0:02:33.246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16593 580 16 0,'-40'-59'24'16,"40"59"-1"-16,0 0-9 16,0 0-5-16,0 0 0 15,-31-67-2-15,31 67 0 16,0 0-1-16,0 0-1 15,0 0 2-15,0 0-2 16,0 0 2-16,-28-58-1 16,28 58 0-16,0 0-1 15,0 0-1-15,0 0 1 16,0 0 0-16,0 0 0 15,0 0-1-15,0 0-1 16,0 0-1-16,-21 74 0 16,21-74-1-16,-7 73 0 15,7-73 0-15,-11 95 0 0,11-95 0 16,-18 107-1-16,10-52 1 15,-2-1-1-15,3 3 1 16,7-57-1-16,-16 100 1 16,16-100-1-16,-6 65-2 15,6-65 3-15,0 0-1 16,0 0 0-16,0 0 0 15,0 0 1-15,41-102 0 16,-28 45 0-16,6-8 2 16,-4-2-1-16,4-1-1 15,-3 3 0-15,-1 6 1 16,-15 59-1-16,21-95 0 15,-21 95 0-15,0 0-1 0,0 0 1 16,0 0-1-16,0 0 0 16,0 0 1-16,-61 64-1 15,61-64 0-15,-37 108-1 16,20-48 1-16,2-2 0 15,15-58 1-15,-24 98-1 16,24-98 0-16,-9 55 0 16,9-55-1-16,0 0 2 15,0 0 0-15,22-55 0 16,-22 55 0-16,23-87 0 15,-23 87 0-15,23-101 1 16,-23 101 0-16,18-97-1 16,-18 97 0-16,11-73 0 15,-11 73 0-15,0 0-1 16,0 0-1-16,0 0 1 0,0 0-1 15,0 0 0-15,-51 59 0 16,51-59 0-16,-17 83-1 16,17-83 2-16,-8 83 0 15,8-83 0-15,0 63 0 16,0-63 0-16,0 0 1 15,0 0 0-15,0 0 1 16,0 0-2-16,0 0 1 16,41-56-1-16,-41 56 1 15,8-63-1-15,-8 63 0 16,-2-56 1-16,2 56-2 15,0 0 2-15,0 0-2 16,0 0 2-16,-55-10-1 16,55 10 0-16,0 0 1 0,-51 82-1 15,51-82 1-15,-26 76-2 16,26-76 2-16,-18 84-1 15,18-84 1-15,-6 69-1 16,6-69-1-16,0 0 1 16,0 0-1-16,0 0 2 15,48 8-1-15,-48-8 0 16,32-64 1-16,-32 64-1 15,33-85 1-15,-33 85 0 16,26-85 0-16,-26 85-2 16,17-69 1-16,-17 69 0 15,0 0 0-15,0 0 0 16,0 0-1-16,0 0 2 0,0 0-1 15,-52 31 0-15,52-31 0 16,-28 80 0-16,28-80 0 16,-23 93 0-16,23-93 1 15,-10 89-1-15,10-89 0 16,-3 63 0-16,3-63-1 15,0 0 2-15,0 0-1 16,0 0 1-16,0 0-1 16,57-70 0-16,-57 70 0 15,26-87 1-15,-26 87-1 16,23-91 0-16,-23 91 1 15,12-78-1-15,-12 78 0 16,0 0 0-16,-6-60-1 16,6 60 1-16,0 0-2 15,0 0 2-15,0 0 0 0,-44 83 0 16,44-83 0-16,-13 85-1 15,13-85 2-15,-5 93-1 16,5-93 1-16,5 78-2 16,-5-78 1-16,0 0 0 15,0 0-1-15,56 37 1 16,-56-37 1-16,0 0-1 15,63-90 0-15,-63 90 0 16,38-92 1-16,-38 92-1 16,36-97 1-16,-36 97-1 15,19-79 0-15,-19 79 0 16,0 0 0-16,4-54 0 15,-4 54 0-15,0 0 0 0,0 0 1 16,-42 72-1-16,42-72 0 16,-24 83 0-16,24-83 0 15,-19 98 0-15,19-98 0 16,-10 91 0-16,10-91-1 15,1 62 1-15,-1-62-1 16,0 0 1-16,0 0 0 16,0 0 1-16,0 0-1 15,57-70 0-15,-57 70 2 16,24-80-2-16,-24 80 0 15,18-83 0-15,-18 83 0 16,6-64 0-16,-6 64-1 16,0 0 1-16,0 0-1 15,0 0 0-15,0 0 1 16,0 0 0-16,0 0 0 0,0 0 0 15,-48 85 0-15,48-85 0 16,-5 74 1-16,5-74 0 16,3 70-1-16,-3-70-1 15,0 0 1-15,0 0 0 16,0 0 0-16,50 21 0 15,-50-21 0-15,33-66 0 16,-33 66 1-16,34-88-1 16,-34 88 1-16,27-94 0 15,-27 94-1-15,19-84 0 16,-19 84 0-16,0 0 0 15,2-66 0-15,-2 66 0 16,0 0-2-16,0 0 2 16,0 0 0-16,-60 90 0 0,60-90 0 15,-31 92 0-15,31-92 0 16,-27 106 1-16,27-106 0 15,-15 101-2-15,15-101 1 16,-1 66 0-16,1-66-1 16,0 0 1-16,0 0-1 15,0 0 1-15,59-36 0 16,-59 36 0-16,33-77 0 15,-33 77 1-15,31-88-1 16,-31 88 0-16,18-80 0 16,-18 80 0-16,5-55 0 15,-5 55 0-15,0 0 0 16,0 0-1-16,0 0 1 15,0 0 0-15,-54 34 1 16,54-34-2-16,-22 72 2 0,22-72-1 16,-13 78 0-16,13-78 0 15,-3 67-1-15,3-67 1 16,0 0-1-16,0 0 1 15,0 0-1-15,50 15 1 16,-50-15 0-16,28-61 0 16,-28 61 1-16,23-82-1 15,-23 82-1-15,16-87 1 16,-16 87 0-16,3-79 0 15,-3 79 0-15,0 0-1 16,-20-61 1-16,20 61-1 16,0 0 2-16,-49 20-1 15,49-20-1-15,0 0 0 16,-45 83 1-16,45-83 0 0,-20 73 0 15,20-73-1-15,-8 71-1 16,8-71 2-16,0 0 0 16,15 60 0-16,-15-60-1 15,0 0 0-15,0 0 2 16,0 0-1-16,52-65 1 15,-52 65 0-15,10-71-1 16,-10 71 1-16,3-78 0 16,-3 78-1-16,-11-70 1 15,11 70-1-15,0 0 0 16,-40-65 1-16,40 65-1 15,0 0 1-15,-54-2-1 16,54 2 0-16,0 0 0 0,0 0 0 16,-45 62 0-16,45-62 0 15,0 0 0-15,13 57-1 16,-13-57 1-16,0 0-1 15,53 8 1-15,-53-8 0 16,47-27-1-16,-47 27 1 16,49-48 0-16,-49 48 0 15,43-65 0-15,-43 65 1 16,26-70-1-16,-26 70 0 15,10-63 1-15,-10 63-1 16,0 0-1-16,-24-59 1 16,24 59 0-16,0 0 0 15,-61-8 0-15,61 8 0 16,0 0-1-16,-65 34 1 0,65-34 0 15,0 0 0-15,0 0 0 16,-34 72-1-16,34-72 1 16,0 0 0-16,0 0 0 15,58 33 0-15,-58-33 0 16,50-2 1-16,-50 2-1 15,54-10 0-15,-54 10 0 16,0 0 1-16,62-18-1 16,-62 18 0-16,0 0 0 15,0 0 0-15,0 0 0 16,0 0 0-16,-58 18 0 15,58-18 1-15,-72 34 0 16,72-34 0-16,-78 46 0 16,78-46-1-16,-76 47 0 0,76-47 1 15,-60 47-1-15,60-47-1 16,0 0 1-16,0 0-1 15,0 0 0-15,0 0 1 16,0 0 0-16,0 0 0 16,0 0-1-16,72 16 1 15,-72-16 1-15,54-25-1 16,-54 25 1-16,0 0-1 15,47-23 1-15,-47 23-1 16,0 0 1-16,0 0-1 16,0 0 1-16,-56 32-1 15,56-32 1-15,-59 41-1 16,59-41 0-16,-68 42 0 0,68-42 0 15,-57 33 0 1,57-33 0-16,0 0-1 0,0 0 1 16,0 0 0-16,0 0-1 15,0 0 0-15,53-42 1 16,-53 42 0-16,77-52 0 15,-77 52 1-15,79-53-2 16,-79 53 2-16,65-45-1 16,-65 45 1-16,0 0 0 15,0 0 0-15,0 0 0 16,0 0-1-16,0 0 1 15,0 0 0-15,-55 38-1 16,55-38 1-16,-63 41-2 16,63-41 0-16,-47 33 1 0,47-33-1 15,0 0 1-15,0 0 0 16,0 0-1-16,0 0 1 15,0 0 1-15,60-21 0 16,-60 21-1-16,56-27 0 16,-56 27 0-16,0 0 0 15,46-12 1-15,-46 12-1 16,0 0 1-16,0 0-1 15,-41 54 1-15,41-54-1 16,-54 47 1-16,54-47-1 16,-60 52 0-16,60-52 0 15,0 0-1-15,-57 43 1 16,57-43 0-16,0 0 0 15,0 0 1-15,0 0 0 16,61-71 0-16,-61 71 0 0,55-53 1 16,-55 53 0-16,0 0-1 15,51-55 0-15,-51 55 0 16,0 0-1-16,0 0 0 15,0 0 0-15,0 0 0 16,0 0-1-16,-54 13-1 16,54-13-1-16,0 0-8 15,0 0-22-15,0 0-10 16,0 0 1-16,0 0-1 15</inkml:trace>
  <inkml:trace contextRef="#ctx0" brushRef="#br1" timeOffset="4105.2348">16337 571 70 0,'0'0'33'0,"0"0"0"15,14-54-1-15,-14 54-30 0,0 0 1 16,0 0-1-16,0 0 3 15,13-65-1-15,-13 65 0 16,0 0 1-16,0 0 0 16,0 0 0-16,0 0-1 15,0 0 0-15,0 0-2 16,0 0 0-16,0 0 0 15,11 62 0-15,-11-62-2 16,-4 76 2-16,4-76 0 16,-8 92 0-16,8-92 0 15,-7 100-1-15,7-100-1 16,-5 104 1-16,5-104 0 15,-5 99-1-15,5-99-1 16,-5 86-2-16,5-86 0 0,-3 64-3 16,3-64-3-16,0 0-19 15,0 0-11-15,0 0 0 16,0 0 1-16,0 0 2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0:59:43.45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10732 1371 45 0,'5'-10'32'0,"-5"10"1"15,12-6-1-15,-12 6-15 16,0 0-12-16,5 20 1 15,-2 3-1-15,-10 9 0 0,2 12-1 16,-11 9 0-16,1 11-1 16,-11 10 0-16,0 1-1 15,-6-2 1-15,5-4-1 16,-2-9 0-16,7-2-1 15,4-18 0-15,10-15 0 16,8-14 0-16,11-14 0 16,5-15 0-16,7-12 0 15,4-13-1-15,5-16 2 16,-2-6-1-16,3-10 1 15,-4-8-2-15,-29 83 1 16,27-88 1-16,-27 88-2 16,32-82 2-16,-32 82-1 15,33-75 0-15,-33 75 0 0,35-47-1 16,2 18 1-16,-2 21-2 15,1 25 1-15,-2 26-1 16,-1 23 1-16,-11 17-1 16,-4 16 0-16,-12-7-1 15,-3 4-2-15,-2 0-4 16,-12-16-30-16,10 1 2 15,-7-22-3-15,5-12-1 16</inkml:trace>
  <inkml:trace contextRef="#ctx0" brushRef="#br0" timeOffset="227.013">10767 1850 98 0,'2'15'38'15,"-2"-15"0"-15,29 16-4 16,7-20-38-16,4-7-1 16,19 3-3-16,-6-12-6 15,19 10-9-15,-12-6-12 16,4 8-2-16,-12 1 2 15,-1 7 2-15</inkml:trace>
  <inkml:trace contextRef="#ctx0" brushRef="#br0" timeOffset="571.0327">11388 1861 78 0,'-14'11'37'0,"5"7"-1"0,-11-3 2 15,7 9-30-15,-7-1-3 16,4 4-1-16,-2-2 0 16,3 4-2-16,2-8 0 15,7 1 0-15,5-10-1 16,1-12 0-16,15-2 0 15,1-12-1-15,6-8 1 16,3-9 0-16,4 0-1 16,3-8 1-16,-3 3-1 15,1 1 1-15,-1 5-1 16,-1 6 1-16,-5 6-2 15,-2 9 1-15,-1 7 0 16,-4 7-1-16,-3 11 2 16,-3 5-2-16,-1 4 2 15,-1 4-2-15,-3 2 1 0,2 2-2 16,1-5-1-16,0-5-2 15,7-1-5-15,-15-22-26 16,34 13-1-16,-12-26 0 16,13-3-2-16</inkml:trace>
  <inkml:trace contextRef="#ctx0" brushRef="#br0" timeOffset="760.0435">12095 1693 91 0,'-4'19'37'0,"3"17"0"16,-15 3 0-16,3 6-33 15,-3 1 1-15,3 1-3 0,4-7 0 16,4-8-3-16,7-5-3 16,-2-27-17-16,25 11-17 15,-7-21 1-15,14-5-3 16,-5-14 1-16</inkml:trace>
  <inkml:trace contextRef="#ctx0" brushRef="#br0" timeOffset="911.052">12213 1426 102 0,'-21'6'37'0,"0"5"-3"16,12 0-6-16,18 3-65 15,5-6-1-15,23 5 0 0,2-3-2 16</inkml:trace>
  <inkml:trace contextRef="#ctx0" brushRef="#br0" timeOffset="1398.08">12581 1734 94 0,'-1'41'39'16,"-16"-4"2"-16,3 6-2 15,-12 4-30-15,8-12-7 16,-1-1 1-16,5-1-1 16,5-6-1-16,3-2 0 15,8-12 0-15,-2-13-1 16,21 3 0-16,1-14 0 15,2-9 1-15,3-11-1 16,1-4 0-16,-1-11 1 16,-2-2-1-16,-2-3 1 0,-3 8-1 15,-5 5 1-15,-6 6-2 16,0 9 2-16,-4 11-2 15,-5 12 1-15,0 17 0 16,-3 4-1-16,2 4 1 16,3 1-1-16,5 0 2 15,5 0-1-15,7-10 0 16,14-9 0-16,7-8 1 15,15-10 1-15,6-8-1 16,5-7 1-16,0-1-2 16,0-2 1-16,-4 3 0 15,-8 3 0-15,-13 5-1 16,-10 9 1-16,-13 14-2 15,-8 13 1-15,-10 4 0 0,-8 10-2 16,-4 6 2-16,-2 3-3 16,4 1 1-16,5-1-4 15,14-5-4-15,-5-15-27 16,30 1-3-16,2-15 1 15,20-1-3-15</inkml:trace>
  <inkml:trace contextRef="#ctx0" brushRef="#br0" timeOffset="1809.1035">14070 1724 83 0,'-4'-12'42'16,"-19"1"-1"-16,1 14 1 15,-15 0-17-15,3 10-22 0,-6 5 0 16,-1 8-1-16,0 3 0 15,1 6 0-15,8-3 0 16,5 1-1-16,10-4 0 16,11-3-1-16,14-7 1 15,12-6-1-15,10-10 0 16,12-5 0-16,5-9 0 15,10-8 0-15,0-7-1 16,-2-6 2-16,0-6-2 16,-6-2 2-16,-5 1-2 15,-3 3 2-15,-10 6-2 16,-10 5 1-16,-2 6 0 15,-19 19 0-15,9 8-1 0,-14 15 0 16,-6 11 1-16,-9 7-2 16,3 4 1-16,0 4-2 15,8-2 1-15,5-9-3 16,16-9-1-16,4-27-14 15,34-1-17-15,-5-19-3 16,22-10 2-16,-3-18-3 16</inkml:trace>
  <inkml:trace contextRef="#ctx0" brushRef="#br0" timeOffset="2014.1152">14901 1322 106 0,'24'-55'41'0,"-17"28"5"0,-19 25-2 16,-7 31-32-16,-13 31-10 15,-7 43 0-15,-8 8-2 16,8 10-1-16,4-9-2 16,20-16-3-16,15-7-8 15,-5-25-24-15,27-10-4 16,-2-22 0-16,11-11-3 15</inkml:trace>
  <inkml:trace contextRef="#ctx0" brushRef="#br0" timeOffset="2772.1585">15406 1599 82 0,'-17'0'38'0,"-8"11"0"16,-21 0 0-16,8 9-31 15,-14 1-2-15,6 5 0 16,-1-4-1-16,14 3-1 16,6 0-1-16,21-3-2 15,17-4 0-15,17-3-1 16,12-5 1-16,8 2-2 15,1-1 3-15,1 1-2 16,-6 1 2-16,-10 3-1 16,-16 3 1-16,-14 5 0 15,-21 1-1-15,-11 6 1 16,-12-2 0-16,-1-1-2 15,-1-4 1-15,-1-6-3 0,13-1-3 16,2-21-21 0,28 4-13-16,7-19 1 0,23 0-3 15,4-11 2-15</inkml:trace>
  <inkml:trace contextRef="#ctx0" brushRef="#br0" timeOffset="4252.2432">16505 1774 68 0,'0'0'36'16,"-21"-3"-2"-16,21 3 1 15,-29 22-29-15,18-2-3 16,-5 3 2-16,7 6-1 16,-4 2-1-16,5 1 0 15,3-1-1-15,10-3 1 16,3-7-2-16,7-5 1 0,8-13-1 15,8-7 0-15,2-11 0 16,8-5 0-16,-3-4 0 16,4-6-1-16,-6 1 1 15,-5 2-1-15,-7 4 0 16,-5 5-1-16,-7 9 1 15,-12 9 0-15,0 0-1 16,6 14 1-16,-9 3 0 16,-1 5 0-16,3 1 0 15,3 1 1-15,4 0-1 16,8-4 1-16,3-6 0 15,8-3 1-15,4-10-1 16,3-4 0-16,2-9 1 16,-4-3-1-16,-3-4 1 0,-3-7-1 15,-9 0 0-15,-5-5 0 16,-6 1-1-16,-3-4 0 15,-2 3-2-15,-3 0-2 16,8 3-5-16,-11-3-26 16,24 8-5-16,-5-1 1 15,14 7-1-15</inkml:trace>
  <inkml:trace contextRef="#ctx0" brushRef="#br0" timeOffset="4698.2686">17572 1317 99 0,'17'-55'39'0,"-17"55"2"15,0 0-1-15,0 0-38 16,1-42-1-16,-18 58 0 15,3 23 1-15,-13 20-2 16,-2 21 1-16,-8 10 0 16,4 11 0-16,-3-4-1 15,7-14 1-15,8-14 0 16,5-9-1-16,10-15 1 15,8-16 0-15,11-13-1 16,9-14 1-16,7-11-1 16,6-7 1-16,2-8 0 15,-1-7-1-15,1-2 0 16,-5-1 1-16,-3 4-1 0,-10 5-1 15,-4 8 1-15,-15 17-1 16,14-4 1-16,-16 15-1 16,-2 10-1-16,-2 4-1 15,2 8 0-15,3-4-3 16,7 4-2-16,-2-11-8 15,21 3-23-15,-3-11 1 16,15-2-3-16,1-14 3 16</inkml:trace>
  <inkml:trace contextRef="#ctx0" brushRef="#br0" timeOffset="5015.2869">18088 1667 97 0,'-18'-10'39'15,"-1"19"3"-15,-10 6-4 16,5 14-35-16,-3 5 0 15,6 8 0-15,3 1-1 16,4 4-1-16,8-3 1 16,10-5-2-16,7-9 2 15,11-7-2-15,8-11 1 16,6-9-1-16,4-12 0 15,2-8 1-15,4-11-1 16,-7-7 0-16,-4-6-1 16,-9-8 0-16,-6 3-1 15,-9-2 0-15,-7 6-3 16,-13 4 0-16,-2 13-5 15,-15-2-13-15,14 19-16 0,-5 4-1 16,17 4 1-16,0 0 0 16</inkml:trace>
  <inkml:trace contextRef="#ctx0" brushRef="#br0" timeOffset="5366.3069">18664 1603 91 0,'3'-19'40'16,"-19"9"1"-16,0 9-2 15,-10-7-34-15,0 6-1 16,-4 3 0-16,2 7-2 16,2 3-1-16,7 5 0 0,3 3 0 15,9 4-1-15,8 1 0 16,8 2-1-16,8-1 1 15,3 0-1-15,3-5 1 16,0-1-1-16,1 0 2 16,-7-3-1-16,-1-3 1 15,-9-1-1-15,-5 1 1 16,-6 2 0-16,-8 1-1 15,-3 2 0-15,-5-1-1 16,-3-1-1-16,4 2-1 16,-6-5-2-16,11 3-12 15,-9-15-19-15,23-1-4 16,0 0 0-16,25-10-2 15</inkml:trace>
  <inkml:trace contextRef="#ctx0" brushRef="#br0" timeOffset="5718.3271">18820 1741 94 0,'0'0'39'0,"-2"23"3"16,2-23-2-16,19 14-36 15,9-13-1-15,14-3 0 16,8-8 0-16,8-4 0 15,6-6-1-15,-2-4 0 16,-3 0 0-16,-9-2-1 16,-11 1 0-16,-10-2 0 15,-12 3 0-15,-15-1-1 16,-15 9 0-16,-9 4 0 0,-16 4 1 15,-8 13-1-15,-10 4 1 16,-4 16-1-16,-3 13 1 16,4 10-1-16,8 4 1 15,13 1-1-15,19-5 0 16,22-6-3-16,29-6-4 15,11-25-16-15,45-2-15 16,6-19-4-16,25-4-1 16,10-17-2-16</inkml:trace>
  <inkml:trace contextRef="#ctx0" brushRef="#br0" timeOffset="6881.3936">20790 1636 65 0,'0'0'40'0,"-33"-18"-1"16,7 14 2-16,-19-3-18 16,0 5-18-16,-10 3 0 15,1 9 0-15,-3 6-2 16,2 8-1-16,4 7 0 0,8 5-1 15,8 2 0-15,13 3-1 16,21-4 2-16,12-6-2 16,25-16 1-16,13-11 0 15,21-20-1-15,12-18 2 16,12-10-2-16,7-12 2 15,1-12-1-15,-7-11 1 16,-95 79-1-16,89-81 0 16,-89 81 1-16,71-87-1 15,-71 87 1-15,59-73-2 16,-59 73 1-16,32-55-1 15,-26 27 0-15,-6 28-1 16,-19 15 0-16,-10 28 0 16,-6 19-1-16,-1 25 0 0,1 7 0 15,9 3-1-15,15-17-1 16,5-14-3-16,25-9-12 15,-6-24-13-15,28-9-8 16,0-20 0-16,13-11-2 16</inkml:trace>
  <inkml:trace contextRef="#ctx0" brushRef="#br0" timeOffset="7084.4052">21536 1475 103 0,'0'0'41'15,"-15"13"2"-15,-10 22-2 16,2 8-33-16,-9 10-5 0,1 5-2 15,3-1 1-15,2-4-3 16,10-4 0-16,5-8-3 16,14-8-4-16,-3-33-22 15,25 10-12-15,-2-24 1 16,14-8-2-16,-4-17 2 15</inkml:trace>
  <inkml:trace contextRef="#ctx0" brushRef="#br0" timeOffset="7236.4139">21595 1331 107 0,'-13'-56'35'0,"13"56"-1"16,0 0-14-16,-34-67-60 0,34 67 0 15,-17 11-1-15,20 29 1 16</inkml:trace>
  <inkml:trace contextRef="#ctx0" brushRef="#br0" timeOffset="7633.4366">21873 1696 101 0,'0'0'40'15,"23"16"2"-15,-5-14-2 16,9-2-37-16,7-5 0 15,3-1 0-15,4-5-1 16,-6-2-1-16,-2-2 0 0,-4-1 0 16,-7-4-1-16,-9-2 1 15,-7-1-1-15,-7 0 1 16,-12 1 0-16,-5 3 0 15,-11 5 1-15,-9 7 0 16,-13 13-1-16,-6 11 1 16,-1 11-1-16,-2 15 1 15,3 9 0-15,9 5-2 16,15 2 2-16,16-5-2 15,21-6 0-15,27-7-2 16,23-12 0-16,18-17-1 16,21-11-2-16,8-18-4 15,25-8-16-15,-13-21-13 16,12-7-4-16,-14-18 1 0,-2-8 0 15</inkml:trace>
  <inkml:trace contextRef="#ctx0" brushRef="#br0" timeOffset="7827.4476">23032 1094 80 0,'0'0'45'0,"7"-61"-2"16,-6 46 2-16,-32 30-16 16,-5 43-26-16,-23 42-1 15,-5 20 1-15,-2-1-4 16,13 0 0-16,11-16-1 15,19-20-5-15,16-4-14 16,-11-27-16-16,21-4-5 16,-5-25 1-16,13-10-1 0</inkml:trace>
  <inkml:trace contextRef="#ctx0" brushRef="#br0" timeOffset="8293.4744">22598 1436 111 0,'-14'15'41'15,"4"-2"2"-15,29 8-2 16,14 7-40-16,25-21 0 16,17-1 1-16,14-4-1 15,7-3 1-15,6-2-1 16,-7 0 0-16,-13-2 0 15,-13 1 1-15,-19-2-1 16,-13 3 0-16,-17-1 0 0,-20 4 0 16,-10 1 0-16,-17 5 1 15,-7 3-2-15,-5 4 0 16,-1 2 0-16,3 1 0 15,2 7 0-15,13-2 0 16,13 2 0-16,15-3 0 16,13-3 0-16,14 0 0 15,7-1 0-15,5 2 0 16,-1-5 0-16,-4 4 0 15,-7-1 0-15,-11 4 0 16,-12 5 0-16,-17 2 0 16,-9 1 0-16,-13 2 0 15,-12-1 0-15,-3 1 0 16,-9-1 0-16,3 2-12 0,-11-23-14 15,22 15-7-15,-15-22-10 16,13 4-1-16,-2-12-1 16,4 0 2-16</inkml:trace>
  <inkml:trace contextRef="#ctx0" brushRef="#br0" timeOffset="9308.5324">3049 2972 86 0,'0'0'39'0,"-5"-25"-1"16,-1 15 1-16,-7-5-34 15,3 6 1-15,-9-4-2 16,0 10 0-16,-10 0 0 16,-2 7-1-16,-8 5 0 15,-2 7-1-15,-3 4 1 16,-3 6-2-16,3 7 1 15,3 5-1-15,7 2-1 16,4 4 0-16,8 0 0 0,9 0 1 16,12-6-2-16,10-5 2 15,14-11-1-15,7-11 0 16,12-13 1-16,10-16-1 15,10-16 0-15,1-11 0 16,7-10 1-16,-5-5 0 16,-6 1-1-16,-9 4 1 15,-11 9-1-15,-12 9 1 16,-17 15 0-16,-10 22-1 15,-13 3 1-15,-7 20-2 16,-5 11 0-16,-3 5 1 16,4 9-1-16,6 2 0 15,8-2-1-15,13-6 0 16,14-5-2-16,12-17-3 0,29 3-13 15,-7-33-9-15,23 3-11 16,-7-16 0-16,8-2-2 16,-7-12 3-16</inkml:trace>
  <inkml:trace contextRef="#ctx0" brushRef="#br0" timeOffset="9657.5524">3649 2968 92 0,'-27'26'38'15,"5"16"2"-15,-6-4-2 16,12 12-31-16,-7-4-3 15,8 6 1-15,1-6-3 16,7-3 1-16,2-10-1 16,9-10-1-16,-4-23 1 0,19 2-1 15,0-22 0-15,5-17-1 16,2-12 1-16,-1-7-1 15,0-11 1-15,-2-4 0 16,-4 2-2-16,-5 7 0 16,-4 9 1-16,-6 9 0 15,-3 11-1-15,2 9 1 16,1 12 0-16,-4 12 0 15,26 2-1-15,-1 7-1 16,11 4-3-16,6-8-4 16,25 17-18-16,-8-19-12 15,18 7-1-15,-6-12-1 16,7 5 0-16</inkml:trace>
  <inkml:trace contextRef="#ctx0" brushRef="#br0" timeOffset="10006.5723">4281 2913 104 0,'-20'31'38'0,"2"-8"4"16,19 8-3-16,5-14-35 15,22-3-1-15,12-8-1 16,12-5 0-16,10-8 0 15,5-8-1-15,2-8 0 16,-3-7 0-16,-9-1 0 16,-12-5 0-16,-14 3 0 0,-21 0-2 15,-15 5 0-15,-17 9 2 16,-15 15-1-16,-13 15 0 15,-11 14 0-15,-6 11 0 16,-3 14 0-16,9 8 2 16,5 4-1-16,15 1-1 15,16-4-1-15,18-12-1 16,27-8-4-16,17-26-12 15,43 10-11-15,5-28-12 16,28-3-1-16,10-18-1 16,24-5 1-16</inkml:trace>
  <inkml:trace contextRef="#ctx0" brushRef="#br0" timeOffset="10540.6029">6249 2906 98 0,'-30'2'38'16,"-15"-1"2"-16,2 16-2 16,-12-11-34-16,9 11-1 15,5-1 0-15,12 0-1 16,9 1-1-16,13-2 1 15,12-2-2-15,14-4 1 16,18-2-1-16,11-1 1 16,6 0 0-16,3-3-1 15,-2 3 1-15,-7 2 0 16,-7 1-1-16,-16 8 1 15,-15 5 0-15,-16 6 0 16,-19 2-1-16,-8 6 1 0,-4-3-1 16,-4-1 0-16,4-3-3 15,5-8 0-15,13-7-3 16,6-25-13-16,38 7-16 15,-2-26-5-15,22 1 1 16,6-16-1-16</inkml:trace>
  <inkml:trace contextRef="#ctx0" brushRef="#br0" timeOffset="10742.6144">6811 2919 112 0,'0'0'40'16,"-6"35"0"-16,-20-13-2 15,0 14-34-15,-4 7-1 16,-4 5-1-16,1 4-1 0,2 5-1 15,6-6-2-15,9-2-1 16,13-2-7-16,-4-25-17 16,26 5-12-16,3-29-1 15,15-9-2-15,3-23 2 16</inkml:trace>
  <inkml:trace contextRef="#ctx0" brushRef="#br0" timeOffset="11410.6527">6839 2651 107 0,'-14'2'39'16,"0"-2"0"-16,14 0-1 16,16 15-37-16,5-9-1 15,9-1 0-15,7 1 0 0,7 5 0 16,0 2 1-16,-2 4-1 15,-4 11 1-15,-10 4 0 16,-8 5 1-16,-12 7 0 16,-8 4 1-16,-12 1-1 15,-4 2 0-15,-6-2 1 16,-1-5-1-16,2-6 0 15,3-5-1-15,4-5 1 16,4-8-2-16,9-10 1 16,1-10-1-16,18-5 0 15,0-11 0-15,3-8 1 16,4-7-1-16,0-6 0 15,0-6 0-15,1-2 1 16,-5 6-1-16,-6 1 1 0,-3 7-1 16,-5 7 0-16,0 10 0 15,-7 14 0-15,0 0 1 16,3 14-1-16,-1 1-1 15,-2 4 1-15,6 3 0 16,4 1 0-16,6-4 0 16,8-6 0-16,6-4 0 15,6-7 1-15,4-4-1 16,5-7 0-16,-1-3 0 15,0-6 2-15,-1 0-2 16,-8-4 0-16,-5 7 0 16,-8-3 0-16,-5 8 0 15,-17 10 0-15,13-4 0 16,-14 15 0-16,-7 7 0 0,-4 9 0 15,-4 4 0-15,1 9-2 16,-1-2 1-16,3 3-1 16,3-5 0-16,10-3-3 15,3-11-2-15,22 3-11 16,-9-31-5-16,27 9-7 15,-9-21-8-15,17-3-1 16,-6-18 0-16,6 2 2 16</inkml:trace>
  <inkml:trace contextRef="#ctx0" brushRef="#br0" timeOffset="11577.6622">8044 2852 85 0,'9'-14'40'0,"-9"14"0"16,-9 15 0-16,-10 0-11 16,1 24-24-16,-7 8-2 15,2 8-2-15,1 3 0 0,2 1-1 16,6-5-2-16,6-7-1 15,12-4-6-15,-4-29-13 16,25 3-12-16,-7-27-6 16,15-4 0-16,-1-25-2 15</inkml:trace>
  <inkml:trace contextRef="#ctx0" brushRef="#br0" timeOffset="11728.6708">8143 2423 97 0,'-11'8'33'0,"11"-8"-2"16,9 11-31-16,5-18-37 0,18 3 0 16,4-12-1-16</inkml:trace>
  <inkml:trace contextRef="#ctx0" brushRef="#br0" timeOffset="11945.6833">8617 2239 97 0,'-16'26'40'16,"3"22"1"-16,-11 6-1 15,5 19-32-15,-5 8-3 16,2 12 0-16,-4 5-2 16,4 1 0-16,3 1-4 15,1-12-2-15,8 8-14 0,-9-31-12 16,19 5-11-16,0-25-2 15,18-5 0-15,1-21 1 16</inkml:trace>
  <inkml:trace contextRef="#ctx0" brushRef="#br0" timeOffset="12764.7301">8989 2939 101 0,'-34'-11'40'16,"2"11"1"-16,-12-5-4 15,-2 16-31-15,-2 2-2 16,2 11-1-16,-3 2 0 15,7 9 0-15,8-1-1 16,13 4 0-16,11-5-1 16,14-2 1-16,12-8-2 15,13-6 1-15,12-9-1 16,6-7 0-16,4-11 0 0,1-9 0 15,-2-4 0-15,-4-8 0 16,-6-1-1-16,-8-3 1 16,-6 1-1-16,-10 0 1 15,-4 6 0-15,-8 9 0 16,-7 9 0-16,3 10 0 15,-20 7 0-15,6 8 0 16,1 6 0-16,2 6 1 16,3 5-1-16,2-3 0 15,6-1 0-15,10-4 1 16,6-6-1-16,6-4 0 15,6-7 1-15,4-6-1 16,-1-3 0-16,2-4 1 16,-4-2-1-16,-1 1 0 15,-6 2 0-15,-3-1 0 0,-10 7 0 16,-9-1 0-16,9 17 0 15,-15 4 0-15,0 7 0 16,-5 4 0-16,2 3 0 16,0 1 0-16,0-1-1 15,7-3 2-15,2-5-1 16,5-13 0-16,5-12 0 15,9-12 1-15,0-16-1 16,5-6 1-16,1-8-1 16,-1-5 1-16,3-5-1 15,-3 0 0-15,0 3 0 16,-2 3 0-16,-3 12-2 15,0 1-2-15,5 11-3 0,-5-4-9 16,22 21-7-16,-11-15-3 16,30 24-6-16,-9-14-7 15,26 7-4-15,11-8 3 16</inkml:trace>
  <inkml:trace contextRef="#ctx0" brushRef="#br0" timeOffset="13258.7584">10897 2249 77 0,'-37'12'39'16,"-12"16"-1"-16,2 33 2 15,-11 13-31-15,7 29 0 16,-5 8-3-16,13 17-1 16,8 5-2-16,18 1-1 15,19-11-6-15,15-28-11 16,39-5-21-16,10-33-6 15,27-15 2-15,10-29-2 16</inkml:trace>
  <inkml:trace contextRef="#ctx0" brushRef="#br0" timeOffset="14025.8022">11342 2552 80 0,'-11'23'38'0,"-13"0"-2"16,8 27-3-16,-12-7-25 15,9 19 0-15,-4 1-2 16,6 10 0-16,-2 0-2 15,9 5 0-15,-1-9-3 16,6-2 1-16,2-15-1 16,3-10 0-16,4-13 0 15,4-13 1-15,2-17-1 16,4-16 0-16,1-7 0 15,5-8 0-15,-3-4 0 16,4-2-1-16,-2-1 1 16,0 6-1-16,-1 7 0 15,-2 8 0-15,0 11 0 16,-4 8 0-16,1 11 0 15,-3 10-1-15,-1 8-1 0,-2 6 0 16,2 7-2-16,-2-2-3 16,12 10-10-16,-13-23-13 15,19 10-8-15,-5-18-1 16,9-3-1-16,-2-19 2 15</inkml:trace>
  <inkml:trace contextRef="#ctx0" brushRef="#br0" timeOffset="14700.8408">11730 3066 101 0,'0'0'39'0,"-21"8"0"16,21 4-2-1,0-12-35-15,11 13-1 0,10-11 1 16,6-2-1-16,8-2 0 15,5-5 0-15,3-4 0 16,2-3 0-16,-3-2 0 16,-5 0 0-16,-9-1 0 15,-10 2-1-15,-11-1 1 16,-9 6-1-16,-13 2 0 15,-9 6 0-15,-11 4 0 16,-7 6 1-16,-4 6-1 16,1 9 1-16,-1 3 0 15,8 4 0-15,9 1 0 16,10 2 0-16,15-2-1 15,18-4 1-15,17-9-1 0,17-6-1 16,10-6 1-16,12-10-1 16,7-4 1-16,-1-5-1 15,-3-3 1-15,-10 0-1 16,-11 3 1-16,-14 2 0 15,-11-1 0-15,-14 8 0 16,-13 4 1-16,0 0-1 16,-25 8 0-16,4 8 0 15,-5 1 0-15,1 8 0 16,1 2 1-16,1 1-1 15,8-3 0-15,2 1 1 16,8-10-1-16,9-4 1 16,-4-12 0-16,23-3-1 15,-8-11 1-15,8-7 0 0,-3-4 0 16,3-3 0-16,2-6 0 15,-2-2 0-15,-2 3 0 16,-1-1-1-16,-2 5 0 16,-2 5 1-16,0 4-2 15,-1 3 0-15,1 6-1 16,-2 1-2-16,6 8-2 15,-1-11-8-15,15 17-9 16,-13-21-8-16,16 9-8 16,-3-14 0-16,9 1-2 15,-5-9 4-15</inkml:trace>
  <inkml:trace contextRef="#ctx0" brushRef="#br0" timeOffset="15167.8674">12911 2535 100 0,'-12'17'39'16,"-13"1"1"-16,9 26 0 15,-7 0-35-15,5 13 0 16,0 5-2-16,2 7 1 16,1 0-1-16,4-1 0 15,4-1-1-15,0-5-1 16,4-9 0-16,-1-10-1 15,3-12 0-15,2-10 0 16,-1-21 0-16,0 0 0 16,14-10 0-16,-4-12 0 15,0-7 0-15,3-5 0 16,2 1-1-16,1-4 1 0,1 7-1 15,-2 4 1-15,3 8-1 16,1 6 1-16,1 9-1 16,3 7 1-16,-2 6-1 15,1 6 1-15,-1 3 0 16,0 3-1-16,-6 3 1 15,-3 3-1-15,-12-3 1 16,-10 3 0-16,-9 1-1 16,-13-3 1-16,-7-2-1 15,-6 0 1-15,-4-5-1 16,2-6-1-16,8-5-3 16,6-16-3-16,33 8-10 15,-13-32-6-15,41 16-7 16,-2-19-7-16,27 3-2 0,3-6 2 15</inkml:trace>
  <inkml:trace contextRef="#ctx0" brushRef="#br0" timeOffset="15362.8787">13351 2972 110 0,'12'5'40'15,"-22"-2"2"-15,2 15-3 16,-4 2-35-16,-7 7-1 16,-1 9-2-16,-1 7 0 15,0 3 0-15,6 1-2 16,8 2-2-16,2-11-2 15,19 4-14-15,-14-42-8 16,33 26-13-16,-9-41 0 16,13-1-1-16,-6-22 1 0</inkml:trace>
  <inkml:trace contextRef="#ctx0" brushRef="#br0" timeOffset="15498.8865">13389 2817 92 0,'-36'-19'36'15,"8"17"0"-15,2 4-2 16,15 0-36-16,13 8-32 15,-2-10 0-15,20 12-3 16,-5-11-1-16</inkml:trace>
  <inkml:trace contextRef="#ctx0" brushRef="#br0" timeOffset="16203.9268">13607 3149 103 0,'-10'6'40'16,"10"-6"1"-16,0 0-2 16,9-15-37-16,17 2-1 15,10 1-1-15,7-2-1 0,9 3-3 16,-2-5-12-1,16 16-23-15,-10-3 0 0,3 10-1 16,-10-3-1-16</inkml:trace>
  <inkml:trace contextRef="#ctx0" brushRef="#br0" timeOffset="16570.9478">14183 3291 99 0,'-9'13'41'16,"9"-13"-1"-16,-12 21 0 16,-2-11-37-16,2 11-4 15,-2 10-5-15,-12-7-24 16,9 18-9-16,-6-10 0 15,10 5-2-15</inkml:trace>
  <inkml:trace contextRef="#ctx0" brushRef="#br0" timeOffset="17061.9759">14854 2946 99 0,'-26'3'40'0,"9"8"1"16,-12-3-1-16,-3 12-36 16,-2 5-1-16,0 6 0 15,1 3-1-15,3 6 0 16,7-1 0-16,9 3-1 15,11-6 1-15,14-3-1 16,12-12 0-16,14-4 0 16,11-12-1-16,3-12 1 15,2-6 0-15,-1-12 0 16,-6-5 0-16,-8-8-1 15,-10 0 0-15,-13-6-1 16,-12 7 0-16,-15-2-1 16,-8 8 0-16,-7 3 0 0,-2 12-2 15,-5 3-1-15,7 13-3 16,-2-6-12-16,29 22-13 15,0-16-6-15,13 22 0 16,7-12-1-16</inkml:trace>
  <inkml:trace contextRef="#ctx0" brushRef="#br0" timeOffset="17623.008">15291 3073 102 0,'10'2'40'0,"-10"-2"1"15,0 0-1-15,-17-13-35 16,6 13-2-16,-6 2 0 15,1 11-1-15,-8 3 0 0,2 7 0 16,-2 3-1-16,2 3-1 16,1 0 1-16,5-2-1 15,7-6 0-15,7-6 0 16,2-15 0-16,17 0 0 15,4-13 0-15,5-9 0 16,7-8 1-16,0-6-1 16,2-4 0-16,-2-1 1 15,-4 3-1-15,-6 6 0 16,-7 5 1-16,-4 7-1 15,-8 9 0-15,-4 11 0 16,0 0 0-16,-4 14 0 16,-1 3 0-16,5 3 1 15,5 1-1-15,4-1 0 0,5-1 1 16,12-8 0-16,9-5-1 15,3-5 1-15,5-6 0 16,0-5 0-16,0-5 0 16,-1-2-1-16,-8 2 1 15,-8 0 1-15,-5 5-2 16,-7 0 0-16,-14 10 0 15,0 0 0-15,2 17 0 16,-13 5 0-16,-1 4-2 16,-4 9 1-16,-1 4 0 15,0 5-2-15,6 1-1 16,3-8-2-16,12 4-6 15,-4-24-8-15,27 12-4 0,-14-32-5 16,27 4-9-16,-10-21-3 16,14 2 3-16</inkml:trace>
  <inkml:trace contextRef="#ctx0" brushRef="#br0" timeOffset="18022.0308">16089 3009 115 0,'-5'-11'41'0,"5"11"-1"16,-15 9-3-16,4 8-34 15,-5 3 0-15,4 9 0 16,-7 2-2-16,1 7 1 16,-2 0-1-16,1 2 1 15,3-8-2-15,3-2 1 16,3-9-1-16,4-6 1 0,6-15-1 15,11-3 1-15,8-15-1 16,6-8 1-16,7-8-1 16,6-6 1-16,3-2 1 15,3-6-2-15,1 5 0 16,-3 5 0-16,-7 6 0 15,-4 7-2-15,-5 12 2 16,-7 10-1-16,-10 11 1 16,-4 12 0-16,-10 10-1 15,-6 6 0-15,0 7-2 16,-6 2 0-16,5 5-4 15,-6-13-6-15,22 11-9 16,-12-29-3-16,27 10-7 16,-6-28-7-16,14-4-2 0,3-16 2 15</inkml:trace>
  <inkml:trace contextRef="#ctx0" brushRef="#br0" timeOffset="18241.0433">16717 2996 116 0,'-26'10'41'0,"6"16"1"15,-11-6-4-15,5 15-35 16,2 1-1-16,5 5 0 16,5 0-2-16,6-2-1 15,5 0-2-15,5-9-2 16,14 9-14-16,-16-39-7 0,37 28-10 15,-15-32-6-15,14-1 0 16,-3-21 1-16</inkml:trace>
  <inkml:trace contextRef="#ctx0" brushRef="#br0" timeOffset="18391.0519">16834 2742 100 0,'-20'-23'38'15,"10"21"1"-15,-7 1-3 16,17 1-38-16,3 24-21 15,-3-24-15-15,15 24 0 16,-3-12 0-16,9 10-1 16</inkml:trace>
  <inkml:trace contextRef="#ctx0" brushRef="#br0" timeOffset="18585.063">17115 3116 116 0,'0'0'43'15,"18"-5"-1"-15,10 1-2 16,6-8-42-16,9-5-6 16,18 16-18-16,-13-14-15 15,11 9-1-15,-6-3-2 16,4 6 1-16</inkml:trace>
  <inkml:trace contextRef="#ctx0" brushRef="#br0" timeOffset="18954.0841">17833 3222 109 0,'0'0'42'15,"-29"14"1"-15,2 17-2 16,-22 9-39-16,6 4-4 15,-2 13-4-15,-10-11-19 16,20 15-15-16,-6-16-1 16,21-3-1-16,11-16-1 15</inkml:trace>
  <inkml:trace contextRef="#ctx0" brushRef="#br0" timeOffset="19870.1364">18605 3018 60 0,'11'-6'37'15,"-11"-7"0"-15,0 13 1 16,2-31-19-16,-4 14-14 15,-7-7 1-15,0 6 0 16,-11-5 0-16,-4 12-1 16,-12-2 0-16,-1 13-1 15,-8 4-1-15,0 11 0 16,-5 10-1-16,5 7-1 15,6 10 0-15,8 4-1 16,11 8 1-16,12-2-1 16,18-1-1-16,12-3 0 15,18-8-3-15,12-11 0 16,18-4-4-16,-3-25-11 0,26 10-12 15,-15-26-9-15,9 4 0 16,-11-14-1-16</inkml:trace>
  <inkml:trace contextRef="#ctx0" brushRef="#br0" timeOffset="20294.1608">19127 2994 100 0,'-9'-6'40'0,"-15"-8"1"16,1 15 0-16,-18-3-38 15,6 8 1-15,-9 3-1 16,-2 12 0-16,-3 2 0 16,2 8-1-16,2 0 0 0,10 5 0 15,7-4-2-15,9 3 1 16,14-5-1-16,12-9 0 15,12-6 0-15,15-9 0 16,10-10 0-16,7-9 0 16,6-7 1-16,-1-6-1 15,0-5 0-15,-3-5 0 16,-9 1 0-16,-7 1-1 15,-12 5 1-15,-6 5-1 16,-8 5 1-16,-7 5-2 16,-4 14 1-16,0 0 0 15,-15 20-2-15,0 1 1 16,4 10-3-16,-1 2-1 15,8 17-9-15,-9-22-8 0,28 18-6 16,-11-24-10-16,21 3-1 16,1-17 1-16,14-3 1 15</inkml:trace>
  <inkml:trace contextRef="#ctx0" brushRef="#br0" timeOffset="20662.1818">19542 3063 93 0,'-21'12'40'15,"5"16"0"-15,-13-4-1 16,14 12-33-16,-8 4-3 16,4 5 0-16,2-1-1 0,6-3 0 15,2-7-1-15,6-5 0 16,4-9 0-16,-1-20 0 15,16 0 0-15,0-17 0 16,4-10-1-16,1-9 1 16,2-7 0-16,4-5 0 15,-2-7-1-15,1 0 1 16,-2 4 0-16,0 0 0 15,-3 3 0-15,-1 12 0 16,-1 3 0-16,-1 9-1 16,-2 10 0-16,0 8-1 15,0 6-1-15,-2 4-2 16,5 12-4-16,-9-15-11 15,20 25-8-15,-17-23-8 0,17 11-6 16,-6-11-1-16,11 2 2 16</inkml:trace>
  <inkml:trace contextRef="#ctx0" brushRef="#br0" timeOffset="21072.2053">20156 2945 91 0,'-21'13'40'16,"6"10"1"-16,-10-2 0 15,9 7-30-15,-9 1-6 16,5 8 0-16,-3 0-2 16,5-1 0-16,-1-4-1 15,6-3 0-15,1-8-2 16,3-5 1-16,9-16 0 0,0 0-1 15,13-4 1-15,5-13-1 16,2-6 0-16,6-7 1 16,3-2-1-16,4-4 0 15,5 0 0-15,-4 2 0 16,-2 6 1-16,-3 5-2 15,-5 7 2-15,-4 4-2 16,-4 11 1-16,-6 7 1 16,-6 10-1-16,-7 2-1 15,1 9 1-15,-5 3-1 16,0 2-1-16,-3 2-1 15,7-2-2-15,-4-9-7 16,20 14-9-16,-14-27-3 16,28 16-6-16,-27-26-5 0,40 4-5 15,-13-18 0-15</inkml:trace>
  <inkml:trace contextRef="#ctx0" brushRef="#br0" timeOffset="21363.2219">20603 2945 79 0,'0'0'41'0,"0"0"0"15,14 11 1-15,-14-11-19 16,-7 17-16-16,-2 2-2 15,2 10-1-15,-6 2-2 0,-2 9 0 16,-2 5-2-16,-1 0 1 16,3 0-2-16,1-7-2 15,7-2-1-15,2-17-8 16,21 10-11-16,-16-29-4 15,35-5-12-15,-11-18-2 16,18 0-2-16,-1-13 2 16</inkml:trace>
  <inkml:trace contextRef="#ctx0" brushRef="#br0" timeOffset="21493.2293">20747 2685 105 0,'-42'-19'39'0,"7"5"-7"16,7 11-25-16,3-8-47 0,15 14 0 15,10-3-3-15</inkml:trace>
  <inkml:trace contextRef="#ctx0" brushRef="#br0" timeOffset="21880.2514">20762 3014 108 0,'0'0'41'16,"0"0"0"-16,26 11-2 16,7-12-40-16,5-4-4 15,25 12-12-15,-10-14-21 16,20 10-1-16,-9-7-1 0,5 6-1 15</inkml:trace>
  <inkml:trace contextRef="#ctx0" brushRef="#br0" timeOffset="22304.2757">21483 2946 108 0,'0'0'42'16,"0"0"0"-16,-4-11-1 0,4 11-37 15,0 0-2-15,-13 19 0 16,2 2-1-16,-3 8 0 15,0 6-1-15,-4 7 1 16,3 4-1-16,5 4 0 16,4-5 0-16,7-4 1 15,5-9-1-15,11-11 1 16,7-12 0-16,6-15 0 15,9-13 0-15,3-10 0 16,1-10 0-16,-1-6-1 16,-1-2 0-16,-2-7-2 15,-6 7 0-15,-9 3-2 16,-5 8 1-16,-11 3-5 15,5 20-11-15,-20-9-6 16,7 22-10-16,0 0-5 0,5 17-1 16,-6-4 2-16</inkml:trace>
  <inkml:trace contextRef="#ctx0" brushRef="#br0" timeOffset="23010.3161">22041 3015 109 0,'-25'-15'40'15,"10"14"1"-15,-15-6-1 16,2 10-35-16,-2 4-2 16,2 9 0-16,-1 5-1 15,2 10 0-15,2 1 0 16,9 7-1-16,7 0 0 0,7 3-1 15,6-6 1-15,9-5-1 16,8-7 0-16,10-10-1 16,5-11 1-16,6-13-1 15,4-9-1-15,-3-12 0 16,3-8 0-16,-3-9-1 15,-5-2 1-15,-5-5-1 16,-8 7 1-16,-9 1 0 16,-7 10 1-16,-8 7 0 15,-7 11 2-15,-7 9-1 16,-1 9 2-16,0 8-1 15,2 5 0-15,6 6 1 16,6 1-1-16,11 1 0 0,6 1 1 16,10 0-1-16,5-3 1 15,4 2-1-15,-2-5 1 16,0 2-1-16,-5-3 0 15,-7-1 0-15,-7-2 0 16,-8 7 0-16,-7-1-1 16,-7 4 1-16,-5 3-1 15,-1 2 0-15,-5 4 0 16,1 2 0-16,2-4 0 15,1-5 0-15,3-2 0 16,6-9 0-16,5-12 0 16,0 0 0-16,17-15 1 15,-1-9 0-15,6-11-1 16,6-4 2-16,2-9-2 0,6-1 0 15,-4 2 0-15,2 3 0 16,-6 3 0-16,-3 10 0 16,-3 7 0-16,-5 7 0 15,-1 10-4-15,-5 3 0 16,7 14-7-16,-18-10-8 15,33 19-4-15,-18-18-5 16,24 21-2-16,-12-16-8 16,16 4-2-16,-1-6 1 15</inkml:trace>
  <inkml:trace contextRef="#ctx0" brushRef="#br0" timeOffset="23417.3391">22937 3018 111 0,'-18'11'40'0,"3"-8"1"15,19 8-1-15,-4-11-35 16,29 9-1-16,5-7-1 16,8-2 1-16,3-3-2 15,5-4 1-15,2-2-1 16,-8-2-2-16,-4-3 0 15,-5-4 0-15,-10-3 0 16,-6-4 0-16,-12-1 0 16,-10 5 0-16,-17 1 0 15,-13 10 0-15,-8 8 0 16,-11 6 0-16,-4 12 0 15,-1 11 0-15,3 12 0 16,10 3 0-16,12 6 0 0,22 1 0 16,13-1 0-16,18-1 0 15,16-4 0-15,13-5 0 16,13-6-6-16,3-16-5 15,16 9-9-15,-17-33-3 16,17 13-5-16,-22-33-4 16,12 4-8-16,-12-17-2 15,-5-3 3-15</inkml:trace>
  <inkml:trace contextRef="#ctx0" brushRef="#br0" timeOffset="23734.3574">23716 2314 108 0,'-15'-3'43'16,"26"24"0"-16,2-2-1 16,26 9-37-16,-2 16-1 15,6 12 1-15,5 9 0 16,-5 11-5-16,-4 6 0 15,-5 3 0-15,-9 2 0 16,-16 0 0-16,-9 2 0 16,-12-4 0-16,-16-4 0 15,-12-11 0-15,-6-4 0 16,-8-9 0-16,-4-9 0 15,0-11 0-15,7 0-13 16,-8-21-9-16,22 9-3 16,-11-26-6-16,25 11-8 0,-6-21-6 15,7-2 3-15</inkml:trace>
  <inkml:trace contextRef="#ctx0" brushRef="#br0" timeOffset="45074.5781">11365 5709 83 0,'8'-19'38'16,"3"6"-4"-16,-8-6 2 15,-3 19-36-15,14-11 2 16,-14 11 0-16,16 18 0 16,-8 10 3-16,-2 10-1 15,1 15-1-15,-3 8 1 16,-2 13 0-16,-5 9-1 15,-1 4 0-15,-2-3 0 16,-2-2-3-16,1-6 0 16,-3-7 0-16,5-13 0 15,-1-11 1-15,4-18-1 16,3-11 1-16,-1-16-1 15,11-19 0-15,0-13 1 16,3-15-1-16,3-15 1 0,0-13-2 16,2-10 0-16,1-8 2 15,3-9-2-15,-1 0-1 16,4 5 1-16,0 10-1 15,2 9 1-15,4 15-1 16,4 11 3-16,1 16-3 16,0 21 2-16,-1 12 1 15,-5 11-1-15,-2 9 1 16,-5 13-1-16,-8 12 1 15,-14 10-1-15,-8 3 1 16,-12 7 1-16,-14 3-1 16,-10 2 1-16,-9-2-1 15,-8-2 0-15,-2-10-1 16,5-8-1-16,2-14-5 0,18-3-6 15,3-27-23-15,33-1-5 16,4-31 2-16,29-2-2 16</inkml:trace>
  <inkml:trace contextRef="#ctx0" brushRef="#br0" timeOffset="45274.5896">12110 5573 92 0,'0'0'37'15,"12"5"-1"-15,-26 16 0 16,-3 24-31-16,-5 11-1 15,0 14-2-15,-3 15 1 16,-1 7-1-16,3 7-1 16,1-3-1-16,10-3-4 0,1-17-9 15,17 1-25-15,2-17 1 16,18-10 0-16,8-22-2 15</inkml:trace>
  <inkml:trace contextRef="#ctx0" brushRef="#br0" timeOffset="45678.6127">12597 6188 91 0,'-10'-36'39'0,"-2"13"-1"16,-17 5 1-16,0 18-29 15,-15 8-3-15,2 16-2 16,-13 9-1-16,6 9 0 0,2 7-2 15,4 2 1-15,8-1-2 16,11-1 1-16,17-11-1 16,15-9-1-16,18-15 1 15,12-9-1-15,11-15 0 16,10-9 0-16,4-14 0 15,0-7 0-15,-4-4 0 16,-8 0 0-16,-9 4 1 16,-12 2-1-16,-11 7 0 15,-6 8 0-15,-12 9 0 16,-1 14 0-16,-15 9 0 15,1 13 0-15,-1 5 0 16,5 7-1-16,1 3 0 16,1 1-1-16,11 0-2 15,3-9-1-15,16-4-4 0,-3-19-9 16,29 1-20-16,-10-16-2 15,13 0 1-15,-7-14 0 16</inkml:trace>
  <inkml:trace contextRef="#ctx0" brushRef="#br0" timeOffset="46213.6432">13090 6191 88 0,'7'-15'37'15,"-12"5"0"-15,5 10 2 16,-24 14-29-16,9 15-3 16,-10 1-2-16,4 10-1 15,-3 3-1-15,1 2 0 16,3-3 0-16,5-3-1 15,7-9 0-15,8-10 0 16,0-20-1-16,29 0-1 0,-2-16 1 16,6-14-1-16,5-8 1 15,2-12 0-15,-1-1-1 16,-3 3 0-16,-6 2 1 15,-5 10-1-15,-10 9 0 16,-4 14 0-16,-11 13 0 16,-2 23 0-16,-4 9 0 15,-2 2 0-15,2 6 0 16,4-1 0-16,7-1-1 15,6-11 0-15,15-15-2 16,11-17 0-16,17-16-1 16,8-17-3-16,15-11-1 15,-2-23-4-15,15 3-18 16,-19-25-8-16,4 3 0 0,-14-10-1 15,-7 7 2-15,-16 5 30 16,-13 18 9-16,-6 24 5 16,-21 5 21-16,2 42 7 15,-14 19 3-15,-1 34 3 16,-17 20 0-16,5 30-29 15,-7 4-7-15,2 10-1 16,2 4-2-16,4-2-1 16,9-12-3-16,5-17-2 15,20-6-24-15,-7-32-9 16,15-13-3-16,-5-29 1 15,8-11-2-15</inkml:trace>
  <inkml:trace contextRef="#ctx0" brushRef="#br0" timeOffset="46677.6695">13757 5858 93 0,'-17'7'41'16,"14"17"0"-16,4-8 0 15,21 5-23-15,13-11-15 16,18 1-2-16,16-7 1 16,8-2-1-16,4-6 0 15,2-1 0-15,-3-1-1 16,-7-4 0-16,-7 2-1 15,-14 0 1-15,-13 1-1 16,-11 4 1-16,-14 2 1 0,-14 1-1 16,-11 15 1-16,-13 2 0 15,-12 6 2-15,-4 6-2 16,-2 3 2-16,0 4-2 15,9-2 0-15,9 0 1 16,16-6-2-16,20-5 0 16,17-5 0-16,15-6 0 15,9-5 0-15,4-1 0 16,0 1 0-16,-4 1 0 15,-8 3 0-15,-12 2 0 16,-16 5 0-16,-15 3 0 16,-12 3 0-16,-14 4 0 15,-12-1-4-15,-9 1 1 16,3 7-7-16,-15-18-5 15,18 13-11-15,-16-20-15 0,22-2 0 16,5-12-2-16,27-7 2 16</inkml:trace>
  <inkml:trace contextRef="#ctx0" brushRef="#br0" timeOffset="47617.7233">18520 5181 59 0,'-17'-22'38'16,"-6"11"-1"-1,-19-3 2-15,-1 18-17 0,-16-1-16 16,0 14 0-16,-7 5-1 15,0 15 0-15,3 2-2 16,8 7 0-16,8 4-1 16,15-1 0-16,13 0-2 15,21-4 0-15,14-5-2 16,19-5-1-16,19-2-4 15,4-17-20-15,22 6-12 16,-4-15 0-16,11 1-2 16,-9-15 2-16</inkml:trace>
  <inkml:trace contextRef="#ctx0" brushRef="#br0" timeOffset="48430.7698">18813 5411 93 0,'-17'2'39'15,"-15"0"2"-15,4 22-3 16,-10 1-32-16,4 3-3 15,6 7-1-15,4 0 1 16,10 0-2-16,7 2 0 16,10-9 0-16,12-5 0 15,11-13-1-15,11-7 0 16,6-9 0-16,6-9-1 15,-2-6 0-15,1-10 1 16,-7-1-1-16,-7-9 0 16,-10 5 0-16,-10-3 1 15,-13 5 0-15,-8 3-1 0,-9 5 2 16,-6 8-1-16,-2 6 0 15,2 4 0-15,2 9 1 16,11 5-1-16,9-6 0 16,9 15 0-16,16-7 0 15,10-1 1-15,8-2-1 16,7-2 0-16,2-2 1 15,1-1 0-15,-3-1-1 16,-9 1 1-16,-9 0 0 16,-6 1-1-16,-12 2 1 15,-14-3 0-15,5 14 0 16,-15-1-1-16,-5 7 1 15,-5 4-1-15,-2 9 0 16,-3 0 1-16,4 3-1 0,1 4 0 16,6-8 0-16,6 1 0 15,12-15 0-15,5-8 1 16,14-12-1-16,7-9 1 15,7-11-1-15,6-12 1 16,0-3-1-16,3-5 1 16,-6 3-1-16,-2 0 1 15,-7 8-1-15,-7 6 0 16,-4 9 0-16,-8 11-1 15,-12 5 1-15,9 28 0 16,-9 3 0-16,1 5-1 16,1 6 1-16,4 5 0 15,5 1 0-15,6-8 2 16,9-5-2-16,6-12 3 15,7-13-2-15,4-12 0 0,1-15 0 16,-1-12 0-16,-5-11 0 16,-6-7-2-16,-12-7 2 15,-6-3-2-15,-6 0 2 16,-5 6-2-16,-8 5 0 15,-3 8-2-15,3 14-5 16,-6-1-6-16,11 25-5 16,-14-14-7-16,21 25-16 15,-7-11 0-15,11 26-1 16,3-10 2-16</inkml:trace>
  <inkml:trace contextRef="#ctx0" brushRef="#br0" timeOffset="70776.0481">18123 6092 73 0,'13'-14'35'16,"-2"-3"0"-16,3 11-8 16,-12-12-13-16,11 9-9 15,-13 9 0-15,11 1-1 16,-16 14-2-16,0 11 1 15,-5 10-1-15,-3 9 0 16,-1 7-2-16,2 4 1 16,-2 2-1-16,1 1 0 15,5-3-1-15,3-8 0 16,5-1-6-16,-2-20-11 15,9 3-19-15,-1-13 4 16,6-7-4-16,-12-10 1 16</inkml:trace>
  <inkml:trace contextRef="#ctx0" brushRef="#br0" timeOffset="71007.0614">17919 6049 97 0,'-32'-13'38'16,"10"13"2"-16,-2 0-1 15,24 0-35-15,-11 9-1 16,25-7-1-16,15-2 0 16,15-5-1-16,14 0 0 15,12-3-2-15,10-3 0 16,5-3-3-16,2 8-2 15,-13-9-23-15,3 15-10 0,-21 0 1 16,-14 12-2-16</inkml:trace>
  <inkml:trace contextRef="#ctx0" brushRef="#br0" timeOffset="71421.0851">18509 6322 96 0,'0'0'37'0,"23"3"2"16,-23-3-3-16,14 9-31 16,-14-9-2-16,11 27 1 15,-11-5-2-15,-2 3 0 0,-7 4-2 16,-1 5 0-16,0-1 1 15,1-3 1-15,-3-1-1 16,8-6 1-16,0-8-3 16,4-15 1-16,14 5 0 15,0-17 1-15,3-7-1 16,3-5-2-16,0-8 2 15,-3-1-1-15,0-3 2 16,-2 0 0-16,-5 6 0 16,-1 6-1-16,-4 4 1 15,-1 4 0-15,-4 16-1 16,6-14 0-16,-6 14-2 15,19 3-1-15,-1 7-5 16,-3-14-15-16,18 15-16 16,-1-11 1-16,7 4-2 0,0-5 2 15</inkml:trace>
  <inkml:trace contextRef="#ctx0" brushRef="#br0" timeOffset="71641.0974">19152 6260 105 0,'-18'6'38'0,"8"13"1"15,-11-3-2-15,2 10-33 16,-3 4-2-16,6 4 1 16,-2 0-2-16,4 4 0 15,6-3-2-15,5-5 0 0,9-4-4 16,-6-26-7-1,28 19-24-15,-10-25-3 0,10-3 1 16,-8-15-1-16</inkml:trace>
  <inkml:trace contextRef="#ctx0" brushRef="#br0" timeOffset="71782.1057">19135 6071 96 0,'-12'-33'37'16,"7"13"0"-16,0 6-1 15,5 14-32-15,13 3-7 16,-13-3-20-16,35 7-14 15,-7 0 1-15,9 6-2 16,1-2 1-16</inkml:trace>
  <inkml:trace contextRef="#ctx0" brushRef="#br0" timeOffset="72030.1199">19681 6233 101 0,'-32'2'39'0,"1"11"1"16,-9-9-1-16,-1 9-33 15,4 1-2-15,6 5 0 16,3 5-1-16,5 2-1 16,6 2 0-16,7 2-1 15,9-1-1-15,11-3-1 16,9-3-2-16,10-10-1 15,16 0-6-15,-3-17-28 0,22 3-1 16,-6-16 0-16,7 3-1 16</inkml:trace>
  <inkml:trace contextRef="#ctx0" brushRef="#br0" timeOffset="72405.1413">19873 6340 92 0,'-19'17'38'0,"-2"-4"-1"16,11 3 1-16,6-3-29 15,4-13-6-15,29 11-1 16,3-8 1-16,8-8-1 16,6 0 0-16,1-5 0 15,1-3-1-15,-5-2 1 0,-5-2-1 16,-9-4 0-16,-12 1-1 15,-9-1 0-15,-10 1 1 16,-9 1-1-16,-9 6 0 16,-10 6 1-16,-4 6 0 15,-6 8-1-15,0 9 1 16,3 7 0-16,1 6 0 15,8 3 0-15,9 2 0 16,14-1-1-16,12-3-1 16,17-5-1-16,12-9-1 15,16-2-2-15,3-11-3 16,18 0-5-16,-14-14-24 15,17 1-1-15,-12-12 0 16,-1 5 0-16</inkml:trace>
  <inkml:trace contextRef="#ctx0" brushRef="#br0" timeOffset="72736.1603">20583 6297 76 0,'0'0'38'0,"-4"-16"-1"15,4 16 1-15,-22 7-16 16,12 13-14-16,-9 0-3 16,5 10-2-16,-3 3 0 15,3 4-1-15,-1 0 0 16,2-1 1-16,2-4-2 15,4-7 2-15,5-4-2 16,2-7 1-16,0-14-1 16,11-6 0-16,-1-13-1 15,6-5-1-15,0-8 2 16,5-7-3-16,1-6 3 15,0-1-3-15,1-2 3 0,-1 8-2 16,-1 3 1-16,1 8 0 16,-3 6 0-16,1 10-1 15,-1 10 0-15,0 4-2 16,4 12-2-16,-5-3-4 15,16 17-13-15,-10-13-16 16,16 10 0-16,-5-12 0 16,5 6 0-16</inkml:trace>
  <inkml:trace contextRef="#ctx0" brushRef="#br0" timeOffset="73113.1818">21122 6315 81 0,'0'0'39'16,"-25"-21"-1"-16,7 15 2 15,-13-8-14-15,4 12-19 0,-5 2-2 16,3 9-1-16,-4 4-1 15,3 9 0-15,3 2 0 16,5 5-1-16,5 2-1 16,8 1 0-16,8-4-1 15,8-3 2-15,9-9-2 16,6-3 0-16,9-12 0 15,6-6 0-15,5-10 0 16,2-11 0-16,-1 0 0 16,0-8 0-16,-5 3 0 15,-5-1 0-15,-6 8 0 16,-8 4-2-16,-9 8 2 15,-10 12 0-15,0 0-1 0,-4 23 1 16,-6-3 0-16,1 3-1 16,7 4-1-16,-1-4 0 15,13-3-2-15,5-10-3 16,22 0-10-16,-5-24-15 15,27 0-8-15,-2-18 2 16,14-2-1-16</inkml:trace>
  <inkml:trace contextRef="#ctx0" brushRef="#br0" timeOffset="73322.1937">21948 5789 112 0,'-29'10'41'0,"4"26"0"15,-17 5 1-15,-1 18-38 16,5 12 1-16,1 2-1 0,5 4-1 15,2 0-2-15,7-1-3 16,3-8 1-16,11-6-3 16,-2-16-4-16,15-1-16 15,-6-23-15-15,8-7 0 16,-6-15-2-16,12-18 1 15</inkml:trace>
  <inkml:trace contextRef="#ctx0" brushRef="#br0" timeOffset="74373.2539">21585 6120 118 0,'-4'12'40'0,"4"-12"1"16,15 28-2-16,10-16-37 0,17-1 0 15,9 1-1-15,9-4 0 16,3-4-1-16,1 0 0 15,-4-3 0-15,-6-2 0 16,-10-1 0-16,-11-3 0 16,-10-1 0-16,-12 0 1 15,-11 6 0-15,4-11 0 16,-4 11 0-16,-23-1 0 15,2 8 0-15,-6 6 0 16,-1 11 0-16,-1 2 0 16,2 6-1-16,7 3 2 15,7 1-2-15,10-4 0 16,12-2 0-16,12-7 0 15,10-10 0-15,11-8 0 0,6-9 0 16,1-11 0-16,2-7 0 16,-3-9 0-16,-4-5 0 15,-5-4 0-15,-8-3 0 16,-11 4-2-16,-7 4 2 15,-9 6-1-15,-4 9 1 16,-9 6 0-16,0 10 0 16,-5 8 0-16,1 6 0 15,4 5 0-15,4 2-1 16,8 2 1-16,4 1-1 15,10-5 0-15,4-3 1 16,7-4 0-16,3-3 0 16,2-4 0-16,1-2 0 0,-2-3 1 15,-5-2 0-15,-4 2 0 16,-8 1 0-16,-2 5 1 15,-13-2-2-15,-2 20 0 16,-7 0 0-16,-5 7 0 16,-5 4 0-16,2 7 0 15,-3 2 0-15,0-2 0 16,6 0 0-16,4-6 0 15,1-7 0-15,4-7 0 16,5-7 0-16,0-11 0 16,14-13 0-16,-5-5 0 15,4-10 0-15,3-7 0 16,3-8 0-16,4-6 0 15,2-4 0-15,3 1 0 0,2 4 0 16,4 4 0-16,-1 8 0 16,2 7 0-16,1 13 0 15,0 8 0-15,0 12 0 16,-1 5 0-16,-4 8 0 15,-1 4 0-15,-4 3 0 16,-8 5 0-16,-6-1 0 16,-12 2 0-16,-11 2 0 15,-10-3 0-15,-6-2 0 16,-7 0 0-16,-5-5 0 15,-3-1 0-15,-1-5 0 16,4-2 0-16,6-6 0 16,4 1 0-16,6-6 0 15,7 0 0-15,6-1 0 16,10-2 0-16,-10 10 0 0,8 1 0 15,-3 6 0-15,-7 3 0 16,-5 12 0-16,-5 7 0 16,-7 7 0-16,-1 3 0 15,-1-1 0-15,1-2 0 16,8 1-2-16,4-14-11 15,29 3-10-15,-11-36-10 16,46 10-9-16,-2-25 1 16,16-7-1-16</inkml:trace>
  <inkml:trace contextRef="#ctx0" brushRef="#br0" timeOffset="74747.2753">23442 6031 121 0,'-31'3'42'15,"-1"17"0"-15,-17-2 0 16,5 9-39-16,-7 4-1 16,8 1 1-16,1 3-3 15,8-2 0-15,11-1 0 16,14-6 0-16,15-1 0 15,13-3 0-15,10-4 0 16,9-2 0-16,6-2 0 16,2-3 0-16,-2 1 0 15,-2-1 0-15,-10 1 0 16,-8 4 0-16,-13 1 0 15,-9 4 0-15,-13 0 0 0,-9 3 0 16,-8 1 0-16,-3 0 0 16,-4 1 0-16,-2-5 0 15,13 8-7-15,-6-19-15 16,30 12-12-16,0-22-9 15,9 16 0-15,9-17-1 16</inkml:trace>
  <inkml:trace contextRef="#ctx0" brushRef="#br0" timeOffset="74898.2839">23678 6625 133 0,'9'-11'44'0,"-9"11"-1"16,2-17-8-16,-2 17-35 15,-6-17 0-15,3 4 0 16,3 13-19-16,-11-13-21 0,11 13-3 15,-19-15-2-15,5 4 1 16</inkml:trace>
  <inkml:trace contextRef="#ctx0" brushRef="#br1" timeOffset="92372.2834">11411 7723 68 0,'7'-17'36'16,"-7"17"-3"-16,0 0 2 16,0 0-29-16,-12 26-1 15,0-2-3-15,2 11-1 16,-1 6 0-16,2 15-1 15,-2 2 1-15,3 8-1 0,-2 2 0 16,2 0 1-16,-2-7 0 16,6-5 0-16,-2-13 0 15,1-14 0-15,5-16 1 16,0-13-1-16,11-25 0 15,3-16 0-15,-1-11 0 16,8-11 1-16,-1-12-1 16,3-9 0-16,-2-4 0 15,-2 4 0-15,-3 4 0 16,0 12 0-16,-2 11 0 15,-4 12-1-15,-2 16 1 16,-2 19-1-16,-6 10 0 16,14 32 1-16,-8 6-1 15,1 10 1-15,3 5 0 16,5 3 0-16,9-4-1 0,7-7 1 15,9-15 0-15,9-17 1 16,11-18-1-16,7-14 0 16,6-19 0-16,4-8 1 15,-2-9-1-15,-3-2-1 16,-14 4 1-16,-7 10 0 15,-14 9-1-15,-15 17 0 16,-22 17 1-16,0 33-1 16,-21 15 0-16,-9 16 0 15,-4 15 0-15,0 11-1 16,2 6-1-16,7-3 0 15,14-5-2-15,14-16-2 16,22 0-17-16,4-28-17 16,19-13 1-16,0-19-1 0,9-9 1 15</inkml:trace>
  <inkml:trace contextRef="#ctx0" brushRef="#br1" timeOffset="92748.3049">12507 8141 75 0,'-2'19'38'16,"13"0"-2"-16,8-14 2 16,17 0-34-16,8-12 0 15,15-6 0-15,5-10-1 16,5-1 0-16,-6-4 0 15,-6 0 0-15,-9-3-1 0,-13 3 1 16,-19 1-2-16,-18 9 0 16,-19 2 0-16,-13 8 0 15,-12 6 0-15,-7 9 0 16,-7 8 1-16,3 10-1 15,0 6 0-15,10 5-1 16,10 2 0-16,17-2 0 16,14-1 0-16,16-8-3 15,18-3 0-15,16-13-3 16,21 0-3-16,1-16-11 15,21 6-20-15,-8-12 2 16,10 1-2-16,-10-10 2 16</inkml:trace>
  <inkml:trace contextRef="#ctx0" brushRef="#br1" timeOffset="93094.3247">13378 7966 79 0,'-22'-20'39'16,"4"12"-1"-16,-15 4 0 16,4 16-29-16,-10 3-2 15,2 18-2-15,-3 4-1 16,6 6-1-16,3 2 0 15,9 3-2-15,11-7 1 16,12-5-1-16,14-12 0 16,16-15-2-16,13-13 2 15,10-12-1-15,6-12-1 16,4-10 2-16,-2-4-1 15,-4 0 1-15,-9-1-1 16,-12 8 1-16,-11 8-1 0,-12 8 0 16,-14 19 0-16,0 0 0 15,-22 33 0-15,3-3-1 16,-1 6 1-16,4 2-1 15,4 1 1-15,12-8-3 16,16-8 1-16,14-21-4 16,25-8-7-16,3-29-18 15,25-9-9-15,2-19 0 16,7-7 0-16</inkml:trace>
  <inkml:trace contextRef="#ctx0" brushRef="#br1" timeOffset="93267.3346">14256 7442 99 0,'-32'58'40'15,"6"22"1"-15,-7 2-3 16,18 6-34-16,-2 5-2 16,7-3-3-16,6-6-1 15,2-14-6-15,16 2-24 16,-13-22-8-16,7-7 1 15,-8-17-3-15</inkml:trace>
  <inkml:trace contextRef="#ctx0" brushRef="#br1" timeOffset="93446.3447">13965 7776 111 0,'28'-11'43'0,"5"2"1"0,20 14-1 15,21-13-39-15,6 0-3 16,12-3-3-16,7-12-10 15,15 12-22-15,-12-11-9 16,2 2-1-16,-10-6-2 16</inkml:trace>
  <inkml:trace contextRef="#ctx0" brushRef="#br1" timeOffset="97418.572">18531 7497 74 0,'9'-23'35'16,"-14"-1"0"-16,-9 12-1 15,-16-2-27-15,-7 16 0 16,-23 3 1-16,-5 16 0 16,-18 7-2-16,-1 17 0 15,-3 10 0-15,9 7-2 16,6 7 0-16,16 0-2 15,23 3-1-15,21-2 1 16,22-8-2-16,25-9-1 16,23-8-2-16,13-11 0 15,17-4-2-15,7-11-1 16,7-1-2-16,-4-21-8 0,4 3-22 15,-16-8 1 1,-5-1-2-16,-20-10 2 0</inkml:trace>
  <inkml:trace contextRef="#ctx0" brushRef="#br1" timeOffset="97786.5931">18802 7984 77 0,'-22'-10'40'0,"-10"-3"-2"16,5 11 2-16,-7-1-17 16,5 9-18-16,-3 6-1 15,-1 12 1-15,3 4-2 16,2 4-2-16,2 4 2 15,6 0-2-15,7-1 0 16,12-3 0-16,10-6 0 16,13-11-2-16,7-7 1 15,10-7 0-15,7-9-1 0,3-7 1 16,2-8-1-16,-1-8 1 15,-4-1 0-15,-6-5 0 16,-5 3-1-16,-10 3 2 16,-6 6-1-16,-6 3 0 15,-9 8 0-15,-4 14 1 16,0 0-1-16,-12 20 1 15,7 2-2-15,4 2-1 16,3 5 0-16,6-4-2 16,14 2-2-16,1-14-5 15,25 4-10-15,-8-29-20 16,20-4 3-16,-5-14-1 15,11-8 2-15</inkml:trace>
  <inkml:trace contextRef="#ctx0" brushRef="#br1" timeOffset="97974.6038">19565 7470 90 0,'-11'-3'37'0,"-11"20"0"16,1 28 1-16,-16 10-28 16,11 19-4-16,-6 8-3 15,5 7 0-15,5 2-2 16,4-5-3-16,8-6-2 15,2-22-12-15,12-4-23 16,-3-20 0-16,12-13 0 16,-13-21-1-16</inkml:trace>
  <inkml:trace contextRef="#ctx0" brushRef="#br1" timeOffset="98126.6124">19252 7825 106 0,'-11'-11'39'15,"11"11"0"-15,0 0-1 16,21 5-36-16,9 0-7 15,27 9-24-15,3-8-10 16,16 6 2-16,1-5-3 16</inkml:trace>
  <inkml:trace contextRef="#ctx0" brushRef="#br1" timeOffset="98275.621">19953 8248 101 0,'-38'45'39'0,"8"-2"-1"0,0-5-6 16,8-17-66-16,10 1-4 15,12-22-1-15,-1 11-1 16</inkml:trace>
  <inkml:trace contextRef="#ctx0" brushRef="#br1" timeOffset="98883.6558">20808 7343 71 0,'12'-17'38'16,"-2"7"-2"-16,-9-1 2 16,-1 11-20-16,0 0-13 15,-2 15 0-15,-7 7-1 16,1 16 0-16,-12 11-1 15,3 12 0-15,-4 7-2 16,-1 4 1-16,2 2-2 0,3-5 0 16,5-4-3-16,4-17-3 15,18 0-20-15,-4-29-14 16,13-10 2-16,-1-17-2 15,5-9 2-15</inkml:trace>
  <inkml:trace contextRef="#ctx0" brushRef="#br1" timeOffset="99093.6678">20642 7346 108 0,'-40'-30'41'0,"12"19"1"16,4-5-1-16,24 16-35 15,4-11-3-15,29 4 0 16,20-5-1-16,14 2-1 0,20 4-3 15,4-2-1-15,8 14-4 16,-10-14-21-16,5 24-13 16,-21-2 0-16,-3 12-1 15,-23-1 1-15</inkml:trace>
  <inkml:trace contextRef="#ctx0" brushRef="#br1" timeOffset="99409.6859">21325 7890 115 0,'-23'2'42'0,"23"-2"1"16,-24-14-4-16,27 2-40 16,-3 12-4-16,3-30-31 15,17 17-4-15,3-4-1 16,11 5-1-16</inkml:trace>
  <inkml:trace contextRef="#ctx0" brushRef="#br1" timeOffset="100078.7242">21942 7551 108 0,'-6'-12'40'0,"-5"0"1"15,11 12-5-15,-15 8-33 16,8 6 0-16,-1 6 0 16,1 13-1-16,-1 5-1 15,0 9 0-15,-2 2 0 0,3 3-1 16,-1-4 0-16,2-2 1 15,-1-10-1-15,3-7 0 16,2-11 1-16,2-18-1 16,0 0 0-16,9-15 0 15,1-13 0-15,4-12 0 16,5-8-1-16,0-15 1 15,2-6 0-15,4-8-1 16,2-4 2-16,-1 0-1 16,4 5 1-16,-3 9-1 15,2 12 1-15,3 11 0 16,-4 16 0-16,3 13 0 15,-1 16 0-15,-3 12-1 16,2 6 1-16,-1 1-2 0,-2 7 0 16,-3 1-1-16,-4 2 1 15,-7-2 0-15,-10 4-1 16,-9-7 0-16,-13 0 1 15,-10 1 0-15,-9-2 1 16,-11-1 0-16,-3-1 1 16,-3-3 0-16,6 1 0 15,5 1 0-15,13-2 0 16,10 1 0-16,16 1 0 15,15 0 0-15,14 2-1 16,14-3 1-16,7 5 0 16,5-1-1-16,0 0 0 15,-2-1 0-15,-4 4-3 16,-9-7 0-16,-7 9-6 0,-15-17-16 15,8 11-16-15,-13-13 1 16,6 3-2-16,-13-13 1 16</inkml:trace>
  <inkml:trace contextRef="#ctx0" brushRef="#br1" timeOffset="100431.7444">22517 7719 108 0,'0'0'40'16,"0"0"0"-16,6 14-4 15,17-9-33-15,10-1-1 16,9 0-1-16,6-3 1 16,-3-5-1-16,1-3-1 15,-5-5 1-15,-8-4-1 0,-11-4 0 16,-13-3 0-16,-10-2 0 15,-8 0 1-15,-7 0 0 16,-7 7 0-16,-9 7 0 16,-2 10 0-16,-5 11 1 15,-3 13 0-15,3 13-1 16,3 5 1-16,10 7-1 15,8 2 0-15,18-2-2 16,14-6-1-16,20-7-2 16,16-13-3-16,24 6-14 15,-5-26-17-15,23-1-3 16,-3-14 0-16,8-6 0 15</inkml:trace>
  <inkml:trace contextRef="#ctx0" brushRef="#br1" timeOffset="100629.7557">23504 7604 104 0,'-32'19'42'15,"-17"9"0"-15,-7 16-1 16,-12 6-31-16,2 7-6 16,2 3-3-16,7-3-1 15,10-1-1-15,8-9-3 16,17-3-4-16,3-23-17 15,21 2-17-15,-2-23 1 16,12-2 0-16,-3-24 0 16</inkml:trace>
  <inkml:trace contextRef="#ctx0" brushRef="#br1" timeOffset="100791.765">23084 7667 121 0,'0'0'43'16,"13"4"0"-16,-13-4-2 15,28 30-38-15,0-5-2 16,13-2-2-16,10 6-3 15,3-11-7-15,19 16-19 16,-12-15-12-16,10 7 0 16,-9-10-2-16,9 2 2 15</inkml:trace>
  <inkml:trace contextRef="#ctx0" brushRef="#br1" timeOffset="100934.7731">24018 8093 108 0,'-45'51'41'0,"-8"6"0"16,-12-4-5-16,2-2-58 15,13 4-18-15,2-11-1 16,14-1-2-16,2-14 1 16</inkml:trace>
  <inkml:trace contextRef="#ctx0" brushRef="#br2" timeOffset="187751.7388">11213 9005 49 0,'9'-17'34'15,"-4"3"1"-15,-5 14-2 16,-6-11-14-16,6 11-13 15,-14 25-1-15,5 1 1 0,-5 1-2 16,3 10-1-16,-5 2-1 16,6 5-1-16,-3-3 0 15,5-1 0-15,1-5-1 16,6-6 0-16,1-7 0 15,1-11 0-15,-1-11 0 16,9-12 0-16,0-11 0 16,0-9 0-16,-3-9 1 15,-2-4 0-15,1-7-1 16,-3 0 0-16,-1-2 1 15,1 8 0-15,-2 3-2 16,0 10 2-16,0 6-2 16,0 15 2-16,0 12 0 15,0 0 0-15,13 19 0 0,-8 2 0 16,4 3 1-16,8 1-1 15,0-1 1-15,11-6-1 16,9-10 0-16,9-6-1 16,9-9 1-16,4-6 0 15,1-13-2-15,0 0 1 16,-7-2 0-16,-5 3 1 15,-12 4-2-15,-16 14 1 16,-20 7 1-16,0 23-1 16,-20 11 2-16,-6 10-2 15,-4 7 2-15,0 8-3 16,5 2 2-16,7-5-2 15,11-5-3-15,11-11-1 16,19-3-7-16,6-21-26 0,16-1 1 16,-2-18-3-16,9 0 3 15</inkml:trace>
  <inkml:trace contextRef="#ctx0" brushRef="#br2" timeOffset="188095.7585">11899 9177 91 0,'-11'7'37'15,"11"-7"0"-15,19-4-4 16,10 4-29-16,8-3-1 16,15 0 0-16,3-1 0 15,5 0-2-15,-2-4 1 16,-5 5-2-16,-8-5 1 15,-11 2 0-15,-17-1-1 0,-17 7-1 16,-11-11 1-16,-14 4-1 16,-7 1 1-16,-9-1-1 15,-5 6 0-15,-2 2 0 16,2 5 1-16,4 5 0 15,8 8 0-15,8 7 0 16,9 4 0-16,12 4 0 16,17 0-3-16,6-6-2 15,22 4-24-15,2-16-8 16,14-1 0-16,-1-16-2 15</inkml:trace>
  <inkml:trace contextRef="#ctx0" brushRef="#br2" timeOffset="188462.7795">12593 9098 86 0,'-25'8'38'0,"-9"3"1"16,2 12 0-16,-6-1-33 15,8 5-1-15,2-1-1 16,13 4-1-16,6-4-1 15,8 0 0-15,12-8-1 16,12-6 0-16,10-9-1 16,6-9 0-16,5-9 0 15,1-7 0-15,3-5 0 16,-5-3 0-16,-4-1 0 15,-9-2-1-15,-8 7 1 16,-8 2 0-16,-6 7 0 0,-8 17 0 16,0 0 0-16,-14 0 0 15,4 18 0-15,-2 6 0 16,4 5-1-16,4 3 1 15,5-1-2-15,9-8 0 16,17-5-3-16,7-20-4 16,22-4-29-16,1-24 0 15,14-4 0-15,-4-18-1 16</inkml:trace>
  <inkml:trace contextRef="#ctx0" brushRef="#br2" timeOffset="188645.7899">13378 8729 72 0,'0'0'38'16,"-30"26"1"-16,10 15 0 0,-12 12-25 15,5 13-9-15,-1 7-1 16,5 4-2-16,6 2-1 16,5-7-6-16,17-3-21 15,-3-22-13-15,14-10 2 16,1-23-3-16,4-12 2 15</inkml:trace>
  <inkml:trace contextRef="#ctx0" brushRef="#br2" timeOffset="188795.7985">13224 8970 106 0,'-6'-16'40'0,"-6"1"1"16,12 15-2-16,9 0-36 0,9 1-2 16,11 4-4-16,5-7-5 15,24 11-30-15,2-13-1 16,22 7-1-16,3-7-1 15</inkml:trace>
  <inkml:trace contextRef="#ctx0" brushRef="#br2" timeOffset="189388.8323">14447 9294 66 0,'-24'4'37'15,"4"-4"0"-15,-13-15 1 16,6 7-24-16,-17-20-5 15,6 2-3-15,-6-14-2 16,7-5-2-16,0-10 0 16,7-7-1-16,5-3-3 15,8-5 2-15,11-3-2 0,7 3 2 16,8 2-1-16,10 8 1 15,4 10-1-15,5 8 1 16,0 12 1-16,1 12-1 16,-5 14 1-16,-1 14-1 15,-9 15 1-15,-9 11-1 16,-8 13 1-16,-12 12 0 15,-7 6 0-15,-9 8 0 16,-7 4 0-16,-4 2 0 16,-2-3 1-16,2-4-1 15,8-8-1-15,8-11 0 16,15-13 1-16,16-17 0 15,23-23-1-15,24-17-1 16,32-12-3-16,3-23-32 0,26 2-2 16,-4-13 0-16,1 6-3 15</inkml:trace>
  <inkml:trace contextRef="#ctx0" brushRef="#br2" timeOffset="190168.877">11175 9804 96 0,'2'-17'36'16,"-2"17"0"-16,8-15-5 15,-8 15-29-15,8 24 1 16,-6 5-1-16,-4 10 1 16,1 12 0-16,-7 6-1 15,3 3 1-15,-4 3-2 16,3-6 0-16,-1-9 0 15,6-7 0-15,1-14 0 16,5-11 1-16,-5-16-1 16,10-5 0-16,-2-13 0 15,-2-9 0-15,-2-9 0 16,-2-5 0-16,3-10-1 15,-4-8 0-15,2-3 1 0,1-2-2 16,5 1 2-16,1 4-2 16,8 4 1-16,4 6-2 15,8 10 1-15,4 11 0 16,3 11 0-16,1 13 0 15,-6 8 1-15,-3 9 0 16,-6 9 0-16,-12 9 1 16,-13 8 0-16,-15 5-1 15,-8 6 1-15,-9-4 0 16,-5-1-2-16,-2-5-1 15,4-6-1-15,5-17-2 16,17-2-13-16,5-31-20 16,24-8 0-16,7-20-2 15,22-6 1-15</inkml:trace>
  <inkml:trace contextRef="#ctx0" brushRef="#br2" timeOffset="190365.8883">11803 9489 90 0,'-11'22'39'16,"-1"13"2"-16,-13 1-3 15,2 10-33-15,-1 9-2 16,-1 8-1-16,3 7 0 16,4 2-1-16,4 3-5 15,1-10-7-15,19 4-27 16,0-17-2-16,13-8 2 15,8-19-3-15</inkml:trace>
  <inkml:trace contextRef="#ctx0" brushRef="#br2" timeOffset="190766.9112">12120 9899 85 0,'-15'-3'38'16,"-14"0"0"-16,1 12 1 15,-10 3-30-15,6 10-4 16,-4 2-1-16,4 8 0 15,2 1-1-15,7 3 0 16,6 0-1-16,6-1-1 16,9-7 1-16,9-6-1 15,9-9 0-15,12-8-1 16,3-10 1-16,9-9-1 15,1-8 0-15,2-8 0 0,0-5 0 16,-5-4-1-16,-4 5 1 16,-10-2-1-16,-6 10 1 15,-7 3-1-15,-5 10 1 16,-6 13-1-16,-9 10 1 15,-3 11-1-15,1 5 1 16,-2 8-1-16,2 2-1 16,3-1-1-16,12 2-2 15,-2-14-2-15,21 7-11 16,-4-23-21-16,15 1 1 15,-1-16-1-15,7 0 2 16</inkml:trace>
  <inkml:trace contextRef="#ctx0" brushRef="#br2" timeOffset="191133.9322">12516 9985 78 0,'-1'-11'37'0,"1"11"0"16,0 0 1-16,-6 12-27 16,-5 0-4-16,4 13-2 15,-5 1-2-15,3 7 0 16,-2-1 0-16,6 1-1 15,-3-6 0-15,4 0-1 16,4-11 1-16,0-16 0 16,17 3-1-16,1-15 0 15,2-11 1-15,4-9-1 16,4-3 0-16,-2-2-1 15,1-1 1-15,-6 4-1 0,-1 7 0 16,-8 7 0-16,-12 20 0 16,14-10-1-16,-14 10 1 15,2 23 0-15,-2-1 0 16,2 1 0-16,0 2 0 15,6-1 0-15,4-1-1 16,5-7-1-16,7-2-1 16,2-8-3-16,11 3-8 15,-9-20-23-15,17 3-2 16,-9-19-1-16,7 0 0 15</inkml:trace>
  <inkml:trace contextRef="#ctx0" brushRef="#br2" timeOffset="191325.9432">13222 9610 78 0,'-13'48'39'16,"-10"5"-2"-16,5 14 2 15,-2-7-32-15,7 9-3 16,4-4-3-16,3-3-1 15,7-4-6-15,-1-18-30 16,12-6 0-16,-3-15-1 16,2-12-1-16</inkml:trace>
  <inkml:trace contextRef="#ctx0" brushRef="#br2" timeOffset="191762.9682">13107 9778 95 0,'0'0'38'0,"-15"-17"0"16,15 17 0-16,19 8-35 15,15-5-1-15,14-3-2 16,14 0 1-16,11-5-1 16,11-1 0-16,3-1 0 15,-4-2 0-15,-7 2 1 16,-14 2 0-16,-15 0 0 15,-15 1 2-15,-21 4-1 16,-11 0 1-16,-28 10-1 16,-2 1 1-16,-11 1 0 15,0 4-1-15,0 2 0 16,6 3-1-16,9-1-1 0,10-2 0 15,16-3 0-15,16-4 0 16,13-2 0-16,8-6-1 16,5 1 1-16,1-1 0 15,-4 1 0-15,-5 1 1 16,-9 9 0-16,-12 4-1 15,-11 3 1-15,-9 7 0 16,-5 3-1-16,-8 2 0 16,-1 1-2-16,0-5-1 15,8 4-7-15,-9-14-28 16,21-1-2-16,1-18-1 15,14 8-2-15</inkml:trace>
  <inkml:trace contextRef="#ctx0" brushRef="#br2" timeOffset="191918.9771">14234 10203 99 0,'-31'36'37'15,"-4"-5"-19"-15,3 1-19 16,5-16-30-16,9 7-11 15,0-10 1-15</inkml:trace>
  <inkml:trace contextRef="#ctx0" brushRef="#br2" timeOffset="198441.3499">18128 8797 80 0,'0'0'35'15,"0"0"-1"-15,-4 29 0 16,-14 1-29-16,5 12 0 16,-6 5-1-16,11 12 0 15,-3 2 0-15,6 3 0 16,0 0-1-16,10-4-1 0,0-5 0 15,4-8-1-15,1-8 0 16,0-11 0-16,-3-11-1 16,-7-17 1-16,13-5 0 15,-7-14 0-15,-5-13 0 16,4-7 0-16,-2-11 0 15,0-7-1-15,0-6 1 16,7-3-1-16,0-1 0 16,4 4 0-16,2 5-1 15,4 7 1-15,4 7-1 16,3 11 1-16,3 8-1 15,-1 9 1-15,0 10-1 16,-1 8 1-16,-6 6 1 0,-2 8 0 16,-7 6 0-16,-7 4-1 15,-8 8 1-15,-11 5-2 16,-11 7 2-16,-11 4-3 15,-8 2-1-15,-7-6-1 16,4 6-4-16,-9-19-23 16,17 4-6-16,5-15 0 15,23-5-1-15</inkml:trace>
  <inkml:trace contextRef="#ctx0" brushRef="#br2" timeOffset="198637.3613">18541 9075 92 0,'14'16'36'0,"-14"11"0"15,-8 12 2-15,-16 4-34 16,6 3 0-16,-3-1-2 16,4-2 1-16,1-8-3 15,4-6-1-15,15-8-7 16,-3-21-27-16,24-12-1 15,0-19-1-15,9-2-1 16</inkml:trace>
  <inkml:trace contextRef="#ctx0" brushRef="#br2" timeOffset="198765.3687">18565 8837 96 0,'-29'-10'33'0,"9"11"-4"16,-1 9-24-16,24 4-38 0,7-1-1 15,14 6-2-15</inkml:trace>
  <inkml:trace contextRef="#ctx0" brushRef="#br2" timeOffset="199269.3976">19127 9126 101 0,'-24'3'37'16,"-12"-7"2"-16,6 8-1 15,-7-4-34-15,3 9 1 16,2 1-2-16,5 11 1 15,4 3-2-15,9 5 0 16,6 0-1-16,13-2 0 0,10-6 0 16,7-4-1-16,8-7 1 15,6-13-1-15,3-12 0 16,-1-4 0-16,3-4 0 15,-2-6-1-15,-3 3 1 16,-7 3-1-16,-3 7 1 16,-7 8-1-16,-5 15-1 15,-6 13 1-15,-7 12 0 16,-10 14 0-16,-1 15 0 15,-9 11 1-15,-5 7 0 16,-3 7 1-16,-4-1-1 16,0-1 2-16,-1-10-1 15,4-8 2-15,-1-18-1 16,3-12 0-16,3-21 0 0,4-15 0 15,7-21-1-15,6-15 0 16,6-13 0-16,4-14-2 16,10-4 0-16,1-3-1 15,11 6-2-15,1 1-2 16,8 22-6-16,-8-3-27 15,17 16-1-15,-6 4 0 16,10 14 0-16</inkml:trace>
  <inkml:trace contextRef="#ctx0" brushRef="#br2" timeOffset="199411.4057">19631 9496 110 0,'-17'43'39'0,"-3"9"1"0,-12-8-4 15,6-4-38-15,9 6-33 16,-3-11-1-16,12-4-3 15,2-12-1-15</inkml:trace>
  <inkml:trace contextRef="#ctx0" brushRef="#br2" timeOffset="202471.5807">20141 8923 73 0,'3'-11'36'16,"-4"0"0"-16,1 11-1 16,0 0-19-16,0 0-14 15,-4 12 0-15,6 10 0 16,-3 10-1-16,1 12 1 15,-3 11-2-15,-1 8 0 16,-1 8-3-16,-4-7-5 16,10 4-26-16,-6-13-1 15,9-12 0-15,1-19-2 16</inkml:trace>
  <inkml:trace contextRef="#ctx0" brushRef="#br2" timeOffset="202655.5912">20203 9148 98 0,'-25'-4'36'15,"8"7"2"-15,-2-6-5 16,19 3-30-16,0 0-1 16,0 0-1-16,34 7-5 15,-2-20-12-15,18 1-20 16,2-9 0-16,9 0-1 15,-3-7 0-15</inkml:trace>
  <inkml:trace contextRef="#ctx0" brushRef="#br2" timeOffset="202839.6018">20653 8737 89 0,'-20'36'36'16,"-9"10"0"-16,3 14-2 15,0 9-31-15,1 6-3 16,5 5-2-16,1-11-11 15,17 3-22-15,2-16 1 16,16-5-2-16,7-18 1 16</inkml:trace>
  <inkml:trace contextRef="#ctx0" brushRef="#br2" timeOffset="203190.6218">20876 9050 96 0,'-23'17'37'0,"-8"5"1"15,4 15-2-15,4-5-32 16,5 10 0-16,4-5-1 16,11-2 0-16,7-7-1 15,11-2-1-15,9-15 0 16,12-10 0-16,6-12 0 15,5-9-1-15,2-6 0 16,-5-3 0-16,-2-5 1 16,-9 5-1-16,-9 2 0 15,-11 5 0-15,-8 9 0 16,-5 13 1-16,-17-2-1 0,1 12 0 15,-1 10 0-15,1 4-1 16,4 6 0-16,4-1-2 16,10 5-4-16,1-15-24 15,21 6-6-15,0-14-1 16,14-2-1-16</inkml:trace>
  <inkml:trace contextRef="#ctx0" brushRef="#br2" timeOffset="203673.6495">21402 9156 95 0,'-16'15'36'0,"-8"3"0"16,8 9 1-16,-2-2-33 15,7 8-1-15,0-5 0 16,7 1 0-16,2-8-1 15,6-5 0-15,-4-16-1 16,20 4 0-16,-4-19-1 16,5-6 0-16,0-9 1 15,-1-4-1-15,0-1 0 16,-3 0 0-16,-4 3 0 15,-5 5 1-15,-2 8-1 16,-6 6 0-16,0 13 0 16,0 0-1-16,-11 10 1 15,8 7 1-15,3 1-1 16,4 4 0-16,3 0 0 15,5-5 0-15,9-4 1 0,4-6-1 16,8-7 1-16,3-6-1 16,-1-6 0-16,3-5 1 15,-1 0-1-15,-7-2 1 16,-3 3-1-16,-7 4-1 15,-7 6 0-15,-13 6 0 16,0 0-1-16,0 0 0 16,2 24-2-16,-8-6 0 15,6 11-5-15,-9-10-16 16,13 11-12-16,1-7 0 15,8 1 0-15,2-12 1 16</inkml:trace>
  <inkml:trace contextRef="#ctx0" brushRef="#br2" timeOffset="204063.6718">22060 9099 97 0,'-24'7'38'0,"-10"3"1"16,4 14 0-16,-10-1-32 15,12 14-1-15,-2 0-2 16,9 3-1-16,6-2-1 16,9-1 0-16,12-7-2 15,7-8 1-15,10-12-1 16,7-12 0-16,7-12-1 15,2-10 0-15,2-10 0 0,-5-6 0 16,-3-3 0-16,-7-2 0 16,-7 5 0-16,-8 3 1 15,-5 7 0-15,-7 8 0 16,1 22 0-16,-16-8 0 15,2 17 1-15,1 10-1 16,2 6 0-16,2 4-1 16,6 7-3-16,2-6 0 15,11 6-4-15,-3-18-13 16,21 5-18-16,-2-14 1 15,10 3 0-15,-1-14 1 16</inkml:trace>
  <inkml:trace contextRef="#ctx0" brushRef="#br2" timeOffset="204378.6898">22411 9214 91 0,'0'0'37'0,"-27"15"-1"16,14 7 3-16,-9-5-32 16,10 11-1-16,-2-3-1 15,7 5-2-15,3-7 0 16,5-3 0-16,-1-20-1 15,21 9 0-15,-4-22-1 16,7-9 0-16,4-12 1 16,1-7-1-16,-1-3 0 15,0-3 0-15,-4 1 0 16,-2 4-1-16,-6 9 1 15,-5 11-1-15,-11 22 1 16,0 0-1-16,0 12 0 0,-6 16-1 16,0 11-1-16,0 2 0 15,11 4-4-15,1-8-4 16,24 2-27-16,-5-15-4 15,21-5 2-15,5-19-2 16</inkml:trace>
  <inkml:trace contextRef="#ctx0" brushRef="#br2" timeOffset="204522.698">23037 9304 119 0,'-21'47'41'16,"-10"-1"-1"-16,5 14-7 15,4-2-38-15,-10-10-31 16,18 7-3-16,-3-13 0 15,8 1-2-15</inkml:trace>
  <inkml:trace contextRef="#ctx0" brushRef="#br2" timeOffset="210291.028">23410 8990 89 0,'0'0'37'0,"0"0"-1"15,0 0-2-15,-5 32-30 16,2 5-2-16,5 10 1 15,-3 9-1-15,1 8-1 0,-2 2 0 16,-1-1-1-16,4-3-1 16,-1-13-3-16,9 0-10 15,-8-24-21-15,10-9 0 16,-11-16-3-16,26-11 2 15</inkml:trace>
  <inkml:trace contextRef="#ctx0" brushRef="#br2" timeOffset="210599.0456">23445 8986 81 0,'-21'-31'38'16,"7"13"-2"-16,6 3 1 16,8 15-28-16,26-12-3 15,13 11-2-15,8-5-1 0,16 5 0 16,4 0-2-16,8 6 1 15,-3 5-1-15,-9 6 0 16,-12 12 0-16,-18 8-1 16,-19 11 0-16,-21 9 1 15,-20 8 0-15,-20 6 1 16,-17 3 0-16,-5 2 0 15,-5-9 0-15,1-10 0 16,8-6-2-16,11-19-1 16,21-10-4-16,12-30-14 15,31-3-20-15,10-19-2 16,25-4 1-16,4-12-1 15</inkml:trace>
  <inkml:trace contextRef="#ctx0" brushRef="#br2" timeOffset="210930.0643">24063 9183 95 0,'-18'1'39'16,"4"9"1"-16,-9-11-4 16,4 12-29-16,-3 0-1 15,4 6-2-15,-4 4 0 16,3 7-2-16,2 4 1 15,4 5-2-15,2 0 0 16,9 0 1-16,9-6 0 16,8-1-1-16,6-11-1 15,7-7 1-15,3-10-1 16,0-8 0-16,2-10-1 0,-5-6 0 15,-4-7 0-15,-7-2 0 16,-5-3 0-16,-9-4-2 16,-4 3 0-16,-5 3 0 15,2 8-3-15,-8-3-5 16,12 27-25-16,-1-14-4 15,1 14 1-15,17 17-1 16</inkml:trace>
  <inkml:trace contextRef="#ctx0" brushRef="#br2" timeOffset="211426.0929">24515 9282 89 0,'-14'-30'37'15,"-1"7"2"-15,-17-2 0 16,3 14-30-16,-11 2-2 15,0 16-2-15,-5 6 0 16,3 14-2-16,4 5 0 16,6 4-1-16,13 2 0 15,12-3-1-15,13-5-1 16,13-8 1-16,11-10-1 15,11-9 0-15,6-12 0 16,2-6 1-16,0-10-1 16,-3-6 0-16,-4-4 0 15,-9 0 0-15,-5 0 1 16,-7 5-2-16,-6 7 1 15,-7 9-1-15,-8 14 1 0,-1 13-1 16,-7 18 1-16,-7 17 1 16,-5 18-1-16,-3 14 2 15,-6 12-1-15,-3 8 0 16,-3 3 0-16,-1-2 1 15,-2-8-1-15,-4-10 0 16,-1-15 0-16,-4-14 0 16,-1-20 1-16,2-16-2 15,-2-21 0-15,5-15 0 16,4-17 0-16,8-20-4 15,17-4-10-15,5-31-15 16,28 11-13-16,8-11-1 16,23 13 0-16,8-3-1 15</inkml:trace>
  <inkml:trace contextRef="#ctx0" brushRef="#br2" timeOffset="217127.419">18247 9816 65 0,'-2'-22'34'15,"-8"6"0"-15,-16-3-3 16,0 16-14-16,-17-5-8 15,0 18-2-15,-10 4 0 16,2 13 0-16,-4 7-1 16,7 13-1-16,3 5-2 15,11 10 0-15,9 1-1 16,12-1-2-16,14-4-2 15,12-9 0-15,16-7-4 16,7-26-10-16,21-4-22 16,4-17 0-16,12-8 0 0,-1-19 0 15</inkml:trace>
  <inkml:trace contextRef="#ctx0" brushRef="#br2" timeOffset="217532.4421">18509 9733 95 0,'-25'15'36'0,"5"16"1"16,-8 1 0-16,3 16-32 16,-4 3-1-16,5 10 0 15,-5 3 0-15,5 5-2 16,1-6-1-16,4-2 1 15,5-9-2-15,8-6 1 16,6-12-1-16,7-11 0 0,8-10-1 16,6-16 2-16,8-9 1 15,4-8-2-15,3-6 2 16,-3-3-2-16,-2 1 1 15,-2 0-1-15,-4 5 2 16,-8 6-2-16,-3 8 0 16,-14 9 0-16,8 11 0 15,-8 7 0-15,-5 6-1 16,1 5 0-16,0 6-2 15,2-1 0-15,3 3-2 16,-1-8-1-16,12-2-4 16,-12-27-7-16,35 20-21 15,-12-28 1-15,11-1-1 16,-1-16 1-16</inkml:trace>
  <inkml:trace contextRef="#ctx0" brushRef="#br2" timeOffset="217713.4525">18824 10222 72 0,'-1'-26'37'0,"-1"16"0"15,-13 3-1-15,7 22-23 16,-17 1-7-16,7 15 0 15,-4 4-3-15,5 6 0 16,3 0-3-16,5 0 0 16,9-3-2-16,5-11 0 15,8-4-5-15,1-23-14 16,15-1-16-16,-1-18 1 15,6-6 1-15,-7-17-3 16</inkml:trace>
  <inkml:trace contextRef="#ctx0" brushRef="#br2" timeOffset="217841.4598">18768 9925 87 0,'-29'-22'34'0,"0"8"-1"16,15 16-1-16,13 11-43 16,10 1-21-16,16 2-1 15,10 2-2-15,16-2 1 16</inkml:trace>
  <inkml:trace contextRef="#ctx0" brushRef="#br2" timeOffset="218073.4731">19377 10157 91 0,'-20'16'38'0,"-12"-6"1"0,1 12 0 16,-5 1-27-16,8 5-6 15,2-1-2-15,8 4 0 16,6-2-2-16,13-1-1 15,13-5-1-15,9-10 0 16,15-6-3-16,8-15-7 16,20-1-20-16,-6-21-12 15,14-4 5-15,-9-16-4 16</inkml:trace>
  <inkml:trace contextRef="#ctx0" brushRef="#br2" timeOffset="218268.4842">19819 9766 98 0,'-16'21'39'0,"-9"11"0"15,3 18 0-15,-6 6-29 16,8 10-5-16,2 3-3 16,6 3 0-16,3-3-2 15,4-4-1-15,9-5-3 16,3-17-6-16,14 1-28 15,-2-24-1-15,11-7-1 16,-5-17 0-16</inkml:trace>
  <inkml:trace contextRef="#ctx0" brushRef="#br2" timeOffset="218524.4989">19968 10014 108 0,'-24'13'40'15,"-14"5"0"-15,1 17 0 16,-2-3-34-16,7 5-2 15,2-1 0-15,10-5-1 16,9-4-1-16,12-7-1 16,10-7 1-16,11-8-3 15,8-3 1-15,9-6 0 16,4-3-2-16,-2-3-1 15,3 2-2-15,-3-8-5 16,9 9-25-16,-17-8-5 16,8 8 1-16,-12-8-3 15</inkml:trace>
  <inkml:trace contextRef="#ctx0" brushRef="#br2" timeOffset="218884.5195">20159 10205 100 0,'-17'10'38'16,"8"5"2"-16,9-15-3 15,6 18-31-15,7-19-2 16,13 0 0-16,4-5-1 16,4-1-1-16,3-4 0 15,1-4-1-15,-4-3 1 16,-5 0-1-16,-9-1-1 15,-3-3 1-15,-13 3-1 16,-8 0 1-16,-10 4-1 16,-9 6 0-16,-6 8 1 15,-3 7-1-15,-2 10 1 0,-2 8-1 16,1 8 1-16,6 5 0 15,6 3-2-15,8-2 2 16,11-5-2-16,12-6 0 16,12-8-3-16,12-13 0 15,16-5-4-15,-4-22-15 16,21 4-14-16,-8-16-3 15,7 1 3-15,-9-7-3 16</inkml:trace>
  <inkml:trace contextRef="#ctx0" brushRef="#br2" timeOffset="219192.5371">20676 10088 105 0,'-16'25'39'15,"-15"0"0"-15,4 18 0 16,-11-5-33-16,12 8 1 0,2-4-4 16,9-4 0-16,7-8-2 15,9-12 1-15,12-12-2 16,11-13-1-16,8-14 3 15,5-10-1-15,5-10 1 16,2-8-1-16,0-5 1 16,-2 3-2-16,-7 5 2 15,-8 7 0-15,-5 10-2 16,-6 14 0-16,-16 15 0 15,9 9 0-15,-13 16 0 16,-3 6 0-16,-1 8-2 16,0-2-4-16,8 8-2 15,-2-19-12-15,23 12-9 16,-9-24-14-16,22 4 4 0,-5-18-5 15,17-3 6-15</inkml:trace>
  <inkml:trace contextRef="#ctx0" brushRef="#br2" timeOffset="219321.5445">21222 10230 98 0,'0'0'38'0,"-21"38"6"15,-7-8-7-15,0 12-16 16,-1 7-22-16,-1-7-8 16,10 14-31-16,-4-9 0 15,11 3-1-15,6-15-1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1T01:08:57.797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6944 557 85 0,'0'0'36'0,"0"0"1"15,0 0-6-15,-55-58-21 16,55 58-2-16,0 0-2 15,-66 8-2-15,66-8 0 0,-55 21-2 16,55-21 0-16,-62 34 0 16,62-34-1-16,-61 45-1 15,61-45 1-15,-52 57-1 16,52-57-1-16,-37 64 1 15,37-64 0-15,-10 62 0 16,10-62-1-16,17 54 1 16,-17-54-1-16,0 0 1 15,64 64 0-15,-64-64 0 16,52 33-1-16,-52-33 1 15,52 36 1-15,-52-36 0 16,0 0 0-16,48 57 0 16,-48-57 0-16,0 0 0 15,4 61-1-15,-4-61-3 0,0 0-3 16,-24 59-9-16,24-59-22 15,0 0-3-15,0 0 1 16,0 0-1-16</inkml:trace>
  <inkml:trace contextRef="#ctx0" brushRef="#br0" timeOffset="442.0253">7221 927 92 0,'0'0'38'0,"67"-44"0"16,-67 44 2-16,0 0-35 15,51-37 0-15,-51 37-1 16,0 0 0-16,0 0-1 0,0 0 1 16,0 0-1-16,-44 58-1 15,44-58 0-15,0 0 0 16,-34 73 0-16,34-73-2 15,0 0 0-15,-2 75-3 16,2-75-3-16,0 0 1 16,54 43-3-16,-54-43-1 15,67-1-5-15,-20-10-6 16,-47 11 1-16,92-38 6 15,-92 38 7-15,90-56 4 16,-90 56 3-16,82-58 3 16,-82 58 7-16,63-49 7 15,-63 49-1-15,0 0-4 0,46-29-4 16,-46 29-2-1,0 0-2-15,0 0-2 0,0 0 0 16,-22 76-1-16,22-76-1 16,0 0-3-16,-16 75-4 15,16-75-31-15,0 0-3 16,0 0 0-16,0 0 0 15</inkml:trace>
  <inkml:trace contextRef="#ctx0" brushRef="#br0" timeOffset="592.0339">7851 578 111 0,'0'0'40'16,"-22"-69"-1"-16,22 69-1 16,0 0-41-16,-27-57-6 15,27 57-24-15,0 0-6 0,0 0 0 16,0 0-1-16</inkml:trace>
  <inkml:trace contextRef="#ctx0" brushRef="#br0" timeOffset="1161.0664">8112 683 94 0,'54'78'39'16,"-54"-78"1"-16,19 64 0 16,-19-64-35-16,6 63 0 15,-6-63-2-15,-3 63 0 16,3-63-1-16,-5 57-1 15,5-57-1-15,0 0 0 0,1 60 0 16,-1-60-1-16,0 0 0 16,0 0 1-16,0 0-1 15,0 0 1-15,0 0-1 16,30-56 1-16,-30 56 0 15,16-63 1-15,-16 63 0 16,21-70 0-16,-21 70-1 16,29-72 0-16,-29 72 0 15,34-60 0-15,-34 60 0 16,0 0-1-16,61-55 1 15,-61 55-1-15,0 0 0 16,66 1 0-16,-66-1 0 16,0 0-1-16,46 59 2 15,-46-59-1-15,15 58 1 0,-15-58 1 16,0 62 0-16,0-62 1 15,-16 55-1-15,16-55 1 16,0 0-2-16,-45 69 1 16,45-69 0-16,0 0-1 15,-61 45 0-15,61-45 1 16,0 0 0-16,-54 43 0 15,42-15 1-15,-21 20-2 16,12 13 1-16,0 7-1 16,-1-8-1-16,5 12-2 15,7-4-3-15,6-12-7 16,6-22-25-16,18-22-2 15,2-16 1-15,19-15-3 16</inkml:trace>
  <inkml:trace contextRef="#ctx0" brushRef="#br0" timeOffset="1645.0938">9012 702 85 0,'0'0'41'0,"0"0"0"16,0 0 1-16,0 0-23 15,0 0-15-15,0 0-1 16,-52 0-1-16,52 0 0 15,0 0-1-15,-57 53-1 0,57-53 1 16,0 0 0-16,-52 73 1 16,52-73 0-16,0 0-1 15,-36 78 0-15,36-78 0 16,-11 55 0-16,11-55 1 15,0 0-3-15,7 57 1 16,-7-57 0-16,0 0-1 16,0 0 1-16,52-3 0 15,-52 3-1-15,0 0 0 16,55-53 1-16,-55 53 0 15,0 0 0-15,51-65 0 16,-51 65 0-16,0 0-1 16,0 0 1-16,0 0-1 15,45-49-2-15,-45 49 0 0,0 0-3 16,0 0-1-16,0 0-12 15,0 0-21-15,58 57 0 16,-58-57 0-16,0 0-2 16</inkml:trace>
  <inkml:trace contextRef="#ctx0" brushRef="#br0" timeOffset="2028.116">9414 861 78 0,'51'-43'42'0,"-51"43"0"15,0 0 1-15,0 0-16 16,0 0-23-16,0 0-1 15,0 0-1-15,0 0 1 0,-56 20 0 16,56-20-1-16,0 0 0 16,-40 68 2-16,40-68-4 15,0 0 0-15,0 0 0 16,0 0 0-16,0 0 0 15,54 30 0-15,-54-30 0 16,62-63 0-16,-62 63 0 16,80-102 0-16,-42 44 0 15,0-3 0-15,-2 3 0 16,-36 58 0-16,52-91 0 15,-52 91 0-15,0 0 0 16,0 0 0-16,0 0 0 16,0 0 0-16,0 0 0 15,4 56-3-15,-4-56-6 0,-9 106-16 16,15-43-16-16,-1 2-1 15,12 0 0-15,8-4-2 16</inkml:trace>
  <inkml:trace contextRef="#ctx0" brushRef="#br0" timeOffset="2877.1645">11127 610 63 0,'0'0'38'0,"0"0"0"16,0 0 0-16,0 0-18 15,0 0-13-15,0 0-1 16,0 0 0-16,0 0-2 16,-2 59 0-16,2-59-1 15,1 79-1-15,-1-79 1 16,-1 95-1-16,1-95 0 15,-6 96 0-15,6-96 1 16,-6 94-2-16,6-94 0 16,-4 73 1-16,4-73-2 15,0 0 0-15,0 0 0 0,0 0 0 16,0 0 0-16,0 0 0 15,15-95-1-15,-9 34 1 16,1-8 1-16,3-5-1 16,-1-2 1-16,2 0-1 15,1 1 1-15,7 2-1 16,0 7 0-16,1 8-1 15,-20 58 1-15,53-91 0 16,-53 91-1-16,57-48 0 16,-57 48 1-16,58 6 0 15,-58-6-1-15,0 0 1 16,63 89 0-16,-63-89 0 15,14 92 0-15,-14-92 0 16,-11 103-1-16,11-103 1 0,-37 101-1 16,37-101-1-16,-56 89-3 15,56-89-1-15,-63 72-7 16,63-72-20-16,-50 46-8 15,50-46-1-15,0 0 1 16</inkml:trace>
  <inkml:trace contextRef="#ctx0" brushRef="#br0" timeOffset="3352.1917">12058 768 94 0,'0'0'40'0,"0"0"0"16,0 0 0-16,0 0-34 16,0 0 0-16,0 0-2 15,-62-2 0-15,62 2-1 16,-61 25 0-16,61-25-1 15,-70 37 0-15,70-37-1 16,-62 47 0-16,62-47 0 16,-47 52 0-16,47-52 0 15,0 0-1-15,-23 76 1 16,23-76-2-16,0 0 1 15,0 0 0-15,70 49 0 16,-70-49 0-16,66-8 0 16,-66 8 0-16,75-27 0 0,-75 27 0 15,71-37 1-15,-71 37-1 16,55-36 0-16,-55 36-1 15,0 0 1-15,0 0-2 16,47-35 1-16,-47 35-1 16,0 0-1-16,0 0 0 15,0 0-2-15,0 0-2 16,8 60-6-16,-8-60-18 15,0 0-10-15,53 41 2 16,-53-41-2-16</inkml:trace>
  <inkml:trace contextRef="#ctx0" brushRef="#br0" timeOffset="3906.2234">12545 963 82 0,'0'0'41'0,"64"-40"0"16,-64 40 1-16,0 0-19 16,0 0-18-16,39-62-1 15,-39 62-1-15,0 0-1 16,0 0-2-16,-63 10 2 15,63-10 0-15,0 0-1 16,-62 48 0-16,62-48 0 16,0 0 0-16,-30 55 0 15,30-55 0-15,0 0-1 16,0 0 0-16,0 0 0 15,49 53 0-15,-49-53 0 16,46-10-1-16,-46 10 1 16,59-30 0-16,-59 30 1 15,58-39-2-15,-58 39 1 0,52-42-1 16,-52 42 1-16,0 0 0 15,52-23 0-15,-52 23 0 16,0 0 0-16,34 65 0 16,-46 11 0-16,-4 24 1 15,-7 6-1-15,-5-1 0 16,0-10-1-16,9-13 1 15,-2-25-1-15,7-16 1 16,-1-16 0-16,-1-12 1 16,-1-12-1-16,2-11 0 15,1-11 1-15,2-13-1 16,4-7 0-16,8 41 1 15,-3-58 1-15,3 58-2 16,18-71 0-16,-18 71 0 16,25-76 0-16,-25 76 0 0,46-73 0 15,-46 73-3-15,58-70-2 16,-58 70-7-16,84-78-12 15,-84 78-13-15,79-68-6 16,-33 46 1-16,4-3-2 16</inkml:trace>
  <inkml:trace contextRef="#ctx0" brushRef="#br0" timeOffset="4289.2452">13284 913 108 0,'0'0'41'15,"0"0"2"-15,0 0-2 0,50-24-37 16,-50 24 0-16,0 0-1 16,0 0 0-16,67-6-1 15,-67 6-1-15,55-11 1 16,-55 11-1-16,62-23 1 15,-62 23-2-15,62-37 0 16,-62 37 0-16,49-46 0 16,-49 46 0-16,0 0 0 15,24-61 0-15,-24 61 0 16,0 0 0-16,0 0 0 15,-66-11 0-15,66 11 0 16,-55 30 0-16,55-30 0 16,0 0 0-16,-58 71 0 0,58-71 0 15,-3 55-2-15,3-55-13 16,0 0-16-16,79 67-12 15,-79-67-1-15,101 15-2 16,-36-19 2-16</inkml:trace>
  <inkml:trace contextRef="#ctx0" brushRef="#br0" timeOffset="4701.2689">15023 507 90 0,'0'0'42'0,"0"0"0"15,0-71-1-15,0 71-22 16,0 0-17-16,0 0 1 16,0 0-1-16,0 0-1 15,0 0 0-15,0 0-1 0,-52 69 2 16,52-69-2-16,-12 83-1 15,12-83-2-15,1 96-6 16,-1-96-23-16,16 92-10 16,-16-92 0-16,33 88-1 15</inkml:trace>
  <inkml:trace contextRef="#ctx0" brushRef="#br0" timeOffset="5219.2985">15704 751 71 0,'51'-53'42'0,"-51"53"-1"0,0 0 2 15,38-75-13-15,-38 75-23 16,0 0-2-16,4-61 0 15,-4 61-1-15,0 0 0 16,0 0-1-16,-56-36-3 16,56 36 0-16,0 0 0 15,-74 13 0-15,74-13 0 16,-45 25 0-16,45-25 0 15,0 0 0-15,-51 61 0 16,51-61 0-16,0 0 0 16,-5 66 0-16,5-66 0 15,0 0 0-15,0 0 0 0,66 49 0 16,-66-49 0-1,54 1 0-15,-54-1 0 0,60-15 0 16,-60 15 0-16,59-24 0 16,-59 24 0-16,50-30 0 15,-50 30 0-15,0 0 0 16,0 0 0-16,0 0 0 15,0 0 0-15,0 0 0 16,0 0 0-16,-12 67 0 16,12-67 0-16,-44 77 0 15,44-77-4-15,-39 89-9 16,39-89-10-16,-25 82-15 15,25-82-5-15,-2 67-1 16,2-67 0-16</inkml:trace>
  <inkml:trace contextRef="#ctx0" brushRef="#br0" timeOffset="5694.3257">16463 668 94 0,'49'-64'43'0,"-49"64"1"15,0 0-2-15,18-54-21 16,-18 54-17-16,0 0-1 16,-47 10-1-16,47-10 0 15,-50 38-2-15,50-38 0 16,-51 59 0-16,51-59 0 15,-35 73 0-15,35-73 0 0,-20 76 0 16,20-76 0-16,10 70 0 16,-10-70 0-16,0 0 0 15,73 70 0-15,-73-70 0 16,74 4 0-16,-74-4 0 15,83-32 0-15,-83 32 0 16,77-75 0-16,-77 75 0 16,52-98 0-16,-52 98 0 15,18-98 0-15,-18 98 0 16,-22-80 0-16,22 80-12 15,-61-48-12-15,61 48-14 16,-80-19-7-16,80 19 0 16,-82 17-2-16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12/09/2014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customXml" Target="../ink/ink1.xml"/><Relationship Id="rId7" Type="http://schemas.openxmlformats.org/officeDocument/2006/relationships/image" Target="../media/image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5" Type="http://schemas.openxmlformats.org/officeDocument/2006/relationships/image" Target="../media/image4.png"/><Relationship Id="rId4" Type="http://schemas.openxmlformats.org/officeDocument/2006/relationships/image" Target="../media/image3.emf"/><Relationship Id="rId9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customXml" Target="../ink/ink6.xml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3.emf"/><Relationship Id="rId7" Type="http://schemas.openxmlformats.org/officeDocument/2006/relationships/customXml" Target="../ink/ink9.xml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0.emf"/><Relationship Id="rId5" Type="http://schemas.openxmlformats.org/officeDocument/2006/relationships/customXml" Target="../ink/ink8.xml"/><Relationship Id="rId10" Type="http://schemas.openxmlformats.org/officeDocument/2006/relationships/image" Target="../media/image9.emf"/><Relationship Id="rId4" Type="http://schemas.openxmlformats.org/officeDocument/2006/relationships/image" Target="../media/image7.png"/><Relationship Id="rId9" Type="http://schemas.openxmlformats.org/officeDocument/2006/relationships/customXml" Target="../ink/ink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emf"/><Relationship Id="rId3" Type="http://schemas.openxmlformats.org/officeDocument/2006/relationships/image" Target="../media/image3.emf"/><Relationship Id="rId7" Type="http://schemas.openxmlformats.org/officeDocument/2006/relationships/customXml" Target="../ink/ink13.xml"/><Relationship Id="rId12" Type="http://schemas.openxmlformats.org/officeDocument/2006/relationships/image" Target="../media/image10.emf"/><Relationship Id="rId2" Type="http://schemas.openxmlformats.org/officeDocument/2006/relationships/customXml" Target="../ink/ink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0.emf"/><Relationship Id="rId11" Type="http://schemas.openxmlformats.org/officeDocument/2006/relationships/customXml" Target="../ink/ink15.xml"/><Relationship Id="rId5" Type="http://schemas.openxmlformats.org/officeDocument/2006/relationships/customXml" Target="../ink/ink12.xml"/><Relationship Id="rId10" Type="http://schemas.openxmlformats.org/officeDocument/2006/relationships/image" Target="../media/image7.emf"/><Relationship Id="rId4" Type="http://schemas.openxmlformats.org/officeDocument/2006/relationships/image" Target="../media/image7.png"/><Relationship Id="rId9" Type="http://schemas.openxmlformats.org/officeDocument/2006/relationships/customXml" Target="../ink/ink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18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5152608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 and food available, test other foods for the big 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Which foods contain glucose, starch, lipids and protein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dentition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teeth reflect diet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the hidden job of saliva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an enzyme is, what it does and how to reflect that.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560" y="312120"/>
              <a:ext cx="8977320" cy="5905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80" y="300600"/>
                <a:ext cx="9006120" cy="5921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1211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71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is Courtney’s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356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4431347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August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particle nature of matter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57200"/>
            <a:ext cx="9220200" cy="6248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343800" y="365400"/>
              <a:ext cx="2677680" cy="506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9040" y="349200"/>
                <a:ext cx="2702160" cy="529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2606040" y="344520"/>
              <a:ext cx="404640" cy="3070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590560" y="328320"/>
                <a:ext cx="435960" cy="337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9588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57" y="152400"/>
            <a:ext cx="9067800" cy="6400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7" name="Ink 6"/>
              <p14:cNvContentPartPr/>
              <p14:nvPr/>
            </p14:nvContentPartPr>
            <p14:xfrm>
              <a:off x="2356560" y="87840"/>
              <a:ext cx="3660840" cy="5061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41440" y="71640"/>
                <a:ext cx="3692520" cy="53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5867280" y="108000"/>
              <a:ext cx="196920" cy="3009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52160" y="92880"/>
                <a:ext cx="227160" cy="33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8888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57" y="152400"/>
            <a:ext cx="9067800" cy="6400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921960" y="366480"/>
              <a:ext cx="7932960" cy="34567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06120" y="352080"/>
                <a:ext cx="7964640" cy="347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2356560" y="87840"/>
              <a:ext cx="3660840" cy="5061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341440" y="71640"/>
                <a:ext cx="3692520" cy="53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4" name="Ink 3"/>
              <p14:cNvContentPartPr/>
              <p14:nvPr/>
            </p14:nvContentPartPr>
            <p14:xfrm>
              <a:off x="5838840" y="158760"/>
              <a:ext cx="229680" cy="2692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824080" y="144000"/>
                <a:ext cx="258840" cy="29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2842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57" y="152400"/>
            <a:ext cx="9067800" cy="6400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921960" y="366480"/>
              <a:ext cx="7932960" cy="34567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06120" y="352080"/>
                <a:ext cx="7964640" cy="347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1475280" y="4824000"/>
              <a:ext cx="3741480" cy="14565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461960" y="4812840"/>
                <a:ext cx="3760920" cy="147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2356560" y="87840"/>
              <a:ext cx="3660840" cy="5061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341440" y="71640"/>
                <a:ext cx="3692520" cy="53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4" name="Ink 3"/>
              <p14:cNvContentPartPr/>
              <p14:nvPr/>
            </p14:nvContentPartPr>
            <p14:xfrm>
              <a:off x="5845680" y="144720"/>
              <a:ext cx="226080" cy="237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831640" y="136440"/>
                <a:ext cx="248400" cy="251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369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00087"/>
            <a:ext cx="8991600" cy="493871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3000" y="228600"/>
            <a:ext cx="472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Ref: </a:t>
            </a:r>
            <a:r>
              <a:rPr lang="en-NZ" dirty="0" err="1" smtClean="0"/>
              <a:t>Scipad</a:t>
            </a:r>
            <a:r>
              <a:rPr lang="en-NZ" dirty="0" smtClean="0"/>
              <a:t> Page 191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4724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00087"/>
            <a:ext cx="8991600" cy="4938713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772560" y="186120"/>
              <a:ext cx="6982560" cy="48949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57800" y="169560"/>
                <a:ext cx="7005600" cy="492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6643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5538</TotalTime>
  <Words>201</Words>
  <Application>Microsoft Office PowerPoint</Application>
  <PresentationFormat>On-screen Show (4:3)</PresentationFormat>
  <Paragraphs>31</Paragraphs>
  <Slides>11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280</cp:revision>
  <dcterms:created xsi:type="dcterms:W3CDTF">2006-08-16T00:00:00Z</dcterms:created>
  <dcterms:modified xsi:type="dcterms:W3CDTF">2014-09-12T00:16:10Z</dcterms:modified>
</cp:coreProperties>
</file>