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455" r:id="rId2"/>
    <p:sldId id="305" r:id="rId3"/>
    <p:sldId id="518" r:id="rId4"/>
    <p:sldId id="521" r:id="rId5"/>
    <p:sldId id="519" r:id="rId6"/>
    <p:sldId id="522" r:id="rId7"/>
    <p:sldId id="480" r:id="rId8"/>
    <p:sldId id="48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6" autoAdjust="0"/>
    <p:restoredTop sz="94660"/>
  </p:normalViewPr>
  <p:slideViewPr>
    <p:cSldViewPr>
      <p:cViewPr varScale="1">
        <p:scale>
          <a:sx n="72" d="100"/>
          <a:sy n="72" d="100"/>
        </p:scale>
        <p:origin x="354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21:15:32.18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2820 881 78 0,'0'0'38'0,"0"0"-2"15,17-53 1-15,-17 53-36 16,0 0 3-16,0 0-3 16,0 0 1-16,-71-22 0 15,71 22 0-15,-64 25 1 16,64-25-1-16,-74 40 1 15,74-40 0-15,-69 53 0 16,69-53-1-16,-53 62 1 16,53-62-3-16,-27 63 1 15,27-63 0-15,5 60 0 16,-5-60-1-16,39 55 0 15,-39-55 1-15,41 42-1 0,31 5 0 16,3 2 1-16,-7 0-1 16,-29-14 1-16,-17 18-2 15,-27 4 2-15,-26 5-2 16,-15-3 1-16,-4 0 0 15,0-9-3-15,6-5 0 16,2-16-7-16,27-7-26 16,15-22-3-16,12-2 1 15,22-26-1-15</inkml:trace>
  <inkml:trace contextRef="#ctx0" brushRef="#br0" timeOffset="296.0168">3455 780 75 0,'0'0'39'0,"29"-92"-1"15,-29 92 1-15,0 0-23 16,7-57-11-16,-7 57-1 15,0 0-1-15,0 0 2 16,-22 86-3-16,21-41 1 16,-20 79-2-16,11 20 1 15,0 11-3-15,7 13 1 16,-24-35-3-16,17-3-2 15,6-24-3-15,-5-53-28 16,23-14-4-16,-8-24 2 0,12-8-1 16</inkml:trace>
  <inkml:trace contextRef="#ctx0" brushRef="#br0" timeOffset="496.0284">3379 1426 110 0,'0'0'39'0,"-43"-47"2"16,43 47-3-16,0 0-34 15,-40-53-2-15,40 53 0 16,0 0-2-16,0 0-1 16,36-58-1-16,-36 58-4 15,65-23-17-15,-65 23-17 16,99-16 1-16,-33 12-1 0,0 1-1 15</inkml:trace>
  <inkml:trace contextRef="#ctx0" brushRef="#br0" timeOffset="984.0563">4502 1323 107 0,'0'0'38'0,"0"0"1"15,0 0-9-15,-37-50-24 16,37 50-1-16,-67 4-1 16,1 11-2-16,-5 13 1 0,-10 9-2 15,3 14 0-15,-1 4-1 16,16 6 1-16,16-6-2 15,26-14 2-15,17-9-2 16,18-11 2-16,20-15-2 16,16-14 2-16,11-13-1 15,12-11 1-15,7-15 0 16,-80 47 0-16,83-55 1 15,-83 55-2-15,86-60 2 16,-86 60-1-16,71-62 1 16,-71 62-2-16,57-51 1 15,-57 51-1-15,34-27 0 16,-16 19 0-16,-18 8-1 15,-13 33 1-15,-7 4-2 0,-3 15 1 16,-1 3-1-16,15 2 1 16,24-20-2-16,12-13-1 15,22-10-1-15,11-15-2 16,20-8-8-16,-9-16-17 15,20-6-6-15,-8-11 2 16,-83 42-1-16</inkml:trace>
  <inkml:trace contextRef="#ctx0" brushRef="#br0" timeOffset="1291.0737">5173 1379 80 0,'14'9'38'0,"-33"17"-1"16,-5 13 1-16,-8 6-12 16,-7 9-21-16,16-4 0 15,5-5-3-15,9-6 0 16,5-6 0-16,6-8-1 0,5-13 1 15,7-13-1-15,4-7 1 16,5-14 0-16,-4-11 0 16,6-13-1-16,-4-10 1 15,-21 56-1-15,19-66 2 16,-19 66-3-16,25-69 3 15,-25 69-3-15,19-67 0 16,-19 67 0-16,24-61 0 16,-24 61 0-16,19-50 0 15,-19 50-5-15,0 0-2 16,55-51-4-16,-55 51-26 15,58-28-2-15,-58 28-1 16,70-11 0-16</inkml:trace>
  <inkml:trace contextRef="#ctx0" brushRef="#br0" timeOffset="1562.0892">5998 1225 108 0,'0'0'39'0,"0"0"0"15,0 0 0-15,-21 8-33 16,-23 15 0-16,-1 14-1 16,-4 6-3-16,-3-8 2 15,9 14-3-15,13 2 0 16,12-4-2-16,20-13 2 15,21-11-2-15,21-18-1 0,24-16-5 16,-68 11-6-16,98-38-24 16,-39 13-3-16,11-5 1 15,-2-7-3-15</inkml:trace>
  <inkml:trace contextRef="#ctx0" brushRef="#br0" timeOffset="1949.1115">6758 808 123 0,'18'-56'41'15,"-18"56"2"-15,0 0-2 16,0 0-36-16,-68 25-3 16,27 37-2-16,-26 55 0 0,9 28 0 15,3-4 0-15,4-19 0 16,16-17 0-16,21-18 0 15,13-31 0-15,21-32 0 16,12-23 0-16,13-20 0 16,5-18 0-16,-50 37 0 15,52-50 0-15,-52 50 0 16,63-63 0-16,-63 63 0 15,57-66 0-15,-57 66 0 16,55-55 0-16,-55 55 0 16,41-29 0-16,-4 22 0 15,-26 16 0-15,7 22 0 16,-14 8 0-16,-1 17 0 15,1 3 0-15,6-12-23 16,31-20-17-16,2-16-4 0,23-9 1 16,2-12-1-16</inkml:trace>
  <inkml:trace contextRef="#ctx0" brushRef="#br0" timeOffset="2066.1182">7663 1552 130 0,'-27'12'38'16,"-1"-8"-32"-16,6-3-5 15,-9-5-43-15,31 4 0 16</inkml:trace>
  <inkml:trace contextRef="#ctx0" brushRef="#br1" timeOffset="6280.3592">2990 2090 42 0,'0'-14'29'15,"0"14"2"-15,0 0-2 16,-3-18-16-16,3 18-4 15,0 0-4-15,0 0-2 16,0 0 0-16,11 6-1 0,-11-6 0 16,19 0 2-16,-2-2-2 15,2 1 1-15,4-4 0 16,10 2 0-16,-2-3 0 15,8 4-1-15,3-2 0 16,7 2-1-16,1-1 0 16,6 1 0-16,5 0 0 15,5-2-1-15,8-1 1 16,7-5-1-16,8 1 0 15,10-4 1-15,5 1-1 16,4-3 1-16,2 1-2 16,5 0 2-16,1 3-2 15,2 4 2-15,-4 0-1 16,-3 6 1-16,-1-2 0 15,-2 6-1-15,1 0 2 16,0-2-2-16,3 2 1 0,-3-5 0 16,-2 2-1-16,1-2 1 15,-1-3-1-15,2 1 1 16,-1-2-1-16,-3 0 1 15,-2 2-1-15,-2 0 1 16,-4-2 0-16,-3 3-1 16,-2-3 1-16,-4 4-1 15,-7-2 0-15,-7 2 0 16,-3-2 0-16,-4 0 0 15,-4 2 0-15,-5-1 0 16,-3 2 0-16,-5 1 0 16,-3 0 0-16,-5 0 0 15,-7 1 0-15,-6-1 0 0,-7 2 0 16,-6-1-1-16,-4 1 0 15,-12-2-3-15,12 6-5 16,-12-6-24-16,0 0 0 16,-12 3-2-16,12-3-1 15</inkml:trace>
  <inkml:trace contextRef="#ctx0" brushRef="#br2" timeOffset="11201.6407">1689 2823 86 0,'-3'-25'34'0,"7"11"0"16,-10-5 0-16,6 19-30 15,-10-9 1-15,10 9 1 16,-7 28-2-16,4 7 0 16,-1 10-1-16,-1 14 0 15,2 10-2-15,-2 14 1 16,0 5-2-16,1 4 0 15,-1-2-1-15,2-11-2 16,1-7-1-16,-2-23-10 16,13-4-22-16,-6-29 0 0,13-13 1 15,-5-25-3-15</inkml:trace>
  <inkml:trace contextRef="#ctx0" brushRef="#br2" timeOffset="11421.6533">1449 2802 100 0,'-35'-16'36'0,"1"-1"1"16,18 12 1-16,9-6-34 16,22 0-1-16,18-7-1 15,20-4-3-15,17-7 2 16,15 1-1-16,15-1 0 15,8 4-2-15,5 11-6 0,-12 0-26 16,7 24-3-16,-21 1 0 16,-4 18-2-16</inkml:trace>
  <inkml:trace contextRef="#ctx0" brushRef="#br2" timeOffset="11767.6731">2391 3062 99 0,'-14'15'37'16,"-9"-3"1"-16,9 19-1 16,-8 9-33-16,7 6 0 0,4 3-1 15,4 9 0-15,7-3-2 16,8-3 1-16,12-8-1 15,11-12 0-15,13-16 0 16,12-17 0-16,5-16 0 16,3-13 0-16,-4-7 0 15,-6-9 0-15,-12-5 1 16,-16 2-2-16,-18 1 1 15,-20 6-2-15,-15 9 0 16,-12 5 0-16,-7 8-1 16,-4 6-2-16,5 15-4 15,-2-1-27-15,23 19-2 16,4-2 0-16,24 10-2 15</inkml:trace>
  <inkml:trace contextRef="#ctx0" brushRef="#br2" timeOffset="12210.6984">4134 2631 82 0,'0'0'37'0,"2"21"-2"16,-4 15 3-16,-20 12-35 16,7 14 0-16,0 8 0 15,0 12-1-15,-1 9 0 16,2 5 0-16,2-2-3 15,5-3-2-15,7-5-1 16,-2-22-13-16,16 1-18 0,-5-21 0 16,11-11-1-16,-5-22-1 15</inkml:trace>
  <inkml:trace contextRef="#ctx0" brushRef="#br2" timeOffset="12401.7093">3919 3268 103 0,'-26'2'37'15,"3"-6"1"-15,15 18-1 16,19-10-35-16,10 1 0 16,17-8-2-16,16-5-2 15,16 3-4-15,2-16-27 0,19 10-4 16,-6-10 1-16,6 8-2 15</inkml:trace>
  <inkml:trace contextRef="#ctx0" brushRef="#br2" timeOffset="12735.7284">4484 3261 97 0,'-18'10'36'15,"20"3"2"-15,-2-13-3 16,27 0-34-16,2-8 0 15,11-3 1-15,3-4 0 16,8 0-1-16,-7-5 1 16,2 0 0-16,-11 1 0 0,-9 0 0 15,-12 0-1-15,-14 5 0 16,-15 1 0-16,-13 9 0 15,-11 7 0-15,-7 10 0 16,-8 9 0-16,2 11-1 16,4 7 1-16,8 7-1 15,11 1-1-15,12-3 0 16,19-1-4-16,14-19-21 15,32 3-11-15,9-24-1 16,24 0-1-16,2-24 1 16</inkml:trace>
  <inkml:trace contextRef="#ctx0" brushRef="#br2" timeOffset="13059.747">5377 3005 114 0,'-48'17'39'0,"-9"-2"0"16,8 18-1-16,-9 1-37 15,21-7 0-15,9 0-1 16,15 1 1-16,15-5-1 16,14-8 1-16,13-3-1 15,10-5 0-15,6-3 0 16,3 2 0-16,-2-1 1 15,-3-1-1-15,-11 7 1 16,-5 4-1-16,-12 7 1 16,-10 3-1-16,-11 7 0 15,-9 2 0-15,-4 0 0 0,-5 0-1 16,2-3-1-16,-1-8-3 15,12 0-4-15,-1-23-26 16,27-1-2-16,4-27-1 16,21-3 0-16</inkml:trace>
  <inkml:trace contextRef="#ctx0" brushRef="#br2" timeOffset="13267.7588">6007 2460 110 0,'-3'-12'39'16,"-19"19"0"-16,-1 37-1 15,-16 12-33-15,3 22-1 16,0 12-3-16,-1 13 1 16,1 10-2-16,10 4 1 0,0-6-3 15,7-9-1-15,8-7-3 16,1-28-27-16,12-3-4 15,-4-33-2-15,11-12 0 16</inkml:trace>
  <inkml:trace contextRef="#ctx0" brushRef="#br2" timeOffset="13442.7689">5623 3052 128 0,'-29'-23'42'16,"15"24"-2"-16,-7-2 0 15,8 13-37-15,22-1-1 16,15-3-4-16,18 1-2 15,11-8-6-15,26 7-27 0,4-15-2 16,24 7-2-16,1-15-1 16</inkml:trace>
  <inkml:trace contextRef="#ctx0" brushRef="#br2" timeOffset="13989.8002">7885 2512 74 0,'17'-34'37'0,"-20"-10"-1"0,1 13 2 16,-22-10-14-16,4 10-18 16,-15 4-1-16,0 12-1 15,-11 9-1-15,-5 17 0 16,-6 20-1-16,-1 21 1 15,-2 17-2-15,4 18 2 16,3 11-2-16,8 12 1 16,8 1-2-16,10 3 2 15,12-9-3-15,10-12 1 16,13-11-4-16,10-18-2 15,14-8-6-15,-4-27-24 16,15-1-1-16,-7-31 0 16,3 1-1-16</inkml:trace>
  <inkml:trace contextRef="#ctx0" brushRef="#br2" timeOffset="14739.8431">7226 3059 123 0,'-22'4'37'0,"2"-5"1"16,21 12-4-16,12-9-32 15,18 0-1-15,18-8-1 16,15 0 0-16,13-5 1 16,10-4-1-16,6-2 1 15,-1 1-1-15,-3 2 0 16,-13 2 1-16,-13 3-1 15,-14 3 1-15,-15 3 0 16,-16 7 0-16,-18-4 0 16,-8 24 1-16,-16-2-1 0,-5 7 1 15,-8 5-1-15,-1 8 0 16,1 1 0-16,5 3-1 15,9-4 1-15,12 0-1 16,14-10 0-16,17-8 0 16,16-12 0-16,9-12-1 15,11-13 1-15,3-10 0 16,2-8 0-16,-4-9-1 15,-7-5 1-15,-9 0 0 16,-12-3-1-16,-13 4 1 16,-10 1 0-16,-9 9 0 15,-13 3 0-15,-5 9 1 16,-7 11-1-16,0 6 0 15,0 9 1-15,4 4-1 0,9 8 0 16,10-2 0-16,13 1 0 16,11-4 0-16,12-3-1 15,11-2 1-15,7 0 0 16,5-3 0-16,-1 3 0 15,-1 2 0-15,-6 4 1 16,-7 7-1-16,-12 6 0 16,-10 6 1-16,-12 6-1 15,-9 3 0-15,-7 4 1 16,-6-2-1-16,-1-1 0 15,-2-8 0-15,5-5 0 16,1-7 0-16,14-21 0 16,0 0 0-16,0 0 1 0,5-34-1 15,9 1 0-15,5-9 2 16,1-3-2-16,4-7 0 15,3 2 0-15,0 1 0 16,-2 8 0-16,0 4-3 16,2 9-1-16,1-6-7 15,20 21-25-15,-10-15-3 16,20 15-2-16,2-11 0 15</inkml:trace>
  <inkml:trace contextRef="#ctx0" brushRef="#br2" timeOffset="15282.8741">10107 2860 73 0,'6'-22'38'15,"-6"22"-2"-15,-10-14 1 16,-7 28-14-16,-13 1-19 0,-1 8 0 15,-4 2-1-15,0 5-1 16,3 1 0-16,6-1-1 16,6-2 0-16,12-4 0 15,11-3-1-15,7-6 0 16,16-3 0-16,8-3 0 15,7-3 0-15,5-1 0 16,4-1 0-16,-3 2 1 16,-4-1-1-16,-4 2 1 15,-10 6-1-15,-7 5 1 16,-14 4-1-16,-7 6 1 15,-10 3-1-15,-7 4 1 16,-8-1-1-16,0 2 0 16,-3-5-2-16,2-9-2 0,12 2-14 15,0-33-17-15,25-1-3 16,3-28 0-16,24-5-1 15</inkml:trace>
  <inkml:trace contextRef="#ctx0" brushRef="#br2" timeOffset="15522.8878">10912 2191 101 0,'-20'15'38'0,"-9"17"1"15,6 29-1-15,-14 7-35 16,8 11 0-16,5 7-2 15,2 12 2-15,4 3-2 0,4 2 1 16,4-5-2-16,3-9-1 16,0-6-1-16,0-11-3 15,7-1-7-15,-7-32-24 16,13 2-1-16,-6-30 0 15,12-3-1-15</inkml:trace>
  <inkml:trace contextRef="#ctx0" brushRef="#br2" timeOffset="15709.8985">10570 2862 110 0,'-14'-11'37'16,"0"0"2"-16,14 11-3 0,23 9-34 15,11-3-1 1,17-4-2-16,12 0-1 0,15 2-3 15,3-8-4-15,20 12-25 16,-13-12-2-16,7 13 0 16,-17-12-1-16</inkml:trace>
  <inkml:trace contextRef="#ctx0" brushRef="#br2" timeOffset="16125.9223">11520 2840 98 0,'-20'1'37'0,"-19"-8"2"15,2 20-2-15,-16-1-27 16,3 10-3-16,-7 5-3 15,1 9 0-15,-4 7 0 0,8 5-1 16,3 2-2-16,10-3 1 16,9-1-1-16,11-4-1 15,16-8 0-15,12-11 0 16,17-12 0-16,8-13 0 15,13-11 0-15,4-10 0 16,4-11 0-16,1-7 0 16,-4-7 1-16,-3-1-2 15,-12 3 1-15,-7 1 0 16,-12 7 1-16,-5 6-2 15,-9 11 1-15,-4 21 0 16,-17-4 0-16,-1 19 1 16,-2 13-2-16,-1 6 1 15,4 6 0-15,3 2-1 16,9 1 1-16,7-7-2 0,21-6-1 15,9-13-1-15,20-2-3 16,0-23-11-16,24 4-17 16,-10-21-3-16,9 3 1 15,-11-15-1-15</inkml:trace>
  <inkml:trace contextRef="#ctx0" brushRef="#br2" timeOffset="16430.9398">11969 2921 87 0,'0'0'36'0,"-30"18"1"15,14 14 1-15,-13-8-14 16,6 17-19-16,-2 5-2 15,6 6 0-15,-1-1-2 16,9-1 1-16,4-10-1 16,2-4 0-16,6-12 0 0,6-8 1 15,-7-16-1-15,23-18 1 16,-8-9-1-16,1-12 1 15,1-7-1-15,-1-10 1 16,3-4-1-16,-4-3-1 16,0 6 1-16,-5 8-1 15,3 7 0-15,-1 8 0 16,3 12-1-16,1 9-1 15,5 13-1-15,2 7-2 16,12 10-3-16,-1-10-11 16,25 16-18-16,-4-13-1 15,18 7 0-15,-2-18-1 16</inkml:trace>
  <inkml:trace contextRef="#ctx0" brushRef="#br2" timeOffset="16640.9518">12780 2785 108 0,'-38'2'38'16,"-4"24"2"-16,-18-3-1 15,12 16-33-15,-12 6 0 16,6 10-2-16,5 5-2 16,13 4 1-16,14-6-3 15,20-7 0-15,22-11-2 16,17-13-1-16,22-14-4 15,12-28-12-15,32-2-18 16,-1-29-2-16,18-2 1 16,-10-24-1-16</inkml:trace>
  <inkml:trace contextRef="#ctx0" brushRef="#br2" timeOffset="16978.9711">13433 2412 112 0,'-43'55'42'15,"-19"2"0"-15,6 25-1 16,0 0-37-16,4 6 1 15,5-3-2-15,13-7 0 16,11-7-2-16,11-10 1 16,12-15-2-16,10-13-2 15,9-13 2-15,5-15-1 16,5-13 1-16,2-11 0 15,0-7 0-15,5-8 0 0,-5 0 1 16,0 4-1-16,-7 2 0 16,-3 8 2-16,-3 13-2 15,-4 10 0-15,-4 10 0 16,-2 12 0-16,-3 4 0 15,0 5 0-15,7 3-3 16,-2-7-4-16,17 13-19 16,-12-27-13-16,14 0-2 15,-7-21-1-15,11-3-1 16</inkml:trace>
  <inkml:trace contextRef="#ctx0" brushRef="#br2" timeOffset="17438.9974">14113 3195 106 0,'-18'19'39'16,"7"20"1"-16,-9-2-3 15,5 6-32-15,-5 11-6 16,-1-2-8-16,13 16-25 16,-8-16-4-16,17 2 0 15,1-20-3-15</inkml:trace>
  <inkml:trace contextRef="#ctx0" brushRef="#br2" timeOffset="18180.0398">14983 2856 93 0,'13'-22'36'0,"-8"-1"0"16,-5 23 0-16,4-16-30 15,-4 16 0-15,-10 9-2 16,1 11 0-16,-6 3-1 15,2 9 0-15,-2 3-1 16,2 7 0-16,3-1-1 16,2 2 0-16,4-4 0 15,6-3 0-15,6-8-1 16,4-3 0-16,7-11 0 15,4-8 0-15,5-9 1 16,3-6-1-16,4-10 1 16,5-7-1-16,-1-6 1 0,-3-4-1 15,-1 1 1-15,-3 2-1 16,-6 0 0-16,-2 12 1 15,-9 6-1-15,-5 10 0 16,-10 5 0-16,7 17 0 16,-10 5 0-16,1 8 0 15,-1 6 0-15,4-2 0 16,1 3 0-16,8-3 1 15,2-5-1-15,8-7 1 16,4-11 0-16,8-11 0 16,0-11 0-16,5-10 0 15,0-9 0-15,-2-9 0 16,-4-9-1-16,-3-6 1 0,-7 1-2 15,-5 0-1-15,-4 5 1 16,-9 4-2-16,0 8-1 16,-3 6 0-16,2 14-3 15,-2 1-7-15,16 22-22 16,-16-7 0-16,23 17-3 15,-8-6 2-15</inkml:trace>
  <inkml:trace contextRef="#ctx0" brushRef="#br2" timeOffset="18541.0605">16022 2936 110 0,'-21'9'38'0,"21"-9"0"16,12 0-3-16,13-3-32 15,7-4 0-15,11 1 0 16,8-8-1-16,1 5 0 16,-3-8 0-16,-2 2 0 15,-8-3 0-15,-12 1 0 16,-7-3-1-16,-13 2 1 15,-16 2-2-15,-9-3 2 16,-11 11-2-16,-8 1 1 16,-10 12 1-16,-10 12-1 15,-4 11 1-15,-1 9 0 16,9 10-2-16,4 7 0 15,16 1 0-15,18-4 0 16,25-3 0-16,23-16-5 0,38 1-11 16,15-31-22-16,46-1-3 15,11-28 1-15,32-3-4 16</inkml:trace>
  <inkml:trace contextRef="#ctx0" brushRef="#br2" timeOffset="19421.1108">17804 2682 81 0,'5'-18'36'15,"-5"18"1"-15,0 0-2 16,-5 27-27-16,0-6-2 15,1 11-1-15,-4 5 0 16,1 8-1-16,-1 6-1 16,0 4 1-16,-3 3-1 15,2 3-2-15,1-3 0 16,1-6-1-16,2-10 1 15,0-6-1-15,1-10 1 16,4-11 0-16,0-15 0 16,6-22-1-16,2-8 1 15,4-11 0-15,-3-6-1 16,6-9 0-16,0-10-1 0,2-3-1 15,2 1 1-15,-1 5 0 16,0 8-1-16,-1 8 0 16,4 7 1-16,1 15-1 15,2 14 2-15,4 12 0 16,0 14-1-16,2 3 3 15,0 11-1-15,2 8 2 16,-2 6-2-16,-7-1 0 16,-10 4 1-16,-9 4-1 15,-8-3 1-15,-11 0-3 16,-11-4 1-16,-8-4-1 15,-5-5 2-15,-4-4-1 16,1-11 0-16,2-1 1 16,4-4-1-16,4-5 0 0,4 1-1 15,6 4 1-15,1 9 0 16,2 10 0-16,0 14 0 15,-3 9 1-15,-4 13-1 16,-2 10 0-16,-2 4 0 16,-2 0-3-16,5-3-2 15,-1-20-10-15,24 0-20 16,-7-31-4-16,25-7 0 15,1-32 0-15</inkml:trace>
  <inkml:trace contextRef="#ctx0" brushRef="#br2" timeOffset="19849.1352">18575 2785 107 0,'-16'14'39'0,"2"15"3"16,-13-8-6-16,7 14-35 16,-2 0 0-16,6 6 0 15,2-1 0-15,6-5-1 16,7-3 1-16,10-9 0 15,10-6 0-15,10-13-1 16,9-11 1-16,7-7 0 16,6-9-1-16,0-4 1 15,0-10 0-15,-5 2 0 16,-6-3-1-16,-8 2 1 0,-8 8-1 15,-10 3 1-15,-8 7-1 16,-6 18 0-16,0 0 0 16,-16 16-1-16,0 11 1 15,1 4-1-15,2 6 0 16,5 1-1-16,9 0-2 15,12-14-2-15,20 7-12 16,1-30-19-16,27 2-1 16,2-25 0-16,20-4-1 15</inkml:trace>
  <inkml:trace contextRef="#ctx0" brushRef="#br2" timeOffset="20052.1469">19769 2273 104 0,'-31'58'39'15,"-18"6"1"-15,5 28-4 16,-7 1-33-16,4 7 1 16,4 3-3-16,6-7 1 15,10-4-5-15,6-19-3 16,24 0-30-16,-9-29-2 15,18-5 0-15,-3-27-2 16</inkml:trace>
  <inkml:trace contextRef="#ctx0" brushRef="#br2" timeOffset="20226.1568">19439 2777 118 0,'-16'-23'41'16,"16"23"1"-16,0 0-1 15,0 0-38-15,31-8-3 16,8 5-3-16,20 11-15 15,-2-19-22-15,20 9-2 16,-6-10-1-16,7 5 0 16</inkml:trace>
  <inkml:trace contextRef="#ctx0" brushRef="#br3" timeOffset="24608.4075">20845 2034 77 0,'11'-15'37'0,"-7"-4"-2"0,-4 19 0 16,0 0-29-16,0 0 0 15,-1 18-1-15,-7 12-1 16,-7 10-1-16,0 19 0 16,-8 16-1-16,0 15 1 15,-1 8-1-15,4 10 0 16,0-1-2-16,4-4 0 15,11 0-6-15,0-27-8 16,18 0-23-16,-1-24 1 16,15-5-1-16,0-25-2 15</inkml:trace>
  <inkml:trace contextRef="#ctx0" brushRef="#br3" timeOffset="24975.4285">21190 2570 92 0,'-19'-4'36'16,"1"22"0"-16,-12 1 1 16,8 23-32-16,-9 6-1 15,5 9 1-15,2 6-2 16,10 0 0-16,5-1 0 15,9-6-1-15,9-9 0 16,11-11-2-16,9-14 2 16,7-12-1-16,4-16 0 15,4-15 1-15,-1-10-1 0,-3-13 0 16,-6-10 0-16,-6-3-2 15,-9-8 0-15,-10 2-1 16,-7 4 0-16,-10 3-2 16,-7 15 1-16,-5 10-3 15,1 19-1-15,-9-3-15 16,15 33-16-16,-2-5 1 15,19 17-1-15,1-3 3 16</inkml:trace>
  <inkml:trace contextRef="#ctx0" brushRef="#br3" timeOffset="25426.4543">22075 2587 102 0,'-40'-9'39'0,"-23"-3"-1"15,3 19 1-15,-14 1-35 16,6 14 1-16,-2 6 0 16,9 19-1-16,5 3-1 15,14 7 0-15,13-2-1 16,17 1 0-16,15-11-1 15,18-7-1-15,18-17 1 16,15-17 0-16,15-19-1 16,11-14 2-16,6-18-2 15,2-13 0-15,-5-17 0 16,0-10 0-16,-14-6 1 0,-10-2-2 15,-11 4 2-15,-18 9-1 16,-8 10 1-16,-13 16 1 16,-10 22-2-16,-13 27 0 15,-10 29 0-15,-8 33-2 16,-6 21 1-16,-4 15 1 15,4 15 0-15,5 3-2 16,9 3 0-16,9-9 0 16,22-10-4-16,8-29-5 15,31-4-25-15,-5-31-4 16,23-7 1-16,-5-27-2 15</inkml:trace>
  <inkml:trace contextRef="#ctx0" brushRef="#br3" timeOffset="25612.4649">22790 2514 113 0,'-25'34'41'0,"-19"6"-1"16,2 28 1-16,-11 0-38 15,11 4 0-15,4 0-1 16,10-8 0-16,13-2-4 15,14-20-5-15,31-1-29 16,-2-32-4-16,23-6 1 16,-3-25-2-16</inkml:trace>
  <inkml:trace contextRef="#ctx0" brushRef="#br3" timeOffset="26087.4921">23030 2177 111 0,'-16'-7'37'0,"8"19"2"15,8-12-3-15,-4 24-34 16,16-2-4-16,5 4 2 16,6 7 0-16,0 6 0 15,2 6 0-15,-7 4 0 16,-5 3 1-16,-5 4 2 15,-10-1 0-15,-7 3 1 16,-5-4 0-16,-4-2 0 16,-3-6-1-16,4-3 1 15,0-8-2-15,3-6-1 16,7-6 0-16,5-11-1 15,2-12 0-15,17-5 2 0,-1-11-2 16,11-7 0-16,-1-9 0 16,9-4-2-16,-1-8 2 15,1 1-1-15,-3 1 1 16,-1 5-1-16,-5 8 1 15,-7 6-2-15,-5 13 3 16,-14 10-1-16,13 16 1 16,-15 8 0-16,-1 15 0 15,-5 5-1-15,1 8-1 16,-3 3 0-16,4 2-3 15,1-8-3-15,23 7-23 16,-8-25-10-16,20 0-1 0,2-24 1 16,15-3-1-16</inkml:trace>
  <inkml:trace contextRef="#ctx0" brushRef="#br3" timeOffset="26470.514">23740 2708 117 0,'-21'41'41'16,"-1"-9"-1"-16,25 8 0 16,5-14-36-16,17-4 0 15,9-12-1-15,13-8 0 16,2-12 0-16,5-7-3 15,1-12 0-15,-7-5 0 0,-7-9 0 16,-4-3 0-16,-16-1 0 16,-11 0 0-16,-14 9 0 15,-16 10 0-15,-15 15 0 16,-11 19 0-16,-13 17 0 15,-5 22 0-15,-1 12 0 16,6 11 0-16,8 7 0 16,16 0 0-16,20-6 0 15,20-10 0-15,27-10 0 16,16-23-6-16,32 4-13 15,-3-31-15-15,27 6-9 16,-3-21-1-16,12 1-2 16,0-11 1-16</inkml:trace>
  <inkml:trace contextRef="#ctx0" brushRef="#br2" timeOffset="30424.7402">1880 4558 87 0,'-13'-9'36'0,"-16"-5"1"15,0 12 0-15,-16-8-31 16,6 14-1-16,-8 3-2 15,4 7-1-15,-3 6 0 16,2 7-1-16,3 6-1 16,6 2 1-16,6 3-1 0,8 2 0 15,7-5 0-15,10-4 1 16,16-6-2-16,12-7 0 15,12-9 1-15,13-5-1 16,8-3 1-16,5-1 0 16,1 0-1-16,-3 3 1 15,-8 6 1-15,-10 3-1 16,-14 7 0-16,-15 6 0 15,-21 5 1-15,-8 2-1 16,-15 1 1-16,-5-5-1 16,-1-2 0-16,-1-9-2 15,8-5-3-15,5-18-3 16,25 6-26-16,6-32-2 15,22 5-1-15,8-13 0 0</inkml:trace>
  <inkml:trace contextRef="#ctx0" brushRef="#br2" timeOffset="30770.76">2307 4655 89 0,'-33'12'36'15,"12"10"1"-15,-15 0 0 16,5 17-31-16,-4 1-1 15,9 10-1-15,2-1-1 16,10 7 0-16,7-6-1 16,9-3-1-16,10-13 1 15,10-7-1-15,7-16-1 0,6-10 1 16,3-13-1-16,1-11 1 15,0-11-2-15,-3-11 2 16,-7-7-2-16,-12-2 2 16,-7 0 0-16,-11 0-1 15,-7 8-1-15,-10 5 0 16,-5 10-1-16,-4 10-1 15,4 13-2-15,-1-2-5 16,24 10-25-16,0 0-2 16,19 1 0-16,9-11 0 15</inkml:trace>
  <inkml:trace contextRef="#ctx0" brushRef="#br2" timeOffset="30994.7728">3061 3991 90 0,'-23'16'37'0,"-13"16"-1"16,2 28 2-16,-15 21-34 16,8 16 1-16,-6 17-2 15,6 11-1-15,7-1-1 16,10 0-2-16,13-8-2 15,3-22-15-15,24-3-17 16,1-28-1-16,21-12 0 16,1-27-3-16</inkml:trace>
  <inkml:trace contextRef="#ctx0" brushRef="#br2" timeOffset="31387.7953">3215 4686 95 0,'-18'19'37'15,"-11"2"1"-15,6 18-1 16,-3 0-33-16,7 4 0 16,5 0-1-16,13-1-1 15,4-6-1-15,12-11 0 16,11-9 0-16,9-10 0 15,9-13-1-15,6-9 1 16,2-8 0-16,1-10 0 16,-5-6 0-16,-4-6-1 15,-2 1 1-15,-11 1 0 0,-5 5-1 16,-10 10 1-16,-5 7-1 15,-11 22 1-15,0 0-1 16,-4 23 0-16,-7 12 0 16,0 10 0-16,0 7-1 15,3-2 0-15,7 2-2 16,6-9-1-16,19-5-12 15,3-31-20-15,26-7-3 16,4-25 1-16,18-11-2 16</inkml:trace>
  <inkml:trace contextRef="#ctx0" brushRef="#br2" timeOffset="31589.8068">4295 4021 107 0,'-38'60'38'0,"5"24"0"15,-7 5-3-15,9 12-33 16,2 10 0-16,7-4-2 16,9-2 0-16,6-11-3 15,14-9-4-15,-7-18-28 16,17-8-2-16,-8-24 0 15,10-13-2-15</inkml:trace>
  <inkml:trace contextRef="#ctx0" brushRef="#br2" timeOffset="31932.8264">4106 4488 97 0,'-10'16'39'15,"16"7"0"-15,-2-8-1 16,16 5-35-16,2-3 0 15,8-2-1-15,4-7 0 16,7-3 0-16,3-7-1 16,2-4 0-16,-1-7-1 15,0-1 1-15,-2-1-1 16,-3-1 0-16,-6 5 1 15,-9 2-1-15,-5 8 1 16,-8 11 0-16,-8 8 0 16,-8 13 0-16,-6 10 0 0,-4 7 0 15,-1 4-1-15,2 1-1 16,-1 2-2-16,4-10-1 15,13-2-10-15,-2-26-23 16,22-4-3-16,-2-27 2 16,16-7-3-16</inkml:trace>
  <inkml:trace contextRef="#ctx0" brushRef="#br2" timeOffset="32061.8338">4666 4207 91 0,'-33'-3'32'16,"7"15"-28"-16,0 9-4 15,10 9-31-15,9-7-5 0</inkml:trace>
  <inkml:trace contextRef="#ctx0" brushRef="#br2" timeOffset="32739.8726">5188 4555 93 0,'-24'22'38'16,"5"11"-1"-16,-13-4 2 15,13 8-34-15,-8 1-1 16,3 6-1-16,6-1 0 16,5-3-1-16,6-2-1 0,11-6-1 15,8-10 0-15,8-7-1 16,9-13 0-16,5-12 0 15,5-8-1-15,-1-12 0 16,2-10 1-16,-6-7-1 16,-4-4 0-16,-8-4 1 15,-5 1 0-15,-7 5 1 16,-8 6 1-16,-4 8 0 15,-7 10 0-15,0 10 1 16,-5 10 0-16,2 12 0 16,-1 5 0-16,9 4 0 15,1 0-1-15,10 1 0 16,7-3 0-16,9-5-1 15,8-3 1-15,9-3 0 0,-1-3 0 16,4 0 0-16,-2 0 1 16,-4 2-1-16,-8 3 1 15,-5 8-1-15,-11 3 0 16,-11 10 1-16,-7 7-2 15,-9 3 1-15,-1 3 0 16,-4 0-1-16,3-2 0 16,3-7-1-16,6-6 1 15,7-24 0-15,23 3 0 16,7-23 0-16,7-15 0 15,7-7 1-15,10-7 0 16,-1-5 0-16,0 2 0 16,-5 6 0-16,-8 14 0 15,-8 11 0-15,-10 19 0 0,-8 14 0 16,-14 18-1-16,-5 13 0 15,-4 9-2-15,-2 2-2 16,5 13-8-16,-4-17-23 16,18 6-5-16,1-20-2 15,24-3 0-15</inkml:trace>
  <inkml:trace contextRef="#ctx0" brushRef="#br2" timeOffset="33887.9383">7285 4592 83 0,'0'0'36'15,"-28"-8"0"-15,12 12-1 16,-11-2-29-16,3 11 0 0,-10 1-2 15,1 12-1-15,-6 6 0 16,1 6 0-16,2 5-2 16,7 2 1-16,7-3-1 15,8 2 0-15,14-7-1 16,14-6 1-16,16-9-1 15,13-10-1-15,11-10 1 16,8-9 0-16,5-9 0 16,1-12 0-16,-4-7 0 15,-9-6 0-15,-12-3 0 16,-13-3 0-16,-13 2 0 15,-17 1 0-15,-12 5 0 16,-13 7 0-16,-4 5 0 16,-3 9 1-16,-1 5-1 0,4 7 0 15,5 7 0-15,8 6 1 16,11 4-1-16,14 1 1 15,10 1-1-15,12-1 1 16,8-4-1-16,11-4 1 16,7-3-1-16,7-3 1 15,0-5-1-15,-3-2 1 16,-5 0 0-16,-9-2 0 15,-9 4-1-15,-6 3 2 16,-14 5-1-16,-18-1 0 16,5 28 0-16,-17 0-1 15,-9 13 1-15,-3 5-1 16,-1 6 0-16,-2 1 0 0,5-2 0 15,3-6 0-15,7-10 0 16,14-16 0-16,13-20 1 16,9-17-1-16,13-16 2 15,3-11-1-15,6-12 0 16,-1-6 1-16,2-3-1 16,-6 3 0-16,-8 12 0 15,-5 11 1-15,-14 13-2 16,-14 27 1-16,11-2-1 15,-13 24 0-15,-4 11-1 16,-2 10 0-16,8 5-3 16,1-4-4-16,19 14-18 15,-3-25-14-15,21 2 0 16,1-21 0-16,18-2-2 0</inkml:trace>
  <inkml:trace contextRef="#ctx0" brushRef="#br2" timeOffset="34292.9613">9289 4212 87 0,'3'-42'36'16,"8"11"1"-16,-9 0 0 16,11 9-30-16,-13 7-1 15,0 15-2-15,0 15-1 16,-5 15 0-16,-5 17-1 15,-1 13-1-15,-2 15-1 16,1 10 0-16,-4 10 0 16,2 0-3-16,5-2 0 15,0-13-3-15,20 1-13 16,-3-28-17-16,17-8 1 15,-6-25-4-15,13-11 2 0</inkml:trace>
  <inkml:trace contextRef="#ctx0" brushRef="#br2" timeOffset="34493.9729">9119 4572 104 0,'-24'11'37'15,"1"-8"2"-15,20 13-3 16,3-16-35-16,35 3 0 15,17-15-2-15,11-10-3 16,22 2-7-16,2-20-24 16,16 6-1-16,-6-16 0 15,6 6-2-15</inkml:trace>
  <inkml:trace contextRef="#ctx0" brushRef="#br2" timeOffset="34877.9949">9985 3933 102 0,'-35'22'38'15,"9"23"1"-15,-12 1-2 16,5 18-33-16,4 5-1 16,5 8 0-16,-4 6-1 15,7 4 0-15,3-5 0 16,6-3-1-16,5-7 0 15,7-11-1-15,5-9 0 16,6-14 0-16,9-16 0 0,4-15 0 16,5-19 1-16,4-10-1 15,0-10 1-15,2-5-1 16,-6-6 1-16,0 5 0 15,-6 3-1-15,-4 8 0 16,-9 10 1-16,-10 17-1 16,0 0 0-16,5 31 0 15,-11 3 0-15,1 8-1 16,4 6-2-16,2 0 0 15,11 4-4-15,-1-19-5 16,24 5-25-16,-8-23-2 16,19-2 1-16,-9-21-1 15</inkml:trace>
  <inkml:trace contextRef="#ctx0" brushRef="#br2" timeOffset="35231.015">10363 4606 102 0,'-5'11'38'0,"-9"-3"1"15,17 14-2-15,4-3-33 16,3-2-1-16,10-2-1 16,7-5 0-16,10-7-1 15,5-3 1-15,2-8-1 16,4-7 0-16,-7-7 0 15,-2-4 0-15,-12-1 0 16,-8-5 0-16,-13 4 0 16,-10 1 0-16,-13 3-1 0,-7 7 1 15,-9 11 0-15,-5 9 0 16,-4 13-1-16,-1 14 1 15,2 10 0-15,6 9 0 16,6 8-1-16,12-1 0 16,12-2-1-16,11-7-3 15,22-4-4-15,7-25-15 16,37 1-15-16,0-27-3 15,28-2 1-15,0-26-3 16</inkml:trace>
  <inkml:trace contextRef="#ctx0" brushRef="#br2" timeOffset="35679.0407">12267 3923 102 0,'-33'-50'38'0,"0"26"0"15,-12 10-1-15,0 27-32 16,-4 20-1-16,3 21-1 16,-5 12-1-16,0 19 0 15,6 9 0-15,2 9-2 16,6 9 0-16,9 0 0 15,8-4-1-15,10-3-1 16,12-7 1-16,6-15-5 16,15 1-10-16,-5-29-19 15,11-7-2-15,-11-31 0 16,8-7-1-16</inkml:trace>
  <inkml:trace contextRef="#ctx0" brushRef="#br2" timeOffset="36488.087">11643 4545 113 0,'0'0'38'0,"-14"8"1"16,29 4-6-16,12-9-32 15,14-5 0-15,17-1-1 16,15-4 1-16,12-1-1 15,9-2 1-15,1-1 0 16,-3 1-1-16,-7 3 0 16,-11 2 1-16,-17 3-1 15,-17 1 1-15,-18 3-1 16,-22-2 1-16,-4 20 0 0,-20-4 0 15,-9 6 1-15,-6 11-1 16,-7 5 0-16,3 8 1 16,3 3-1-16,9 3 0 15,9-1-1-15,15-2 0 16,15-7 0-16,15-11 0 15,15-12 0-15,10-12 0 16,6-12 0-16,6-15 0 16,-1-14 0-16,-3-9 0 15,-7-9 0-15,-10-5 0 16,-10-4 1-16,-10-1-1 15,-10 4 0-15,-11 5 0 16,-9 9-1-16,-6 10 1 16,-5 12 0-16,0 9-1 0,-4 13 1 15,7 11 0-15,3 8-1 16,11 5 0-16,9 4 1 15,10 0 0-15,15-4 0 16,9-3 0-16,12-7 0 16,13-9 0-16,3-5 1 15,0-7-1-15,-4-3 0 16,-7-6 1-16,-10 0-1 15,-10-3 1-15,-12 4 0 16,-17 4 0-16,-17 6 0 16,-11 7 0-16,-8 12-1 15,-7 9 1-15,-3 10-1 16,-3 12 1-16,4 5-1 15,6 5 0-15,11 1 0 16,11-2 0-16,16-8 0 0,14-11 0 16,15-12 0-16,13-15 0 15,6-18 0-15,3-12 0 16,0-14 0-16,-4-11 0 15,-5-10 0-15,-16-4 0 16,-12 0-1-16,-11 1-1 16,-12 8 0-16,-7 5-1 15,-6 13-2-15,-5 8-2 16,11 21-8-16,-9-5-17 15,24 23-7-15,-4-13 2 16,29 32-1-16</inkml:trace>
  <inkml:trace contextRef="#ctx0" brushRef="#br2" timeOffset="36870.1088">13899 4486 108 0,'0'0'39'0,"-14"-20"2"15,-9 24-1-15,-24-1-35 16,-1 14-1-16,-4 6 0 15,-3 14-1-15,0 8-2 16,4 8 1-16,11 2-1 16,8-2 0-16,20-6-1 15,16-15 1-15,17-12-1 16,24-24 0-16,21-21 1 15,15-19-1-15,10-15 1 16,5-15-1-16,2-10 1 16,0-10 1-16,-14-3-2 0,-15 5 0 15,-17 11 0-15,-21 19 0 16,-23 19 0-16,-17 26 0 15,-19 25 0-15,-15 29 0 16,-10 25 0-16,-3 17 0 16,3 16 0-16,8 2-5 15,17 4-4-15,14-23-8 16,38 2-20-16,7-25-6 15,33-7 2-15,11-26-2 16</inkml:trace>
  <inkml:trace contextRef="#ctx0" brushRef="#br2" timeOffset="37644.153">15396 4423 99 0,'-15'-8'37'0,"6"21"1"16,-12-1-1-16,13 15-34 15,-13 9-1-15,4 15 0 16,-3 8 0-16,4 9 0 16,-1 1-1-16,10 0 1 15,7-6-2-15,10-11 2 16,5-11-1-16,13-18-1 15,5-19 1-15,9-16 0 16,5-19 0-16,0-11-1 0,-2-11 2 16,-2-6-3-16,-4-3 2 15,-6 0 0-15,-4 4 0 16,-9 11-1-16,-6 10 0 15,-2 13 0-15,-12 24 0 16,0 0 0-16,-4 17 0 16,0 19 0-16,-6 10 0 15,5 9 0-15,-1 5 0 16,4 1 0-16,5-1 0 15,10-7 0-15,5-10 1 16,10-12 0-16,7-15 0 16,8-11 0-16,3-18 1 15,3-13-1-15,-2-15 1 16,-4-13 0-16,-5-5-1 0,-10-5 0 15,-8 0 0-15,-10 0-2 16,-4 7 0-16,-4 8-2 16,-3 13-2-16,-2 6-2 15,3 30-9-15,-1-19-20 16,12 27-3-16,-11-8 1 15,26 27 0-15</inkml:trace>
  <inkml:trace contextRef="#ctx0" brushRef="#br2" timeOffset="38011.174">16470 4664 102 0,'-2'18'38'0,"2"-18"1"16,4 17 0-16,-4-17-36 15,38-5 1-15,0-1-1 16,9-6-1-16,4-6 0 16,2-2 0-16,-2-4-1 15,-3-3 1-15,-11 1-1 16,-12-4 0-16,-14-1 1 15,-12 1-1-15,-17 4 0 16,-8 5 0-16,-15 9 0 16,-7 12-1-16,-5 14 1 15,-4 14 0-15,2 15 0 16,4 11 0-16,9 9-1 0,13 3 0 15,19 0-2-15,16-10 0 16,28-9-3-16,22-25-9 16,46-5-24-16,7-31-2 15,38-7 0-15,7-25-2 16</inkml:trace>
  <inkml:trace contextRef="#ctx0" brushRef="#br2" timeOffset="38942.2273">18172 4373 91 0,'-26'-12'37'15,"6"13"0"-15,-12-1 1 16,-3 12-34-16,-2 9 0 15,2 14 0-15,-7 8 0 16,-4 12-1-16,1 5-1 0,6 4 0 16,5-3-1-16,15-5 1 15,7-11-2-15,15-11 1 16,18-20-1-16,14-14 0 15,13-16 0-15,8-14 1 16,6-11-1-16,0-7 0 16,0-6 1-16,-6-3-1 15,-9 4 0-15,-8 2 0 16,-13 10 0-16,-11 7 0 15,-14 12 0-15,-7 10 0 16,-9 13 0-16,-7 13 0 16,-2 12 0-16,0 11 0 15,4 6-1-15,6 8 1 16,10 0 0-16,12 1 0 0,14-9-1 15,12-6 1-15,17-14-1 16,7-10 1-16,8-16 0 16,1-9 0-16,0-8 0 15,-2-8 0-15,-9-3 0 16,-8 0 1-16,-13 2-1 15,-11 4 0-15,-11 9 1 16,-13 16-1-16,0 0 0 16,-18 3 0-16,-3 20 1 15,-6 7-1-15,2 7-1 16,-2 6 2-16,6 1-1 15,4-5 0-15,4-3 0 16,10-8 0-16,6-10 0 16,9-13 1-16,4-11 0 15,7-11-1-15,0-14 1 0,2-6 0 16,-2-8 0-16,0-3 0 15,-8 1-1-15,-1-1 1 16,-5 7-1-16,-2 6 0 16,-2 10 0-16,2 7 0 15,0 8 0-15,8 7 0 16,3 4 0-16,9 2-1 15,10 4 0-15,1-3-4 16,15 8-7-16,-7-22-14 16,17 14-13-16,-9-19 0 15,10 5-2-15,-9-15 1 16</inkml:trace>
  <inkml:trace contextRef="#ctx0" brushRef="#br2" timeOffset="39311.2485">19325 4542 98 0,'11'22'38'0,"0"-18"1"16,18 6-3-16,5-13-32 15,9-6-1-15,2-6-1 16,2-4 0-16,-3-5 0 16,-1-4-1-16,-11-7 0 15,-12 4 1-15,-15 1-2 0,-14 3 2 16,-17 7-1-16,-12 10 1 15,-13 10-1-15,-10 13 0 16,-5 14 1-16,0 13-2 16,3 10 2-16,8 10-2 15,15 3 1-15,15 0-2 16,17-6-1-16,21-13-3 15,34 1-11-15,4-27-22 16,39-1-2-16,4-28-1 16,28-1 0-16</inkml:trace>
  <inkml:trace contextRef="#ctx0" brushRef="#br2" timeOffset="39717.2716">20938 3785 89 0,'-23'5'37'0,"2"32"0"16,-8 9 1-16,5 18-26 16,-4 17-9-16,5 14-1 15,1 9-1-15,4 7 0 16,2-1-1-16,4-6-1 15,8-8-2-15,0-15-3 16,17-1-19-16,-6-33-11 16,13-8-1-16,-6-29-2 15,9-11 1-15</inkml:trace>
  <inkml:trace contextRef="#ctx0" brushRef="#br2" timeOffset="39905.2823">20652 4465 108 0,'-3'24'40'0,"3"-10"1"16,22 6-2-16,10-12-38 16,13-5-2-16,16-2-1 15,12-9-4-15,19 8-23 16,-9-18-8-16,12 12-1 15,-16-11-1-15</inkml:trace>
  <inkml:trace contextRef="#ctx0" brushRef="#br2" timeOffset="40304.3053">21310 4455 89 0,'-49'19'39'0,"13"10"-1"15,-1-8 1-15,20-2-25 16,9 3-12-16,17 1-1 15,15-4 1-15,14-4-1 16,16-7 1-16,5-3 0 16,6-11 0-16,0-2-1 15,-2-10 1-15,-6-5-1 16,-11-1 0-16,-11-6 1 15,-13-2-1-15,-10 1 0 16,-13 2 0-16,-11 6-1 16,-10 7 1-16,-9 9-1 15,-5 11 1-15,-9 15-1 0,-3 8 0 16,1 13 1-16,3 6-1 15,6 6 0-15,11 1-1 16,14 0 1-16,14-9-2 16,15-9-1-16,25-7-4 15,6-27-12-15,32 7-18 16,0-29-3-16,21 3 1 15,-7-22-1-15</inkml:trace>
  <inkml:trace contextRef="#ctx0" brushRef="#br2" timeOffset="40618.3232">22262 4343 123 0,'-46'2'40'0,"6"14"-1"16,-10-7-7-16,11 12-32 15,7 2 2-15,10 1-2 16,8 3 1-16,11-2 0 15,13-3-1-15,8-1 0 16,6-3-1-16,8-4 1 16,-1 0 0-16,1-5 0 15,-8 2 0-15,-4-1 0 16,-7 3 0-16,-10 4 0 15,-8 3 0-15,-7 3 0 16,-4 2 0-16,-8 5-1 16,2-2 0-16,-5-1 0 15,7 0-2-15,2-11-2 16,17 5-8-16,1-21-24 0,19-2-1 15,6-21 1-15,26-3-1 16</inkml:trace>
  <inkml:trace contextRef="#ctx0" brushRef="#br2" timeOffset="40842.336">22883 3923 111 0,'2'-16'39'0,"-24"15"2"15,-2 34-2-15,-20 14-30 16,3 12-6-16,-2 13-1 15,1 12-1-15,-2 8 0 16,2 4-1-16,2 1-2 16,7-5 0-16,6-1-3 15,2-14-1-15,12 1-9 0,-8-31-22 16,18-2-2-16,-7-28 0 15,15-5 1-15</inkml:trace>
  <inkml:trace contextRef="#ctx0" brushRef="#br2" timeOffset="41173.355">22421 4421 109 0,'-14'-8'40'0,"16"18"0"15,-2-10 0-15,23 9-36 16,6-5-2-16,15 3 1 15,9-8-1-15,10 1 0 16,12-5 0-16,5-3 0 0,-3 0-1 16,-2-2 1-16,-9 3-1 15,-12 0 1-15,-9 0-1 16,-14 5 1-16,-13 4-2 15,-11 8 0-15,-11 7 0 16,-10 9 0-16,-8 6 0 16,-4 6 0-16,-2 10 0 15,1 2 0-15,2 2-5 16,6-8-1-16,14 7-11 15,-5-26-21-15,23 5-3 16,-1-26 1-16,24-4-1 16</inkml:trace>
  <inkml:trace contextRef="#ctx0" brushRef="#br2" timeOffset="41662.3829">23330 4173 121 0,'-21'-14'40'0,"21"14"2"16,-21 0-4-16,26 17-36 15,2-6-2-15,10 4-1 16,8 5 0-16,1 5 0 16,7 4 1-16,-3 1-1 15,-1 6 0-15,-5-1 1 16,-8 3 0-16,-6 3 1 15,-12-3 1-15,-5-1 0 16,-6-4-1-16,-3 2 1 0,-3-5 0 16,0-3 0-16,2-2-1 15,4-7-1-15,2-3 1 16,6-3-1-16,5-12 0 15,13 2 0-15,3-14-1 16,9-7 1-16,9-4 0 16,3-10 0-16,5-3 0 15,2-7 0-15,1-1 0 16,-2 1 0-16,-3 6 0 15,-8 6 0-15,-8 9 0 16,-10 10-1-16,-14 12 0 16,7 18 0-16,-14 11 0 15,-6 8-1-15,3 7 0 16,0 4-1-16,12 8-2 15,6-12-1-15,19 5-8 0,5-25-16 16,28 7-8-16,1-24 0 16,18 0 0-16,-6-22 1 15</inkml:trace>
  <inkml:trace contextRef="#ctx0" brushRef="#br2" timeOffset="42173.4122">24406 4473 113 0,'-15'-33'39'16,"-27"-2"2"-16,0 19-1 15,-21 3-35-15,3 13-1 16,-6 8 0-16,4 13-1 15,6 4 0-15,13 9 0 16,10 0-3-16,15 6 0 16,13-5 0-16,17-2 0 15,12-9 0-15,12-6 0 0,6-8 0 16,3-12 0-16,1-7 0 15,-1-8 0-15,-1-8 0 16,-5-9 0-16,-6 3 0 16,-7-2 0-16,-3 4 0 15,-6 7 0-15,-5 10 0 16,-12 12-2-16,0 15 2 15,-14 16 0-15,-8 20 0 16,-9 14 0-16,-9 13 0 16,-7 11 0-16,-3 8 2 15,-2 2-2-15,3-5 0 16,4-2 0-16,8-14 0 15,4-13 0-15,11-17 0 0,7-12 0 16,8-18 0-16,7-18 0 16,0 0 0-16,14-29 0 15,1-9 0-15,2-10 0 16,8-12 0-16,2-12 0 15,9-7 0-15,0-1 0 16,4 4 0-16,-2 7-3 16,5 12-2-16,0 9-4 15,9 27-7-15,-14-4-8 16,16 32-16-16,-9-4 0 15,17 15-1-15,-4-7 0 16</inkml:trace>
  <inkml:trace contextRef="#ctx0" brushRef="#br2" timeOffset="42330.4212">24940 4780 122 0,'-24'-20'44'16,"8"19"1"-16,-11-13-3 16,13 6-40-16,-3 1-2 15,5-2-2-15,12 9-14 16,-14-8-17-16,14 8-10 15,0 0-1-15,1 17-2 16</inkml:trace>
  <inkml:trace contextRef="#ctx0" brushRef="#br4" timeOffset="48219.758">1274 6101 79 0,'3'-39'35'15,"-4"1"0"-15,4 14 0 0,-7-2-28 16,8 15 0-16,-8-2-1 15,4 13-1-15,0 0 0 16,1 16-1-16,-4 5-1 16,4 16-1-16,-2 10 0 15,1 19 0-15,-5 12-1 16,-1 16-1-16,-1 6 0 15,-1 5 1-15,5 1-4 16,-2-8-1-16,17-2-26 16,-6-28-6-16,17-9-1 15,1-29 0-15</inkml:trace>
  <inkml:trace contextRef="#ctx0" brushRef="#br4" timeOffset="48601.7798">2297 5842 95 0,'-16'-45'35'0,"-2"8"1"16,-13-6 0-16,5 11-31 15,-11 4-3-15,0 10 1 16,-6 11-1-16,1 14 0 15,-5 17 0-15,3 21 1 0,-3 19 0 16,2 20-1-16,5 17 0 16,2 16 0-16,7 7-1 15,6 6 2-15,13 1-2 16,2-12-2-16,16-6-2 15,3-22-1-15,17-6-16 16,-6-33-16-16,12-13-2 16,-12-26 0-16,7-11-1 15</inkml:trace>
  <inkml:trace contextRef="#ctx0" brushRef="#br4" timeOffset="48772.7895">1594 6558 117 0,'-13'-12'39'0,"26"11"1"15,3-11-3-15,22-1-36 16,18-6-2-16,13-13-12 16,19 6-23-16,4-14-3 15,17 1 0-15,-5-9-2 16</inkml:trace>
  <inkml:trace contextRef="#ctx0" brushRef="#br4" timeOffset="52951.0286">3812 6405 90 0,'8'-18'35'0,"-8"18"0"16,4-18 0-16,-4 18-29 16,-22 3-3-16,-2 10 0 15,-8 3-1-15,-3 7 1 16,-3-1-1-16,3 3 1 0,3-1-1 15,5-3 0-15,9-3 0 16,11 0-1-16,11-5 0 16,13 0-2-16,8-2 1 15,4 2 1-15,6 3-1 16,1 2 2-16,-3 4-2 15,-4 4 2-15,-7 5-1 16,-11 3 1-16,-10 4-1 16,-9 4-1-16,-7-5 1 15,-6-1-1-15,-4-4 0 16,0-9-2-16,9-8-4 15,-3-24-28-15,24-4-3 16,4-23 1-16,19-5-3 0</inkml:trace>
  <inkml:trace contextRef="#ctx0" brushRef="#br4" timeOffset="53212.0435">4352 5806 97 0,'0'0'36'15,"-14"-2"5"-15,6 32-5 16,-3 11-33-16,-3 17 0 16,2 15 1-16,1 13-2 15,-3 11 2-15,3 9-2 16,-1-2-2-16,2 0 2 15,4-6-2-15,0-13-1 0,5-7-5 16,-5-22-27-16,14-6-4 16,-3-17 2-16,9-10-4 15</inkml:trace>
  <inkml:trace contextRef="#ctx0" brushRef="#br4" timeOffset="53424.0557">4139 6571 103 0,'-18'-3'37'0,"3"-2"2"16,15 5-3-16,11 0-29 16,15-6-6-16,13-5 1 0,13-1-3 15,11 3-1-15,7-2 0 16,6 8-3-16,-3-4-6 15,8 16-23-15,-10-7-3 16,0 11 2-16,-10-6-2 16</inkml:trace>
  <inkml:trace contextRef="#ctx0" brushRef="#br4" timeOffset="54116.0952">5046 6448 92 0,'-19'-1'36'15,"-17"0"0"-15,0 15 2 16,-16 4-31-16,1 14 2 15,-6 0-2-15,1 12-1 16,2 2 0-16,9 2-1 0,8-2-2 16,12-1 1-16,15-8-2 15,19-7-1-15,11-9-1 16,16-11 0-16,13-9 0 15,8-7-1-15,4-7 1 16,1-9 0-16,-6-2-1 16,-6-6 1-16,-8 1-1 15,-12 0 1-15,-10 3-1 16,-11 2 1-16,-7 5-1 15,-4 3 1-15,2 16 0 16,-16-14 0-16,4 15 1 16,12-1-1-16,-14 17 1 15,13-4 0-15,4 1-1 16,3 1 1-16,13-1-1 0,0-3 0 15,10-2 0-15,3-3 0 16,1-2 0-16,4-3 0 16,0-2 0-16,1-3-1 15,-4-2 1-15,-4 2 0 16,-5 0 0-16,-2 1 0 15,-8 3-1-15,-3 6 1 16,-10 6 0-16,-4 8 0 16,-7 4 0-16,0 4 0 15,0 1 0-15,-2 0 0 16,3-4 0-16,3-5 0 15,5-10 1-15,0-10-1 16,19-12 1-16,0-10 0 16,-1-9-1-16,5-4 1 0,-3-12-1 15,0 4-1-15,-3-5 1 16,-3 6-1-16,-7 5 1 15,-3 8-1-15,-2 5 0 16,-2 11-1-16,0 13 2 16,0 0-1-16,13 5-2 15,-3 8 0-15,9 9-5 16,-5-11-16-16,19 14-13 15,-9-11-1-15,16 4-1 16,-4-12-1-16</inkml:trace>
  <inkml:trace contextRef="#ctx0" brushRef="#br4" timeOffset="54393.1111">6071 6462 109 0,'-20'5'39'15,"-10"-4"0"-15,7 16-2 16,-8 1-32-16,2 9 1 16,-4 8-3-16,3 9 1 15,2 5-2-15,6 4 1 16,4-1-1-16,12-8-1 15,15-6 0-15,14-14-2 16,17-14-1-16,14-23-3 16,25-7-10-16,4-29-23 0,25-8-1 15,-5-17-1-15,3 1 0 16</inkml:trace>
  <inkml:trace contextRef="#ctx0" brushRef="#br4" timeOffset="54724.13">6782 5918 110 0,'-46'25'40'15,"2"30"1"-15,-15 6-1 16,9 12-36-16,-6 15 1 16,9 4 0-16,3 4-3 15,12-4 1-15,10-9-2 16,12-9 1-16,12-14-2 15,12-17 2-15,11-19-2 16,6-16 0-16,6-16 0 0,1-10 0 16,2-11 0-16,-5-4 0 15,-2-4 0-15,-9 5 0 16,-1 1 0-16,-8 11 0 15,-4 10 0-15,-11 10 0 16,8 17 0-16,-7 8 0 16,0 10 0-16,-1 3-6 15,11 15-11-15,-10-13-16 16,21 3-7-16,-2-16-1 15,21-5-2-15</inkml:trace>
  <inkml:trace contextRef="#ctx0" brushRef="#br4" timeOffset="55183.1563">7708 6492 97 0,'21'-21'37'16,"-14"2"1"-16,4 18-1 15,-11 1-30-15,-7 30-3 16,-1 1 0-16,-2 11 0 15,-3 7-2-15,4 5 0 16,2 3-2-16,3-7 0 16,10-2-5-16,1-22-18 15,20-3-15-15,4-22 1 16,14-9-2-16,-1-21 0 15</inkml:trace>
  <inkml:trace contextRef="#ctx0" brushRef="#br4" timeOffset="55350.1658">7824 6158 110 0,'-39'8'36'16,"17"11"-2"-16,12-2-5 15,15-6-40-15,32 9-24 16,5-11 0-16,24 5-1 15,7-6 0-15</inkml:trace>
  <inkml:trace contextRef="#ctx0" brushRef="#br4" timeOffset="55650.183">8366 6430 108 0,'-47'17'38'0,"9"12"2"16,-5-10-4-16,10 4-28 15,8-3-4-15,11 1 1 16,13-5-3-16,13-2 1 15,12-5-2-15,13-4 0 16,10-3-1-16,5 1 0 16,-1-1 1-16,-3 0-1 15,-7 3 1-15,-11 4-1 16,-11 4 0-16,-16 2 1 15,-12 2-1-15,-9 3-1 16,-6-3-1-16,-5-3-1 0,1 1-4 16,-6-15-19-16,17 7-12 15,-6-14-1-15,23 7 0 16,-10-21-1-16</inkml:trace>
  <inkml:trace contextRef="#ctx0" brushRef="#br4" timeOffset="56468.2297">9212 6537 79 0,'26'-25'33'15,"-13"-2"2"-15,3 10 1 16,-16-3-26-16,0 20-4 16,0 0 1-16,-11 11-1 0,-5 11-1 15,6 11 0-15,-5 9-2 16,1 6 1-16,1 5-2 15,5 4 1-15,1-3-1 16,4-3 1-16,1-8-3 16,2-6 1-16,0-8 0 15,3-8-1-15,-3-21 1 16,6 11-1-16,-6-11 1 15,1-27 0-15,-1-1 0 16,0-8-1-16,4-6 1 16,1-10-1-16,0-4 0 15,5-4-1-15,2 2 1 16,4 3-1-16,6 6 1 15,1 7-1-15,3 10 0 16,1 9 0-16,3 11 1 0,3 9 0 16,0 10 0-16,0 3 0 15,-1 9 0-15,-2-1 0 16,-3 5-1-16,-8 6 0 15,-7 1 1-15,-7 3 2 16,-10 1-2-16,-9 2 1 16,-9-2-1-16,-6 3 2 15,-5-2-2-15,-8-1 2 16,3-1-2-16,-1-1 0 15,0-2-1-15,5 2 1 16,2 5 0-16,4 2 0 16,5 6-1-16,1 4 1 15,2 10-2-15,0 2-1 16,7 6-2-16,-3-9-5 0,17 8-14 15,-12-20-14-15,20-3 1 16,-3-21-2-16,18-15-1 16</inkml:trace>
  <inkml:trace contextRef="#ctx0" brushRef="#br4" timeOffset="56893.2541">9889 6458 94 0,'-17'9'37'0,"7"12"3"16,-12-3-3-16,11 15-18 15,-5 2-16-15,4 9 0 16,5 1-1-16,2 6 1 15,1-2-2-15,1-2 1 16,3-3-1-16,5-7-1 16,0-10 1-16,2-10-1 15,-7-17 1-15,23-2 0 16,-9-16-1-16,3-9 1 15,-2-10 0-15,0-7 0 16,-3-4 0-16,1-7-2 16,-7 0 2-16,0 2-2 15,-2 6 2-15,0 5-2 16,-1 6 2-16,4 8-2 0,0 9 1 15,6 9 0-15,8 9-2 16,1 2-3-16,12 10-3 16,-7-8-15-16,19 12-14 15,-8-7-2-15,17 10 2 16,-9-10-4-16</inkml:trace>
  <inkml:trace contextRef="#ctx0" brushRef="#br4" timeOffset="57254.2748">10429 6569 113 0,'-19'21'41'0,"-3"-8"-2"16,15 8 1-16,7-21-34 15,4 12-3-15,15-8 0 0,14-3-1 16,7-3-1-16,6-6 0 15,5-4-1-15,0-4-1 16,-3-1 2-16,-6-3-2 16,-11-1 1-16,-4-2-2 15,-13-1 3-15,-10 3-2 16,-11 3 2-16,-8 5-1 15,-8 7 0-15,-6 9 0 16,-4 9 0-16,-7 15-1 16,3 5 1-16,0 10 2 15,7 3-3-15,7 3 2 16,14-2-3-16,10-9-2 0,28 1-12 15,3-29-15 1,28-2-8-16,4-19 1 0,18-3-3 16</inkml:trace>
  <inkml:trace contextRef="#ctx0" brushRef="#br4" timeOffset="57572.2928">11250 6367 117 0,'-35'10'39'0,"-13"-1"1"16,9 15-2-16,0-2-35 15,6 6-1-15,6-2-1 16,9 3 0-16,9-1 0 16,17-6 1-16,11-5-1 15,9-2 1-15,2-3-2 0,3-5 1 16,3 1 0-16,-3-3 1 15,-4 2-1-15,-11 1-1 16,-6 5 0-16,-10 3-1 16,-7 5 1-16,-8 2 0 15,-7 5 0-15,-7 2-1 16,1-1-1-16,-3-3-3 15,9 2-4-15,-4-19-19 16,21 7-10-16,3-16-1 16,15-3 0-16,7-16-1 15</inkml:trace>
  <inkml:trace contextRef="#ctx0" brushRef="#br4" timeOffset="58289.334">11544 6626 114 0,'-12'5'39'15,"12"-5"2"-15,0 0-3 16,11 9-34-16,10-14 0 16,11-2-2-16,7-8 0 15,6-3-2-15,2-5 1 16,-1-1-2-16,-4-5 2 15,-7 2-2-15,-7 0 1 16,-9 0 0-16,-14 9 0 16,-13 3 1-16,-12 9-1 15,-8 8 0-15,-13 10 0 16,-5 10 1-16,-6 8 0 0,2 6 1 15,2 7-1-15,12 1 2 16,14-1-1-16,14-3-2 16,20-7 0-16,16-12 0 15,18-7 0-15,12-13 0 16,14-7-2-16,2-11-1 15,3-4 0-15,-2-9-2 16,-7 0 1-16,-10-2 0 16,-12 3 2-16,-12 5 0 15,-12 2 2-15,-12 9 0 16,-10 13 3-16,-16-2-2 15,-6 16 2-15,1 9 2 16,-3 5-3-16,-1 6 2 16,5 3-3-16,2 1 2 15,5-4-2-15,10-4 1 0,4-10-2 16,7-9 0-16,6-10 0 15,7-9 0-15,5-9 0 16,2-10 0-16,3-5 0 16,-2-6 0-16,-2 2 0 15,-1 1-2-15,-4 8 1 16,-6 5 0-16,-3 8 0 15,-13 14-1-15,11 6 2 16,-7 9 2-16,-1 7-1 16,-2 2 1-16,8 5-2 15,0-3 2-15,5 0-4 16,5-10 1-16,9-6-3 0,2-10-2 15,13-6-1 1,-2-21-11-16,20 2-9 0,-12-18-13 16,11-2 4-16,-7-15-3 15,11-5 4-15</inkml:trace>
  <inkml:trace contextRef="#ctx0" brushRef="#br4" timeOffset="58449.3431">13080 6032 109 0,'-15'-3'38'0,"-3"33"1"15,-22 11 0-15,3 18-33 16,-14 14-1-16,5 7-2 15,1 1-1-15,5 0-1 16,12-4-3-16,2-15-2 16,19 5-22-16,-9-26-9 15,15-5-4-15,-4-22 3 16,5-14-4-16</inkml:trace>
  <inkml:trace contextRef="#ctx0" brushRef="#br4" timeOffset="58600.3517">12728 6445 119 0,'13'-19'40'0,"-7"5"0"15,13 12-1-15,-5 7-36 16,6-6-5-16,21 12-19 16,-9-14-16-16,17 5-3 15,-2-11 0-15,15-1-2 16</inkml:trace>
  <inkml:trace contextRef="#ctx0" brushRef="#br4" timeOffset="59156.3835">14110 5709 85 0,'-17'-17'35'0,"-12"7"1"16,-5 23 0-16,-16 17-23 15,-2 25-9-15,-4 21 0 0,0 24 1 16,-2 20 1-16,7 14 0 15,7 6-2-15,14 2 0 16,21-8-5-16,17-19-2 16,29-10-15-16,7-33-17 15,27-17-3-15,3-30-1 16,18-14-1-16</inkml:trace>
  <inkml:trace contextRef="#ctx0" brushRef="#br4" timeOffset="60944.4858">14439 6493 79 0,'9'-10'35'15,"-9"10"-2"-15,9-15 3 16,-9 15-31-16,4-13 0 16,-4 13 0-16,0 0-1 15,5 23 0-15,-5 6 1 16,-6 9-3-16,-2 12 2 15,-4 6-2-15,1 7 1 16,-4-1-5-16,3-8 0 0,11 0-19 16,0-27-15-16,17-11 1 15,0-28-2-15,18-11-1 16</inkml:trace>
  <inkml:trace contextRef="#ctx0" brushRef="#br4" timeOffset="61110.4953">14570 6112 100 0,'-23'-4'36'0,"3"2"0"16,20 2-3-16,-9 16-38 15,18-16-27-15,27 5-2 0,5-6-1 16,14 3-1-16</inkml:trace>
  <inkml:trace contextRef="#ctx0" brushRef="#br4" timeOffset="61427.5134">15486 5925 101 0,'-15'-38'36'0,"1"10"4"16,-13-2-3-16,-5 12-32 0,-4 8-3 16,-1 15 1-16,-7 11 2 15,-1 18-4-15,-2 16 2 16,0 18-2-16,6 15 0 15,1 9-1-15,11 10 2 16,6 3-1-16,10 1-3 16,9-9-1-16,17-6-7 15,-4-22-22-15,21-6-6 16,-3-25 2-16,6-13-3 15</inkml:trace>
  <inkml:trace contextRef="#ctx0" brushRef="#br4" timeOffset="61581.5223">15023 6522 114 0,'-16'-10'39'16,"1"-5"0"-16,15 15-1 16,22-9-37-16,10-1-4 15,26 6-27-15,1-14-7 16,19 5-1-16,6-8-2 15</inkml:trace>
  <inkml:trace contextRef="#ctx0" brushRef="#br4" timeOffset="62262.5612">16169 6514 79 0,'17'-33'34'0,"-5"-1"2"16,6 13 1-16,-11 1-27 16,5 14-2-16,-12 6-2 15,0 0-2-15,-8 25 0 16,-3 5-2-16,-3 5 1 15,0 6 1-15,-2 7-3 0,3 2 2 16,3 1-1-16,4-2 0 16,7-9-1-16,7-8 2 15,5-10-3-15,10-11 1 16,4-15 0-16,7-14-1 15,3-11 0-15,1-9-1 16,-1-10 2-16,0 0-3 16,-6-3 2-16,-3 4-2 15,-7 4 2-15,-2 10-2 16,-10 5 2-16,0 11 0 15,-9 17 0-15,0 0 0 16,5 15-1-16,-6 11 1 16,-3 7 1-16,4 6 1 15,0 1-1-15,4 2 2 0,1-4-2 16,5-2 2-16,2-11-2 15,6-8 2-15,4-7-2 16,3-13 1-16,3-12-2 16,2-8-1-16,0-9 1 15,2-10-1-15,-2-1 0 16,-3-6-3-16,0 3 0 15,-7-2-4-15,3 14-3 16,-15-4-15-16,12 23-12 16,-17-1 0-16,10 16-2 15,-13 0 2-15</inkml:trace>
  <inkml:trace contextRef="#ctx0" brushRef="#br4" timeOffset="62634.5825">16969 6631 108 0,'0'0'38'0,"4"12"2"16,-4-12-2-16,29-2-35 15,-10-5-1-15,11-1-1 16,3-5 1-16,3-5-2 15,1-4 1-15,-4 0-2 16,-4-1 2-16,-3-1-2 16,-9 0 3-16,-7 3-2 15,-10 1 2-15,-9 5-1 16,-7 4 0-16,-7 6 0 15,-7 6 1-15,-6 12-1 0,-6 9 0 16,2 11 2-16,-1 8-1 16,8 6 2-16,6 4-3 15,12-3 1-15,15-2-2 16,14-11-4-16,19-5-5 15,9-26-16-15,32 3-14 16,6-21-1-16,23-4-2 16,4-17-2-16</inkml:trace>
  <inkml:trace contextRef="#ctx0" brushRef="#br4" timeOffset="63272.619">18386 5905 97 0,'0'0'38'16,"0"0"-1"-16,-7 18 0 15,1 9-31-15,-9 17-5 16,1 11 0-16,-3 11 0 16,-3 13 1-16,-5 4-1 15,0 4 4-15,-1 1-3 16,4-6 1-16,2-10-1 15,5-11 1-15,6-13-1 16,7-11 1-16,7-22 0 16,9-13-2-16,6-16 1 15,8-12-3-15,0-10 2 0,3-4-2 16,0-4 1-1,-2-2-1-15,-4 8 0 0,-2 5-1 16,-4 11 2-16,-5 12-1 16,-2 12 2-16,-3 16-2 15,-3 9 2-15,-2 10 1 16,1 7-3-16,3 4 0 15,5 7-3-15,1-12-2 16,15 9-18-16,-9-25-10 16,23-2-5-16,-5-21 1 15,19-8-2-15</inkml:trace>
  <inkml:trace contextRef="#ctx0" brushRef="#br4" timeOffset="63670.6416">19037 6401 103 0,'-41'13'39'0,"-8"2"-1"16,3 14 0-16,-6 1-31 16,8 5-1-16,6 6-2 15,8 4 1-15,8-1-2 16,8 2 1-16,9-6-2 15,10-3 1-15,10-11-2 16,11-7-1-16,7-16 0 16,9-11 0-16,3-9 0 15,5-13 2-15,-2-8-4 16,-4-4 0-16,-2-4 2 15,-8 2-2-15,-8 2 2 0,-9 5-2 16,-8 9 2-16,-4 9-2 16,-5 19 2-16,-18 0 0 15,2 18 0-15,-4 11 2 16,-2 9-3-16,3 7 1 15,0 6-3-15,9-2-1 16,11 1-4-16,1-21-10 16,25 5-19-16,-2-25-1 15,23-2 0-15,-1-18 0 16</inkml:trace>
  <inkml:trace contextRef="#ctx0" brushRef="#br4" timeOffset="63971.659">19555 6433 104 0,'-8'-10'37'15,"8"10"1"-15,-21 8-1 16,17 8-33-16,-10 7-1 16,5 8 3-16,0 5-3 15,1 5 1-15,1-1-1 16,3 1 0-16,4-5-1 15,3-4 1-15,4-7-1 16,4-10-1-16,4-12 0 16,7-10-1-16,6-10 0 15,3-12-1-15,5-7 1 16,4-10-2-16,2-2-1 15,-3-4-2-15,2 3-2 16,-12-9-12-16,7 18-16 0,-18-2-4 16,4 14 0-16,-14 3 0 15</inkml:trace>
  <inkml:trace contextRef="#ctx0" brushRef="#br4" timeOffset="64354.6809">19943 6470 106 0,'13'18'39'16,"-13"-18"-1"-16,31 13 1 15,-8-14-35-15,12 0-1 16,5-6 0-16,4-2-1 0,4-5-1 15,2-3 0-15,-5 0 0 16,-5 0 0-16,-7 0 0 16,-8-1 0-16,-11-2 0 15,-9 3 0-15,-13 1 0 16,-9 4 0-16,-7 3 0 15,-7 8 0-15,-6 9 1 16,-6 11-1-16,-1 11 0 16,1 12 0-16,1 7 0 15,9 5 2-15,7 1-3 16,14-4 0-16,20-5-3 15,12-16-4-15,40 3-14 16,-1-31-15-16,38 2-5 0,4-20 1 16,26-4-1-16</inkml:trace>
  <inkml:trace contextRef="#ctx0" brushRef="#br4" timeOffset="64867.7102">21573 6210 109 0,'-23'16'37'0,"-17"2"0"16,1 11 0-16,-17-1-35 16,11 4 0-16,1-3 0 15,9 1-1-15,10-4 1 16,14-4-1-16,12-3 0 15,13-7 0-15,15-6-1 16,12 1 1-16,3-2-1 16,1 1 0-16,-3 0 1 15,-5 4 0-15,-9 2 0 0,-10 6 1 16,-13 2-1-16,-14 6 0 15,-9-1-1-15,-6 3 1 16,-1-3-2-16,1-3-2 16,4-1-2-16,3-18-6 15,17-3-25-15,14-8-2 16,15-10 1-16,7-20-3 15</inkml:trace>
  <inkml:trace contextRef="#ctx0" brushRef="#br4" timeOffset="65083.7225">22147 5776 111 0,'-33'7'41'0,"7"32"-1"0,-14 5 1 15,7 24-38-15,-3 5 0 16,3 6 1-16,3 9-1 16,3 4-2-16,1-1-2 15,6-4 0-15,8-5-3 16,-3-21-12-16,20 2-21 15,-10-24 0-15,13-2-2 16,-3-25 1-16</inkml:trace>
  <inkml:trace contextRef="#ctx0" brushRef="#br4" timeOffset="65286.7342">21739 6354 116 0,'0'0'39'16,"0"0"0"-16,27 16-1 15,6-4-37-15,20-15-3 16,12 3 0-16,5-3-2 16,15 11-16-16,-10-10-15 15,6 7-2-15,-13-4 0 16,-2 10 0-16</inkml:trace>
  <inkml:trace contextRef="#ctx0" brushRef="#br4" timeOffset="65986.7742">22600 6372 117 0,'-16'-1'39'0,"-18"-3"1"15,2 10-2-15,-12 3-32 16,-2 10-2-16,-8 8 0 16,-1 6 1-16,0 9-3 15,7 0-2-15,7 3 0 16,9 0 0-16,12-6 0 15,14-5 0-15,15-12 0 16,16-10 0-16,9-12 0 16,10-8 0-16,5-10 0 15,4-11 0-15,-2-7 0 16,-1-4 0-16,-7-2 0 15,-6 1 0-15,-8 5 0 16,-8 5 0-16,-9 8 0 16,-11 8 0-16,-1 15 0 0,-13 5 0 15,-1 13 0-15,-4 10 0 16,0 4 0-16,1 6 0 15,6 0 0-15,10 1 0 16,6-6 0-16,9-8 0 16,11-9 0-16,9-9 0 15,8-8 0-15,5-9 0 16,2-9 0-16,-3-5 0 15,-3-4 0-15,-3-1 0 16,-8-1 0-16,-7 5-2 16,-5 3 2-16,-10 8-1 15,-5 3 2-15,-5 11-1 16,0 0 2-16,-13 24-2 15,2-2 0-15,-3 4 0 0,0 3 0 16,0-1 0-16,5 0 0 16,3-7 0-16,6-6 0 15,0-15 0-15,9 7 0 16,5-16 0-16,5-9 0 15,3-10 0-15,3-7 0 16,2-1 0-16,2-4 0 16,1 0 0-16,0 2 0 15,-2 6 0-15,-2 5 0 16,-4 8 0-16,1 9 0 15,-3 3-5-15,6 15-11 16,-12-11-6-16,20 18-9 16,-13-12-10-16,15 10 3 15,-6-11-3-15,11 8 4 16</inkml:trace>
  <inkml:trace contextRef="#ctx0" brushRef="#br4" timeOffset="66200.7864">23605 6357 117 0,'-12'4'40'16,"-15"-8"0"-16,4 15 0 15,-17 0-35-15,4 12 0 16,-5 6-1-16,4 7 0 16,0 2-4-16,7 3 0 15,8-3 0-15,7 1 0 16,17-11 0-16,15-10 0 15,22-9 0-15,7-16-10 16,29 2-12-16,-6-26-17 16,25 0-1-16,-10-16-1 0,13 0 0 15</inkml:trace>
  <inkml:trace contextRef="#ctx0" brushRef="#br4" timeOffset="66540.8059">24143 6075 124 0,'-54'34'42'16,"0"22"0"-16,-9-7-1 15,4 14-35-15,1 0-6 16,14-1 0-16,3-3 0 16,12-5 0-16,11-8 0 15,7-8 0-15,12-10 0 16,11-12 0-16,8-11 0 15,7-10 0-15,2-9 0 0,5-4 0 16,-2-6 0-16,2 1 0 16,-4 0 0-16,-3 7 0 15,-7 5 0-15,-8 9 0 16,-12 2 0-16,13 19 0 15,-10 4 0-15,-4-1 0 16,4 10 0-16,-3-7-5 16,15 11-12-16,-13-21-7 15,26 10-13-15,-10-20-4 16,16 2 0-16,-2-14 0 15</inkml:trace>
  <inkml:trace contextRef="#ctx0" brushRef="#br4" timeOffset="66863.8244">24520 5730 116 0,'-21'15'42'0,"-5"7"0"16,18 17 1-16,0 10-39 15,17-3 0-15,8 11 0 16,10 4-4-16,5 6 0 16,7 7 0-16,-2 6 0 15,-4 2 0-15,-9 4 0 16,-9-1 0-16,-13 1 0 15,-16-3 0-15,-15-3 0 0,-15-3 0 16,-9-11 0-16,-8-8 0 16,5 0-5-16,-12-28-17 15,25 5-10-15,-7-21-11 16,21-6 0-16,1-13-2 15,13-9 3-15</inkml:trace>
  <inkml:trace contextRef="#ctx0" brushRef="#br4" timeOffset="68114.8959">1362 8190 100 0,'-2'-16'37'0,"2"16"-1"15,0 0 0-15,-13 5-32 16,5 13-2-16,-1 10 0 15,-1 10 0-15,0 14 0 16,-1 8-1-16,3 6 1 16,1 0-1-16,7-3 1 15,6-6-1-15,6-11 1 16,9-14-1-16,8-18 0 0,5-18 0 15,8-15 0-15,3-16 0 16,5-7 0-16,-3-10 0 16,2-5-1-16,-7 0 1 15,0 2-1-15,-10 10 1 16,-7 7-1-16,-5 13 0 15,-8 11 0-15,-12 14 0 16,8 21 0-16,-10 12 0 16,-4 13 0-16,0 12-1 15,2 3 2-15,4 4-1 16,7-3 0-16,8-8 0 15,6-11 1-15,7-19 0 0,7-17 0 16,7-18 1-16,3-18-1 16,-2-17 1-16,-1-12 0 15,-6-10-1-15,-3-5 0 16,-9-5 0-16,-8 4-1 15,-3 4 0-15,-9 9-1 16,-3 11-2-16,-4 7-1 16,2 18-2-16,-2 7-1 15,3 18-10-15,0 0-9 16,22 31-12-16,-13-11 1 15,14 13 0-15,-2-6 1 16</inkml:trace>
  <inkml:trace contextRef="#ctx0" brushRef="#br4" timeOffset="68474.9164">2527 8365 103 0,'20'18'36'0,"-20"-18"1"16,17 17-1-16,0-16-30 15,8 0-1-15,10-8-1 16,9-3-1-16,5-7 0 15,5-5 0-15,2-1-1 16,-5-3 0-16,-5 2-1 16,-10-1 1-16,-10 1-1 15,-14 5 0-15,-13 0 0 16,-17 5 0-16,-9 5 0 15,-8 6-1-15,-14 5 0 16,-6 11 1-16,-7 11-1 16,-1 9 1-16,3 12-1 0,9 6 1 15,14 3-1-15,18 2 0 16,21-3-1-16,21-13-3 15,27-2-5-15,10-28-10 16,36 7-12-16,2-28-9 16,25 2 0-16,-6-21-1 15,15 2 1-15</inkml:trace>
  <inkml:trace contextRef="#ctx0" brushRef="#br4" timeOffset="69142.9547">4488 8078 108 0,'-16'-5'39'15,"8"17"1"-15,-12-2-3 16,-4 17-34-16,4 5 0 16,2 14-2-16,-3 9 1 0,1 8-1 15,2 5 0 1,4-3 0-16,7-3 0 0,7-7 0 15,12-15 0-15,6-13-1 16,12-23 1-16,7-17-1 16,10-19 0-16,0-11 0 15,5-10 1-15,-2-6-1 16,-6-1 1-16,-1 1-1 15,-9 8 0-15,-8 7 0 16,-6 13 0-16,-5 9 0 16,-15 22 0-16,12-4 0 15,-12 21 0-15,-3 12 0 16,0 9 0-16,-1 10 0 15,4 7 0-15,7 0 0 16,1-1 0-16,7-5 1 0,7-11-1 16,6-11 1-16,2-15-1 15,7-15 1-15,-1-15 1 16,5-14-2-16,-8-11 1 15,-1-9-1-15,-5-3 1 16,-4-6-2-16,-6 1-1 16,-3 2-2-16,-3 11-3 15,-7 0-7-15,10 27-10 16,-14-7-13-16,12 22-2 15,-12 5-1-15,25 0 1 16</inkml:trace>
  <inkml:trace contextRef="#ctx0" brushRef="#br4" timeOffset="69362.9672">5563 8112 112 0,'-1'13'40'16,"-15"-7"2"-16,7 12-3 15,-17 8-34-15,10 0-2 16,-1 10-1-16,3 8-1 15,2 5 0-15,2 6 0 16,5 2-2-16,4-1-1 16,7-3-2-16,2-10-2 15,16 2-11-15,-9-30-10 16,20-1-13-16,-7-24 1 15,11-6-1-15,-7-25 2 16</inkml:trace>
  <inkml:trace contextRef="#ctx0" brushRef="#br4" timeOffset="69498.9751">5616 7882 111 0,'-20'-29'37'0,"-2"8"-4"16,13 6-14-16,21 15-54 15,-1-7-1-15,17 7-1 16,3-9-2-16</inkml:trace>
  <inkml:trace contextRef="#ctx0" brushRef="#br4" timeOffset="69761.9901">6240 7522 117 0,'-23'5'41'0,"5"19"0"16,-10 0-1-16,3 20-37 15,7 12 0-15,3 14-1 16,1 11-1-16,2 12-1 15,4 7 0-15,5 1 0 16,3 0-1-16,2-8-1 16,6-10-1-16,1-16-2 15,9-16-2-15,1-30-2 16,21-10-12-16,-11-36-17 15,18-10 0-15,-7-27 1 16,12-11 0-16</inkml:trace>
  <inkml:trace contextRef="#ctx0" brushRef="#br4" timeOffset="69949.0008">6619 7590 116 0,'15'-28'39'0,"-15"28"2"16,-13 36-2-16,-9 26-33 16,0 21-1-16,-6 11-3 15,6 8-1-15,0 2 0 16,7-3-1-16,6-15-1 15,9-12-4-15,8-6-7 16,-7-32-10-16,19 3-13 16,-11-25-7-16,10-6 1 15,-19-8-2-15</inkml:trace>
  <inkml:trace contextRef="#ctx0" brushRef="#br4" timeOffset="70979.0598">8054 7999 97 0,'-7'-17'39'15,"7"17"0"-15,-10-14-2 16,10 14-33-16,0 0 1 15,-6 22-2-15,2 2-1 16,2 9-1-16,-5 6 1 16,3 9-1-16,-3 5-1 0,-3 6 1 15,2-3 0-15,4-9 0 16,0-5-1-16,3-8 1 15,4-12 0-15,6-12 0 16,3-13-1-16,7-11 1 16,2-9 0-16,3-11 0 15,1-4 0-15,2-7 0 16,0-2 1-16,-2-1-2 15,-2 6 2-15,-1 4-2 16,-4 9 0-16,-1 14 1 16,-1 11-1-16,-3 14 0 15,-2 14-1-15,-2 9 1 16,1 6-2-16,2 3 1 15,5 3-3-15,4-8 0 16,7-3-2-16,5-15-1 0,13-4-2 16,-4-24-9-16,21 6-8 15,-15-25-9-15,8 4 16 16,-12-17 12-16,-2 2 5 15,-10-5 4-15,-18 1 4 16,1 10 10-16,-25-6 8 16,8 17 13-16,-19-4-16 15,5 19-10-15,-11 3-4 16,3 23-3-16,-1 5-1 15,3 9 0-15,3 9-2 16,5 6 0-16,4 4 0 16,9-1-1-16,9-3 1 15,9-10 0-15,7-8-1 0,10-11 1 16,5-13-1-16,4-14 1 15,1-13-1-15,-5-7 0 16,-3-9 1-16,-9-4-2 16,-9-3 2-16,-11 1-2 15,-8 1 1-15,-12 3-1 16,-5 9 0-16,-1 3-1 15,0 8-2-15,1-1-1 16,14 9-4-16,1-14-8 16,25 18-9-16,-3-16-12 15,27 4 1-15,2-14-1 16,20 2 3-16</inkml:trace>
  <inkml:trace contextRef="#ctx0" brushRef="#br4" timeOffset="71213.0731">9551 7342 115 0,'-19'7'39'0,"-10"8"2"16,10 31-3-16,-5 14-35 16,4 20-1-16,-1 13 0 15,2 15 0-15,4 8-1 16,1 6 0-16,4-1-2 15,0-8-1-15,6-10-1 16,-2-18-3-16,11-9-5 16,-11-37-14-16,19-2-14 15,-13-37 1-15,18-1-2 16,-11-29 2-16</inkml:trace>
  <inkml:trace contextRef="#ctx0" brushRef="#br4" timeOffset="71535.0916">9248 8040 105 0,'-12'2'40'15,"1"-3"2"-15,18 15-2 16,6-8-30-16,18-10-6 16,12-2-1-16,11-5-1 15,6-1 0-15,4-2 0 16,-2 3-1-16,-4-3 1 15,-10 8-2-15,-6 6 2 16,-9 7-2-16,-10 9 0 16,-12 9 0-16,-7 6-2 0,-10 8 2 15,-4 6-1-15,-4 6 1 16,-3 0-1-16,0-1 0 15,2-6-1-15,6-4-1 16,2-12-2-16,14-6-4 16,-7-22-8-16,36-5-9 15,-18-20-13-15,20-6 0 16,-5-21-1-16,10-6 3 15</inkml:trace>
  <inkml:trace contextRef="#ctx0" brushRef="#br4" timeOffset="71663.0989">9919 7626 113 0,'-24'-26'38'15,"6"24"-1"-15,0 10-3 16,17 3-46-16,11 16-22 0,3-3-4 16,23 9 1-16,0-7-2 15</inkml:trace>
  <inkml:trace contextRef="#ctx0" brushRef="#br4" timeOffset="71918.1134">10489 7907 107 0,'-27'17'39'15,"-15"0"2"-15,3 16-2 16,-20 2-33-16,14 10-1 16,-1 2-1-16,7 6-2 0,7 1 0 15,11 1-1 1,14-6 0-16,14-8-1 0,19-9 0 15,15-12-2-15,16-10-2 16,9-17-3-16,20 0-11 16,-10-26-9-16,14 6-15 15,-14-15 2-15,2 3-3 16,-18-9 2-16</inkml:trace>
  <inkml:trace contextRef="#ctx0" brushRef="#br4" timeOffset="72292.1349">10824 8157 94 0,'-16'29'38'0,"3"-16"1"16,19 2-1-16,4-13-32 0,17-3-3 15,7-9-1-15,14-3 0 16,-1-11 0-16,6-4 0 15,-4-2-1-15,-6-2 1 16,-8-4-1-16,-11 0 1 16,-10-2 0-16,-10 3 0 15,-11 6-1-15,-11 6 0 16,-11 10 1-16,-6 12-1 15,-11 15 1-15,-1 14-1 16,-8 16 0-16,4 8 0 16,5 7-1-16,8 3 1 15,14-2-1-15,13-6 0 16,18-9-1-16,19-15 0 0,22-10-2 15,11-14-4-15,26-1-8 16,-10-23-9-16,27 8-13 16,-12-17-3-16,7 9-2 15,-13-7 1-15</inkml:trace>
  <inkml:trace contextRef="#ctx0" brushRef="#br4" timeOffset="72450.1439">11689 8346 116 0,'-26'20'43'16,"10"4"0"-16,-8-13-2 15,24-11-39-15,-9-3-5 16,9 3-8-16,14 0-13 16,-14 0-17-16,19-9 0 0,-3 2-2 15,14 6 0-15</inkml:trace>
  <inkml:trace contextRef="#ctx0" brushRef="#br4" timeOffset="72983.1744">12121 8427 82 0,'15'1'39'0,"11"2"0"16,-5-8 0-16,10-2-29 15,7-1-14-15,-1-12-26 16,20 7-8-16,-5-8 1 16,11 8-3-16</inkml:trace>
  <inkml:trace contextRef="#ctx0" brushRef="#br4" timeOffset="73167.1849">13190 8454 109 0,'0'0'41'15,"0"0"1"-15,6-20-4 16,2 4-39-16,2 4-5 16,-5-9-12-16,23 12-20 15,-9-8-1-15,14 9-1 16,-4-6 0-16</inkml:trace>
  <inkml:trace contextRef="#ctx0" brushRef="#br4" timeOffset="73317.1934">13698 8338 101 0,'0'0'40'15,"0"0"0"-15,0 0-4 16,1-18-37-16,12 20-23 0,-5-14-14 16,20 4-1-16,-1-7-1 15,20 3-1-15</inkml:trace>
  <inkml:trace contextRef="#ctx0" brushRef="#br4" timeOffset="73451.2012">14736 8182 107 0,'63'1'41'0,"1"7"-1"15,-12-4-5-15,-5-7-50 16,5 14-21-16,-11-9-3 16,7 3-1-16,-10-6-1 15</inkml:trace>
  <inkml:trace contextRef="#ctx0" brushRef="#br4" timeOffset="73608.2101">15776 8261 114 0,'49'5'39'0,"-3"-6"-3"16,-1-6-28-16,21 2-47 16,-10-6 0-16,8 5-2 15</inkml:trace>
  <inkml:trace contextRef="#ctx0" brushRef="#br4" timeOffset="73785.2203">17290 8179 115 0,'71'6'39'0,"5"4"-1"16,-5-5-7-16,-5-5-58 16,15 6-11-16,-7-11 0 15,11 4-3-15</inkml:trace>
  <inkml:trace contextRef="#ctx0" brushRef="#br4" timeOffset="73961.2303">19071 8216 117 0,'37'16'42'16,"5"2"-1"-16,1-9-4 15,9-8-44-15,24 8-30 16,-6-10-3-16,17 2-1 15,-1-10 0-15</inkml:trace>
  <inkml:trace contextRef="#ctx0" brushRef="#br4" timeOffset="74134.2401">20914 8280 111 0,'51'13'42'15,"4"6"-1"-15,-12-8-3 0,4 8-39 16,7 0-20-16,-8-15-16 15,17 4-4-15,-3-10 1 16,13 5-2-16</inkml:trace>
  <inkml:trace contextRef="#ctx0" brushRef="#br4" timeOffset="74302.2497">22328 8415 109 0,'47'12'42'15,"-15"-9"0"-15,6 2-2 16,-7-14-37-16,7 2-6 0,19 11-22 15,-7-16-15 1,16 4 0-16,-5-9-1 0,15 3-2 16</inkml:trace>
  <inkml:trace contextRef="#ctx0" brushRef="#br4" timeOffset="74450.2583">23678 8297 121 0,'18'-7'42'16,"3"-1"-3"-16,-7-7-22 15,-15-12-57-15,2 5-3 16,-17-9-1-16,-12 4-1 16</inkml:trace>
  <inkml:trace contextRef="#ctx0" brushRef="#br4" timeOffset="75116.2963">1757 10407 103 0,'23'1'37'0,"14"-4"-7"15,12-14-30-15,2-7-38 0,14 3 4 16,5-9-4-16</inkml:trace>
  <inkml:trace contextRef="#ctx0" brushRef="#br4" timeOffset="75283.306">3224 10302 107 0,'70'18'36'16,"4"1"2"-16,-8-12-3 15,11-9-42-15,15-2-26 16,2-12-4-16,15-1 1 15,4-13-2-15</inkml:trace>
  <inkml:trace contextRef="#ctx0" brushRef="#br4" timeOffset="75448.3154">5692 10196 105 0,'88'19'38'0,"0"1"0"15,-6-12-4-15,4-9-43 16,11 1-25-16,1-15-2 15,15-2-1-15,1-11-2 16</inkml:trace>
  <inkml:trace contextRef="#ctx0" brushRef="#br4" timeOffset="75606.3244">8223 10138 109 0,'81'21'37'15,"3"1"1"-15,-11-10-4 16,-8-10-67-16,20 1-3 15,-1-9-1-15,11-4-2 16</inkml:trace>
  <inkml:trace contextRef="#ctx0" brushRef="#br4" timeOffset="75771.3339">10342 10225 112 0,'66'18'38'0,"7"0"-1"16,1-6-20-16,-8-16-55 15,26-4 1-15,1-13-3 16,17-4 0-16</inkml:trace>
  <inkml:trace contextRef="#ctx0" brushRef="#br4" timeOffset="75936.3432">12777 10222 112 0,'100'27'39'0,"10"0"-1"0,1-13-6 15,1-13-69-15,24-1-1 16,2-15-1-16,16-1-1 16</inkml:trace>
  <inkml:trace contextRef="#ctx0" brushRef="#br4" timeOffset="76106.353">15944 10173 114 0,'124'24'40'0,"-13"-9"-2"15,7-2-7-15,16-3-64 16,-16-13-5-16,18-1 0 16,1-13-2-16</inkml:trace>
  <inkml:trace contextRef="#ctx0" brushRef="#br4" timeOffset="76244.3609">18870 10123 115 0,'96'13'36'0,"4"-11"-13"15,3-2-21-15,8-13-39 16,10-4-1-16,5-12-2 16</inkml:trace>
  <inkml:trace contextRef="#ctx0" brushRef="#br4" timeOffset="76402.37">21395 10123 131 0,'57'24'42'16,"5"-3"-4"-16,-3-10-15 15,3-18-60-15,27 1-2 16,2-18-3-16,20-4-1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21:15:32.18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2820 881 78 0,'0'0'38'0,"0"0"-2"15,17-53 1-15,-17 53-36 16,0 0 3-16,0 0-3 16,0 0 1-16,-71-22 0 15,71 22 0-15,-64 25 1 16,64-25-1-16,-74 40 1 15,74-40 0-15,-69 53 0 16,69-53-1-16,-53 62 1 16,53-62-3-16,-27 63 1 15,27-63 0-15,5 60 0 16,-5-60-1-16,39 55 0 15,-39-55 1-15,41 42-1 0,31 5 0 16,3 2 1-16,-7 0-1 16,-29-14 1-16,-17 18-2 15,-27 4 2-15,-26 5-2 16,-15-3 1-16,-4 0 0 15,0-9-3-15,6-5 0 16,2-16-7-16,27-7-26 16,15-22-3-16,12-2 1 15,22-26-1-15</inkml:trace>
  <inkml:trace contextRef="#ctx0" brushRef="#br0" timeOffset="296.0168">3455 780 75 0,'0'0'39'0,"29"-92"-1"15,-29 92 1-15,0 0-23 16,7-57-11-16,-7 57-1 15,0 0-1-15,0 0 2 16,-22 86-3-16,21-41 1 16,-20 79-2-16,11 20 1 15,0 11-3-15,7 13 1 16,-24-35-3-16,17-3-2 15,6-24-3-15,-5-53-28 16,23-14-4-16,-8-24 2 0,12-8-1 16</inkml:trace>
  <inkml:trace contextRef="#ctx0" brushRef="#br0" timeOffset="496.0284">3379 1426 110 0,'0'0'39'0,"-43"-47"2"16,43 47-3-16,0 0-34 15,-40-53-2-15,40 53 0 16,0 0-2-16,0 0-1 16,36-58-1-16,-36 58-4 15,65-23-17-15,-65 23-17 16,99-16 1-16,-33 12-1 0,0 1-1 15</inkml:trace>
  <inkml:trace contextRef="#ctx0" brushRef="#br0" timeOffset="984.0563">4502 1323 107 0,'0'0'38'0,"0"0"1"15,0 0-9-15,-37-50-24 16,37 50-1-16,-67 4-1 16,1 11-2-16,-5 13 1 0,-10 9-2 15,3 14 0-15,-1 4-1 16,16 6 1-16,16-6-2 15,26-14 2-15,17-9-2 16,18-11 2-16,20-15-2 16,16-14 2-16,11-13-1 15,12-11 1-15,7-15 0 16,-80 47 0-16,83-55 1 15,-83 55-2-15,86-60 2 16,-86 60-1-16,71-62 1 16,-71 62-2-16,57-51 1 15,-57 51-1-15,34-27 0 16,-16 19 0-16,-18 8-1 15,-13 33 1-15,-7 4-2 0,-3 15 1 16,-1 3-1-16,15 2 1 16,24-20-2-16,12-13-1 15,22-10-1-15,11-15-2 16,20-8-8-16,-9-16-17 15,20-6-6-15,-8-11 2 16,-83 42-1-16</inkml:trace>
  <inkml:trace contextRef="#ctx0" brushRef="#br0" timeOffset="1291.0737">5173 1379 80 0,'14'9'38'0,"-33"17"-1"16,-5 13 1-16,-8 6-12 16,-7 9-21-16,16-4 0 15,5-5-3-15,9-6 0 16,5-6 0-16,6-8-1 0,5-13 1 15,7-13-1-15,4-7 1 16,5-14 0-16,-4-11 0 16,6-13-1-16,-4-10 1 15,-21 56-1-15,19-66 2 16,-19 66-3-16,25-69 3 15,-25 69-3-15,19-67 0 16,-19 67 0-16,24-61 0 16,-24 61 0-16,19-50 0 15,-19 50-5-15,0 0-2 16,55-51-4-16,-55 51-26 15,58-28-2-15,-58 28-1 16,70-11 0-16</inkml:trace>
  <inkml:trace contextRef="#ctx0" brushRef="#br0" timeOffset="1562.0892">5998 1225 108 0,'0'0'39'0,"0"0"0"15,0 0 0-15,-21 8-33 16,-23 15 0-16,-1 14-1 16,-4 6-3-16,-3-8 2 15,9 14-3-15,13 2 0 16,12-4-2-16,20-13 2 15,21-11-2-15,21-18-1 0,24-16-5 16,-68 11-6-16,98-38-24 16,-39 13-3-16,11-5 1 15,-2-7-3-15</inkml:trace>
  <inkml:trace contextRef="#ctx0" brushRef="#br0" timeOffset="1949.1115">6758 808 123 0,'18'-56'41'15,"-18"56"2"-15,0 0-2 16,0 0-36-16,-68 25-3 16,27 37-2-16,-26 55 0 0,9 28 0 15,3-4 0-15,4-19 0 16,16-17 0-16,21-18 0 15,13-31 0-15,21-32 0 16,12-23 0-16,13-20 0 16,5-18 0-16,-50 37 0 15,52-50 0-15,-52 50 0 16,63-63 0-16,-63 63 0 15,57-66 0-15,-57 66 0 16,55-55 0-16,-55 55 0 16,41-29 0-16,-4 22 0 15,-26 16 0-15,7 22 0 16,-14 8 0-16,-1 17 0 15,1 3 0-15,6-12-23 16,31-20-17-16,2-16-4 0,23-9 1 16,2-12-1-16</inkml:trace>
  <inkml:trace contextRef="#ctx0" brushRef="#br0" timeOffset="2066.1182">7663 1552 130 0,'-27'12'38'16,"-1"-8"-32"-16,6-3-5 15,-9-5-43-15,31 4 0 16</inkml:trace>
  <inkml:trace contextRef="#ctx0" brushRef="#br1" timeOffset="6280.3592">2990 2090 42 0,'0'-14'29'15,"0"14"2"-15,0 0-2 16,-3-18-16-16,3 18-4 15,0 0-4-15,0 0-2 16,0 0 0-16,11 6-1 0,-11-6 0 16,19 0 2-16,-2-2-2 15,2 1 1-15,4-4 0 16,10 2 0-16,-2-3 0 15,8 4-1-15,3-2 0 16,7 2-1-16,1-1 0 16,6 1 0-16,5 0 0 15,5-2-1-15,8-1 1 16,7-5-1-16,8 1 0 15,10-4 1-15,5 1-1 16,4-3 1-16,2 1-2 16,5 0 2-16,1 3-2 15,2 4 2-15,-4 0-1 16,-3 6 1-16,-1-2 0 15,-2 6-1-15,1 0 2 16,0-2-2-16,3 2 1 0,-3-5 0 16,-2 2-1-16,1-2 1 15,-1-3-1-15,2 1 1 16,-1-2-1-16,-3 0 1 15,-2 2-1-15,-2 0 1 16,-4-2 0-16,-3 3-1 16,-2-3 1-16,-4 4-1 15,-7-2 0-15,-7 2 0 16,-3-2 0-16,-4 0 0 15,-4 2 0-15,-5-1 0 16,-3 2 0-16,-5 1 0 16,-3 0 0-16,-5 0 0 15,-7 1 0-15,-6-1 0 0,-7 2 0 16,-6-1-1-16,-4 1 0 15,-12-2-3-15,12 6-5 16,-12-6-24-16,0 0 0 16,-12 3-2-16,12-3-1 15</inkml:trace>
  <inkml:trace contextRef="#ctx0" brushRef="#br2" timeOffset="11201.6407">1689 2823 86 0,'-3'-25'34'0,"7"11"0"16,-10-5 0-16,6 19-30 15,-10-9 1-15,10 9 1 16,-7 28-2-16,4 7 0 16,-1 10-1-16,-1 14 0 15,2 10-2-15,-2 14 1 16,0 5-2-16,1 4 0 15,-1-2-1-15,2-11-2 16,1-7-1-16,-2-23-10 16,13-4-22-16,-6-29 0 0,13-13 1 15,-5-25-3-15</inkml:trace>
  <inkml:trace contextRef="#ctx0" brushRef="#br2" timeOffset="11421.6533">1449 2802 100 0,'-35'-16'36'0,"1"-1"1"16,18 12 1-16,9-6-34 16,22 0-1-16,18-7-1 15,20-4-3-15,17-7 2 16,15 1-1-16,15-1 0 15,8 4-2-15,5 11-6 0,-12 0-26 16,7 24-3-16,-21 1 0 16,-4 18-2-16</inkml:trace>
  <inkml:trace contextRef="#ctx0" brushRef="#br2" timeOffset="11767.6731">2391 3062 99 0,'-14'15'37'16,"-9"-3"1"-16,9 19-1 16,-8 9-33-16,7 6 0 0,4 3-1 15,4 9 0-15,7-3-2 16,8-3 1-16,12-8-1 15,11-12 0-15,13-16 0 16,12-17 0-16,5-16 0 16,3-13 0-16,-4-7 0 15,-6-9 0-15,-12-5 1 16,-16 2-2-16,-18 1 1 15,-20 6-2-15,-15 9 0 16,-12 5 0-16,-7 8-1 16,-4 6-2-16,5 15-4 15,-2-1-27-15,23 19-2 16,4-2 0-16,24 10-2 15</inkml:trace>
  <inkml:trace contextRef="#ctx0" brushRef="#br2" timeOffset="12210.6984">4134 2631 82 0,'0'0'37'0,"2"21"-2"16,-4 15 3-16,-20 12-35 16,7 14 0-16,0 8 0 15,0 12-1-15,-1 9 0 16,2 5 0-16,2-2-3 15,5-3-2-15,7-5-1 16,-2-22-13-16,16 1-18 0,-5-21 0 16,11-11-1-16,-5-22-1 15</inkml:trace>
  <inkml:trace contextRef="#ctx0" brushRef="#br2" timeOffset="12401.7093">3919 3268 103 0,'-26'2'37'15,"3"-6"1"-15,15 18-1 16,19-10-35-16,10 1 0 16,17-8-2-16,16-5-2 15,16 3-4-15,2-16-27 0,19 10-4 16,-6-10 1-16,6 8-2 15</inkml:trace>
  <inkml:trace contextRef="#ctx0" brushRef="#br2" timeOffset="12735.7284">4484 3261 97 0,'-18'10'36'15,"20"3"2"-15,-2-13-3 16,27 0-34-16,2-8 0 15,11-3 1-15,3-4 0 16,8 0-1-16,-7-5 1 16,2 0 0-16,-11 1 0 0,-9 0 0 15,-12 0-1-15,-14 5 0 16,-15 1 0-16,-13 9 0 15,-11 7 0-15,-7 10 0 16,-8 9 0-16,2 11-1 16,4 7 1-16,8 7-1 15,11 1-1-15,12-3 0 16,19-1-4-16,14-19-21 15,32 3-11-15,9-24-1 16,24 0-1-16,2-24 1 16</inkml:trace>
  <inkml:trace contextRef="#ctx0" brushRef="#br2" timeOffset="13059.747">5377 3005 114 0,'-48'17'39'0,"-9"-2"0"16,8 18-1-16,-9 1-37 15,21-7 0-15,9 0-1 16,15 1 1-16,15-5-1 16,14-8 1-16,13-3-1 15,10-5 0-15,6-3 0 16,3 2 0-16,-2-1 1 15,-3-1-1-15,-11 7 1 16,-5 4-1-16,-12 7 1 16,-10 3-1-16,-11 7 0 15,-9 2 0-15,-4 0 0 0,-5 0-1 16,2-3-1-16,-1-8-3 15,12 0-4-15,-1-23-26 16,27-1-2-16,4-27-1 16,21-3 0-16</inkml:trace>
  <inkml:trace contextRef="#ctx0" brushRef="#br2" timeOffset="13267.7588">6007 2460 110 0,'-3'-12'39'16,"-19"19"0"-16,-1 37-1 15,-16 12-33-15,3 22-1 16,0 12-3-16,-1 13 1 16,1 10-2-16,10 4 1 0,0-6-3 15,7-9-1-15,8-7-3 16,1-28-27-16,12-3-4 15,-4-33-2-15,11-12 0 16</inkml:trace>
  <inkml:trace contextRef="#ctx0" brushRef="#br2" timeOffset="13442.7689">5623 3052 128 0,'-29'-23'42'16,"15"24"-2"-16,-7-2 0 15,8 13-37-15,22-1-1 16,15-3-4-16,18 1-2 15,11-8-6-15,26 7-27 0,4-15-2 16,24 7-2-16,1-15-1 16</inkml:trace>
  <inkml:trace contextRef="#ctx0" brushRef="#br2" timeOffset="13989.8002">7885 2512 74 0,'17'-34'37'0,"-20"-10"-1"0,1 13 2 16,-22-10-14-16,4 10-18 16,-15 4-1-16,0 12-1 15,-11 9-1-15,-5 17 0 16,-6 20-1-16,-1 21 1 15,-2 17-2-15,4 18 2 16,3 11-2-16,8 12 1 16,8 1-2-16,10 3 2 15,12-9-3-15,10-12 1 16,13-11-4-16,10-18-2 15,14-8-6-15,-4-27-24 16,15-1-1-16,-7-31 0 16,3 1-1-16</inkml:trace>
  <inkml:trace contextRef="#ctx0" brushRef="#br2" timeOffset="14739.8431">7226 3059 123 0,'-22'4'37'0,"2"-5"1"16,21 12-4-16,12-9-32 15,18 0-1-15,18-8-1 16,15 0 0-16,13-5 1 16,10-4-1-16,6-2 1 15,-1 1-1-15,-3 2 0 16,-13 2 1-16,-13 3-1 15,-14 3 1-15,-15 3 0 16,-16 7 0-16,-18-4 0 16,-8 24 1-16,-16-2-1 0,-5 7 1 15,-8 5-1-15,-1 8 0 16,1 1 0-16,5 3-1 15,9-4 1-15,12 0-1 16,14-10 0-16,17-8 0 16,16-12 0-16,9-12-1 15,11-13 1-15,3-10 0 16,2-8 0-16,-4-9-1 15,-7-5 1-15,-9 0 0 16,-12-3-1-16,-13 4 1 16,-10 1 0-16,-9 9 0 15,-13 3 0-15,-5 9 1 16,-7 11-1-16,0 6 0 15,0 9 1-15,4 4-1 0,9 8 0 16,10-2 0-16,13 1 0 16,11-4 0-16,12-3-1 15,11-2 1-15,7 0 0 16,5-3 0-16,-1 3 0 15,-1 2 0-15,-6 4 1 16,-7 7-1-16,-12 6 0 16,-10 6 1-16,-12 6-1 15,-9 3 0-15,-7 4 1 16,-6-2-1-16,-1-1 0 15,-2-8 0-15,5-5 0 16,1-7 0-16,14-21 0 16,0 0 0-16,0 0 1 0,5-34-1 15,9 1 0-15,5-9 2 16,1-3-2-16,4-7 0 15,3 2 0-15,0 1 0 16,-2 8 0-16,0 4-3 16,2 9-1-16,1-6-7 15,20 21-25-15,-10-15-3 16,20 15-2-16,2-11 0 15</inkml:trace>
  <inkml:trace contextRef="#ctx0" brushRef="#br2" timeOffset="15282.8741">10107 2860 73 0,'6'-22'38'15,"-6"22"-2"-15,-10-14 1 16,-7 28-14-16,-13 1-19 0,-1 8 0 15,-4 2-1-15,0 5-1 16,3 1 0-16,6-1-1 16,6-2 0-16,12-4 0 15,11-3-1-15,7-6 0 16,16-3 0-16,8-3 0 15,7-3 0-15,5-1 0 16,4-1 0-16,-3 2 1 16,-4-1-1-16,-4 2 1 15,-10 6-1-15,-7 5 1 16,-14 4-1-16,-7 6 1 15,-10 3-1-15,-7 4 1 16,-8-1-1-16,0 2 0 16,-3-5-2-16,2-9-2 0,12 2-14 15,0-33-17-15,25-1-3 16,3-28 0-16,24-5-1 15</inkml:trace>
  <inkml:trace contextRef="#ctx0" brushRef="#br2" timeOffset="15522.8878">10912 2191 101 0,'-20'15'38'0,"-9"17"1"15,6 29-1-15,-14 7-35 16,8 11 0-16,5 7-2 15,2 12 2-15,4 3-2 0,4 2 1 16,4-5-2-16,3-9-1 16,0-6-1-16,0-11-3 15,7-1-7-15,-7-32-24 16,13 2-1-16,-6-30 0 15,12-3-1-15</inkml:trace>
  <inkml:trace contextRef="#ctx0" brushRef="#br2" timeOffset="15709.8985">10570 2862 110 0,'-14'-11'37'16,"0"0"2"-16,14 11-3 0,23 9-34 15,11-3-1 1,17-4-2-16,12 0-1 0,15 2-3 15,3-8-4-15,20 12-25 16,-13-12-2-16,7 13 0 16,-17-12-1-16</inkml:trace>
  <inkml:trace contextRef="#ctx0" brushRef="#br2" timeOffset="16125.9223">11520 2840 98 0,'-20'1'37'0,"-19"-8"2"15,2 20-2-15,-16-1-27 16,3 10-3-16,-7 5-3 15,1 9 0-15,-4 7 0 0,8 5-1 16,3 2-2-16,10-3 1 16,9-1-1-16,11-4-1 15,16-8 0-15,12-11 0 16,17-12 0-16,8-13 0 15,13-11 0-15,4-10 0 16,4-11 0-16,1-7 0 16,-4-7 1-16,-3-1-2 15,-12 3 1-15,-7 1 0 16,-12 7 1-16,-5 6-2 15,-9 11 1-15,-4 21 0 16,-17-4 0-16,-1 19 1 16,-2 13-2-16,-1 6 1 15,4 6 0-15,3 2-1 16,9 1 1-16,7-7-2 0,21-6-1 15,9-13-1-15,20-2-3 16,0-23-11-16,24 4-17 16,-10-21-3-16,9 3 1 15,-11-15-1-15</inkml:trace>
  <inkml:trace contextRef="#ctx0" brushRef="#br2" timeOffset="16430.9398">11969 2921 87 0,'0'0'36'0,"-30"18"1"15,14 14 1-15,-13-8-14 16,6 17-19-16,-2 5-2 15,6 6 0-15,-1-1-2 16,9-1 1-16,4-10-1 16,2-4 0-16,6-12 0 0,6-8 1 15,-7-16-1-15,23-18 1 16,-8-9-1-16,1-12 1 15,1-7-1-15,-1-10 1 16,3-4-1-16,-4-3-1 16,0 6 1-16,-5 8-1 15,3 7 0-15,-1 8 0 16,3 12-1-16,1 9-1 15,5 13-1-15,2 7-2 16,12 10-3-16,-1-10-11 16,25 16-18-16,-4-13-1 15,18 7 0-15,-2-18-1 16</inkml:trace>
  <inkml:trace contextRef="#ctx0" brushRef="#br2" timeOffset="16640.9518">12780 2785 108 0,'-38'2'38'16,"-4"24"2"-16,-18-3-1 15,12 16-33-15,-12 6 0 16,6 10-2-16,5 5-2 16,13 4 1-16,14-6-3 15,20-7 0-15,22-11-2 16,17-13-1-16,22-14-4 15,12-28-12-15,32-2-18 16,-1-29-2-16,18-2 1 16,-10-24-1-16</inkml:trace>
  <inkml:trace contextRef="#ctx0" brushRef="#br2" timeOffset="16978.9711">13433 2412 112 0,'-43'55'42'15,"-19"2"0"-15,6 25-1 16,0 0-37-16,4 6 1 15,5-3-2-15,13-7 0 16,11-7-2-16,11-10 1 16,12-15-2-16,10-13-2 15,9-13 2-15,5-15-1 16,5-13 1-16,2-11 0 15,0-7 0-15,5-8 0 0,-5 0 1 16,0 4-1-16,-7 2 0 16,-3 8 2-16,-3 13-2 15,-4 10 0-15,-4 10 0 16,-2 12 0-16,-3 4 0 15,0 5 0-15,7 3-3 16,-2-7-4-16,17 13-19 16,-12-27-13-16,14 0-2 15,-7-21-1-15,11-3-1 16</inkml:trace>
  <inkml:trace contextRef="#ctx0" brushRef="#br2" timeOffset="17438.9974">14113 3195 106 0,'-18'19'39'16,"7"20"1"-16,-9-2-3 15,5 6-32-15,-5 11-6 16,-1-2-8-16,13 16-25 16,-8-16-4-16,17 2 0 15,1-20-3-15</inkml:trace>
  <inkml:trace contextRef="#ctx0" brushRef="#br2" timeOffset="18180.0398">14983 2856 93 0,'13'-22'36'0,"-8"-1"0"16,-5 23 0-16,4-16-30 15,-4 16 0-15,-10 9-2 16,1 11 0-16,-6 3-1 15,2 9 0-15,-2 3-1 16,2 7 0-16,3-1-1 16,2 2 0-16,4-4 0 15,6-3 0-15,6-8-1 16,4-3 0-16,7-11 0 15,4-8 0-15,5-9 1 16,3-6-1-16,4-10 1 16,5-7-1-16,-1-6 1 0,-3-4-1 15,-1 1 1-15,-3 2-1 16,-6 0 0-16,-2 12 1 15,-9 6-1-15,-5 10 0 16,-10 5 0-16,7 17 0 16,-10 5 0-16,1 8 0 15,-1 6 0-15,4-2 0 16,1 3 0-16,8-3 1 15,2-5-1-15,8-7 1 16,4-11 0-16,8-11 0 16,0-11 0-16,5-10 0 15,0-9 0-15,-2-9 0 16,-4-9-1-16,-3-6 1 0,-7 1-2 15,-5 0-1-15,-4 5 1 16,-9 4-2-16,0 8-1 16,-3 6 0-16,2 14-3 15,-2 1-7-15,16 22-22 16,-16-7 0-16,23 17-3 15,-8-6 2-15</inkml:trace>
  <inkml:trace contextRef="#ctx0" brushRef="#br2" timeOffset="18541.0605">16022 2936 110 0,'-21'9'38'0,"21"-9"0"16,12 0-3-16,13-3-32 15,7-4 0-15,11 1 0 16,8-8-1-16,1 5 0 16,-3-8 0-16,-2 2 0 15,-8-3 0-15,-12 1 0 16,-7-3-1-16,-13 2 1 15,-16 2-2-15,-9-3 2 16,-11 11-2-16,-8 1 1 16,-10 12 1-16,-10 12-1 15,-4 11 1-15,-1 9 0 16,9 10-2-16,4 7 0 15,16 1 0-15,18-4 0 16,25-3 0-16,23-16-5 0,38 1-11 16,15-31-22-16,46-1-3 15,11-28 1-15,32-3-4 16</inkml:trace>
  <inkml:trace contextRef="#ctx0" brushRef="#br2" timeOffset="19421.1108">17804 2682 81 0,'5'-18'36'15,"-5"18"1"-15,0 0-2 16,-5 27-27-16,0-6-2 15,1 11-1-15,-4 5 0 16,1 8-1-16,-1 6-1 16,0 4 1-16,-3 3-1 15,2 3-2-15,1-3 0 16,1-6-1-16,2-10 1 15,0-6-1-15,1-10 1 16,4-11 0-16,0-15 0 16,6-22-1-16,2-8 1 15,4-11 0-15,-3-6-1 16,6-9 0-16,0-10-1 0,2-3-1 15,2 1 1-15,-1 5 0 16,0 8-1-16,-1 8 0 16,4 7 1-16,1 15-1 15,2 14 2-15,4 12 0 16,0 14-1-16,2 3 3 15,0 11-1-15,2 8 2 16,-2 6-2-16,-7-1 0 16,-10 4 1-16,-9 4-1 15,-8-3 1-15,-11 0-3 16,-11-4 1-16,-8-4-1 15,-5-5 2-15,-4-4-1 16,1-11 0-16,2-1 1 16,4-4-1-16,4-5 0 0,4 1-1 15,6 4 1-15,1 9 0 16,2 10 0-16,0 14 0 15,-3 9 1-15,-4 13-1 16,-2 10 0-16,-2 4 0 16,-2 0-3-16,5-3-2 15,-1-20-10-15,24 0-20 16,-7-31-4-16,25-7 0 15,1-32 0-15</inkml:trace>
  <inkml:trace contextRef="#ctx0" brushRef="#br2" timeOffset="19849.1352">18575 2785 107 0,'-16'14'39'0,"2"15"3"16,-13-8-6-16,7 14-35 16,-2 0 0-16,6 6 0 15,2-1 0-15,6-5-1 16,7-3 1-16,10-9 0 15,10-6 0-15,10-13-1 16,9-11 1-16,7-7 0 16,6-9-1-16,0-4 1 15,0-10 0-15,-5 2 0 16,-6-3-1-16,-8 2 1 0,-8 8-1 15,-10 3 1-15,-8 7-1 16,-6 18 0-16,0 0 0 16,-16 16-1-16,0 11 1 15,1 4-1-15,2 6 0 16,5 1-1-16,9 0-2 15,12-14-2-15,20 7-12 16,1-30-19-16,27 2-1 16,2-25 0-16,20-4-1 15</inkml:trace>
  <inkml:trace contextRef="#ctx0" brushRef="#br2" timeOffset="20052.1469">19769 2273 104 0,'-31'58'39'15,"-18"6"1"-15,5 28-4 16,-7 1-33-16,4 7 1 16,4 3-3-16,6-7 1 15,10-4-5-15,6-19-3 16,24 0-30-16,-9-29-2 15,18-5 0-15,-3-27-2 16</inkml:trace>
  <inkml:trace contextRef="#ctx0" brushRef="#br2" timeOffset="20226.1568">19439 2777 118 0,'-16'-23'41'16,"16"23"1"-16,0 0-1 15,0 0-38-15,31-8-3 16,8 5-3-16,20 11-15 15,-2-19-22-15,20 9-2 16,-6-10-1-16,7 5 0 16</inkml:trace>
  <inkml:trace contextRef="#ctx0" brushRef="#br3" timeOffset="24608.4075">20845 2034 77 0,'11'-15'37'0,"-7"-4"-2"0,-4 19 0 16,0 0-29-16,0 0 0 15,-1 18-1-15,-7 12-1 16,-7 10-1-16,0 19 0 16,-8 16-1-16,0 15 1 15,-1 8-1-15,4 10 0 16,0-1-2-16,4-4 0 15,11 0-6-15,0-27-8 16,18 0-23-16,-1-24 1 16,15-5-1-16,0-25-2 15</inkml:trace>
  <inkml:trace contextRef="#ctx0" brushRef="#br3" timeOffset="24975.4285">21190 2570 92 0,'-19'-4'36'16,"1"22"0"-16,-12 1 1 16,8 23-32-16,-9 6-1 15,5 9 1-15,2 6-2 16,10 0 0-16,5-1 0 15,9-6-1-15,9-9 0 16,11-11-2-16,9-14 2 16,7-12-1-16,4-16 0 15,4-15 1-15,-1-10-1 0,-3-13 0 16,-6-10 0-16,-6-3-2 15,-9-8 0-15,-10 2-1 16,-7 4 0-16,-10 3-2 16,-7 15 1-16,-5 10-3 15,1 19-1-15,-9-3-15 16,15 33-16-16,-2-5 1 15,19 17-1-15,1-3 3 16</inkml:trace>
  <inkml:trace contextRef="#ctx0" brushRef="#br3" timeOffset="25426.4543">22075 2587 102 0,'-40'-9'39'0,"-23"-3"-1"15,3 19 1-15,-14 1-35 16,6 14 1-16,-2 6 0 16,9 19-1-16,5 3-1 15,14 7 0-15,13-2-1 16,17 1 0-16,15-11-1 15,18-7-1-15,18-17 1 16,15-17 0-16,15-19-1 16,11-14 2-16,6-18-2 15,2-13 0-15,-5-17 0 16,0-10 0-16,-14-6 1 0,-10-2-2 15,-11 4 2-15,-18 9-1 16,-8 10 1-16,-13 16 1 16,-10 22-2-16,-13 27 0 15,-10 29 0-15,-8 33-2 16,-6 21 1-16,-4 15 1 15,4 15 0-15,5 3-2 16,9 3 0-16,9-9 0 16,22-10-4-16,8-29-5 15,31-4-25-15,-5-31-4 16,23-7 1-16,-5-27-2 15</inkml:trace>
  <inkml:trace contextRef="#ctx0" brushRef="#br3" timeOffset="25612.4649">22790 2514 113 0,'-25'34'41'0,"-19"6"-1"16,2 28 1-16,-11 0-38 15,11 4 0-15,4 0-1 16,10-8 0-16,13-2-4 15,14-20-5-15,31-1-29 16,-2-32-4-16,23-6 1 16,-3-25-2-16</inkml:trace>
  <inkml:trace contextRef="#ctx0" brushRef="#br3" timeOffset="26087.4921">23030 2177 111 0,'-16'-7'37'0,"8"19"2"15,8-12-3-15,-4 24-34 16,16-2-4-16,5 4 2 16,6 7 0-16,0 6 0 15,2 6 0-15,-7 4 0 16,-5 3 1-16,-5 4 2 15,-10-1 0-15,-7 3 1 16,-5-4 0-16,-4-2 0 16,-3-6-1-16,4-3 1 15,0-8-2-15,3-6-1 16,7-6 0-16,5-11-1 15,2-12 0-15,17-5 2 0,-1-11-2 16,11-7 0-16,-1-9 0 16,9-4-2-16,-1-8 2 15,1 1-1-15,-3 1 1 16,-1 5-1-16,-5 8 1 15,-7 6-2-15,-5 13 3 16,-14 10-1-16,13 16 1 16,-15 8 0-16,-1 15 0 15,-5 5-1-15,1 8-1 16,-3 3 0-16,4 2-3 15,1-8-3-15,23 7-23 16,-8-25-10-16,20 0-1 0,2-24 1 16,15-3-1-16</inkml:trace>
  <inkml:trace contextRef="#ctx0" brushRef="#br3" timeOffset="26470.514">23740 2708 117 0,'-21'41'41'16,"-1"-9"-1"-16,25 8 0 16,5-14-36-16,17-4 0 15,9-12-1-15,13-8 0 16,2-12 0-16,5-7-3 15,1-12 0-15,-7-5 0 0,-7-9 0 16,-4-3 0-16,-16-1 0 16,-11 0 0-16,-14 9 0 15,-16 10 0-15,-15 15 0 16,-11 19 0-16,-13 17 0 15,-5 22 0-15,-1 12 0 16,6 11 0-16,8 7 0 16,16 0 0-16,20-6 0 15,20-10 0-15,27-10 0 16,16-23-6-16,32 4-13 15,-3-31-15-15,27 6-9 16,-3-21-1-16,12 1-2 16,0-11 1-16</inkml:trace>
  <inkml:trace contextRef="#ctx0" brushRef="#br2" timeOffset="30424.7402">1880 4558 87 0,'-13'-9'36'0,"-16"-5"1"15,0 12 0-15,-16-8-31 16,6 14-1-16,-8 3-2 15,4 7-1-15,-3 6 0 16,2 7-1-16,3 6-1 16,6 2 1-16,6 3-1 0,8 2 0 15,7-5 0-15,10-4 1 16,16-6-2-16,12-7 0 15,12-9 1-15,13-5-1 16,8-3 1-16,5-1 0 16,1 0-1-16,-3 3 1 15,-8 6 1-15,-10 3-1 16,-14 7 0-16,-15 6 0 15,-21 5 1-15,-8 2-1 16,-15 1 1-16,-5-5-1 16,-1-2 0-16,-1-9-2 15,8-5-3-15,5-18-3 16,25 6-26-16,6-32-2 15,22 5-1-15,8-13 0 0</inkml:trace>
  <inkml:trace contextRef="#ctx0" brushRef="#br2" timeOffset="30770.76">2307 4655 89 0,'-33'12'36'15,"12"10"1"-15,-15 0 0 16,5 17-31-16,-4 1-1 15,9 10-1-15,2-1-1 16,10 7 0-16,7-6-1 16,9-3-1-16,10-13 1 15,10-7-1-15,7-16-1 0,6-10 1 16,3-13-1-16,1-11 1 15,0-11-2-15,-3-11 2 16,-7-7-2-16,-12-2 2 16,-7 0 0-16,-11 0-1 15,-7 8-1-15,-10 5 0 16,-5 10-1-16,-4 10-1 15,4 13-2-15,-1-2-5 16,24 10-25-16,0 0-2 16,19 1 0-16,9-11 0 15</inkml:trace>
  <inkml:trace contextRef="#ctx0" brushRef="#br2" timeOffset="30994.7728">3061 3991 90 0,'-23'16'37'0,"-13"16"-1"16,2 28 2-16,-15 21-34 16,8 16 1-16,-6 17-2 15,6 11-1-15,7-1-1 16,10 0-2-16,13-8-2 15,3-22-15-15,24-3-17 16,1-28-1-16,21-12 0 16,1-27-3-16</inkml:trace>
  <inkml:trace contextRef="#ctx0" brushRef="#br2" timeOffset="31387.7953">3215 4686 95 0,'-18'19'37'15,"-11"2"1"-15,6 18-1 16,-3 0-33-16,7 4 0 16,5 0-1-16,13-1-1 15,4-6-1-15,12-11 0 16,11-9 0-16,9-10 0 15,9-13-1-15,6-9 1 16,2-8 0-16,1-10 0 16,-5-6 0-16,-4-6-1 15,-2 1 1-15,-11 1 0 0,-5 5-1 16,-10 10 1-16,-5 7-1 15,-11 22 1-15,0 0-1 16,-4 23 0-16,-7 12 0 16,0 10 0-16,0 7-1 15,3-2 0-15,7 2-2 16,6-9-1-16,19-5-12 15,3-31-20-15,26-7-3 16,4-25 1-16,18-11-2 16</inkml:trace>
  <inkml:trace contextRef="#ctx0" brushRef="#br2" timeOffset="31589.8068">4295 4021 107 0,'-38'60'38'0,"5"24"0"15,-7 5-3-15,9 12-33 16,2 10 0-16,7-4-2 16,9-2 0-16,6-11-3 15,14-9-4-15,-7-18-28 16,17-8-2-16,-8-24 0 15,10-13-2-15</inkml:trace>
  <inkml:trace contextRef="#ctx0" brushRef="#br2" timeOffset="31932.8264">4106 4488 97 0,'-10'16'39'15,"16"7"0"-15,-2-8-1 16,16 5-35-16,2-3 0 15,8-2-1-15,4-7 0 16,7-3 0-16,3-7-1 16,2-4 0-16,-1-7-1 15,0-1 1-15,-2-1-1 16,-3-1 0-16,-6 5 1 15,-9 2-1-15,-5 8 1 16,-8 11 0-16,-8 8 0 16,-8 13 0-16,-6 10 0 0,-4 7 0 15,-1 4-1-15,2 1-1 16,-1 2-2-16,4-10-1 15,13-2-10-15,-2-26-23 16,22-4-3-16,-2-27 2 16,16-7-3-16</inkml:trace>
  <inkml:trace contextRef="#ctx0" brushRef="#br2" timeOffset="32061.8338">4666 4207 91 0,'-33'-3'32'16,"7"15"-28"-16,0 9-4 15,10 9-31-15,9-7-5 0</inkml:trace>
  <inkml:trace contextRef="#ctx0" brushRef="#br2" timeOffset="32739.8726">5188 4555 93 0,'-24'22'38'16,"5"11"-1"-16,-13-4 2 15,13 8-34-15,-8 1-1 16,3 6-1-16,6-1 0 16,5-3-1-16,6-2-1 0,11-6-1 15,8-10 0-15,8-7-1 16,9-13 0-16,5-12 0 15,5-8-1-15,-1-12 0 16,2-10 1-16,-6-7-1 16,-4-4 0-16,-8-4 1 15,-5 1 0-15,-7 5 1 16,-8 6 1-16,-4 8 0 15,-7 10 0-15,0 10 1 16,-5 10 0-16,2 12 0 16,-1 5 0-16,9 4 0 15,1 0-1-15,10 1 0 16,7-3 0-16,9-5-1 15,8-3 1-15,9-3 0 0,-1-3 0 16,4 0 0-16,-2 0 1 16,-4 2-1-16,-8 3 1 15,-5 8-1-15,-11 3 0 16,-11 10 1-16,-7 7-2 15,-9 3 1-15,-1 3 0 16,-4 0-1-16,3-2 0 16,3-7-1-16,6-6 1 15,7-24 0-15,23 3 0 16,7-23 0-16,7-15 0 15,7-7 1-15,10-7 0 16,-1-5 0-16,0 2 0 16,-5 6 0-16,-8 14 0 15,-8 11 0-15,-10 19 0 0,-8 14 0 16,-14 18-1-16,-5 13 0 15,-4 9-2-15,-2 2-2 16,5 13-8-16,-4-17-23 16,18 6-5-16,1-20-2 15,24-3 0-15</inkml:trace>
  <inkml:trace contextRef="#ctx0" brushRef="#br2" timeOffset="33887.9383">7285 4592 83 0,'0'0'36'15,"-28"-8"0"-15,12 12-1 16,-11-2-29-16,3 11 0 0,-10 1-2 15,1 12-1-15,-6 6 0 16,1 6 0-16,2 5-2 16,7 2 1-16,7-3-1 15,8 2 0-15,14-7-1 16,14-6 1-16,16-9-1 15,13-10-1-15,11-10 1 16,8-9 0-16,5-9 0 16,1-12 0-16,-4-7 0 15,-9-6 0-15,-12-3 0 16,-13-3 0-16,-13 2 0 15,-17 1 0-15,-12 5 0 16,-13 7 0-16,-4 5 0 16,-3 9 1-16,-1 5-1 0,4 7 0 15,5 7 0-15,8 6 1 16,11 4-1-16,14 1 1 15,10 1-1-15,12-1 1 16,8-4-1-16,11-4 1 16,7-3-1-16,7-3 1 15,0-5-1-15,-3-2 1 16,-5 0 0-16,-9-2 0 15,-9 4-1-15,-6 3 2 16,-14 5-1-16,-18-1 0 16,5 28 0-16,-17 0-1 15,-9 13 1-15,-3 5-1 16,-1 6 0-16,-2 1 0 0,5-2 0 15,3-6 0-15,7-10 0 16,14-16 0-16,13-20 1 16,9-17-1-16,13-16 2 15,3-11-1-15,6-12 0 16,-1-6 1-16,2-3-1 16,-6 3 0-16,-8 12 0 15,-5 11 1-15,-14 13-2 16,-14 27 1-16,11-2-1 15,-13 24 0-15,-4 11-1 16,-2 10 0-16,8 5-3 16,1-4-4-16,19 14-18 15,-3-25-14-15,21 2 0 16,1-21 0-16,18-2-2 0</inkml:trace>
  <inkml:trace contextRef="#ctx0" brushRef="#br2" timeOffset="34292.9613">9289 4212 87 0,'3'-42'36'16,"8"11"1"-16,-9 0 0 16,11 9-30-16,-13 7-1 15,0 15-2-15,0 15-1 16,-5 15 0-16,-5 17-1 15,-1 13-1-15,-2 15-1 16,1 10 0-16,-4 10 0 16,2 0-3-16,5-2 0 15,0-13-3-15,20 1-13 16,-3-28-17-16,17-8 1 15,-6-25-4-15,13-11 2 0</inkml:trace>
  <inkml:trace contextRef="#ctx0" brushRef="#br2" timeOffset="34493.9729">9119 4572 104 0,'-24'11'37'15,"1"-8"2"-15,20 13-3 16,3-16-35-16,35 3 0 15,17-15-2-15,11-10-3 16,22 2-7-16,2-20-24 16,16 6-1-16,-6-16 0 15,6 6-2-15</inkml:trace>
  <inkml:trace contextRef="#ctx0" brushRef="#br2" timeOffset="34877.9949">9985 3933 102 0,'-35'22'38'15,"9"23"1"-15,-12 1-2 16,5 18-33-16,4 5-1 16,5 8 0-16,-4 6-1 15,7 4 0-15,3-5 0 16,6-3-1-16,5-7 0 15,7-11-1-15,5-9 0 16,6-14 0-16,9-16 0 0,4-15 0 16,5-19 1-16,4-10-1 15,0-10 1-15,2-5-1 16,-6-6 1-16,0 5 0 15,-6 3-1-15,-4 8 0 16,-9 10 1-16,-10 17-1 16,0 0 0-16,5 31 0 15,-11 3 0-15,1 8-1 16,4 6-2-16,2 0 0 15,11 4-4-15,-1-19-5 16,24 5-25-16,-8-23-2 16,19-2 1-16,-9-21-1 15</inkml:trace>
  <inkml:trace contextRef="#ctx0" brushRef="#br2" timeOffset="35231.015">10363 4606 102 0,'-5'11'38'0,"-9"-3"1"15,17 14-2-15,4-3-33 16,3-2-1-16,10-2-1 16,7-5 0-16,10-7-1 15,5-3 1-15,2-8-1 16,4-7 0-16,-7-7 0 15,-2-4 0-15,-12-1 0 16,-8-5 0-16,-13 4 0 16,-10 1 0-16,-13 3-1 0,-7 7 1 15,-9 11 0-15,-5 9 0 16,-4 13-1-16,-1 14 1 15,2 10 0-15,6 9 0 16,6 8-1-16,12-1 0 16,12-2-1-16,11-7-3 15,22-4-4-15,7-25-15 16,37 1-15-16,0-27-3 15,28-2 1-15,0-26-3 16</inkml:trace>
  <inkml:trace contextRef="#ctx0" brushRef="#br2" timeOffset="35679.0407">12267 3923 102 0,'-33'-50'38'0,"0"26"0"15,-12 10-1-15,0 27-32 16,-4 20-1-16,3 21-1 16,-5 12-1-16,0 19 0 15,6 9 0-15,2 9-2 16,6 9 0-16,9 0 0 15,8-4-1-15,10-3-1 16,12-7 1-16,6-15-5 16,15 1-10-16,-5-29-19 15,11-7-2-15,-11-31 0 16,8-7-1-16</inkml:trace>
  <inkml:trace contextRef="#ctx0" brushRef="#br2" timeOffset="36488.087">11643 4545 113 0,'0'0'38'0,"-14"8"1"16,29 4-6-16,12-9-32 15,14-5 0-15,17-1-1 16,15-4 1-16,12-1-1 15,9-2 1-15,1-1 0 16,-3 1-1-16,-7 3 0 16,-11 2 1-16,-17 3-1 15,-17 1 1-15,-18 3-1 16,-22-2 1-16,-4 20 0 0,-20-4 0 15,-9 6 1-15,-6 11-1 16,-7 5 0-16,3 8 1 16,3 3-1-16,9 3 0 15,9-1-1-15,15-2 0 16,15-7 0-16,15-11 0 15,15-12 0-15,10-12 0 16,6-12 0-16,6-15 0 16,-1-14 0-16,-3-9 0 15,-7-9 0-15,-10-5 0 16,-10-4 1-16,-10-1-1 15,-10 4 0-15,-11 5 0 16,-9 9-1-16,-6 10 1 16,-5 12 0-16,0 9-1 0,-4 13 1 15,7 11 0-15,3 8-1 16,11 5 0-16,9 4 1 15,10 0 0-15,15-4 0 16,9-3 0-16,12-7 0 16,13-9 0-16,3-5 1 15,0-7-1-15,-4-3 0 16,-7-6 1-16,-10 0-1 15,-10-3 1-15,-12 4 0 16,-17 4 0-16,-17 6 0 16,-11 7 0-16,-8 12-1 15,-7 9 1-15,-3 10-1 16,-3 12 1-16,4 5-1 15,6 5 0-15,11 1 0 16,11-2 0-16,16-8 0 0,14-11 0 16,15-12 0-16,13-15 0 15,6-18 0-15,3-12 0 16,0-14 0-16,-4-11 0 15,-5-10 0-15,-16-4 0 16,-12 0-1-16,-11 1-1 16,-12 8 0-16,-7 5-1 15,-6 13-2-15,-5 8-2 16,11 21-8-16,-9-5-17 15,24 23-7-15,-4-13 2 16,29 32-1-16</inkml:trace>
  <inkml:trace contextRef="#ctx0" brushRef="#br2" timeOffset="36870.1088">13899 4486 108 0,'0'0'39'0,"-14"-20"2"15,-9 24-1-15,-24-1-35 16,-1 14-1-16,-4 6 0 15,-3 14-1-15,0 8-2 16,4 8 1-16,11 2-1 16,8-2 0-16,20-6-1 15,16-15 1-15,17-12-1 16,24-24 0-16,21-21 1 15,15-19-1-15,10-15 1 16,5-15-1-16,2-10 1 16,0-10 1-16,-14-3-2 0,-15 5 0 15,-17 11 0-15,-21 19 0 16,-23 19 0-16,-17 26 0 15,-19 25 0-15,-15 29 0 16,-10 25 0-16,-3 17 0 16,3 16 0-16,8 2-5 15,17 4-4-15,14-23-8 16,38 2-20-16,7-25-6 15,33-7 2-15,11-26-2 16</inkml:trace>
  <inkml:trace contextRef="#ctx0" brushRef="#br2" timeOffset="37644.153">15396 4423 99 0,'-15'-8'37'0,"6"21"1"16,-12-1-1-16,13 15-34 15,-13 9-1-15,4 15 0 16,-3 8 0-16,4 9 0 16,-1 1-1-16,10 0 1 15,7-6-2-15,10-11 2 16,5-11-1-16,13-18-1 15,5-19 1-15,9-16 0 16,5-19 0-16,0-11-1 0,-2-11 2 16,-2-6-3-16,-4-3 2 15,-6 0 0-15,-4 4 0 16,-9 11-1-16,-6 10 0 15,-2 13 0-15,-12 24 0 16,0 0 0-16,-4 17 0 16,0 19 0-16,-6 10 0 15,5 9 0-15,-1 5 0 16,4 1 0-16,5-1 0 15,10-7 0-15,5-10 1 16,10-12 0-16,7-15 0 16,8-11 0-16,3-18 1 15,3-13-1-15,-2-15 1 16,-4-13 0-16,-5-5-1 0,-10-5 0 15,-8 0 0-15,-10 0-2 16,-4 7 0-16,-4 8-2 16,-3 13-2-16,-2 6-2 15,3 30-9-15,-1-19-20 16,12 27-3-16,-11-8 1 15,26 27 0-15</inkml:trace>
  <inkml:trace contextRef="#ctx0" brushRef="#br2" timeOffset="38011.174">16470 4664 102 0,'-2'18'38'0,"2"-18"1"16,4 17 0-16,-4-17-36 15,38-5 1-15,0-1-1 16,9-6-1-16,4-6 0 16,2-2 0-16,-2-4-1 15,-3-3 1-15,-11 1-1 16,-12-4 0-16,-14-1 1 15,-12 1-1-15,-17 4 0 16,-8 5 0-16,-15 9 0 16,-7 12-1-16,-5 14 1 15,-4 14 0-15,2 15 0 16,4 11 0-16,9 9-1 0,13 3 0 15,19 0-2-15,16-10 0 16,28-9-3-16,22-25-9 16,46-5-24-16,7-31-2 15,38-7 0-15,7-25-2 16</inkml:trace>
  <inkml:trace contextRef="#ctx0" brushRef="#br2" timeOffset="38942.2273">18172 4373 91 0,'-26'-12'37'15,"6"13"0"-15,-12-1 1 16,-3 12-34-16,-2 9 0 15,2 14 0-15,-7 8 0 16,-4 12-1-16,1 5-1 0,6 4 0 16,5-3-1-16,15-5 1 15,7-11-2-15,15-11 1 16,18-20-1-16,14-14 0 15,13-16 0-15,8-14 1 16,6-11-1-16,0-7 0 16,0-6 1-16,-6-3-1 15,-9 4 0-15,-8 2 0 16,-13 10 0-16,-11 7 0 15,-14 12 0-15,-7 10 0 16,-9 13 0-16,-7 13 0 16,-2 12 0-16,0 11 0 15,4 6-1-15,6 8 1 16,10 0 0-16,12 1 0 0,14-9-1 15,12-6 1-15,17-14-1 16,7-10 1-16,8-16 0 16,1-9 0-16,0-8 0 15,-2-8 0-15,-9-3 0 16,-8 0 1-16,-13 2-1 15,-11 4 0-15,-11 9 1 16,-13 16-1-16,0 0 0 16,-18 3 0-16,-3 20 1 15,-6 7-1-15,2 7-1 16,-2 6 2-16,6 1-1 15,4-5 0-15,4-3 0 16,10-8 0-16,6-10 0 16,9-13 1-16,4-11 0 15,7-11-1-15,0-14 1 0,2-6 0 16,-2-8 0-16,0-3 0 15,-8 1-1-15,-1-1 1 16,-5 7-1-16,-2 6 0 16,-2 10 0-16,2 7 0 15,0 8 0-15,8 7 0 16,3 4 0-16,9 2-1 15,10 4 0-15,1-3-4 16,15 8-7-16,-7-22-14 16,17 14-13-16,-9-19 0 15,10 5-2-15,-9-15 1 16</inkml:trace>
  <inkml:trace contextRef="#ctx0" brushRef="#br2" timeOffset="39311.2485">19325 4542 98 0,'11'22'38'0,"0"-18"1"16,18 6-3-16,5-13-32 15,9-6-1-15,2-6-1 16,2-4 0-16,-3-5 0 16,-1-4-1-16,-11-7 0 15,-12 4 1-15,-15 1-2 0,-14 3 2 16,-17 7-1-16,-12 10 1 15,-13 10-1-15,-10 13 0 16,-5 14 1-16,0 13-2 16,3 10 2-16,8 10-2 15,15 3 1-15,15 0-2 16,17-6-1-16,21-13-3 15,34 1-11-15,4-27-22 16,39-1-2-16,4-28-1 16,28-1 0-16</inkml:trace>
  <inkml:trace contextRef="#ctx0" brushRef="#br2" timeOffset="39717.2716">20938 3785 89 0,'-23'5'37'0,"2"32"0"16,-8 9 1-16,5 18-26 16,-4 17-9-16,5 14-1 15,1 9-1-15,4 7 0 16,2-1-1-16,4-6-1 15,8-8-2-15,0-15-3 16,17-1-19-16,-6-33-11 16,13-8-1-16,-6-29-2 15,9-11 1-15</inkml:trace>
  <inkml:trace contextRef="#ctx0" brushRef="#br2" timeOffset="39905.2823">20652 4465 108 0,'-3'24'40'0,"3"-10"1"16,22 6-2-16,10-12-38 16,13-5-2-16,16-2-1 15,12-9-4-15,19 8-23 16,-9-18-8-16,12 12-1 15,-16-11-1-15</inkml:trace>
  <inkml:trace contextRef="#ctx0" brushRef="#br2" timeOffset="40304.3053">21310 4455 89 0,'-49'19'39'0,"13"10"-1"15,-1-8 1-15,20-2-25 16,9 3-12-16,17 1-1 15,15-4 1-15,14-4-1 16,16-7 1-16,5-3 0 16,6-11 0-16,0-2-1 15,-2-10 1-15,-6-5-1 16,-11-1 0-16,-11-6 1 15,-13-2-1-15,-10 1 0 16,-13 2 0-16,-11 6-1 16,-10 7 1-16,-9 9-1 15,-5 11 1-15,-9 15-1 0,-3 8 0 16,1 13 1-16,3 6-1 15,6 6 0-15,11 1-1 16,14 0 1-16,14-9-2 16,15-9-1-16,25-7-4 15,6-27-12-15,32 7-18 16,0-29-3-16,21 3 1 15,-7-22-1-15</inkml:trace>
  <inkml:trace contextRef="#ctx0" brushRef="#br2" timeOffset="40618.3232">22262 4343 123 0,'-46'2'40'0,"6"14"-1"16,-10-7-7-16,11 12-32 15,7 2 2-15,10 1-2 16,8 3 1-16,11-2 0 15,13-3-1-15,8-1 0 16,6-3-1-16,8-4 1 16,-1 0 0-16,1-5 0 15,-8 2 0-15,-4-1 0 16,-7 3 0-16,-10 4 0 15,-8 3 0-15,-7 3 0 16,-4 2 0-16,-8 5-1 16,2-2 0-16,-5-1 0 15,7 0-2-15,2-11-2 16,17 5-8-16,1-21-24 0,19-2-1 15,6-21 1-15,26-3-1 16</inkml:trace>
  <inkml:trace contextRef="#ctx0" brushRef="#br2" timeOffset="40842.336">22883 3923 111 0,'2'-16'39'0,"-24"15"2"15,-2 34-2-15,-20 14-30 16,3 12-6-16,-2 13-1 15,1 12-1-15,-2 8 0 16,2 4-1-16,2 1-2 16,7-5 0-16,6-1-3 15,2-14-1-15,12 1-9 0,-8-31-22 16,18-2-2-16,-7-28 0 15,15-5 1-15</inkml:trace>
  <inkml:trace contextRef="#ctx0" brushRef="#br2" timeOffset="41173.355">22421 4421 109 0,'-14'-8'40'0,"16"18"0"15,-2-10 0-15,23 9-36 16,6-5-2-16,15 3 1 15,9-8-1-15,10 1 0 16,12-5 0-16,5-3 0 0,-3 0-1 16,-2-2 1-16,-9 3-1 15,-12 0 1-15,-9 0-1 16,-14 5 1-16,-13 4-2 15,-11 8 0-15,-11 7 0 16,-10 9 0-16,-8 6 0 16,-4 6 0-16,-2 10 0 15,1 2 0-15,2 2-5 16,6-8-1-16,14 7-11 15,-5-26-21-15,23 5-3 16,-1-26 1-16,24-4-1 16</inkml:trace>
  <inkml:trace contextRef="#ctx0" brushRef="#br2" timeOffset="41662.3829">23330 4173 121 0,'-21'-14'40'0,"21"14"2"16,-21 0-4-16,26 17-36 15,2-6-2-15,10 4-1 16,8 5 0-16,1 5 0 16,7 4 1-16,-3 1-1 15,-1 6 0-15,-5-1 1 16,-8 3 0-16,-6 3 1 15,-12-3 1-15,-5-1 0 16,-6-4-1-16,-3 2 1 0,-3-5 0 16,0-3 0-16,2-2-1 15,4-7-1-15,2-3 1 16,6-3-1-16,5-12 0 15,13 2 0-15,3-14-1 16,9-7 1-16,9-4 0 16,3-10 0-16,5-3 0 15,2-7 0-15,1-1 0 16,-2 1 0-16,-3 6 0 15,-8 6 0-15,-8 9 0 16,-10 10-1-16,-14 12 0 16,7 18 0-16,-14 11 0 15,-6 8-1-15,3 7 0 16,0 4-1-16,12 8-2 15,6-12-1-15,19 5-8 0,5-25-16 16,28 7-8-16,1-24 0 16,18 0 0-16,-6-22 1 15</inkml:trace>
  <inkml:trace contextRef="#ctx0" brushRef="#br2" timeOffset="42173.4122">24406 4473 113 0,'-15'-33'39'16,"-27"-2"2"-16,0 19-1 15,-21 3-35-15,3 13-1 16,-6 8 0-16,4 13-1 15,6 4 0-15,13 9 0 16,10 0-3-16,15 6 0 16,13-5 0-16,17-2 0 15,12-9 0-15,12-6 0 0,6-8 0 16,3-12 0-16,1-7 0 15,-1-8 0-15,-1-8 0 16,-5-9 0-16,-6 3 0 16,-7-2 0-16,-3 4 0 15,-6 7 0-15,-5 10 0 16,-12 12-2-16,0 15 2 15,-14 16 0-15,-8 20 0 16,-9 14 0-16,-9 13 0 16,-7 11 0-16,-3 8 2 15,-2 2-2-15,3-5 0 16,4-2 0-16,8-14 0 15,4-13 0-15,11-17 0 0,7-12 0 16,8-18 0-16,7-18 0 16,0 0 0-16,14-29 0 15,1-9 0-15,2-10 0 16,8-12 0-16,2-12 0 15,9-7 0-15,0-1 0 16,4 4 0-16,-2 7-3 16,5 12-2-16,0 9-4 15,9 27-7-15,-14-4-8 16,16 32-16-16,-9-4 0 15,17 15-1-15,-4-7 0 16</inkml:trace>
  <inkml:trace contextRef="#ctx0" brushRef="#br2" timeOffset="42330.4212">24940 4780 122 0,'-24'-20'44'16,"8"19"1"-16,-11-13-3 16,13 6-40-16,-3 1-2 15,5-2-2-15,12 9-14 16,-14-8-17-16,14 8-10 15,0 0-1-15,1 17-2 16</inkml:trace>
  <inkml:trace contextRef="#ctx0" brushRef="#br4" timeOffset="48219.758">1274 6101 79 0,'3'-39'35'15,"-4"1"0"-15,4 14 0 0,-7-2-28 16,8 15 0-16,-8-2-1 15,4 13-1-15,0 0 0 16,1 16-1-16,-4 5-1 16,4 16-1-16,-2 10 0 15,1 19 0-15,-5 12-1 16,-1 16-1-16,-1 6 0 15,-1 5 1-15,5 1-4 16,-2-8-1-16,17-2-26 16,-6-28-6-16,17-9-1 15,1-29 0-15</inkml:trace>
  <inkml:trace contextRef="#ctx0" brushRef="#br4" timeOffset="48601.7798">2297 5842 95 0,'-16'-45'35'0,"-2"8"1"16,-13-6 0-16,5 11-31 15,-11 4-3-15,0 10 1 16,-6 11-1-16,1 14 0 15,-5 17 0-15,3 21 1 0,-3 19 0 16,2 20-1-16,5 17 0 16,2 16 0-16,7 7-1 15,6 6 2-15,13 1-2 16,2-12-2-16,16-6-2 15,3-22-1-15,17-6-16 16,-6-33-16-16,12-13-2 16,-12-26 0-16,7-11-1 15</inkml:trace>
  <inkml:trace contextRef="#ctx0" brushRef="#br4" timeOffset="48772.7895">1594 6558 117 0,'-13'-12'39'0,"26"11"1"15,3-11-3-15,22-1-36 16,18-6-2-16,13-13-12 16,19 6-23-16,4-14-3 15,17 1 0-15,-5-9-2 16</inkml:trace>
  <inkml:trace contextRef="#ctx0" brushRef="#br4" timeOffset="52951.0286">3812 6405 90 0,'8'-18'35'0,"-8"18"0"16,4-18 0-16,-4 18-29 16,-22 3-3-16,-2 10 0 15,-8 3-1-15,-3 7 1 16,-3-1-1-16,3 3 1 0,3-1-1 15,5-3 0-15,9-3 0 16,11 0-1-16,11-5 0 16,13 0-2-16,8-2 1 15,4 2 1-15,6 3-1 16,1 2 2-16,-3 4-2 15,-4 4 2-15,-7 5-1 16,-11 3 1-16,-10 4-1 16,-9 4-1-16,-7-5 1 15,-6-1-1-15,-4-4 0 16,0-9-2-16,9-8-4 15,-3-24-28-15,24-4-3 16,4-23 1-16,19-5-3 0</inkml:trace>
  <inkml:trace contextRef="#ctx0" brushRef="#br4" timeOffset="53212.0435">4352 5806 97 0,'0'0'36'15,"-14"-2"5"-15,6 32-5 16,-3 11-33-16,-3 17 0 16,2 15 1-16,1 13-2 15,-3 11 2-15,3 9-2 16,-1-2-2-16,2 0 2 15,4-6-2-15,0-13-1 0,5-7-5 16,-5-22-27-16,14-6-4 16,-3-17 2-16,9-10-4 15</inkml:trace>
  <inkml:trace contextRef="#ctx0" brushRef="#br4" timeOffset="53424.0557">4139 6571 103 0,'-18'-3'37'0,"3"-2"2"16,15 5-3-16,11 0-29 16,15-6-6-16,13-5 1 0,13-1-3 15,11 3-1-15,7-2 0 16,6 8-3-16,-3-4-6 15,8 16-23-15,-10-7-3 16,0 11 2-16,-10-6-2 16</inkml:trace>
  <inkml:trace contextRef="#ctx0" brushRef="#br4" timeOffset="54116.0952">5046 6448 92 0,'-19'-1'36'15,"-17"0"0"-15,0 15 2 16,-16 4-31-16,1 14 2 15,-6 0-2-15,1 12-1 16,2 2 0-16,9 2-1 0,8-2-2 16,12-1 1-16,15-8-2 15,19-7-1-15,11-9-1 16,16-11 0-16,13-9 0 15,8-7-1-15,4-7 1 16,1-9 0-16,-6-2-1 16,-6-6 1-16,-8 1-1 15,-12 0 1-15,-10 3-1 16,-11 2 1-16,-7 5-1 15,-4 3 1-15,2 16 0 16,-16-14 0-16,4 15 1 16,12-1-1-16,-14 17 1 15,13-4 0-15,4 1-1 16,3 1 1-16,13-1-1 0,0-3 0 15,10-2 0-15,3-3 0 16,1-2 0-16,4-3 0 16,0-2 0-16,1-3-1 15,-4-2 1-15,-4 2 0 16,-5 0 0-16,-2 1 0 15,-8 3-1-15,-3 6 1 16,-10 6 0-16,-4 8 0 16,-7 4 0-16,0 4 0 15,0 1 0-15,-2 0 0 16,3-4 0-16,3-5 0 15,5-10 1-15,0-10-1 16,19-12 1-16,0-10 0 16,-1-9-1-16,5-4 1 0,-3-12-1 15,0 4-1-15,-3-5 1 16,-3 6-1-16,-7 5 1 15,-3 8-1-15,-2 5 0 16,-2 11-1-16,0 13 2 16,0 0-1-16,13 5-2 15,-3 8 0-15,9 9-5 16,-5-11-16-16,19 14-13 15,-9-11-1-15,16 4-1 16,-4-12-1-16</inkml:trace>
  <inkml:trace contextRef="#ctx0" brushRef="#br4" timeOffset="54393.1111">6071 6462 109 0,'-20'5'39'15,"-10"-4"0"-15,7 16-2 16,-8 1-32-16,2 9 1 16,-4 8-3-16,3 9 1 15,2 5-2-15,6 4 1 16,4-1-1-16,12-8-1 15,15-6 0-15,14-14-2 16,17-14-1-16,14-23-3 16,25-7-10-16,4-29-23 0,25-8-1 15,-5-17-1-15,3 1 0 16</inkml:trace>
  <inkml:trace contextRef="#ctx0" brushRef="#br4" timeOffset="54724.13">6782 5918 110 0,'-46'25'40'15,"2"30"1"-15,-15 6-1 16,9 12-36-16,-6 15 1 16,9 4 0-16,3 4-3 15,12-4 1-15,10-9-2 16,12-9 1-16,12-14-2 15,12-17 2-15,11-19-2 16,6-16 0-16,6-16 0 0,1-10 0 16,2-11 0-16,-5-4 0 15,-2-4 0-15,-9 5 0 16,-1 1 0-16,-8 11 0 15,-4 10 0-15,-11 10 0 16,8 17 0-16,-7 8 0 16,0 10 0-16,-1 3-6 15,11 15-11-15,-10-13-16 16,21 3-7-16,-2-16-1 15,21-5-2-15</inkml:trace>
  <inkml:trace contextRef="#ctx0" brushRef="#br4" timeOffset="55183.1563">7708 6492 97 0,'21'-21'37'16,"-14"2"1"-16,4 18-1 15,-11 1-30-15,-7 30-3 16,-1 1 0-16,-2 11 0 15,-3 7-2-15,4 5 0 16,2 3-2-16,3-7 0 16,10-2-5-16,1-22-18 15,20-3-15-15,4-22 1 16,14-9-2-16,-1-21 0 15</inkml:trace>
  <inkml:trace contextRef="#ctx0" brushRef="#br4" timeOffset="55350.1658">7824 6158 110 0,'-39'8'36'16,"17"11"-2"-16,12-2-5 15,15-6-40-15,32 9-24 16,5-11 0-16,24 5-1 15,7-6 0-15</inkml:trace>
  <inkml:trace contextRef="#ctx0" brushRef="#br4" timeOffset="55650.183">8366 6430 108 0,'-47'17'38'0,"9"12"2"16,-5-10-4-16,10 4-28 15,8-3-4-15,11 1 1 16,13-5-3-16,13-2 1 15,12-5-2-15,13-4 0 16,10-3-1-16,5 1 0 16,-1-1 1-16,-3 0-1 15,-7 3 1-15,-11 4-1 16,-11 4 0-16,-16 2 1 15,-12 2-1-15,-9 3-1 16,-6-3-1-16,-5-3-1 0,1 1-4 16,-6-15-19-16,17 7-12 15,-6-14-1-15,23 7 0 16,-10-21-1-16</inkml:trace>
  <inkml:trace contextRef="#ctx0" brushRef="#br4" timeOffset="56468.2297">9212 6537 79 0,'26'-25'33'15,"-13"-2"2"-15,3 10 1 16,-16-3-26-16,0 20-4 16,0 0 1-16,-11 11-1 0,-5 11-1 15,6 11 0-15,-5 9-2 16,1 6 1-16,1 5-2 15,5 4 1-15,1-3-1 16,4-3 1-16,1-8-3 16,2-6 1-16,0-8 0 15,3-8-1-15,-3-21 1 16,6 11-1-16,-6-11 1 15,1-27 0-15,-1-1 0 16,0-8-1-16,4-6 1 16,1-10-1-16,0-4 0 15,5-4-1-15,2 2 1 16,4 3-1-16,6 6 1 15,1 7-1-15,3 10 0 16,1 9 0-16,3 11 1 0,3 9 0 16,0 10 0-16,0 3 0 15,-1 9 0-15,-2-1 0 16,-3 5-1-16,-8 6 0 15,-7 1 1-15,-7 3 2 16,-10 1-2-16,-9 2 1 16,-9-2-1-16,-6 3 2 15,-5-2-2-15,-8-1 2 16,3-1-2-16,-1-1 0 15,0-2-1-15,5 2 1 16,2 5 0-16,4 2 0 16,5 6-1-16,1 4 1 15,2 10-2-15,0 2-1 16,7 6-2-16,-3-9-5 0,17 8-14 15,-12-20-14-15,20-3 1 16,-3-21-2-16,18-15-1 16</inkml:trace>
  <inkml:trace contextRef="#ctx0" brushRef="#br4" timeOffset="56893.2541">9889 6458 94 0,'-17'9'37'0,"7"12"3"16,-12-3-3-16,11 15-18 15,-5 2-16-15,4 9 0 16,5 1-1-16,2 6 1 15,1-2-2-15,1-2 1 16,3-3-1-16,5-7-1 16,0-10 1-16,2-10-1 15,-7-17 1-15,23-2 0 16,-9-16-1-16,3-9 1 15,-2-10 0-15,0-7 0 16,-3-4 0-16,1-7-2 16,-7 0 2-16,0 2-2 15,-2 6 2-15,0 5-2 16,-1 6 2-16,4 8-2 0,0 9 1 15,6 9 0-15,8 9-2 16,1 2-3-16,12 10-3 16,-7-8-15-16,19 12-14 15,-8-7-2-15,17 10 2 16,-9-10-4-16</inkml:trace>
  <inkml:trace contextRef="#ctx0" brushRef="#br4" timeOffset="57254.2748">10429 6569 113 0,'-19'21'41'0,"-3"-8"-2"16,15 8 1-16,7-21-34 15,4 12-3-15,15-8 0 0,14-3-1 16,7-3-1-16,6-6 0 15,5-4-1-15,0-4-1 16,-3-1 2-16,-6-3-2 16,-11-1 1-16,-4-2-2 15,-13-1 3-15,-10 3-2 16,-11 3 2-16,-8 5-1 15,-8 7 0-15,-6 9 0 16,-4 9 0-16,-7 15-1 16,3 5 1-16,0 10 2 15,7 3-3-15,7 3 2 16,14-2-3-16,10-9-2 0,28 1-12 15,3-29-15 1,28-2-8-16,4-19 1 0,18-3-3 16</inkml:trace>
  <inkml:trace contextRef="#ctx0" brushRef="#br4" timeOffset="57572.2928">11250 6367 117 0,'-35'10'39'0,"-13"-1"1"16,9 15-2-16,0-2-35 15,6 6-1-15,6-2-1 16,9 3 0-16,9-1 0 16,17-6 1-16,11-5-1 15,9-2 1-15,2-3-2 0,3-5 1 16,3 1 0-16,-3-3 1 15,-4 2-1-15,-11 1-1 16,-6 5 0-16,-10 3-1 16,-7 5 1-16,-8 2 0 15,-7 5 0-15,-7 2-1 16,1-1-1-16,-3-3-3 15,9 2-4-15,-4-19-19 16,21 7-10-16,3-16-1 16,15-3 0-16,7-16-1 15</inkml:trace>
  <inkml:trace contextRef="#ctx0" brushRef="#br4" timeOffset="58289.334">11544 6626 114 0,'-12'5'39'15,"12"-5"2"-15,0 0-3 16,11 9-34-16,10-14 0 16,11-2-2-16,7-8 0 15,6-3-2-15,2-5 1 16,-1-1-2-16,-4-5 2 15,-7 2-2-15,-7 0 1 16,-9 0 0-16,-14 9 0 16,-13 3 1-16,-12 9-1 15,-8 8 0-15,-13 10 0 16,-5 10 1-16,-6 8 0 0,2 6 1 15,2 7-1-15,12 1 2 16,14-1-1-16,14-3-2 16,20-7 0-16,16-12 0 15,18-7 0-15,12-13 0 16,14-7-2-16,2-11-1 15,3-4 0-15,-2-9-2 16,-7 0 1-16,-10-2 0 16,-12 3 2-16,-12 5 0 15,-12 2 2-15,-12 9 0 16,-10 13 3-16,-16-2-2 15,-6 16 2-15,1 9 2 16,-3 5-3-16,-1 6 2 16,5 3-3-16,2 1 2 15,5-4-2-15,10-4 1 0,4-10-2 16,7-9 0-16,6-10 0 15,7-9 0-15,5-9 0 16,2-10 0-16,3-5 0 16,-2-6 0-16,-2 2 0 15,-1 1-2-15,-4 8 1 16,-6 5 0-16,-3 8 0 15,-13 14-1-15,11 6 2 16,-7 9 2-16,-1 7-1 16,-2 2 1-16,8 5-2 15,0-3 2-15,5 0-4 16,5-10 1-16,9-6-3 0,2-10-2 15,13-6-1 1,-2-21-11-16,20 2-9 0,-12-18-13 16,11-2 4-16,-7-15-3 15,11-5 4-15</inkml:trace>
  <inkml:trace contextRef="#ctx0" brushRef="#br4" timeOffset="58449.3431">13080 6032 109 0,'-15'-3'38'0,"-3"33"1"15,-22 11 0-15,3 18-33 16,-14 14-1-16,5 7-2 15,1 1-1-15,5 0-1 16,12-4-3-16,2-15-2 16,19 5-22-16,-9-26-9 15,15-5-4-15,-4-22 3 16,5-14-4-16</inkml:trace>
  <inkml:trace contextRef="#ctx0" brushRef="#br4" timeOffset="58600.3517">12728 6445 119 0,'13'-19'40'0,"-7"5"0"15,13 12-1-15,-5 7-36 16,6-6-5-16,21 12-19 16,-9-14-16-16,17 5-3 15,-2-11 0-15,15-1-2 16</inkml:trace>
  <inkml:trace contextRef="#ctx0" brushRef="#br4" timeOffset="59156.3835">14110 5709 85 0,'-17'-17'35'0,"-12"7"1"16,-5 23 0-16,-16 17-23 15,-2 25-9-15,-4 21 0 0,0 24 1 16,-2 20 1-16,7 14 0 15,7 6-2-15,14 2 0 16,21-8-5-16,17-19-2 16,29-10-15-16,7-33-17 15,27-17-3-15,3-30-1 16,18-14-1-16</inkml:trace>
  <inkml:trace contextRef="#ctx0" brushRef="#br4" timeOffset="60944.4858">14439 6493 79 0,'9'-10'35'15,"-9"10"-2"-15,9-15 3 16,-9 15-31-16,4-13 0 16,-4 13 0-16,0 0-1 15,5 23 0-15,-5 6 1 16,-6 9-3-16,-2 12 2 15,-4 6-2-15,1 7 1 16,-4-1-5-16,3-8 0 0,11 0-19 16,0-27-15-16,17-11 1 15,0-28-2-15,18-11-1 16</inkml:trace>
  <inkml:trace contextRef="#ctx0" brushRef="#br4" timeOffset="61110.4953">14570 6112 100 0,'-23'-4'36'0,"3"2"0"16,20 2-3-16,-9 16-38 15,18-16-27-15,27 5-2 0,5-6-1 16,14 3-1-16</inkml:trace>
  <inkml:trace contextRef="#ctx0" brushRef="#br4" timeOffset="61427.5134">15486 5925 101 0,'-15'-38'36'0,"1"10"4"16,-13-2-3-16,-5 12-32 0,-4 8-3 16,-1 15 1-16,-7 11 2 15,-1 18-4-15,-2 16 2 16,0 18-2-16,6 15 0 15,1 9-1-15,11 10 2 16,6 3-1-16,10 1-3 16,9-9-1-16,17-6-7 15,-4-22-22-15,21-6-6 16,-3-25 2-16,6-13-3 15</inkml:trace>
  <inkml:trace contextRef="#ctx0" brushRef="#br4" timeOffset="61581.5223">15023 6522 114 0,'-16'-10'39'16,"1"-5"0"-16,15 15-1 16,22-9-37-16,10-1-4 15,26 6-27-15,1-14-7 16,19 5-1-16,6-8-2 15</inkml:trace>
  <inkml:trace contextRef="#ctx0" brushRef="#br4" timeOffset="62262.5612">16169 6514 79 0,'17'-33'34'0,"-5"-1"2"16,6 13 1-16,-11 1-27 16,5 14-2-16,-12 6-2 15,0 0-2-15,-8 25 0 16,-3 5-2-16,-3 5 1 15,0 6 1-15,-2 7-3 0,3 2 2 16,3 1-1-16,4-2 0 16,7-9-1-16,7-8 2 15,5-10-3-15,10-11 1 16,4-15 0-16,7-14-1 15,3-11 0-15,1-9-1 16,-1-10 2-16,0 0-3 16,-6-3 2-16,-3 4-2 15,-7 4 2-15,-2 10-2 16,-10 5 2-16,0 11 0 15,-9 17 0-15,0 0 0 16,5 15-1-16,-6 11 1 16,-3 7 1-16,4 6 1 15,0 1-1-15,4 2 2 0,1-4-2 16,5-2 2-16,2-11-2 15,6-8 2-15,4-7-2 16,3-13 1-16,3-12-2 16,2-8-1-16,0-9 1 15,2-10-1-15,-2-1 0 16,-3-6-3-16,0 3 0 15,-7-2-4-15,3 14-3 16,-15-4-15-16,12 23-12 16,-17-1 0-16,10 16-2 15,-13 0 2-15</inkml:trace>
  <inkml:trace contextRef="#ctx0" brushRef="#br4" timeOffset="62634.5825">16969 6631 108 0,'0'0'38'0,"4"12"2"16,-4-12-2-16,29-2-35 15,-10-5-1-15,11-1-1 16,3-5 1-16,3-5-2 15,1-4 1-15,-4 0-2 16,-4-1 2-16,-3-1-2 16,-9 0 3-16,-7 3-2 15,-10 1 2-15,-9 5-1 16,-7 4 0-16,-7 6 0 15,-7 6 1-15,-6 12-1 0,-6 9 0 16,2 11 2-16,-1 8-1 16,8 6 2-16,6 4-3 15,12-3 1-15,15-2-2 16,14-11-4-16,19-5-5 15,9-26-16-15,32 3-14 16,6-21-1-16,23-4-2 16,4-17-2-16</inkml:trace>
  <inkml:trace contextRef="#ctx0" brushRef="#br4" timeOffset="63272.619">18386 5905 97 0,'0'0'38'16,"0"0"-1"-16,-7 18 0 15,1 9-31-15,-9 17-5 16,1 11 0-16,-3 11 0 16,-3 13 1-16,-5 4-1 15,0 4 4-15,-1 1-3 16,4-6 1-16,2-10-1 15,5-11 1-15,6-13-1 16,7-11 1-16,7-22 0 16,9-13-2-16,6-16 1 15,8-12-3-15,0-10 2 0,3-4-2 16,0-4 1-1,-2-2-1-15,-4 8 0 0,-2 5-1 16,-4 11 2-16,-5 12-1 16,-2 12 2-16,-3 16-2 15,-3 9 2-15,-2 10 1 16,1 7-3-16,3 4 0 15,5 7-3-15,1-12-2 16,15 9-18-16,-9-25-10 16,23-2-5-16,-5-21 1 15,19-8-2-15</inkml:trace>
  <inkml:trace contextRef="#ctx0" brushRef="#br4" timeOffset="63670.6416">19037 6401 103 0,'-41'13'39'0,"-8"2"-1"16,3 14 0-16,-6 1-31 16,8 5-1-16,6 6-2 15,8 4 1-15,8-1-2 16,8 2 1-16,9-6-2 15,10-3 1-15,10-11-2 16,11-7-1-16,7-16 0 16,9-11 0-16,3-9 0 15,5-13 2-15,-2-8-4 16,-4-4 0-16,-2-4 2 15,-8 2-2-15,-8 2 2 0,-9 5-2 16,-8 9 2-16,-4 9-2 16,-5 19 2-16,-18 0 0 15,2 18 0-15,-4 11 2 16,-2 9-3-16,3 7 1 15,0 6-3-15,9-2-1 16,11 1-4-16,1-21-10 16,25 5-19-16,-2-25-1 15,23-2 0-15,-1-18 0 16</inkml:trace>
  <inkml:trace contextRef="#ctx0" brushRef="#br4" timeOffset="63971.659">19555 6433 104 0,'-8'-10'37'15,"8"10"1"-15,-21 8-1 16,17 8-33-16,-10 7-1 16,5 8 3-16,0 5-3 15,1 5 1-15,1-1-1 16,3 1 0-16,4-5-1 15,3-4 1-15,4-7-1 16,4-10-1-16,4-12 0 16,7-10-1-16,6-10 0 15,3-12-1-15,5-7 1 16,4-10-2-16,2-2-1 15,-3-4-2-15,2 3-2 16,-12-9-12-16,7 18-16 0,-18-2-4 16,4 14 0-16,-14 3 0 15</inkml:trace>
  <inkml:trace contextRef="#ctx0" brushRef="#br4" timeOffset="64354.6809">19943 6470 106 0,'13'18'39'16,"-13"-18"-1"-16,31 13 1 15,-8-14-35-15,12 0-1 16,5-6 0-16,4-2-1 0,4-5-1 15,2-3 0-15,-5 0 0 16,-5 0 0-16,-7 0 0 16,-8-1 0-16,-11-2 0 15,-9 3 0-15,-13 1 0 16,-9 4 0-16,-7 3 0 15,-7 8 0-15,-6 9 1 16,-6 11-1-16,-1 11 0 16,1 12 0-16,1 7 0 15,9 5 2-15,7 1-3 16,14-4 0-16,20-5-3 15,12-16-4-15,40 3-14 16,-1-31-15-16,38 2-5 0,4-20 1 16,26-4-1-16</inkml:trace>
  <inkml:trace contextRef="#ctx0" brushRef="#br4" timeOffset="64867.7102">21573 6210 109 0,'-23'16'37'0,"-17"2"0"16,1 11 0-16,-17-1-35 16,11 4 0-16,1-3 0 15,9 1-1-15,10-4 1 16,14-4-1-16,12-3 0 15,13-7 0-15,15-6-1 16,12 1 1-16,3-2-1 16,1 1 0-16,-3 0 1 15,-5 4 0-15,-9 2 0 0,-10 6 1 16,-13 2-1-16,-14 6 0 15,-9-1-1-15,-6 3 1 16,-1-3-2-16,1-3-2 16,4-1-2-16,3-18-6 15,17-3-25-15,14-8-2 16,15-10 1-16,7-20-3 15</inkml:trace>
  <inkml:trace contextRef="#ctx0" brushRef="#br4" timeOffset="65083.7225">22147 5776 111 0,'-33'7'41'0,"7"32"-1"0,-14 5 1 15,7 24-38-15,-3 5 0 16,3 6 1-16,3 9-1 16,3 4-2-16,1-1-2 15,6-4 0-15,8-5-3 16,-3-21-12-16,20 2-21 15,-10-24 0-15,13-2-2 16,-3-25 1-16</inkml:trace>
  <inkml:trace contextRef="#ctx0" brushRef="#br4" timeOffset="65286.7342">21739 6354 116 0,'0'0'39'16,"0"0"0"-16,27 16-1 15,6-4-37-15,20-15-3 16,12 3 0-16,5-3-2 16,15 11-16-16,-10-10-15 15,6 7-2-15,-13-4 0 16,-2 10 0-16</inkml:trace>
  <inkml:trace contextRef="#ctx0" brushRef="#br4" timeOffset="65986.7742">22600 6372 117 0,'-16'-1'39'0,"-18"-3"1"15,2 10-2-15,-12 3-32 16,-2 10-2-16,-8 8 0 16,-1 6 1-16,0 9-3 15,7 0-2-15,7 3 0 16,9 0 0-16,12-6 0 15,14-5 0-15,15-12 0 16,16-10 0-16,9-12 0 16,10-8 0-16,5-10 0 15,4-11 0-15,-2-7 0 16,-1-4 0-16,-7-2 0 15,-6 1 0-15,-8 5 0 16,-8 5 0-16,-9 8 0 16,-11 8 0-16,-1 15 0 0,-13 5 0 15,-1 13 0-15,-4 10 0 16,0 4 0-16,1 6 0 15,6 0 0-15,10 1 0 16,6-6 0-16,9-8 0 16,11-9 0-16,9-9 0 15,8-8 0-15,5-9 0 16,2-9 0-16,-3-5 0 15,-3-4 0-15,-3-1 0 16,-8-1 0-16,-7 5-2 16,-5 3 2-16,-10 8-1 15,-5 3 2-15,-5 11-1 16,0 0 2-16,-13 24-2 15,2-2 0-15,-3 4 0 0,0 3 0 16,0-1 0-16,5 0 0 16,3-7 0-16,6-6 0 15,0-15 0-15,9 7 0 16,5-16 0-16,5-9 0 15,3-10 0-15,3-7 0 16,2-1 0-16,2-4 0 16,1 0 0-16,0 2 0 15,-2 6 0-15,-2 5 0 16,-4 8 0-16,1 9 0 15,-3 3-5-15,6 15-11 16,-12-11-6-16,20 18-9 16,-13-12-10-16,15 10 3 15,-6-11-3-15,11 8 4 16</inkml:trace>
  <inkml:trace contextRef="#ctx0" brushRef="#br4" timeOffset="66200.7864">23605 6357 117 0,'-12'4'40'16,"-15"-8"0"-16,4 15 0 15,-17 0-35-15,4 12 0 16,-5 6-1-16,4 7 0 16,0 2-4-16,7 3 0 15,8-3 0-15,7 1 0 16,17-11 0-16,15-10 0 15,22-9 0-15,7-16-10 16,29 2-12-16,-6-26-17 16,25 0-1-16,-10-16-1 0,13 0 0 15</inkml:trace>
  <inkml:trace contextRef="#ctx0" brushRef="#br4" timeOffset="66540.8059">24143 6075 124 0,'-54'34'42'16,"0"22"0"-16,-9-7-1 15,4 14-35-15,1 0-6 16,14-1 0-16,3-3 0 16,12-5 0-16,11-8 0 15,7-8 0-15,12-10 0 16,11-12 0-16,8-11 0 15,7-10 0-15,2-9 0 0,5-4 0 16,-2-6 0-16,2 1 0 16,-4 0 0-16,-3 7 0 15,-7 5 0-15,-8 9 0 16,-12 2 0-16,13 19 0 15,-10 4 0-15,-4-1 0 16,4 10 0-16,-3-7-5 16,15 11-12-16,-13-21-7 15,26 10-13-15,-10-20-4 16,16 2 0-16,-2-14 0 15</inkml:trace>
  <inkml:trace contextRef="#ctx0" brushRef="#br4" timeOffset="66863.8244">24520 5730 116 0,'-21'15'42'0,"-5"7"0"16,18 17 1-16,0 10-39 15,17-3 0-15,8 11 0 16,10 4-4-16,5 6 0 16,7 7 0-16,-2 6 0 15,-4 2 0-15,-9 4 0 16,-9-1 0-16,-13 1 0 15,-16-3 0-15,-15-3 0 0,-15-3 0 16,-9-11 0-16,-8-8 0 16,5 0-5-16,-12-28-17 15,25 5-10-15,-7-21-11 16,21-6 0-16,1-13-2 15,13-9 3-15</inkml:trace>
  <inkml:trace contextRef="#ctx0" brushRef="#br4" timeOffset="68114.8959">1362 8190 100 0,'-2'-16'37'0,"2"16"-1"15,0 0 0-15,-13 5-32 16,5 13-2-16,-1 10 0 15,-1 10 0-15,0 14 0 16,-1 8-1-16,3 6 1 16,1 0-1-16,7-3 1 15,6-6-1-15,6-11 1 16,9-14-1-16,8-18 0 0,5-18 0 15,8-15 0-15,3-16 0 16,5-7 0-16,-3-10 0 16,2-5-1-16,-7 0 1 15,0 2-1-15,-10 10 1 16,-7 7-1-16,-5 13 0 15,-8 11 0-15,-12 14 0 16,8 21 0-16,-10 12 0 16,-4 13 0-16,0 12-1 15,2 3 2-15,4 4-1 16,7-3 0-16,8-8 0 15,6-11 1-15,7-19 0 0,7-17 0 16,7-18 1-16,3-18-1 16,-2-17 1-16,-1-12 0 15,-6-10-1-15,-3-5 0 16,-9-5 0-16,-8 4-1 15,-3 4 0-15,-9 9-1 16,-3 11-2-16,-4 7-1 16,2 18-2-16,-2 7-1 15,3 18-10-15,0 0-9 16,22 31-12-16,-13-11 1 15,14 13 0-15,-2-6 1 16</inkml:trace>
  <inkml:trace contextRef="#ctx0" brushRef="#br4" timeOffset="68474.9164">2527 8365 103 0,'20'18'36'0,"-20"-18"1"16,17 17-1-16,0-16-30 15,8 0-1-15,10-8-1 16,9-3-1-16,5-7 0 15,5-5 0-15,2-1-1 16,-5-3 0-16,-5 2-1 16,-10-1 1-16,-10 1-1 15,-14 5 0-15,-13 0 0 16,-17 5 0-16,-9 5 0 15,-8 6-1-15,-14 5 0 16,-6 11 1-16,-7 11-1 16,-1 9 1-16,3 12-1 0,9 6 1 15,14 3-1-15,18 2 0 16,21-3-1-16,21-13-3 15,27-2-5-15,10-28-10 16,36 7-12-16,2-28-9 16,25 2 0-16,-6-21-1 15,15 2 1-15</inkml:trace>
  <inkml:trace contextRef="#ctx0" brushRef="#br4" timeOffset="69142.9547">4488 8078 108 0,'-16'-5'39'15,"8"17"1"-15,-12-2-3 16,-4 17-34-16,4 5 0 16,2 14-2-16,-3 9 1 0,1 8-1 15,2 5 0 1,4-3 0-16,7-3 0 0,7-7 0 15,12-15 0-15,6-13-1 16,12-23 1-16,7-17-1 16,10-19 0-16,0-11 0 15,5-10 1-15,-2-6-1 16,-6-1 1-16,-1 1-1 15,-9 8 0-15,-8 7 0 16,-6 13 0-16,-5 9 0 16,-15 22 0-16,12-4 0 15,-12 21 0-15,-3 12 0 16,0 9 0-16,-1 10 0 15,4 7 0-15,7 0 0 16,1-1 0-16,7-5 1 0,7-11-1 16,6-11 1-16,2-15-1 15,7-15 1-15,-1-15 1 16,5-14-2-16,-8-11 1 15,-1-9-1-15,-5-3 1 16,-4-6-2-16,-6 1-1 16,-3 2-2-16,-3 11-3 15,-7 0-7-15,10 27-10 16,-14-7-13-16,12 22-2 15,-12 5-1-15,25 0 1 16</inkml:trace>
  <inkml:trace contextRef="#ctx0" brushRef="#br4" timeOffset="69362.9672">5563 8112 112 0,'-1'13'40'16,"-15"-7"2"-16,7 12-3 15,-17 8-34-15,10 0-2 16,-1 10-1-16,3 8-1 15,2 5 0-15,2 6 0 16,5 2-2-16,4-1-1 16,7-3-2-16,2-10-2 15,16 2-11-15,-9-30-10 16,20-1-13-16,-7-24 1 15,11-6-1-15,-7-25 2 16</inkml:trace>
  <inkml:trace contextRef="#ctx0" brushRef="#br4" timeOffset="69498.9751">5616 7882 111 0,'-20'-29'37'0,"-2"8"-4"16,13 6-14-16,21 15-54 15,-1-7-1-15,17 7-1 16,3-9-2-16</inkml:trace>
  <inkml:trace contextRef="#ctx0" brushRef="#br4" timeOffset="69761.9901">6240 7522 117 0,'-23'5'41'0,"5"19"0"16,-10 0-1-16,3 20-37 15,7 12 0-15,3 14-1 16,1 11-1-16,2 12-1 15,4 7 0-15,5 1 0 16,3 0-1-16,2-8-1 16,6-10-1-16,1-16-2 15,9-16-2-15,1-30-2 16,21-10-12-16,-11-36-17 15,18-10 0-15,-7-27 1 16,12-11 0-16</inkml:trace>
  <inkml:trace contextRef="#ctx0" brushRef="#br4" timeOffset="69949.0008">6619 7590 116 0,'15'-28'39'0,"-15"28"2"16,-13 36-2-16,-9 26-33 16,0 21-1-16,-6 11-3 15,6 8-1-15,0 2 0 16,7-3-1-16,6-15-1 15,9-12-4-15,8-6-7 16,-7-32-10-16,19 3-13 16,-11-25-7-16,10-6 1 15,-19-8-2-15</inkml:trace>
  <inkml:trace contextRef="#ctx0" brushRef="#br4" timeOffset="70979.0598">8054 7999 97 0,'-7'-17'39'15,"7"17"0"-15,-10-14-2 16,10 14-33-16,0 0 1 15,-6 22-2-15,2 2-1 16,2 9-1-16,-5 6 1 16,3 9-1-16,-3 5-1 0,-3 6 1 15,2-3 0-15,4-9 0 16,0-5-1-16,3-8 1 15,4-12 0-15,6-12 0 16,3-13-1-16,7-11 1 16,2-9 0-16,3-11 0 15,1-4 0-15,2-7 0 16,0-2 1-16,-2-1-2 15,-2 6 2-15,-1 4-2 16,-4 9 0-16,-1 14 1 16,-1 11-1-16,-3 14 0 15,-2 14-1-15,-2 9 1 16,1 6-2-16,2 3 1 15,5 3-3-15,4-8 0 16,7-3-2-16,5-15-1 0,13-4-2 16,-4-24-9-16,21 6-8 15,-15-25-9-15,8 4 16 16,-12-17 12-16,-2 2 5 15,-10-5 4-15,-18 1 4 16,1 10 10-16,-25-6 8 16,8 17 13-16,-19-4-16 15,5 19-10-15,-11 3-4 16,3 23-3-16,-1 5-1 15,3 9 0-15,3 9-2 16,5 6 0-16,4 4 0 16,9-1-1-16,9-3 1 15,9-10 0-15,7-8-1 0,10-11 1 16,5-13-1-16,4-14 1 15,1-13-1-15,-5-7 0 16,-3-9 1-16,-9-4-2 16,-9-3 2-16,-11 1-2 15,-8 1 1-15,-12 3-1 16,-5 9 0-16,-1 3-1 15,0 8-2-15,1-1-1 16,14 9-4-16,1-14-8 16,25 18-9-16,-3-16-12 15,27 4 1-15,2-14-1 16,20 2 3-16</inkml:trace>
  <inkml:trace contextRef="#ctx0" brushRef="#br4" timeOffset="71213.0731">9551 7342 115 0,'-19'7'39'0,"-10"8"2"16,10 31-3-16,-5 14-35 16,4 20-1-16,-1 13 0 15,2 15 0-15,4 8-1 16,1 6 0-16,4-1-2 15,0-8-1-15,6-10-1 16,-2-18-3-16,11-9-5 16,-11-37-14-16,19-2-14 15,-13-37 1-15,18-1-2 16,-11-29 2-16</inkml:trace>
  <inkml:trace contextRef="#ctx0" brushRef="#br4" timeOffset="71535.0916">9248 8040 105 0,'-12'2'40'15,"1"-3"2"-15,18 15-2 16,6-8-30-16,18-10-6 16,12-2-1-16,11-5-1 15,6-1 0-15,4-2 0 16,-2 3-1-16,-4-3 1 15,-10 8-2-15,-6 6 2 16,-9 7-2-16,-10 9 0 16,-12 9 0-16,-7 6-2 0,-10 8 2 15,-4 6-1-15,-4 6 1 16,-3 0-1-16,0-1 0 15,2-6-1-15,6-4-1 16,2-12-2-16,14-6-4 16,-7-22-8-16,36-5-9 15,-18-20-13-15,20-6 0 16,-5-21-1-16,10-6 3 15</inkml:trace>
  <inkml:trace contextRef="#ctx0" brushRef="#br4" timeOffset="71663.0989">9919 7626 113 0,'-24'-26'38'15,"6"24"-1"-15,0 10-3 16,17 3-46-16,11 16-22 0,3-3-4 16,23 9 1-16,0-7-2 15</inkml:trace>
  <inkml:trace contextRef="#ctx0" brushRef="#br4" timeOffset="71918.1134">10489 7907 107 0,'-27'17'39'15,"-15"0"2"-15,3 16-2 16,-20 2-33-16,14 10-1 16,-1 2-1-16,7 6-2 0,7 1 0 15,11 1-1 1,14-6 0-16,14-8-1 0,19-9 0 15,15-12-2-15,16-10-2 16,9-17-3-16,20 0-11 16,-10-26-9-16,14 6-15 15,-14-15 2-15,2 3-3 16,-18-9 2-16</inkml:trace>
  <inkml:trace contextRef="#ctx0" brushRef="#br4" timeOffset="72292.1349">10824 8157 94 0,'-16'29'38'0,"3"-16"1"16,19 2-1-16,4-13-32 0,17-3-3 15,7-9-1-15,14-3 0 16,-1-11 0-16,6-4 0 15,-4-2-1-15,-6-2 1 16,-8-4-1-16,-11 0 1 16,-10-2 0-16,-10 3 0 15,-11 6-1-15,-11 6 0 16,-11 10 1-16,-6 12-1 15,-11 15 1-15,-1 14-1 16,-8 16 0-16,4 8 0 16,5 7-1-16,8 3 1 15,14-2-1-15,13-6 0 16,18-9-1-16,19-15 0 0,22-10-2 15,11-14-4-15,26-1-8 16,-10-23-9-16,27 8-13 16,-12-17-3-16,7 9-2 15,-13-7 1-15</inkml:trace>
  <inkml:trace contextRef="#ctx0" brushRef="#br4" timeOffset="72450.1439">11689 8346 116 0,'-26'20'43'16,"10"4"0"-16,-8-13-2 15,24-11-39-15,-9-3-5 16,9 3-8-16,14 0-13 16,-14 0-17-16,19-9 0 0,-3 2-2 15,14 6 0-15</inkml:trace>
  <inkml:trace contextRef="#ctx0" brushRef="#br4" timeOffset="72983.1744">12121 8427 82 0,'15'1'39'0,"11"2"0"16,-5-8 0-16,10-2-29 15,7-1-14-15,-1-12-26 16,20 7-8-16,-5-8 1 16,11 8-3-16</inkml:trace>
  <inkml:trace contextRef="#ctx0" brushRef="#br4" timeOffset="73167.1849">13190 8454 109 0,'0'0'41'15,"0"0"1"-15,6-20-4 16,2 4-39-16,2 4-5 16,-5-9-12-16,23 12-20 15,-9-8-1-15,14 9-1 16,-4-6 0-16</inkml:trace>
  <inkml:trace contextRef="#ctx0" brushRef="#br4" timeOffset="73317.1934">13698 8338 101 0,'0'0'40'15,"0"0"0"-15,0 0-4 16,1-18-37-16,12 20-23 0,-5-14-14 16,20 4-1-16,-1-7-1 15,20 3-1-15</inkml:trace>
  <inkml:trace contextRef="#ctx0" brushRef="#br4" timeOffset="73451.2012">14736 8182 107 0,'63'1'41'0,"1"7"-1"15,-12-4-5-15,-5-7-50 16,5 14-21-16,-11-9-3 16,7 3-1-16,-10-6-1 15</inkml:trace>
  <inkml:trace contextRef="#ctx0" brushRef="#br4" timeOffset="73608.2101">15776 8261 114 0,'49'5'39'0,"-3"-6"-3"16,-1-6-28-16,21 2-47 16,-10-6 0-16,8 5-2 15</inkml:trace>
  <inkml:trace contextRef="#ctx0" brushRef="#br4" timeOffset="73785.2203">17290 8179 115 0,'71'6'39'0,"5"4"-1"16,-5-5-7-16,-5-5-58 16,15 6-11-16,-7-11 0 15,11 4-3-15</inkml:trace>
  <inkml:trace contextRef="#ctx0" brushRef="#br4" timeOffset="73961.2303">19071 8216 117 0,'37'16'42'16,"5"2"-1"-16,1-9-4 15,9-8-44-15,24 8-30 16,-6-10-3-16,17 2-1 15,-1-10 0-15</inkml:trace>
  <inkml:trace contextRef="#ctx0" brushRef="#br4" timeOffset="74134.2401">20914 8280 111 0,'51'13'42'15,"4"6"-1"-15,-12-8-3 0,4 8-39 16,7 0-20-16,-8-15-16 15,17 4-4-15,-3-10 1 16,13 5-2-16</inkml:trace>
  <inkml:trace contextRef="#ctx0" brushRef="#br4" timeOffset="74302.2497">22328 8415 109 0,'47'12'42'15,"-15"-9"0"-15,6 2-2 16,-7-14-37-16,7 2-6 0,19 11-22 15,-7-16-15 1,16 4 0-16,-5-9-1 0,15 3-2 16</inkml:trace>
  <inkml:trace contextRef="#ctx0" brushRef="#br4" timeOffset="74450.2583">23678 8297 121 0,'18'-7'42'16,"3"-1"-3"-16,-7-7-22 15,-15-12-57-15,2 5-3 16,-17-9-1-16,-12 4-1 16</inkml:trace>
  <inkml:trace contextRef="#ctx0" brushRef="#br4" timeOffset="75116.2963">1757 10407 103 0,'23'1'37'0,"14"-4"-7"15,12-14-30-15,2-7-38 0,14 3 4 16,5-9-4-16</inkml:trace>
  <inkml:trace contextRef="#ctx0" brushRef="#br4" timeOffset="75283.306">3224 10302 107 0,'70'18'36'16,"4"1"2"-16,-8-12-3 15,11-9-42-15,15-2-26 16,2-12-4-16,15-1 1 15,4-13-2-15</inkml:trace>
  <inkml:trace contextRef="#ctx0" brushRef="#br4" timeOffset="75448.3154">5692 10196 105 0,'88'19'38'0,"0"1"0"15,-6-12-4-15,4-9-43 16,11 1-25-16,1-15-2 15,15-2-1-15,1-11-2 16</inkml:trace>
  <inkml:trace contextRef="#ctx0" brushRef="#br4" timeOffset="75606.3244">8223 10138 109 0,'81'21'37'15,"3"1"1"-15,-11-10-4 16,-8-10-67-16,20 1-3 15,-1-9-1-15,11-4-2 16</inkml:trace>
  <inkml:trace contextRef="#ctx0" brushRef="#br4" timeOffset="75771.3339">10342 10225 112 0,'66'18'38'0,"7"0"-1"16,1-6-20-16,-8-16-55 15,26-4 1-15,1-13-3 16,17-4 0-16</inkml:trace>
  <inkml:trace contextRef="#ctx0" brushRef="#br4" timeOffset="75936.3432">12777 10222 112 0,'100'27'39'0,"10"0"-1"0,1-13-6 15,1-13-69-15,24-1-1 16,2-15-1-16,16-1-1 16</inkml:trace>
  <inkml:trace contextRef="#ctx0" brushRef="#br4" timeOffset="76106.353">15944 10173 114 0,'124'24'40'0,"-13"-9"-2"15,7-2-7-15,16-3-64 16,-16-13-5-16,18-1 0 16,1-13-2-16</inkml:trace>
  <inkml:trace contextRef="#ctx0" brushRef="#br4" timeOffset="76244.3609">18870 10123 115 0,'96'13'36'0,"4"-11"-13"15,3-2-21-15,8-13-39 16,10-4-1-16,5-12-2 16</inkml:trace>
  <inkml:trace contextRef="#ctx0" brushRef="#br4" timeOffset="76402.37">21395 10123 131 0,'57'24'42'16,"5"-3"-4"-16,-3-10-15 15,3-18-60-15,27 1-2 16,2-18-3-16,20-4-1 16</inkml:trace>
  <inkml:trace contextRef="#ctx0" brushRef="#br5" timeOffset="529498.2855">12639 7807 64 0,'0'0'34'16,"7"-12"-1"-16,-7 12 0 15,2 16-27-15,-4 3-3 16,4 12-1-16,-7 4 0 15,1 13 0-15,-3 7-1 16,-2 4-3-16,0 2 0 16,-2-9-6-16,9-1-22 15,-5-16-3-15,7-14-2 16,0-21 2-16</inkml:trace>
  <inkml:trace contextRef="#ctx0" brushRef="#br5" timeOffset="529664.295">12692 7289 88 0,'-23'4'32'16,"1"8"-2"-16,5 5-4 15,11 8-59-15,6-6 0 16,14 0-2-16,6-7 1 15</inkml:trace>
  <inkml:trace contextRef="#ctx0" brushRef="#br5" timeOffset="529971.3126">13495 7215 98 0,'-13'-11'35'16,"13"11"3"-16,-20 20-5 15,9 12-32-15,-4 10 0 16,1 19-1-16,-1 15-1 15,-1 14 0-15,-2 7 1 16,1 6-2-16,-1-3 1 16,4-9-2-16,8-3-4 15,-7-23-26-15,18-12-2 16,-1-20-1-16,9-12-1 0</inkml:trace>
  <inkml:trace contextRef="#ctx0" brushRef="#br5" timeOffset="530147.3227">13323 7877 95 0,'-27'-23'38'0,"13"12"1"16,1-6-1-16,13 17-33 16,22-17-1-16,14 2-4 15,14 6-10-15,9-13-26 16,17 7-2-16,0-6 0 15,7 9-3-15</inkml:trace>
  <inkml:trace contextRef="#ctx0" brushRef="#br5" timeOffset="530563.3465">15029 7696 92 0,'-1'-21'37'0,"1"21"0"16,-19-19-2-16,3 23-31 15,-11 8-1-15,-2 13 0 16,-8 9 0-16,1 10-1 16,-1 4-1-16,4 4 2 15,6-3-2-15,10 2 1 16,13-7-1-16,13-14-3 15,23-13-1-15,8-25-16 16,32 0-17-16,7-21-2 16,18-8 0-16,3-24-2 15</inkml:trace>
  <inkml:trace contextRef="#ctx0" brushRef="#br5" timeOffset="530916.3667">15756 7237 108 0,'-55'49'38'15,"6"21"0"-15,-9 1-1 16,0 11-34-16,11 1 0 16,7-1-2-16,7-5 1 15,8-6-1-15,12-9-1 16,6-9 1-16,9-15-1 15,7-11 0-15,7-13 0 16,5-14 0-16,7-13 0 0,2-10 0 16,3-7 0-16,0-6 0 15,0-3 1-15,-3 1-1 16,-1 4 0-16,-3 10 0 15,-7 9 1-15,-4 14-1 16,-5 14-1-16,-4 10 0 16,-1 10-1-16,-2 3-3 15,8 8-4-15,-9-11-26 16,22 9-3-16,1-19 1 15,16 0-2-15</inkml:trace>
  <inkml:trace contextRef="#ctx0" brushRef="#br5" timeOffset="531308.389">16285 7651 104 0,'-38'-7'38'15,"5"23"1"-15,-18 2-1 16,6 14-32-16,-12 5-1 15,9 8-1-15,3 0-1 16,9 1 0-16,11-6-2 16,14-5 0-16,20-11 0 15,14-8 0-15,17-15-1 16,12-9 0-16,9-11 0 15,1-8 0-15,3-12 0 16,-4-1 0-16,-5-4 0 16,-12 1 0-16,-10 9-1 15,-11 7 1-15,-14 11 0 0,-9 16 0 16,-9 8-1-16,-10 15 1 15,0 7 0-15,-2 7-1 16,2 2 0-16,5 0 0 16,11-2-2-16,5-9-3 15,21 1-11-15,5-22-20 16,22 0 0-16,2-19-1 15,15 2 1-15</inkml:trace>
  <inkml:trace contextRef="#ctx0" brushRef="#br5" timeOffset="531674.41">16965 7700 110 0,'-31'28'38'16,"7"14"1"-16,-11-4-1 15,3 9-33-15,2-3-1 16,8 4 0-16,2-9-2 15,7-3 1-15,9-11-2 16,7-10-1-16,12-13 0 16,8-11 0-16,9-11 0 15,4-16-1-15,4-6 1 16,1-14-1-16,-1 0 1 15,0-3 0-15,-7 5 1 16,-4 4-1-16,-5 9 0 16,-7 14 0-16,-5 16 0 15,-12 11 0-15,11 24-1 16,-12 9 0-16,1 11-1 0,-3 6 0 15,9 7-2-15,1-6 0 16,14 7-4-16,0-21-7 16,25 4-20-16,-2-21-3 15,15-6 4-15,-3-17-3 16</inkml:trace>
  <inkml:trace contextRef="#ctx0" brushRef="#br5" timeOffset="532179.4389">17706 7715 111 0,'-7'-29'37'16,"-17"-1"2"-16,3 17-1 15,-19 3-32-15,6 18-1 16,-9 8-2-16,0 10 0 0,1 9 0 16,7 5-1-16,5 7-1 15,13-1 1-15,12-4-2 16,15-2 1-16,14-11 0 15,7-5-1-15,11-13 0 16,3-10 0-16,3-12 0 16,3-10 0-16,-4-8 0 15,-3-10-1-15,-6-7 1 16,-2-1-1-16,-8-3 0 15,-4 7 0-15,-6 6 1 16,-9 13-1-16,-9 24 0 16,0 0 1-16,-8 29-1 15,-11 19 1-15,-6 19 0 16,-4 15 0-16,-5 12 0 0,1 10 0 15,-3 3 0-15,5-1 0 16,-3-9 1-16,4-8-1 16,4-16 1-16,2-12 0 15,1-18 0-15,7-20 1 16,-2-17-1-16,7-18 0 15,3-17 1-15,9-17-2 16,8-14 0-16,11-11 0 16,9-8-2-16,8-1 0 15,7 4-2-15,-1 1-2 16,5 20-13-16,-11-6-16 15,7 24-4-15,-15-1 0 16,5 18-1-16</inkml:trace>
  <inkml:trace contextRef="#ctx0" brushRef="#br5" timeOffset="532618.464">18091 7815 98 0,'37'-1'37'0,"2"-7"0"16,11 7-1-16,-9-5-31 0,9 3-1 16,-6-3-1-16,-1 0-1 15,-12-5 1-15,-2 3-1 16,-14-4 0-16,-6-1 1 15,-13-2-1-15,-4 1-1 16,-11 1 0-16,-6 6-1 16,-7 6 0-16,-10 8 1 15,-1 11-1-15,2 7 1 16,3 11 0-16,3 4-1 15,10 4 1-15,11-1 0 16,15-1-3-16,14-12-4 16,26 5-29-16,5-24-4 15,23-4 2-15,0-17-3 16</inkml:trace>
  <inkml:trace contextRef="#ctx0" brushRef="#br5" timeOffset="532908.4806">18896 7659 121 0,'-53'16'39'16,"11"15"2"-16,-2-9-5 16,17 6-33-16,13-3 0 15,15-1-1-15,17-5-1 16,13-6 0-16,9-1 0 15,8-2-1-15,3-2 1 16,-5 0-1-16,-5 0 0 0,-10 3 0 16,-14 7 0-16,-13 0 0 15,-15 4 0-15,-12 2 1 16,-10 4-2-16,-9-4-2 15,-1 4-4-15,-11-14-15 16,13 6-16-16,-5-13-2 16,17 3 1-16,0-16-4 15</inkml:trace>
  <inkml:trace contextRef="#ctx0" brushRef="#br5" timeOffset="533411.5094">20297 7708 97 0,'7'-20'35'0,"-7"20"1"16,-22 10 0-16,-4 13-32 16,-6 3-1-16,1 8 0 15,-5 4 0-15,5 4-1 16,7-2-1-16,8 1-1 15,22-7-3-15,13-18-29 16,34 1-4-16,12-15-1 16,23-4-1-16</inkml:trace>
  <inkml:trace contextRef="#ctx0" brushRef="#br5" timeOffset="533747.5286">20828 7795 112 0,'-58'15'38'15,"8"13"3"-15,-3-5-3 16,15 9-34-16,5-1-1 16,15 7 0-16,12-2-1 15,17-1-1-15,16-5 0 16,15-7-1-16,10-6 0 15,9-9 0-15,5-10 0 0,0-12-1 16,-8-9 1-16,-6-8 0 16,-13-4 0-16,-14-4 0 15,-14 0-1-15,-15-1 1 16,-10 7-1-16,-10 7 0 15,-5 10-1-15,-5 6 0 16,3 12-1-16,1-1-5 16,22 16-24-16,-4-8-5 15,26 6 0-15,7-13-1 16</inkml:trace>
  <inkml:trace contextRef="#ctx0" brushRef="#br5" timeOffset="533967.5412">21714 7245 119 0,'-34'16'38'16,"1"33"4"-16,-19 4-6 15,4 23-34-15,3 9 0 16,4 10-1-16,7 6-3 15,5-7-2-15,19 4-16 16,5-22-18-16,24-6-1 16,3-23-1-16,22-6-2 15</inkml:trace>
  <inkml:trace contextRef="#ctx0" brushRef="#br5" timeOffset="534312.5609">21985 7822 114 0,'-36'15'41'15,"-17"1"1"-15,5 23-1 16,-7 5-37-16,13 4-1 16,8 5 0-16,14 2-2 15,17-3 0-15,13-5-1 16,19-8 0-16,13-10-1 15,11-10 1-15,8-12-1 16,0-11 1-16,4-14-1 16,-2-8 1-16,-6-10-1 15,-7-10 0-15,-9-7-1 16,-10-1 0-16,-9-3 1 15,-7 8-2-15,-10 1 1 0,-8 14-1 16,-8 5 0-16,-5 20-1 16,-7 3-2-16,8 22-7 15,-11-7-20-15,20 14-3 16,1-9 0-16,15 5-2 15</inkml:trace>
  <inkml:trace contextRef="#ctx0" brushRef="#br5" timeOffset="534996.6">22620 7819 113 0,'-7'-10'39'16,"7"10"3"-16,-34 2-2 16,15 5-33-16,-14 11-4 15,4 7 1-15,-1 8-2 0,3 7-1 16,8 0 0-16,6 2-1 15,11-1 1-15,9-4-2 16,11-5 1-16,10-6-1 16,8-13 1-16,8-8 0 15,5-10-1-15,3-8 1 16,-2-13 0-16,-3-6 1 15,-3-5-1-15,-6-3 1 16,-8-3 0-16,-3 4 1 16,-8 3-2-16,-2 7 0 15,-10 13 0-15,-7 16 0 16,0 0 0-16,-15 17 0 15,1 11 0-15,-3 6-3 16,3 4 1-16,0 1-2 16,9 0 1-16,10-7-2 0,13-3-2 15,9-16-3-15,16 3-4 16,-4-23-3-16,25 7 2 15,-12-22 5-15,7 2 6 16,-8-6 3-16,-10-2 4 16,-5 5 4-16,-18-8 5 15,4 20 5-15,-24-9-2 16,2 20-5-16,-20 16-3 15,3 5-4-15,-6 8-1 16,1 8-1-16,0 5 0 16,2 4 0-16,1-1-1 15,8-4 0-15,6-9 2 16,5-3-1-16,1-13 1 15,-1-16-1-15,18-1 1 0,-5-14-1 16,4-12 1-16,2-8-1 16,3-8 0-16,6-6 0 15,3-4 1-15,3 3-2 16,2 4 0-16,0 3 0 15,1 8-3-15,-3 1-4 16,13 24-14-16,-19-16-7 16,19 24-9-16,-8-8-4 15,13 12-2-15,-1-5 1 16</inkml:trace>
  <inkml:trace contextRef="#ctx0" brushRef="#br5" timeOffset="535918.6528">1730 9298 77 0,'7'22'35'0,"-4"8"-2"16,2 26 2-16,-6 6-26 0,7 27-3 15,-5 5-1-15,6 13-1 16,-6 1-2-16,2 1-2 15,2-4-3-15,-2-18-5 16,11-3-26-16,-9-26 1 16,8-11-2-16,-5-22-3 15</inkml:trace>
  <inkml:trace contextRef="#ctx0" brushRef="#br5" timeOffset="536367.6784">1524 9953 100 0,'-38'-27'35'0,"17"23"1"15,3-1-1-15,18 5-28 0,6 14-2 16,23-6-2-16,14-3 0 16,19-5 0-16,15-7-1 15,14-8 0-15,6-6 0 16,5-6-1-16,-1-5 0 15,-6 0-1-15,-14 1 1 16,-14 1-1-16,-16 8 0 16,-17 5 1-16,-12 7-1 15,-22 10 1-15,1 11 0 16,-20 14 0-16,-9 11 0 15,-3 11 0-15,-5 7 1 16,5 5-1-16,5 3 0 16,8-3 0-16,13-9 0 0,19-12 0 15,15-14-1-15,20-16 1 16,11-18-1-16,7-13 0 15,-2-12 1-15,-1-11 0 16,-7-7 0-16,-17-7-1 16,-16 2-2-16,-20 1 0 15,-24 12-2-15,-17 4-3 16,-6 23-7-16,-20-4-15 15,6 31-10-15,-10 1-1 16,10 23-1-16,2-2 1 16</inkml:trace>
  <inkml:trace contextRef="#ctx0" brushRef="#br5" timeOffset="540802.9322">3997 9334 67 0,'5'-19'33'0,"0"-6"0"16,4 6 1-16,-6-10-27 15,9 10 0-15,-7-4 0 16,5 9 0-16,-7 2-1 15,-3 12-1-15,2 24-1 16,-6 7-1-16,-7 15 0 16,0 10-1-16,-3 16 0 15,0 8 0-15,-2 8-1 16,0 4 0-16,4-2 0 15,2-8 0-15,3-6 0 16,5-8 0-16,4-13-1 16,3-13 1-16,-4-8-1 15,7-11 0-15,-4-11 0 16,-4-12 1-16,16-2-1 0,-7-12 0 15,4-10 1-15,2-6-1 16,1-6 0-16,6-8 0 16,3-3 1-16,2 0-1 15,4 1 0-15,-1 4-1 16,2 9 1-16,-3 5 0 15,-2 12 0-15,-3 7-1 16,-4 11 1-16,-5 11 0 16,-5 6 0-16,-7 10 0 15,-4 9 0-15,-6 8 0 16,-3 5 0-16,-8 2 0 15,-3 0 0-15,-4-5 0 16,-4-8 0-16,-1-8 0 16,1-15-1-16,-4-14 0 0,8-16-2 15,-2-16-1-15,13-4-4 16,-3-24-23-16,22 4-6 15,-2-12 0-15,18 2-2 16</inkml:trace>
  <inkml:trace contextRef="#ctx0" brushRef="#br5" timeOffset="541072.9476">4929 9198 97 0,'-6'-17'37'0,"6"17"1"16,-34 0-2-16,9 25-33 16,-13 18 0-16,-2 20 0 15,-7 19-1-15,-2 14 0 16,-1 15-1-16,5 6-1 15,10-1-2-15,11-12-2 16,22-3-6-16,2-26-25 16,34-10-2-16,9-27 0 15,22-10-1-15</inkml:trace>
  <inkml:trace contextRef="#ctx0" brushRef="#br5" timeOffset="541448.9691">5201 9791 98 0,'-19'-27'38'0,"-13"-2"1"15,0 22-1-15,-15 5-32 16,8 19 1-16,-6 6-2 16,4 19-1-16,3 2-1 15,5 11 0-15,7-1-1 16,13-1-1-16,10-6 0 15,11-9 0-15,11-11-1 16,10-15 0-16,12-14 1 16,5-13-1-16,5-14 0 15,0-10 1-15,-3-8-1 16,-4-4 0-16,-7 0 1 15,-7 6 0-15,-7 9-1 16,-10 8 0-16,-11 16 0 0,-2 12 0 16,-15 29 0-16,-1 5-1 15,1 13-1-15,-3 5-1 16,10 7-3-16,0-6-1 15,20 5-13-15,-3-23-18 16,28 0 0-16,2-24-1 16,23-4 0-16</inkml:trace>
  <inkml:trace contextRef="#ctx0" brushRef="#br5" timeOffset="541672.9819">5850 9733 101 0,'-20'-10'38'16,"-14"3"2"-16,2 20-2 0,-11 4-31 15,0 15-1-15,0 4-1 16,10 9-1-16,3 2-1 16,13 1-1-16,14-4-1 15,16-7-2-15,17-10-1 16,13-15-3-16,22 2-13 15,1-34-19-15,24 2-2 16,-4-27 0-16,6 0-2 16</inkml:trace>
  <inkml:trace contextRef="#ctx0" brushRef="#br5" timeOffset="541891.9944">6354 9173 105 0,'-39'44'40'0,"9"24"1"15,-8 6-1-15,0 17-34 16,11 7-2-16,7 7-1 16,6 0-1-16,8-7-2 15,15-5-4-15,0-21-4 16,26-6-27-16,-7-28-4 15,16-8 0-15,-6-30-2 16</inkml:trace>
  <inkml:trace contextRef="#ctx0" brushRef="#br5" timeOffset="542200.012">6548 9565 108 0,'-39'34'42'0,"-12"-5"-1"16,7 12 1-16,-5-9-37 15,18 2 0-15,5-5-2 16,15-5 0-16,12-3-1 16,13-9-1-16,11-7 0 15,12-3 1-15,6-2-2 16,2-1 0-16,2 0 0 15,-1 1 0-15,-5 3 0 16,-7 4 0-16,-3 7-3 16,-7 3 0-16,-3 8-1 0,-7-2-4 15,5 17-11 1,-14-19-16-16,15 13-5 0,-11-14 0 15,13 3 0-15</inkml:trace>
  <inkml:trace contextRef="#ctx0" brushRef="#br5" timeOffset="542974.0563">7614 8937 73 0,'0'0'37'16,"-14"28"0"-16,-16 5 1 15,-1 32-24-15,-30 7-5 16,-7 32-2-16,-22 11-1 15,-12 23-1-15,-12 6-2 16,3 3 1-16,3-5-4 16,14-16 0-16,19-14-6 15,15-35-22-15,36-11-12 16,17-36 0-16,30-15-1 15,10-28-1-15</inkml:trace>
  <inkml:trace contextRef="#ctx0" brushRef="#br5" timeOffset="554257.7017">7634 9233 56 0,'16'-23'33'16,"1"7"0"-16,-9-5-7 16,5 18-11-16,-16-12-2 0,3 15-3 15,0 0-3-15,0 0-1 16,0 0-1-16,-9 30-2 15,6 2 0-15,1 14 0 16,-1 12-1-16,1 13-1 16,2 11 0-16,-6 7 1 15,-1 9-1-15,-2 0 1 16,-1-8-1-16,-4-8 1 15,-1-9-2-15,1-12 2 16,1-14-2-16,4-9 1 16,3-14 0-16,6-15 0 15,0-9 0-15,14-16-1 16,-1-9 1-16,2-7-1 0,4-5 1 15,4-5-1-15,3-2 0 16,-1 4 0-16,4 5 0 16,-2 9 0-16,0 9 0 15,0 9 0-15,-2 9 0 16,-1 6 0-16,-3 6-1 15,-5 4 1-15,-1 5 0 16,-5 2 0-16,-8 3 0 16,-7 2 0-16,-13 5 0 15,-7 1 1-15,-12 3-1 16,-2-1 0-16,-6-2-1 15,2-6 0-15,5-7-1 16,5-14-2-16,18-7-5 16,1-25-25-16,29-3-4 0,0-20 0 15,21-1-1-15</inkml:trace>
  <inkml:trace contextRef="#ctx0" brushRef="#br5" timeOffset="554560.719">8453 9133 93 0,'15'6'37'15,"-19"4"0"-15,0 27 0 0,-15 6-32 16,-5 20 0-16,-10 10-1 16,-1 16 0-16,-2 6-2 15,1 10 1-15,3-2-2 16,6-4 1-16,4-3-3 15,8-13-2-15,14-3-12 16,1-23-24-16,16-6 1 16,2-27-2-16,17-9 1 15</inkml:trace>
  <inkml:trace contextRef="#ctx0" brushRef="#br5" timeOffset="554960.7419">8632 9707 86 0,'0'0'38'15,"-29"-1"1"-15,15 21 0 16,-10-7-15-16,4 19-20 16,2 0 0-16,5 7-2 15,1 4 0-15,8 1 0 16,1-2-1-16,8-1 0 15,5-6-1-15,4-5 1 16,8-7-1-16,3-11 0 16,5-13 0-16,1-8 0 15,3-14 0-15,3-6 0 16,-2-12 0-16,-3-2 0 15,-5-5 1-15,-1 4-1 16,-8 5 0-16,-3 8 1 16,-7 8-1-16,-8 23 0 0,0 0 0 15,-4 17 0-15,-5 14 0 16,1 6-1-16,0 9 0 15,1-1-2-15,7 4-2 16,0-16-7-16,22 5-23 16,-7-18-5-16,19-2 1 15,-5-19-2-15</inkml:trace>
  <inkml:trace contextRef="#ctx0" brushRef="#br5" timeOffset="555326.7629">9146 9818 109 0,'-3'10'39'16,"3"-10"2"-16,5 15-3 16,12-11-33-16,10-2-1 15,6-4-1-15,9-4-1 16,3-6 1-16,-1 0-2 15,-1-7 0-15,-7 1 0 16,-9-4 0-16,-9 1 0 16,-12 3-1-16,-12 2 1 15,-11 5-1-15,-9 5 0 16,-9 10 1-16,-5 11-1 15,-8 13 1-15,1 11 0 16,-1 9 1-16,6 8-2 16,8-1 0-16,11 0 0 0,19-7 0 15,21-16 0-15,20-11 0 16,16-24-8-16,27 1-18 15,-3-33-13-15,22-2-4 16,-5-18 1-16,4-5-3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21:25:21.21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485107C4-C25C-4E17-B889-5CF6DCB1DCF7}" emma:medium="tactile" emma:mode="ink">
          <msink:context xmlns:msink="http://schemas.microsoft.com/ink/2010/main" type="inkDrawing" rotatedBoundingBox="2244,2278 5844,2023 5855,2178 2255,2433" semanticType="underline" shapeName="Other">
            <msink:sourceLink direction="with" ref="{7498B91D-83C5-4893-BF67-F6A6F75A3654}"/>
          </msink:context>
        </emma:interpretation>
      </emma:emma>
    </inkml:annotationXML>
    <inkml:trace contextRef="#ctx0" brushRef="#br0">2369 2425 33 0,'-11'-7'27'15,"-3"-4"0"-15,2-1-1 0,1 4-20 16,-3-8-1-16,14 16-1 15,-19-22 0-15,19 22-2 16,-19-16 2-16,19 16 0 16,-14-15 1-16,14 15 0 15,-7-9 1-15,7 9-1 16,-2-12 0-16,2 12 1 15,10-8-2-15,1 7-2 16,0 0 0-16,5 1-1 16,4 0 1-16,4 2-1 15,5 0-1-15,5 2 2 16,8-3-1-16,9-1 0 15,9-5 0-15,8 2 0 16,9-5 0-16,6 0 0 16,5-3-1-16,10 1 1 0,1 1-1 15,1 2 0-15,2-1-1 16,-2 1 1-16,4 2 0 15,0-2 0-15,1-1 0 16,5-2 2-16,1-1-2 16,2 0 1-16,-1-2 0 15,2 1 1-15,0 0-1 16,0 2 1-16,-2 4-1 15,-4 1 0-15,-8 3-1 16,-2 1 1-16,-6 2 0 16,-8 1-1-16,-8 1 1 15,-5 1-1-15,-6 0 1 0,-7-3-1 16,-3 0 0-16,-4-2 1 15,-2 0-1-15,-1-2 0 16,-1-1 1-16,-1-1-1 16,-2-2 0-16,-2 0 0 15,-3 2 0-15,-7-2 0 16,-5 1 0-16,-8 1 0 15,-4 2-1-15,-15 3-1 16,0 0-1-16,0 0-2 16,0 0-7-16,-15 3-21 15,15-3-1-15,-15 6 0 16,15-6-2-16</inkml:trace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21:25:14.44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B0A26A48-3C1D-4E2E-86BE-E86FD66EEA7F}" emma:medium="tactile" emma:mode="ink">
          <msink:context xmlns:msink="http://schemas.microsoft.com/ink/2010/main" type="writingRegion" rotatedBoundingBox="1310,927 24918,337 25122,8488 1513,9078"/>
        </emma:interpretation>
      </emma:emma>
    </inkml:annotationXML>
    <inkml:traceGroup>
      <inkml:annotationXML>
        <emma:emma xmlns:emma="http://www.w3.org/2003/04/emma" version="1.0">
          <emma:interpretation id="{67CC9B54-5F45-4AEE-A576-BC79681710C5}" emma:medium="tactile" emma:mode="ink">
            <msink:context xmlns:msink="http://schemas.microsoft.com/ink/2010/main" type="paragraph" rotatedBoundingBox="1827,907 6289,889 6296,2677 1834,269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498B91D-83C5-4893-BF67-F6A6F75A3654}" emma:medium="tactile" emma:mode="ink">
              <msink:context xmlns:msink="http://schemas.microsoft.com/ink/2010/main" type="line" rotatedBoundingBox="1827,907 6289,889 6296,2677 1834,2694">
                <msink:destinationLink direction="with" ref="{485107C4-C25C-4E17-B889-5CF6DCB1DCF7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5BAA123A-A306-4DF9-A16F-C0731932A4C9}" emma:medium="tactile" emma:mode="ink">
                <msink:context xmlns:msink="http://schemas.microsoft.com/ink/2010/main" type="inkWord" rotatedBoundingBox="1827,907 6289,889 6296,2677 1834,2694"/>
              </emma:interpretation>
              <emma:one-of disjunction-type="recognition" id="oneOf0">
                <emma:interpretation id="interp0" emma:lang="en-NZ" emma:confidence="0">
                  <emma:literal>Lipids.</emma:literal>
                </emma:interpretation>
                <emma:interpretation id="interp1" emma:lang="en-NZ" emma:confidence="0">
                  <emma:literal>Lid ids.</emma:literal>
                </emma:interpretation>
                <emma:interpretation id="interp2" emma:lang="en-NZ" emma:confidence="0">
                  <emma:literal>Lip ids.</emma:literal>
                </emma:interpretation>
                <emma:interpretation id="interp3" emma:lang="en-NZ" emma:confidence="0">
                  <emma:literal>Lin ids.</emma:literal>
                </emma:interpretation>
                <emma:interpretation id="interp4" emma:lang="en-NZ" emma:confidence="0">
                  <emma:literal>lid ids.</emma:literal>
                </emma:interpretation>
              </emma:one-of>
            </emma:emma>
          </inkml:annotationXML>
          <inkml:trace contextRef="#ctx0" brushRef="#br0">2092 1021 65 0,'0'0'37'15,"48"-59"0"-15,-48 59 2 16,0 0-27-16,0 0-3 15,44-56-2-15,-44 56-3 16,0 0 0-16,0 0-1 16,0 0-2-16,0 0 2 15,-15 96-3-15,-12-6 2 16,-8 16-2-16,-3 12 2 0,-20-13-2 15,8 15 0-15,-1-12 1 16,11-15-3-16,14-29 3 16,13-13-2-16,17-15 2 15,19-11-1-15,16-13 1 16,18-9-1-16,15-10-1 15,9-2 2-15,9-5-2 16,4 0 2-16,0-2-3 16,-7 4 2-16,-6 4-5 15,-15-6-2-15,7 10-28 16,-20-9-3-16,4 5 0 15,-11-12-2-15</inkml:trace>
          <inkml:trace contextRef="#ctx0" brushRef="#br0" timeOffset="242.0137">3236 1417 101 0,'-18'-7'39'0,"-1"14"0"16,-4 9-1-16,4 12-35 15,-5 9 0-15,2 17-1 16,0 10-1-16,1 8-1 16,3 2 1-16,3-2-3 15,9-8-1-15,5-17-7 16,19-7-25-16,-2-29-4 15,22-17 1-15,-5-25-2 16</inkml:trace>
          <inkml:trace contextRef="#ctx0" brushRef="#br0" timeOffset="375.0213">3285 1248 59 0,'0'0'2'15,"-28"-66"0"-15,28 66-3 16,0 0-32-16</inkml:trace>
          <inkml:trace contextRef="#ctx0" brushRef="#br0" timeOffset="992.0567">3597 1620 103 0,'-6'47'38'15,"-9"-4"1"-15,4 4-2 16,0-7-32-16,1-1-3 15,0-7 1-15,4-1-3 16,3-5 1-16,-2-7-1 16,9-7 1-16,-4-12-1 15,10 0-2-15,-1-14 3 16,3-9-3-16,1-9 3 15,-2-9-2-15,1-8 2 16,0-9-2-16,1-8 2 0,-13 66 0 16,21-71-2-1,-21 71 3-15,19-73-2 0,-19 73 1 16,26-63-1-16,-26 63 1 15,32-52-1-15,-6 15 0 16,15 14 1-16,0 18-2 16,3 18 1-16,-2 16-2 15,-7 15 2-15,-8 9-1 16,-9-2 1-16,-12 1-1 15,-8-4 1-15,-8-1-1 16,-9-7 0-16,-7-4 1 16,-4-5-1-16,-7-8 1 15,-1-1-1-15,-2-9 2 16,2-5-1-16,1-6 1 0,2-3 0 15,7-2 0-15,5 0 0 16,4 6 0-16,2 5 0 16,5 14 1-16,1 9-2 15,-3 19 2-15,2 17-3 16,-6 11 2-16,1 14-3 15,-2 4 3-15,3-1-4 16,7-4-1-16,2-16-7 16,21-10-25-16,0-27-4 15,18-15 1-15,3-30-3 16</inkml:trace>
          <inkml:trace contextRef="#ctx0" brushRef="#br0" timeOffset="1232.0703">4406 1444 116 0,'-16'34'41'15,"-5"24"1"-15,-17 12-2 16,-7 11-39-16,13 6 0 15,4-2-2-15,7-2 0 16,2-5-3-16,17-10-3 16,-3-24-19-16,26-5-14 15,-4-27 0-15,19-14-2 16,-2-23 3-16</inkml:trace>
          <inkml:trace contextRef="#ctx0" brushRef="#br0" timeOffset="1392.0796">4466 1350 109 0,'0'0'34'16,"-19"-80"3"-16,19 80-5 16,-12-66-68-16,12 66-2 15,0 0 0-15,0 0 0 16</inkml:trace>
          <inkml:trace contextRef="#ctx0" brushRef="#br0" timeOffset="1826.1043">5114 1527 113 0,'-42'0'41'16,"-1"9"0"-16,-12 1-1 15,5 8-33-15,-8 5-4 16,3 11 0-16,1 11-1 15,6 8-1-15,7 5 1 16,11-1-2-16,16-4 0 16,15-8 0-16,18-12 2 15,17-18-4-15,11-19 4 16,11-21-2-16,8-15 0 15,6-19 0-15,-1-13 0 16,-3-16 0-16,-36 42 0 16,5-8 0-16,-8-1 0 0,6-1 0 15,-6 5 0-15,1 0 0 16,-30 51 0-16,42-81 0 15,-42 81 0-15,11-33 0 16,-15 23 0-16,2 33 0 16,-19 22 0-16,3 27 0 15,-14 26 0-15,5 13-3 16,8 0-9-16,13-36-5 15,32-11-15-15,-2-21-9 16,24-11 0-16,4-21 0 16,17-16 1-16</inkml:trace>
          <inkml:trace contextRef="#ctx0" brushRef="#br0" timeOffset="2177.1245">5858 1392 125 0,'-27'-11'42'0,"-22"16"-1"15,2 20-1-15,-13 11-37 16,4 17 1-16,13-4-4 16,24-11 0-16,10-11 0 15,19-5 0-15,14-9 0 16,8-4 0-16,2-5 0 15,4 0 0-15,-1 0 0 16,-4-1 0-16,-7 4 0 16,-7 9 0-16,-12 8 0 15,-12 6 0-15,-6 4 0 0,-12 3 0 16,-5 2 0-16,-1-2 0 15,0-4 0-15,4-7 0 16,13-8-10-16,1-18-6 16,30 1-12-16,-6-17-14 15,26 0-1-15,3-10-1 16,16-3 3-16</inkml:trace>
          <inkml:trace contextRef="#ctx0" brushRef="#br0" timeOffset="2344.134">6293 1876 129 0,'-53'19'42'16,"7"-4"-4"-16,3-12-10 15,8-13-48-15,22-1-14 16,-5-7-8-16,19 4-1 15,2-3-2-15</inkml:trace>
        </inkml:traceGroup>
      </inkml:traceGroup>
    </inkml:traceGroup>
    <inkml:traceGroup>
      <inkml:annotationXML>
        <emma:emma xmlns:emma="http://www.w3.org/2003/04/emma" version="1.0">
          <emma:interpretation id="{0E747DC2-1D02-4349-A2C8-902E3C7B57FC}" emma:medium="tactile" emma:mode="ink">
            <msink:context xmlns:msink="http://schemas.microsoft.com/ink/2010/main" type="paragraph" rotatedBoundingBox="1523,2573 24613,1996 24654,3659 1564,423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957093B-3566-4AD6-B7B6-4678D5076F61}" emma:medium="tactile" emma:mode="ink">
              <msink:context xmlns:msink="http://schemas.microsoft.com/ink/2010/main" type="line" rotatedBoundingBox="1523,2573 24613,1996 24654,3659 1564,4236"/>
            </emma:interpretation>
          </emma:emma>
        </inkml:annotationXML>
        <inkml:traceGroup>
          <inkml:annotationXML>
            <emma:emma xmlns:emma="http://www.w3.org/2003/04/emma" version="1.0">
              <emma:interpretation id="{5DDB6AE0-DC48-4E87-AD79-A93092695C21}" emma:medium="tactile" emma:mode="ink">
                <msink:context xmlns:msink="http://schemas.microsoft.com/ink/2010/main" type="inkWord" rotatedBoundingBox="1531,2904 2861,2871 2885,3826 1555,3859"/>
              </emma:interpretation>
              <emma:one-of disjunction-type="recognition" id="oneOf1">
                <emma:interpretation id="interp5" emma:lang="en-NZ" emma:confidence="0">
                  <emma:literal>To</emma:literal>
                </emma:interpretation>
                <emma:interpretation id="interp6" emma:lang="en-NZ" emma:confidence="0">
                  <emma:literal>to</emma:literal>
                </emma:interpretation>
                <emma:interpretation id="interp7" emma:lang="en-NZ" emma:confidence="0">
                  <emma:literal>TO</emma:literal>
                </emma:interpretation>
                <emma:interpretation id="interp8" emma:lang="en-NZ" emma:confidence="0">
                  <emma:literal>T0</emma:literal>
                </emma:interpretation>
                <emma:interpretation id="interp9" emma:lang="en-NZ" emma:confidence="0">
                  <emma:literal>fo</emma:literal>
                </emma:interpretation>
              </emma:one-of>
            </emma:emma>
          </inkml:annotationXML>
          <inkml:trace contextRef="#ctx0" brushRef="#br1" timeOffset="52984.0305">1816 2907 80 0,'7'-10'34'16,"-7"10"-2"-16,0 0 2 15,6 18-31-15,-10 9 0 16,1 15-1-16,-3 14 0 15,1 17 1-15,-3 14-1 16,1 13-1-16,-2-1 1 16,0 5-2-16,2-8 0 15,1-13-4-15,10-5-9 16,-4-28-21-16,12-15 0 0,-1-26 0 15,11-15-1-15</inkml:trace>
          <inkml:trace contextRef="#ctx0" brushRef="#br1" timeOffset="53209.0433">1550 2923 105 0,'-13'13'37'16,"13"-13"1"-16,-4 29-3 15,22-15-32-15,12-1-2 16,21-6-1-16,17-6 0 16,11-3-1-16,6-7-4 15,13 8-6-15,-8-13-25 0,9 9 0 16,-8-2-1-16,-1 12-1 15</inkml:trace>
          <inkml:trace contextRef="#ctx0" brushRef="#br1" timeOffset="53540.0623">2614 3171 96 0,'-28'28'36'16,"3"11"2"-16,-11 0-2 15,14 7-32-15,-9 4 0 16,8 9-2-16,4-4 2 15,13 0-2-15,7-4 0 16,13-6-1-16,13-11 1 0,12-9-1 16,10-13 0-16,7-15 1 15,1-12-1-15,-1-10 0 16,-5-13 0-16,-3-9-1 15,-16-11 0-15,-13 0 0 16,-17 1-1-16,-15 1-1 16,-14 9 0-16,-6 4 0 15,-8 16-1-15,-4 6-2 16,9 22-6-16,-2-4-25 15,24 16-2-15,8-3 0 16,23 13-1-16</inkml:trace>
        </inkml:traceGroup>
        <inkml:traceGroup>
          <inkml:annotationXML>
            <emma:emma xmlns:emma="http://www.w3.org/2003/04/emma" version="1.0">
              <emma:interpretation id="{9E6E58C0-A4BB-4576-B52D-7F867FCE59EB}" emma:medium="tactile" emma:mode="ink">
                <msink:context xmlns:msink="http://schemas.microsoft.com/ink/2010/main" type="inkWord" rotatedBoundingBox="3901,2667 6053,2613 6080,3688 3928,3742"/>
              </emma:interpretation>
              <emma:one-of disjunction-type="recognition" id="oneOf2">
                <emma:interpretation id="interp10" emma:lang="en-NZ" emma:confidence="0">
                  <emma:literal>test</emma:literal>
                </emma:interpretation>
                <emma:interpretation id="interp11" emma:lang="en-NZ" emma:confidence="0">
                  <emma:literal>fest</emma:literal>
                </emma:interpretation>
                <emma:interpretation id="interp12" emma:lang="en-NZ" emma:confidence="0">
                  <emma:literal>tesf</emma:literal>
                </emma:interpretation>
              </emma:one-of>
            </emma:emma>
          </inkml:annotationXML>
          <inkml:trace contextRef="#ctx0" brushRef="#br1" timeOffset="53975.0871">4192 2739 92 0,'13'-38'38'0,"2"18"-1"15,-12-2 1-15,-3 22-35 16,0 0 0-16,1 23 0 16,-6 18-1-16,-2 15 0 15,-4 18 0-15,2 16 0 16,-6 14-2-16,2 6 2 15,-2 3-1-15,5-5-3 16,2-9 0-16,6-15-2 16,8-8-8-16,-2-28-26 15,13-11 1-15,-1-26-1 16,10-8-1-16</inkml:trace>
          <inkml:trace contextRef="#ctx0" brushRef="#br1" timeOffset="54171.0984">3990 3227 103 0,'-38'-6'38'16,"18"16"1"-16,4-3-2 16,21 7-34-16,12-4-1 15,19-3-2-15,17-3-2 16,10-7-2-16,16 11-8 15,-2-18-25-15,14 8 0 16,-7-12 0-16,2 7-2 16</inkml:trace>
          <inkml:trace contextRef="#ctx0" brushRef="#br1" timeOffset="54526.1187">4568 3274 76 0,'-32'16'38'0,"13"8"-1"16,4-11 0-16,18 10-13 15,8-15-23-15,16-3 0 16,8-5 0-16,9-3 0 16,6-4 1-16,3-3-1 15,-5-4 1-15,-1 1 0 16,-10-5 0-16,-8 0 0 15,-11-2-1-15,-13 3 1 16,-14-3 0-16,-12 4-1 0,-8 3 0 16,-9 4-1-16,-6 11 0 15,-6 13 1-15,-3 11-1 16,3 9 0-16,3 9 0 15,8 6 0-15,11 4 0 16,13-2-2-16,17-5-1 16,17-16-5-16,33 3-24 15,6-28-9-15,24-1 3 16,5-19-1-16</inkml:trace>
          <inkml:trace contextRef="#ctx0" brushRef="#br1" timeOffset="54832.1362">5321 3258 114 0,'-38'2'39'0,"-17"-7"1"0,6 23-1 16,1-8-35-16,4 5-2 16,8 2 0-16,12 1-1 15,13 1-1-15,12-4 1 16,17-3-1-16,12-4 1 15,12-1-1-15,1 1 0 16,2 0 1-16,-2 3-1 16,-8 3 1-16,-7 6-1 15,-15 6 1-15,-13 2-1 16,-12 4 0-16,-8-1 0 15,-8-1 0-15,0-2-2 16,2-6-1-16,0-10-2 16,20 4-13-16,-2-28-22 0,26 1 0 15,4-17 0-15,19-2-1 16</inkml:trace>
          <inkml:trace contextRef="#ctx0" brushRef="#br1" timeOffset="55065.1495">5941 2628 109 0,'0'0'39'16,"-22"45"3"-16,-10 6-4 15,5 23-33-15,-5 6-3 16,-2 15 1-16,5 5-2 15,2 2 0-15,4-2-3 0,5-14-3 16,12-1-4-16,-2-29-9 16,12 1-22-16,-4-32 1 15,10-8 1-15,-10-17-1 16</inkml:trace>
          <inkml:trace contextRef="#ctx0" brushRef="#br1" timeOffset="55213.158">5603 3203 120 0,'-14'-20'41'16,"-2"-1"0"-16,16 21-1 15,0 0-36-15,25 2-3 16,16-1-5-16,6-13-23 16,29 14-12-16,5-16-3 15,29 6 1-15,3-15-2 0</inkml:trace>
        </inkml:traceGroup>
        <inkml:traceGroup>
          <inkml:annotationXML>
            <emma:emma xmlns:emma="http://www.w3.org/2003/04/emma" version="1.0">
              <emma:interpretation id="{A47360F2-ED51-492E-83C6-59ED7822C7D0}" emma:medium="tactile" emma:mode="ink">
                <msink:context xmlns:msink="http://schemas.microsoft.com/ink/2010/main" type="inkWord" rotatedBoundingBox="6904,2439 8553,2398 8581,3533 6932,3574"/>
              </emma:interpretation>
              <emma:one-of disjunction-type="recognition" id="oneOf3">
                <emma:interpretation id="interp13" emma:lang="en-NZ" emma:confidence="0">
                  <emma:literal>for</emma:literal>
                </emma:interpretation>
                <emma:interpretation id="interp14" emma:lang="en-NZ" emma:confidence="0">
                  <emma:literal>far</emma:literal>
                </emma:interpretation>
                <emma:interpretation id="interp15" emma:lang="en-NZ" emma:confidence="0">
                  <emma:literal>foe</emma:literal>
                </emma:interpretation>
                <emma:interpretation id="interp16" emma:lang="en-NZ" emma:confidence="0">
                  <emma:literal>fov</emma:literal>
                </emma:interpretation>
                <emma:interpretation id="interp17" emma:lang="en-NZ" emma:confidence="0">
                  <emma:literal>foo</emma:literal>
                </emma:interpretation>
              </emma:one-of>
            </emma:emma>
          </inkml:annotationXML>
          <inkml:trace contextRef="#ctx0" brushRef="#br1" timeOffset="55711.1864">7681 2723 74 0,'9'-35'35'15,"-18"-10"1"-15,-4 5 1 16,-17-12-17-16,-1 13-14 15,-7 1-1-15,-3 10-1 16,-5 8 0-16,2 20 0 16,-6 18-1-16,2 22 1 15,0 19-2-15,2 18 2 16,-2 13-2-16,6 11 1 15,5 10-2-15,4 1 0 0,8-4-1 16,7-7-1-16,9-10-2 16,3-15-2-16,12-9-2 15,-1-25-6-15,21-4-25 16,-13-29-2-16,11-5 2 15,-13-21-1-15</inkml:trace>
          <inkml:trace contextRef="#ctx0" brushRef="#br1" timeOffset="56505.2318">6934 3080 121 0,'-14'-3'39'16,"15"15"1"-16,-1-12-2 15,26 15-36-15,4-6-1 0,13-2 0 16,10-1-1-16,11 0 1 15,5-4-1-15,3-2 0 16,3 1 1-16,-3 1-1 16,-9-2 0-16,-8 1 0 15,-10 0 0-15,-11 0 1 16,-11 0-1-16,-11 1 1 15,-12-2-1-15,0 0 1 16,-19 17-1-16,0-4 1 16,-8 8-1-16,-1 6 1 15,0 5-1-15,0 6 1 16,6 4-1-16,9-1 0 15,6-3 0-15,11-4 1 16,12-9-1-16,13-9 0 0,11-14 0 16,10-10 0-16,3-12 1 15,5-12-1-15,-3-7 1 16,-2-6-1-16,-9-7 0 15,-12-2 0-15,-13 2 2 16,-11 5-2-16,-14 6 0 16,-8 8-2-16,-14 11 2 15,-5 11 0-15,-7 11 0 16,-3 12 0-16,3 7 0 15,6 6 0-15,6 3 0 16,13 3 2-16,15-3-2 16,15-3 0-16,19-11 0 15,13-2 0-15,13-8 0 0,3 0 0 16,3-3 0-16,-1-5 0 15,-8-1 0-15,-10 2 0 16,-7 7 0-16,-14 1 0 16,-6 8 0-16,-15 2 0 15,-5 6 0-15,-3 4 0 16,-7 6 0-16,1-1 0 15,-3-1 0-15,3-2 0 16,0-5 0-16,3-4 0 16,4-8 0-16,2-10 0 15,0 0 0-15,13-9 0 16,0-10 0-16,-1-6 0 15,3-8 0-15,0-6 0 16,5-3 0-16,-1 1 0 0,4-2 0 16,1 4 0-16,0 4 0 15,0 6 0-15,5 12-8 16,-8-7-11-16,23 24-14 15,-9-13-9-15,19 14 0 16,0-8 0-16</inkml:trace>
        </inkml:traceGroup>
        <inkml:traceGroup>
          <inkml:annotationXML>
            <emma:emma xmlns:emma="http://www.w3.org/2003/04/emma" version="1.0">
              <emma:interpretation id="{258FA7D6-DE3C-4032-9C8B-DF3E3D12D4EF}" emma:medium="tactile" emma:mode="ink">
                <msink:context xmlns:msink="http://schemas.microsoft.com/ink/2010/main" type="inkWord" rotatedBoundingBox="9221,2639 12055,2568 12090,3973 9256,4044"/>
              </emma:interpretation>
              <emma:one-of disjunction-type="recognition" id="oneOf4">
                <emma:interpretation id="interp18" emma:lang="en-NZ" emma:confidence="0">
                  <emma:literal>lipids,</emma:literal>
                </emma:interpretation>
                <emma:interpretation id="interp19" emma:lang="en-NZ" emma:confidence="0">
                  <emma:literal>lipids</emma:literal>
                </emma:interpretation>
                <emma:interpretation id="interp20" emma:lang="en-NZ" emma:confidence="0">
                  <emma:literal>lipids.</emma:literal>
                </emma:interpretation>
                <emma:interpretation id="interp21" emma:lang="en-NZ" emma:confidence="0">
                  <emma:literal>Lipids,</emma:literal>
                </emma:interpretation>
                <emma:interpretation id="interp22" emma:lang="en-NZ" emma:confidence="0">
                  <emma:literal>Lipids</emma:literal>
                </emma:interpretation>
              </emma:one-of>
            </emma:emma>
          </inkml:annotationXML>
          <inkml:trace contextRef="#ctx0" brushRef="#br1" timeOffset="56971.2585">9379 2659 80 0,'14'-10'37'15,"-14"10"-3"-15,0 0 3 0,-4 11-30 16,-2 18 1-16,-9 13-3 15,1 12 0-15,-6 8-2 16,0 13 1-16,-3 6-2 16,4 4 1-16,2-2-2 15,6-4-2-15,6-10-3 16,6-15-2-16,22 0-28 15,-4-27-4-15,22-7 2 16,-6-21-3-16</inkml:trace>
          <inkml:trace contextRef="#ctx0" brushRef="#br1" timeOffset="57164.2695">9663 3085 100 0,'0'0'36'16,"-29"-7"2"-16,15 28-2 15,-12 8-32-15,8 10-1 16,-3 2-2-16,7 6-1 15,4 2-1-15,1-8-4 16,16 5-29-16,-4-20-4 16,20-2 2-16,-4-22-3 15</inkml:trace>
          <inkml:trace contextRef="#ctx0" brushRef="#br1" timeOffset="57350.2802">9723 2754 93 0,'-10'-13'34'0,"-3"3"0"16,13 10 2-16,-1 15-38 16,3-5 0-16,11 13-4 15,-3-8-4-15,16 21-21 16,-12-7-1-16,8 11-2 15,-7-4 1-15</inkml:trace>
          <inkml:trace contextRef="#ctx0" brushRef="#br1" timeOffset="57888.311">9846 3364 86 0,'-8'20'33'16,"9"5"2"-16,-1-25-1 16,-2 11-28-16,2-11-2 0,0-18-2 15,4-4-1-15,7-6 0 16,1-6-1-16,0-9 0 15,7-2 0-15,2-6 0 16,2-2 1-16,5 0-1 16,-3 5 0-16,1 4 0 15,0 8 1-15,-1 7 0 16,-1 14-1-16,-2 10 1 15,-4 9 0-15,-1 10 1 16,-3 9-1-16,-2 7 0 16,-4 5-1-16,2 3 1 15,-5 3-1-15,-2 4 1 16,-3 1-2-16,-4 0 2 15,-2-1-2-15,-4-3 2 0,-5-5-2 16,-4-7 1-16,-5-7 0 16,-1-7 0-16,-5-10 0 15,-1-6 1-15,2-8-1 16,2-4 0-16,1-5 0 15,4 0 1-15,6-3-1 16,3 5 1-16,4 5 0 16,9 10 0-16,-12 11 0 15,7 12 1-15,-5 13-1 16,1 12 1-16,-1 11-1 15,-5 8 0-15,-2 7 0 16,0 0-1-16,3-1-1 16,-1-7-3-16,8 0-3 15,-5-26-21-15,22 4-9 0,-6-23-1 16,18-10-1-16,2-21 1 15</inkml:trace>
          <inkml:trace contextRef="#ctx0" brushRef="#br1" timeOffset="58129.3248">10495 2976 107 0,'11'9'39'16,"-21"10"2"-16,4 18-3 15,-15 12-35-15,10 1 0 16,-4 4-1-16,2 7 0 16,3-2-2-16,0-6-2 0,8-1-2 15,-3-22-16-15,18 4-17 16,-13-34-3-16,30 16 2 15,-11-34-3-15</inkml:trace>
          <inkml:trace contextRef="#ctx0" brushRef="#br1" timeOffset="58303.3347">10593 2670 100 0,'-16'-13'36'15,"16"13"1"-15,-14 9-4 16,14-9-38-16,19 31-20 15,3-22-12-15,17 15 1 0,3-10 1 16,11 11-1-16</inkml:trace>
          <inkml:trace contextRef="#ctx0" brushRef="#br1" timeOffset="58717.3584">11061 2939 108 0,'-18'11'39'15,"-16"-8"1"-15,6 15-1 16,-5-4-35-16,-5 15 1 15,-4 4-1-15,4 10-1 16,4 6 0-16,6 3-1 16,12-3-1-16,14-3 0 0,13-11 0 15,16-14-1-15,16-18 1 16,10-19-1-16,12-18 1 15,3-16 0-15,4-15 1 16,-2-10-2-16,-7-8 0 16,-5-3 0-16,-8-3 0 15,-8 10 0-15,-12 6 0 16,-8 15-2-16,-13 20 2 15,-12 23-1-15,-15 26 1 16,-10 23 1-16,-9 25-1 16,-4 12 2-16,0 17-4 15,3 7 4-15,8 4-6 16,10-7 2-16,18-4-4 15,12-19-2-15,30 4-17 0,-4-31-13 16,27-1-2-16,-1-31 0 16,15-7 1-16</inkml:trace>
          <inkml:trace contextRef="#ctx0" brushRef="#br1" timeOffset="59031.3764">11837 2853 91 0,'-30'1'39'16,"-17"1"2"-16,2 25-2 15,-9-8-10-15,11 14-26 16,10-3-1-16,11 2 0 16,13-3-1-16,12-7 0 15,13-4-1-15,11-3 0 0,8-2 0 16,-2-2 1-16,-1-3-1 15,-5 1 0-15,-3 1 0 16,-11 5 0-16,-7 2 1 16,-12 6-1-16,-7 5 0 15,-6 4 0-15,-4 1 0 16,-3 2 0-16,1-1-2 15,1-3-1-15,8 0-3 16,3-22-15-16,24 11-16 16,0-24-3-16,22 4 0 15,4-19-2-15</inkml:trace>
          <inkml:trace contextRef="#ctx0" brushRef="#br1" timeOffset="59174.3845">12075 3351 121 0,'-28'51'40'16,"-14"-11"1"-16,10 11-5 15,-4 1-49-15,7-21-24 16,19 1-4-16,3-17 0 16,16 2-2-16</inkml:trace>
        </inkml:traceGroup>
        <inkml:traceGroup>
          <inkml:annotationXML>
            <emma:emma xmlns:emma="http://www.w3.org/2003/04/emma" version="1.0">
              <emma:interpretation id="{F1E8709E-653A-4F5F-85F5-FF2DF0910890}" emma:medium="tactile" emma:mode="ink">
                <msink:context xmlns:msink="http://schemas.microsoft.com/ink/2010/main" type="inkWord" rotatedBoundingBox="12653,2779 14223,2739 14236,3255 12666,3294"/>
              </emma:interpretation>
              <emma:one-of disjunction-type="recognition" id="oneOf5">
                <emma:interpretation id="interp23" emma:lang="en-NZ" emma:confidence="0">
                  <emma:literal>we</emma:literal>
                </emma:interpretation>
                <emma:interpretation id="interp24" emma:lang="en-NZ" emma:confidence="0">
                  <emma:literal>We</emma:literal>
                </emma:interpretation>
                <emma:interpretation id="interp25" emma:lang="en-NZ" emma:confidence="0">
                  <emma:literal>eve</emma:literal>
                </emma:interpretation>
                <emma:interpretation id="interp26" emma:lang="en-NZ" emma:confidence="0">
                  <emma:literal>wc</emma:literal>
                </emma:interpretation>
                <emma:interpretation id="interp27" emma:lang="en-NZ" emma:confidence="0">
                  <emma:literal>ire</emma:literal>
                </emma:interpretation>
              </emma:one-of>
            </emma:emma>
          </inkml:annotationXML>
          <inkml:trace contextRef="#ctx0" brushRef="#br1" timeOffset="59991.4313">12669 2962 98 0,'2'-21'38'0,"-2"21"0"15,7-27-1-15,-7 27-31 16,0 0-3-16,0 0 0 15,2 17-1-15,-6 5 1 16,-1 9 0-16,4 5-1 16,-4 7-1-16,5 4 1 15,-2-2 0-15,7 1-1 16,3-9 0-16,5-6-1 15,8-15 1-15,7-9-1 0,5-13 0 16,5-11 0-16,4-11 1 16,2-5-1-16,0-4 1 15,-2-2-1-15,-6 3 0 16,-9 7 0-16,-5 5 1 15,-5 6-1-15,-17 18 0 16,15-12 0-16,-15 12-1 16,3 19 1-16,-3 0 0 15,1 7 0-15,5 4 0 16,3 4 0-16,4 2 0 15,5-1 0-15,5-8 0 16,6-3 1-16,-3-12-1 16,7-7 2-16,-3-14-1 15,-1-11 1-15,-2-14-1 0,-4-6 1 16,-6-9-1-16,-3-8-1 15,-2 0 0-15,-6-1-2 16,1 4-2-16,-2 6-1 16,3 16-4-16,-9-7-17 15,18 27-13-15,-11 0 0 16,13 22-1-16,-8-5 0 15</inkml:trace>
          <inkml:trace contextRef="#ctx0" brushRef="#br1" timeOffset="60368.4528">13752 3000 114 0,'0'0'39'0,"-15"4"1"15,15-4-3-15,18-1-32 16,2-5-1-16,7-3-2 15,6 0 0-15,5-3 0 16,3-1-1-16,1-4 1 16,-2 3-1-16,-9-4 0 15,-8 0 0-15,-13 0 0 16,-10 1 0-16,-10 1-1 15,-14 5 2-15,-15 10-2 16,-8 8 0-16,-12 13 0 16,-4 7 0-16,-2 10 0 15,8 8 0-15,6 7 0 0,12 0 0 16,20-3 0-16,20-5 0 15,22-7 0-15,23-9-2 16,25-2-10-16,4-24-10 16,31 9-12-16,-7-22-8 15,19 0-1-15,-9-18-1 16</inkml:trace>
        </inkml:traceGroup>
        <inkml:traceGroup>
          <inkml:annotationXML>
            <emma:emma xmlns:emma="http://www.w3.org/2003/04/emma" version="1.0">
              <emma:interpretation id="{10E89E95-D769-47FE-8143-75F9D0FA6530}" emma:medium="tactile" emma:mode="ink">
                <msink:context xmlns:msink="http://schemas.microsoft.com/ink/2010/main" type="inkWord" rotatedBoundingBox="14910,2319 16468,2280 16493,3284 14935,3323"/>
              </emma:interpretation>
              <emma:one-of disjunction-type="recognition" id="oneOf6">
                <emma:interpretation id="interp28" emma:lang="en-NZ" emma:confidence="0">
                  <emma:literal>rub</emma:literal>
                </emma:interpretation>
                <emma:interpretation id="interp29" emma:lang="en-NZ" emma:confidence="0">
                  <emma:literal>ruts</emma:literal>
                </emma:interpretation>
                <emma:interpretation id="interp30" emma:lang="en-NZ" emma:confidence="0">
                  <emma:literal>rubs</emma:literal>
                </emma:interpretation>
                <emma:interpretation id="interp31" emma:lang="en-NZ" emma:confidence="0">
                  <emma:literal>rab</emma:literal>
                </emma:interpretation>
              </emma:one-of>
            </emma:emma>
          </inkml:annotationXML>
          <inkml:trace contextRef="#ctx0" brushRef="#br1" timeOffset="61090.4941">15009 2943 82 0,'0'0'37'15,"11"-1"-1"-15,-11 1 1 16,0 0-28-16,0 0-2 16,0 0-1-16,0 0-1 15,0 0-2-15,-2 19 0 16,-7 3 0-16,0 10-1 15,-5 5 0-15,1 8-1 16,2 4 0-16,-1-2-1 16,4-3 1-16,3-6 0 15,3-8 0-15,5-12 0 0,-3-18 0 16,20-4 0-16,-6-17 0 15,6-11 0-15,-3-7 1 16,2-8-2-16,-1-2 1 16,-2-4 0-16,-2 1-1 15,-1 3 0-15,-2 10 1 16,-7 6-1-16,1 7 0 15,1 8 0-15,2 6-1 16,3 10-1-16,10 9-1 16,0 0-2-16,15 9-7 15,-6-19-18-15,21 16-10 16,-7-14 1-16,16 7-2 15,-10-13 3-15</inkml:trace>
          <inkml:trace contextRef="#ctx0" brushRef="#br1" timeOffset="61456.5151">15629 2896 79 0,'-27'13'41'0,"10"19"-2"16,-10-13 2-16,10 21-12 16,-1-10-24-16,6 5 0 15,6-1-2-15,5 0 0 16,5-5-2-16,11-7 0 15,6-7 0-15,6-9-1 16,5-9 0-16,2-8 1 16,4-8-1-16,0-7 1 15,0-7-1-15,-7-1 0 16,-2-1 1-16,-4 2-1 15,-4 3 0-15,-5 6 0 0,-4 8 0 16,-12 16-1-16,0 0 1 16,10 3 0-16,-17 18 0 15,-1 8 0-15,0 6-1 16,1 2-1-16,5 4-1 15,0-5-3-15,17 7-11 16,-7-26-14-16,25 5-8 16,-1-24-1-16,17-1 0 15,-3-20 1-15</inkml:trace>
          <inkml:trace contextRef="#ctx0" brushRef="#br1" timeOffset="61939.5427">16440 2281 105 0,'-32'56'40'16,"-10"2"2"-16,10 17-1 15,2-2-36-15,5 9 1 16,3-4-3-16,7-2 1 15,8-6-2-15,4-5 0 16,2-12-1-16,2-5-1 16,3-9-1-16,-1-13 1 15,1-9 0-15,-4-17-1 16,0 0 1-16,0 0-1 15,16-25 1-15,-6-4-1 0,7-4 0 16,0-5 0-16,6 2 1 16,2 4 0-16,2 7-1 15,0 14 1-15,-3 7 0 16,-4 11 0-16,-5 13 0 15,-3 8 0-15,-5 6 0 16,-4 5-1-16,-2 3 1 16,-5-2 0-16,-4-1 1 15,-5 0-1-15,-8-6 1 16,-3-3-1-16,-7-7 1 15,-2-6-1-15,-3-5-2 16,-1-13-3-16,13 4-13 16,-13-28-13-16,24 3-9 15,1-22-1-15,18-1-2 16,8-21 1-16</inkml:trace>
        </inkml:traceGroup>
        <inkml:traceGroup>
          <inkml:annotationXML>
            <emma:emma xmlns:emma="http://www.w3.org/2003/04/emma" version="1.0">
              <emma:interpretation id="{F0337AA8-70B8-4EB3-90EC-EBA6A5C8EFED}" emma:medium="tactile" emma:mode="ink">
                <msink:context xmlns:msink="http://schemas.microsoft.com/ink/2010/main" type="inkWord" rotatedBoundingBox="17425,2681 19624,2626 19637,3129 17437,3184"/>
              </emma:interpretation>
              <emma:one-of disjunction-type="recognition" id="oneOf7">
                <emma:interpretation id="interp32" emma:lang="en-NZ" emma:confidence="0">
                  <emma:literal>some</emma:literal>
                </emma:interpretation>
                <emma:interpretation id="interp33" emma:lang="en-NZ" emma:confidence="0">
                  <emma:literal>same</emma:literal>
                </emma:interpretation>
                <emma:interpretation id="interp34" emma:lang="en-NZ" emma:confidence="0">
                  <emma:literal>sane</emma:literal>
                </emma:interpretation>
                <emma:interpretation id="interp35" emma:lang="en-NZ" emma:confidence="0">
                  <emma:literal>Some</emma:literal>
                </emma:interpretation>
                <emma:interpretation id="interp36" emma:lang="en-NZ" emma:confidence="0">
                  <emma:literal>sone</emma:literal>
                </emma:interpretation>
              </emma:one-of>
            </emma:emma>
          </inkml:annotationXML>
          <inkml:trace contextRef="#ctx0" brushRef="#br1" timeOffset="66887.8257">17627 2739 85 0,'4'-14'36'16,"-4"14"1"-16,0 0-2 0,-18-5-31 16,2 10 0-16,-4 6-1 15,-4 3 0-15,-3 8 1 16,0 5-1-16,2-1 0 15,3 4 0-15,8-1-3 16,7-2 0-16,10-1 0 16,9-4 0-16,9-7-1 15,8-2 1-15,3-2 0 16,2-2-1-16,-2 1 1 15,-3-2 0-15,-6 1 0 16,-8 2 0-16,-9 4 1 16,-10 4-1-16,-9-3 0 15,-5 4 0-15,-3 0 1 16,-1-2-2-16,1-3-1 0,6-1-4 15,-2-16-26-15,17 2-5 16,12-10 0-16,14 0-1 16</inkml:trace>
          <inkml:trace contextRef="#ctx0" brushRef="#br1" timeOffset="67776.8766">18063 2783 103 0,'0'0'37'0,"-33"10"2"15,12 14-4-15,-9-3-32 16,4 11 0-16,-6 2 0 0,6 7-1 16,3 2 0-16,6-1-2 15,8 0 1-15,10-7-1 16,9-8 1-16,9-7 0 15,9-12-1-15,9-8 0 16,1-12 1-16,6-11 0 16,0-7-1-16,-1-9 0 15,-6-6 0-15,-3-7 1 16,-9-1-2-16,-7 1-1 15,-7 3 1-15,-7 4-1 16,-9 7 0-16,-4 8 1 16,-4 9 0-16,-2 12-2 15,0 8 4-15,5 6 1 16,3 7-2-16,10 5 2 0,8-1 0 15,12 3 0-15,9-5 0 16,8-2 0-16,8-2-1 16,2-4 0-16,1-1 0 15,-5-1 0-15,-6-2-1 16,-9 0 1-16,-10 3 0 15,-7 5-1-15,-12 3 1 16,-9 3-2-16,-8 6 1 16,-2 2 0-16,-4 5-1 15,-2 2 0-15,-1-1 1 16,6-2-1-16,3-5 1 15,4-2 0-15,8-9 0 16,3-12 0-16,9 1 0 16,10-13 1-16,0-8 0 0,5-5 0 15,0-12 0-15,3-1 1 16,-2-5-2-16,-2 3-1 15,-2 4 1-15,-7 5-1 16,-2 5-1-16,-5 10 3 16,-7 16-1-16,0 0 0 15,3 18 1-15,-6 6 2 16,1 5-2-16,2 0 0 15,4 3 1-15,3-3-2 16,6-6 0-16,9-6 0 16,3-7 0-16,6-11 0 15,4-9 0-15,6-7 1 16,-1-5-1-16,0-5 1 15,-3-1-1-15,-5 3 0 16,-5 3-1-16,-6 4 2 0,-9 11-1 16,-12 7 0-16,0 21 0 15,-11 2 0-15,-9 9 1 16,0 5-3-16,1 4 2 15,0 5-3-15,4 1-1 16,6-13-4-16,22 9-11 16,-11-28-14-16,26 6-7 15,-5-21 0-15,15-2-2 16</inkml:trace>
          <inkml:trace contextRef="#ctx0" brushRef="#br1" timeOffset="68119.8961">19216 2862 100 0,'0'0'39'0,"-4"27"1"16,4-27-1-16,17 23-34 16,4-13 0-16,10-1-1 15,5-8-1-15,9-2 0 16,3-11-1-16,2-5 1 15,-3-4-2-15,-5-7 0 16,-8-6-1-16,-8 1-1 16,-11-3 1-16,-12 6-2 15,-16 8 2-15,-13 10 0 16,-8 13 1-16,-12 15 0 15,-5 13 0-15,-3 9 0 16,2 9 1-16,8 6-1 0,9 1 0 16,14-1-1-16,19-4-2 15,12-15-4-15,25 2-12 16,2-25-14-16,33 1-10 15,5-19 1-15,23-1-2 16</inkml:trace>
        </inkml:traceGroup>
        <inkml:traceGroup>
          <inkml:annotationXML>
            <emma:emma xmlns:emma="http://www.w3.org/2003/04/emma" version="1.0">
              <emma:interpretation id="{90CDDBA9-C486-4703-A971-0F9028E1461D}" emma:medium="tactile" emma:mode="ink">
                <msink:context xmlns:msink="http://schemas.microsoft.com/ink/2010/main" type="inkWord" rotatedBoundingBox="20607,2627 21579,2603 21592,3092 20619,3116"/>
              </emma:interpretation>
              <emma:one-of disjunction-type="recognition" id="oneOf8">
                <emma:interpretation id="interp37" emma:lang="en-NZ" emma:confidence="0">
                  <emma:literal>on</emma:literal>
                </emma:interpretation>
                <emma:interpretation id="interp38" emma:lang="en-NZ" emma:confidence="0">
                  <emma:literal>an</emma:literal>
                </emma:interpretation>
                <emma:interpretation id="interp39" emma:lang="en-NZ" emma:confidence="0">
                  <emma:literal>cn</emma:literal>
                </emma:interpretation>
                <emma:interpretation id="interp40" emma:lang="en-NZ" emma:confidence="0">
                  <emma:literal>un</emma:literal>
                </emma:interpretation>
                <emma:interpretation id="interp41" emma:lang="en-NZ" emma:confidence="0">
                  <emma:literal>en</emma:literal>
                </emma:interpretation>
              </emma:one-of>
            </emma:emma>
          </inkml:annotationXML>
          <inkml:trace contextRef="#ctx0" brushRef="#br1" timeOffset="68992.946">20786 2702 87 0,'0'0'35'16,"0"-23"2"-16,0 23 2 16,-5-9-34-16,5 9 1 0,-19 8 0 15,5 7-1-15,-7 8 0 16,-2 9-1-16,-5 5-1 15,4 2 0-15,5 1 0 16,5 1-2-16,10-5-1 16,8-8 1-16,10-5-1 15,14-13 0-15,6-9 0 16,3-7 0-16,2-9 0 15,2-9-1-15,-5-6 1 16,-4-7-1-16,-5 0 0 16,-11-3-1-16,-5-2 1 15,-4 4 0-15,-5 2 0 16,-5 9 0-16,-1 5 1 15,-1 6-1-15,5 16 1 16,-7-13 1-16,7 13-1 0,14 10 1 16,2-2 1-16,8 5 0 15,5 0-1-15,8-2 2 16,3 5-1-16,-1 1 0 15,-2 1 0-15,-3 4 0 16,-7 2-1-16,-8 5-1 16,-10 1 1-16,-7 1-2 15,-9 0 2-15,-6 2-1 16,-3-7 0-16,0-3 0 15,-2-6-1-15,8-5 1 16,10-12 0-16,0 0 0 16,22-31 0-16,9-1 0 15,6-5 0-15,6-7 0 16,2-5 0-16,5 4 0 0,-7 4 0 15,-7 7 0-15,-10 17 1 16,-8 11 0-16,-18 6-1 16,4 35 2-16,-14 4-3 15,-6 6 0-15,2 9-4 16,-2-5-8-16,18 15-11 15,-4-20-13-15,25 1-5 16,10-19 0-16,33-3 0 16</inkml:trace>
        </inkml:traceGroup>
        <inkml:traceGroup>
          <inkml:annotationXML>
            <emma:emma xmlns:emma="http://www.w3.org/2003/04/emma" version="1.0">
              <emma:interpretation id="{45D27699-A270-4C6B-ABA0-572F05DD7B3A}" emma:medium="tactile" emma:mode="ink">
                <msink:context xmlns:msink="http://schemas.microsoft.com/ink/2010/main" type="inkWord" rotatedBoundingBox="22429,2620 24627,2565 24639,3054 22441,3109"/>
              </emma:interpretation>
              <emma:one-of disjunction-type="recognition" id="oneOf9">
                <emma:interpretation id="interp42" emma:lang="en-NZ" emma:confidence="0">
                  <emma:literal>some</emma:literal>
                </emma:interpretation>
                <emma:interpretation id="interp43" emma:lang="en-NZ" emma:confidence="0">
                  <emma:literal>sane</emma:literal>
                </emma:interpretation>
                <emma:interpretation id="interp44" emma:lang="en-NZ" emma:confidence="0">
                  <emma:literal>sone</emma:literal>
                </emma:interpretation>
                <emma:interpretation id="interp45" emma:lang="en-NZ" emma:confidence="0">
                  <emma:literal>sore</emma:literal>
                </emma:interpretation>
                <emma:interpretation id="interp46" emma:lang="en-NZ" emma:confidence="0">
                  <emma:literal>sorre</emma:literal>
                </emma:interpretation>
              </emma:one-of>
            </emma:emma>
          </inkml:annotationXML>
          <inkml:trace contextRef="#ctx0" brushRef="#br1" timeOffset="69801.9923">22723 2613 92 0,'0'0'37'15,"-32"2"-2"-15,10 12 3 16,-17-5-33-16,3 10 1 15,-3-2-1-15,2 4-1 16,3 0 0-16,7-1-1 16,11-2 0-16,8 1 0 15,16-5-2-15,12 0 0 16,14-5-1-16,5 5 1 15,4 0-1-15,-1 1 0 16,-3 2 1-16,-8 0-1 0,-10 7 1 16,-14-1-1-16,-14 5 0 15,-12-2 0-15,-8-1 1 16,-2-1-1-16,-1-4-1 15,2-6-1-15,11-4-2 16,3-13-2-16,32 5-15 16,-3-25-16-16,27 6-2 15,-1-18 1-15,19 5-1 16</inkml:trace>
          <inkml:trace contextRef="#ctx0" brushRef="#br1" timeOffset="70723.0451">23182 2643 105 0,'0'0'39'0,"-21"-6"0"0,2 19 1 15,-22 1-34-15,7 7-1 16,-3 3 0-16,2 10-1 16,2 3 0-16,4 2-2 15,5 1 0-15,14 0-1 16,7-5 0-16,13-3-1 15,9-4 0-15,7-13 0 16,5-5 0-16,7-10 2 16,2-10-2-16,3-10 0 15,0-10 0-15,-10-5-2 16,0-5 1-16,-9-4 0 15,-3-1 0-15,-8 3-1 16,-9 2 1-16,-7 6-1 0,-6 10 1 16,-8 6 0-16,-1 9 0 15,-1 7-1-15,1 9 1 16,3 3 0-16,11 5-1 15,9-1-1-15,13 2-1 16,10-3-1-16,15 1 0 16,5-10 0-16,8 3 1 15,-1-5 0-15,-1 0 2 16,-7-1 2-16,-9-2 2 15,-7 3 2-15,-15-4 0 16,-2 5 2-16,-14-3-1 16,-4 11 1-16,-10-2-1 15,0 11-1-15,-7 2-2 16,0 7 0-16,-1 1 0 0,0 3-1 15,1 1 0-15,4-2 0 16,4-4-1-16,4-9 0 16,7-4 1-16,2-15-1 15,13 3 1-15,4-15 0 16,3-7-1-16,5-8 1 15,0-7 1-15,1-9-2 16,0-3 0-16,2 1 0 16,-7 2-2-16,-2 7 1 15,-5 4 1-15,-1 9-1 16,-6 13 0-16,-7 10 1 15,8 10 1-15,-6 8 0 16,-2 7-1-16,1 2 3 16,3 0-3-16,3 2 0 15,5-9 0-15,2-2 0 0,10-11 0 16,2-7 0-16,4-7 0 15,2-8 0-15,1-4 0 16,0-5 0-16,-3 2 0 16,-3-2 0-16,-6 7 0 15,-5 4 0-15,-6 5 0 16,-10 8 0-16,2 14 0 15,-12 8 0-15,-4 8 0 16,-2 7 0-16,-2 4 0 16,0 4 0-16,2 3 0 15,1-4-4-15,12-1-4 16,-2-21-9-16,27 11-5 15,-12-28-8-15,24 2-10 16,-3-18 0-16,12-2-1 0,-6-17 3 16</inkml:trace>
          <inkml:trace contextRef="#ctx0" brushRef="#br1" timeOffset="71066.0647">24198 2759 123 0,'-19'15'41'0,"16"13"1"16,0-14-6-16,15 4-33 15,10-3 0-15,10-3-1 16,3-9 0-16,10-4 1 16,-1-8-3-16,-1-5 0 15,-1-5 0-15,-9-4 0 16,-7-5 0-16,-9-2 0 0,-7 2 0 15,-10-1 0-15,-11 6 0 16,-7 8 0-16,-13 11-2 16,-8 11 2-16,-6 11 2 15,-10 14-2-15,2 11 0 16,2 5 0-16,7 4 0 15,12-1 0-15,17-6 0 16,17-5 0-16,26-8 0 16,14-21-12-16,33 10-10 15,-9-29-12-15,28 3-10 16,-4-14 0-16,11-3-2 15</inkml:trace>
        </inkml:traceGroup>
      </inkml:traceGroup>
    </inkml:traceGroup>
    <inkml:traceGroup>
      <inkml:annotationXML>
        <emma:emma xmlns:emma="http://www.w3.org/2003/04/emma" version="1.0">
          <emma:interpretation id="{305326D4-8128-4AF9-898A-423FA6BB1E0C}" emma:medium="tactile" emma:mode="ink">
            <msink:context xmlns:msink="http://schemas.microsoft.com/ink/2010/main" type="paragraph" rotatedBoundingBox="1579,4134 25003,3620 25046,5559 1621,607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390DF42-492C-4E1C-BA88-831DA4665641}" emma:medium="tactile" emma:mode="ink">
              <msink:context xmlns:msink="http://schemas.microsoft.com/ink/2010/main" type="line" rotatedBoundingBox="1579,4134 25003,3620 25046,5559 1621,6072"/>
            </emma:interpretation>
          </emma:emma>
        </inkml:annotationXML>
        <inkml:traceGroup>
          <inkml:annotationXML>
            <emma:emma xmlns:emma="http://www.w3.org/2003/04/emma" version="1.0">
              <emma:interpretation id="{2EDB96AD-B4BD-490B-A32F-DFB55804742A}" emma:medium="tactile" emma:mode="ink">
                <msink:context xmlns:msink="http://schemas.microsoft.com/ink/2010/main" type="inkWord" rotatedBoundingBox="1589,4592 4939,4519 4971,5999 1621,6072"/>
              </emma:interpretation>
              <emma:one-of disjunction-type="recognition" id="oneOf10">
                <emma:interpretation id="interp47" emma:lang="en-NZ" emma:confidence="0">
                  <emma:literal>paper.</emma:literal>
                </emma:interpretation>
                <emma:interpretation id="interp48" emma:lang="en-NZ" emma:confidence="0">
                  <emma:literal>paper</emma:literal>
                </emma:interpretation>
                <emma:interpretation id="interp49" emma:lang="en-NZ" emma:confidence="0">
                  <emma:literal>paper,</emma:literal>
                </emma:interpretation>
                <emma:interpretation id="interp50" emma:lang="en-NZ" emma:confidence="0">
                  <emma:literal>papers</emma:literal>
                </emma:interpretation>
                <emma:interpretation id="interp51" emma:lang="en-NZ" emma:confidence="0">
                  <emma:literal>payer.</emma:literal>
                </emma:interpretation>
              </emma:one-of>
            </emma:emma>
          </inkml:annotationXML>
          <inkml:trace contextRef="#ctx0" brushRef="#br1" timeOffset="72362.1388">1638 4836 69 0,'10'-15'37'0,"-8"-1"-1"16,-2 16 2-16,-2-16-26 15,2 16-3-15,0 0-4 16,0 0-1-16,2 16-2 15,-2 4 0-15,0 5-1 16,5 10 0-16,-5 11 1 16,2 13-2-16,-2 10 2 15,-1 8-2-15,-1 6 2 16,-2 4-2-16,0-2 1 15,-4-4-1-15,2-10 0 16,1-11 0-16,1-11 0 16,1-14 1-16,1-13 0 15,2-22-1-15,0 0 1 0,-4-10 0 16,3-18 0-16,0-10-1 15,1-9 1-15,1-11-1 16,2-10 1-16,1-10 0 16,1-6-1-16,6-6 0 15,3-5 0-15,7 4 0 16,6 1-1-16,6 6 2 15,9 9-2-15,6 9 1 16,3 14 0-16,4 15 0 16,-1 13 0-16,2 13-1 15,-4 12 1-15,-5 9-1 16,-9 12 0-16,-6 7 1 15,-11 10-1-15,-10 4 1 16,-15 4 0-16,-12-1 1 0,-15 3-1 16,-12-3 1-16,-15-4 0 15,-5-5 0-15,-6-4-1 16,-1-7-1-16,8-7-2 15,4-11-2-15,24 1-14 16,-2-22-12-16,36 13-7 16,6-29-1-16,28 13-1 15</inkml:trace>
          <inkml:trace contextRef="#ctx0" brushRef="#br1" timeOffset="72844.1664">2825 4863 96 0,'-16'-26'37'0,"1"9"3"16,-15-7-2-16,-4 11-34 15,-9 3 1-15,-2 11-1 16,-4 8 0-16,1 13-1 16,-4 9-1-16,4 6 0 15,5 5-1-15,10 2 1 16,8-2-1-16,11 0 0 15,14-9 0-15,17-6-1 16,14-11 2-16,13-8-2 0,13-13 0 16,6-9 0-16,5-7 0 15,3-9 0-15,-5-4-2 16,-9-4 2-16,-8 0-1 15,-16 3 0-15,-13 5 2 16,-8 5-2-16,-12 7 1 16,0 18 0-16,-21-10 0 15,7 20 1-15,-1 6-1 16,0 7-1-16,4 6-2 15,3-1 0-15,9 8-3 16,3-13-3-16,21 13-11 16,-11-22-12-16,22 4-5 15,-5-13-1-15,14 0 0 16</inkml:trace>
          <inkml:trace contextRef="#ctx0" brushRef="#br1" timeOffset="73431.2">3251 4840 88 0,'-9'-13'36'0,"9"13"1"15,-20 6 1-15,10 19-30 16,-4 1-2-16,5 9-2 16,-4 7 0-16,4 4-2 15,-1 2 2-15,5 1-3 16,1-8 2-16,4-1-1 15,-1-10 0-15,6-7-2 16,-2-8 0-16,-3-15 1 16,12-6 0-16,-3-13-1 15,1-9-1-15,1-9 2 0,0-9-2 16,5-9 2-16,0-6-2 15,0-2 1-15,4-2-1 16,0 4 1-16,1 6 1 16,4 5-1-16,0 11 0 15,1 7 0-15,1 14 0 16,-2 13 0-16,-1 9-1 15,-1 8 1-15,-1 7 0 16,-2 6-1-16,-3 5 1 16,-2 1 0-16,-4 3 0 15,-5 2 0-15,-8-3 0 16,-2 0 0-16,-8 0 0 15,-4-6 0-15,-7-2 0 16,-1-3 0-16,-5-4 0 0,-2-1 0 16,1-4 1-16,0 1-1 15,0 4 1-15,2 5-1 16,3 9 1-16,-2 13-1 15,1 14 1-15,-3 14-1 16,-3 15 1-16,0 10-2 16,3 7 2-16,-5-2-4 15,6 2 0-15,2-23-8 16,19 4-10-16,-7-36-9 15,21-14-8-15,-7-36-1 16,40-3-2-16</inkml:trace>
          <inkml:trace contextRef="#ctx0" brushRef="#br1" timeOffset="74113.239">3614 4953 86 0,'0'22'40'0,"-6"-7"-1"16,14 5 1-16,-1-8-24 16,13-3-13-16,10-12-1 15,7-4-1-15,7-7 0 16,2-7 0-16,2-4-1 15,-2-5 1-15,-5-2 0 16,-5-2-1-16,-12 1 1 0,-8 3-1 16,-11 1 1-1,-5 5-1-15,-13 6 1 0,-7 8-1 16,-4 8 1-16,-5 10-1 15,-3 13 1-15,-2 5-1 16,2 10 1-16,4 5-1 16,7 3 1-16,8 2 0 15,10-4-1-15,11-8 1 16,12-8-1-16,12-8 0 15,11-11 0-15,9-10 1 16,8-8-1-16,2-7 0 16,-3-4 0-16,-1-5 0 15,-7 5 1-15,-9 1-1 16,-10 6 0-16,-9 8 0 15,-10 9 0-15,-12 9 0 0,-6 11 0 16,-4 5 0-16,-4 6 1 16,0 2-1-16,1 0 1 15,-1-4-1-15,3-6 2 16,1-5-2-16,9-20 2 15,0 0-1-15,0 0-1 16,13-30 1-16,-4-1-1 16,5-8 1-16,1-6-1 15,7-3 0-15,3-5-1 16,-1 3 2-16,3 8-2 15,2 1 0-15,0 11-1 16,4 3-4-16,9 15-7 16,-12-7-7-16,21 26-6 15,-17-16-6-15,18 16-9 0,-9-4-1 16,10 9 2-16</inkml:trace>
          <inkml:trace contextRef="#ctx0" brushRef="#br1" timeOffset="74263.2475">4936 5037 119 0,'-35'23'43'0,"9"2"0"16,-3-17-6-16,11-13-50 16,18 5-11-16,10-21-14 15,17 6-5-15,4-8-2 16,23 3 1-16</inkml:trace>
        </inkml:traceGroup>
        <inkml:traceGroup>
          <inkml:annotationXML>
            <emma:emma xmlns:emma="http://www.w3.org/2003/04/emma" version="1.0">
              <emma:interpretation id="{1C510BF7-AC0A-4A76-8334-6429758D8361}" emma:medium="tactile" emma:mode="ink">
                <msink:context xmlns:msink="http://schemas.microsoft.com/ink/2010/main" type="inkWord" rotatedBoundingBox="5567,4154 6685,4129 6708,5182 5590,5206"/>
              </emma:interpretation>
              <emma:one-of disjunction-type="recognition" id="oneOf11">
                <emma:interpretation id="interp52" emma:lang="en-NZ" emma:confidence="0">
                  <emma:literal>If</emma:literal>
                </emma:interpretation>
                <emma:interpretation id="interp53" emma:lang="en-NZ" emma:confidence="0">
                  <emma:literal>It</emma:literal>
                </emma:interpretation>
                <emma:interpretation id="interp54" emma:lang="en-NZ" emma:confidence="0">
                  <emma:literal>if</emma:literal>
                </emma:interpretation>
                <emma:interpretation id="interp55" emma:lang="en-NZ" emma:confidence="0">
                  <emma:literal>it</emma:literal>
                </emma:interpretation>
                <emma:interpretation id="interp56" emma:lang="en-NZ" emma:confidence="0">
                  <emma:literal>lf</emma:literal>
                </emma:interpretation>
              </emma:one-of>
            </emma:emma>
          </inkml:annotationXML>
          <inkml:trace contextRef="#ctx0" brushRef="#br1" timeOffset="74948.2867">5670 4221 96 0,'8'-17'36'15,"-8"17"2"-15,-1 17-2 16,-4 13-31-16,-3 4-1 16,-1 18-2-16,0 10-1 15,1 17 0-15,-6 7 0 16,2 9-1-16,1 3 0 15,1-6-3-15,8-2 0 0,-1-17-6 16,21-3-23-16,-5-26-6 16,13-10 0-16,1-23-1 15</inkml:trace>
          <inkml:trace contextRef="#ctx0" brushRef="#br1" timeOffset="75323.3082">6684 4324 80 0,'5'-22'38'0,"-16"-10"-1"16,3 7 1-16,-12-12-31 16,3 10 0-16,-8 2 0 15,-2 9-2-15,-12 9 0 16,0 17-1-16,-10 16-2 15,-1 17 0-15,-6 20 0 16,0 15-2-16,-1 13 0 16,4 11 0-16,4 0-1 15,10 4 0-15,15-8 1 16,5-9-3-16,19-8-1 15,5-21-4-15,24-1-10 16,-12-32-16-16,23-4-3 0,-13-20-2 16,12-8-1-16</inkml:trace>
          <inkml:trace contextRef="#ctx0" brushRef="#br1" timeOffset="75499.3183">6099 4841 111 0,'-25'-12'40'0,"25"12"2"16,0 0-3-16,24-11-37 15,16-2-3-15,13-9-5 16,30 8-17-16,-6-16-16 16,21 6-1-16,-2-9 0 15,10 9-2-15</inkml:trace>
        </inkml:traceGroup>
        <inkml:traceGroup>
          <inkml:annotationXML>
            <emma:emma xmlns:emma="http://www.w3.org/2003/04/emma" version="1.0">
              <emma:interpretation id="{356B1744-2832-4E82-828D-A07660D71610}" emma:medium="tactile" emma:mode="ink">
                <msink:context xmlns:msink="http://schemas.microsoft.com/ink/2010/main" type="inkWord" rotatedBoundingBox="7739,3999 9838,3953 9862,5053 7763,5099"/>
              </emma:interpretation>
              <emma:one-of disjunction-type="recognition" id="oneOf12">
                <emma:interpretation id="interp57" emma:lang="en-NZ" emma:confidence="0">
                  <emma:literal>the</emma:literal>
                </emma:interpretation>
                <emma:interpretation id="interp58" emma:lang="en-NZ" emma:confidence="0">
                  <emma:literal>othe</emma:literal>
                </emma:interpretation>
              </emma:one-of>
            </emma:emma>
          </inkml:annotationXML>
          <inkml:trace contextRef="#ctx0" brushRef="#br1" timeOffset="75952.3441">7952 4267 76 0,'23'-25'37'15,"-8"-3"0"-15,5 14 2 16,-13-1-24-16,-7 15-10 16,13 1-1-16,-10 20 0 15,-7 11-1-15,-3 18-1 16,-4 12-1-16,-2 12 0 15,-3 9-1-15,1 8 0 16,0-2-1-16,0-8-2 16,9-2 0-16,-2-17-2 0,15-3-11 15,-10-24-20-15,19-8-1 16,-16-27-1-16,22 2 0 15</inkml:trace>
          <inkml:trace contextRef="#ctx0" brushRef="#br1" timeOffset="76157.3559">7790 4686 108 0,'-16'7'40'0,"-3"-3"0"16,20 11-1-16,-1-15-36 15,34 6 0-15,6-10-3 16,14-9-1-16,12-4-1 15,8-13-3-15,15 0-2 0,-5-18-12 16,19 11-19-16,-19-12-1 16,4 7 2-16,-16-9-2 15</inkml:trace>
          <inkml:trace contextRef="#ctx0" brushRef="#br1" timeOffset="76568.3794">8710 3978 97 0,'-20'17'40'16,"-12"2"0"-16,8 23 0 15,-13 8-26-15,8 9-11 16,-3 10 0-16,3 14-1 16,0 4-1-16,0 6 0 15,2 2 0-15,3-4-1 0,8-7 0 16,4-9-1-16,5-13 1 15,10-13 0-15,7-18 0 16,9-18 0-16,10-17 0 16,8-13 0-16,3-17 0 15,5-8 0-15,-1-7 1 16,-2 0-1-16,-4-1 1 15,-4 7-1-15,-9 11 0 16,-5 11 0-16,-7 19 1 16,-5 15-1-16,-6 13 0 15,-2 14-1-15,0 7 1 16,0 5-1-16,4 3 0 15,3-1-3-15,3-5 1 16,6-15-5-16,14 1-10 16,-6-29-7-16,20 3-11 0,-7-23-1 15,11-1-3-15,-7-18 2 16</inkml:trace>
          <inkml:trace contextRef="#ctx0" brushRef="#br1" timeOffset="76929.4001">9114 4733 96 0,'-7'23'38'15,"-3"-8"2"-15,17 12-2 16,1-11-32-16,16 3-2 16,8-8 0-16,14-1-2 15,0-8 0-15,4-7 0 16,-2-4 0-16,-1-5-1 15,-6-5 0-15,-9-6 0 0,-13-1 0 16,-8-5-1-16,-11-2 0 16,-7 1 1-16,-10 0-1 15,-7 8 0-15,-6 5 0 16,-10 13 0-16,-2 12 1 15,-3 16 0-15,0 15-1 16,-1 13 1-16,7 8 0 16,5 4 0-16,19-1-1 15,12-8 0-15,19-6-2 16,14-17-1-16,22-8-4 15,13-27-12-15,30 5-7 16,-3-29-11-16,29 2-5 16,3-21 0-16,19-1 1 15</inkml:trace>
        </inkml:traceGroup>
        <inkml:traceGroup>
          <inkml:annotationXML>
            <emma:emma xmlns:emma="http://www.w3.org/2003/04/emma" version="1.0">
              <emma:interpretation id="{801142C3-6241-4187-9AE1-29D9BF515545}" emma:medium="tactile" emma:mode="ink">
                <msink:context xmlns:msink="http://schemas.microsoft.com/ink/2010/main" type="inkWord" rotatedBoundingBox="10460,4381 13998,4304 14026,5574 10488,5651"/>
              </emma:interpretation>
              <emma:one-of disjunction-type="recognition" id="oneOf13">
                <emma:interpretation id="interp59" emma:lang="en-NZ" emma:confidence="0">
                  <emma:literal>paper</emma:literal>
                </emma:interpretation>
                <emma:interpretation id="interp60" emma:lang="en-NZ" emma:confidence="0">
                  <emma:literal>pager</emma:literal>
                </emma:interpretation>
                <emma:interpretation id="interp61" emma:lang="en-NZ" emma:confidence="0">
                  <emma:literal>Raper</emma:literal>
                </emma:interpretation>
                <emma:interpretation id="interp62" emma:lang="en-NZ" emma:confidence="0">
                  <emma:literal>payer</emma:literal>
                </emma:interpretation>
                <emma:interpretation id="interp63" emma:lang="en-NZ" emma:confidence="0">
                  <emma:literal>piper</emma:literal>
                </emma:interpretation>
              </emma:one-of>
            </emma:emma>
          </inkml:annotationXML>
          <inkml:trace contextRef="#ctx0" brushRef="#br1" timeOffset="80566.6081">10673 4594 76 0,'12'-7'36'0,"-12"7"-1"16,0 0 0-16,0 0-30 15,0 0-2-15,0 0 0 16,0 0 0-16,-8 15 0 15,8 3 0-15,-1 6-1 16,-3 11 1-16,-1 7-1 16,0 8 0-16,-3 6 0 15,-4 1-1-15,2-1 1 16,-2-5-2-16,3-9 2 15,2-8-2-15,1-11 2 16,6-11 0-16,0-12-1 16,12-22 0-16,-2-10-2 15,5-4 3-15,0-13-2 16,1-9 1-16,3-6-1 0,-1-2-1 15,4-1 2-15,2 2-1 16,0 5 0-16,5 4 0 16,1 9 0-16,6 7 0 15,3 10 0-15,6 9-1 16,3 7 1-16,1 8 0 15,-2 7 0-15,-2 6 0 16,-5 6-1-16,-8 8 0 16,-8 6 0-16,-14 5 0 15,-9 5 0-15,-13 3 0 16,-11 4 0-16,-12 0 0 15,-6-2 0-15,-7-1 0 16,-3-7 1-16,-2-4 0 16,1-5 0-16,4-5 0 0,3-4 0 15,2-1 0-15,6 5 0 16,2 4 1-16,3 12 0 15,-1 9 0-15,2 14 0 16,0 9-1-16,2 9 2 16,2-1-3-16,4 5 0 15,3-13-4-15,16 4-19 16,-5-22-13-16,13-6-1 15,0-22-1-15,11-7 1 16</inkml:trace>
          <inkml:trace contextRef="#ctx0" brushRef="#br1" timeOffset="81092.6382">11741 4584 87 0,'-24'-14'38'0,"2"12"0"16,-15-5 2-16,3 12-31 16,-12 6-4-16,-2 12-1 15,-1 6-1-15,-1 10-1 16,1 5 0-16,7 2 0 0,10 0-1 15,10-1 0-15,14-8-1 16,16-7 1-16,15-13 0 16,17-10-1-16,12-15 1 15,8-10-1-15,5-10 1 16,0-9-1-16,-4-2 1 15,-1-5-1-15,-12 4 1 16,-12 4-1-16,-10 6 1 16,-11 7-1-16,-6 11 0 15,-9 12 0-15,0 0 0 16,-24 23-1-16,7 4 0 15,1 5 0-15,1 7-1 16,2-3-2-16,12 4-2 0,2-11-3 16,24 8-15-16,-4-24-15 15,20 3 1-15,-2-18-2 16,13 1 3-16</inkml:trace>
          <inkml:trace contextRef="#ctx0" brushRef="#br1" timeOffset="81664.6709">12244 4703 91 0,'-10'-20'37'0,"10"20"1"15,-28-8 0-15,14 16-32 16,-7 12-1-16,3 10-2 16,-3 4 0-16,3 9-1 15,1 4 0-15,5 3 0 16,0-3-1-16,1-4 0 0,7-5 1 15,-1-10-2-15,5-6 1 16,2-11-1-16,-2-11 0 16,16-11-1-16,-2-12 1 15,1-7 0-15,4-11-1 16,1-8 1-16,3-8-2 15,2-7 3-15,3-3-1 16,-1-1 0-16,2 5 0 16,-2 6 0-16,2 8 1 15,-4 9-1-15,3 13 0 16,-5 12 0-16,0 14 1 15,-6 12-1-15,-1 10 0 16,-2 7 0-16,0 8 0 16,-4 6 0-16,-5 4-1 0,-1 3 1 15,-5-2 0-15,-4-1 0 16,-5-2-1-16,-5-4 1 15,-5-5 0-15,-4-6 0 16,-4-7 0-16,-2-4 0 16,-2-5 0-16,-1-4 0 15,0-2 0-15,0 2 0 16,3 4 1-16,-2 6-1 15,2 11 1-15,-1 12-1 16,-2 12 2-16,-1 8-2 16,2 10 0-16,0-1-2 15,3 1 0-15,5-9-3 16,12 4-10-16,1-30-18 15,21-9-6-15,3-24 0 16,21-9-2-16</inkml:trace>
          <inkml:trace contextRef="#ctx0" brushRef="#br1" timeOffset="82330.709">12646 4690 102 0,'-2'26'39'0,"-4"-8"1"16,14 4-1-16,4-10-36 16,13-4 0-16,10-11 0 0,9-5-1 15,3-9-1 1,9-7 0-16,-3-6-1 0,-2-4 1 15,-3-4-1-15,-11-1 0 16,-11 3 0-16,-9 0 0 16,-15 8 0-16,-11 5 1 15,-15 14 0-15,-7 10-1 16,-9 11 1-16,-4 9 1 15,-2 12-1-15,1 9 0 16,5 6 0-16,10 3 0 16,11-4 0-16,14-2-1 15,15-7 0-15,13-7 1 16,13-10-1-16,11-10 0 15,10-12 0-15,6-4 0 16,-1-8 0-16,0-6 1 16,-5 0-1-16,-7 0 0 0,-8 2 0 15,-11 7 0-15,-9 9 0 16,-10 6 1-16,-10 11-2 15,-8 7 1-15,-3 7-1 16,-4 3 1-16,1 1 0 16,0-3 0-16,2-3-1 15,2-7 1-15,8-21 1 16,0 0 0-16,17-10 0 15,-1-18 0-15,3-10 0 16,4-9 0-16,-2-8 0 16,5 0 0-16,-3 0 0 15,-4 3-1-15,-2 7 0 16,1 7 0-16,-1 9-1 0,7 6-1 15,7 7-3-15,2-2-5 16,20 17-6-16,-7-17-11 16,27 15-15-16,-5-9 0 15,23 5-1-15,3-7 1 16</inkml:trace>
        </inkml:traceGroup>
        <inkml:traceGroup>
          <inkml:annotationXML>
            <emma:emma xmlns:emma="http://www.w3.org/2003/04/emma" version="1.0">
              <emma:interpretation id="{31B85C3C-23B8-45FD-8070-F42B82A27214}" emma:medium="tactile" emma:mode="ink">
                <msink:context xmlns:msink="http://schemas.microsoft.com/ink/2010/main" type="inkWord" rotatedBoundingBox="14745,3996 19745,4118 19726,4937 14725,4815"/>
              </emma:interpretation>
              <emma:one-of disjunction-type="recognition" id="oneOf14">
                <emma:interpretation id="interp64" emma:lang="en-NZ" emma:confidence="0">
                  <emma:literal>becomes.</emma:literal>
                </emma:interpretation>
                <emma:interpretation id="interp65" emma:lang="en-NZ" emma:confidence="0">
                  <emma:literal>becomes</emma:literal>
                </emma:interpretation>
                <emma:interpretation id="interp66" emma:lang="en-NZ" emma:confidence="0">
                  <emma:literal>become.</emma:literal>
                </emma:interpretation>
                <emma:interpretation id="interp67" emma:lang="en-NZ" emma:confidence="0">
                  <emma:literal>became.</emma:literal>
                </emma:interpretation>
                <emma:interpretation id="interp68" emma:lang="en-NZ" emma:confidence="0">
                  <emma:literal>beanies.</emma:literal>
                </emma:interpretation>
              </emma:one-of>
            </emma:emma>
          </inkml:annotationXML>
          <inkml:trace contextRef="#ctx0" brushRef="#br1" timeOffset="83368.7684">14759 4093 76 0,'5'-20'35'0,"-5"-4"0"15,4 10 1-15,-13-6-28 16,9 20-1-16,1-18-1 16,-1 18-1-16,4 18-1 15,0 11 0-15,-5 8-2 16,2 15 0-16,-2 10 0 15,-2 10-2-15,0 7 1 16,-1 3-1-16,-3-2 0 16,-1-5 0-16,3-9 0 0,-1-11 0 15,4-11 0-15,-1-12 0 16,5-14 0-16,-2-18 1 15,11-2 0-15,-4-18-1 16,6-6 1-16,-1-6-1 16,4-9 1-16,3-4-1 15,5-1 1-15,1-1-2 16,6 9 2-16,2 2-1 15,3 9 0-15,-3 8-1 16,2 12 1-16,-4 8 0 16,-5 9 0-16,-4 9 0 15,-7 7 0-15,-9 6 0 16,-10 0 0-16,-10 6 0 0,-8-1 0 15,-9 2 0-15,-4-4 0 16,-5-2 0-16,-3-5-2 16,0-5-1-16,6-1-3 15,0-25-13-15,26 9-17 16,-1-21-2-16,21 0 0 15,4-14-2-15</inkml:trace>
          <inkml:trace contextRef="#ctx0" brushRef="#br1" timeOffset="83745.7899">15258 4584 78 0,'-2'12'38'0,"11"7"0"15,-9-19 1-15,34 15-20 16,-2-17-16-16,13-4 1 15,4-7-1-15,7-3 0 16,0-4-1-16,-3 2 1 16,-9-6-1-16,-7 1-1 15,-12-3 1-15,-13 2 0 16,-16 2-1-16,-10 1 0 15,-10 5 0-15,-8 2 0 16,-6 6 0-16,-6 12-1 16,-1 7 1-16,1 15-1 15,1 6 1-15,10 8-1 16,7 5 0-16,11 5 0 15,14 4-2-15,12-7-1 16,15 1-1-16,12-14-3 0,21 3-9 16,1-24-10-16,24 6-12 15,-6-21-1-15,13 1 0 16,-5-19 1-16</inkml:trace>
          <inkml:trace contextRef="#ctx0" brushRef="#br1" timeOffset="84000.8045">16367 4430 113 0,'-27'-7'40'16,"13"13"0"-16,-12-7 0 15,-6 10-37-15,5 7 0 16,-2 12 0-16,-5 1-2 0,-1 8 1 15,2 2-1-15,6 4-1 16,6-3 0-16,12-6-1 16,18-7-3-16,11-15-1 15,27 5-13-15,2-28-11 16,26 1-11-16,-2-15 0 15,16 3-1-15,-7-18 2 16</inkml:trace>
          <inkml:trace contextRef="#ctx0" brushRef="#br1" timeOffset="84856.8535">16788 4433 107 0,'-41'3'39'0,"5"17"1"0,-15-4-1 16,14 9-33-16,-7 8-3 15,8 8 0-15,6-2-1 16,10 4 0-16,11-2-1 15,12-4 0-15,15-9-1 16,8-7 0-16,14-12 0 16,5-10 0-16,5-11-1 15,-2-10 0-15,1-10 1 16,-6-6-2-16,-7-5 1 15,-8-4 0-15,-8 0 0 16,-7 0 0-16,-5 5 0 16,-4 6 1-16,-4 6-1 15,-3 8 2-15,1 12-1 16,2 10 0-16,0 0 0 0,-1 10 1 15,4 7-1-15,7-1 1 16,1 3-1-16,10-4 1 16,-1-1-1-16,4-2 1 15,4-5 0-15,1-2 0 16,-1-1-1-16,-5-1 1 15,-3-2-1-15,-5 4 1 16,-3 4-1-16,-8 2 0 16,-6 8 1-16,-4 2-1 15,-4 4 0-15,-3 7 0 16,-4 0 0-16,2-1 0 15,-1-3 0-15,4-5 1 16,4-6-1-16,8-17 0 16,0 0 0-16,17-10 0 0,0-12 1 15,6-8-1-15,5-6 1 16,1-4-1-16,2-3 1 15,-2 3-1-15,-5 8 0 16,-4 8 0-16,-5 5 0 16,-15 19 0-16,14-5 0 15,-15 17-1-15,-6 8 1 16,0 5 0-16,-1 2 0 15,3 2 0-15,4 0 0 16,5-5 1-16,6-3-1 16,9-8 0-16,8-10 1 15,4-6-1-15,7-9 1 16,2-5-1-16,0-8 1 15,1-1-1-15,-7-3 1 16,-2 5-1-16,-6 2 0 0,-9 4 0 16,-5 8 0-16,-12 10 0 15,0 0 0-15,-5 30 0 16,-6-2 0-16,-4 9-1 15,-3 3 0-15,3 6-1 16,-2 3-1-16,4-5-1 16,6 2-3-16,5-20-6 15,17 8-4-15,-15-34-6 16,38 19-9-16,-18-29-7 15,17-3 0-15,-8-17 2 16</inkml:trace>
          <inkml:trace contextRef="#ctx0" brushRef="#br1" timeOffset="85218.8742">17833 4517 98 0,'-9'11'39'16,"4"9"0"-16,-5-4 0 16,13 8-31-16,0-3-3 15,6 0-1-15,6-7-2 16,9-5 1-16,8-10-1 15,8-3 0-15,5-12-1 16,6-3 0-16,-1-11 0 16,-1-3-1-16,-5-4 1 15,-6 2-1-15,-11-1 0 16,-12 6 1-16,-17 9-1 15,-15 12 0-15,-12 11 1 16,-9 14-1-16,-8 12 1 16,-5 10-1-16,1 7 1 15,5 8-1-15,11-2 0 0,11-2 0 16,20-7-3-16,16-11-1 15,23-9-3-15,12-22-7 16,27 6-6-16,-8-35-8 16,31 5-12-16,-9-20 0 15,11 1 0-15,-16-14 2 16</inkml:trace>
          <inkml:trace contextRef="#ctx0" brushRef="#br1" timeOffset="85510.8909">18732 4323 108 0,'-29'4'40'15,"-23"-1"2"-15,6 19-3 16,-7-8-31-16,14 5-6 15,6 7 0-15,8-3-1 16,12 1-1-16,14-1 1 0,15-3 0 16,9-1-1-16,9-4 0 15,2 3 1-15,-1-3-1 16,1 1 0-16,-8 0 0 15,-8 4 1-15,-7 0-1 16,-11 4 1-16,-9 2-1 16,-7 0 0-16,-8 2 1 15,-3 0-2-15,-4-3-2 16,-2-6-2-16,6 4-8 15,-6-23-7-15,26 12-9 16,-11-21-12-16,20-1-2 16,-3-18 0-16,13-5 2 15</inkml:trace>
          <inkml:trace contextRef="#ctx0" brushRef="#br1" timeOffset="86059.9222">19518 4771 103 0,'-11'-11'40'0,"11"11"1"15,19-23-5-15,-6 4-41 16,33 12-24-16,-4-15-11 16,13 8 0-16,-4-10-1 15</inkml:trace>
        </inkml:traceGroup>
        <inkml:traceGroup>
          <inkml:annotationXML>
            <emma:emma xmlns:emma="http://www.w3.org/2003/04/emma" version="1.0">
              <emma:interpretation id="{710662DB-6E32-4AAF-9878-F0AEB4E378B7}" emma:medium="tactile" emma:mode="ink">
                <msink:context xmlns:msink="http://schemas.microsoft.com/ink/2010/main" type="inkWord" rotatedBoundingBox="20632,4716 22451,4677 22453,4797 20635,4837"/>
              </emma:interpretation>
              <emma:one-of disjunction-type="recognition" id="oneOf15">
                <emma:interpretation id="interp69" emma:lang="en-NZ" emma:confidence="0">
                  <emma:literal>:</emma:literal>
                </emma:interpretation>
                <emma:interpretation id="interp70" emma:lang="en-NZ" emma:confidence="0">
                  <emma:literal>;</emma:literal>
                </emma:interpretation>
                <emma:interpretation id="interp71" emma:lang="en-NZ" emma:confidence="0">
                  <emma:literal>!</emma:literal>
                </emma:interpretation>
                <emma:interpretation id="interp72" emma:lang="en-NZ" emma:confidence="0">
                  <emma:literal>¥</emma:literal>
                </emma:interpretation>
                <emma:interpretation id="interp73" emma:lang="en-NZ" emma:confidence="0">
                  <emma:literal>f</emma:literal>
                </emma:interpretation>
              </emma:one-of>
            </emma:emma>
          </inkml:annotationXML>
          <inkml:trace contextRef="#ctx0" brushRef="#br1" timeOffset="86239.9325">20633 4718 94 0,'30'20'40'0,"-15"-9"-2"16,6 1-2-16,2-5-39 16,-12-14-16-16,12 11-18 15,-7-12 0-15,11 4-2 16,-10-7 1-16</inkml:trace>
          <inkml:trace contextRef="#ctx0" brushRef="#br1" timeOffset="86389.9411">21227 4751 93 0,'31'13'40'15,"-14"-12"-1"-15,5 5-1 16,-9-4-37-16,3-17-11 16,15 9-27-16,-4-11-1 15,10 2 0-15,-5-6-2 16</inkml:trace>
          <inkml:trace contextRef="#ctx0" brushRef="#br1" timeOffset="86547.9501">22064 4742 103 0,'38'22'41'16,"-5"-13"-1"-16,6 0-3 16,4 12-53-16,1-28-22 15,16 3 0-15,-1-11-2 0,14 5-1 16</inkml:trace>
          <inkml:trace contextRef="#ctx0" brushRef="#br1" timeOffset="86703.9591">23350 4733 111 0,'24'4'40'16,"-1"4"0"-16,-8-9-7 16,-6-15-62-16,12 12-11 15,-6-11 0-15,11 6-2 16</inkml:trace>
          <inkml:trace contextRef="#ctx0" brushRef="#br1" timeOffset="86839.9668">23917 4656 106 0,'20'5'39'0,"2"-5"-5"16,7-1-32-16,0-16-35 16,11 10-7-16,1-12-2 15</inkml:trace>
          <inkml:trace contextRef="#ctx0" brushRef="#br1" timeOffset="87004.9764">24930 4688 116 0,'0'0'38'16,"0"0"-24"-16,15-13-12 16,-11-10-46-16,34 3 0 15,0-11 1-15</inkml:trace>
        </inkml:traceGroup>
      </inkml:traceGroup>
    </inkml:traceGroup>
    <inkml:traceGroup>
      <inkml:annotationXML>
        <emma:emma xmlns:emma="http://www.w3.org/2003/04/emma" version="1.0">
          <emma:interpretation id="{288A3065-EAD7-47CB-BB46-7EFD89ED12D1}" emma:medium="tactile" emma:mode="ink">
            <msink:context xmlns:msink="http://schemas.microsoft.com/ink/2010/main" type="paragraph" rotatedBoundingBox="1415,5906 24527,4894 24582,6168 1471,718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8BD36F0-38A8-4D3C-8979-964E9ADDAB5F}" emma:medium="tactile" emma:mode="ink">
              <msink:context xmlns:msink="http://schemas.microsoft.com/ink/2010/main" type="inkBullet" rotatedBoundingBox="1457,6867 1661,6859 1664,6929 1460,6938"/>
            </emma:interpretation>
            <emma:one-of disjunction-type="recognition" id="oneOf16">
              <emma:interpretation id="interp74" emma:lang="en-NZ" emma:confidence="0">
                <emma:literal>-</emma:literal>
              </emma:interpretation>
            </emma:one-of>
          </emma:emma>
        </inkml:annotationXML>
        <inkml:trace contextRef="#ctx0" brushRef="#br1" timeOffset="88374.0547">1460 6925 108 0,'0'0'38'15,"14"13"-1"-15,-3-14-4 16,0-11-59-16,21 4-11 15,1-11 0-15,15 2-2 16,4-5 2-16</inkml:trace>
      </inkml:traceGroup>
      <inkml:traceGroup>
        <inkml:annotationXML>
          <emma:emma xmlns:emma="http://www.w3.org/2003/04/emma" version="1.0">
            <emma:interpretation id="{C767E62E-A975-4B97-B6DB-A20A83691ECC}" emma:medium="tactile" emma:mode="ink">
              <msink:context xmlns:msink="http://schemas.microsoft.com/ink/2010/main" type="line" rotatedBoundingBox="2270,5869 24527,4894 24582,6168 2326,7143"/>
            </emma:interpretation>
          </emma:emma>
        </inkml:annotationXML>
        <inkml:traceGroup>
          <inkml:annotationXML>
            <emma:emma xmlns:emma="http://www.w3.org/2003/04/emma" version="1.0">
              <emma:interpretation id="{D0533DFA-D367-48AD-990A-CF2F669B53D2}" emma:medium="tactile" emma:mode="ink">
                <msink:context xmlns:msink="http://schemas.microsoft.com/ink/2010/main" type="inkWord" rotatedBoundingBox="2311,6820 11613,6367 11625,6599 2323,7052"/>
              </emma:interpretation>
              <emma:one-of disjunction-type="recognition" id="oneOf17">
                <emma:interpretation id="interp75" emma:lang="en-NZ" emma:confidence="0">
                  <emma:literal>"-I-I...</emma:literal>
                </emma:interpretation>
                <emma:interpretation id="interp76" emma:lang="en-NZ" emma:confidence="0">
                  <emma:literal>"...I-a...</emma:literal>
                </emma:interpretation>
                <emma:interpretation id="interp77" emma:lang="en-NZ" emma:confidence="0">
                  <emma:literal>"...I-a....</emma:literal>
                </emma:interpretation>
                <emma:interpretation id="interp78" emma:lang="en-NZ" emma:confidence="0">
                  <emma:literal>"...I-I...</emma:literal>
                </emma:interpretation>
                <emma:interpretation id="interp79" emma:lang="en-NZ" emma:confidence="0">
                  <emma:literal>tie-if</emma:literal>
                </emma:interpretation>
              </emma:one-of>
            </emma:emma>
          </inkml:annotationXML>
          <inkml:trace contextRef="#ctx0" brushRef="#br1" timeOffset="88982.0894">4928 6709 115 0,'8'23'38'15,"-3"-7"-5"-15,-5-16-31 16,14 1-42-16,3-17 0 15,8 0-1-15</inkml:trace>
          <inkml:trace contextRef="#ctx0" brushRef="#br1" timeOffset="90792.193">5532 6746 108 0,'19'5'39'15,"-5"-4"-1"-15,7 0-4 16,4-2-61-16,-1-11-10 15,16 5-1-15,1-14-2 16,14 4 2-16</inkml:trace>
          <inkml:trace contextRef="#ctx0" brushRef="#br1" timeOffset="88530.0636">2320 6990 110 0,'27'22'38'15,"-4"-10"0"-15,5-5-4 16,6-5-40-16,1-15-29 15,17-2-2-15,3-16 0 16,8-1-2-16</inkml:trace>
          <inkml:trace contextRef="#ctx0" brushRef="#br1" timeOffset="88682.0723">3343 6888 112 0,'15'25'34'0,"0"-4"-10"16,1-14-23-16,20-11-40 15,-12-13 1-15,17-4-2 16</inkml:trace>
          <inkml:trace contextRef="#ctx0" brushRef="#br1" timeOffset="88824.0804">4170 6755 112 0,'10'19'36'15,"-10"-19"-18"-15,19 11-17 0,-4-34-38 16,9 10-2-16,4-11-2 15</inkml:trace>
          <inkml:trace contextRef="#ctx0" brushRef="#br1" timeOffset="90956.2022">6410 6656 96 0,'34'14'36'16,"3"0"2"-16,-13-10-1 15,5-1-34-15,6-6-2 16,1-3-1-16,10 0-5 15,-3-12-30-15,14 3-1 16,-3-8-1-16,11 7 0 16</inkml:trace>
          <inkml:trace contextRef="#ctx0" brushRef="#br1" timeOffset="91128.2121">7547 6658 100 0,'26'9'37'0,"6"3"1"16,-8-11-2-16,7-3-38 15,5 3-21-15,0-11-13 16,9 0-1-16,-2-6-1 16,8 2 1-16</inkml:trace>
          <inkml:trace contextRef="#ctx0" brushRef="#br1" timeOffset="91272.2204">8521 6561 98 0,'47'11'38'0,"-7"-10"-1"16,0 4-2-16,-3-3-41 15,-1-10-29-15,9 0 1 16,-2-5-4-16,6 3 2 16</inkml:trace>
          <inkml:trace contextRef="#ctx0" brushRef="#br1" timeOffset="91422.229">9526 6525 99 0,'47'12'37'0,"-13"-8"1"16,7 0-1-16,-6 0-39 15,-3-10-32-15,16 0-1 16,-1-11-2-16,12 3-1 0</inkml:trace>
          <inkml:trace contextRef="#ctx0" brushRef="#br1" timeOffset="91579.238">10793 6475 107 0,'33'17'38'16,"-10"-6"-2"-16,-3-6-10 15,2 1-61-15,-2-10-2 16,8-1 0-16,-1-8-2 16</inkml:trace>
          <inkml:trace contextRef="#ctx0" brushRef="#br1" timeOffset="91746.2474">11481 6558 108 0,'16'16'38'16,"2"1"0"-16,-3-4-16 15,3-15-57-15,4-6-2 16,2-8-2-16,5-4 0 16</inkml:trace>
        </inkml:traceGroup>
        <inkml:traceGroup>
          <inkml:annotationXML>
            <emma:emma xmlns:emma="http://www.w3.org/2003/04/emma" version="1.0">
              <emma:interpretation id="{62752321-B4DD-4F87-AA5F-1165CA4A20E7}" emma:medium="tactile" emma:mode="ink">
                <msink:context xmlns:msink="http://schemas.microsoft.com/ink/2010/main" type="inkWord" rotatedBoundingBox="12801,5408 15273,5299 15323,6433 12851,6542"/>
              </emma:interpretation>
              <emma:one-of disjunction-type="recognition" id="oneOf18">
                <emma:interpretation id="interp80" emma:lang="en-NZ" emma:confidence="0">
                  <emma:literal>then</emma:literal>
                </emma:interpretation>
                <emma:interpretation id="interp81" emma:lang="en-NZ" emma:confidence="0">
                  <emma:literal>their</emma:literal>
                </emma:interpretation>
                <emma:interpretation id="interp82" emma:lang="en-NZ" emma:confidence="0">
                  <emma:literal>thea</emma:literal>
                </emma:interpretation>
                <emma:interpretation id="interp83" emma:lang="en-NZ" emma:confidence="0">
                  <emma:literal>them</emma:literal>
                </emma:interpretation>
                <emma:interpretation id="interp84" emma:lang="en-NZ" emma:confidence="0">
                  <emma:literal>the,</emma:literal>
                </emma:interpretation>
              </emma:one-of>
            </emma:emma>
          </inkml:annotationXML>
          <inkml:trace contextRef="#ctx0" brushRef="#br1" timeOffset="92681.301">13017 5754 65 0,'5'-26'34'0,"-5"-2"0"16,5 8 0-16,-6-4-9 15,2 13-24-15,-1 11 3 16,0 0-1-16,4 10 0 15,-4 20 3-15,-4 10-2 16,1 17 0-16,-4 9-1 16,1 14 0-16,-3 9-1 15,-1 2-1-15,5-1-2 0,-2-8-4 16,8-1-3-16,-2-22-6 15,17-3-22-15,-6-26-1 16,10-7 1-16,-7-18-1 16</inkml:trace>
          <inkml:trace contextRef="#ctx0" brushRef="#br1" timeOffset="92882.3124">12858 6127 110 0,'-13'-10'37'16,"0"1"2"-16,13 9-2 15,20-7-33-15,11-4-3 16,17-7 0-16,12-8-2 16,15-4-4-16,8-10-5 0,13 3-27 15,-3-13-1-15,6 9 0 16,-13-8-3-16</inkml:trace>
          <inkml:trace contextRef="#ctx0" brushRef="#br1" timeOffset="93291.3359">13847 5364 100 0,'-15'-1'38'0,"-8"2"1"16,6 19-2-16,-7 8-34 15,6 12 0-15,-3 14-1 16,4 15 2-16,-3 10-1 15,0 13 0-15,1 7 0 0,-2 3 0 16,1-4-1-16,4-2 0 16,2-17 0-16,4-7-1 15,3-16-1-15,7-18 0 16,10-18 0-16,10-20 1 15,10-19-1-15,6-12 0 16,4-12 1-16,3-6 0 16,0-6 0-16,-1-2-1 15,-8 7 1-15,-3 10-1 16,-11 11 0-16,-4 15 1 15,-16 14-1-15,13 17 0 16,-14 10 0-16,-1 12 0 16,-3 8-2-16,3 3 0 15,3 2-2-15,-1-3-1 0,13-1-3 16,-4-20-13-16,20 4-16 15,-3-17-4-15,12-2 3 16,-3-18-2-16</inkml:trace>
          <inkml:trace contextRef="#ctx0" brushRef="#br1" timeOffset="93683.3583">14224 6126 104 0,'-1'16'38'0,"1"-16"0"15,18 23-1-15,1-16-34 16,20 0 0-16,5-5 0 16,12-2-1-16,-1-8 1 0,4-1-2 15,-7-4 0-15,-1-4 0 16,-10-4 0-16,-10-2 0 15,-13-1 0-15,-10-2 0 16,-11 1 0-16,-6 3-1 16,-9 2 1-16,-10 6 0 15,-6 11 0-15,-4 10 0 16,-7 13 0-16,-4 12 1 15,1 13-1-15,1 7 0 16,9 5 0-16,8 3 0 16,16-3-1-16,16-9-2 15,21-10-1-15,17-15-3 16,20-5-4-16,-1-24-27 15,23-1-3-15,-7-18 0 0,6 0-1 16</inkml:trace>
          <inkml:trace contextRef="#ctx0" brushRef="#br1" timeOffset="94014.3773">14995 6021 113 0,'-11'5'38'0,"-10"2"2"16,7 21-4-16,-3 0-32 15,0 10 0-15,1 2-1 16,2 5 0-16,0-2-2 15,5-4 1-15,3-5-1 16,4-12 0-16,5-7 0 16,8-13 0-16,4-13-1 0,6-7 1 15,2-13-1-15,6-5 1 16,-2-8 0-16,4 0 0 15,-5 0-1-15,1 5 1 16,-4 6-1-16,0 8 2 16,-5 12-2-16,-2 10 0 15,-3 14 0-15,-2 9 0 16,-1 10-2-16,-2 5-2 15,10 10-6-15,-12-12-9 16,22 9-20-16,-10-13-2 16,12-3-1-16,-1-10-1 15</inkml:trace>
        </inkml:traceGroup>
        <inkml:traceGroup>
          <inkml:annotationXML>
            <emma:emma xmlns:emma="http://www.w3.org/2003/04/emma" version="1.0">
              <emma:interpretation id="{4FD57708-AA71-4BB7-9294-C3DF4DA8A64E}" emma:medium="tactile" emma:mode="ink">
                <msink:context xmlns:msink="http://schemas.microsoft.com/ink/2010/main" type="inkWord" rotatedBoundingBox="16394,5830 18178,5752 18201,6263 16416,6341"/>
              </emma:interpretation>
              <emma:one-of disjunction-type="recognition" id="oneOf19">
                <emma:interpretation id="interp85" emma:lang="en-NZ" emma:confidence="0">
                  <emma:literal>we</emma:literal>
                </emma:interpretation>
                <emma:interpretation id="interp86" emma:lang="en-NZ" emma:confidence="0">
                  <emma:literal>We</emma:literal>
                </emma:interpretation>
                <emma:interpretation id="interp87" emma:lang="en-NZ" emma:confidence="0">
                  <emma:literal>eve</emma:literal>
                </emma:interpretation>
                <emma:interpretation id="interp88" emma:lang="en-NZ" emma:confidence="0">
                  <emma:literal>ire</emma:literal>
                </emma:interpretation>
                <emma:interpretation id="interp89" emma:lang="en-NZ" emma:confidence="0">
                  <emma:literal>wc</emma:literal>
                </emma:interpretation>
              </emma:one-of>
            </emma:emma>
          </inkml:annotationXML>
          <inkml:trace contextRef="#ctx0" brushRef="#br1" timeOffset="94752.4194">16468 5969 85 0,'25'-29'35'16,"-12"2"1"-16,1 15 0 15,-14 12-29-15,0 0-2 16,-19 16 0-16,8 13 0 15,-8 6-1-15,2 10-1 16,0 5 0-16,5 5-1 16,1-3 0-16,9-2 0 15,4-8 0-15,10-8-1 16,9-12-1-16,10-14 1 15,4-12 0-15,10-11-1 16,2-9 1-16,3-10 0 16,-1-9 0-16,-2-3-1 0,-6 0 1 15,-5 1-1-15,-8 4 1 16,-6 8-1-16,-6 10 0 15,-7 9 0-15,-9 14 0 16,5 14 0-16,-6 8 1 16,-3 11-1-16,0 4 0 15,2 6 0-15,4 1 0 16,2-3 1-16,4-6 0 15,5-9 0-15,4-11 0 16,7-11 0-16,2-16 1 16,2-7-1-16,2-15 1 15,-1-9-1-15,-3-7 0 0,-1-7-1 16,-5 2 0-16,-4-2 2 15,-2 8-6-15,-5 6 3 16,0 13-4-16,-4 4 0 16,8 21-8-16,-12-5-18 15,19 21-7-15,-10-2-2 16,16 13 1-16,-4-4 0 15</inkml:trace>
          <inkml:trace contextRef="#ctx0" brushRef="#br1" timeOffset="95118.4403">17560 6055 111 0,'0'0'38'16,"-15"-1"2"-16,15 1-4 0,18-3-31 15,3-1 0-15,4-3-2 16,8 1 0-16,2-3-1 15,3 1 0-15,-1-2 0 16,-4-2-1-16,-6 1 1 16,-6-5-2-16,-7-1 1 15,-9 0 0-15,-6-1-2 16,-10-1 2-16,-7 5-2 15,-9 4 1-15,-5 9 0 16,-8 9 1-16,-4 12-1 16,1 9 0-16,-1 11 3 15,10 5-3-15,8 4 0 16,13 1 0-16,17-6 0 15,13-7-4-15,21-6-2 0,13-19-6 16,37 3-11-16,4-27-17 16,26-1-1-16,6-17-1 15,22-1 1-15</inkml:trace>
        </inkml:traceGroup>
        <inkml:traceGroup>
          <inkml:annotationXML>
            <emma:emma xmlns:emma="http://www.w3.org/2003/04/emma" version="1.0">
              <emma:interpretation id="{010150FD-28DC-43EA-914E-CC6C0D9D6C22}" emma:medium="tactile" emma:mode="ink">
                <msink:context xmlns:msink="http://schemas.microsoft.com/ink/2010/main" type="inkWord" rotatedBoundingBox="19292,5319 22101,5196 22144,6174 19335,6297"/>
              </emma:interpretation>
              <emma:one-of disjunction-type="recognition" id="oneOf20">
                <emma:interpretation id="interp90" emma:lang="en-NZ" emma:confidence="0">
                  <emma:literal>know</emma:literal>
                </emma:interpretation>
                <emma:interpretation id="interp91" emma:lang="en-NZ" emma:confidence="0">
                  <emma:literal>Know</emma:literal>
                </emma:interpretation>
                <emma:interpretation id="interp92" emma:lang="en-NZ" emma:confidence="0">
                  <emma:literal>knower</emma:literal>
                </emma:interpretation>
                <emma:interpretation id="interp93" emma:lang="en-NZ" emma:confidence="0">
                  <emma:literal>knows</emma:literal>
                </emma:interpretation>
                <emma:interpretation id="interp94" emma:lang="en-NZ" emma:confidence="0">
                  <emma:literal>Honour</emma:literal>
                </emma:interpretation>
              </emma:one-of>
            </emma:emma>
          </inkml:annotationXML>
          <inkml:trace contextRef="#ctx0" brushRef="#br1" timeOffset="95509.4627">19382 5316 76 0,'0'0'39'0,"0"0"-2"16,8 43 1-16,-18 2-18 15,1 19-18-15,-1 13 0 16,2 11 1-16,-1 9-1 15,0 4 0-15,2-1 0 16,3-7-3-16,10-5-5 16,-6-21-28-16,20-9-4 0,-3-21 1 15,16-16-2-15</inkml:trace>
          <inkml:trace contextRef="#ctx0" brushRef="#br1" timeOffset="95787.4787">19652 5759 103 0,'-46'14'41'0,"6"16"-1"16,-7-6 0-16,14-1-34 15,0 5-1-15,13-1-1 16,6-5 0-16,13-1-3 15,7-3 1-15,10 0-1 0,11-4 0 16,10-3 0-16,7-3-2 16,8-4 1-16,9-3-2 15,1-5-2-15,7 4-3 16,-10-15-17-16,13 11-14 15,-15-12-1-15,3 5-1 16,-12-6 0-16</inkml:trace>
          <inkml:trace contextRef="#ctx0" brushRef="#br1" timeOffset="96170.5006">20288 5819 97 0,'-23'22'40'0,"-11"-2"2"0,9 9-3 16,-9 0-19-16,10 5-17 15,3-2 2-15,7 0-3 16,4-3 0-16,5 1-1 16,5-9-1-16,6-4 1 15,5-8-1-15,6-10 0 16,3-9 0-16,6-9 1 15,3-7-1-15,1-7 2 16,0-5-5-16,1-4 4 16,1 2-2-16,-4 1 2 15,-6 5-3-15,-4 8 0 16,-2 12 0-16,-4 11 3 15,-12 3 1-15,9 29-3 0,-9 1 2 16,0 8-3-16,5 10 2 16,3-4-2-16,9 3-2 15,3-12-5-15,22 7-13 16,-8-25-15-16,22 0-2 15,-7-24 2-15,12-2-2 16</inkml:trace>
          <inkml:trace contextRef="#ctx0" brushRef="#br1" timeOffset="96975.5465">20968 5790 101 0,'-10'-12'37'0,"-15"2"1"16,7 18 1-16,-16-1-27 15,6 21-6-15,-4 6 1 0,1 10-2 16,2 6 0-16,5-1 0 15,8 2-5-15,12-3 0 16,5-7 0-16,15-7 0 16,9-13 0-16,10-12 0 15,8-12 0-15,3-14 0 16,5-10 0-16,-2-13 0 15,-1-6 0-15,-6-9-2 16,-1 0-2-16,-11 1 0 16,-7 2 0-16,-9 6 1 15,-9 8 0-15,-8 12 1 16,-6 9 2-16,-6 15-1 15,-3 12 2-15,-1 5 2 16,4 7-1-16,5 6 1 16,6-1 0-16,11 0-1 0,9-3 1 15,12-8-1-15,8-5 0 16,8-7-2-16,2-4 2 15,4-7-2-15,-5-3-2 16,-3-4 4-16,-8-1-5 16,-7 0 4-16,-9 3-2 15,-7 0 2-15,-11 12 1 16,0 0-2-16,-18 1 0 15,3 13 0-15,-1 10 0 16,-5 7 0-16,6 4 0 16,1 5 0-16,7 0 0 15,3 0 0-15,9-8 0 16,8-5 0-16,6-11 0 15,8-9 0-15,4-15 0 0,6-10 0 16,2-10 0-16,2-8 0 16,1-6 0-16,-4 2 0 15,-5 0 0-15,-7 6 0 16,-4 9 0-16,-9 11 0 15,-13 14 0-15,4 10 0 16,-10 15 0-16,-4 10 0 16,5 9 0-16,1 3 0 15,8-1 0-15,4 1 0 16,6-9 0-16,3-9 0 15,6-13 0-15,4-12 0 16,-2-11 0-16,2-11 0 16,-4-9 0-16,-2-7 0 0,-2-4 0 15,-7-10 0-15,6 10-14 16,-10-12 2-16,12 19-10 15,-17-19-8-15,17 22-12 16,-5 1 2-16,17 9-1 16,6 7 5-16</inkml:trace>
        </inkml:traceGroup>
        <inkml:traceGroup>
          <inkml:annotationXML>
            <emma:emma xmlns:emma="http://www.w3.org/2003/04/emma" version="1.0">
              <emma:interpretation id="{6FE1A757-B90F-4327-9A83-EA0834A30A48}" emma:medium="tactile" emma:mode="ink">
                <msink:context xmlns:msink="http://schemas.microsoft.com/ink/2010/main" type="inkWord" rotatedBoundingBox="22789,5733 24560,5655 24582,6168 22812,6245"/>
              </emma:interpretation>
              <emma:one-of disjunction-type="recognition" id="oneOf21">
                <emma:interpretation id="interp95" emma:lang="en-NZ" emma:confidence="0">
                  <emma:literal>we</emma:literal>
                </emma:interpretation>
                <emma:interpretation id="interp96" emma:lang="en-NZ" emma:confidence="0">
                  <emma:literal>wee</emma:literal>
                </emma:interpretation>
                <emma:interpretation id="interp97" emma:lang="en-NZ" emma:confidence="0">
                  <emma:literal>woe</emma:literal>
                </emma:interpretation>
                <emma:interpretation id="interp98" emma:lang="en-NZ" emma:confidence="0">
                  <emma:literal>wed</emma:literal>
                </emma:interpretation>
                <emma:interpretation id="interp99" emma:lang="en-NZ" emma:confidence="0">
                  <emma:literal>wet</emma:literal>
                </emma:interpretation>
              </emma:one-of>
            </emma:emma>
          </inkml:annotationXML>
          <inkml:trace contextRef="#ctx0" brushRef="#br1" timeOffset="97707.5885">22948 5822 105 0,'7'-19'36'0,"3"11"2"15,-13-3-2-15,3 11-29 16,0 0-2-16,-20 4-2 16,5 6 2-16,-3 11-3 15,0 4 2-15,-3 10-2 16,3 4 1-16,0 6-2 0,3 1 2 15,6 1-2-15,5-2-1 16,8-5 1-16,4-7-1 16,6-9 0-16,4-12 0 15,7-12 0-15,5-11 1 16,2-9-1-16,1-10 2 15,-1-8-2-15,-2-5 0 16,3-3 0-16,-4-2 0 16,-2 8 0-16,-5 3 0 15,-5 10 0-15,-3 8-2 16,-4 13 2-16,-10 6 0 15,7 27 0-15,-11 3 2 16,1 9-2-16,1 7 0 16,2 1 0-16,1 3 0 0,3-4 0 15,9-7 0-15,3-9 0 16,8-11 0-16,5-12 0 15,6-14 0-15,4-13 0 16,-1-11 0-16,0-9 0 16,-1-9 0-16,-5-5 0 15,-5-2 0-15,-4 0 0 16,-9 3 0-16,-2 5 0 15,-4 11-3-15,-7 6-3 16,6 18-5-16,-13-5-7 16,18 28-12-16,-12-10-9 15,7 26 1-15,-6-9 0 16,12 8 1-16</inkml:trace>
          <inkml:trace contextRef="#ctx0" brushRef="#br1" timeOffset="98108.6114">23777 5959 125 0,'0'0'41'0,"-13"-1"0"16,13 1-2-16,0 0-34 15,15-12-1-15,-1 1-4 16,8-1 0-16,3-3 0 15,4 0 0-15,1-3 0 16,0 0 0-16,1-3 0 16,-8-1 0-16,-3-3 0 15,-11-4 0-15,-6 1 0 16,-10 4 0-16,-11 4 0 0,-5 14 0 15,-15 9 0-15,-6 14 0 16,-6 17 0-16,-2 13 0 16,1 12 0-16,3 8 0 15,15 2 0-15,14-5 0 16,22-7 0-16,22-11 0 15,27-15 0-15,21-13 0 16,21-13 0-16,6-23-5 16,14-2-8-16,-12-26-6 15,11 13-9-15,-30-24-16 16,-3 2 1-16,-24-14 0 15,-15-6 3-15</inkml:trace>
        </inkml:traceGroup>
      </inkml:traceGroup>
    </inkml:traceGroup>
    <inkml:traceGroup>
      <inkml:annotationXML>
        <emma:emma xmlns:emma="http://www.w3.org/2003/04/emma" version="1.0">
          <emma:interpretation id="{1D573286-AB4E-4260-9362-F8C8EA8F8C5E}" emma:medium="tactile" emma:mode="ink">
            <msink:context xmlns:msink="http://schemas.microsoft.com/ink/2010/main" type="paragraph" rotatedBoundingBox="1459,7767 8427,7267 8535,8784 1567,928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F2DFFEF-FC92-41BF-A32A-A7E4505AE4D8}" emma:medium="tactile" emma:mode="ink">
              <msink:context xmlns:msink="http://schemas.microsoft.com/ink/2010/main" type="line" rotatedBoundingBox="1459,7767 8427,7267 8535,8784 1567,9283"/>
            </emma:interpretation>
          </emma:emma>
        </inkml:annotationXML>
        <inkml:traceGroup>
          <inkml:annotationXML>
            <emma:emma xmlns:emma="http://www.w3.org/2003/04/emma" version="1.0">
              <emma:interpretation id="{1CBE2D42-CFD8-49EC-ADD3-BE975A371793}" emma:medium="tactile" emma:mode="ink">
                <msink:context xmlns:msink="http://schemas.microsoft.com/ink/2010/main" type="inkWord" rotatedBoundingBox="1459,7767 4336,7560 4410,8596 1533,8802"/>
              </emma:interpretation>
              <emma:one-of disjunction-type="recognition" id="oneOf22">
                <emma:interpretation id="interp100" emma:lang="en-NZ" emma:confidence="0">
                  <emma:literal>have</emma:literal>
                </emma:interpretation>
                <emma:interpretation id="interp101" emma:lang="en-NZ" emma:confidence="0">
                  <emma:literal>hare</emma:literal>
                </emma:interpretation>
                <emma:interpretation id="interp102" emma:lang="en-NZ" emma:confidence="0">
                  <emma:literal>hae</emma:literal>
                </emma:interpretation>
                <emma:interpretation id="interp103" emma:lang="en-NZ" emma:confidence="0">
                  <emma:literal>haw</emma:literal>
                </emma:interpretation>
                <emma:interpretation id="interp104" emma:lang="en-NZ" emma:confidence="0">
                  <emma:literal>trave</emma:literal>
                </emma:interpretation>
              </emma:one-of>
            </emma:emma>
          </inkml:annotationXML>
          <inkml:trace contextRef="#ctx0" brushRef="#br1" timeOffset="99122.6694">1588 7761 95 0,'11'-4'36'16,"-11"4"0"-16,14 14-1 15,-13 5-28-15,4 14-1 16,-8 13-1-16,3 14-2 16,-7 12 1-16,1 12-2 15,-7 5-1-15,3 7 0 16,-4 1-1-16,2-3 0 15,2-10 0-15,-1-9 1 16,6-14-1-16,5-14 1 16,3-19-1-16,-3-28 1 15,24 0 0-15,-4-27 0 0,1-18 0 16,6-8 0-16,-2-10 1 15,5-6-2-15,4-2 1 16,-2 4 0-16,-2 9-1 16,-1 9 0-16,-1 15 1 15,-1 14-1-15,-3 15 0 16,-4 17 0-16,-4 14 0 15,-2 16 0-15,-4 9-1 16,1 5-1-16,3 8-1 16,0-4-3-16,10 2-5 15,-7-22-14-15,23 3-13 16,-3-22 0-16,17-9 0 15,-1-20 1-15</inkml:trace>
          <inkml:trace contextRef="#ctx0" brushRef="#br1" timeOffset="99525.6924">2578 8240 106 0,'-23'-9'38'16,"-15"5"1"-16,0 17-1 16,-16 12-32-16,10 7-1 15,-1 6-1-15,8 9-1 16,4 3 0-16,9 3-1 15,10-4 0-15,10-1-1 16,11-7 0-16,8-7 0 16,10-12-1-16,9-9 0 15,5-13 0-15,3-9 0 16,2-13 1-16,-2-5-1 0,-4-10 0 15,-7-6 1-15,-6-2-1 16,-9 0 0-16,-7 4 1 16,-4 1-1-16,-7 10 1 15,-4 8-1-15,6 22 0 16,-20-4 0-16,9 22-1 15,0 13 0-15,3 12 0 16,2 4-1-16,7 8-1 16,5 0-1-16,10-2-2 15,6-15-2-15,19 1-8 16,-8-32-9-16,22-1-13 15,-5-20 0-15,11-10 0 16,-7-18 2-16</inkml:trace>
          <inkml:trace contextRef="#ctx0" brushRef="#br1" timeOffset="99828.7098">3094 8232 115 0,'0'0'38'16,"-28"-4"2"-16,15 22-4 16,-5 6-32-16,6 12 0 15,2 7-2-15,3 8 0 16,4 4 0-16,6-1-1 15,5-2 1-15,6-7-1 16,2-8 0-16,7-14 0 16,4-13 0-16,3-15 0 15,2-20-1-15,5-9 1 16,-2-14 0-16,0-9-1 15,-2-8 0-15,-2-5-1 0,-4-2-1 16,-2 2-1-16,-2 12-3 16,-8 2-4-16,8 22-7 15,-18-4-12-15,13 29-10 16,-18 9 1-16,20 7-2 15,-12 8 1-15</inkml:trace>
          <inkml:trace contextRef="#ctx0" brushRef="#br1" timeOffset="100197.7309">3624 8353 107 0,'8'19'39'0,"-8"-19"1"15,18 17-1-15,-5-18-34 16,13-6-1-16,9-7-2 0,5-5 0 15,7-8 0-15,0-3-1 16,2-3 0-16,-6-3 0 16,-7-1 0-16,-8 1 0 15,-15 3 0-15,-8 6 0 16,-18 9 0-16,-11 13 0 15,-14 11 0-15,-6 12 1 16,-8 17-1-16,-4 12 1 16,2 12-2-16,5 9 0 15,10-1 0-15,14-5 0 16,16-6 0-16,15-14 0 15,19-10 0-15,15-21-9 0,28-11-2 16,5-29-4 0,27 4-7-16,-8-25-14 0,24 4-5 15,-4-13-2-15,17 5 3 16</inkml:trace>
        </inkml:traceGroup>
        <inkml:traceGroup>
          <inkml:annotationXML>
            <emma:emma xmlns:emma="http://www.w3.org/2003/04/emma" version="1.0">
              <emma:interpretation id="{85209B2B-2385-4387-AFAF-C89F2246A6A1}" emma:medium="tactile" emma:mode="ink">
                <msink:context xmlns:msink="http://schemas.microsoft.com/ink/2010/main" type="inkWord" rotatedBoundingBox="5308,7628 8437,7404 8535,8784 5407,9008"/>
              </emma:interpretation>
              <emma:one-of disjunction-type="recognition" id="oneOf23">
                <emma:interpretation id="interp105" emma:lang="en-NZ" emma:confidence="0">
                  <emma:literal>lipids.</emma:literal>
                </emma:interpretation>
                <emma:interpretation id="interp106" emma:lang="en-NZ" emma:confidence="0">
                  <emma:literal>lip ids</emma:literal>
                </emma:interpretation>
                <emma:interpretation id="interp107" emma:lang="en-NZ" emma:confidence="0">
                  <emma:literal>Lip ids</emma:literal>
                </emma:interpretation>
                <emma:interpretation id="interp108" emma:lang="en-NZ" emma:confidence="0">
                  <emma:literal>lipids</emma:literal>
                </emma:interpretation>
                <emma:interpretation id="interp109" emma:lang="en-NZ" emma:confidence="0">
                  <emma:literal>tip ids</emma:literal>
                </emma:interpretation>
              </emma:one-of>
            </emma:emma>
          </inkml:annotationXML>
          <inkml:trace contextRef="#ctx0" brushRef="#br1" timeOffset="100624.7554">5409 7780 78 0,'5'-18'39'0,"-5"18"0"15,6-14 1-15,-2 30-12 16,-13-2-23-16,3 13-1 15,-3 5-2-15,1 15 1 16,-4 8-2-16,2 7-1 16,0 4 1-16,3-2-2 0,4-2 0 15,6-8-2-15,11-5-2 16,1-22-6-16,24 3-20 15,-9-25-8-15,18-4 0 16,-6-18-1-16</inkml:trace>
          <inkml:trace contextRef="#ctx0" brushRef="#br1" timeOffset="100827.7669">5793 8035 112 0,'-6'17'39'0,"-12"4"0"15,6 14-3-15,-3-2-33 16,2 5-2-16,5 3 0 15,1-4-1-15,7-4-1 16,4-4-1-16,6-8-1 0,2-12-3 16,14-1-14-16,-6-23-18 15,10 0 0-15,-8-19 0 16,8 1 0-16</inkml:trace>
          <inkml:trace contextRef="#ctx0" brushRef="#br1" timeOffset="101473.8039">5857 7760 106 0,'-22'-36'36'0,"10"16"1"15,-1 2-3-15,13 18-32 16,0 0-3-16,20 9-4 16,7 11-3-16,-4-7-7 15,17 21-4-15,-10-10 6 16,12 15 4-16,-11-3 5 0,-2 6 3 15,-5 4 3-15,-11-7 4 16,4 12 7-16,-21-18 6 16,11 13-5-16,-16-14-3 15,8 5-4-15,-7-8-2 16,4-6 0-16,-1-5-2 15,2-5 0-15,3-13-2 16,-5 13 1-16,5-13-1 16,2-13-1-16,1 0 1 15,2-7-1-15,0-8 0 16,1-6 1-16,5-4-1 15,0-9 0-15,3 0-1 16,5-5 1-16,0 4 0 16,5 1 0-16,0 11-1 0,2 5 1 15,1 11-1-15,1 13 1 16,0 11 0-16,-5 12 1 15,-3 9-1-15,-2 6 0 16,-3 6 0-16,-3 4 0 16,-6 4 0-16,-5-3-1 15,-5 0 1-15,-4-2-1 16,-8-4 1-16,-3-2-1 15,-6-2 1-15,-3-9 0 16,-2-5 0-16,-2-3 0 16,-1-5 0-16,3 0 0 15,3-2 0-15,2 1 0 16,3 5 0-16,2 9 0 15,2 11 0-15,-3 16 1 0,0 11 0 16,-2 13-1-16,3 7 0 16,-2-1-2-16,8 0-1 15,1-17-6-15,20-4-9 16,-2-36-17-16,23-18-3 15,10-33-2-15,22-18 0 16</inkml:trace>
          <inkml:trace contextRef="#ctx0" brushRef="#br1" timeOffset="101676.8155">6798 7944 102 0,'-9'23'41'0,"-15"8"0"0,-2 21-1 15,-11-7-26-15,7 15-13 16,5 2 0-16,8 2-1 15,10-4-2-15,5-10-2 16,10-2-5-16,0-26-12 16,18 1-18-16,-9-26-1 15,14-7 0-15,-11-20 0 16</inkml:trace>
          <inkml:trace contextRef="#ctx0" brushRef="#br1" timeOffset="101832.8245">6802 7753 102 0,'-14'-50'37'0,"13"25"1"15,-6 7-4-15,7 18-30 16,17 28-6-16,5-10-9 0,23 17-25 16,2-5-1-16,19 9 0 15,-1-10-2-15</inkml:trace>
          <inkml:trace contextRef="#ctx0" brushRef="#br1" timeOffset="102209.8459">7535 7961 118 0,'-47'5'40'15,"-1"10"1"-15,-13-2-1 16,-4 17-36-16,8 3-1 16,5 6-2-16,9 3 0 15,12-2-1-15,18-4 1 16,14-7-1-16,22-13 0 0,14-17 0 15,17-20 0-15,12-13 1 16,6-16 0-16,4-13 0 16,2-14 0-16,-5-12-1 15,-7-6 0-15,-7-1 0 16,-12 8 0-16,-9 12 0 15,-14 14 0-15,-16 18-1 16,-15 29 1-16,-13 28 1 16,-9 27-1-16,-8 22 0 15,-6 16 0-15,5 13-1 16,3 7-1-16,9-5-3 15,19 1-3-15,4-21-6 16,35 0-9-16,-6-31-11 16,28-8-7-16,0-25-1 0,15-9 2 15</inkml:trace>
          <inkml:trace contextRef="#ctx0" brushRef="#br1" timeOffset="102525.8641">8166 7753 105 0,'-23'8'38'0,"-9"2"1"15,8 19 0-15,-10-4-33 16,11 11-2-16,5-3-2 16,9 1-1-16,6-5 0 15,8-4-1-15,7-6 0 16,4-3 0-16,4-6 0 0,-2-1 0 15,1-2 0 1,-4 0-1-16,-3 6 2 0,-7-1-1 16,-6 7 0-16,-3 3 1 15,-10 6-1-15,-5-1 0 16,-5 7 0-16,-2-4-1 15,2-2-1-15,-1-7-5 16,14 3-14-16,-6-20-18 16,17-4 0-16,19-14-1 15,12-1-1-15</inkml:trace>
          <inkml:trace contextRef="#ctx0" brushRef="#br1" timeOffset="102683.8731">8495 8214 110 0,'-42'14'42'15,"6"0"-2"-15,-4-11-6 16,16-15-44-16,14 4-28 16,1-11-3-16,18 2 0 15,-3-13-2-15</inkml:trace>
        </inkml:traceGroup>
      </inkml:traceGroup>
    </inkml:traceGroup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21:25:14.44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2092 1021 65 0,'0'0'37'15,"48"-59"0"-15,-48 59 2 16,0 0-27-16,0 0-3 15,44-56-2-15,-44 56-3 16,0 0 0-16,0 0-1 16,0 0-2-16,0 0 2 15,-15 96-3-15,-12-6 2 16,-8 16-2-16,-3 12 2 0,-20-13-2 15,8 15 0-15,-1-12 1 16,11-15-3-16,14-29 3 16,13-13-2-16,17-15 2 15,19-11-1-15,16-13 1 16,18-9-1-16,15-10-1 15,9-2 2-15,9-5-2 16,4 0 2-16,0-2-3 16,-7 4 2-16,-6 4-5 15,-15-6-2-15,7 10-28 16,-20-9-3-16,4 5 0 15,-11-12-2-15</inkml:trace>
  <inkml:trace contextRef="#ctx0" brushRef="#br0" timeOffset="242.0137">3236 1417 101 0,'-18'-7'39'0,"-1"14"0"16,-4 9-1-16,4 12-35 15,-5 9 0-15,2 17-1 16,0 10-1-16,1 8-1 16,3 2 1-16,3-2-3 15,9-8-1-15,5-17-7 16,19-7-25-16,-2-29-4 15,22-17 1-15,-5-25-2 16</inkml:trace>
  <inkml:trace contextRef="#ctx0" brushRef="#br0" timeOffset="375.0213">3285 1248 59 0,'0'0'2'15,"-28"-66"0"-15,28 66-3 16,0 0-32-16</inkml:trace>
  <inkml:trace contextRef="#ctx0" brushRef="#br0" timeOffset="992.0567">3597 1620 103 0,'-6'47'38'15,"-9"-4"1"-15,4 4-2 16,0-7-32-16,1-1-3 15,0-7 1-15,4-1-3 16,3-5 1-16,-2-7-1 16,9-7 1-16,-4-12-1 15,10 0-2-15,-1-14 3 16,3-9-3-16,1-9 3 15,-2-9-2-15,1-8 2 16,0-9-2-16,1-8 2 0,-13 66 0 16,21-71-2-1,-21 71 3-15,19-73-2 0,-19 73 1 16,26-63-1-16,-26 63 1 15,32-52-1-15,-6 15 0 16,15 14 1-16,0 18-2 16,3 18 1-16,-2 16-2 15,-7 15 2-15,-8 9-1 16,-9-2 1-16,-12 1-1 15,-8-4 1-15,-8-1-1 16,-9-7 0-16,-7-4 1 16,-4-5-1-16,-7-8 1 15,-1-1-1-15,-2-9 2 16,2-5-1-16,1-6 1 0,2-3 0 15,7-2 0-15,5 0 0 16,4 6 0-16,2 5 0 16,5 14 1-16,1 9-2 15,-3 19 2-15,2 17-3 16,-6 11 2-16,1 14-3 15,-2 4 3-15,3-1-4 16,7-4-1-16,2-16-7 16,21-10-25-16,0-27-4 15,18-15 1-15,3-30-3 16</inkml:trace>
  <inkml:trace contextRef="#ctx0" brushRef="#br0" timeOffset="1232.0703">4406 1444 116 0,'-16'34'41'15,"-5"24"1"-15,-17 12-2 16,-7 11-39-16,13 6 0 15,4-2-2-15,7-2 0 16,2-5-3-16,17-10-3 16,-3-24-19-16,26-5-14 15,-4-27 0-15,19-14-2 16,-2-23 3-16</inkml:trace>
  <inkml:trace contextRef="#ctx0" brushRef="#br0" timeOffset="1392.0796">4466 1350 109 0,'0'0'34'16,"-19"-80"3"-16,19 80-5 16,-12-66-68-16,12 66-2 15,0 0 0-15,0 0 0 16</inkml:trace>
  <inkml:trace contextRef="#ctx0" brushRef="#br0" timeOffset="1826.1043">5114 1527 113 0,'-42'0'41'16,"-1"9"0"-16,-12 1-1 15,5 8-33-15,-8 5-4 16,3 11 0-16,1 11-1 15,6 8-1-15,7 5 1 16,11-1-2-16,16-4 0 16,15-8 0-16,18-12 2 15,17-18-4-15,11-19 4 16,11-21-2-16,8-15 0 15,6-19 0-15,-1-13 0 16,-3-16 0-16,-36 42 0 16,5-8 0-16,-8-1 0 0,6-1 0 15,-6 5 0-15,1 0 0 16,-30 51 0-16,42-81 0 15,-42 81 0-15,11-33 0 16,-15 23 0-16,2 33 0 16,-19 22 0-16,3 27 0 15,-14 26 0-15,5 13-3 16,8 0-9-16,13-36-5 15,32-11-15-15,-2-21-9 16,24-11 0-16,4-21 0 16,17-16 1-16</inkml:trace>
  <inkml:trace contextRef="#ctx0" brushRef="#br0" timeOffset="2177.1245">5858 1392 125 0,'-27'-11'42'0,"-22"16"-1"15,2 20-1-15,-13 11-37 16,4 17 1-16,13-4-4 16,24-11 0-16,10-11 0 15,19-5 0-15,14-9 0 16,8-4 0-16,2-5 0 15,4 0 0-15,-1 0 0 16,-4-1 0-16,-7 4 0 16,-7 9 0-16,-12 8 0 15,-12 6 0-15,-6 4 0 0,-12 3 0 16,-5 2 0-16,-1-2 0 15,0-4 0-15,4-7 0 16,13-8-10-16,1-18-6 16,30 1-12-16,-6-17-14 15,26 0-1-15,3-10-1 16,16-3 3-16</inkml:trace>
  <inkml:trace contextRef="#ctx0" brushRef="#br0" timeOffset="2344.134">6293 1876 129 0,'-53'19'42'16,"7"-4"-4"-16,3-12-10 15,8-13-48-15,22-1-14 16,-5-7-8-16,19 4-1 15,2-3-2-15</inkml:trace>
  <inkml:trace contextRef="#ctx0" brushRef="#br1" timeOffset="6771.3873">2369 2425 33 0,'-11'-7'27'15,"-3"-4"0"-15,2-1-1 0,1 4-20 16,-3-8-1-16,14 16-1 15,-19-22 0-15,19 22-2 16,-19-16 2-16,19 16 0 16,-14-15 1-16,14 15 0 15,-7-9 1-15,7 9-1 16,-2-12 0-16,2 12 1 15,10-8-2-15,1 7-2 16,0 0 0-16,5 1-1 16,4 0 1-16,4 2-1 15,5 0-1-15,5 2 2 16,8-3-1-16,9-1 0 15,9-5 0-15,8 2 0 16,9-5 0-16,6 0 0 16,5-3-1-16,10 1 1 0,1 1-1 15,1 2 0-15,2-1-1 16,-2 1 1-16,4 2 0 15,0-2 0-15,1-1 0 16,5-2 2-16,1-1-2 16,2 0 1-16,-1-2 0 15,2 1 1-15,0 0-1 16,0 2 1-16,-2 4-1 15,-4 1 0-15,-8 3-1 16,-2 1 1-16,-6 2 0 16,-8 1-1-16,-8 1 1 15,-5 1-1-15,-6 0 1 0,-7-3-1 16,-3 0 0-16,-4-2 1 15,-2 0-1-15,-1-2 0 16,-1-1 1-16,-1-1-1 16,-2-2 0-16,-2 0 0 15,-3 2 0-15,-7-2 0 16,-5 1 0-16,-8 1 0 15,-4 2-1-15,-15 3-1 16,0 0-1-16,0 0-2 16,0 0-7-16,-15 3-21 15,15-3-1-15,-15 6 0 16,15-6-2-16</inkml:trace>
  <inkml:trace contextRef="#ctx0" brushRef="#br2" timeOffset="52984.0305">1816 2907 80 0,'7'-10'34'16,"-7"10"-2"-16,0 0 2 15,6 18-31-15,-10 9 0 16,1 15-1-16,-3 14 0 15,1 17 1-15,-3 14-1 16,1 13-1-16,-2-1 1 16,0 5-2-16,2-8 0 15,1-13-4-15,10-5-9 16,-4-28-21-16,12-15 0 0,-1-26 0 15,11-15-1-15</inkml:trace>
  <inkml:trace contextRef="#ctx0" brushRef="#br2" timeOffset="53209.0433">1550 2923 105 0,'-13'13'37'16,"13"-13"1"-16,-4 29-3 15,22-15-32-15,12-1-2 16,21-6-1-16,17-6 0 16,11-3-1-16,6-7-4 15,13 8-6-15,-8-13-25 0,9 9 0 16,-8-2-1-16,-1 12-1 15</inkml:trace>
  <inkml:trace contextRef="#ctx0" brushRef="#br2" timeOffset="53540.0623">2614 3171 96 0,'-28'28'36'16,"3"11"2"-16,-11 0-2 15,14 7-32-15,-9 4 0 16,8 9-2-16,4-4 2 15,13 0-2-15,7-4 0 16,13-6-1-16,13-11 1 0,12-9-1 16,10-13 0-16,7-15 1 15,1-12-1-15,-1-10 0 16,-5-13 0-16,-3-9-1 15,-16-11 0-15,-13 0 0 16,-17 1-1-16,-15 1-1 16,-14 9 0-16,-6 4 0 15,-8 16-1-15,-4 6-2 16,9 22-6-16,-2-4-25 15,24 16-2-15,8-3 0 16,23 13-1-16</inkml:trace>
  <inkml:trace contextRef="#ctx0" brushRef="#br2" timeOffset="53975.0871">4192 2739 92 0,'13'-38'38'0,"2"18"-1"15,-12-2 1-15,-3 22-35 16,0 0 0-16,1 23 0 16,-6 18-1-16,-2 15 0 15,-4 18 0-15,2 16 0 16,-6 14-2-16,2 6 2 15,-2 3-1-15,5-5-3 16,2-9 0-16,6-15-2 16,8-8-8-16,-2-28-26 15,13-11 1-15,-1-26-1 16,10-8-1-16</inkml:trace>
  <inkml:trace contextRef="#ctx0" brushRef="#br2" timeOffset="54171.0984">3990 3227 103 0,'-38'-6'38'16,"18"16"1"-16,4-3-2 16,21 7-34-16,12-4-1 15,19-3-2-15,17-3-2 16,10-7-2-16,16 11-8 15,-2-18-25-15,14 8 0 16,-7-12 0-16,2 7-2 16</inkml:trace>
  <inkml:trace contextRef="#ctx0" brushRef="#br2" timeOffset="54526.1187">4568 3274 76 0,'-32'16'38'0,"13"8"-1"16,4-11 0-16,18 10-13 15,8-15-23-15,16-3 0 16,8-5 0-16,9-3 0 16,6-4 1-16,3-3-1 15,-5-4 1-15,-1 1 0 16,-10-5 0-16,-8 0 0 15,-11-2-1-15,-13 3 1 16,-14-3 0-16,-12 4-1 0,-8 3 0 16,-9 4-1-16,-6 11 0 15,-6 13 1-15,-3 11-1 16,3 9 0-16,3 9 0 15,8 6 0-15,11 4 0 16,13-2-2-16,17-5-1 16,17-16-5-16,33 3-24 15,6-28-9-15,24-1 3 16,5-19-1-16</inkml:trace>
  <inkml:trace contextRef="#ctx0" brushRef="#br2" timeOffset="54832.1362">5321 3258 114 0,'-38'2'39'0,"-17"-7"1"0,6 23-1 16,1-8-35-16,4 5-2 16,8 2 0-16,12 1-1 15,13 1-1-15,12-4 1 16,17-3-1-16,12-4 1 15,12-1-1-15,1 1 0 16,2 0 1-16,-2 3-1 16,-8 3 1-16,-7 6-1 15,-15 6 1-15,-13 2-1 16,-12 4 0-16,-8-1 0 15,-8-1 0-15,0-2-2 16,2-6-1-16,0-10-2 16,20 4-13-16,-2-28-22 0,26 1 0 15,4-17 0-15,19-2-1 16</inkml:trace>
  <inkml:trace contextRef="#ctx0" brushRef="#br2" timeOffset="55065.1495">5941 2628 109 0,'0'0'39'16,"-22"45"3"-16,-10 6-4 15,5 23-33-15,-5 6-3 16,-2 15 1-16,5 5-2 15,2 2 0-15,4-2-3 0,5-14-3 16,12-1-4-16,-2-29-9 16,12 1-22-16,-4-32 1 15,10-8 1-15,-10-17-1 16</inkml:trace>
  <inkml:trace contextRef="#ctx0" brushRef="#br2" timeOffset="55213.158">5603 3203 120 0,'-14'-20'41'16,"-2"-1"0"-16,16 21-1 15,0 0-36-15,25 2-3 16,16-1-5-16,6-13-23 16,29 14-12-16,5-16-3 15,29 6 1-15,3-15-2 0</inkml:trace>
  <inkml:trace contextRef="#ctx0" brushRef="#br2" timeOffset="55711.1864">7681 2723 74 0,'9'-35'35'15,"-18"-10"1"-15,-4 5 1 16,-17-12-17-16,-1 13-14 15,-7 1-1-15,-3 10-1 16,-5 8 0-16,2 20 0 16,-6 18-1-16,2 22 1 15,0 19-2-15,2 18 2 16,-2 13-2-16,6 11 1 15,5 10-2-15,4 1 0 0,8-4-1 16,7-7-1-16,9-10-2 16,3-15-2-16,12-9-2 15,-1-25-6-15,21-4-25 16,-13-29-2-16,11-5 2 15,-13-21-1-15</inkml:trace>
  <inkml:trace contextRef="#ctx0" brushRef="#br2" timeOffset="56505.2318">6934 3080 121 0,'-14'-3'39'16,"15"15"1"-16,-1-12-2 15,26 15-36-15,4-6-1 0,13-2 0 16,10-1-1-16,11 0 1 15,5-4-1-15,3-2 0 16,3 1 1-16,-3 1-1 16,-9-2 0-16,-8 1 0 15,-10 0 0-15,-11 0 1 16,-11 0-1-16,-11 1 1 15,-12-2-1-15,0 0 1 16,-19 17-1-16,0-4 1 16,-8 8-1-16,-1 6 1 15,0 5-1-15,0 6 1 16,6 4-1-16,9-1 0 15,6-3 0-15,11-4 1 16,12-9-1-16,13-9 0 0,11-14 0 16,10-10 0-16,3-12 1 15,5-12-1-15,-3-7 1 16,-2-6-1-16,-9-7 0 15,-12-2 0-15,-13 2 2 16,-11 5-2-16,-14 6 0 16,-8 8-2-16,-14 11 2 15,-5 11 0-15,-7 11 0 16,-3 12 0-16,3 7 0 15,6 6 0-15,6 3 0 16,13 3 2-16,15-3-2 16,15-3 0-16,19-11 0 15,13-2 0-15,13-8 0 0,3 0 0 16,3-3 0-16,-1-5 0 15,-8-1 0-15,-10 2 0 16,-7 7 0-16,-14 1 0 16,-6 8 0-16,-15 2 0 15,-5 6 0-15,-3 4 0 16,-7 6 0-16,1-1 0 15,-3-1 0-15,3-2 0 16,0-5 0-16,3-4 0 16,4-8 0-16,2-10 0 15,0 0 0-15,13-9 0 16,0-10 0-16,-1-6 0 15,3-8 0-15,0-6 0 16,5-3 0-16,-1 1 0 0,4-2 0 16,1 4 0-16,0 4 0 15,0 6 0-15,5 12-8 16,-8-7-11-16,23 24-14 15,-9-13-9-15,19 14 0 16,0-8 0-16</inkml:trace>
  <inkml:trace contextRef="#ctx0" brushRef="#br2" timeOffset="56971.2585">9379 2659 80 0,'14'-10'37'15,"-14"10"-3"-15,0 0 3 0,-4 11-30 16,-2 18 1-16,-9 13-3 15,1 12 0-15,-6 8-2 16,0 13 1-16,-3 6-2 16,4 4 1-16,2-2-2 15,6-4-2-15,6-10-3 16,6-15-2-16,22 0-28 15,-4-27-4-15,22-7 2 16,-6-21-3-16</inkml:trace>
  <inkml:trace contextRef="#ctx0" brushRef="#br2" timeOffset="57164.2695">9663 3085 100 0,'0'0'36'16,"-29"-7"2"-16,15 28-2 15,-12 8-32-15,8 10-1 16,-3 2-2-16,7 6-1 15,4 2-1-15,1-8-4 16,16 5-29-16,-4-20-4 16,20-2 2-16,-4-22-3 15</inkml:trace>
  <inkml:trace contextRef="#ctx0" brushRef="#br2" timeOffset="57350.2802">9723 2754 93 0,'-10'-13'34'0,"-3"3"0"16,13 10 2-16,-1 15-38 16,3-5 0-16,11 13-4 15,-3-8-4-15,16 21-21 16,-12-7-1-16,8 11-2 15,-7-4 1-15</inkml:trace>
  <inkml:trace contextRef="#ctx0" brushRef="#br2" timeOffset="57888.311">9846 3364 86 0,'-8'20'33'16,"9"5"2"-16,-1-25-1 16,-2 11-28-16,2-11-2 0,0-18-2 15,4-4-1-15,7-6 0 16,1-6-1-16,0-9 0 15,7-2 0-15,2-6 0 16,2-2 1-16,5 0-1 16,-3 5 0-16,1 4 0 15,0 8 1-15,-1 7 0 16,-1 14-1-16,-2 10 1 15,-4 9 0-15,-1 10 1 16,-3 9-1-16,-2 7 0 16,-4 5-1-16,2 3 1 15,-5 3-1-15,-2 4 1 16,-3 1-2-16,-4 0 2 15,-2-1-2-15,-4-3 2 0,-5-5-2 16,-4-7 1-16,-5-7 0 16,-1-7 0-16,-5-10 0 15,-1-6 1-15,2-8-1 16,2-4 0-16,1-5 0 15,4 0 1-15,6-3-1 16,3 5 1-16,4 5 0 16,9 10 0-16,-12 11 0 15,7 12 1-15,-5 13-1 16,1 12 1-16,-1 11-1 15,-5 8 0-15,-2 7 0 16,0 0-1-16,3-1-1 16,-1-7-3-16,8 0-3 15,-5-26-21-15,22 4-9 0,-6-23-1 16,18-10-1-16,2-21 1 15</inkml:trace>
  <inkml:trace contextRef="#ctx0" brushRef="#br2" timeOffset="58129.3248">10495 2976 107 0,'11'9'39'16,"-21"10"2"-16,4 18-3 15,-15 12-35-15,10 1 0 16,-4 4-1-16,2 7 0 16,3-2-2-16,0-6-2 0,8-1-2 15,-3-22-16-15,18 4-17 16,-13-34-3-16,30 16 2 15,-11-34-3-15</inkml:trace>
  <inkml:trace contextRef="#ctx0" brushRef="#br2" timeOffset="58303.3347">10593 2670 100 0,'-16'-13'36'15,"16"13"1"-15,-14 9-4 16,14-9-38-16,19 31-20 15,3-22-12-15,17 15 1 0,3-10 1 16,11 11-1-16</inkml:trace>
  <inkml:trace contextRef="#ctx0" brushRef="#br2" timeOffset="58717.3584">11061 2939 108 0,'-18'11'39'15,"-16"-8"1"-15,6 15-1 16,-5-4-35-16,-5 15 1 15,-4 4-1-15,4 10-1 16,4 6 0-16,6 3-1 16,12-3-1-16,14-3 0 0,13-11 0 15,16-14-1-15,16-18 1 16,10-19-1-16,12-18 1 15,3-16 0-15,4-15 1 16,-2-10-2-16,-7-8 0 16,-5-3 0-16,-8-3 0 15,-8 10 0-15,-12 6 0 16,-8 15-2-16,-13 20 2 15,-12 23-1-15,-15 26 1 16,-10 23 1-16,-9 25-1 16,-4 12 2-16,0 17-4 15,3 7 4-15,8 4-6 16,10-7 2-16,18-4-4 15,12-19-2-15,30 4-17 0,-4-31-13 16,27-1-2-16,-1-31 0 16,15-7 1-16</inkml:trace>
  <inkml:trace contextRef="#ctx0" brushRef="#br2" timeOffset="59031.3764">11837 2853 91 0,'-30'1'39'16,"-17"1"2"-16,2 25-2 15,-9-8-10-15,11 14-26 16,10-3-1-16,11 2 0 16,13-3-1-16,12-7 0 15,13-4-1-15,11-3 0 0,8-2 0 16,-2-2 1-16,-1-3-1 15,-5 1 0-15,-3 1 0 16,-11 5 0-16,-7 2 1 16,-12 6-1-16,-7 5 0 15,-6 4 0-15,-4 1 0 16,-3 2 0-16,1-1-2 15,1-3-1-15,8 0-3 16,3-22-15-16,24 11-16 16,0-24-3-16,22 4 0 15,4-19-2-15</inkml:trace>
  <inkml:trace contextRef="#ctx0" brushRef="#br2" timeOffset="59174.3845">12075 3351 121 0,'-28'51'40'16,"-14"-11"1"-16,10 11-5 15,-4 1-49-15,7-21-24 16,19 1-4-16,3-17 0 16,16 2-2-16</inkml:trace>
  <inkml:trace contextRef="#ctx0" brushRef="#br2" timeOffset="59991.4313">12669 2962 98 0,'2'-21'38'0,"-2"21"0"15,7-27-1-15,-7 27-31 16,0 0-3-16,0 0 0 15,2 17-1-15,-6 5 1 16,-1 9 0-16,4 5-1 16,-4 7-1-16,5 4 1 15,-2-2 0-15,7 1-1 16,3-9 0-16,5-6-1 15,8-15 1-15,7-9-1 0,5-13 0 16,5-11 0-16,4-11 1 16,2-5-1-16,0-4 1 15,-2-2-1-15,-6 3 0 16,-9 7 0-16,-5 5 1 15,-5 6-1-15,-17 18 0 16,15-12 0-16,-15 12-1 16,3 19 1-16,-3 0 0 15,1 7 0-15,5 4 0 16,3 4 0-16,4 2 0 15,5-1 0-15,5-8 0 16,6-3 1-16,-3-12-1 16,7-7 2-16,-3-14-1 15,-1-11 1-15,-2-14-1 0,-4-6 1 16,-6-9-1-16,-3-8-1 15,-2 0 0-15,-6-1-2 16,1 4-2-16,-2 6-1 16,3 16-4-16,-9-7-17 15,18 27-13-15,-11 0 0 16,13 22-1-16,-8-5 0 15</inkml:trace>
  <inkml:trace contextRef="#ctx0" brushRef="#br2" timeOffset="60368.4528">13752 3000 114 0,'0'0'39'0,"-15"4"1"15,15-4-3-15,18-1-32 16,2-5-1-16,7-3-2 15,6 0 0-15,5-3 0 16,3-1-1-16,1-4 1 16,-2 3-1-16,-9-4 0 15,-8 0 0-15,-13 0 0 16,-10 1 0-16,-10 1-1 15,-14 5 2-15,-15 10-2 16,-8 8 0-16,-12 13 0 16,-4 7 0-16,-2 10 0 15,8 8 0-15,6 7 0 0,12 0 0 16,20-3 0-16,20-5 0 15,22-7 0-15,23-9-2 16,25-2-10-16,4-24-10 16,31 9-12-16,-7-22-8 15,19 0-1-15,-9-18-1 16</inkml:trace>
  <inkml:trace contextRef="#ctx0" brushRef="#br2" timeOffset="61090.4941">15009 2943 82 0,'0'0'37'15,"11"-1"-1"-15,-11 1 1 16,0 0-28-16,0 0-2 16,0 0-1-16,0 0-1 15,0 0-2-15,-2 19 0 16,-7 3 0-16,0 10-1 15,-5 5 0-15,1 8-1 16,2 4 0-16,-1-2-1 16,4-3 1-16,3-6 0 15,3-8 0-15,5-12 0 0,-3-18 0 16,20-4 0-16,-6-17 0 15,6-11 0-15,-3-7 1 16,2-8-2-16,-1-2 1 16,-2-4 0-16,-2 1-1 15,-1 3 0-15,-2 10 1 16,-7 6-1-16,1 7 0 15,1 8 0-15,2 6-1 16,3 10-1-16,10 9-1 16,0 0-2-16,15 9-7 15,-6-19-18-15,21 16-10 16,-7-14 1-16,16 7-2 15,-10-13 3-15</inkml:trace>
  <inkml:trace contextRef="#ctx0" brushRef="#br2" timeOffset="61456.5151">15629 2896 79 0,'-27'13'41'0,"10"19"-2"16,-10-13 2-16,10 21-12 16,-1-10-24-16,6 5 0 15,6-1-2-15,5 0 0 16,5-5-2-16,11-7 0 15,6-7 0-15,6-9-1 16,5-9 0-16,2-8 1 16,4-8-1-16,0-7 1 15,0-7-1-15,-7-1 0 16,-2-1 1-16,-4 2-1 15,-4 3 0-15,-5 6 0 0,-4 8 0 16,-12 16-1-16,0 0 1 16,10 3 0-16,-17 18 0 15,-1 8 0-15,0 6-1 16,1 2-1-16,5 4-1 15,0-5-3-15,17 7-11 16,-7-26-14-16,25 5-8 16,-1-24-1-16,17-1 0 15,-3-20 1-15</inkml:trace>
  <inkml:trace contextRef="#ctx0" brushRef="#br2" timeOffset="61939.5427">16440 2281 105 0,'-32'56'40'16,"-10"2"2"-16,10 17-1 15,2-2-36-15,5 9 1 16,3-4-3-16,7-2 1 15,8-6-2-15,4-5 0 16,2-12-1-16,2-5-1 16,3-9-1-16,-1-13 1 15,1-9 0-15,-4-17-1 16,0 0 1-16,0 0-1 15,16-25 1-15,-6-4-1 0,7-4 0 16,0-5 0-16,6 2 1 16,2 4 0-16,2 7-1 15,0 14 1-15,-3 7 0 16,-4 11 0-16,-5 13 0 15,-3 8 0-15,-5 6 0 16,-4 5-1-16,-2 3 1 16,-5-2 0-16,-4-1 1 15,-5 0-1-15,-8-6 1 16,-3-3-1-16,-7-7 1 15,-2-6-1-15,-3-5-2 16,-1-13-3-16,13 4-13 16,-13-28-13-16,24 3-9 15,1-22-1-15,18-1-2 16,8-21 1-16</inkml:trace>
  <inkml:trace contextRef="#ctx0" brushRef="#br2" timeOffset="66887.8257">17627 2739 85 0,'4'-14'36'16,"-4"14"1"-16,0 0-2 0,-18-5-31 16,2 10 0-16,-4 6-1 15,-4 3 0-15,-3 8 1 16,0 5-1-16,2-1 0 15,3 4 0-15,8-1-3 16,7-2 0-16,10-1 0 16,9-4 0-16,9-7-1 15,8-2 1-15,3-2 0 16,2-2-1-16,-2 1 1 15,-3-2 0-15,-6 1 0 16,-8 2 0-16,-9 4 1 16,-10 4-1-16,-9-3 0 15,-5 4 0-15,-3 0 1 16,-1-2-2-16,1-3-1 0,6-1-4 15,-2-16-26-15,17 2-5 16,12-10 0-16,14 0-1 16</inkml:trace>
  <inkml:trace contextRef="#ctx0" brushRef="#br2" timeOffset="67776.8766">18063 2783 103 0,'0'0'37'0,"-33"10"2"15,12 14-4-15,-9-3-32 16,4 11 0-16,-6 2 0 0,6 7-1 16,3 2 0-16,6-1-2 15,8 0 1-15,10-7-1 16,9-8 1-16,9-7 0 15,9-12-1-15,9-8 0 16,1-12 1-16,6-11 0 16,0-7-1-16,-1-9 0 15,-6-6 0-15,-3-7 1 16,-9-1-2-16,-7 1-1 15,-7 3 1-15,-7 4-1 16,-9 7 0-16,-4 8 1 16,-4 9 0-16,-2 12-2 15,0 8 4-15,5 6 1 16,3 7-2-16,10 5 2 0,8-1 0 15,12 3 0-15,9-5 0 16,8-2 0-16,8-2-1 16,2-4 0-16,1-1 0 15,-5-1 0-15,-6-2-1 16,-9 0 1-16,-10 3 0 15,-7 5-1-15,-12 3 1 16,-9 3-2-16,-8 6 1 16,-2 2 0-16,-4 5-1 15,-2 2 0-15,-1-1 1 16,6-2-1-16,3-5 1 15,4-2 0-15,8-9 0 16,3-12 0-16,9 1 0 16,10-13 1-16,0-8 0 0,5-5 0 15,0-12 0-15,3-1 1 16,-2-5-2-16,-2 3-1 15,-2 4 1-15,-7 5-1 16,-2 5-1-16,-5 10 3 16,-7 16-1-16,0 0 0 15,3 18 1-15,-6 6 2 16,1 5-2-16,2 0 0 15,4 3 1-15,3-3-2 16,6-6 0-16,9-6 0 16,3-7 0-16,6-11 0 15,4-9 0-15,6-7 1 16,-1-5-1-16,0-5 1 15,-3-1-1-15,-5 3 0 16,-5 3-1-16,-6 4 2 0,-9 11-1 16,-12 7 0-16,0 21 0 15,-11 2 0-15,-9 9 1 16,0 5-3-16,1 4 2 15,0 5-3-15,4 1-1 16,6-13-4-16,22 9-11 16,-11-28-14-16,26 6-7 15,-5-21 0-15,15-2-2 16</inkml:trace>
  <inkml:trace contextRef="#ctx0" brushRef="#br2" timeOffset="68119.8961">19216 2862 100 0,'0'0'39'0,"-4"27"1"16,4-27-1-16,17 23-34 16,4-13 0-16,10-1-1 15,5-8-1-15,9-2 0 16,3-11-1-16,2-5 1 15,-3-4-2-15,-5-7 0 16,-8-6-1-16,-8 1-1 16,-11-3 1-16,-12 6-2 15,-16 8 2-15,-13 10 0 16,-8 13 1-16,-12 15 0 15,-5 13 0-15,-3 9 0 16,2 9 1-16,8 6-1 0,9 1 0 16,14-1-1-16,19-4-2 15,12-15-4-15,25 2-12 16,2-25-14-16,33 1-10 15,5-19 1-15,23-1-2 16</inkml:trace>
  <inkml:trace contextRef="#ctx0" brushRef="#br2" timeOffset="68992.946">20786 2702 87 0,'0'0'35'16,"0"-23"2"-16,0 23 2 16,-5-9-34-16,5 9 1 0,-19 8 0 15,5 7-1-15,-7 8 0 16,-2 9-1-16,-5 5-1 15,4 2 0-15,5 1 0 16,5 1-2-16,10-5-1 16,8-8 1-16,10-5-1 15,14-13 0-15,6-9 0 16,3-7 0-16,2-9 0 15,2-9-1-15,-5-6 1 16,-4-7-1-16,-5 0 0 16,-11-3-1-16,-5-2 1 15,-4 4 0-15,-5 2 0 16,-5 9 0-16,-1 5 1 15,-1 6-1-15,5 16 1 16,-7-13 1-16,7 13-1 0,14 10 1 16,2-2 1-16,8 5 0 15,5 0-1-15,8-2 2 16,3 5-1-16,-1 1 0 15,-2 1 0-15,-3 4 0 16,-7 2-1-16,-8 5-1 16,-10 1 1-16,-7 1-2 15,-9 0 2-15,-6 2-1 16,-3-7 0-16,0-3 0 15,-2-6-1-15,8-5 1 16,10-12 0-16,0 0 0 16,22-31 0-16,9-1 0 15,6-5 0-15,6-7 0 16,2-5 0-16,5 4 0 0,-7 4 0 15,-7 7 0-15,-10 17 1 16,-8 11 0-16,-18 6-1 16,4 35 2-16,-14 4-3 15,-6 6 0-15,2 9-4 16,-2-5-8-16,18 15-11 15,-4-20-13-15,25 1-5 16,10-19 0-16,33-3 0 16</inkml:trace>
  <inkml:trace contextRef="#ctx0" brushRef="#br2" timeOffset="69801.9923">22723 2613 92 0,'0'0'37'15,"-32"2"-2"-15,10 12 3 16,-17-5-33-16,3 10 1 15,-3-2-1-15,2 4-1 16,3 0 0-16,7-1-1 16,11-2 0-16,8 1 0 15,16-5-2-15,12 0 0 16,14-5-1-16,5 5 1 15,4 0-1-15,-1 1 0 16,-3 2 1-16,-8 0-1 0,-10 7 1 16,-14-1-1-16,-14 5 0 15,-12-2 0-15,-8-1 1 16,-2-1-1-16,-1-4-1 15,2-6-1-15,11-4-2 16,3-13-2-16,32 5-15 16,-3-25-16-16,27 6-2 15,-1-18 1-15,19 5-1 16</inkml:trace>
  <inkml:trace contextRef="#ctx0" brushRef="#br2" timeOffset="70723.0451">23182 2643 105 0,'0'0'39'0,"-21"-6"0"0,2 19 1 15,-22 1-34-15,7 7-1 16,-3 3 0-16,2 10-1 16,2 3 0-16,4 2-2 15,5 1 0-15,14 0-1 16,7-5 0-16,13-3-1 15,9-4 0-15,7-13 0 16,5-5 0-16,7-10 2 16,2-10-2-16,3-10 0 15,0-10 0-15,-10-5-2 16,0-5 1-16,-9-4 0 15,-3-1 0-15,-8 3-1 16,-9 2 1-16,-7 6-1 0,-6 10 1 16,-8 6 0-16,-1 9 0 15,-1 7-1-15,1 9 1 16,3 3 0-16,11 5-1 15,9-1-1-15,13 2-1 16,10-3-1-16,15 1 0 16,5-10 0-16,8 3 1 15,-1-5 0-15,-1 0 2 16,-7-1 2-16,-9-2 2 15,-7 3 2-15,-15-4 0 16,-2 5 2-16,-14-3-1 16,-4 11 1-16,-10-2-1 15,0 11-1-15,-7 2-2 16,0 7 0-16,-1 1 0 0,0 3-1 15,1 1 0-15,4-2 0 16,4-4-1-16,4-9 0 16,7-4 1-16,2-15-1 15,13 3 1-15,4-15 0 16,3-7-1-16,5-8 1 15,0-7 1-15,1-9-2 16,0-3 0-16,2 1 0 16,-7 2-2-16,-2 7 1 15,-5 4 1-15,-1 9-1 16,-6 13 0-16,-7 10 1 15,8 10 1-15,-6 8 0 16,-2 7-1-16,1 2 3 16,3 0-3-16,3 2 0 15,5-9 0-15,2-2 0 0,10-11 0 16,2-7 0-16,4-7 0 15,2-8 0-15,1-4 0 16,0-5 0-16,-3 2 0 16,-3-2 0-16,-6 7 0 15,-5 4 0-15,-6 5 0 16,-10 8 0-16,2 14 0 15,-12 8 0-15,-4 8 0 16,-2 7 0-16,-2 4 0 16,0 4 0-16,2 3 0 15,1-4-4-15,12-1-4 16,-2-21-9-16,27 11-5 15,-12-28-8-15,24 2-10 16,-3-18 0-16,12-2-1 0,-6-17 3 16</inkml:trace>
  <inkml:trace contextRef="#ctx0" brushRef="#br2" timeOffset="71066.0647">24198 2759 123 0,'-19'15'41'0,"16"13"1"16,0-14-6-16,15 4-33 15,10-3 0-15,10-3-1 16,3-9 0-16,10-4 1 16,-1-8-3-16,-1-5 0 15,-1-5 0-15,-9-4 0 16,-7-5 0-16,-9-2 0 0,-7 2 0 15,-10-1 0-15,-11 6 0 16,-7 8 0-16,-13 11-2 16,-8 11 2-16,-6 11 2 15,-10 14-2-15,2 11 0 16,2 5 0-16,7 4 0 15,12-1 0-15,17-6 0 16,17-5 0-16,26-8 0 16,14-21-12-16,33 10-10 15,-9-29-12-15,28 3-10 16,-4-14 0-16,11-3-2 15</inkml:trace>
  <inkml:trace contextRef="#ctx0" brushRef="#br2" timeOffset="72362.1388">1638 4836 69 0,'10'-15'37'0,"-8"-1"-1"16,-2 16 2-16,-2-16-26 15,2 16-3-15,0 0-4 16,0 0-1-16,2 16-2 15,-2 4 0-15,0 5-1 16,5 10 0-16,-5 11 1 16,2 13-2-16,-2 10 2 15,-1 8-2-15,-1 6 2 16,-2 4-2-16,0-2 1 15,-4-4-1-15,2-10 0 16,1-11 0-16,1-11 0 16,1-14 1-16,1-13 0 15,2-22-1-15,0 0 1 0,-4-10 0 16,3-18 0-16,0-10-1 15,1-9 1-15,1-11-1 16,2-10 1-16,1-10 0 16,1-6-1-16,6-6 0 15,3-5 0-15,7 4 0 16,6 1-1-16,6 6 2 15,9 9-2-15,6 9 1 16,3 14 0-16,4 15 0 16,-1 13 0-16,2 13-1 15,-4 12 1-15,-5 9-1 16,-9 12 0-16,-6 7 1 15,-11 10-1-15,-10 4 1 16,-15 4 0-16,-12-1 1 0,-15 3-1 16,-12-3 1-16,-15-4 0 15,-5-5 0-15,-6-4-1 16,-1-7-1-16,8-7-2 15,4-11-2-15,24 1-14 16,-2-22-12-16,36 13-7 16,6-29-1-16,28 13-1 15</inkml:trace>
  <inkml:trace contextRef="#ctx0" brushRef="#br2" timeOffset="72844.1664">2825 4863 96 0,'-16'-26'37'0,"1"9"3"16,-15-7-2-16,-4 11-34 15,-9 3 1-15,-2 11-1 16,-4 8 0-16,1 13-1 16,-4 9-1-16,4 6 0 15,5 5-1-15,10 2 1 16,8-2-1-16,11 0 0 15,14-9 0-15,17-6-1 16,14-11 2-16,13-8-2 0,13-13 0 16,6-9 0-16,5-7 0 15,3-9 0-15,-5-4-2 16,-9-4 2-16,-8 0-1 15,-16 3 0-15,-13 5 2 16,-8 5-2-16,-12 7 1 16,0 18 0-16,-21-10 0 15,7 20 1-15,-1 6-1 16,0 7-1-16,4 6-2 15,3-1 0-15,9 8-3 16,3-13-3-16,21 13-11 16,-11-22-12-16,22 4-5 15,-5-13-1-15,14 0 0 16</inkml:trace>
  <inkml:trace contextRef="#ctx0" brushRef="#br2" timeOffset="73431.2">3251 4840 88 0,'-9'-13'36'0,"9"13"1"15,-20 6 1-15,10 19-30 16,-4 1-2-16,5 9-2 16,-4 7 0-16,4 4-2 15,-1 2 2-15,5 1-3 16,1-8 2-16,4-1-1 15,-1-10 0-15,6-7-2 16,-2-8 0-16,-3-15 1 16,12-6 0-16,-3-13-1 15,1-9-1-15,1-9 2 0,0-9-2 16,5-9 2-16,0-6-2 15,0-2 1-15,4-2-1 16,0 4 1-16,1 6 1 16,4 5-1-16,0 11 0 15,1 7 0-15,1 14 0 16,-2 13 0-16,-1 9-1 15,-1 8 1-15,-1 7 0 16,-2 6-1-16,-3 5 1 16,-2 1 0-16,-4 3 0 15,-5 2 0-15,-8-3 0 16,-2 0 0-16,-8 0 0 15,-4-6 0-15,-7-2 0 16,-1-3 0-16,-5-4 0 0,-2-1 0 16,1-4 1-16,0 1-1 15,0 4 1-15,2 5-1 16,3 9 1-16,-2 13-1 15,1 14 1-15,-3 14-1 16,-3 15 1-16,0 10-2 16,3 7 2-16,-5-2-4 15,6 2 0-15,2-23-8 16,19 4-10-16,-7-36-9 15,21-14-8-15,-7-36-1 16,40-3-2-16</inkml:trace>
  <inkml:trace contextRef="#ctx0" brushRef="#br2" timeOffset="74113.239">3614 4953 86 0,'0'22'40'0,"-6"-7"-1"16,14 5 1-16,-1-8-24 16,13-3-13-16,10-12-1 15,7-4-1-15,7-7 0 16,2-7 0-16,2-4-1 15,-2-5 1-15,-5-2 0 16,-5-2-1-16,-12 1 1 0,-8 3-1 16,-11 1 1-1,-5 5-1-15,-13 6 1 0,-7 8-1 16,-4 8 1-16,-5 10-1 15,-3 13 1-15,-2 5-1 16,2 10 1-16,4 5-1 16,7 3 1-16,8 2 0 15,10-4-1-15,11-8 1 16,12-8-1-16,12-8 0 15,11-11 0-15,9-10 1 16,8-8-1-16,2-7 0 16,-3-4 0-16,-1-5 0 15,-7 5 1-15,-9 1-1 16,-10 6 0-16,-9 8 0 15,-10 9 0-15,-12 9 0 0,-6 11 0 16,-4 5 0-16,-4 6 1 16,0 2-1-16,1 0 1 15,-1-4-1-15,3-6 2 16,1-5-2-16,9-20 2 15,0 0-1-15,0 0-1 16,13-30 1-16,-4-1-1 16,5-8 1-16,1-6-1 15,7-3 0-15,3-5-1 16,-1 3 2-16,3 8-2 15,2 1 0-15,0 11-1 16,4 3-4-16,9 15-7 16,-12-7-7-16,21 26-6 15,-17-16-6-15,18 16-9 0,-9-4-1 16,10 9 2-16</inkml:trace>
  <inkml:trace contextRef="#ctx0" brushRef="#br2" timeOffset="74263.2475">4936 5037 119 0,'-35'23'43'0,"9"2"0"16,-3-17-6-16,11-13-50 16,18 5-11-16,10-21-14 15,17 6-5-15,4-8-2 16,23 3 1-16</inkml:trace>
  <inkml:trace contextRef="#ctx0" brushRef="#br2" timeOffset="74948.2867">5670 4221 96 0,'8'-17'36'15,"-8"17"2"-15,-1 17-2 16,-4 13-31-16,-3 4-1 16,-1 18-2-16,0 10-1 15,1 17 0-15,-6 7 0 16,2 9-1-16,1 3 0 15,1-6-3-15,8-2 0 0,-1-17-6 16,21-3-23-16,-5-26-6 16,13-10 0-16,1-23-1 15</inkml:trace>
  <inkml:trace contextRef="#ctx0" brushRef="#br2" timeOffset="75323.3082">6684 4324 80 0,'5'-22'38'0,"-16"-10"-1"16,3 7 1-16,-12-12-31 16,3 10 0-16,-8 2 0 15,-2 9-2-15,-12 9 0 16,0 17-1-16,-10 16-2 15,-1 17 0-15,-6 20 0 16,0 15-2-16,-1 13 0 16,4 11 0-16,4 0-1 15,10 4 0-15,15-8 1 16,5-9-3-16,19-8-1 15,5-21-4-15,24-1-10 16,-12-32-16-16,23-4-3 0,-13-20-2 16,12-8-1-16</inkml:trace>
  <inkml:trace contextRef="#ctx0" brushRef="#br2" timeOffset="75499.3183">6099 4841 111 0,'-25'-12'40'0,"25"12"2"16,0 0-3-16,24-11-37 15,16-2-3-15,13-9-5 16,30 8-17-16,-6-16-16 16,21 6-1-16,-2-9 0 15,10 9-2-15</inkml:trace>
  <inkml:trace contextRef="#ctx0" brushRef="#br2" timeOffset="75952.3441">7952 4267 76 0,'23'-25'37'15,"-8"-3"0"-15,5 14 2 16,-13-1-24-16,-7 15-10 16,13 1-1-16,-10 20 0 15,-7 11-1-15,-3 18-1 16,-4 12-1-16,-2 12 0 15,-3 9-1-15,1 8 0 16,0-2-1-16,0-8-2 16,9-2 0-16,-2-17-2 0,15-3-11 15,-10-24-20-15,19-8-1 16,-16-27-1-16,22 2 0 15</inkml:trace>
  <inkml:trace contextRef="#ctx0" brushRef="#br2" timeOffset="76157.3559">7790 4686 108 0,'-16'7'40'0,"-3"-3"0"16,20 11-1-16,-1-15-36 15,34 6 0-15,6-10-3 16,14-9-1-16,12-4-1 15,8-13-3-15,15 0-2 0,-5-18-12 16,19 11-19-16,-19-12-1 16,4 7 2-16,-16-9-2 15</inkml:trace>
  <inkml:trace contextRef="#ctx0" brushRef="#br2" timeOffset="76568.3794">8710 3978 97 0,'-20'17'40'16,"-12"2"0"-16,8 23 0 15,-13 8-26-15,8 9-11 16,-3 10 0-16,3 14-1 16,0 4-1-16,0 6 0 15,2 2 0-15,3-4-1 0,8-7 0 16,4-9-1-16,5-13 1 15,10-13 0-15,7-18 0 16,9-18 0-16,10-17 0 16,8-13 0-16,3-17 0 15,5-8 0-15,-1-7 1 16,-2 0-1-16,-4-1 1 15,-4 7-1-15,-9 11 0 16,-5 11 0-16,-7 19 1 16,-5 15-1-16,-6 13 0 15,-2 14-1-15,0 7 1 16,0 5-1-16,4 3 0 15,3-1-3-15,3-5 1 16,6-15-5-16,14 1-10 16,-6-29-7-16,20 3-11 0,-7-23-1 15,11-1-3-15,-7-18 2 16</inkml:trace>
  <inkml:trace contextRef="#ctx0" brushRef="#br2" timeOffset="76929.4001">9114 4733 96 0,'-7'23'38'15,"-3"-8"2"-15,17 12-2 16,1-11-32-16,16 3-2 16,8-8 0-16,14-1-2 15,0-8 0-15,4-7 0 16,-2-4 0-16,-1-5-1 15,-6-5 0-15,-9-6 0 0,-13-1 0 16,-8-5-1-16,-11-2 0 16,-7 1 1-16,-10 0-1 15,-7 8 0-15,-6 5 0 16,-10 13 0-16,-2 12 1 15,-3 16 0-15,0 15-1 16,-1 13 1-16,7 8 0 16,5 4 0-16,19-1-1 15,12-8 0-15,19-6-2 16,14-17-1-16,22-8-4 15,13-27-12-15,30 5-7 16,-3-29-11-16,29 2-5 16,3-21 0-16,19-1 1 15</inkml:trace>
  <inkml:trace contextRef="#ctx0" brushRef="#br2" timeOffset="80566.6081">10673 4594 76 0,'12'-7'36'0,"-12"7"-1"16,0 0 0-16,0 0-30 15,0 0-2-15,0 0 0 16,0 0 0-16,-8 15 0 15,8 3 0-15,-1 6-1 16,-3 11 1-16,-1 7-1 16,0 8 0-16,-3 6 0 15,-4 1-1-15,2-1 1 16,-2-5-2-16,3-9 2 15,2-8-2-15,1-11 2 16,6-11 0-16,0-12-1 16,12-22 0-16,-2-10-2 15,5-4 3-15,0-13-2 16,1-9 1-16,3-6-1 0,-1-2-1 15,4-1 2-15,2 2-1 16,0 5 0-16,5 4 0 16,1 9 0-16,6 7 0 15,3 10 0-15,6 9-1 16,3 7 1-16,1 8 0 15,-2 7 0-15,-2 6 0 16,-5 6-1-16,-8 8 0 16,-8 6 0-16,-14 5 0 15,-9 5 0-15,-13 3 0 16,-11 4 0-16,-12 0 0 15,-6-2 0-15,-7-1 0 16,-3-7 1-16,-2-4 0 16,1-5 0-16,4-5 0 0,3-4 0 15,2-1 0-15,6 5 0 16,2 4 1-16,3 12 0 15,-1 9 0-15,2 14 0 16,0 9-1-16,2 9 2 16,2-1-3-16,4 5 0 15,3-13-4-15,16 4-19 16,-5-22-13-16,13-6-1 15,0-22-1-15,11-7 1 16</inkml:trace>
  <inkml:trace contextRef="#ctx0" brushRef="#br2" timeOffset="81092.6382">11741 4584 87 0,'-24'-14'38'0,"2"12"0"16,-15-5 2-16,3 12-31 16,-12 6-4-16,-2 12-1 15,-1 6-1-15,-1 10-1 16,1 5 0-16,7 2 0 0,10 0-1 15,10-1 0-15,14-8-1 16,16-7 1-16,15-13 0 16,17-10-1-16,12-15 1 15,8-10-1-15,5-10 1 16,0-9-1-16,-4-2 1 15,-1-5-1-15,-12 4 1 16,-12 4-1-16,-10 6 1 16,-11 7-1-16,-6 11 0 15,-9 12 0-15,0 0 0 16,-24 23-1-16,7 4 0 15,1 5 0-15,1 7-1 16,2-3-2-16,12 4-2 0,2-11-3 16,24 8-15-16,-4-24-15 15,20 3 1-15,-2-18-2 16,13 1 3-16</inkml:trace>
  <inkml:trace contextRef="#ctx0" brushRef="#br2" timeOffset="81664.6709">12244 4703 91 0,'-10'-20'37'0,"10"20"1"15,-28-8 0-15,14 16-32 16,-7 12-1-16,3 10-2 16,-3 4 0-16,3 9-1 15,1 4 0-15,5 3 0 16,0-3-1-16,1-4 0 0,7-5 1 15,-1-10-2-15,5-6 1 16,2-11-1-16,-2-11 0 16,16-11-1-16,-2-12 1 15,1-7 0-15,4-11-1 16,1-8 1-16,3-8-2 15,2-7 3-15,3-3-1 16,-1-1 0-16,2 5 0 16,-2 6 0-16,2 8 1 15,-4 9-1-15,3 13 0 16,-5 12 0-16,0 14 1 15,-6 12-1-15,-1 10 0 16,-2 7 0-16,0 8 0 16,-4 6 0-16,-5 4-1 0,-1 3 1 15,-5-2 0-15,-4-1 0 16,-5-2-1-16,-5-4 1 15,-5-5 0-15,-4-6 0 16,-4-7 0-16,-2-4 0 16,-2-5 0-16,-1-4 0 15,0-2 0-15,0 2 0 16,3 4 1-16,-2 6-1 15,2 11 1-15,-1 12-1 16,-2 12 2-16,-1 8-2 16,2 10 0-16,0-1-2 15,3 1 0-15,5-9-3 16,12 4-10-16,1-30-18 15,21-9-6-15,3-24 0 16,21-9-2-16</inkml:trace>
  <inkml:trace contextRef="#ctx0" brushRef="#br2" timeOffset="82330.709">12646 4690 102 0,'-2'26'39'0,"-4"-8"1"16,14 4-1-16,4-10-36 16,13-4 0-16,10-11 0 0,9-5-1 15,3-9-1 1,9-7 0-16,-3-6-1 0,-2-4 1 15,-3-4-1-15,-11-1 0 16,-11 3 0-16,-9 0 0 16,-15 8 0-16,-11 5 1 15,-15 14 0-15,-7 10-1 16,-9 11 1-16,-4 9 1 15,-2 12-1-15,1 9 0 16,5 6 0-16,10 3 0 16,11-4 0-16,14-2-1 15,15-7 0-15,13-7 1 16,13-10-1-16,11-10 0 15,10-12 0-15,6-4 0 16,-1-8 0-16,0-6 1 16,-5 0-1-16,-7 0 0 0,-8 2 0 15,-11 7 0-15,-9 9 0 16,-10 6 1-16,-10 11-2 15,-8 7 1-15,-3 7-1 16,-4 3 1-16,1 1 0 16,0-3 0-16,2-3-1 15,2-7 1-15,8-21 1 16,0 0 0-16,17-10 0 15,-1-18 0-15,3-10 0 16,4-9 0-16,-2-8 0 16,5 0 0-16,-3 0 0 15,-4 3-1-15,-2 7 0 16,1 7 0-16,-1 9-1 0,7 6-1 15,7 7-3-15,2-2-5 16,20 17-6-16,-7-17-11 16,27 15-15-16,-5-9 0 15,23 5-1-15,3-7 1 16</inkml:trace>
  <inkml:trace contextRef="#ctx0" brushRef="#br2" timeOffset="83368.7684">14759 4093 76 0,'5'-20'35'0,"-5"-4"0"15,4 10 1-15,-13-6-28 16,9 20-1-16,1-18-1 16,-1 18-1-16,4 18-1 15,0 11 0-15,-5 8-2 16,2 15 0-16,-2 10 0 15,-2 10-2-15,0 7 1 16,-1 3-1-16,-3-2 0 16,-1-5 0-16,3-9 0 0,-1-11 0 15,4-11 0-15,-1-12 0 16,5-14 0-16,-2-18 1 15,11-2 0-15,-4-18-1 16,6-6 1-16,-1-6-1 16,4-9 1-16,3-4-1 15,5-1 1-15,1-1-2 16,6 9 2-16,2 2-1 15,3 9 0-15,-3 8-1 16,2 12 1-16,-4 8 0 16,-5 9 0-16,-4 9 0 15,-7 7 0-15,-9 6 0 16,-10 0 0-16,-10 6 0 0,-8-1 0 15,-9 2 0-15,-4-4 0 16,-5-2 0-16,-3-5-2 16,0-5-1-16,6-1-3 15,0-25-13-15,26 9-17 16,-1-21-2-16,21 0 0 15,4-14-2-15</inkml:trace>
  <inkml:trace contextRef="#ctx0" brushRef="#br2" timeOffset="83745.7899">15258 4584 78 0,'-2'12'38'0,"11"7"0"15,-9-19 1-15,34 15-20 16,-2-17-16-16,13-4 1 15,4-7-1-15,7-3 0 16,0-4-1-16,-3 2 1 16,-9-6-1-16,-7 1-1 15,-12-3 1-15,-13 2 0 16,-16 2-1-16,-10 1 0 15,-10 5 0-15,-8 2 0 16,-6 6 0-16,-6 12-1 16,-1 7 1-16,1 15-1 15,1 6 1-15,10 8-1 16,7 5 0-16,11 5 0 15,14 4-2-15,12-7-1 16,15 1-1-16,12-14-3 0,21 3-9 16,1-24-10-16,24 6-12 15,-6-21-1-15,13 1 0 16,-5-19 1-16</inkml:trace>
  <inkml:trace contextRef="#ctx0" brushRef="#br2" timeOffset="84000.8045">16367 4430 113 0,'-27'-7'40'16,"13"13"0"-16,-12-7 0 15,-6 10-37-15,5 7 0 16,-2 12 0-16,-5 1-2 0,-1 8 1 15,2 2-1-15,6 4-1 16,6-3 0-16,12-6-1 16,18-7-3-16,11-15-1 15,27 5-13-15,2-28-11 16,26 1-11-16,-2-15 0 15,16 3-1-15,-7-18 2 16</inkml:trace>
  <inkml:trace contextRef="#ctx0" brushRef="#br2" timeOffset="84856.8535">16788 4433 107 0,'-41'3'39'0,"5"17"1"0,-15-4-1 16,14 9-33-16,-7 8-3 15,8 8 0-15,6-2-1 16,10 4 0-16,11-2-1 15,12-4 0-15,15-9-1 16,8-7 0-16,14-12 0 16,5-10 0-16,5-11-1 15,-2-10 0-15,1-10 1 16,-6-6-2-16,-7-5 1 15,-8-4 0-15,-8 0 0 16,-7 0 0-16,-5 5 0 16,-4 6 1-16,-4 6-1 15,-3 8 2-15,1 12-1 16,2 10 0-16,0 0 0 0,-1 10 1 15,4 7-1-15,7-1 1 16,1 3-1-16,10-4 1 16,-1-1-1-16,4-2 1 15,4-5 0-15,1-2 0 16,-1-1-1-16,-5-1 1 15,-3-2-1-15,-5 4 1 16,-3 4-1-16,-8 2 0 16,-6 8 1-16,-4 2-1 15,-4 4 0-15,-3 7 0 16,-4 0 0-16,2-1 0 15,-1-3 0-15,4-5 1 16,4-6-1-16,8-17 0 16,0 0 0-16,17-10 0 0,0-12 1 15,6-8-1-15,5-6 1 16,1-4-1-16,2-3 1 15,-2 3-1-15,-5 8 0 16,-4 8 0-16,-5 5 0 16,-15 19 0-16,14-5 0 15,-15 17-1-15,-6 8 1 16,0 5 0-16,-1 2 0 15,3 2 0-15,4 0 0 16,5-5 1-16,6-3-1 16,9-8 0-16,8-10 1 15,4-6-1-15,7-9 1 16,2-5-1-16,0-8 1 15,1-1-1-15,-7-3 1 16,-2 5-1-16,-6 2 0 0,-9 4 0 16,-5 8 0-16,-12 10 0 15,0 0 0-15,-5 30 0 16,-6-2 0-16,-4 9-1 15,-3 3 0-15,3 6-1 16,-2 3-1-16,4-5-1 16,6 2-3-16,5-20-6 15,17 8-4-15,-15-34-6 16,38 19-9-16,-18-29-7 15,17-3 0-15,-8-17 2 16</inkml:trace>
  <inkml:trace contextRef="#ctx0" brushRef="#br2" timeOffset="85218.8742">17833 4517 98 0,'-9'11'39'16,"4"9"0"-16,-5-4 0 16,13 8-31-16,0-3-3 15,6 0-1-15,6-7-2 16,9-5 1-16,8-10-1 15,8-3 0-15,5-12-1 16,6-3 0-16,-1-11 0 16,-1-3-1-16,-5-4 1 15,-6 2-1-15,-11-1 0 16,-12 6 1-16,-17 9-1 15,-15 12 0-15,-12 11 1 16,-9 14-1-16,-8 12 1 16,-5 10-1-16,1 7 1 15,5 8-1-15,11-2 0 0,11-2 0 16,20-7-3-16,16-11-1 15,23-9-3-15,12-22-7 16,27 6-6-16,-8-35-8 16,31 5-12-16,-9-20 0 15,11 1 0-15,-16-14 2 16</inkml:trace>
  <inkml:trace contextRef="#ctx0" brushRef="#br2" timeOffset="85510.8909">18732 4323 108 0,'-29'4'40'15,"-23"-1"2"-15,6 19-3 16,-7-8-31-16,14 5-6 15,6 7 0-15,8-3-1 16,12 1-1-16,14-1 1 0,15-3 0 16,9-1-1-16,9-4 0 15,2 3 1-15,-1-3-1 16,1 1 0-16,-8 0 0 15,-8 4 1-15,-7 0-1 16,-11 4 1-16,-9 2-1 16,-7 0 0-16,-8 2 1 15,-3 0-2-15,-4-3-2 16,-2-6-2-16,6 4-8 15,-6-23-7-15,26 12-9 16,-11-21-12-16,20-1-2 16,-3-18 0-16,13-5 2 15</inkml:trace>
  <inkml:trace contextRef="#ctx0" brushRef="#br2" timeOffset="86059.9222">19518 4771 103 0,'-11'-11'40'0,"11"11"1"15,19-23-5-15,-6 4-41 16,33 12-24-16,-4-15-11 16,13 8 0-16,-4-10-1 15</inkml:trace>
  <inkml:trace contextRef="#ctx0" brushRef="#br2" timeOffset="86239.9325">20633 4718 94 0,'30'20'40'0,"-15"-9"-2"16,6 1-2-16,2-5-39 16,-12-14-16-16,12 11-18 15,-7-12 0-15,11 4-2 16,-10-7 1-16</inkml:trace>
  <inkml:trace contextRef="#ctx0" brushRef="#br2" timeOffset="86389.9411">21227 4751 93 0,'31'13'40'15,"-14"-12"-1"-15,5 5-1 16,-9-4-37-16,3-17-11 16,15 9-27-16,-4-11-1 15,10 2 0-15,-5-6-2 16</inkml:trace>
  <inkml:trace contextRef="#ctx0" brushRef="#br2" timeOffset="86547.9501">22064 4742 103 0,'38'22'41'16,"-5"-13"-1"-16,6 0-3 16,4 12-53-16,1-28-22 15,16 3 0-15,-1-11-2 0,14 5-1 16</inkml:trace>
  <inkml:trace contextRef="#ctx0" brushRef="#br2" timeOffset="86703.9591">23350 4733 111 0,'24'4'40'16,"-1"4"0"-16,-8-9-7 16,-6-15-62-16,12 12-11 15,-6-11 0-15,11 6-2 16</inkml:trace>
  <inkml:trace contextRef="#ctx0" brushRef="#br2" timeOffset="86839.9668">23917 4656 106 0,'20'5'39'0,"2"-5"-5"16,7-1-32-16,0-16-35 16,11 10-7-16,1-12-2 15</inkml:trace>
  <inkml:trace contextRef="#ctx0" brushRef="#br2" timeOffset="87004.9764">24930 4688 116 0,'0'0'38'16,"0"0"-24"-16,15-13-12 16,-11-10-46-16,34 3 0 15,0-11 1-15</inkml:trace>
  <inkml:trace contextRef="#ctx0" brushRef="#br2" timeOffset="88374.0547">1460 6925 108 0,'0'0'38'15,"14"13"-1"-15,-3-14-4 16,0-11-59-16,21 4-11 15,1-11 0-15,15 2-2 16,4-5 2-16</inkml:trace>
  <inkml:trace contextRef="#ctx0" brushRef="#br2" timeOffset="88530.0636">2320 6990 110 0,'27'22'38'15,"-4"-10"0"-15,5-5-4 16,6-5-40-16,1-15-29 15,17-2-2-15,3-16 0 16,8-1-2-16</inkml:trace>
  <inkml:trace contextRef="#ctx0" brushRef="#br2" timeOffset="88682.0723">3343 6888 112 0,'15'25'34'0,"0"-4"-10"16,1-14-23-16,20-11-40 15,-12-13 1-15,17-4-2 16</inkml:trace>
  <inkml:trace contextRef="#ctx0" brushRef="#br2" timeOffset="88824.0804">4170 6755 112 0,'10'19'36'15,"-10"-19"-18"-15,19 11-17 0,-4-34-38 16,9 10-2-16,4-11-2 15</inkml:trace>
  <inkml:trace contextRef="#ctx0" brushRef="#br2" timeOffset="88982.0894">4928 6709 115 0,'8'23'38'15,"-3"-7"-5"-15,-5-16-31 16,14 1-42-16,3-17 0 15,8 0-1-15</inkml:trace>
  <inkml:trace contextRef="#ctx0" brushRef="#br2" timeOffset="90792.193">5532 6746 108 0,'19'5'39'15,"-5"-4"-1"-15,7 0-4 16,4-2-61-16,-1-11-10 15,16 5-1-15,1-14-2 16,14 4 2-16</inkml:trace>
  <inkml:trace contextRef="#ctx0" brushRef="#br2" timeOffset="90956.2022">6410 6656 96 0,'34'14'36'16,"3"0"2"-16,-13-10-1 15,5-1-34-15,6-6-2 16,1-3-1-16,10 0-5 15,-3-12-30-15,14 3-1 16,-3-8-1-16,11 7 0 16</inkml:trace>
  <inkml:trace contextRef="#ctx0" brushRef="#br2" timeOffset="91128.2121">7547 6658 100 0,'26'9'37'0,"6"3"1"16,-8-11-2-16,7-3-38 15,5 3-21-15,0-11-13 16,9 0-1-16,-2-6-1 16,8 2 1-16</inkml:trace>
  <inkml:trace contextRef="#ctx0" brushRef="#br2" timeOffset="91272.2204">8521 6561 98 0,'47'11'38'0,"-7"-10"-1"16,0 4-2-16,-3-3-41 15,-1-10-29-15,9 0 1 16,-2-5-4-16,6 3 2 16</inkml:trace>
  <inkml:trace contextRef="#ctx0" brushRef="#br2" timeOffset="91422.229">9526 6525 99 0,'47'12'37'0,"-13"-8"1"16,7 0-1-16,-6 0-39 15,-3-10-32-15,16 0-1 16,-1-11-2-16,12 3-1 0</inkml:trace>
  <inkml:trace contextRef="#ctx0" brushRef="#br2" timeOffset="91579.238">10793 6475 107 0,'33'17'38'16,"-10"-6"-2"-16,-3-6-10 15,2 1-61-15,-2-10-2 16,8-1 0-16,-1-8-2 16</inkml:trace>
  <inkml:trace contextRef="#ctx0" brushRef="#br2" timeOffset="91746.2474">11481 6558 108 0,'16'16'38'16,"2"1"0"-16,-3-4-16 15,3-15-57-15,4-6-2 16,2-8-2-16,5-4 0 16</inkml:trace>
  <inkml:trace contextRef="#ctx0" brushRef="#br2" timeOffset="92681.301">13017 5754 65 0,'5'-26'34'0,"-5"-2"0"16,5 8 0-16,-6-4-9 15,2 13-24-15,-1 11 3 16,0 0-1-16,4 10 0 15,-4 20 3-15,-4 10-2 16,1 17 0-16,-4 9-1 16,1 14 0-16,-3 9-1 15,-1 2-1-15,5-1-2 0,-2-8-4 16,8-1-3-16,-2-22-6 15,17-3-22-15,-6-26-1 16,10-7 1-16,-7-18-1 16</inkml:trace>
  <inkml:trace contextRef="#ctx0" brushRef="#br2" timeOffset="92882.3124">12858 6127 110 0,'-13'-10'37'16,"0"1"2"-16,13 9-2 15,20-7-33-15,11-4-3 16,17-7 0-16,12-8-2 16,15-4-4-16,8-10-5 0,13 3-27 15,-3-13-1-15,6 9 0 16,-13-8-3-16</inkml:trace>
  <inkml:trace contextRef="#ctx0" brushRef="#br2" timeOffset="93291.3359">13847 5364 100 0,'-15'-1'38'0,"-8"2"1"16,6 19-2-16,-7 8-34 15,6 12 0-15,-3 14-1 16,4 15 2-16,-3 10-1 15,0 13 0-15,1 7 0 0,-2 3 0 16,1-4-1-16,4-2 0 16,2-17 0-16,4-7-1 15,3-16-1-15,7-18 0 16,10-18 0-16,10-20 1 15,10-19-1-15,6-12 0 16,4-12 1-16,3-6 0 16,0-6 0-16,-1-2-1 15,-8 7 1-15,-3 10-1 16,-11 11 0-16,-4 15 1 15,-16 14-1-15,13 17 0 16,-14 10 0-16,-1 12 0 16,-3 8-2-16,3 3 0 15,3 2-2-15,-1-3-1 0,13-1-3 16,-4-20-13-16,20 4-16 15,-3-17-4-15,12-2 3 16,-3-18-2-16</inkml:trace>
  <inkml:trace contextRef="#ctx0" brushRef="#br2" timeOffset="93683.3583">14224 6126 104 0,'-1'16'38'0,"1"-16"0"15,18 23-1-15,1-16-34 16,20 0 0-16,5-5 0 16,12-2-1-16,-1-8 1 0,4-1-2 15,-7-4 0-15,-1-4 0 16,-10-4 0-16,-10-2 0 15,-13-1 0-15,-10-2 0 16,-11 1 0-16,-6 3-1 16,-9 2 1-16,-10 6 0 15,-6 11 0-15,-4 10 0 16,-7 13 0-16,-4 12 1 15,1 13-1-15,1 7 0 16,9 5 0-16,8 3 0 16,16-3-1-16,16-9-2 15,21-10-1-15,17-15-3 16,20-5-4-16,-1-24-27 15,23-1-3-15,-7-18 0 0,6 0-1 16</inkml:trace>
  <inkml:trace contextRef="#ctx0" brushRef="#br2" timeOffset="94014.3773">14995 6021 113 0,'-11'5'38'0,"-10"2"2"16,7 21-4-16,-3 0-32 15,0 10 0-15,1 2-1 16,2 5 0-16,0-2-2 15,5-4 1-15,3-5-1 16,4-12 0-16,5-7 0 16,8-13 0-16,4-13-1 0,6-7 1 15,2-13-1-15,6-5 1 16,-2-8 0-16,4 0 0 15,-5 0-1-15,1 5 1 16,-4 6-1-16,0 8 2 16,-5 12-2-16,-2 10 0 15,-3 14 0-15,-2 9 0 16,-1 10-2-16,-2 5-2 15,10 10-6-15,-12-12-9 16,22 9-20-16,-10-13-2 16,12-3-1-16,-1-10-1 15</inkml:trace>
  <inkml:trace contextRef="#ctx0" brushRef="#br2" timeOffset="94752.4194">16468 5969 85 0,'25'-29'35'16,"-12"2"1"-16,1 15 0 15,-14 12-29-15,0 0-2 16,-19 16 0-16,8 13 0 15,-8 6-1-15,2 10-1 16,0 5 0-16,5 5-1 16,1-3 0-16,9-2 0 15,4-8 0-15,10-8-1 16,9-12-1-16,10-14 1 15,4-12 0-15,10-11-1 16,2-9 1-16,3-10 0 16,-1-9 0-16,-2-3-1 0,-6 0 1 15,-5 1-1-15,-8 4 1 16,-6 8-1-16,-6 10 0 15,-7 9 0-15,-9 14 0 16,5 14 0-16,-6 8 1 16,-3 11-1-16,0 4 0 15,2 6 0-15,4 1 0 16,2-3 1-16,4-6 0 15,5-9 0-15,4-11 0 16,7-11 0-16,2-16 1 16,2-7-1-16,2-15 1 15,-1-9-1-15,-3-7 0 0,-1-7-1 16,-5 2 0-16,-4-2 2 15,-2 8-6-15,-5 6 3 16,0 13-4-16,-4 4 0 16,8 21-8-16,-12-5-18 15,19 21-7-15,-10-2-2 16,16 13 1-16,-4-4 0 15</inkml:trace>
  <inkml:trace contextRef="#ctx0" brushRef="#br2" timeOffset="95118.4403">17560 6055 111 0,'0'0'38'16,"-15"-1"2"-16,15 1-4 0,18-3-31 15,3-1 0-15,4-3-2 16,8 1 0-16,2-3-1 15,3 1 0-15,-1-2 0 16,-4-2-1-16,-6 1 1 16,-6-5-2-16,-7-1 1 15,-9 0 0-15,-6-1-2 16,-10-1 2-16,-7 5-2 15,-9 4 1-15,-5 9 0 16,-8 9 1-16,-4 12-1 16,1 9 0-16,-1 11 3 15,10 5-3-15,8 4 0 16,13 1 0-16,17-6 0 15,13-7-4-15,21-6-2 0,13-19-6 16,37 3-11-16,4-27-17 16,26-1-1-16,6-17-1 15,22-1 1-15</inkml:trace>
  <inkml:trace contextRef="#ctx0" brushRef="#br2" timeOffset="95509.4627">19382 5316 76 0,'0'0'39'0,"0"0"-2"16,8 43 1-16,-18 2-18 15,1 19-18-15,-1 13 0 16,2 11 1-16,-1 9-1 15,0 4 0-15,2-1 0 16,3-7-3-16,10-5-5 16,-6-21-28-16,20-9-4 0,-3-21 1 15,16-16-2-15</inkml:trace>
  <inkml:trace contextRef="#ctx0" brushRef="#br2" timeOffset="95787.4787">19652 5759 103 0,'-46'14'41'0,"6"16"-1"16,-7-6 0-16,14-1-34 15,0 5-1-15,13-1-1 16,6-5 0-16,13-1-3 15,7-3 1-15,10 0-1 0,11-4 0 16,10-3 0-16,7-3-2 16,8-4 1-16,9-3-2 15,1-5-2-15,7 4-3 16,-10-15-17-16,13 11-14 15,-15-12-1-15,3 5-1 16,-12-6 0-16</inkml:trace>
  <inkml:trace contextRef="#ctx0" brushRef="#br2" timeOffset="96170.5006">20288 5819 97 0,'-23'22'40'0,"-11"-2"2"0,9 9-3 16,-9 0-19-16,10 5-17 15,3-2 2-15,7 0-3 16,4-3 0-16,5 1-1 16,5-9-1-16,6-4 1 15,5-8-1-15,6-10 0 16,3-9 0-16,6-9 1 15,3-7-1-15,1-7 2 16,0-5-5-16,1-4 4 16,1 2-2-16,-4 1 2 15,-6 5-3-15,-4 8 0 16,-2 12 0-16,-4 11 3 15,-12 3 1-15,9 29-3 0,-9 1 2 16,0 8-3-16,5 10 2 16,3-4-2-16,9 3-2 15,3-12-5-15,22 7-13 16,-8-25-15-16,22 0-2 15,-7-24 2-15,12-2-2 16</inkml:trace>
  <inkml:trace contextRef="#ctx0" brushRef="#br2" timeOffset="96975.5465">20968 5790 101 0,'-10'-12'37'0,"-15"2"1"16,7 18 1-16,-16-1-27 15,6 21-6-15,-4 6 1 0,1 10-2 16,2 6 0-16,5-1 0 15,8 2-5-15,12-3 0 16,5-7 0-16,15-7 0 16,9-13 0-16,10-12 0 15,8-12 0-15,3-14 0 16,5-10 0-16,-2-13 0 15,-1-6 0-15,-6-9-2 16,-1 0-2-16,-11 1 0 16,-7 2 0-16,-9 6 1 15,-9 8 0-15,-8 12 1 16,-6 9 2-16,-6 15-1 15,-3 12 2-15,-1 5 2 16,4 7-1-16,5 6 1 16,6-1 0-16,11 0-1 0,9-3 1 15,12-8-1-15,8-5 0 16,8-7-2-16,2-4 2 15,4-7-2-15,-5-3-2 16,-3-4 4-16,-8-1-5 16,-7 0 4-16,-9 3-2 15,-7 0 2-15,-11 12 1 16,0 0-2-16,-18 1 0 15,3 13 0-15,-1 10 0 16,-5 7 0-16,6 4 0 16,1 5 0-16,7 0 0 15,3 0 0-15,9-8 0 16,8-5 0-16,6-11 0 15,8-9 0-15,4-15 0 0,6-10 0 16,2-10 0-16,2-8 0 16,1-6 0-16,-4 2 0 15,-5 0 0-15,-7 6 0 16,-4 9 0-16,-9 11 0 15,-13 14 0-15,4 10 0 16,-10 15 0-16,-4 10 0 16,5 9 0-16,1 3 0 15,8-1 0-15,4 1 0 16,6-9 0-16,3-9 0 15,6-13 0-15,4-12 0 16,-2-11 0-16,2-11 0 16,-4-9 0-16,-2-7 0 0,-2-4 0 15,-7-10 0-15,6 10-14 16,-10-12 2-16,12 19-10 15,-17-19-8-15,17 22-12 16,-5 1 2-16,17 9-1 16,6 7 5-16</inkml:trace>
  <inkml:trace contextRef="#ctx0" brushRef="#br2" timeOffset="97707.5885">22948 5822 105 0,'7'-19'36'0,"3"11"2"15,-13-3-2-15,3 11-29 16,0 0-2-16,-20 4-2 16,5 6 2-16,-3 11-3 15,0 4 2-15,-3 10-2 16,3 4 1-16,0 6-2 0,3 1 2 15,6 1-2-15,5-2-1 16,8-5 1-16,4-7-1 16,6-9 0-16,4-12 0 15,7-12 0-15,5-11 1 16,2-9-1-16,1-10 2 15,-1-8-2-15,-2-5 0 16,3-3 0-16,-4-2 0 16,-2 8 0-16,-5 3 0 15,-5 10 0-15,-3 8-2 16,-4 13 2-16,-10 6 0 15,7 27 0-15,-11 3 2 16,1 9-2-16,1 7 0 16,2 1 0-16,1 3 0 0,3-4 0 15,9-7 0-15,3-9 0 16,8-11 0-16,5-12 0 15,6-14 0-15,4-13 0 16,-1-11 0-16,0-9 0 16,-1-9 0-16,-5-5 0 15,-5-2 0-15,-4 0 0 16,-9 3 0-16,-2 5 0 15,-4 11-3-15,-7 6-3 16,6 18-5-16,-13-5-7 16,18 28-12-16,-12-10-9 15,7 26 1-15,-6-9 0 16,12 8 1-16</inkml:trace>
  <inkml:trace contextRef="#ctx0" brushRef="#br2" timeOffset="98108.6114">23777 5959 125 0,'0'0'41'0,"-13"-1"0"16,13 1-2-16,0 0-34 15,15-12-1-15,-1 1-4 16,8-1 0-16,3-3 0 15,4 0 0-15,1-3 0 16,0 0 0-16,1-3 0 16,-8-1 0-16,-3-3 0 15,-11-4 0-15,-6 1 0 16,-10 4 0-16,-11 4 0 0,-5 14 0 15,-15 9 0-15,-6 14 0 16,-6 17 0-16,-2 13 0 16,1 12 0-16,3 8 0 15,15 2 0-15,14-5 0 16,22-7 0-16,22-11 0 15,27-15 0-15,21-13 0 16,21-13 0-16,6-23-5 16,14-2-8-16,-12-26-6 15,11 13-9-15,-30-24-16 16,-3 2 1-16,-24-14 0 15,-15-6 3-15</inkml:trace>
  <inkml:trace contextRef="#ctx0" brushRef="#br2" timeOffset="99122.6694">1588 7761 95 0,'11'-4'36'16,"-11"4"0"-16,14 14-1 15,-13 5-28-15,4 14-1 16,-8 13-1-16,3 14-2 16,-7 12 1-16,1 12-2 15,-7 5-1-15,3 7 0 16,-4 1-1-16,2-3 0 15,2-10 0-15,-1-9 1 16,6-14-1-16,5-14 1 16,3-19-1-16,-3-28 1 15,24 0 0-15,-4-27 0 0,1-18 0 16,6-8 0-16,-2-10 1 15,5-6-2-15,4-2 1 16,-2 4 0-16,-2 9-1 16,-1 9 0-16,-1 15 1 15,-1 14-1-15,-3 15 0 16,-4 17 0-16,-4 14 0 15,-2 16 0-15,-4 9-1 16,1 5-1-16,3 8-1 16,0-4-3-16,10 2-5 15,-7-22-14-15,23 3-13 16,-3-22 0-16,17-9 0 15,-1-20 1-15</inkml:trace>
  <inkml:trace contextRef="#ctx0" brushRef="#br2" timeOffset="99525.6924">2578 8240 106 0,'-23'-9'38'16,"-15"5"1"-16,0 17-1 16,-16 12-32-16,10 7-1 15,-1 6-1-15,8 9-1 16,4 3 0-16,9 3-1 15,10-4 0-15,10-1-1 16,11-7 0-16,8-7 0 16,10-12-1-16,9-9 0 15,5-13 0-15,3-9 0 16,2-13 1-16,-2-5-1 0,-4-10 0 15,-7-6 1-15,-6-2-1 16,-9 0 0-16,-7 4 1 16,-4 1-1-16,-7 10 1 15,-4 8-1-15,6 22 0 16,-20-4 0-16,9 22-1 15,0 13 0-15,3 12 0 16,2 4-1-16,7 8-1 16,5 0-1-16,10-2-2 15,6-15-2-15,19 1-8 16,-8-32-9-16,22-1-13 15,-5-20 0-15,11-10 0 16,-7-18 2-16</inkml:trace>
  <inkml:trace contextRef="#ctx0" brushRef="#br2" timeOffset="99828.7098">3094 8232 115 0,'0'0'38'16,"-28"-4"2"-16,15 22-4 16,-5 6-32-16,6 12 0 15,2 7-2-15,3 8 0 16,4 4 0-16,6-1-1 15,5-2 1-15,6-7-1 16,2-8 0-16,7-14 0 16,4-13 0-16,3-15 0 15,2-20-1-15,5-9 1 16,-2-14 0-16,0-9-1 15,-2-8 0-15,-2-5-1 0,-4-2-1 16,-2 2-1-16,-2 12-3 16,-8 2-4-16,8 22-7 15,-18-4-12-15,13 29-10 16,-18 9 1-16,20 7-2 15,-12 8 1-15</inkml:trace>
  <inkml:trace contextRef="#ctx0" brushRef="#br2" timeOffset="100197.7309">3624 8353 107 0,'8'19'39'0,"-8"-19"1"15,18 17-1-15,-5-18-34 16,13-6-1-16,9-7-2 0,5-5 0 15,7-8 0-15,0-3-1 16,2-3 0-16,-6-3 0 16,-7-1 0-16,-8 1 0 15,-15 3 0-15,-8 6 0 16,-18 9 0-16,-11 13 0 15,-14 11 0-15,-6 12 1 16,-8 17-1-16,-4 12 1 16,2 12-2-16,5 9 0 15,10-1 0-15,14-5 0 16,16-6 0-16,15-14 0 15,19-10 0-15,15-21-9 0,28-11-2 16,5-29-4 0,27 4-7-16,-8-25-14 0,24 4-5 15,-4-13-2-15,17 5 3 16</inkml:trace>
  <inkml:trace contextRef="#ctx0" brushRef="#br2" timeOffset="100624.7554">5409 7780 78 0,'5'-18'39'0,"-5"18"0"15,6-14 1-15,-2 30-12 16,-13-2-23-16,3 13-1 15,-3 5-2-15,1 15 1 16,-4 8-2-16,2 7-1 16,0 4 1-16,3-2-2 0,4-2 0 15,6-8-2-15,11-5-2 16,1-22-6-16,24 3-20 15,-9-25-8-15,18-4 0 16,-6-18-1-16</inkml:trace>
  <inkml:trace contextRef="#ctx0" brushRef="#br2" timeOffset="100827.7669">5793 8035 112 0,'-6'17'39'0,"-12"4"0"15,6 14-3-15,-3-2-33 16,2 5-2-16,5 3 0 15,1-4-1-15,7-4-1 16,4-4-1-16,6-8-1 0,2-12-3 16,14-1-14-16,-6-23-18 15,10 0 0-15,-8-19 0 16,8 1 0-16</inkml:trace>
  <inkml:trace contextRef="#ctx0" brushRef="#br2" timeOffset="101473.8039">5857 7760 106 0,'-22'-36'36'0,"10"16"1"15,-1 2-3-15,13 18-32 16,0 0-3-16,20 9-4 16,7 11-3-16,-4-7-7 15,17 21-4-15,-10-10 6 16,12 15 4-16,-11-3 5 0,-2 6 3 15,-5 4 3-15,-11-7 4 16,4 12 7-16,-21-18 6 16,11 13-5-16,-16-14-3 15,8 5-4-15,-7-8-2 16,4-6 0-16,-1-5-2 15,2-5 0-15,3-13-2 16,-5 13 1-16,5-13-1 16,2-13-1-16,1 0 1 15,2-7-1-15,0-8 0 16,1-6 1-16,5-4-1 15,0-9 0-15,3 0-1 16,5-5 1-16,0 4 0 16,5 1 0-16,0 11-1 0,2 5 1 15,1 11-1-15,1 13 1 16,0 11 0-16,-5 12 1 15,-3 9-1-15,-2 6 0 16,-3 6 0-16,-3 4 0 16,-6 4 0-16,-5-3-1 15,-5 0 1-15,-4-2-1 16,-8-4 1-16,-3-2-1 15,-6-2 1-15,-3-9 0 16,-2-5 0-16,-2-3 0 16,-1-5 0-16,3 0 0 15,3-2 0-15,2 1 0 16,3 5 0-16,2 9 0 15,2 11 0-15,-3 16 1 0,0 11 0 16,-2 13-1-16,3 7 0 16,-2-1-2-16,8 0-1 15,1-17-6-15,20-4-9 16,-2-36-17-16,23-18-3 15,10-33-2-15,22-18 0 16</inkml:trace>
  <inkml:trace contextRef="#ctx0" brushRef="#br2" timeOffset="101676.8155">6798 7944 102 0,'-9'23'41'0,"-15"8"0"0,-2 21-1 15,-11-7-26-15,7 15-13 16,5 2 0-16,8 2-1 15,10-4-2-15,5-10-2 16,10-2-5-16,0-26-12 16,18 1-18-16,-9-26-1 15,14-7 0-15,-11-20 0 16</inkml:trace>
  <inkml:trace contextRef="#ctx0" brushRef="#br2" timeOffset="101832.8245">6802 7753 102 0,'-14'-50'37'0,"13"25"1"15,-6 7-4-15,7 18-30 16,17 28-6-16,5-10-9 0,23 17-25 16,2-5-1-16,19 9 0 15,-1-10-2-15</inkml:trace>
  <inkml:trace contextRef="#ctx0" brushRef="#br2" timeOffset="102209.8459">7535 7961 118 0,'-47'5'40'15,"-1"10"1"-15,-13-2-1 16,-4 17-36-16,8 3-1 16,5 6-2-16,9 3 0 15,12-2-1-15,18-4 1 16,14-7-1-16,22-13 0 0,14-17 0 15,17-20 0-15,12-13 1 16,6-16 0-16,4-13 0 16,2-14 0-16,-5-12-1 15,-7-6 0-15,-7-1 0 16,-12 8 0-16,-9 12 0 15,-14 14 0-15,-16 18-1 16,-15 29 1-16,-13 28 1 16,-9 27-1-16,-8 22 0 15,-6 16 0-15,5 13-1 16,3 7-1-16,9-5-3 15,19 1-3-15,4-21-6 16,35 0-9-16,-6-31-11 16,28-8-7-16,0-25-1 0,15-9 2 15</inkml:trace>
  <inkml:trace contextRef="#ctx0" brushRef="#br2" timeOffset="102525.8641">8166 7753 105 0,'-23'8'38'0,"-9"2"1"15,8 19 0-15,-10-4-33 16,11 11-2-16,5-3-2 16,9 1-1-16,6-5 0 15,8-4-1-15,7-6 0 16,4-3 0-16,4-6 0 0,-2-1 0 15,1-2 0 1,-4 0-1-16,-3 6 2 0,-7-1-1 16,-6 7 0-16,-3 3 1 15,-10 6-1-15,-5-1 0 16,-5 7 0-16,-2-4-1 15,2-2-1-15,-1-7-5 16,14 3-14-16,-6-20-18 16,17-4 0-16,19-14-1 15,12-1-1-15</inkml:trace>
  <inkml:trace contextRef="#ctx0" brushRef="#br2" timeOffset="102683.8731">8495 8214 110 0,'-42'14'42'15,"6"0"-2"-15,-4-11-6 16,16-15-44-16,14 4-28 16,1-11-3-16,18 2 0 15,-3-13-2-15</inkml:trace>
  <inkml:trace contextRef="#ctx0" brushRef="#br3" timeOffset="510790.2155">19475 3653 67 0,'7'-17'34'15,"-1"-6"-2"-15,4 9 1 16,-8-4-27-16,-2 18 0 16,14-18-1-16,-14 18-1 15,9 16 0-15,-6 16-1 16,-7 11 0-16,1 20-1 15,-5 14-1-15,2 12 0 0,-3 10-1 16,-1 6 0-16,5 2-1 16,-4-8-2-16,8 3-4 15,-8-26-27-15,14-5-1 16,-4-20-1-16,8-13 0 15</inkml:trace>
  <inkml:trace contextRef="#ctx0" brushRef="#br3" timeOffset="511039.2297">19220 4210 97 0,'-29'8'38'0,"6"-8"0"0,23 0-1 16,13 1-34-16,16-10-2 15,18-7 0-15,12-5 0 16,13-3-2-16,3 0-1 16,5 3-3-16,-9-4-2 15,-1 17-3-15,-19-11-7 16,3 20-18-16,-21-2-1 15,-3 12 0-15,-16-5 2 16</inkml:trace>
  <inkml:trace contextRef="#ctx0" brushRef="#br3" timeOffset="511389.2497">19890 4143 70 0,'0'0'34'0,"4"18"0"0,-5-7-1 16,9 13-23-16,-13-1-4 16,5 13-2-16,-4-1 0 15,-1 5-1-15,-3-2 0 16,2 4-1-16,1-10 1 15,0-1-2-15,-1-10 0 16,3-6 1-16,3-15-1 16,0 0-1-16,11-16 1 15,-3-9 0-15,2-8-1 16,0-7 1-16,-1-6 0 15,-1-5 0-15,2 0 0 16,-5 4 0-16,2 5-1 16,-1 9 1-16,0 7 0 15,4 11-1-15,4 11-1 0,3 6 0 16,3 11-1-16,4 2-2 15,6 10-2-15,-3-10-4 16,20 20-12-16,-12-18-15 16,14 6 1-16,-6-10-1 15,9 3 2-15</inkml:trace>
  <inkml:trace contextRef="#ctx0" brushRef="#br3" timeOffset="511796.273">20551 4196 61 0,'7'-27'34'0,"0"6"0"15,-14-7 0-15,7 16-17 16,-19-13-7-16,8 18-2 15,-16 0-1-15,5 17-2 16,-13 5 0-16,3 15 0 0,-7 9-2 16,3 8-1-16,-3 6 0 15,5 7-1-15,7-3 0 16,5-1 0-16,12-2 0 15,8-12-2-15,15-11 1 16,10-10 0-16,12-15 0 16,8-15 0-16,9-11 0 15,1-13 0-15,3-9 0 16,-7-6 1-16,-4-2-1 15,-9 0 1-15,-8 6-1 16,-11 10 1-16,-7 7-1 16,-9 13 1-16,-1 14-1 15,-17 13 0-15,3 11 0 16,-2 9-1-16,0 8 1 15,1 3-1-15,4 4 0 0,5-2-2 16,8-3 0-16,6-12-4 16,13 0-3-16,-6-26-23 15,25 4-4-15,-6-25 0 16,12 2-2-16</inkml:trace>
  <inkml:trace contextRef="#ctx0" brushRef="#br3" timeOffset="512143.2929">20958 4234 95 0,'-22'22'37'0,"10"6"-1"16,-10 0 1-16,12 9-32 16,-8 1-2-16,8 4-1 15,-1-3 1-15,3-4-2 0,6-6 1 16,3-7-1-16,6-11 0 15,3-8 0-15,4-13 0 16,7-9 0-16,-1-9 0 16,4-6 0-16,2-9-1 15,-2-2 2-15,0-2-2 16,1 3 1-16,-6 6 0 15,-4 5 0-15,-2 12-1 16,-2 8 1-16,-11 13-1 16,11 13 0-16,-9 10 0 15,-2 8-2-15,5 8-1 16,0 1-2-16,9 11-5 15,-10-16-21-15,24 13-8 0,-11-19 0 16,18 5 0-16</inkml:trace>
  <inkml:trace contextRef="#ctx0" brushRef="#br3" timeOffset="512525.3147">21650 4135 108 0,'-24'5'39'0,"2"16"0"16,-13-8-2-16,2 13-34 15,-1 0 0-15,5 5-1 0,-2-2 0 16,10 1-1-1,5-3 0-15,13-5-1 0,10-4 0 16,11-4 0-16,10-5 0 16,5 0 1-16,5-2-1 15,1-3 0-15,-2-1 1 16,-7 4-1-16,-8-1 1 15,-12 5-1-15,-11 3 0 16,-15 6 0-16,-12 0 0 16,-8 3-1-16,-2 3-1 15,-5-2 0-15,5 2-3 16,1-15-6-16,24 9-21 16,-3-21-8-16,16 1 1 15,16-18-2-15</inkml:trace>
  <inkml:trace contextRef="#ctx0" brushRef="#br3" timeOffset="512990.3413">22071 3617 98 0,'7'-21'36'15,"-7"21"1"-15,-8 13-1 16,-7 24-31-16,-10 15-1 16,-3 18 0-16,-4 12-2 15,-2 13 1-15,1 8-1 16,5 0 0-16,5 1-2 15,4-10-2-15,12-7-2 0,4-20-4 16,26 3-25-16,-8-26-6 16,18-6 1-16,-3-19-1 15</inkml:trace>
  <inkml:trace contextRef="#ctx0" brushRef="#br3" timeOffset="513418.3658">22302 4172 106 0,'-24'-17'37'0,"13"21"2"16,-13-5-2-16,4 13-34 15,0 4 0-15,4 7 0 0,-2 6 0 16,7 5-1-16,-1 3 0 15,6 3-1-15,4-1 1 16,4-4-2-16,4-5 1 16,6-6-1-16,3-13 0 15,9-9 1-15,4-9 0 16,3-10 0-16,4-11 0 15,2-4 0-15,1-7 0 16,3-1 1-16,-7-1-1 16,-2 4 0-16,-6 5-1 15,-4 9 1-15,-7 8-1 16,-15 15 0-16,0 0 0 15,5 25 0-15,-14 8-1 16,0 5 0-16,-3 7-2 0,4 1-1 16,6 2-1-16,2-9-4 15,19 5-12-15,-5-28-17 16,26 5-1-16,-3-23 0 15,16-2 0-15</inkml:trace>
  <inkml:trace contextRef="#ctx0" brushRef="#br3" timeOffset="513644.3786">23026 4114 114 0,'-23'0'40'16,"-14"3"0"-16,4 19-1 15,-18-2-34-15,9 16-2 0,-2 6-1 16,7 3-1-16,7 3 0 15,8 1 0-15,10-6-2 16,12-1 0-16,14-6-3 16,7-16-4-16,25 9-15 15,-8-27-15-15,19 0-3 16,-6-17 1-16,11-3-1 15</inkml:trace>
  <inkml:trace contextRef="#ctx0" brushRef="#br3" timeOffset="514019.4002">23160 4293 102 0,'-32'21'38'0,"21"5"1"15,-2-13 0-15,22-2-28 16,10-5-9-16,10-6 0 15,10-5 0-15,6-3-1 16,4-9 0-16,2-2 1 16,-2-5-2-16,-6 1 1 15,-11-4 0-15,-10 1-1 16,-10 0 1-16,-12 3 0 15,-14 5-1-15,-9 7 1 16,-11 10 0-16,-8 9-1 16,-8 11 1-16,-1 13 0 15,2 6 0-15,2 7-1 16,10 3 1-16,8 2-2 15,15-6 1-15,18-6-2 0,20-7-3 16,13-23-7-16,32 9-16 16,-8-27-12-16,22 2 0 15,-4-20-1-15,12 1 1 16</inkml:trace>
  <inkml:trace contextRef="#ctx0" brushRef="#br3" timeOffset="514381.4209">23863 4211 115 0,'-28'22'40'0,"-15"0"0"15,8 14 0-15,-5 0-36 16,6 3-2-16,4 0 1 16,7-1-1-16,4-3-1 15,11-6 0-15,8-9-1 0,10-9 1 16,5-10-1-16,6-9 1 15,3-11-1-15,3-5 1 16,1-6 0-16,3-6-1 16,-2-3 1-16,-3 0 1 15,-3 7-2-15,-4 4 0 16,-5 7 0-16,-1 10 0 15,-13 11 0-15,10 8 0 16,-10 11 0-16,-2 9 0 16,2 3-2-16,2 3 1 15,5-3-1-15,6-7-1 16,11-7-2-16,5-18-5 15,23 2-13-15,-9-27-14 0,18 0-2 16,-9-23 0 0,10 0-1-16</inkml:trace>
  <inkml:trace contextRef="#ctx0" brushRef="#br3" timeOffset="514583.4324">24487 3772 114 0,'-15'29'40'0,"-17"10"1"15,0 24-1-15,-8 5-32 16,6 12-5-16,2 3-1 15,8 1-1-15,4 0-1 16,7-9-2-16,8-4-1 16,3-14-2-16,9 1-8 15,-8-31-13-15,14 0-15 16,-13-27 0-16,0 0 0 0,7-17 2 15</inkml:trace>
  <inkml:trace contextRef="#ctx0" brushRef="#br3" timeOffset="514748.4419">24194 4124 126 0,'-6'-25'44'0,"17"23"-2"16,-2-4 1-16,23 9-43 16,9-3 0-16,9-3 0 15,16 7-5-15,0-16-12 16,23 15-20-16,-15-14-7 15,4 8 0-15,-12-9-2 16</inkml:trace>
  <inkml:trace contextRef="#ctx0" brushRef="#br3" timeOffset="528989.2564">2683 5577 72 0,'16'-26'36'0,"-13"4"-2"16,-3 22 1-16,-17-11-30 15,-3 26 0-15,-10 10 1 16,-5 27 1-16,-17 13 0 16,-3 25-1-16,-6 18-1 15,2 20-1-15,2 7 0 16,15 4 0-16,14 1-1 15,13-7-3-15,24-5-4 16,15-30-10-16,33-7-23 16,8-28 0-16,22-13-2 15,2-25-1-15</inkml:trace>
  <inkml:trace contextRef="#ctx0" brushRef="#br3" timeOffset="529373.2783">3412 6207 102 0,'-25'-1'38'15,"-18"2"1"-15,-1 21-1 16,-13 0-34-16,0 13 1 15,0-1-2-15,6 7 0 16,7-2-1-16,11-2-1 16,15-6 0-16,12-3 0 15,20-8-1-15,13-3 0 0,14-4 0 16,10-1 0-16,2-2 0 15,3 4 0-15,-7 1 0 16,-10 6 1-16,-15 3 0 16,-17 6 1-16,-16 4-2 15,-14-1 2-15,-9 2-3 16,-5-7 1-16,-1 0-3 15,0-14-5-15,23 6-16 16,-5-26-12-16,20 6-4 16,12-27 2-16,19 4-2 15</inkml:trace>
  <inkml:trace contextRef="#ctx0" brushRef="#br3" timeOffset="529758.3004">3600 6541 102 0,'0'0'37'0,"5"18"3"15,-5-18-3-15,12 2-32 16,7-10 0-16,13-3-2 16,12-9-1-16,11-3 0 15,7-5 0-15,4-3-1 16,2-2 0-16,-11 4 0 15,-7 1 1-15,-11 4-1 16,-19 5 0-16,-12 4-1 16,-20 3 1-16,-10 6 0 15,-10 5-1-15,-8 8 1 0,-8 9-1 16,0 10 1-16,-4 10 0 15,0 8 0-15,5 7 0 16,7 1 1-16,10 2-1 16,11-4 2-16,14-8-3 15,18-11 0-15,23-11-5 16,14-20-4-16,30 2-9 15,-6-27-10-15,23 2-11 16,-8-15-4-16,9 1 1 16,-14-7 1-16</inkml:trace>
  <inkml:trace contextRef="#ctx0" brushRef="#br3" timeOffset="530111.3206">4370 6459 110 0,'-34'18'40'0,"13"6"0"16,6-18-1-16,25-2-35 15,14-14-1-15,20-5-2 16,17-9 1-16,12-2-1 16,8-9-1-16,3 1 1 15,-4-2-1-15,-13 3 1 16,-12 2-1-16,-18 6 1 15,-21 2-1-15,-20 7 0 16,-21 8 1-16,-14 8-1 16,-13 12 1-16,-11 10 0 15,-3 13 0-15,-1 8 1 16,2 8 0-16,12 6-1 15,10-3 0-15,17-1 1 0,18-8-2 16,21-14 0-16,23-9-7 16,15-21-4-16,31 4-8 15,-1-32-6-15,33 9-13 16,-3-19-4-16,22 0-1 15,4-9 0-15</inkml:trace>
  <inkml:trace contextRef="#ctx0" brushRef="#br3" timeOffset="530509.3433">6183 5775 96 0,'13'-25'36'0,"-13"25"0"16,0 0 1-16,-22 48-35 15,3 5 2-15,-3 20-2 0,0 13 1 16,0 12-1-16,4 8 1 16,5-5-1-16,6-3-2 15,7-12-2-15,13-5-7 16,-4-27-24-16,17-11-5 15,-5-21 2-15,7-12-3 16</inkml:trace>
  <inkml:trace contextRef="#ctx0" brushRef="#br3" timeOffset="530703.3544">5948 6357 115 0,'-18'-4'41'15,"18"4"0"-15,0 0-1 0,33 2-37 16,4-9-1-16,18-1-3 15,12-4-1-15,6-6-3 16,15 8-11-16,-7-19-21 16,12 8-3-16,-13-9 0 15,2 7-2-15</inkml:trace>
  <inkml:trace contextRef="#ctx0" brushRef="#br3" timeOffset="531277.3872">6863 5690 66 0,'4'-30'37'15,"1"14"-2"-15,-6-5 3 16,1 21-25-16,0 0-4 16,0 0-1-16,-8 22-2 15,2 12-1-15,-4 12 1 16,-3 15-2-16,-3 11 0 15,0 11 0-15,-5 7 0 0,-1 2-1 16,2-3 0-16,3-8-1 16,4-9-1-16,6-11-1 15,7-16 0-15,8-15 1 16,10-18-1-16,7-15 0 15,9-14 1-15,4-9-1 16,3-12 1-16,0-8-1 16,1 0 1-16,-6 1-1 15,-6 3 1-15,-6 11-1 16,-9 9 0-16,-4 14 0 15,-11 8 0-15,2 22-1 16,-4 4-1-16,-2 7-1 16,7 5-2-16,1-4-3 0,16 9-8 15,-7-22-17-15,23 5-6 16,-7-19-1-16,18 0-1 15</inkml:trace>
  <inkml:trace contextRef="#ctx0" brushRef="#br3" timeOffset="532312.4465">7500 6100 107 0,'0'0'38'0,"-26"7"3"16,15 23-2-16,-19 8-34 15,8 7 0-15,-2 5-2 16,2 3 0-16,2 1-1 15,6 0-1-15,6-9 0 16,3-7 1-16,9-11-2 16,5-15 1-16,9-12-1 0,1-11 1 15,6-15-1-15,-2-10 0 16,2-12 1-16,-2-7-2 15,-1-7 2-15,-6 1-2 16,-4 3 1-16,-4 6 0 16,-4 8 0-16,0 11 0 15,0 10 0-15,-4 23 0 16,21-8 0-16,-3 18 0 15,9 6 0-15,11 0 0 16,6 2 0-16,7 1 0 16,4-3 0-16,0-3 0 15,-1-1 0-15,-6-6 0 16,-11-2 0-16,-10 0 0 15,-14 0 0-15,-13-4 0 0,-12 8 1 16,-12 2-1-16,-12 2 1 16,-7 8 0-16,-3 5-1 15,-1 4 1-15,3 5 1 16,10 6-2-16,9-4 0 15,14 4 0-15,18-10 0 16,12-2 0-16,17-9 0 16,7-9 0-16,7-10 0 15,3-8 0-15,-2-11 0 16,-1-10 0-16,-8-7 0 15,-10-7-2-15,-5-3 2 16,-12-2-1-16,-3-1 1 16,-7 7-1-16,-5 5 1 0,-5 9 0 15,-5 11 0-15,-2 11 0 16,0 11 0-16,2 10 0 15,5 4 0-15,8 5 0 16,10 2 1-16,5-3-1 16,15-6 1-16,10-5-1 15,7-6 2-15,4-8-2 16,0-5 0-16,0-6 0 15,-4-6 0-15,-5-3 0 16,-9-2 0-16,-7 4 0 16,-7 1 0-16,-9 4 0 15,-13 15 0-15,0 0 0 16,0 0 0-16,-19 22 0 15,0 5 0-15,0 7 0 0,-1 3 0 16,4 2 0-16,6-4 0 16,10-2 0-16,10-9 0 15,9-9 0-15,10-9 0 16,7-9 0-16,8-11 0 15,0-8 0-15,3-8 0 16,-3-5 0-16,-5-4 0 16,-2 1 0-16,-7-1 0 15,-3 6 0-15,-7 6 0 16,-7 11 0-16,-13 16 0 15,0 0 0-15,4 23 0 16,-12 9 0-16,-5 9 0 16,-2 4 0-16,6 11-10 15,-5-11-3-15,15 10-5 0,-8-23-5 16,28 10-10-16,-4-22-6 15,20-4-2-15,4-13 3 16,13-6 5-16</inkml:trace>
  <inkml:trace contextRef="#ctx0" brushRef="#br3" timeOffset="532932.4819">9562 6222 74 0,'-2'-19'38'0,"-18"-8"-1"15,2 17 1-15,-25-10-21 16,10 19-3-16,-19-3-5 16,6 16-1-16,-8 5-2 15,1 11-1-15,4 7-2 16,7 5 0-16,12 2 0 15,10 3-3-15,17-4 0 16,14-6 0-16,19-11 0 16,14-8 0-16,12-11 0 15,7-10 0-15,3-11 0 0,0-6 0 16,-4-10 0-16,-9-5 0 15,-10-4 0-15,-13 0 0 16,-9 1 0-16,-9 6 0 16,-9 5 0-16,-6 13 0 15,3 16 0-15,-21 12 0 16,2 21 0-16,-3 20 0 15,-3 16 0-15,-6 16 0 16,-3 13 0-16,-1 8 0 16,-2 1 0-16,1 0 0 15,-1-9 0-15,-1-8 0 16,-1-16 0-16,0-15 0 15,2-20 0-15,0-17 0 16,0-20 0-16,4-16 0 16,7-19 0-16,4-20-3 0,16-7-9 15,2-22-5-15,25 11-5 16,-6-19-8-16,27 12-10 15,3-5-1-15,15 14 1 16,3 3 3-16</inkml:trace>
  <inkml:trace contextRef="#ctx0" brushRef="#br3" timeOffset="533383.5077">10231 5626 110 0,'-8'-14'41'0,"8"14"0"16,-15 7-2-16,2 20-35 16,-6 10 0-16,-2 13 0 15,-4 14 0-15,-4 12 0 16,-3 8 0-16,0 6-4 15,3-1 0-15,5-7 0 16,1-10 0-16,12-6 0 16,7-14 0-16,7-16 0 15,9-15 0-15,10-17 0 16,6-14 0-16,5-12 0 15,3-12 0-15,1-6 0 16,1-8 0-16,-1-1 0 16,-4 5 0-16,-4 6 0 15,-9 13 0-15,-2 15 0 0,-9 14 0 16,-4 15 0-16,-4 15 0 15,-3 5 0-15,2 11 0 16,-5-2-3-16,11 4-9 16,-7-17-4-16,21 6-5 15,-12-27-6-15,25 1-13 16,-5-17-1-16,16-6 0 15,2-11 2-15</inkml:trace>
  <inkml:trace contextRef="#ctx0" brushRef="#br3" timeOffset="533784.5307">10915 5436 96 0,'-14'-4'40'0,"19"17"1"16,0-2-1-16,20 14-34 15,5 6-1-15,5 13-1 16,2 9 0-16,1 9 0 16,-2 11 0-16,-9 9 0 15,-11 8-1-15,-12 4 1 0,-13 2-4 16,-14-2 0-1,-8-5 0-15,-13-3 0 0,-8-10 0 16,-5-12 0-16,0-11 0 16,1-17 0-16,13-7-12 15,-4-23-4-15,31 1-9 16,-10-30-14-16,33-6-5 15,3-14-2-15,14-11 3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0T22:35:17.87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2727 1014 48 0,'0'0'33'16,"0"0"1"-16,0 0 0 16,0 0-20-16,0 0-6 15,29 49-3-15,-20 20 0 16,-3 21 0-16,-8 23-2 15,-11-16 1-15,3 21-1 16,0-3-3-16,1-11 2 16,4-25-2-16,-1-12 1 15,6-15-2-15,1-11 3 16,5-16-3-16,-6-25 2 0,17-3 0 15,-6-24-1-15,0-16 2 16,0-12-2-16,-2-13 2 16,-3-15-1-16,-4 33 0 15,-1-6-1-15,1-4 1 16,-2-6 1-16,2 0-2 15,1-3 2-15,2 5-3 16,3-3 2-16,-2 0-2 16,3-2 2-16,0 8 0 15,4 2 0-15,-13 59-2 16,34-95 1-16,-34 95-1 15,47-59 2-15,-47 59-1 0,54-12 0 16,-54 12 1 0,0 0 0-16,71 90 1 0,-57 1-1 15,-15 11 1-15,-20 0-3 16,-15-9 2-16,-24-36-5 15,0-13-5-15,18-20-15 16,42-24-14-16,0 0 2 16,0 0-1-16,0 0 1 15</inkml:trace>
  <inkml:trace contextRef="#ctx0" brushRef="#br0" timeOffset="715.0409">3485 1295 86 0,'54'29'36'16,"-25"8"1"-16,-19 9 1 16,-19 8-32-16,-7 6-1 15,-12 3-2-15,3 3 0 16,-2-5 0-16,5-3-1 15,0-8 0-15,5-9-1 16,3-9 1-16,7-10-2 16,3-11 2-16,4-11-1 15,4-18-1-15,2-8 2 16,4-10-2-16,0-8 2 15,2-8-1-15,-1-9 0 16,5-5 0-16,1 1 0 16,-17 65 0-16,19-60 0 0,-19 60 0 15,19-54-1-15,-19 54-1 16,0 0 1-16,48-77-1 15,-8 58-1-15,-2 7 0 16,11 12-1-16,-1 5-2 16,9 4 1-16,3-2 0 15,2-3-1-15,-62-4 2 16,58-3 0-16,-58 3 2 15,53-4 1-15,-53 4 3 16,42-2-1-16,-16 1 1 16,-11 7 1-16,-16 4-1 15,-10 15 1-15,-18 6-2 16,-5 11 1-16,-12 6-2 15,6 6 2-15,7 0-2 16,11-1 0-16,8-6 0 0,14-4 0 16,15-13 0-16,15-9 0 15,15-11 0-15,10-15-1 16,6-10 1-16,5-13 1 15,-2-9-2-15,-6-9 1 16,-11-1-1-16,-12-4-1 16,-18 2 0-16,-12 6-1 15,-15 4 0-15,-16 8-1 16,-8 9 1-16,-7 6-2 15,1 8-1-15,-1-6-3 16,41 14-20-16,0 0-10 16,0 0 0-16,0 0-1 15,0 0 1-15</inkml:trace>
  <inkml:trace contextRef="#ctx0" brushRef="#br0" timeOffset="932.0534">4834 783 117 0,'0'0'41'15,"70"-55"2"-15,-70 55-4 16,0 0-35-16,0 0-2 16,33 49-1-16,-66 52-1 15,-15 39 2-15,-13 22-3 16,2 3-1-16,5-5-1 15,17-11-1-15,21-24-5 16,8-58-24-16,24-14-8 0,-3-25 1 16,13-14-2-16</inkml:trace>
  <inkml:trace contextRef="#ctx0" brushRef="#br0" timeOffset="1118.064">4634 1380 119 0,'-20'-10'40'15,"6"11"1"-15,14-1-1 16,11 8-39-16,24-9-1 16,17-2-2-16,-52 3-6 15,72-9-28-15,-72 9-4 16,92-11 2-16,-45 4-4 0</inkml:trace>
  <inkml:trace contextRef="#ctx0" brushRef="#br0" timeOffset="1484.0849">5238 1574 117 0,'-29'30'40'16,"23"-1"1"-16,3-14-1 15,3-15-38-15,44 3 0 16,6-14 0-16,10-8 0 15,9-6-1-15,4-7 0 16,-4-4 0-16,-6-1-1 16,-9-2 0-16,-54 39 0 0,0 0 0 15,39-50 1-15,-41 39-1 16,-23-4 1-16,-19 15 0 15,-17 16 0-15,-12 12 1 16,-10 11-2-16,3 9 0 16,1 6 0-16,33 3 0 15,19-5 0-15,19-8 0 16,25-12 0-16,23-9-2 15,29-17-2-15,14-11-7 16,31-10-27-16,-4-13-3 16,16-6 1-16,-3-13-2 15</inkml:trace>
  <inkml:trace contextRef="#ctx0" brushRef="#br0" timeOffset="1660.095">6349 1369 129 0,'-1'-12'41'0,"-19"13"0"15,-16 18 0-15,-10 17-38 16,-6 10-3-16,-5 22 0 15,23-5 0-15,11-4 0 16,9-5-4-16,15-5-1 16,5-21-8-16,24-4-26 15,-5-19-3-15,16-12 2 16,-4-17-1-16</inkml:trace>
  <inkml:trace contextRef="#ctx0" brushRef="#br0" timeOffset="1824.1044">6350 1320 119 0,'-14'-63'39'0,"14"63"0"16,-13-62-1-16,13 62-37 16,0 0-4-16,12-68-9 15,-12 68-26-15,0 0-1 16,56-32 1-16,-56 32 0 15</inkml:trace>
  <inkml:trace contextRef="#ctx0" brushRef="#br0" timeOffset="2118.1212">6651 1333 122 0,'15'51'40'0,"-7"20"1"16,-21-4-1-16,-11 1-33 15,0-22-4-15,5-8-1 16,14-9-2-16,6-10 0 16,14-14 0-16,9-12 0 0,11-10 0 15,3-14 0-15,5-12 0 16,5-10 0-16,-48 53 0 15,53-61 0-15,-53 61 0 16,50-64 0-16,-50 64 0 16,45-53 0-16,-45 53 0 15,23-38 0-15,0 19 0 16,-4 18 0-16,-4 15 0 15,-5 15 0-15,1 14-8 16,-3 1-16-16,17 6-16 16,-3-13-2-16,26-10 2 15,2-16-2-15</inkml:trace>
  <inkml:trace contextRef="#ctx0" brushRef="#br0" timeOffset="2472.1414">7879 1311 113 0,'-21'-30'41'0,"-15"24"0"16,-22 10 0-16,-1 14-35 15,-7 10-3-15,8 13 1 16,11-7-2-16,20 1 0 15,33-16 0-15,18-6-2 16,16-6 0-16,11-7 0 16,8-6 0-16,3 0 0 0,0 0 0 15,-2 2 0-15,-11 5 0 16,-15 7 0-16,-10 8 0 15,-20 8 0-15,-19 8 0 16,-14 4 0-16,-14 4 0 16,-6 2 0-16,-4-1 0 15,0-6 0-15,8-3-3 16,2-27-21-16,43-5-15 15,0 0-4-15,24-14 0 16,18-13-1-16</inkml:trace>
  <inkml:trace contextRef="#ctx0" brushRef="#br0" timeOffset="2638.1509">8418 1680 133 0,'-38'34'45'15,"-13"-16"-2"-15,11 3-9 16,8-19-34-16,1-18-20 15,28 2-21-15,-3-7-4 16,17 3 0-16,0-3-2 16</inkml:trace>
  <inkml:trace contextRef="#ctx0" brushRef="#br1" timeOffset="6908.3952">3351 2273 37 0,'-17'3'29'0,"0"-2"2"16,17-1-1-16,0 0-20 16,-10-5-1-16,10 5-1 15,0 0-1-15,17-8-2 0,-17 8 0 16,27-8-1-1,-5 2-2-15,8 5 1 0,7-2-1 16,11 1-1-16,10-3 0 16,13 0 0-16,13-9 0 15,14 0 2-15,13-1-2 16,10-2 1-16,5 1-1 15,12-1 1-15,8 2-1 16,1 6 1-16,3 3-1 16,-4 5 0-16,2 0 0 15,2 5 0-15,3 0 0 16,-1 2-1-16,-4 0 1 15,10-1-1-15,-1 1 1 16,4-2-1-16,2-2 1 0,-2 0-1 16,5-2 1-16,2 0-1 15,2-2 0-15,-8 0 0 16,-4-1 1-16,0 0-2 15,-7-2 1-15,-9 3 0 16,-13-3-1-16,-12 2 1 16,-14-2 0-16,-13 2-1 15,-15-1 1-15,-16 3 0 16,-13-1 0-16,-13 1 0 15,-10 1-1-15,-10-5-4 16,2 6-29-16,-15-1 1 16,0 0-3-16,-20-16-1 15</inkml:trace>
  <inkml:trace contextRef="#ctx0" brushRef="#br2" timeOffset="10867.6216">1633 2912 85 0,'10'8'33'0,"-11"8"1"16,0 20 0-16,-9 6-30 15,5 23 0-15,-5 11-3 16,3 12 0-16,-1 3 0 16,1 1 0-16,4-1-1 15,2-8-4-15,9-2-6 16,-7-28-24-16,12-12 0 15,0-24 0-15,3-16-1 16</inkml:trace>
  <inkml:trace contextRef="#ctx0" brushRef="#br2" timeOffset="11097.6348">1358 3005 80 0,'-41'-2'39'0,"16"10"-2"16,6-4 1-16,20 6-13 15,13-7-22-15,25-3-1 16,21-9-2-16,19-4 1 16,20-5-1-16,7-3-1 15,12 3-3-15,-4-3-3 16,4 17-18-16,-19-7-12 15,-8 21 0-15,-24-1-1 16,-12 16 2-16</inkml:trace>
  <inkml:trace contextRef="#ctx0" brushRef="#br2" timeOffset="11405.6524">2239 3276 92 0,'-33'27'36'16,"11"6"0"-16,-5-6 1 16,17 6-31-16,-5-3-1 15,14 5-2-15,2 0 0 16,9 5-2-16,3-1 1 15,9-3-2-15,5-3 2 16,3-8-2-16,5-6 1 16,2-10 1-16,0-14-2 15,-1-7 2-15,-5-14-1 16,-6-5 0-16,-8-10-1 15,-11-3 1-15,-11-2-1 16,-16 3 0-16,-9 8 0 16,-11 7 0-16,-8 11-1 0,-2 11 0 15,3 14-3-15,1-6-14 16,24 23-16-16,7-11-5 15,28 8 1-15,20-15-3 16</inkml:trace>
  <inkml:trace contextRef="#ctx0" brushRef="#br2" timeOffset="11840.6773">3718 2879 94 0,'8'-19'36'0,"-10"-1"1"16,2 20-3-16,-7 16-30 16,2 7-1-16,-3 10-1 15,1 13-1-15,0 10 1 16,0 17-2-16,-1 8 1 0,4 5 0 15,0-2-1-15,3-2-2 16,6-3-3-16,-4-19-5 16,14-3-25-16,-9-24-1 15,8-9-1-15,-14-24-2 16</inkml:trace>
  <inkml:trace contextRef="#ctx0" brushRef="#br2" timeOffset="12029.6881">3585 3289 98 0,'-28'-16'37'0,"11"14"1"16,-1-1-3-16,18 3-32 16,2 12-1-16,16-6-1 0,15 0-2 15,9-7-3-15,22 6-7 16,0-15-25-16,20 2 0 15,1-11-1-15,4 6-1 16</inkml:trace>
  <inkml:trace contextRef="#ctx0" brushRef="#br2" timeOffset="12389.7087">4135 3259 96 0,'-33'32'37'0,"0"-12"0"16,18 5 0-16,9-6-36 15,16-5 1-15,15-7-1 0,14-7 0 16,10-4 1-16,8-7-1 16,3-5 0-16,1-6 0 15,-6-1 0-15,-9 0 0 16,-11-2 0-16,-13 0 0 15,-17 3 0-15,-15 3-1 16,-13 8 1-16,-14 6 0 16,-9 6-1-16,-3 12 1 15,-6 6-1-15,1 14 0 16,4 7 0-16,13 5 0 15,11 1-1-15,16 0 0 16,20-5-1-16,11-11-3 16,28 1-14-16,5-30-18 15,23 0 1-15,2-22-2 16,15-1 0-16</inkml:trace>
  <inkml:trace contextRef="#ctx0" brushRef="#br2" timeOffset="12696.7263">4919 3115 101 0,'-40'-4'37'15,"3"18"2"-15,-12-2-2 16,10 3-33-16,1 5-2 16,6 5 1-16,13 0-2 15,13-2 0-15,10-5 0 16,15-4 0-16,15-5-1 15,8-2 1-15,6-1-1 16,2-2 1-16,-6-1-1 16,-3 3 1-16,-7 4-1 0,-15 8 1 15,-10 5-1-15,-14 5 0 16,-11 6 0-16,-11 0 0 15,0 3 1-15,-6-3-2 16,3-3-1-16,2-10-4 16,20 1-29-16,8-22-5 15,0 0 3-15,26-29-3 16</inkml:trace>
  <inkml:trace contextRef="#ctx0" brushRef="#br2" timeOffset="12973.7421">5650 2581 107 0,'-24'0'38'16,"6"24"1"-16,-11 0-4 15,4 25-31-15,1 9-1 16,4 15 0-16,-3 12-2 16,7 13 2-16,-3 4-2 15,8-2 0-15,0-2-2 16,9-11-3-16,5-3-8 15,-1-28-24-15,11-5-4 16,-6-32 0-16,13-11 1 16</inkml:trace>
  <inkml:trace contextRef="#ctx0" brushRef="#br2" timeOffset="13148.7521">5362 3127 118 0,'-14'-1'41'15,"-2"-6"0"-15,16 7-2 16,15 6-37-16,18-13-1 15,20-1-4-15,8-17-20 16,28 13-14-16,2-13-3 16,20 6 0-16,2-7-1 15</inkml:trace>
  <inkml:trace contextRef="#ctx0" brushRef="#br2" timeOffset="13764.7873">7592 2748 97 0,'-2'-38'35'0,"-2"8"-1"0,-14-12 0 16,-2 11-30-16,-9 1 0 15,-1 11-1-15,-4 4 0 16,-1 14-1-16,-2 10 0 15,-2 14 0-15,-2 14 0 16,3 18 1-16,2 15-2 16,-1 12 1-16,6 17-2 15,2 11 1-15,7 3-1 16,8 0-1-16,9-3-2 15,9-17-5-15,19 0-26 16,-3-29-4-16,12-13 1 16,-5-28-2-16</inkml:trace>
  <inkml:trace contextRef="#ctx0" brushRef="#br2" timeOffset="14558.8328">6986 3214 111 0,'-13'0'37'15,"13"0"0"-15,0 0-1 16,37-1-34-16,7 1-1 16,13-1 0-16,14-3 0 15,8-1 0-15,7 0 0 16,4-3 0-16,-3 1 0 15,-9-1-1-15,-9 2 1 16,-10-1-1-16,-14 5 0 16,-13-2 1-16,-12 6 0 0,-20-2-1 15,-5 21 1-15,-11-1-1 16,-10 10 1-16,-5 7-1 15,-1 5 1-15,-3 7 0 16,3 2-1-16,6-4 1 16,9 1-1-16,13-6 1 15,10-12-1-15,16-12 0 16,12-12 0-16,9-13 0 15,5-9 1-15,4-13-1 16,1-12 0-16,-7-10 0 16,-6-5 0-16,-12 1-1 15,-13 0 1-15,-12 3 0 16,-14 6-1-16,-11 9 1 15,-7 10 0-15,-7 15 0 0,-3 7 0 16,4 10 1-16,3 7-1 16,7 7 0-16,13 4 1 15,16 0-1-15,15 0 1 16,17-3-1-16,8-2 0 15,11-4 0-15,7-1 1 16,3-3-1-16,-6-1-1 16,-4 2 1-16,-11 1 0 15,-8 7 0-15,-8 3 0 16,-14 6 0-16,-7 5-1 15,-9 5 2-15,-6 1-1 16,-3 0 0-16,-3-3 0 16,1-3 0-16,1-6 0 15,2-9 1-15,5-6-1 16,5-12 1-16,3-11 0 0,3-9 0 15,4-8 1-15,4-11-1 16,-1-3 2-16,1-7-2 16,2-2 2-16,-2 1-3 15,0 4 0-15,-5 7 0 16,4 3 0-16,2 10 0 15,0 3-2-15,7 9-3 16,-1-9-11-16,25 22-22 16,-8-14-2-16,20 10-1 15,-1-10-1-15</inkml:trace>
  <inkml:trace contextRef="#ctx0" brushRef="#br2" timeOffset="15377.8796">9332 3161 83 0,'1'-27'37'16,"4"17"-1"-16,-10-6 1 15,5 16-24-15,0 0-9 16,0 0-1-16,0 18-1 15,0 10 1-15,0 4-1 16,1 11 1-16,-3 6-1 16,4 9 0-16,-3-1 0 15,0 5 0-15,1-5-1 16,1-3 0-16,-1-7 0 15,3-9 0-15,-1-8 0 16,1-8-1-16,2-12 0 16,-5-10 1-16,12-21-1 0,-5-7 0 15,1-9 0-15,-1-12 1 16,4-11-1-16,-2-8 0 15,6-7 0-15,-2 0 0 16,4 4-1-16,1 3 1 16,0 10 0-16,4 6-1 15,1 16 1-15,6 9-1 16,-1 14 1-16,2 10 0 15,2 8 0-15,0 6 0 16,-3 7-1-16,1 5 1 16,-3 4 0-16,-10 5-1 15,-5 3 1-15,-8 3 0 16,-8 1-1-16,-11 1 1 15,-9 3 0-15,-6-4-1 0,-6-1 1 16,-5-2 0-16,-1-3 0 16,-1-4 0-16,4-1 0 15,2 0 0-15,7 0 0 16,1 7 0-16,2 7 0 15,4 8 0-15,1 11 0 16,1 10 0-16,2 7 0 16,1 1-1-16,7 1-2 15,2-9-3-15,17 1-19 16,-4-29-12-16,20-5-1 15,-2-30-2-15,17-13 1 16</inkml:trace>
  <inkml:trace contextRef="#ctx0" brushRef="#br2" timeOffset="16110.9215">10087 3006 107 0,'-1'22'38'15,"-12"0"2"-15,7 20-2 16,-4 0-37-16,0 11 1 16,-3 3-1-16,2 5 0 15,0 0 0-15,0-3 0 16,1-5 0-16,2-10-1 15,2-7 1-15,0-9-1 16,3-13 1-16,3-14 0 0,9-13-1 16,6-13 1-16,2-13-1 15,4-10 0-15,4-10 0 16,2-8 0-16,1-3 0 15,-1 3 0-15,-3 8 0 16,-4 6 0-16,-4 11 0 16,-3 11 0-16,0 10 0 15,1 9 0-15,-1 8 0 16,7 7 0-16,3 2 0 15,6 2 0-15,4 4 0 16,4-2 1-16,0 1-1 16,0 1 0-16,-4-3 0 15,-4 0 0-15,-7-2 0 16,-5-2 1-16,-17-4-1 0,0 0 0 15,-4 16 0-15,-14-5 1 16,-8 4 0-16,-7 7-1 16,-5 5 1-16,0 13-1 15,0 3 1-15,4 6 0 16,5 0 0-16,12 4-1 15,10-5 1-15,16-6 0 16,13-11-1-16,14-10 1 16,12-14-1-16,7-13 1 15,5-13-1-15,3-12 1 16,-5-15-1-16,-9-6 0 15,-11-7 0-15,-11 0-1 16,-20-2 1-16,-13 3-2 16,-9 8 1-16,-10 7-1 0,-4 15 0 15,-4 6-1-15,5 14-2 16,3 2-5-16,23 23-15 15,2-17-12-15,22 15-2 16,5-13-1-16,26 1 2 16</inkml:trace>
  <inkml:trace contextRef="#ctx0" brushRef="#br2" timeOffset="16344.9349">11366 2290 106 0,'-35'34'39'0,"-15"7"1"16,14 24-2-16,-5 6-36 0,5 19 2 16,6 4-2-16,9 6 1 15,4-1-3-15,11-6 0 16,7 2-6-16,1-20-11 15,13 6-20-15,-8-25-3 16,11 2 1-16,-13-26-1 16</inkml:trace>
  <inkml:trace contextRef="#ctx0" brushRef="#br2" timeOffset="16528.9454">11028 3044 115 0,'-19'-14'39'0,"19"14"0"0,0 0-2 15,0 0-35-15,28-3-1 16,7 2-2-16,17 0-2 16,8-9-3-16,26 13-26 15,-11-17-6-15,14 9 0 16,-17-10-2-16</inkml:trace>
  <inkml:trace contextRef="#ctx0" brushRef="#br2" timeOffset="16895.9664">11525 3102 104 0,'-35'25'39'16,"13"11"1"-16,3-15-1 16,24 5-31-16,9-13-5 0,14-5-1 15,9-7 0-15,10-8-1 16,4-4 1-16,5-8-1 15,-2-3 0-15,-10-1-1 16,-7-3 1-16,-11 2 0 16,-15 1-1-16,-9 6 1 15,-16 5-1-15,-11 7 0 16,-13 9 0-16,-4 7 0 15,-5 10 0-15,-1 7-1 16,2 4 1-16,7 7 0 16,11-1 0-16,12 2 0 15,13-5 0-15,16-5-1 16,16-6-1-16,12-10-1 15,15-2-3-15,7-25-10 16,22 12-19-16,-10-27-3 0,12 9-1 16,-9-16 0-16</inkml:trace>
  <inkml:trace contextRef="#ctx0" brushRef="#br2" timeOffset="17069.9764">12324 3082 117 0,'-23'20'39'0,"-17"-4"2"15,8 23-1-15,-10-1-37 16,11 10 0-16,4 1-2 15,8 1 0-15,12-1-3 16,7-5-1-16,17-2-5 16,-2-30-19-16,26 5-12 0,-8-27-1 15,15-3 0-15,-4-26-1 16</inkml:trace>
  <inkml:trace contextRef="#ctx0" brushRef="#br2" timeOffset="17242.9863">12431 2724 110 0,'-27'8'39'0,"16"15"2"16,1-8-5-16,4 9-37 15,22 7-6-15,0-11-23 16,21 14-7-16,-6-11 0 15,11 11-2-15</inkml:trace>
  <inkml:trace contextRef="#ctx0" brushRef="#br2" timeOffset="17530.0027">12640 3133 110 0,'-23'32'39'16,"6"17"1"-16,-17-10 0 15,14 6-34-15,-6-2-1 16,6-1-1-16,6-6-2 16,6-11 1-16,13-14-2 15,12-13 0-15,9-16 0 16,6-9 0-16,6-13 1 15,2-7-2-15,1-5 0 16,1-3 0-16,-4 6 0 16,-7 7 0-16,-6 11 0 15,-8 9 0-15,-17 22 0 16,12-1 0-16,-13 22 0 0,-10 12 0 15,4 11-3-15,-8-8-12 16,22 24-12-16,-17-22-10 16,24 4-5-16,-4-19-2 15,21-5-1-15</inkml:trace>
  <inkml:trace contextRef="#ctx0" brushRef="#br2" timeOffset="18165.039">13566 3373 93 0,'10'-14'38'15,"-12"-5"-1"-15,2 19 2 0,0 0-34 16,-16 6-1-16,-1 15 0 15,-1 8-3-15,-5 7 0 16,0 2-3-16,6 8-5 16,-3-14-27-16,22 1-3 15,7-22-2-15,21-7 1 16</inkml:trace>
  <inkml:trace contextRef="#ctx0" brushRef="#br2" timeOffset="18716.0705">14166 3013 106 0,'-23'-2'39'0,"9"11"0"15,-7-2-2-15,21-7-35 16,-24 33-2-16,17 1 2 15,0 7-2-15,2 9 2 16,-3 2-1-16,8 3 0 16,2-6 0-16,2-3 1 15,6-12-2-15,5-8 1 16,6-15 0-16,6-14 0 15,5-14 0-15,5-11-1 16,1-10 1-16,1-5 0 16,-3-2-1-16,-2 1 1 15,-7 5-1-15,-5 7 0 16,-7 10 0-16,-7 10 0 0,-8 12 0 15,0 12 0-15,-4 11-1 16,-6 9 1-16,4 9 0 16,2 1 0-16,0 4 0 15,8-2 0-15,4-3 1 16,8-11 0-16,3-14 0 15,8-10 0-15,1-16 1 16,1-10-1-16,5-17 1 16,-6-7-1-16,-2-10 1 15,-3-8-1-15,-4 1-1 16,-4 0 0-16,-3 5-1 15,-8 8 0-15,1 9-3 16,-5 10-1-16,5 18-3 16,-9-4-10-16,18 28-16 0,-14-13-6 15,17 24 0-15,-7-13 0 16</inkml:trace>
  <inkml:trace contextRef="#ctx0" brushRef="#br2" timeOffset="19075.0911">15057 3095 112 0,'-27'8'40'0,"11"11"0"15,-3-15-1-15,19-4-35 16,10 13-2-16,15-13 1 15,11-5-2-15,11-6 1 16,10-4-1-16,3-5 0 0,1-3 0 16,-2-3-1-16,-13-1 1 15,-10 0 0-15,-14 1-1 16,-16 4 1-16,-18 2-1 15,-14 12 0-15,-16 6 0 16,-8 10 0-16,-6 11 0 16,0 8 1-16,2 12-1 15,8 3 0-15,12 10 0 16,14-4-1-16,20 1-2 15,18-10-2-15,30 5-16 16,-1-28-15-16,30-2-5 16,2-23-1-16,21-4-1 0</inkml:trace>
  <inkml:trace contextRef="#ctx0" brushRef="#br2" timeOffset="19992.1435">16534 2924 98 0,'0'0'36'0,"-2"-18"2"0,2 18-4 15,0 0-31-15,-15 25 0 16,4 0 0-16,2 9 0 16,-3 9-2-16,-1 12 2 15,-2 5-2-15,2 6 1 16,3-3-1-16,2-2 1 15,4-5-1-15,3-8-1 16,1-10 1-16,4-11 0 16,2-12 0-16,-6-15-1 15,18-6 1-15,-5-17 0 16,1-14 0-16,0-8-1 15,2-10 1-15,0-10-1 16,1-4 0-16,3-4 0 16,3 2 0-16,-1 5 0 15,3 11-1-15,-1 7 1 0,4 14 0 16,1 8 0-16,3 13 0 15,-3 14 0-15,4 10 0 16,-3 7-1-16,1 5 1 16,-3 4-1-16,1 7 1 15,-6 0-1-15,-3 6 1 16,-8-6-1-16,-9 4 1 15,-9 0 0-15,-10-2 0 16,-11 0 0-16,-11-4 0 16,-9-3 0-16,-6-5 0 15,0-2 1-15,-2-5-1 16,3 1 0-16,6 0 0 15,4 3 0-15,10 9 0 16,3 7 0-16,4 10 0 0,6 8 0 16,0 9 0-16,3 4-1 15,7 2-2-15,-2-5-4 16,16 8-16-16,-7-24-14 15,17-5-1-15,0-26-2 16,17-10 1-16</inkml:trace>
  <inkml:trace contextRef="#ctx0" brushRef="#br2" timeOffset="20720.1852">17383 2939 94 0,'2'-15'37'0,"-2"15"0"15,0 0 0-15,0 0-32 16,-16 19-2-16,5 0-1 15,1 6 0-15,0 8 0 16,-4 4-1-16,4 8 1 16,1 1-1-16,7-1 0 15,3-2-1-15,6-5 1 16,7-8-1-16,7-11 1 0,6-11-1 15,6-13 0-15,5-13 1 16,2-9-1-16,2-10 1 16,0-5-1-16,-4-3 1 15,-3-3-1-15,-4 4 1 16,-6 7-1-16,-7 7 1 15,-5 7-1-15,-6 12 1 16,-7 11 0-16,0 0-1 16,-7 32 0-16,-2-4 0 15,-2 11 0-15,4 1-1 16,1 3 0-16,8-4-1 15,7-10-3-15,15-6-7 16,-1-31-17-16,28 0-10 16,-1-28 1-16,19-1-3 15,-3-25 3-15</inkml:trace>
  <inkml:trace contextRef="#ctx0" brushRef="#br2" timeOffset="20923.1968">18435 2360 95 0,'-32'58'40'15,"-16"10"1"-15,7 20 1 16,-12 3-39-16,17 2 0 16,5 3 0-16,10-7-2 15,11-4-3-15,8-13-2 16,18 3-21-16,-6-29-15 15,12 0 1-15,-11-27-1 16,8-4 0-16</inkml:trace>
  <inkml:trace contextRef="#ctx0" brushRef="#br2" timeOffset="21104.2071">18064 2922 113 0,'0'0'40'0,"-14"-22"1"15,14 22-2-15,24-2-37 16,4-3-4-16,15 6-5 15,-1-17-23-15,25 14-10 16,-6-13 1-16,15 5-4 16,-9-9 3-16</inkml:trace>
  <inkml:trace contextRef="#ctx0" brushRef="#br2" timeOffset="21532.2316">19264 2944 96 0,'23'-15'38'0,"-8"-10"1"15,-1 17-1-15,-16-3-34 16,2 11-2-16,0 0-1 15,-20 30 0-15,-1 7-1 16,2 9 0-16,-8 10 0 16,5 2-1-16,3 3-2 15,5-7-4-15,27-1-28 16,0-25-3-16,17-6 1 0,4-30-2 15</inkml:trace>
  <inkml:trace contextRef="#ctx0" brushRef="#br2" timeOffset="22035.2604">19374 2655 93 0,'-23'3'37'0,"16"13"1"16,7-5 0-16,21 2-37 15,11 4-2-15,17-2 0 16,12 1 1-16,6 0 0 16,3 7-1-16,-3-2 1 15,-7 3 0-15,-9 0 1 0,-14 1 1 16,-13 3 0-16,-19 0 0 15,-8 3 1-15,-16-3 1 16,-4 0-1-16,-8 4 1 16,-3 3-1-16,-3 2-1 15,5 2 0-15,3-3 0 16,6-2-1-16,5-6 0 15,11-1 0-15,9-11 0 16,10-10 0-16,10-15 0 16,8-8-1-16,7-11 1 15,2-8 0-15,4-7 0 16,1-4-1-16,-3-3 1 15,-3 0 0-15,-4 6-1 16,-7 7 1-16,-6 6 0 0,-6 8 0 16,-4 12-1-16,-11 11 0 15,7 13-1-15,-11 12-1 16,-5 13-1-16,2 3-4 15,7 25-12-15,-13-22-13 16,17 15-9-16,-3-13 0 16,16 4-1-16</inkml:trace>
  <inkml:trace contextRef="#ctx0" brushRef="#br2" timeOffset="22674.2969">20614 2796 96 0,'0'0'39'0,"-21"-11"-1"16,21 11-5-16,0 0-59 16,0 0-11-16,16-4-2 15,-6 3 0-15</inkml:trace>
  <inkml:trace contextRef="#ctx0" brushRef="#br2" timeOffset="22825.3056">20603 3207 108 0,'-21'28'39'15,"-1"-13"-2"-15,12-4-6 16,10-11-66-16,0 0-4 16,11 0 0-16,-5-14-2 15</inkml:trace>
  <inkml:trace contextRef="#ctx0" brushRef="#br2" timeOffset="24405.3959">1664 4963 56 0,'-5'-25'36'16,"-4"10"0"-16,-9-6-1 15,-2 9-12-15,-9-8-16 0,-2 9-2 16,-7 3-1-16,-1 13 0 16,-8 9-1-16,-1 10-1 15,-2 12 0-15,-1 10-1 16,-2 6 1-16,9 4-1 15,7-2 1-15,16-1-2 16,15-8 2-16,18-7-1 16,17-16 1-16,20-11-1 15,18-16 0-15,13-12 0 16,10-11-1-16,2-6 1 15,-2-7-1-15,-5 1 1 16,-16 2-2-16,-12 4 2 16,-18 7-1-16,-17 7 0 15,-22 20 0-15,-8-10 0 0,-18 20-1 16,-7 7 1-16,-4 11 0 15,-2 6-2-15,4 6 1 16,4 3-3-16,16 4-1 16,8-14-8-16,28 4-23 15,-1-20-2-15,24-3 0 16,2-21-1-16</inkml:trace>
  <inkml:trace contextRef="#ctx0" brushRef="#br2" timeOffset="24777.4172">1504 4488 85 0,'-117'40'36'15,"-7"23"-1"-15,11 27 2 16,-1 17-30-16,21 17-5 15,12 14 1-15,25 8-2 16,25 4 2-16,28-4-2 16,32-12 2-16,34-16-2 15,32-24 0-15,25-30-1 16,30-35-1-16,13-34 2 15,12-34 0-15,-4-27-1 16,-14-25 0-16,-23-14 0 16,-27-10-1-16,-31-6 2 15,-42 1-1-15,-38-1 0 0,-35 4-3 16,-31 5-1-16,-21 17-2 15,-19 6-1-15,1 24-9 16,-9 4-20-16,15 28 0 16,8 12-1-16,22 24 1 15</inkml:trace>
  <inkml:trace contextRef="#ctx0" brushRef="#br2" timeOffset="25779.4745">3512 4610 68 0,'-27'7'34'0,"-20"9"1"16,-8 22-2-16,-15 0-25 15,-1 15-1-15,-8-2 0 16,10 3-2-16,2-10-1 15,17-2 0-15,18-10-3 16,23-9 1-16,20-10-1 16,25-5 0-16,23-7-1 15,16 0 0-15,11 4 0 16,1 3 0-16,-5 3 1 15,-6 7-1-15,-18 9 2 16,-17 7-2-16,-26 8 1 0,-21 6 0 16,-21 2 0-16,-14 6-1 15,-14-1 2-15,-4-4-3 16,0-7 0-16,6-11-3 15,13-7-4-15,4-25-23 16,36-1-6-16,9-23 0 16,29-3-1-16</inkml:trace>
  <inkml:trace contextRef="#ctx0" brushRef="#br2" timeOffset="26180.4975">3936 5070 83 0,'0'0'37'0,"-30"-13"-1"15,8 17 0-15,-4 3-30 16,-3 9-3-16,-2 3 2 16,1 8-2-16,-2 6 2 15,4 6-2-15,2 1 1 16,10 2-2-16,8-3-1 15,10-4 0-15,10-8 0 16,10-7 0-16,13-12-1 16,6-9 0-16,7-11 0 15,4-12 0-15,-5-6 1 16,-1-7-2-16,-8-3-1 15,-7-4 3-15,-11 4-4 16,-14-1 2-16,-6 7-2 0,-14 4 2 16,-5 5-2-16,-6 9 2 15,-1 7-1-15,1 7-2 16,7 6 0-16,4-3-3 15,21 17-10-15,-7-18-18 16,35 11-1-16,-1-11-2 16,12 4 2-16</inkml:trace>
  <inkml:trace contextRef="#ctx0" brushRef="#br2" timeOffset="26719.5283">4404 5040 80 0,'7'13'39'15,"-7"-13"-3"-15,-16 27 3 16,1-11-31-16,2 9-4 15,-2 4 1-15,1 6-3 0,1 1 1 16,2 4-1-16,1-5 1 16,3-2-2-16,3-4 0 15,3-6 0-15,4-12 0 16,-3-11 0-16,19-7 0 15,-2-11-1-15,1-10 1 16,3-5-1-16,1-8-1 16,-1-3 1-16,0 2-1 15,-5 3 1-15,-2 9-1 16,-3 4 2-16,-7 8-2 15,-4 18 2-15,0 0-1 16,0 0 1-16,-4 26 0 16,1-3 0-16,2 2 0 15,3 3-1-15,3-2 1 0,5-5-1 16,6-6 2-16,9-11-2 15,6-7 1-15,10-11 0 16,3-8-2-16,3-3 2 16,0-7-1-16,-1 2 1 15,-7 2-2-15,-6 2 1 16,-10 8 0-16,-6 7 0 15,-17 11 0-15,9 13 1 16,-15 9 1-16,-5 9-3 16,0 6 2-16,-3 7-1 15,3 3-1-15,6-1-1 16,6 0-1-16,6-12-6 15,17 4-10-15,-7-30-9 16,23 5-11-16,-3-20 0 0,9-4-2 16,-6-15 2-16</inkml:trace>
  <inkml:trace contextRef="#ctx0" brushRef="#br2" timeOffset="27065.5481">5165 5166 96 0,'-8'23'39'15,"8"5"0"-15,5-13-1 16,7 1-34-16,11-11-1 16,10-7-1-16,5-7 0 15,3-6 0-15,0-11-2 16,1-3 2-16,-8-7-2 0,-5 2 1 15,-12-3-1-15,-9 2 2 16,-13 5-2-16,-11 8 1 16,-13 13 0-16,-8 10 0 15,-8 14 0-15,-2 14 0 16,-1 9 0-16,6 12 0 15,5 6 0-15,14 2-1 16,15-2 0-16,15-5-4 16,21-3-3-16,1-23-14 15,45 5-11-15,-6-27-9 16,27-4 0-16,2-23-2 15</inkml:trace>
  <inkml:trace contextRef="#ctx0" brushRef="#br2" timeOffset="28032.6034">7208 4555 72 0,'-3'-19'36'16,"2"9"-1"-16,-10-7 1 0,11 17-31 15,-24-16 0-15,4 17 0 16,-12 5-1-16,-6 13-1 15,-14 8 0-15,-6 12-1 16,-10 8 0-16,-2 12 0 16,0 2 0-16,8 1 0 15,10-4-1-15,17-3 1 16,17-8-2-16,23-8 1 15,24-14-1-15,23-6 0 16,22-8 0-16,16-3 0 16,5-2 1-16,2-4-2 15,-4 5 3-15,-14 2-2 16,-15 9 1-16,-27 6-2 15,-25 10 2-15,-31 8-2 0,-22 2 2 16,-20 4-2-16,-12 2 1 16,-9-6-1-16,6-3-1 15,4-15-1-15,20-8-2 16,13-20-3-16,39 2-6 15,21-36-17-15,37 5-5 16,12-18-2-16,25 2 2 16</inkml:trace>
  <inkml:trace contextRef="#ctx0" brushRef="#br2" timeOffset="28371.6228">7657 5036 88 0,'-20'8'36'0,"-17"-1"1"15,1 11 0-15,-9 1-29 0,7 7-4 16,4 5 0-16,9 5-2 15,5 4 1-15,11 3-2 16,11 1 2-16,7-3-2 16,11-5 0-16,9-7 0 15,4-11 0-15,8-13 0 16,3-12-1-16,-1-12 1 15,-5-10-1-15,-2-10 1 16,-11-4-1-16,-6-4-1 16,-13 2 0-16,-10 3 0 15,-12 6-2-15,-9 10 2 16,-7 11-2-16,-2 7 0 15,3 10-1-15,5 5-2 0,13 13-1 16,3-11-15-16,28 15-13 16,4-11-2-16,27 4 0 15,9-10 1-15</inkml:trace>
  <inkml:trace contextRef="#ctx0" brushRef="#br2" timeOffset="28805.6476">8259 5085 102 0,'-50'-3'39'16,"7"13"0"-16,-13-2 0 16,-1 13-36-16,9 4 1 15,9 10-3-15,7 5 2 0,10 3-2 16,11 1 1-16,12-4-1 15,14-7-1-15,13-8 1 16,10-15 0-16,9-15-1 16,5-17 1-16,7-19 0 15,2-11-1-15,1-14 1 16,-4-11-1-16,-6-8 1 15,-6-3-1-15,-6 1 1 16,-9 5-1-16,-7 12 1 16,-9 10 0-16,-10 15 0 15,-10 20-1-15,-8 24 1 16,-6 26-1-16,-7 23 0 15,-3 19 0-15,-3 14-1 16,2 14 1-16,2 4-2 16,11 1 0-16,6-8-2 0,18-10-1 15,5-18-5-15,21-4-8 16,-6-36-7-16,24 3-8 15,-13-33-6-15,11-5 0 16,-9-22 2-16</inkml:trace>
  <inkml:trace contextRef="#ctx0" brushRef="#br2" timeOffset="28994.6584">8773 5051 77 0,'-4'-18'38'16,"4"18"-1"-16,-21 21 2 16,7 21-20-16,-10 4-13 15,6 12-4-15,-1 5 2 16,4 5-3-16,4-5 0 15,8-4-2-15,6-9-4 0,5-24-6 16,19-3-18-16,-10-30-10 16,16-6 1-16,-4-24-2 15,5-8 2-15</inkml:trace>
  <inkml:trace contextRef="#ctx0" brushRef="#br2" timeOffset="29120.6656">8896 4719 95 0,'-18'-16'33'0,"3"18"-2"15,5 14-26-15,-4 0-40 16,18 12 0-16,-1-4-2 16</inkml:trace>
  <inkml:trace contextRef="#ctx0" brushRef="#br2" timeOffset="29519.6885">9053 5105 100 0,'-12'22'40'16,"0"15"0"-16,-4-8 0 15,7 4-34-15,-5 4-2 16,8 4-1-16,4-5-1 16,7-1-1-16,6-10 0 15,12-10 0-15,6-11 0 16,13-14-1-16,5-10 1 15,7-14 0-15,1-7-2 0,-1-8 2 16,-2 0-2 0,-8-2 2-16,-8 5-2 0,-11 8 1 15,-11 9-1-15,-12 14 1 16,-2 15-1-16,-10 8 1 15,-9 16 0-15,1 13-1 16,-4 9 2-16,1 3-3 16,4 5 2-16,6-2-3 15,11-5 1-15,4-12-3 16,17-2-6-16,-3-27-10 15,31 5-7-15,-12-26-8 16,15-1-2-16,-6-16-1 16,8-1 1-16</inkml:trace>
  <inkml:trace contextRef="#ctx0" brushRef="#br2" timeOffset="29992.7155">9801 5142 92 0,'-24'14'39'16,"0"17"-2"-16,-8-2 3 15,8 6-30-15,-2 5-6 16,8 0-2-16,4-1 0 15,6-7 0-15,8-6-1 16,8-11 0-16,6-12-1 16,7-11 0-16,2-14 1 15,3-9-1-15,1-9 1 16,3-7-1-16,-3-5-1 15,-1-1 3-15,0 2-3 16,-8 7 1-16,0 7-1 16,-8 11 1-16,-1 12-1 0,-9 14 2 15,3 11 0-15,-4 10-2 16,-1 9 3-16,2 2-2 15,2 3 2-15,6-3-1 16,3-8 1-16,9-7-2 16,4-13 1-16,5-10 0 15,8-14-2-15,2-5 4 16,0-7-4-16,-1-5 2 15,-2 2-2-15,-5 2 1 16,-6 7-1-16,-8 10 1 16,-17 16 1-16,8 12-3 15,-17 16 3-15,-4 12-2 16,-3 12 0-16,-6 0-9 15,15 20-7-15,-16-23-8 0,23 10-6 16,-8-23-9-16,16-4-3 16,1-22 1-16</inkml:trace>
  <inkml:trace contextRef="#ctx0" brushRef="#br2" timeOffset="30605.7506">11406 4535 80 0,'-2'-27'38'16,"4"13"-1"-16,-6-6 0 16,4 20-31-16,-1-12-2 15,2 24 0-15,-6 11-1 16,1 22 0-16,-10 14-1 15,2 17-1-15,-8 11 2 16,1 11-2-16,-4 2 1 16,-2 1-3-16,9-6 2 15,1-13-4-15,10-9 0 0,3-22-6 16,22 1-17-16,-6-29-12 15,13-6 0-15,-5-20 0 16,10-3 1-16</inkml:trace>
  <inkml:trace contextRef="#ctx0" brushRef="#br2" timeOffset="30788.7611">11327 5097 99 0,'-19'-14'39'16,"-1"-4"-1"-16,20 18-1 15,-10-15-33-15,23 8-4 16,13-1 0-16,11-4-1 15,17 2-3-15,5-12-2 16,18 13-15-16,-5-20-17 16,10 6 1-16,-7-13-2 0,2 4 2 15</inkml:trace>
  <inkml:trace contextRef="#ctx0" brushRef="#br2" timeOffset="30992.7727">12063 4343 96 0,'-29'50'38'0,"-9"8"-1"16,3 22 0-16,-2 6-35 16,4 11 0-16,3 1 1 15,10 1-2-15,9-1-1 16,8-14-4-16,15 2-5 15,1-26-28-15,28-6 2 0,-3-24-3 16,18-6-1-16</inkml:trace>
  <inkml:trace contextRef="#ctx0" brushRef="#br2" timeOffset="31518.8028">12270 4926 86 0,'-19'13'38'16,"-8"2"-2"-16,8 20 2 15,2-3-33-15,5 8-1 16,1-1 1-16,14 2-2 16,2-8 1-16,14-5-2 15,3-13 2-15,8-11-3 0,4-14-2 16,4-10 3-16,1-10-3 15,-2-8 2-15,-3-7-2 16,-4-6 1-16,-1 1-2 16,-7 2 2-16,-3 7 0 15,-8 7-1-15,-4 14 0 16,-7 20 0-16,-2 13 0 15,-8 25 1-15,-6 21 1 16,-6 17-2-16,-3 21 2 16,-7 14-1-16,-3 13 1 15,-1 1 0-15,-3-3 2 16,4-7-2-16,-1-13 0 15,4-14 1-15,8-21 0 0,1-17 0 16,8-26 1-16,2-18-2 16,7-24-2-16,10-15 3 15,2-21-3-15,10-17 0 16,2-14 0-16,10-13-1 15,5-6 0-15,4 3 0 16,3 6-1-16,-5 6-1 16,3 18-2-16,-9 4-3 15,13 32-14-15,-17 0-10 16,11 24-4-16,-6-1-2 15,14 9 3-15</inkml:trace>
  <inkml:trace contextRef="#ctx0" brushRef="#br2" timeOffset="31990.8298">13126 4925 94 0,'-46'-13'39'16,"7"17"1"-16,-14-3-1 15,9 14-33-15,-5 9-3 16,5 11 0-16,5 6 1 16,9 7-2-16,9-2 0 15,7 3-1-15,11-5 2 16,12-7-3-16,8-12 2 15,7-10-2-15,10-15 0 16,8-10 0-16,0-13-1 16,6-14 2-16,1-9-2 0,-3-8 1 15,0-10-1-15,-4 0 1 16,-5-4-2-16,-8 2 2 15,-5 9 1-15,-9 9-3 16,-7 13 3-16,-6 17-2 16,-2 18 1-16,-26 24 0 15,4 17 0-15,-6 14 0 16,3 5 1-16,-2 9-1 15,8 4 0-15,5-5-2 16,11-7 0-16,10-12-3 16,14-5-3-16,-1-28-11 15,25 9-8-15,-11-35-7 16,17 3-4-16,-12-19 0 15,11-2 1-15</inkml:trace>
  <inkml:trace contextRef="#ctx0" brushRef="#br2" timeOffset="32630.8664">13526 5024 89 0,'0'0'36'16,"0"0"0"-16,-27 22 3 15,12 15-31-15,-4-2-2 16,2 10-3-16,-1 2 0 16,4 3-1-16,2-7 2 15,2-1-3-15,6-9 1 16,4-9-1-16,1-9 0 15,-1-15 0-15,20-17 0 16,-2-7 0-16,4-14-1 16,2-7 1-16,3-7-2 15,1-6 1-15,-3 1-1 16,-1 1 1-16,-6 8-1 0,-3 8 1 15,-1 6-1-15,-5 11 1 16,1 9 0-16,-10 14 0 16,23-1 0-16,-8 10 0 15,4 4 0-15,5 1 0 16,3 1-1-16,5-1 1 15,2-5 0-15,1-2 0 16,2-4 0-16,-1-4 0 16,-6-3 1-16,0-2-1 15,-4-2 0-15,-8 0 0 16,-6 2 1-16,-12 6-1 15,0 0 0-15,0 0 1 16,-16 22-1-16,-3 4 0 0,-3 7 2 16,1 8-2-16,3 4 1 15,-1 5 0-15,10-1 0 16,8-7 0-16,9-7 0 15,11-7 0-15,8-15 0 16,7-14-1-16,7-14 0 16,3-12 1-16,0-10-2 15,-4-4 2-15,-4-10-2 16,-9-2 0-16,-9 0 0 15,-6 2 0-15,-12 6 0 16,-7 9 0-16,-7 9-1 16,-3 5-1-16,1 16-1 15,0 3-5-15,16 21-8 16,-10-13-5-16,28 22-6 15,-8-15-5-15,26 8-6 0,-2-11 0 16,17 0 4-16</inkml:trace>
  <inkml:trace contextRef="#ctx0" brushRef="#br2" timeOffset="32825.8776">14768 4934 93 0,'-19'18'38'0,"-5"17"1"15,-13-1 0-15,6 13-32 16,-10 2-3-16,4 4-2 15,0-2-1-15,6-3-3 16,9-3-2-16,-2-18-13 16,21 5-16-16,3-32-5 0,-1 11 0 15,5-29-1-15</inkml:trace>
  <inkml:trace contextRef="#ctx0" brushRef="#br2" timeOffset="33013.8883">14506 5047 110 0,'-10'-33'40'15,"9"19"2"-15,-8 0-3 16,9 14-34-16,6 16-2 15,10 4-2-15,8 4 0 16,6 3-3-16,12 0 1 16,5-2-3-16,11-2 0 15,2-15-8-15,17 9-9 16,-16-27-6-16,17 5-13 15,-13-16 2-15,3-1-2 0,-11-12 3 16</inkml:trace>
  <inkml:trace contextRef="#ctx0" brushRef="#br2" timeOffset="33185.8982">15313 4878 96 0,'-19'8'38'15,"-14"5"1"-15,4 19-1 16,-7 2-32-16,4 11-2 16,0 0-1-16,9 5-2 15,8-5 1-15,7-6-3 16,10-8-1-16,7-17-4 15,19 3-13-15,-12-33-13 16,19 2-6-16,-8-20 2 16,6-5-4-16</inkml:trace>
  <inkml:trace contextRef="#ctx0" brushRef="#br2" timeOffset="33305.905">15316 4750 109 0,'-2'-58'39'0,"-16"-4"2"16,8 18-2-16,-7 7-34 16,2 5-12-16,15 32-16 15,-18-13-15-15,18 13-3 16,8 12-2-16,12 8 1 15</inkml:trace>
  <inkml:trace contextRef="#ctx0" brushRef="#br2" timeOffset="33961.9426">15800 4904 93 0,'-30'-19'38'0,"2"11"-1"0,-9-2 2 16,4 12-35-16,-7 8 0 16,3 14-1-16,-2 11 1 15,2 11-2-15,0 8 2 16,4 10-2-16,10-3 1 15,10-3-1-15,15-9 1 16,13-12-2-16,15-20 0 16,13-18 1-16,10-20-1 15,11-17 2-15,5-14-3 16,-1-10 1-16,1-13-1 15,-8-7 1-15,-4-4-2 16,-10-4 2-16,-9 4-1 16,-9 4-1-16,-13 10 2 0,-9 12-1 15,-10 20 0-15,-9 19 0 16,-10 27 0-16,-7 22 0 15,-6 24 0-15,-1 20-1 16,0 12 0-16,5 10-1 16,11 6-1-16,9-3-1 15,22-2-2-15,6-18-9 16,27 7-6-16,-9-35-6 15,22 6-4-15,-13-27-7 16,8-11-2-16,-12-19 2 16</inkml:trace>
  <inkml:trace contextRef="#ctx0" brushRef="#br2" timeOffset="34328.9635">16230 4989 108 0,'-22'-18'38'15,"22"18"1"-15,0 0-4 16,4 21-33-16,14-12 0 15,11 2 2-15,5-3-3 16,4-3 1-16,5-3 0 16,0-7-1-16,-3-3 1 15,-4-6-1-15,-8-7 1 16,-8-1-2-16,-8-4 0 15,-11-2 1-15,-11-1-1 16,-11 9 1-16,-12 7-1 16,-13 11 1-16,-8 13 0 15,-5 16-1-15,-3 13 2 16,7 11-2-16,9 8 2 0,13 3-2 15,23-1 0-15,18-7-3 16,27-7-1-16,12-20-11 16,34 8-7-16,-10-31-6 15,27 12-9-15,-12-23-4 16,7 4-2-16,-16-10 4 15</inkml:trace>
  <inkml:trace contextRef="#ctx0" brushRef="#br2" timeOffset="34464.9713">16940 5286 118 0,'-18'-5'42'0,"6"12"1"15,-10-15-3-15,22 8-39 16,-18-9-7-16,-1-7-11 16,19 16-10-16,-21-4-14 0,8 9-1 15,-14-6-2-15,-4 8 2 16</inkml:trace>
  <inkml:trace contextRef="#ctx0" brushRef="#br2" timeOffset="35522.0318">1285 6597 95 0,'0'0'35'16,"2"-21"0"-16,-2 21 1 15,-7 17-32-15,2 7-1 16,-3 7-2-16,2 15 1 15,0 12 0-15,1 10 0 16,-1 7-1-16,3 4 1 16,1 0-2-16,1-3 1 15,3-9 0-15,2-10-2 16,0-11 2-16,2-13-2 0,-1-13 2 15,1-9-1-15,-6-11 1 16,11-21 0-16,-7-7 0 16,0-6 1-16,1-9-1 15,2-9 0-15,5-5 0 16,3-2 0-16,2 1-1 15,10 10-1-15,2 5 1 16,1 13 0-16,3 16-1 16,1 14 1-16,-1 21-1 15,-2 14 1-15,-8 13 0 16,-5 10 0-16,-6 7 0 15,-6 3 0-15,-10-2 1 16,-9-1 0-16,-7-9 0 16,-13-4 1-16,-4-9-1 0,-5-11 0 15,0-13-2-15,-1-17-3 16,11-6-8-16,-1-28-16 15,21-5-10-15,6-19 0 16,21-5-1-16,5-19 1 16</inkml:trace>
  <inkml:trace contextRef="#ctx0" brushRef="#br2" timeOffset="35884.0525">1423 6206 107 0,'-82'67'38'0,"-14"13"0"16,11 33-3-16,3 11-33 16,10 23 1-16,14 8-1 15,24 8 0-15,20 4-1 16,32-7 1-16,29-20-2 15,19-22 0-15,24-28 0 16,22-36 0-16,13-35 0 16,10-35 1-16,-1-35 0 15,-11-22 0-15,-13-22 1 16,-14-14-1-16,-24-16 1 15,-24-6-1-15,-28-4-1 16,-24-1-2-16,-26 5-1 16,-26 1-5-16,-13 23-2 15,-28 3-12-15,5 41-16 0,-15 16 0 16,8 37 0-16,-1 19 0 15</inkml:trace>
  <inkml:trace contextRef="#ctx0" brushRef="#br2" timeOffset="38624.2092">17665 5390 47 0,'0'0'33'15,"-15"-8"0"-15,1 2 0 16,1 5-20-16,-12-11-6 15,4 1 0-15,-11-8-2 16,-1 0-2-16,-5-8 1 0,3-4-2 16,-2-12-2-16,4-3 2 15,-1-11-2-15,6-7 1 16,5-8-1-16,9-6 0 15,4-2 0-15,4 1 1 16,7 1 0-16,4 4-1 16,3 5 1-16,7 11 1 15,4 8-2-15,4 8 1 16,2 11 0-16,5 5 0 15,3 10-1-15,-1 7 2 16,-2 8-2-16,-3 10-1 16,-3 7 2-16,-7 12-2 15,-14 11 1-15,-13 12 0 16,-19 13 0-16,-15 14 0 0,-14 9 1 15,-8 10 0-15,-13 5 1 16,-3 6 0-16,3-4 2 16,15-5-3-16,12-11 2 15,24-12-2-15,28-19 1 16,26-21-3-16,37-21-2 15,27-30-4-15,37-6-19 16,3-31-10-16,18-5-2 16,-2-20-2-16,1-1 2 15</inkml:trace>
  <inkml:trace contextRef="#ctx0" brushRef="#br2" timeOffset="38904.2252">18425 4277 80 0,'13'17'36'15,"-13"4"-1"-15,0 16 2 16,-13 8-32-16,2 14-1 15,-10 6-1-15,-1 16-2 16,-4 5 0-16,1 1 0 16,-2 2-1-16,3-3-2 15,8 1-3-15,-9-17-28 16,21-2-2-16,-3-17-2 0,15-7 0 15</inkml:trace>
  <inkml:trace contextRef="#ctx0" brushRef="#br2" timeOffset="39088.2358">18277 5027 92 0,'-28'-30'37'16,"9"13"0"-16,-8-3 1 15,20 6-37-15,3 2 1 16,16 2-2-16,15 0-2 15,10-11-7-15,28 4-27 16,-3-13-1-16,20 3 0 16,-2-12-1-16</inkml:trace>
  <inkml:trace contextRef="#ctx0" brushRef="#br2" timeOffset="39496.2591">19123 4216 85 0,'-13'-27'39'0,"1"22"-1"16,-13 3 0-16,3 23-27 15,-14 13-8-15,3 19 1 16,-7 9-1-16,-2 15-1 16,-1 10 0-16,2 8 0 15,2-1-1-15,5-1 1 16,7-6 0-16,6-10-1 15,8-10 1-15,10-15-2 16,8-13 2-16,9-16-1 0,6-13-1 16,8-15 2-16,7-14-3 15,4-8 1-15,3-13-1 16,0-1 2-16,-3-5-2 15,-2 4 1-15,-8 8 0 16,-9 6-1-16,-3 13 1 16,-17 15 0-16,9 13 0 15,-12 12-1-15,-2 11 1 16,0 6-2-16,3 7 0 15,4-2-3-15,9 7-3 16,-5-20-12-16,26 11-8 16,-12-25-11-16,18-1 0 15,-5-19-1-15,7-5 1 16</inkml:trace>
  <inkml:trace contextRef="#ctx0" brushRef="#br2" timeOffset="39887.2815">19358 4893 96 0,'-14'18'40'16,"-3"-4"-1"-16,15 8 0 16,2-6-36-16,15-2-1 15,13-6-1-15,8-4 1 16,8-8-1-16,8-3 0 15,5-8 0-15,0-7-1 16,-9-2 1-16,-5-6-1 16,-8-1 1-16,-12 3-1 15,-12-4 1-15,-14 7-1 0,-14 5 1 16,-10 5 0-16,-7 10 0 15,-7 13-1-15,-6 9 1 16,0 10 0-16,2 10-1 16,4 7 1-16,13 7 1 15,7-2-1-15,14 1 0 16,15-6-1-16,16-3-1 15,13-12-3-15,17-4-1 16,0-20-12-16,19 8-11 16,-13-25-8-16,13 2-4 15,-13-16-1-15,5 0 2 16</inkml:trace>
  <inkml:trace contextRef="#ctx0" brushRef="#br2" timeOffset="40255.3025">20142 4822 93 0,'-23'13'38'0,"2"17"2"15,-16-1-2-15,11 11-32 16,-9 5-1-16,3 4-1 16,1-1 0-16,4-3-2 15,7-5 2-15,8-5-3 16,7-12 2-16,8-8-2 15,9-14 0-15,10-11 0 16,7-11-2-16,4-7 2 16,5-7-1-16,0-6 0 15,2-4-1-15,-2 3 1 16,-2 3-1-16,-8 5 1 15,-6 9 1-15,-5 11-2 0,-7 10 1 16,-10 4 0-16,5 26 0 16,-11 3 1-16,0 6-1 15,-1 6-2-15,4 3 0 16,-1-6-6-16,16 9-9 15,-12-26-7-15,26 11-8 16,-14-22-7-16,23 1-3 16,-5-15 2-16</inkml:trace>
  <inkml:trace contextRef="#ctx0" brushRef="#br2" timeOffset="40474.315">20661 5125 112 0,'-23'9'40'16,"3"-13"1"-16,20 4-5 15,0 0-43-15,15-17-21 16,20 14-12-16,-5-11 1 15,13 10-2-15,-4-5 2 16</inkml:trace>
  <inkml:trace contextRef="#ctx0" brushRef="#br2" timeOffset="40615.3231">21075 5072 106 0,'0'0'41'16,"-6"16"-1"-16,-8-17 0 16,14 1-37-16,0 0-5 15,10-7-12-15,22 12-22 16,-12-9-4-16,21 7 0 15,-3-9 0-15</inkml:trace>
  <inkml:trace contextRef="#ctx0" brushRef="#br2" timeOffset="40750.3308">21678 5091 111 0,'0'0'37'16,"0"0"-6"-16,0 0-27 15,0 0-42-15,0 0-2 0,12-1 1 16</inkml:trace>
  <inkml:trace contextRef="#ctx0" brushRef="#br2" timeOffset="40908.3399">22243 5070 124 0,'42'-4'44'15,"-22"-11"-2"-15,-1 7-2 16,-10-5-42-16,-6-1-3 16,12 15-15-16,-22-16-16 15,7 15-6-15,0 0-1 16,18-2 0-16</inkml:trace>
  <inkml:trace contextRef="#ctx0" brushRef="#br2" timeOffset="42171.4121">3378 6635 77 0,'10'-16'33'0,"-11"-1"1"16,1 17 2-16,-29-21-28 15,10 23-3-15,-17 2 1 16,4 11 0-16,-11 4-1 15,0 14 0-15,-1 2-1 16,3 13-1-16,3-1 0 16,8 4-1-16,10 1 0 15,11-5-1-15,12-3-1 0,14-7 0 16,12-9 0-16,14-5 0 15,9-2 0-15,5-5 1 16,0 1-1-16,-1 0 0 16,-8 5 0-16,-15 8 1 15,-14 7-2-15,-19 5 1 16,-21 8 0-16,-14 4 0 15,-9-1 1-15,-8 0-2 16,0-8 1-16,5-9-3 16,11-6-1-16,9-22-6 15,27-8-16-15,17-8-10 16,23-12-2-16,4-13-1 15,18-1 3-15</inkml:trace>
  <inkml:trace contextRef="#ctx0" brushRef="#br2" timeOffset="42545.4335">3746 7185 85 0,'-4'-14'36'16,"4"14"2"-16,-18-13-1 16,8 20-17-16,-10-5-16 15,0 14 0-15,-2 6-1 16,4 9-1-16,-6 5 0 15,5 3 0-15,1 4 0 16,6-1-1-16,7-5 0 16,8-1 0-16,11-13-1 15,8-8 1-15,11-12-1 0,7-12 0 16,8-9 0-16,3-13-1 15,0-9 1-15,-4-5-1 16,-9-3 1-16,-10 0-1 16,-11 1 0-16,-15 4 1 15,-15 8-1-15,-9 10 0 16,-8 7 0-16,-6 9-1 15,2 8-1-15,1 2-2 16,13 12-4-16,-1-10-15 16,28 11-12-16,5-8 0 15,16 4-2-15,9-7 1 16</inkml:trace>
  <inkml:trace contextRef="#ctx0" brushRef="#br2" timeOffset="43110.4658">4268 7144 106 0,'0'0'38'15,"0"0"0"-15,-22 4-1 16,14 7-33-16,-6 3 0 16,-1 9-2-16,4 3 0 15,-1 8 0-15,-1 0-1 16,5 3 0-16,4-3 0 15,1-3-1-15,5-7 0 16,2-6 1-16,-4-18 0 16,21 5-1-16,-6-18 1 15,2-9-1-15,2-9 0 16,2-7 1-16,0-3 0 15,-4-7-1-15,0 2 1 0,-2 2-1 16,-4 6 0-16,-3 10 1 16,-3 7-1-16,-2 8 0 15,-3 13 1-15,0 0-1 16,4 20-1-16,0-1 1 15,4 3 0-15,5-2 0 16,3-3 0-16,9-4 0 16,6-9 0-16,7-5 0 15,4-9 0-15,2-6 1 16,0-5 0-16,-1-2 0 15,-6-5 0-15,-2 2 0 16,-10-1 0-16,-4 6 0 16,-7 3 1-16,-7 8-2 15,-7 10 1-15,0 0-1 0,-5 27-1 16,-6 2 1-16,-2 10-1 15,2 5 0-15,3 8-1 16,0-4 0-16,10 2-3 16,3-13-4-16,16 4-11 15,-7-24-6-15,23 5-8 16,-13-24-6-16,13-1 1 15,-7-17 0-15</inkml:trace>
  <inkml:trace contextRef="#ctx0" brushRef="#br2" timeOffset="43463.486">5060 7064 108 0,'-3'23'38'16,"-6"-3"1"-16,16 10-1 15,2-7-34-15,11 0-1 16,5-6-1-16,10-5 0 15,6-9 0-15,2-6-1 16,-2-10 0-16,0-7 0 16,-8-5 0-16,-2-5-1 15,-14-3 1-15,-8-1 0 16,-11 3 0-16,-11 5-1 15,-8 9 1-15,-9 13 0 16,-6 13-1-16,-4 15 1 16,1 15 0-16,1 13-1 15,6 7 1-15,10 2 0 0,13 2-2 16,10-12-2-16,20-3-7 15,9-26-10-15,40 1-7 16,4-34-11-16,27-5-3 16,9-16-2-16,20-8 2 15</inkml:trace>
  <inkml:trace contextRef="#ctx0" brushRef="#br2" timeOffset="44032.5186">7170 6520 93 0,'-23'-15'37'0,"-12"2"0"16,-1 14 1-16,-11 7-34 15,-1 14 1-15,-6 9-1 16,2 16 1-16,-1 10-2 16,-2 17 1-16,5 9-2 15,9 5 1-15,6-2-2 16,13 1 0-16,13-9-2 15,15-10 1-15,20-11-2 16,23-24-1-16,26-17-2 16,12-23-10-16,26-1-11 15,-7-27-12-15,13-4 0 0,-12-12-1 16,-3 0 0-16</inkml:trace>
  <inkml:trace contextRef="#ctx0" brushRef="#br2" timeOffset="44387.5389">7460 6896 107 0,'-36'13'38'15,"-5"-5"2"-15,12 13-1 16,-4 4-35-16,10 4-2 16,3 4-1-16,7 8 1 15,4 3 0-15,7 6-1 16,5-2 0-16,11 0 0 15,8-10 1-15,7-7-1 16,9-13-1-16,5-6 1 16,8-17-2-16,0-13 2 0,-1-11-1 15,-7-8 0-15,-7-8-1 16,-10-2 0-16,-15-3 1 15,-10-1-1-15,-14 9 1 16,-10 5-1-16,-5 7 0 16,-8 4 0-16,0 13-1 15,4 5 1-15,6 11-2 16,8 0-1-16,17 10-7 15,1-13-10-15,34 13-11 16,-5-9-5-16,20 2-1 16,1-8 0-16</inkml:trace>
  <inkml:trace contextRef="#ctx0" brushRef="#br2" timeOffset="44982.5729">8000 6944 106 0,'-17'24'38'15,"1"-10"1"-15,5 11-1 16,-1-4-35-16,-1 9 0 15,2-1 0-15,3 7-1 16,-2 0 0-16,6 4-1 16,-1-3 0-16,5-1 0 15,0-6 1-15,0-6-2 16,2-3 1-16,1-9-1 15,-3-12 1-15,16-8 0 16,-6-10 0-16,2-10-1 16,1-6 0-16,2-10 0 0,0-6 0 15,3-7 0-15,-4 0 0 16,6 2-1-16,-4 2 1 15,0 5 0-15,2 8 0 16,-3 9 0-16,1 9 0 16,-1 10 0-16,1 11 0 15,-2 10 0-15,2 5 0 16,2 7-1-16,-4 4 1 15,0 7 0-15,-1 3 0 16,-2 1-1-16,-6 3 1 16,-5 0 0-16,-7 1-1 15,-7 1 1-15,-7-5 0 16,-7 0 0-16,-2-6 0 15,-6-1 0-15,2-9 0 0,0 1-2 16,1-8 2-16,4 1-2 16,5 1 3-16,2-3-2 15,-1 10 1-15,4 4-1 16,-3 16 1-16,1 10 1 15,-5 15-2-15,-1 4 0 16,-1 10-4-16,0-5-3 16,15 12-11-16,-11-27-4 15,28 6-11-15,-10-28-4 16,21-17-3-16,8-24 2 15</inkml:trace>
  <inkml:trace contextRef="#ctx0" brushRef="#br2" timeOffset="45635.6102">8607 6920 117 0,'-13'8'41'0,"-8"-2"-1"15,12 12-1-15,-6 8-39 16,2 5 2-16,4 8-2 16,3 7-1-16,-5 8 1 15,2 2 0-15,0-1 1 16,0-2-2-16,-3-7 2 15,2-4-1-15,2-12 1 16,1-6 1-16,7-24-2 16,0 0 1-16,0 0 0 0,14-35 0 15,-1-3-1-15,8-8 1 16,4-10-2-16,0-10 1 15,6-6-1-15,1-3 1 16,-2 5 0-16,1 7 0 16,-5 6 0-16,-2 10 0 15,0 11 0-15,-4 13 0 16,-2 14 0-16,1 14 0 15,-4 8 0-15,-1 5 0 16,0 6 1-16,1 6-2 16,-4 3 1-16,-1 2 0 15,-2 1 0-15,-9 3-1 0,-3-3 1 16,-9 2-1-16,-4-3 1 15,-6 0 0-15,-7-4-1 16,-6-2 1-16,-4-4 0 16,-1 2-1-16,4-8 1 15,1 2-1-15,2 2 1 16,6 3 0-16,3 1 0 15,2 10 0-15,3 13 0 16,-3 9 1-16,-3 17-1 16,-3 7 0-16,-3 8-1 15,1-1-1-15,3 2-4 16,-1-18-9-16,20 2-7 15,-6-38-8-15,29-8-7 16,2-32-4-16,22-18 0 16,6-21 1-16</inkml:trace>
  <inkml:trace contextRef="#ctx0" brushRef="#br2" timeOffset="46518.6608">9134 7086 100 0,'4'13'38'0,"-4"-13"-1"15,30 2 0-15,-10-7-33 16,18-3-1-16,6-7 1 15,10-3-2-15,2-6 1 16,4-4-1-16,-6-1 0 16,-3-4-1-16,-13 1 1 15,-9-1-2-15,-17 4 1 0,-12 4 0 16,-19 3 0-16,-7 7 0 15,-15 8 0-15,-5 8-1 16,-10 7 1-16,-2 10 0 16,4 12 0-16,2 7 0 15,10 8 0-15,13 2 0 16,15 1-1-16,20 0 1 15,20-7-1-15,17-7 0 16,20-13 1-16,8-8-1 16,8-9 1-16,5-10-1 15,-4-6 0-15,-8-4 1 16,-14-5-1-16,-6 1 1 15,-16-3-1-15,-12 3 0 16,-7 3 1-16,-12 2-1 16,-5 15 0-16,-8-12 0 0,-3 23 0 15,-6 6 0-15,0 13 0 16,-3 6 0-16,0 4 0 15,3 7-2-15,3-2 2 16,2-2-1-16,4-10 1 16,6-6 0-16,5-17 1 15,-3-10 0-15,21-18 0 16,-5-11 2-16,4-9-3 15,1-8 0-15,-1-8 0 16,3-4 0-16,1 0 0 16,1 3 0-16,1 4 0 15,3 5 0-15,2 7 0 16,4 3 0-16,10 9 0 15,-2-1-15-15,17 17-4 0,-10-13-4 16,19 21-4-16,-15-16-5 16,20 11-6-16,-3-6-2 15,4 3 3-15</inkml:trace>
  <inkml:trace contextRef="#ctx0" brushRef="#br2" timeOffset="47269.7037">11746 6418 102 0,'0'0'39'15,"-21"-15"0"-15,5 15-1 16,-18 4-34-16,6 2-1 15,-10 7-1-15,0 11 0 16,-6 9 0-16,-1 10 1 16,1 5-2-16,3 11 2 15,9-1-2-15,11-1 2 0,13-6-3 16,17-6 2-16,19-12-1 15,15-12-1-15,14-12 0 16,9-9 0-16,4-8 0 16,-4-2 1-16,-7-2-1 15,-9 2 1-15,-13 4-1 16,-15 9 1-16,-17 8-1 15,-12 10 0-15,-17 6 1 16,-4 7-1-16,-9 5 0 16,0 3 0-16,0 0-1 15,3-1 0-15,10-4-3 16,7-12-3-16,24 3-12 15,-7-28-6-15,35 11-9 16,-4-22-6-16,18-3 0 16,1-15 1-16</inkml:trace>
  <inkml:trace contextRef="#ctx0" brushRef="#br2" timeOffset="47661.7261">12208 6799 95 0,'0'0'39'15,"-25"-1"2"-15,11 17-3 16,-12-6-14-16,7 17-21 15,0 5 0-15,5 6-1 16,1 5-1-16,5 0 1 16,5-2-1-16,4-5 0 15,8-5 0-15,6-13 0 16,8-11 0-16,9-10-1 0,2-14 2 15,6-11-2-15,0-10 0 16,2-8 0-16,-3-4 0 16,-4-2 0-16,-3 3 0 15,-7 6 0-15,-6 8 0 16,-7 11 0-16,-5 14 0 15,-7 10 0-15,-7 22 0 16,-3 5 0-16,-2 15 0 16,-3 3 0-16,6 7-3 15,-1-3-2-15,12 2-3 16,0-23-9-16,26 3-5 15,-7-30-5-15,26-1-9 16,2-27-2-16,17-7-2 16,1-20 3-16</inkml:trace>
  <inkml:trace contextRef="#ctx0" brushRef="#br2" timeOffset="47864.7377">13228 6187 115 0,'-40'17'41'0,"11"30"1"16,-17 11-1-16,6 21-34 15,-2 8-5-15,5 5 2 16,5 5-4-16,7 0-1 16,11 1-12-16,-2-19-8 15,23 7-11-15,-10-25-10 16,14-1 1-16,0-23-3 15,12-12 3-15</inkml:trace>
  <inkml:trace contextRef="#ctx0" brushRef="#br2" timeOffset="49458.8289">13397 6881 81 0,'2'-11'35'15,"-3"-2"0"-15,1 13 0 16,0-18-29-16,0 18 0 15,0 0 0-15,3 18-1 16,-6 1-1-16,0 11-1 16,-2 4 0-16,0 7 0 15,-3 5-2-15,-1-1 1 16,-2 0-1-16,5-2 1 15,-2-11-1-15,3-3 0 16,0-9 0-16,5-10 0 16,0-10 0-16,0 0 0 15,9-29 1-15,0 0-2 16,1-6 1-16,0-9-1 0,4-8 1 15,2-2-1-15,3-4 1 16,5 0-2-16,2 4 2 16,6 5-2-16,2 8 1 15,0 8 0-15,3 13 0 16,1 12-1-16,-8 14 0 15,-5 13 1-15,-7 13 0 16,-7 9-1-16,-10 11 1 16,-3 6-1-16,-10 2 1 15,-4 0 0-15,-5-3 0 16,-2-3 0-16,-2-4-1 15,-1-12-2-15,2-6 3 16,-2-9-3-16,2-11 2 16,1-4 0-16,2-9 0 0,-1-8 1 15,3-4 0-15,1 1 2 16,1 2-2-16,-1 8 3 15,-3 10-3-15,2 8-2 16,-3 13 2-16,2 15-1 16,-1 13 0-16,-1 10-1 15,1 8 1-15,0-1-3 16,10 2-1-16,-3-16-6 15,23 5-13-15,-9-29-9 16,23-8-5-16,2-27-1 16,21-18 1-16</inkml:trace>
  <inkml:trace contextRef="#ctx0" brushRef="#br2" timeOffset="49891.8537">14126 6245 112 0,'-18'29'39'0,"-11"8"1"16,6 23-3-16,-2 5-35 15,7 10 0-15,1 5 0 16,3 11 1-16,2 1-2 15,3 0 2-15,1-1-3 16,2-6 1-16,-1-10-1 16,2-10-2-16,2-12 2 0,3-16-2 15,1-14 2 1,-1-23-1-16,20-4 1 0,-1-19 3 15,6-10-3-15,0-11 2 16,4-8 0-16,-1-2 0 16,0 3-2-16,1 6 1 15,-7 11-1-15,-6 8-1 16,-6 16 1-16,-10 10-1 15,10 23 0-15,-12 6-1 16,1 7-1-16,-1 2-2 16,10 4-5-16,-8-14-11 15,23 13-8-15,-4-23-11 16,19-2 2-16,0-20-1 15,14-1 2-15</inkml:trace>
  <inkml:trace contextRef="#ctx0" brushRef="#br2" timeOffset="50283.8761">14620 6827 112 0,'-43'17'39'16,"6"18"1"-16,-9-2-1 15,12 7-34-15,-1 4-2 16,11 1 0-16,9-5-1 15,10 1 0-15,16-12-2 16,8-7 1-16,13-12 0 16,5-10 0-16,1-10-1 15,6-11 1-15,-2-10 0 16,-2-9-1-16,-5-3 1 0,-3-7-1 15,-7 0 0-15,-2 6 0 16,-9 2 0-16,-5 10 0 16,-4 10-1-16,-5 22 1 15,0 0-1-15,-20 21 1 16,7 12 0-16,-1 9-1 15,4 5 1-15,1-1-2 16,10 4-2-16,5-15 0 16,15 1-7-16,-2-28-9 15,26 2-5-15,-11-28-9 16,19-5-5-16,-4-19 0 15,11-5 1-15</inkml:trace>
  <inkml:trace contextRef="#ctx0" brushRef="#br2" timeOffset="50486.8877">15267 6340 109 0,'-41'65'40'0,"-10"4"0"15,6 16 0-15,-1 0-38 16,9 8 1-16,8-2-3 15,6-7 0-15,14-3-7 16,-3-23-13-16,23 0-13 16,-9-24-7-16,12-8 2 15,-14-26-2-15</inkml:trace>
  <inkml:trace contextRef="#ctx0" brushRef="#br2" timeOffset="50693.8996">14912 6664 118 0,'-11'-6'39'15,"11"6"1"-15,0 0-2 16,29 13-36-16,11-5-2 16,17 0-3-16,7-4-2 15,14 7-8-15,-6-14-16 16,14 8-10-16,-10-8 1 15,-2 4-2-15,-15-6 1 16</inkml:trace>
  <inkml:trace contextRef="#ctx0" brushRef="#br2" timeOffset="51057.9204">15499 6809 113 0,'-46'35'40'16,"12"9"1"-16,-2-14-1 15,22-3-35-15,9-4-2 16,15-8-2-16,16-9 1 15,11-7-1-15,9-9 0 16,7-5 0-16,6-11-1 16,-2-2 0-16,-2-7 0 15,-9 0 0-15,-10 2 0 16,-8-2 0-16,-10 4 0 15,-12 2 0-15,-14 12 1 16,-10 8 0-16,-9 9 0 16,-9 12 0-16,-5 12 0 0,3 9 1 15,0 5-2-15,6 9 0 16,12 2 0-16,11-3 0 15,16-1-2-15,12-7-2 16,18 1-3-16,4-15-10 16,28 14-6-16,-13-24-7 15,20 12-8-15,-6-14-3 16,10 3 1-16,-7-10 1 15</inkml:trace>
  <inkml:trace contextRef="#ctx0" brushRef="#br2" timeOffset="51178.9273">16354 7170 130 0,'-27'-5'41'0,"-7"-2"-12"15,-9-10-11-15,15 11-55 16,-7-9-6-16,13 6-2 16,-1-1 0-16</inkml:trace>
  <inkml:trace contextRef="#ctx0" brushRef="#br3" timeOffset="58191.3284">1368 8525 86 0,'0'0'36'16,"-14"3"-1"-16,8 22 2 15,-8 8-30-15,5 24-1 16,-3 7-2-16,4 15-1 16,0 4 1-16,3 13-2 15,3 0 0-15,2 1-2 16,4-2-1-16,-1-13-5 0,12 1-6 15,-6-21-24-15,16-3-1 16,-3-26 0-16,10-7-1 16</inkml:trace>
  <inkml:trace contextRef="#ctx0" brushRef="#br3" timeOffset="58558.3494">2338 8601 94 0,'-11'-40'36'0,"2"2"0"16,-11-8 0-16,-2 5-32 15,-2 0 0-15,-2 5 0 16,-3 6-1-16,0 12 0 16,-4 12 0-16,-1 18-1 15,-3 19-1-15,-1 19 1 16,-3 20-2-16,3 17 2 15,1 15-1-15,4 13-1 16,4 10 1-16,9 0-2 16,9-4 0-16,10-11-2 15,15-10-3-15,1-29-10 16,17-6-21-16,-4-31-1 15,6-16 1-15,-6-26-1 16</inkml:trace>
  <inkml:trace contextRef="#ctx0" brushRef="#br3" timeOffset="58725.3589">1817 9124 111 0,'-37'-28'38'16,"15"15"1"-16,4-4-1 16,18 17-34-16,19-18-1 15,21 4-3-15,19-1-3 16,11-16-18-16,21 6-15 15,10-10-3-15,20-1 0 16,1-7-2-16</inkml:trace>
  <inkml:trace contextRef="#ctx0" brushRef="#br3" timeOffset="59643.4114">3079 9102 78 0,'-4'-11'35'0,"-3"-2"-1"15,7 13 2-15,-8-17-28 16,8 17-1-16,0 0-1 15,0 0-1-15,-10 22-1 16,9 0 0-16,-4 11-2 16,0 9 0-16,0 7 0 15,0 8-1-15,-1 1 0 16,1 1 1-16,0-7-1 15,4-3-1-15,-3-11 0 16,4-12 1-16,0-12-1 0,0-14 0 16,10-13 0-16,-1-14 0 15,2-14 1-15,0-13-1 16,1-6 1-16,0-7-1 15,3-8 1-15,-1 1-1 16,1-1-1-16,-1 4 1 16,-1 5-1-16,4 10 0 15,4 9 0-15,2 7 0 16,5 11 0-16,2 12 0 15,3 12 1-15,2 11 0 16,5 11 1-16,-4 10 0 16,-4 8 0-16,-3 7-2 15,-5 6 2-15,-8 7-1 0,-9 6 1 16,-9 7-1-16,-9 0-1 15,-10 0 0-15,-9-2 1 16,-8-5 0-16,-6-7 0 16,0-9 0-16,-2-13 0 15,1-11 0-15,6-14 0 16,3-11 0-16,7-8 0 15,6-6 0-15,7-1 0 16,5 1 0-16,3 3 0 16,8 15 0-16,0 0 1 15,-8 13-1-15,6 22 1 16,-2 17-1-16,-4 16 1 15,-3 12-1-15,1 16 0 16,-6 3-1-16,2 2 0 0,0-11-3 16,8-7-4-16,-2-30-13 15,22-7-15-15,-3-32-3 16,20-20 1-16,2-29 1 15</inkml:trace>
  <inkml:trace contextRef="#ctx0" brushRef="#br3" timeOffset="60395.4545">3675 8999 101 0,'0'0'37'15,"0"0"2"-15,-1 12-2 16,-8-1-33-16,4 10-1 15,-1 2 0-15,5 7-1 0,0 7 0 16,-1 11 0-16,-4 5 0 16,4 9-1-16,-8 3 0 15,3 4 1-15,-3-4-2 16,2-3 1-16,-4-10-1 15,8-11 0-15,-1-14 1 16,4-13-2-16,1-14 1 16,13-24 0-16,2-11 0 15,1-13 0-15,4-11 0 16,3-8-1-16,0-7 1 15,0-3 0-15,-1 4 0 16,-6 5 0-16,-2 13 1 16,-4 9-1-16,-4 12 0 15,0 15 0-15,-6 19-1 0,0 0 2 16,15 10-2-16,-2 11 1 15,4-1 0-15,9 0 0 16,8 1 0-16,7-5 0 16,6-5 0-16,2-6 0 15,2-6 0-15,-2-1 0 16,-7-5 0-16,-9-2 0 15,-8 1 1-15,-11 0 0 16,-14 8-1-16,0 0 1 16,-29 7 0-16,0 10 0 15,-10 12 0-15,-5 11 0 16,0 10 0-16,1 6 0 15,6 5 0-15,8 3 1 16,12-3-1-16,15-7 0 0,19-9-1 16,14-12 1-16,12-12-1 15,8-15 0-15,5-14-1 16,3-13 1-16,-2-12-1 15,-9-12 1-15,-11-8 0 16,-11-6-1-16,-16 1 1 16,-7-1 0-16,-13 7-1 15,-9 5 1-15,-7 11-2 16,-2 9 0-16,4 9-1 15,1 7-3-15,23 11-6 16,-15-10-11-16,30 13-17 16,2-10 1-16,18 5-2 15,7-12 3-15</inkml:trace>
  <inkml:trace contextRef="#ctx0" brushRef="#br3" timeOffset="60616.4671">4943 8410 100 0,'-24'-6'38'0,"1"30"3"16,-11 12-3-16,2 16-32 16,-3 19-2-16,5 16-1 15,4 12-1-15,5 8 0 16,6 3-1-16,7-2-2 15,9-3-1-15,3-15-6 16,16 0-24-16,-9-24-6 0,7-11-2 16,-6-24 0-16</inkml:trace>
  <inkml:trace contextRef="#ctx0" brushRef="#br3" timeOffset="60827.4792">4639 8995 117 0,'-14'11'40'0,"3"-1"1"16,20 9-4-16,13-12-35 16,16-4-1-16,17-3-2 15,5-3-2-15,14-2-4 16,-3-14-14-16,13 11-19 15,-13-10 0-15,2 9 0 0,-19-7-1 16</inkml:trace>
  <inkml:trace contextRef="#ctx0" brushRef="#br3" timeOffset="61188.4998">5185 9011 104 0,'-21'34'39'16,"-3"-6"1"-16,18 5 0 15,-2-1-36-15,17-6-1 16,12-9-1-16,10-5 0 15,8-7-1-15,10-9 0 16,4-7-1-16,4-9 0 16,-5-4 1-16,-2-4-1 15,-9-2 0-15,-11-1 1 0,-12-5-1 16,-10 7 1-16,-13 0-1 15,-12 11 2-15,-10 7-2 16,-9 7 0-16,-6 10 1 16,-2 11-1-16,0 12 1 15,1 6-2-15,7 13 2 16,6 3-1-16,11 2 0 15,10 3-1-15,14-4-2 16,12-8 0-16,20-6-5 16,4-23-10-16,20 0-20 15,1-25-3-15,11-9 1 16,-4-18-2-16</inkml:trace>
  <inkml:trace contextRef="#ctx0" brushRef="#br3" timeOffset="61380.5108">5960 8996 109 0,'-27'62'40'16,"-7"-6"1"-16,10 14-3 16,7-10-35-16,7-3 0 15,9-8-3-15,7-12-1 16,9-12-6-16,4-32-25 15,18-6-8-15,-5-22 0 16,10-6-1-16</inkml:trace>
  <inkml:trace contextRef="#ctx0" brushRef="#br3" timeOffset="61519.5188">5987 8521 109 0,'-20'19'34'0,"7"9"-28"16,9 4-13-16,16-4-31 15,9-7-2-15</inkml:trace>
  <inkml:trace contextRef="#ctx0" brushRef="#br3" timeOffset="61880.5394">6378 9049 117 0,'-24'32'42'0,"6"10"1"15,-6-16-3-15,9 11-37 16,6-4-2-16,6 0 0 15,9-7-1-15,3-2 0 16,7-10 0-16,4-6-1 16,3-11 1-16,2-11-1 15,0-7 1-15,-2-8 0 16,2-9 0-16,-1-4 1 15,-2-6-1-15,5 1 0 16,-2 2 1-16,-1 7 1 16,1 9-1-16,-3 9 0 15,-3 14 0-15,-5 14 0 16,-4 16 1-16,-8 13-2 15,-1 10 0-15,-3 6-4 0,4 7-2 16,-7-10-9-16,23 10-18 16,-8-21-10-16,17-6-1 15,1-15-1-15</inkml:trace>
  <inkml:trace contextRef="#ctx0" brushRef="#br3" timeOffset="62382.5681">7701 8877 97 0,'0'0'39'15,"18"5"0"-15,-18-5-1 16,8 24-33-16,-8-3-1 15,5 11-1-15,-4 5-1 16,3 4-1-16,-4 8 0 16,0 0-2-16,4 2-2 15,0-7-3-15,12 7-22 16,-7-23-11-16,13-5 0 15,-3-18-2-15,9-7 2 16</inkml:trace>
  <inkml:trace contextRef="#ctx0" brushRef="#br3" timeOffset="62565.5786">7713 8586 96 0,'-25'-14'37'15,"1"6"0"-15,24 8-3 16,-5 18-38-16,19-17-9 15,26 13-23-15,3-9-1 16,19 7 0-16,1-6 1 16</inkml:trace>
  <inkml:trace contextRef="#ctx0" brushRef="#br3" timeOffset="62878.5965">8355 8730 93 0,'-46'17'38'15,"3"6"2"-15,-15-6-1 16,14 10-34-16,-3-2 0 15,11 5-2-15,9-5 0 16,17-1-1-16,12-2 1 16,16-4-2-16,16-6 0 15,12-2-1-15,7-1 1 16,3 2 0-16,-2 1 0 15,-6 4 0-15,-14 7-1 16,-14 6 1-16,-17 3 0 16,-17 3-1-16,-9 2 1 15,-11-3-1-15,-4 0-1 16,-1-9-2-16,6-4-1 15,4-17-3-15,21 9-17 0,-1-27-16 16,22 0 0-16,1-16-2 16,17-3 2-16</inkml:trace>
  <inkml:trace contextRef="#ctx0" brushRef="#br3" timeOffset="63751.6464">9356 8907 60 0,'0'-16'36'0,"-7"-4"-1"15,4 7 1-15,-7-6-14 0,10 19-16 16,-16-17-2-16,16 17 1 16,-11 10 0-16,5 10-1 15,-1 6 0-15,1 14-2 16,-1 7 2-16,0 9-3 15,-3 5 2-15,2 6-1 16,-2-5-1-16,5-4 1 16,-4-5-2-16,6-13 1 15,2-8-1-15,2-12 1 16,-1-20-1-16,13 1 0 15,-4-20 0-15,3-12 1 16,-2-7-1-16,2-11 0 16,2-5 1-16,-1-8-1 15,5-3-1-15,-4 1 1 0,4 2-2 16,-2 8 2-16,4 9-1 15,1 7 0-15,1 9 0 16,5 11 0-16,-2 12 1 16,2 10 0-16,2 7 2 15,-1 10-2-15,-3 3 1 16,-3 5-1-16,-1 4 2 15,-8 3-2-15,-9 2 1 16,-4 3-1-16,-11 0 0 16,-7-4 0-16,-7 1 0 15,-5-2 0-15,-5-6 0 16,-1-3 0-16,-2-5 0 15,4-5 0-15,1-5 0 16,5 1 0-16,0 3 0 16,4 5 0-16,2 5 0 0,1 15 0 15,-2 12 0-15,-1 14 0 16,2 14 0-16,0 4-1 15,4 3-2-15,-1-6-3 16,19 4-10-16,-5-26-21 16,21-11-3-16,2-28 0 15,16-19 0-15</inkml:trace>
  <inkml:trace contextRef="#ctx0" brushRef="#br3" timeOffset="64185.6713">9947 8901 104 0,'-14'15'39'0,"-9"2"2"15,5 17-3-15,-6 0-36 16,6 8 0-16,5 4-1 15,4 9 1-15,0 0-1 16,5 1 0-16,0-4 0 16,4-2 0-16,0-9-1 15,2-7 1-15,0-12-1 16,2-11 0-16,-4-11 1 15,14-18-1-15,-3-10 1 16,4-11-1-16,2-9 1 16,4-3 0-16,-1-9 0 15,1-3-1-15,-3 6 1 0,0 4-1 16,-2 9 1-16,-6 10-1 15,1 8 0-15,-2 7 0 16,2 10 0-16,3 7-1 16,5 4 0-16,3 3-1 15,8 4-2-15,0-7-8 16,20 14-18-16,-13-13-10 15,8 6 0-15,-9-10-2 16,4 5 1-16</inkml:trace>
  <inkml:trace contextRef="#ctx0" brushRef="#br3" timeOffset="64536.6913">10327 9019 105 0,'-22'21'40'0,"1"-10"1"15,16 6-2-15,2-2-35 16,17-10-2-16,14-4-1 15,11-4 0-15,8-3 0 16,8-4 0-16,2-5 0 16,-3 0-1-16,-2-3 1 15,-9 0-1-15,-10-1 1 16,-9 0 0-16,-14-2 0 15,-9 3-1-15,-11-1-1 16,-5 6 2-16,-12 2-1 16,-3 6 0-16,-3 8 0 15,-3 8 0-15,1 13-1 16,-2 5 2-16,8 13 0 15,5 1-3-15,10 9 0 0,9-4 0 16,17 2-5-16,7-19-7 16,33 6-22-16,2-25-4 15,18-7-1-15,-2-17 0 16</inkml:trace>
  <inkml:trace contextRef="#ctx0" brushRef="#br3" timeOffset="64869.7104">11184 8843 101 0,'-35'-10'40'0,"4"16"0"16,-13 0 0-16,6 12-37 16,4 2 1-16,9 5-2 0,7 4 1 15,11-4-2-15,11 2-1 16,11-3 1-16,9-4-1 15,5-2 0-15,5-4 0 16,-1-3 0-16,0-1 0 16,-5-2 0-16,-7 1 1 15,-9 1-1-15,-6 4 0 16,-8 0 1-16,-9 4-1 15,-6 3 0-15,-7 3 0 16,-4 2 0-16,0-1-2 16,-1-3-1-16,6 1-3 15,1-15-10-15,23 6-21 16,-1-14-4-16,21-15 1 15,6-9-2-15</inkml:trace>
  <inkml:trace contextRef="#ctx0" brushRef="#br3" timeOffset="65251.7322">11373 9018 98 0,'-19'16'40'0,"22"2"0"16,-3-18 0-16,37 6-36 15,-4-11-1-15,14-6-1 16,4-5 0-16,7-5 0 16,-6-3-1-16,-2-1 0 15,-15-1-1-15,-9 3 1 0,-12 0-1 16,-11 4 1-16,-14 2-1 15,-10 10 1-15,-8 0 0 16,-10 12 0-16,-3 10 1 16,-2 4-1-16,-3 10 1 15,8 11-1-15,4 2 1 16,12 2-2-16,10 3 0 15,18-5-1-15,17-3-1 16,12-10-1-16,19-7-3 16,4-20-8-16,21 5-12 15,-12-25-16-15,12 0 1 16,-8-18-1-16,-1 4 2 15</inkml:trace>
  <inkml:trace contextRef="#ctx0" brushRef="#br3" timeOffset="65821.7648">12157 8876 86 0,'-13'2'40'16,"-12"2"1"-16,2 12 0 15,-11-5-18-15,6 17-19 16,1 5-2-16,3 4 0 16,4-1-1-16,3 0 1 15,7-3-1-15,4-6 0 16,6-8 0-16,9-6-1 15,3-14 1-15,8-10-1 16,3-8 1-16,6-8 0 16,1-6-1-16,2-3 1 15,2-2-1-15,-3 0 1 16,-1 6-1-16,-5 8 1 0,-6 6 0 15,-1 12-1-15,-4 11 1 16,-6 7-1-16,-6 12 0 16,-2 6 0-16,-1 8 0 15,0-4-1-15,3 3-1 16,2-4 0-16,9-9-2 15,6-10-1-15,11-10-3 16,1-19-6-16,18 1-4 16,-7-24-13-16,11 0-9 15,-7-17 1-15,8 0-1 16,-12-10 33-16,0-3 6 15,0 3 9-15,-18-8 5 16,9 18 15-16,-22-2 10 16,3 23 1-16,-17 4 2 0,3 30-31 15,-17 6-3-15,-2 25-3 16,-4 13-1-16,-4 17-1 15,-2 8 1-15,1 6-2 16,4 3 1-16,2-5-2 16,4-5 0-16,5-5-3 15,3-8-1-15,1-20-8 16,14 2-10-16,-5-37-17 15,0 13-2-15,0-28-1 16,5-4 3-16</inkml:trace>
  <inkml:trace contextRef="#ctx0" brushRef="#br3" timeOffset="65980.7739">12512 8846 114 0,'-7'-14'43'0,"-1"0"-1"16,8 14 0-16,22-2-38 16,4-4-2-16,11 4-4 15,7-6-4-15,19 7-10 16,-8-19-15-16,22 8-12 15,-9-7-1-15,17 3 0 16,-4-6 0-16</inkml:trace>
  <inkml:trace contextRef="#ctx0" brushRef="#br3" timeOffset="66856.824">13953 8713 81 0,'8'-17'38'16,"-8"17"1"-16,0 0-1 16,-5 25-32-16,-8-2 0 15,2 12-3-15,-8 4 2 0,3 6-3 16,-2 1 1-1,4 0-1-15,2-3 1 0,10-6-2 16,8-11 0-16,11-7-1 16,11-13 1-16,8-13 0 15,9-8-1-15,3-9 1 16,5-10-1-16,-1-4 1 15,-4 0-2-15,-5 1 1 16,-7 6-1-16,-9 7 1 16,-9 5 0-16,-18 19 1 15,0 0-1-15,-1 20 0 16,-13 5 2-16,-2 8-2 15,-3 6 2-15,6 2-2 16,2 2 1-16,7-7-1 16,8-4 1-16,7-7 0 15,7-10 0-15,12-10 0 0,3-11 1 16,4-10-1-16,0-9 0 15,-2-5 0-15,-2-12 0 16,-5-4 0-16,-6 0-3 16,-6-3 1-16,-5 3-3 15,-4 3 1-15,-2 4-2 16,-2 0-2-16,7 19-7 15,-12-7-8-15,18 21-16 16,-16 6-2-16,22-2 0 16,-12 9 0-16</inkml:trace>
  <inkml:trace contextRef="#ctx0" brushRef="#br3" timeOffset="67257.847">14739 8877 103 0,'-8'9'39'15,"8"-9"2"-15,0 0-3 16,0 0-34-16,23-11-1 16,5-2-3-16,9-1 2 15,5-2-2-15,2-2 1 16,0-2-1-16,-4 0 1 15,-9 1-1-15,-6 1 1 16,-11 0 0-16,-9-1-1 16,-12 0 1-16,-7 2 0 15,-12 3 0-15,-3 2-1 16,-7 9 1-16,-5 6-1 0,-3 12 0 15,-3 13 1-15,1 11 1 16,8 8 0-16,3 8 0 16,10 5-1-16,11-2 1 15,19-5-2-15,16-6 1 16,17-17-4-16,22-11-1 15,15-20-8-15,26 0-7 16,-9-25-14-16,15 2-10 16,-11-13 1-16,6-1-2 15</inkml:trace>
  <inkml:trace contextRef="#ctx0" brushRef="#br3" timeOffset="69426.971">16100 8694 82 0,'0'0'36'16,"4"-11"-1"-16,-4 11 0 15,-13 12-30-15,0 3 1 16,2 12-2-16,-7 3 1 16,3 10-2-16,-4 0 2 0,1 8-3 15,4-1 2-15,7-3-2 16,6-3-1-16,8-5 0 15,9-12 0-15,9-9 0 16,10-12-1-16,7-12 1 16,9-12-1-16,1-9 1 15,1-9 0-15,-1-6 0 16,-5-2-2-16,-6 3 2 15,-8 5-2-15,-8 7 2 16,-9 7-2-16,-8 11 1 16,-8 14 0-16,-7 13 0 15,-3 13 1-15,-4 5-1 16,1 8 1-16,1 4-1 15,4 1 1-15,5 1-1 16,5-5 1-16,11-11 0 0,5-11 0 16,8-7 1-16,4-14 0 15,9-9 0-15,1-13 0 16,3-9-1-16,0-10-1 15,-4-7 0-15,-1-7-3 16,-8-3 0-16,2 7-6 16,-19-11-9-16,9 23-20 15,-16-3-2-15,1 21 0 16,-9 1 0-16</inkml:trace>
  <inkml:trace contextRef="#ctx0" brushRef="#br3" timeOffset="69680.9856">17097 8651 106 0,'0'0'38'0,"19"-6"3"16,-19 6-3-16,0 0-33 15,-6 19-1-15,1 6-1 16,-5 7 0-16,-1 7-2 15,-3 4 2-15,2 2-3 16,-2-1 2-16,5-1-3 16,5-8 0-16,4-13-2 15,9-8-4-15,-9-14-14 16,38-18-17-16,-14-12-2 15,16-3 0-15,-9-15 0 16</inkml:trace>
  <inkml:trace contextRef="#ctx0" brushRef="#br3" timeOffset="69832.9943">17163 8233 110 0,'-42'-38'39'16,"15"20"0"-16,-3 4-2 16,12 8-37-16,18 6-5 15,0 0-15-15,18-1-18 16,10 1 1-16,14 3-2 15,3-6 0-15</inkml:trace>
  <inkml:trace contextRef="#ctx0" brushRef="#br3" timeOffset="70097.0094">17597 8054 103 0,'-6'-14'39'0,"6"14"3"15,-10 11-4-15,10 12-33 16,-7 7 0-16,1 23-2 15,-6 13 1-15,2 15-1 16,-7 12-1-16,0 9-1 16,-5-1 1-16,4-2-2 15,1-6 0-15,6-15-2 16,10-15-1-16,3-20-5 15,23-9-13-15,-2-37-18 16,21-8-2-16,0-27 2 16,13-8-3-16</inkml:trace>
  <inkml:trace contextRef="#ctx0" brushRef="#br3" timeOffset="70314.0218">18153 7870 96 0,'0'0'41'0,"-15"37"0"16,-5 27-1-16,-16 15-23 15,4 15-13-15,-2 7-1 16,4 7 0-16,6-3 0 16,7-2-3-16,8-13-2 15,6-16-6-15,21-3-21 16,-7-27-12-16,14-11 0 15,-3-19 0-15,12-7-2 16</inkml:trace>
  <inkml:trace contextRef="#ctx0" brushRef="#br3" timeOffset="71101.0668">19090 8736 48 0,'4'-18'32'0,"3"3"3"16,-5-4 0-16,-2 19-13 15,7-23-11-15,-7 23-2 16,9-11-1-16,-9 11-2 16,2 11-1-16,-4 8-1 15,-5 4 2-15,-1 13-3 16,-6 5 1-16,1 6-3 15,-4 4 2-15,-1 7-2 16,0-6 2-16,4-5-3 16,3-7-1-16,6-10 2 15,5-10-1-15,0-20 1 16,24-5 0-16,-4-18-1 15,8-10 1-15,4-9 0 16,1-6-2-16,-1-5 2 0,2-3-2 16,-4 2 1-16,-2 7-2 15,-3 5 2-15,-4 11-1 16,-4 8 0-16,-3 15 2 15,-2 12-1-15,-4 9 0 16,-2 15 1-16,-2 6 0 16,2 6 0-16,3 1 0 15,1 2-3-15,8-1-1 16,4-11-4-16,21 6-12 15,-8-28-12-15,22 1-9 16,-1-18 1-16,14-2-1 16</inkml:trace>
  <inkml:trace contextRef="#ctx0" brushRef="#br3" timeOffset="71466.0877">19954 8658 103 0,'-40'3'38'0,"5"16"2"15,-8 0-1-15,6 16-33 16,5 3-1-16,7 8-1 15,9 0 0-15,8 0-1 16,12-3 0-16,11-3-2 16,9-8 0-16,8-13 0 15,10-10-1-15,3-11 1 16,2-9 0-16,-2-11-1 15,-6-10 1-15,-5-4 0 16,-9-6-2-16,-7-2 1 0,-10 0-1 16,-12 3 0-16,-5 2-1 15,-6 6 1-15,-5 9-2 16,-2 6 0-16,3 10 0 15,1 3-1-15,18 5-2 16,0 0-2-16,9 23-8 16,3-24-10-16,27 11-8 15,-5-12-4-15,16-1 0 16,-3-14 2-16</inkml:trace>
  <inkml:trace contextRef="#ctx0" brushRef="#br3" timeOffset="71689.1004">20514 8239 87 0,'15'-70'36'16,"0"13"2"-16,-12 8 0 0,3 18-29 15,-10 18-3-15,4 13 0 16,-15 38-1-16,3 14-2 16,-9 17 0-16,1 18-2 15,-2 11 0-15,-1 8 1 16,1-3 1-16,0-2-2 15,4-5 0-15,4-13-3 16,3-11-1-16,2-20-4 16,16-1-14-16,-16-29-13 15,18-7-6-15,-9-15 1 16,14-15-1-16</inkml:trace>
  <inkml:trace contextRef="#ctx0" brushRef="#br3" timeOffset="72033.1201">20257 8607 91 0,'-21'-11'39'15,"21"11"1"-15,0 0-1 16,7 11-22-16,18-7-14 16,15 0 0-16,12-3-2 15,7-1 1-15,9-3-1 16,3-3 0-16,-2 0-1 15,-4 3 1-15,-6-1-1 16,-9 1 0-16,-9 4 1 16,-9 4-1-16,-10 3 1 15,-10 7 0-15,-9 4-1 16,-6 7 2-16,-9 5 1 15,-2 7-1-15,-4 3 0 16,-2 3-1-16,2 0 1 0,0-1-2 16,7-5 2-16,4-7-7 15,8-6-1-15,-1-25-7 16,31 15-13-16,-19-31-7 15,19 2-8-15,-3-20 1 16,6-2-2-16</inkml:trace>
  <inkml:trace contextRef="#ctx0" brushRef="#br3" timeOffset="72184.1287">20991 8405 104 0,'-14'-16'39'16,"-5"6"1"-16,19 10-2 15,-22 16-34-15,22-16-8 16,18 32-14-16,-4-19-20 0,17 9 0 15,1-4-1-15,10 9-1 16</inkml:trace>
  <inkml:trace contextRef="#ctx0" brushRef="#br3" timeOffset="72451.144">21436 8594 104 0,'-23'4'40'0,"-6"-2"0"15,6 12 0-15,-12 6-35 16,7 0 0-16,-4 7 1 15,3 11-2-15,0 2 1 16,4 6-3-16,8-1 2 16,7 0-4-16,8-2 0 15,11-4 0-15,11-9 0 0,9-14-6 16,17-4-2-16,-5-22-13 15,23 6-10-15,-14-19-11 16,11 0 0-16,-5-19 0 16,3 4 1-16</inkml:trace>
  <inkml:trace contextRef="#ctx0" brushRef="#br3" timeOffset="72815.1648">21682 8741 107 0,'-24'17'41'0,"12"7"1"0,5-13-1 15,22 0-36-15,4-4 0 16,17-3-3-16,7-8-2 16,8-4 1-16,1-3-2 15,4-6 1-15,-6-2-1 16,-6-4 1-16,-9 1-2 15,-11-2 2-15,-13 1 0 16,-8 3 0-16,-15 4 1 16,-9 5-1-16,-12 10 1 15,-11 8-1-15,-7 9 1 16,-6 10 1-16,0 8 1 15,5 4-2-15,9 5 2 16,12 0-2-16,17-3 1 16,12-2-2-16,20-7 0 15,18-9-5-15,13 1-3 0,1-18-11 16,19 10-10-16,-16-20-10 15,17 3-3-15,-9-12-1 16,4 1 1-16</inkml:trace>
  <inkml:trace contextRef="#ctx0" brushRef="#br3" timeOffset="73205.1871">22532 9135 116 0,'0'0'39'0,"0"0"-10"0,18-19-28 15,16-1-42-15,13-8 0 16,21 8-1-16</inkml:trace>
  <inkml:trace contextRef="#ctx0" brushRef="#br3" timeOffset="73353.1956">23399 9116 114 0,'-1'26'40'15,"-8"-11"-2"-15,9-15-7 16,14 13-67-16,-2-21-4 15,22 0 0-15,7-15-2 16</inkml:trace>
  <inkml:trace contextRef="#ctx0" brushRef="#br3" timeOffset="73499.204">24297 9015 114 0,'29'26'42'0,"-24"-9"0"16,-1 4-3-16,-5-1-45 15,-15-15-22-15,21 9-13 16,-5-14-1-16,17-7-1 15,2-10 0-15</inkml:trace>
  <inkml:trace contextRef="#ctx0" brushRef="#br3" timeOffset="73634.2117">25042 8988 114 0,'29'3'43'0,"0"6"1"16,-29-9-8-16,0 0-53 16,-10 0-23-16,-23-5-4 15,-6 1 0-15,-27-5-1 16</inkml:trace>
  <inkml:trace contextRef="#ctx0" brushRef="#br3" timeOffset="74302.2499">1178 11457 77 0,'17'5'41'16,"6"3"-4"-16,2 2-8 15,0-17-51-15,12 9-16 16,-1-15-1-16,20 3-1 16</inkml:trace>
  <inkml:trace contextRef="#ctx0" brushRef="#br3" timeOffset="74460.2589">2482 11319 92 0,'50'13'38'0,"-3"5"-1"16,-11-11-5-16,-3-7-41 15,13 4-28-15,-1-12 0 16,10 0-2-16,-4-7 2 16</inkml:trace>
  <inkml:trace contextRef="#ctx0" brushRef="#br3" timeOffset="74610.2675">3533 11386 92 0,'53'17'38'15,"-8"-10"0"-15,10 3 0 16,-3-8-39-16,3-16-10 15,14 5-26-15,1-10-1 16,8 0-2-16,-1-9 2 0</inkml:trace>
  <inkml:trace contextRef="#ctx0" brushRef="#br3" timeOffset="74760.2761">5254 11250 97 0,'81'7'40'15,"3"5"-1"-15,-9-12-5 16,-3-10-47-16,16 8-25 15,-4-12 0-15,17-1-3 16,-7-9 2-16</inkml:trace>
  <inkml:trace contextRef="#ctx0" brushRef="#br3" timeOffset="74918.2851">7342 11195 100 0,'91'19'41'15,"-10"-8"-1"-15,7-2-3 16,4-1-44-16,-10-13-30 15,25 2-3-15,-2-12 0 16,13 0-2-16</inkml:trace>
  <inkml:trace contextRef="#ctx0" brushRef="#br3" timeOffset="75083.2946">9706 11084 89 0,'109'14'41'0,"-14"-3"1"15,-2 6-2-15,-16-8-37 16,-2-1-4-16,8 2-7 15,-12-10-30-15,21-1-1 16,-4-8 0-16,13 2-2 16</inkml:trace>
  <inkml:trace contextRef="#ctx0" brushRef="#br3" timeOffset="75248.304">11891 11114 65 0,'87'18'41'15,"-3"4"-1"-15,-14-4 1 16,-2 6-17-16,-2-10-22 15,0-6-4-15,14-1-8 0,1-13-28 16,20-2-1-16,3-12 0 16,19 1-3-16</inkml:trace>
  <inkml:trace contextRef="#ctx0" brushRef="#br3" timeOffset="75407.3131">14351 11034 79 0,'95'11'41'0,"-3"7"-2"16,-16-5 2-16,-2 2-35 15,-2-2-7-15,2-8-5 16,20 1-32-16,-5-8 1 16,17-2-2-16,5-9-1 15</inkml:trace>
  <inkml:trace contextRef="#ctx0" brushRef="#br3" timeOffset="75590.3236">17013 11044 65 0,'66'14'39'15,"0"5"2"-15,-8-8-1 16,4 2-15-16,1-3-31 16,-4-12-30-16,21 4-3 15,1-10 0-15,11 1-2 16</inkml:trace>
  <inkml:trace contextRef="#ctx0" brushRef="#br3" timeOffset="75744.3324">19018 11083 95 0,'59'13'41'0,"-2"2"1"16,-15-10-3-16,-3 0-40 16,13 1-6-16,-4-11-28 15,20 0-5-15,-1-9 0 16,17 0 1-16</inkml:trace>
  <inkml:trace contextRef="#ctx0" brushRef="#br3" timeOffset="75894.3409">20614 10942 102 0,'93'4'38'0,"-21"-4"2"15,0 7-2-15,-22-5-34 16,7-1-6-16,6 9-18 16,-2-14-21-16,11 2 4 15,-2-9-3-15,15 5 2 16</inkml:trace>
  <inkml:trace contextRef="#ctx0" brushRef="#br3" timeOffset="76037.3491">22233 10934 107 0,'71'13'39'0,"-17"-10"2"15,7 5-2-15,-7-8-36 16,3-4-5-16,16 1-27 0,-4-12-11 16,12 0 2-16,1-10-3 15</inkml:trace>
  <inkml:trace contextRef="#ctx0" brushRef="#br3" timeOffset="76180.3573">23957 10778 115 0,'41'10'41'0,"1"5"-1"15,-8-11-7-15,-18-6-70 16,36 7-3-16,4-10-1 16,11 2-1-16</inkml:trace>
  <inkml:trace contextRef="#ctx0" brushRef="#br4" timeOffset="193884.0896">23016 8132 71 0,'8'-16'35'16,"-4"1"0"-16,-4 15 1 16,1-11-28-16,-1 25-2 15,-6 5-2-15,4 13-1 0,-5 7 0 16,6 14-1-16,-4 7-1 15,4 9 0-15,-3 3-1 16,4 2 1-16,0 2 1 16,-4-3-3-16,3-1-2 15,-11-16-19-15,11-2-12 16,-5-15-1-16,5-6 0 15,-4-16-1-15</inkml:trace>
  <inkml:trace contextRef="#ctx0" brushRef="#br4" timeOffset="194072.1003">22834 8677 93 0,'-15'-1'37'16,"4"-2"-1"-16,11 3 2 15,0 0-35-15,24-9-2 16,11-5-2-16,10-10-4 15,19 3-18-15,-7-16-13 16,18 0 0-16,-7-8-1 16,5 3 0-16</inkml:trace>
  <inkml:trace contextRef="#ctx0" brushRef="#br4" timeOffset="194478.1236">23683 7875 100 0,'-9'17'37'0,"-10"9"1"15,6 14-2-15,-8 5-34 16,5 11 0-16,-3 10 1 16,3 14 0-16,-6 4-1 15,2 6 0-15,-2-4 1 16,2 1 0-16,2-9 0 15,4-9-3-15,7-11 3 16,5-14-3-16,9-17 2 16,3-10-1-16,10-16-2 15,3-12 1-15,5-9-1 16,2-5 2-16,-1-6-2 15,1-1 2-15,-3-1-2 16,-3 1 1-16,-2 12 0 0,-5 5 0 16,-4 8 1-16,-13 7-1 15,17 17 0-15,-13 3-1 16,-2 10 1-16,0 2-2 15,4 6 0-15,1-6-5 16,13 9-9-16,-5-18-21 16,15 1-2-16,-4-14 0 15,8 0-1-15</inkml:trace>
  <inkml:trace contextRef="#ctx0" brushRef="#br4" timeOffset="194849.1448">24103 8631 99 0,'-18'15'37'16,"9"12"3"-16,-4-10-2 16,21 4-34-16,0-7-2 15,11-2 1-15,5-8-1 16,5-5 0-16,7-7-1 15,-1-5 0-15,-1-7-1 16,-4-3 0-16,-5-6 0 16,-9 1 0-16,-6-1 0 15,-12 3-1-15,-10 6 1 16,-10 8 0-16,-11 10 1 15,-8 11 0-15,-2 12 1 16,-1 8 0-16,7 4 0 0,8 3 1 16,15-2 0-1,21-5-2-15,24-8-2 0,19-12-2 16,29-1-16-16,3-20-20 15,22-1-2-15,-3-12-1 16,2-2-3-16</inkml:trace>
  <inkml:trace contextRef="#ctx0" brushRef="#br4" timeOffset="195777.1979">1821 10905 85 0,'-10'-24'35'16,"0"8"1"-16,-14 2-1 15,-2 7-30-15,-13 11-2 16,-2 8 1-16,-4 7-1 15,-1 8 1-15,1 6-2 16,7 9 1-16,4 5-1 16,12 2-1-16,11 3-1 15,16 0-1-15,16 1-1 16,11-8-4-16,25 1-6 15,3-22-25-15,24-4 0 16,-1-20-1-16,10-5-2 16</inkml:trace>
  <inkml:trace contextRef="#ctx0" brushRef="#br4" timeOffset="196115.2172">2230 10946 96 0,'-31'10'38'15,"-10"6"-1"-15,4 23-3 16,-5 6-30-16,6 11-1 15,6 1 1-15,10 6-2 16,11-8 0-16,12-5-2 16,17-17 0-16,14-12 1 15,14-19-1-15,7-13 0 16,6-12 0-16,0-14 0 15,-6-10 0-15,-6-6 2 0,-13-1-1 16,-14-1 1-16,-15 6-2 16,-14 7 1-16,-13 7-1 15,-10 6 1-15,-4 13-2 16,-2 7-1-16,5 8 0 15,3 3-2-15,14 7-3 16,14-9-13-16,11-2-16 16,12-8-2-16,24-2 0 15,6-18 0-15</inkml:trace>
  <inkml:trace contextRef="#ctx0" brushRef="#br4" timeOffset="196301.2278">2860 10243 101 0,'-11'-19'37'16,"-12"13"3"-16,0 38-3 15,-9 18-33-15,0 33 0 16,-4 16-3-16,5 20 0 16,3 9-4-16,5 4-1 15,12-1-4-15,6-20-22 16,22-7-8-16,3-27-2 15,19-15 0-15</inkml:trace>
  <inkml:trace contextRef="#ctx0" brushRef="#br4" timeOffset="196663.2485">3094 10925 104 0,'-50'32'37'16,"7"19"2"-16,-3-7-2 15,11 9-34-15,12-4 0 16,14-1-2-16,11-7 0 16,15-9-1-16,11-12 1 15,15-10-1-15,11-12 0 16,4-9 0-16,-1-12-1 15,2-12 1-15,-9-7 0 16,-7-4 1-16,-13-2-1 16,-15-3 2-16,-16 5-2 15,-11 2 1-15,-10 6-1 16,-8 12 1-16,-2 9-3 0,-5 11 0 15,8 10-2-15,0 3-3 16,24 17-21-16,-1-6-11 16,21 5 3-16,10-8-4 15,16 0 3-15</inkml:trace>
  <inkml:trace contextRef="#ctx0" brushRef="#br4" timeOffset="197332.2868">3685 10849 102 0,'0'0'40'15,"-31"7"-1"-15,14 15 1 16,-12 1-35-16,6 16 0 16,-1 1-2-16,5 9-2 0,2 0 0 15,10-1-1-15,7-7 0 16,11-5-1-16,9-13 1 15,9-13-2-15,8-11 2 16,7-10 0-16,1-15 1 16,3-5 0-16,-5-8 0 15,-2-4 1-15,-5-3-2 16,-6 1 2-16,-8 5-1 15,-7 7 1-15,-9 10-2 16,-6 12 0-16,0 11 0 16,-18 18-1-16,0 15 0 15,0 5-1-15,-1 9 1 16,8 0-1-16,7 0 0 15,12-6 0-15,12-11-1 16,16-14-1-16,13-13 1 0,6-15-1 16,12-9 1-16,-3-11 0 15,2-5 0-15,-10-2 1 16,-7 2 1-16,-13 3 3 15,-10 5 0-15,-11 13 2 16,-15 16-1-16,0 0 0 16,-14 16 0-16,-3 17-1 15,-4 4 0-15,2 8-1 16,2 3 0-16,5-1-1 15,3-1 0-15,6-6 1 16,4-10 0-16,6-11 1 16,3-13 0-16,4-8-1 15,1-14 0-15,0-9 1 0,0-8-1 16,-1-7 1-16,0-3 0 15,-2-3 0-15,0 1 0 16,-1 3 0-16,-1 5-2 16,2 5 1-16,2 7-3 15,3-1-4-15,19 16-8 16,1-14-8-16,30 17-15 15,-1-9-6-15,26 8 1 16,12-6-1-16</inkml:trace>
  <inkml:trace contextRef="#ctx0" brushRef="#br4" timeOffset="197835.3156">6150 10813 88 0,'-6'-24'39'0,"-16"-4"-1"16,0 13 2-16,-16 0-32 15,3 19-3-15,-11 8-1 16,3 16 0-16,-1 14-1 16,0 9-1-16,9 7 0 15,7 1-3-15,16 0 2 16,11-5-2-16,18-10 0 15,18-15-2-15,21-13-1 16,21-27-8-16,23 0-16 16,-2-31-12-16,15-5 1 15,-4-22-1-15,2-7 0 0</inkml:trace>
  <inkml:trace contextRef="#ctx0" brushRef="#br4" timeOffset="198211.3371">6793 10143 109 0,'-42'52'40'0,"4"23"2"16,-9-1-4-16,7 12-33 16,8 4-3-16,5 5 1 15,1-2-3-15,2-2 2 16,8-7-2-16,4-11-1 15,6-14 1-15,4-15-2 16,4-14 2-16,8-18-1 0,5-15 1 16,4-16 1-16,3-12 0 15,5-7 2-15,1-9-2 16,0 0 1-16,-2-3-1 15,-1 7 0-15,-6 10-1 16,0 10 0-16,-7 15 0 16,-12 8 0-16,17 24 0 15,-12 5-1-15,0 8-1 16,2 0-2-16,6 7-2 15,1-16-10-15,23 12-12 16,-7-25-14-16,19-4 1 16,-1-16-1-16,11-4 2 15</inkml:trace>
  <inkml:trace contextRef="#ctx0" brushRef="#br4" timeOffset="198587.3586">7293 10659 80 0,'-37'15'42'16,"-16"8"-1"-16,2 19 1 15,-12-5-14-15,11 15-24 16,4 0 0-16,14 1-2 16,7-5-1-16,20-7-1 15,16-11 0-15,17-12-1 16,12-12 0-16,10-11 1 15,5-12 0-15,4-6 1 16,-3-9-1-16,-6-9 1 0,-8-1-1 16,-7-2 1-16,-10 0-1 15,-8 4-1-15,-8 6 2 16,-10 9-2-16,-3 11 1 15,-7 14 0-15,-7 13-1 16,-1 11 1-16,-2 11-1 16,3 5 0-16,5 3-1 15,5-2-1-15,10 1-3 16,5-20-11-16,25 3-11 15,-4-22-14-15,18-3 2 16,0-15-2-16,14-3 3 16</inkml:trace>
  <inkml:trace contextRef="#ctx0" brushRef="#br4" timeOffset="198932.3783">7719 10713 103 0,'-24'23'40'16,"-14"1"1"-16,6 19-1 15,-2-4-35-15,6 9 0 16,2 0-3-16,9-5-2 15,7-2 1-15,5-9-1 16,10-8 0-16,5-9-1 16,6-11 1-16,6-10 1 15,1-12-1-15,5-8 2 16,1-7-1-16,0-9 0 15,-1-5 0-15,0-3 1 16,0 1-2-16,-6 5 0 16,-5 7 0-16,-3 12 0 15,-3 11 0-15,-11 14 0 0,12 18 0 16,-12 8 0-16,0 11-2 15,1 4 0-15,7 4-3 16,2-8-5-16,17 10-11 16,-12-24-17-16,28 3-1 15,-1-17-6-15,16-5 6 16</inkml:trace>
  <inkml:trace contextRef="#ctx0" brushRef="#br4" timeOffset="199488.4101">8359 10738 106 0,'-30'0'42'0,"-14"5"0"0,8 14-1 16,-5 3-37-16,5 9 0 16,3 2-1-16,7 4 0 15,4 1-1-15,13-3 0 16,4-6-1-16,15-6 0 15,9-11-1-15,8-9 1 16,6-11-1-16,6-7 0 16,0-10 0-16,3-5 0 15,-4-5 0-15,-1-1 0 16,-6 2-1-16,-6 3 0 15,-9 7 1-15,-5 6-1 16,-11 18 0-16,0 0 0 16,-17 20 1-16,-3 10-1 15,-6 15 0-15,-3 9 0 0,-5 13 0 16,-1 11 0-1,3 3 0-15,-2 4 0 0,8 0 1 16,3-6-1-16,4-5 1 16,6-11 0-16,1-11 0 15,2-13 0-15,5-13 1 16,-1-15-1-16,6-11 0 15,-11-18 1-15,8-13-1 16,-1-7 1-16,1-15 0 16,3-10 0-16,2-8 0 15,7-8-1-15,7 0 1 16,4 3 1-16,7 8-2 15,4 3 0-15,8 14-3 16,-1 8-5-16,14 17-5 0,-14 0-5 16,22 23-8-16,-18-10-13 15,15 9-2-15,-6-3-2 16,6 3 4-16</inkml:trace>
  <inkml:trace contextRef="#ctx0" brushRef="#br4" timeOffset="199942.4361">8647 10948 69 0,'26'13'40'0,"0"-11"0"15,14 1 1-15,-4-20-16 16,8 8-18-16,0-11-2 15,4-3-3-15,-4-4 1 16,-5-6-1-16,-11 0 0 16,-3-2-1-16,-14-1 0 15,-6 5 0-15,-15 8 0 16,-12 9 0-16,-10 14 0 15,-7 15 1-15,-5 13-1 16,-1 9 0-16,2 10 1 16,7 4-1-16,12 0 0 15,13 0 0-15,14-10-1 0,15-11-2 16,20-8-2-16,10-15-9 15,22 2-3-15,-7-23-11 16,24 5-12-16,-11-14-4 16,14-1-1-16,-5-7 3 15</inkml:trace>
  <inkml:trace contextRef="#ctx0" brushRef="#br4" timeOffset="200314.4574">10268 10157 107 0,'4'22'38'15,"2"22"3"-15,-16 5-3 16,-3 19-35-16,-2 15-3 16,-5 11 3-16,3 3-3 15,-4-1 1-15,7-6-2 16,4-7-2-16,6-10 0 15,4-16-4-15,18-7-17 0,-8-25-17 16,10-9 1-16,-4-21-4 16,3-8 5-16</inkml:trace>
  <inkml:trace contextRef="#ctx0" brushRef="#br4" timeOffset="200772.4836">9990 10649 115 0,'-25'14'42'0,"17"10"0"15,8-24-7-15,19 15-32 16,20-12-1-16,20-6-1 16,17-2 1-16,9-5 0 15,8-2-1-15,3-2-1 0,-2 0 0 16,-8 0 0-16,-16 5 1 15,-14 3-1-15,-20 3 1 16,-14 3-1-16,-22 0 1 16,-11 9 0-16,-15 1-1 15,-8 9 1-15,-4 5 0 16,-5 7 0-16,1 5-1 15,5 3 1-15,11 3 1 16,7 1-2-16,17-5 0 16,13-6 0-16,20-14 0 15,10-6 0-15,13-18 0 16,6-8 0-16,0-14 0 15,-2-10 0-15,-7-8 0 0,-14-2 0 16,-13-5 0-16,-16 1 0 16,-14 6-3-16,-17 4-1 15,-7 19-3-15,-21 1-6 16,13 27-7-16,-19-9-5 15,19 30-9-15,-2-10-7 16,15 14-2-16,13-6 3 16</inkml:trace>
  <inkml:trace contextRef="#ctx0" brushRef="#br4" timeOffset="201411.5201">12281 10626 81 0,'-11'-30'39'0,"-9"16"0"16,-20 2 1-16,2 14-33 15,-20 6 1-15,2 20-1 16,-7 6-2-16,5 14 0 16,1 1-1-16,13 7 0 15,11-3-2-15,14-1 1 16,15-5-2-16,14-10-2 15,17-11 2-15,17-11-2 16,15-12 1-16,8-13 1 16,10-10-1-16,1-14 0 15,0-9 1-15,-2-5 1 0,-10-3-1 16,-13 2 1-16,-10 4-2 15,-14 6 0-15,-11 9 0 16,-7 12 0-16,-11 18 1 16,-7 11-1-16,-3 14-1 15,-3 11 0-15,2 10-1 16,2 0-2-16,12 10-7 15,-1-13-4-15,26 7-7 16,-6-26-13-16,28 5-7 16,6-15-2-16,21-5 2 15</inkml:trace>
  <inkml:trace contextRef="#ctx0" brushRef="#br4" timeOffset="202162.5631">13327 10807 76 0,'6'-19'40'15,"-7"-3"-2"-15,3 8 2 16,-11-1-31-16,9 15-2 15,0 0-1-15,0 0-1 0,-11 25-2 16,7 1 0-16,-1 5-2 16,-1 9 0-16,-3 4 0 15,3 4-1-15,-3 0 0 16,3-4 0-16,-1-4 0 15,4-7-1-15,-3-6 1 16,4-11 0-16,2-16 0 16,0 0 1-16,0 0 0 15,7-28-1-15,-4-3 2 16,2-5 0-16,4-10-1 15,-2-8 1-15,8-6-2 16,0-3 2-16,6 3-1 16,0 6 0-16,5 3-1 15,2 10 0-15,5 9 0 0,0 14 0 16,-1 14-1-16,1 10 1 15,-2 8 0-15,0 5 0 16,-6 11 0-16,-3 3 0 16,-7 6 0-16,-7 1 0 15,-5 2 0-15,-6 2-1 16,-8-2 0-16,-4-1-1 15,-5-6 1-15,-4-2-1 16,-4-7 1-16,-2-5-1 16,-1-4 1-16,0-5 0 15,1-3 0-15,-1 0 1 16,1 3 0-16,0 6 0 15,-3 9 0-15,1 12 0 16,-1 13 0-16,1 12 0 16,-2 9-1-16,5 1 0 0,7 8-6 15,1-20-7-15,24 6-8 16,-7-33-15-16,30-11-1 15,-1-26-4-15,20-13 2 16</inkml:trace>
  <inkml:trace contextRef="#ctx0" brushRef="#br4" timeOffset="202606.5885">13870 10769 98 0,'-22'4'41'15,"13"13"0"-15,-8-1-1 0,8 6-31 16,-3 9-8-16,6 4 0 16,4 3 0-16,4 0-1 15,3-1 0-15,5-3 0 16,5-8 0-16,7-8-1 15,7-11 1-15,4-10-1 16,5-12 3-16,1-11 0 16,3-8-1-16,-1-10 1 15,-3-6 0-15,-4-3 0 16,-7 0-1-16,-7 5 1 15,-4 9-2-15,-7 5-1 16,-8 16 1-16,-1 18 0 16,-16 9 0-16,1 19 0 15,0 8 0-15,-2 12-1 0,2 1 0 16,1 4-1-16,8-1-1 15,5-11-1-15,12-8-1 16,8-13-5-16,18-2-5 16,-8-27-13-16,27 1-10 15,-12-14 1-15,12-1-2 16,-9-12 3-16</inkml:trace>
  <inkml:trace contextRef="#ctx0" brushRef="#br4" timeOffset="202944.6078">14555 10788 93 0,'-8'-18'37'15,"8"18"3"-15,-21 4-2 16,12 18-29-16,-9-1-4 15,7 11-2-15,-2 5-2 0,2 4 0 16,-1 3-1-16,6-2 0 16,2-4 0-16,0-6-1 15,6-8 1-15,1-5 0 16,-3-19 1-16,14 1 0 15,-1-17 0-15,3-7 2 16,1-10-1-16,0-7 0 16,4-7 0-16,-1-6 0 15,0-2 0-15,-2 3 0 16,-3 5-2-16,-2 7 0 15,-4 11 0-15,-1 8 0 16,-8 21-1-16,15-8-1 16,-3 19-1-16,1 1-2 15,10 8-3-15,-5-12-9 0,25 11-8 16,-15-16-14-16,15 5 0 15,-5-13-1-15,10 2 2 16</inkml:trace>
  <inkml:trace contextRef="#ctx0" brushRef="#br4" timeOffset="203529.6413">15053 10719 95 0,'-11'27'39'0,"-15"0"2"16,8 13-1-16,-9-9-32 16,8 14-4-16,1-1-1 15,4 1-2-15,4-5 1 16,4-2-3-16,3-8 1 15,3-5-1-15,4-9 2 16,-4-16-1-16,15 5 0 16,-15-5 0-16,18-27 1 0,-8 3 0 15,-1-10 0-15,0-4 1 16,-2-10-1-16,1-5 0 15,2-8 0-15,-1 1 1 16,5 3-2-16,0 7 0 16,2 9 0-16,5 9 0 15,2 12 0-15,2 14 1 16,3 12-1-16,1 9 0 15,-1 2 1-15,2 2-1 16,-1 3 0-16,-1 0 0 16,-2 1 0-16,-5-1 0 15,-6-1 0-15,-5 3 0 16,-9 0-1-16,-7 0 1 15,-10 0 0-15,-6-1 0 0,-8 1 0 16,-4 0 0-16,-6-4 0 16,2 1-1-16,1-7 1 15,5-1 0-15,2-2 0 16,8-4-1-16,6 0 0 15,4-2-1-15,7 5 1 16,1 4 0-16,-1 12 0 16,-3 10 0-16,-2 11 0 15,-9 17 0-15,-3 7 1 16,-5 4 1-16,-4 2-3 15,-1-5 0-15,9-3-7 16,-4-24-5-16,20 0-7 16,-7-38-8-16,27-5-11 0,1-22-3 15,16-14 2-15</inkml:trace>
  <inkml:trace contextRef="#ctx0" brushRef="#br4" timeOffset="204002.6683">15930 10090 94 0,'-6'-17'39'0,"-15"12"-1"16,2 26 1-16,-10 12-35 16,0 25 1-16,0 12-2 15,1 17 1-15,0 11-3 0,5 8 1 16,3 2-3-16,6-2 0 15,9-8-1-15,4-11-3 16,11-10-2-16,2-26-14 16,21-8-19-16,-3-20-1 15,12-12 1-15,-4-18 1 16</inkml:trace>
  <inkml:trace contextRef="#ctx0" brushRef="#br4" timeOffset="204363.689">15830 10767 108 0,'-13'25'40'16,"-1"-3"1"-16,23 7-2 16,14-9-37-16,12-8 0 0,15-6 0 15,12-8-1-15,2-9 0 16,3-2 0-16,-1-10 0 15,-8-4-1-15,-13-2 1 16,-10-3-1-16,-16 3 1 16,-16 1-1-16,-16 8 1 15,-10 6-1-15,-11 9 1 16,-11 12 1-16,-8 14-1 15,0 11 0-15,1 6 1 16,6 7-2-16,12 5 0 16,15-1-1-16,17-5-1 15,18-8-1-15,22-8-2 16,10-15-6-16,27 1-6 15,-14-25-8-15,26 8-8 0,-17-14-8 16,1 0-2-16,-8-11 2 16</inkml:trace>
  <inkml:trace contextRef="#ctx0" brushRef="#br4" timeOffset="205230.7386">17378 9750 94 0,'12'0'37'0,"-24"21"0"15,-13 34 1-15,-28 22-34 16,-10 28 1-16,-23 22-3 16,-16 21 2-16,-14 12-4 15,-5 5 0-15,-2-3-1 16,6-9 0-16,14-20 0 15,18-18-2-15,28-17-5 16,22-40-26-16,41-12-5 16,19-31 1-16,33-20-4 15</inkml:trace>
  <inkml:trace contextRef="#ctx0" brushRef="#br4" timeOffset="210871.0612">17263 10649 57 0,'0'0'32'0,"0"0"-1"15,0 0 0-15,0 0-23 16,-19 26-1-16,14 4 0 16,-7 5-1-16,8 12 0 15,-9 3-3-15,6 8-1 16,-2-5 0-16,4-2-2 0,2-11 0 15,5-8 0 1,-1-17 0-16,-1-15-1 0,22-15 4 16,-7-12 0-16,2-13 0 15,5-7 0-15,-2-8-1 16,2-4 0-16,-1 0 0 15,-2 5 0-15,-4 3-2 16,-1 12 0-16,-4 8 0 16,-2 11 0-16,-8 20 0 15,0 0 0-15,10 19 0 16,-10 5 1-16,2 6 0 15,3 3 0-15,4 0 0 16,4-3 0-16,5-6 0 16,6-4 0-16,5-9 0 0,5-6 0 15,2-9-1-15,6-4 1 16,-3-7 0-16,-1-3-1 15,-3-7 0-15,-3 2 1 16,-6 0-1-16,-8 4 0 16,-5 4 1-16,-13 15-1 15,0 0 1-15,-10 9-1 16,-7 13 1-16,-2 9-1 15,-3 5 0-15,1 4 0 16,4 6-1-16,3-4-5 16,10 4-4-16,0-15-26 15,21 2-4-15,0-13 1 16,15-3-2-16</inkml:trace>
  <inkml:trace contextRef="#ctx0" brushRef="#br4" timeOffset="211383.0905">18179 10780 70 0,'-4'-12'33'15,"4"12"0"-15,-5-15 1 16,5 15-24-16,0 0-3 15,0 0-2-15,0 0 2 16,0 0-2-16,-17-6-1 16,17 6 0-16,-25 6 0 15,8 1-1-15,-6 2-1 16,-6 7 1-16,-1 2-1 0,-1 7 0 15,-2 4 0-15,2 7-1 16,2 3-1-16,5 0-2 16,4 1 2-16,9-3-2 15,8-4 2-15,9-8-2 16,10-10 1-16,11-13 0 15,10-10 2-15,9-13-1 16,3-11 2-16,2-5 1 16,-2-7-1-16,-5-1 0 15,-10 2 0-15,-6 2 0 16,-12 8-1-16,-8 7 2 15,-8 14-3-15,0 12 0 16,-20 7-1-16,3 12 1 16,1 9-1-16,0 7-1 0,6 1-2 15,1 0-2-15,15 2-1 16,0-12-2-16,18-1-6 15,-4-20-25-15,21-1 4 16,-7-18-5-16,14-2 7 16</inkml:trace>
  <inkml:trace contextRef="#ctx0" brushRef="#br4" timeOffset="211750.1115">18630 10652 98 0,'1'-17'37'0,"-10"0"0"15,9 17-1-15,-19 6-29 16,9 14-2-16,-1 5 0 15,3 12-1-15,-2 5-1 0,5 8 0 16,0 1-1-16,5-2-2 16,0-5 1-16,7-5-2 15,3-10 0-15,5-9 0 16,5-12 1-16,5-13 1 15,2-11-1-15,4-9 3 16,1-13-1-16,2-6 1 16,-2-8-1-16,-3-2 1 15,-7 2-3-15,-5 5 1 16,-5 5 0-16,-7 6-1 15,-5 11 0-15,-3 8 0 16,3 17 0-16,-15-6-2 16,15 6-1-16,-9 14-2 0,12 2-3 15,-3-16-15-15,9 24-15 16,-9-24-2-16,17 16 1 15,-17-16-1-15</inkml:trace>
  <inkml:trace contextRef="#ctx0" brushRef="#br4" timeOffset="212005.126">18869 10625 82 0,'0'0'35'0,"-15"-8"0"16,15 8 1-16,0 0-29 16,0 0-1-16,0 0 1 15,0 0 0-15,0 0-1 16,8 16-1-16,-8-1 0 15,2 7-1-15,-4 6-1 16,-1 6 0-16,-7 7-1 0,3 6-1 16,-2 4-1-16,1-4-2 15,3 0 1-15,2-6-3 16,9-7-1-16,1-14-7 15,18-1-25-15,-8-22-5 16,14-5 3-16,-8-14-1 16</inkml:trace>
  <inkml:trace contextRef="#ctx0" brushRef="#br4" timeOffset="212766.1696">19128 10751 91 0,'-1'-20'35'0,"4"9"1"16,-7-5 0-16,4 16-30 0,0 0-2 15,0 0 0 1,-1 17 0-16,0 7-2 0,0 5 0 16,1 8 0-16,-4 3 0 15,5 5-3-15,-2-2 1 16,5-2 0-16,-4-4 0 15,7-2-1-15,0-9 1 16,5-3-2-16,2-9 2 16,2-8 0-16,2-10 1 15,-2-7-1-15,4-13 1 16,-2-6 2-16,0-9-2 15,-3-4 2-15,-3-7-1 16,-1-2 0-16,-2 2-2 16,-2 0 1-16,0 10-5 15,-2-3-4-15,9 19-26 16,-10-4-5-16,10 18 1 0,-5-1-2 15</inkml:trace>
  <inkml:trace contextRef="#ctx0" brushRef="#br4" timeOffset="213125.1901">19528 10861 105 0,'-10'24'38'16,"-3"-12"1"-16,14 3-1 15,-1-15-34-15,16 1-1 16,11-12 0-16,9-5-1 0,6-10 0 16,2-1 0-16,-2-9 0 15,0 2-2-15,-9 1 1 16,-11 3 0-16,-13 4 0 15,-11 5 0-15,-12 13-1 16,-13 11 1-16,-10 17 0 16,-4 9 0-16,-6 12 0 15,1 11 0-15,6 5-2 16,8 2 0-16,10 0 1 15,16-9-3-15,20-9 0 16,14-19-3-16,23-4-7 16,1-30-23-16,23-2-3 15,-3-16 0-15,8-3-2 16</inkml:trace>
  <inkml:trace contextRef="#ctx0" brushRef="#br4" timeOffset="213658.2206">20515 9985 100 0,'-5'10'35'0,"-14"17"1"0,-4 26-3 16,-16 16-32-16,-5 22 1 15,-8 12-1-15,1 8 1 16,-4 3-2-16,7-5 0 15,9-7-5-15,3-19-9 16,20-9-23-16,9-25 1 16,16-15-2-16,8-23-1 15</inkml:trace>
  <inkml:trace contextRef="#ctx0" brushRef="#br4" timeOffset="214011.2408">20639 10449 101 0,'0'0'36'0,"-20"4"2"16,12 9-2-16,-10-2-33 15,7 9 0-15,3 4 0 16,3 7 0-16,0 6-1 15,1 5 0-15,2 4 0 16,3-3 0-16,3-4-1 16,5-6 0-16,0-6 0 15,5-10 1-15,6-15-1 16,7-11 0-16,2-13 0 15,6-9 0-15,3-9 0 16,1-7-1-16,-1-4 0 0,-3-1-2 16,-4 5-1-16,-10-1-4 15,5 24-19-15,-20-6-12 16,2 19-1-16,-8 11 0 15,0 0-1-15</inkml:trace>
  <inkml:trace contextRef="#ctx0" brushRef="#br4" timeOffset="214251.2545">21106 10512 104 0,'-1'20'37'16,"-13"-3"2"-16,2 13-2 0,-9 7-33 15,3 1-1-15,2 0-1 16,1 1 0-16,-1-3-2 16,6-3 1-16,5-8-2 15,5-13-1-15,12-6-4 16,-3-24-26-16,21-2-6 15,2-17 1-15,7-2-2 16</inkml:trace>
  <inkml:trace contextRef="#ctx0" brushRef="#br4" timeOffset="214402.2631">21154 10155 117 0,'-35'-10'37'16,"9"21"2"-16,-2-7-5 15,12 11-35-15,16 7-6 0,5-11-30 16,25 5 0-16,3-7-2 15,15 6 2-15</inkml:trace>
  <inkml:trace contextRef="#ctx0" brushRef="#br4" timeOffset="214725.2816">21424 10502 114 0,'-24'41'39'16,"-6"-11"1"-16,7 13-1 15,0-10-35-15,8 1-1 16,6-3-1-16,13-7 0 0,5-3-1 15,14-6 1-15,7-6-1 16,5-9-1-16,5-8 1 16,-2-6-1-16,-2-7 1 15,-5-4-1-15,-7-4 1 16,-9-2-1-16,-9-1 0 15,-7 2-1-15,-6 0 1 16,-6 3-1-16,-2 7 0 16,-3 2-1-16,0 11 0 15,2 3-2-15,16 4-3 16,-22 2-14-16,27 11-17 15,-5-13-1-15,18 8 0 16,0-16 0-16</inkml:trace>
  <inkml:trace contextRef="#ctx0" brushRef="#br4" timeOffset="214942.294">21932 9972 113 0,'-8'-26'37'0,"8"26"3"15,-30 11-3-15,11 27-32 16,-9 19-3-16,4 17 1 15,-2 12-2-15,1 8 1 16,5 5-3-16,2-5 0 16,6-4-3-16,5-15-2 15,15-3-23-15,-5-24-10 16,14-11 1-16,-3-21-2 15,13-11 1-15</inkml:trace>
  <inkml:trace contextRef="#ctx0" brushRef="#br4" timeOffset="215311.3151">21946 10547 112 0,'-4'26'38'0,"-2"-7"2"15,16 3-3-15,-6-11-34 16,19-5 0-16,6-11 0 15,14-5-1-15,7-10 0 16,5-5 0-16,-2-6-1 16,-4-3 0-16,-10 0 0 15,-7 0 0-15,-12 3 1 16,-15 6-2-16,-15 9 0 0,-12 8 1 15,-11 11 0-15,-4 11 0 16,-4 12 0-16,1 10 0 16,3 9-2-16,9 6 2 15,10 1 1-15,11-2-2 16,14-3 0-16,18-9-2 15,11-13 0-15,10-16-3 16,15-4-6-16,-3-31-19 16,20 1-9-16,-6-24-1 15,5-2-1-15,-11-16-3 16</inkml:trace>
  <inkml:trace contextRef="#ctx0" brushRef="#br4" timeOffset="215498.3258">22825 9991 116 0,'-27'19'39'16,"3"33"1"-16,-13 8-1 15,4 16-31-15,-2 9-6 16,1 6 1-16,4-1-3 16,7-4 0-16,5-5-2 15,6-15-2-15,16-2-18 16,-6-28-16-16,13-5-2 15,-11-31 0-15,19 7-1 16</inkml:trace>
  <inkml:trace contextRef="#ctx0" brushRef="#br4" timeOffset="215649.3345">22512 10463 125 0,'0'-17'40'0,"-3"2"2"0,18 11-1 16,2 5-39-16,14-14-4 15,15 5-7-15,0-15-27 16,20 8-3-16,0-10-4 15,13 9 2-15</inkml:trace>
  <inkml:trace contextRef="#ctx0" brushRef="#br4" timeOffset="216212.3667">23284 10477 100 0,'0'0'37'15,"-19"4"1"-15,3 12-2 16,-15 1-29-16,3 10-3 15,-7 2 0-15,1 4-2 16,1 3 1-16,5-3-1 16,7-1-1-16,10-5 0 15,12-6-2-15,12-10-2 16,17-1-5-16,2-20-20 0,25 4-11 15,-3-15 2-15,11 1-2 16,-10-12 2-16</inkml:trace>
  <inkml:trace contextRef="#ctx0" brushRef="#br4" timeOffset="216476.3818">23523 10507 96 0,'0'0'36'0,"-25"-5"0"16,8 17 1-16,-10 1-28 16,11 9-3-16,-4 5-2 15,7 2-1-15,4 0 0 16,8-1-1-16,4-4 0 15,9-8 0-15,6-5 0 16,2-9-1-16,3-8 1 16,3-8-1-16,-4-4 0 15,-3-5-1-15,-2-5 1 0,-7 2-1 16,-4 0 0-16,-4 0-2 15,-2 6-1-15,-4-2-2 16,6 11-7-16,-14-9-24 16,12 20-4-16,6-30 2 15,9 18-2-15</inkml:trace>
  <inkml:trace contextRef="#ctx0" brushRef="#br4" timeOffset="216678.3933">23938 9939 115 0,'-10'20'39'16,"-17"5"1"-16,4 26-1 0,-12 4-35 16,9 11-1-16,0 6-2 15,3 3 0-15,5 0-3 16,2-10-3-16,19 3-26 15,-3-22-8-15,12-2 0 16,3-18-1-16</inkml:trace>
  <inkml:trace contextRef="#ctx0" brushRef="#br4" timeOffset="216994.4114">24060 10407 88 0,'-13'-18'39'0,"13"18"0"16,-28 14 0-16,18 11-12 15,-8 3-24-15,5 4-1 16,1 5-1-16,3 2 0 16,1 0 0-16,9-3-1 15,1-7 1-15,5-7 0 16,5-11 0-16,4-6 0 15,2-11-1-15,2-9 1 16,0-9 0-16,-2-8-1 16,-2-6 1-16,1-5-1 15,-5 1-1-15,-2-1-1 16,-2 6-3-16,-12-3-13 15,15 21-20-15,-16-2-2 16,5 21 0-16,0 0-1 0</inkml:trace>
  <inkml:trace contextRef="#ctx0" brushRef="#br4" timeOffset="217425.4361">24335 10392 114 0,'-4'-13'40'15,"4"13"1"-15,0 0-2 16,-13 2-34-16,8 8-2 16,1 7 0-16,-2 8-2 15,0 3 0-15,2 3 0 16,-1 3-1-16,5-4 0 15,0-1 1-15,5-10-1 0,4-6 0 16,6-12 0-16,3-9 0 16,6-10 1-16,0-9 0 15,0-4 0-15,3-6 0 16,-5 1 1-16,0 2-2 15,-4 3 0-15,-7 6 0 16,-4 10 0-16,-7 15 0 16,0 0 0-16,-1 21 0 15,-5 6 0-15,-5 4 0 16,2 7 0-16,-1-2-2 15,3 1-3-15,0-7-1 16,9 5-9-16,-2-35-16 16,5 26-10-16,-5-26 1 15,26-2 0-15,-15-10 2 0</inkml:trace>
  <inkml:trace contextRef="#ctx0" brushRef="#br4" timeOffset="217729.4535">24644 10481 82 0,'1'-10'37'15,"-1"10"0"-15,0 0 2 16,2 24-17-16,-12-6-16 15,4 6-2-15,-1 2-1 16,-2 6 0-16,-1-1-1 16,3 2 0-16,-1-7 0 15,5-2 0-15,-1-8-1 16,4-2 1-16,0-14-1 15,0 0 1-15,15-17 0 16,-5-5 0-16,1-6 0 0,3-3 0 16,2-9-2-16,3-4 0 15,-2 1 0-15,6 1 0 16,1 4 0-16,-1 3 0 15,0 6 0-15,-4 4 0 16,5 17-12-16,-14-6-5 16,19 23-18-16,-29-9-8 15,32 17-1-15,-17-6 0 16</inkml:trace>
  <inkml:trace contextRef="#ctx0" brushRef="#br4" timeOffset="217909.4637">25039 10708 129 0,'-26'6'42'16,"16"3"-2"-16,-1-15-9 16,4-10-41-16,20 15-10 15,-12-15-21-15,14 8-3 16,0-4-1-16,12 9 2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11/09/2014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3936214"/>
              </p:ext>
            </p:extLst>
          </p:nvPr>
        </p:nvGraphicFramePr>
        <p:xfrm>
          <a:off x="214283" y="762000"/>
          <a:ext cx="8750332" cy="39014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the connection between starch and glucose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link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Test starch to see if starch is in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positive test 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Test lipids to see if lipids are in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positive test 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Test protein to see if protein is in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positive test 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Test other foods for glucose, starch, lipids and protein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Which nutrients are in which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HRT on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4431347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Research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August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particle nature of matter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6040" y="227160"/>
              <a:ext cx="8532720" cy="3520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1280" y="212400"/>
                <a:ext cx="8556840" cy="3545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4640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6040" y="227160"/>
              <a:ext cx="8532720" cy="3520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1280" y="212400"/>
                <a:ext cx="8556840" cy="3545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613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08560" y="744840"/>
              <a:ext cx="1297080" cy="128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6320" y="730800"/>
                <a:ext cx="1323360" cy="146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25600" y="326160"/>
              <a:ext cx="8483760" cy="2902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5160" y="311400"/>
                <a:ext cx="8498880" cy="2926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2612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25600" y="326160"/>
              <a:ext cx="8483760" cy="2902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5160" y="311400"/>
                <a:ext cx="8498880" cy="2926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1287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7920" y="262080"/>
              <a:ext cx="8758440" cy="3958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3880" y="245880"/>
                <a:ext cx="8788320" cy="398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2938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211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5476</TotalTime>
  <Words>224</Words>
  <Application>Microsoft Office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277</cp:revision>
  <dcterms:created xsi:type="dcterms:W3CDTF">2006-08-16T00:00:00Z</dcterms:created>
  <dcterms:modified xsi:type="dcterms:W3CDTF">2014-09-10T22:40:45Z</dcterms:modified>
</cp:coreProperties>
</file>