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455" r:id="rId2"/>
    <p:sldId id="305" r:id="rId3"/>
    <p:sldId id="471" r:id="rId4"/>
    <p:sldId id="47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6" autoAdjust="0"/>
    <p:restoredTop sz="94660"/>
  </p:normalViewPr>
  <p:slideViewPr>
    <p:cSldViewPr>
      <p:cViewPr varScale="1">
        <p:scale>
          <a:sx n="70" d="100"/>
          <a:sy n="70" d="100"/>
        </p:scale>
        <p:origin x="1410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8T00:28:59.03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926 2590 58 0,'-26'6'33'16,"7"8"0"-16,-2-14-2 15,13 15-13-15,-8-21-5 16,16 6-4-16,0 0-1 16,21 1-2-16,2-10-1 15,16 2-2-15,12-5 1 16,14 3-2-16,2-1 0 15,3 2 0-15,1 1-1 16,-2 2-1-16,-6 4 0 16,-9 3-1-16,-10 4 0 15,-10-1-2-15,-4 5-2 0,-13-16-12 16,9 18-21-16,-26-12 1 15,24 3 0-15,-24-3-2 16</inkml:trace>
  <inkml:trace contextRef="#ctx0" brushRef="#br0" timeOffset="514.0294">2531 2646 92 0,'0'0'38'0,"0"0"-2"0,0 0 2 15,29 3-33-15,3-7-2 16,12-4 0-16,8 2-1 16,5-3 0-16,4 2-1 15,-3-1 0-15,-5 4-1 16,-5 1-1-16,-12 2 0 15,-5 6-2-15,-11-4-4 16,1 15-19-16,-21-16-12 16,17 10 1-16,-17-10-2 15,12-1 2-15</inkml:trace>
  <inkml:trace contextRef="#ctx0" brushRef="#br0" timeOffset="948.0542">3700 2657 97 0,'27'8'40'16,"-3"-14"-2"-16,15 8 0 15,13-8-35-15,4 0-1 16,7-5 1-16,7 6-2 15,-2-2 1-15,-2 4-1 16,-5 3-1-16,-6 4 1 16,-11 2-1-16,-7-1-1 15,-8 6-1-15,-8-5-3 16,-2 6-5-16,-19-12-26 15,17 5-2-15,-17-5-1 16,15-14 1-16</inkml:trace>
  <inkml:trace contextRef="#ctx0" brushRef="#br0" timeOffset="1459.0831">5850 1445 98 0,'0'0'34'16,"-12"41"0"-16,-18 18 0 16,-8 24-31-16,-10 19 0 15,-6 14 1-15,-5 26-2 16,-6 11 0-16,-1 12 1 0,0 4-1 15,1 0-1-15,3-12-3 16,7-9-1-16,9-12-2 16,3-31-5-16,20-9-25 15,-3-31-2-15,17-7 2 16,1-34-3-16</inkml:trace>
  <inkml:trace contextRef="#ctx0" brushRef="#br0" timeOffset="1887.1079">6131 2600 95 0,'0'0'36'0,"4"18"3"16,6-28-3-16,24 1-26 15,4-2-5-15,14-1-1 16,6-5-1-16,9 1 0 0,5-3-2 16,-3 2 0-16,-1 3-1 15,-9 3-1-15,-8 6-1 16,-10 0-3-16,-2 16-5 15,-21-14-26-15,5 18-1 16,-23-15-1-16,20 20 0 16</inkml:trace>
  <inkml:trace contextRef="#ctx0" brushRef="#br0" timeOffset="2332.1334">7502 2596 99 0,'0'0'37'0,"32"-7"2"0,-12-4-3 16,17 8-32-16,-1-5-1 15,9 1-1-15,3-1 0 16,5 3-1-16,-4 2 0 15,-1 3 0-15,-5 0-1 16,-5 3 0-16,-7 4-1 16,-4-2-2-16,-5 5-2 15,-11-13-10-15,6 14-22 16,-17-11 1-16,12 1-1 15,-12-1-1-15</inkml:trace>
  <inkml:trace contextRef="#ctx0" brushRef="#br0" timeOffset="2785.1593">8677 2570 103 0,'8'12'38'0,"5"-21"1"15,15 9-1-15,3-11-36 16,7 3 0-16,8-2-1 16,5 1 0-16,1 1 0 15,2 1-1-15,-1 0 0 16,2 2-1-16,-6 2 1 15,-3-2-2-15,-7 4 0 16,-7-3-2-16,-5 8-3 16,-21-15-27-16,7 18-4 15,-13-7 1-15,-13 0 0 16</inkml:trace>
  <inkml:trace contextRef="#ctx0" brushRef="#br0" timeOffset="3169.1813">9865 2517 98 0,'0'0'38'0,"22"19"1"0,0-25-1 16,19 0-34-16,5 5-1 16,8 3 0-16,4-4-1 15,6 1-1-15,2-5 0 16,-1 2-1-16,2-2 0 15,-2-2-1-15,-3 0-1 16,-4-4-3-16,1 13-7 16,-23-16-25-16,5 15-2 15,-26-12 1-15,1 15-1 16</inkml:trace>
  <inkml:trace contextRef="#ctx0" brushRef="#br0" timeOffset="3636.208">11815 1354 88 0,'4'-18'36'16,"-4"18"0"-16,8 12 0 15,-7 25-32-15,-12 23-1 16,-9 21 1-16,-13 24 0 16,-6 25-2-16,-19 24 1 15,-9 17-1-15,-13 8 1 16,-3 1-1-16,-4-7 1 15,7-7-2-15,9-16-2 16,13-18-2-16,23-19-7 16,11-34-26-16,24-15-3 15,6-30 1-15,19-11-1 0</inkml:trace>
  <inkml:trace contextRef="#ctx0" brushRef="#br0" timeOffset="4059.2322">12219 2502 100 0,'-11'8'39'16,"23"12"0"-16,3-20-1 15,28-5-35-15,10 5 0 16,18 3-1-16,4-4 0 16,8-1-1-16,3-1 0 15,1-1-2-15,-1 6-1 16,-11-8-4-16,4 19-28 15,-26-15-5-15,-1 15 1 0,-19-12-2 16</inkml:trace>
  <inkml:trace contextRef="#ctx0" brushRef="#br0" timeOffset="4944.2828">14067 1388 97 0,'-26'57'37'16,"-4"29"1"-16,-20 23-2 0,-2 23-32 16,-12 22 0-16,0 20-1 15,-6 7 0-15,5 3-1 16,3-6-1-16,8-7-2 15,11-12-4-15,6-23-11 16,18-9-22-16,4-29 1 16,18-11-1-16,-1-30-2 15</inkml:trace>
  <inkml:trace contextRef="#ctx0" brushRef="#br0" timeOffset="9531.5452">14450 2500 73 0,'-20'5'36'16,"20"-5"-1"-16,10 3 1 15,15 9-27-15,4-14-2 16,16 11-2-16,10-8 0 15,13 6-1-15,3-6-1 0,7 1-2 16,1-4 1-16,-2 1-1 16,-6-5-1-16,-7 0 1 15,-13 1-1-15,-11-3-2 16,-6 6-3-16,-20-16-19 15,0 21-12-15,-18-13-1 16,4 10-1-16,-15-3 0 16</inkml:trace>
  <inkml:trace contextRef="#ctx0" brushRef="#br0" timeOffset="10050.5749">16076 2468 87 0,'29'15'36'16,"-1"-24"0"-16,22 7 1 16,5-10-34-16,12 2 1 15,9-3-1-15,6 0 0 16,-3 0-1-16,-4 5-1 15,-11 2-1-15,-13 3 0 16,-10 4-2-16,-15 0 0 16,-10 8-2-16,-16-9-2 15,-2 27-13-15,-17-26-17 16,9 12 1-16,-9-18-2 15,19 5 2-15</inkml:trace>
  <inkml:trace contextRef="#ctx0" brushRef="#br0" timeOffset="10566.6044">17751 1474 63 0,'0'0'31'0,"38"-74"-1"16,-38 74 0-16,29-66-25 15,-29 66 1-15,29-48 1 16,-29 48-1-16,14-11 1 15,-7 29-1-15,-15 27 1 0,-8 34-3 16,-12 32 0-16,-20 30-2 16,-4 30 0-16,-10 21 0 15,2-9 1-15,0-4-1 16,1-4-1-16,3-20-1 15,5-15-3-15,16-13-3 16,-1-38-26-16,29-12-3 16,9-35-3-16,23-14-1 15</inkml:trace>
  <inkml:trace contextRef="#ctx0" brushRef="#br0" timeOffset="11010.6298">18391 2494 88 0,'11'-3'37'15,"6"17"1"-15,-4-20-1 16,14 14-33-16,9-7-1 15,11 0 0-15,9-4 0 16,10-2-1-16,9-3-1 16,5-2 0-16,2-2-1 15,-4 1 0-15,-6 3-2 16,-8 0-2-16,-8 10-4 15,-26-10-28-15,4 18-1 16,-21-12-1-16,1 13 0 16</inkml:trace>
  <inkml:trace contextRef="#ctx0" brushRef="#br0" timeOffset="11453.6549">19945 2560 89 0,'0'0'38'0,"0"0"-2"15,22-8 3-15,-2 1-35 16,17 2-1-16,10-3 0 16,9 4 0-16,5-2-1 15,5 4 0-15,-1-1 0 16,-3 3-1-16,-7-2 0 15,-6 3 0-15,-9 0-1 16,-7-1 0-16,-10 3 0 16,-8-2-2-16,-4 1-3 15,-11-2-2-15,0 0-27 16,0 0-5-16,0 0 2 15,-19-7-2-15</inkml:trace>
  <inkml:trace contextRef="#ctx0" brushRef="#br0" timeOffset="11851.6778">21468 2531 96 0,'-19'2'37'16,"19"-2"2"-16,14 0-3 16,8 0-30-16,3-4-2 15,10 3-1-15,7-5 0 16,6 2-1-16,7-2 0 15,1 0-1-15,2-1-1 16,4 1 0-16,-5 1 0 16,-2 0-1-16,-6 0-2 15,-8-4 0-15,-6 7-4 16,-16-16-25-16,3 19-5 15,-18-14-1-15,-4 13 0 0</inkml:trace>
  <inkml:trace contextRef="#ctx0" brushRef="#br0" timeOffset="12249.7006">23033 2523 109 0,'13'-6'38'15,"20"13"1"-15,-2-16-4 16,16 9-31-16,8-5-1 15,9 2-1-15,4-3 0 16,3-2-2-16,4-1 1 16,-1-3-2-16,-2 1 0 15,-7-3-2-15,-6 2-1 16,-14-8-8-16,-3 16-24 15,-26-13-2-15,-3 17 0 16,-22-10-1-16</inkml:trace>
  <inkml:trace contextRef="#ctx0" brushRef="#br0" timeOffset="12881.7368">24987 1363 82 0,'-14'-67'35'0,"14"67"-2"16,0 0 2-16,-27-59-33 16,27 59 1-16,-30-26-1 15,11 37 1-15,1 25 0 16,4 29 0-16,-2 32 0 15,-11 26 2-15,-11 26-1 16,-19 21-1-16,-8 10 1 16,-14-7 1-16,-3 4-2 15,-4-18 0-15,11-15-3 16,18-17-5-16,16-28-22 15,30-15-11-15,14-32 0 16,27-12-2-16,7-28 0 16</inkml:trace>
  <inkml:trace contextRef="#ctx0" brushRef="#br0" timeOffset="14804.8468">707 6221 86 0,'0'0'33'16,"0"0"0"-16,0 0 2 16,14 8-29-16,-1-8-1 15,20 3-1-15,8-7-1 16,22 2 0-16,11-7-1 0,10-2 1 15,8-3-1-15,6-2-1 16,0 2-1-16,-6 2-2 16,-7 6-3-16,-20-7-10 15,-1 19-20-15,-23-5 1 16,-2 10-1-16,-19-6-1 15</inkml:trace>
  <inkml:trace contextRef="#ctx0" brushRef="#br0" timeOffset="15344.8777">2396 6135 104 0,'0'0'34'0,"4"10"2"16,11-19-6-16,22 11-25 15,11-8-2-15,11 2 0 16,10-5-1-16,6-1 0 15,5-1-1-15,1-3-1 16,-4 1 0-16,-8 3-2 16,-5 4-1-16,-12-5-6 15,3 14-24-15,-24-6-3 16,-1 11 0-16,-17-8-1 0</inkml:trace>
  <inkml:trace contextRef="#ctx0" brushRef="#br0" timeOffset="15803.9039">3902 6121 92 0,'18'-7'34'15,"0"-5"2"-15,14 11-2 16,0-7-28-16,10 7-1 16,3-2-2-16,7 3 0 15,2-2-1-15,3 2 0 16,-1 2-1-16,-3-1-1 0,-2 0 0 15,-6 0-1-15,-4-1 0 16,-8-5-2-16,0 7-3 16,-16-14-22-16,5 9-9 15,-13-10 2-15,4 6-3 16</inkml:trace>
  <inkml:trace contextRef="#ctx0" brushRef="#br0" timeOffset="16321.9336">5420 6117 103 0,'0'0'38'15,"38"9"0"-15,-7-21-3 16,13 6-32-16,9-5 0 15,11-2 0-15,1-2-1 16,2 0 0-16,-2-1-1 16,-7 4 0-16,-7 5-1 15,-8 3 0-15,-9 5-2 16,-10 1-1-16,-4 6-2 15,-20-8-6-15,18 16-26 16,-18-16-1-16,-1 19 1 16,1-19-1-16</inkml:trace>
  <inkml:trace contextRef="#ctx0" brushRef="#br0" timeOffset="16778.9597">7586 4705 71 0,'0'0'34'15,"-7"11"0"-15,-9 19 0 16,1 25-30-16,-18 20 2 15,0 29-1-15,-14 28 0 16,-2 28-1-16,-16 18 1 16,-5 11-2-16,-2 0 1 15,-1 0-3-15,7-14-1 16,9-22 0-16,14-15-14 0,8-40-19 15,25-21-4-15,8-32 2 16,22-17-4-16</inkml:trace>
  <inkml:trace contextRef="#ctx0" brushRef="#br0" timeOffset="17195.9835">7964 6097 109 0,'28'8'38'0,"-10"-16"1"16,17 10-4-16,0-8-32 16,9 0 0-16,7-3 0 15,5 1-2-15,2 0 0 16,2 0 0-16,-2 1-2 15,4 1 0-15,-3 5-3 16,-5-6-3-16,8 10-29 0,-16-9-1 16,4 8-1-16,-14-8-1 15</inkml:trace>
  <inkml:trace contextRef="#ctx0" brushRef="#br0" timeOffset="17554.004">9536 6087 111 0,'-7'11'37'0,"7"-11"2"16,0 0-4-16,17-2-32 15,9-3-1-15,8-5 0 16,9-1 1-16,6-2-2 16,4-2 0-16,5 4-2 15,-1-4-2-15,1 8-3 16,-11-9-15-16,5 17-17 15,-19-3 1-15,-2 11-1 16,-17-6 0-16</inkml:trace>
  <inkml:trace contextRef="#ctx0" brushRef="#br0" timeOffset="17890.0232">10637 5970 101 0,'13'0'38'15,"10"7"1"-15,-8-10-1 16,17 8-31-16,-7-6-3 16,13 3 0-16,-1-2-2 15,3 0 0-15,1 0-1 16,2-2-1-16,2 2-2 15,-3-4-2-15,2 8-5 16,-13-11-26-16,12 7-4 16,-14-8 2-16,4 8-3 15</inkml:trace>
  <inkml:trace contextRef="#ctx0" brushRef="#br0" timeOffset="18410.053">12652 4652 86 0,'0'0'35'15,"4"39"0"-15,-20 11 0 16,1 29-32-16,-16 27 1 15,-5 28-2-15,-16 24 3 16,-10 16-1-16,-8 8 2 16,-2-1-3-16,2-8 2 15,6-15-3-15,13-15-3 16,10-31-13-16,26-16-22 0,12-27 1 15,23-16-4-15,8-26 0 16</inkml:trace>
  <inkml:trace contextRef="#ctx0" brushRef="#br0" timeOffset="18784.0744">13333 5953 111 0,'0'0'39'15,"14"19"0"-15,1-19-1 16,21-6-32-16,4 2-6 16,16-2-1-16,10 1-2 15,2-5-3-15,16 9-25 16,-15-10-6-16,9 11-1 0,-17-4-1 15</inkml:trace>
  <inkml:trace contextRef="#ctx0" brushRef="#br0" timeOffset="19170.0965">14812 5977 114 0,'-1'11'38'0,"1"-11"2"16,0 0-3-16,12 6-36 16,6-8-1-16,13-2 1 15,8 0-1-15,9-3-1 16,4-1-3-16,11 5-4 15,-6-7-26-15,15 8-5 16,-11-6 2-16,2 8-3 16</inkml:trace>
  <inkml:trace contextRef="#ctx0" brushRef="#br0" timeOffset="19537.1174">16032 5969 113 0,'0'0'40'15,"19"15"0"-15,-6-21-1 16,20 6-35-16,3-4-3 16,9 0-2-16,7-2-3 15,1-10-11-15,13 11-23 16,-8-7-1-16,5 7-1 15,-11-8 0-15</inkml:trace>
  <inkml:trace contextRef="#ctx0" brushRef="#br0" timeOffset="20087.1489">17219 5969 117 0,'0'0'39'0,"-20"-1"1"15,20 1-2-15,20-4-37 0,9-3 0 16,18 0-1-16,7-1-1 16,13 0-1-16,3-3-3 15,10 9-6-15,-8-9-24 16,6 9-5-16,-14-8 3 15,-1 9-4-15</inkml:trace>
  <inkml:trace contextRef="#ctx0" brushRef="#br0" timeOffset="20401.1669">18447 5858 112 0,'0'0'38'16,"0"0"1"-16,0 0-2 15,0 0-34-15,21 3-1 16,-1-1-1-16,9-4-2 16,7 2 0-16,12 0-3 15,8-4-2-15,17 8-13 16,-8-13-19-16,11 8 0 15,-10-8 0-15,5 7 0 16</inkml:trace>
  <inkml:trace contextRef="#ctx0" brushRef="#br0" timeOffset="20701.184">19640 5840 116 0,'-20'6'40'0,"20"-6"0"15,0 0-3-15,20-2-33 0,7-1-3 16,14-2-1-16,12 3-2 16,8-5-1-16,11 5-4 15,-6-10-28-15,16 11-4 16,-10-6-1-16,4 7 0 15</inkml:trace>
  <inkml:trace contextRef="#ctx0" brushRef="#br0" timeOffset="21203.2127">21088 5885 117 0,'-27'4'40'16,"16"7"0"-16,1-9-2 16,24 4-36-16,10-5-1 15,15-1-1-15,14-3-1 16,9 2 0-16,10 1-2 15,2-5-3-15,18 5-30 16,-17-6-1-16,5 8-2 16,-12-7 0-16</inkml:trace>
  <inkml:trace contextRef="#ctx0" brushRef="#br0" timeOffset="21453.227">22385 5940 122 0,'0'0'40'0,"0"0"-2"15,11-21 1-15,2 8-38 16,2 3-2-16,8-1 1 15,9 0-2-15,7 0 1 16,11 4-7-16,-9-7-29 16,22 9-2-16,-6-6 1 0,11 6 0 15</inkml:trace>
  <inkml:trace contextRef="#ctx0" brushRef="#br0" timeOffset="21709.2417">23526 5813 119 0,'21'1'40'15,"11"5"1"-15,-11-7-2 0,11 4-35 16,-3-6-1-16,5-3-5 16,8 4-5-16,-7-14-31 15,18 7-1-15,-11-11-1 16,18 7-1-16</inkml:trace>
  <inkml:trace contextRef="#ctx0" brushRef="#br0" timeOffset="23006.3158">23806 5796 45 0,'-14'3'28'16,"14"-3"1"-16,-15 6 2 15,2-7-17-15,13 1-2 0,-15 10-1 16,15-10-3-16,-11 11-1 16,11-11-2-16,0 0 0 15,7 12-1-15,-7-12-2 16,26-2 2-16,-6-4-2 15,11 2 1-15,5-3-1 16,7-1 1-16,5-3-1 16,8 3 0-16,1-1 0 15,3 3-1-15,-3 2-1 16,-5-1 1-16,-8 4-1 15,-3 1 0-15,-12 1 1 16,-10 1-1-16,-6 1 0 16,-13-3 1-16,0 0 0 15,0 0-1-15,-17 6 1 0,-2-2 0 16,-5-3 0-16,-7 0 0 15,-10 1 0-15,-8 2-1 16,-10 1 1-16,-3 3 0 16,-8 0 0-16,-1 1-1 15,0 0 2-15,7 2-2 16,9-2 1-16,7-3-3 15,19-2-2-15,12-15-18 16,17 11-14-16,25-19-3 16,11 8 0-16,1-14 0 15</inkml:trace>
  <inkml:trace contextRef="#ctx0" brushRef="#br1" timeOffset="210745.0539">4148 1727 65 0,'-16'7'33'0,"5"16"-1"15,-8 7 2-15,2 15-24 16,-5 14-5-16,3 14-2 16,-9 6 3-16,7 12-3 15,-7 4 1-15,5-2-1 16,0-7-1-16,3-9 0 15,3-19 0-15,5-9 0 16,6-21 1-16,6-28-1 16,9-23 0-16,6-21 0 15,3-15 1-15,5-15-1 0,-1-11 0 16,4-12 0-16,-2-5 0 15,2-2 0-15,-4 9-1 16,1 8 2-16,-2 9-3 16,-2 16 3-16,0 11-3 15,-1 18 2-15,2 18-1 16,0 16 0-16,-1 15-1 15,3 17 1-15,-2 13-1 16,1 11 0-16,1 13 0 16,-1 10 0-16,-5 4 0 15,1 10-2-15,-3-3 2 16,-1 1-3-16,-2-7 2 15,-1-6-3-15,2-11 1 16,-5-18-3-16,4-1-10 0,-12-29-22 16,8-2 1-16,-13-29-2 15,5-3 1-15</inkml:trace>
  <inkml:trace contextRef="#ctx0" brushRef="#br1" timeOffset="210912.0635">4083 2230 100 0,'-24'-8'37'0,"24"8"1"15,0 0 0-15,16-4-35 16,16-10-1-16,11-4 0 16,9-1-3-16,5-9-3 15,13 6-30-15,-15-8-1 16,7 11-3-16,-16-4 1 15</inkml:trace>
  <inkml:trace contextRef="#ctx0" brushRef="#br1" timeOffset="211202.0801">3970 1435 105 0,'-26'-15'38'0,"3"4"0"0,23 11-1 16,1-11-35-16,27 0 0 15,-28 11-1-15,58-11-2 16,-58 11-2-16,84-14-30 16,-29 7-2-16,-10 10-2 15,74-1-2-15</inkml:trace>
  <inkml:trace contextRef="#ctx0" brushRef="#br1" timeOffset="212768.1696">7763 1815 96 0,'14'-14'35'0,"-11"0"-1"16,-3 14 2-16,0 13-32 16,-3 7-3-16,-5 10 2 15,-2 10-2-15,-5 12 0 0,0 10-1 16,-3 7 1-16,2 5-2 15,-3 0 1-15,4-1 0 16,3-8 0-16,2-8 0 16,3-14 0-16,4-15 1 15,3-28 0-15,0 0 0 16,21-31 0-16,-5-14 0 15,0-12 2-15,4-9-1 16,0-8 1-16,0-7-1 16,0 1-1-16,1 2 2 15,-1 9-2-15,2 6 2 16,-3 12-2-16,1 9 0 15,0 12 0-15,-2 13 1 16,3 17-1-16,1 16-1 0,-3 15 1 16,-1 11-1-16,2 10 1 15,1 11-1-15,-2 8 0 16,0 4-2-16,0-2 2 15,-2 0-3-15,1-6-1 16,-5-11-3-16,6 4-12 16,-13-33-20-16,5-2 1 15,-11-25 1-15,0 0-1 16</inkml:trace>
  <inkml:trace contextRef="#ctx0" brushRef="#br1" timeOffset="212905.1775">7950 2163 90 0,'-27'-17'38'0,"2"-7"0"0,18 12 0 16,8-8-15-16,24 6-18 15,21-1-8-15,9-10-32 16,30 7-4-16,0-6 0 16,14 10-4-16</inkml:trace>
  <inkml:trace contextRef="#ctx0" brushRef="#br1" timeOffset="214251.2543">12684 1858 81 0,'0'0'36'0,"0"0"-2"15,-13 3-1-15,0 9-26 16,4 11-2-16,-7 6 0 16,1 14-3-16,-6 7 1 15,0 12-2-15,-4 6 0 0,0 8 0 16,1-2 1-1,5-3-1-15,-1-13 0 0,7-7 0 16,5-20 1-16,6-17-1 16,6-24 1-16,8-21 0 15,4-17 0-15,6-14 0 16,0-9 0-16,6-10 0 15,-4-6-1-15,0-3 2 16,-1 7-2-16,0 3 1 16,-5 6-1-16,2 10 1 15,0 10-1-15,-2 7 0 16,2 16 0-16,3 13 0 15,-1 12-1-15,3 12 1 16,2 13-1-16,2 14 0 16,5 16 0-16,-2 11-1 0,-5 12 2 15,-2 11-3-15,-4 4 2 16,-6 12-2-16,-7-3 0 15,-4-6-1-15,-4-5-3 16,-8-24-15-16,11 0-16 16,-10-25-3-16,12-7 2 15,-5-29-3-15</inkml:trace>
  <inkml:trace contextRef="#ctx0" brushRef="#br1" timeOffset="214402.2631">12761 2173 110 0,'-22'-7'39'0,"1"-4"1"15,21 11-3-15,16-4-35 16,27-7-5-16,31 7-33 16,8-11-4-16,26 1 0 0,9-8-1 15</inkml:trace>
  <inkml:trace contextRef="#ctx0" brushRef="#br1" timeOffset="217388.4339">8188 5417 59 0,'0'0'35'0,"0"0"-2"16,7-12 1-16,-7 12-16 15,0 0-14-15,0 0 0 16,-4 12 0-16,1 10 0 16,-4 6-1-16,3 12-1 15,-8 5-1-15,-2 17 1 16,-2 3 1-16,-2 4-1 15,-2-1 0-15,1-2 0 16,3-10 1-16,1-9-1 16,6-14 1-16,5-15-1 15,4-18 0-15,8-12 0 0,4-18-2 16,7-15 0-1,4-13 0-15,1-8 1 0,0-13-1 16,3-2 0-16,-3-6-1 16,2-1 0-16,1 6 1 15,-8 5 1-15,1 9-1 16,1 10 0-16,-2 12-1 15,1 9 2-15,2 14-2 16,-2 13 2-16,-2 12 1 16,7 13-3-16,-4 13 2 15,1 12 0-15,1 16 0 16,0 8-1-16,-2 13 1 15,-4 10-1-15,2 4-1 16,-7 1 2-16,0-3-1 16,-5-11-2-16,1-4-2 0,-8-21-7 15,10-2-25-15,-11-28-1 16,5-8 0-16,-4-15-2 15</inkml:trace>
  <inkml:trace contextRef="#ctx0" brushRef="#br1" timeOffset="217541.4427">8312 5707 81 0,'-41'-16'37'0,"18"18"-1"16,3-2 1-16,22 12-16 16,14-10-18-16,20-6-4 15,28 2-29-15,8-17-7 16,22-1 0-16,5-15-2 15</inkml:trace>
  <inkml:trace contextRef="#ctx0" brushRef="#br1" timeOffset="227941.0375">2903 5351 69 0,'0'-14'33'16,"-6"-5"1"-16,6 19 0 15,-21-24-26-15,9 18-2 16,-11-2 0-16,1 12-1 15,-10 1-1-15,-4 13 0 16,-8 8-1-16,-2 16 0 16,-8 9-1-16,4 15 1 15,2 13 0-15,4 10 0 16,9 2-1-16,13 3 1 15,16-6-1-15,17-11-1 16,21-18 1-16,19-20-1 16,20-31 0-16,16-22-1 15,9-26-2-15,6-20 1 16,-2-18 0-16,-8-11 0 0,-20-7 0 15,-18 3 0-15,-28 5-2 16,-27 11 2-16,-27 17 0 16,-24 15-1-16,-19 24 1 15,-18 21-2-15,-9 27-1 16,1 11-2-16,21 24-28 15,5-1-3-15,32 8 0 16,19-10-1-16</inkml:trace>
  <inkml:trace contextRef="#ctx0" brushRef="#br1" timeOffset="228893.0919">4427 5330 71 0,'-13'-15'36'0,"-3"10"-1"0,-12-2 1 16,3 15-28-16,-18-2-1 15,4 14-1-15,-11 5-1 16,5 17 0-16,-5 6-2 15,5 16 0-15,4 10 1 16,12 8-1-16,11 4 0 16,16 4-1-16,19-9 0 15,17-9-1-15,20-20 2 16,18-19-2-16,17-30-1 15,16-22 1-15,9-26-2 16,-4-21 0-16,-5-15 0 16,-13-13 1-16,-19-2-2 15,-26 4 1-15,-30 9-2 16,-32 13-1-16,-30 23 1 0,-22 20-3 15,-14 39-8-15,-22 7-24 16,8 30 1-16,-7 4-1 16,25 12-1-16</inkml:trace>
  <inkml:trace contextRef="#ctx0" brushRef="#br1" timeOffset="230717.1963">22600 5127 59 0,'-3'-14'35'16,"0"4"-2"-16,-6-5-1 16,9 15-6-16,-23-20-22 15,11 14 2-15,-12 1-3 16,-1 9 2-16,-9 5 0 15,-3 16-1-15,-13 9 2 16,1 18-4-16,-5 10 3 16,1 12-4-16,4 6 2 15,10 5-2-15,11-2-1 16,17-6 1-16,22-12 0 15,20-17 2-15,22-17-3 16,23-18 3-16,15-21-2 0,9-20 0 16,1-14 0-1,-5-16-2-15,-13-13 2 0,-13-9-3 16,-24-4 3-16,-22-3-3 15,-28 8 0-15,-22 7 0 16,-21 14-2-16,-19 13 0 16,-7 33-19-16,-23 4-16 15,5 28 1-15,-6 3-2 16,15 13 1-16</inkml:trace>
  <inkml:trace contextRef="#ctx0" brushRef="#br1" timeOffset="237934.6091">16351 1575 86 0,'9'-19'36'0,"5"5"1"16,-10-5 0-16,6 9-29 15,-10 10-3-15,0 0-1 16,-2 10 0-16,-6 16-1 16,-6 11-2-16,-2 8-1 15,-2 11 1-15,-2 7-1 16,-2 7 1-16,1 2-2 15,5 1 1-15,2-4-3 16,8-5 0-16,-2-14-4 16,13 5-10-16,-10-24-21 0,18-4 2 15,-13-27-2-15,27 5 0 16</inkml:trace>
  <inkml:trace contextRef="#ctx0" brushRef="#br1" timeOffset="238160.622">16475 1506 106 0,'-11'-16'37'16,"11"16"2"-16,-10-8-4 15,10 8-32-15,15-5 0 16,8 4-2-16,6-4 0 15,13 2-1-15,10-1-2 16,3-5-3-16,12 7-10 0,-11-7-22 16,7 9 0-16,-20-1 0 15,-2 11-2-15</inkml:trace>
  <inkml:trace contextRef="#ctx0" brushRef="#br1" timeOffset="238385.6349">16404 1877 90 0,'-16'23'37'16,"3"-13"1"-16,13-10-1 16,23 10-27-16,11-16-8 0,17-5 0 15,12-2 1-15,6-3-3 16,-2 1 1-16,0 2-3 15,-9 1-2-15,-2 12-12 16,-26-5-20-16,-11 18 0 16,-30-2-1-16,-9 13-1 15</inkml:trace>
  <inkml:trace contextRef="#ctx0" brushRef="#br1" timeOffset="238547.6441">16297 2247 97 0,'0'0'38'16,"43"-2"0"-16,9-21-1 15,34-7-32-15,12 6-9 16,3-10-27-16,19 9-6 0,-13-4 0 16,1 10-4-16</inkml:trace>
  <inkml:trace contextRef="#ctx0" brushRef="#br1" timeOffset="242156.8503">17363 5105 54 0,'1'-18'31'0,"-1"18"3"16,1-17-3-16,-1 17-18 0,-1-10-3 15,1 10-1-15,0 0-4 16,0 0-1-16,0 0 2 16,5 25-4-16,-10 0 3 15,2 10-5-15,-7 13 4 16,-2 10-5-16,-3 8 4 15,0 5-3-15,-6 0 0 16,5-1 0-16,4-4-3 16,0-13 1-16,17-2-12 15,-2-29-20-15,18-6-1 16,-1-18-2-16,15-8 0 15</inkml:trace>
  <inkml:trace contextRef="#ctx0" brushRef="#br1" timeOffset="242382.8635">17463 5069 97 0,'-19'-11'35'0,"19"11"3"15,-14 0-5-15,14 0-29 16,31 5-2-16,4-2 2 15,15-4-2-15,9-3-3 16,13 0 0-16,1-5-3 16,6 9-6-16,-16-10-28 15,1 10 3-15,-26-5-3 16,-10 12 0-16</inkml:trace>
  <inkml:trace contextRef="#ctx0" brushRef="#br1" timeOffset="242585.8751">17356 5442 99 0,'24'12'38'0,"9"-17"0"15,20 2-1-15,13-8-35 16,4-3-2-16,1 1-1 15,-6-13-16-15,-2 21-20 16,-20-5 0-16,-13 16 0 16,-30-6-3-16</inkml:trace>
  <inkml:trace contextRef="#ctx0" brushRef="#br1" timeOffset="242750.8842">17355 5792 107 0,'16'15'43'16,"13"-22"-3"-16,27 2-2 15,7-14-33-15,14-4-10 16,21 7-28-16,-7-11-8 16,-1 8 2-16,-18-4-6 15</inkml:trace>
  <inkml:trace contextRef="#ctx0" brushRef="#br2" timeOffset="255834.6329">21547 1565 64 0,'-1'-19'36'15,"6"3"0"-15,-6-1 0 16,1 17-14-16,2-16-17 16,-2 16-1-16,0 0 0 15,0 0-1-15,4 24-1 16,-5 4 0-16,-2 11-1 15,1 14 1-15,-5 10 0 0,0 13-1 16,-4 6 0 0,0 6-1-16,-1-2 1 0,-1 1-3 15,3-6 1-15,1-12-4 16,13-1-7-16,-4-32-25 15,18-4 1-15,-2-27-2 16,16-9 0-16</inkml:trace>
  <inkml:trace contextRef="#ctx0" brushRef="#br2" timeOffset="256230.6555">21967 1602 97 0,'0'0'37'0,"-24"11"0"16,7 8-1-16,-7-1-36 16,-9 3 1-16,-4 4 0 15,-1 3 1-15,-4 2 1 16,2 0-1-16,3-6 1 15,4 0-1-15,8-5 1 16,5-2-1-16,10-3 1 16,8-3-2-16,2-11 0 15,26 15 0-15,-3-10-1 16,11 1 1-16,0 0 0 15,8 2-1-15,1 1 1 16,0 2-1-16,-5 7 0 16,-1 5 1-16,-7 3-1 0,-3 4-1 15,-4 3 1-15,-6-1-2 16,2 1 0-16,-3 0-3 15,9 6-29-15,-14-20-5 16,12 7 1-16,-8-16-2 16</inkml:trace>
  <inkml:trace contextRef="#ctx0" brushRef="#br2" timeOffset="263957.0975">5616 5288 59 0,'0'0'34'0,"0"0"-1"16,0 0 2-16,0 0-22 15,0 0-5-15,0 0-2 16,0 0-2-16,5 19 0 15,-3 4-1-15,0 16-1 16,-4 13 0-16,-2 15-1 16,-3 12 2-16,-3 11-1 15,-4 6 0-15,0-3-2 16,-1-5 0-16,2-16-4 15,18-4-12-15,-3-31-19 16,17-13-1-16,1-27-1 16,14-9 0-16</inkml:trace>
  <inkml:trace contextRef="#ctx0" brushRef="#br2" timeOffset="264429.1245">5587 5286 83 0,'0'0'36'0,"-4"-15"0"0,4 15-3 15,0 0-28-15,14-8-1 16,-3 2-1-16,7 3 0 16,6-2 0-16,9 1-1 15,11-1-1-15,10-1 1 16,9 4-1-16,9 2 0 15,6 2 0-15,4 6 0 16,-3 6-1-16,-6 10 0 16,-9 6 0-16,-13 11 0 15,-14 9-1-15,-18 8 1 16,-22 8 0-16,-19 6 0 15,-16 4 2-15,-13-2 0 16,-13 0 1-16,-12-6-1 16,-6-4 1-16,-4-7-1 15,0-10 2-15,8-10-3 0,5-9-1 16,9-12-1-16,16-5-4 15,14-21-25-15,34 10-9 16,3-34 1-16,35 10-3 16</inkml:trace>
  <inkml:trace contextRef="#ctx0" brushRef="#br2" timeOffset="267156.2805">10915 5140 60 0,'10'-18'33'16,"0"7"1"-16,-6-3-1 15,-4 14-22-15,3-10-4 16,-3 10-1-16,0 0 3 15,1 25-5-15,-3 4 1 16,0 11-4-16,-2 13 2 16,-3 12-4-16,-1 9 3 15,-1 7-2-15,-1 4-2 16,-5-7 2-16,6-2-4 15,-5-18-13-15,10-2-18 16,-1-19 2-16,12-10-4 16,-7-27 4-16</inkml:trace>
  <inkml:trace contextRef="#ctx0" brushRef="#br2" timeOffset="267524.3015">10886 5114 79 0,'-9'-12'39'16,"-5"-3"-4"-16,14 15 3 15,0 0-29-15,23-7-7 16,13 7 1-16,13 2-1 15,13 0 1-15,17 3-3 16,7 4 3-16,6 8-4 16,-2 6 4-16,-7 9-2 0,-13 9 1 15,-17 10-3-15,-21 11 4 16,-22 7-2-16,-30 10-1 15,-22 1 3-15,-19 2-2 16,-14-6 2-16,-12-3-1 16,-6-11 0-16,4-12 0 15,7-10-1-15,17-16-3 16,9-22-31-16,37-7-6 15,10-25 1-15,33-11-5 16</inkml:trace>
  <inkml:trace contextRef="#ctx0" brushRef="#br2" timeOffset="268804.3747">13495 5179 81 0,'4'-26'36'0,"3"10"-2"16,-10 0 0-16,3 16-29 15,4-11-1-15,-4 11-1 0,-1 23 1 16,-1 7 0-16,-2 8-2 16,0 12 0-16,-4 12 1 15,2 7-2-15,-1 3-1 16,2 3 0-16,3 0-3 16,-1-12-1-16,16 2-22 15,-7-22-9-15,13-4 0 16,-4-17-1-16,8-2 0 15</inkml:trace>
  <inkml:trace contextRef="#ctx0" brushRef="#br2" timeOffset="269155.3948">13448 5200 98 0,'-21'-26'37'0,"16"15"1"16,0-6-1-16,28 9-34 15,9 0-1-15,25 4 0 16,15-2 0-16,14 7 0 16,11 1-1-16,2 9 0 15,-3 6 0-15,-9 11 0 16,-14 8 2-16,-23 11-3 15,-23 10 1-15,-23 8 0 16,-23 7-1-16,-22 5 1 16,-19-1-1-16,-13-5 2 0,-12-3 0 15,-2-12-1-15,-1-9 0 16,5-13-3-16,17-3-11 15,6-29-23-15,30-6-3 16,13-23-1-16,32-9-3 16</inkml:trace>
  <inkml:trace contextRef="#ctx0" brushRef="#br3" timeOffset="278301.918">997 5444 75 0,'-13'-24'35'15,"13"24"-2"-15,-4-16 2 0,4 16-31 16,0 0 0-16,15-7 0 15,-15 7 0-15,14 27 0 16,-7 2 0-16,0 14-1 16,-4 10 0-16,0 15 0 15,-3 7 0-15,-2 7-1 16,-7 4 0-16,-3-2-1 15,0-4-1-15,-2-11-1 16,8-5-3-16,-3-30-10 16,17-1-23-16,-8-33 1 15,34 0-1-15,-9-29 0 16</inkml:trace>
  <inkml:trace contextRef="#ctx0" brushRef="#br3" timeOffset="278542.9317">1027 5442 97 0,'-22'2'38'15,"22"-2"1"-15,0 0-1 16,27-15-35-16,17-7 0 15,17-4-1-15,13-8 0 16,7-2-1-16,7-1-3 16,-6 1-4-16,2 17-28 15,-24-2-4-15,-11 23 0 16,-29 2-1-16</inkml:trace>
  <inkml:trace contextRef="#ctx0" brushRef="#br3" timeOffset="278739.943">1089 5808 104 0,'11'-1'38'0,"30"-3"2"16,11-25-2-16,18-2-36 15,20-10 1-15,7-3-3 16,7 11-18-16,-13-11-18 15,-7 17-4-15,-21 2 0 16,-16 18-2-16</inkml:trace>
  <inkml:trace contextRef="#ctx0" brushRef="#br3" timeOffset="287669.4537">3266 1694 61 0,'0'0'35'16,"-2"-18"-2"-16,1 7 2 15,-16-2-22-15,17 13-4 16,-27-25-1-16,10 11-1 16,-10-2-2-16,-1 1 0 15,-4 2-1-15,-2 5-1 16,-2 6-1-16,-2 6 0 15,-1 6 0-15,-2 9-1 16,-2 10 0-16,-1 15-1 16,-2 8 1-16,-1 7-1 15,3 4 1-15,4 3-1 16,6 2 1-16,10 5-2 15,9-11 3-15,15-4-3 16,10-10 1-16,15-8 0 16,11-6-1-16,9-10 1 0,6-11-1 15,4-10 1-15,2-9 0 16,-3-5 1-16,0-6-1 15,-7-11 0-15,-4-2 1 16,-5-1 0-16,-10 1 0 16,-5 1 0-16,-6 4 1 15,-4 4 0-15,-7 6-1 16,-6 15 1-16,0 0-1 15,-14 23 0-15,3 6-1 16,-3 7-1-16,3 3-1 16,2-1-3-16,21 9-31 15,-6-23-4-15,21-4 0 16,6-26-3-16</inkml:trace>
  <inkml:trace contextRef="#ctx0" brushRef="#br3" timeOffset="292830.749">16575 5142 54 0,'1'-19'31'0,"-1"19"1"15,0-21-4-15,0 21-19 16,2-20-4-16,-2 20 6 16,-2-19-6-16,2 19 0 15,-10-13-1-15,10 13-1 16,-27-12 2-16,9 10-3 15,-9-1 2-15,-3 7-3 16,-8 1 2-16,-3 6-2 16,-3 6 3-16,-3 11-2 15,-2 7 1-15,2 10-1 16,-1 7 1-16,8 7-2 0,3 6 1 15,8 2-1-15,5 2-1 16,13 1 1-16,7-5-1 16,11-6 2-16,10-10-2 15,6-8 2-15,6-12-2 16,5-12 3-16,7-15-2 15,3-13-1-15,2-11 1 16,0-5-3-16,-4-7 3 16,-2-2-2-16,-2 0 1 15,-7 5-2-15,-10 7 3 16,-2 7-1-16,-9 7 1 15,-10 10 0-15,4 12-1 16,-10 6 0-16,-2 7 0 16,-2 6-1-16,6 3-2 0,-1-7-9 15,14 6-24-15,-4-13-1 16,18-4-2-16,-3-14 1 15</inkml:trace>
  <inkml:trace contextRef="#ctx0" brushRef="#br3" timeOffset="304902.4394">10378 1685 82 0,'9'-22'35'16,"-9"22"0"-16,9-21 1 15,-9 21-31-15,10-18 0 16,-10 18 0-16,10-14 0 16,-10 14-1-16,0 0-1 15,0 0-1-15,8 21 0 16,-10 6-1-16,-3 14 1 0,-1 6-1 15,-2 6 0-15,-1 7-1 16,0 0 0-16,-2 6 0 16,4-11-1-16,4-5-3 15,6-10-1-15,-3-12-6 16,15 2-22-16,-10-18-5 15,12 3 2-15,-17-15-2 16</inkml:trace>
  <inkml:trace contextRef="#ctx0" brushRef="#br3" timeOffset="305211.4571">10292 1652 95 0,'-22'-10'36'16,"13"3"1"-16,-9 0 0 15,18 7-32-15,-10-12-1 16,10 12 0-16,6-11-1 15,8 7-1-15,8 0-1 16,8 2-1-16,9-1 1 16,5 1-1-16,8 2-2 15,2-1-1-15,5 7-8 16,-14-5-24-16,8 9-2 15,-18-2-1-15,-3 7-1 0</inkml:trace>
  <inkml:trace contextRef="#ctx0" brushRef="#br3" timeOffset="305440.4702">10250 2141 99 0,'-9'21'36'16,"9"-21"3"-16,11 17-4 15,12-18-30-15,17-1-1 16,8-8 0-16,13-4-1 16,6 0-2-16,6-5-1 15,5 7-7-15,-11-9-27 16,7 13-5-16,-16-4 2 0,2 17-4 15</inkml:trace>
  <inkml:trace contextRef="#ctx0" brushRef="#br3" timeOffset="308422.6406">15147 5306 69 0,'7'-21'35'0,"3"6"-1"16,-7-4 2-16,-3 19-28 16,5-24-2-16,-5 24 0 15,3-11 0-15,-3 11-2 16,0 0 0-16,-9 22-1 15,3 2-1-15,-1 10-1 0,1 9 0 16,-2 8-1-16,1 5 0 16,-1 4 1-16,3 5-2 15,1-7 1-15,2-2-5 16,0-13-1-16,14 1-26 15,-12-18-3-15,11-3-1 16,-11-23 0-16</inkml:trace>
  <inkml:trace contextRef="#ctx0" brushRef="#br3" timeOffset="308679.6555">15023 5150 97 0,'-18'-6'37'15,"-3"-3"1"-15,21 9-2 16,0 0-33-16,0 0 0 16,30 10-1-16,11-4 0 15,8-1-1-15,13 3-1 16,4 0 0-16,0-1-3 15,7 9-7-15,-19-9-24 16,-2 12-4-16,-25-6 1 16,-12 13-2-16</inkml:trace>
  <inkml:trace contextRef="#ctx0" brushRef="#br3" timeOffset="308850.6652">14797 5798 107 0,'-20'25'39'16,"31"-2"3"-16,16-24-4 15,39-15-35-15,19-3 0 16,24-7-5-16,13 1-4 16,2-11-31-16,8 7-1 15,-9-4-3-15,-6 12 0 16</inkml:trace>
  <inkml:trace contextRef="#ctx0" brushRef="#br3" timeOffset="310913.7832">21351 5061 77 0,'3'-11'34'15,"-3"11"0"-15,0 0-1 16,0 0-28-16,0 0-2 0,0 0 1 16,0 0-1-16,0 0 0 15,-1 13 2-15,4 9-3 16,-3 6 3-16,0 11-4 15,-5 5 4-15,2 10-4 16,-4 4 1-16,-2 2-1 16,-5-4-1-16,5-3-1 15,-1-2-2-15,2-14-3 16,14 8-15-16,-8-26-14 15,16-1-1-15,-14-18-2 16,26 3 1-16</inkml:trace>
  <inkml:trace contextRef="#ctx0" brushRef="#br3" timeOffset="311155.7971">21204 5091 98 0,'-22'-8'38'0,"-2"-3"-2"15,14 12-2-15,10-1-33 16,0 0 0-16,38 0 1 16,1 1 0-16,16-2-1 15,5 4-1-15,8-2 2 16,-1-1-5-16,4 8-4 15,-17-9-27-15,-3 13-2 16,-23-6-1-16,-10 11-1 0</inkml:trace>
  <inkml:trace contextRef="#ctx0" brushRef="#br3" timeOffset="311351.808">21069 5595 101 0,'2'24'39'16,"12"-16"0"-16,29 2-1 15,22-17-34-15,5 0-2 16,11-4-2-16,2-11-7 16,9 11-27-16,-17-10-5 15,-6 10 1-15,-17-2-3 16</inkml:trace>
  <inkml:trace contextRef="#ctx0" brushRef="#br3" timeOffset="326580.6793">9626 5303 53 0,'0'0'32'0,"-5"-14"0"16,5 14 0-16,-15-10-22 16,15 10-1-16,-16 7 0 15,9 7-2-15,-4 1-1 16,2 13-2-16,-3 7-1 15,4 10-1-15,-3 7-1 16,1 10 1-16,1 3-1 16,-1 0 2-16,1-4-3 15,2-7 2-15,1-10-1 16,5-10 1-16,-1-11-1 15,2-23 3-15,11-4-3 0,0-20-2 16,3-16 3-16,3-9-3 16,-3-14 3-16,2-6-2 15,-3-11 1-15,-2-2-3 16,-2 3 2-16,-2 10 0 15,-5 8-1-15,0 10 2 16,-2 14-3-16,1 14 3 16,-1 23-1-16,6 14 0 15,0 21 2-15,0 18-1 16,5 10 0-16,1 6 0 15,5 9 0-15,6 1-1 16,4-5 0-16,7-11 3 16,2-11-3-16,6-18 4 15,5-20-3-15,0-16 0 16,2-16 0-16,-4-18 0 0,-2-16 1 15,-8-9-4-15,-7-11 3 16,-9-8-5-16,-8 2 1 16,-6-4-1-16,0 17-22 15,-14-5-10-15,8 20-3 16,-7 2-2-16,13 18 0 15</inkml:trace>
  <inkml:trace contextRef="#ctx0" brushRef="#br3" timeOffset="328066.7643">23705 5209 92 0,'5'-13'34'0,"-7"-7"1"16,5 8 1-16,-9-2-32 15,9 1 0-15,-3-1-1 16,0 14 1-16,4-17-1 16,-4 17-1-16,0 0 0 15,0 0 1-15,-4 16-1 16,-6 11 0-16,-5 6-1 15,-3 15 0-15,-5 7 0 16,-2 6-1-16,1 2 1 16,-2 0-1-16,8-7 0 15,4-7 1-15,6-11-1 16,7-12 0-16,1-26 1 0,19 3 0 15,0-24 0-15,4-13 0 16,0-13 0-16,4-6 0 16,-2-12 1-16,1-5-2 15,-2-1-1-15,-1 1 3 16,-4 8-3-16,-3 8 1 15,-2 9-1-15,-3 10 1 16,-2 13-1-16,2 16 1 16,0 12 2-16,-2 15-3 15,3 11 3-15,2 13-2 16,2 10 2-16,3 6-2 15,1 7 1-15,4 0-1 16,2-4 0-16,2-5 0 16,1-9 0-16,0-13 1 0,2-14-1 15,-2-16 1-15,0-21 0 16,-4-16-1-16,-1-16 1 15,-9-12 0-15,0-11-2 16,-7-10 1-16,-5-4-1 16,-5 3 0-16,-3 8-2 15,-3 4-2-15,8 28-19 16,-11-6-14-16,11 24-3 15,-6 3 0-15,6 19-1 16</inkml:trace>
  <inkml:trace contextRef="#ctx0" brushRef="#br3" timeOffset="329975.8735">1355 1679 97 0,'0'0'36'0,"0"0"-2"0,0 0 2 15,-13 27-33-15,5 1-2 16,-7 10 2-16,-1 10-2 16,-5 5 1-16,-2 4-1 15,-3 9 2-15,0-4-3 16,-3-9 2-16,7-6-1 15,2-13 0-15,3-6-1 16,5-11 1-16,12-17-1 16,0 0 1-16,1-18 1 15,12-9-2-15,2-5 2 16,4-9-1-16,-2-7 0 15,5-5-1-15,-2-5 2 16,1 3-2-16,-6 3 1 16,1 4-1-16,-3 6 1 0,-1 6-1 15,-1 10 1-15,0 11-1 16,2 10 1-16,1 15-1 15,1 13-1-15,1 13 2 16,4 13-1-16,0 7 1 16,5 14-2-16,1 0 1 15,0 1-2-15,2-8 2 16,3-8 0-16,2-17-1 15,4-13 1-15,5-25 0 16,0-20 2-16,5-19-1 16,1-16 3-16,-1-17-3 15,-3-13 3-15,-6-4-3 16,-6-12 2-16,-17 50-3 15,-1-2 0-15,-6 3-2 16,-1 0-5-16,-7 50-30 0,18-85-2 16,-18 85 0-16,14-64-4 15</inkml:trace>
  <inkml:trace contextRef="#ctx0" brushRef="#br3" timeOffset="335791.2062">14973 1678 75 0,'13'-21'35'16,"-5"0"-1"-16,3 10 1 15,-10 0-28-15,-1 11-2 16,8-11 1-16,-8 11-1 15,-3 15 0-15,1 10-1 16,-5 11 0-16,0 10-2 0,-4 9 0 16,0 12-1-16,-3 5 0 15,2 6-1-15,-1-5 0 16,0-5-1-16,4-7-1 15,1-8-1-15,8-4-3 16,-4-26-28-16,19-1-3 16,-2-21 1-16,13-4-3 15</inkml:trace>
  <inkml:trace contextRef="#ctx0" brushRef="#br3" timeOffset="336114.2246">14740 1632 99 0,'-15'0'38'16,"-4"-4"0"-16,19 4-1 15,-14-1-34-15,14 1 1 16,15 1-1-16,11-2-1 16,10 0 0-16,20-1 0 15,10-4-1-15,20 0 0 16,4-4 0-16,7-2-1 15,-2 3-2-15,-8-4-2 16,0 8-12-16,-23-7-20 0,-9 10-3 16,-21-1 1-16,-10 8-2 15</inkml:trace>
  <inkml:trace contextRef="#ctx0" brushRef="#br3" timeOffset="338740.3748">19995 5083 83 0,'10'-23'36'0,"-10"23"-1"16,10-20 0-16,-10 20-33 15,8-10 2-15,-8 10-2 16,-3 20 2-16,-1 6-3 15,-4 15 2-15,-3 10-2 0,-3 13 2 16,0 7-2-16,-2 5 1 16,-2 3-2-16,5-5 0 15,1-4-1-15,7-9-1 16,2-15-1-16,16-2-13 15,-5-29-19-15,15-5 0 16,-5-15-3-16,9-5 2 16</inkml:trace>
  <inkml:trace contextRef="#ctx0" brushRef="#br3" timeOffset="338950.3868">19614 4995 74 0,'-45'-23'37'0,"16"14"1"15,3-5 0-15,26 14-20 16,22-7-14-16,25 7-1 16,23-2-1-16,23-1-1 15,20-1-5-15,13-10-29 16,22 10-4-16,-7-12-2 15,2 6 0-15</inkml:trace>
  <inkml:trace contextRef="#ctx0" brushRef="#br4" timeOffset="351477.1033">19006 5051 76 0,'12'-11'36'15,"-10"-5"-2"-15,-2 16 1 16,-3-22-29-16,3 22-2 16,-22-10 1-16,1 11-2 15,-12 5 1-15,-7 9-1 16,-8 4 2-16,-4 10-3 15,-6 2 2-15,6 6-3 16,3-1 2-16,12 4-2 16,14-1 1-16,16-4-1 15,16-6-2-15,21-1 1 16,20-5 0-16,12-2 0 15,13-2 0-15,-4-3 0 16,-2 0 0-16,-9 1 1 0,-15 3-1 16,-27 2 1-16,-30 9-1 15,-27 2 1-15,-23 4 0 16,-13 4 0-16,-14 2-1 15,2-5 1-15,8-4-6 16,7-15-28-16,39-3-6 16,14-22 1-16,31-8-3 15</inkml:trace>
  <inkml:trace contextRef="#ctx0" brushRef="#br4" timeOffset="371039.2222">18667 1646 67 0,'7'-17'32'0,"-7"17"0"16,11-20-1-16,-11 20-27 15,10-10 0-15,-10 10 0 16,0 0 0-16,0 0 1 15,-1 18-1-15,-4 4 1 16,-3 9-2-16,0 8-1 16,-5 7 0-16,1 11-1 15,0 5 1-15,-1 7-3 16,1-4 2-16,2-4-2 15,1-8 1-15,2-6 0 16,3-10 0-16,1-5 0 16,1-13 0-16,3-8 1 15,-1-11 1-15,0 0-1 0,7-15 0 16,-2-4 0-16,-1-12 1 15,1-6 0-15,0-8-1 16,-1-8 0-16,1-9-1 16,1-6 2-16,-2-2-2 15,4-3 2-15,3 3-2 16,1-3 1-16,5 2-1 15,4 4 1-15,-21 67-1 16,27-59 0-16,-27 59 2 16,34-52-3-16,-34 52 1 15,43-38 0-15,5 12 0 16,9 17 0-16,-6 12-1 15,7 17 2-15,-10 7-3 16,3 14 2-16,-13 2 0 0,-20-1 0 16,-11 3 0-16,-11-4 0 15,-17 0 1-15,-13-1-1 16,-14-4 0-16,-12 2 1 15,-6-7 0-15,0-3 0 16,0-6 0-16,5-12-4 16,17-9-5-16,3-20-27 15,31-4-4-15,9-17-1 16,24-2-2-16</inkml:trace>
  <inkml:trace contextRef="#ctx0" brushRef="#br4" timeOffset="379333.6966">19976 1634 76 0,'0'0'35'0,"-3"-21"-1"16,3 21 2-16,-4-11-32 15,4 11 1-15,0 0-1 16,0 0 0-16,0 0 0 0,0 0-1 15,-11 18 0-15,3 9-1 16,-3 6 1-16,4 12-2 16,-3 8 1-16,3 8-2 15,6 5 2-15,2 2-3 16,7-2 2-16,11-5-2 15,6-9 1-15,9-7 0 16,10-14 0-16,8-14 0 16,9-13 2-16,6-11-1 15,5-13 1-15,-2-11 0 16,-4-11 0-16,-7-5 0 15,-9-6-1-15,-12-3 1 16,-17-4-2-16,-10-3 2 16,-14 6-3-16,-6 1 2 15,-8 7-2-15,-2 4 0 16,6 9-5-16,-9 0-30 0,23 17-3 15,0 5-1-15,19 8-1 16</inkml:trace>
  <inkml:trace contextRef="#ctx0" brushRef="#br4" timeOffset="380265.7499">22953 1526 92 0,'0'0'34'15,"0"0"0"-15,0 0 0 16,-11 10-29-16,11-10-2 15,-14 24 1-15,5 0 1 16,-6 6-2-16,1 11 1 16,-5 5 0-16,3 9-1 15,0 4 0-15,9 9-2 16,5-3 2-16,10 0-4 15,8-6 3-15,13-5-3 16,11-11 1-16,13-11 0 0,10-13 1 16,9-15-1-16,4-15 1 15,6-10 1-15,-2-11 0 16,-8-9-1-16,-7-7 1 15,-9-6-1-15,-13-5-2 16,-11-7 3-16,-12 2-3 16,-10-3 0-16,-7 3-1 15,-9 1 0-15,-3 7-5 16,-10-8-27-16,14 17-4 15,-5 6-1-15,14 9-2 16</inkml:trace>
  <inkml:trace contextRef="#ctx0" brushRef="#br4" timeOffset="386503.1066">8996 1702 91 0,'6'-17'34'0,"-6"17"1"16,0 0 0-16,1 18-32 15,-4 4 0-15,5 10-2 16,-2 6 3-16,2 11-3 15,1 5 2-15,0 10-2 16,-6 2 0-16,2 2-1 16,-3 0 1-16,-2-3-4 15,1-4-1-15,-2-18-10 16,12-2-21-16,-7-25-1 0,13-6 0 15,-4-24 0 1</inkml:trace>
  <inkml:trace contextRef="#ctx0" brushRef="#br4" timeOffset="386691.1175">9042 2033 98 0,'-21'-16'37'16,"21"16"0"-16,-24-7 0 16,24 7-31-16,0 0-2 15,24 3-1-15,5-7-1 16,18-3-2-16,8-1-2 15,7-8-1-15,11 3-12 16,-9-14-21-16,9 9-1 16,-16-11 0-16,1 7-2 15</inkml:trace>
  <inkml:trace contextRef="#ctx0" brushRef="#br4" timeOffset="386893.129">9575 1573 111 0,'-15'-1'38'0,"12"25"2"15,-11 14-2-15,8 17-35 16,-12 12 0-16,1 16-1 16,-3 6 0-16,0 6-3 15,3-2-1-15,0-10-7 16,23-3-26-16,-4-28-6 15,24-10 1-15,5-26-3 16</inkml:trace>
  <inkml:trace contextRef="#ctx0" brushRef="#br4" timeOffset="401821.9829">6440 1763 90 0,'-1'-21'33'0,"6"11"1"15,-11-2 0-15,6 12-30 16,0 0 1-16,-15 25-2 15,3 5 1-15,0 10-2 16,-5 5 0-16,-2 8-1 0,0 7 1 16,-2 0-3-16,3-5 3 15,1-7-3-15,3-10 2 16,7-6-2-16,3-9 1 15,5-9 0-15,-1-14 0 16,19-7 1-16,-6-10-1 16,3-8 2-16,1-8-1 15,-2-7 0-15,4-10-1 16,-5-6 2-16,2-9-2 15,-1-4 2-15,1 5-2 16,-2 1 1-16,-2 9-1 16,-1 6 1-16,-3 14 0 15,-1 10-1-15,-7 24 0 16,0 0 0-16,12 16 0 0,-10 11 0 15,1 7 0-15,2 2 0 16,3-1 0-16,7 1 0 16,4-10 0-16,12-10 1 15,9-13 0-15,10-18 0 16,6-8 0-16,7-13 0 15,2-6 1-15,1-7-1 16,-5 5 1-16,-8 5-1 16,-11 10 0-16,-9 17 0 15,-14 15 0-15,-9 21-1 16,-15 17 1-16,-10 18-1 15,-8 7 1-15,-1 7-1 16,1 0 1-16,0-1-3 16,9-6-1-16,4-24-14 15,24-3-18-15,3-27-5 0,19-9 0 16,1-19-1-16</inkml:trace>
  <inkml:trace contextRef="#ctx0" brushRef="#br5" timeOffset="460341.33">16969 9084 89 0,'0'0'33'0,"0"0"0"15,0 0 1-15,-4 28-30 16,-6 0 0-16,3 16-1 15,-7 10-1-15,1 20 0 16,-7 9 0-16,-2 12 1 16,-3 0-1-16,3 4 1 15,-2-12-2-15,9-11 1 16,1-20 0-16,10-19 1 15,6-26-2-15,8-22 0 0,7-20 1 16,3-19-2-16,4-13 2 16,1-11-2-16,-2-10 1 15,-1-5-1-15,-4 0 0 16,-2 4 0-16,-7 7 1 15,-1 8-1-15,-6 12 1 16,-2 13 0-16,-2 14 0 16,-2 19 0-16,4 12 0 15,-13 20 0-15,6 11 0 16,6 10 0-16,1 8-1 15,4 6 0-15,8-1 0 16,5-2 0-16,8-2 0 16,7-12 0-16,5-11 0 15,6-12 1-15,1-13-1 0,6-12 1 16,-6-12 1-16,1-9 0 15,-4-4-1-15,-9-3 1 16,-3-1-1-16,-7 6 0 16,-7 7 0-16,-6 5-1 15,-9 21 0-15,0 0 0 16,6 21 0-16,-12 12 0 15,-1 17-1-15,-1 7 0 16,1 10-1-16,4 3 0 16,7 3-3-16,1-11-5 15,23 1-25-15,-6-22-2 16,18-2-1-16,0-21-1 15</inkml:trace>
  <inkml:trace contextRef="#ctx0" brushRef="#br5" timeOffset="461031.3695">17956 9492 108 0,'-21'-6'37'0,"-12"1"1"16,-2 21-1-16,-13 3-32 15,8 14-1-15,-3 5 0 16,7 11 0-16,1 4-1 15,8 2-1-15,5-1 0 16,12-3 0-16,10-7-1 16,10-10-1-16,10-15 0 15,11-14 0-15,7-18 0 16,5-11-1-16,4-13 1 15,3-9 0-15,-5-9 0 0,-6-2-1 16,-6 1 2-16,-6 7-1 16,-11 7 1-16,-8 10-1 15,-8 11 1-15,0 21-2 16,-22 1 1-16,7 19 2 15,0 9-3-15,-1 5 1 16,5 6 0-16,5 1 0 16,10-3 0-16,6-3 1 15,13-12-2-15,10-8 1 16,10-11 0-16,4-9-1 15,5-8 1-15,0-7-1 16,-1-3 1-16,-4-3 0 16,-8 2 0-16,-11-1-1 15,-8 9 1-15,-10 7 0 0,-10 9 0 16,0 0 0-16,-14 27 0 15,-2-1 0-15,0 4 1 16,1 6-1-16,0 0 0 16,2 2 1-16,4-6-1 15,4-6 0-15,7-9 0 16,-2-17 1-16,16 4-1 15,-2-17 0-15,1-8 1 16,2-12-1-16,-2-4 1 16,0-6-1-16,-2-1 0 15,-4 1 0-15,-2 4 0 16,-4 4-1-16,1 8 0 15,-4 7-2-15,4 6 0 16,0 3-2-16,7 8-3 16,2-12-6-16,15 13-22 0,-4-13-2 15,14 1 1-15,2-15 0 16</inkml:trace>
  <inkml:trace contextRef="#ctx0" brushRef="#br5" timeOffset="461249.3819">18971 8832 108 0,'-22'21'36'16,"-11"9"2"-16,8 27-1 16,-12 15-30-16,11 13-3 15,3 9-1-15,9 7-1 16,7 1-1-16,10-2-1 15,6-4-2-15,6-16-4 0,17-4-22 16,-3-28-9-16,13-7 0 16,-5-27 0-16,8-9-2 15</inkml:trace>
  <inkml:trace contextRef="#ctx0" brushRef="#br5" timeOffset="461512.397">19137 9392 121 0,'-49'12'39'15,"3"17"0"-15,-11-8 0 16,9 12-36-16,5-8 0 16,11 3 0-16,9-4-2 0,10-3 1 15,17-4-1-15,11-3 0 16,10-2-1-16,10-3 1 15,5 0-1-15,4-3-1 16,7-2-1-16,-2-1-1 16,2 0-3-16,-8-13-10 15,7 11-22-15,-14-15-1 16,6 6 0-16,-9-15-1 15</inkml:trace>
  <inkml:trace contextRef="#ctx0" brushRef="#br5" timeOffset="461702.4079">19477 9451 119 0,'-20'32'38'0,"-10"-2"1"16,6 15-1-16,-2-1-34 16,6 7-1-16,0 1 0 15,7 1-1-15,5-6-3 16,5-6-2-16,11-3-6 15,-2-22-27-15,18-5-3 16,-3-25 0-16,10-5-2 16</inkml:trace>
  <inkml:trace contextRef="#ctx0" brushRef="#br5" timeOffset="462616.4601">19636 9200 117 0,'-11'21'39'0,"15"13"2"15,-6-10-2-15,13 9-34 16,2-5-1-16,5 2 0 16,0 2-1-16,-3-1 0 15,-2 3-3-15,-6 4 0 16,-7 2 0-16,-9 0 0 15,-3 4 0-15,-5-3 0 16,-1-6 0-16,2-3 0 16,0-6 0-16,5-11 0 15,11-15 0-15,0 0 0 16,17-22 0-16,3-6 0 15,4-5 0-15,4-10 0 16,1-2 0-16,4-2 0 16,-2 3 0-16,-6 6 0 0,-1 5 0 15,-6 13 0-15,-3 12 0 16,-2 13 0-16,-7 14 0 15,-3 14 0-15,-2 9 0 16,-1 9 0-16,5 2-3 16,3 1 1-16,7-1-1 15,4-11-2-15,11-3-2 16,1-24-4-16,20 2-24 15,-10-25-4-15,10-3 2 16,-11-22-1-16,10 3 28 16,-16-14 6-16,-4-1 5 15,-6 7 6-15,-26-9 27 16,5 18 2-16,-17-1 2 15,1 18-1-15,-22 1-23 0,4 21-6 16,-4 6-1-16,-1 14-3 16,2 4 0-16,6 7-2 15,7 2 0-15,12 0-2 16,11-6 0-16,15-10 0 15,10-12 0-15,11-8 0 16,7-17 0-16,7-10 0 16,0-11 0-16,0-10 0 15,-6-8 0-15,-6 0 0 16,-5 2 0-16,-9 5 0 15,-10 9 0-15,-7 13 0 16,-9 20 0-16,-13 19 0 16,-7 24 0-16,-10 23 0 0,-2 23 0 15,-4 13 0-15,2 15 0 16,0 3 0-16,5-3 0 15,6-6 0-15,7-14-2 16,2-18 2-16,5-20-1 16,4-20 2-16,1-18-1 15,4-21 0-15,-17-10 0 16,8-19 2-16,0-13-2 15,-4-12 0-15,5-13 0 16,5-7 0-16,5-3 0 16,5 1 0-16,9 0 0 15,12 0 0-15,12 16-16 16,-5-9-18-16,18 19-6 15,1-5-1-15,20 9-2 0</inkml:trace>
  <inkml:trace contextRef="#ctx0" brushRef="#br5" timeOffset="463570.5147">21398 9021 105 0,'0'0'37'0,"-20"1"0"16,12 18-2-16,-6 1-32 0,4 15 1 15,-4 9-1-15,2 14 1 16,-1 5-1-16,3 8 0 15,1 2 0-15,2-1 0 16,2-3-2-16,4-8 1 16,3-13-1-16,2-6 1 15,0-15-2-15,1-9 1 16,-5-18-1-16,14-7 1 15,-6-16-1-15,-2-9-1 16,0-12 1-16,1-12 0 16,-2-11 0-16,2-9-1 15,0-6 0-15,0-1 0 16,4 4 1-16,1 3 0 15,1 8 0-15,6 8 0 0,0 15 0 16,8 13 0-16,2 12 0 16,0 12 1-16,5 8-1 15,-3 7 0-15,0 5 0 16,-4 12 0-16,-10 1 0 15,-8 7 1-15,-10 4-1 16,-12 7 0-16,-11-2 1 16,-7 4-1-16,-7-5 0 15,-3-3 1-15,4-6-1 16,5-3-1-16,7-9 1 15,10-7 0-15,15-12 0 16,0 0 0-16,26 10 0 16,0-10 0-16,3 4 0 15,1 5 0-15,-3 6 0 16,-6 8 1-16,-10 7-1 0,-12 8 1 15,-13 6 0-15,-8 2 0 16,-12 3 0-16,-3-1 0 16,-2-4 1-16,-2-6-2 15,7-6-2-15,5-13-1 16,15-8-2-16,14-11-5 15,9-15-24-15,7-19-5 16,21-3 0-16,-3-22-2 16</inkml:trace>
  <inkml:trace contextRef="#ctx0" brushRef="#br5" timeOffset="463773.5263">21921 8899 112 0,'0'0'37'0,"-5"30"2"15,-12 10-2-15,-10 11-34 16,-5 11-1-16,-2 10-1 15,0 6 1-15,1 5-1 16,6-3 1-16,9-2-4 16,6-10-1-16,13 2-10 15,1-27-22-15,21-2-4 16,2-25 2-16,17-8-2 15</inkml:trace>
  <inkml:trace contextRef="#ctx0" brushRef="#br5" timeOffset="464104.5453">22139 9342 112 0,'-11'-11'39'0,"0"22"1"16,-16 1-1-16,12 23-32 16,-5-2-3-16,3 10 0 15,1 2-1-15,7 5 0 16,2-1-1-16,6-3 0 15,5-4-2-15,3-6 0 16,6-9 0-16,2-11 0 16,4-9 0-16,2-14 0 15,2-12 0-15,3-12 0 16,-4-10 0-16,0-11 0 15,-4-4 0-15,-6-5 0 16,-6 4-2-16,-8 4-2 16,-4 12 1-16,-8 11-2 0,-1 16 0 15,-3 10 0-15,6 23-6 16,-9-3-23-16,26 19-4 15,-3-5 1-15,20 10-1 16</inkml:trace>
  <inkml:trace contextRef="#ctx0" brushRef="#br5" timeOffset="464351.5594">22782 9368 113 0,'-24'-9'40'0,"-23"0"0"16,1 18-2-16,-13 5-32 15,2 13 0-15,0 5-2 0,5 10 1 16,11 2-2-16,9 5-3 16,17-6 0-16,16-3 0 15,21-8 0-15,17-14 0 16,17-5-7-16,6-26-15 15,24 2-17-15,-7-24-3 16,13 1 1-16,-11-21-1 16</inkml:trace>
  <inkml:trace contextRef="#ctx0" brushRef="#br5" timeOffset="464547.5706">23212 8961 123 0,'-20'24'40'15,"-12"10"1"-15,3 29-2 16,-3 3-36-16,8 12 1 0,6 5-2 15,6 2 1-15,10-2-5 16,6-7 0-16,15-7-4 16,-1-30-20-16,24 0-14 15,-7-29 0-15,16-7-2 16,-3-23 1-16</inkml:trace>
  <inkml:trace contextRef="#ctx0" brushRef="#br5" timeOffset="464787.5843">23467 9281 99 0,'-44'30'42'0,"-19"2"0"16,4 15 1-16,-6-9-21 0,12 1-17 16,11-8-3-16,11-1-2 15,12-9 0-15,17-7 0 16,16-6 0-16,7-3 0 15,11-3 0-15,6-2 0 16,8 2 0-16,2-4 0 16,8 7 0-16,-5-8-11 15,17 19-27-15,-10-11-4 16,10 9-1-16,-7-8-1 15</inkml:trace>
  <inkml:trace contextRef="#ctx0" brushRef="#br5" timeOffset="464922.592">23892 9767 132 0,'-42'-11'39'16,"-2"-7"-19"-16,2-2-19 16,4-9-42-16,-5 13-2 15,-15-4-1-15</inkml:trace>
  <inkml:trace contextRef="#ctx0" brushRef="#br5" timeOffset="465546.6277">15997 10641 98 0,'12'-9'37'0,"-11"-5"2"15,-1 14-1-15,0 0-33 16,9 23-1-16,-10 3 0 16,2 12-1-16,-3 11 0 15,1 10-2-15,-2 9 0 0,-1 2-3 16,0 3 1-16,1-7-2 15,4-6-2-15,-1-15-4 16,12-4-19-16,-8-27-12 16,11-9 2-16,-5-21-2 15,6-10 2-15</inkml:trace>
  <inkml:trace contextRef="#ctx0" brushRef="#br5" timeOffset="465726.638">15744 10585 114 0,'-29'-1'39'15,"8"2"0"-15,23 14-2 0,17-4-36 16,23-5-1-16,22-3-2 16,13-6-3-16,20 10-20 15,0-15-12-15,13 10-1 16,-12-5 0-16,5 8-2 15</inkml:trace>
  <inkml:trace contextRef="#ctx0" brushRef="#br5" timeOffset="465891.6475">16581 10881 104 0,'-37'45'37'16,"8"6"-1"-16,0-7 0 16,13 1-34-16,4-2-2 15,8-1-3-15,14-5-3 16,-1-16-25-16,18-1-6 0,-2-15 0 15,14-6-2-15</inkml:trace>
  <inkml:trace contextRef="#ctx0" brushRef="#br5" timeOffset="466064.6574">16531 10399 112 0,'-28'-16'38'15,"5"6"1"-15,23 10-5 16,0 0-38-16,23-2-20 15,26 7-14-15,4-11 1 16,18 5-2-16,1-12-1 16</inkml:trace>
  <inkml:trace contextRef="#ctx0" brushRef="#br5" timeOffset="466251.6678">17142 10424 102 0,'-21'49'39'16,"1"18"0"-16,-9-3 0 15,15 14-33-15,-8-1-3 16,8 1-1-16,3-3-1 15,5-6-2-15,6-6 0 16,2-15-4-16,12-2-5 16,-9-25-28-16,16-4-2 15,-8-20 1-15,11-5-2 16</inkml:trace>
  <inkml:trace contextRef="#ctx0" brushRef="#br5" timeOffset="466428.6782">16976 10752 117 0,'-9'14'39'0,"18"5"1"16,7-20-5-16,25-1-35 16,18-11-2-16,14-12-3 15,20-3-28-15,-5-20-5 16,8 0-1-16,-9-15 0 15</inkml:trace>
  <inkml:trace contextRef="#ctx0" brushRef="#br5" timeOffset="466597.6879">17773 10277 112 0,'-32'52'41'0,"-16"10"-3"15,4 23 2-15,-10 3-34 16,7 11-4-16,3-3-1 16,13-2-2-16,9-4-1 15,7-16-5-15,24 1-17 16,1-28-17-16,17-7 0 15,2-23-1-15,16-10 1 16</inkml:trace>
  <inkml:trace contextRef="#ctx0" brushRef="#br5" timeOffset="466920.7063">17752 10924 125 0,'-19'16'40'0,"15"8"-2"15,4-24-7-15,14 20-28 16,13-18-1-16,14-5 0 15,8-10 0-15,7-3 0 16,0-6-1-16,-2-4 3 16,-13 1-3-16,-9-3-1 15,-16 5 0-15,-15 5 0 16,-15 5 1-16,-18 10-1 15,-9 7 1-15,-8 9-1 16,1 11 2-16,3 6-2 16,4 9-2-16,11 2 0 15,14 4 0-15,15-7-3 16,18 3-4-16,5-20-20 15,28 6-13-15,4-17 0 0,20-4-1 16,2-17 2-16</inkml:trace>
  <inkml:trace contextRef="#ctx0" brushRef="#br5" timeOffset="467613.746">18987 10750 96 0,'0'-37'36'0,"2"13"2"16,-11-4-2-16,6 11-27 16,-8 12-5-16,11 5 0 15,-22 26 0-15,12 4 0 16,-3 11-1-16,3 8 0 15,-1 7-1-15,5 4-2 16,1-4 1-16,5-2-2 0,1-5 0 16,3-11 0-16,3-8 0 15,1-12 0-15,-8-18 1 16,23 0 1-16,-13-20 1 15,0-12 1-15,-3-9-2 16,0-11 2-16,-2-13-1 16,1-8 0-16,-2-8-1 15,3-1 1-15,0 7-3 16,2 5 1-16,5 11-1 15,5 12 1-15,2 18 0 16,3 16-1-16,2 17 2 16,1 14-1-16,-1 10 0 15,-2 6 0-15,-4 7 0 16,-7 4 1-16,-11 2-1 0,-8 0 0 15,-11 2 1-15,-11-7-1 16,-11 0 0-16,-5-6 0 16,-4-8-2-16,2-9-2 15,11-3-4-15,-3-23-18 16,38 7-12-16,-10-16-3 15,34 2 1-15,1-8-2 16</inkml:trace>
  <inkml:trace contextRef="#ctx0" brushRef="#br5" timeOffset="468002.7682">19493 10861 113 0,'0'0'39'0,"0"0"0"15,-17 5-2-15,3-11-32 16,-4 5-2-16,-8 0 1 15,-3 7-1-15,-10 5-1 16,-2 8 0-16,-1 4-1 16,-2 7-1-16,5 0 0 15,7 1 0-15,6-1-1 16,12-5 0-16,14-5 0 15,15-9 0-15,12-8 1 16,9-8 0-16,9-8 1 16,4-5 1-16,2-5 0 15,-6-2 0-15,-2 0-1 16,-12 3 2-16,-6 4-3 0,-7 6 0 15,-18 12 0-15,0 0 0 16,2 14 0-16,-10 5-3 16,-2 5-1-16,1 4-2 15,6 4-2-15,-3-6-9 16,26 11-14-16,-7-19-10 15,21 1 1-15,2-14 0 16</inkml:trace>
  <inkml:trace contextRef="#ctx0" brushRef="#br5" timeOffset="468535.7987">20018 10859 112 0,'-25'-12'38'0,"-1"13"3"0,-13 0-2 15,4 10-32-15,-8 9-2 16,5 10-1-16,2 1-2 15,8 4-2-15,5-2 1 16,11-2-1-16,11-4-1 16,13-10 0-16,11-8 0 15,8-9 0-15,12-10 2 16,2-9 1-16,2-4-1 15,-1-5 1-15,-3-4-1 16,-5 1 2-16,-7 2-3 16,-6 4 0-16,-11 7 0 15,-7 6 0-15,-7 12 0 16,-7 13 0-16,-7 14 0 15,-8 12-3-15,-7 16 2 16,-1 16-1-16,-6 14 1 0,-1 8-1 16,-2 4 2-16,2-1 0 15,4-9 1-15,5-6 2 16,7-18-2-16,3-17 3 15,7-24-4-15,11-22 0 16,-8-15 0-16,12-20 0 16,2-15 0-16,3-16-3 15,3-8 3-15,6-4-2 16,1 1 1-16,1 3 0 15,2 9 1-15,4 9-1 16,1 14-1-16,6 8-2 16,0 15-1-16,2 1-8 15,21 18-11-15,-16-12-14 16,21 12-3-16,-11-9-1 0,12 3 3 15</inkml:trace>
  <inkml:trace contextRef="#ctx0" brushRef="#br5" timeOffset="468873.818">20449 10927 130 0,'-27'8'40'16,"16"12"0"-16,-3-14-7 15,15 9-29-15,11-7-1 16,11 1 0-16,10-8-1 15,11-6-2-15,6-3 0 16,0-7 0-16,1 0 0 16,-8-6 0-16,-10 1 0 0,-9-4 0 15,-14 3 0-15,-13 1 0 16,-17 8 0-16,-9 5 0 15,-12 8 0-15,-6 8 0 16,-6 12 0-16,-1 8 0 16,2 9 0-16,5 4-2 15,13 3 1-15,14-4-3 16,19-3-3-16,11-17-12 15,35 4-12-15,-2-23-12 16,27-3 1-16,7-17-3 16</inkml:trace>
  <inkml:trace contextRef="#ctx0" brushRef="#br5" timeOffset="469550.8566">23505 10398 106 0,'21'-7'37'0,"-21"7"1"15,0 0-2-15,-7 16-33 16,-18 13-1-16,-15 14 1 15,-6 17-1-15,-13 9 0 16,-2 12 0-16,0 2-2 16,4-3-3-16,14-2-3 15,11-24-25-15,31-6-8 16,13-25 0-16,32-10-2 0</inkml:trace>
  <inkml:trace contextRef="#ctx0" brushRef="#br5" timeOffset="469834.873">23698 10723 118 0,'-39'15'39'0,"5"14"1"16,-7-5-2-16,5 4-34 15,9 1-2-15,12-5 0 16,8-5-1-16,14-2 0 15,9-6-1-15,17-4 1 16,6-2 0-16,9-2 0 16,0-1-1-16,1 1 1 0,-6 3-1 15,-5 4 1-15,-10 5-2 16,-13 1-1-16,-12 8 0 15,-12-2-3-15,-5 6-1 16,-14-11-16-16,10 9-17 16,-10-16-3-16,8 1 2 15,1-13 0-15</inkml:trace>
  <inkml:trace contextRef="#ctx0" brushRef="#br5" timeOffset="470001.8826">23731 10716 131 0,'-3'-27'43'0,"17"14"-2"15,-1-3-1-15,15 4-42 16,8 18-15-16,-3-14-22 16,18 12-3-16,-7-1-1 15,9 9-2-15</inkml:trace>
  <inkml:trace contextRef="#ctx0" brushRef="#br5" timeOffset="472435.0217">16034 11995 65 0,'0'0'35'16,"5"-21"-1"-16,-5 21 0 15,0-10-25-15,0 10-4 16,0 0 0-16,-6 16 0 15,-2 0-2-15,1 10 0 16,-4 6-1-16,0 9 1 16,-5 5-2-16,2 8 1 15,-1-4-1-15,3-1 0 16,-2-4 0-16,5-8 0 15,1-9-1-15,3-11 1 16,5-17 0-16,0 0-1 16,6-24 1-16,5-9-1 15,0-13 1-15,2-6 0 0,2-9 0 16,-1-3 0-16,1 3 0 15,-3 3-1-15,-2 9 1 16,-2 10 0-16,-3 12-1 16,-1 11 1-16,-4 16-1 15,10 11 1-15,-5 14-1 16,4 15 1-16,1 8-1 15,5 9 1-15,6 4-1 16,6 4 1-16,5-6-1 16,3-7 0-16,2-13 1 15,3-11-1-15,1-17 1 16,-2-16 0-16,-4-18 0 15,-6-12 0-15,-6-14 0 16,-9-7-1-16,-8-4 0 0,-7-5-3 16,-3 6-2-16,-9-9-11 15,12 27-20-15,-14 0-4 16,11 22 0-16,-6 4-2 15</inkml:trace>
  <inkml:trace contextRef="#ctx0" brushRef="#br5" timeOffset="472953.0514">16314 13250 60 0,'0'0'36'16,"0"0"-1"-16,8-25 2 16,-6 15-26-16,-10-14-2 15,2 8-2-15,-10-5-1 0,-2 7-1 16,-7 1 0-16,-3 12-1 15,-9 11-1-15,0 14 0 16,-6 10 0-16,1 16-2 16,0 12 1-16,3 10-1 15,8 1 0-15,13 4 0 16,14-8 0-16,19-13-2 15,19-13 1-15,17-19-3 16,21-8-13-16,2-32-20 16,22 1-5-16,-13-17 0 15,5 7-2-15</inkml:trace>
  <inkml:trace contextRef="#ctx0" brushRef="#br5" timeOffset="473389.0763">16008 14616 73 0,'-6'-22'40'15,"-8"-1"-3"-15,14 23 1 16,-15-17-32-16,15 17-2 15,-12 23-1-15,9 7 0 16,-1 13-1-16,3 6-3 16,0 11 1-16,2 6-1 15,4 3 0-15,2-8-3 16,6 3-4-16,-9-26-27 15,18 3-2-15,-8-24-1 16,12-5-1-16</inkml:trace>
  <inkml:trace contextRef="#ctx0" brushRef="#br5" timeOffset="473689.0935">15990 14549 89 0,'1'-23'38'16,"19"15"1"-16,3-7 0 15,20 6-37-15,4 3 0 16,7 6-1-16,3 7 1 16,2 9-1-16,-8 13 0 15,-7 10 0-15,-14 12-1 16,-14 9 0-16,-17 10 0 0,-15 4-1 15,-16 2 1-15,-12-1-1 16,-4-8 1-16,-9-12-2 16,6-11 0-16,4-17 0 15,13-16-6-15,2-27-24 16,28-1-7-16,3-25 0 15,23 2-3-15</inkml:trace>
  <inkml:trace contextRef="#ctx0" brushRef="#br5" timeOffset="474365.1321">16188 15580 72 0,'-10'-22'39'0,"10"22"0"15,-34-5 0-15,10 13-36 16,-5 8 0-16,-2 10 0 15,-6 11-1-15,1 8-2 16,-2 5 2-16,5 4-3 16,9-5 2-16,10-2 0 15,16-8-1-15,11-10 0 16,17-12 0-16,11-6 0 15,10-5 0-15,4-3 0 0,0 0 0 16,-5 3 0-16,-9 2 1 16,-8 8-1-16,-15 11 0 15,-13 8 1-15,-17 8-1 16,-7 4-1-16,-13 3 1 15,-1-3-1-15,-6-4-1 16,7-10-4-16,12 1-15 16,1-36-18-16,19 2 1 15,15-32-1-15,18-1-1 16</inkml:trace>
  <inkml:trace contextRef="#ctx0" brushRef="#br5" timeOffset="474997.1683">16597 15923 62 0,'-23'4'37'0,"8"9"-2"16,-6-10 2-16,21-3-34 15,-17 22 0-15,11-3 0 16,4 3 0-16,-1 11 1 15,1 4-1-15,1 8-1 16,-5 1 1-16,3 4-2 16,-3-5 1-16,1-5-2 15,-3-8 1-15,7-9-1 16,1-23 0-16,0 0 1 15,0 0-1-15,14-39 1 0,-3 2-1 16,3-9 1-16,1-5-1 16,3-5 1-16,-1-2-1 15,2 4-1-15,-3 0 1 16,1 11 0-16,2 7 0 15,1 9-1-15,2 6 1 16,-2 9 0-16,5 10 0 16,-1 4-1-16,4 7 0 15,-3 4 1-15,3 7 0 16,-4 5-1-16,-5 5 1 15,-5 3 0-15,-9 7 0 16,-9 6 0-16,-8 4 0 16,-8-2-1-16,-9-3 1 15,-8-1 0-15,-7-8 0 0,-4-5-1 16,3-7 1-16,1-12 0 15,3-7 0-15,8-2 0 16,5-6 1-16,8 1-1 16,6 3 0-16,14-1 1 15,-12 31-1-15,7 4 1 16,0 14-1-16,0 8 0 15,-1 8 0-15,-3 1 0 16,2 4-3-16,0-14-2 16,8-5-5-16,-5-33-19 15,24-3-9-15,-3-29-1 16,20-10 1-16</inkml:trace>
  <inkml:trace contextRef="#ctx0" brushRef="#br5" timeOffset="475394.191">16858 16084 78 0,'-7'14'39'16,"12"14"0"-16,-5-28 0 15,18 19-37-15,7-15-1 16,8-4 1-16,6-7 0 15,8-4-1-15,4-5 1 16,0-8-1-16,-4 1-1 16,-4-2 1-16,-6-5-1 15,-10 3 0-15,-11-1 1 16,-11 4-1-16,-10 3 0 15,-11 5 1-15,-6 7-1 0,-9 10 1 16,-2 10-1-16,-5 8 0 16,-2 11 0-16,7 13 1 15,-2 3-1-15,10 2 2 16,1 4-2-16,16-7 0 15,8-7 0-15,12-8 1 16,13-9-2-16,10-17-2 16,16-13-3-16,1-24-15 15,26 6-16-15,-12-26-1 16,16 2-3-16,-9-21 1 15</inkml:trace>
  <inkml:trace contextRef="#ctx0" brushRef="#br5" timeOffset="475596.2025">17708 15445 85 0,'-31'22'39'16,"5"27"-1"-16,-12 4 1 16,10 16-36-16,-3 8-1 15,6 8-1-15,3 0 0 16,5-1-2-16,11-6-2 15,6-16-2-15,13-2-15 16,-6-35-18-16,25-9-1 16,-8-29-1-16,17-9 1 15</inkml:trace>
  <inkml:trace contextRef="#ctx0" brushRef="#br5" timeOffset="475777.2129">17970 15427 87 0,'-13'37'39'16,"-16"13"0"-16,3 28 1 15,-11 7-35-15,6-1-4 16,7 3-2-16,4-3-3 16,11 1-7-16,-7-27-25 15,23 3-2-15,-7-28-2 16,17-1 0-16</inkml:trace>
  <inkml:trace contextRef="#ctx0" brushRef="#br5" timeOffset="475982.2246">18063 15883 88 0,'-6'45'38'0,"-8"-3"0"15,9 21-4-15,0-13-33 16,1 0-1-16,6-5-4 15,-5-24-13-15,16 8-21 16,-13-29 1-16,16 5-3 16,-6-29 1-16</inkml:trace>
  <inkml:trace contextRef="#ctx0" brushRef="#br5" timeOffset="476123.2327">18321 15600 81 0,'0'0'35'16,"-19"22"-21"-16,7-8-13 15,4 5-39-15,-6-11-1 16,14 10 0-16</inkml:trace>
  <inkml:trace contextRef="#ctx0" brushRef="#br5" timeOffset="476596.2597">18345 15868 58 0,'-11'-2'40'16,"11"2"-1"-16,-9 6 1 15,11 4-22-15,-2-10-13 16,2 22-1-16,3-1-1 15,-1 4-1-15,-1 3 0 16,3 3-1-16,-1-1 0 16,0-2 0-16,-2-3-1 15,1-8 0-15,1-6 0 16,-5-11 0-16,16-6 0 15,-2-10 0-15,1-9 0 16,2-4 0-16,2-5 1 16,4-4-1-16,-1 2 0 15,-1 3 0-15,1 5 0 0,-7 8 1 16,-1 6-1-16,-2 7 0 15,-1 8 0-15,-3 12 0 16,-1 6 0-16,0 7 1 16,-5 6-1-16,3 1-1 15,-4 8 0-15,-1 0-2 16,2 4-2-16,-2-18-5 15,14 14-17-15,-12-28-12 16,17 2 0-16,-4-20-2 16</inkml:trace>
  <inkml:trace contextRef="#ctx0" brushRef="#br5" timeOffset="477318.301">19229 15849 60 0,'-13'4'37'0,"-12"-6"0"0,4 7 2 16,-10-8-32-16,4 8 0 15,-5-1-2-15,1 9-1 16,-4 5 0-16,3 9-1 16,-2 7 0-16,0 11-1 15,5 1 0-15,6 3 1 16,4-2-2-16,10-5 0 15,9-7 0-15,11-11 1 16,9-11-1-16,11-16 0 16,5-13-1-16,3-9 0 15,3-8 0-15,-2-7 1 16,-4-2-1-16,-1 0-1 15,-9 1 1-15,-4 7-1 16,-10 9 0-16,-4 11 0 0,-8 14 0 16,-6 15 0-16,-4 17 0 15,-4 17-1-15,-2 20 2 16,0 16-1-16,-2 16 1 15,0 7-2-15,1 5 2 16,0 2-1-16,1-10 1 16,2-13 0-16,-1-11 0 15,1-23 0-15,2-18-1 16,2-17 2-16,-3-23-1 15,4-16 0-15,0-14 0 16,-2-14-1-16,1-15 1 16,2-10 0-16,-2-10 0 15,7-2 0-15,4 3 0 16,5 3 1-16,9 5 0 15,7 5 0-15,8 11-5 0,4-2-12 16,19 30-12-16,-8-14-9 16,17 16-3-16,-1-10-4 15</inkml:trace>
  <inkml:trace contextRef="#ctx0" brushRef="#br5" timeOffset="478294.3569">23771 15095 66 0,'-26'42'36'16,"-24"9"0"-16,-3 26 1 15,-19 6-30-15,-1 20-2 16,-12 4-1-16,6 9-2 16,3-9 0-16,10-8-4 15,18-10-1-15,13-34-16 16,32-6-18-16,11-32-1 15,35-13-1-15,7-29 1 0</inkml:trace>
  <inkml:trace contextRef="#ctx0" brushRef="#br5" timeOffset="478616.3753">23842 15588 70 0,'-12'6'38'0,"-18"0"-1"16,-1 20-1-16,-16 4-30 15,3 8-3-15,-7 4-1 16,4 6 1-16,2 0-2 15,9-3 0-15,13-6 1 16,11-5-1-16,19-11-1 16,15-12 1-16,21-12 0 15,16-7-1-15,10-6 0 0,7 0 0 16,-1 0 1-16,-4 6-1 15,-12 9 1-15,-14 11-1 16,-17 12-1-16,-18 15 1 16,-21 8-1-16,-12 5-1 15,-11 5-1-15,-6-8-1 16,4 3-6-16,-6-26-24 15,20 0-3-15,1-29-3 16,25-9 2-16</inkml:trace>
  <inkml:trace contextRef="#ctx0" brushRef="#br5" timeOffset="478801.3859">23847 15474 89 0,'-29'4'43'0,"2"-8"-2"16,27 4-2-16,0 0-35 15,20-15-6-15,30 4-5 16,5-21-25-16,26 15-8 16,-3-13-2-16,17 8 1 15</inkml:trace>
  <inkml:trace contextRef="#ctx0" brushRef="#br5" timeOffset="484457.7094">16633 12192 79 0,'5'26'39'16,"-5"-26"-2"-16,20 20 2 15,-5-20-33-15,10 0-2 16,3-9 0-16,5-2-1 16,2-7-1-16,1-4 0 15,-2-6-1-15,1 0 0 16,-12-6 0-16,-5 2-1 0,-9 4 1 15,-12 2-1-15,-11 5 0 16,-8 9 0-16,-10 5 0 16,-10 7 0-16,-4 9 0 15,-2 10 0-15,2 7 1 16,3 7 0-16,8 2-1 15,9 3 1-15,12-4 0 16,17 0-1-16,14-8 0 16,16-7-2-16,13-3-2 15,6-15-4-15,21 12-14 16,-8-21-14-16,14 7-1 15,-9-15-3-15,5 6 2 16</inkml:trace>
  <inkml:trace contextRef="#ctx0" brushRef="#br5" timeOffset="484848.7318">17358 11950 93 0,'-18'-3'37'16,"-13"-2"0"-16,6 12 0 15,-4 1-33-15,1 10-1 16,-3 7 0-16,3 9-1 15,-2 3 1-15,-1 6-1 16,7-1 0-16,4 1-1 16,8-5 0-16,9-6 0 15,9-8-1-15,11-13 1 16,12-13-1-16,10-12 0 15,8-9 0-15,4-9 0 0,2-6 0 16,-1-4 0-16,-8 3 0 16,-7 1 0-16,-11 8 0 15,-12 8 0-15,-12 10 0 16,-2 12 0-16,-24 10-1 15,4 10 1-15,-2 9 0 16,1 6-1-16,7 4 0 16,8 0-1-16,13-2-2 15,8-10-3-15,27-1-13 16,-4-29-16-16,26-5-2 15,1-24-1-15,16-3 1 16</inkml:trace>
  <inkml:trace contextRef="#ctx0" brushRef="#br5" timeOffset="485063.7441">18235 11447 87 0,'-19'1'37'16,"-17"14"0"-16,1 27 3 15,-11 17-30-15,2 10-7 16,-2 9 0-16,5 12-1 15,5 4 0-15,8 0-3 16,9-3 0-16,9-8-5 16,14-4-4-16,-4-23-25 15,15-1-3-15,-3-24 0 16,9-12-1-16</inkml:trace>
  <inkml:trace contextRef="#ctx0" brushRef="#br5" timeOffset="485561.7725">17784 11977 103 0,'-14'7'39'0,"-3"-4"1"16,24 11-4-16,5-11-32 15,18-2-2-15,12-4 1 16,15-2-1-16,10-3 0 15,5-2 0-15,3 0 0 16,-3-1-1-16,-9 4 0 16,-9 4 0-16,-15 5 0 15,-16 10 0-15,-12 3-1 16,-11 9 1-16,-12 7 0 15,-10 7-1-15,-2 6 0 0,-4 2 1 16,0-1-1-16,4-2 0 16,3-10-1-16,9-2 1 15,11-14 0-15,1-17 0 16,27-4 0-16,-1-16 0 15,5-11 0-15,2-5 1 16,2-7-1-16,3-4 0 16,-5 6 1-16,-4 3-1 15,-7 9 0-15,-6 8 0 16,-16 21 1-16,17-9-1 15,-17 22 0-15,-4 9 0 16,-2 8 0-16,1 7-1 16,2 3-1-16,1 4-1 0,8 1-2 15,-1-11-4-15,16 8-7 16,-13-27-9-16,25 10-14 15,-11-24 0-15,14 3-1 16,-12-19 1-16</inkml:trace>
  <inkml:trace contextRef="#ctx0" brushRef="#br5" timeOffset="485914.7927">18669 12067 96 0,'0'0'38'0,"-18"1"1"15,24 9-1-15,6-3-33 16,7 2-1-16,9-2-1 15,13 1-1-15,5-7 1 0,8-4-2 16,1-3 0-16,-2-3 0 16,-5-3 0-16,-8 0 0 15,-11-3 0-15,-13-4-1 16,-12 7 0-16,-13-1 1 15,-13 6-1-15,-9 2 0 16,-9 8 0-16,-4 8 0 16,-7 8 0-16,1 11 0 15,1 7 0-15,8 6 0 16,8 5 0-16,14 0 0 15,17-3-2-15,13-7-1 16,26-2-8-16,8-28-6 16,33 7-11-16,-3-28-11 15,22-4 0-15,-4-18-1 16,10 0 1-16</inkml:trace>
  <inkml:trace contextRef="#ctx0" brushRef="#br5" timeOffset="486215.8099">19478 11987 102 0,'-46'20'39'0,"-11"-4"1"15,15 10-2-15,-4-3-34 16,18 2-2-16,12-7 0 16,16-2 0-16,12-6-1 15,20-5 0-15,12-5 0 16,7-1-1-16,4 0 0 15,-3-3 1-15,-6 5-1 16,-7 4 1-16,-14 7-1 16,-17 7 1-16,-16 3-1 0,-14 5 1 15,-10 0 0-15,-3 2-1 16,-5-1-1-16,3-6-2 15,10-3-3-15,7-17-6 16,20-2-14-16,15-7-12 16,21-8-2-16,3-18-1 15,21 1 1-15</inkml:trace>
  <inkml:trace contextRef="#ctx0" brushRef="#br5" timeOffset="486532.8281">20055 11896 99 0,'-29'13'39'0,"-15"-4"2"15,7 14-2 1,-7 0-33-16,11-2-1 0,6-3-2 16,14 1-1-16,11-6-1 15,16-3 0-15,10-7 0 16,8 1-1-16,6-3 0 15,0 2 0-15,-5 2 1 16,-5 4 0-16,-12 6 0 16,-12 10 0-16,-13 4 0 15,-11 6 0-15,-8 2-1 16,-6 0 0-16,0-2-1 15,-4-2-3-15,10-1-8 16,-4-22-4-16,27 9-13 16,-8-25-12-16,13 6 0 0,21-37-3 15,9 5 3-15</inkml:trace>
  <inkml:trace contextRef="#ctx0" brushRef="#br5" timeOffset="487394.8774">23497 11510 82 0,'22'-12'38'0,"-13"2"-1"15,-9 10 1-15,0 20-30 16,-14 13 1-16,-18 12-4 15,-6 17 1-15,-16 11-2 16,-5 11-2-16,-5 7 0 16,2 3-2-16,4-2 1 15,9-8-4-15,16-6-2 0,8-25-13 16,27 0-17-16,2-25-4 15,20-10 2-15,5-22-3 16</inkml:trace>
  <inkml:trace contextRef="#ctx0" brushRef="#br5" timeOffset="487760.8983">23637 11856 104 0,'0'0'41'15,"-10"-12"-2"-15,3 24-1 16,-7-2-33-16,-1 9-1 0,-4 7-1 15,4 0-4 1,0 7 3-16,5-4-3 0,1 0 2 16,5-2 0-16,7-4-1 15,4-3 0-15,9-8 0 16,4-4 0-16,9-4 0 15,0-3 0-15,6-2 0 16,0-1 0-16,-2-2 1 16,-4 1-1-16,-1 3 0 15,-6 4 0-15,-9 3 0 16,-6 5 0-16,-10 5-1 15,-5 6 1-15,-7 2-1 16,-5 4 0-16,1 0-3 16,-6-8-4-16,12 10-11 15,-12-24-19-15,25-7 0 0,0 0-2 16,-2-17 0-16</inkml:trace>
  <inkml:trace contextRef="#ctx0" brushRef="#br5" timeOffset="487958.9096">23749 11789 110 0,'-1'-11'44'16,"-2"-4"-1"-16,17 16 0 16,2-1-28-16,15-4-15 15,12 0 0-15,9 0 0 16,7 3-9-16,-4-10-7 15,11 17-9-15,-21-19-13 16,8 16-5-16,-12-9-1 0,4 5 1 16</inkml:trace>
  <inkml:trace contextRef="#ctx0" brushRef="#br5" timeOffset="506130.949">16827 13377 39 0,'0'0'31'16,"0"0"2"-16,0 0-12 15,12-5-7-15,-16-8-1 16,4 13-1-16,7-21-3 16,-1 10-1-16,-6-5-2 15,3 4-1-15,-8-4-1 16,5 16 0-16,-15-14-2 15,-2 19 0-15,-7 6 0 16,-7 9-2-16,-6 4 2 0,-2 9-2 16,0 3 2-16,3 8-2 15,6 0 1-15,8 0-1 16,11-3 1-16,15-3-1 15,14-3 1-15,11-8-1 16,11-16 0-16,7-9 0 16,4-14 0-16,6-12 0 15,-4-15 1-15,-4-9-1 16,-10-10 1-16,-8-3 0 15,-14 1-1-15,-13 4 1 16,-13 6 0-16,-11 11 0 16,-13 10-1-16,-7 15 0 15,-6 13 0-15,-3 10-1 0,8 13-1 16,4 4-3-16,18 9-5 15,0-12-25-15,33 10-2 16,5-14-1-16,24 1-1 16</inkml:trace>
  <inkml:trace contextRef="#ctx0" brushRef="#br5" timeOffset="506716.9825">17173 13295 90 0,'0'0'38'0,"-28"-12"-1"16,28 12-1-16,-16 5-32 0,11 7-2 16,0 6 1-16,1 7-1 15,-2 9-1-15,1 5 0 16,-1 5 1-16,0 1-2 15,1-5 1-15,1-4-1 16,3-9 1-16,2-6-1 16,-1-21 1-16,10 1-1 15,3-20 1-15,5-10-1 16,2-7 0-16,1-7 0 15,3-3 1-15,-2-2 0 16,1 4-1-16,-5 6 1 16,-3 9-1-16,-5 11 1 15,-10 18-1-15,0 0 1 16,8 10-1-16,-8 11-1 0,0 2 1 15,3 6-1-15,3-2 1 16,6-2 0-16,7-5 0 16,7-9-1-16,10-7 2 15,4-7-1-15,5-6 1 16,2-9-1-16,-3-4 1 15,2 2 0-15,-9-3 0 16,-6 3 0-16,-7 3-1 16,-8 6 2-16,-16 11-2 15,11 3 1-15,-16 9-1 16,-5 10-1-16,-2 6 0 15,0 5-1-15,1 8 0 16,1-2-3-16,5 5 0 16,4-10-3-16,16 8-11 15,-6-24-18-15,17 5 0 0,-3-20-1 16,15-3 1-16</inkml:trace>
  <inkml:trace contextRef="#ctx0" brushRef="#br5" timeOffset="507287.0151">18016 13358 82 0,'2'-11'37'15,"-12"-1"0"-15,10 12 0 16,-19 10-31-16,7 11-1 16,-1 6-2-16,2 7-1 15,-2 9-1-15,4 7 0 16,1-3 1-16,2 2-1 0,2-3 0 15,2-4 0-15,0-10-1 16,3-9 1-16,2-11-1 16,-3-12 1-16,11-16-1 15,-2-8 0-15,1-11 0 16,3-7 1-16,-4-5-1 15,3-8 0-15,1-2 0 16,-3 2 1-16,-1 4-1 16,3 5 1-16,-2 9-1 15,4 6 1-15,0 8-1 16,5 11 1-16,-1 11 0 15,3 6-1-15,2 4 0 16,0 8 0-16,4 1 0 16,-5 0 0-16,4 2 0 15,-6-2-1-15,-3 1 0 0,-5-5 1 16,-5 1-1-16,-7-15 0 15,-9 18 1-15,-8-8-1 16,-6-2 1-16,-6 0 0 16,-5 3 0-16,-3 3 0 15,-1 4 0-15,-1 10 1 16,4 6-1-16,0 11 1 15,5 7-1-15,1 5 0 16,4 4 1-16,6 2-1 16,3-2 0-16,3-8-3 15,8-5-3-15,-2-17-6 16,16 1-13-16,-9-32-13 15,13 11-2-15,-5-30-1 16,10 1 2-16</inkml:trace>
  <inkml:trace contextRef="#ctx0" brushRef="#br5" timeOffset="507761.0423">18603 12866 97 0,'-19'24'38'0,"13"19"0"15,-17-1-3-15,6 19-32 16,-2 9-2-16,1 4-1 16,-2 6 1-16,3 0-1 15,5-4-2-15,4-6-1 0,12-7-2 16,0-20-7-16,19 2-24 15,-4-25-1-15,14-5 0 16,-5-23 0-16</inkml:trace>
  <inkml:trace contextRef="#ctx0" brushRef="#br5" timeOffset="508136.0637">18627 13343 80 0,'-13'16'38'0,"-3"-5"0"16,14 9 0-16,-2-2-24 15,16-9-12-15,12-3 0 16,13-6 0-16,9-10 0 0,10-1-1 16,1-8 1-16,1-2-1 15,-6-5 1-15,-6 2-1 16,-11-3 0-16,-13 2 0 15,-15 2 0-15,-11 2 1 16,-12 6-1-16,-9 6-1 16,-12 7 1-16,-5 9-1 15,-6 8 0-15,-1 11 0 16,2 5 0-16,6 7 0 15,8 2 0-15,12 0 0 16,16-2-1-16,16-7 0 16,19-7 0-16,15-11-4 15,18-4-4-15,2-21-10 16,25 2-17-16,-10-21-3 0,16-1-1 15,-9-14 1-15</inkml:trace>
  <inkml:trace contextRef="#ctx0" brushRef="#br5" timeOffset="508337.0752">19529 12841 99 0,'-25'29'38'0,"-11"5"1"15,12 22-2-15,-5 5-35 16,1 12 0-16,3 2 0 15,2 3-2-15,11 1-2 16,0-11-3-16,13 6-11 0,-3-26-22 16,13 0 1-16,-5-26-2 15,12-2 1-15</inkml:trace>
  <inkml:trace contextRef="#ctx0" brushRef="#br5" timeOffset="508677.0947">19264 13176 103 0,'-9'8'38'0,"13"9"3"16,-4-17-3-16,33 15-34 15,0-14-2-15,10-3 1 16,8-5 0-16,4-1-1 0,1-2 0 15,-2 0-1-15,-6 1 0 16,-9 3 0-16,-9 3 0 16,-9 5 0-16,-11 6-1 15,-10 12 1-15,-8 4-1 16,-7 9-1-16,-3 7 1 15,-2 5-1-15,0 3 0 16,0 1-1-16,3-1-1 16,5-12-3-16,13 0-5 15,-1-36-7-15,19 19-16 16,-9-36-5-16,19-3-1 15,-6-22 0-15</inkml:trace>
  <inkml:trace contextRef="#ctx0" brushRef="#br5" timeOffset="508828.1033">19751 12901 110 0,'0'0'39'16,"-20"2"0"-16,20 13-4 16,3 0-37-16,-3-15-8 15,29 28-25-15,-11-15-4 16,11 11 1-16,0-6-3 15</inkml:trace>
  <inkml:trace contextRef="#ctx0" brushRef="#br5" timeOffset="509526.1432">20104 13175 89 0,'0'0'38'0,"-19"0"-1"16,19 0 2-16,-28 14-31 15,13-3-3-15,-8 1-1 16,0 8-1-16,-6 2 0 15,4 7 0-15,-5 1-1 16,5 1 0-16,6 4-1 16,5-3-1-16,8-1 0 15,9-5 0-15,11-8 0 16,11-4 0-16,5-8-1 15,3-10 0-15,4-7 0 16,2-11 0-16,-4-6-1 16,-2-8 1-16,-4-2 1 15,-9-7-1-15,-5 3 0 0,-5 0 1 16,-5 2 0-16,-5 7 0 15,-4 8 0-15,-2 8 1 16,-2 6-1-16,8 11 1 16,-14 3 0-16,14-3-1 15,0 19 1-15,10-6 1 16,4-3-1-16,8 1 0 15,1-7 1-15,7 3-1 16,0-1 1-16,1 1 0 16,-2 1-1-16,-4 6 0 15,-8 1 0-15,-4 6-1 16,-9 4 0-16,-7 4 0 15,-6 0 0-15,-4 2-1 16,-2-3 1-16,0-4-1 0,0-4 1 16,5-9-1-16,10-11 1 15,0 0-1-15,26-31 1 16,0 2 1-16,7-8 0 15,6-5 0-15,8-4 1 16,-2 4-1-16,-2 6 1 16,-6 11-1-16,-8 12 1 15,-5 16-1-15,-11 13-1 16,-7 16 0-16,-5 8 0 15,0 4-2-15,0 4-2 16,-1-4-4-16,10 4-5 16,-5-20-2-16,19 4-4 15,-9-33-11-15,23 1-13 16,-3-19 0-16,18-11 1 15</inkml:trace>
  <inkml:trace contextRef="#ctx0" brushRef="#br5" timeOffset="512806.3308">16662 14864 65 0,'14'-8'38'0,"-9"-10"0"16,6 13 1-16,-11 5-33 15,0 0-2-15,0 0-1 0,7 26 0 16,-14 8-1-16,-3 11-1 15,-6 6 0-15,3 5-2 16,-1-1 0-16,4-7 0 16,6-8-3-16,8-23-2 15,20-7-26-15,-6-33-4 16,21-9-2-16,-8-22 1 15</inkml:trace>
  <inkml:trace contextRef="#ctx0" brushRef="#br5" timeOffset="512964.3399">16809 14555 74 0,'-33'-18'39'15,"-15"3"-2"-15,15 18 1 16,-9-4-29-16,18 14-5 0,6-1-3 16,16-1-3-16,16 9-12 15,2-20-22-15,26 10 0 16,-3-10-3-16,19 10 3 15</inkml:trace>
  <inkml:trace contextRef="#ctx0" brushRef="#br5" timeOffset="513370.3631">17233 14723 79 0,'-9'6'38'0,"-4"-10"-1"15,13 4 0-15,-11 3-32 16,11-3-1-16,-20 10 0 15,5 7-1-15,-4 6 0 0,-4 8-1 16,-2 7 0-16,-3 8-1 16,0 2 0-16,6 0-1 15,2-5 1-15,11-7-2 16,6-9 2-16,14-13-1 15,10-17 0-15,12-15 0 16,11-11 0-16,0-6 0 16,4-7 1-16,-1-1 0 15,-5 0 0-15,-7 6 1 16,-6 10-2-16,-11 9 1 15,-18 18-1-15,0 0 0 16,-4 18-1-16,-6 6-1 0,-4 9 0 16,3 5-2-1,8 5-1-15,4-5-3 0,18 7-7 16,-6-18-22-16,30 3-1 15,-3-20-1-15,19 2 1 16</inkml:trace>
  <inkml:trace contextRef="#ctx0" brushRef="#br5" timeOffset="513872.3918">17831 14849 74 0,'-12'-23'39'0,"-15"-4"-2"16,3 19 1-16,-7-2-32 15,5 12 0-15,-2 6-2 16,3 7-3-16,2 7 1 15,6 6-1-15,5 2 0 0,8 0-1 16,5 0 1-16,10-1-1 16,6-8 1-16,2-6-1 15,8-9 1-15,2-8-1 16,0-9 1-16,2-10-1 15,-1-7 1-15,-3-4-1 16,-3-5 1-16,-2 2 0 16,-3 1 0-16,-3 7 0 15,-7 8 0-15,-9 19 0 16,0 0-1-16,3 17 0 15,-13 21-1-15,-5 21-1 16,-1 19 2-16,-7 14-2 16,0 10 2-16,-3 3-2 15,0-4 2-15,2-5-1 0,-1-15 1 16,5-20 0-16,1-21 0 15,2-21-1-15,1-22 1 16,5-15 1-16,1-18-1 16,-2-11 0-16,6-14 0 15,1-12 0-15,2-3-1 16,3-1 0-16,5 9-2 15,5 2-1-15,8 14-3 16,1-4-11-16,20 28-18 16,-10-1-2-16,19 14-1 15,-4-3 2-15</inkml:trace>
  <inkml:trace contextRef="#ctx0" brushRef="#br5" timeOffset="514619.4345">18247 14802 90 0,'-15'-12'39'0,"15"12"2"16,-21 0-4-16,7 8-34 16,-1 7 0-16,-1 7-2 15,-3 8 1-15,1 8-2 16,-3 5 1-16,0 1-1 15,2-2 1-15,2 0 0 16,4-7 0-16,2-7-1 16,7-13 0-16,4-15 0 15,13-8 1-15,3-14-2 0,4-11 2 16,5-9-1-16,0-8 0 15,3-8 1-15,4 2 0 16,-8 0 0-16,2 9 0 16,-8 8 0-16,0 8-1 15,-3 11 1-15,0 12 0 16,1 9-1-16,0 8 0 15,5 6 0-15,3 1-1 16,4 2 1-16,5-4 0 16,4-4 0-16,-1-3-1 15,0-5 1-15,-3-8 0 16,-8-2 0-16,-3-4 1 15,-10-7-1-15,-4 1 1 16,-8-1-1-16,-4 0 1 16,-9 1-1-16,-2 6 0 0,-4 4 1 15,0 9-1-15,-6 9 1 16,-1 9-1-16,-1 11 0 15,0 5 0-15,5 7-1 16,4 0 1-16,6 1-1 16,9-5 0-16,11-6-1 15,12-12 3-15,6-12-3 16,8-12 2-16,6-11 0 15,1-13 1-15,1-8 0 16,-4-4 0-16,-9-4 0 16,-5 1 0-16,-6 5 1 15,-8 8-1-15,-4 8 0 16,-6 22 0-16,0 0-1 15,-21 5 0-15,8 19 0 0,3 6-1 16,1 4-1-16,-1 3-2 16,4-4-7-16,12 4-1 15,-6-15-5-15,19 14-6 16,-19-36-15-16,32 24-4 15,-12-21-1-15,16-2 3 16</inkml:trace>
  <inkml:trace contextRef="#ctx0" brushRef="#br5" timeOffset="515397.479">18963 14716 73 0,'0'0'39'16,"7"-12"-1"-16,-7 12 0 16,0 0-31-16,-15 16-2 0,3-7-2 15,3 12 0-15,-7 0 0 16,2 4-2-16,-4 2 1 15,4-1-1-15,-1-3 0 16,3-3-1-16,2-4 0 16,10-16 0-16,-4 11 0 15,4-11 0-15,17-16 0 16,-1-1 0-16,4-5 1 15,1-6 1-15,1-2-1 16,0 4 0-16,-4-3 0 16,-1 5 0-16,-6 5 0 15,-3 4 0-15,-8 15-1 16,11-7 0-16,-11 7 0 15,3 25 0-15,0-5-1 0,-1 7 0 16,2 3 1-16,3-1-1 16,4-2 1-16,3-3-1 15,5-6 2-15,7-15-2 16,5-9 2-16,3-9 0 15,4-11 1-15,0-7-1 16,-3-3 0-16,2-3 1 16,-8 2-1-16,-5 5 0 15,-5 10 0-15,-6 7-1 16,-13 15 0-16,0 0 0 15,7 24-1-15,-12 5 1 16,-1 6-2-16,0 4-1 16,6 4-1-16,2-3-2 15,13 0-5-15,-3-17-6 0,27 7-9 16,-7-28-13-16,19 3-1 15,-4-21 2-15,14-2 0 16</inkml:trace>
  <inkml:trace contextRef="#ctx0" brushRef="#br5" timeOffset="515690.4958">19894 14580 90 0,'-18'3'40'0,"-18"0"0"16,3 19-1-16,-14-3-32 15,9 9-3-15,2 3-3 16,9 1 0-16,6-2 0 15,13-2-2-15,15-7 2 0,12-7-2 16,13-6 0-16,6-6 0 16,3 0 1-16,3-1 0 15,-10 0 0-15,-1 5 0 16,-15 2 1-16,-8 7-1 15,-10 2-1-15,-14 6 1 16,-2 0-3-16,-16-3-3 16,13 7-6-16,-15-17-5 15,21 12-14-15,-10-25-9 16,23 3-3-16,-3-24 1 15</inkml:trace>
  <inkml:trace contextRef="#ctx0" brushRef="#br5" timeOffset="516659.5512">23533 14013 83 0,'0'0'36'0,"-12"18"0"16,-19 11-5-16,-4 24-26 0,-14 17-1 16,-4 17-1-16,-8 10-2 15,-3 9 1-15,-1-3-1 16,6-5-3-16,15-11-3 15,8-25-24-15,29-14-8 16,10-28-1-16,32-18 0 16</inkml:trace>
  <inkml:trace contextRef="#ctx0" brushRef="#br5" timeOffset="516974.5692">23695 14443 65 0,'23'-38'38'16,"-4"20"-1"-16,-24-1 0 15,5 19-20-15,-24 6-11 0,3 11-1 16,-9 6-3-16,1 7 1 15,-3 4-2-15,5-1 1 16,2 2-1-16,9-4 0 16,7-3 0-16,9-8-1 15,10-6 0-15,12-6 1 16,10-4-1-16,7-4 0 15,0-3 0-15,4 2 0 16,-5 2 1-16,-4 5-1 16,-9 6 0-16,-11 4 0 15,-8 9-2-15,-13 2 0 16,-7 5-2-16,-7-2-1 15,3 6-5-15,-15-19-23 16,22 6-4-16,-8-18-2 16,19-5-1-16</inkml:trace>
  <inkml:trace contextRef="#ctx0" brushRef="#br5" timeOffset="517155.5796">23790 14364 104 0,'-12'-27'39'16,"12"27"1"-16,10-30-3 15,13 16-34-15,15-2-4 16,11-8-5-16,20 9-11 16,-6-16-17-16,24 9-5 15,-10-9-2-15,8 10-1 16</inkml:trace>
  <inkml:trace contextRef="#ctx0" brushRef="#br5" timeOffset="517680.6096">23537 12656 85 0,'-7'-16'37'16,"7"16"-1"-16,-12-4 2 15,7 20-31-15,-12 7-2 16,-4 17-2-16,-10 14-1 16,-3 15 0-16,-14 11-1 0,-4 11 0 15,-3 1-1-15,1-3 0 16,5-5-2-16,7-15-3 15,21-6-8-15,2-30-24 16,35-11 1-16,7-27-1 16,29-9-2-16</inkml:trace>
  <inkml:trace contextRef="#ctx0" brushRef="#br5" timeOffset="517996.6277">23737 12888 101 0,'-14'-20'37'0,"0"26"1"16,-14 3-1-16,5 17-31 0,-10 7-2 15,7 4-2-15,1 3 0 16,7-2-1-16,9-2-1 16,10-6 1-16,12-11-1 15,15-5 0-15,10-8 0 16,7-4 1-16,6-3-1 15,0 0 0-15,-4 0 0 16,-3 4 1-16,-13 8-1 16,-12 7 1-16,-12 8-2 15,-13 5 0-15,-10 7-1 16,-8 0-1-16,-5 4-1 15,-3-8-4-15,12 10-12 16,-8-25-19-16,16 2 1 16,2-21-1-16,10 0 1 0</inkml:trace>
  <inkml:trace contextRef="#ctx0" brushRef="#br5" timeOffset="518191.6389">23894 12909 115 0,'-11'-21'41'0,"22"16"1"15,-4-4-2-15,22 9-36 16,13-5-2-16,10-3-4 16,14 2-3-16,2-13-8 15,27 12-6-15,-13-20-13 16,26 10-11-16,-6-12-1 15,19 6-1-15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02/09/2014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03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8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7539539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Sit the topic test for Chemistry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we learned the content in the unit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work on the new title page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431347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August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particle nature of matter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4520" y="435960"/>
              <a:ext cx="8741160" cy="5693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1560" y="423000"/>
                <a:ext cx="8761680" cy="5720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9056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36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5293</TotalTime>
  <Words>172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265</cp:revision>
  <dcterms:created xsi:type="dcterms:W3CDTF">2006-08-16T00:00:00Z</dcterms:created>
  <dcterms:modified xsi:type="dcterms:W3CDTF">2014-09-02T02:49:17Z</dcterms:modified>
</cp:coreProperties>
</file>