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55" r:id="rId2"/>
    <p:sldId id="305" r:id="rId3"/>
    <p:sldId id="479" r:id="rId4"/>
    <p:sldId id="471" r:id="rId5"/>
    <p:sldId id="472" r:id="rId6"/>
    <p:sldId id="473" r:id="rId7"/>
    <p:sldId id="474" r:id="rId8"/>
    <p:sldId id="475" r:id="rId9"/>
    <p:sldId id="476" r:id="rId10"/>
    <p:sldId id="477" r:id="rId11"/>
    <p:sldId id="47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0" d="100"/>
          <a:sy n="70" d="100"/>
        </p:scale>
        <p:origin x="67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9T00:01:03.6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1579 864 56 0,'0'0'32'16,"0"0"1"-16,0 0-1 15,9-56-24-15,-9 56-2 16,0 0-1-16,0 0-1 15,0 0-1-15,0 0 1 16,0 0-1-16,0 0 0 16,0 0 0-16,0 0 0 15,0 0-1-15,0 0 1 16,0 0 0-16,0 0-1 15,0 0 0-15,0 0 0 16,0 0-1-16,0 0 0 16,0 0 0-16,0 0-1 15,0 0 1-15,0 0-1 0,0 0 1 16,0 0 0-16,0 0 0 15,0 0 0-15,15 57 2 16,-15-57-3-16,11 100 1 16,-4 3-1-16,-2 17 1 15,-1 3-2-15,-17-13 0 16,8 6-3-16,-3-20-5 15,15-22-27-15,-2-36-2 16,13-21 0-16,1-17-1 16</inkml:trace>
  <inkml:trace contextRef="#ctx0" brushRef="#br0" timeOffset="363.0208">1686 1034 94 0,'0'0'38'16,"-39"-79"2"-16,39 79-3 16,-23-65-35-16,23 65 1 15,0 0-2-15,0 0 1 16,55-59 0-16,-55 59-1 15,74 0 0-15,-74 0-1 16,94 22 1-16,-44-4-2 16,5 5 3-16,-2 8-2 15,-38 1 2-15,74 58-3 0,-15 17 2 16,-34 13 0-1,-48-9 0-15,-35 7 0 0,-23-2-2 16,-17-15 2-16,3-27-2 16,3-14 0-16,9-18-5 15,25-18-29-15,6-21-4 16,31-16 0-16,16-20 0 15</inkml:trace>
  <inkml:trace contextRef="#ctx0" brushRef="#br0" timeOffset="586.0335">2556 1208 86 0,'0'0'39'15,"48"-3"0"-15,-7 21-1 16,-15 24-32-16,-23 27-3 15,-27-5 1-15,-3 19-3 16,7 3-1-16,5-7-2 16,5-31-4-16,22-15-30 15,-6-18-2-15,17-17 1 16,0-19-2-16</inkml:trace>
  <inkml:trace contextRef="#ctx0" brushRef="#br0" timeOffset="736.0419">2781 1127 107 0,'0'0'40'0,"-25"-98"0"16,25 98-8-16,-28-87-55 16,28 87-16-16,-7-69-1 15,7 69-1-15,0 0 1 16</inkml:trace>
  <inkml:trace contextRef="#ctx0" brushRef="#br0" timeOffset="1131.0646">3266 1026 105 0,'0'0'42'16,"54"50"1"-16,-54-50-1 16,0 0-38-16,23 71-1 15,-23-71 0-15,-18 45-2 0,-24 6 0 16,-8 0 0-16,-6-14-1 15,9-11 0-15,17 13-1 16,16-4 1-16,13-6-2 16,21-10 2-16,12-5 0 15,9-4-1-15,9-5 1 16,1-1 0-16,1 0 0 15,-3 3 0-15,-7 6 0 16,-15 2 0-16,-8 7 0 16,-13 4 0-16,-16 3 1 15,-10 5-1-15,-12 3 0 16,-6-2-1-16,-4 0 1 15,1-5-1-15,2-6 0 16,6-4-3-16,12-9-2 16,-1-22-30-16,28-1-4 0,2-11 0 15,24-1-2-15</inkml:trace>
  <inkml:trace contextRef="#ctx0" brushRef="#br0" timeOffset="1516.0867">3866 1345 106 0,'0'0'42'0,"28"-55"0"15,-28 55-1-15,-11-13-36 16,-22 17-1-16,0 16-1 15,-11 6-2-15,4 20 1 0,-3-8-2 16,11 4 1-16,8-4-2 16,20-9 1-16,16-10 0 15,10-7 0-15,14-7-1 16,10-8 1-16,6-2 0 15,1-4 0-15,3 1 0 16,-9 5 1-16,-7 6-1 16,-12 9 0-16,-14 9 0 15,-14 6 1-15,-16 10-1 16,-11 7-1-16,-7 1 2 15,-6 1-1-15,-2-3 0 16,1-7-2-16,9-8 0 16,3-10-5-16,29-18-32 0,-14-5-2 15,24-18-1-15,9-10-1 16</inkml:trace>
  <inkml:trace contextRef="#ctx0" brushRef="#br0" timeOffset="2088.1194">4724 1387 103 0,'-37'-6'39'16,"4"18"0"-16,-16 8-1 15,2 11-32-15,-4 4-2 16,4 10-1-16,0 9-2 16,4 5 0-16,5 1 1 15,10 0-1-15,11-4 1 16,15-7-2-16,13-8 1 0,16-9-1 15,13-16 1-15,15-16 0 16,11-17-1-16,3-14 1 16,2-10 0-16,-1-9 1 15,-11-7-1-15,-12-5 1 16,-14 1-2-16,-18 0 1 15,-17 8-1-15,-15 8 0 16,-12 9-1-16,-9 12 0 16,-2 11-1-16,-1 8-2 15,10 12-2-15,-1-9-19 16,32 2-14-16,-8 14-2 15,32-13 0-15,-24-1 0 16</inkml:trace>
  <inkml:trace contextRef="#ctx0" brushRef="#br0" timeOffset="2314.1324">5156 931 117 0,'44'-96'41'15,"-44"96"2"-15,22-68-3 16,-22 68-37-16,0 0-2 15,0 0 1-15,0 0-2 16,-40 66 0-16,11 44-1 16,11 30 0-16,3 9-4 15,-4-16-5-15,22-5-28 16,5-22-3-16,15-24-1 0,1-32 1 15</inkml:trace>
  <inkml:trace contextRef="#ctx0" brushRef="#br0" timeOffset="2653.1518">5559 1373 113 0,'0'0'40'0,"2"-49"2"16,-2 49-3-16,8-23-34 15,-8 23-1-15,0 0-2 16,-18 35-1-16,13 21 0 16,0 4-1-16,14 4 0 0,-2 0 0 15,5-12 1 1,8-12-1-16,1-11 1 0,3-13 0 15,3-13 1-15,2-12-1 16,1-11 1-16,3-17-2 16,0-12 0-16,-33 49 0 15,38-60 0-15,-38 60 0 16,37-75-2-16,-37 75-8 15,36-74-29-15,-36 74-4 16,34-72 0-16,-34 72 1 16</inkml:trace>
  <inkml:trace contextRef="#ctx0" brushRef="#br0" timeOffset="2884.165">6162 1188 113 0,'17'42'41'16,"-10"3"0"-16,-3 12 0 15,-20-20-35-15,7 20 0 16,-6 2-4-16,11-6 0 16,4-9-2-16,4-2 0 15,1-12-3-15,6-10 0 16,10-6-9-16,-6-21-26 15,16-8-3-15,-7-11 0 16,11-9-1-16</inkml:trace>
  <inkml:trace contextRef="#ctx0" brushRef="#br0" timeOffset="3051.1745">6392 1104 120 0,'0'-72'39'15,"0"72"1"-15,-1-60-7 16,1 60-37-16,0 0-5 15,0 0-27-15,0 0-4 16,45-36 1-16,-45 36 0 16</inkml:trace>
  <inkml:trace contextRef="#ctx0" brushRef="#br0" timeOffset="3395.1942">6604 1049 80 0,'0'0'40'0,"0"44"1"16,19 18 1-16,-9 4-17 0,-10 9-17 15,-22-13-3-15,9 12-2 16,-8-6-2-16,4-1 1 15,4-17-3-15,4-6 2 16,4-12-1-16,7-9 0 16,7-13 0-16,4-11 0 15,9-12 0-15,6-13 0 16,3-10 1-16,4-15-1 15,-35 51 1-15,38-57-1 16,-38 57 2-16,35-61-2 16,-35 61 1-16,37-56-1 15,-37 56 1-15,30-47-1 16,-15 19 2-16,7 13-2 15,-1 18-2-15,0 14 2 0,-1 13-2 16,0 15 0-16,4 4-4 16,3-9-11-16,11-1-21 15,-7-9-3-15,13-2 0 16,-5-15 0-16</inkml:trace>
  <inkml:trace contextRef="#ctx0" brushRef="#br0" timeOffset="3936.2251">7484 1355 115 0,'-21'8'41'0,"-17"7"1"15,0 15-3-15,-17 5-33 16,11 5 0-16,-3 3-2 0,6-3-2 15,11-4-2-15,7-2 0 16,10-7 0-16,16-8 0 16,11-7 0-16,10-11 0 15,11-5 0-15,11-7 0 16,4-8 0-16,3-10 0 15,-3-7 0-15,0-6 0 16,-6 0 0-16,-44 42-2 16,0 0 2-16,49-65-1 15,-37 48 0-15,0-11 0 16,-8 16 1-16,-4 12-1 15,-21 23 0-15,-1 15 1 0,-5 20-2 16,-10 15 2-16,1 8-1 16,0 6 0-16,-1-2 0 15,2 1 0-15,4-9 0 16,3-4-1-16,6-13 1 15,6-12 0-15,2-13 1 16,2-7 0-16,2-14 0 16,10-14 1-16,-19-3 1 15,12-8 0-15,3-11 0 16,4-6 1-16,8-5-1 15,7-9 0-15,9-5 0 16,12-11 0-16,11-4-7 16,-3-21-14-16,17 9-21 15,-11-4-2-15,5 4-2 16,-7-3 0-16</inkml:trace>
  <inkml:trace contextRef="#ctx0" brushRef="#br0" timeOffset="5747.3287">9101 951 59 0,'37'-67'35'15,"-37"67"1"-15,0 0 1 16,15-65-26-16,-15 65-2 15,0 0 1-15,0 0-2 16,-16-64 0-16,16 64-2 16,0 0-2-16,0 0-1 15,0 0-2-15,0 0 1 16,0 0-2-16,-47 1 0 0,47-1 0 15,0 0 0-15,12 72 1 16,-12-72-1-16,10 70 1 16,13 32-1-16,6 17 2 15,-7 6-2-15,-12-11 2 16,-10-1-2-16,-8-9 1 15,-22-16-1-15,-15-28 0 16,-6-13 1-16,-4-12-3 16,4-17-1-16,3-18-3 15,14-13-11-15,-2-26-19 16,18-12-4-16,-2-20 2 15,20 71-2-15</inkml:trace>
  <inkml:trace contextRef="#ctx0" brushRef="#br0" timeOffset="5973.3417">8779 1049 104 0,'0'0'40'16,"-18"-77"2"-16,18 77-2 16,-13-59-34-16,13 59-2 15,0 0 0-15,1-57-2 16,-1 57-1-16,0 0 0 15,56-27 0-15,-56 27-2 16,69-6-2-16,-22 3-3 16,4-4-25-16,12 1-10 15,3 4 0-15,6 0-1 16,-1 4 0-16</inkml:trace>
  <inkml:trace contextRef="#ctx0" brushRef="#br0" timeOffset="6474.3702">10122 1142 86 0,'0'0'40'0,"-53"40"1"16,53-40 0-16,-47 24-19 16,-40 11-17-16,0 14-1 0,-13-4-3 15,12 19 1-15,11-2-2 16,27 7 0-16,20-7 0 15,34-18 0-15,15-16 0 16,18-11 1-16,12-16-1 16,13-13 0-16,7-12 1 15,7-16 0-15,-76 40 1 16,82-53-1-16,-82 53 1 15,75-70-1-15,-75 70 1 16,69-73-2-16,-69 73 2 16,55-74-2-16,-55 74 0 15,43-57 0-15,-43 57 0 16,0 0 0-16,17-54 0 15,-17 54 0-15,0 20 0 16,-5 24-2-16,0 13 0 0,12 7 1 16,4-1-2-16,17-14 1 15,9-13-3-15,5-14-1 16,12-10-4-16,-9-20-22 15,19-3-8-15,-9-17 0 16,7-3 0-16,-62 31 2 16</inkml:trace>
  <inkml:trace contextRef="#ctx0" brushRef="#br0" timeOffset="6827.3905">10811 1289 79 0,'0'0'39'0,"7"23"-1"15,-17 12 1-15,-8 18-17 0,-8 3-18 16,2 21 1-16,5-21-4 15,4-1 1-15,7-8-1 16,3-9 1-16,10-10-2 16,4-13 1-16,5-11 0 15,7-15-1-15,3-12 2 16,3-13-2-16,-2-12 2 15,3-11-1-15,-28 59 0 16,28-68 0-16,-28 68 1 16,22-79-1-16,-22 79 0 15,20-68 0-15,-20 68 1 16,17-66-2-16,-17 66 1 15,22-53-1-15,-22 53 1 16,0 0-3-16,48-54-1 0,-48 54-2 16,51-17-8-16,-51 17-26 15,68-10-2-15,-68 10 1 16,83 11-2-16</inkml:trace>
  <inkml:trace contextRef="#ctx0" brushRef="#br0" timeOffset="7317.4185">11672 1266 114 0,'0'0'41'15,"0"0"1"-15,0 0-2 16,0 0-36-16,0 0 0 16,0 0-1-16,-54 13-1 15,-12 9 0-15,0 10 1 16,0 6-3-16,11 14 0 0,6 3 0 15,21 8 0-15,26-15 0 16,11-5 0-16,10-14 0 16,14-13 0-16,9-13 0 15,7-9 0-15,4-11 0 16,-1-14 0-16,-1-12 0 15,-3-5 0-15,-48 48 0 16,45-53 0-16,-45 53 0 16,29-56 0-16,-29 56 0 15,0 0 0-15,29-69 0 16,-18 68 0-16,-16 20 0 15,5 29 0-15,-14 21 0 16,6 25 0-16,-5 21 0 16,6 12-2-16,-2-11 2 0,-2 3-2 15,2-9 2-15,-4-9-1 16,-4-18 1-16,-5-9 0 15,-6-20 0-15,-6-15 0 16,-6-13 0-16,-4-18 0 16,-4-13-1-16,-4-18-2 15,1-12-2-15,-1-20-8 16,18 4-25-16,-5-19-4 15,16 11-1-15,4-10 1 16</inkml:trace>
  <inkml:trace contextRef="#ctx0" brushRef="#br0" timeOffset="8330.4764">12458 1423 68 0,'-1'-18'39'0,"8"5"0"16,-9-3 0-16,2 16-11 16,1-20-22-16,-1 20 0 15,-14-8-1-15,1 15-1 16,-9 7 0-16,-3 11 0 15,-6 6-2-15,0 11 0 16,-2-2-1-16,5 9 1 16,4-3-2-16,6 1 1 15,13-2-1-15,13-7-1 16,14-8 1-16,12-8 0 15,15-11 0-15,10-13 1 16,7-11-1-16,3-12 1 16,1-13 0-16,-6-7 0 0,-10-7 1 15,-11-5-2-15,-43 57 0 16,23-63 0-16,-23 63 0 15,-3-62 0-15,3 62 0 16,-23-51 0-16,23 51 0 16,-43-33 0-16,-12 12-2 15,0 7 2-15,3 12-1 16,9 10 0-16,14 5 1 15,28 5 0-15,22-4-1 16,31-14 1-16,-52 0 1 16,73-7 0-16,-73 7 0 15,84-15 1-15,-84 15-2 16,95-17 0-16,-95 17 0 0,84-22 0 15,-84 22 0-15,61-11 0 16,-5 7 0-16,-9 18 0 16,-25 11 0-16,-6 13 0 15,-31 11 0-15,-6 10 0 16,-6 1 0-16,1 0 0 15,4-9 0-15,7-7 0 16,9-16 0-16,11-10 0 16,10-17 0-16,9-11 0 15,8-12 0-15,3-13 0 16,5-8 0-16,2-10 0 15,-42 53 0-15,48-59 0 16,-48 59 0-16,38-57 0 16,-13 16 0-16,1 8 0 0,-6 21 0 15,-5 14 0-15,-7 19 0 16,-1 15 0-16,-1 10 0 15,6 10 0-15,-1 1 0 16,3-1 0-16,14-6 0 16,3-8 0-16,12-2-10 15,-5-20-7-15,27 7-15 16,-17-21-12-16,13-2 0 15,-10-14 1-15,3 0 1 16</inkml:trace>
  <inkml:trace contextRef="#ctx0" brushRef="#br0" timeOffset="8458.4838">13930 1723 119 0,'-11'9'41'0,"-5"-7"-2"0,16-2-9 16,0 0-68-16,-14-7-3 15,14 7-1-15,0 0-2 16</inkml:trace>
  <inkml:trace contextRef="#ctx0" brushRef="#br0" timeOffset="9098.5204">14706 776 93 0,'0'0'39'16,"46"-63"1"-16,-46 63-2 16,0 0-32-16,0 0-1 15,0 0 0-15,0 0-2 16,0 0 1-16,-64 34-1 15,3 41-1-15,-10 45 0 0,1 17-1 16,19 10 0-16,11-19-2 16,37-12-1-16,34-19-5 15,21-37-27-15,37-30-6 16,3-16-1-16,20-14 0 15</inkml:trace>
  <inkml:trace contextRef="#ctx0" brushRef="#br0" timeOffset="9825.562">15409 1257 98 0,'0'0'41'15,"-34"-61"-1"-15,34 61 0 0,0 0-26 16,0 0-13-16,-59-24 1 15,32 47-1-15,14 22 0 16,4 7-1-16,9 16 2 16,-1 5-2-16,5 10 1 15,-5-7-2-15,1-12 0 16,-4-13 1-16,2-10-2 15,0-13 1-15,2-10-1 16,0-18 1-16,12-14 1 16,-1-11-1-16,3-15 2 15,-1-13-2-15,-1-15 2 16,-12 68 0-16,13-87-1 15,-12 36 1-15,4-4-2 16,-2 2 2-16,2-2 0 0,-3 3 0 16,3 0-1-16,3-16 1 15,3 11 1-15,-11 57-1 16,29-105 0-16,-29 105 0 15,48-83 0-15,-48 83-1 16,57-57 1-16,-57 57-1 16,63-23 0-16,-63 23 1 15,57 14 0-15,-57-14-1 16,0 0 1-16,53 66 0 15,-53-66 0-15,7 65 0 16,-7-65 0-16,-15 69-1 16,15-69 0-16,-32 65 0 15,32-65-1-15,-37 56 1 16,37-56-1-16,0 0 1 0,-43 68 0 15,43-68 0-15,-16 31 0 16,26-3 0-16,25-1 1 16,5-14-2-16,12 16 2 15,-9 2-1-15,-10 14 0 16,-26 2 0-16,-25 4 0 15,-16 5 1-15,-10 0-2 16,-13-2 1-16,-9-3-1 16,-3-4 0-16,3-5 0 15,5-10-1-15,11-10-3 16,25-13-1-16,14-22-7 15,38-6-25-15,5-14-2 16,36-5-1-16,8-11 0 16</inkml:trace>
  <inkml:trace contextRef="#ctx0" brushRef="#br0" timeOffset="10217.5844">16132 1309 118 0,'0'0'41'15,"30"-30"0"-15,-30 30-4 16,-12 8-32-16,-10 14-2 15,8 18 0-15,-15 7-2 16,11 10 2-16,-4 4-3 16,9 0 1-16,5-4 1 15,6-4-2-15,10-13 0 16,6-9-2-16,13-19 2 0,8-13 2 15,11-12-2 1,9-15 0-16,-1-9 0 0,0-9 0 16,-1-3 0-16,-7-8 0 15,-6 4 0-15,-6 1 0 16,-7 12 0-16,-10 5 0 15,-6 12 0-15,-11 23 0 16,0 0 0-16,-6 22 0 16,-6 15 0-16,-3 6 0 15,0 6 0-15,0 7-3 16,8 2-6-16,-4-14-8 15,25 0-23-15,-6-15-4 16,20-8 2-16,-1-12-2 16</inkml:trace>
  <inkml:trace contextRef="#ctx0" brushRef="#br0" timeOffset="10598.6062">16941 1316 123 0,'0'0'43'16,"3"-48"1"-16,-3 48-8 16,0 0-33-16,0 0 0 15,65-27 0-15,-65 27-3 16,55-6 0-16,-55 6 0 15,64-1 0-15,-64 1 0 16,62 4 0-16,-37 3 0 0,22 11 0 16,-19 5 0-16,-20 13 0 15,-33 7 0-15,-18 10 0 16,-15 3 0-16,1 7 0 15,19-17 0-15,14-3 0 16,14-6 0-16,20-12 0 16,20-12 0-16,16-6 0 15,21-8-4-15,9-17-6 16,17 3-16-16,-13-15-16 15,15 5-2-15,-17-3 0 16,-1 4-1-16</inkml:trace>
  <inkml:trace contextRef="#ctx0" brushRef="#br0" timeOffset="11066.633">17826 1247 109 0,'0'0'43'15,"0"0"0"-15,-47-44 0 16,47 44-40-16,0 0 1 16,0 0-1-16,0 0 0 15,0 0-1-15,58-19 0 0,-58 19-2 16,0 0 0-16,64-2 0 15,-64 2 0-15,0 0 0 16,50 10 0-16,-40 16 0 16,-25 6-2-16,-17 13 2 15,-25 7-1-15,-8 9 1 16,-7 2-1-16,7 8 1 15,27-21 0-15,17-5 1 16,15-10-1-16,21-12 0 16,20-14-1-16,11-10-1 15,18-9-3-15,-3-19-10 16,23-2-25-16,-21-10-3 15,3 7 0-15,-18-3-1 16</inkml:trace>
  <inkml:trace contextRef="#ctx0" brushRef="#br0" timeOffset="12056.6896">18538 1150 58 0,'0'0'34'0,"0"0"-1"16,-57-18 0-16,57 18-23 16,0 0-5-16,-52 6 0 15,52-6 1-15,0 0 0 16,0 0 0-16,-52 7 2 15,52-7-2-15,0 0-2 16,0 0 1-16,0 0-2 16,-43 28 0-16,28-4-1 15,2 14 0-15,-7 2-1 16,-2-2 0-16,-3 6 0 0,6 7 1 15,0-3-3-15,12-4 2 16,10-6 0-16,11-8-1 16,9-6 0-16,8-2 0 15,10-9 0-15,2-4 0 16,5-6 0-16,2-11 0 15,-1-13 1-15,-2-8 0 16,-1-11 0-16,-5-10 0 16,-41 50 0-16,42-56 0 15,-42 56 1-15,31-58-1 16,-31 58 0-16,29-52-1 15,-29 52 1-15,7-36-1 16,4 18-1-16,-11 18 1 16,-2 21-1-16,-2 13 1 15,-2 9-2-15,6 12 2 0,0 0-1 16,12-10 2-16,5-11 0 15,11-12 0-15,8-15 0 16,5-14 1-16,6-14-1 16,3-17 1-16,-50 38-1 15,53-50 0-15,-53 50 2 16,44-64-3-16,-44 64 0 15,42-69 0-15,-42 69-2 16,24-71-2-16,-24 71-1 16,24-57-2-16,-24 57-10 15,13-49-15-15,-13 49-9 16,0 0 1-16,0 0-1 15</inkml:trace>
  <inkml:trace contextRef="#ctx0" brushRef="#br0" timeOffset="12778.7309">19646 1198 103 0,'0'0'41'16,"0"0"0"-16,0 0-1 15,28 17-34-15,-62 4-1 16,-23 8-2-16,-11 7 0 15,7 5-1-15,16 10-1 16,11 3 0-16,26-1 0 16,16-10-2-16,17-5 2 15,10-12-1-15,19-11 0 16,7-11-1-16,7-8 1 0,5-13-1 15,-4-7 1-15,-4-11-1 16,-12-11 0-16,-53 46 1 16,44-53-1-16,-44 53 1 15,21-61 0-15,-21 61 1 16,2-60 0-16,-2 60 0 15,-20-53 0-15,20 53 0 16,0 0-1-16,-45-54 1 16,45 54-1-16,0 0 0 15,0 0 0-15,-61-35 0 16,63 47 0-16,10 10 0 15,24 8 1-15,8-3-2 16,15 2 2-16,-5-5-2 0,-4 1 2 16,-20-7-2-16,-8 3 1 15,-9 3 1-15,-12 1-1 16,-6 2 0-16,-7 4 1 15,-7 0-2-15,-1 2 1 16,0 0-1-16,1-3 1 16,1-2-1-16,8-8 1 15,2-7-1-15,8-13 1 16,18-3 1-16,1-14 0 15,4-10 0-15,5-12-1 16,0-12 2-16,-28 51-1 16,24-64 2-16,-24 64-3 15,34-68 0-15,-34 68 0 16,18-67 0-16,-18 67 0 0,21-57 0 15,-21 57 0-15,18-53 0 16,-18 53 0-16,0 0 0 16,48-56-4-16,-48 56-2 15,54-23-4-15,-54 23-7 16,70-15-16-16,-70 15-9 15,81-1 1-15,-81 1 0 16</inkml:trace>
  <inkml:trace contextRef="#ctx0" brushRef="#br0" timeOffset="13153.7524">20799 1143 117 0,'0'0'42'15,"0"0"1"-15,0 0-2 16,0 0-36-16,0 0-2 16,-27 37 1-16,-31-2-4 15,4 15 0-15,-9 2 0 0,22 10 0 16,9 4 0-16,27-7 0 15,25-20 0-15,12-14 0 16,13-17 0-16,10-18 0 16,8-19 0-16,-63 29 0 15,68-51 0-15,-68 51 0 16,78-73 0-16,-78 73 0 15,74-98 0-15,-35 48 0 16,-5-1 0-16,-7 2 0 16,-3-19 0-16,-24 68 0 15,29-81 0-15,-29 81 0 16,0 0 0-16,16-45 0 15,-45 67 0-15,-8 45 0 16,-7 33 0-16,4 14-3 0,15-4-5 16,23-20-7-16,40-16-12 15,6-35-15-15,23-16 0 16,-3-21-1-16,13-11 2 15</inkml:trace>
  <inkml:trace contextRef="#ctx0" brushRef="#br0" timeOffset="13470.7705">21545 1240 121 0,'0'0'43'0,"0"0"1"16,-48-43-4-16,48 43-37 15,-42-9-1-15,2 19 0 16,9 17-2-16,12 3 0 15,23 4 0-15,15-6 0 0,26-4 0 16,8-11 0-16,-5 1 0 16,-5-5 0-16,-9 5 0 15,-13 4 0-15,-17-1 0 16,-15 3 0-16,-8 1 0 15,-11 3 0-15,-5-1 0 16,1 1 0-16,-2-4-2 16,6-5-4-16,4-9-7 15,26-6-17-15,0 0-12 16,30-26-1-16,-3-4-1 15,16-12 1-15</inkml:trace>
  <inkml:trace contextRef="#ctx0" brushRef="#br0" timeOffset="13784.7885">21865 755 110 0,'15'-84'44'15,"-15"84"1"-15,0 0-2 16,33-63-41-16,-33 63 0 15,0 0 1-15,0 0-1 16,67 60 2-16,-67-60-4 16,56 80 0-16,-39-38 0 15,62 73 0-15,-20 7 0 16,-11 8 0-16,-33-7 0 15,-21-16 0-15,-41-9 0 0,-19-9 0 16,-14-37 0-16,-4-7 0 16,9-8 0-16,3-16-15 15,29-3-15-15,3-16-15 16,26-6 1-16,10-17-3 15,20-1 3-15</inkml:trace>
  <inkml:trace contextRef="#ctx0" brushRef="#br1" timeOffset="18347.0494">2209 2239 72 0,'17'-4'34'15,"-4"3"-2"-15,-2 1 0 16,7 1-32-16,2 3 0 0,8 1 0 15,7-2 1-15,7 1 0 16,9-3 0-16,10 0 1 16,8-3 1-16,4-2-1 15,8 0 0-15,8-2 0 16,1 0 0-16,10 1 0 15,2-7-1-15,2 2 1 16,8-2-2-16,5 2 2 16,7-3-2-16,10-2 2 15,2 0-2-15,8-2 2 16,1 3-1-16,4 2-1 15,6 1 1-15,1 2 0 16,-1 3 1-16,-1 0-1 16,0 4 0-16,2 3 0 0,0-1 0 15,0 2 1-15,-2 1-1 16,7-1 0-16,4 0 0 15,0-2-1-15,0-1 1 16,3 2 0-16,3-2-1 16,3 0 0-16,-3 2 0 15,-2-1-1-15,3 2 1 16,-3 1 0-16,5-1-1 15,-3 0 0-15,2-1 1 16,1-2 0-16,2-1-1 16,2 0 1-16,4-3 0 15,1 0 0-15,2 1 0 16,3-1 1-16,1 1-1 15,2 2 1-15,-1 4-1 0,2 0 1 16,-2 3-1 0,2-1 0-16,-3 3 1 0,1-1-2 15,0 1 2-15,0-1-2 16,-2-2 2-16,2-2-1 15,0 1 0-15,0-1 1 16,2-2-1-16,-1 6 1 16,-1 1 0-16,-1 1-2 15,-2 2 2-15,-2-1-2 16,-2 3 1-16,-5-1 0 15,2 0-1-15,-5-4 1 16,1-4 0-16,0 0 0 16,0-3 0-16,0-2 0 15,5 1 0-15,1-3 0 0,0 0 0 16,-2 1 0-16,1-1 0 15,-1 2 0-15,-2 0-1 16,-3-1 1-16,-3 1-1 16,1 0 1-16,-3-2 0 15,3 1-1-15,-6-5 0 16,4 4 2-16,0-3-1 15,-1 5 1-15,-3-4-2 16,-2 5 2-16,-1-4-1 16,-5 7 1-16,2 1-1 15,-6-3-1-15,2 4 1 16,1-7-1-16,3 2 2 15,0-2 0-15,0-2 0 16,4-3 0-16,-4 0-1 16,-1 0 2-16,-5-1 0 0,-4 3 0 15,-4 2-2-15,-4 0 1 16,-10 4 0-16,-8 0-1 15,-6 1 1-15,-3 0-1 16,-6 1 1-16,-1 1-1 16,-9-3 1-16,-5 1-1 15,-6 0 1-15,-5 4-1 16,-4-7 1-16,-8 7 0 15,-2-7-1-15,-8 1 1 16,-3-2 0-16,-2 6-1 16,0-3 0-16,-2 0 1 15,1-2-1-15,-3-1 0 16,-3 3 0-16,-5 0 0 15,-9 0 1-15,-6-5-1 0,-8 4 0 16,-7-2 1-16,-15 3-1 16,13-1 0-16,-13 1 1 15,0 0-1-15,0 0-1 16,0 0 0-16,0 0-4 15,-11-5-7-15,13 17-25 16,-14-9-4-16,7 7 1 16,-11-6-2-16</inkml:trace>
  <inkml:trace contextRef="#ctx0" brushRef="#br2" timeOffset="27474.5715">1748 2937 75 0,'15'-18'35'0,"-11"-3"1"16,0 5 0-16,-18-5-28 16,1 15-1-16,-16-1-3 15,-3 12 0-15,-13 2 0 0,-5 16 0 16,-10 5-1-16,-2 12 0 15,-5 3-1-15,2 6 1 16,6-2-1-16,8 1 0 16,12-2-1-16,16-6 0 15,19-5-1-15,17-3 0 16,19-7 0-16,18 1 0 15,8-2 0-15,8 0 0 16,2 0-1-16,-4 2 1 16,-5 0 0-16,-10 2-1 15,-12 5 1-15,-19 6 0 16,-14 2 0-16,-15 4 0 0,-14 3 1 15,-16 2-1-15,-8 2 1 16,-9-4 0-16,-5-4-2 16,2-8-1-16,13-1-6 15,-4-22-28-15,29-1-3 16,10-21 0-16,25-2-2 15</inkml:trace>
  <inkml:trace contextRef="#ctx0" brushRef="#br2" timeOffset="27947.5985">2405 3388 98 0,'-32'-6'37'0,"-3"14"3"16,-17 1-3-16,-2 18-30 16,-10 2-1-16,0 15-2 15,-3 4 0-15,5 5 0 16,5 1-1-16,13 1-1 15,14-6-1-15,16-6 0 16,22-9 0-16,16-13 0 16,19-13-1-16,19-12 0 15,8-13 0-15,7-11 0 16,3-10 0-16,-5-11 1 15,-6-5-1-15,-5-1 0 16,-12-3 0-16,-10 5 0 0,-14 4 0 16,-10 13 1-16,-10 9-1 15,-8 27 0-15,-10 0 0 16,-10 25-1-16,0 18 0 15,-4 9 1-15,5 9-1 16,4 2 0-16,9 1-2 16,10-10-1-16,24-10-3 15,9-29-12-15,29-5-21 16,2-26-1-16,15-8 0 15,-2-27 0-15</inkml:trace>
  <inkml:trace contextRef="#ctx0" brushRef="#br2" timeOffset="28148.6098">3314 2809 107 0,'-34'1'41'0,"6"48"1"16,-11 11-3-16,-3 30-35 15,0 8-2-15,1 13 0 16,6 5-2-16,5-6-1 15,8 1 0-15,4-13-4 16,14 0-7-16,-1-32-27 16,15-10-2-16,-2-24 1 15,7-14-1-15</inkml:trace>
  <inkml:trace contextRef="#ctx0" brushRef="#br2" timeOffset="28683.6406">2892 3404 111 0,'-9'21'41'0,"0"-8"1"16,21 10-2-16,7-15-37 16,15-4 0-16,13-6-1 15,12-3 0-15,3-5-1 16,5-3 0-16,0-5 0 15,-7 1 0-15,-5-3 0 16,-11 4-1-16,-10 3 1 16,-12 4 0-16,-8 2-1 15,-14 7 1-15,0 0-1 16,-11 28 0-16,-8 2 1 0,-9 10-1 15,1 10 0-15,-4 1 0 16,5 8 2-16,4-2-2 16,9-3 0-16,10-8 0 15,15-10 0-15,14-18 0 16,13-13 0-16,13-17 0 15,7-11 0-15,3-11 0 16,5-9 0-16,-4-8 0 16,-4-5 0-16,-8 5 0 15,-11 4 0-15,-9 9 0 16,-12 10 0-16,-10 11 0 15,-9 17 0-15,0 0 0 16,-20 31 0-16,0 4 0 16,1 6 0-16,1 4-3 15,4 5 0-15,2-5-2 0,16-3-1 16,1-14-4-16,24 4-9 15,-4-26-20-15,20 1-2 16,-2-20 1-16,11-3 0 16</inkml:trace>
  <inkml:trace contextRef="#ctx0" brushRef="#br2" timeOffset="29397.6815">4224 3545 107 0,'-4'-18'39'16,"4"18"2"-16,-27 4-6 16,10 17-29-16,-6 2-1 15,-1 9-3-15,0 5 0 16,4 2-1-16,2-1 1 15,3-1-1-15,4-5-1 16,7-6 1-16,4-8-1 0,0-18 0 16,14 6 1-16,0-19-1 15,4-10 0-15,4-8 0 16,2-10 0-16,2-8 1 15,1-6-1-15,0 1 0 16,-1-1 0-16,-4 8 1 16,-1 7-2-16,-3 6 1 15,-2 12 1-15,4 11-2 16,1 12 1-16,0 7-1 15,3 8-1-15,5 3 1 16,6 0-1-16,3-1 1 16,3 1-1-16,-1-5 0 15,0-4 1-15,-3-5 0 16,-6-5 1-16,-4-3 0 15,-9-4 1-15,-6-4 0 0,-9-1 0 16,-6 0 1-16,-10 2 0 16,-8 3 0-16,-7 6 0 15,-5 5 0-15,-7 8 0 16,-3 10-1-16,-3 8 2 15,3 5-2-15,0 5 1 16,11-1 0-16,8 0-2 16,9-2 0-16,11-6 0 15,14-8 0-15,13-8 0 16,10-14 0-16,9-10 0 15,5-9 0-15,2-8 0 16,4-11 0-16,-2-4 0 0,-2-5 0 16,-7 0 0-1,-5 5 0-15,-11 4 0 0,-5 10 0 16,-8 8 0-16,-13 19 0 15,0 0 0-15,-8 20 0 16,-5 9 0-16,0 6 0 16,5 2 0-16,5 1 0 15,5-2 0-15,11-6-3 16,13-9 0-16,10-17-2 15,16-5-3-15,2-21-4 16,16 3-7-16,-12-30-20 16,15 2 0-16,-12-22 1 15,1 1-1-15</inkml:trace>
  <inkml:trace contextRef="#ctx0" brushRef="#br2" timeOffset="29584.6922">5485 2982 111 0,'-5'-16'39'0,"-19"8"2"16,2 32-2-16,-21 12-30 15,8 21-2-15,-3 13-4 16,1 5-1-16,1 6 0 15,8 2 0-15,3-1-2 16,8-7-2-16,4-5 0 16,6-16-4-16,4-5-4 15,-5-26-8-15,19 3-21 16,-11-26-3-16,0 0 0 15,4-36-1-15</inkml:trace>
  <inkml:trace contextRef="#ctx0" brushRef="#br2" timeOffset="29785.7037">5102 3342 123 0,'-19'-4'42'0,"6"18"1"16,-2-9-1-16,14 5-39 16,12-5-1-16,14-2-2 15,12-3 0-15,9 0 0 16,16 1-5-16,5-9-4 15,18 11-7-15,-10-23-12 16,9 17-14-16,-12-12 0 16,4 8 0-16,-21-9 1 15</inkml:trace>
  <inkml:trace contextRef="#ctx0" brushRef="#br2" timeOffset="30135.7237">5631 3459 116 0,'-51'33'40'15,"16"6"2"-15,3-16-2 16,11 4-37-16,26-14 0 15,20-5-1-15,12-10 0 16,10-7-1-16,7-8 0 16,7-8 0-16,-4-7 0 15,-6-5 0-15,-11-2-1 16,-12-1 2-16,-15 0-2 15,-12 9 0-15,-13 8 0 16,-15 12 0-16,-12 12 0 16,-10 13 0-16,-8 11 0 15,0 12 0-15,4 10 0 16,5 3 0-16,15 3 0 15,10-7 0-15,17-4 0 0,21-8 0 16,18-6 0-16,16-11-4 16,19-2-6-16,4-22-5 15,27 11-8-15,-14-24-17 16,22 4-3-16,-11-12 1 15,5 7 1-15</inkml:trace>
  <inkml:trace contextRef="#ctx0" brushRef="#br2" timeOffset="30539.7468">6572 3459 123 0,'-32'-11'42'0,"-2"16"1"16,-20-14-2-16,9 12-37 16,-14 5-2-16,2 8-2 15,-1 7 0-15,4 9 0 0,6 5 0 16,9 2 0-16,12 1 0 15,13-3 0-15,14-5 0 16,18-10 0-16,17-13 0 16,16-18 0-16,18-14 0 15,12-14 0-15,7-14 0 16,2-15 0-16,2-12 0 15,-4-11 0-15,-11-3 0 16,-13-4 0-16,-13 10 0 16,-18 11 0-16,-20 17 0 15,-13 25 0-15,-18 28 0 16,-16 28 0-16,-14 25 0 15,-7 29 0-15,0 9 0 0,1 9 0 16,11-3 0-16,13-8 0 16,18-4 0-16,14-24-8 15,29-1-7-15,-3-33-5 16,29 5-13-16,-10-35-12 15,12-3 1-15,-7-19 0 16,2-10 5-16</inkml:trace>
  <inkml:trace contextRef="#ctx0" brushRef="#br2" timeOffset="31457.7993">7207 3660 118 0,'0'0'41'16,"-16"5"0"-16,16-5-4 15,12 18-48-15,-23-22-25 16,23 6-5-16,-12-2 0 15,19-11-3-15</inkml:trace>
  <inkml:trace contextRef="#ctx0" brushRef="#br2" timeOffset="32440.8555">7822 2804 80 0,'-31'-3'37'0,"-5"18"-2"15,-15 2 3-15,4 19-29 16,-15 7-2-16,10 22 0 16,0 13-2-16,9 12-1 15,6 3-1-15,11 5-1 0,9-1-1 16,13-6-2-16,11-7-1 15,7-17-4-15,17-5-9 16,0-27-24-16,17-9 1 16,4-24 0-16,15-7-2 15</inkml:trace>
  <inkml:trace contextRef="#ctx0" brushRef="#br2" timeOffset="33157.8965">8348 3344 64 0,'-23'-18'35'16,"7"15"0"-16,-11-6 2 15,2 15-18-15,-15-13-9 16,6 14-1-16,-10-5-2 16,3 12-1-16,-4 2-1 15,3 10 0-15,1 5-2 16,5 8-1-16,4 4 0 15,9 2-2-15,9-2 1 16,10-5-2-16,12-6 2 16,10-12-2-16,11-12 2 15,13-16-2-15,7-12 1 0,6-15 1 16,3-8-1-16,-1-7 2 15,-3-5-2-15,-4 3 1 16,-10 2-1-16,-10 9 1 16,-11 13 0-16,-8 10-1 15,-11 18 0-15,0 0 1 16,-21 34-1-16,2 0 0 15,0 8-1-15,0 0-1 16,8 6-1-16,5-10-4 16,18 3-6-16,0-25-26 15,25-1-1-15,5-18 0 16,15 1 1-16</inkml:trace>
  <inkml:trace contextRef="#ctx0" brushRef="#br2" timeOffset="33516.9171">8889 3255 110 0,'-25'-25'39'16,"10"28"0"-16,-11-7-3 16,3 16-32-16,-1 5-1 15,1 5-1-15,1 4-1 16,7 2 1-16,4 1-1 15,4-3-1-15,8 2 1 16,5-5-1-16,8-4 0 16,3 0 0-16,4-3 0 15,6-3-1-15,-5 1 1 0,2 2 0 16,-3-4 0-1,-4 3 0-15,-5 2 1 0,-5-1-1 16,-7 1 1-16,-8 0 0 16,-3-1 0-16,-2-2-1 15,-5 0 0-15,2-4-1 16,2-1-3-16,-2-12-4 15,16 3-17-15,-11-3-14 16,11 3-1-16,6-31-3 16,12 6 1-16</inkml:trace>
  <inkml:trace contextRef="#ctx0" brushRef="#br2" timeOffset="33968.9429">9751 3330 92 0,'-3'-19'37'0,"3"19"0"16,-3-25 0-16,3 25-32 15,0 0-3-15,-14 11 0 16,4 13-1-16,-3 11 0 16,-6 11 0-16,-1 2-1 15,0 8 0-15,2-8-2 16,10 2-5-16,-3-22-28 15,24-7-2-15,2-24-1 16,23-13-1-16</inkml:trace>
  <inkml:trace contextRef="#ctx0" brushRef="#br2" timeOffset="34394.9672">9961 3082 100 0,'-14'12'39'16,"10"7"1"-16,4-19-2 15,9 20-34-15,6-11-2 16,7 4 1-16,1 1-1 16,-1 8 0-16,-1 2-1 15,-6 9 0-15,-6 5 0 16,-4 5 0-16,-10 0 1 15,-4 3-1-15,-6-5 0 16,1-5-1-16,0-8 1 16,3-9 0-16,11-19-1 0,0 0 1 15,17-21-1-15,6-13 1 16,10-6-1-16,6-10 1 15,2 1-1-15,7-4 1 16,-6 6 0-16,-4 12-1 16,-6 9 1-16,-3 17 0 15,-8 15-1-15,-7 16 1 16,-5 12-1-16,-5 11-1 15,1 8-1-15,-1-3-3 16,11 10-5-16,-2-22-12 16,24 8-18-16,1-21-1 15,22 0 0-15,3-21-2 0</inkml:trace>
  <inkml:trace contextRef="#ctx0" brushRef="#br2" timeOffset="34951.9989">11675 3231 98 0,'5'-10'38'15,"-10"-8"1"-15,5 18-1 16,-18-20-32-16,-1 13 0 16,-10 4-2-16,-8 12-1 15,-6 4 0-15,-4 16-1 16,-5 9 0-16,0 8-1 15,2 5 1-15,6 4-1 16,10-3 1-16,11-6-2 16,14-9 1-16,14-14-1 15,17-14 1-15,17-15 0 16,13-17-1-16,12-13 1 15,2-11-1-15,2-2 1 0,-3-2-1 16,-8 4 1-16,-9 7 0 16,-12 8-1-16,-13 15 0 15,-11 15 1-15,-7 16-1 16,-5 10 0-16,-6 8 0 15,-1 8-1-15,2 1-2 16,3 2-2-16,11 3-5 16,0-23-10-16,25 6-19 15,-6-21-4-15,18 2 1 16,2-18-1-16</inkml:trace>
  <inkml:trace contextRef="#ctx0" brushRef="#br2" timeOffset="35613.0369">12977 3122 95 0,'-28'-5'37'15,"1"14"1"-15,-15-5 0 16,1 11-33-16,0 1 0 16,1 10-1-16,1 2-1 15,7 3 0-15,7-1-1 0,9-2-1 16,11-5 0-16,13-5-1 15,14-8 0-15,12-10 1 16,11-4-1-16,5-1 0 16,1 0 0-16,-2-2 1 15,-8 4-1-15,-6 7 1 16,-13 6-1-16,-13 9 1 15,-13 4-1-15,-11 3 0 16,-8 4 1-16,-9 6-1 16,-2 0 1-16,-4-7-1 15,5 1-1-15,2-8-2 16,12-1-4-16,-4-22-14 15,23 1-19-15,0 0 0 16,21-17 0-16,2-8-2 16</inkml:trace>
  <inkml:trace contextRef="#ctx0" brushRef="#br2" timeOffset="36687.0983">13479 3213 70 0,'8'-14'35'0,"2"5"0"15,-10-6 2-15,0 15-22 16,-8-20-9-16,8 20-1 15,-29-2 0-15,10 11 0 0,-11-1 0 16,-1 12-1-16,-2 5-1 16,2 8-1-16,2 4 0 15,7 1 0-15,4 0-1 16,10 2-1-16,10-3 1 15,13-7-1-15,6-6 0 16,12-10 0-16,4-10 1 16,2-8 0-16,5-13 0 15,-1-8 0-15,-6-7 0 16,-6-6 1-16,-10-4-1 15,-9 3-1-15,-10 1 0 16,-10 3 0-16,-6 11-1 16,-9 2-1-16,0 12 0 15,-3 2-3-15,11 15-4 16,-6-14-22-16,21 7-8 0,10 0 0 15,18-4-2-15</inkml:trace>
  <inkml:trace contextRef="#ctx0" brushRef="#br2" timeOffset="36932.1124">14055 2843 104 0,'-19'13'39'16,"-11"-3"1"-16,2 23-2 15,-7 9-35-15,-2 11-1 0,0 7-1 16,3 10 1-16,2 6-3 16,8-7 1-16,10 2-3 15,7-15-3-15,22 6-12 16,4-31-22-16,21-3 2 15,2-22 0-15,14-4-1 16</inkml:trace>
  <inkml:trace contextRef="#ctx0" brushRef="#br2" timeOffset="37299.1332">14245 3255 101 0,'0'0'38'0,"-29"-9"1"16,15 22 0-16,-7-3-33 15,6 7-2-15,-1 2 0 16,6 3-2-16,2 2 0 0,8-2 0 15,7-1-1-15,8-2 0 16,5-5 0-16,11-6-1 16,4-5 1-16,7-6-1 15,1-8 0-15,3-4 1 16,-3-8-1-16,-2-4 0 15,-1-3 1-15,-10-4-1 16,-2 1 0-16,-7 3 0 16,-5 5 0-16,-6 3 0 15,-10 22 0-15,0 0 0 16,0 0 0-16,-9 27 0 15,-3 4-1-15,1 6 0 16,4 3-1-16,2-2-2 16,12-1-2-16,5-20-7 0,22 3-24 15,2-27-4-15,19-6 2 16,-1-24-2-16</inkml:trace>
  <inkml:trace contextRef="#ctx0" brushRef="#br2" timeOffset="37506.1452">15254 2690 102 0,'-44'36'40'16,"2"26"2"-16,-13-1-4 15,6 18-33-15,3 0-1 16,8 7-1-16,6-2-4 15,7-8 0-15,12-4-4 0,1-18-7 16,15-1-25-16,-4-23-4 16,11-5 3-16,-10-25-3 15</inkml:trace>
  <inkml:trace contextRef="#ctx0" brushRef="#br2" timeOffset="37836.164">14881 3073 107 0,'-11'13'40'0,"16"4"1"16,-5-17-1-16,16 17-36 16,8-14 0-16,13 0-1 0,9-5 0 15,7 0-1-15,5-7 0 16,1 3 0-16,-2-1-1 15,-4 0 0-15,-4 1 0 16,-10 3 0-16,-11 6-1 16,-11 5 0-16,-9 7 1 15,-11 13-1-15,-10 5-1 16,-6 10 1-16,-4 2-1 15,-5 3-1-15,3 3-1 16,0-8-4-16,13 3-7 16,-4-34-17-16,26 5-10 15,2-25-1-15,19-5 1 16,1-23 0-16</inkml:trace>
  <inkml:trace contextRef="#ctx0" brushRef="#br2" timeOffset="37984.1726">15507 2832 109 0,'-29'0'36'0,"7"13"0"16,7 2-11-16,5-7-63 16,21 8 1-16,9-8-2 15,16 7 0-15</inkml:trace>
  <inkml:trace contextRef="#ctx0" brushRef="#br2" timeOffset="38625.2092">15839 3127 113 0,'-40'36'41'0,"-5"-9"0"16,11 15 0-16,-2-5-37 16,11 5-1-16,10-5-1 15,10 1-1-15,10-3 0 16,12-6 0-16,10-9-2 15,4-7 1-15,6-13-1 16,5-10 0-16,0-8-1 16,-4-12 0-16,0-8 0 15,-9-7 0-15,-6-4-1 16,-3-5 1-16,-7 3 1 15,-9 6 0-15,-6 7 1 16,-7 11 0-16,-5 12 1 16,-1 8 0-16,1 10 0 0,4 10 1 15,3 3 0-15,10 3-1 16,7-2 1-16,10-1-1 15,9-3 1-15,6-4-1 16,1-2 1-16,0-1-1 16,-4-3 1-16,-5 5-1 15,-6-2 0-15,-9 7 0 16,-6-1 0-16,-8 7 1 15,-7 1-2-15,-5 6 0 16,-4 2 0-16,2-1 0 16,-1 3 0-16,6-6 0 15,7-5 0-15,8-9 0 16,11-9 0-16,13-11 0 15,9-11 0-15,1-8 0 0,6-7 0 16,-2-4 0-16,-2 2 0 16,-8 7 0-16,-8 5 0 15,-10 9 0-15,-14 17 0 16,0 0 0-16,0 19 0 15,-10 10 0-15,0 4-2 16,-1 2-3-16,7 6-7 16,-1-11-3-16,20 14-10 15,-8-27-17-15,23 4 0 16,3-20-2-16,26-2 3 15</inkml:trace>
  <inkml:trace contextRef="#ctx0" brushRef="#br2" timeOffset="39090.2356">17252 3164 74 0,'0'0'38'0,"-1"-11"-1"16,1 11 2-16,0 0-21 15,0 0-13-15,-13 18 0 16,6 10 0-16,-7 9-2 15,-2 9 0-15,-4 1-1 16,2 7-1-16,4-1 0 16,1-5-4-16,16-5-9 15,-3-24-25-15,24-10-2 16,2-22 0-16,16-4-2 0</inkml:trace>
  <inkml:trace contextRef="#ctx0" brushRef="#br2" timeOffset="39249.2449">17285 2883 106 0,'-37'-11'39'16,"-1"1"0"-16,15 17-5 16,8 7-38-16,15-14-14 15,24 3-19-15,9-4-2 16,16 15 0-16,6-8 2 15</inkml:trace>
  <inkml:trace contextRef="#ctx0" brushRef="#br2" timeOffset="39579.2636">17755 3065 58 0,'8'15'36'0,"-8"-15"1"15,-18 19 2-15,-11-24-18 16,10 20-7-16,-20-12-5 16,10 8-2-16,-6-2-1 15,6 5-2-15,0 0-2 16,12 3 0-16,8-1 0 15,10 4-2-15,11-3 1 16,10 3-1-16,10-1 1 16,3 2-1-16,2-1 0 15,0-1 0-15,-4 1 0 16,-8-2 1-16,-7 2-1 15,-13 1 0-15,-9-1 0 0,-11 1 0 16,-5-1 0-16,-6-3-1 16,1 0-2-16,-4-6-1 15,10 4-7-15,-8-22-13 16,27 7-16-16,-14-10-1 15,14 10 1-15,9-33-1 16</inkml:trace>
  <inkml:trace contextRef="#ctx0" brushRef="#br2" timeOffset="40308.3055">18928 3064 76 0,'4'-12'37'15,"-4"12"0"-15,-18-3-1 16,-4-2-27-16,6 12-1 16,-15-3-1-16,2 7-2 15,-5 1-1-15,0 3 0 16,4 1-1-16,6 1-1 0,3 0-1 15,11 0 0-15,9-1 0 16,9-1-1-16,9-4 0 16,9 5 0-16,3-4 0 15,2 3 1-15,1 0-1 16,-2 2 0-16,-3 1 1 15,-6 0 0-15,-11 4-1 16,-9 1 1-16,-9 2-1 16,-7 1 1-16,-6 0-1 15,-6-4 1-15,-2-2-2 16,0-4-1-16,7-1-1 15,2-12-3-15,20-3-9 16,0 0-24-16,20-12-1 16,7-9 0-16,21 7-1 0</inkml:trace>
  <inkml:trace contextRef="#ctx0" brushRef="#br2" timeOffset="40722.3292">19402 3195 91 0,'7'-12'39'16,"-19"-2"-1"-16,1 12 2 15,-22-2-34-15,1 12-1 16,-8 4 0-16,0 12-1 16,-8-3-1-16,5 9 0 15,-1-2 0-15,9 5-1 16,6-2-1-16,12-3 1 15,13-5-2-15,12-6 1 16,13-7-1-16,13-9 1 0,10-6-1 16,7-8 1-16,4-8 0 15,-2-3-1-15,-1-8 1 16,-4-1 0-16,-7-1 0 15,-8-1-1-15,-9 10 0 16,-5 2 0-16,-12 10 0 16,-7 13 0-16,0 0 1 15,-15 26-2-15,3 1 0 16,-1 7 0-16,4 4-2 15,4-4-1-15,15 3-4 16,0-18-6-16,32 8-12 16,-4-29-15-16,23-1 0 0,0-25 0 15,15 0 2 1</inkml:trace>
  <inkml:trace contextRef="#ctx0" brushRef="#br2" timeOffset="40916.3403">20269 2630 82 0,'0'0'40'15,"-24"14"-1"-15,2 30 3 16,-10 9-26-16,2 14-12 16,-6 10-1-16,1 12 0 15,2 4-2-15,5-4-3 16,7 2-3-16,-5-25-21 15,22 5-13-15,-5-23-2 16,18-9 0-16,-4-24 1 16</inkml:trace>
  <inkml:trace contextRef="#ctx0" brushRef="#br2" timeOffset="41450.3708">19938 3050 110 0,'-23'-8'41'16,"13"17"0"-16,10-9 0 15,3 14-38-15,17-9-2 16,16-2 1-16,13 1-2 16,11-1 1-16,6-1-1 15,5 0 1-15,1-2-1 16,-7 2 0-16,-8 0 1 15,-12-1-1-15,-10 3 1 16,-13-2 0-16,-11 3 0 0,-11-5 0 16,-14 13 0-16,-1 0 0 15,-5 7 0-15,-1 5 0 16,-1 5 0-16,2 2-1 15,3 4 0-15,10 0 1 16,8-3-2-16,9-5 2 16,11-8-2-16,7-10 1 15,7-9 0-15,6-9 0 16,5-12 1-16,0-8-1 15,-1-7 1-15,-2-5-1 16,-3-3 0-16,-5 0 0 16,-7 8 2-16,-7 3-4 0,-6 15 4 15,-15 17-4-15,0 0 2 16,-23 20 0-16,2 12 0 15,-6 6-1-15,3 5-1 16,0-2 0-16,9 0-2 16,9-9-3-16,22-3-5 15,4-28-7-15,33 8-11 16,-2-25-12-16,20 3 3 15,-7-20-2-15,9 4 4 16</inkml:trace>
  <inkml:trace contextRef="#ctx0" brushRef="#br2" timeOffset="42156.4112">21241 3126 105 0,'-17'16'39'0,"-12"-2"1"16,8 18-1-16,-11-2-34 0,10 5-1 16,2 0-2-16,5-1 0 15,7-1 0-15,3-7-1 16,5-6 0-16,10-8-1 15,1-9 0-15,5-9 1 16,3-10-1-16,4-9 0 16,3-6 0-16,0-8 0 15,2-2 0-15,-3-3-1 16,3 0 1-16,-3 5 0 15,-2 4 0-15,-2 8-1 16,-3 7 1-16,1 10 0 16,-1 4 0-16,3 7 0 15,1 7 0-15,1 2 0 16,2 3 0-16,1 2 0 0,3 1 0 15,-1-3 0-15,0 1-1 16,-6-2 1-16,0-2 0 16,-7-3 1-16,-2-4-1 15,-13-3 0-15,13-5 1 16,-13 5-1-16,2-11 1 15,-2 11-1-15,-13-14 1 16,-1 9-1-16,-5 8 1 16,-7 8 1-16,-7 3-1 15,-3 11 0-15,-3 4 1 16,4 4-1-16,-2 1 0 15,13 3 0-15,5-5 0 16,15-4-1-16,12-8 2 16,14-9-2-16,13-10 0 0,9-6 0 15,4-10 0-15,7-5 0 16,-3-9 0-16,1-3 0 15,-7 1 0-15,-5 0 0 16,-11 5 0-16,-8 4 0 16,-10 8 0-16,-12 14 0 15,0 0 0-15,0 0 0 16,-19 28 0-16,1-1 0 15,0 5 0-15,3 1 0 16,8 3-2-16,3-4-1 16,9-2-1-16,9-13-2 15,19-2-5-15,-2-25-7 16,29 8-7-16,-11-33-12 15,20 3-2-15,-3-21-1 0,9-1 2 16</inkml:trace>
  <inkml:trace contextRef="#ctx0" brushRef="#br2" timeOffset="42359.4228">22426 2763 110 0,'-46'70'43'0,"-11"-5"-2"15,10 19 1-15,-2-6-38 16,9 0-2-16,8-8-2 15,7-8-1-15,12-3-4 16,3-21-6-16,19 6-16 16,-8-29-14-16,13-6 1 0,-7-20-2 15,9-3 3-15</inkml:trace>
  <inkml:trace contextRef="#ctx0" brushRef="#br2" timeOffset="42524.4323">22066 3039 123 0,'-16'2'42'16,"-4"0"2"-16,20 12-3 15,0-14-38-15,25 12-1 16,16-9-4-16,7-6-3 16,13 6-8-16,-9-19-6 15,25 15-20-15,-18-13-4 16,5 9 0-16,-17-7-1 15</inkml:trace>
  <inkml:trace contextRef="#ctx0" brushRef="#br2" timeOffset="43094.4649">22343 3286 105 0,'0'0'38'16,"20"-26"1"-16,4 21 0 15,-3-4-36-15,14 2 0 16,6-3 0-16,13 4-1 16,2-4 0-16,3-1-1 15,-1 1 1-15,0-3-1 16,-7-1 0-16,-4-1 0 15,-14 2-1-15,-6-5 1 16,-17 6-1-16,-12 1 0 16,-13 2 0-16,-13 8-1 0,-11 5 1 15,-15 9 1-15,-6 6 0 16,-1 7 0-16,2 6 1 15,7 4 0-15,9 3-1 16,15-1 1-16,20-3-2 16,22-5 0-16,23-5-3 15,18-10-1-15,26 4-6 16,2-27-10-16,26 10-19 15,-10-18-2-15,12 7 1 16,-14-14-1-16</inkml:trace>
  <inkml:trace contextRef="#ctx0" brushRef="#br2" timeOffset="43479.4869">23376 3171 112 0,'-45'4'41'0,"-12"-3"0"0,5 18 0 16,-10-1-33-16,13 8-4 15,2 5-1-15,11 4 0 16,11 1-1-16,13-5-2 15,15-4 0-15,17-7 0 16,13-11 0-16,11-12 0 16,14-10 0-16,8-18 0 15,6-9 0-15,3-12 0 16,-3-9 0-16,0-10 0 15,-2-6 0-15,-10-8 0 16,-9-1 0-16,-13 7 0 16,-10 14 0-16,-14 15 0 0,-17 20 0 15,-14 27 0-15,-18 29 0 16,-11 23 0-16,-9 24 0 15,1 10 0-15,1 9 0 16,6-1 0-16,21-3 0 16,14-14-5-16,26-4-6 15,10-30-6-15,33 6-10 16,-6-31-14-16,17-5-1 15,-1-24-1-15,7-6 2 16</inkml:trace>
  <inkml:trace contextRef="#ctx0" brushRef="#br2" timeOffset="43801.5053">24025 2252 107 0,'34'14'42'15,"-7"8"0"-15,20 24-1 16,8 1-35-16,-3 16 1 16,-4 9-2-16,-2 16 0 15,-20 4-5-15,-8 7 0 16,-14 5 0-16,-13-1 0 15,-17-1 0-15,-12-3 0 16,-13-10 0-16,-8-10 0 16,-3-9 0-16,2-18 0 15,8-5-2-15,3-24-11 16,26 4-7-16,-3-31-10 0,26 4-15 15,16-11 1-15,9-4-1 16,5-12 2-16</inkml:trace>
  <inkml:trace contextRef="#ctx0" brushRef="#br3" timeOffset="58368.3385">1801 4391 3 0,'-17'-8'27'0,"2"-2"3"15,1 1 2-15,14 9-11 16,-22-14 0-16,22 14-1 15,-8-13-7-15,8 13-2 16,11-17-3-16,9 10-3 16,4-8-1-16,9 3-2 0,6-3-1 15,5 4 1-15,5-1-1 16,4 3 0-16,1 2-1 15,4 4 1-15,1 1-1 16,3 2 0-16,0 2 1 16,10-4 0-16,12 1 0 15,2-2 0-15,12-6 0 16,5-3-1-16,9-2 1 15,8-2-1-15,3-5 1 16,-1 3-1-16,-4-2 0 16,3 1-1-16,-8 1 1 15,0 5 0-15,-2-4 0 16,-3 4 0-16,-5-2 0 15,2 0 0-15,-4 1 0 16,5-2 0-16,-1-1 0 0,0 0 0 16,-1 1 1-16,-1-1-1 15,-1 2 0-15,-2 2 1 16,-4 2-1-16,-2 0 1 15,-4 4-1-15,-2 1 0 16,-4 3 0-16,-1 0 1 16,-4-1-1-16,-1 2 0 15,-2 1 0-15,-2-2 1 16,-7 2-1-16,-2 2 0 15,-5 0 0-15,-2 2 1 16,-1 4-1-16,1-2 0 16,1 4 0-16,-1 0 0 15,0 1 0-15,-1 2 0 16,-4-4 0-16,-3 2 1 0,-7-2-1 15,-9-1 0-15,-6-2-1 16,-8-3 2-16,-6 1-1 16,-14-3 0-16,14 3 0 15,-14-3 1-15,0 0-1 16,0 0 0-16,0 0-1 15,0 0-5-15,0 0-28 16,-11-5-2-16,11 5-2 16,-18-15-1-16</inkml:trace>
  <inkml:trace contextRef="#ctx0" brushRef="#br4" timeOffset="62463.5727">4343 4611 65 0,'0'0'35'0,"12"2"-1"0,-13 10 0 16,3 18-27-16,-6 3-2 15,5 15-2-15,-3 10-2 16,-1 10 0-16,0 5 2 15,-2 6-3-15,-1 4 1 16,1-4-1-16,2 1-2 16,-5-22-9-16,11-4-22 15,-8-21-1-15,8-13-2 16,-3-20 1-16</inkml:trace>
  <inkml:trace contextRef="#ctx0" brushRef="#br4" timeOffset="62966.6015">4097 4700 83 0,'-34'-12'38'0,"11"12"-2"16,3-6 2-16,20 6-32 15,16-16-2-15,16 4-1 16,14-5 0-16,13 0-1 15,6-3 0-15,9 1 0 16,1 6-1-16,-4 3-1 16,-3 8 0-16,-9 4 0 15,-12 10 0-15,-6 5 0 16,-10 9 0-16,-8 9 0 15,-9 11 0-15,-6 6 1 16,-6 3-1-16,-5 5 0 0,-2 1 2 16,-4 1-2-16,1-1 2 15,-2-10-2-15,5-11 1 16,1-8-1-16,8-9 2 15,5-16-2-15,6-11-1 16,5-12 2-16,4-13-2 16,5-7 2-16,-1-5-1 15,2-4 1-15,-2 0-1 16,-5 7 1-16,-7 5 0 15,-2 11-1-15,-3 10 1 16,-11 12-1-16,12 12 0 16,-10 8 0-16,0 11 0 15,-2 7 0-15,3 1 0 16,2 1-3-16,3 3 0 0,1-10-6 15,19 4-26-15,-8-22-4 16,13-2 1-16,1-18-3 16</inkml:trace>
  <inkml:trace contextRef="#ctx0" brushRef="#br4" timeOffset="63182.6138">5455 4829 89 0,'-18'-7'37'0,"8"24"0"16,-10 2 1-16,6 17-33 15,-2 4-1-15,4 6-3 16,0 7 2-16,7-2-3 16,2-1 1-16,5-5-3 15,6-5-1-15,1-19-13 0,12-3-22 16,-4-18 1-16,11-4-1 15,-7-20 0-15</inkml:trace>
  <inkml:trace contextRef="#ctx0" brushRef="#br4" timeOffset="63333.6225">5376 4525 83 0,'-11'-2'33'0,"11"2"-2"15,0 0-4-15,40 25-48 16,-1-22-11-16,19 6 0 15,5-4-2-15,14 2 0 16</inkml:trace>
  <inkml:trace contextRef="#ctx0" brushRef="#br4" timeOffset="63641.6401">6051 4693 73 0,'-13'13'36'0,"1"8"0"16,-11-7 2-16,5 6-23 16,-6-6-9-16,5 8-2 15,1-3-1-15,8 0-1 16,5 0 0-16,5-1-1 15,8-2 0-15,7-4 0 16,9-2-1-16,5 0 1 16,4-1-1-16,-4 0 0 15,-3 1 1-15,-3 5-1 16,-9 4 0-16,-10 6 1 0,-10 4 1 15,-11 3-2-15,-7 3 2 16,-8-1-2-16,-3-1 1 16,-1-8-3-16,5-1 1 15,3-16-7-15,28-8-28 16,-16-2-2-16,23-11-2 15,2-14 0-15</inkml:trace>
  <inkml:trace contextRef="#ctx0" brushRef="#br4" timeOffset="64451.6864">7020 4919 78 0,'3'-14'35'16,"-3"14"1"-16,0 0-1 16,15 13-32-16,-18 0 0 15,0 10 1-15,-6 1 0 16,-2 11-1-16,-6-1 2 15,1 7-3-15,-1-4 2 16,-1-4-2-16,7-5 1 16,1-9-3-16,9-7 1 15,1-12 0-15,23-15-3 16,1-11 4-16,7-10-3 15,3-6 2-15,1-8-2 16,-1-1 3-16,-2-5-3 16,-3 5 3-16,-8 7-1 15,-3 9-1-15,-9 6 1 0,-3 12 0 16,-6 17 0-16,0 0 0 15,0 11-1-15,-1 9 1 16,1 6-1-16,2 1 0 16,6 1 1-16,6-5-1 15,9-6 1-15,11-7-1 16,6-10 1-16,9-8 0 15,4-9 0-15,3-5 0 16,-3-8 0-16,-1 0 0 16,-4-2 0-16,-11 5-1 15,-8 5 1-15,-6 6-1 16,-10 7 1-16,-3 10-1 15,-9 14 0-15,-4 7 0 16,-3 13 0-16,-5 5 0 0,1 7 0 16,1 3-1-16,-1 2 0 15,0-5-2-15,10-2-1 16,5-14-5-16,20 2-19 15,-5-24-11-15,16 0 0 16,-7-19-2-16,15 2 2 16</inkml:trace>
  <inkml:trace contextRef="#ctx0" brushRef="#br4" timeOffset="64828.708">7965 4904 90 0,'0'0'38'0,"-4"14"-1"16,16-2 2-16,-3-5-34 0,19-3-2 15,6-3 0-15,9-1 0 16,5-7 0-16,8-2 0 16,-2-7-1-16,-1 0 0 15,-7-5-1-15,-6-3 0 16,-10-3 0-16,-9 0 0 15,-13 0-1-15,-10 5 1 16,-13 6 0-16,-8 2-1 16,-7 10 1-16,-9 11-1 15,-10 13 0-15,1 10 1 16,-3 11-1-16,4 7 1 15,4 4-1-15,9 3 1 16,11 0 0-16,18-9-1 0,19-7 1 16,15-12-3-16,20-9 0 15,12-16-3-15,22-2-3 16,-6-23-14-16,17 7-19 15,-14-15 2-15,6 4-2 16,-20-8 3-16</inkml:trace>
  <inkml:trace contextRef="#ctx0" brushRef="#br4" timeOffset="65204.7293">8814 4843 97 0,'-14'-7'38'0,"-14"-5"1"16,9 14 0-16,-10-1-34 16,1 9 0-16,-5 5-2 15,2 13 0-15,-2 3 0 16,0 11 0-16,5 0 0 15,6 5-1-15,7-1 0 0,11-5-1 16,9-4 1-16,10-12-1 16,17-12 0-16,5-14-1 15,7-12-1-15,3-11 1 16,2-10-1-16,0-10 1 15,-8-7-1-15,-4-1 1 16,-9 1-1-16,-7 5 2 16,-8 7-1-16,-5 8 0 15,-9 12 0-15,1 19 0 16,-21 5 0-16,7 16 0 15,-2 10 0-15,4 8-1 16,2 7-1-16,5-1-1 16,7 2 0-16,5-8-3 15,14-1-1-15,-2-21-9 0,22 5-20 16,-8-23-3-16,10-1 1 15,-5-17 0-15</inkml:trace>
  <inkml:trace contextRef="#ctx0" brushRef="#br4" timeOffset="65572.7506">9261 4892 93 0,'-8'-18'37'15,"8"18"3"-15,-23-1-3 16,9 17-31-16,-6 4-1 16,1 12-2-16,0 4 1 15,3 5-2-15,1 2 1 16,7 0-1-16,2-7 1 15,7-5-2-15,6-13 1 16,8-10-1-16,4-14-2 0,7-10 3 16,4-11-3-16,0-8 2 15,1-10-2-15,0-3 2 16,-1-5-2-16,-1 2 2 15,-5 2-1-15,-3 9-2 16,-5 7 2-16,1 12 0 16,-5 14 0-16,-1 14 1 15,-4 12-2-15,-3 11 1 16,0 12-1-16,-1 1 0 15,5 6 0-15,2-6-3 16,9 2-1-16,0-17-7 16,21 6-13-16,-5-25-15 15,15 1 2-15,0-22-1 0,7-3-1 16</inkml:trace>
  <inkml:trace contextRef="#ctx0" brushRef="#br4" timeOffset="65872.7677">9985 4731 104 0,'-24'-3'40'0,"-13"-3"0"15,4 22-3-15,2-4-34 16,2 7 0-16,9 1-1 16,9 3 0-16,10-3-1 15,9 0 0-15,10-3-1 16,11-2 1-16,5-4-1 15,4-1 1-15,-3 1-1 16,-3 0 1-16,-6 2 0 0,-9 3-1 16,-10 4 1-1,-13 2-1-15,-10 3 2 0,-8 2-2 16,-6 1 1-16,-7-2-3 15,4 2-1-15,-3-16-9 16,14 15-16-16,-3-24-13 16,12 2-1-16,3-16 0 15,14-5-1-15</inkml:trace>
  <inkml:trace contextRef="#ctx0" brushRef="#br4" timeOffset="66428.7994">11030 4337 82 0,'0'0'38'0,"20"20"-2"16,-18 2 2-16,7 12-33 16,-8 15-2-16,3 15-1 15,-5 11 0-15,-3 8-2 16,1 7 3-16,-6 3-3 15,-1-3 2-15,-1-7-3 16,3-8 1-16,-3-16-5 0,11-3-6 16,-6-32-25-16,12-9-1 15,-6-15 1-15,16-23-2 16</inkml:trace>
  <inkml:trace contextRef="#ctx0" brushRef="#br4" timeOffset="66621.8106">10969 4876 92 0,'-37'-19'37'16,"11"14"1"-16,-3 0-2 15,13 13-30-15,16-8-2 16,0 12-1-16,24-15-2 16,20-7-1-16,20-11-2 15,11-9-1-15,23-5-3 16,-1-17-3-16,13 9-23 15,-10-17-4-15,4 8-1 0,-17-9 0 16</inkml:trace>
  <inkml:trace contextRef="#ctx0" brushRef="#br4" timeOffset="66992.8318">11832 4125 99 0,'-27'8'37'0,"8"18"2"16,-6 2-2-16,10 15-30 15,-1 6-3-15,4 17-1 16,-4 8-1-16,3 11-1 15,-5 5 1-15,4 4-2 16,-5-2 1-16,3-7-1 16,2-5 3-16,5-13-3 15,5-17 2-15,11-17-2 0,9-20 0 16,9-16 2-16,7-15-2 15,6-12 1-15,3-9-2 16,-2-5 2-16,0-4-2 16,-7 6 2-16,-6 4 0 15,-6 11-2-15,-8 12 1 16,-12 15 0-16,0 0 0 15,10 31-1-15,-10 1-1 16,3 5 0-16,5 8-2 16,3-4-1-16,15 1-1 15,3-15-7-15,28 5-19 16,-6-20-7-16,17-3 1 15,-7-17 0-15</inkml:trace>
  <inkml:trace contextRef="#ctx0" brushRef="#br4" timeOffset="67382.8541">12536 4855 88 0,'-32'-18'38'0,"1"18"1"16,-14-3 0-16,7 15-26 16,-8 5-9-16,5 12 0 15,-1 3-1-15,9 5-1 16,7 1 1-16,12-1-1 15,11-4 0-15,17-7-1 16,11-10-1-16,10-9 0 16,9-11 1-16,4-7-1 15,3-9-1-15,1-8 1 0,-7-4-1 16,-5-2 1-16,-6-1 1 15,-11 5-1-15,-7 2 1 16,-7 9 0-16,-9 7-1 16,0 12-1-16,-21 7 1 15,6 10-1-15,-2 9 1 16,5 6 0-16,5 0-2 15,7 2 1-15,9-5-2 16,11-10 1-16,14-6-3 16,10-17-1-16,19 0-10 15,-9-33-13-15,24 5-10 16,-12-23 1-16,8 0 0 15,-11-21 1-15</inkml:trace>
  <inkml:trace contextRef="#ctx0" brushRef="#br4" timeOffset="67562.8644">13281 4259 96 0,'-18'-5'38'0,"3"33"0"15,-16 13-2-15,4 33-30 16,-6 6-2-16,2 13-2 16,0 4 0-16,8 0-2 15,8-5 0-15,5-7-3 16,10-9-3-16,-4-26-18 15,21-5-13-15,-12-27-1 16,14-6-1-16,-10-22 2 16</inkml:trace>
  <inkml:trace contextRef="#ctx0" brushRef="#br4" timeOffset="67728.8739">12976 4726 111 0,'-21'-25'40'16,"21"25"2"-16,0 0-3 15,23-4-36-15,10 7-1 16,12-3-3-16,16 1-4 15,4-14-19-15,25 9-16 16,-8-14 0-16,13 3-2 16,-12-10-1-16</inkml:trace>
  <inkml:trace contextRef="#ctx0" brushRef="#br4" timeOffset="68407.9125">14213 4886 85 0,'12'0'36'0,"-12"0"0"15,18-6 3-15,-18 6-35 16,0 0 0-16,3 14 0 16,-8 2 0-16,-4 3-1 15,-2 8 0-15,-4 2 2 16,-1 4-3-16,0 2 1 15,2 1-1-15,2-5 0 16,4 0-1-16,5-7 0 16,6-6 0-16,-3-18-1 15,21 5 0-15,1-18-1 0,5-11 3 16,5-11-2-16,4-6 1 15,1-9-1-15,1-3 1 16,1-3-1-16,-3 7 0 16,-7 4 1-16,-5 8-2 15,-2 10 2-15,-8 12-1 16,-4 14 0-16,-4 13-1 15,-2 12 1-15,-3 7-1 16,6 8-1-16,2 3-1 16,7 3-2-16,6-10 0 15,18 6-7-15,-3-26-18 16,23 2-9-16,-2-19 1 15,14-4-1-15</inkml:trace>
  <inkml:trace contextRef="#ctx0" brushRef="#br4" timeOffset="68704.9297">15163 4767 100 0,'-32'-23'38'15,"2"18"3"-15,-13 0-2 16,2 16-33-16,2 8-1 16,4 13-2-16,4 6 0 15,10 6-1-15,7 3 0 16,14-1-1-16,12-4 1 15,14-8-2-15,16-11 1 16,14-10 1-16,6-11-2 16,3-10 1-16,-1-9 0 15,-5-7-1-15,-12-7-1 16,-15-5 1-16,-14 4-1 15,-24-1-2-15,-16 6 1 0,-15 1-1 16,-9 12-1-16,-9 3-2 16,3 18-7-16,-8-13-11 15,21 19-15-15,5-10-1 16,34-3-1-16,0 0 1 15</inkml:trace>
  <inkml:trace contextRef="#ctx0" brushRef="#br4" timeOffset="69529.9769">16214 4737 86 0,'23'-14'37'0,"-9"0"-1"16,-2 17 2-16,-12-3-34 16,-2 24 0-16,-10 0 1 0,-3 11-1 15,-6 3-1-15,-2 8-1 16,-5-1 0-16,3 1 0 15,3-6 1-15,6-3-3 16,5-8 2-16,5-7-1 16,10-12-1-16,8-13 2 15,7-9-2-15,4-8 1 16,3-11-2-16,7-7 2 15,-2-7-1-15,-1-3 1 16,-2-4-1-16,-4 3-1 16,-7 6 2-16,0 5-1 15,-8 10 0-15,-2 4 1 0,-3 10-1 16,-4 14 1-16,0 0-1 15,8 28 0-15,-6-5 0 16,5 6 1-16,2 1-1 16,6 2 1-16,4-2-1 15,6-6 1-15,7-10 0 16,6-6 0-16,4-10 0 15,2-7 1-15,3-10-1 16,-2-5 0-16,-3-5 0 16,-6-2 0-16,-4 2 0 15,-7-1-1-15,-8 8 1 16,-4 2-1-16,-7 9 1 15,-6 11-1-15,0 0 0 16,-7 16 0-16,-3 9-1 16,-2 8 1-16,-1 6-2 0,-2 7 0 15,6 2-2-15,3-1-1 16,12 1-1-16,3-13-4 15,24 4-8-15,-5-27-10 16,22 2-12-16,0-19 3 16,11-3-1-16,-8-14 1 15</inkml:trace>
  <inkml:trace contextRef="#ctx0" brushRef="#br4" timeOffset="70195.0149">17280 4735 99 0,'-18'-11'39'15,"-11"5"0"-15,6 16-1 16,-6 4-33-16,4 13-1 15,-2 6-1-15,7 6-1 0,6 2-1 16,6 2 0-16,9-3 0 16,11-6-1-16,9-4 1 15,10-9-1-15,9-11 0 16,4-9 2-16,3-8-2 15,1-11 1-15,-3-6-1 16,-7-9 0-16,-9-4 1 16,-12-3-1-16,-9-4 0 15,-11 4-1-15,-11 2 1 16,-6 6 0-16,-6 4 0 15,0 7 0-15,2 10 0 16,2 6 0-16,7 6 0 16,15-1 0-16,-4 19 0 15,18-7-1-15,13-1 1 0,5-1 1 16,8 0-1-16,4-2 0 15,2-2 0-15,0 1 1 16,-7 0-1-16,-7 3 1 16,-8 4-1-16,-10 8 0 15,-9 2 0-15,-6 8 1 16,-11 4-1-16,-3 1 0 15,-5 5 2-15,0-3-2 16,1-4 1-16,3-8-1 16,3-4 2-16,6-10-2 15,7-13 0-15,0 0 2 16,23-31-3-16,-4 1 2 15,3-9-1-15,0-7 1 0,2-10-2 16,-2 0 2-16,-6 3 0 16,-3 3-2-16,-4 6 1 15,-4 9 0-15,-3 7 0 16,1 7 0-16,-3 21-1 15,15-16-1-15,2 17-2 16,4-1-1-16,16 9-7 16,-2-16-8-16,25 21-6 15,-12-19-11-15,18 8-4 16,-10-5 0-16,3 2 2 15</inkml:trace>
  <inkml:trace contextRef="#ctx0" brushRef="#br4" timeOffset="70531.0341">18210 4694 100 0,'-2'14'38'16,"2"-14"2"-16,16 15-3 16,8-14-34-16,12 1 0 15,7-7 0-15,9-1-1 16,2-1 0-16,2-9 0 15,-4-1-1-15,-6-6 0 16,-7-1 0-16,-10-6-1 16,-14 1 0-16,-15 0 0 15,-14 2-1-15,-11 11 1 16,-13 12 0-16,-15 11 0 15,-12 12 0-15,-1 18 1 16,-1 14 0-16,1 11 0 16,11 5 0-16,14 3 1 0,18-6-2 15,19-7-1-15,26-5-2 16,15-23-6-16,33 3-12 15,-2-27-16-15,34 0-4 16,3-22 0-16,20 1-2 16</inkml:trace>
  <inkml:trace contextRef="#ctx0" brushRef="#br4" timeOffset="71333.08">19811 4721 77 0,'10'-16'38'16,"4"9"-1"-16,-14 7 0 15,6-13-32-15,-6 13-1 16,-12 20 1-16,0-5-1 16,1 10 0-16,-4 1-2 15,3 5 1-15,2-2 0 16,4 5-1-16,3-3 0 15,7 2-1-15,6-5-1 16,4-2 2-16,5-8-2 16,0-6 1-16,4-8-1 15,0-9 0-15,0-10 1 16,3-5-1-16,-7-10 1 15,3-2-2-15,-3-5 2 16,0 1-2-16,0 1 1 16,-1 5 0-16,-1 7 0 0,-4 11 0 15,4 12 0-15,-6 11-1 16,1 12 1-16,0 11 0 15,-3 4 0-15,3 6 0 16,-1-1 0-16,3-2 1 16,4-8-1-16,2-7 1 15,5-13 0-15,7-10 2 16,4-15-2-16,2-9 0 15,2-12 0-15,-3-7 0 16,-4-10 0-16,-4-5-1 16,-4-2 1-16,-8 3-3 15,-8 2 2-15,-6 5-1 16,-1 10-2-16,-6 6 0 15,6 15-3-15,-5 1-4 0,15 22-9 16,-12-7-10-16,21 12-10 16,-6-4 0-16,17 7 0 15,0-7 2-15</inkml:trace>
  <inkml:trace contextRef="#ctx0" brushRef="#br4" timeOffset="71547.0921">20911 4584 96 0,'0'0'38'0,"0"0"2"16,-17 21-1-16,-5 2-34 15,1 2-1-15,-4 7-2 16,0 5 1-16,1 3-2 16,4 3 0-16,5-5-2 0,10-1 0 15,10-6-3-15,4-16-5 16,24 5-17-16,-7-25-14 15,18-2 1-15,-5-16-1 16,8-4 1-16</inkml:trace>
  <inkml:trace contextRef="#ctx0" brushRef="#br4" timeOffset="71695.1007">20962 4152 108 0,'-23'-18'39'15,"0"-2"-1"-15,23 20-4 16,0 0-40-16,1-23-22 15,30 21-9-15,-1-13-1 0,21 8-1 16,-3-10 1-16</inkml:trace>
  <inkml:trace contextRef="#ctx0" brushRef="#br4" timeOffset="71943.1149">21439 3968 95 0,'0'0'39'0,"-4"23"0"16,0 12 0-16,-10-2-31 15,2 25-3-15,-5 9-1 16,-1 14-1-16,-4 8 0 16,1 9-2-16,-2-2 0 15,8-5-2-15,4-8 0 0,9-13-2 16,13-11-1-16,6-25-4 15,26-8-17-15,-4-35-15 16,19-9 1-16,-2-25-1 16,12-9 1-16</inkml:trace>
  <inkml:trace contextRef="#ctx0" brushRef="#br4" timeOffset="72146.1265">22064 3856 113 0,'-15'43'41'16,"-14"13"2"-16,2 28-3 15,-11 10-36-15,7 10-1 16,1 6 0-16,6 2-2 16,7-5-2-16,8-7-3 0,12-6-6 15,-4-28-15-15,21-4-17 16,-6-26 1-16,11-10-3 15,-3-26 1-15</inkml:trace>
  <inkml:trace contextRef="#ctx0" brushRef="#br4" timeOffset="73468.2021">4651 6370 80 0,'3'-16'38'0,"-3"16"-2"15,-14-23 2-15,4 17-29 16,-20-2-1-16,3 13-1 15,-13 1-3-15,0 11 0 16,-7 5-1-16,4 5 0 16,-1 7-1-16,6 1 0 15,6 2 0-15,10-1 1 16,14-4-2-16,10-2 1 15,14-5-2-15,11-9 2 16,12-11-2-16,9-8 2 16,11-14-2-16,5-11-2 15,1-17 3-15,4-13-2 16,-4-13 3-16,-3-8-3 0,-9-4 2 15,-8-1-1-15,-10 0-1 16,-12 7 1-16,-8 10-1 16,-8 14 1-16,-9 16-1 15,-4 20 0-15,-7 18 2 16,-2 22-1-16,-6 24 2 15,2 20-1-15,-1 17 1 16,5 10-1-16,1 7 1 16,7-2 0-16,10-3-3 15,10-10 0-15,12-12-2 16,6-17 1-16,10-13-3 15,5-22-1-15,9-9-4 16,-7-24-9-16,13-2-10 16,-15-24-10-16,4-5 2 0,-8-15-2 15,-3 1 4-15,-17-4 30 16,-1-3 8-16,-5 16 10 15,-16-7 14-15,5 25 9 16,-14 3 2-16,9 26 1 16,-24 3-1-16,19 25-28 15,-13 7-5-15,8 15-1 16,0 4-2-16,4 5 1 15,6-1-2-15,3-6 1 16,9-4-3-16,4-11 0 16,7-7-4-16,2-23-5 15,20 2-17-15,-14-25-14 16,14-6 2-16,-11-16-3 0,6-7 3 15</inkml:trace>
  <inkml:trace contextRef="#ctx0" brushRef="#br4" timeOffset="73618.2107">5582 5987 106 0,'-13'-14'37'0,"-1"7"0"16,14 7-4-16,4 18-38 16,6-18-13-16,24 11-19 15,-2-5 0-15,20 9-1 16,1-8 2-16</inkml:trace>
  <inkml:trace contextRef="#ctx0" brushRef="#br4" timeOffset="73931.2286">6059 6105 98 0,'-11'21'38'16,"-9"-16"1"-16,1 11-1 15,-9-5-32-15,-1 6 0 16,-4 0-2-16,6 4-1 16,2 0 0-16,5 1-1 15,8 1 0-15,9-2-2 16,14-4 1-16,7-3-1 15,10 0 0-15,7-5 0 16,2 0 0-16,1-2 0 16,-2 1 0-16,-6 2 1 15,-8 4-1-15,-10 2 1 16,-11 5-1-16,-9 3 0 15,-8 4 0-15,-9-1 0 0,0 0-1 16,-2-3-1-16,4 1-2 16,4-13-4-16,18 7-14 15,1-19-17-15,13-16 0 16,10-6-2-16,18-2 1 15</inkml:trace>
  <inkml:trace contextRef="#ctx0" brushRef="#br4" timeOffset="74277.2484">6663 6108 105 0,'-12'1'38'0,"-13"-2"1"15,-1 16 0-15,-13-1-35 16,6 9 1-16,0 1-3 0,6 4 0 15,8 1-1-15,7-1 1 16,8-4-1-16,13-4-1 16,9-1 0-16,6-6 0 15,4-3 0-15,5 2 0 16,-4-3 1-16,-4 1-1 15,-3 4 1-15,-9 2-1 16,-11 5 0-16,-10 3 1 16,-9 4-1-16,-11 1 2 15,-3 2-2-15,-4-2 0 16,4-2-2-16,-2-6-4 15,19 4-14-15,-7-20-15 16,21-5-6-16,0 0 0 16,26-18-1-16</inkml:trace>
  <inkml:trace contextRef="#ctx0" brushRef="#br4" timeOffset="74856.2815">7268 6204 89 0,'-27'3'36'0,"7"18"1"15,-13-1 1-15,-1 20-31 16,-9 2 0-16,7 13-1 15,-1-1 0-15,9 2 0 16,9-7-2-16,17-4 0 16,13-10-2-16,18-10 1 15,15-13-2-15,13-14 1 16,6-9-1-16,2-10-1 0,-1-9 1 15,-10-6-1-15,-8-5 1 16,-14-1-2-16,-17 0 2 16,-17 4-2-16,-17 5 2 15,-12 7-2-15,-10 7 1 16,-5 8-2-16,-1 9 0 15,3 2-1-15,8 3-1 16,8 2-2-16,28-5-4 16,0 0-11-16,37-11-13 15,3-12-5-15,24 1 0 16,1-16 0-16</inkml:trace>
  <inkml:trace contextRef="#ctx0" brushRef="#br4" timeOffset="75089.2947">7842 5671 100 0,'-17'-2'38'16,"-11"6"1"-16,6 26 0 16,-7 11-33-16,2 16-1 15,-2 15 0-15,-1 13-1 16,4 12-1-16,2 1 0 15,8 4-1-15,5-11-1 16,14-5-4-16,9-14-1 16,20-8-14-16,-1-29-15 15,24-5-8-15,-4-24 2 16,12-9-2-16</inkml:trace>
  <inkml:trace contextRef="#ctx0" brushRef="#br4" timeOffset="75434.3146">8103 6102 111 0,'-13'-15'40'16,"13"15"0"-16,-17-1 0 16,17 11-35-16,-5 8-1 15,3 11-1-15,-1 7-1 16,1 9 0-16,0 5-1 15,-2 6 1-15,3 1-1 16,5 1 1-16,-2-4-2 16,6-7 2-16,2-9-2 0,3-8 0 15,3-11 0-15,4-14 0 16,2-14 0-16,1-10 0 15,3-11 0-15,-5-9 0 16,2-9 0-16,-2-8 0 16,2-5-2-16,0 1-3 15,-1 8-4-15,-8-8-11 16,14 26-7-16,-16-6-15 15,12 18 1-15,-7 1-1 16,8 17 2-16</inkml:trace>
  <inkml:trace contextRef="#ctx0" brushRef="#br4" timeOffset="75855.3387">8633 6229 99 0,'0'0'39'16,"4"25"2"-16,0-15-1 15,15 1-29-15,1-1-5 16,10 0-2-16,6-7-1 16,5-4 0-16,5-6-2 15,6-5 1-15,0-9-2 16,-4-2 1-16,1-7-1 15,-11-4 0-15,-8 0 0 16,-11-3 0-16,-17 5 0 16,-13 1 0-16,-15 9 0 0,-12 7 0 15,-13 15 0-15,-8 11 0 16,-8 16 0-16,-2 13 1 15,2 13 0-15,9 9 2 16,11 4-3-16,12 4 0 16,17-4 0-16,19-8 0 15,18-9 0-15,21-12 0 16,19-9 0-16,16-20 0 15,25-2-14-15,-12-26-9 16,23 6-6-16,-17-18-15 16,3-2 1-16,-12-14-2 15,-8-1 3-15</inkml:trace>
  <inkml:trace contextRef="#ctx0" brushRef="#br4" timeOffset="76410.3704">9494 6542 133 0,'0'12'45'0,"0"-12"-5"16,0-17-3-16,15 3-64 16,-11-11-15-16,9 4-2 15,-3-4-2-15,5 9 2 16</inkml:trace>
  <inkml:trace contextRef="#ctx0" brushRef="#br2" timeOffset="94256.3912">1333 7574 89 0,'2'-22'36'15,"-2"22"-1"-15,-14-18 1 16,3 16-31-16,-18 5 0 16,-8 11-2-16,-14 4 0 15,-6 13 0-15,-8 4-1 16,-2 7 0-16,1 1 0 15,8-3 0-15,7-4-1 16,13-7-1-16,15-5 0 16,11-4 1-16,14-6-2 15,12-2 1-15,7 2 0 16,7 2 1-16,3 7-1 15,4 6 0-15,0 6 1 16,-4 3-2-16,-9 3 1 16,-10 4 0-16,-11 1 0 0,-10 3 0 15,-12-2 0-15,-7-4 0 16,-7-5-1-16,-3-7 1 15,4-7-2-15,2-5-1 16,9-8-1-16,4-11-1 16,19 0-3-16,-8-19-5 15,27 5-24-15,-2-9 1 16,20 3-1-16,0-9 2 15</inkml:trace>
  <inkml:trace contextRef="#ctx0" brushRef="#br2" timeOffset="94654.4137">1513 7975 77 0,'15'-7'37'0,"-15"7"-2"16,0-10 2-16,-11 8-20 15,-2 7-11-15,-6 1-1 16,-2 9-1-16,-5 8 0 15,2 8 0-15,-4 6-1 16,4 8-1-16,3 2 1 16,5 3-2-16,8-3 0 15,7-3-1-15,13-9 1 16,8-9-1-16,10-13 0 15,10-12 0-15,7-14 0 16,5-11 0-16,0-9 0 16,2-16 0-16,-9-1 0 0,-8-7 1 15,-14 1 0-15,-10 3-1 16,-13 6 1-16,-12 9-1 15,-9 13 0-15,-10 13 0 16,-3 18-1-16,0 7-1 16,6 13-2-16,4-1-3 15,22 12-15-15,7-20-17 16,24-2 2-16,13-17-2 15,20-10 0-15</inkml:trace>
  <inkml:trace contextRef="#ctx0" brushRef="#br2" timeOffset="94887.4273">2405 7251 112 0,'-32'43'37'0,"-7"11"1"16,4 27-2-16,-4 12-34 15,3 10 1-15,2 8-2 16,4 5-1-16,6-1 0 16,4-4-2-16,8-6-2 15,10-20-3-15,18-5-27 16,-1-26-5-16,17-14 1 15,2-24-1-15</inkml:trace>
  <inkml:trace contextRef="#ctx0" brushRef="#br2" timeOffset="95259.4483">2597 8002 105 0,'-12'-3'39'16,"-11"6"0"-16,5 17-1 15,-4 7-34-15,3 8 0 16,2 1-1-16,7 6-1 15,3-1 0-15,10-1-1 16,8-3 0-16,11-13 0 16,8-11-1-16,10-8 1 15,3-12-1-15,4-6 0 16,2-8 1-16,-1-7-1 15,-5-9 0-15,-4-2 1 16,-10 4-1-16,-9 4 1 16,-6 6-1-16,-7 6 1 0,-7 19-1 15,0 0 0-15,-17 13 0 16,3 11-1-16,4 5 0 15,-1 2-2-15,9 3-1 16,2-7-5-16,22 3-21 16,-3-25-10-16,20-4 1 15,0-17-2-15,18-11 2 16</inkml:trace>
  <inkml:trace contextRef="#ctx0" brushRef="#br2" timeOffset="95743.4761">3395 7384 112 0,'-28'58'39'16,"-8"6"1"-16,11 20-3 15,-4-1-33-15,10 13 1 16,3-2-3-16,7-1 0 15,4-6 0-15,7-7-2 16,8-13 0-16,1-10 0 16,-1-14-1-16,2-14 0 15,2-14 1-15,-2-12-1 16,1-12 1-16,-3-8-1 15,0-10 1-15,-1-7-1 16,1-9 2-16,3-7-1 16,2 2 0-16,1 3 1 15,1 3-1-15,2 8 1 0,3 8-1 16,-2 11 1-16,4 14-1 15,-3 11 0-15,1 7 0 16,1 11 0-16,-5 3 0 16,2 1-1-16,-6 3 1 15,-4-1 0-15,-7 3 0 16,-8-1-1-16,-11-4 1 15,-7-4-1-15,-7-3 0 16,-6-4 1-16,-2-6-3 16,-2-8 0-16,8-5-4 15,-2-19-12-15,25 3-20 16,3-15 1-16,16 1-1 15,7-10-1-15</inkml:trace>
  <inkml:trace contextRef="#ctx0" brushRef="#br2" timeOffset="95946.4877">3810 7958 98 0,'9'11'39'16,"-13"2"1"-16,2 18-1 16,-16 3-30-16,5 12-2 15,-3 5-3-15,1 5-2 16,2-1-1-16,6 1-1 15,8-4-2-15,7-17-1 16,13-5-5-16,-1-26-23 16,21-9-9-16,-2-24 0 15,8-4-1-15</inkml:trace>
  <inkml:trace contextRef="#ctx0" brushRef="#br2" timeOffset="96097.4963">3946 7472 115 0,'-29'-15'36'15,"10"12"-2"-15,8 8-26 16,-1-5-45-16,24 4-1 16,7-5 0-16,14 4-1 15</inkml:trace>
  <inkml:trace contextRef="#ctx0" brushRef="#br2" timeOffset="96327.5096">4327 7567 116 0,'-13'41'39'15,"-14"1"2"-15,10 13-4 16,-7 2-32-16,7 9-1 16,-2 3-3-16,7 0 0 15,4-4-1-15,6-4-2 16,9-6-1-16,4-11-2 15,12-4-6-15,-6-23-27 16,17-3-2-16,-6-16 0 16,10-5-1-16</inkml:trace>
  <inkml:trace contextRef="#ctx0" brushRef="#br2" timeOffset="96502.5196">4588 7996 103 0,'-6'10'39'15,"-2"13"1"-15,-8 0-3 16,8 5-31-16,-7 3-1 15,6 2-3-15,0-1-2 16,6-3-2-16,9-2-6 16,-6-27-29-16,21 15-3 15,-3-23 0-15,12-6-2 16</inkml:trace>
  <inkml:trace contextRef="#ctx0" brushRef="#br2" timeOffset="96645.5278">4676 7485 114 0,'-33'-5'35'16,"1"12"-28"-16,-1-2-6 16,5 16-40-16,6-25 0 15</inkml:trace>
  <inkml:trace contextRef="#ctx0" brushRef="#br2" timeOffset="97095.5536">5167 7472 98 0,'5'-17'38'15,"-5"17"0"-15,-13 7-1 16,-1 20-31-16,-11 6 0 0,0 18-3 15,-3 9 0-15,-1 10 0 16,1 5-2-16,6 11 1 16,3-4-2-16,6-2 0 15,9-3-2-15,3-10-2 16,10-6-4-16,-4-18-20 15,13-2-11-15,-7-21 0 16,4-4-2-16,-15-16 3 16</inkml:trace>
  <inkml:trace contextRef="#ctx0" brushRef="#br2" timeOffset="97780.5925">4855 7947 104 0,'-20'-12'37'0,"20"12"2"0,-15 2-2 16,15-2-33-16,19 17-2 15,5-9 0-15,7 1-1 16,11-1 0-16,4-4 0 16,5 0-1-16,3-5-2 15,2-4 1-15,-3-2-2 16,-1-5 0-16,-2-4 0 15,-12-2 0-15,-3 1 1 16,-9-3 0-16,-8 3 2 16,-9 5 1-16,-9 12 0 15,0 0 2-15,-24 0 0 16,3 16 1-16,-5 9-1 0,2 10 1 15,0 4-1-15,2 3-1 16,6 0 0-16,6-3 0 16,7-6-1-16,10-5 0 15,9-12 0-15,9-15-1 16,8-14 1-16,10-6 0 15,5-9 0-15,0-6 0 16,-1-4 0-16,-2-2 0 16,-3 3 0-16,-9 6 0 15,-7 11-1-15,-9 8 0 16,-17 12-1-16,12 17 1 15,-18 17-1-15,-7 14 0 16,-6 18 0-16,-5 17 0 16,-2 16 1-16,-6 7 0 15,1 6 0-15,-4 1 1 0,3-6 0 16,3-9-1-16,2-14 1 15,2-15 0-15,3-21 0 16,2-16-1-16,4-17 0 16,0-18 0-16,2-17 0 15,1-13 0-15,4-17-1 16,3-16 0-16,7-15 0 15,7-7 0-15,5-3 0 16,8 0 0-16,8 8-1 16,4 5 0-16,12 14-2 15,1 5-8-15,16 30-12 16,-11-1-16-16,15 13 0 15,-2-4-2-15,11 13 2 16</inkml:trace>
  <inkml:trace contextRef="#ctx0" brushRef="#br2" timeOffset="97914.6004">6160 8194 113 0,'-14'12'40'16,"-15"-12"2"-16,11 0-5 16,4-4-42-16,-11-11-28 15,25 15-8-15,-18-25 0 16,14 15-3-16</inkml:trace>
  <inkml:trace contextRef="#ctx0" brushRef="#br3" timeOffset="102275.8498">773 8809 45 0,'14'-4'30'15,"3"3"3"-15,-6-4-3 0,4 9-19 16,-4-11-1-16,10 10-3 16,-8-6-1-16,11 4-2 15,-5-1-1-15,10 3-1 16,-1-2 0-16,7 0-1 15,1-1 0-15,3 1 0 16,3-1 0-16,1 1 0 16,1-1-1-16,1 1 1 15,0-2-1-15,3 2 1 16,0 1-1-16,7-1 1 15,0 0 0-15,7 0-1 16,5 0 1-16,3-1 0 16,3 1-1-16,3 2 1 15,4 0-1-15,-4 1 0 0,3-1 0 16,0-1 0-16,2 1 1 15,4-2-1-15,2-4 0 16,3 1 0-16,-1-2 0 16,6-2 1-16,-1-1-1 15,1 1 1-15,-4-1-1 16,3 1 1-16,-4 2-1 15,1 3 1-15,-6-2-1 16,1 3 0-16,-5 2 0 16,-1-1 0-16,-2-1-1 15,0 0 1-15,1-1 0 16,1-3 0-16,2-2 1 15,2 1-1-15,0-5 1 0,-1 2-1 16,-3-1 1-16,0 0-1 16,-4 1 1-16,-1 2-1 15,-2 0 0-15,-4 2 1 16,-3 1-1-16,-6 1 0 15,-3 1 0-15,-5 0 1 16,-7 2-1-16,-5-2 0 16,-1 1 1-16,-7-3-1 15,2 2 0-15,-3 0 0 16,-6 0 1-16,2 0-1 15,-6 0 0-15,-2 1 0 16,-6-2 1-16,-3 2-1 16,-10 0 1-16,12 0-1 15,-12 0 0-15,0 0 1 0,0 0-1 16,0 0 0-16,0 0 0 15,0 0-1-15,0 0 0 16,0 0-3-16,17 14-10 16,-17-14-22-16,14 0 0 15,-14 0-2-15,16-9 1 16</inkml:trace>
  <inkml:trace contextRef="#ctx0" brushRef="#br4" timeOffset="124450.1181">6828 7534 36 0,'0'0'31'16,"6"-12"2"-16,-6 12-1 15,0 0-10-15,-10-2-10 16,11 12-2-16,-8 3-5 0,8 14 0 15,-3 9-2-15,2 15 0 16,-5 8-2-16,4 12 0 16,-1 12-1-16,-1 6 0 15,-1 2-1-15,0-3 0 16,2-6-2-16,0-17-3 15,12 1-18-15,-5-26-10 16,8-14 0-16,0-23-1 16,6-13 0-16</inkml:trace>
  <inkml:trace contextRef="#ctx0" brushRef="#br4" timeOffset="124660.1302">6828 8011 88 0,'-18'1'35'16,"18"-1"0"-16,-16 13 1 15,16-13-30-15,22 10-1 16,8-12-2-16,12-10-1 16,11-5-1-16,8-10-1 15,6-9-4-15,11-4-6 16,-7-16-24-16,4-1-2 15,-11-8 1-15,-5 5-3 16</inkml:trace>
  <inkml:trace contextRef="#ctx0" brushRef="#br4" timeOffset="124870.1421">7364 7298 90 0,'-26'31'36'16,"1"3"0"-16,6 11 1 15,4 4-31-15,8 14-2 16,0 2 0-16,5 8-1 15,2 3-2-15,0 8-1 16,2 4-2-16,3-4-1 16,4 1-5-16,-9-14-29 15,15-2 1-15,0-21-1 16,8-5-2-16</inkml:trace>
  <inkml:trace contextRef="#ctx0" brushRef="#br4" timeOffset="125839.1976">7558 8097 72 0,'0'0'35'0,"-12"-1"0"16,12 1 0-16,0 0-29 16,0 0 0-16,0 0-1 15,0 0-1-15,-10-10-1 16,10 10 1-16,0 0-2 15,0 0-1-15,0 0 1 16,3-13-1-16,-3 13 0 16,0 0-1-16,0 0 0 15,7-12 0-15,-7 12 0 16,0 0 0-16,0 0 0 15,0 0 0-15,0 0 0 0,0 0 0 16,6-11 1-16,-6 11-1 16,0 0 0-16,0 0 1 15,-11 0-1-15,11 0 0 16,0 0 0-16,0 0 0 15,-13 16 0-15,10-2-1 16,-2 5 1-16,2 1-1 16,-2 7 1-16,1-1 0 15,1 3 0-15,2 0 0 16,4-8 0-16,5-5 0 15,4-6 1-15,9-10-1 16,7-5 1-16,6-9-1 16,3-11 0-16,5-5 1 15,-5-4 0-15,-2-2 0 16,-12-2 0-16,-8 4 0 0,-16-1 0 15,-13 6 0-15,-16 11 0 16,-11 5 0-16,-7 9-2 16,-4 9 1-16,-2 10-1 15,6 8-1-15,10 8-1 16,9 3-3-16,27 7-29 15,5-10-2-15,23 2-1 16,11-10-1-16</inkml:trace>
  <inkml:trace contextRef="#ctx0" brushRef="#br4" timeOffset="126501.2355">8066 8019 78 0,'0'0'36'15,"-5"-20"0"-15,5 20 1 16,8-23-30-16,-8 23 0 15,9-22-1-15,-9 22-1 0,6-17-1 16,-6 17-1-16,0 0 0 16,-9 13-1-16,-2 8 0 15,-2 11 0-15,-1 7-1 16,-3 4-1-16,1 3 1 15,4 0-1-15,1-2 0 16,8-7 0-16,6-8 1 16,12-16-1-16,9-9 0 15,9-12 1-15,5-11-1 16,5-5 1-16,1-9 0 15,1-3 0-15,-5 0 0 16,-8 4 0-16,-8 5 0 16,-4 5-1-16,-10 12 0 0,-10 10 0 15,0 18 0 1,-4 7 0-16,-1 4-1 0,1 4 0 15,2 3 0-15,5-1 1 16,7-3 0-16,12-12 0 16,7-9 0-16,9-10 0 15,4-13 1-15,4-7 0 16,1-15 0-16,-2-6 1 15,-6-5-2-15,-10-6 0 16,-7 5-4-16,-14-13-11 16,2 21-21-16,-20-6-3 15,6 19-2-15,-12-1-1 16</inkml:trace>
  <inkml:trace contextRef="#ctx0" brushRef="#br4" timeOffset="130795.4811">9982 7740 64 0,'3'-17'33'16,"-7"5"-1"-16,-16 6 1 0,-3 14-25 15,-16-3-1-15,2 13 0 16,-11-1 0-16,7 8 0 15,-5-1-1-15,8 5-1 16,4-2-2-16,12 1 0 16,10-1-1-16,12-3-1 15,9-4 0-15,10-2-1 16,11-3 0-16,6-3 0 15,2-3 0-15,5-2 0 16,-6 0 0-16,-3 3-1 16,-9 1 1-16,-7 2-1 15,-11 3 1-15,-11 4-1 16,-8 2 1-16,-8 1-1 0,-4 2 1 15,-4-6-1 1,3 0-1-16,-1-4-2 0,11 3-4 16,-1-16-20-16,16-2-9 15,10-1 1-15,14-8-2 16</inkml:trace>
  <inkml:trace contextRef="#ctx0" brushRef="#br4" timeOffset="131132.5004">10315 7861 82 0,'0'0'35'16,"-18"17"0"-16,-9 2 1 16,2 19-30-16,-9 1-1 0,9 12 0 15,-4-2 0-15,11 4-1 16,5-4-2-16,12-3 0 15,11-13 0-15,10-11-1 16,13-12 0-16,6-12-1 16,6-10 1-16,4-9 0 15,-3-13 0-15,0-5 0 16,-12-3 0-16,-7-2 0 15,-15 0-1-15,-12 1 0 16,-10 4-1-16,-11 6 1 16,-5 8-2-16,-4 4-1 15,3 9-3-15,-1-6-7 16,28 18-24-16,-15-17 0 15,30 8 1-15,7-7-2 16</inkml:trace>
  <inkml:trace contextRef="#ctx0" brushRef="#br4" timeOffset="131357.5132">11066 7445 96 0,'-19'10'38'15,"1"18"0"-15,-19 10-1 16,3 9-33-16,-9 18 0 15,5 10-1-15,-1 4-2 16,5 7 1-16,4-2-3 16,8-7-1-16,14-6-3 15,7-15-2-15,23-4-27 16,-1-21-4-16,17-5 0 0,-2-19 0 15</inkml:trace>
  <inkml:trace contextRef="#ctx0" brushRef="#br4" timeOffset="131725.5343">11179 7956 93 0,'-12'9'37'16,"-11"1"0"-16,10 17 0 15,-7-3-32-15,12 8 0 16,0-1-1-16,8 0-2 15,5-3 0-15,10-6-2 16,9-7 1-16,10-11-1 16,7-11 1-16,7-10 0 15,3-8-1-15,5-6 2 0,-2-5-2 16,-4-3 1-16,-8 2 0 15,-8 1 0-15,-7 9 0 16,-12 4-1-16,-11 11 1 16,-4 12-2-16,-10 7 2 15,-4 9-1-15,0 11-1 16,0 6 1-16,0 6-1 15,8-2-2-15,9 1 0 16,5-11-4-16,17 4-16 16,1-26-15-16,17-7-1 15,2-18 0-15,13-9 1 16</inkml:trace>
  <inkml:trace contextRef="#ctx0" brushRef="#br4" timeOffset="132178.5602">12019 7352 102 0,'-23'30'38'16,"-9"7"1"-16,10 28-2 16,-4 1-33-16,8 10 2 15,3 3-4-15,3 4 1 16,5 2-2-16,6-7-1 15,2-7 0-15,4-13-1 16,-1-12 1-16,1-10-1 16,1-11 0-16,5-15 0 15,1-17 1-15,1-9 1 16,1-9-2-16,2-6 2 0,2-8-1 15,3-1 0-15,1-3 0 16,0 4 1-16,0 9-1 16,1 8 0-16,-2 7-1 15,2 9 1-15,-2 11 0 16,-2 7 0-16,-3 10 0 15,-4 6 0-15,-8 4 0 16,-5 5 0-16,-6 0 0 16,-10 0 0-16,-9-2 0 15,-7-3-1-15,-1-7 1 16,-6-6-3-16,6-6-1 15,0-18-6-15,20-1-26 16,-4-23-2-16,21-2 0 0,4-16-1 16</inkml:trace>
  <inkml:trace contextRef="#ctx0" brushRef="#br4" timeOffset="132402.573">12537 7327 103 0,'0'19'39'0,"-9"17"0"15,-17 0-2-15,0 21-33 16,0 8-2-16,1 8 2 16,-2 4-3-16,3 3 1 15,2 3-2-15,7-5-2 16,5-3 0-16,3-12-4 0,14-2-7 15,-2-22-27-15,12-5 1 16,0-17 0-16,8-10-2 16</inkml:trace>
  <inkml:trace contextRef="#ctx0" brushRef="#br4" timeOffset="132754.5931">12484 7962 99 0,'13'12'39'0,"-3"-7"0"15,17 4-2-15,2-10-32 16,9 0-1-16,8-8-1 16,2 0-2-16,-1-7 1 15,-2-2-1-15,-2-5-1 0,-6-2 0 16,-8-3 1-16,-11-2-1 15,-11 0 0-15,-13 3 0 16,-12 6 1-16,-13 12-1 16,-8 11 0-16,-10 15 1 15,-4 11-1-15,-3 14 1 16,6 7 0-16,7 9 1 15,15 1-1-15,14-6-1 16,15-8-1-16,17-14-2 16,27-2-7-16,5-31-12 15,29 0-19-15,-2-24-1 16,14-3 0-16,1-15 0 0</inkml:trace>
  <inkml:trace contextRef="#ctx0" brushRef="#br4" timeOffset="133889.6581">14220 7813 63 0,'4'-13'35'0,"2"3"0"16,-11-8 0-16,5 18-22 15,-14-25-4-15,-1 19-2 0,-14-3-1 16,-2 11-1-16,-12 4-2 15,0 10 0-15,-8 5 0 16,-1 11 0-16,-1 3-1 16,5 5 0-16,9 0-1 15,9 0 1-15,11-6-1 16,14-5 0-16,15-10 0 15,14-9 0-15,13-12-1 16,14-6 1-16,5-12-1 16,3-5 0-16,-1-8 1 15,-4 0-1-15,-6-3 1 16,-7 4 0-16,-12 4-1 15,-7 7 1-15,-8 6 0 16,-14 15-1-16,0 0 0 0,0 0 0 16,-2 26 1-16,-3 0-1 15,-2 8 0-15,4 1 0 16,5 5-2-16,3-2-2 15,17 3-10-15,-4-20-23 16,25 3-4-16,0-19 0 16,17-5 0-16</inkml:trace>
  <inkml:trace contextRef="#ctx0" brushRef="#br4" timeOffset="134542.6954">15690 7683 85 0,'0'0'35'15,"-12"-16"1"-15,-8 23 1 16,-15 2-31-16,0 16 0 15,-13 1-1-15,4 10-1 16,-8 1-1-16,5 0 0 16,8-3-1-16,14-4 0 15,13-7-1-15,15-9 0 16,17-8 0-16,17-8-1 0,12-4 0 15,6-2 1-15,2 0-1 16,-4 0 1-16,-9 5 0 16,-8 8-1-16,-17 9 1 15,-19 10 0-15,-15 7 0 16,-17 6-1-16,-3 5 0 15,-11-1-1-15,-1 2 0 16,-1-7-3-16,12-3-1 16,5-23-21-16,25 3-13 15,6-13 1-15,28-15-2 16,10-14 2-16</inkml:trace>
  <inkml:trace contextRef="#ctx0" brushRef="#br4" timeOffset="134903.7161">16163 7824 89 0,'0'0'37'15,"-13"-14"0"-15,-4 19 1 16,-16-4-29-16,3 13-2 16,-6 0-2-16,5 11 0 15,0 2-1-15,8 6 0 16,4 5-1-16,11 2-1 15,9 1 0-15,11-1-1 16,9-6 1-16,9-6-1 16,7-6 0-16,2-11 0 15,5-16-2-15,0-8 2 16,-1-10-1-16,-4-12 0 15,-6-6 0-15,-8-4-1 16,-7-4 0-16,-10-4 0 0,-9 4-1 16,-11 2 0-16,-4 7 0 15,-6 7-1-15,-1 10 0 16,0 6-2-16,5 13-2 15,3-6-12-15,15 10-18 16,0 0 1-16,36 8-2 16,-7-19 0-16</inkml:trace>
  <inkml:trace contextRef="#ctx0" brushRef="#br4" timeOffset="135121.7285">16926 7201 106 0,'13'-27'38'0,"-21"9"1"0,-5 32 0 16,-25 14-33-16,2 18-2 15,-9 15 0-15,1 18-3 16,-4 12 1-16,8 7-2 16,3 2 1-16,9-8-3 15,13 1 0-15,9-12-3 16,19-2-5-16,-3-27-27 15,24-8-2-15,-2-21 1 16,12-11-1-16</inkml:trace>
  <inkml:trace contextRef="#ctx0" brushRef="#br4" timeOffset="135488.7495">16998 7826 101 0,'-21'-8'38'16,"7"23"1"-16,-10 4-2 15,9 12-28-15,-4-3-4 16,9 6-1-16,3-4-1 15,9 4 1-15,9-10-2 16,10-3 1-16,8-12-2 16,8-8 0-16,6-10 0 15,3-6 0-15,0-9 0 16,1-10-2-16,-2-2 1 15,-8-7-1-15,-2 0 2 16,-5 1-1-16,-9 3 0 16,-5 8 0-16,-9 9 0 15,-4 11 0-15,-3 11 0 16,-15 18 0-16,2 11 0 15,-2 8 0-15,3 5 0 0,1 2-1 16,11 1-1-16,6-9-1 16,17-5-4-16,6-18-4 15,23-2-22-15,-4-20-6 16,15-5 0-16,-4-18-1 15</inkml:trace>
  <inkml:trace contextRef="#ctx0" brushRef="#br4" timeOffset="135691.7611">17941 7204 103 0,'0'0'38'16,"-32"8"2"-16,7 37 0 16,-16 18-31-16,7 16-3 15,-3 8-2-15,8 9-1 0,2 0-2 16,10-9-2-16,8-5-2 15,5-11-2-15,16-3-21 16,-4-28-12-16,7-8-2 16,-15-32-1-16,22 12 1 15</inkml:trace>
  <inkml:trace contextRef="#ctx0" brushRef="#br4" timeOffset="135864.771">17625 7618 121 0,'0'0'40'0,"0"0"1"15,22 15-4-15,4-7-35 16,13-2-2-16,14 0-3 0,4-14-19 16,19 13-16-16,0-10-2 15,6 7 0-15,-7-13-2 16</inkml:trace>
  <inkml:trace contextRef="#ctx0" brushRef="#br4" timeOffset="136194.7899">18153 7766 109 0,'-28'33'39'16,"10"-15"0"-16,25 2-1 16,19-12-34-16,15-5-1 15,12-10-1-15,13-4-1 16,1-8 1-16,2-4-1 15,-11-7 0-15,-11 2 0 0,-16-2-1 16,-14 3 0-16,-24 5 2 16,-19 12-1-16,-19 11 1 15,-9 14 0-15,-15 13-1 16,-1 12 2-16,0 8-1 15,11 7 0-15,15 0-2 16,15 0 0-16,26-6 0 16,19-12 0-16,31-7-11 15,11-27-9-15,31-1-19 16,1-18-5-16,15-6 1 15,4-22-2-15</inkml:trace>
  <inkml:trace contextRef="#ctx0" brushRef="#br4" timeOffset="137311.8536">19851 7746 92 0,'-10'-19'37'0,"10"19"0"15,-13-18-1-15,13 18-30 0,-15 19-1 16,8 7-1-16,-7 6 0 16,0 8-2-16,-3 5-1 15,0 8 1-15,-1-3-2 16,4-5-2-16,10-5-2 15,0-15-30-15,22-6-5 16,1-20 1-16,14-8-1 16</inkml:trace>
  <inkml:trace contextRef="#ctx0" brushRef="#br4" timeOffset="137488.8639">19890 7386 105 0,'-36'-22'37'0,"12"15"0"16,4-1-1-16,20 8-37 15,0 0-3-15,13-9-19 16,23 11-14-16,6-4 0 16,18 4 0-16,-1-3 0 15</inkml:trace>
  <inkml:trace contextRef="#ctx0" brushRef="#br4" timeOffset="137793.8812">20501 7406 95 0,'-23'10'38'0,"-1"12"1"16,-22-3-1-16,7 10-29 15,-12 1-3-15,7 5-1 0,2 1-1 16,12 0-2-16,8 0 0 16,18-5-1-16,15-5-1 15,22-4 1-15,11-5-1 16,9-2-1-16,6-1 1 15,0-2 0-15,-3 1 0 16,-9 3 1-16,-12 6-1 16,-16 5 1-16,-17 2-1 15,-16 7 2-15,-15 1-2 16,-7-2 0-16,-3 1-2 15,-4-9-3-15,12 3-11 16,-3-19-22-16,34-11-3 16,0 0-1-16,23-23 1 15</inkml:trace>
  <inkml:trace contextRef="#ctx0" brushRef="#br4" timeOffset="137951.8903">21035 8078 118 0,'-20'21'41'0,"7"0"0"15,-11-16-4-15,15-19-50 16,9 14-24-16,-1-23-5 16,14 5 1-16,-5-10-2 15</inkml:trace>
  <inkml:trace contextRef="#ctx0" brushRef="#br2" timeOffset="151072.6409">802 9553 76 0,'2'-16'34'0,"-2"16"0"15,4-20 0-15,-4 20-29 0,0 0-1 16,0 0 0-16,-10 24-1 15,7 4-1-15,-5 11 1 16,1 13-2-16,-1 17 0 16,-2 12 1-16,-4 11-1 15,2 7 0-15,-4-2 0 16,6-3 0-16,-2-13-1 15,4-13 1-15,5-21-1 16,4-22 1-16,-1-25 0 16,18-23 1-16,2-23-1 15,1-14 0-15,1-17 2 16,1-10-2-16,-3-9 1 15,-3-2-1-15,-3 6 0 16,-6 6-1-16,-3 11 0 0,-4 12 0 16,-6 16 0-16,1 15 0 15,0 16 0-15,4 16 0 16,-10 22 1-16,10 4 0 15,1 6 0-15,7 5 0 16,8-1 1-16,11-3-1 16,9-8 1-16,12-13-1 15,10-11 0-15,5-11 1 16,8-11-1-16,-2-7-1 15,-2-11 1-15,-5 0 0 16,-9-1-1-16,-11 4 1 16,-8 6-1-16,-9 9 0 15,-11 12 1-15,-5 16-1 16,-6 18 0-16,-6 19 1 15,-3 16-1-15,-4 13 1 0,3 11-1 16,-3 3 0-16,7 3-1 16,2-9-1-16,7-6-1 15,5-17-2-15,12-7-6 16,-3-28-27-16,23-6 0 15,-5-23 0-15,14-3-1 16</inkml:trace>
  <inkml:trace contextRef="#ctx0" brushRef="#br2" timeOffset="151283.6529">1986 9838 111 0,'-1'20'37'16,"-8"6"2"-16,9 14-3 15,-6 5-33-15,3 5 0 16,-2 1-2-16,4 2-1 15,0-1 0-15,1-7-1 16,2-4-3-16,3-18-3 16,7 0-15-16,-12-23-16 15,26-19 1-15,-12-14-1 16,8-10 1-16</inkml:trace>
  <inkml:trace contextRef="#ctx0" brushRef="#br2" timeOffset="151425.6611">1990 9516 103 0,'-20'-18'36'15,"-1"7"1"-15,21 11-2 0,-14 7-35 16,14-7-7-16,33 8-26 16,-3-13-3-16,19 8 0 15,3-9-1-15</inkml:trace>
  <inkml:trace contextRef="#ctx0" brushRef="#br2" timeOffset="151849.6853">2637 9693 98 0,'-8'22'37'0,"-9"-13"1"16,5 5-2-16,-11-4-31 16,9-4 1-16,-3-4-3 15,4 1 0-15,-1 1-1 0,14-4 0 16,-14 19-1-16,10-3 0 15,4 5 0-15,3 2 0 16,2 0-1-16,1 5 0 16,2-4 1-16,2-1-1 15,4-4 0-15,-1-6 1 16,4-2-1-16,3-4 0 15,2-2 1-15,-1 0-1 16,0 1 0-16,1 1 1 16,-4 3-1-16,-2 4 1 15,-5 3 0-15,-4 3 0 16,-8 5 0-16,-4 1 0 15,-7 0 0-15,-6 5 0 0,-4-6 0 16,-4 0-1-16,2-6 0 16,-3-7-2-16,8-5-4 15,-5-19-19-15,24 12-13 16,-10-38-3-16,18 12 1 15,0-13-3-15</inkml:trace>
  <inkml:trace contextRef="#ctx0" brushRef="#br2" timeOffset="152416.7177">3379 9828 91 0,'-23'-17'36'16,"3"16"1"-16,-13-4 0 16,8 16-30-16,-16-1 0 15,3 11-1-15,-2 8-2 16,1 6-1-16,7 5 0 15,6 0-1-15,7 0-1 16,10-3 0-16,7-3 0 16,14-10-1-16,9-7 0 15,14-10-2-15,7-6 0 16,6-11-2-16,9-2-3 15,-5-14-5-15,15 5-24 0,-15-12-3 16,4 8 2-16,-16-9 0 16</inkml:trace>
  <inkml:trace contextRef="#ctx0" brushRef="#br2" timeOffset="152589.7276">3614 9840 97 0,'0'0'35'0,"-13"10"1"16,4 2 0-16,10 15-30 15,-8 2-2-15,7 8-2 16,-2 2-1-16,2 3 0 15,1-5-1-15,5-4-2 16,4-1-7-16,-2-20-26 16,8-6-1-16,1-21-1 15,7-9 0-15</inkml:trace>
  <inkml:trace contextRef="#ctx0" brushRef="#br2" timeOffset="152747.7367">3785 9322 98 0,'-11'-5'31'16,"1"-3"-5"-16,10 8-26 16,-19-22-35-16,26 10 0 15,-1-6-3-15</inkml:trace>
  <inkml:trace contextRef="#ctx0" brushRef="#br2" timeOffset="153213.7633">4003 9236 93 0,'-15'43'37'0,"6"18"1"16,-9 1 1-16,8 11-29 16,-7 4-3-16,9 3-1 15,-5 1-2-15,7 2-1 16,2-7 0-16,6-3-1 15,0-12-2-15,3-7 1 16,-2-11-1-16,4-11 1 16,0-12-1-16,3-16 0 15,1-13 0-15,-2-11-1 16,4-8 1-16,-2-9-1 15,4-6 1-15,3-4 0 0,3-1-1 16,0 3 1-16,2 5 0 16,2 8-1-16,0 6 1 15,2 11 0-15,0 11 0 16,0 7 0-16,-2 10-1 15,-3 10 2-15,-6 6-1 16,-3 5 0-16,-9 8 0 16,-8 4 1-16,-11 1-1 15,-9 0 1-15,-13-1-1 16,-4-6 0-16,-9-4-1 15,2-11-1-15,4-5-3 16,-3-26-11-16,23 0-21 16,0-23-2-16,25-8-1 15,5-20 0-15</inkml:trace>
  <inkml:trace contextRef="#ctx0" brushRef="#br2" timeOffset="153452.777">4622 9184 110 0,'-8'34'40'16,"-12"-1"1"-16,4 17-2 16,-12 8-34-16,5 12-1 15,0 6-1-15,2 10-1 16,0 3 0-16,0 0-1 15,7-2-1-15,4-9-2 0,7-3-4 16,0-23-14-16,16 2-18 16,-4-25-3-16,11-8 1 15,-3-23-2-15</inkml:trace>
  <inkml:trace contextRef="#ctx0" brushRef="#br2" timeOffset="153821.7981">4600 9870 103 0,'11'10'39'0,"-11"-10"2"16,19 21-2-16,-5-25-33 16,15 10-1-16,2-8-1 15,10-4-2-15,0-5 1 0,3-7-2 16,-3-2 1-16,-3-2-2 15,-9-4 1-15,-8-1-1 16,-11 2 0-16,-12-1 0 16,-10 5 0-16,-11 5 0 15,-8 9-1-15,-8 12 1 16,-9 11-1-16,-1 15 2 15,-2 12-1-15,5 11 1 16,4 5 0-16,12 3 0 16,11-7 0-16,15-4 0 15,18-15 0-15,20-14-2 16,17-13-2-16,11-21-6 15,23 7-15-15,-5-25-16 16,12 3-2-16,-5-14 0 0,1 7-1 16</inkml:trace>
  <inkml:trace contextRef="#ctx0" brushRef="#br2" timeOffset="153971.8065">5342 10085 127 0,'-15'20'43'0,"-6"-19"-5"16,9-1-13-16,12 0-53 15,-7-23-13-15,12 6-2 16,-3-5-1-16,8 5 0 16</inkml:trace>
  <inkml:trace contextRef="#ctx0" brushRef="#br3" timeOffset="159720.1355">1102 10694 40 0,'0'0'29'0,"0"0"1"16,0 0 0-16,17 16-14 15,-17-16-6-15,24 6-2 16,-9-5-1-16,9 5-2 15,-4-6-2-15,8 5 0 16,-3-4 0-16,7 2-2 16,1 0 0-16,4 0 0 15,2-1 0-15,5 1 0 16,3-6-1-16,9 2 1 15,6-2-1-15,5-2 1 0,3-3 1 16,4-1-1-16,4 0-1 16,3-4 0-16,1 1 1 15,6 0-1-15,-1 0 0 16,3 1 0-16,1 3 0 15,0-3 0-15,-1 5 0 16,4 2 0-16,-3 0 0 16,-1 2 0-16,3-1 0 15,-1-1 1-15,3 1-1 16,-2-4 0-16,4 1 1 15,-3 0 0-15,2-2 0 16,-2 1-1-16,-1 3 1 16,-3 1-1-16,-1 3 1 15,-4 0-1-15,-6 4 0 16,-3 4 0-16,-3-2 1 0,-6 1-1 15,-5 0 0-15,-2-2 0 16,-4-1 1-16,5-1-1 16,2-4 0-16,-1-2 1 15,4-2-1-15,-4-2 1 16,-1 0-1-16,-4-1 0 15,-6 0 1-15,-12 1-1 16,-5 0 0-16,-10 1 0 16,-7 4-2-16,-17 2-1 15,19 5-16-15,-19-5-16 16,0 0 0-16,-12 4-1 15,12-4-1-15</inkml:trace>
  <inkml:trace contextRef="#ctx0" brushRef="#br4" timeOffset="163471.3499">6183 9684 66 0,'3'-24'33'0,"-6"-3"0"16,7 9 1-16,-12-9-23 15,12 15-2-15,-8-7-2 16,4 19-2-16,3-14-1 16,-3 14 1-16,7 21-1 15,-5 6 0-15,-3 11-2 16,-1 14 1-16,0 12-2 15,-5 10 1-15,-1 6-1 16,-1-3 0-16,0-3-2 16,1-10 0-16,6-8-4 0,1-24-5 15,19-8-25-15,-18-24-3 16,28-8 1-16,-12-20-2 15</inkml:trace>
  <inkml:trace contextRef="#ctx0" brushRef="#br4" timeOffset="163688.3623">5948 9617 99 0,'-34'-7'37'16,"1"-2"2"-16,16 14-2 15,-1-12-33-15,18 7-1 16,12-7-1-16,14-2 0 15,15-3-1-15,13-5 0 16,12 1-1-16,5-5-1 0,7 5-3 16,-1-4-4-16,10 14-27 15,-17-2-4-15,-3 15 2 16,-17-1-3-16</inkml:trace>
  <inkml:trace contextRef="#ctx0" brushRef="#br4" timeOffset="164222.3929">6632 9795 95 0,'0'0'37'16,"-14"13"1"-16,14-13-1 15,-15 15-31-15,6-3-1 16,7 14-1-16,-6 1-1 0,5 9-1 15,-6 3 0-15,8 3-1 16,-3-1 0-16,5-4 0 16,7-8-1-16,5-7 0 15,5-12 1-15,8-13-1 16,4-12 0-16,7-9 0 15,5-10 0-15,-1-4 0 16,-1-3 0-16,-6 0 0 16,-5 2 0-16,-5 8 0 15,-12 3 1-15,-2 10-1 16,-10 18 0-16,0 0 0 15,0 0 0-15,-11 30 0 16,5 2 0-16,2 6-1 16,0 7 1-16,4 3 0 0,4-1 0 15,6-6 0-15,4-9 1 16,9-7-1-16,3-14 1 15,6-12 0-15,3-15 0 16,1-14 0-16,0-12 0 16,-4-8 0-16,-2-9 0 15,-7-1-1-15,-3-1 0 16,-7 5-2-16,-4 11-1 15,-7 6-2-15,2 21-4 16,-11-3-19-16,7 21-11 16,-1 10 0-16,7 11 0 15,-3-4 1-15</inkml:trace>
  <inkml:trace contextRef="#ctx0" brushRef="#br4" timeOffset="164557.4122">7559 9900 95 0,'0'0'37'15,"-11"-11"2"-15,11 11-2 16,-24 10-29-16,10 2-2 16,-3 3-1-16,5 11-1 15,0 1-2-15,3 10 1 16,4 1-1-16,5 3-1 15,7-6 0-15,5 0 0 16,10-11 0-16,2-9 0 16,8-10-1-16,7-14 1 15,-1-11-1-15,2-9 1 16,-4-8-1-16,-7-4 1 0,-7-2-1 15,-12 2-1-15,-15 4 0 16,-14 7-1-16,-7 14-1 16,-15 6-1-16,4 15-4 15,-13-4-15-15,18 19-16 16,-2-11 0-16,18 8 0 15,16-17-1-15</inkml:trace>
  <inkml:trace contextRef="#ctx0" brushRef="#br4" timeOffset="165057.4408">8717 9640 85 0,'2'-29'35'0,"-8"2"2"15,3 15 1-15,-16 1-32 16,19 11 1-16,-18 15-1 15,10 9-1-15,-5 9 0 16,5 15-1-16,-2 9-2 16,1 14 0-16,0 2-1 15,3 6 1-15,0-2-2 16,4-9-3-16,7-3 0 15,4-20-6-15,16-7-23 16,-4-29-8-16,15-9 2 16,1-23-2-16</inkml:trace>
  <inkml:trace contextRef="#ctx0" brushRef="#br4" timeOffset="165258.4522">9025 9817 103 0,'-21'24'38'0,"7"20"2"16,-8-2-2-16,9 10-32 15,-1-2-3-15,7-3-1 16,4-3-1-16,2-4-1 16,7-7-2-16,-1-17-4 15,19-3-27-15,-8-23-6 16,9-5 1-16,0-17-1 15</inkml:trace>
  <inkml:trace contextRef="#ctx0" brushRef="#br4" timeOffset="165400.4603">9046 9528 102 0,'-29'-13'37'16,"10"15"-2"-16,2 0-2 16,17-2-38-16,8 16-29 15,8-12-2-15,20 6 0 16,1-4-1-16</inkml:trace>
  <inkml:trace contextRef="#ctx0" brushRef="#br4" timeOffset="165892.4883">9588 9751 101 0,'-19'7'38'16,"-11"-6"1"-16,4 13-1 15,-10 0-32-15,1 12 1 16,-7 4-3-16,7 12 0 15,-2 3 0-15,5 3-1 16,6-1-2-16,11-4 1 16,14-8-2-16,12-13 1 15,11-13-1-15,10-15 1 16,11-16-1-16,6-10 0 15,0-8 1-15,-1-3-1 16,-6-1 0-16,-9 1 1 0,-6 8-1 16,-9 8 1-16,-10 14-1 15,-8 13 0-15,-17 26 0 16,-4 12 0-16,-8 17 0 15,-4 13-1-15,-11 13-1 16,1 7 3-16,-2 3-3 16,2-1 2-16,6-7-1 15,7-13 1-15,11-17-1 16,12-16 2-16,13-20 0 15,14-17-1-15,10-19 0 16,13-15 0-16,5-17 0 16,7-10-2-16,1-6 0 15,-1-9-5-15,7 12-13 16,-16-15-14-16,5 17-6 0,-14-2-1 15,2 14 0-15</inkml:trace>
  <inkml:trace contextRef="#ctx0" brushRef="#br4" timeOffset="166331.5136">10016 9816 105 0,'-8'12'39'16,"-6"-6"2"-16,6 14-1 15,-13-1-33-15,8 4-1 16,-4 6-2-16,5 5-2 16,-1-1 0-16,5 2 0 0,3-5-1 15,10 0 0-15,7-9-1 16,7-7 1-16,6-9-1 15,8-10 0-15,5-10 1 16,3-7-1-16,3-9 0 16,-1-6 0-16,-4-2 0 15,-1-2 0-15,-9 0 0 16,-3 6 0-16,-9 6 0 15,-4 9 0-15,-13 20 0 16,0 0 0-16,0 0 0 16,-22 31 1-16,7 3-1 15,1 5 2-15,5 4-2 16,-1-2 0-16,8-2 0 15,5-9-3-15,12-4 0 16,5-17-2-16,15-1-9 0,-6-29-16 16,22 4-10-16,-8-19-1 15,12 4 0-15,-12-15 1 16</inkml:trace>
  <inkml:trace contextRef="#ctx0" brushRef="#br4" timeOffset="166504.5233">10706 9751 102 0,'-18'14'39'0,"6"12"0"16,-15 1 0-16,16 9-33 15,-12 4-1-15,7 4-1 16,0 0-3-16,4-2 0 16,10-6-2-16,-2-7-4 15,18 1-16-15,-14-30-17 16,32 11-1-16,-13-26-1 0,11-3 0 15</inkml:trace>
  <inkml:trace contextRef="#ctx0" brushRef="#br4" timeOffset="166661.5325">10780 9533 87 0,'-19'-23'36'16,"8"16"0"-16,-8 6 0 16,10 11-32-16,4 11-14 15,5-11-25-15,14 8 0 16,5-6-1-16,11 5 0 15</inkml:trace>
  <inkml:trace contextRef="#ctx0" brushRef="#br4" timeOffset="167060.5553">11191 9742 98 0,'-20'4'40'0,"1"11"1"16,-17-7-1-16,6 6-27 15,-9 4-9-15,3 6 1 16,-1 6-2-16,3 7 0 15,2 2-1-15,8 4 0 16,11-5-1-16,10-5 2 16,13-10-3-16,16-10 0 15,11-20 0-15,13-14 0 16,10-16 0-16,7-16 0 15,4-10 0-15,-3-11 0 16,-3-4 0-16,-7-4-2 0,-8 2 1 16,-9 5 0-16,-12 13-1 15,-14 15 1-15,-17 19 1 16,-18 26-1-16,-10 20 0 15,-11 20 2-15,-3 19 0 16,-3 12 0-16,7 7-2 16,5 1 0-16,20-2-2 15,15-19-5-15,33 5-18 16,2-29-11-16,24-3-5 15,0-23 0-15,14-8 0 16</inkml:trace>
  <inkml:trace contextRef="#ctx0" brushRef="#br4" timeOffset="167383.5738">11877 9569 93 0,'-14'13'41'16,"-15"1"0"-16,5 14 0 15,-6-4-32-15,5 10-1 16,2-6-3-16,11 0-1 15,5-6-2-15,16-4 0 16,6-9-1-16,9-2 0 16,3-4 0-16,2-1 0 15,-4 0-1-15,-3 1 1 16,-2 2 0-16,-7 4-1 15,-9 4 1-15,-7 3-1 16,-7 1 0-16,-6 6 0 0,-6 1 0 16,-1 1-2-16,-2 1-1 15,-2-8-2-15,7 10-11 16,-10-22-15-16,15 7-10 15,-7-17-1-15,12-3-1 16,-3-14 2-16</inkml:trace>
  <inkml:trace contextRef="#ctx0" brushRef="#br4" timeOffset="168430.6337">13026 9686 87 0,'0'0'36'0,"-15"-16"1"16,-1 20 1-16,-19-1-30 15,5 13-2-15,-8 4-1 16,2 10 0-16,-6 5-1 15,-1 8 0-15,4 0-1 16,5 5 0-16,3-5-1 16,10-1 0-16,7-8-1 15,8-5 1-15,11-10-2 16,11-11 1-16,8-13 0 15,9-11-1-15,6-8 1 0,6-11-1 16,4-6 1-16,0-7-1 16,-1-1 0-16,-4 0 0 15,-8 7 1-15,-7 5-1 16,-7 8 1-16,-10 12 0 15,-12 17-1-15,0 0 1 16,-20 21-1-16,3 12 1 16,-3 7-1-16,2 6 0 15,4 5 0-15,4-3 1 16,10-2-2-16,13-7 1 15,12-16-1-15,8-12-1 16,16-10-2-16,3-17-1 16,10-3-1-16,-4-16-4 15,10 8-8-15,-21-18-11 0,6 14-11 16,-14-3 2-16,-5 12-1 15,-20 2 26-15,1 12 9 16,-15 8 7-16,0 0 9 16,-9 30 15-16,-7-8 9 15,4 13 1-15,-7-3 2 16,13 12-23-16,-12-10-8 15,9 8-2-15,0-9-3 16,4 0 0-16,4-9 0 16,2-6-1-16,-1-18-1 15,0 0 0-15,19-15 0 16,-8-11 0-16,-1-10-1 15,1-7 0-15,-4-6 1 16,0-4-1-16,-3-2 0 0,-2 4 0 16,-1 6 0-16,-1 5 0 15,2 8 0-15,4 8-1 16,8 7-1-16,2 4-2 15,12 12-3-15,-1-10-12 16,20 19-16-16,-4-10-4 16,10 7-1-16,-4-10 0 15</inkml:trace>
  <inkml:trace contextRef="#ctx0" brushRef="#br4" timeOffset="168787.6539">13949 9796 110 0,'-16'33'40'0,"1"-8"2"16,21 0-3-16,4-12-34 16,21-6-1-16,15-11-2 15,13-7 0-15,11-8-1 16,7-5-1-16,-3-6 1 15,-5-2-1-15,-11-3 1 16,-15-1-2-16,-18 3 1 16,-24 3-1-16,-22 9 0 15,-21 11 0-15,-15 12 2 16,-13 17 0-16,-13 12 1 15,2 15-1-15,4 11 2 16,11 9 1-16,16 2-4 16,21-3 0-16,25-9 0 15,25-14 0-15,34-8-8 0,15-27-10 16,36 3-15-16,4-29-11 15,23-6 0-15,10-14-1 16,11-6 1-16</inkml:trace>
  <inkml:trace contextRef="#ctx0" brushRef="#br5" timeOffset="172821.8847">15434 9752 71 0,'0'0'34'16,"0"0"0"-16,0 0 1 15,-9-3-26-15,8 15-4 16,-6 1-1-16,5 10-1 15,-7 6 0-15,4 11-1 16,-6 5 1-16,2 10-1 16,-5 0 0-16,3 4 0 15,-1-4-1-15,1-4 0 0,5-11 0 16,2-12-2-1,4-16 2-15,0-12 0 0,15-19 0 16,-1-11 0-16,3-13 1 16,2-5-1-16,-3-8 0 15,3 0 1-15,-4 1-1 16,-4 6-1-16,-1 8 1 15,-2 10-1-15,-4 6 1 16,-2 10-1-16,-2 15 0 16,0 0 0-16,0 0 1 15,8 23-1-15,-4-5 0 16,3 1 1-16,4 1 0 15,3-1-1-15,3-1 1 16,6-8 1-16,0-4-1 0,7-7 0 16,3-10 0-16,4-2 1 15,-1-11-1-15,5-3 0 16,0-4 0-16,-2-2-1 15,-3 2 1-15,-6 5 0 16,-6 6 0-16,-6 9-1 16,-5 9 1-16,-10 14-1 15,-6 12 1-15,-6 11-1 16,-5 7 0-16,0 7 0 15,1 3-1-15,3-1-1 16,5-1-1-16,4-12-2 16,12-1-2-16,3-23-7 15,22 1-23-15,-7-21-2 16,15-1 2-16,-7-17-1 15</inkml:trace>
  <inkml:trace contextRef="#ctx0" brushRef="#br5" timeOffset="173025.8963">16337 9748 83 0,'4'-11'35'0,"-4"11"1"15,0 0 0-15,-17 22-24 16,15 10-6-16,-8 2-2 16,7 7-1-16,-2 2 0 15,3 3-1-15,-2-6 0 16,4-1-1-16,0-11-2 15,0-7-1-15,4-8-3 16,-4-13-4-16,15-22-26 16,-10-9-3-16,9-5 2 15,-9-15-1-15</inkml:trace>
  <inkml:trace contextRef="#ctx0" brushRef="#br5" timeOffset="173156.9039">16260 9498 90 0,'-17'-9'33'15,"2"7"0"-15,15 2-4 16,0 0-59-16,28 11-1 15,6-4-3-15,13-3-1 16</inkml:trace>
  <inkml:trace contextRef="#ctx0" brushRef="#br5" timeOffset="173536.9257">16959 9675 96 0,'-20'8'36'15,"3"2"-1"-15,-12-7 3 16,10 4-34-16,-11-2 0 15,5 6 0-15,-1-2-1 16,5 8 0-16,3 2 0 16,4 4-1-16,6 2-1 15,5 4 0-15,6-1 0 16,5 0-1-16,5-3 0 15,4-2 1-15,5-5-1 16,2-3 0-16,2-3 0 16,-1-3 1-16,-2-1-1 15,-3 1 0-15,-4 2 1 16,-6 1-1-16,-8 4 1 15,-7 5-1-15,-7 2 0 0,-8 1 0 16,-5 1 0-16,-5 0 0 16,-1-3-1-16,1-6 0 15,6 0-3-15,-2-15-5 16,26-1-27-16,-11-6-3 15,20-7 1-15,6-9-2 16</inkml:trace>
  <inkml:trace contextRef="#ctx0" brushRef="#br5" timeOffset="173857.9441">17460 9786 99 0,'-15'-6'37'0,"-10"-5"1"16,2 10-2-16,-6 1-31 15,-1 12 0-15,-4 2-1 16,2 13 0-16,-2 7 0 15,5 6-1-15,1 3-1 16,12 3 0-16,3-3-1 16,13-4-1-16,14-9-1 15,9-11-2-15,17-7-3 16,5-18-5-16,22 4-24 15,-9-21-4-15,14 1 1 0,-9-12-2 16</inkml:trace>
  <inkml:trace contextRef="#ctx0" brushRef="#br5" timeOffset="174047.9548">17772 9819 102 0,'-16'9'38'0,"5"11"1"16,-5 1-2-16,9 14-31 15,-7 1-2-15,3 9 0 16,-2 1-1-16,5 0-1 15,3-1-3-15,3-7-1 16,6 0-3-16,0-25-16 16,12 1-15-16,-2-17-4 15,10-7 2-15,-4-16-2 0</inkml:trace>
  <inkml:trace contextRef="#ctx0" brushRef="#br5" timeOffset="174197.9636">17778 9565 108 0,'-14'-9'35'0,"0"-1"0"16,7-4-13-16,10 0-57 16,6-8 0-16,10-1 0 15,3-10-3-15</inkml:trace>
  <inkml:trace contextRef="#ctx0" brushRef="#br5" timeOffset="174725.9938">18248 9128 113 0,'-27'22'39'0,"8"15"1"16,-11-1-3-16,8 16-32 15,-2 5-2-15,8 14 0 16,0 6-1-16,2 6 0 15,4 2-1-15,0 2 0 16,5-5-1-16,0-4 2 16,5-7-2-16,-1-13 2 15,-3-10-2-15,9-9 0 16,-2-16 0-16,3-14 0 0,-6-9 0 15,22-8 0-15,-9-12 0 16,3-5-1-16,3-7 1 16,0-5-1-16,6-5 1 15,-1 0-1-15,4 1 1 16,-4 3 0-16,4 6 0 15,-3 7-1-15,1 8 1 16,-3 9 0-16,-1 13 0 16,-3 8 0-16,-3 11 1 15,-2 7-1-15,-5 6 0 16,-2 4 0-16,-6 3 0 15,-7 0 1-15,-6-1-1 16,-8-4 0-16,-10-3 0 16,-4-9 1-16,-7-6-1 0,1-10-1 15,2-8-1-15,2-15-3 16,15 0-11-16,0-26-22 15,26-4-2-15,4-18 0 16,25 1-2-16</inkml:trace>
  <inkml:trace contextRef="#ctx0" brushRef="#br5" timeOffset="174949.0065">18821 9222 115 0,'-16'14'40'16,"-12"11"1"-16,2 20-2 15,1 6-35-15,-3 11-1 0,-4 9 0 16,3 9 0-16,0 4-1 16,8 4-1-16,5-2-2 15,5-6 1-15,7-2-6 16,2-19-4-16,19-1-28 15,-4-19-3-15,11-7 1 16,-1-23-3-16</inkml:trace>
  <inkml:trace contextRef="#ctx0" brushRef="#br5" timeOffset="175332.0283">18791 9899 95 0,'-18'10'39'0,"12"10"1"16,6-20 0-16,5 23-25 15,10-18-10-15,14 0-1 16,8-10 0-16,9-3-1 16,4-5-2-16,5-6 0 15,-1-6 0-15,-6-4-1 16,-4-1 0-16,-11-4-1 15,-12 2 1-15,-11 2-1 16,-16 4 0-16,-16 5 1 16,-15 13 1-16,-8 12 0 15,-10 14 0-15,-6 14 1 16,-1 13 0-16,3 13 1 15,7 4-3-15,10 3 0 16,17-6 0-16,19-5 0 16,16-10 0-16,20-14 0 0,18-9 0 15,6-22-15-15,22 5-17 16,-6-25-10-16,8-2 0 15,-5-20-2-15,5-4 1 16</inkml:trace>
  <inkml:trace contextRef="#ctx0" brushRef="#br4" timeOffset="179884.2888">20029 9736 85 0,'4'-10'35'0,"-4"10"-1"16,0 0 2-16,8 16-29 15,-16 2-2-15,1 12 0 16,-7 5 0-16,2 12-2 15,-6 5 0-15,3 3-1 16,-2 0-1-16,5-6-1 16,5-4-3-16,5-15-7 15,11-6-25-15,2-19-2 16,16-11 1-16,2-20-2 15</inkml:trace>
  <inkml:trace contextRef="#ctx0" brushRef="#br4" timeOffset="180049.2982">20151 9405 103 0,'-40'-5'34'16,"13"10"2"-16,0-1-5 15,17-2-35-15,20 2-28 16,4-7-3-16,19 2 1 15,4-8-3-15</inkml:trace>
  <inkml:trace contextRef="#ctx0" brushRef="#br4" timeOffset="180380.3172">21166 9073 106 0,'-31'-30'37'0,"-6"9"1"16,-14-3-5-16,-3 16-29 15,-6 6-1-15,1 11 0 16,0 10-1-16,5 17 1 15,2 13-2-15,9 16 0 16,6 13 0-16,9 12 0 16,9 8 0-16,9 4-1 15,5 5-1-15,7-6-2 16,10-5-4-16,-4-23-6 0,13-4-24 15,-12-26 0-15,9-9-1 16,-18-34 0-16</inkml:trace>
  <inkml:trace contextRef="#ctx0" brushRef="#br4" timeOffset="180552.327">20351 9730 109 0,'-25'-8'38'15,"25"8"0"-15,0 0 0 16,43-4-33-16,13-6-3 15,11-2-1-15,14-2-6 16,1-9-29-16,22 5-4 16,-6-2 1-16,3 6-3 0</inkml:trace>
  <inkml:trace contextRef="#ctx0" brushRef="#br4" timeOffset="180954.3499">21967 9046 93 0,'-4'-17'37'0,"-5"-1"-1"16,9 18 1-16,0 0-32 15,-13 24-1-15,4 7-1 16,0 19 0-16,-5 11-1 16,-1 16 0-16,-4 9-1 15,0 9 2-15,-1 3-2 16,-1 0 0-16,3-5-2 15,1-11-2-15,7-6-3 16,-4-22-7-16,11 0-24 16,-2-25 1-16,6-8-1 0,-1-21 0 15</inkml:trace>
  <inkml:trace contextRef="#ctx0" brushRef="#br4" timeOffset="181131.3601">21679 9742 110 0,'-15'-26'37'15,"-6"0"2"-15,11 20-7 16,-2-5-24-16,12 11-3 15,15-3-2-15,11 0-1 16,14-5-3-16,13-7-3 16,13 0-3-16,1-21-11 15,17 7-20-15,-1-16 0 16,6 5 0-16,-10-12-2 15</inkml:trace>
  <inkml:trace contextRef="#ctx0" brushRef="#br4" timeOffset="181529.3829">22525 8961 94 0,'-16'5'37'0,"-9"5"2"16,7 17-1-16,-7-2-30 16,7 22-1-16,-6 7-2 15,3 13 0-15,-2 6-1 16,1 9-1-16,-4 0 0 15,4 2 0-15,-1-1-1 16,4-10 0-16,1-11-1 16,10-11 0-16,3-12-1 15,9-15 0-15,5-11 0 16,5-13 0-16,5-11 0 0,3-8 0 15,3-4 0-15,-2-6 0 16,-3 1 1-16,1 2-1 16,-5 3 0-16,0 8 2 15,-4 8-2-15,-2 8 0 16,0 8 0-16,0 8 0 15,1 6 0-15,3 4-2 16,5 3 0-16,3-1-1 16,7 1-3-16,-3-10-3 15,17 12-19-15,-12-24-11 16,11 1 0-16,-8-11 0 15,4-3-1-15</inkml:trace>
  <inkml:trace contextRef="#ctx0" brushRef="#br4" timeOffset="181889.4033">22818 9683 110 0,'-13'10'38'16,"13"8"0"-16,0-18 0 15,8 19-35-15,13-15 0 16,12-2 0-16,5-7-1 15,5-5 0-15,3-4 0 16,-2-4-1-16,-2-3 0 16,-10-2 0-16,-7 0-2 15,-15 1 1-15,-10 0 0 16,-10 6 0-16,-12 4 0 15,-7 9 1-15,-10 8-1 16,-4 8 1-16,-3 13 1 0,6 7-1 16,0 8 0-16,9 4 0 15,8 2 0-15,12 0-1 16,15-4 0-16,13-8-1 15,20-6-3-15,8-18-5 16,26-1-29-16,-4-16-2 16,14-1 0-16,-3-18-1 15</inkml:trace>
  <inkml:trace contextRef="#ctx0" brushRef="#br4" timeOffset="182290.4263">23499 9676 116 0,'-29'34'39'0,"-4"-8"2"15,11 10-2-15,4-9-36 16,10 3 0-16,9-8-1 16,10-3 0-16,9-10-1 15,12-9-1-15,8-9 1 16,4-6-1-16,4-8 1 15,0-8-1-15,-2-1 0 16,-3-2 0-16,-6-1 1 16,-7 5-1-16,-7 6 0 15,-8 8 0-15,-15 16 0 16,0 0 0-16,-6 28-1 15,-10 12 2-15,-7 18-2 16,-5 14 1-16,-4 14 0 0,-2 8 1 16,-2 4-2-16,1-3 2 15,1-4-2-15,0-8 2 16,4-16-1-16,0-14 0 15,2-14-1-15,-5-17-1 16,6-8-2-16,-7-21-6 16,13 0-28-16,-15-20-3 15,7-3 0-15,-8-16-3 16</inkml:trace>
  <inkml:trace contextRef="#ctx0" brushRef="#br4" timeOffset="183360.4876">5098 10992 90 0,'-8'-19'39'16,"-13"1"-1"-16,-2 12 1 15,-11 0-35-15,-3 12 0 16,-6 8-1-16,-4 12-1 15,-2 4 0-15,-1 11-1 16,-1 0 0-16,7 4-1 16,6-2 1-16,10 0-2 15,14-5 0-15,14-5-1 16,18-5 1-16,15-7-3 0,18-1-3 15,7-14-3-15,23 6-26 16,-2-18-1-16,13 4-1 16,-4-18 0-16</inkml:trace>
  <inkml:trace contextRef="#ctx0" brushRef="#br4" timeOffset="183757.5103">5577 11145 65 0,'0'-32'32'16,"2"15"0"-16,-27-9-4 15,9 18-4-15,-22-10-10 16,8 17-3-16,-10-1-4 15,2 12-1-15,-6 5-3 16,7 10-2-16,-1 5 1 16,4 8-2-16,5 1 1 15,6 4 0-15,7-4 0 0,9-3 0 16,11-7-1-16,14-12 1 15,13-14-1-15,12-13 0 16,9-13 0-16,6-9 0 16,3-9 0-16,-1-2 0 15,-5-4 1-15,-11 4 1 16,-9 7-1-16,-13 9 2 15,-12 9-2-15,-10 18 0 16,-10 1 0-16,-5 16-1 16,-6 11-1-16,0 4-1 15,4 6 1-15,2 2-2 16,8 0 0-16,11-9-1 15,10-3-1-15,6-17-2 16,23 1-9-16,-6-25-22 0,22 4-1 16,-7-20 0-16,10 4 2 15</inkml:trace>
  <inkml:trace contextRef="#ctx0" brushRef="#br4" timeOffset="184096.5295">6076 11091 80 0,'0'0'37'0,"-25"16"0"15,11 8 1-15,-15-1-30 16,10 7-1-16,-3 0-2 15,5 1-1-15,2-3-1 16,7-4-1-16,2-6-1 16,8-7 1-16,-2-11-2 15,17-8 1-15,0-9 0 16,8-9-1-16,2-6 0 0,5-4 0 15,3-5 1-15,-3 1 1 16,0 3-2-16,-4 3 2 16,-3 9-1-16,-7 8 1 15,-4 7-1-15,-14 10 1 16,13 18-2-16,-12 4-2 15,-2 10 1-15,-2 6-1 16,0 6 0-16,2 1-2 16,5 2-3-16,0-15-12 15,11 4-20-15,0-15-1 16,14-6-1-16,1-20 1 15</inkml:trace>
  <inkml:trace contextRef="#ctx0" brushRef="#br4" timeOffset="184828.5716">7217 10730 90 0,'9'-25'38'16,"-9"4"0"-16,0 21 0 16,0 0-32-16,0 0-2 15,-13 17 0-15,8 11-1 16,-2 6-1-16,1 15 0 15,0 6-1-15,-2 10-1 16,2 4 2-16,0 3-3 16,1-7 2-16,4-1-2 15,0-10 1-15,3-10-1 0,3-10 1 16,1-9 0-16,2-14 0 15,2-11 0-15,1-8 0 16,3-12 0-16,-4-4 1 16,5-5-1-16,-1-4 0 15,3-3 1-15,1-1 0 16,0 4 0-16,1 0 0 15,-1 9 1-15,1 4-1 16,-2 7 0-16,2 5-1 16,-4 9 0-16,1 9 0 15,-4 4-2-15,0 9 2 16,-6 4-1-16,-1 5 0 15,-6 3 0-15,-7 2 2 16,-6 1-1-16,-8-4 0 0,-4 0 0 16,-5-8-1-16,-1-6-1 15,1-5-2-15,1-16-4 16,18 3-21-16,-7-22-11 15,23 2 0-15,0-17 0 16</inkml:trace>
  <inkml:trace contextRef="#ctx0" brushRef="#br4" timeOffset="185195.5926">7555 11213 83 0,'-4'14'39'0,"14"3"-2"0,-10-17 2 15,32 14-32-15,-1-16-1 16,16-4-1-16,4-7-2 16,4-3 0-16,0-3-1 15,-3-4 0-15,-5 0-1 16,-11-1 0-16,-13 0 0 15,-9 4 2-15,-15 1-3 16,-10 5 2-16,-13 5-1 16,-6 9 1-16,-9 7-2 15,-4 9 1-15,-3 9-1 16,0 10-1-16,5 4 1 15,7 3-1-15,11-2 1 16,16-3-1-16,17-9 0 16,16-9-2-16,20-5-7 0,2-24-16 15,24 2-15-15,3-15 0 16,12-2-2-16,-6-12 2 15</inkml:trace>
  <inkml:trace contextRef="#ctx0" brushRef="#br4" timeOffset="186093.644">9112 11084 80 0,'-15'7'38'16,"-9"-5"0"-16,4 8 0 15,-12-7-31-15,8 14-2 16,-10-1-1-16,4 10-1 16,0 1-1-16,4 7 1 15,2-1-1-15,10 0 0 16,9-7-1-16,10-4 1 15,13-13-1-15,12-10 0 16,12-16 0-16,13-12-1 16,10-14 1-16,6-5 1 15,-1-10-1-15,-2-3 1 16,-8-1-1-16,-11 1 0 15,-10 4 0-15,-14 9 1 16,-14 7-2-16,-11 13 0 0,-9 11 1 16,-9 14-1-16,-6 16 0 15,-3 13 1-15,-3 16-2 16,1 6 0-16,1 11 1 15,6 3 0-15,7 1-1 16,9-6-1-16,11-6 1 16,11-10-3-16,11-7 0 15,9-15 0-15,13-8-3 16,-2-16-2-16,13-3-2 15,-12-18-6-15,14 4-18 16,-15-14-2-16,1 5 1 16,-16-7 26-16,-1 6 9 15,-10 5 4-15,-13 2 3 16,-2 14 10-16,-19-1 18 0,13 12 2 15,-30 13 2-15,17 12-25 16,-11 0-6-16,4 12-3 16,-1-1 0-16,6 4-3 15,5-5 0-15,6-3 0 16,8-9-2-16,6-12-1 15,10-6-4-15,2-23-14 16,13 3-20-16,-4-19 1 16,11 2-1-16,-10-15 0 15</inkml:trace>
  <inkml:trace contextRef="#ctx0" brushRef="#br4" timeOffset="186229.6515">9810 10803 104 0,'-19'-1'36'0,"19"1"0"0,-12 17-6 16,12-17-40-16,35 9-25 15,-2-10-2-15,15 6 0 16,0-8-1-16</inkml:trace>
  <inkml:trace contextRef="#ctx0" brushRef="#br4" timeOffset="186552.6702">10243 10879 91 0,'-15'22'39'0,"-18"-6"1"16,-2 12 0-16,-12-5-32 15,8 5-2-15,-2-3-1 16,8 0-3-16,7-2 0 15,13-3-1-15,13-6 0 16,15-6-2-16,14-6 2 0,11-1-1 16,9-3 1-16,-1-2-1 15,-1 2 0-15,-5 3 1 16,-9 4-1-16,-11 5 0 15,-15 6 0-15,-11 4 1 16,-15 4-1-16,-6 4 0 16,-9-1 0-16,-3 0 0 15,-1-1-1-15,3-4 0 16,9-5-2-16,10-9-3 15,17 2-11-15,3-22-21 16,26 1-4-16,2-16 1 16,24 3-1-16</inkml:trace>
  <inkml:trace contextRef="#ctx0" brushRef="#br4" timeOffset="186883.6891">10696 10999 101 0,'-12'-10'41'15,"-7"19"3"-15,-18-4-7 16,3 10-33-16,-5 1 0 15,2 6-2-15,5 0 0 16,7 0-2-16,8 0 1 16,10-5-1-16,12-4 0 15,10-5 0-15,14-4 1 16,8-3-1-16,5-1 0 15,1-1 0-15,0 1 0 16,-6 1 0-16,-8 3 0 0,-8 8 0 16,-15 3 1-16,-14 6-1 15,-8 2 0-15,-11 3 0 16,-2 1 0-16,-3-5-2 15,4 2-1-15,2-13-4 16,22 7-11-16,4-18-22 16,10-15-1-16,14-11 0 15,23 1-1-15</inkml:trace>
  <inkml:trace contextRef="#ctx0" brushRef="#br4" timeOffset="187189.7066">11130 10993 106 0,'-14'9'40'0,"-6"8"0"15,-12 0-1-15,-2 11-35 0,2 2 1 16,5 10-3-16,5-1 1 16,12 2-1-16,8-6-1 15,14-3 1-15,12-8-1 16,12-9-1-16,11-10 1 15,3-11-1-15,1-10 1 16,0-9-1-16,-8-6 0 16,-7-7 0-16,-13-2 0 15,-9 0 1-15,-16 2-3 16,-10 0 1-16,-5 10-3 15,-10 3-1-15,2 16-7 16,-12-5-11-16,16 21-19 16,-10 1 0-16,14 10-1 15,0-2 2-15</inkml:trace>
  <inkml:trace contextRef="#ctx0" brushRef="#br4" timeOffset="187666.7339">11730 10514 83 0,'3'-26'38'15,"2"15"-1"-15,-5 11 2 16,-7 17-32-16,-11 14-1 16,6 21 0-16,-8 8-2 15,-4 15-1-15,-1 5-1 0,3 6-1 16,2-4 0-16,7-6-2 15,7-8-1-15,6-15-5 16,24-5-29-16,-1-22-5 16,16-9 1-16,0-18 0 15</inkml:trace>
  <inkml:trace contextRef="#ctx0" brushRef="#br4" timeOffset="188008.7535">11986 10936 104 0,'-19'-2'39'0,"8"8"2"16,-4-4-2-16,-1 9-36 0,10 2 0 16,3 8-2-16,3 2 2 15,-1 11-2-15,0 3 0 16,2 2 0-16,-3 1 0 15,4 1-1-15,0-6 0 16,2-2 1-16,2-10 0 16,5-12-1-16,5-10 0 15,6-13 0-15,4-11 0 16,3-10 0-16,1-5 1 15,-2-7 0-15,0-1-2 16,-8-1 1-16,-4 2-2 16,-7 3 0-16,0 12-4 15,-9-1-2-15,10 20-20 16,-14-3-13-16,4 14 1 15,0 0-1-15,15 13 2 0</inkml:trace>
  <inkml:trace contextRef="#ctx0" brushRef="#br4" timeOffset="188399.7759">12347 11043 88 0,'0'0'40'0,"-1"21"-2"15,1-21 3-15,9 18-34 16,2-16-3-16,12-1-1 15,5-7 0-15,6-2-1 16,5-5 1-16,1-5 0 16,0-3-1-16,-3-2 0 15,-7-3 0-15,-6 1-1 0,-10 0 0 16,-8 1 1-16,-11 3-2 15,-4 5-1-15,-6 5 1 16,-7 4 0-16,-4 8-1 16,-4 8 1-16,-2 7 1 15,-1 10-1-15,1 2 1 16,5 5-2-16,5 1 1 15,8-1 0-15,12-3-1 16,12-5 0-16,14-7-1 16,10-8-2-16,16-2-2 15,3-13-5-15,25 6-17 16,-11-13-12-16,12 1-1 15,-13-10-2-15,-1 4 4 0</inkml:trace>
  <inkml:trace contextRef="#ctx0" brushRef="#br4" timeOffset="188745.7956">13050 10924 104 0,'-22'8'41'15,"-12"0"-1"-15,5 14 1 16,-10 0-36-16,12 8-2 16,-2 1-1-16,5 5-1 15,9-5 1-15,7 1-2 16,7-8 1-16,13-9-2 15,7-10 2-15,10-12-1 16,6-14 1-16,8-9 1 16,1-11-1-16,3-12 1 15,-1-10-1-15,1-7 0 0,-5-3 0 16,-9 6 0-1,-5 6-1-15,-12 13 0 0,-6 14 0 16,-10 22 0-16,-8 23 0 16,-10 23 0-16,-5 15 0 15,-1 14-1-15,-1 9-1 16,6 0-3-16,8 3-4 15,2-19-5-15,28 7-10 16,-7-27-16-16,22-2-3 16,3-17-1-16,15-5 2 15</inkml:trace>
  <inkml:trace contextRef="#ctx0" brushRef="#br4" timeOffset="189181.8204">14051 10951 88 0,'7'-12'41'16,"5"9"2"-16,-12 3-5 15,0 0-26-15,-7 26-11 16,1 0-2-16,-4 4 1 16,1 6-2-16,1 2 0 15,2 2-3-15,6-3-2 16,-4-14-31-16,20-3 0 15,-5-16 0-15,12-7-3 16</inkml:trace>
  <inkml:trace contextRef="#ctx0" brushRef="#br4" timeOffset="189616.8455">14157 10736 105 0,'0'0'39'15,"-14"-4"1"-15,14 4-1 16,11 23-36-16,7-15-2 15,4 3 0-15,4 4 0 16,1 3 0-16,3 4 1 16,-6 7-1-16,0 1 0 15,-8 7 0-15,-4 0-2 16,-5 2 2-16,-5-2-2 15,-4-2 2-15,-2-7-3 16,-1-3 2-16,-3-10-1 0,8-15 1 16,0 0 0-16,0 0 0 15,24-22 0-15,-5-4 2 16,9-3 0-16,1-4-1 15,2 0 1-15,4-1 0 16,-5 5 0-16,-2 9-1 16,-4 6 2-16,-2 8-3 15,-6 11 0-15,-1 8-1 16,-3 9 0-16,-3 8-2 15,0 4-2-15,5 5-1 16,-3-6-7-16,16 13-15 16,-8-17-15-16,15 2 2 15,-2-12-2-15,16-4 2 16</inkml:trace>
  <inkml:trace contextRef="#ctx0" brushRef="#br4" timeOffset="190164.8768">15410 11062 62 0,'0'0'40'15,"1"11"-2"-15,11-14 1 16,13 9-14-16,4-12-23 16,8 2 0-16,6-6-1 15,6 1 0-15,1-5 2 16,-2 0 1-16,-6-2-1 15,-5 0 1-15,-10-3-1 16,-9 0 1-16,-11-2-1 16,-10 2 1-16,-12 0-3 15,-9 3 0-15,-5 3 0 16,-5 5-1-16,-3 8 1 15,-2 5 0-15,-2 9-1 0,6 5 0 16,5 9 0-16,7 2-2 16,9 4 1-16,10 2-1 15,9-1 1-15,9-1-1 16,16-3-1-16,7-7-1 15,14-2 0-15,3-10-4 16,19 5-6-16,-14-21-16 16,19 5-10-16,-11-13 1 15,7 2-2-15,-12-9 3 16</inkml:trace>
  <inkml:trace contextRef="#ctx0" brushRef="#br4" timeOffset="190539.8983">16297 10969 90 0,'-12'-1'42'0,"-13"-3"0"16,6 16 0-16,-16-1-36 15,8 6-3-15,-5 3 0 16,2 5-2-16,-1 4 1 16,7 0-2-16,3 0 1 15,6-4-1-15,8-4 1 16,13-4 0-16,7-9-1 15,7-8 1-15,7-6-1 16,7-9 0-16,3-5-1 16,-2-5 1-16,2-5 2 15,-2-4 0-15,-4 1-1 16,-3-1 2-16,-4 5-2 15,-7 4 2-15,-3 4-2 16,-6 11 2-16,-8 10-3 16,0 10-1-16,-8 12-1 0,-2 6-1 15,-1 5 0-15,2 4-3 16,8 2 0-16,1-4-3 15,15 2-4-15,-1-22-11 16,31 8-11-16,-1-22-4 16,15-1-1-16,1-13 2 15</inkml:trace>
  <inkml:trace contextRef="#ctx0" brushRef="#br4" timeOffset="190788.9125">16924 10897 117 0,'-37'14'41'0,"-16"0"-1"15,4 16-4-15,-3 1-33 16,3 4-2-16,9-2 0 16,8 2-1-16,15-2-1 15,16-9 1-15,19-6 0 16,18-9-1-16,14-8 0 15,13-9-3-15,13-6-2 16,-1-12-6-16,19 4-11 16,-22-19-15-16,10 4-1 15,-16-10-1-15,3 3 2 16</inkml:trace>
  <inkml:trace contextRef="#ctx0" brushRef="#br4" timeOffset="191149.9332">17377 10600 115 0,'-34'31'40'0,"9"18"2"15,-12-2-6-15,7 10-32 16,-2 3-2-16,3 0-1 16,5-2 0-16,4-5-1 15,10-7 0-15,7-10-2 16,7-10 1-16,10-8 0 15,8-13 1-15,7-8 0 16,6-8 0-16,3-7 0 16,4-5 3-16,1-2-1 15,-4-2 0-15,-3 3 1 16,-3 4-1-16,-5 6 1 15,-5 5 0-15,-6 12-3 0,-7 9 0 16,-2 5-2-16,-7 8 0 16,2 2-2-16,-2 3 0 15,0-4-6-15,11 5-3 16,-8-17-5-16,22 9-7 15,-12-23-12-15,23 2-5 16,1-12 0-16,21-4 2 16</inkml:trace>
  <inkml:trace contextRef="#ctx0" brushRef="#br4" timeOffset="191802.9705">18631 11006 73 0,'-11'-20'38'16,"11"20"1"-16,-26-16 0 15,16 15-28-15,-17-3-4 16,6 12 0-16,-9 0-2 16,1 7-2-16,-2 5 0 15,-1 5-1-15,-1 4 0 16,9 6-2-16,4 1 1 15,10 0-1-15,6-2 1 16,12-1 0-16,12-8 0 16,14-7 0-16,9-9-1 15,5-9 1-15,8-11-1 16,2-10 0-16,-1-10 1 15,-2-6-1-15,-10-8 1 0,-12 1 2 16,-17-1-2-16,-16 5 1 16,-16 4-1-16,-17 7 1 15,-13 11-1-15,-8 10 1 16,-8 10-2-16,4 11-2 15,8 3-1-15,16 1-3 16,21 6-2-16,13-23-12 16,39 27-11-16,5-32-13 15,33-1 5-15,7-16-2 16</inkml:trace>
  <inkml:trace contextRef="#ctx0" brushRef="#br4" timeOffset="192050.9845">19361 10514 107 0,'-17'-24'39'16,"8"15"0"-16,-8 3-1 16,9 20-34-16,-6 15-1 15,4 17 1-15,-9 13-1 16,-3 15-1-16,-2 7-1 15,1 7-2-15,-5 0 0 16,7-5-1-16,2-7-3 16,2-16-4-16,22 0-17 15,-8-27-15-15,15-6 2 16,-1-23-2-16,11-6 1 15</inkml:trace>
  <inkml:trace contextRef="#ctx0" brushRef="#br4" timeOffset="192238.9953">18989 10991 113 0,'-17'9'40'16,"7"-6"0"-16,21 8-3 16,11-11-34-16,25-8-2 15,16-7-3-15,13-10 0 16,17-2-6-16,-2-17-10 15,11 10-21-15,-12-10 3 16,0 5-3-16,-20-6-1 16</inkml:trace>
  <inkml:trace contextRef="#ctx0" brushRef="#br4" timeOffset="192629.0178">19869 10422 106 0,'-26'19'39'16,"4"20"1"-16,-13 6-1 15,11 17-32-15,-14 6-2 16,-2 9-2-16,2 4-1 15,0 0-1-15,3-5 0 16,5-6-1-16,7-10 0 16,8-10-2-16,10-12 2 15,10-14-1-15,5-14 1 16,12-12 0-16,11-12 1 15,0-9-1-15,7-11 1 16,-1-6 1-16,-1-1 0 16,-1 1 0-16,-6 5-1 0,-9 6 2 15,-9 12-2-15,-13 17 1 16,0 0-2-16,-2 21 0 15,-7 7-2-15,0 6 0 16,2 5 0-16,0 1-1 16,8 1-1-16,5-9-2 15,11-1-2-15,0-12-3 16,21 5-11-16,-16-24-8 15,16 3-9-15,-9-13 0 16,4 0-1-16,-8-12 3 16</inkml:trace>
  <inkml:trace contextRef="#ctx0" brushRef="#br4" timeOffset="193246.0529">20068 11081 94 0,'0'0'39'16,"-2"18"1"-16,2-18-1 15,16 10-32-15,4-7-3 16,11-4-1-16,5-5-1 15,9-2 0-15,4-8 1 16,-1-1 0-16,-1-2-2 16,-9-2 2-16,-10 1-1 15,-12 2 0-15,-15 0-1 16,-14 5 1-16,-13 4-2 15,-8 6 0-15,-9 8 0 16,-7 5 0-16,0 8 0 16,1 5-2-16,8 6 2 0,8 3-1 15,10-2 0-15,14 0 0 16,14-3 1-16,15-7-1 15,15-7 1-15,15-6 0 16,7-8 1-16,8-6-1 16,1-5 0-16,-1-3 0 15,-7-3 0-15,-8-1 0 16,-10 3 1-16,-11 2-1 15,-13 5 0-15,-16 9 0 16,0 0 0-16,-16 17 0 16,-4 3 0-16,-4 6 0 15,1 6 0-15,1 1 1 16,4-1-1-16,6-1 0 15,4-8 0-15,6-4 1 0,2-19-1 16,21 3 1-16,-4-14 0 16,2-11-1-16,4-6 1 15,2-7 0-15,3-6 1 16,-2-3 0-16,-2 2 0 15,1 4-2-15,-4 3 0 16,1 6 0-16,-1 7-5 16,-4 2-3-16,16 15-5 15,-9-10-5-15,23 20-6 16,-6-16-7-16,28 11-10 15,2-3-2-15,23-2 6 16,17-1 2-16</inkml:trace>
  <inkml:trace contextRef="#ctx0" brushRef="#br4" timeOffset="193846.0874">21934 10242 85 0,'-35'-17'37'0,"-6"20"2"16,-20 8-2-16,-2 27-27 16,-18 14-4-16,-2 23 1 15,-9 10-2-15,9 19 1 16,6 2-4-16,15 5-1 15,16-3 0-15,24-7-2 16,21-9-1-16,21-17-3 16,27-6-5-16,8-28-21 15,26 1-8-15,-1-19 0 16,13-8-1-16,-12-15 0 15</inkml:trace>
  <inkml:trace contextRef="#ctx0" brushRef="#br4" timeOffset="194513.1255">21902 10962 95 0,'-11'9'39'0,"-11"0"-2"15,5 13-1-15,-9-2-30 16,6 7-3-16,-6 3 0 15,4 6-2-15,-1-4 0 16,8 1-1-16,1-6 1 16,5-2 0-16,3-7-1 0,6-8 1 15,0-10-1-15,9 4 0 16,3-13 0-16,0-7 0 15,2-6 0-15,0-5 0 16,0 1 0-16,1-4 0 16,-1-4 0-16,-2 3 3 15,-3 3-3-15,-1 4 3 16,-2 6-2-16,-2 6 1 15,-4 12-1-15,0 0 2 16,0 0-4-16,0 23 0 16,-1-4 1-16,4-1-2 15,2 1 2-15,6-4-1 16,7-5 1-16,6-8-2 0,8-5 3 15,4-8-1-15,6-7 1 16,3-3 2-16,-2-2-1 16,-5-1 1-16,-5 3-1 15,-6 4 1-15,-10 4-2 16,-17 13 2-16,0 0-3 15,-1 12 0-15,-10 7 0 16,-7 6-2-16,0 3 0 16,3 4 0-16,1 1-1 15,3-2-1-15,10 1 0 16,7-10-2-16,9-1-3 15,0-17-10-15,21 7-11 16,-10-17-8-16,15 2 0 16,-2-15 0-16</inkml:trace>
  <inkml:trace contextRef="#ctx0" brushRef="#br4" timeOffset="194702.1363">22548 10973 98 0,'0'0'39'16,"0"0"0"-16,-9 25-2 15,-9-4-29-15,7 14-4 16,-9 3-1-16,3 2-3 15,1 3 1-15,3-5-2 16,4-1 0-16,3-9-2 16,14-6-3-16,-8-22-9 15,31 5-20-15,-10-21-3 16,13-1 0-16,-9-16-1 15</inkml:trace>
  <inkml:trace contextRef="#ctx0" brushRef="#br4" timeOffset="194845.1445">22584 10730 117 0,'-29'-32'38'15,"10"16"1"-15,-3 2-6 16,11 11-35-16,20 20-22 16,-9-17-14-16,35 25 0 15,-6-12-1-15,14 10 0 16</inkml:trace>
  <inkml:trace contextRef="#ctx0" brushRef="#br4" timeOffset="195228.1663">23079 10953 106 0,'-34'24'38'0,"3"10"0"16,-11-4-1-16,5 8-32 15,-4-1-2-15,4 3-2 16,4-6 0-16,5-4-2 15,7-7 0-15,6-8 0 16,15-15-2-16,0 0-1 16,0 0 1-16,22-17-1 15,-3-4 0-15,-2-7 1 16,0 0 1-16,1-2 2 15,-9-3 2-15,0 10 3 0,-5-1 0 16,-3 11 2-16,-2 3-3 16,1 10 1-16,0 0-1 15,8 14 0-15,2 4-3 16,6-2-1-16,5 5-1 15,6-5-4-15,10 7-3 16,-7-16-13-16,21 12-12 16,-13-13-9-16,13 2 1 15,-10-8-1-15</inkml:trace>
  <inkml:trace contextRef="#ctx0" brushRef="#br4" timeOffset="196130.218">23603 11066 66 0,'-1'-14'38'16,"-8"-1"-1"-16,1 3 3 15,-13-5-28-15,6 11-3 16,-11 0-2-16,4 10 0 15,-9 3-3-15,2 9-2 16,-8 4 0-16,5 5-1 16,-1 1 0-16,7 3 0 15,2 0-1-15,8-4 0 16,9-6 1-16,12-6 0 0,12-8-1 15,12-8 0-15,7-9 1 16,8-4-1-16,4-6 0 16,0-4 0-16,-3-2 1 15,-4 4 1-15,-10 2-2 16,-6 8 1-16,-14 8-1 15,-11 6-1-15,0 10 0 16,-7 6 0-16,-2 6 0 16,-4-2-3-16,11 9 1 15,-3-10-3-15,16 5-4 16,-11-24-17-16,34 14-12 15,-8-23 1-15,15-1-2 0,-2-13 2 16</inkml:trace>
  <inkml:trace contextRef="#ctx0" brushRef="#br4" timeOffset="196603.2451">23997 10581 105 0,'-21'7'40'0,"6"19"1"16,-10 4-2-16,11 12-32 15,-6 7-4-15,4 8 0 16,-1 2-2-16,2 3 0 16,-4 0 0-16,6-6 0 15,2-5-1-15,3-7-1 16,2-9 1-16,2-12-1 0,4-8 0 15,0-15 1-15,13 3 0 16,-2-13-1-16,2-6 1 16,2-6-1-16,3-1 2 15,3-2-2-15,2-4 2 16,-3 3 0-16,-1 5-1 15,2 1 2-15,-5 5-2 16,3 6 1-16,-2 3-1 16,-4 12 1-16,-4 7-2 15,1 3 0-15,-7 6 0 16,-3 5 0-16,-5 3 0 15,-6 4-1-15,-2-1 2 16,-2-4-2-16,-4 0 1 16,1-6 0-16,3-5-2 0,0-8 0 15,15-10-2-15,-19-12-5 16,33 5-12-16,-14-24-11 15,20 2-6-15,-2-13-2 16,12-2 4-16</inkml:trace>
  <inkml:trace contextRef="#ctx0" brushRef="#br4" timeOffset="196821.2575">24402 10577 107 0,'-14'25'39'0,"0"19"1"16,-15-3-1-16,9 15-36 15,-14 6-1-15,3 4-2 0,0 2 1 16,2-3-2-16,3-3 0 16,7-8-2-16,9-3-2 15,2-19-12-15,21 4-22 16,-8-20 0-16,16 1 0 15,-5-17-2-15</inkml:trace>
  <inkml:trace contextRef="#ctx0" brushRef="#br4" timeOffset="197181.2781">24363 11091 96 0,'0'0'39'0,"-9"12"1"15,9-12-1-15,14 12-34 16,-1-6-1-16,3-5-1 0,7-1-1 15,4-3 0-15,2-4 0 16,2-2-1-16,0-4 0 16,-2-7-1-16,-6 5 2 15,-4-6-2-15,-6 3 2 16,-11 1-2-16,-7 2 1 15,-9 6-1-15,-9 9 2 16,-2 9-2-16,-7 5-1 16,-2 7 0-16,-3 6 0 15,7 5 1-15,3 2-1 16,8-1 0-16,11-5-1 15,11-4 1-15,10-8-3 16,19 0-7-16,-2-20-12 16,28 6-15-16,-1-16-2 0,9 3-2 15,0-14 1-15</inkml:trace>
  <inkml:trace contextRef="#ctx0" brushRef="#br4" timeOffset="197940.3213">24973 10379 98 0,'14'-11'40'0,"11"12"1"16,-2-4 0-16,14 10-35 15,-4 4-1-15,5 11-1 16,-10 9-1-16,-2 9 0 15,-9 12 0-15,-13 5-2 16,-13 6-1-16,-12 4 1 16,-11 6-2-16,-9-4 0 15,-8-3 0-15,-4-6-2 16,0-7-1-16,-3-13-4 15,22 3-13-15,-9-25-16 16,24-5-5-16,-1-17 1 16,20 4-2-16</inkml:trace>
  <inkml:trace contextRef="#ctx0" brushRef="#br4" timeOffset="198308.3426">24690 10463 105 0,'0'0'39'0,"0"0"-1"15,-15 6 0-15,15-6-37 16,-7 15-2-16,3-4-1 16,6 5-2-16,-1-6-2 15,12 9-6-15,-13-19-14 16,25 14-11-16,-9-13 0 15,11 1 0-15,-6-10 1 16</inkml:trace>
  <inkml:trace contextRef="#ctx0" brushRef="#br4" timeOffset="198454.3509">24851 10503 87 0,'-14'8'37'0,"-4"1"1"15,5 11 0 1,-13-5-28-16,15 10-5 0,0-1-4 16,4-4-6-16,20 5-30 15,-6-9-3-15,13 2-1 16,-1-11 0-16</inkml:trace>
  <inkml:trace contextRef="#ctx0" brushRef="#br4" timeOffset="199165.3914">21832 10461 99 0,'0'0'35'16,"-21"20"1"-16,12-5-3 16,0 2-34-16,1-2-2 15,4 4-1-15,-2-7-4 16,19 6-26-16,-13-18 0 15,30 11 0-15,-5-17-1 16</inkml:trace>
  <inkml:trace contextRef="#ctx0" brushRef="#br4" timeOffset="199315.4002">22163 10377 97 0,'0'0'38'16,"-20"9"0"-16,-9 4-1 16,8 10-30-16,-7-1-7 15,8-2-4-15,16 2-31 16,-4-6-2-16,16 0 0 15,3-12-2-15</inkml:trace>
  <inkml:trace contextRef="#ctx0" brushRef="#br4" timeOffset="200920.492">4264 12308 50 0,'0'0'32'0,"17"19"3"15,-3-10-3-15,6 2-21 16,1-8-8-16,6 4 1 16,0-6 0-16,5 0-1 15,-4-7-1-15,5 0 2 16,-8-9-1-16,2-1 0 15,-7-9 0-15,-4 2 0 16,-7-5 0-16,-4 1 0 16,-10-4 0-16,-5 4-1 0,-10 4 1 15,-9 8-1-15,-10 8 0 16,-4 12 0-16,-6 8-1 15,-3 11 1-15,-1 12-1 16,2 5-1-16,3 3 0 16,12 2 1-16,8-1-1 15,15-2 0-15,15-4-1 16,11-4 1-16,18-4-3 15,13-8-1-15,17 3-5 16,-2-14-16-16,21 7-13 16,-2-13 0-16,10 2-1 15,-6-17 1-15</inkml:trace>
  <inkml:trace contextRef="#ctx0" brushRef="#br4" timeOffset="201453.5225">5168 12175 81 0,'-26'-5'38'0,"0"16"-1"16,-17-1 2-16,3 10-34 16,-9-1 0-16,10 11-1 15,-5-1-1-15,9 5 0 16,6-3-2-16,12 0 1 15,12-5-1-15,13-5 0 16,12-7 0-16,12-9-1 16,8-14 1-16,6-3-1 0,2-14 1 15,1-5-1-15,-2-3 1 16,-7-7-1-16,-5 3 1 15,-8 5-1-15,-10 2 0 16,-4 3 1-16,-7 10-1 16,-6 7-1-16,0 11 1 15,-10 20 0-15,2 14 0 16,-3 15 0-16,1 19 0 15,-2 16-1-15,1 15 1 16,1 13 0-16,-2 6-1 16,5-3 1-16,0-5-1 15,2-3 1-15,0-15 0 16,1-11 0-16,0-18 0 15,-1-14 0-15,-1-17-1 16,-3-14 1-16,-5-10 0 0,-3-17-1 16,-1-15 2-16,1-11-1 15,0-11-1-15,2-11-1 16,5-8 0-16,8-8-3 15,12 8-6-15,-1-16-18 16,20 18-11-16,-2-3 1 16,17 10-1-16</inkml:trace>
  <inkml:trace contextRef="#ctx0" brushRef="#br4" timeOffset="201618.5319">5797 12469 88 0,'-11'22'40'0,"-15"-12"-1"15,1 3-1-15,-7 7-41 16,-7-22-35-16,15 5-1 16,-8-11 1-16,12 5-4 15</inkml:trace>
  <inkml:trace contextRef="#ctx0" brushRef="#br4" timeOffset="201776.541">4980 12628 95 0,'-25'22'38'0,"7"-10"1"16,18-12-7-16,0 0-70 16,23-18 1-16,1-1-3 0,-1-11 0 15</inkml:trace>
  <inkml:trace contextRef="#ctx0" brushRef="#br4" timeOffset="202482.5813">6694 12184 66 0,'9'-18'37'16,"-7"-3"-1"-16,-2 21 2 15,-14-22-30-15,2 23-1 16,-12 1-1-16,-3 13-1 16,-5 5 0-16,-1 10-2 15,-2 1 0-15,8 6 0 16,2 0-1-16,8 5-1 15,8-3 0-15,11-2 0 16,12-4-1-16,3-4 0 16,10-5 0-16,7-5 1 15,3-9-2-15,2-10 2 16,0-10 0-16,-2-11-1 15,-3-11 1-15,-4-12-1 16,-7-6 1-16,-5-4 0 0,-11-1 0 16,-9 2-1-16,-4 2 0 15,-8 10-1-15,-5 10 0 16,-3 13 0-16,1 12-2 15,-2 8-1-15,9 15-3 16,-1-13-13-16,23 22-19 16,-2-12 0-16,16 7-1 15,7-13 1-15</inkml:trace>
  <inkml:trace contextRef="#ctx0" brushRef="#br4" timeOffset="202685.593">7223 12067 88 0,'5'18'39'0,"-10"10"0"15,-10-1 1-15,5 3-36 16,-12 15-1-16,6 4-1 16,-2 0-1-16,6-4 1 15,2-4-2-15,9-13-2 16,11-9-6-16,-10-19-23 15,30-21-8-15,-3-13-1 16,9-7 0-16</inkml:trace>
  <inkml:trace contextRef="#ctx0" brushRef="#br4" timeOffset="202828.6011">7279 11748 92 0,'-27'-3'38'15,"3"2"-4"-15,9 0-4 0,15 1-65 16,-5-11-2-16,26 1 0 15,6-12-2-15</inkml:trace>
  <inkml:trace contextRef="#ctx0" brushRef="#br4" timeOffset="203031.6127">7650 11513 92 0,'-3'31'39'0,"-13"4"1"16,4 18 1-16,-21 4-36 15,16 13-2-15,-2 5 0 16,5 8-1-16,-2 0-1 15,4 3 0-15,2-2-2 16,3-10-4-16,9 0-6 0,-7-22-25 16,14-3-6-16,-1-20 3 15,9-8-4-15</inkml:trace>
  <inkml:trace contextRef="#ctx0" brushRef="#br4" timeOffset="203783.6558">8857 12403 59 0,'-24'-6'34'0,"5"3"1"15,-5-5-1-15,2 1-28 16,-12-13 1-16,3 2-3 16,-10-12-1-16,3-2 0 15,-8-12 0-15,3-2 0 16,-1-11 0-16,4 0-1 15,6-8 0-15,6 0 0 16,7 3-1-16,11 2 0 16,8 5-1-16,14 1 0 15,9 3 0-15,5 7 1 16,8 7-1-16,1 10 0 0,-2 6 0 15,0 10 0-15,-6 14 0 16,-11 12 1-16,-15 16-1 16,-13 12 2-16,-14 13-1 15,-9 11 0-15,-13 9 0 16,-3 6 1-16,-1 2-1 15,4-1 0-15,6-5 1 16,18-7-3-16,16-11 2 16,17-14 0-16,21-15-1 15,19-17-1-15,17-15-1 16,12-22-5-16,24-4-19 15,0-24-13-15,14-2 0 16,-4-14 0-16,8 4 0 16</inkml:trace>
  <inkml:trace contextRef="#ctx0" brushRef="#br4" timeOffset="204465.6948">9472 12007 79 0,'3'-18'39'0,"-5"-2"-1"16,6 7 1-16,-4 13-33 15,-4-13-2-15,4 13 0 16,-5 14-2-16,-3 9 0 16,-2 12 0-16,-5 7 0 15,-1 10 0-15,-1 4-1 16,2 0 1-16,4 1-1 15,6-9 0-15,9-10 0 16,8-11-1-16,12-16 1 16,7-16-1-16,7-12 0 15,4-12-1-15,2-8 2 0,2-6-2 16,-6-6 1-16,-3 3 0 15,-11 2 0-15,-4 5 0 16,-6 10 1-16,-6 7-1 16,-7 11 0-16,-3 11 0 15,0 0 0-15,-9 26 1 16,4 1-2-16,2 7 1 15,1 2 0-15,4 5 0 16,6-5 0-16,4-1 1 16,5-11-1-16,6-4 0 15,5-11 0-15,4-11 1 16,1-11 0-16,-3-9-1 15,-1-7 1-15,0-6-1 16,-5-5 0-16,-4-5-1 0,-3 5-1 16,-6-4-4-16,2 15-7 15,-9-7-17-15,11 14-11 16,-8 1 1-16,8 13-2 15</inkml:trace>
  <inkml:trace contextRef="#ctx0" brushRef="#br4" timeOffset="204893.7193">10534 12002 74 0,'0'0'38'0,"-28"-17"1"16,8 13 1-16,-14-7-31 0,0 15-2 15,-7 2-2-15,2 11-1 16,0 4-1-16,3 11 0 16,4 1-1-16,6 6 0 15,5-2-1-15,11 0 0 16,10-5 0-16,9-7 0 15,11-9-1-15,8-11 1 16,6-10-1-16,7-8 0 16,1-8 0-16,-2-4 0 15,-2-4 0-15,-5-4 0 16,-8 6 1-16,-6 0-1 15,-9 9 0-15,-5 4 0 16,-5 14 0-16,0 0 0 16,-14 7 0-16,5 14 0 15,0 9-1-15,-2 4 0 0,5 4-1 16,4-1 0-16,11 0-4 15,3-21-7-15,25 7-16 16,-6-30-11-16,19-8-1 16,2-22 0-16,12-9 1 15</inkml:trace>
  <inkml:trace contextRef="#ctx0" brushRef="#br4" timeOffset="205096.7309">11152 11556 85 0,'-22'34'40'0,"-13"14"-1"0,6 18 1 15,-7 9-34-15,8 4-2 16,5 0-1-16,8 2-2 16,7-6-1-16,9-9-5 15,9-6-2-15,-5-25-19 16,11 0-14-16,-3-21 1 15,3-6-1-15,-8-21 1 16</inkml:trace>
  <inkml:trace contextRef="#ctx0" brushRef="#br4" timeOffset="205285.7417">10870 11921 94 0,'-10'-9'40'16,"10"9"1"-16,0 0-1 15,3-10-34-15,19 11-3 16,11-2-1-16,5-3-2 0,7 4-2 15,8-4-2-15,10 10-14 16,-14-10-21-16,12 7-1 16,-14-6-2-16,0 6 1 15</inkml:trace>
  <inkml:trace contextRef="#ctx0" brushRef="#br4" timeOffset="205915.7777">11327 11981 77 0,'-25'20'40'16,"16"5"-1"-16,-1-6 2 15,14-1-30-15,5-6-6 16,18-3-1-16,6-8-1 16,9-4-1-16,6-9-1 15,1-1 1-15,-3-5-1 0,-7-2 0 16,-7-2 0-16,-9 3-1 15,-15-2 1-15,-11 4-1 16,-9 2 0-16,-10 3 0 16,-7 5 0-16,-5 5-1 15,-4 8 1-15,-4 9 0 16,2 5 0-16,5 10 1 15,7 2-1-15,10 3 1 16,11-2-1-16,12-1 1 16,14-9-1-16,15-6 1 15,7-9-1-15,7-8 0 16,5-4 1-16,3-6 0 0,-7-1-1 15,-3-3 1-15,-9 1-1 16,-7 1 1-16,-10 3-1 16,-7 6 1-16,-13 3-1 15,3 13 0-15,-12 7 0 16,-4 5 0-16,-2 9-1 15,1 3 1-15,-1 4-1 16,2-2 1-16,3-2 0 16,6-9 0-16,4-10 1 15,0-18-1-15,17 2 1 16,-6-18 0-16,3-10 0 15,0-9 1-15,0-5-1 16,-4-3 0-16,2-1 0 16,-3 3-1-16,1 1 1 15,0 8-1-15,3 7-1 0,3 3 0 16,4 9-3-16,6-1-1 15,12 13-6-15,0-9-6 16,30 20-8-16,-12-16-8 16,30 16-8-16,0-8-2 15,18 5 3-15</inkml:trace>
  <inkml:trace contextRef="#ctx0" brushRef="#br4" timeOffset="206903.834">13095 12005 76 0,'-20'4'38'16,"-15"-1"1"-16,4 11 0 16,-13 0-32-16,5 11-1 15,-2 3-1-15,4 9-1 16,3 1-1-16,8 4 0 15,8-2-1-15,11-2 0 16,8-5-1-16,10-6 0 16,12-9-1-16,6-10 0 15,9-10 1-15,6-8-1 16,2-10 0-16,1-6 0 15,-6-8 1-15,-1 0-1 16,-11-2 1-16,-6 5-1 16,-9 2 1-16,-7 9-1 0,-8 8 0 15,1 12 1-15,-19 1-1 16,4 15 0-16,0 8 0 15,1 7 0-15,1 5 0 16,7 1 0-16,9-1 0 16,7-4 0-16,10-9-1 15,13-7-1-15,7-8 0 16,5-10 0-16,8-8-2 15,-2-9-1-15,6-1-1 16,-9-12-3-16,3 13-5 16,-23-19-10-16,13 17-8 15,-20-6-5-15,1 12 0 16,-16-3 9-16,-6 18 25 15,0 0 4-15,-10 14 8 0,9 13 10 16,-21-8 13-16,13 13 4 16,-8-4 1-16,8 11-5 15,-4-16-25-15,9 2-1 16,-2-7-2-16,6-5-1 15,0-13 0-15,0 0 0 16,0 0-1-16,15-13-1 16,-7-6 1-16,-2-4-1 15,0-6 0-15,3-1-1 16,-1-1 1-16,3 1-1 15,-1 1 1-15,7 2-1 16,-1 4 0-16,5 2-1 16,2 5 1-16,0 2-2 15,5 7-1-15,-6-1-4 0,12 15-14 16,-17-15-11-16,13 11-7 15,-8-10-2-15,13 6 1 16</inkml:trace>
  <inkml:trace contextRef="#ctx0" brushRef="#br4" timeOffset="207290.8562">14026 12184 88 0,'-5'17'39'0,"5"-17"-1"16,0 0 2-16,17 2-36 0,12-13-2 16,5-8 1-16,4-4-2 15,-1-1 1-15,-2 0-1 16,-6-1 0-16,-7 2 0 15,-10 1 0-15,-11 2-1 16,-11 4 1-16,-9 6-1 16,-7 5 1-16,-6 8-1 15,-8 5 1-15,-1 12 1 16,-3 8-1-16,3 10 1 15,6 5 0-15,9 2-1 16,6 1 1-16,12-2-1 16,17-7 0-16,10-10-2 15,14-7-1-15,10-18-3 16,21 0-8-16,-4-28-10 0,28 7-12 15,-8-19-7-15,12-1-1 16,-4-8 1-16</inkml:trace>
  <inkml:trace contextRef="#ctx0" brushRef="#br4" timeOffset="207950.8939">15482 12009 77 0,'0'0'39'0,"-13"4"-2"15,-3 3 2-15,0 12-33 0,-5 0-1 16,3 10-1-16,-1 4-1 16,0 0 0-16,-2 3 0 15,6-4-1-15,4-3-1 16,5-4 1-16,6-9-2 15,0-16 1-15,15 7 0 16,1-18-1-16,5-11 1 16,7-8-1-16,0-5 0 15,1-5 1-15,0-2-1 16,-3 0 0-16,-2 5 1 15,-4 5-1-15,-2 7 0 16,-8 9 0-16,-10 16 1 16,14-1-1-16,-14 15 0 15,0 10 1-15,-1 10-1 0,-3 4-1 16,4 5 0-16,3 0-1 15,7 0-3-15,2-10-2 16,18 2-6-16,-6-25-9 16,27 6-10-16,-6-21-7 15,12-4 1-15,-5-15 1 16</inkml:trace>
  <inkml:trace contextRef="#ctx0" brushRef="#br4" timeOffset="208266.9122">16080 12043 60 0,'-4'-16'37'15,"-16"1"0"-15,1 16 2 16,-14-3-20-16,8 17-10 15,-12 4-2-15,8 11-1 16,-1 2-2-16,8 7 0 0,3 0-2 16,12 1 1-16,6-2-2 15,13-7 1-15,7-6-1 16,9-9-1-16,6-10 1 15,3-8-1-15,2-9 1 16,-3-7-1-16,-5-8 0 16,-5-5 0-16,-8-2 0 15,-8-1 0-15,-8 0-1 16,-7 3-1-16,-5 3 0 15,-4 0-1-15,1 12-2 16,-1-5-1-16,14 21-6 16,-12-29-9-16,30 23-9 15,-5-13-8-15,19 5-1 16,3-10 1-16</inkml:trace>
  <inkml:trace contextRef="#ctx0" brushRef="#br4" timeOffset="208467.9235">16537 11676 91 0,'-16'11'41'15,"-8"8"-2"-15,4 13 0 16,-11 2-34-16,5 11-4 16,-2 5 2-16,5 10-3 15,0 2 2-15,7 3-5 16,3-3 2-16,4-7-3 15,11 7-12-15,-9-26-18 16,16 4-4-16,-4-23-1 16,9-5-1-16</inkml:trace>
  <inkml:trace contextRef="#ctx0" brushRef="#br4" timeOffset="208649.9339">16275 12045 98 0,'-21'-19'40'15,"21"19"1"-15,-17-13-1 16,27 3-36-16,7 7-3 15,8-2-1-15,12 0-3 16,6-6-5-16,20 10-17 16,-11-14-15-16,12 6 1 15,-7-8-3-15,4 5 1 16</inkml:trace>
  <inkml:trace contextRef="#ctx0" brushRef="#br4" timeOffset="209474.9811">17530 12030 69 0,'0'0'37'0,"0"0"-1"16,-11 4 2-16,-9 5-31 15,1 13-1-15,-6 4-1 16,0 9-1-16,-1 2-1 15,1 5 0-15,2-3-1 16,6-2 0-16,6-6-1 0,7-5 0 16,7-11-1-16,8-10 0 15,4-12 0-15,8-8 0 16,5-9 1-16,1-7-1 15,1-7 0-15,-1-4 0 16,-3 2 1-16,-4-1-1 16,-1 4 0-16,-6 3 0 15,-6 10 1-15,0 6-1 16,-6 5 1-16,-3 13-1 15,0 0 1-15,0 0 0 16,0 22 0-16,2-5 1 16,1 3-2-16,4 0 1 15,4 0 0-15,7-6 0 16,5-6-1-16,6-6 0 15,5-7 0-15,5-7 0 0,1-5 1 16,0-3-1-16,-2 0 1 16,-9 1-1-16,-4 3 1 15,-4 4 0-15,-21 12-1 16,11 1 1-16,-17 14-1 15,-5 11 0-15,-5 7 1 16,-2 9-1-16,1 1-1 16,-1 5 1-16,11-1-2 15,2-7-1-15,13-3-3 16,4-19-7-16,25 2-11 15,-8-27-8-15,22 2-6 16,-6-20-2-16,13 1 2 16</inkml:trace>
  <inkml:trace contextRef="#ctx0" brushRef="#br4" timeOffset="209671.9926">18330 11975 96 0,'0'0'38'16,"-21"15"2"-16,12 13-1 15,-6 4-35-15,1 8-1 16,-2 3-1-16,6 5 0 16,1-4-2-16,5-4-1 15,5-3-2-15,2-15-4 16,17 2-14-16,-8-25-15 15,13-2-2-15,-3-17-3 16,7-5 3-16</inkml:trace>
  <inkml:trace contextRef="#ctx0" brushRef="#br4" timeOffset="209807.0003">18415 11799 96 0,'-16'-20'36'16,"16"20"2"-16,-11-8-10 15,11 8-61-15,4 16-3 16,11-7-2-16,13 4-1 15</inkml:trace>
  <inkml:trace contextRef="#ctx0" brushRef="#br4" timeOffset="210176.0213">18842 11954 82 0,'-55'13'40'0,"5"8"-2"16,-2-7 1-16,17 6-30 15,-2-3-3-15,17 0-2 16,12-4-1-16,16-3-1 16,13-4-1-16,12-1 0 15,9-3-1-15,4 1 1 16,-1 1-1-16,-4 2 1 15,-6 4-1-15,-12 7 1 16,-15 4-1-16,-13 6 0 16,-15 0 1-16,-8 2-1 15,-8 1 1-15,-3-3-1 16,-3-2-1-16,6-8-1 0,10-3-2 15,0-12-4-15,26-2-14 16,-15-3-12-16,27-5-6 16,-1-14-1-16,16 0 1 15</inkml:trace>
  <inkml:trace contextRef="#ctx0" brushRef="#br4" timeOffset="210711.052">19369 12034 81 0,'0'0'38'15,"-11"12"0"-15,-3-6 0 16,9 7-32-16,-13 6-2 16,4 9-1-16,-6 5-1 15,0 7 0-15,-2 3-1 16,7 0-1-16,6 0-4 15,3-8-2-15,17 2-21 16,-3-23-10-16,17-4 0 16,1-19-2-16</inkml:trace>
  <inkml:trace contextRef="#ctx0" brushRef="#br4" timeOffset="210904.063">19296 11677 79 0,'-23'-7'37'16,"4"1"-3"-16,19 6 0 16,-13 2-32-16,13-2-3 15,0 0-16-15,14 10-16 16,-4-8 0-16,-10-2-2 15,21-1 1-15</inkml:trace>
  <inkml:trace contextRef="#ctx0" brushRef="#br4" timeOffset="211612.1035">19172 12064 62 0,'0'0'35'16,"12"-11"-1"-16,-12 11 1 16,0 0-27-16,-20-8-2 15,8 16 0-15,-17-1 0 16,0 11 0-16,-14-1-1 15,3 9-1-15,-5 1-1 0,5 5 0 16,3-2-1-16,13 0 0 16,18-5-1-16,15-4-3 15,23 1-7-15,6-16-27 16,24 0-2-16,4-9-1 15,10-1-1-15</inkml:trace>
  <inkml:trace contextRef="#ctx0" brushRef="#br4" timeOffset="212581.1589">19603 11730 69 0,'-4'-14'35'15,"4"14"0"-15,-12-1 2 16,8 12-30-16,-9 4-1 15,5 15-1-15,-10 1 1 16,4 17-2-16,-4 2 1 16,2 10-3-16,-4 0 1 15,5 3-3-15,0-6 1 16,3-4 0-16,3-8 0 15,4-10 0-15,5-10-1 16,4-9 1-16,-4-16-1 16,23-1 0-16,-7-15 1 0,2-3-1 15,1-7 0-15,1-5 1 16,1 0-1-16,0 1 0 15,2 1 0-15,-2 7 0 16,0 6 0-16,-1 8-1 16,2 7 1-16,-2 8 1 15,-4 9-1-15,-4 6 0 16,-1 4 0-16,-6 4 1 15,-5 1-1-15,-6 2 1 16,-5-4-1-16,-7-2 1 16,-7-4-1-16,-4-5 0 15,-1-5-1-15,1-9-1 16,1-3-3-16,1-15-3 15,27 14-17-15,-20-31-13 0,28 6 0 16,1-11-2-16,16 1 2 16</inkml:trace>
  <inkml:trace contextRef="#ctx0" brushRef="#br4" timeOffset="212803.1717">20026 11819 95 0,'0'0'38'15,"0"0"0"-15,-25 24 0 16,10 7-32-16,-6 2-3 16,5 14-3-16,-6 6 2 15,1 4-2-15,1 5 1 16,0 2-1-16,8-1-4 0,-2-11-4 15,17 2-29-15,-5-16 0 16,13-4-3-16,0-21 0 16</inkml:trace>
  <inkml:trace contextRef="#ctx0" brushRef="#br4" timeOffset="213165.1924">20104 12212 89 0,'-7'24'38'16,"7"-24"-1"-16,22 17 1 16,-2-12-33-16,13-5-1 0,5-9-1 15,8 0-1-15,-4-8 0 16,0 1-1-16,-7-2 0 15,-8-1 0-15,-11-1 0 16,-12 0-1-16,-16 5 1 16,-12 3-1-16,-8 7 0 15,-7 2 1-15,-5 8 0 16,-3 9-1-16,4 7 1 15,5 6 0-15,13 6 0 16,7-2-1-16,18-1 1 16,14 0-2-16,20-7-2 15,12-14-6-15,21 6-20 16,-1-20-11-16,14 0 1 0,-3-16-2 15</inkml:trace>
  <inkml:trace contextRef="#ctx0" brushRef="#br4" timeOffset="214171.2499">21214 11749 93 0,'0'0'37'15,"1"12"0"-15,-12 5 1 16,2 12-33-16,-9 3 0 16,1 11-4-16,-4 7 3 15,2 5-4-15,-3 3 2 16,0 0-3-16,2-1 2 15,4-5 0-15,2-4 0 16,3-7-1-16,3-9 1 16,4-8-1-16,3-9 0 15,1-15 0-15,0 0 0 16,15-8 0-16,-1-9 0 15,2-6 0-15,6-6 0 16,4 0 0-16,6-2 0 0,2 3-1 16,4 5 1-16,-4 4 0 15,2 6 0-15,-6 9 0 16,-2 8 0-16,-5 7 0 15,-5 4 0-15,-7 8 0 16,-6 2 1-16,-5 2-1 16,-7 1 0-16,-8 0 1 15,-8-3-1-15,-7-3 0 16,-5-2 1-16,-3-7-1 15,-2-2-1-15,0-7-1 16,8 1-2-16,1-11-3 16,21 6-6-16,-3-18-15 15,26 10-10-15,3-12 0 16,19 7-1-16,2-7 2 0</inkml:trace>
  <inkml:trace contextRef="#ctx0" brushRef="#br4" timeOffset="214562.2723">21537 12226 85 0,'0'0'37'15,"0"0"0"-15,0 0 1 16,0 0-31-16,-16 5-2 16,7 13 0-16,-1 1-2 15,2 6 0-15,1 1-1 16,3 4 1-16,3 0-2 15,6-7 1-15,3-3-1 16,7-9 0-16,6-8-1 16,9-10 1-16,5-12-1 0,7-4-1 15,-3-7 2-15,4-3-2 16,-2-3 2-16,-3 4-1 15,-8 2 1-15,-5 8-1 16,-11 7 1-16,-14 15-1 16,0 0 1-16,-5 16-1 15,-8 8 1-15,-4 6-1 16,2 4 0-16,1 0 0 15,5 0 0-15,9-7-1 16,14-7-2-16,9-16-2 16,21-2-9-16,-1-30-11 15,27 4-10-15,-4-21-5 16,14 0 0-16,-9-15 2 15</inkml:trace>
  <inkml:trace contextRef="#ctx0" brushRef="#br4" timeOffset="214751.2831">22553 11757 106 0,'-32'20'38'15,"13"18"1"-15,-16 3-3 16,-1 17-33-16,5 8 0 16,3 4-5-16,4 2 1 15,3-6-5-15,9-3-1 16,-4-18-18-16,17 1-12 15,-3-23 0-15,12-7-2 16,-10-16 1-16</inkml:trace>
  <inkml:trace contextRef="#ctx0" brushRef="#br4" timeOffset="214900.2916">22277 12019 110 0,'-10'-26'40'0,"18"11"0"16,3-6 0-16,17 7-38 15,11 0-2-15,11-2-4 16,17 12-12-16,-10-18-17 15,14 14-8-15,-14-5 1 16,-1 8-3-16</inkml:trace>
  <inkml:trace contextRef="#ctx0" brushRef="#br4" timeOffset="216005.3546">4365 13415 65 0,'-14'0'37'16,"6"11"-2"-16,-4-1 2 15,5 10-32-15,-5 4-2 16,4 11 1-16,-1-1-2 0,2 10 1 16,0-1-1-16,5-2 0 15,-2 0-2-15,4-7 1 16,0-5 0-16,4-7-1 15,-2-8 1-15,-2-14-1 16,0 0 1-16,14-16-1 16,-7-8 1-16,0-9-1 15,2-4 1-15,-3-5 0 16,2 0 0-16,1 0 0 15,-1 5 0-15,-2 6-1 16,0 9 1-16,-1 4 0 16,-5 18 0-16,7-10 0 15,-7 10-1-15,0 0 1 16,16 16-1-16,-6-10 1 0,9-1-1 15,4-8 1-15,6-5-1 16,7-7 1-16,8-9 0 16,1-1 0-16,3-5 0 15,-1 2 0-15,-5 3-1 16,-7 7 1-16,-7 12 0 15,-9 13 0-15,-9 14 0 16,-6 7-1-16,-9 11 1 16,-1 8-1-16,-3 4 0 15,2 0-1-15,1-4-1 16,3-4 0-16,11-8-5 15,-3-24-12-15,24 4-14 16,-7-27-6-16,14-2-2 16,-4-19 1-16</inkml:trace>
  <inkml:trace contextRef="#ctx0" brushRef="#br4" timeOffset="216387.3767">5063 13457 74 0,'-13'18'39'0,"13"5"-1"15,0-23 1-15,19 20-33 16,5-21-1-16,13-6-1 16,14-5-1-16,7-5-1 15,0-3 0-15,2-3-1 16,-4 1 0-16,-7 1 0 15,-12 0 0-15,-10 6 0 0,-21 3 0 16,-6 12 0-16,-26-9-1 16,-5 14 1-16,-8 4-1 15,-7 5 1-15,-4 10-1 16,0 6 0-16,5 6 1 15,7 2-1-15,9 2 1 16,10-1 0-16,15-6-1 16,16-4 0-16,15-11 0 15,17-11-2-15,14-13-2 16,8-14-4-16,22-2-11 15,-12-26-12-15,16 7-9 16,-13-17-1-16,6 3 2 16</inkml:trace>
  <inkml:trace contextRef="#ctx0" brushRef="#br4" timeOffset="216597.3887">5968 12912 97 0,'-15'31'40'15,"-8"8"0"-15,9 28-7 16,-3-4-30-16,5 12 0 15,0 4-1-15,3 3 0 16,2-3-2-16,5-1-1 16,0-6-1-16,1-14-6 15,14 4-17-15,-15-25-16 16,11-5 2-16,-9-32-3 15,14 10 2-15</inkml:trace>
  <inkml:trace contextRef="#ctx0" brushRef="#br4" timeOffset="216785.3993">5774 13462 91 0,'-19'9'40'16,"19"-9"1"-16,0 0-2 15,24 0-38-15,7-15 0 16,7-10-4-16,13-4-2 15,3-17-7-15,16 3-25 16,-8-11-2-16,4 3 0 16,-11-9 0-16</inkml:trace>
  <inkml:trace contextRef="#ctx0" brushRef="#br4" timeOffset="217124.4188">6359 12923 87 0,'-30'23'38'0,"12"10"2"16,-10-1 0-16,0 20-36 15,3 4 1-15,5 9-2 16,-1 4 0-16,6 3 0 15,1-3 0-15,6-3-2 16,4-9 0-16,7-7 0 16,4-13-1-16,4-7 1 15,1-14-1-15,3-9 0 16,4-12 0-16,-2-9 0 15,0-6 0-15,1-5 0 16,-3-2 0-16,-1-1 0 16,-3 3 0-16,-3 4-1 0,-2 7 1 15,-6 14-1-15,0 0 0 16,0 0-1-16,13 20-1 15,-9-4-2-15,10 7-4 16,-14-23-10-16,39 33-8 16,-21-30-9-16,19 2-4 15,-4-15 0-15,7-2 1 16</inkml:trace>
  <inkml:trace contextRef="#ctx0" brushRef="#br4" timeOffset="217431.4364">6659 13269 74 0,'-19'21'41'15,"-15"1"0"1,10 14 0-16,-8-5-24 0,15 6-14 16,1-5 0-16,14-4-1 15,6-8-1-15,11-6 0 16,13-8 0-16,7-4-1 15,1-2 1-15,-2-2 0 16,-1 0 0-16,-6 4-1 16,-11 6 1-16,-8 6 0 15,-14 9 0-15,-6 0-1 16,-7 6 0-16,-6 0-1 15,5 1-2-15,-7-11-2 16,13 6-8-16,-7-28-10 16,21 3-9-16,0 0-10 0,1-15-1 15,3-14 1 1</inkml:trace>
  <inkml:trace contextRef="#ctx0" brushRef="#br4" timeOffset="218191.4798">7666 13644 58 0,'-19'-6'36'0,"-8"-8"-1"16,0-1 0-16,-14-10-31 16,4-5 0-16,-5-9-2 15,1-5 0-15,-9-10 0 16,2-4 0-16,0-9 1 15,5 2-1-15,4-2 0 16,5 3 0-16,6 2 0 16,15 4 0-16,8 8-1 15,13 5-1-15,8 8 1 16,10 7-1-16,4 7 1 15,2 11 0-15,-3 9 0 16,1 12 0-16,-8 14-1 16,-4 14 2-16,-13 14-2 15,-7 9 2-15,-13 12 0 0,-3 9-1 16,-8 3 0-16,-1 5 1 15,1-5-1-15,6-7 1 16,7-10-1-16,11-9-1 16,15-17 1-16,9-14-1 15,13-14-1-15,16-19-2 16,15-8-6-16,-6-22-18 15,22 3-12-15,-4-12 0 16,7 1-3-16,-7-9 3 16</inkml:trace>
  <inkml:trace contextRef="#ctx0" brushRef="#br4" timeOffset="218851.5176">8339 13208 75 0,'-13'-17'40'16,"13"17"-1"-16,-14-14 0 0,14 14-34 15,-17 10-1-15,8 11-1 16,-4 8 0-16,-2 9-1 16,0 5 0-16,0 5-1 15,1-1 1-15,8 2-2 16,2-10 1-16,10-9-2 15,8-12 2-15,10-11-1 16,7-15 0-16,8-10 0 16,3-9 0-16,1-7 1 15,1-3-1-15,-3-3 0 16,-8 4 0-16,-5 6 2 15,-9 4-2-15,-5 13 1 16,-14 13-1-16,0 0 0 16,6 12 0-16,-11 10 1 0,0 8-2 15,0 5 1-15,4 4-1 16,2 2 1-16,4-5 0 15,4-4 0-15,6-6 1 16,8-10-1-16,1-14 1 16,5-10-1-16,3-13 1 15,-2-8-1-15,0-7 1 16,-3-8-1-16,-3-2-1 15,-7-3 0-15,0 9-1 16,-9 1-1-16,0 11-4 16,-7-3-4-16,13 24-14 15,-15-11-10-15,13 19-4 16,-12-1-2-16,28 7 3 0</inkml:trace>
  <inkml:trace contextRef="#ctx0" brushRef="#br4" timeOffset="219264.5412">9283 13255 62 0,'-30'4'40'0,"-1"7"0"15,-11-4 1-15,10 12-31 16,-14-7-1-16,13 10-2 15,-4 0-2-15,10 3-2 16,9 0-1-16,8 0 0 16,10-2-2-16,7-4 1 15,11-7-1-15,6-5 1 0,10-9-1 16,-1-4 0-16,4-5 0 15,-2-7 1-15,-4-1-1 16,-2-2 0-16,-7-1 0 16,-6 3 0-16,-4 1 0 15,-6 4 0-15,-3 4 0 16,-3 10 0-16,0 0 0 15,0 0 0-15,-8 27-1 16,6-2 1-16,1 7-1 16,1 1-1-16,4 1-1 15,4-6-2-15,12-3-5 16,-8-27-11-16,25 2-11 15,-8-24-7-15,14-9-2 16,-4-21 1-16</inkml:trace>
  <inkml:trace contextRef="#ctx0" brushRef="#br4" timeOffset="219459.5524">9848 12643 65 0,'0'0'38'16,"-19"42"0"-16,0 16 1 15,-11 9-26-15,5 24-7 16,-4 3-2-16,4 10-1 15,3-8-2-15,7-7-2 16,15-9-4-16,-1-24-5 16,21-6-22-16,-6-29-6 15,9-13-2-15,-5-21 1 16</inkml:trace>
  <inkml:trace contextRef="#ctx0" brushRef="#br4" timeOffset="219640.5627">9687 13082 94 0,'-11'-9'41'0,"-2"-3"0"15,13 12-1-15,13-3-36 16,7 0-2-16,12-1-1 16,7-1-3-16,12 3-3 15,3-10-7-15,16 16-20 16,-12-11-9-16,5 11 1 15,-12-5-1-15</inkml:trace>
  <inkml:trace contextRef="#ctx0" brushRef="#br4" timeOffset="220264.5984">10057 13277 92 0,'-12'35'40'15,"5"-13"0"-15,14 1-1 16,8-18-37-16,13-7 1 15,6-11-1-15,8-5 0 16,0-6-1-16,1-6 1 16,-5-2-2-16,-7-2 1 15,-11 1-1-15,-9 3 1 16,-11 5-1-16,-11 4 0 0,-8 8-1 15,-8 8 1-15,-6 9-1 16,-3 11 1-16,-5 8 0 16,5 10 0-16,5 5 1 15,8 3-2-15,10-4 2 16,11 0-1-16,13-10 0 15,14-8 0-15,12-10 1 16,9-11-2-16,6-11 2 16,4-7 0-16,3-3-1 15,-4-4 2-15,-6 1-2 16,-5 3 2-16,-12 4-2 15,-5 8 1-15,-12 10-1 16,-10 11 1-16,-9 12-1 16,-5 11-1-16,-6 6 1 15,-4 8-1-15,4 3 1 0,2 0-1 16,0-6 1-16,7-5-1 15,5-14 1-15,4-14 1 16,-3-11-1-16,19-18 1 16,-8-8-1-16,0-10 1 15,2-9 0-15,-5-7 0 16,1-1-1-16,-2 1 1 15,2 0 0-15,3 7-1 16,-1 4 0-16,3 6-2 16,5 13-6-16,-4-7-6 15,18 24-9-15,-14-11-11 16,22 15-8-16,0-7-1 15,17 5 1-15</inkml:trace>
  <inkml:trace contextRef="#ctx0" brushRef="#br4" timeOffset="221390.6628">12118 13133 75 0,'-35'-1'39'0,"1"11"0"16,-8 0 0-16,-1 14-31 15,-1 1-1-15,2 12-2 0,-1-1 1 16,10 7-3-16,1-4-1 15,15-1-1-15,6-8 1 16,11-6-2-16,11-11 0 16,11-10 0-16,8-9 0 15,11-10 0-15,3-9 0 16,2-5 1-16,-3-5-1 15,1 1 1-15,-9-1-1 16,-3 7 1-16,-10 4-1 16,-8 8 1-16,-14 16-1 15,0 0 1-15,0 0-1 16,-12 31 0-16,2-4 0 0,-1 0-1 15,4 5 0-15,9-4 0 16,9-2 1-16,9-8-1 16,9-6 0-16,8-12-1 15,10-7 1-15,1-8-1 16,4-5 1-16,-6-4 1 15,-3 2-1-15,-8 0 0 16,-7 3 1-16,-8 4 1 16,-9 7-1-16,-11 8 1 15,0 0-1-15,-6 24 0 16,-5-2 0-16,-3 5 0 15,-1 7 0-15,0 0 0 16,2 3 0-16,3-2 1 16,3-7-1-16,5-8 1 15,5-8 0-15,-3-12 0 0,21-9 0 16,-6-11 0-16,2-11 0 15,3-5 0-15,-2-4 0 16,1-2 0-16,-3 0 0 16,-3 3 0-16,-2 7 0 15,-4 8 0-15,0 7 0 16,-7 17-1-16,11-12 1 15,-1 17-1-15,3 3 0 16,5 5 0-16,8-1 0 16,7 2 0-16,9-2 0 15,7-2 0-15,4-2-1 16,3-3 0-16,4-3 0 15,-3-2-1-15,-5-1 1 16,0-5-1-16,-8 1 1 0,-8-1 0 16,-8-3 0-16,-9-1-1 15,-2 0 0-15,-12-5-2 16,-5 15-6-16,-5-34-9 15,5 34-5-15,-12-27-7 16,12 16-8-16,-9-5-1 16,9 16 2-16</inkml:trace>
  <inkml:trace contextRef="#ctx0" brushRef="#br4" timeOffset="221786.6855">13143 13270 67 0,'0'0'41'15,"-6"13"-2"-15,6-13 3 16,0 0-19-16,20 1-18 16,2-3-1-16,2-6-1 15,6-2 0-15,3-4-2 16,0-5 0-16,0-2 0 15,-4 0 0-15,-5-4-1 16,-10 2 0-16,-8 0 1 16,-10 2-1-16,-7 2 0 15,-8 6 0-15,-10 7 1 16,-8 9-1-16,-2 11 1 15,-3 9 1-15,0 11-1 16,3 13 0-16,7 7 1 16,6 2-2-16,16-3 1 0,13-4-1 15,19-10-1-15,15-14-2 16,22-9-4-16,19-27-6 15,32-1-6-15,-2-36-6 16,45 3-11-16,3-24-6 16,27-12-2-16,9-14 2 15</inkml:trace>
  <inkml:trace contextRef="#ctx0" brushRef="#br4" timeOffset="223750.7978">14736 13067 36 0,'2'-12'32'16,"-2"12"1"-16,0 0 0 15,0 0-20-15,0-12-2 16,0 12-1-16,-6 9-2 15,5 11-2-15,-9 0-1 16,0 10 0-16,-5 4-2 16,-1 9 0-16,-1 2-1 15,-1 1-1-15,2-6 1 0,2-3-2 16,3-10 1-16,5-8-1 15,5-7 0-15,1-12 0 16,12-13 0-16,4-5 0 16,1-9 1-16,5-5-1 15,1-4 0-15,-3-3 0 16,1 0 0-16,-3 0 0 15,0 5 0-15,-7 5-1 16,-2 7 1-16,-4 7 0 16,-5 15 0-16,0 0 0 15,0 0 1-15,0 0-1 16,8 14 0-16,-3-2 1 15,2-1-1-15,4-1 1 16,4-5 0-16,4-1 0 0,3-6-1 16,5-4 1-16,0-5 0 15,3-2 0-15,1-5 0 16,-2 2 0-16,-3-1 0 15,-4 3 0-15,-7 5 0 16,-4 9 0-16,-11 0-1 16,2 27 1-16,-10 1-1 15,-4 4 1-15,1 8-1 16,-1 0 0-16,4 1-2 15,1-7-2-15,13-3-2 16,7-19-4-16,19 4-15 16,-8-23-14-16,18 0 2 15,-4-16-2-15,10 1 3 0</inkml:trace>
  <inkml:trace contextRef="#ctx0" brushRef="#br4" timeOffset="223945.809">15420 13042 77 0,'0'0'37'15,"-8"-18"-2"-15,8 18 1 16,-18 15-30-16,11 7-1 15,-6 4-1-15,4 9-1 16,-3 4-1-16,3 5-1 16,2 0-1-16,1-6-2 15,8-2-2-15,1-16-4 16,14 2-17-16,-5-24-12 15,13-4 0-15,-4-21-2 16,7-3 2-16</inkml:trace>
  <inkml:trace contextRef="#ctx0" brushRef="#br4" timeOffset="224080.8167">15448 12771 66 0,'-10'0'31'0,"6"13"-15"15,8-1-16-15,6 5-31 16,10-5-2-16,9 2 1 15</inkml:trace>
  <inkml:trace contextRef="#ctx0" brushRef="#br4" timeOffset="224448.8377">15985 12938 70 0,'-25'0'37'0,"0"10"0"16,-14-8 1-16,2 8-31 15,-4-4-1-15,5 7-1 16,0-1 0-16,8 7-1 15,6-1-2-15,9 3 0 16,10 0-1-16,9 0 0 16,9-4 0-16,7-1-1 15,7-1 0-15,3-1 1 16,1-2-1-16,-1 1 0 15,-5-1 1-15,-7 4 0 16,-7 0-1-16,-12 5 1 16,-9 2-1-16,-8 2 0 15,-7-1 0-15,-6-1 0 0,-1-1 0 16,0-4-2-16,7-3 0 15,4-13-4-15,19-2-6 16,0 0-16-16,15-16-11 16,7-5 2-16,14 3-4 15,0-8 3-15</inkml:trace>
  <inkml:trace contextRef="#ctx0" brushRef="#br4" timeOffset="224824.8593">16301 13040 61 0,'0'0'39'16,"-11"-16"-2"-16,11 16 3 16,-11-13-20-16,11 13-15 15,-19 2 1-15,9 9-2 16,-8 4-1-16,1 5 0 15,-3 7-1-15,0 4 1 16,-1 0-2-16,4 0 1 16,8-2-2-16,5-2 1 15,7-9-2-15,11-3 0 16,10-3-4-16,5-11-1 15,14 2-4-15,-5-21-12 0,19 12-12 16,-9-16-5-16,8 5-1 16,-11-13 2-16</inkml:trace>
  <inkml:trace contextRef="#ctx0" brushRef="#br4" timeOffset="225042.8717">16592 12959 85 0,'-10'25'38'0,"-1"-1"0"15,3 17-2-15,-6-4-30 16,8 6-1-16,-5-1-2 16,3 1 0-16,1-3-2 15,2-3-3-15,3-7 0 0,2-14-6 16,18 2-15-16,-18-18-16 15,32-20 2-15,-10-9-3 16,10-3 2-16</inkml:trace>
  <inkml:trace contextRef="#ctx0" brushRef="#br4" timeOffset="225177.8794">16649 12683 75 0,'-17'-11'32'0,"-3"-1"-30"16,16 0-2-16,10-6-35 15,7 5-1-15</inkml:trace>
  <inkml:trace contextRef="#ctx0" brushRef="#br4" timeOffset="225665.9074">16856 12531 86 0,'-8'28'36'0,"-5"-2"4"15,6 15-2-15,-4 0-32 16,2 14-2-16,-1 4 0 15,3 8-1-15,-5 3 0 16,5 2 0-16,-3-4-2 16,4-1 1-16,-3-9-1 15,4-9 0-15,0-13-1 0,4-8 1 16,2-16-1-16,-1-12 0 15,19-8 0-15,-3-11 0 16,3-8-1-16,3-5 1 16,1-5 0-16,1-2-1 15,-1 2 1-15,2 5 0 16,-4 5-1-16,-2 9 1 15,-1 6 0-15,-3 8-1 16,-1 7 1-16,-3 6 0 16,1 6 0-16,-4 3 0 15,1 3 0-15,-4 3 0 16,-4 1 0-16,-3 1 1 15,-9 2-1-15,-6 3 1 16,-6-3-1-16,-5 0-1 16,-1-4 1-16,-5-5-2 0,3-7-1 15,4-11-1-15,15-1-8 16,-6-25-8-16,31 5-9 15,-8-23-9-15,26-6-2 16,3-19 0-16</inkml:trace>
  <inkml:trace contextRef="#ctx0" brushRef="#br4" timeOffset="225883.9198">17427 12613 76 0,'-23'31'42'15,"-3"19"-2"-15,-12-2 1 16,3 9-25-16,-3 6-13 15,4 6 0-15,4-1-1 0,5-2 0 16,10-6-2-16,8-3-1 16,9-8-2-16,6-16-4 15,21 2-13-15,-13-28-14 16,19 0-6-16,-6-16 0 15,12-3 1-15</inkml:trace>
  <inkml:trace contextRef="#ctx0" brushRef="#br4" timeOffset="226259.9413">17411 13130 87 0,'0'0'38'0,"-7"19"2"16,7-19 0-16,18 10-35 0,-2-8-1 15,9 0-1-15,2-5 0 16,9-3 0-16,1-3-2 15,2-6 0-15,0-3 0 16,-4-2 0-16,-3-7-1 16,-6-1 0-16,-5-1-1 15,-13-1 1-15,-8 3-1 16,-11 6 1-16,-12 6 0 15,-7 12 0-15,-11 13-1 16,-6 10 2-16,-8 11 0 16,2 10 0-16,2 2 0 15,12 4 0-15,5-1-1 16,19-9 1-16,16-4 0 15,17-11-2-15,20-12-1 0,9-9-2 16,16-1-7 0,-4-19-9-16,23 12-10 0,-14-16-10 15,9 6 0-15,-12-5-1 16,3 10 3-16</inkml:trace>
  <inkml:trace contextRef="#ctx0" brushRef="#br4" timeOffset="226394.9491">18084 13192 106 0,'-20'21'42'16,"-3"-14"-2"-16,9 2-1 15,-7-2-40-15,8-20-7 16,13 13-13-16,-13-26-13 16,11 13-6-16,-9-8-4 15,5 4 3-15</inkml:trace>
  <inkml:trace contextRef="#ctx0" brushRef="#br2" timeOffset="231033.2143">785 14306 13 0,'0'0'28'16,"5"-10"2"-16,-5 10-7 15,0 0-6-15,0 0-4 16,0 0-2-16,0 0-2 16,0 0-1-16,0 0-1 15,0 0 0-15,1 24 0 16,-1 0-2-16,3 14 0 15,-6 7-2-15,1 13 0 16,-4 5-2-16,-5 5 0 16,-3-2-2-16,2-6-2 0,1-9-2 15,2-25-16-15,12-9-16 16,0-27 0-16,12-13 0 15,2-25-1-15</inkml:trace>
  <inkml:trace contextRef="#ctx0" brushRef="#br2" timeOffset="231236.226">739 13987 81 0,'-14'13'41'0,"-5"-9"-3"15,10 6 1-15,-7-10-36 0,16 0-4 16,0 0-6-16,-11-4-28 16,25 4-2-16,-14 0-2 15,30-7 1-15</inkml:trace>
  <inkml:trace contextRef="#ctx0" brushRef="#br2" timeOffset="231889.2633">1145 14351 71 0,'0'0'37'0,"-14"7"-1"16,11 4 1-16,-7 0-32 16,3 10-2-16,-5 3 0 15,3 8-1-15,-5 4-1 16,3 5 0-16,-1-2 0 15,4 1-1-15,1-8 1 16,3-4-1-16,3-10 0 16,4-8 1-16,-3-10-1 15,14-5 0-15,-2-13 0 16,1-6 0-16,-1-7 1 15,2-6-1-15,-1-1 1 0,0-2-1 16,-4 2 1-16,1 3-1 16,-4 10 1-16,0 3 0 15,-4 8 0-15,-2 14-1 16,0 0 1-16,0 0 0 15,12 3-1-15,-12-3 0 16,19 18 0-16,-7-9 0 16,6-1 0-16,1-1 1 15,4-6-1-15,5-1 0 16,0-7 0-16,1-1 1 15,0-5-1-15,-1-2 0 16,-5-1 1-16,0 1-1 16,-5 0 0-16,-6 0 1 15,-12 15-1-15,15-15 0 16,-15 15 0-16,0 0 0 0,-2 28 0 15,-3-3 0-15,-3 9-1 16,1 3 0-16,0 5-2 16,4-2-1-16,5 1-4 15,-2-22-11-15,21 4-18 16,-7-25-1-16,17-1-2 15,-4-19 2-15</inkml:trace>
  <inkml:trace contextRef="#ctx0" brushRef="#br2" timeOffset="232460.296">1867 14283 70 0,'0'0'38'0,"0"0"-2"16,0 0 1-16,0 0-32 15,-16 24-1-15,11 0-1 16,-3 4-1-16,2 10 1 15,-2 2-2-15,0 5 1 16,0-3-1-16,1-4 1 16,0-7-1-16,5-9-1 15,2-22 1-15,0 0-1 16,23-20 0-16,-8-13 1 15,6-7-1-15,0-8 0 16,-2-4 1-16,2 1-1 16,-6 6 1-16,-3 5-1 15,-6 12 0-15,-3 6 1 16,-3 11-1-16,0 11 0 0,0 0 0 15,-14 24 0-15,12-3 0 16,-2 3 0-16,4 3 0 16,3-1 0-16,6-2 0 15,3-8 0-15,3-7 1 16,9-7-1-16,1-9 0 15,6-4 0-15,-2-7 1 16,-1-1-1-16,0-4 0 16,-2 3 0-16,-4 2 1 15,-7 4-1-15,-5 4 1 16,-10 10-1-16,11 0 0 15,-11 15 0-15,-3 4 1 16,-1 11-1-16,-1 5-1 16,0 5 0-16,4 3-1 0,-1-3-1 15,7 0-1 1,-1-11-3-16,14-2-4 0,-6-26-10 15,21 5-16-15,-9-21-1 16,14 0 0-16,-4-16 2 16</inkml:trace>
  <inkml:trace contextRef="#ctx0" brushRef="#br2" timeOffset="232647.3067">2526 14308 63 0,'0'0'36'16,"0"0"-1"-16,-13 26-1 16,-2-2-26-16,5 19-1 15,-4 1-3-15,4 11 0 16,-1-3-2-16,7-2 1 15,2-5-2-15,5-8-1 0,6-11-2 16,4-21-4-16,12-2-16 16,-4-26-15-16,9-5-1 15,-7-18-1-15,9-4 1 16</inkml:trace>
  <inkml:trace contextRef="#ctx0" brushRef="#br2" timeOffset="232775.314">2569 14040 72 0,'-20'2'35'15,"5"11"-5"-15,11 2-30 16,0 3-34-16,12-1-3 16,6-6 0-16</inkml:trace>
  <inkml:trace contextRef="#ctx0" brushRef="#br2" timeOffset="233122.3338">2935 14297 59 0,'-16'4'38'0,"1"10"-1"15,-11-9 1-15,7 11-29 16,-9-7-1-16,9 4-2 16,0-4-3-16,5 3 1 15,14-12-2-15,-11 18-1 16,11-18 0-16,20 12 0 15,-3-8-1-15,4 5 0 16,4 3 1-16,1 6 0 16,-6 1-1-16,0 4 1 0,-7 2 0 15,-6 5-1-15,-4 1 1 16,-8 1-1-16,-4-4 1 15,-4-2-2-15,-1-3 0 16,-1-9-3-16,5-2-3 16,-7-16-8-16,17 4-22 15,-3-13-3-15,9 0-1 16,-6-14 0-16</inkml:trace>
  <inkml:trace contextRef="#ctx0" brushRef="#br2" timeOffset="233660.3644">3452 14311 50 0,'-8'-18'38'16,"8"18"-1"-16,-21-22 1 15,10 20-19-15,-15 1-13 16,4 9-1-16,-10 5-2 15,0 7 0-15,-7 10-1 16,0 7 0-16,1 6 0 16,3 3 0-16,10-2-1 15,5 1 0-15,11-7-1 16,19-5 0-16,14-10-1 15,14-11-2-15,16-10 0 16,4-11-3-16,19-5-2 0,-9-19-8 16,19 2-23-16,-20-10 1 15,5 6 0-15,-17-9 1 16</inkml:trace>
  <inkml:trace contextRef="#ctx0" brushRef="#br2" timeOffset="233841.375">3813 14312 56 0,'-14'14'36'15,"-7"-3"0"-15,7 16 1 16,-11 0-29-16,15 14-1 15,-2 0-2-15,6 4-2 16,2-1-1-16,6-1 0 16,3-6-2-16,3-11-1 15,7-6-4-15,-1-24-6 16,13-5-26-16,-6-23-1 0,12-5 0 15,-9-19 1-15</inkml:trace>
  <inkml:trace contextRef="#ctx0" brushRef="#br2" timeOffset="233985.3832">3748 14019 71 0,'-36'1'37'0,"5"0"-2"16,10 5-1-16,10-4-41 15,11-2-28-15,19-23 0 16,7-3-2-16,14 0 2 15</inkml:trace>
  <inkml:trace contextRef="#ctx0" brushRef="#br2" timeOffset="234474.4112">4122 13799 74 0,'-7'31'39'0,"7"14"-1"16,-9-5 1-16,13 11-35 16,-9-2 1-16,4 11-2 15,-1 0 0-15,0 7-1 16,0 2 0-16,1 3-1 15,-4-3 0-15,1 3 0 16,-2-8 0-16,1-5 0 16,-1-8 0-16,4-10-1 15,1-11 0-15,3-15 0 16,-2-15 0-16,19-11-1 15,-4-14 1-15,0-6 0 16,3-9 0-16,0-6-1 0,-1-2 1 16,2 2 0-16,-4 6 0 15,-1 8 0-15,-3 11 0 16,4 5 0-16,-1 14 0 15,0 8 1-15,2 12-2 16,1 4 2-16,1 5-1 16,0 3 0-16,-1 1 0 15,-7 2 0-15,-2-1 1 16,-8-1-1-16,-8-2 0 15,-8-3 1-15,-11 0-2 16,-6-4 1-16,-7-3-2 16,-5-6 1-16,1-7-1 0,1-10-2 15,13-1-5 1,1-21-6-16,28 9-12 0,-5-19-12 15,25 2-1-15,-1-15-1 16</inkml:trace>
  <inkml:trace contextRef="#ctx0" brushRef="#br2" timeOffset="234772.4282">4666 14010 86 0,'-14'0'42'16,"-8"-5"0"-16,13 17-2 0,-5 2-36 16,4 14-2-16,0 7-1 15,0 12-1-15,-3 12 0 16,4 12 0-16,-5 7-1 15,2-1 0-15,3-2-1 16,1-6 0-16,8-7-4 16,2-18-2-16,18-4-15 15,-11-28-16-15,18-10-1 16,-2-18-2-16,10-6 3 15</inkml:trace>
  <inkml:trace contextRef="#ctx0" brushRef="#br2" timeOffset="235142.4494">4799 14439 77 0,'-2'13'41'0,"13"9"-1"16,-11-22-1-16,25 13-34 15,-5-12 0-15,7-3-2 16,-3-4-1-16,4-9 0 15,-4-3-1-15,-3-2 0 16,-8-3-1-16,-5-2 0 16,-8 0 0-16,-4 3 0 15,-8 2 0-15,-9 7 0 16,-4 11 0-16,-8 9 0 15,-5 13 1-15,-1 13-1 16,-5 12 1-16,5 5 0 16,1 7 0-16,13 1 0 0,7-3-2 15,16-6 2-15,15-8-3 16,14-12 2-16,20-12-2 15,11-12 0-15,17-8-5 16,3-21-4-16,24 6-8 16,-17-30-14-16,14 9-6 15,-16-10-4-15,-3 6 2 16</inkml:trace>
  <inkml:trace contextRef="#ctx0" brushRef="#br2" timeOffset="235322.4597">5434 14713 94 0,'-28'18'42'16,"13"0"1"-16,-7-22-3 0,6 0-40 16,16 4-3-16,-7-29-8 15,19 21-9-15,-16-12-22 16,12 5 0-16,-7-6-2 15,7 6 2-15</inkml:trace>
  <inkml:trace contextRef="#ctx0" brushRef="#br3" timeOffset="239481.6976">780 15097 30 0,'0'0'31'0,"0"0"2"0,0 0-1 16,-10 2-25-16,10-2-1 15,0 0-1-15,0 0 0 16,10-7-1-16,3 4-1 15,3-6 0-15,8 2-1 16,5-5 0-16,4 5 0 16,4-4-1-16,7 4 0 15,0 1-1-15,1 3 0 16,3 3 1-16,-1 1-1 15,2 0-1-15,1 0 1 16,2-1-1-16,5-1 1 16,3-2-1-16,6 0 1 15,2 1-1-15,3 0 1 16,3 0 0-16,-2 5 0 0,2 3 0 15,-3-1 0-15,-2 3 0 16,-2-1 0-16,0-1-1 16,4-4 1-16,2-2 0 15,5-3 1-15,1-5-1 16,3-3 1-16,1-1-1 15,0-3 1-15,0 0-1 16,-3 3 1-16,1 1-1 16,-3 1 0-16,0 4 0 15,-2 0 0-15,-3 2 1 16,-3 3-1-16,0 0 0 15,-5 0 0-15,-4 1-1 16,-3-1 2-16,-1-2-1 16,0 0 0-16,4-1 0 0,0-1 0 15,1 0 2-15,0 1-2 16,2-1 1-16,-3 1-1 15,0 3 0-15,-5 0 0 16,-2 0 1-16,-6 1-1 16,-1 0 0-16,-2 1 0 15,-5 0 0-15,0 0 0 16,-2 1 0-16,-3 0 1 15,0-1-1-15,0-1 0 16,0 2 0-16,-1-2 0 16,1 2 1-16,-3-1-1 15,0-1 0-15,-1 0 0 16,2-1 0-16,-5-1 1 15,-1 1-1-15,-5 0 0 0,1 0 0 16,-5 0 0-16,-4 0 0 16,0 1 1-16,-14 0-1 15,16-3 0-15,-16 3 0 16,0 0-1-16,10 4-6 15,-10-4-17-15,0 0-12 16,-4-13-2-16,4 13-1 16</inkml:trace>
  <inkml:trace contextRef="#ctx0" brushRef="#br4" timeOffset="243335.918">6427 14457 60 0,'1'-15'38'0,"-1"15"0"16,1-16 0-16,-1 16-33 16,0 0-2-16,-11 13 1 15,4 2-2-15,2 10 0 16,-5 3-1-16,1 7 1 15,-2 5-1-15,1 2 0 16,2-1-1-16,4-6 1 16,-1-5-2-16,7-8 2 15,4-11-1-15,-6-11 1 0,23-14-1 16,-4-9 1-16,2-13 1 15,3-4-1-15,1-5 1 16,0 0-1-16,-6 3 0 16,1 5 0-16,-6 10 0 15,-2 5 0-15,-3 9 0 16,-9 13-1-16,0 0 0 15,13 13 1-15,-9 3-1 16,3 6 0-16,0 2 0 16,5 4 0-16,0 3-2 15,3-4-1-15,8 3-4 16,-5-18-10-16,16 10-21 15,-7-16-2-15,16 1 0 16,-4-17 1-16</inkml:trace>
  <inkml:trace contextRef="#ctx0" brushRef="#br4" timeOffset="243666.937">7118 14386 53 0,'-8'-19'37'0,"8"19"0"16,-28-8 0-16,13 14-22 15,-9 9-10-15,4 14 0 16,-2 5-1-16,4 10 0 15,1 3-1-15,7 3 0 16,5-3-1-16,8 0 0 16,6-12-2-16,9-7 1 15,7-14 0-15,3-12-1 16,2-10 0-16,1-12 1 15,-2-6-1-15,-4-10 1 0,-5-3 0 16,-10-2-1-16,-6 2 0 16,-12 3 0-16,-6 8-1 15,-7 7 0-15,-6 6-1 16,0 6-1-16,3 10-2 15,4-6-6-15,20 5-27 16,0 0 0-16,11 2-2 16,10-17 1-16</inkml:trace>
  <inkml:trace contextRef="#ctx0" brushRef="#br4" timeOffset="243876.949">7667 14008 55 0,'-11'18'38'16,"-7"8"-1"-16,1 23 0 15,-9-2-29-15,4 24-2 16,1 7-2-16,6 8 0 16,4-3-2-16,2-1-2 15,6-5-3-15,0-18-6 16,17-6-30-16,-10-24 1 15,6-9-2-15,-10-20 2 16</inkml:trace>
  <inkml:trace contextRef="#ctx0" brushRef="#br4" timeOffset="244043.9585">7437 14490 80 0,'-21'-23'41'16,"12"11"-1"-16,-1-4 1 16,22 14-35-16,3-11-3 15,12-2-2-15,13 1-5 16,5-15-13-16,18 15-23 15,-5-7 0-15,12 9-2 16,-2-2 1-16</inkml:trace>
  <inkml:trace contextRef="#ctx0" brushRef="#br4" timeOffset="244842.0042">8903 14413 62 0,'0'0'39'0,"0"0"-2"15,7 12 2-15,-15 11-29 16,3 3-7-16,-4 7 0 15,0 8 0-15,-4 2-1 16,-2 3 0-16,5-5-1 16,0-5 0-16,2-12-1 15,4-4 1-15,4-20-1 16,0 0 0-16,10-6 0 15,3-16 1-15,2-10-1 16,3-4 2-16,-1-4-2 16,2-6 1-16,-1 4 0 15,-1 2-1-15,-3 9 1 16,-2 3-1-16,-4 10 1 15,-4 7-1-15,-4 11 1 0,0 0 0 16,13 16-1-16,-11 2 1 16,4 0-1-16,3 2 1 15,3-4-1-15,8-2 1 16,6-8-1-16,7-9 1 15,6-7-1-15,4-11 1 16,4-3 0-16,-1-6-1 16,0-4 1-16,-3 2-1 15,-8 2 1-15,-6 5 0 16,-10 6-1-16,-3 8 1 15,-16 11-1-15,12 8 1 16,-13 10-1-16,-5 10 0 16,0 10-1-16,-3 7 1 15,3 6-2-15,-2-3 0 0,9 4-3 16,0-15-2-16,13 6-7 15,-7-28-21-15,20-2-4 16,-4-17-2-16,12-6 2 16</inkml:trace>
  <inkml:trace contextRef="#ctx0" brushRef="#br4" timeOffset="245028.0148">9785 14291 83 0,'-6'25'41'0,"-8"6"-1"16,7 19 0-16,-6-4-38 15,8 5 0-15,0-2-1 16,8-5 0-16,3-3-2 16,3-15-1-16,12-4-8 0,-7-24-30 15,14-6 1-15,-4-20-2 16,6-3 2-16</inkml:trace>
  <inkml:trace contextRef="#ctx0" brushRef="#br4" timeOffset="245162.0225">9716 13992 86 0,'-22'6'37'16,"6"9"-6"-16,7 1-30 16,12 0-39-16,17-6-2 15,18 3 1-15</inkml:trace>
  <inkml:trace contextRef="#ctx0" brushRef="#br4" timeOffset="245537.0439">10363 14246 73 0,'-40'22'41'16,"4"4"-1"-16,-11-6 2 15,17 3-35-15,-6-3-3 16,12-2 0-16,4-4-2 15,12-2 0-15,8-12-1 16,17 13 0-16,6-13 0 16,7 1-1-16,4 1 1 0,0 2-1 15,-1 2 1-15,-1 6 0 16,-5 6 0-16,-10 2 0 15,-6 7-1-15,-6 3 1 16,-9 0 0-16,-5 1 0 16,-5-1-1-16,-3-2 0 15,-2-5 0-15,0-4 0 16,0-7-2-16,2-6-2 15,6 1-7-15,-10-21-18 16,21 14-12-16,-5-28-1 16,9 7-1-16</inkml:trace>
  <inkml:trace contextRef="#ctx0" brushRef="#br4" timeOffset="245958.068">10881 14451 53 0,'9'-16'36'0,"-7"-5"1"15,5 5 0-15,-14-5-27 16,7 21-4-16,-15-18 2 0,1 20-2 15,-11 2 0-15,-2 11 0 16,-5 4-2-16,-2 9 0 16,0 5-2-16,5 2 1 15,5 2-2-15,8 0 0 16,10-3-1-16,11-6 0 15,10-6-1-15,10-9-1 16,12-5-2-16,4-12-2 16,16 1-6-16,-11-24-24 15,19 5-4-15,-7-19 0 16,8 5 0-16</inkml:trace>
  <inkml:trace contextRef="#ctx0" brushRef="#br4" timeOffset="246147.0788">11251 14379 83 0,'-14'45'42'0,"-8"-4"-2"15,11 13 1-15,-3-8-37 16,6-1-1-16,4-5-1 16,5-9-2-16,6-11 0 15,5-10-2-15,10-8-4 16,-6-25-16-16,19 3-18 15,-7-20 0-15,9 0-1 16,-7-20 1-16</inkml:trace>
  <inkml:trace contextRef="#ctx0" brushRef="#br4" timeOffset="246273.086">11259 13882 86 0,'-23'5'31'0,"0"3"-29"15,10 3-2-15,-3-7-40 16,16-4 2-16</inkml:trace>
  <inkml:trace contextRef="#ctx0" brushRef="#br4" timeOffset="246739.1127">11498 13942 80 0,'-7'48'40'0,"7"15"0"0,-8 0 1 15,16 9-35-15,-10-1-2 16,5 4 0-16,1-3-2 15,1-3 0-15,2-5-1 16,2-6 0-16,-1-11-1 16,0-10 0-16,-4-13 0 15,3-9 0-15,-7-15 1 16,13-6-1-16,-6-11 0 15,2-7 1-15,-1-9-1 16,4-4 1-16,3-4-1 16,0 1-1-16,1 4 1 15,6 2 0-15,0 8 0 16,2 5 0-16,-1 10 0 15,1 7 0-15,-1 9-1 0,2 6 2 16,-6 8-1-16,-4 4 0 16,-5 3 0-16,-5 7 1 15,-7 0-1-15,-7 2 1 16,-12 0-1-16,-6-1 0 15,-6-5-1-15,-7-4-1 16,-1-3-2-16,-1-15-3 16,13 6-16-16,-13-28-12 15,24 2-6-15,0-21-2 16,15-1 2-16</inkml:trace>
  <inkml:trace contextRef="#ctx0" brushRef="#br4" timeOffset="247129.135">12098 14021 50 0,'-1'-34'41'16,"3"14"-1"-16,-10 6 0 16,7 27-15-16,-15 9-19 0,6 24-1 15,-6 9-2-15,0 17-1 16,0 8-1-16,1 7-1 15,3 0 1-15,3-3-3 16,7-7-2-16,3-18-6 16,24-3-29-16,-9-24-1 15,17-6-1-15,-3-24 0 16</inkml:trace>
  <inkml:trace contextRef="#ctx0" brushRef="#br4" timeOffset="247505.1565">12199 14473 82 0,'-11'16'41'0,"0"-5"-1"16,15 5 1-16,1 1-36 16,18-13-2-16,6-8-1 15,11 0 1-15,5-10-1 16,5-5 0-16,-1-3-1 15,-2-2 0-15,-6-5 0 16,-7-1 0-16,-10 0-1 16,-10 1 1-16,-14 4-1 15,-11 2 0-15,-12 8 0 16,-11 8-1-16,-8 12 1 15,-4 9 0-15,-7 12 0 16,0 12 0-16,5 7 1 16,11 6-1-16,9 1 0 0,11-5 1 15,14-3 0 1,16-11-1-16,14-8-1 0,13-16-1 15,12-7-2-15,3-16-5 16,17 11-15-16,-14-24-14 16,9 12-3-16,-9-10-1 15,2 10 0-15</inkml:trace>
  <inkml:trace contextRef="#ctx0" brushRef="#br4" timeOffset="247649.1647">12838 14651 86 0,'-15'20'42'0,"9"2"2"16,-6-15-4-16,12-7-27 15,0 0-18-15,-14-18-18 0,24 7-19 16,-11-8-1-16,7 2 0 16,-5-9-1-16</inkml:trace>
  <inkml:trace contextRef="#ctx0" brushRef="#br2" timeOffset="257535.7302">13371 14930 45 0,'0'0'35'0,"-18"-6"2"16,7 15-2-16,-13-5-26 0,-4 11-2 16,-9 0 0-16,-7 9-2 15,-10-1 0-15,-3 6-1 16,-6 0-1-16,4 4-1 15,5-2 0-15,6 4 0 16,9-3-2-16,10 4 1 16,11-2 0-16,10 1-1 15,7 2 0-15,8-5 0 16,6 1 0-16,7-6 0 15,4-5 0-15,4-5 0 16,1-5 0-16,3-4 0 16,1-7 0-16,-2 0 0 15,-2-3 0-15,-6 0 1 0,-3 2-1 16,-8 5 0-16,-7 8 1 15,-11 8-2-15,-7 9 2 16,-7 4-2-16,-7 10 2 16,-4 4-2-16,-4-2 1 15,-2-4-3-15,7-5-2 16,2-19-7-16,19 1-27 15,9-19 1-15,7-15-3 16,9-12 2-16</inkml:trace>
  <inkml:trace contextRef="#ctx0" brushRef="#br2" timeOffset="257992.7563">13319 15423 64 0,'5'-23'38'0,"-5"23"-1"16,7-20 1-16,-7 20-35 16,0 0 1-16,0 0-1 15,3 18 0-15,-4 10 1 16,-7 5-2-16,1 9 0 15,-6 4 0-15,6 3-1 16,-1-3 0-16,7-1-1 16,0-8 1-16,8-11-2 15,5-11 2-15,9-12-1 16,7-13 0-16,6-11 0 15,-1-9 1-15,8-9-1 0,-2-4 0 16,2-4 2-16,-4 0-2 16,-5 4 1-16,-5 5 0 15,-6 9 0-15,-6 7-1 16,-5 11 1-16,-10 11 0 15,0 0-1-15,-7 30 0 16,-2 0-1-16,-3 8 0 16,-1 1-2-16,6 7-1 15,0-8-4-15,16 12-14 16,-3-27-18-16,20-1 1 15,0-21 0-15,20-5 0 16</inkml:trace>
  <inkml:trace contextRef="#ctx0" brushRef="#br2" timeOffset="258323.7753">14141 15303 66 0,'-30'23'40'15,"-12"-4"-1"-15,8 16 1 16,-11-9-33-16,12 7-1 15,4-6-2-15,12 1-2 16,5-6 0-16,12-3-2 16,8-7 1-16,11-3-3 15,7-4 1-15,4-4-1 16,1 1 2-16,-1-1-1 15,-3 0 1-15,-3 4 0 16,-5 2-1-16,-11 3 2 0,-7 6-1 16,-7 4 0-16,-6 4 0 15,-3 2-1-15,-1 0-1 16,-1-3-2-16,6 5-12 15,-3-21-22-15,14-7 0 16,0 0-2-16,20-20 1 16</inkml:trace>
  <inkml:trace contextRef="#ctx0" brushRef="#br2" timeOffset="258909.8088">14386 15344 67 0,'-11'9'38'0,"-7"-3"-2"15,9 10 3-15,-10 0-34 0,10 11 0 16,0 1-3-16,2 8-1 16,-1 5 1-16,2 2-2 15,2 0 1-15,2 0 0 16,-3-8-1-16,4-3-1 15,1-12 2-15,-1-5-1 16,1-15 0-16,0 0 0 16,9-17-1-16,-3-3 1 15,-1-8 0-15,2-7 0 16,2-5 0-16,3-5 1 15,0-1-1-15,3-1 2 16,4 5-2-16,1 3 1 0,3 4 0 16,1 8 0-1,3 7-1-15,-2 8 1 0,1 9-1 16,-5 6 0-16,-3 7 0 15,-3 5 0-15,-4 7-1 16,-5 3 1-16,-6 3 0 16,-2 6 0-16,-7 2 0 15,-5-1-2-15,-7 0 2 16,-3 0-1-16,-5-4 1 15,-5-1-1-15,2-5 0 16,-2-5 0-16,3-5 1 16,3-2 0-16,5-4 0 15,3-4 0-15,8 1 0 16,2 4 1-16,4 5-1 15,3 6 0-15,-2 9 0 0,3 8 0 16,-3 10-1-16,-4 3-2 16,2 15-7-16,-14-12-28 15,16 5 1-15,-9-15-4 16,11-3 3-16</inkml:trace>
  <inkml:trace contextRef="#ctx0" brushRef="#br2" timeOffset="259593.8479">14671 15548 57 0,'0'10'37'16,"0"-10"1"-16,1 12 0 16,-1-12-32-16,21 8-2 15,-3-9 0-15,11-3-1 16,4-4 0-16,6-2 1 15,-1-4-3-15,2-2 1 16,-5 0-1-16,-8-3 0 16,-8 1 0-16,-7-1 0 15,-12 7-1-15,-11 0-1 16,-9 5 1-16,-5 4 0 15,-6 5 0-15,-6 7 1 0,-2 9 0 16,1 6 1-16,2 5-1 16,6 3-1-16,3 2 1 15,9 2-1-15,9-3 1 16,12-5-4-16,11-2 2 15,6-12-4-15,17-3-2 16,1-24-19-16,23 8-13 16,0-22 1-16,14 6-2 15,-9-19 1-15</inkml:trace>
  <inkml:trace contextRef="#ctx0" brushRef="#br2" timeOffset="259945.8681">15351 15382 74 0,'-27'10'39'0,"5"16"0"16,-9-3 0-16,5 8-36 15,0 2 0-15,5 3-1 16,2 1 0-16,6 0-2 16,2-4 1-16,6-5-2 15,4-3 2-15,2-7-1 16,-1-18 0-16,19 4 1 15,-5-15-1-15,3-11 1 16,2-9-1-16,3-5 2 16,1-7-1-16,-2 1 1 15,1 0-2-15,-4 7 2 16,-1 8-2-16,-6 8 2 15,0 12-2-15,-11 7 1 0,14 19-1 16,-11 6 0-16,2 9-2 16,-1-1-2-16,6 9-1 15,0-9-4-15,14 12-15 16,-6-22-17-16,15 1 2 15,-3-19-2-15,14 1 2 16</inkml:trace>
  <inkml:trace contextRef="#ctx0" brushRef="#br2" timeOffset="260307.8888">15820 15406 63 0,'-15'-1'39'0,"-12"-4"-2"15,6 16 2-15,-12-1-31 0,7 11-2 16,-1 1-2-16,0 7-2 15,1-1 1-15,8 2-2 16,3-2 0-16,7-3-1 16,5-7 1-16,12-6-2 15,4-6 1-15,11-6 0 16,6-2-1-16,0-3 1 15,-2-2 0-15,3 3 1 16,-6 1-1-16,-4 6 0 16,-8 6 0-16,-7 6 1 15,-7 3-1-15,-7 7 0 16,-3 2 1-16,-5 0-1 15,1-1-1-15,-1-3 0 16,6-5-2-16,10-18-2 0,-4 19-10 16,1-35-20-16,23 3-4 15,-1-17 0-15,15 2 0 16</inkml:trace>
  <inkml:trace contextRef="#ctx0" brushRef="#br2" timeOffset="260487.8991">16055 15463 65 0,'-3'20'41'0,"-14"-4"-3"15,11 14 0-15,-13-1-23 16,10 7-14-16,-2 0 1 16,3 2-4-16,5-1 1 15,-1-6-5-15,9 3-7 16,-11-20-24-16,19 0-1 15,-13-14-2-15,23-14 2 0</inkml:trace>
  <inkml:trace contextRef="#ctx0" brushRef="#br2" timeOffset="260622.9068">16086 15308 69 0,'-11'-31'40'16,"-11"1"-3"-16,3 16 1 16,-2 5-37-16,-2 7-36 15,19 13-2-15,4-11-2 16,1 17 0-16</inkml:trace>
  <inkml:trace contextRef="#ctx0" brushRef="#br2" timeOffset="261388.9506">16389 15448 55 0,'0'0'38'0,"-22"-23"0"16,22 23 1-16,-30-12-32 15,12 15-1-15,-6 4-1 16,1 13 1-16,-4 4-1 15,2 10-3-15,-1 3 1 0,8 3-2 16,4-3 0-16,11 0-1 16,9-7 1-16,9-8-2 15,8-10 2-15,8-7-1 16,4-10 0-16,8-9 0 15,-1-5 1-15,-6-5-2 16,-4-6 1-16,-4-3 2 16,-8 0-3-16,-7 1 2 15,-9 2-1-15,-7 3 1 16,-6 6-1-16,-3 7 1 15,-4 6-1-15,0 6-1 16,2 4 1-16,1 4 0 16,13-6-1-16,-11 14 2 15,11-14-1-15,15 8 1 0,2-9-1 16,6-1 1-16,4-3 0 15,3 0-1-15,-1 2 1 16,-3 2-1-16,0 4 1 16,-9 5 1-16,-2 5-2 15,-7 7 1-15,-5 5 0 16,-7 4-2-16,-1 2 1 15,-1 2-1-15,-1-4 1 16,1-2-1-16,1-4 1 16,4-11-2-16,1-12 1 15,12-4 2-15,3-18-1 16,4-7 1-16,6-8 0 15,1-5 0-15,6-5 0 16,-1 4 1-16,-4 3-2 16,-1 12 2-16,-7 11-1 0,-4 15 0 15,-6 14-1-15,-7 14 1 16,-2 10-2-16,-2 8-1 15,1 7-2-15,-5-9-9 16,16 18-11-16,-15-28-12 16,16 9-5-16,-3-23-4 15,17 3 3-15</inkml:trace>
  <inkml:trace contextRef="#ctx0" brushRef="#br3" timeOffset="265913.2094">13270 16048 22 0,'0'0'32'15,"-17"4"0"-15,17-4-1 16,0 0-21-16,0 0-4 16,0 0 0-16,19-12-2 15,-6 4-1-15,7 4 0 16,-1-4 0-16,6 4-1 15,1 1 0-15,1 3 0 16,4 1 0-16,0 1-1 16,5 0 1-16,7 1-1 0,1-3 1 15,9 0-1-15,1-4 0 16,5 1 1-16,5-4-2 15,1 5 0-15,2-3 0 16,3-1 0-16,-1 2 0 16,4 2 0-16,1 0 0 15,0 1 1-15,3-3 0 16,-1 2 0-16,0-2 0 15,0-3 0-15,1-1 0 16,-1 2-1-16,2-3 1 16,2 0 0-16,0 3-1 15,-2 1 0-15,-1 0 1 16,0 5-1-16,-3 3 0 15,-4-1 0-15,-6 3 0 0,-4 0 0 16,-3 0 0-16,-3 1 0 16,1-2 0-16,-3 0 1 15,-1-2-1-15,1-1 1 16,0-2-1-16,-5 1 1 15,1-1-1-15,-5 1 1 16,-1 0-1-16,-3 1 0 16,-3-1 1-16,-5 1-1 15,-2 2 0-15,-5-2 0 16,-2 1 0-16,-4 1 0 15,-2 1 1-15,-6-2-1 16,-10-2 0-16,17 8 0 16,-17-8 0-16,11 10 0 15,-11-10 0-15,11 5 0 16,-11-5 0-16,0 0 0 0,14 4 0 15,-14-4 0-15,0 0 0 16,10-5 0-16,-10 5 1 16,0 0-2-16,12-4 2 15,-12 4-1-15,11-3 0 16,-11 3 0-16,19 0 0 15,-8 0 0-15,2 0 0 16,1 0 0-16,1-3 0 16,1 0 0-16,0 0 0 15,2-2 0-15,1 0 0 16,2-1 0-16,1-1 0 15,1 0 0-15,2 1 0 16,-1 2 1-16,-1 0-2 16,-4 3 1-16,-5 0 0 0,0 2 0 15,-5 0 0-15,-9-1 0 16,11 2 0-16,-11-2 0 15,0 0 0-15,13-4 0 16,-13 4 0-16,11-10 0 16,-11 10 1-16,17-11-1 15,-7 7 0-15,1 1 0 16,-1 3 0-16,1 4 0 15,-1 0 0-15,1 2 0 16,-11-6 0-16,16 15 0 16,-16-15-1-16,14 13 1 15,-14-13 0-15,14 9 0 16,-14-9 1-16,10 1-2 15,-10-1 1-15,0 0-2 0,12-3-2 16,-15-9-9-16,3 12-22 16,0 0-2-16,0 0-1 15,-17-9 0-15</inkml:trace>
  <inkml:trace contextRef="#ctx0" brushRef="#br4" timeOffset="276534.8169">17814 15066 14 0,'12'-15'31'0,"1"2"0"15,-6-4 2-15,-7 17-16 16,2-21-5-16,-2 21-3 15,-14-3-1-15,-1 13-2 16,-15 2-1-16,-1 11 1 16,-11 1-3-16,2 9 0 15,-7 2 0-15,8 2-1 16,1-1-1-16,10-4 1 15,11-2-2-15,11-5 0 16,12-3 0-16,9-8 1 0,11-4-2 16,9-3 2-16,5-1-1 15,-1-1 0-15,0-1 0 16,-6 4 1-16,-4 3-1 15,-11 5 1-15,-9 8-1 16,-11 4 1-16,-14 5 0 16,-5 5-2-16,-7 1 2 15,-1-4-3-15,3-2 0 16,0-12-5-16,19 1-28 15,-3-24-3-15,23-3 0 16,0-19 1-16</inkml:trace>
  <inkml:trace contextRef="#ctx0" brushRef="#br4" timeOffset="277090.8485">18086 15346 41 0,'-13'5'35'0,"5"9"2"16,-8-6-2-16,8 14-12 15,-5-7-19-15,4 8-1 16,-2-2 0-16,1 7-2 16,-1 1 2-16,2 0-2 15,-4-4 2-15,6-1-3 16,-1-6 2-16,4-6-2 15,4-12 0-15,0 0 1 16,12-11-2-16,2-11 2 16,6-8-1-16,1-2 1 0,4-5-1 15,1 0 1-15,-2 3-1 16,-2 6 1-16,-4 6 0 15,-5 9-1-15,-13 13 0 16,17-1 0-16,-15 11 1 16,-2 8-1-16,-3-1 0 15,3 2 1-15,0 0-1 16,3-3 1-16,3-2 0 15,5-6-1-15,6-7 1 16,3-7-1-16,9-5 0 16,0-3 1-16,4-2-1 15,0-3 0-15,-2 3 0 16,0 5 0-16,-7 3 1 15,-2 5-1-15,-6 9 0 0,-3 6 1 16,-8 6-2-16,-5 6 1 16,0 3-1-16,-5-1-1 15,4 4-1-15,0-5-3 16,8 1-1-16,-3-16-10 15,21 11-20-15,-8-19 0 16,18 5-1-16,-7-12 2 16</inkml:trace>
  <inkml:trace contextRef="#ctx0" brushRef="#br4" timeOffset="277473.8706">18871 15390 56 0,'0'0'37'15,"-28"-14"-2"-15,11 20 1 0,-15-2-26 16,7 11-5-16,-5 2 0 15,5 6-1-15,-1 0 0 16,4 6-3-16,4-5 2 16,6 1-2-16,7-3 1 15,9-6-2-15,5-5 1 16,6-8-2-16,8-6 1 15,8-8 2-15,0-5-3 16,2-6 2-16,1-2-1 16,-2-4 1-16,-4 3-1 15,-3-1 1-15,-9 5-1 16,-6 6 0-16,-10 15 0 15,0 0 1-15,0 0-1 16,-14 18 0-16,0 10 1 16,2 2-2-16,0 5 0 0,4-1 0 15,8-2-2-15,6-6-1 16,11-7-3-16,-3-25-29 15,22 2-2-15,-2-26-1 16,13 0 1-16</inkml:trace>
  <inkml:trace contextRef="#ctx0" brushRef="#br4" timeOffset="277863.8929">19279 14967 72 0,'-20'19'39'0,"6"29"-1"16,-10 3 0-16,1 20-33 15,1 8-2-15,1 7-2 0,-1 0 1 16,6-2-3-16,5-6-1 16,6-20-3-16,9-9-1 15,3-30-3-15,22-8-8 16,-3-38 4-16,23-6-2 15,-7-26 5-15,11-8 3 16,-2-16 4-16,4-6 2 16,-3-3 3-16,-8-6 8 15,1 20 1-15,-19 2 2 16,1 25-1-16,-16 12-3 15,-3 28-1-15,-17 22 0 16,-4 30-1-16,-12 19-1 16,-4 17-2-16,-3 8-2 15,0 6 0-15,4-4-2 0,4-8-3 16,11-4-4-16,-6-26-26 15,24-3-4-15,-3-20-3 16,15-7 0-16</inkml:trace>
  <inkml:trace contextRef="#ctx0" brushRef="#br4" timeOffset="278765.9445">19965 15338 51 0,'0'0'36'16,"-1"-16"-1"-16,1 16 1 16,0 0-28-16,0 0-2 15,-8 17-1-15,3 4 0 16,-4 5 0-16,2 11-1 15,-6 5-1-15,3 6-2 16,-4 2 1-16,3-1-1 16,2-4 1-16,3-5-3 15,3-8 1-15,2-12-1 16,1-20 1-16,0 0 1 15,15-20-1-15,-2-10 0 16,1-8 0-16,-2-8 1 16,1-4-1-16,1-4 1 0,-2 1-1 15,0 1 0-15,-2 5 0 16,0 8 1-16,0 4-1 15,2 8 0-15,2 8 0 16,3 5 0-16,4 8 0 16,1 7 0-16,1 7 0 15,1 2 0-15,-3 5 0 16,2 5 0-16,-5 2 0 15,-8 5 0-15,-5 3 0 16,-9 0 1-16,-6 0-1 16,-9 1 1-16,-2-5 0 15,-5-1-1-15,1-3 0 16,-2-6 0-16,5-2 0 15,1-5-2-15,6-2 2 0,2-2-1 16,4 7 1-16,-1 4-2 16,-3 8 3-16,-3 11-1 15,-1 8 0-15,-3 9 0 16,-4 5 0-16,-1 5 0 15,-3-2 0-15,1-5-1 16,9-7-2-16,0-17-3 16,21 0-20-16,-3-31-11 15,17-3-1-15,5-28-2 16,14-6 1-16</inkml:trace>
  <inkml:trace contextRef="#ctx0" brushRef="#br4" timeOffset="279554.9896">20512 15395 41 0,'10'-10'34'0,"-10"-4"2"15,0 14 0-15,-6-16-25 16,6 16-2-16,-18-5 0 16,5 11-1-16,-11 0-2 15,-1 8-1-15,-6 3-2 16,0 5 0-16,-3 6 0 15,6 2-2-15,1 1 0 16,2 3-1-16,11-3 1 0,6-4-2 16,11-5 2-16,9-8-2 15,9-8 0-15,6-10 1 16,9-9 0-16,1-7 1 15,1-10-2-15,4-1 2 16,-6-1-2-16,-5-1 2 16,-7 2-1-16,-6 5 0 15,-7 6 0-15,-3 4 0 16,-8 16 0-16,0 0 0 15,0 0 1-15,-9 13-1 16,1 5 0-16,1 5 1 16,3 0 0-16,1 2-1 15,5-4 0-15,3-2 1 0,8-7-1 16,3-4 0-1,7-5 1-15,4-6-1 0,-2-1-1 16,-1-2 1-16,0 0-1 16,-3 1 1-16,-5 0 0 15,-5 3 1-15,-11 2-1 16,7 11-1-16,-9 1 1 15,-2 3-1-15,-4 3 2 16,4 1-2-16,-3 1 1 16,2-1-2-16,2-5 2 15,0-4 0-15,3-10 1 16,0 0-1-16,13-12 0 15,-4-6 1-15,3-5-1 16,-2-5 1-16,1-3-1 16,2-1 1-16,-4 2-1 0,-2 6 1 15,-3 2-1-15,1 7 0 16,-1 4 0-16,-4 11-1 15,0 0 0-15,16-10-1 16,-1 8-2-16,2-8-1 16,11 2-5-16,-3-20-13 15,23 7-13-15,-10-16-2 16,14 5 0-16,-7-17 1 15</inkml:trace>
  <inkml:trace contextRef="#ctx0" brushRef="#br4" timeOffset="279719.9991">21319 14992 65 0,'-6'32'37'15,"-13"5"0"-15,5 20 1 0,-10-1-29 16,6 17-5-16,-2 5-1 16,5 3-3-16,0-1-1 15,-1-11-8-15,18 2-28 16,-9-22 0-16,10-7-1 15,-5-22-1-15</inkml:trace>
  <inkml:trace contextRef="#ctx0" brushRef="#br4" timeOffset="280050.018">21156 15295 81 0,'-20'-3'41'15,"13"19"-2"-15,-5-6 2 0,18 8-37 16,1-7-2-16,11-3 0 15,7-4-1-15,6-4 0 16,5-6 0-16,5-2-1 16,0-4 0-16,-2 1 0 15,-6 0 0-15,-4 5 0 16,-6 3 0-16,-5 4 0 15,-18-1 0-15,11 27 0 16,-12-4 0-16,-3 7 1 16,-7 7-1-16,2 3-2 15,-3 2 0-15,1-3-2 16,5 0-3-16,-7-20-16 15,20 6-17-15,-7-25 0 16,13 2-1-16,-3-25 1 16</inkml:trace>
  <inkml:trace contextRef="#ctx0" brushRef="#br4" timeOffset="280186.0257">21502 15158 78 0,'-9'-37'41'0,"-10"-2"-3"16,5 18 0-16,-3 9-36 15,4 0-8-15,13 12-30 16,0 0-2-16,19 13-2 15,-4-12 1-15</inkml:trace>
  <inkml:trace contextRef="#ctx0" brushRef="#br4" timeOffset="280598.0493">22041 15280 54 0,'-22'-22'37'0,"10"19"-1"16,-11-5 0-16,9 15-25 0,-18-7-5 15,5 9-1-15,-6 5-2 16,0 10 2-16,-5 3-2 15,2 8 1-15,0 5-1 16,6 2-1-16,7-3 0 16,5 2-2-16,12-9 1 15,8-4-2-15,16-13-1 16,13-15-3-16,17-9-6 15,-1-25-23-15,19 1-4 16,-2-20-2-16,11 0 1 16</inkml:trace>
  <inkml:trace contextRef="#ctx0" brushRef="#br4" timeOffset="280795.0606">22309 14879 73 0,'-20'17'39'0,"7"20"-2"16,-10 2 0-16,4 16-34 15,-2 5-1-15,4 8-2 16,0 2-1-16,-1-1-1 16,11 12-20-16,-9-25-15 15,17 2 0-15,-5-23-2 16,15-5 1-16</inkml:trace>
  <inkml:trace contextRef="#ctx0" brushRef="#br4" timeOffset="281170.082">22283 15367 67 0,'-3'15'38'0,"3"-15"-2"16,3 24 2-16,-3-24-35 15,22 14-1-15,1-14-2 16,8-1 1-16,-1-5 0 15,5-1 0-15,-4-4 0 16,-2-1-1-16,-5-1 1 16,-6-2 0-16,-8-1 0 15,-4 1 0-15,-6-1 0 16,-4-2-1-16,-2 0 1 15,-6 4 0-15,-2 3 0 16,0 4 0-16,-3 7 1 16,-1 8-1-16,-2 8 0 0,1 10 0 15,1 9 0-15,0 5 1 16,5 5-2-16,1-3-2 15,10 0-1-15,0-10-4 16,22 4-16-16,-7-25-17 16,17 1 1-16,-2-24-3 15,16 1 4-15</inkml:trace>
  <inkml:trace contextRef="#ctx0" brushRef="#br4" timeOffset="281560.1043">22887 15243 71 0,'0'0'37'16,"0"0"0"-16,-23 9-12 15,13 7-15-15,-14-2-4 16,0 9-2-16,-5 1 0 16,3 2-1-16,3 0-2 15,6-1 1-15,7-5-1 16,9-4 0-16,10-5-1 15,8-6 0-15,9-6-1 16,1-5 1-16,4 0 0 16,-2 0 0-16,-5 0 0 0,-3 3 0 15,-7 4 1-15,-14-1-1 16,6 21 0-16,-13-4-1 15,-6 7-1-15,-9 0-3 16,3 9-6-16,-14-14-24 16,15 12-2-16,-6-17-4 15,14 3 3-15</inkml:trace>
  <inkml:trace contextRef="#ctx0" brushRef="#br4" timeOffset="282739.1716">13261 16338 64 0,'6'-11'37'0,"-10"-14"-8"15,4 25-1-15,-10-33-19 16,3 15-2-16,-10-4 0 15,3 14-2-15,-12-2 0 16,4 12-1-16,-4 4-2 16,-2 10-1-16,0 12 1 15,1 9-2-15,0 10 1 16,3 4 0-16,4 11-1 15,2 0 0-15,8 3-1 0,2-6-1 16,11 1-4-16,-1-18-8 16,16 3-25-16,-9-20 0 15,14-4-2-15,-10-17 2 16</inkml:trace>
  <inkml:trace contextRef="#ctx0" brushRef="#br4" timeOffset="282957.1842">12849 16694 65 0,'-17'6'40'16,"-2"-8"-2"-16,19 2 2 16,0 0-37-16,16 4 0 15,7-13-1-15,11-5-2 16,5-3 0-16,5-4-2 0,7-1-2 15,0-6-2-15,8 12-14 16,-12-16-17-16,6 9-3 16,-10-10 2-16,3 8 0 15</inkml:trace>
  <inkml:trace contextRef="#ctx0" brushRef="#br4" timeOffset="283184.1972">13510 16164 53 0,'0'0'40'0,"-11"-16"-3"15,7 26 1-15,-12 3-30 16,7 13-4-16,-5 6 0 16,0 16-2-16,-1 6-1 0,0 10-1 15,0 3 1-15,1 0-3 16,8-3 0-16,1-9-2 15,15-2-4-15,-2-25-18 16,17 1-11-16,3-21-2 16,15-1 2-16</inkml:trace>
  <inkml:trace contextRef="#ctx0" brushRef="#br4" timeOffset="283497.2151">13786 16529 43 0,'-8'-26'37'0,"8"26"1"15,-26-23 0-15,10 30-21 16,-13-6-9-16,7 13-2 15,-5 5-2-15,5 7 0 0,3 1-2 16,7 5 0-16,5 0 0 16,10-2-1-16,7-2 0 15,7-7-1-15,8-5 1 16,1-8-1-16,6-5 0 15,-1-7 0-15,-3-8 0 16,-3-5 0-16,-5-6 0 16,-6-3 0-16,-5-4-1 15,-7-4 0-15,-3 4-1 16,-7-2-1-16,0 7-1 15,-5-2-3-15,13 27-4 16,-28-29-23-16,28 29-5 16,0 0 1-16,0 0 0 15</inkml:trace>
  <inkml:trace contextRef="#ctx0" brushRef="#br4" timeOffset="283919.2393">14220 16523 46 0,'-12'10'36'16,"-10"-15"2"-16,3 11-1 16,-10-14-27-16,8 12-2 15,-3-4-3-15,2 11 0 16,-2 0-1-16,6 10-1 15,-3 0 1-15,9 8-2 0,1-3 0 16,6 2-1-16,4-2 0 16,7-7 0-16,9-2-2 15,5-10 2-15,7-9-2 16,3-9 1-16,6-5 0 15,-2-1 0-15,0-6 0 16,-5 3 0-16,-5-2 1 16,-6 8-1-16,-6 4 1 15,-12 10-1-15,0 0 0 16,4 13 1-16,-9 4-2 15,3 3 1-15,-1 4-1 16,2-1-2-16,6 2 0 16,-4-9-3-16,18 5-7 15,-12-31-17-15,23 5-9 16,-6-24-1-16,14 1 1 0</inkml:trace>
  <inkml:trace contextRef="#ctx0" brushRef="#br4" timeOffset="284107.25">14688 16209 52 0,'0'0'39'15,"-14"5"-1"-15,10 22 0 16,-11-6-17-16,5 24-18 16,0 4-1-16,2 10-2 15,0 2 0-15,2-2-4 16,5 1 1-16,-5-13-12 15,11 7-24-15,-8-18 1 16,9 0-1-16,-7-22 0 16</inkml:trace>
  <inkml:trace contextRef="#ctx0" brushRef="#br4" timeOffset="284437.2687">14552 16458 72 0,'0'0'40'0,"-18"-11"0"16,18 24-1-16,0-13-35 15,6 21-2-15,7-13-1 16,3-1-1-16,6-5 1 16,5-1-1-16,3-3-1 15,-2-3 1-15,2-3 0 16,-5 0 0-16,-2 1 0 15,-4 3-1-15,-5 2 1 0,-14 2 1 16,18 5-1-16,-18-5 1 16,6 23-1-16,-4-3 0 15,-4 5 0-15,2 3 0 16,0 4 0-16,-3-1-2 15,3 3-3-15,-5-17-12 16,14 12-21-16,-9-29-1 16,11 12-1-16,-4-29 0 15</inkml:trace>
  <inkml:trace contextRef="#ctx0" brushRef="#br4" timeOffset="284580.2771">14877 16267 72 0,'-17'-9'38'16,"17"9"-3"-16,-19 11-8 15,8-6-64-15,14 9 0 16,-3-14-2-16,14 20 1 16</inkml:trace>
  <inkml:trace contextRef="#ctx0" brushRef="#br4" timeOffset="285068.305">15049 16525 53 0,'0'0'38'16,"0"0"0"-16,0 0 0 16,-13 20-29-16,7 3-5 15,-4 3 0-15,-1 6-1 16,1 0-1-16,2 0 0 15,0-4-1-15,6-3 1 16,5-9-2-16,-3-16 2 16,18 1-2-16,1-17 1 15,3-12-1-15,2-4 1 16,3-9 0-16,1 1-1 0,-4 0 1 15,0 2 0-15,-3 8-1 16,-5 5 1-16,-3 13 0 16,-1 9 0-16,-12 3-1 15,13 28 0-15,-9-1 0 16,1 6-1-16,0 4-1 15,2-1-2-15,5 6-5 16,-7-19-16-16,17 14-13 16,-9-22 0-16,18 4-2 15,-8-18 1-15</inkml:trace>
  <inkml:trace contextRef="#ctx0" brushRef="#br4" timeOffset="285609.3359">15576 16562 61 0,'0'0'38'16,"-28"-28"1"-16,14 28 0 15,-14-5-31-15,10 10-2 16,-3 3-2-16,3 10 0 16,0 4-2-16,5 7 0 15,1 3-1-15,7 3 1 16,4 1-2-16,5-4 1 15,4-3-1-15,6-7 0 16,4-7-1-16,0-9 1 16,2-10 0-16,3-7 0 15,-1-11 0-15,-2-4 0 16,-1-7 0-16,-4-4 0 15,0-3 0-15,-1 5-1 16,-4 4 1-16,-2 12-1 0,-8 19 0 16,0 0-1-16,-3 25 0 15,-4 13 1-15,-2 17-1 16,-5 12 1-16,-2 15 0 15,-1 2 1-15,-1 4-1 16,1-5 2-16,0-6-1 16,5-9 1-16,0-9-1 15,3-18 1-15,1-15-1 16,2-15 0-16,6-11 1 15,-10-16-1-15,5-7 1 16,1-8 0-16,-1-8 0 16,0-9 0-16,2-6 0 15,6 0-1-15,2-1 1 16,4 1-1-16,5 4-1 0,1 2-1 15,8 13-6-15,-9-9-12 16,23 27-9-16,-15-12-10 16,19 10-2-16,2-12 1 15</inkml:trace>
  <inkml:trace contextRef="#ctx0" brushRef="#br4" timeOffset="286019.3594">16190 16669 65 0,'10'-13'40'16,"4"14"-1"-16,-14-1 0 15,0 0-35-15,5 15-2 16,-14 7 0-16,0 6-2 0,-1 2 1 15,-1 3-1-15,2 4-2 16,1-3-1-16,0-13-5 16,17 8-21-16,-9-29-9 15,12 4-1-15,-3-23 1 16</inkml:trace>
  <inkml:trace contextRef="#ctx0" brushRef="#br4" timeOffset="286435.3832">16285 16444 68 0,'-20'-9'40'0,"15"20"-3"16,5-11 2-16,-10 20-36 16,11-10-2-16,5 2 0 0,2-1-1 15,7 1 1-15,0-3 0 16,4 4 0-16,-2-2 0 15,4 4 0-15,-3 2 0 16,-2 3 0-16,-5 4 0 16,-3 4 0-16,-7 3 0 15,-2 0 0-15,-5 3 0 16,-1-5 0-16,1-9 0 15,1-1 0-15,5-19 0 16,0 0 0-16,17-8 0 16,4-17 0-16,4-13-1 15,9-1 0-15,3-7 1 16,2 6 0-16,-1-1-1 15,-5 10 1-15,-5 12-1 16,-7 12 0-16,-5 18 0 0,-9 9-2 16,-1 11 0-16,-6 2-2 15,7 14-8-15,-13-19-11 16,22 17-10-16,-12-22-7 15,19 3-1-15,-4-19 0 16</inkml:trace>
  <inkml:trace contextRef="#ctx0" brushRef="#br4" timeOffset="287014.4163">17550 16521 39 0,'-10'-18'37'16,"10"18"0"-16,-29-14 1 15,11 20-22-15,-16-1-9 16,2 7-3-16,-5 6 1 0,1 14-1 16,-1 2 0-16,3 8 0 15,4 3-1-15,8 0-1 16,9-4 0-16,11-10 0 15,13-9-1-15,14-10 0 16,8-11-1-16,13-8 0 16,3-13 1-16,5-3-1 15,-2-7 0-15,-7 3 0 16,-4-1 1-16,-12 1-1 15,-10 3 1-15,-4 7-1 16,-7 2 1-16,-8 15-1 16,0 0 1-16,0 0-1 15,0 0 0-15,-7 21 0 16,7 1-2-16,-1-1 0 0,6 9-2 15,0-8-6-15,13 16-11 16,-10-23-9-16,15 12-9 16,-6-16-3-16,14 6 3 15</inkml:trace>
  <inkml:trace contextRef="#ctx0" brushRef="#br4" timeOffset="287464.442">18470 16103 83 0,'0'0'39'0,"-4"13"0"15,-10 7-11-15,5 22-26 16,-8 9 1-16,2 16-3 0,-1 9 2 16,-2 7-2-16,3 0-1 15,3-10 0-15,10-8-2 16,6-17-1-16,16-5-6 15,-4-32-22-15,25 0-6 16,-3-24-1-16,14-2 2 16</inkml:trace>
  <inkml:trace contextRef="#ctx0" brushRef="#br4" timeOffset="287652.4526">18759 16489 71 0,'-20'-23'40'16,"7"30"-2"-16,-14-6 0 15,6 18-32-15,-2 5-3 16,2 7 0-16,3 3-2 0,5 5 0 15,1 2-1-15,6-5-1 16,6-1-3-16,4-13-4 16,18 6-21-16,-22-28-9 15,36 8-1-15,-16-25 0 16</inkml:trace>
  <inkml:trace contextRef="#ctx0" brushRef="#br4" timeOffset="287841.4636">18796 16216 65 0,'-16'-34'38'0,"11"20"0"16,-6-4 0-16,11 18-30 16,0 0-4-16,0 0-2 0,0 0-3 15,0 0-1-15,0 0-5 16,0 0-20-16,2 10-9 15,-2-10-3-15,7 14 2 16</inkml:trace>
  <inkml:trace contextRef="#ctx0" brushRef="#br4" timeOffset="288484.5004">19097 16450 59 0,'2'-11'39'0,"-2"11"-2"16,0 0 2-16,0 0-31 15,-15 8-3-15,15-8-1 16,-22 7 0-16,6-2-1 15,-4-1-1-15,1 6 0 16,-4 2 0-16,-1 7-1 16,-1 4 0-16,2 6 0 0,1 3-1 15,1 3 1-15,6-3-1 16,6-1 0-16,5-4 1 15,9-11-1-15,6-9 0 16,11-12 0-16,6-13 0 16,6-9 1-16,6-11-1 15,1 0 0-15,-1-5 0 16,0 4 0-16,-7 3 0 15,-5 11 0-15,-7 13 0 16,-8 17 0-16,-12 16 0 16,-6 11 0-16,-5 15-1 15,-9 6 1-15,-3 13 0 16,-3 7 0-16,-3 1 0 15,3-6 1-15,3-5-1 16,3-11 1-16,10-12-1 0,4-13 1 16,13-13-1-16,6-20 1 15,9-17 0-15,9-11-2 16,5-5-2-16,-3-8-4 15,12 9-13-15,-21-21-10 16,11 20-6-16,-19-8-7 16,4 14 1-16</inkml:trace>
  <inkml:trace contextRef="#ctx0" brushRef="#br4" timeOffset="289072.534">19486 16522 80 0,'0'0'38'0,"-14"-1"-3"16,13 20-9-16,-14-10-22 15,5 7 0-15,-4 7-1 0,2 7 1 16,2 3-2-16,5 4 1 15,1 1-1-15,4-3 0 16,9-6-1-16,0-6 0 16,11-8 0-16,4-9 0 15,7-13-1-15,3-11 0 16,5-8 1-16,1-5-1 15,-2-10 1-15,-2 1-1 16,-5-1 1-16,-4 4-1 16,-7 6 0-16,-9 6 1 15,-3 13-1-15,-8 12 0 16,0 13 0-16,-4 12 0 15,-1 7 0-15,-4 4-1 16,6 6-2-16,0-5 0 0,8 4-4 16,-4-22-8-16,22 9-13 15,-11-28-6-15,18 1-7 16,-6-19 2-16,11 0 0 15</inkml:trace>
  <inkml:trace contextRef="#ctx0" brushRef="#br4" timeOffset="289237.5434">20020 16543 71 0,'-10'-3'40'15,"5"19"-2"-15,-7-8 0 16,7 16-34-16,-2 5-2 16,2 3-1-16,1 5-1 15,1-4-3-15,6 8-6 0,-10-22-20 16,14 9-9-16,-7-17-1 15,0-11 1-15</inkml:trace>
  <inkml:trace contextRef="#ctx0" brushRef="#br4" timeOffset="289373.5512">20047 16377 54 0,'-7'-45'39'16,"-9"-3"-2"-16,7 21-2 16,-8 2-22-16,-2 3-41 15,19 22-5-15,-12 2-6 16,16 12 2-16</inkml:trace>
  <inkml:trace contextRef="#ctx0" brushRef="#br4" timeOffset="289893.581">20351 16490 71 0,'0'0'38'0,"-19"-12"-2"16,13 25-7-16,-12-13-23 0,1 11 0 15,-9 0-2-15,4 10 0 16,-5 3 0-16,3 6-1 16,1 5 0-16,6-2-1 15,7 4-1-15,8-6 0 16,9-4 0-16,12-12-1 15,8-13 0-15,9-9 0 16,4-18 0-16,6-13 0 16,1-13 1-16,-3-11-1 15,-1-4 0-15,-7-1 2 16,-7-3-2-16,-7 3 1 15,-6 11-1-15,-7 14 1 16,-7 14 0-16,-2 28 0 16,0 0-1-16,-21 37-1 15,4 18 1-15,-1 17-1 0,-2 11-1 16,-2 1-4-16,18 7-11 15,-11-32-16-15,27 4-4 16,-6-26-5-16,22-11 1 16</inkml:trace>
  <inkml:trace contextRef="#ctx0" brushRef="#br4" timeOffset="290589.6206">21044 16064 69 0,'-3'12'38'0,"3"12"0"0,-17-2-8 15,14 19-25-15,-8-1 0 16,4 15-3-16,-1 5 2 16,1 8-3-16,2-1 1 15,5-3-1-15,0-6 0 16,4-6 0-16,1-8-1 15,5-11 1-15,-1-9-1 16,5-12 0-16,-3-8 1 16,3-7-1-16,-1-6 0 15,-3-5 1-15,3-3-1 16,-4-4 0-16,2-2 0 15,-2-1 0-15,4 2 0 16,1 1 0-16,4 5 0 0,2 8 0 16,1 5-1-16,1 8 1 15,0 7 0-15,-4 6 0 16,-3 5 0-16,-5 3 0 15,-9 3 0-15,-5-4 1 16,-8-1-1-16,-6-3 0 16,-5-5 0-16,-4-8-1 15,3-4-1-15,-3-12 0 16,11-4-3-16,1-14-3 15,20 11-13-15,-10-29-9 16,23 16-8-16,-5-12 0 16,15 13 0-16</inkml:trace>
  <inkml:trace contextRef="#ctx0" brushRef="#br4" timeOffset="290987.6435">21507 16523 58 0,'-7'33'39'0,"-14"-9"0"16,12 14 1-16,-12-10-31 15,8 5-4-15,1-6-1 16,8-4-2-16,4-5 0 15,7-7-1-15,7-8-1 16,5-10 0-16,8-6-1 16,2-6 1-16,5-7-1 15,-4-1 1-15,-3-1 0 0,0 0 0 16,-6 5 0-16,-4 6 1 15,-6 3-1-15,-11 14 0 16,0 0 1-16,6 14-1 16,-10 4 0-16,-2 8 0 15,0 2 0-15,1-2 0 16,2 5-2-16,2-11-2 15,10 3-5-15,-9-23-16 16,32-4-12-16,-13-23-3 16,17-1 1-16,-3-22 0 15</inkml:trace>
  <inkml:trace contextRef="#ctx0" brushRef="#br4" timeOffset="291160.6534">22072 16088 71 0,'-2'17'39'0,"-12"7"-2"16,3 25-1-16,-7 5-31 15,-2 5-5-15,2 10-1 16,2-1-4-16,7 10-14 16,-9-22-18-16,13 3 0 15,-8-22-2-15,14-3 1 16</inkml:trace>
  <inkml:trace contextRef="#ctx0" brushRef="#br4" timeOffset="291333.6633">21870 16490 73 0,'-17'-16'41'0,"17"16"-2"16,10-11-1-16,16 9-34 16,2-4-7-16,1-14-10 15,18 12-26-15,-9-10 1 16,12 9-3-16,-7-7 1 15</inkml:trace>
  <inkml:trace contextRef="#ctx0" brushRef="#br4" timeOffset="291956.699">22651 16589 46 0,'2'-16'37'0,"-2"16"1"16,2-18-21-16,-2 18 10 16,0 0-20-16,0 0-2 15,0 0-2-15,-10 21 0 16,6-4-1-16,-2 3-1 15,1 7 1-15,-2 2-1 16,0 2 0-16,3 0 0 16,-2-1 0-16,3-5-1 15,1-5 0-15,4-5 1 16,-2-15-1-16,13 6 0 15,1-18 0-15,5-7 1 16,1-9 0-16,4-4-1 16,1-8 1-16,1 1 0 15,-2 0 0-15,0 3 0 0,-4 6 0 16,-4 10-1-16,-3 8 0 15,-13 12 0-15,16 8-1 16,-11 7-1-16,0 10-2 16,-5-3-4-16,14 15-15 15,-17-17-13-15,18 10-3 16,-5-17-1-16,14 4 2 15</inkml:trace>
  <inkml:trace contextRef="#ctx0" brushRef="#br4" timeOffset="292302.7186">23169 16520 58 0,'-32'8'39'0,"5"21"-2"15,-8-11 1-15,14 15-30 16,-3-1-3-16,9 4-1 15,6-3-2-15,10-3 1 16,7-3-2-16,8-9 0 16,8-4-1-16,10-8 0 15,2-9 0-15,7-6 0 16,1-9 0-16,-2-5 0 15,-3-9 0-15,-5-1 0 16,-8-5 0-16,-10 2 0 16,-9 0 0-16,-10 4 0 15,-9 5-1-15,-7 3-1 16,0 12-1-16,-5-1-3 0,14 25-14 15,-10-24-9-15,21 24-9 16,-1-12 0-16,15 5 0 16</inkml:trace>
  <inkml:trace contextRef="#ctx0" brushRef="#br4" timeOffset="292527.7316">23724 16124 54 0,'0'-18'37'16,"0"18"1"-16,0 0-2 15,-8 28-19-15,-10 7-12 16,8 6-5-16,-2 11 1 0,1 11-2 16,-5 6 1-1,-2 3-1-15,2-1-1 0,-3-4-3 16,8 2-9-16,-13-20-22 15,18-4-1-15,-7-27-2 16,12-5 1-16</inkml:trace>
  <inkml:trace contextRef="#ctx0" brushRef="#br4" timeOffset="292716.7424">23527 16402 88 0,'0'0'40'15,"-4"-22"0"-15,17 31-12 16,2-12-24-16,5-4-2 15,9-1-2-15,6-4 0 0,9 2-6 16,-6-17-15-16,20 16-16 16,-18-12-2-16,7 12-2 15,-15-7 1-15</inkml:trace>
  <inkml:trace contextRef="#ctx0" brushRef="#br4" timeOffset="293729.8004">13194 17378 67 0,'12'-14'38'0,"-3"8"-12"15,-12-10 3-15,10 0-19 16,-9-7-3-16,4 1-2 16,-2 1-1-16,-4 1-1 15,-5 3 0-15,-1 7 0 16,-9 5 0-16,-2 12-1 15,-5 7 0-15,-3 10 0 16,-3 4 0-16,2 9-1 16,0 0 0-16,5 2 0 15,7-1-1-15,7-6 1 0,10-4 0 16,7-8 0-16,11-6-1 15,4-10 1-15,8-6 0 16,7-9 0-16,-1-4-1 16,2-4 1-16,-4-10-1 15,1 0 0-15,-6-1 0 16,-5 3-1-16,-7 1 1 15,-3 5 0-15,-6 2 0 16,-5 7 0-16,-2 12 0 16,0 0 0-16,0 0 0 15,-9 21 0-15,8 0 0 16,1 2-1-16,7 5-2 15,0 2-1-15,11 3-3 0,-3-7-6 16,26 4-14-16,-17-10-6 16,24-5-7-16,-8-11-1 15,15-3 2-15</inkml:trace>
  <inkml:trace contextRef="#ctx0" brushRef="#br4" timeOffset="293962.8137">13795 17394 54 0,'4'-17'39'15,"-17"-3"0"-15,2 10 0 16,-16-6-28-16,8 10-3 15,-9 5-3-15,2 7-1 16,-3 5 0-16,2 4-2 16,2 6 0-16,5 0 0 15,5 3-2-15,7 0 1 0,9-2-3 16,7-6 0-16,13-4-2 15,4-9-1-15,15-3-4 16,-7-15-14-16,24 3-14 16,-12-20-1-16,12 2-2 15,-10-11 0-15</inkml:trace>
  <inkml:trace contextRef="#ctx0" brushRef="#br4" timeOffset="294150.8245">14081 17074 50 0,'-11'-10'36'16,"11"10"1"-16,-8 19-1 15,9 3-29-15,-5 4-3 16,4 13 0-16,-1 10-3 0,0 3 0 16,2 5-2-16,-3 1-1 15,5 5-8-15,-12-6-25 16,10-6-2-16,-3-19-1 15,9-6 0-15</inkml:trace>
  <inkml:trace contextRef="#ctx0" brushRef="#br4" timeOffset="294645.8526">13954 17275 63 0,'-13'-2'41'0,"13"2"-3"16,0 0 3-16,20 9-36 15,-3-8-2-15,5-1-1 0,1-2 0 16,5 0 0-16,-2-2 0 16,-3 2-1-16,-2 0 0 15,-3-1 0-15,-3 2-1 16,-2 1 1-16,-13 0-1 15,16 8 1-15,-16-8 0 16,6 21-1-16,-7-6 1 16,-3 2 0-16,1 4-1 15,-1 1 0-15,1 3 1 16,-1-3-1-16,3 0 1 15,4-3-1-15,1-6 0 16,8-3 1-16,2-10-1 0,8-6 0 16,3-9 1-16,7-5-1 15,-1-6 0-15,4-2 1 16,-3-3-1-16,-3 6 1 15,-5 0-1-15,-6 8 0 16,-4 7 0-16,-14 10 0 16,11-1-1-16,-11 1 0 15,0 27-1-15,0-8-2 16,2 5-1-16,-3-3-7 15,15 13-12-15,-14-12-4 16,20 4-12-16,-4-9-1 16,12-4 2-16</inkml:trace>
  <inkml:trace contextRef="#ctx0" brushRef="#br4" timeOffset="295170.8826">14841 17378 52 0,'0'0'38'0,"1"-15"1"16,-1 15-3-16,-3-14-26 15,3 14-2-15,0 0-3 16,-15-10-1-16,4 10 0 16,0 4-2-16,-4 1 0 15,1 5 1-15,-2 3-2 0,-1 3 0 16,0 3-1-16,3 1 2 15,0 5-1-15,5-1 0 16,2 0-1-16,2-1 1 16,5-6-1-16,8-4 1 15,3-6-1-15,3-8 0 16,5-8 0-16,5-9 0 15,-2-7 0-15,3-4 0 16,-1-4 0-16,-3-1 0 16,0 3 0-16,-3 7 0 15,-7 5 0-15,-11 19 0 16,13-6 1-16,-12 16-2 15,-1 12 1-15,-3 7 0 16,0 8-2-16,-1-1 0 0,6 2-1 16,-1-8-3-16,13-2-6 15,-7-17-10-15,28-3-6 16,-14-21-10-16,21-8-3 15,1-17 3-15</inkml:trace>
  <inkml:trace contextRef="#ctx0" brushRef="#br4" timeOffset="295367.8941">15416 17050 71 0,'-5'-13'40'16,"5"13"0"-16,-20 15 0 16,13 2-35-16,-8 14-1 15,2 7-3-15,-4 8 1 16,3 4-1-16,2 2-1 15,1-2-1-15,7 1-2 0,-1-10-4 16,18 1-14-16,-16-19-10 16,22-10-8-16,-9-15-2 15,17-6 1-15</inkml:trace>
  <inkml:trace contextRef="#ctx0" brushRef="#br4" timeOffset="295937.9267">15673 17162 45 0,'9'-18'38'0,"-9"18"2"16,2-14-17-16,-2 14 11 16,0 0-27-16,-11 23-3 15,0 0-1-15,-1 8 0 16,-2 11-2-16,-2 5 0 15,1 5 0-15,0 1-2 16,1-2 0-16,3-9-2 16,8-1-4-16,-4-17-17 15,15-2-14-15,-8-22-1 0,22 7-1 16,-7-18 1-16</inkml:trace>
  <inkml:trace contextRef="#ctx0" brushRef="#br4" timeOffset="296639.9668">15927 17394 40 0,'0'0'38'15,"-17"2"2"-15,17-2-2 16,-18 2-15-16,18-2-16 16,-16 6-2-16,16-6-2 15,-12 20 0-15,9-7-1 16,1 1 0-16,4 2-1 15,0-1 0-15,5 0 0 16,-7-15 0-16,22 15-1 16,-7-19 1-16,5-3-1 15,0-5 1-15,0-7-1 16,3-5 0-16,-3-5 0 15,-1 4 1-15,-3-3-2 0,-3 5 1 16,-3 8 0-16,-10 15 0 16,0 0-1-16,0 0 1 15,8 30-1-15,-16 7 1 16,1 10 0-16,-6 13-1 15,13-60-3-15,-15 77 4 16,15-77-3-16,-15 93 4 16,15-93-3-16,-20 90 2 15,20-90-1-15,-16 81 2 16,16-81 2-16,-24 63-3 15,24-63 2-15,-15 44-3 16,15-44 2-16,0 0-1 16,-8 23 1-16,-10-44-2 15,13-18 1-15,-4-19 0 0,12-2 1 16,-6-15-1-16,12 16 0 15,-3 6 1-15,11 18-2 16,4 5-1-16,-1-2-8 16,17 20-14-16,-16-8-10 15,18 5-6-15,-4-6-1 16,13 4 0-16</inkml:trace>
  <inkml:trace contextRef="#ctx0" brushRef="#br4" timeOffset="297344.0071">17033 17408 66 0,'0'0'37'15,"-27"-13"-11"-15,16 11 5 16,-21-4-20-16,9 6-6 16,-5 1 0-16,5 3-2 15,0 4 0-15,3 2 0 16,4 6-1-16,6 3 0 15,0 3 0-15,8 0-1 16,2-2 0-16,6-1 1 16,6-8-1-16,4-5 0 0,7-10 0 15,5-9 0-15,4-11-1 16,4-10 0-16,2-8 1 15,3-5-1-15,-3-1 0 16,-3 1 0-16,-7 6 0 16,-3 7 0-16,-8 8 0 15,-6 11 0-15,-11 15 1 16,1 15-1-16,-8 12 1 15,-2 10-1-15,-3 5 0 16,3 7 0-16,0 5-1 16,3-4-2-16,7-1-4 15,3-10-9-15,20-2-12 16,-15-17-10-16,22-7-2 15,-5-19 0-15</inkml:trace>
  <inkml:trace contextRef="#ctx0" brushRef="#br4" timeOffset="297531.0176">17424 17391 65 0,'-12'-13'39'0,"12"13"-1"16,-22 11 2-16,19 4-35 16,-7 7-2-16,5 3-2 15,1 5-1-15,3-4 0 16,4-1-2-16,-1-7-4 15,16 8-17-15,-18-26-15 16,21 10-1-16,-11-21 1 16,11-5-1-16</inkml:trace>
  <inkml:trace contextRef="#ctx0" brushRef="#br4" timeOffset="297652.0247">17466 17160 41 0,'-10'-27'34'0,"-9"8"0"15,4 2-19-15,6 4-31 16,9 13-19-16,0 0 0 15</inkml:trace>
  <inkml:trace contextRef="#ctx0" brushRef="#br4" timeOffset="298169.0543">17848 17318 61 0,'-10'-1'37'16,"-11"-8"0"-16,11 10-8 16,-22-6-20-16,10 9-5 15,-3 1-1-15,4 2 0 16,0 1 0-16,7 2-1 15,0 1 0-15,10 1-1 0,4-1 0 16,0-11 0-16,22 16 0 16,-6-10 0-16,3 2-1 15,3-4 1-15,-2-1 0 16,1 1 0-16,-2 1 0 15,-5 2 0-15,-14-7 0 16,15 15 0-16,-13-1-1 16,-7 0 1-16,-3 0-1 15,-3 3 0-15,-8 1 0 16,4-1 1-16,-3-2-2 15,3-4-1-15,-2 0-2 16,2-10-5-16,15-1-18 16,0 0-11-16,0 0-3 0,10-14 1 15</inkml:trace>
  <inkml:trace contextRef="#ctx0" brushRef="#br4" timeOffset="298694.0843">18329 17258 54 0,'0'0'37'0,"-18"-6"0"15,18 6-3-15,-40 14-24 16,15 0-5-16,-9 1-1 16,4 5-1-16,-2 0-1 15,7-2 0-15,6-1 0 16,6-4-1-16,13-13 0 15,4 15-1-15,10-13 1 16,5-1-1-16,5-7 0 16,1 6 1-16,1-2-1 15,-5 1 1-15,-4 0 0 0,-3 3 0 16,-14-2 0-16,11 10 0 15,-16 0 0-15,-4 0 0 16,-6 6-1-16,0 4 0 16,-4 0 0-16,-1 1 0 15,3-5-3-15,3-2-2 16,13 3-7-16,-12-11-17 15,26-2-10-15,-13-4-1 16,29-21 0-16</inkml:trace>
  <inkml:trace contextRef="#ctx0" brushRef="#br4" timeOffset="299041.1042">18564 17324 73 0,'-15'7'39'16,"7"6"-2"-16,-15-3-3 15,8 8-30-15,0 5-1 16,6 1 1-16,-2 1-2 16,8 3 0-16,2-2 0 15,5-4 0-15,5-4 0 16,4-9-1-16,6-6 0 15,-1-10 0-15,5-8 0 16,-3-8-1-16,-1-1 1 16,-4-4-1-16,-5-4 0 15,-8 3 0-15,-2 1-1 0,-9 5-1 16,-5 9 1-16,-3 2-1 15,1 6-1-15,-8 5-2 16,11 13-3-16,-11-4-11 16,23 14-10-16,-9-9-9 15,11 1-2-15,-1-14 2 16</inkml:trace>
  <inkml:trace contextRef="#ctx0" brushRef="#br4" timeOffset="299462.1283">18976 17059 52 0,'0'0'39'0,"0"0"-2"16,0 0 1-16,-14 11-23 15,7 12-12-15,-6 7-1 0,-1 13 0 16,-5 7 0-16,1 8 0 16,-3 7-1-16,1-2-2 15,9 1-2-15,-3-13-6 16,23 1-28-16,-9-18-1 15,19-8-2-15,-5-15 1 16</inkml:trace>
  <inkml:trace contextRef="#ctx0" brushRef="#br4" timeOffset="299815.1483">19146 17395 63 0,'-6'-14'38'0,"6"14"0"15,-13-24 0-15,13 24-33 0,-10-19-1 16,10 19 0-16,0 0 0 15,0 0-1-15,0 0 0 16,-5 15 0-16,5 6-1 16,4 4-1-16,-2 4 1 15,-1-1-1-15,1 5 0 16,2-7 0-16,1 1 0 15,2-5-1-15,1-10 1 16,2-6 0-16,4-9-1 16,3-5 0-16,2-12 0 15,1-1 0-15,0-8 0 16,-5-1-1-16,4-4 0 15,-5-2-1-15,1 4-2 16,-8-3-7-16,10 18-14 16,-19-6-13-16,12 10-2 0,-11-3-1 15,1 16 0-15</inkml:trace>
  <inkml:trace contextRef="#ctx0" brushRef="#br4" timeOffset="300303.1764">19507 17401 58 0,'0'0'39'0,"0"0"-1"15,18 2-3-15,-18-2-22 16,18 10-10-16,-6-6 1 15,6 2-1-15,0-4-1 16,2-3 0-16,1-2 0 16,0-5-1-16,-5-7 0 15,-1 0 0-15,-2-7-1 16,-7 1 1-16,-6 1-1 15,-5 0 0-15,-7-1 0 16,-5 3 0-16,-7 5-1 16,-3-1 1-16,-2 7 0 15,-2 5 1-15,1 5-1 0,5 10 1 16,0 3 0-16,9 5 0 15,7 5 0-15,6 2-1 16,9-1-1-16,5-1-2 16,14-2-3-16,-2-10-10 15,24 4-13-15,-10-12-10 16,15-4-2-16,-5-7 2 15</inkml:trace>
  <inkml:trace contextRef="#ctx0" brushRef="#br4" timeOffset="300814.2056">20173 17297 31 0,'-11'-10'37'16,"11"10"0"-16,-16-14 0 16,16 14-14-16,-27-3-14 15,7 4-2-15,-4 0-1 16,1 6-1-16,-6 3 0 15,2 3-1-15,2 6-1 16,5 0 0-16,5 2-1 16,6 2-1-16,6-1 0 15,8 1-1-15,5-5 1 16,10-4-1-16,3-9 0 0,6-10 1 15,4-11-1-15,5-7 0 16,2-13 0-16,3-10 1 16,-5-5-2-16,0 0 1 15,-10 3 0-15,-2 2 0 16,-9 8 0-16,-7 6 1 15,-8 13-1-15,-2 19 1 16,0 0-1-16,-21 10 1 16,5 20 0-16,-2 14 0 15,1 7-1-15,2 10 0 16,0 1-1-16,6-4-3 15,11 0-8-15,0-17-9 16,24 0-16-16,-15-24-1 16,22-10-5-16,-3-16 2 0</inkml:trace>
  <inkml:trace contextRef="#ctx0" brushRef="#br4" timeOffset="300965.2142">20529 17431 69 0,'-12'14'42'0,"-6"-6"-1"16,18-8-2-16,-23 5-26 15,11-9-23-15,12 4-22 16,5-15-8-16,4 5-3 16,-4-10 2-16</inkml:trace>
  <inkml:trace contextRef="#ctx0" brushRef="#br0" timeOffset="305130.4525">13394 17911 19 0,'0'0'34'0,"0"0"1"16,30-48 0-16,-40 28-22 15,10 20-3-15,0 0-1 16,0 0-1-16,0 0 0 16,-63-27-1-16,63 27-1 15,-51 8 0-15,51-8-1 16,-57 23-2-16,57-23 1 0,-61 42-3 15,61-42 2-15,-52 56-2 16,52-56 0-16,-35 67-2 16,35-67 0-16,-23 62-1 15,23-62 0-15,0 57-2 16,0-57-8-16,25 47-25 15,-25-47-4-15,52 29-1 16,-52-29 1-16</inkml:trace>
  <inkml:trace contextRef="#ctx0" brushRef="#br0" timeOffset="305634.4813">13588 18168 58 0,'0'0'41'15,"0"0"0"-15,-48 6-1 16,48-6-36-16,0 0-1 16,0 0 0-16,0 0 0 15,59-37 0-15,-59 37-2 16,0 0 1-16,69-42-1 0,-69 42 0 15,52-34-2-15,-52 34 2 16,0 0-1-16,61-52 0 16,-61 52 0-16,0 0 1 15,0 0-1-15,13-43 1 16,-13 43 2-16,0 0-3 15,-51 14 2-15,51-14-1 16,-51 32 0-16,51-32-1 16,-47 41 0-16,47-41-1 15,-39 47 1-15,39-47 1 16,-10 41-3-16,10-41 1 15,0 0-3-15,0 0 1 16,62 43-5-16,-62-43 0 16,75 2-18-16,-75-2-16 15,83-11 1-15,-83 11 2 0</inkml:trace>
  <inkml:trace contextRef="#ctx0" brushRef="#br0" timeOffset="306054.5053">14113 18072 42 0,'0'0'37'15,"48"-24"1"-15,-48 24 0 16,0 0-29-16,0 0-3 15,0 0 0-15,0 0-2 16,0 0 2-16,0 0-2 16,0 0-1-16,0 0 1 15,0 0-2-15,0 0 1 16,0 0-2-16,0 0 0 15,0 0 0-15,-10 52 0 16,10-52-1-16,0 0 0 0,0 0 3 16,-6 46-3-16,6-46-1 15,0 0 1-15,0 0 1 16,0 0 0-16,0 0-1 15,52-20 0-15,-52 20 0 16,0 0-1-16,48-49 3 16,-48 49-1-16,0 0-2 15,52-56 1-15,-52 56 1 16,0 0 0-16,47-30-1 15,-47 30 1-15,0 0-1 16,0 0-1-16,0 0 1 16,47 45-2-16,-47-45-2 15,0 0-5-15,16 58-8 16,-16-58-24-16,0 0-1 0,37 54-1 15,-37-54 3-15</inkml:trace>
  <inkml:trace contextRef="#ctx0" brushRef="#br0" timeOffset="306525.5323">14872 17829 54 0,'7'-23'38'15,"-3"-1"-1"-15,2 0 1 16,-9 9-30-16,3 15-2 16,0 0-2-16,0 0 0 15,0 0-1-15,0 0 0 16,0 0-1-16,5 63 0 0,-5-63 0 15,-2 54-2-15,2-54 2 16,-3 66-3-16,3-66 1 16,-2 72-3-16,2-72-5 15,-5 71-18-15,5-71-15 16,4 63 0-16,-4-63-1 15,3 45 2-15</inkml:trace>
  <inkml:trace contextRef="#ctx0" brushRef="#br0" timeOffset="306759.5456">14794 18074 67 0,'-66'-46'44'15,"66"46"-2"-15,0 0 1 0,-51-31-36 16,51 31-5-16,0 0 2 15,0 0-3-15,0 0 1 16,0 0-3-16,0 0 1 16,48-47-2-16,-48 47-1 15,81-20-6-15,-81 20-18 16,104-18-14-16,-47 5 0 15,-9 5 1-15</inkml:trace>
  <inkml:trace contextRef="#ctx0" brushRef="#br0" timeOffset="307435.5843">15315 18038 52 0,'0'0'38'16,"0"0"1"-16,0 0-2 16,0 0-33-16,0 0 2 15,0 0-2-15,0 0-2 16,0 0 1-16,0 0-1 15,0 0 0-15,-44 43 0 16,44-43-1-16,0 0 0 0,-16 43 0 16,16-43 1-16,0 0-2 15,0 0 3-15,0 0-2 16,0 0 1-16,0 0-2 15,0 0 0-15,0 0 2 16,0 0 0-16,0 0-1 16,38-52-3-16,-38 52 3 15,0 0-1-15,23-55 1 16,-23 55 0-16,0 0-2 15,30-44-1-15,-30 44 0 16,0 0 0-16,0 0-5 16,58-20-11-16,-58 20-22 15,0 0-1-15,63 7-1 16,-63-7 0-16</inkml:trace>
  <inkml:trace contextRef="#ctx0" brushRef="#br0" timeOffset="307647.5964">15632 18021 63 0,'0'0'39'15,"0"0"1"-15,0 0 1 16,0 0-36-16,0 0-1 16,0 0-1-16,0 0-1 15,-17 50-1-15,17-50 0 16,0 0 0-16,-7 46 0 15,7-46-4-15,0 0-6 16,6 46-26-16,-6-46-4 16,0 0-3-16,0 0 2 15</inkml:trace>
  <inkml:trace contextRef="#ctx0" brushRef="#br0" timeOffset="307819.6063">15711 17827 78 0,'0'0'42'0,"0"0"-2"15,-57-47 2-15,57 47-35 16,0 0-9-16,0 0-6 16,-48 3-18-16,48-3-15 15,0 0 0-15,0 0-2 16</inkml:trace>
  <inkml:trace contextRef="#ctx0" brushRef="#br0" timeOffset="308503.6454">16326 17893 22 0,'0'0'34'0,"0"0"-1"15,62-15 2-15,-59-2-22 0,-4-5-3 16,-5-3-3-16,-2 2-2 15,-7-14-1-15,-1 7 0 16,-7 9 2-16,-1 10-3 16,-5 0 0-16,-1 5 1 15,-6 1-1-15,3 1 0 16,-7 10 0-16,6 6-1 15,34-12 0-15,0 0 0 16,-52 34-1-16,52-34 1 16,-28 47 1-16,28-47-1 15,-25 68-1-15,25-68-3 16,-18 82 2-16,12-34-4 15,3-1-1-15,-3-1-6 16,12 2-26-16,-6-3-5 0,0-45 0 16,1 76 2-16</inkml:trace>
  <inkml:trace contextRef="#ctx0" brushRef="#br0" timeOffset="308722.6577">15907 18140 69 0,'0'0'43'15,"0"0"-1"-15,-42-51 0 16,42 51-38-16,0 0-3 16,0 0 2-16,-4-41-3 15,4 41 1-15,0 0-3 0,56-21-3 16,-56 21-6-16,59-4-24 15,-59 4-4-15,85-6-5 16,-36 2 4-16</inkml:trace>
  <inkml:trace contextRef="#ctx0" brushRef="#br0" timeOffset="309239.6875">16462 18044 57 0,'0'0'40'15,"0"0"-2"-15,0 0 0 16,0 0-31-16,-45-45-1 15,45 45-2-15,0 0-1 16,0 0 0-16,0 0 0 16,0 0 0-16,-50 25 0 15,50-25-3-15,0 0 3 16,-22 46-3-16,22-46 1 15,0 0 3-15,-9 51-3 16,9-51 0-16,0 0-1 16,0 0 0-16,0 0-1 15,50 31 1-15,-50-31 1 16,0 0-1-16,63-22 0 15,-63 22 0-15,46-30 0 0,-46 30 2 16,0 0-1-16,66-58 1 16,-66 58-3-16,0 0 1 15,54-44 1-15,-54 44-3 16,0 0 2-16,0 0 0 15,0 0-1-15,0 0 0 16,0 0-1-16,36 44-3 16,-36-44-3-16,0 0-7 15,20 49-24-15,-20-49-4 16,0 0 0-16,0 0-1 15</inkml:trace>
  <inkml:trace contextRef="#ctx0" brushRef="#br0" timeOffset="309968.7292">17181 18029 23 0,'0'0'35'15,"0"0"3"-15,-61-42-2 0,61 42-16 16,0 0-12-16,0 0 2 16,-54-38-5-16,54 38 1 15,0 0-1-15,0 0-1 16,-60-9 1-16,60 9-2 15,0 0 1-15,-46 23-2 16,46-23 1-16,0 0-2 16,-48 51 0-16,48-51-1 15,0 0 1-15,-27 57-1 16,27-57 1-16,0 0-1 15,4 44 1-15,-4-44 1 16,0 0-2-16,0 0 1 16,60 16-1-16,-60-16 0 15,48-12 1-15,-48 12-3 0,50-22 2 16,-50 22 0-16,50-27 0 15,-50 27 1-15,0 0-1 16,61-34 0-16,-61 34 0 16,0 0 1-16,0 0-1 15,0 0-2-15,0 0 3 16,39 55 0-16,-39-55-1 15,-8 55 0-15,8-55 1 16,-18 73-2-16,18-73 0 16,-27 78 1-16,12-38-1 15,15-40 1-15,-37 79 0 16,37-79 0-16,-43 61 1 15,43-61 2-15,0 0-1 16,-64 44 0-16,64-44-2 0,0 0-1 16,-60-21 1-16,60 21-4 15,0 0-1-15,-46-60-3 16,46 60-10-16,-15-45-10 15,15 45-14-15,-1-45-1 16,1 45 0-16</inkml:trace>
  <inkml:trace contextRef="#ctx0" brushRef="#br0" timeOffset="310415.7548">17518 18036 62 0,'0'0'42'0,"8"-41"-2"16,-8 41 2-16,0 0-37 15,0 0-1-15,0 0-2 0,0 0 2 16,0 0-2-16,0 0-3 15,-22 45 1-15,22-45-2 16,-11 41 0-16,11-41-2 16,-7 44-4-16,7-44-24 15,0 0-8-15,0 52 1 16,0-52-3-16</inkml:trace>
  <inkml:trace contextRef="#ctx0" brushRef="#br0" timeOffset="310561.7631">17599 17972 67 0,'-2'-64'38'16,"2"64"-3"-16,-12-48 3 0,12 48-37 16,0 0-7-16,-20-42-22 15,20 42-8-15,0 0-1 16,0 0 1-16</inkml:trace>
  <inkml:trace contextRef="#ctx0" brushRef="#br0" timeOffset="310944.785">17678 17874 53 0,'0'0'39'15,"49"36"-1"-15,-49-36 2 16,0 0-22-16,25 41-13 16,-25-41 0-16,0 0-2 15,11 47 1-15,-11-47-1 16,0 0-2-16,-11 48 1 15,11-48-1-15,0 0 0 0,0 0 0 16,-4 42 0-16,4-42-1 16,0 0 0-16,0 0 3 15,0 0-3-15,0 0 0 16,0 0-1-16,0 0 0 15,60-45 1-15,-60 45-1 16,0 0 1-16,44-49-1 16,-44 49 1-16,0 0 1 15,0 0 0-15,58-43-1 16,-58 43 1-16,0 0-1 15,0 0 0-15,0 0-3 16,52 31-2-16,-52-31-2 0,0 0-11 16,27 52-17-16,-27-52-7 15,0 0-2-15,47 46 4 16</inkml:trace>
  <inkml:trace contextRef="#ctx0" brushRef="#br0" timeOffset="311681.8272">18357 18005 43 0,'0'0'37'0,"0"0"2"15,0 0-2-15,0 0-28 16,0-41-2-16,0 41-3 16,0 0-2-16,0 0 3 15,0 0-3-15,0 0 1 16,0 0 0-16,0 0 0 15,-60-28 0-15,60 28 1 16,0 0 0-16,-50 17-1 16,50-17 0-16,0 0-2 15,-62 37 0-15,62-37-1 0,0 0 0 16,-50 46-1-16,50-46 1 15,0 0-2-15,-20 43 3 16,20-43-1-16,0 0 0 16,0 0 0-16,0 0 0 15,53 31 1-15,-53-31-1 16,0 0 2-16,68-10-2 15,-68 10 3-15,50-17-3 16,-50 17 0-16,0 0 1 16,65-22 0-16,-65 22-1 15,0 0-1-15,0 0 1 16,49 19-1-16,-49-19 1 15,6 42 2-15,-6-42-2 16,-4 65 0-16,4-65-1 0,-13 82 1 16,3-37-1-16,-2 5-1 15,0-4 2-15,-5 1 0 16,0-2 0-16,-4-3 1 15,21-42 0-15,-45 70-1 16,45-70 1-16,-46 42 0 16,46-42-2-16,0 0-3 15,-65 3-1-15,65-3-8 16,0 0-8-16,-47-52-19 15,47 52-2-15,-9-60 0 16,9 60 0-16</inkml:trace>
  <inkml:trace contextRef="#ctx0" brushRef="#br0" timeOffset="316788.1192">19116 17888 46 0,'46'10'34'15,"-46"-10"-17"-15,0 0 9 16,0 0 1-16,0 0-21 15,0 0-1-15,12-45-1 16,-12 45-1-16,0 0 1 16,0 0 0-16,0 0-1 15,0 0-2-15,0 0 2 16,-51-28-1-16,51 28-1 15,0 0 0-15,0 0 0 16,0 0 0-16,-52 22-1 16,52-22 1-16,0 0-1 15,0 0 1-15,0 0 0 16,-32 42 1-16,32-42-3 15,0 0 2-15,0 0 0 0,0 0 0 16,23 46-1-16,-23-46 0 16,0 0 0-16,0 0 1 15,40 52 0-15,-40-52-1 16,0 0 1-16,21 49 0 15,-21-49 1-15,0 0-1 16,3 51-1-16,-3-51 0 16,0 0 1-16,-28 50 0 15,28-50-3-15,0 0 3 16,0 0-3-16,-58 48 1 15,58-48 0-15,0 0-2 16,0 0-2-16,0 0-5 16,-51 28-24-16,51-28-5 15,0 0-1-15,0 0 2 16</inkml:trace>
  <inkml:trace contextRef="#ctx0" brushRef="#br0" timeOffset="317307.1487">19371 18095 50 0,'0'0'38'0,"0"0"-2"15,0 0 0-15,0 0-28 16,0 0 1-16,0 0-2 16,13-41-2-16,-13 41-3 0,0 0 1 15,0 0 2-15,0 0-3 16,60-31-1-16,-60 31-1 15,0 0 0-15,49-28-1 16,-49 28 2-16,0 0-1 16,54-30-1-16,-54 30 0 15,0 0 1-15,0 0 0 16,46-47 1-16,-46 47-1 15,0 0 0-15,0 0 1 16,0 0-1-16,0 0 1 16,-51-38 1-16,51 38 1 15,-46 11-2-15,46-11 1 16,-56 22 0-16,56-22 0 15,-53 32 0-15,53-32 0 0,0 0-1 16,-57 56-1-16,57-56 0 16,0 0 0-16,-15 56-2 15,15-56 0-15,0 0 0 16,43 45-4-16,-43-45-7 15,59 17-23-15,-59-17-4 16,72 5-2-16,-72-5 1 16</inkml:trace>
  <inkml:trace contextRef="#ctx0" brushRef="#br0" timeOffset="318348.2085">19873 17987 43 0,'0'0'36'15,"0"0"3"-15,0 0-2 16,0 0-16-16,0 0-16 16,0 0-1-16,0 0 0 15,0 0-3-15,0 0 3 16,0 0-1-16,0 0 1 15,0 0-3-15,0 0 1 0,-21 48-2 16,21-48 1-16,0 0 2 16,-10 58-4-16,10-58 2 15,0 0-1-15,-5 46-1 16,5-46 1-16,0 0 2 15,0 0-2-15,0 0 1 16,0 0 0-16,0 0-3 16,0 0 2-16,0 0 1 15,25-55-2-15,-25 55 0 16,16-45 1-16,-16 45-1 15,22-46 0-15,-22 46 2 16,25-43-2-16,-25 43 1 16,0 0 0-16,43-46-1 15,-43 46 1-15,0 0-1 16,55-21 1-16,-55 21-1 0,0 0 1 15,56 3-2-15,-56-3 3 16,0 0-2-16,0 0 2 16,54 36-3-16,-54-36 3 15,0 0-2-15,0 0 2 16,14 54 1-16,-14-54-2 15,0 0 2-15,-20 44-2 16,20-44 2-16,0 0-2 16,0 0 1-16,-64 48-2 15,64-48 2-15,0 0-1 16,-59 19 1-16,59-19-1 15,0 0 1-15,-52 12 0 16,52-12 1-16,0 0 0 16,0 0-3-16,-52 7 2 0,52-7-1 15,0 0 1-15,0 0 0 16,0 0-1-16,0 0 1 15,0 0-1-15,-51 31 3 16,51-31-3-16,0 0-1 16,0 0 1-16,-28 45 1 15,28-45-1-15,0 0-2 16,0 0 2-16,0 0 0 15,0 0 0-15,-37 43 0 16,37-43 0-16,0 0-1 16,0 0 0-16,0 0 2 15,0 0 0-15,0 0-1 16,0 0 0-16,0 0 2 0,0 0-1 15,0 0-1-15,0 0 0 16,0 0 2-16,0 0-3 16,-1 70-1-16,1-70 1 15,-23 82-4-15,9-37 3 16,0 3-1-16,4-2-4 15,-6 0-10-15,13-2-11 16,3-44-8-16,-14 70-4 16,14-70 1-16,0 0-2 15</inkml:trace>
  <inkml:trace contextRef="#ctx0" brushRef="#br0" timeOffset="319215.2581">20478 18001 37 0,'51'-38'38'0,"-51"38"0"16,0 0-4-16,0 0-16 0,0 0-15 15,0 0 4-15,5-41-4 16,-5 41-1-16,0 0 0 16,0 0-1-16,-50-11 4 15,50 11 0-15,0 0-1 16,-72 11-3-16,72-11 2 15,-53 21 1-15,53-21-3 16,-57 29 1-16,57-29-3 16,-53 32 2-16,53-32 0 15,0 0-1-15,-53 49-1 16,53-49 1-16,0 0 2 15,0 0-1-15,0 0 1 16,0 0-2-16,60 25-1 16,-60-25 0-16,60-20 3 0,-60 20-3 15,66-29 1-15,-66 29 0 16,67-31-1-16,-67 31 1 15,54-27 1-15,-54 27 0 16,0 0-1-16,57-20 2 16,-57 20-4-16,0 0 3 15,0 0-2-15,0 0 1 16,0 0 0-16,9 53-2 15,-9-53-1-15,0 0-3 16,-2 42-2-16,2-42-16 16,0 0-16-16,0 0 0 15,0 0 0-15,48 41 1 16</inkml:trace>
  <inkml:trace contextRef="#ctx0" brushRef="#br0" timeOffset="319575.2786">20718 18034 59 0,'0'0'38'0,"43"-41"-1"15,-43 41-1-15,0 0-30 16,0 0 1-16,0 0-2 15,0 0 0-15,0 0-4 16,0 0 2-16,0 0-3 16,0 0 3-16,0 0-3 15,0 0 1-15,9 41 0 16,-9-41-1-16,0 0 3 15,-5 53-2-15,5-53 2 16,0 0-2-16,0 0 2 16,0 0-2-16,0 0 0 0,0 0 0 15,0 0-1-15,0 0-1 16,0 0 1-16,50-37-1 15,-50 37 1-15,17-45 0 16,-17 45-1-16,19-42 1 16,-19 42-1-16,0 0-1 15,32-57 2-15,-32 57-2 16,0 0-1-16,51-29-6 15,-51 29-13-15,48-4-15 16,-48 4-1-16,62-2 0 16,-62 2-3-16</inkml:trace>
  <inkml:trace contextRef="#ctx0" brushRef="#br0" timeOffset="320281.319">21361 17978 37 0,'0'0'33'16,"0"0"4"-16,0 0-4 16,0 0-23-16,0 0-3 15,0 0-1-15,-25-44-1 16,25 44-1-16,0 0 0 15,0 0 1-15,0 0-2 16,0 0 0-16,0 0-1 16,0 0 1-16,0 0 0 15,0 0-3-15,-55-15 3 16,55 15 0-16,0 0-1 15,-52 30 0-15,52-30 0 16,0 0 0-16,-61 42-1 16,61-42 2-16,0 0-2 0,-39 43-1 15,39-43 1-15,0 0-3 16,0 0 2-16,0 0-3 15,0 0 3-15,0 0 0 16,51 25 0-16,-51-25-2 16,0 0 1-16,67-21 2 15,-67 21-2-15,49-20 3 16,-49 20-1-16,0 0-4 15,61-23 4-15,-61 23-1 16,0 0 2-16,0 0-4 16,0 0 3-16,45 11 0 15,-45-11-2-15,0 0 0 16,0 0-1-16,5 47-1 15,-5-47-11-15,0 0-11 0,0 0-14 16,16 47-3-16,-16-47 1 16,0 0 2-16</inkml:trace>
  <inkml:trace contextRef="#ctx0" brushRef="#br0" timeOffset="320552.3346">21691 17613 58 0,'-1'-22'37'15,"6"10"2"-15,-5 12-1 16,3-14-28-16,-4 31-8 16,2 7 1-16,-1-24-1 15,0 0 0-15,0 61 0 0,0-61 0 16,-1 61 0-16,1-61-2 15,-4 77 1-15,4-77 0 16,-6 72-1-16,6-72-2 16,-1 67-5-16,1-67-11 15,0 62-22-15,0-62 3 16,0 49-3-16,0-49 0 15</inkml:trace>
  <inkml:trace contextRef="#ctx0" brushRef="#br0" timeOffset="320785.3477">21650 17997 68 0,'0'0'42'16,"0"0"-5"-16,-26-53 1 0,26 53-31 16,0 0-1-16,0 0-3 15,-26-44-1-15,26 44 0 16,0 0-1-16,0 0 0 15,0 0 3-15,0 0-5 16,0 0-1-16,65-31 0 16,-65 31-6-16,46 2-17 15,-46-2-13-15,52 6 0 16,-52-6-8-16,55 7 8 15</inkml:trace>
  <inkml:trace contextRef="#ctx0" brushRef="#br0" timeOffset="321403.3832">22084 17987 55 0,'-55'-7'39'16,"55"7"0"-16,0 0 0 16,0 0-32-16,0 0-3 0,0 0 0 15,0 0-1-15,0 0 0 16,0 0-1-16,0 0 0 15,0 0-3-15,0 0 1 16,0 0 2-16,0 0-2 16,64-34 0-16,-64 34 3 15,0 0-4-15,0 0 1 16,60-26 2-16,-60 26-2 15,0 0 1-15,0 0-1 16,0 0 3-16,23-40-5 16,-23 40 2-16,0 0 1 15,0 0-1-15,0 0 1 16,-51-29 0-16,51 29-1 0,0 0-1 15,-61 15 3 1,61-15 0-16,0 0 0 0,-65 45-3 16,65-45 3-16,-35 42-3 15,35-42 2-15,-18 45-1 16,18-45 0-16,0 0-2 15,9 58-1-15,-9-58 1 16,0 0-6-16,58 36-8 16,-58-36-16-16,69 9-9 15,-69-9 0-15,79-7-1 16</inkml:trace>
  <inkml:trace contextRef="#ctx0" brushRef="#br0" timeOffset="321964.4153">22503 17926 54 0,'0'0'36'0,"0"0"-1"16,0 0 0-16,0 0-24 15,-12-44-7-15,12 44 0 16,0 0 0-16,0 0-1 15,0 0 1-15,-48 1-2 16,48-1 0-16,0 0 0 0,0 0 1 16,0 0-2-16,0 0 1 15,0 0-1-15,-46 42-4 16,46-42 4-16,0 0 0 15,0 0 0-15,0 0 0 16,0 0-1-16,0 0 0 16,48 33 1-16,-48-33 1 15,0 0-1-15,0 0-3 16,49 16 3-16,-49-16-2 15,0 0 2-15,0 0-3 16,0 0 3-16,0 0-2 16,26 46 1-16,-26-46 2 15,0 0-2-15,0 0 0 16,-32 54 0-16,32-54 3 0,0 0-4 15,-43 44 2-15,43-44-2 16,0 0 0-16,0 0-1 16,-51 27-2-16,51-27-4 15,0 0-13-15,0 0-16 16,0 0-4-16,0 0-1 15,0 0 2-15</inkml:trace>
  <inkml:trace contextRef="#ctx0" brushRef="#br0" timeOffset="322678.4562">23123 17596 24 0,'0'0'35'0,"0"-19"1"0,0 19-1 15,0 0-20-15,0 0-6 16,0 0-1-16,8 17 0 16,-11 0-2-16,3-17-1 15,0 0-2-15,0 0 0 16,2 68-1-16,-2-68 0 15,-3 54 0-15,3-54-3 16,-2 65 3-16,2-65-1 16,-8 64 0-16,8-64-1 15,-7 66-2-15,7-66-2 16,-4 60-5-16,4-60-23 15,-2 53-8-15,2-53-2 16,0 0 2-16</inkml:trace>
  <inkml:trace contextRef="#ctx0" brushRef="#br0" timeOffset="322925.4703">23059 17997 39 0,'0'0'38'0,"0"0"1"15,0 0 1-15,-36-46-19 16,36 46-15-16,0 0 0 15,0 0-2-15,0 0-1 16,0 0 1-16,0 0-2 16,0 0 0-16,0 0-3 15,0 0 4-15,64-36-3 16,-64 36 0-16,68-17-3 0,-68 17-8 15,89-18-21-15,-1-8-7 16,3 0-1-16,-13-1-2 16</inkml:trace>
  <inkml:trace contextRef="#ctx0" brushRef="#br0" timeOffset="323511.5038">23572 17523 46 0,'-15'-12'36'15,"15"12"1"-15,-16-5 0 16,16 5-29-16,-12 3 0 15,11 10-3-15,-4 2-1 16,4 9-1-16,-2 4 0 16,3-28 0-16,0 0-2 15,-5 61 1-15,5-61 0 16,-9 58 0-16,9-58 0 15,-12 67 0-15,12-67 0 16,-16 63-2-16,16-63 1 16,-15 53 1-16,15-53-1 15,0 0-2-15,-6 53 2 16,6-53-2-16,0 0 1 15,0 0 2-15,0 0-3 16,0 0 1-16,0 0 0 0,58 4 1 16,-58-4-1-16,0 0 1 15,52-40-1-15,-52 40 1 16,0 0-1-16,55-30 1 15,-55 30-1-15,0 0 3 16,0 0-2-16,52 10-1 16,-52-10 2-16,0 0-1 15,15 46 0-15,-15-46-2 16,0 0 1-16,6 60 0 15,-6-60-1-15,0 0 0 16,3 50 0-16,-3-50-3 16,0 0-3-16,0 0-9 0,0 0-14 15,0 0-9-15,0 0-2 16,0 0-3-16</inkml:trace>
  <inkml:trace contextRef="#ctx0" brushRef="#br0" timeOffset="324316.5499">23962 17966 53 0,'0'0'38'0,"0"0"1"16,-47-25-1-16,47 25-29 15,0 0-3-15,0 0 1 16,0 0-3-16,0 0-1 0,0 0 1 15,0 0-3-15,0 0 2 16,0 0-3-16,46-12 2 16,-46 12-1-16,0 0-1 15,55-1 2-15,-55 1-1 16,0 0 0-16,60-8-2 15,-60 8 2-15,0 0-2 16,58-22 0-16,-58 22 2 16,0 0-1-16,0 0 0 15,79-50 2-15,-76 29-1 16,-3 21 0-16,0 0 0 15,-8-39-1-15,8 39 1 16,-17-16 1-16,17 16-1 16,0 0-3-16,-52-8 3 15,52 8-1-15,0 0 0 0,-68 7 1 16,68-7 0-16,-48 16-3 15,48-16 3-15,0 0 0 16,-70 37 1-16,70-37-1 16,-47 36 0-16,47-36 0 15,0 0 0-15,-51 61-2 16,51-61 2-16,-13 40-1 15,13-40 0-15,0 0-2 16,16 50 3-16,-16-50-1 16,0 0-1-16,65 27-2 15,-65-27-3-15,59 9-8 16,-59-9-7-16,69 4-7 15,-69-4-11-15,70 0-6 16,-70 0 1-16</inkml:trace>
  <inkml:trace contextRef="#ctx0" brushRef="#br0" timeOffset="325630.625">24388 17941 50 0,'0'0'37'0,"-25"-46"0"16,25 46-1-16,0 0-23 15,0 0-9-15,0 0 2 16,0 0-1-16,0 0-1 15,0 0 0-15,0 0 0 16,0 0-3-16,0 0 2 16,0 0 0-16,0 0-1 15,0 0-1-15,-45 57 1 16,45-57-1-16,0 0-1 0,-24 59 1 15,24-59-1-15,0 0 1 16,-16 44-1-16,16-44 1 16,0 0 0-16,0 0-1 15,0 0-1-15,0 0 4 16,0 0-3-16,0 0 0 15,52-47 0-15,-52 47 2 16,29-45-2-16,-29 45 0 16,32-47 1-16,-32 47-1 15,30-40 1-15,-30 40-1 16,0 0 0-16,38-43 0 15,-38 43 0-15,0 0 1 16,0 0-1-16,0 0 0 16,0 0 1-16,46 11-2 15,-46-11 1-15,0 0 0 0,0 0 0 16,15 51 1-16,-15-51 0 15,0 0-2-15,0 49 1 16,0-49 0-16,0 0 1 16,-5 44-1-16,5-44 0 15,0 0-1-15,0 0 1 16,-9 43 1-16,9-43-1 15,0 0 0-15,0 0 0 16,0 0 1-16,0 0-1 16,0 0 0-16,0 0-1 15,50-56 1-15,-50 56 1 16,0 0 0-16,45-53-1 15,-45 53 0-15,0 0 0 16,48-49 0-16,-48 49 1 0,0 0-1 16,0 0-2-16,59-44 2 15,-59 44 0-15,0 0 0 16,0 0 0-16,49-6 0 15,-49 6 0-15,0 0 0 16,0 0 0-16,0 0-1 16,0 0 2-16,52 37-1 15,-52-37 0-15,0 0 1 16,0 0 0-16,18 47 0 15,-18-47 0-15,0 0 0 16,-4 43-1-16,4-43 2 16,0 0-2-16,-15 51 1 15,15-51-1-15,0 0-3 16,-20 53 3-16,20-53-2 0,0 0 2 15,-12 45-3-15,12-45 3 16,0 0-3-16,0 0-2 16,0 0-4-16,0 0-7 15,0 0-4-15,0 0-7 16,0 0-2-16,0 0-10 15,0 0-5-15</inkml:trace>
  <inkml:trace contextRef="#ctx0" brushRef="#br0" timeOffset="325923.6416">25022 18110 83 0,'0'0'47'0,"0"0"-3"16,0 0-1-16,0 0-33 15,0 0-9-15,0 0-3 16,0 0-1-16,0 0-7 16,0 0-14-16,0 0-16 15,0 0-3-15,0 0-4 16,0 0 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8T00:28:59.0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926 2590 58 0,'-26'6'33'16,"7"8"0"-16,-2-14-2 15,13 15-13-15,-8-21-5 16,16 6-4-16,0 0-1 16,21 1-2-16,2-10-1 15,16 2-2-15,12-5 1 16,14 3-2-16,2-1 0 15,3 2 0-15,1 1-1 16,-2 2-1-16,-6 4 0 16,-9 3-1-16,-10 4 0 15,-10-1-2-15,-4 5-2 0,-13-16-12 16,9 18-21-16,-26-12 1 15,24 3 0-15,-24-3-2 16</inkml:trace>
  <inkml:trace contextRef="#ctx0" brushRef="#br0" timeOffset="514.0294">2531 2646 92 0,'0'0'38'0,"0"0"-2"0,0 0 2 15,29 3-33-15,3-7-2 16,12-4 0-16,8 2-1 16,5-3 0-16,4 2-1 15,-3-1 0-15,-5 4-1 16,-5 1-1-16,-12 2 0 15,-5 6-2-15,-11-4-4 16,1 15-19-16,-21-16-12 16,17 10 1-16,-17-10-2 15,12-1 2-15</inkml:trace>
  <inkml:trace contextRef="#ctx0" brushRef="#br0" timeOffset="948.0542">3700 2657 97 0,'27'8'40'16,"-3"-14"-2"-16,15 8 0 15,13-8-35-15,4 0-1 16,7-5 1-16,7 6-2 15,-2-2 1-15,-2 4-1 16,-5 3-1-16,-6 4 1 16,-11 2-1-16,-7-1-1 15,-8 6-1-15,-8-5-3 16,-2 6-5-16,-19-12-26 15,17 5-2-15,-17-5-1 16,15-14 1-16</inkml:trace>
  <inkml:trace contextRef="#ctx0" brushRef="#br0" timeOffset="1459.0832">5850 1445 98 0,'0'0'34'16,"-12"41"0"-16,-18 18 0 16,-8 24-31-16,-10 19 0 15,-6 14 1-15,-5 26-2 16,-6 11 0-16,-1 12 1 0,0 4-1 15,1 0-1-15,3-12-3 16,7-9-1-16,9-12-2 16,3-31-5-16,20-9-25 15,-3-31-2-15,17-7 2 16,1-34-3-16</inkml:trace>
  <inkml:trace contextRef="#ctx0" brushRef="#br0" timeOffset="1887.1079">6131 2600 95 0,'0'0'36'0,"4"18"3"16,6-28-3-16,24 1-26 15,4-2-5-15,14-1-1 16,6-5-1-16,9 1 0 0,5-3-2 16,-3 2 0-16,-1 3-1 15,-9 3-1-15,-8 6-1 16,-10 0-3-16,-2 16-5 15,-21-14-26-15,5 18-1 16,-23-15-1-16,20 20 0 16</inkml:trace>
  <inkml:trace contextRef="#ctx0" brushRef="#br0" timeOffset="2332.1334">7502 2596 99 0,'0'0'37'0,"32"-7"2"0,-12-4-3 16,17 8-32-16,-1-5-1 15,9 1-1-15,3-1 0 16,5 3-1-16,-4 2 0 15,-1 3 0-15,-5 0-1 16,-5 3 0-16,-7 4-1 16,-4-2-2-16,-5 5-2 15,-11-13-10-15,6 14-22 16,-17-11 1-16,12 1-1 15,-12-1-1-15</inkml:trace>
  <inkml:trace contextRef="#ctx0" brushRef="#br0" timeOffset="2785.1593">8677 2570 103 0,'8'12'38'0,"5"-21"1"15,15 9-1-15,3-11-36 16,7 3 0-16,8-2-1 16,5 1 0-16,1 1 0 15,2 1-1-15,-1 0 0 16,2 2-1-16,-6 2 1 15,-3-2-2-15,-7 4 0 16,-7-3-2-16,-5 8-3 16,-21-15-27-16,7 18-4 15,-13-7 1-15,-13 0 0 16</inkml:trace>
  <inkml:trace contextRef="#ctx0" brushRef="#br0" timeOffset="3169.1813">9865 2517 98 0,'0'0'38'0,"22"19"1"0,0-25-1 16,19 0-34-16,5 5-1 16,8 3 0-16,4-4-1 15,6 1-1-15,2-5 0 16,-1 2-1-16,2-2 0 15,-2-2-1-15,-3 0-1 16,-4-4-3-16,1 13-7 16,-23-16-25-16,5 15-2 15,-26-12 1-15,1 15-1 16</inkml:trace>
  <inkml:trace contextRef="#ctx0" brushRef="#br0" timeOffset="3636.208">11815 1354 88 0,'4'-18'36'16,"-4"18"0"-16,8 12 0 15,-7 25-32-15,-12 23-1 16,-9 21 1-16,-13 24 0 16,-6 25-2-16,-19 24 1 15,-9 17-1-15,-13 8 1 16,-3 1-1-16,-4-7 1 15,7-7-2-15,9-16-2 16,13-18-2-16,23-19-7 16,11-34-26-16,24-15-3 15,6-30 1-15,19-11-1 0</inkml:trace>
  <inkml:trace contextRef="#ctx0" brushRef="#br0" timeOffset="4059.2322">12219 2502 100 0,'-11'8'39'16,"23"12"0"-16,3-20-1 15,28-5-35-15,10 5 0 16,18 3-1-16,4-4 0 16,8-1-1-16,3-1 0 15,1-1-2-15,-1 6-1 16,-11-8-4-16,4 19-28 15,-26-15-5-15,-1 15 1 0,-19-12-2 16</inkml:trace>
  <inkml:trace contextRef="#ctx0" brushRef="#br0" timeOffset="4944.2828">14067 1388 97 0,'-26'57'37'16,"-4"29"1"-16,-20 23-2 0,-2 23-32 16,-12 22 0-16,0 20-1 15,-6 7 0-15,5 3-1 16,3-6-1-16,8-7-2 15,11-12-4-15,6-23-11 16,18-9-22-16,4-29 1 16,18-11-1-16,-1-30-2 15</inkml:trace>
  <inkml:trace contextRef="#ctx0" brushRef="#br0" timeOffset="9531.5452">14450 2500 73 0,'-20'5'36'16,"20"-5"-1"-16,10 3 1 15,15 9-27-15,4-14-2 16,16 11-2-16,10-8 0 15,13 6-1-15,3-6-1 0,7 1-2 16,1-4 1-16,-2 1-1 16,-6-5-1-16,-7 0 1 15,-13 1-1-15,-11-3-2 16,-6 6-3-16,-20-16-19 15,0 21-12-15,-18-13-1 16,4 10-1-16,-15-3 0 16</inkml:trace>
  <inkml:trace contextRef="#ctx0" brushRef="#br0" timeOffset="10050.5749">16076 2468 87 0,'29'15'36'16,"-1"-24"0"-16,22 7 1 16,5-10-34-16,12 2 1 15,9-3-1-15,6 0 0 16,-3 0-1-16,-4 5-1 15,-11 2-1-15,-13 3 0 16,-10 4-2-16,-15 0 0 16,-10 8-2-16,-16-9-2 15,-2 27-13-15,-17-26-17 16,9 12 1-16,-9-18-2 15,19 5 2-15</inkml:trace>
  <inkml:trace contextRef="#ctx0" brushRef="#br0" timeOffset="10566.6044">17751 1474 63 0,'0'0'31'0,"38"-74"-1"16,-38 74 0-16,29-66-25 15,-29 66 1-15,29-48 1 16,-29 48-1-16,14-11 1 15,-7 29-1-15,-15 27 1 0,-8 34-3 16,-12 32 0-16,-20 30-2 16,-4 30 0-16,-10 21 0 15,2-9 1-15,0-4-1 16,1-4-1-16,3-20-1 15,5-15-3-15,16-13-3 16,-1-38-26-16,29-12-3 16,9-35-3-16,23-14-1 15</inkml:trace>
  <inkml:trace contextRef="#ctx0" brushRef="#br0" timeOffset="11010.6298">18391 2494 88 0,'11'-3'37'15,"6"17"1"-15,-4-20-1 16,14 14-33-16,9-7-1 15,11 0 0-15,9-4 0 16,10-2-1-16,9-3-1 16,5-2 0-16,2-2-1 15,-4 1 0-15,-6 3-2 16,-8 0-2-16,-8 10-4 15,-26-10-28-15,4 18-1 16,-21-12-1-16,1 13 0 16</inkml:trace>
  <inkml:trace contextRef="#ctx0" brushRef="#br0" timeOffset="11453.6549">19945 2560 89 0,'0'0'38'0,"0"0"-2"15,22-8 3-15,-2 1-35 16,17 2-1-16,10-3 0 16,9 4 0-16,5-2-1 15,5 4 0-15,-1-1 0 16,-3 3-1-16,-7-2 0 15,-6 3 0-15,-9 0-1 16,-7-1 0-16,-10 3 0 16,-8-2-2-16,-4 1-3 15,-11-2-2-15,0 0-27 16,0 0-5-16,0 0 2 15,-19-7-2-15</inkml:trace>
  <inkml:trace contextRef="#ctx0" brushRef="#br0" timeOffset="11851.6778">21468 2531 96 0,'-19'2'37'16,"19"-2"2"-16,14 0-3 16,8 0-30-16,3-4-2 15,10 3-1-15,7-5 0 16,6 2-1-16,7-2 0 15,1 0-1-15,2-1-1 16,4 1 0-16,-5 1 0 16,-2 0-1-16,-6 0-2 15,-8-4 0-15,-6 7-4 16,-16-16-25-16,3 19-5 15,-18-14-1-15,-4 13 0 0</inkml:trace>
  <inkml:trace contextRef="#ctx0" brushRef="#br0" timeOffset="12249.7006">23033 2523 109 0,'13'-6'38'15,"20"13"1"-15,-2-16-4 16,16 9-31-16,8-5-1 15,9 2-1-15,4-3 0 16,3-2-2-16,4-1 1 16,-1-3-2-16,-2 1 0 15,-7-3-2-15,-6 2-1 16,-14-8-8-16,-3 16-24 15,-26-13-2-15,-3 17 0 16,-22-10-1-16</inkml:trace>
  <inkml:trace contextRef="#ctx0" brushRef="#br0" timeOffset="12881.7368">24987 1363 82 0,'-14'-67'35'0,"14"67"-2"16,0 0 2-16,-27-59-33 16,27 59 1-16,-30-26-1 15,11 37 1-15,1 25 0 16,4 29 0-16,-2 32 0 15,-11 26 2-15,-11 26-1 16,-19 21-1-16,-8 10 1 16,-14-7 1-16,-3 4-2 15,-4-18 0-15,11-15-3 16,18-17-5-16,16-28-22 15,30-15-11-15,14-32 0 16,27-12-2-16,7-28 0 16</inkml:trace>
  <inkml:trace contextRef="#ctx0" brushRef="#br0" timeOffset="14804.8468">707 6221 86 0,'0'0'33'16,"0"0"0"-16,0 0 2 16,14 8-29-16,-1-8-1 15,20 3-1-15,8-7-1 16,22 2 0-16,11-7-1 0,10-2 1 15,8-3-1-15,6-2-1 16,0 2-1-16,-6 2-2 16,-7 6-3-16,-20-7-10 15,-1 19-20-15,-23-5 1 16,-2 10-1-16,-19-6-1 15</inkml:trace>
  <inkml:trace contextRef="#ctx0" brushRef="#br0" timeOffset="15344.8777">2396 6135 104 0,'0'0'34'0,"4"10"2"16,11-19-6-16,22 11-25 15,11-8-2-15,11 2 0 16,10-5-1-16,6-1 0 15,5-1-1-15,1-3-1 16,-4 1 0-16,-8 3-2 16,-5 4-1-16,-12-5-6 15,3 14-24-15,-24-6-3 16,-1 11 0-16,-17-8-1 0</inkml:trace>
  <inkml:trace contextRef="#ctx0" brushRef="#br0" timeOffset="15803.9039">3902 6121 92 0,'18'-7'34'15,"0"-5"2"-15,14 11-2 16,0-7-28-16,10 7-1 16,3-2-2-16,7 3 0 15,2-2-1-15,3 2 0 16,-1 2-1-16,-3-1-1 0,-2 0 0 15,-6 0-1-15,-4-1 0 16,-8-5-2-16,0 7-3 16,-16-14-22-16,5 9-9 15,-13-10 2-15,4 6-3 16</inkml:trace>
  <inkml:trace contextRef="#ctx0" brushRef="#br0" timeOffset="16321.9336">5420 6117 103 0,'0'0'38'15,"38"9"0"-15,-7-21-3 16,13 6-32-16,9-5 0 15,11-2 0-15,1-2-1 16,2 0 0-16,-2-1-1 16,-7 4 0-16,-7 5-1 15,-8 3 0-15,-9 5-2 16,-10 1-1-16,-4 6-2 15,-20-8-6-15,18 16-26 16,-18-16-1-16,-1 19 1 16,1-19-1-16</inkml:trace>
  <inkml:trace contextRef="#ctx0" brushRef="#br0" timeOffset="16778.9597">7586 4705 71 0,'0'0'34'15,"-7"11"0"-15,-9 19 0 16,1 25-30-16,-18 20 2 15,0 29-1-15,-14 28 0 16,-2 28-1-16,-16 18 1 16,-5 11-2-16,-2 0 1 15,-1 0-3-15,7-14-1 16,9-22 0-16,14-15-14 0,8-40-19 15,25-21-4-15,8-32 2 16,22-17-4-16</inkml:trace>
  <inkml:trace contextRef="#ctx0" brushRef="#br0" timeOffset="17195.9835">7964 6097 109 0,'28'8'38'0,"-10"-16"1"16,17 10-4-16,0-8-32 16,9 0 0-16,7-3 0 15,5 1-2-15,2 0 0 16,2 0 0-16,-2 1-2 15,4 1 0-15,-3 5-3 16,-5-6-3-16,8 10-29 0,-16-9-1 16,4 8-1-16,-14-8-1 15</inkml:trace>
  <inkml:trace contextRef="#ctx0" brushRef="#br0" timeOffset="17554.004">9536 6087 111 0,'-7'11'37'0,"7"-11"2"16,0 0-4-16,17-2-32 15,9-3-1-15,8-5 0 16,9-1 1-16,6-2-2 16,4-2 0-16,5 4-2 15,-1-4-2-15,1 8-3 16,-11-9-15-16,5 17-17 15,-19-3 1-15,-2 11-1 16,-17-6 0-16</inkml:trace>
  <inkml:trace contextRef="#ctx0" brushRef="#br0" timeOffset="17890.0232">10637 5970 101 0,'13'0'38'15,"10"7"1"-15,-8-10-1 16,17 8-31-16,-7-6-3 16,13 3 0-16,-1-2-2 15,3 0 0-15,1 0-1 16,2-2-1-16,2 2-2 15,-3-4-2-15,2 8-5 16,-13-11-26-16,12 7-4 16,-14-8 2-16,4 8-3 15</inkml:trace>
  <inkml:trace contextRef="#ctx0" brushRef="#br0" timeOffset="18410.053">12652 4652 86 0,'0'0'35'15,"4"39"0"-15,-20 11 0 16,1 29-32-16,-16 27 1 15,-5 28-2-15,-16 24 3 16,-10 16-1-16,-8 8 2 16,-2-1-3-16,2-8 2 15,6-15-3-15,13-15-3 16,10-31-13-16,26-16-22 0,12-27 1 15,23-16-4-15,8-26 0 16</inkml:trace>
  <inkml:trace contextRef="#ctx0" brushRef="#br0" timeOffset="18784.0744">13333 5953 111 0,'0'0'39'15,"14"19"0"-15,1-19-1 16,21-6-32-16,4 2-6 16,16-2-1-16,10 1-2 15,2-5-3-15,16 9-25 16,-15-10-6-16,9 11-1 0,-17-4-1 15</inkml:trace>
  <inkml:trace contextRef="#ctx0" brushRef="#br0" timeOffset="19170.0965">14812 5977 114 0,'-1'11'38'0,"1"-11"2"16,0 0-3-16,12 6-36 16,6-8-1-16,13-2 1 15,8 0-1-15,9-3-1 16,4-1-3-16,11 5-4 15,-6-7-26-15,15 8-5 16,-11-6 2-16,2 8-3 16</inkml:trace>
  <inkml:trace contextRef="#ctx0" brushRef="#br0" timeOffset="19537.1174">16032 5969 113 0,'0'0'40'15,"19"15"0"-15,-6-21-1 16,20 6-35-16,3-4-3 16,9 0-2-16,7-2-3 15,1-10-11-15,13 11-23 16,-8-7-1-16,5 7-1 15,-11-8 0-15</inkml:trace>
  <inkml:trace contextRef="#ctx0" brushRef="#br0" timeOffset="20087.1489">17219 5969 117 0,'0'0'39'0,"-20"-1"1"15,20 1-2-15,20-4-37 0,9-3 0 16,18 0-1-16,7-1-1 16,13 0-1-16,3-3-3 15,10 9-6-15,-8-9-24 16,6 9-5-16,-14-8 3 15,-1 9-4-15</inkml:trace>
  <inkml:trace contextRef="#ctx0" brushRef="#br0" timeOffset="20401.1669">18447 5858 112 0,'0'0'38'16,"0"0"1"-16,0 0-2 15,0 0-34-15,21 3-1 16,-1-1-1-16,9-4-2 16,7 2 0-16,12 0-3 15,8-4-2-15,17 8-13 16,-8-13-19-16,11 8 0 15,-10-8 0-15,5 7 0 16</inkml:trace>
  <inkml:trace contextRef="#ctx0" brushRef="#br0" timeOffset="20701.184">19640 5840 116 0,'-20'6'40'0,"20"-6"0"15,0 0-3-15,20-2-33 0,7-1-3 16,14-2-1-16,12 3-2 16,8-5-1-16,11 5-4 15,-6-10-28-15,16 11-4 16,-10-6-1-16,4 7 0 15</inkml:trace>
  <inkml:trace contextRef="#ctx0" brushRef="#br0" timeOffset="21203.2127">21088 5885 117 0,'-27'4'40'16,"16"7"0"-16,1-9-2 16,24 4-36-16,10-5-1 15,15-1-1-15,14-3-1 16,9 2 0-16,10 1-2 15,2-5-3-15,18 5-30 16,-17-6-1-16,5 8-2 16,-12-7 0-16</inkml:trace>
  <inkml:trace contextRef="#ctx0" brushRef="#br0" timeOffset="21453.227">22385 5940 122 0,'0'0'40'0,"0"0"-2"15,11-21 1-15,2 8-38 16,2 3-2-16,8-1 1 15,9 0-2-15,7 0 1 16,11 4-7-16,-9-7-29 16,22 9-2-16,-6-6 1 0,11 6 0 15</inkml:trace>
  <inkml:trace contextRef="#ctx0" brushRef="#br0" timeOffset="21709.2417">23526 5813 119 0,'21'1'40'15,"11"5"1"-15,-11-7-2 0,11 4-35 16,-3-6-1-16,5-3-5 16,8 4-5-16,-7-14-31 15,18 7-1-15,-11-11-1 16,18 7-1-16</inkml:trace>
  <inkml:trace contextRef="#ctx0" brushRef="#br0" timeOffset="23006.3158">23806 5796 45 0,'-14'3'28'16,"14"-3"1"-16,-15 6 2 15,2-7-17-15,13 1-2 0,-15 10-1 16,15-10-3-16,-11 11-1 16,11-11-2-16,0 0 0 15,7 12-1-15,-7-12-2 16,26-2 2-16,-6-4-2 15,11 2 1-15,5-3-1 16,7-1 1-16,5-3-1 16,8 3 0-16,1-1 0 15,3 3-1-15,-3 2-1 16,-5-1 1-16,-8 4-1 15,-3 1 0-15,-12 1 1 16,-10 1-1-16,-6 1 0 16,-13-3 1-16,0 0 0 15,0 0-1-15,-17 6 1 0,-2-2 0 16,-5-3 0-16,-7 0 0 15,-10 1 0-15,-8 2-1 16,-10 1 1-16,-3 3 0 16,-8 0 0-16,-1 1-1 15,0 0 2-15,7 2-2 16,9-2 1-16,7-3-3 15,19-2-2-15,12-15-18 16,17 11-14-16,25-19-3 16,11 8 0-16,1-14 0 15</inkml:trace>
  <inkml:trace contextRef="#ctx0" brushRef="#br1" timeOffset="210745.0539">4148 1727 65 0,'-16'7'33'0,"5"16"-1"15,-8 7 2-15,2 15-24 16,-5 14-5-16,3 14-2 16,-9 6 3-16,7 12-3 15,-7 4 1-15,5-2-1 16,0-7-1-16,3-9 0 15,3-19 0-15,5-9 0 16,6-21 1-16,6-28-1 16,9-23 0-16,6-21 0 15,3-15 1-15,5-15-1 0,-1-11 0 16,4-12 0-16,-2-5 0 15,2-2 0-15,-4 9-1 16,1 8 2-16,-2 9-3 16,-2 16 3-16,0 11-3 15,-1 18 2-15,2 18-1 16,0 16 0-16,-1 15-1 15,3 17 1-15,-2 13-1 16,1 11 0-16,1 13 0 16,-1 10 0-16,-5 4 0 15,1 10-2-15,-3-3 2 16,-1 1-3-16,-2-7 2 15,-1-6-3-15,2-11 1 16,-5-18-3-16,4-1-10 0,-12-29-22 16,8-2 1-16,-13-29-2 15,5-3 1-15</inkml:trace>
  <inkml:trace contextRef="#ctx0" brushRef="#br1" timeOffset="210912.0635">4083 2230 100 0,'-24'-8'37'0,"24"8"1"15,0 0 0-15,16-4-35 16,16-10-1-16,11-4 0 16,9-1-3-16,5-9-3 15,13 6-30-15,-15-8-1 16,7 11-3-16,-16-4 1 15</inkml:trace>
  <inkml:trace contextRef="#ctx0" brushRef="#br1" timeOffset="211202.0801">3970 1435 105 0,'-26'-15'38'0,"3"4"0"0,23 11-1 16,1-11-35-16,27 0 0 15,-28 11-1-15,58-11-2 16,-58 11-2-16,84-14-30 16,-29 7-2-16,-10 10-2 15,74-1-2-15</inkml:trace>
  <inkml:trace contextRef="#ctx0" brushRef="#br1" timeOffset="212768.1696">7763 1815 96 0,'14'-14'35'0,"-11"0"-1"16,-3 14 2-16,0 13-32 16,-3 7-3-16,-5 10 2 15,-2 10-2-15,-5 12 0 0,0 10-1 16,-3 7 1-16,2 5-2 15,-3 0 1-15,4-1 0 16,3-8 0-16,2-8 0 16,3-14 0-16,4-15 1 15,3-28 0-15,0 0 0 16,21-31 0-16,-5-14 0 15,0-12 2-15,4-9-1 16,0-8 1-16,0-7-1 16,0 1-1-16,1 2 2 15,-1 9-2-15,2 6 2 16,-3 12-2-16,1 9 0 15,0 12 0-15,-2 13 1 16,3 17-1-16,1 16-1 0,-3 15 1 16,-1 11-1-16,2 10 1 15,1 11-1-15,-2 8 0 16,0 4-2-16,0-2 2 15,-2 0-3-15,1-6-1 16,-5-11-3-16,6 4-12 16,-13-33-20-16,5-2 1 15,-11-25 1-15,0 0-1 16</inkml:trace>
  <inkml:trace contextRef="#ctx0" brushRef="#br1" timeOffset="212905.1775">7950 2163 90 0,'-27'-17'38'0,"2"-7"0"0,18 12 0 16,8-8-15-16,24 6-18 15,21-1-8-15,9-10-32 16,30 7-4-16,0-6 0 16,14 10-4-16</inkml:trace>
  <inkml:trace contextRef="#ctx0" brushRef="#br1" timeOffset="214251.2543">12684 1858 81 0,'0'0'36'0,"0"0"-2"15,-13 3-1-15,0 9-26 16,4 11-2-16,-7 6 0 16,1 14-3-16,-6 7 1 15,0 12-2-15,-4 6 0 0,0 8 0 16,1-2 1-1,5-3-1-15,-1-13 0 0,7-7 0 16,5-20 1-16,6-17-1 16,6-24 1-16,8-21 0 15,4-17 0-15,6-14 0 16,0-9 0-16,6-10 0 15,-4-6-1-15,0-3 2 16,-1 7-2-16,0 3 1 16,-5 6-1-16,2 10 1 15,0 10-1-15,-2 7 0 16,2 16 0-16,3 13 0 15,-1 12-1-15,3 12 1 16,2 13-1-16,2 14 0 16,5 16 0-16,-2 11-1 0,-5 12 2 15,-2 11-3-15,-4 4 2 16,-6 12-2-16,-7-3 0 15,-4-6-1-15,-4-5-3 16,-8-24-15-16,11 0-16 16,-10-25-3-16,12-7 2 15,-5-29-3-15</inkml:trace>
  <inkml:trace contextRef="#ctx0" brushRef="#br1" timeOffset="214402.2631">12761 2173 110 0,'-22'-7'39'0,"1"-4"1"15,21 11-3-15,16-4-35 16,27-7-5-16,31 7-33 16,8-11-4-16,26 1 0 0,9-8-1 15</inkml:trace>
  <inkml:trace contextRef="#ctx0" brushRef="#br1" timeOffset="217388.4339">8188 5417 59 0,'0'0'35'0,"0"0"-2"16,7-12 1-16,-7 12-16 15,0 0-14-15,0 0 0 16,-4 12 0-16,1 10 0 16,-4 6-1-16,3 12-1 15,-8 5-1-15,-2 17 1 16,-2 3 1-16,-2 4-1 15,-2-1 0-15,1-2 0 16,3-10 1-16,1-9-1 16,6-14 1-16,5-15-1 15,4-18 0-15,8-12 0 0,4-18-2 16,7-15 0-1,4-13 0-15,1-8 1 0,0-13-1 16,3-2 0-16,-3-6-1 16,2-1 0-16,1 6 1 15,-8 5 1-15,1 9-1 16,1 10 0-16,-2 12-1 15,1 9 2-15,2 14-2 16,-2 13 2-16,-2 12 1 16,7 13-3-16,-4 13 2 15,1 12 0-15,1 16 0 16,0 8-1-16,-2 13 1 15,-4 10-1-15,2 4-1 16,-7 1 2-16,0-3-1 16,-5-11-2-16,1-4-2 0,-8-21-7 15,10-2-25-15,-11-28-1 16,5-8 0-16,-4-15-2 15</inkml:trace>
  <inkml:trace contextRef="#ctx0" brushRef="#br1" timeOffset="217541.4427">8312 5707 81 0,'-41'-16'37'0,"18"18"-1"16,3-2 1-16,22 12-16 16,14-10-18-16,20-6-4 15,28 2-29-15,8-17-7 16,22-1 0-16,5-15-2 15</inkml:trace>
  <inkml:trace contextRef="#ctx0" brushRef="#br1" timeOffset="227941.0375">2903 5351 69 0,'0'-14'33'16,"-6"-5"1"-16,6 19 0 15,-21-24-26-15,9 18-2 16,-11-2 0-16,1 12-1 15,-10 1-1-15,-4 13 0 16,-8 8-1-16,-2 16 0 16,-8 9-1-16,4 15 1 15,2 13 0-15,4 10 0 16,9 2-1-16,13 3 1 15,16-6-1-15,17-11-1 16,21-18 1-16,19-20-1 16,20-31 0-16,16-22-1 15,9-26-2-15,6-20 1 16,-2-18 0-16,-8-11 0 0,-20-7 0 15,-18 3 0-15,-28 5-2 16,-27 11 2-16,-27 17 0 16,-24 15-1-16,-19 24 1 15,-18 21-2-15,-9 27-1 16,1 11-2-16,21 24-28 15,5-1-3-15,32 8 0 16,19-10-1-16</inkml:trace>
  <inkml:trace contextRef="#ctx0" brushRef="#br1" timeOffset="228893.0919">4427 5330 71 0,'-13'-15'36'0,"-3"10"-1"0,-12-2 1 16,3 15-28-16,-18-2-1 15,4 14-1-15,-11 5-1 16,5 17 0-16,-5 6-2 15,5 16 0-15,4 10 1 16,12 8-1-16,11 4 0 16,16 4-1-16,19-9 0 15,17-9-1-15,20-20 2 16,18-19-2-16,17-30-1 15,16-22 1-15,9-26-2 16,-4-21 0-16,-5-15 0 16,-13-13 1-16,-19-2-2 15,-26 4 1-15,-30 9-2 16,-32 13-1-16,-30 23 1 0,-22 20-3 15,-14 39-8-15,-22 7-24 16,8 30 1-16,-7 4-1 16,25 12-1-16</inkml:trace>
  <inkml:trace contextRef="#ctx0" brushRef="#br1" timeOffset="230717.1963">22600 5127 59 0,'-3'-14'35'16,"0"4"-2"-16,-6-5-1 16,9 15-6-16,-23-20-22 15,11 14 2-15,-12 1-3 16,-1 9 2-16,-9 5 0 15,-3 16-1-15,-13 9 2 16,1 18-4-16,-5 10 3 16,1 12-4-16,4 6 2 15,10 5-2-15,11-2-1 16,17-6 1-16,22-12 0 15,20-17 2-15,22-17-3 16,23-18 3-16,15-21-2 0,9-20 0 16,1-14 0-1,-5-16-2-15,-13-13 2 0,-13-9-3 16,-24-4 3-16,-22-3-3 15,-28 8 0-15,-22 7 0 16,-21 14-2-16,-19 13 0 16,-7 33-19-16,-23 4-16 15,5 28 1-15,-6 3-2 16,15 13 1-16</inkml:trace>
  <inkml:trace contextRef="#ctx0" brushRef="#br1" timeOffset="237934.6091">16351 1575 86 0,'9'-19'36'0,"5"5"1"16,-10-5 0-16,6 9-29 15,-10 10-3-15,0 0-1 16,-2 10 0-16,-6 16-1 16,-6 11-2-16,-2 8-1 15,-2 11 1-15,-2 7-1 16,-2 7 1-16,1 2-2 15,5 1 1-15,2-4-3 16,8-5 0-16,-2-14-4 16,13 5-10-16,-10-24-21 0,18-4 2 15,-13-27-2-15,27 5 0 16</inkml:trace>
  <inkml:trace contextRef="#ctx0" brushRef="#br1" timeOffset="238160.622">16475 1506 106 0,'-11'-16'37'16,"11"16"2"-16,-10-8-4 15,10 8-32-15,15-5 0 16,8 4-2-16,6-4 0 15,13 2-1-15,10-1-2 16,3-5-3-16,12 7-10 0,-11-7-22 16,7 9 0-16,-20-1 0 15,-2 11-2-15</inkml:trace>
  <inkml:trace contextRef="#ctx0" brushRef="#br1" timeOffset="238385.6349">16404 1877 90 0,'-16'23'37'16,"3"-13"1"-16,13-10-1 16,23 10-27-16,11-16-8 0,17-5 0 15,12-2 1-15,6-3-3 16,-2 1 1-16,0 2-3 15,-9 1-2-15,-2 12-12 16,-26-5-20-16,-11 18 0 16,-30-2-1-16,-9 13-1 15</inkml:trace>
  <inkml:trace contextRef="#ctx0" brushRef="#br1" timeOffset="238547.6441">16297 2247 97 0,'0'0'38'16,"43"-2"0"-16,9-21-1 15,34-7-32-15,12 6-9 16,3-10-27-16,19 9-6 0,-13-4 0 16,1 10-4-16</inkml:trace>
  <inkml:trace contextRef="#ctx0" brushRef="#br1" timeOffset="242156.8504">17363 5105 54 0,'1'-18'31'0,"-1"18"3"16,1-17-3-16,-1 17-18 0,-1-10-3 15,1 10-1-15,0 0-4 16,0 0-1-16,0 0 2 16,5 25-4-16,-10 0 3 15,2 10-5-15,-7 13 4 16,-2 10-5-16,-3 8 4 15,0 5-3-15,-6 0 0 16,5-1 0-16,4-4-3 16,0-13 1-16,17-2-12 15,-2-29-20-15,18-6-1 16,-1-18-2-16,15-8 0 15</inkml:trace>
  <inkml:trace contextRef="#ctx0" brushRef="#br1" timeOffset="242382.8635">17463 5069 97 0,'-19'-11'35'0,"19"11"3"15,-14 0-5-15,14 0-29 16,31 5-2-16,4-2 2 15,15-4-2-15,9-3-3 16,13 0 0-16,1-5-3 16,6 9-6-16,-16-10-28 15,1 10 3-15,-26-5-3 16,-10 12 0-16</inkml:trace>
  <inkml:trace contextRef="#ctx0" brushRef="#br1" timeOffset="242585.8751">17356 5442 99 0,'24'12'38'0,"9"-17"0"15,20 2-1-15,13-8-35 16,4-3-2-16,1 1-1 15,-6-13-16-15,-2 21-20 16,-20-5 0-16,-13 16 0 16,-30-6-3-16</inkml:trace>
  <inkml:trace contextRef="#ctx0" brushRef="#br1" timeOffset="242750.8843">17355 5792 107 0,'16'15'43'16,"13"-22"-3"-16,27 2-2 15,7-14-33-15,14-4-10 16,21 7-28-16,-7-11-8 16,-1 8 2-16,-18-4-6 15</inkml:trace>
  <inkml:trace contextRef="#ctx0" brushRef="#br2" timeOffset="255834.6329">21547 1565 64 0,'-1'-19'36'15,"6"3"0"-15,-6-1 0 16,1 17-14-16,2-16-17 16,-2 16-1-16,0 0 0 15,0 0-1-15,4 24-1 16,-5 4 0-16,-2 11-1 15,1 14 1-15,-5 10 0 0,0 13-1 16,-4 6 0 0,0 6-1-16,-1-2 1 0,-1 1-3 15,3-6 1-15,1-12-4 16,13-1-7-16,-4-32-25 15,18-4 1-15,-2-27-2 16,16-9 0-16</inkml:trace>
  <inkml:trace contextRef="#ctx0" brushRef="#br2" timeOffset="256230.6555">21967 1602 97 0,'0'0'37'0,"-24"11"0"16,7 8-1-16,-7-1-36 16,-9 3 1-16,-4 4 0 15,-1 3 1-15,-4 2 1 16,2 0-1-16,3-6 1 15,4 0-1-15,8-5 1 16,5-2-1-16,10-3 1 16,8-3-2-16,2-11 0 15,26 15 0-15,-3-10-1 16,11 1 1-16,0 0 0 15,8 2-1-15,1 1 1 16,0 2-1-16,-5 7 0 16,-1 5 1-16,-7 3-1 0,-3 4-1 15,-4 3 1-15,-6-1-2 16,2 1 0-16,-3 0-3 15,9 6-29-15,-14-20-5 16,12 7 1-16,-8-16-2 16</inkml:trace>
  <inkml:trace contextRef="#ctx0" brushRef="#br2" timeOffset="263957.0975">5616 5288 59 0,'0'0'34'0,"0"0"-1"16,0 0 2-16,0 0-22 15,0 0-5-15,0 0-2 16,0 0-2-16,5 19 0 15,-3 4-1-15,0 16-1 16,-4 13 0-16,-2 15-1 16,-3 12 2-16,-3 11-1 15,-4 6 0-15,0-3-2 16,-1-5 0-16,2-16-4 15,18-4-12-15,-3-31-19 16,17-13-1-16,1-27-1 16,14-9 0-16</inkml:trace>
  <inkml:trace contextRef="#ctx0" brushRef="#br2" timeOffset="264429.1245">5587 5286 83 0,'0'0'36'0,"-4"-15"0"0,4 15-3 15,0 0-28-15,14-8-1 16,-3 2-1-16,7 3 0 16,6-2 0-16,9 1-1 15,11-1-1-15,10-1 1 16,9 4-1-16,9 2 0 15,6 2 0-15,4 6 0 16,-3 6-1-16,-6 10 0 16,-9 6 0-16,-13 11 0 15,-14 9-1-15,-18 8 1 16,-22 8 0-16,-19 6 0 15,-16 4 2-15,-13-2 0 16,-13 0 1-16,-12-6-1 16,-6-4 1-16,-4-7-1 15,0-10 2-15,8-10-3 0,5-9-1 16,9-12-1-16,16-5-4 15,14-21-25-15,34 10-9 16,3-34 1-16,35 10-3 16</inkml:trace>
  <inkml:trace contextRef="#ctx0" brushRef="#br2" timeOffset="267156.2805">10915 5140 60 0,'10'-18'33'16,"0"7"1"-16,-6-3-1 15,-4 14-22-15,3-10-4 16,-3 10-1-16,0 0 3 15,1 25-5-15,-3 4 1 16,0 11-4-16,-2 13 2 16,-3 12-4-16,-1 9 3 15,-1 7-2-15,-1 4-2 16,-5-7 2-16,6-2-4 15,-5-18-13-15,10-2-18 16,-1-19 2-16,12-10-4 16,-7-27 4-16</inkml:trace>
  <inkml:trace contextRef="#ctx0" brushRef="#br2" timeOffset="267524.3015">10886 5114 79 0,'-9'-12'39'16,"-5"-3"-4"-16,14 15 3 15,0 0-29-15,23-7-7 16,13 7 1-16,13 2-1 15,13 0 1-15,17 3-3 16,7 4 3-16,6 8-4 16,-2 6 4-16,-7 9-2 0,-13 9 1 15,-17 10-3-15,-21 11 4 16,-22 7-2-16,-30 10-1 15,-22 1 3-15,-19 2-2 16,-14-6 2-16,-12-3-1 16,-6-11 0-16,4-12 0 15,7-10-1-15,17-16-3 16,9-22-31-16,37-7-6 15,10-25 1-15,33-11-5 16</inkml:trace>
  <inkml:trace contextRef="#ctx0" brushRef="#br2" timeOffset="268804.3747">13495 5179 81 0,'4'-26'36'0,"3"10"-2"16,-10 0 0-16,3 16-29 15,4-11-1-15,-4 11-1 0,-1 23 1 16,-1 7 0-16,-2 8-2 16,0 12 0-16,-4 12 1 15,2 7-2-15,-1 3-1 16,2 3 0-16,3 0-3 16,-1-12-1-16,16 2-22 15,-7-22-9-15,13-4 0 16,-4-17-1-16,8-2 0 15</inkml:trace>
  <inkml:trace contextRef="#ctx0" brushRef="#br2" timeOffset="269155.3948">13448 5200 98 0,'-21'-26'37'0,"16"15"1"16,0-6-1-16,28 9-34 15,9 0-1-15,25 4 0 16,15-2 0-16,14 7 0 16,11 1-1-16,2 9 0 15,-3 6 0-15,-9 11 0 16,-14 8 2-16,-23 11-3 15,-23 10 1-15,-23 8 0 16,-23 7-1-16,-22 5 1 16,-19-1-1-16,-13-5 2 0,-12-3 0 15,-2-12-1-15,-1-9 0 16,5-13-3-16,17-3-11 15,6-29-23-15,30-6-3 16,13-23-1-16,32-9-3 16</inkml:trace>
  <inkml:trace contextRef="#ctx0" brushRef="#br3" timeOffset="278301.918">997 5444 75 0,'-13'-24'35'15,"13"24"-2"-15,-4-16 2 0,4 16-31 16,0 0 0-16,15-7 0 15,-15 7 0-15,14 27 0 16,-7 2 0-16,0 14-1 16,-4 10 0-16,0 15 0 15,-3 7 0-15,-2 7-1 16,-7 4 0-16,-3-2-1 15,0-4-1-15,-2-11-1 16,8-5-3-16,-3-30-10 16,17-1-23-16,-8-33 1 15,34 0-1-15,-9-29 0 16</inkml:trace>
  <inkml:trace contextRef="#ctx0" brushRef="#br3" timeOffset="278542.9317">1027 5442 97 0,'-22'2'38'15,"22"-2"1"-15,0 0-1 16,27-15-35-16,17-7 0 15,17-4-1-15,13-8 0 16,7-2-1-16,7-1-3 16,-6 1-4-16,2 17-28 15,-24-2-4-15,-11 23 0 16,-29 2-1-16</inkml:trace>
  <inkml:trace contextRef="#ctx0" brushRef="#br3" timeOffset="278739.943">1089 5808 104 0,'11'-1'38'0,"30"-3"2"16,11-25-2-16,18-2-36 15,20-10 1-15,7-3-3 16,7 11-18-16,-13-11-18 15,-7 17-4-15,-21 2 0 16,-16 18-2-16</inkml:trace>
  <inkml:trace contextRef="#ctx0" brushRef="#br3" timeOffset="287669.4537">3266 1694 61 0,'0'0'35'16,"-2"-18"-2"-16,1 7 2 15,-16-2-22-15,17 13-4 16,-27-25-1-16,10 11-1 16,-10-2-2-16,-1 1 0 15,-4 2-1-15,-2 5-1 16,-2 6-1-16,-2 6 0 15,-1 6 0-15,-2 9-1 16,-2 10 0-16,-1 15-1 16,-2 8 1-16,-1 7-1 15,3 4 1-15,4 3-1 16,6 2 1-16,10 5-2 15,9-11 3-15,15-4-3 16,10-10 1-16,15-8 0 16,11-6-1-16,9-10 1 0,6-11-1 15,4-10 1-15,2-9 0 16,-3-5 1-16,0-6-1 15,-7-11 0-15,-4-2 1 16,-5-1 0-16,-10 1 0 16,-5 1 0-16,-6 4 1 15,-4 4 0-15,-7 6-1 16,-6 15 1-16,0 0-1 15,-14 23 0-15,3 6-1 16,-3 7-1-16,3 3-1 16,2-1-3-16,21 9-31 15,-6-23-4-15,21-4 0 16,6-26-3-16</inkml:trace>
  <inkml:trace contextRef="#ctx0" brushRef="#br3" timeOffset="292830.749">16575 5142 54 0,'1'-19'31'0,"-1"19"1"15,0-21-4-15,0 21-19 16,2-20-4-16,-2 20 6 16,-2-19-6-16,2 19 0 15,-10-13-1-15,10 13-1 16,-27-12 2-16,9 10-3 15,-9-1 2-15,-3 7-3 16,-8 1 2-16,-3 6-2 16,-3 6 3-16,-3 11-2 15,-2 7 1-15,2 10-1 16,-1 7 1-16,8 7-2 0,3 6 1 15,8 2-1-15,5 2-1 16,13 1 1-16,7-5-1 16,11-6 2-16,10-10-2 15,6-8 2-15,6-12-2 16,5-12 3-16,7-15-2 15,3-13-1-15,2-11 1 16,0-5-3-16,-4-7 3 16,-2-2-2-16,-2 0 1 15,-7 5-2-15,-10 7 3 16,-2 7-1-16,-9 7 1 15,-10 10 0-15,4 12-1 16,-10 6 0-16,-2 7 0 16,-2 6-1-16,6 3-2 0,-1-7-9 15,14 6-24-15,-4-13-1 16,18-4-2-16,-3-14 1 15</inkml:trace>
  <inkml:trace contextRef="#ctx0" brushRef="#br3" timeOffset="304902.4394">10378 1685 82 0,'9'-22'35'16,"-9"22"0"-16,9-21 1 15,-9 21-31-15,10-18 0 16,-10 18 0-16,10-14 0 16,-10 14-1-16,0 0-1 15,0 0-1-15,8 21 0 16,-10 6-1-16,-3 14 1 0,-1 6-1 15,-2 6 0-15,-1 7-1 16,0 0 0-16,-2 6 0 16,4-11-1-16,4-5-3 15,6-10-1-15,-3-12-6 16,15 2-22-16,-10-18-5 15,12 3 2-15,-17-15-2 16</inkml:trace>
  <inkml:trace contextRef="#ctx0" brushRef="#br3" timeOffset="305211.4571">10292 1652 95 0,'-22'-10'36'16,"13"3"1"-16,-9 0 0 15,18 7-32-15,-10-12-1 16,10 12 0-16,6-11-1 15,8 7-1-15,8 0-1 16,8 2-1-16,9-1 1 16,5 1-1-16,8 2-2 15,2-1-1-15,5 7-8 16,-14-5-24-16,8 9-2 15,-18-2-1-15,-3 7-1 0</inkml:trace>
  <inkml:trace contextRef="#ctx0" brushRef="#br3" timeOffset="305440.4702">10250 2141 99 0,'-9'21'36'16,"9"-21"3"-16,11 17-4 15,12-18-30-15,17-1-1 16,8-8 0-16,13-4-1 16,6 0-2-16,6-5-1 15,5 7-7-15,-11-9-27 16,7 13-5-16,-16-4 2 0,2 17-4 15</inkml:trace>
  <inkml:trace contextRef="#ctx0" brushRef="#br3" timeOffset="308422.6406">15147 5306 69 0,'7'-21'35'0,"3"6"-1"16,-7-4 2-16,-3 19-28 16,5-24-2-16,-5 24 0 15,3-11 0-15,-3 11-2 16,0 0 0-16,-9 22-1 15,3 2-1-15,-1 10-1 0,1 9 0 16,-2 8-1-16,1 5 0 16,-1 4 1-16,3 5-2 15,1-7 1-15,2-2-5 16,0-13-1-16,14 1-26 15,-12-18-3-15,11-3-1 16,-11-23 0-16</inkml:trace>
  <inkml:trace contextRef="#ctx0" brushRef="#br3" timeOffset="308679.6555">15023 5150 97 0,'-18'-6'37'15,"-3"-3"1"-15,21 9-2 16,0 0-33-16,0 0 0 16,30 10-1-16,11-4 0 15,8-1-1-15,13 3-1 16,4 0 0-16,0-1-3 15,7 9-7-15,-19-9-24 16,-2 12-4-16,-25-6 1 16,-12 13-2-16</inkml:trace>
  <inkml:trace contextRef="#ctx0" brushRef="#br3" timeOffset="308850.6652">14797 5798 107 0,'-20'25'39'16,"31"-2"3"-16,16-24-4 15,39-15-35-15,19-3 0 16,24-7-5-16,13 1-4 16,2-11-31-16,8 7-1 15,-9-4-3-15,-6 12 0 16</inkml:trace>
  <inkml:trace contextRef="#ctx0" brushRef="#br3" timeOffset="310913.7832">21351 5061 77 0,'3'-11'34'15,"-3"11"0"-15,0 0-1 16,0 0-28-16,0 0-2 0,0 0 1 16,0 0-1-16,0 0 0 15,-1 13 2-15,4 9-3 16,-3 6 3-16,0 11-4 15,-5 5 4-15,2 10-4 16,-4 4 1-16,-2 2-1 16,-5-4-1-16,5-3-1 15,-1-2-2-15,2-14-3 16,14 8-15-16,-8-26-14 15,16-1-1-15,-14-18-2 16,26 3 1-16</inkml:trace>
  <inkml:trace contextRef="#ctx0" brushRef="#br3" timeOffset="311155.7971">21204 5091 98 0,'-22'-8'38'0,"-2"-3"-2"15,14 12-2-15,10-1-33 16,0 0 0-16,38 0 1 16,1 1 0-16,16-2-1 15,5 4-1-15,8-2 2 16,-1-1-5-16,4 8-4 15,-17-9-27-15,-3 13-2 16,-23-6-1-16,-10 11-1 0</inkml:trace>
  <inkml:trace contextRef="#ctx0" brushRef="#br3" timeOffset="311351.8081">21069 5595 101 0,'2'24'39'16,"12"-16"0"-16,29 2-1 15,22-17-34-15,5 0-2 16,11-4-2-16,2-11-7 16,9 11-27-16,-17-10-5 15,-6 10 1-15,-17-2-3 16</inkml:trace>
  <inkml:trace contextRef="#ctx0" brushRef="#br3" timeOffset="326580.6793">9626 5303 53 0,'0'0'32'0,"-5"-14"0"16,5 14 0-16,-15-10-22 16,15 10-1-16,-16 7 0 15,9 7-2-15,-4 1-1 16,2 13-2-16,-3 7-1 15,4 10-1-15,-3 7-1 16,1 10 1-16,1 3-1 16,-1 0 2-16,1-4-3 15,2-7 2-15,1-10-1 16,5-10 1-16,-1-11-1 15,2-23 3-15,11-4-3 0,0-20-2 16,3-16 3-16,3-9-3 16,-3-14 3-16,2-6-2 15,-3-11 1-15,-2-2-3 16,-2 3 2-16,-2 10 0 15,-5 8-1-15,0 10 2 16,-2 14-3-16,1 14 3 16,-1 23-1-16,6 14 0 15,0 21 2-15,0 18-1 16,5 10 0-16,1 6 0 15,5 9 0-15,6 1-1 16,4-5 0-16,7-11 3 16,2-11-3-16,6-18 4 15,5-20-3-15,0-16 0 16,2-16 0-16,-4-18 0 0,-2-16 1 15,-8-9-4-15,-7-11 3 16,-9-8-5-16,-8 2 1 16,-6-4-1-16,0 17-22 15,-14-5-10-15,8 20-3 16,-7 2-2-16,13 18 0 15</inkml:trace>
  <inkml:trace contextRef="#ctx0" brushRef="#br3" timeOffset="328066.7643">23705 5209 92 0,'5'-13'34'0,"-7"-7"1"16,5 8 1-16,-9-2-32 15,9 1 0-15,-3-1-1 16,0 14 1-16,4-17-1 16,-4 17-1-16,0 0 0 15,0 0 1-15,-4 16-1 16,-6 11 0-16,-5 6-1 15,-3 15 0-15,-5 7 0 16,-2 6-1-16,1 2 1 16,-2 0-1-16,8-7 0 15,4-7 1-15,6-11-1 16,7-12 0-16,1-26 1 0,19 3 0 15,0-24 0-15,4-13 0 16,0-13 0-16,4-6 0 16,-2-12 1-16,1-5-2 15,-2-1-1-15,-1 1 3 16,-4 8-3-16,-3 8 1 15,-2 9-1-15,-3 10 1 16,-2 13-1-16,2 16 1 16,0 12 2-16,-2 15-3 15,3 11 3-15,2 13-2 16,2 10 2-16,3 6-2 15,1 7 1-15,4 0-1 16,2-4 0-16,2-5 0 16,1-9 0-16,0-13 1 0,2-14-1 15,-2-16 1-15,0-21 0 16,-4-16-1-16,-1-16 1 15,-9-12 0-15,0-11-2 16,-7-10 1-16,-5-4-1 16,-5 3 0-16,-3 8-2 15,-3 4-2-15,8 28-19 16,-11-6-14-16,11 24-3 15,-6 3 0-15,6 19-1 16</inkml:trace>
  <inkml:trace contextRef="#ctx0" brushRef="#br3" timeOffset="329975.8735">1355 1679 97 0,'0'0'36'0,"0"0"-2"0,0 0 2 15,-13 27-33-15,5 1-2 16,-7 10 2-16,-1 10-2 16,-5 5 1-16,-2 4-1 15,-3 9 2-15,0-4-3 16,-3-9 2-16,7-6-1 15,2-13 0-15,3-6-1 16,5-11 1-16,12-17-1 16,0 0 1-16,1-18 1 15,12-9-2-15,2-5 2 16,4-9-1-16,-2-7 0 15,5-5-1-15,-2-5 2 16,1 3-2-16,-6 3 1 16,1 4-1-16,-3 6 1 0,-1 6-1 15,-1 10 1-15,0 11-1 16,2 10 1-16,1 15-1 15,1 13-1-15,1 13 2 16,4 13-1-16,0 7 1 16,5 14-2-16,1 0 1 15,0 1-2-15,2-8 2 16,3-8 0-16,2-17-1 15,4-13 1-15,5-25 0 16,0-20 2-16,5-19-1 16,1-16 3-16,-1-17-3 15,-3-13 3-15,-6-4-3 16,-6-12 2-16,-17 50-3 15,-1-2 0-15,-6 3-2 16,-1 0-5-16,-7 50-30 0,18-85-2 16,-18 85 0-16,14-64-4 15</inkml:trace>
  <inkml:trace contextRef="#ctx0" brushRef="#br3" timeOffset="335791.2062">14973 1678 75 0,'13'-21'35'16,"-5"0"-1"-16,3 10 1 15,-10 0-28-15,-1 11-2 16,8-11 1-16,-8 11-1 15,-3 15 0-15,1 10-1 16,-5 11 0-16,0 10-2 0,-4 9 0 16,0 12-1-16,-3 5 0 15,2 6-1-15,-1-5 0 16,0-5-1-16,4-7-1 15,1-8-1-15,8-4-3 16,-4-26-28-16,19-1-3 16,-2-21 1-16,13-4-3 15</inkml:trace>
  <inkml:trace contextRef="#ctx0" brushRef="#br3" timeOffset="336114.2246">14740 1632 99 0,'-15'0'38'16,"-4"-4"0"-16,19 4-1 15,-14-1-34-15,14 1 1 16,15 1-1-16,11-2-1 16,10 0 0-16,20-1 0 15,10-4-1-15,20 0 0 16,4-4 0-16,7-2-1 15,-2 3-2-15,-8-4-2 16,0 8-12-16,-23-7-20 0,-9 10-3 16,-21-1 1-16,-10 8-2 15</inkml:trace>
  <inkml:trace contextRef="#ctx0" brushRef="#br3" timeOffset="338740.3748">19995 5083 83 0,'10'-23'36'0,"-10"23"-1"16,10-20 0-16,-10 20-33 15,8-10 2-15,-8 10-2 16,-3 20 2-16,-1 6-3 15,-4 15 2-15,-3 10-2 0,-3 13 2 16,0 7-2-16,-2 5 1 16,-2 3-2-16,5-5 0 15,1-4-1-15,7-9-1 16,2-15-1-16,16-2-13 15,-5-29-19-15,15-5 0 16,-5-15-3-16,9-5 2 16</inkml:trace>
  <inkml:trace contextRef="#ctx0" brushRef="#br3" timeOffset="338950.3868">19614 4995 74 0,'-45'-23'37'0,"16"14"1"15,3-5 0-15,26 14-20 16,22-7-14-16,25 7-1 16,23-2-1-16,23-1-1 15,20-1-5-15,13-10-29 16,22 10-4-16,-7-12-2 15,2 6 0-15</inkml:trace>
  <inkml:trace contextRef="#ctx0" brushRef="#br4" timeOffset="351477.1033">19006 5051 76 0,'12'-11'36'15,"-10"-5"-2"-15,-2 16 1 16,-3-22-29-16,3 22-2 16,-22-10 1-16,1 11-2 15,-12 5 1-15,-7 9-1 16,-8 4 2-16,-4 10-3 15,-6 2 2-15,6 6-3 16,3-1 2-16,12 4-2 16,14-1 1-16,16-4-1 15,16-6-2-15,21-1 1 16,20-5 0-16,12-2 0 15,13-2 0-15,-4-3 0 16,-2 0 0-16,-9 1 1 0,-15 3-1 16,-27 2 1-16,-30 9-1 15,-27 2 1-15,-23 4 0 16,-13 4 0-16,-14 2-1 15,2-5 1-15,8-4-6 16,7-15-28-16,39-3-6 16,14-22 1-16,31-8-3 15</inkml:trace>
  <inkml:trace contextRef="#ctx0" brushRef="#br4" timeOffset="371039.2222">18667 1646 67 0,'7'-17'32'0,"-7"17"0"16,11-20-1-16,-11 20-27 15,10-10 0-15,-10 10 0 16,0 0 0-16,0 0 1 15,-1 18-1-15,-4 4 1 16,-3 9-2-16,0 8-1 16,-5 7 0-16,1 11-1 15,0 5 1-15,-1 7-3 16,1-4 2-16,2-4-2 15,1-8 1-15,2-6 0 16,3-10 0-16,1-5 0 16,1-13 0-16,3-8 1 15,-1-11 1-15,0 0-1 0,7-15 0 16,-2-4 0-16,-1-12 1 15,1-6 0-15,0-8-1 16,-1-8 0-16,1-9-1 16,1-6 2-16,-2-2-2 15,4-3 2-15,3 3-2 16,1-3 1-16,5 2-1 15,4 4 1-15,-21 67-1 16,27-59 0-16,-27 59 2 16,34-52-3-16,-34 52 1 15,43-38 0-15,5 12 0 16,9 17 0-16,-6 12-1 15,7 17 2-15,-10 7-3 16,3 14 2-16,-13 2 0 0,-20-1 0 16,-11 3 0-16,-11-4 0 15,-17 0 1-15,-13-1-1 16,-14-4 0-16,-12 2 1 15,-6-7 0-15,0-3 0 16,0-6 0-16,5-12-4 16,17-9-5-16,3-20-27 15,31-4-4-15,9-17-1 16,24-2-2-16</inkml:trace>
  <inkml:trace contextRef="#ctx0" brushRef="#br4" timeOffset="379333.6966">19976 1634 76 0,'0'0'35'0,"-3"-21"-1"16,3 21 2-16,-4-11-32 15,4 11 1-15,0 0-1 16,0 0 0-16,0 0 0 0,0 0-1 15,-11 18 0-15,3 9-1 16,-3 6 1-16,4 12-2 16,-3 8 1-16,3 8-2 15,6 5 2-15,2 2-3 16,7-2 2-16,11-5-2 15,6-9 1-15,9-7 0 16,10-14 0-16,8-14 0 16,9-13 2-16,6-11-1 15,5-13 1-15,-2-11 0 16,-4-11 0-16,-7-5 0 15,-9-6-1-15,-12-3 1 16,-17-4-2-16,-10-3 2 16,-14 6-3-16,-6 1 2 15,-8 7-2-15,-2 4 0 16,6 9-5-16,-9 0-30 0,23 17-3 15,0 5-1-15,19 8-1 16</inkml:trace>
  <inkml:trace contextRef="#ctx0" brushRef="#br4" timeOffset="380265.7499">22953 1526 92 0,'0'0'34'15,"0"0"0"-15,0 0 0 16,-11 10-29-16,11-10-2 15,-14 24 1-15,5 0 1 16,-6 6-2-16,1 11 1 16,-5 5 0-16,3 9-1 15,0 4 0-15,9 9-2 16,5-3 2-16,10 0-4 15,8-6 3-15,13-5-3 16,11-11 1-16,13-11 0 0,10-13 1 16,9-15-1-16,4-15 1 15,6-10 1-15,-2-11 0 16,-8-9-1-16,-7-7 1 15,-9-6-1-15,-13-5-2 16,-11-7 3-16,-12 2-3 16,-10-3 0-16,-7 3-1 15,-9 1 0-15,-3 7-5 16,-10-8-27-16,14 17-4 15,-5 6-1-15,14 9-2 16</inkml:trace>
  <inkml:trace contextRef="#ctx0" brushRef="#br4" timeOffset="386503.1066">8996 1702 91 0,'6'-17'34'0,"-6"17"1"16,0 0 0-16,1 18-32 15,-4 4 0-15,5 10-2 16,-2 6 3-16,2 11-3 15,1 5 2-15,0 10-2 16,-6 2 0-16,2 2-1 16,-3 0 1-16,-2-3-4 15,1-4-1-15,-2-18-10 16,12-2-21-16,-7-25-1 0,13-6 0 15,-4-24 0 1</inkml:trace>
  <inkml:trace contextRef="#ctx0" brushRef="#br4" timeOffset="386691.1175">9042 2033 98 0,'-21'-16'37'16,"21"16"0"-16,-24-7 0 16,24 7-31-16,0 0-2 15,24 3-1-15,5-7-1 16,18-3-2-16,8-1-2 15,7-8-1-15,11 3-12 16,-9-14-21-16,9 9-1 16,-16-11 0-16,1 7-2 15</inkml:trace>
  <inkml:trace contextRef="#ctx0" brushRef="#br4" timeOffset="386893.129">9575 1573 111 0,'-15'-1'38'0,"12"25"2"15,-11 14-2-15,8 17-35 16,-12 12 0-16,1 16-1 16,-3 6 0-16,0 6-3 15,3-2-1-15,0-10-7 16,23-3-26-16,-4-28-6 15,24-10 1-15,5-26-3 16</inkml:trace>
  <inkml:trace contextRef="#ctx0" brushRef="#br4" timeOffset="401821.9829">6440 1763 90 0,'-1'-21'33'0,"6"11"1"15,-11-2 0-15,6 12-30 16,0 0 1-16,-15 25-2 15,3 5 1-15,0 10-2 16,-5 5 0-16,-2 8-1 0,0 7 1 16,-2 0-3-16,3-5 3 15,1-7-3-15,3-10 2 16,7-6-2-16,3-9 1 15,5-9 0-15,-1-14 0 16,19-7 1-16,-6-10-1 16,3-8 2-16,1-8-1 15,-2-7 0-15,4-10-1 16,-5-6 2-16,2-9-2 15,-1-4 2-15,1 5-2 16,-2 1 1-16,-2 9-1 16,-1 6 1-16,-3 14 0 15,-1 10-1-15,-7 24 0 16,0 0 0-16,12 16 0 0,-10 11 0 15,1 7 0-15,2 2 0 16,3-1 0-16,7 1 0 16,4-10 0-16,12-10 1 15,9-13 0-15,10-18 0 16,6-8 0-16,7-13 0 15,2-6 1-15,1-7-1 16,-5 5 1-16,-8 5-1 16,-11 10 0-16,-9 17 0 15,-14 15 0-15,-9 21-1 16,-15 17 1-16,-10 18-1 15,-8 7 1-15,-1 7-1 16,1 0 1-16,0-1-3 16,9-6-1-16,4-24-14 15,24-3-18-15,3-27-5 0,19-9 0 16,1-19-1-16</inkml:trace>
  <inkml:trace contextRef="#ctx0" brushRef="#br5" timeOffset="460341.33">16969 9084 89 0,'0'0'33'0,"0"0"0"15,0 0 1-15,-4 28-30 16,-6 0 0-16,3 16-1 15,-7 10-1-15,1 20 0 16,-7 9 0-16,-2 12 1 16,-3 0-1-16,3 4 1 15,-2-12-2-15,9-11 1 16,1-20 0-16,10-19 1 15,6-26-2-15,8-22 0 0,7-20 1 16,3-19-2-16,4-13 2 16,1-11-2-16,-2-10 1 15,-1-5-1-15,-4 0 0 16,-2 4 0-16,-7 7 1 15,-1 8-1-15,-6 12 1 16,-2 13 0-16,-2 14 0 16,-2 19 0-16,4 12 0 15,-13 20 0-15,6 11 0 16,6 10 0-16,1 8-1 15,4 6 0-15,8-1 0 16,5-2 0-16,8-2 0 16,7-12 0-16,5-11 0 15,6-12 1-15,1-13-1 0,6-12 1 16,-6-12 1-16,1-9 0 15,-4-4-1-15,-9-3 1 16,-3-1-1-16,-7 6 0 16,-7 7 0-16,-6 5-1 15,-9 21 0-15,0 0 0 16,6 21 0-16,-12 12 0 15,-1 17-1-15,-1 7 0 16,1 10-1-16,4 3 0 16,7 3-3-16,1-11-5 15,23 1-25-15,-6-22-2 16,18-2-1-16,0-21-1 15</inkml:trace>
  <inkml:trace contextRef="#ctx0" brushRef="#br5" timeOffset="461031.3695">17956 9492 108 0,'-21'-6'37'0,"-12"1"1"16,-2 21-1-16,-13 3-32 15,8 14-1-15,-3 5 0 16,7 11 0-16,1 4-1 15,8 2-1-15,5-1 0 16,12-3 0-16,10-7-1 16,10-10-1-16,10-15 0 15,11-14 0-15,7-18 0 16,5-11-1-16,4-13 1 15,3-9 0-15,-5-9 0 0,-6-2-1 16,-6 1 2-16,-6 7-1 16,-11 7 1-16,-8 10-1 15,-8 11 1-15,0 21-2 16,-22 1 1-16,7 19 2 15,0 9-3-15,-1 5 1 16,5 6 0-16,5 1 0 16,10-3 0-16,6-3 1 15,13-12-2-15,10-8 1 16,10-11 0-16,4-9-1 15,5-8 1-15,0-7-1 16,-1-3 1-16,-4-3 0 16,-8 2 0-16,-11-1-1 15,-8 9 1-15,-10 7 0 0,-10 9 0 16,0 0 0-16,-14 27 0 15,-2-1 0-15,0 4 1 16,1 6-1-16,0 0 0 16,2 2 1-16,4-6-1 15,4-6 0-15,7-9 0 16,-2-17 1-16,16 4-1 15,-2-17 0-15,1-8 1 16,2-12-1-16,-2-4 1 16,0-6-1-16,-2-1 0 15,-4 1 0-15,-2 4 0 16,-4 4-1-16,1 8 0 15,-4 7-2-15,4 6 0 16,0 3-2-16,7 8-3 16,2-12-6-16,15 13-22 0,-4-13-2 15,14 1 1-15,2-15 0 16</inkml:trace>
  <inkml:trace contextRef="#ctx0" brushRef="#br5" timeOffset="461249.3819">18971 8832 108 0,'-22'21'36'16,"-11"9"2"-16,8 27-1 16,-12 15-30-16,11 13-3 15,3 9-1-15,9 7-1 16,7 1-1-16,10-2-1 15,6-4-2-15,6-16-4 0,17-4-22 16,-3-28-9-16,13-7 0 16,-5-27 0-16,8-9-2 15</inkml:trace>
  <inkml:trace contextRef="#ctx0" brushRef="#br5" timeOffset="461512.397">19137 9392 121 0,'-49'12'39'15,"3"17"0"-15,-11-8 0 16,9 12-36-16,5-8 0 16,11 3 0-16,9-4-2 0,10-3 1 15,17-4-1-15,11-3 0 16,10-2-1-16,10-3 1 15,5 0-1-15,4-3-1 16,7-2-1-16,-2-1-1 16,2 0-3-16,-8-13-10 15,7 11-22-15,-14-15-1 16,6 6 0-16,-9-15-1 15</inkml:trace>
  <inkml:trace contextRef="#ctx0" brushRef="#br5" timeOffset="461702.4079">19477 9451 119 0,'-20'32'38'0,"-10"-2"1"16,6 15-1-16,-2-1-34 16,6 7-1-16,0 1 0 15,7 1-1-15,5-6-3 16,5-6-2-16,11-3-6 15,-2-22-27-15,18-5-3 16,-3-25 0-16,10-5-2 16</inkml:trace>
  <inkml:trace contextRef="#ctx0" brushRef="#br5" timeOffset="462616.4601">19636 9200 117 0,'-11'21'39'0,"15"13"2"15,-6-10-2-15,13 9-34 16,2-5-1-16,5 2 0 16,0 2-1-16,-3-1 0 15,-2 3-3-15,-6 4 0 16,-7 2 0-16,-9 0 0 15,-3 4 0-15,-5-3 0 16,-1-6 0-16,2-3 0 16,0-6 0-16,5-11 0 15,11-15 0-15,0 0 0 16,17-22 0-16,3-6 0 15,4-5 0-15,4-10 0 16,1-2 0-16,4-2 0 16,-2 3 0-16,-6 6 0 0,-1 5 0 15,-6 13 0-15,-3 12 0 16,-2 13 0-16,-7 14 0 15,-3 14 0-15,-2 9 0 16,-1 9 0-16,5 2-3 16,3 1 1-16,7-1-1 15,4-11-2-15,11-3-2 16,1-24-4-16,20 2-24 15,-10-25-4-15,10-3 2 16,-11-22-1-16,10 3 28 16,-16-14 6-16,-4-1 5 15,-6 7 6-15,-26-9 27 16,5 18 2-16,-17-1 2 15,1 18-1-15,-22 1-23 0,4 21-6 16,-4 6-1-16,-1 14-3 16,2 4 0-16,6 7-2 15,7 2 0-15,12 0-2 16,11-6 0-16,15-10 0 15,10-12 0-15,11-8 0 16,7-17 0-16,7-10 0 16,0-11 0-16,0-10 0 15,-6-8 0-15,-6 0 0 16,-5 2 0-16,-9 5 0 15,-10 9 0-15,-7 13 0 16,-9 20 0-16,-13 19 0 16,-7 24 0-16,-10 23 0 0,-2 23 0 15,-4 13 0-15,2 15 0 16,0 3 0-16,5-3 0 15,6-6 0-15,7-14-2 16,2-18 2-16,5-20-1 16,4-20 2-16,1-18-1 15,4-21 0-15,-17-10 0 16,8-19 2-16,0-13-2 15,-4-12 0-15,5-13 0 16,5-7 0-16,5-3 0 16,5 1 0-16,9 0 0 15,12 0 0-15,12 16-16 16,-5-9-18-16,18 19-6 15,1-5-1-15,20 9-2 0</inkml:trace>
  <inkml:trace contextRef="#ctx0" brushRef="#br5" timeOffset="463570.5147">21398 9021 105 0,'0'0'37'0,"-20"1"0"16,12 18-2-16,-6 1-32 0,4 15 1 15,-4 9-1-15,2 14 1 16,-1 5-1-16,3 8 0 15,1 2 0-15,2-1 0 16,2-3-2-16,4-8 1 16,3-13-1-16,2-6 1 15,0-15-2-15,1-9 1 16,-5-18-1-16,14-7 1 15,-6-16-1-15,-2-9-1 16,0-12 1-16,1-12 0 16,-2-11 0-16,2-9-1 15,0-6 0-15,0-1 0 16,4 4 1-16,1 3 0 15,1 8 0-15,6 8 0 0,0 15 0 16,8 13 0-16,2 12 0 16,0 12 1-16,5 8-1 15,-3 7 0-15,0 5 0 16,-4 12 0-16,-10 1 0 15,-8 7 1-15,-10 4-1 16,-12 7 0-16,-11-2 1 16,-7 4-1-16,-7-5 0 15,-3-3 1-15,4-6-1 16,5-3-1-16,7-9 1 15,10-7 0-15,15-12 0 16,0 0 0-16,26 10 0 16,0-10 0-16,3 4 0 15,1 5 0-15,-3 6 0 16,-6 8 1-16,-10 7-1 0,-12 8 1 15,-13 6 0-15,-8 2 0 16,-12 3 0-16,-3-1 0 16,-2-4 1-16,-2-6-2 15,7-6-2-15,5-13-1 16,15-8-2-16,14-11-5 15,9-15-24-15,7-19-5 16,21-3 0-16,-3-22-2 16</inkml:trace>
  <inkml:trace contextRef="#ctx0" brushRef="#br5" timeOffset="463773.5263">21921 8899 112 0,'0'0'37'0,"-5"30"2"15,-12 10-2-15,-10 11-34 16,-5 11-1-16,-2 10-1 15,0 6 1-15,1 5-1 16,6-3 1-16,9-2-4 16,6-10-1-16,13 2-10 15,1-27-22-15,21-2-4 16,2-25 2-16,17-8-2 15</inkml:trace>
  <inkml:trace contextRef="#ctx0" brushRef="#br5" timeOffset="464104.5453">22139 9342 112 0,'-11'-11'39'0,"0"22"1"16,-16 1-1-16,12 23-32 16,-5-2-3-16,3 10 0 15,1 2-1-15,7 5 0 16,2-1-1-16,6-3 0 15,5-4-2-15,3-6 0 16,6-9 0-16,2-11 0 16,4-9 0-16,2-14 0 15,2-12 0-15,3-12 0 16,-4-10 0-16,0-11 0 15,-4-4 0-15,-6-5 0 16,-6 4-2-16,-8 4-2 16,-4 12 1-16,-8 11-2 0,-1 16 0 15,-3 10 0-15,6 23-6 16,-9-3-23-16,26 19-4 15,-3-5 1-15,20 10-1 16</inkml:trace>
  <inkml:trace contextRef="#ctx0" brushRef="#br5" timeOffset="464351.5594">22782 9368 113 0,'-24'-9'40'0,"-23"0"0"16,1 18-2-16,-13 5-32 15,2 13 0-15,0 5-2 0,5 10 1 16,11 2-2-16,9 5-3 16,17-6 0-16,16-3 0 15,21-8 0-15,17-14 0 16,17-5-7-16,6-26-15 15,24 2-17-15,-7-24-3 16,13 1 1-16,-11-21-1 16</inkml:trace>
  <inkml:trace contextRef="#ctx0" brushRef="#br5" timeOffset="464547.5706">23212 8961 123 0,'-20'24'40'15,"-12"10"1"-15,3 29-2 16,-3 3-36-16,8 12 1 0,6 5-2 15,6 2 1-15,10-2-5 16,6-7 0-16,15-7-4 16,-1-30-20-16,24 0-14 15,-7-29 0-15,16-7-2 16,-3-23 1-16</inkml:trace>
  <inkml:trace contextRef="#ctx0" brushRef="#br5" timeOffset="464787.5843">23467 9281 99 0,'-44'30'42'0,"-19"2"0"16,4 15 1-16,-6-9-21 0,12 1-17 16,11-8-3-16,11-1-2 15,12-9 0-15,17-7 0 16,16-6 0-16,7-3 0 15,11-3 0-15,6-2 0 16,8 2 0-16,2-4 0 16,8 7 0-16,-5-8-11 15,17 19-27-15,-10-11-4 16,10 9-1-16,-7-8-1 15</inkml:trace>
  <inkml:trace contextRef="#ctx0" brushRef="#br5" timeOffset="464922.592">23892 9767 132 0,'-42'-11'39'16,"-2"-7"-19"-16,2-2-19 16,4-9-42-16,-5 13-2 15,-15-4-1-15</inkml:trace>
  <inkml:trace contextRef="#ctx0" brushRef="#br5" timeOffset="465546.6277">15997 10641 98 0,'12'-9'37'0,"-11"-5"2"15,-1 14-1-15,0 0-33 16,9 23-1-16,-10 3 0 16,2 12-1-16,-3 11 0 15,1 10-2-15,-2 9 0 0,-1 2-3 16,0 3 1-16,1-7-2 15,4-6-2-15,-1-15-4 16,12-4-19-16,-8-27-12 16,11-9 2-16,-5-21-2 15,6-10 2-15</inkml:trace>
  <inkml:trace contextRef="#ctx0" brushRef="#br5" timeOffset="465726.638">15744 10585 114 0,'-29'-1'39'15,"8"2"0"-15,23 14-2 0,17-4-36 16,23-5-1-16,22-3-2 16,13-6-3-16,20 10-20 15,0-15-12-15,13 10-1 16,-12-5 0-16,5 8-2 15</inkml:trace>
  <inkml:trace contextRef="#ctx0" brushRef="#br5" timeOffset="465891.6475">16581 10881 104 0,'-37'45'37'16,"8"6"-1"-16,0-7 0 16,13 1-34-16,4-2-2 15,8-1-3-15,14-5-3 16,-1-16-25-16,18-1-6 0,-2-15 0 15,14-6-2-15</inkml:trace>
  <inkml:trace contextRef="#ctx0" brushRef="#br5" timeOffset="466064.6574">16531 10399 112 0,'-28'-16'38'15,"5"6"1"-15,23 10-5 16,0 0-38-16,23-2-20 15,26 7-14-15,4-11 1 16,18 5-2-16,1-12-1 16</inkml:trace>
  <inkml:trace contextRef="#ctx0" brushRef="#br5" timeOffset="466251.6679">17142 10424 102 0,'-21'49'39'16,"1"18"0"-16,-9-3 0 15,15 14-33-15,-8-1-3 16,8 1-1-16,3-3-1 15,5-6-2-15,6-6 0 16,2-15-4-16,12-2-5 16,-9-25-28-16,16-4-2 15,-8-20 1-15,11-5-2 16</inkml:trace>
  <inkml:trace contextRef="#ctx0" brushRef="#br5" timeOffset="466428.6782">16976 10752 117 0,'-9'14'39'0,"18"5"1"16,7-20-5-16,25-1-35 16,18-11-2-16,14-12-3 15,20-3-28-15,-5-20-5 16,8 0-1-16,-9-15 0 15</inkml:trace>
  <inkml:trace contextRef="#ctx0" brushRef="#br5" timeOffset="466597.6879">17773 10277 112 0,'-32'52'41'0,"-16"10"-3"15,4 23 2-15,-10 3-34 16,7 11-4-16,3-3-1 16,13-2-2-16,9-4-1 15,7-16-5-15,24 1-17 16,1-28-17-16,17-7 0 15,2-23-1-15,16-10 1 16</inkml:trace>
  <inkml:trace contextRef="#ctx0" brushRef="#br5" timeOffset="466920.7063">17752 10924 125 0,'-19'16'40'0,"15"8"-2"15,4-24-7-15,14 20-28 16,13-18-1-16,14-5 0 15,8-10 0-15,7-3 0 16,0-6-1-16,-2-4 3 16,-13 1-3-16,-9-3-1 15,-16 5 0-15,-15 5 0 16,-15 5 1-16,-18 10-1 15,-9 7 1-15,-8 9-1 16,1 11 2-16,3 6-2 16,4 9-2-16,11 2 0 15,14 4 0-15,15-7-3 16,18 3-4-16,5-20-20 15,28 6-13-15,4-17 0 0,20-4-1 16,2-17 2-16</inkml:trace>
  <inkml:trace contextRef="#ctx0" brushRef="#br5" timeOffset="467613.746">18987 10750 96 0,'0'-37'36'0,"2"13"2"16,-11-4-2-16,6 11-27 16,-8 12-5-16,11 5 0 15,-22 26 0-15,12 4 0 16,-3 11-1-16,3 8 0 15,-1 7-1-15,5 4-2 16,1-4 1-16,5-2-2 0,1-5 0 16,3-11 0-16,3-8 0 15,1-12 0-15,-8-18 1 16,23 0 1-16,-13-20 1 15,0-12 1-15,-3-9-2 16,0-11 2-16,-2-13-1 16,1-8 0-16,-2-8-1 15,3-1 1-15,0 7-3 16,2 5 1-16,5 11-1 15,5 12 1-15,2 18 0 16,3 16-1-16,2 17 2 16,1 14-1-16,-1 10 0 15,-2 6 0-15,-4 7 0 16,-7 4 1-16,-11 2-1 0,-8 0 0 15,-11 2 1-15,-11-7-1 16,-11 0 0-16,-5-6 0 16,-4-8-2-16,2-9-2 15,11-3-4-15,-3-23-18 16,38 7-12-16,-10-16-3 15,34 2 1-15,1-8-2 16</inkml:trace>
  <inkml:trace contextRef="#ctx0" brushRef="#br5" timeOffset="468002.7682">19493 10861 113 0,'0'0'39'0,"0"0"0"15,-17 5-2-15,3-11-32 16,-4 5-2-16,-8 0 1 15,-3 7-1-15,-10 5-1 16,-2 8 0-16,-1 4-1 16,-2 7-1-16,5 0 0 15,7 1 0-15,6-1-1 16,12-5 0-16,14-5 0 15,15-9 0-15,12-8 1 16,9-8 0-16,9-8 1 16,4-5 1-16,2-5 0 15,-6-2 0-15,-2 0-1 16,-12 3 2-16,-6 4-3 0,-7 6 0 15,-18 12 0-15,0 0 0 16,2 14 0-16,-10 5-3 16,-2 5-1-16,1 4-2 15,6 4-2-15,-3-6-9 16,26 11-14-16,-7-19-10 15,21 1 1-15,2-14 0 16</inkml:trace>
  <inkml:trace contextRef="#ctx0" brushRef="#br5" timeOffset="468535.7987">20018 10859 112 0,'-25'-12'38'0,"-1"13"3"0,-13 0-2 15,4 10-32-15,-8 9-2 16,5 10-1-16,2 1-2 15,8 4-2-15,5-2 1 16,11-2-1-16,11-4-1 16,13-10 0-16,11-8 0 15,8-9 0-15,12-10 2 16,2-9 1-16,2-4-1 15,-1-5 1-15,-3-4-1 16,-5 1 2-16,-7 2-3 16,-6 4 0-16,-11 7 0 15,-7 6 0-15,-7 12 0 16,-7 13 0-16,-7 14 0 15,-8 12-3-15,-7 16 2 16,-1 16-1-16,-6 14 1 0,-1 8-1 16,-2 4 2-16,2-1 0 15,4-9 1-15,5-6 2 16,7-18-2-16,3-17 3 15,7-24-4-15,11-22 0 16,-8-15 0-16,12-20 0 16,2-15 0-16,3-16-3 15,3-8 3-15,6-4-2 16,1 1 1-16,1 3 0 15,2 9 1-15,4 9-1 16,1 14-1-16,6 8-2 16,0 15-1-16,2 1-8 15,21 18-11-15,-16-12-14 16,21 12-3-16,-11-9-1 0,12 3 3 15</inkml:trace>
  <inkml:trace contextRef="#ctx0" brushRef="#br5" timeOffset="468873.818">20449 10927 130 0,'-27'8'40'16,"16"12"0"-16,-3-14-7 15,15 9-29-15,11-7-1 16,11 1 0-16,10-8-1 15,11-6-2-15,6-3 0 16,0-7 0-16,1 0 0 16,-8-6 0-16,-10 1 0 0,-9-4 0 15,-14 3 0-15,-13 1 0 16,-17 8 0-16,-9 5 0 15,-12 8 0-15,-6 8 0 16,-6 12 0-16,-1 8 0 16,2 9 0-16,5 4-2 15,13 3 1-15,14-4-3 16,19-3-3-16,11-17-12 15,35 4-12-15,-2-23-12 16,27-3 1-16,7-17-3 16</inkml:trace>
  <inkml:trace contextRef="#ctx0" brushRef="#br5" timeOffset="469550.8566">23505 10398 106 0,'21'-7'37'0,"-21"7"1"15,0 0-2-15,-7 16-33 16,-18 13-1-16,-15 14 1 15,-6 17-1-15,-13 9 0 16,-2 12 0-16,0 2-2 16,4-3-3-16,14-2-3 15,11-24-25-15,31-6-8 16,13-25 0-16,32-10-2 0</inkml:trace>
  <inkml:trace contextRef="#ctx0" brushRef="#br5" timeOffset="469834.873">23698 10723 118 0,'-39'15'39'0,"5"14"1"16,-7-5-2-16,5 4-34 15,9 1-2-15,12-5 0 16,8-5-1-16,14-2 0 15,9-6-1-15,17-4 1 16,6-2 0-16,9-2 0 16,0-1-1-16,1 1 1 0,-6 3-1 15,-5 4 1-15,-10 5-2 16,-13 1-1-16,-12 8 0 15,-12-2-3-15,-5 6-1 16,-14-11-16-16,10 9-17 16,-10-16-3-16,8 1 2 15,1-13 0-15</inkml:trace>
  <inkml:trace contextRef="#ctx0" brushRef="#br5" timeOffset="470001.8826">23731 10716 131 0,'-3'-27'43'0,"17"14"-2"15,-1-3-1-15,15 4-42 16,8 18-15-16,-3-14-22 16,18 12-3-16,-7-1-1 15,9 9-2-15</inkml:trace>
  <inkml:trace contextRef="#ctx0" brushRef="#br5" timeOffset="472435.0217">16034 11995 65 0,'0'0'35'16,"5"-21"-1"-16,-5 21 0 15,0-10-25-15,0 10-4 16,0 0 0-16,-6 16 0 15,-2 0-2-15,1 10 0 16,-4 6-1-16,0 9 1 16,-5 5-2-16,2 8 1 15,-1-4-1-15,3-1 0 16,-2-4 0-16,5-8 0 15,1-9-1-15,3-11 1 16,5-17 0-16,0 0-1 16,6-24 1-16,5-9-1 15,0-13 1-15,2-6 0 0,2-9 0 16,-1-3 0-16,1 3 0 15,-3 3-1-15,-2 9 1 16,-2 10 0-16,-3 12-1 16,-1 11 1-16,-4 16-1 15,10 11 1-15,-5 14-1 16,4 15 1-16,1 8-1 15,5 9 1-15,6 4-1 16,6 4 1-16,5-6-1 16,3-7 0-16,2-13 1 15,3-11-1-15,1-17 1 16,-2-16 0-16,-4-18 0 15,-6-12 0-15,-6-14 0 16,-9-7-1-16,-8-4 0 0,-7-5-3 16,-3 6-2-16,-9-9-11 15,12 27-20-15,-14 0-4 16,11 22 0-16,-6 4-2 15</inkml:trace>
  <inkml:trace contextRef="#ctx0" brushRef="#br5" timeOffset="472953.0514">16314 13250 60 0,'0'0'36'16,"0"0"-1"-16,8-25 2 16,-6 15-26-16,-10-14-2 15,2 8-2-15,-10-5-1 0,-2 7-1 16,-7 1 0-16,-3 12-1 15,-9 11-1-15,0 14 0 16,-6 10 0-16,1 16-2 16,0 12 1-16,3 10-1 15,8 1 0-15,13 4 0 16,14-8 0-16,19-13-2 15,19-13 1-15,17-19-3 16,21-8-13-16,2-32-20 16,22 1-5-16,-13-17 0 15,5 7-2-15</inkml:trace>
  <inkml:trace contextRef="#ctx0" brushRef="#br5" timeOffset="473389.0763">16008 14616 73 0,'-6'-22'40'15,"-8"-1"-3"-15,14 23 1 16,-15-17-32-16,15 17-2 15,-12 23-1-15,9 7 0 16,-1 13-1-16,3 6-3 16,0 11 1-16,2 6-1 15,4 3 0-15,2-8-3 16,6 3-4-16,-9-26-27 15,18 3-2-15,-8-24-1 16,12-5-1-16</inkml:trace>
  <inkml:trace contextRef="#ctx0" brushRef="#br5" timeOffset="473689.0935">15990 14549 89 0,'1'-23'38'16,"19"15"1"-16,3-7 0 15,20 6-37-15,4 3 0 16,7 6-1-16,3 7 1 16,2 9-1-16,-8 13 0 15,-7 10 0-15,-14 12-1 16,-14 9 0-16,-17 10 0 0,-15 4-1 15,-16 2 1-15,-12-1-1 16,-4-8 1-16,-9-12-2 16,6-11 0-16,4-17 0 15,13-16-6-15,2-27-24 16,28-1-7-16,3-25 0 15,23 2-3-15</inkml:trace>
  <inkml:trace contextRef="#ctx0" brushRef="#br5" timeOffset="474365.1321">16188 15580 72 0,'-10'-22'39'0,"10"22"0"15,-34-5 0-15,10 13-36 16,-5 8 0-16,-2 10 0 15,-6 11-1-15,1 8-2 16,-2 5 2-16,5 4-3 16,9-5 2-16,10-2 0 15,16-8-1-15,11-10 0 16,17-12 0-16,11-6 0 15,10-5 0-15,4-3 0 0,0 0 0 16,-5 3 0-16,-9 2 1 16,-8 8-1-16,-15 11 0 15,-13 8 1-15,-17 8-1 16,-7 4-1-16,-13 3 1 15,-1-3-1-15,-6-4-1 16,7-10-4-16,12 1-15 16,1-36-18-16,19 2 1 15,15-32-1-15,18-1-1 16</inkml:trace>
  <inkml:trace contextRef="#ctx0" brushRef="#br5" timeOffset="474997.1683">16597 15923 62 0,'-23'4'37'0,"8"9"-2"16,-6-10 2-16,21-3-34 15,-17 22 0-15,11-3 0 16,4 3 0-16,-1 11 1 15,1 4-1-15,1 8-1 16,-5 1 1-16,3 4-2 16,-3-5 1-16,1-5-2 15,-3-8 1-15,7-9-1 16,1-23 0-16,0 0 1 15,0 0-1-15,14-39 1 0,-3 2-1 16,3-9 1-16,1-5-1 16,3-5 1-16,-1-2-1 15,2 4-1-15,-3 0 1 16,1 11 0-16,2 7 0 15,1 9-1-15,2 6 1 16,-2 9 0-16,5 10 0 16,-1 4-1-16,4 7 0 15,-3 4 1-15,3 7 0 16,-4 5-1-16,-5 5 1 15,-5 3 0-15,-9 7 0 16,-9 6 0-16,-8 4 0 16,-8-2-1-16,-9-3 1 15,-8-1 0-15,-7-8 0 0,-4-5-1 16,3-7 1-16,1-12 0 15,3-7 0-15,8-2 0 16,5-6 1-16,8 1-1 16,6 3 0-16,14-1 1 15,-12 31-1-15,7 4 1 16,0 14-1-16,0 8 0 15,-1 8 0-15,-3 1 0 16,2 4-3-16,0-14-2 16,8-5-5-16,-5-33-19 15,24-3-9-15,-3-29-1 16,20-10 1-16</inkml:trace>
  <inkml:trace contextRef="#ctx0" brushRef="#br5" timeOffset="475394.191">16858 16084 78 0,'-7'14'39'16,"12"14"0"-16,-5-28 0 15,18 19-37-15,7-15-1 16,8-4 1-16,6-7 0 15,8-4-1-15,4-5 1 16,0-8-1-16,-4 1-1 16,-4-2 1-16,-6-5-1 15,-10 3 0-15,-11-1 1 16,-11 4-1-16,-10 3 0 15,-11 5 1-15,-6 7-1 0,-9 10 1 16,-2 10-1-16,-5 8 0 16,-2 11 0-16,7 13 1 15,-2 3-1-15,10 2 2 16,1 4-2-16,16-7 0 15,8-7 0-15,12-8 1 16,13-9-2-16,10-17-2 16,16-13-3-16,1-24-15 15,26 6-16-15,-12-26-1 16,16 2-3-16,-9-21 1 15</inkml:trace>
  <inkml:trace contextRef="#ctx0" brushRef="#br5" timeOffset="475596.2025">17708 15445 85 0,'-31'22'39'16,"5"27"-1"-16,-12 4 1 16,10 16-36-16,-3 8-1 15,6 8-1-15,3 0 0 16,5-1-2-16,11-6-2 15,6-16-2-15,13-2-15 16,-6-35-18-16,25-9-1 16,-8-29-1-16,17-9 1 15</inkml:trace>
  <inkml:trace contextRef="#ctx0" brushRef="#br5" timeOffset="475777.2129">17970 15427 87 0,'-13'37'39'16,"-16"13"0"-16,3 28 1 15,-11 7-35-15,6-1-4 16,7 3-2-16,4-3-3 16,11 1-7-16,-7-27-25 15,23 3-2-15,-7-28-2 16,17-1 0-16</inkml:trace>
  <inkml:trace contextRef="#ctx0" brushRef="#br5" timeOffset="475982.2246">18063 15883 88 0,'-6'45'38'0,"-8"-3"0"15,9 21-4-15,0-13-33 16,1 0-1-16,6-5-4 15,-5-24-13-15,16 8-21 16,-13-29 1-16,16 5-3 16,-6-29 1-16</inkml:trace>
  <inkml:trace contextRef="#ctx0" brushRef="#br5" timeOffset="476123.2327">18321 15600 81 0,'0'0'35'16,"-19"22"-21"-16,7-8-13 15,4 5-39-15,-6-11-1 16,14 10 0-16</inkml:trace>
  <inkml:trace contextRef="#ctx0" brushRef="#br5" timeOffset="476596.2597">18345 15868 58 0,'-11'-2'40'16,"11"2"-1"-16,-9 6 1 15,11 4-22-15,-2-10-13 16,2 22-1-16,3-1-1 15,-1 4-1-15,-1 3 0 16,3 3-1-16,-1-1 0 16,0-2 0-16,-2-3-1 15,1-8 0-15,1-6 0 16,-5-11 0-16,16-6 0 15,-2-10 0-15,1-9 0 16,2-4 0-16,2-5 1 16,4-4-1-16,-1 2 0 15,-1 3 0-15,1 5 0 0,-7 8 1 16,-1 6-1-16,-2 7 0 15,-1 8 0-15,-3 12 0 16,-1 6 0-16,0 7 1 16,-5 6-1-16,3 1-1 15,-4 8 0-15,-1 0-2 16,2 4-2-16,-2-18-5 15,14 14-17-15,-12-28-12 16,17 2 0-16,-4-20-2 16</inkml:trace>
  <inkml:trace contextRef="#ctx0" brushRef="#br5" timeOffset="477318.301">19229 15849 60 0,'-13'4'37'0,"-12"-6"0"0,4 7 2 16,-10-8-32-16,4 8 0 15,-5-1-2-15,1 9-1 16,-4 5 0-16,3 9-1 16,-2 7 0-16,0 11-1 15,5 1 0-15,6 3 1 16,4-2-2-16,10-5 0 15,9-7 0-15,11-11 1 16,9-11-1-16,11-16 0 16,5-13-1-16,3-9 0 15,3-8 0-15,-2-7 1 16,-4-2-1-16,-1 0-1 15,-9 1 1-15,-4 7-1 16,-10 9 0-16,-4 11 0 0,-8 14 0 16,-6 15 0-16,-4 17 0 15,-4 17-1-15,-2 20 2 16,0 16-1-16,-2 16 1 15,0 7-2-15,1 5 2 16,0 2-1-16,1-10 1 16,2-13 0-16,-1-11 0 15,1-23 0-15,2-18-1 16,2-17 2-16,-3-23-1 15,4-16 0-15,0-14 0 16,-2-14-1-16,1-15 1 16,2-10 0-16,-2-10 0 15,7-2 0-15,4 3 0 16,5 3 1-16,9 5 0 15,7 5 0-15,8 11-5 0,4-2-12 16,19 30-12-16,-8-14-9 16,17 16-3-16,-1-10-4 15</inkml:trace>
  <inkml:trace contextRef="#ctx0" brushRef="#br5" timeOffset="478294.3569">23771 15095 66 0,'-26'42'36'16,"-24"9"0"-16,-3 26 1 15,-19 6-30-15,-1 20-2 16,-12 4-1-16,6 9-2 16,3-9 0-16,10-8-4 15,18-10-1-15,13-34-16 16,32-6-18-16,11-32-1 15,35-13-1-15,7-29 1 0</inkml:trace>
  <inkml:trace contextRef="#ctx0" brushRef="#br5" timeOffset="478616.3753">23842 15588 70 0,'-12'6'38'0,"-18"0"-1"16,-1 20-1-16,-16 4-30 15,3 8-3-15,-7 4-1 16,4 6 1-16,2 0-2 15,9-3 0-15,13-6 1 16,11-5-1-16,19-11-1 16,15-12 1-16,21-12 0 15,16-7-1-15,10-6 0 0,7 0 0 16,-1 0 1-16,-4 6-1 15,-12 9 1-15,-14 11-1 16,-17 12-1-16,-18 15 1 16,-21 8-1-16,-12 5-1 15,-11 5-1-15,-6-8-1 16,4 3-6-16,-6-26-24 15,20 0-3-15,1-29-3 16,25-9 2-16</inkml:trace>
  <inkml:trace contextRef="#ctx0" brushRef="#br5" timeOffset="478801.3859">23847 15474 89 0,'-29'4'43'0,"2"-8"-2"16,27 4-2-16,0 0-35 15,20-15-6-15,30 4-5 16,5-21-25-16,26 15-8 16,-3-13-2-16,17 8 1 15</inkml:trace>
  <inkml:trace contextRef="#ctx0" brushRef="#br5" timeOffset="484457.7094">16633 12192 79 0,'5'26'39'16,"-5"-26"-2"-16,20 20 2 15,-5-20-33-15,10 0-2 16,3-9 0-16,5-2-1 16,2-7-1-16,1-4 0 15,-2-6-1-15,1 0 0 16,-12-6 0-16,-5 2-1 0,-9 4 1 15,-12 2-1-15,-11 5 0 16,-8 9 0-16,-10 5 0 16,-10 7 0-16,-4 9 0 15,-2 10 0-15,2 7 1 16,3 7 0-16,8 2-1 15,9 3 1-15,12-4 0 16,17 0-1-16,14-8 0 16,16-7-2-16,13-3-2 15,6-15-4-15,21 12-14 16,-8-21-14-16,14 7-1 15,-9-15-3-15,5 6 2 16</inkml:trace>
  <inkml:trace contextRef="#ctx0" brushRef="#br5" timeOffset="484848.7318">17358 11950 93 0,'-18'-3'37'16,"-13"-2"0"-16,6 12 0 15,-4 1-33-15,1 10-1 16,-3 7 0-16,3 9-1 15,-2 3 1-15,-1 6-1 16,7-1 0-16,4 1-1 16,8-5 0-16,9-6 0 15,9-8-1-15,11-13 1 16,12-13-1-16,10-12 0 15,8-9 0-15,4-9 0 0,2-6 0 16,-1-4 0-16,-8 3 0 16,-7 1 0-16,-11 8 0 15,-12 8 0-15,-12 10 0 16,-2 12 0-16,-24 10-1 15,4 10 1-15,-2 9 0 16,1 6-1-16,7 4 0 16,8 0-1-16,13-2-2 15,8-10-3-15,27-1-13 16,-4-29-16-16,26-5-2 15,1-24-1-15,16-3 1 16</inkml:trace>
  <inkml:trace contextRef="#ctx0" brushRef="#br5" timeOffset="485063.7441">18235 11447 87 0,'-19'1'37'16,"-17"14"0"-16,1 27 3 15,-11 17-30-15,2 10-7 16,-2 9 0-16,5 12-1 15,5 4 0-15,8 0-3 16,9-3 0-16,9-8-5 16,14-4-4-16,-4-23-25 15,15-1-3-15,-3-24 0 16,9-12-1-16</inkml:trace>
  <inkml:trace contextRef="#ctx0" brushRef="#br5" timeOffset="485561.7725">17784 11977 103 0,'-14'7'39'0,"-3"-4"1"16,24 11-4-16,5-11-32 15,18-2-2-15,12-4 1 16,15-2-1-16,10-3 0 15,5-2 0-15,3 0 0 16,-3-1-1-16,-9 4 0 16,-9 4 0-16,-15 5 0 15,-16 10 0-15,-12 3-1 16,-11 9 1-16,-12 7 0 15,-10 7-1-15,-2 6 0 0,-4 2 1 16,0-1-1-16,4-2 0 16,3-10-1-16,9-2 1 15,11-14 0-15,1-17 0 16,27-4 0-16,-1-16 0 15,5-11 0-15,2-5 1 16,2-7-1-16,3-4 0 16,-5 6 1-16,-4 3-1 15,-7 9 0-15,-6 8 0 16,-16 21 1-16,17-9-1 15,-17 22 0-15,-4 9 0 16,-2 8 0-16,1 7-1 16,2 3-1-16,1 4-1 0,8 1-2 15,-1-11-4-15,16 8-7 16,-13-27-9-16,25 10-14 15,-11-24 0-15,14 3-1 16,-12-19 1-16</inkml:trace>
  <inkml:trace contextRef="#ctx0" brushRef="#br5" timeOffset="485914.7927">18669 12067 96 0,'0'0'38'0,"-18"1"1"15,24 9-1-15,6-3-33 16,7 2-1-16,9-2-1 15,13 1-1-15,5-7 1 0,8-4-2 16,1-3 0-16,-2-3 0 16,-5-3 0-16,-8 0 0 15,-11-3 0-15,-13-4-1 16,-12 7 0-16,-13-1 1 15,-13 6-1-15,-9 2 0 16,-9 8 0-16,-4 8 0 16,-7 8 0-16,1 11 0 15,1 7 0-15,8 6 0 16,8 5 0-16,14 0 0 15,17-3-2-15,13-7-1 16,26-2-8-16,8-28-6 16,33 7-11-16,-3-28-11 15,22-4 0-15,-4-18-1 16,10 0 1-16</inkml:trace>
  <inkml:trace contextRef="#ctx0" brushRef="#br5" timeOffset="486215.8099">19478 11987 102 0,'-46'20'39'0,"-11"-4"1"15,15 10-2-15,-4-3-34 16,18 2-2-16,12-7 0 16,16-2 0-16,12-6-1 15,20-5 0-15,12-5 0 16,7-1-1-16,4 0 0 15,-3-3 1-15,-6 5-1 16,-7 4 1-16,-14 7-1 16,-17 7 1-16,-16 3-1 0,-14 5 1 15,-10 0 0-15,-3 2-1 16,-5-1-1-16,3-6-2 15,10-3-3-15,7-17-6 16,20-2-14-16,15-7-12 16,21-8-2-16,3-18-1 15,21 1 1-15</inkml:trace>
  <inkml:trace contextRef="#ctx0" brushRef="#br5" timeOffset="486532.8281">20055 11896 99 0,'-29'13'39'0,"-15"-4"2"15,7 14-2 1,-7 0-33-16,11-2-1 0,6-3-2 16,14 1-1-16,11-6-1 15,16-3 0-15,10-7 0 16,8 1-1-16,6-3 0 15,0 2 0-15,-5 2 1 16,-5 4 0-16,-12 6 0 16,-12 10 0-16,-13 4 0 15,-11 6 0-15,-8 2-1 16,-6 0 0-16,0-2-1 15,-4-2-3-15,10-1-8 16,-4-22-4-16,27 9-13 16,-8-25-12-16,13 6 0 0,21-37-3 15,9 5 3-15</inkml:trace>
  <inkml:trace contextRef="#ctx0" brushRef="#br5" timeOffset="487394.8774">23497 11510 82 0,'22'-12'38'0,"-13"2"-1"15,-9 10 1-15,0 20-30 16,-14 13 1-16,-18 12-4 15,-6 17 1-15,-16 11-2 16,-5 11-2-16,-5 7 0 16,2 3-2-16,4-2 1 15,9-8-4-15,16-6-2 0,8-25-13 16,27 0-17-16,2-25-4 15,20-10 2-15,5-22-3 16</inkml:trace>
  <inkml:trace contextRef="#ctx0" brushRef="#br5" timeOffset="487760.8983">23637 11856 104 0,'0'0'41'15,"-10"-12"-2"-15,3 24-1 16,-7-2-33-16,-1 9-1 0,-4 7-1 15,4 0-4 1,0 7 3-16,5-4-3 0,1 0 2 16,5-2 0-16,7-4-1 15,4-3 0-15,9-8 0 16,4-4 0-16,9-4 0 15,0-3 0-15,6-2 0 16,0-1 0-16,-2-2 1 16,-4 1-1-16,-1 3 0 15,-6 4 0-15,-9 3 0 16,-6 5 0-16,-10 5-1 15,-5 6 1-15,-7 2-1 16,-5 4 0-16,1 0-3 16,-6-8-4-16,12 10-11 15,-12-24-19-15,25-7 0 0,0 0-2 16,-2-17 0-16</inkml:trace>
  <inkml:trace contextRef="#ctx0" brushRef="#br5" timeOffset="487958.9096">23749 11789 110 0,'-1'-11'44'16,"-2"-4"-1"-16,17 16 0 16,2-1-28-16,15-4-15 15,12 0 0-15,9 0 0 16,7 3-9-16,-4-10-7 15,11 17-9-15,-21-19-13 16,8 16-5-16,-12-9-1 0,4 5 1 16</inkml:trace>
  <inkml:trace contextRef="#ctx0" brushRef="#br5" timeOffset="506130.949">16827 13377 39 0,'0'0'31'16,"0"0"2"-16,0 0-12 15,12-5-7-15,-16-8-1 16,4 13-1-16,7-21-3 16,-1 10-1-16,-6-5-2 15,3 4-1-15,-8-4-1 16,5 16 0-16,-15-14-2 15,-2 19 0-15,-7 6 0 16,-7 9-2-16,-6 4 2 0,-2 9-2 16,0 3 2-16,3 8-2 15,6 0 1-15,8 0-1 16,11-3 1-16,15-3-1 15,14-3 1-15,11-8-1 16,11-16 0-16,7-9 0 16,4-14 0-16,6-12 0 15,-4-15 1-15,-4-9-1 16,-10-10 1-16,-8-3 0 15,-14 1-1-15,-13 4 1 16,-13 6 0-16,-11 11 0 16,-13 10-1-16,-7 15 0 15,-6 13 0-15,-3 10-1 0,8 13-1 16,4 4-3-16,18 9-5 15,0-12-25-15,33 10-2 16,5-14-1-16,24 1-1 16</inkml:trace>
  <inkml:trace contextRef="#ctx0" brushRef="#br5" timeOffset="506716.9825">17173 13295 90 0,'0'0'38'0,"-28"-12"-1"16,28 12-1-16,-16 5-32 0,11 7-2 16,0 6 1-16,1 7-1 15,-2 9-1-15,1 5 0 16,-1 5 1-16,0 1-2 15,1-5 1-15,1-4-1 16,3-9 1-16,2-6-1 16,-1-21 1-16,10 1-1 15,3-20 1-15,5-10-1 16,2-7 0-16,1-7 0 15,3-3 1-15,-2-2 0 16,1 4-1-16,-5 6 1 16,-3 9-1-16,-5 11 1 15,-10 18-1-15,0 0 1 16,8 10-1-16,-8 11-1 0,0 2 1 15,3 6-1-15,3-2 1 16,6-2 0-16,7-5 0 16,7-9-1-16,10-7 2 15,4-7-1-15,5-6 1 16,2-9-1-16,-3-4 1 15,2 2 0-15,-9-3 0 16,-6 3 0-16,-7 3-1 16,-8 6 2-16,-16 11-2 15,11 3 1-15,-16 9-1 16,-5 10-1-16,-2 6 0 15,0 5-1-15,1 8 0 16,1-2-3-16,5 5 0 16,4-10-3-16,16 8-11 15,-6-24-18-15,17 5 0 0,-3-20-1 16,15-3 1-16</inkml:trace>
  <inkml:trace contextRef="#ctx0" brushRef="#br5" timeOffset="507287.0151">18016 13358 82 0,'2'-11'37'15,"-12"-1"0"-15,10 12 0 16,-19 10-31-16,7 11-1 16,-1 6-2-16,2 7-1 15,-2 9-1-15,4 7 0 16,1-3 1-16,2 2-1 0,2-3 0 15,2-4 0-15,0-10-1 16,3-9 1-16,2-11-1 16,-3-12 1-16,11-16-1 15,-2-8 0-15,1-11 0 16,3-7 1-16,-4-5-1 15,3-8 0-15,1-2 0 16,-3 2 1-16,-1 4-1 16,3 5 1-16,-2 9-1 15,4 6 1-15,0 8-1 16,5 11 1-16,-1 11 0 15,3 6-1-15,2 4 0 16,0 8 0-16,4 1 0 16,-5 0 0-16,4 2 0 15,-6-2-1-15,-3 1 0 0,-5-5 1 16,-5 1-1-16,-7-15 0 15,-9 18 1-15,-8-8-1 16,-6-2 1-16,-6 0 0 16,-5 3 0-16,-3 3 0 15,-1 4 0-15,-1 10 1 16,4 6-1-16,0 11 1 15,5 7-1-15,1 5 0 16,4 4 1-16,6 2-1 16,3-2 0-16,3-8-3 15,8-5-3-15,-2-17-6 16,16 1-13-16,-9-32-13 15,13 11-2-15,-5-30-1 16,10 1 2-16</inkml:trace>
  <inkml:trace contextRef="#ctx0" brushRef="#br5" timeOffset="507761.0423">18603 12866 97 0,'-19'24'38'0,"13"19"0"15,-17-1-3-15,6 19-32 16,-2 9-2-16,1 4-1 16,-2 6 1-16,3 0-1 15,5-4-2-15,4-6-1 0,12-7-2 16,0-20-7-16,19 2-24 15,-4-25-1-15,14-5 0 16,-5-23 0-16</inkml:trace>
  <inkml:trace contextRef="#ctx0" brushRef="#br5" timeOffset="508136.0637">18627 13343 80 0,'-13'16'38'0,"-3"-5"0"16,14 9 0-16,-2-2-24 15,16-9-12-15,12-3 0 16,13-6 0-16,9-10 0 0,10-1-1 16,1-8 1-16,1-2-1 15,-6-5 1-15,-6 2-1 16,-11-3 0-16,-13 2 0 15,-15 2 0-15,-11 2 1 16,-12 6-1-16,-9 6-1 16,-12 7 1-16,-5 9-1 15,-6 8 0-15,-1 11 0 16,2 5 0-16,6 7 0 15,8 2 0-15,12 0 0 16,16-2-1-16,16-7 0 16,19-7 0-16,15-11-4 15,18-4-4-15,2-21-10 16,25 2-17-16,-10-21-3 0,16-1-1 15,-9-14 1-15</inkml:trace>
  <inkml:trace contextRef="#ctx0" brushRef="#br5" timeOffset="508337.0752">19529 12841 99 0,'-25'29'38'0,"-11"5"1"15,12 22-2-15,-5 5-35 16,1 12 0-16,3 2 0 15,2 3-2-15,11 1-2 16,0-11-3-16,13 6-11 0,-3-26-22 16,13 0 1-16,-5-26-2 15,12-2 1-15</inkml:trace>
  <inkml:trace contextRef="#ctx0" brushRef="#br5" timeOffset="508677.0947">19264 13176 103 0,'-9'8'38'0,"13"9"3"16,-4-17-3-16,33 15-34 15,0-14-2-15,10-3 1 16,8-5 0-16,4-1-1 0,1-2 0 15,-2 0-1-15,-6 1 0 16,-9 3 0-16,-9 3 0 16,-9 5 0-16,-11 6-1 15,-10 12 1-15,-8 4-1 16,-7 9-1-16,-3 7 1 15,-2 5-1-15,0 3 0 16,0 1-1-16,3-1-1 16,5-12-3-16,13 0-5 15,-1-36-7-15,19 19-16 16,-9-36-5-16,19-3-1 15,-6-22 0-15</inkml:trace>
  <inkml:trace contextRef="#ctx0" brushRef="#br5" timeOffset="508828.1033">19751 12901 110 0,'0'0'39'16,"-20"2"0"-16,20 13-4 16,3 0-37-16,-3-15-8 15,29 28-25-15,-11-15-4 16,11 11 1-16,0-6-3 15</inkml:trace>
  <inkml:trace contextRef="#ctx0" brushRef="#br5" timeOffset="509526.1432">20104 13175 89 0,'0'0'38'0,"-19"0"-1"16,19 0 2-16,-28 14-31 15,13-3-3-15,-8 1-1 16,0 8-1-16,-6 2 0 15,4 7 0-15,-5 1-1 16,5 1 0-16,6 4-1 16,5-3-1-16,8-1 0 15,9-5 0-15,11-8 0 16,11-4 0-16,5-8-1 15,3-10 0-15,4-7 0 16,2-11 0-16,-4-6-1 16,-2-8 1-16,-4-2 1 15,-9-7-1-15,-5 3 0 0,-5 0 1 16,-5 2 0-16,-5 7 0 15,-4 8 0-15,-2 8 1 16,-2 6-1-16,8 11 1 16,-14 3 0-16,14-3-1 15,0 19 1-15,10-6 1 16,4-3-1-16,8 1 0 15,1-7 1-15,7 3-1 16,0-1 1-16,1 1 0 16,-2 1-1-16,-4 6 0 15,-8 1 0-15,-4 6-1 16,-9 4 0-16,-7 4 0 15,-6 0 0-15,-4 2-1 16,-2-3 1-16,0-4-1 0,0-4 1 16,5-9-1-16,10-11 1 15,0 0-1-15,26-31 1 16,0 2 1-16,7-8 0 15,6-5 0-15,8-4 1 16,-2 4-1-16,-2 6 1 16,-6 11-1-16,-8 12 1 15,-5 16-1-15,-11 13-1 16,-7 16 0-16,-5 8 0 15,0 4-2-15,0 4-2 16,-1-4-4-16,10 4-5 16,-5-20-2-16,19 4-4 15,-9-33-11-15,23 1-13 16,-3-19 0-16,18-11 1 15</inkml:trace>
  <inkml:trace contextRef="#ctx0" brushRef="#br5" timeOffset="512806.3308">16662 14864 65 0,'14'-8'38'0,"-9"-10"0"16,6 13 1-16,-11 5-33 15,0 0-2-15,0 0-1 0,7 26 0 16,-14 8-1-16,-3 11-1 15,-6 6 0-15,3 5-2 16,-1-1 0-16,4-7 0 16,6-8-3-16,8-23-2 15,20-7-26-15,-6-33-4 16,21-9-2-16,-8-22 1 15</inkml:trace>
  <inkml:trace contextRef="#ctx0" brushRef="#br5" timeOffset="512964.3399">16809 14555 74 0,'-33'-18'39'15,"-15"3"-2"-15,15 18 1 16,-9-4-29-16,18 14-5 0,6-1-3 16,16-1-3-16,16 9-12 15,2-20-22-15,26 10 0 16,-3-10-3-16,19 10 3 15</inkml:trace>
  <inkml:trace contextRef="#ctx0" brushRef="#br5" timeOffset="513370.3631">17233 14723 79 0,'-9'6'38'0,"-4"-10"-1"15,13 4 0-15,-11 3-32 16,11-3-1-16,-20 10 0 15,5 7-1-15,-4 6 0 0,-4 8-1 16,-2 7 0-16,-3 8-1 16,0 2 0-16,6 0-1 15,2-5 1-15,11-7-2 16,6-9 2-16,14-13-1 15,10-17 0-15,12-15 0 16,11-11 0-16,0-6 0 16,4-7 1-16,-1-1 0 15,-5 0 0-15,-7 6 1 16,-6 10-2-16,-11 9 1 15,-18 18-1-15,0 0 0 16,-4 18-1-16,-6 6-1 0,-4 9 0 16,3 5-2-1,8 5-1-15,4-5-3 0,18 7-7 16,-6-18-22-16,30 3-1 15,-3-20-1-15,19 2 1 16</inkml:trace>
  <inkml:trace contextRef="#ctx0" brushRef="#br5" timeOffset="513872.3918">17831 14849 74 0,'-12'-23'39'0,"-15"-4"-2"16,3 19 1-16,-7-2-32 15,5 12 0-15,-2 6-2 16,3 7-3-16,2 7 1 15,6 6-1-15,5 2 0 0,8 0-1 16,5 0 1-16,10-1-1 16,6-8 1-16,2-6-1 15,8-9 1-15,2-8-1 16,0-9 1-16,2-10-1 15,-1-7 1-15,-3-4-1 16,-3-5 1-16,-2 2 0 16,-3 1 0-16,-3 7 0 15,-7 8 0-15,-9 19 0 16,0 0-1-16,3 17 0 15,-13 21-1-15,-5 21-1 16,-1 19 2-16,-7 14-2 16,0 10 2-16,-3 3-2 15,0-4 2-15,2-5-1 0,-1-15 1 16,5-20 0-16,1-21 0 15,2-21-1-15,1-22 1 16,5-15 1-16,1-18-1 16,-2-11 0-16,6-14 0 15,1-12 0-15,2-3-1 16,3-1 0-16,5 9-2 15,5 2-1-15,8 14-3 16,1-4-11-16,20 28-18 16,-10-1-2-16,19 14-1 15,-4-3 2-15</inkml:trace>
  <inkml:trace contextRef="#ctx0" brushRef="#br5" timeOffset="514619.4345">18247 14802 90 0,'-15'-12'39'0,"15"12"2"16,-21 0-4-16,7 8-34 16,-1 7 0-16,-1 7-2 15,-3 8 1-15,1 8-2 16,-3 5 1-16,0 1-1 15,2-2 1-15,2 0 0 16,4-7 0-16,2-7-1 16,7-13 0-16,4-15 0 15,13-8 1-15,3-14-2 0,4-11 2 16,5-9-1-16,0-8 0 15,3-8 1-15,4 2 0 16,-8 0 0-16,2 9 0 16,-8 8 0-16,0 8-1 15,-3 11 1-15,0 12 0 16,1 9-1-16,0 8 0 15,5 6 0-15,3 1-1 16,4 2 1-16,5-4 0 16,4-4 0-16,-1-3-1 15,0-5 1-15,-3-8 0 16,-8-2 0-16,-3-4 1 15,-10-7-1-15,-4 1 1 16,-8-1-1-16,-4 0 1 16,-9 1-1-16,-2 6 0 0,-4 4 1 15,0 9-1-15,-6 9 1 16,-1 9-1-16,-1 11 0 15,0 5 0-15,5 7-1 16,4 0 1-16,6 1-1 16,9-5 0-16,11-6-1 15,12-12 3-15,6-12-3 16,8-12 2-16,6-11 0 15,1-13 1-15,1-8 0 16,-4-4 0-16,-9-4 0 16,-5 1 0-16,-6 5 1 15,-8 8-1-15,-4 8 0 16,-6 22 0-16,0 0-1 15,-21 5 0-15,8 19 0 0,3 6-1 16,1 4-1-16,-1 3-2 16,4-4-7-16,12 4-1 15,-6-15-5-15,19 14-6 16,-19-36-15-16,32 24-4 15,-12-21-1-15,16-2 3 16</inkml:trace>
  <inkml:trace contextRef="#ctx0" brushRef="#br5" timeOffset="515397.479">18963 14716 73 0,'0'0'39'16,"7"-12"-1"-16,-7 12 0 16,0 0-31-16,-15 16-2 0,3-7-2 15,3 12 0-15,-7 0 0 16,2 4-2-16,-4 2 1 15,4-1-1-15,-1-3 0 16,3-3-1-16,2-4 0 16,10-16 0-16,-4 11 0 15,4-11 0-15,17-16 0 16,-1-1 0-16,4-5 1 15,1-6 1-15,1-2-1 16,0 4 0-16,-4-3 0 16,-1 5 0-16,-6 5 0 15,-3 4 0-15,-8 15-1 16,11-7 0-16,-11 7 0 15,3 25 0-15,0-5-1 0,-1 7 0 16,2 3 1-16,3-1-1 16,4-2 1-16,3-3-1 15,5-6 2-15,7-15-2 16,5-9 2-16,3-9 0 15,4-11 1-15,0-7-1 16,-3-3 0-16,2-3 1 16,-8 2-1-16,-5 5 0 15,-5 10 0-15,-6 7-1 16,-13 15 0-16,0 0 0 15,7 24-1-15,-12 5 1 16,-1 6-2-16,0 4-1 16,6 4-1-16,2-3-2 15,13 0-5-15,-3-17-6 0,27 7-9 16,-7-28-13-16,19 3-1 15,-4-21 2-15,14-2 0 16</inkml:trace>
  <inkml:trace contextRef="#ctx0" brushRef="#br5" timeOffset="515690.4958">19894 14580 90 0,'-18'3'40'0,"-18"0"0"16,3 19-1-16,-14-3-32 15,9 9-3-15,2 3-3 16,9 1 0-16,6-2 0 15,13-2-2-15,15-7 2 0,12-7-2 16,13-6 0-16,6-6 0 16,3 0 1-16,3-1 0 15,-10 0 0-15,-1 5 0 16,-15 2 1-16,-8 7-1 15,-10 2-1-15,-14 6 1 16,-2 0-3-16,-16-3-3 16,13 7-6-16,-15-17-5 15,21 12-14-15,-10-25-9 16,23 3-3-16,-3-24 1 15</inkml:trace>
  <inkml:trace contextRef="#ctx0" brushRef="#br5" timeOffset="516659.5512">23533 14013 83 0,'0'0'36'0,"-12"18"0"16,-19 11-5-16,-4 24-26 0,-14 17-1 16,-4 17-1-16,-8 10-2 15,-3 9 1-15,-1-3-1 16,6-5-3-16,15-11-3 15,8-25-24-15,29-14-8 16,10-28-1-16,32-18 0 16</inkml:trace>
  <inkml:trace contextRef="#ctx0" brushRef="#br5" timeOffset="516974.5692">23695 14443 65 0,'23'-38'38'16,"-4"20"-1"-16,-24-1 0 15,5 19-20-15,-24 6-11 0,3 11-1 16,-9 6-3-16,1 7 1 15,-3 4-2-15,5-1 1 16,2 2-1-16,9-4 0 16,7-3 0-16,9-8-1 15,10-6 0-15,12-6 1 16,10-4-1-16,7-4 0 15,0-3 0-15,4 2 0 16,-5 2 1-16,-4 5-1 16,-9 6 0-16,-11 4 0 15,-8 9-2-15,-13 2 0 16,-7 5-2-16,-7-2-1 15,3 6-5-15,-15-19-23 16,22 6-4-16,-8-18-2 16,19-5-1-16</inkml:trace>
  <inkml:trace contextRef="#ctx0" brushRef="#br5" timeOffset="517155.5796">23790 14364 104 0,'-12'-27'39'16,"12"27"1"-16,10-30-3 15,13 16-34-15,15-2-4 16,11-8-5-16,20 9-11 16,-6-16-17-16,24 9-5 15,-10-9-2-15,8 10-1 16</inkml:trace>
  <inkml:trace contextRef="#ctx0" brushRef="#br5" timeOffset="517680.6096">23537 12656 85 0,'-7'-16'37'16,"7"16"-1"-16,-12-4 2 15,7 20-31-15,-12 7-2 16,-4 17-2-16,-10 14-1 16,-3 15 0-16,-14 11-1 0,-4 11 0 15,-3 1-1-15,1-3 0 16,5-5-2-16,7-15-3 15,21-6-8-15,2-30-24 16,35-11 1-16,7-27-1 16,29-9-2-16</inkml:trace>
  <inkml:trace contextRef="#ctx0" brushRef="#br5" timeOffset="517996.6277">23737 12888 101 0,'-14'-20'37'0,"0"26"1"16,-14 3-1-16,5 17-31 0,-10 7-2 15,7 4-2-15,1 3 0 16,7-2-1-16,9-2-1 16,10-6 1-16,12-11-1 15,15-5 0-15,10-8 0 16,7-4 1-16,6-3-1 15,0 0 0-15,-4 0 0 16,-3 4 1-16,-13 8-1 16,-12 7 1-16,-12 8-2 15,-13 5 0-15,-10 7-1 16,-8 0-1-16,-5 4-1 15,-3-8-4-15,12 10-12 16,-8-25-19-16,16 2 1 16,2-21-1-16,10 0 1 0</inkml:trace>
  <inkml:trace contextRef="#ctx0" brushRef="#br5" timeOffset="518191.6389">23894 12909 115 0,'-11'-21'41'0,"22"16"1"15,-4-4-2-15,22 9-36 16,13-5-2-16,10-3-4 16,14 2-3-16,2-13-8 15,27 12-6-15,-13-20-13 16,26 10-11-16,-6-12-1 15,19 6-1-15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29/08/2014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29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182281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definitions of the missing buzzwords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of the words we will need for our test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pages, get some marked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have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the new title page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three types of diabetes and be able to compare and contrast each.</a:t>
            </a:r>
          </a:p>
        </p:txBody>
      </p:sp>
    </p:spTree>
    <p:extLst>
      <p:ext uri="{BB962C8B-B14F-4D97-AF65-F5344CB8AC3E}">
        <p14:creationId xmlns:p14="http://schemas.microsoft.com/office/powerpoint/2010/main" val="9414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3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1200" y="218880"/>
              <a:ext cx="8837640" cy="6504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" y="202320"/>
                <a:ext cx="8865000" cy="652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697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435960"/>
              <a:ext cx="8741160" cy="569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423000"/>
                <a:ext cx="8761680" cy="572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05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Ng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Mahi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A </a:t>
            </a:r>
            <a:r>
              <a:rPr lang="en-US" sz="3200" dirty="0" err="1">
                <a:solidFill>
                  <a:srgbClr val="FFFF00"/>
                </a:solidFill>
                <a:latin typeface="TheSansBold-Plain"/>
              </a:rPr>
              <a:t>T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Puku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Food and Digestion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66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Name the main food groups and describe the purpose of each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07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Define energy and name types of energy.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Be able to use burning to estimate the energy in foods.</a:t>
            </a:r>
          </a:p>
        </p:txBody>
      </p:sp>
    </p:spTree>
    <p:extLst>
      <p:ext uri="{BB962C8B-B14F-4D97-AF65-F5344CB8AC3E}">
        <p14:creationId xmlns:p14="http://schemas.microsoft.com/office/powerpoint/2010/main" val="402200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Test foods for starch, glucose, protein and lipids</a:t>
            </a:r>
          </a:p>
        </p:txBody>
      </p:sp>
    </p:spTree>
    <p:extLst>
      <p:ext uri="{BB962C8B-B14F-4D97-AF65-F5344CB8AC3E}">
        <p14:creationId xmlns:p14="http://schemas.microsoft.com/office/powerpoint/2010/main" val="26273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digestive system in humans and be able to describe what happens to each food group as it moves through.</a:t>
            </a:r>
          </a:p>
        </p:txBody>
      </p:sp>
    </p:spTree>
    <p:extLst>
      <p:ext uri="{BB962C8B-B14F-4D97-AF65-F5344CB8AC3E}">
        <p14:creationId xmlns:p14="http://schemas.microsoft.com/office/powerpoint/2010/main" val="422610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5292</TotalTime>
  <Words>311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261</cp:revision>
  <dcterms:created xsi:type="dcterms:W3CDTF">2006-08-16T00:00:00Z</dcterms:created>
  <dcterms:modified xsi:type="dcterms:W3CDTF">2014-08-29T00:53:29Z</dcterms:modified>
</cp:coreProperties>
</file>