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455" r:id="rId2"/>
    <p:sldId id="305" r:id="rId3"/>
    <p:sldId id="470" r:id="rId4"/>
    <p:sldId id="422" r:id="rId5"/>
    <p:sldId id="474" r:id="rId6"/>
    <p:sldId id="469" r:id="rId7"/>
    <p:sldId id="458" r:id="rId8"/>
    <p:sldId id="459" r:id="rId9"/>
    <p:sldId id="460" r:id="rId10"/>
    <p:sldId id="461" r:id="rId11"/>
    <p:sldId id="462" r:id="rId12"/>
    <p:sldId id="463" r:id="rId13"/>
    <p:sldId id="464" r:id="rId14"/>
    <p:sldId id="465" r:id="rId15"/>
    <p:sldId id="466" r:id="rId16"/>
    <p:sldId id="467" r:id="rId17"/>
    <p:sldId id="468" r:id="rId18"/>
    <p:sldId id="4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2" d="100"/>
          <a:sy n="72" d="100"/>
        </p:scale>
        <p:origin x="354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33:42.61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5587 15653 16 0,'0'0'16'15,"0"0"4"-15,11-5-2 16,-11 5-8-16,0 0-1 15,0 0-2-15,0 0-1 16,0 0-1-16,0 0-1 16,0 0-1-16,-7 11 0 15,7-11 0-15,0 0-1 16,0 0 1-16,0 0-2 0,17 0 1 15,-7 0 0-15,-10 0-1 16,22-2 0-16,-9 2 0 16,-1 3-1-16,0 0 0 15,-2 3 1-15,1 1-1 16,-11-7 1-16,17 18-1 15,-9-6 1-15,2 2 0 16,-1 0 0-16,0 1 1 16,4 1-1-16,0 0 0 15,-1 1 0-15,2-1 0 16,3 0 0-16,0-2-1 15,3-2 1-15,-1-3-1 16,-1-1 0-16,1-1 0 0,0-1 0 16,-3 0 0-1,-2-1 0-15,-4 1-1 0,-10-6 1 16,14 14-3-16,-14-14-2 15,6 11-11-15,-6-11-18 16,0 0-1-16,-10-21 1 16</inkml:trace>
  <inkml:trace contextRef="#ctx0" brushRef="#br0" timeOffset="2764.1581">5692 14533 1 0,'13'-3'10'0,"-13"3"-2"16,0 0-2-16,0 0 0 15,0 0-1-15,8-11-1 0,-8 11 0 16,0 0 0-16,0 0 0 16,0 0 2-16,0 0-1 15,0 0 1-15,0 0 0 16,0 0 1-16,-5 13 0 15,5 1-2-15,-4-5 0 16,4 8-1-16,-5 2-1 16,7 4 0-16,-4 1-2 15,4 6 2-15,-2 2-2 16,2 6-1-16,-2-1 0 15,1 4 0-15,-2-1 0 16,2 3-1-16,-2-4 2 16,1 2-2-16,-3-4 2 15,2-1 0-15,1 2 0 0,2-2 0 16,-2 1 0-16,4-2 0 15,-3 1 0-15,2-1 0 16,1 1-1-16,-2-3 1 16,-1 2-1-16,-1-2 1 15,0-1-1-15,0 2-1 16,-2-4 2-16,2 2-2 15,-2-3 2-15,3 1-1 16,0-5 1-16,3 5-2 16,-3-4 2-16,3 0 0 15,1 2-1-15,-2-1 1 16,1 2-1-16,-1-1 1 15,0 1-1-15,-3 1 0 0,-1-1 1 16,-1 2-1-16,-1-1 1 16,2 1 0-16,-3-2-1 15,3 0 1-15,-2-1 0 16,3-2 0-16,-1 1-1 15,1 3 0-15,-2-3 0 16,2 3 0-16,-1 0 1 16,-1 3-1-16,-2 0 1 15,0 2-2-15,-2 0 2 16,1 0-1-16,0-1 1 15,1 3-2-15,1 0 1 16,0 1 1-16,3-2-1 16,0-1 0-16,1-1 0 15,3 2 0-15,-2-3 0 0,2 1 0 16,0-3 0-16,-1 4 0 15,-3 0 0-15,0 0 0 16,-1-2 0-16,-3 3 1 16,1-2-2-16,-1 1 2 15,-1-2-1-15,2-1 1 16,2-1-1-16,0 0 1 15,1 2 0-15,1 0-1 16,-1 3 1-16,2-1-1 16,-2 1 1-16,2-3-1 15,-2 1 0-15,0-2 0 16,0-2 0-16,-3-1 1 15,2-2-1-15,-4 2 1 16,2 1-1-16,-1-2 0 0,2 1 0 16,-2-2 1-16,4-27-1 15,0 0 0-15,0 0 0 16,-2 56-1-16,2-56 4 15,0 0-1-15,0 0 0 16,2 53-1-16,-2-53 1 16,0 0 0-16,0 0 0 15,5 49-1-15,-5-49-1 16,0 0-1-16,0 0-1 15,1 48 1-15,-1-48 0 16,0 0 0-16,0 0-1 16,-4 48-4-16,4-48-21 15,0 0-10-15,0 0 4 16,0 0 1-16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4:09.1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683 11156 34 0,'-10'-11'30'16,"-3"3"1"-16,3 0 0 16,10 8-11-16,-13-7-14 15,13 7-2-15,14 0 1 0,3 6-1 16,2-5 2-16,13 5-2 15,3-4 0-15,17 4-2 16,0-4 1-16,9 4 0 16,5 1-1-16,4 3 0 15,2 1-2-15,-5-1 1 16,-4 3-1-16,-12-3 0 15,-14-4 0-15,-15-3 0 16,-22-3 0-16,-11-12 0 16,-26-6 1-16,-14 0-1 15,-17-3 1-15,-11 0-1 16,-10-1 0-16,-14-2 2 15,-3-1-1-15,1-1 1 16,4 1 0-16,10-4 0 16,3-1-1-16,15-5 2 0,8-4-1 15,25 1 0-15,15 0-1 16,14 1-1-16,16 2 1 15,14 5 0-15,14 8 0 16,10 8-1-16,8 15 0 16,10 13 0-16,2 13-1 15,-1 11 0-15,2 10 0 16,-5 4-1-16,-5 2 1 15,-12-4-1-15,-7-12 0 16,-12-11 0-16,-10-15 2 16,-13-12 0-16,8-20 0 15,-12-12 0-15,-3-13 1 16,3-3 1-16,4-5-1 15,6 3 0-15,8 11 0 0,6 12-1 16,10 18 1-16,10 21 0 16,10 19 0-16,6 17-1 15,3 19 0-15,4 10-1 16,0 7 0-16,-3-3-1 15,-12-8-3-15,-15-29-13 16,-11-10-20-16,-22-34 2 16,-12-8-2-16,-22-31 1 15</inkml:trace>
  <inkml:trace contextRef="#ctx0" brushRef="#br0" timeOffset="368.0209">1065 10430 63 0,'14'16'35'0,"-2"1"1"16,12 11 0-16,-2-6-11 15,11 14-20-15,3-4-2 16,8 2 0-16,2-5-1 15,5 1 1-15,-6-11-2 16,-6-6 0-16,-7-10-1 16,-8-6 0-16,-14-11 0 15,-8-3-1-15,-10-8 1 16,-12-5-1-16,-10 1 2 15,-7 0-1-15,-6 0 1 16,-4 0-1-16,-4 4 1 16,2-1-1-16,-3 0 1 0,9 2-2 15,7 2-1-15,2-4-3 16,19 8-9-16,-6-13-23 15,21 4 3-15,-4-7-2 16,13 4 0-16</inkml:trace>
  <inkml:trace contextRef="#ctx0" brushRef="#br0" timeOffset="563.0318">1027 9849 97 0,'14'22'36'0,"15"15"1"16,-1-7-1-16,18 11-30 15,-6-3-3-15,6-1 0 0,1-11-2 16,-5-10-3-16,-4-8-6 16,-17-27-28-16,-5-11-2 15,-19-20 2-15,-9-3-2 16</inkml:trace>
  <inkml:trace contextRef="#ctx0" brushRef="#br0" timeOffset="707.0404">682 9816 105 0,'-27'18'36'16,"12"-11"-6"-16,15-7-30 16,-7-25-35-16,14-4-1 15,-1-15-2-15</inkml:trace>
  <inkml:trace contextRef="#ctx0" brushRef="#br0" timeOffset="1104.0628">953 9180 77 0,'5'36'38'16,"-5"4"0"-16,10 15 0 15,-2-7-15-15,13 11-18 16,0-4 0-16,11-1-1 15,3-10-1-15,4-7 0 16,-3-16-1-16,1-18 0 0,-6-18-1 16,-13-18 0-16,-9-20-1 15,-12-13-1-15,-11-8 1 16,-9-3-1-16,-10 3 1 15,-7 5-1-15,-4 14 0 16,1 10-1-16,5 18 1 16,3 13 0-16,10 13 1 15,7 10 0-15,16 10-1 16,17 4 2-16,9 2-1 15,12 5 0-15,9-3-2 16,3-11-2-16,6-1-19 16,-13-31-14-16,2-7-1 15,-18-20 0-15,-2-5-2 0</inkml:trace>
  <inkml:trace contextRef="#ctx0" brushRef="#br0" timeOffset="1501.0859">912 8499 105 0,'25'45'39'16,"0"-2"2"-16,23 17-2 15,-1-4-34-15,7-3-1 16,0-7-1-16,0-7-1 15,-5-12-1-15,-11-12-1 16,-6-15 1-16,-14-15-2 16,-14-14 0-16,-16-13 1 0,-9-6-1 15,-10-5 1-15,-7-4 0 16,-9 3 0-16,-2 2 0 15,0 5-1-15,4 8 1 16,6 9 0-16,9 7 1 16,11 10-1-16,19 13 1 15,0 0-1-15,21 16 1 16,6 4-1-16,10-1 0 15,3-2-2-15,3-5-1 16,-6-14-3-16,3 0-9 16,-17-23-21-16,6-1-4 15,-17-14 2-15,1 1-2 16</inkml:trace>
  <inkml:trace contextRef="#ctx0" brushRef="#br0" timeOffset="1885.1078">1004 7958 108 0,'-6'13'37'0,"19"13"0"16,1-3 0-16,14 11-34 16,5 0 1-16,8 2-3 15,1-1 1-15,0-11-1 16,-3-5 0-16,-7-7 1 15,-6-12-1-15,-11-9-1 16,-12-12 2-16,-10-15-1 16,-15-8 0-16,-6-3 1 0,-11-5-1 15,1-1 1-15,-9 0-1 16,3 6 0-16,4 3-1 15,6 14 1-15,13 7-1 16,11 10 0-16,10 13 0 16,18 1 0-16,8 12 0 15,9-1 0-15,2 3-1 16,6-5-1-16,4-3-2 15,-6-12-1-15,3 0-4 16,-18-25-9-16,9 10-18 16,-19-17-2-16,2 6 0 15,-16-12 0-15</inkml:trace>
  <inkml:trace contextRef="#ctx0" brushRef="#br0" timeOffset="2246.1283">1090 7372 112 0,'-6'29'39'16,"-1"3"1"-16,20 19-1 15,9-4-34-15,2 5 0 16,4-8-2-16,2-5-1 16,1-14 0-16,-2-11 0 15,-2-19-2-15,-7-13 1 16,-7-11-1-16,-4-12 0 15,-11-5-1-15,-3-5 1 16,-9 0-1-16,-5-1 0 16,-9 5 1-16,-6 4 0 15,-6 5 0-15,0 6 0 0,1 3 0 16,5 10 1-16,5 5-1 15,8 10 2-15,21 4-1 16,7 20 0-16,18 0 0 16,15 5 1-16,6 4-2 15,10 0 0-15,2-3 0 16,-3-10-5-16,-4-4-2 15,-18-26-32-15,-3-4-1 16,-20-16-1-16,-2-2-2 16</inkml:trace>
  <inkml:trace contextRef="#ctx0" brushRef="#br0" timeOffset="3020.1728">1577 6454 67 0,'0'0'37'15,"-3"16"-1"-15,-7-4 0 16,-1 10-11-16,-14-4-19 16,-4 5-2-16,-13 0-2 15,-7 3-1-15,-13-2-1 0,-14-1 1 16,-10-2-1-16,-5-2 0 15,-4-6 0-15,1-4 1 16,4-5 0-16,3-8 0 16,12-5 0-16,11-5-1 15,11-5 1-15,10-3 0 16,12 0-1-16,9 1 0 15,10 3 0-15,9 3 1 16,3 15-1-16,24-7 1 16,3 15-1-16,7 9 0 15,12 10 1-15,6 9 0 16,9 9 1-16,7 10-1 15,9 1 1-15,3 1 1 0,0-9-1 16,-4-10 1 0,-7-16-1-16,-6-24 0 0,-12-29-2 15,-15-31-1-15,-17-19-4 16,-19-30-21-16,-3 2-11 15,-18-10-3-15,1 10 0 16,-16 4-2-16</inkml:trace>
  <inkml:trace contextRef="#ctx0" brushRef="#br0" timeOffset="3470.1985">745 6152 94 0,'0'0'38'0,"-14"-20"1"16,1-18-2-16,2-9-30 16,-4-16-5-16,0-7 0 15,1-6-1-15,5 5 1 16,3 9-1-16,3 10 0 15,6 17-1-15,8 17-1 16,3 21 1-16,5 23 0 16,5 16 1-16,8 19 0 0,4 12 1 15,8 15-1-15,3-1 1 16,4-4 1-16,-3-12 0 15,2-15 0-15,-5-25-2 16,-3-19 1-16,-4-27-2 16,-9-31-1-16,-10-15-4 15,-7-24-1-15,5 2-29 16,-19-17-6-16,0 8 1 15,-10-7-1-15</inkml:trace>
  <inkml:trace contextRef="#ctx0" brushRef="#br0" timeOffset="3788.2167">990 5268 101 0,'-3'41'39'0,"14"14"1"16,-5-2 0-16,16 10-34 15,2-3-1-15,8-1-1 16,4-11-1-16,1-7 1 15,1-16-2-15,-1-15 0 16,-5-16-1-16,-7-18 0 16,-8-19-1-16,-9-18-1 15,-9-4 1-15,-8-7 0 16,-10 3-1-16,-6 5 0 15,-9 9 1-15,-8 12-3 16,1 19 1-16,-2 12-1 16,5 16-1-16,3 8 0 15,11 15-3-15,2-5-6 16,25 14-23-16,-5-6-3 0,16 0 1 15,-4-12-1-15</inkml:trace>
  <inkml:trace contextRef="#ctx0" brushRef="#br0" timeOffset="4161.2369">1202 5118 90 0,'0'0'39'16,"8"17"0"-16,-8-17 1 15,5-14-25-15,-10-11-12 0,2-12-1 16,-1-12-1-16,0-7 1 16,-2-4-2-16,-1 2 2 15,-4 2-2-15,0 7 0 16,-3 11 1-16,-3 11-1 15,-3 10 1-15,-2 15 0 16,1 9-1-16,3 12 1 16,2 8 0-16,7 9 0 15,7 7 0-15,11 5 0 16,9 3 1-16,10-3-2 15,8-4 1-15,0-10-2 16,5-14 0-16,-6-16-2 16,4-14-4-16,-18-33-13 15,7-10-20-15,-21-28 0 16,4-7-1-16,-17-20 0 0</inkml:trace>
  <inkml:trace contextRef="#ctx0" brushRef="#br0" timeOffset="4454.2548">1065 4129 124 0,'2'65'41'16,"11"5"0"-16,-7-25-9 15,6-3-29-15,-1-23-2 16,6-22 0-16,-3-26 0 15,2-17 0-15,3-8 0 16,-1-4 0-16,3 1-1 16,0 5 1-16,3 11 0 0,1 20-1 15,3 24 0-15,-1 15-1 16,1 20 0-16,2 8-1 15,-4 5-2-15,-4-1-4 16,5 4-20-16,-24-26-12 16,1-6 1-16,-19-27-2 15,-2-14 0-15</inkml:trace>
  <inkml:trace contextRef="#ctx0" brushRef="#br0" timeOffset="4607.2635">568 4123 101 0,'39'77'3'16,"-1"-9"-2"-16,-1-19-3 16,6-21-39-16</inkml:trace>
  <inkml:trace contextRef="#ctx0" brushRef="#br0" timeOffset="5648.3231">1178 3612 58 0,'14'15'36'0,"-3"1"-1"16,-3-6 0-16,10 14-14 0,-12-7-12 15,13 8-3-15,-4-3-2 16,10 2 0-16,-3-6-1 15,4 3-1-15,-4-6 0 16,1-1 0-16,-6-6 0 16,-5-6 0-16,-12-2 0 15,3-18-1-15,-15-2 1 16,-4-4-1-16,-12-7 1 15,-5-4-1-15,-9-4 1 16,0-1-1-16,0 0 0 16,2 5 0-16,7 3-1 15,8 9 2-15,8 5-1 16,17 18-2-16,0 0 2 15,23-1-3-15,3 16 2 0,7 1-2 16,5 3 0-16,-3-7-3 16,5 5-1-16,-8-20-5 15,12 7-25-15,-21-20-1 16,6-3-1-16,-18-10 0 15</inkml:trace>
  <inkml:trace contextRef="#ctx0" brushRef="#br0" timeOffset="6046.3458">1250 3224 98 0,'0'0'36'16,"-18"-2"1"-16,22 12-2 15,-4-10-28-15,11 22-2 16,1-8-1-16,8 7-1 0,3 2 0 15,9 5 0-15,-5-5-1 16,5-4 0-16,-5-4-1 16,0-8 0-16,-7-12-1 15,-6-7 0-15,-9-12 1 16,-10-11-1-16,-5-8 1 15,-9-6-1-15,-4-3 1 16,-4 3 0-16,-3 6 0 16,1 2-1-16,3 11 1 15,3 7-1-15,6 9 0 16,7 10 0-16,10 4 0 15,-4 11 0-15,14 2 0 16,8 7 1-16,7 0-2 16,2 1-1-16,7-1-2 0,-7-11-3 15,6 1-5-15,-19-21-25 16,10-1-3-16,-18-20 1 15,2 1-2-15</inkml:trace>
  <inkml:trace contextRef="#ctx0" brushRef="#br0" timeOffset="6610.3781">1352 2706 92 0,'-3'12'38'16,"3"-12"0"-16,-3 22 2 15,0-13-33-15,14 12-1 16,0-3-2-16,10 5-1 15,0 0-2-15,6 4 0 0,-1-5 0 16,-2-4 0-16,-2-2-1 16,-7-7 0-16,-4-8 0 15,-11-1 0-15,1-19 0 16,-10 0 0-16,-9-9 0 15,-3 0 1-15,-4-3-1 16,0 1 0-16,-1 1 1 16,2 4-1-16,1 7 1 15,7 6 0-15,16 12-1 16,-13-6 1-16,13 6-1 15,10 12 1-15,3-2 0 16,7 2-1-16,0-2 0 16,3 2 0-16,-1-8 0 0,-1-3 0 15,-4-6 0-15,-3-8-1 16,-11-11 2-16,-8-7-1 15,-5-10 0-15,-5 2 1 16,-6-5 0-16,2 4-1 16,-5 2 2-16,4 5-1 15,0 9 0-15,7 7 0 16,13 17-1-16,-15-13 1 15,15 13-1-15,9 11 1 16,5 1-1-16,9 6-1 16,5 5 0-16,2 1-1 15,5 2-1-15,-4-5-3 16,3 0-3-16,-18-28-10 15,6 7-21-15,-24-25 0 0,-3-6-1 16,-19-20 1-16</inkml:trace>
  <inkml:trace contextRef="#ctx0" brushRef="#br0" timeOffset="7053.4032">909 1927 102 0,'23'25'38'0,"10"3"3"15,15 12-4-15,4-4-32 16,7 3-1-16,5-1-1 16,8 2-1-16,-5-7 0 15,2-1-2-15,-12-11 0 16,-6-5 1-16,-11-5-1 0,-9-5-1 15,-8-2 1-15,-9-9-1 16,-14 5 1-16,2-22-1 16,-13 6 1-16,-6-3-1 15,-3-4 1-15,-1-3 0 16,-3-3 0-16,-1-1 2 15,3 4-2-15,4 2 2 16,7 4-2-16,4 3 2 16,7 2-2-16,5 4 1 15,8 9-1-15,2 3 0 16,8 6-1-16,0 6 1 15,4 4-1-15,-3 5 0 16,3 6 0-16,-6 1-1 16,2 5-1-16,-6-2-1 0,1 2-6 15,-22-18-21-15,9 1-9 16,-5-17 1-16,-19 6-1 15</inkml:trace>
  <inkml:trace contextRef="#ctx0" brushRef="#br0" timeOffset="7428.4249">1603 2002 87 0,'20'0'38'15,"3"0"-2"-15,-9-11 1 16,0-2-33-16,-12-10-1 0,1-10 0 15,-5-6-3-15,-4-2 3 16,-3 0-3-16,-5 2 2 16,-2 4-1-16,-3 8 2 15,0 7-1-15,0 10 0 16,-1 11 1-16,5 6-1 15,1 7 0-15,5 10-1 16,3 7 3-16,9 6-4 16,4 3 3-16,7 2-3 15,2-4 2-15,5-4-2 16,1-9 0-16,1-15 1 15,1-13-2-15,-5-15 0 16,-3-17-3-16,-7-13-4 16,9-2-9-16,-21-13-20 15,10 4-4-15,-10-3 3 0,4 10-2 16</inkml:trace>
  <inkml:trace contextRef="#ctx0" brushRef="#br0" timeOffset="8037.4597">1682 1499 73 0,'2'23'38'15,"10"7"1"-15,0 0 1 16,10 7-14-16,-3-9-17 15,10-1-3-15,-6-7-3 16,5-3 0-16,-5-6-1 16,-3-4 0-16,-5-7-1 15,-15 0 0-15,11-13-1 16,-18-1 1-16,-7-3 0 15,-4-1-1-15,-6 0 0 16,-8-4 0-16,0 2 0 0,-4-3 0 16,0 5 0-16,6 3 0 15,7 6 0-15,3-4-1 16,8 4 1-16,3-2-1 15,7-1 2-15,4-2-1 16,3-5 0-16,1 0 0 16,-6 19 0-16,0 0 1 15,10-39 0-15,-10 39-1 16,0 0 2-16,12-34-2 15,-12 34 1-15,9-14-1 16,-9 14 0-16,0 0 1 16,10 18-2-16,1-3 2 15,-8-3-2-15,8 7 1 16,0-2 1-16,4 0-1 0,2-3 1 15,0-6-1-15,0-5 1 16,1-6 0-16,-2-7-1 16,-16 10 2-16,0 0-2 15,0 0 0-15,28-52 0 16,-28 52 0-16,0 0 0 15,27-48 0-15,-27 48 0 16,0 0 0-16,49-23 0 16,-7 26 0-16,-10 9 0 15,11 14 0-15,-12 8 0 16,6 14 0-16,-11 2 0 15,-5-4 0-15,-13-23-8 16,-22-27-18-16,5-5-15 16,-12-15-1-16,4-11-1 0,17 35-1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00:11:15.381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5193 17708 62 0,'-15'2'38'0,"15"-2"-1"16,0 0-15-16,-1-14-19 15,17 0-1-15,12-2 0 0,9-3 2 16,6 0-2-16,2 3-1 16,3 4 0-16,-2 6 0 15,-4 7 0-15,-11 8 0 16,-7 9-1-16,-15 5 1 15,-9-23 0-15,0 0-1 16,-17 58 0-16,17-58 2 16,-35 58-1-16,35-58 1 15,-53 76 0-15,53-76 2 16,-63 75 0-16,28-34 0 15,6-1-3-15,2 1 1 16,27-41-1-16,-42 70 1 16,42-70-1-16,-6 53-1 15,6-53-2-15,0 0 0 0,57 37-2 16,-57-37-23-16,79 3-14 15,-27-11-1-15,-2-2-2 16</inkml:trace>
  <inkml:trace contextRef="#ctx0" brushRef="#br0" timeOffset="345.0197">6047 17870 51 0,'18'-34'37'0,"-1"6"-1"16,-12 4-1-16,-5 24-33 16,0 0 0-16,0 0 2 0,0 0 2 15,-53 17-2-15,53-17 0 16,0 0 1-16,0 0 0 15,-35 55-1-15,35-55 0 16,0 0 0-16,10 50-1 16,-10-50-3-16,0 0 3 15,56 40-4-15,-56-40 0 16,57 13 0-16,-57-13-1 15,124-11 0-15,-28-14-3 16,4-9-1-16,-1-1-28 16,-18-6-4-16,-9-10-3 15,-21 8 1-15</inkml:trace>
  <inkml:trace contextRef="#ctx0" brushRef="#br0" timeOffset="542.0309">6452 17747 65 0,'0'0'41'0,"0"0"0"16,-51 61 0-16,51-61-40 16,-22 52 2-16,22-52-4 15,-15 60-2-15,15-60-6 16,3 60-29-16,-3-60-4 15,24 45 0-15,-24-45 3 16</inkml:trace>
  <inkml:trace contextRef="#ctx0" brushRef="#br0" timeOffset="956.0547">6966 17561 55 0,'0'0'39'0,"-25"1"-1"15,25-1 0-15,-27 19-33 16,16-2-1-16,-4 4-1 15,6 1-1-15,2 4 0 16,6 1 0-16,2-4 0 16,-1-23-1-16,9 16 0 0,11-3-1 15,0-14 0-15,13-5 0 16,-9-14 0-16,10-2 0 15,-10-8 0-15,5 3 0 16,-13-3 0-16,-9 2 0 16,-11 8 0-16,-6 7 0 15,-10 5 0-15,-5 5-1 16,-4 7-1-16,-4 1-3 15,15 15-28-15,-14-1-6 16,16 5-1-16,-1-2-1 16</inkml:trace>
  <inkml:trace contextRef="#ctx0" brushRef="#br1" timeOffset="23308.3331">5274 7703 99 0,'0'0'38'0,"0"0"1"16,3 31-2-16,-19 16-36 16,5 1 0-16,-4 13-1 15,1 8 0-15,0 5-1 16,1 0-3-16,11 1-2 15,-3-21-15-15,15-2-17 16,9-19 1-16,13-16-1 16,9-19 1-16</inkml:trace>
  <inkml:trace contextRef="#ctx0" brushRef="#br1" timeOffset="23599.3498">5829 7796 96 0,'-13'-3'37'16,"-16"6"1"-16,0 25-5 15,-11-4-28-15,7 9-1 16,3-1-1-16,9 1 0 16,10 1-2-16,15-3 0 15,15-5 0-15,13-1-2 16,12-6 1-16,6 2 0 15,0 3 0-15,-2 0-1 16,-8 5 1-16,-10 1 0 0,-13 1-1 16,-12 4 1-16,-13-2-3 15,-9-6-1-15,-2-1-8 16,-10-20-26-16,10-8 1 15,0-19-1-15,14-10-1 16</inkml:trace>
  <inkml:trace contextRef="#ctx0" brushRef="#br1" timeOffset="23782.3603">5916 7738 103 0,'0'0'39'0,"-19"2"1"15,19-2-2-15,0 0-34 16,27-10-2-16,5-4-3 0,11-12-6 15,23 7-29-15,-6-8-2 16,14 11-1-16,-5-4 0 16</inkml:trace>
  <inkml:trace contextRef="#ctx0" brushRef="#br1" timeOffset="24099.3784">6740 7563 98 0,'-17'13'38'15,"-8"-1"1"-15,3 15 0 16,-9 0-34-16,13 8 1 16,1 1-3-16,11 1 0 0,6-3-1 15,12-3 1-15,12-14-1 16,13-9-1-16,8-15 0 15,11-10 0-15,-2-12 0 16,0-5 0-16,-11-6 0 16,-9-1-2-16,-20 4 1 15,-18 6-1-15,-15 11 0 16,-20 8-2-16,-4 14-2 15,-11-2-19-15,12 18-15 16,-3-4-2-16,21 6 0 16,9-12-1-16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2:15:18.70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5930 1904 41 0,'2'-11'26'0,"-2"11"1"15,0 0-1-15,0 0-23 16,0 0 1-16,0 0 0 15,0 0-1-15,-8 15-5 16,7 2 9-16,-12-1-1 16,8 8 0-16,-10 1-1 15,8 13 0-15,-10 3-2 16,3 7 0-16,-8 2 7 15,7 6-10-15,-4 7 0 16,5 2 1-16,-1 3-1 16,4-2 0-16,2-4 1 0,4-4 0 15,7-6 1-15,9-7 2 16,7-11-2-16,13-5 1 15,9-10 0-15,12-9-1 16,9-3-2-16,8-12-4 16,8 4-3-16,-6-17-6 15,4 7-20-15,-18-7-3 16,-9 4 1-16,-20-2-1 15</inkml:trace>
  <inkml:trace contextRef="#ctx0" brushRef="#br0" timeOffset="578.0331">6482 2268 78 0,'0'11'34'0,"4"8"-1"16,-9 7 0-16,3 9-33 15,-5 11 2-15,-3 12 0 16,-5 4 0-16,1 5 1 0,-5 8-1 16,1 1 0-16,-2-4 0 15,2-2 0-15,5-5-3 16,-2-5 0-16,11 5-13 15,-8-15-20-15,8-7 0 16,-5-16-2-16,4-5 1 16</inkml:trace>
  <inkml:trace contextRef="#ctx0" brushRef="#br0" timeOffset="1450.0827">7364 2088 71 0,'-14'2'29'16,"2"2"0"-16,-2-3-3 16,-8 6-28-16,4-2 0 15,-1 4 2-15,0 5 1 16,-5-3 2-16,1 8 0 15,-2-4 1-15,3 11 0 16,2-4 1-16,5 7-3 16,4 1-1-16,6-1-1 0,7-3 0 15,8-1 1 1,7-8-1-16,6-8 1 0,5-9 0 15,4-8 0-15,4-9-1 16,3-9 1-16,0-6 0 16,-2-6-2-16,-4-3 2 15,-5-2-1-15,-7 3 0 16,-7 3 0-16,-8 3-1 15,-12 4-1-15,3 7-12 16,-16 5-16-16,4 7-2 16,-6 1-1-16,4 5 0 15</inkml:trace>
  <inkml:trace contextRef="#ctx0" brushRef="#br0" timeOffset="2019.1155">7635 2497 45 0,'0'0'25'16,"0"0"2"-16,0 0-2 15,-1 16-24-15,1-16 2 16,-13 27 1-16,1-13 1 15,3 14 1-15,-13-7 0 16,7 14 1-16,-13-6 0 16,6 13 0-16,-7-3-1 0,4 8 0 15,-4-3-2-15,8 3 1 16,2-4-2-16,12-1-1 15,7-8-1-15,10-3-1 16,7-11-1-16,7-11-3 16,15-3-3-16,-6-20-22 15,15-2-4-15,-6-15-1 16,7-3-1-16</inkml:trace>
  <inkml:trace contextRef="#ctx0" brushRef="#br0" timeOffset="3290.1881">5612 3584 60 0,'15'-1'28'16,"-15"1"-4"-16,13 1 1 15,-13-1-31-15,10-1 4 16,-10 1 1-16,0 0 2 15,13 8 1-15,-13-8 3 16,7 14 0-16,-7-14 1 0,4 30-1 16,-8-8-1-16,6 10-3 15,-4 6 1-15,3 10-1 16,-3 7 0-16,1 5 1 15,-4 4 0-15,3 3 0 16,-3 1-1-16,1 0 2 16,0-4-3-16,1-5 0 15,-1-5-5-15,-3-20-9 16,7-2-18-16,-3-15 0 15,3-17-2-15,0 0 1 16</inkml:trace>
  <inkml:trace contextRef="#ctx0" brushRef="#br0" timeOffset="4281.2449">6074 3683 15 0,'0'0'25'0,"0"0"0"15,18-16 0-15,-7 10-16 16,-1-6 1-16,8 2-1 0,-2-6-1 15,11 1-1-15,-2-4-4 16,11-1 0-16,-2-2-2 16,5-1 0-16,3 1-1 15,-1 0 2-15,-2 4-2 16,-1 4 0-16,-7 4 1 15,1 5-1-15,-3 10 1 16,-6 4-1-16,-2 7 1 16,-3 7 0-16,0 3 1 15,-3 10-1-15,-5 0 2 16,1 7-2-16,-11-3 3 15,-2 8-2-15,-7-3 1 16,2 6-1-16,-9-1 1 16,-3 2 0-16,-3-5-3 0,-3 2 1 15,-4-2-1-15,-1-5 1 16,-3-1-2-16,-4-4 1 15,1-7 0-15,-4-5 0 16,2-4-1-16,2-6 1 16,3-5 0-16,4-7-1 15,9-4-1-15,2-6 1 16,10-2 0-16,6-7 0 15,6 0 1-15,8-3-1 16,4 1 1-16,5 1 0 16,6-3 0-16,2 6 1 15,0 2-1-15,3 6 1 16,-2-2 0-16,3 7 2 15,-4 2-2-15,2 6 1 16,-3 0 0-16,2 5-1 0,3 3 0 16,0 3 1-16,0 0-1 15,3 2 0-15,-2-1 0 16,-1 2-1-16,-1-5 0 15,-3-1 0-15,-7-2-1 16,-5-7-4-16,4 4-4 16,-21-10-5-16,23-6-14 15,-23 6-5-15,15-16 0 16,-9 1 1-16</inkml:trace>
  <inkml:trace contextRef="#ctx0" brushRef="#br0" timeOffset="5460.3123">7402 3538 54 0,'-19'1'27'0,"19"-1"-1"15,-18-1 0-15,18 1-27 16,-11-4 2-16,11 4 0 0,-14-3 1 16,4-1 1-16,10 4 0 15,-18-1 0-15,18 1 0 16,-20 7 0-16,20-7-2 15,-18 20 0-15,13-5-2 16,-2 2 2-16,3 4-1 16,4 1 1-16,1 1-1 15,3-1 1-15,4 0-1 16,0-5 1-16,4-1 1 15,5-7-1-15,2-1 1 16,-1-8 0-16,5-3 0 16,-2-7 0-16,2-3-1 15,-1-7 2-15,1-3-3 16,-5-2 0-16,-3 1 2 0,-3-3-3 15,-4 4 2-15,-7 2-2 16,-4 3 1-16,-3 4-2 16,-8-3-4-16,3 13-9 15,-12-7-16-15,6 5 1 16,-4-3-2-16,3 2 1 15</inkml:trace>
  <inkml:trace contextRef="#ctx0" brushRef="#br0" timeOffset="6167.3528">7936 4024 27 0,'0'-10'20'16,"0"10"1"-16,2-11-1 15,-2 11-6-15,0 0-2 16,0 0-1-16,0 0-3 15,0 0-1-15,0 0 0 16,0 0-2-16,-10-2-1 16,10 2-2-16,-16 8 0 0,16-8 1 15,-20 15-1-15,7-4 1 16,-4-1 1-16,1 6-1 15,-8 2 0-15,0 6-1 16,0 0 1-16,-1 7-1 16,-1-1 0-16,1 4-1 15,5 3 0-15,0-2-1 16,6 1 0-16,4-2 0 15,8-2 1-15,8-5-2 16,8-2 1-16,12-9-2 16,9-3-1-16,5-12-4 15,15 3-25-15,-4-12-1 16,6-1-3-16,-6-7 1 15</inkml:trace>
  <inkml:trace contextRef="#ctx0" brushRef="#br0" timeOffset="47406.7115">5400 4867 50 0,'0'0'32'0,"-18"7"0"16,18-7-1-16,-6 21-30 15,12-4 0-15,4 3 1 16,4 5 0-16,2 3 1 15,4 9-1-15,-2 2 1 16,-3 10-1-16,-3 2 1 16,0 8-2-16,-2 6 1 15,-1-1-4-15,1 3-3 16,-10-11-17-16,9-2-10 15,0-14-1-15,-2-16 0 16</inkml:trace>
  <inkml:trace contextRef="#ctx0" brushRef="#br0" timeOffset="48029.7472">5835 4911 62 0,'-11'3'34'16,"11"-3"-3"-16,5 13 1 16,4 2-34-16,-3 3 2 15,2 6 3-15,1 9-2 16,-2 7 2-16,1 11-2 15,-3 8 2-15,1 12 0 16,-6 2 0-16,4 4-2 16,1-1-2-16,0-5-2 15,5 2-7-15,-3-17-20 16,3-6-2-16,3-18-1 15,-4-11-1-15</inkml:trace>
  <inkml:trace contextRef="#ctx0" brushRef="#br0" timeOffset="48804.7902">6857 4915 51 0,'0'0'26'15,"-22"-15"2"-15,12 11-3 16,-5-6-30-16,1 6 5 15,0 3 1-15,-3-1 2 16,1 5 1-16,-6-3 2 16,3 13 1-16,-9-6 0 15,7 11-2-15,-4 1-2 16,5 5-1-16,5 0 1 15,1 6-4-15,8-3 3 0,8-2-3 16,8 1 3-16,6-8-3 16,5-3 2-16,3-6-2 15,5-8 1-15,1-6 1 16,4-9-3-16,0-5 3 15,-7-7-3-15,2-3 2 16,-5-2-2-16,-5-3 0 16,-5 8-3-16,-11-4-3 15,1 17-11-15,-14 1-12 16,-3 7-1-16,-7 4 0 15,-1 4 2-15</inkml:trace>
  <inkml:trace contextRef="#ctx0" brushRef="#br0" timeOffset="49415.8264">7506 5194 5 0,'0'0'23'0,"-9"-7"0"16,9 7 1-16,-14-5-16 15,14 5-1-15,-14-4-1 16,4-2 2-16,10 6-1 16,-18-6 1-16,7 8-1 15,-10-6 1-15,5 10 0 16,-13-6-2-16,5 11 0 15,-9-3-2-15,0 11 0 0,-6 1-1 16,2 8 0-16,-7 2 1 16,3 6-2-16,-1 0 0 15,3 4 0-15,3 1 0 16,7 1 1-16,9-1-2 15,10 0 1-15,17-5-1 16,13-5-2-16,18-4-3 16,5-15-25-16,23-2-5 15,2-14-2-15,9-9 0 16</inkml:trace>
  <inkml:trace contextRef="#ctx0" brushRef="#br0" timeOffset="103881.9417">5207 6294 36 0,'10'-14'30'0,"-2"-1"2"16,2 1-7-16,3 19-17 15,-7 6 0-15,8 19 0 16,-6 4-2-16,6 20 0 15,-5 7-3-15,2 11 1 0,-2 4-3 16,1 2 2 0,-1-2-3-16,-4-10-3 0,7-1-5 15,-10-16-17-15,5-10-7 16,-1-12 0-16,-2-16 1 15</inkml:trace>
  <inkml:trace contextRef="#ctx0" brushRef="#br0" timeOffset="104339.9674">5770 6377 69 0,'17'6'32'0,"-10"4"0"16,0 5-1-16,-7 2-33 16,9 11 2-16,-4 7 2 0,3 10 0 15,-3 13 0-15,-1 9 1 16,1 12 0-16,0 5-1 15,1 7 1-15,-3-1-2 16,3-4-2-16,3-5-1 16,-3-19-17-16,3-9-14 15,-3-18-1-15,-3-21 1 16,-3-14-2-16</inkml:trace>
  <inkml:trace contextRef="#ctx0" brushRef="#br0" timeOffset="105071.0097">6618 6365 25 0,'-11'-27'18'0,"11"27"-3"0,-14-25-1 16,14 25-22-16,-22-15 6 15,7 11 4-15,-2 5 2 16,-7 0 3-16,4 12 5 15,-13-5 2-15,11 13 1 16,-8-10-2-16,11 11-3 16,-3-7-4-16,10 5-2 15,4-6-1-15,10-3-2 16,-2-11-1-16,22 8 0 15,-2-10-1-15,4-3 1 16,3-4 0-16,0-1 0 16,1-5 0-16,-1-1-1 15,2 5-3-15,-6-11-5 16,6 12-6-16,-10-9-10 0,-2 4-4 15,-3-1-1-15,-6 2 1 16</inkml:trace>
  <inkml:trace contextRef="#ctx0" brushRef="#br0" timeOffset="105567.0381">7095 6491 75 0,'0'0'34'16,"-19"-3"-4"-16,4-1 2 16,-4 4-36-16,-5 0 2 15,-1 2 2-15,-5 4 0 16,-6 5 1-16,-3 6 3 15,-7 6 0-15,5 8 1 0,-5 7-1 16,2 11 1-16,3 4-2 16,8 7 0-16,9-2-1 15,14 4 0-15,8-6-1 16,16-3 0-16,13-9-2 15,15-18-2-15,25-6-17 16,6-28-15-16,15-9 0 16,3-19-1-16,9-13 0 15</inkml:trace>
  <inkml:trace contextRef="#ctx0" brushRef="#br0" timeOffset="163373.3443">5536 7655 73 0,'5'26'35'0,"1"11"-2"16,-1 0-2-16,-2 14-31 15,3 11 1-15,2 6-1 16,-2 1-1-16,2-1 0 15,3-1-4-15,-4-12-8 16,5 2-17-16,-4-10-2 0,2-10 0 16,-3-7 1-16</inkml:trace>
  <inkml:trace contextRef="#ctx0" brushRef="#br0" timeOffset="164823.4273">6717 7730 38 0,'13'-6'25'16,"-13"6"1"-16,-3-11-8 15,3 11-6-15,0 0-4 16,-14-4-2-16,2-1-3 16,12 5 0-16,-22-2-2 15,8 3 1-15,0-2-1 16,-3 2 1-16,-4-1-1 0,0 3 1 15,-4-3 0-15,-1 5 0 16,-5-4 2-16,2 5-1 16,-8-1 0-16,6 4 1 15,-5-3 0-15,3 6-1 16,0-1-1-16,1 4-1 15,2 1 1-15,2 2-1 16,4 0-1-16,0 1 1 16,4-2-1-16,4 2 1 15,2-3-1-15,5 0 1 16,1 2 0-16,4-1-1 15,3 0 1-15,6 0 0 16,3 1-1-16,4-1 1 16,7-2-1-16,7-1 0 15,5-4 0-15,6-2-1 0,3-2 1 16,1-3-1-16,1 3 0 15,-1-3 0-15,-1 3 0 16,-3 1 1-16,-1 1 0 16,-2 1-1-16,1 0 1 15,-2 0 0-15,-2-1 0 16,-3 4 0-16,-4-1 0 15,-3 5 0-15,-10 8 0 16,-6 6 1-16,-8 7 0 16,-8 7 0-16,-7 7-1 15,-9 2 2-15,-4-2-2 16,-4-1 1-16,-4-6 0 15,-2-6-1-15,-1-8 0 16,-2-11 0-16,0-10 0 0,-1-9 0 16,2-6-2-16,3-9-2 15,7 4-4-15,-5-15-24 16,18 11-2-16,5-3-1 15,15 18 1-15</inkml:trace>
  <inkml:trace contextRef="#ctx0" brushRef="#br0" timeOffset="165697.4774">7299 7760 28 0,'0'0'23'0,"11"8"0"16,-11-8 3-16,0 0-21 15,0 0-2-15,0 0 2 16,0 0 0-16,-10-4 0 15,10 4 0-15,-23-2 0 16,11 4 0-16,-6-3-3 16,1 6 1-16,0 2-2 15,2 3 1-15,-2 4-1 16,6 4 1-16,0 2 0 15,4 6 0-15,4-3 0 16,6 4 1-16,1-6 0 16,10 1-1-16,4-10 1 15,5-3-1-15,3-7 1 16,7-6-2-16,-1-6 1 0,5-4-1 15,-2-6 0-15,-2-3-1 16,-3-1 0-16,-4 0 0 16,-6 0-1-16,-4 1 1 15,-5 3-2-15,-7-1-3 16,-4 21-6-16,-3-23-17 15,3 23-3-15,-19-13-2 16,5 12 2-16</inkml:trace>
  <inkml:trace contextRef="#ctx0" brushRef="#br0" timeOffset="166132.5022">7828 8142 60 0,'18'-11'30'0,"-18"11"0"15,5-14-1-15,-1 4-30 16,-4 10 2-16,-9-18 0 0,-5 16 1 15,-6 2 1-15,-4 9 0 16,-11-3 1-16,-2 14 0 16,-8 2 0-16,-1 9-1 15,-2 2 0-15,5 10 0 16,2-4-1-16,11 9 1 15,11 2-2-15,10 0 1 16,13-2-2-16,18-5-1 16,15-4-3-16,8-16-26 15,22-5-3-15,4-19-1 16,15-14-1-16</inkml:trace>
  <inkml:trace contextRef="#ctx0" brushRef="#br0" timeOffset="231556.2443">5338 9097 3 0,'0'0'16'15,"15"-3"-3"-15,-15 3 0 16,23-14-19-16,-8 6 3 0,8-5 7 16,4 4 2-16,-4-8 3 15,7 6 3-15,-8-5 3 16,5 10 1-16,-15-5 0 15,9 12-3-15,-21-1-4 16,15 8-2-16,-15-8-1 16,3 28-1-16,-8-10 0 15,5 9-1-15,-6 1 0 16,4 8 0-16,-4 3-1 15,3 10 1-15,-3 0-1 16,5 8 0-16,-5-1 0 16,6 6-1-16,-2 0 0 15,2-2 0-15,3-5-2 16,-3-8-1-16,8-5-3 0,-7-19-9 15,9-6-21 1,-10-17 1-16,8-10-2 0,-13-18 1 16</inkml:trace>
  <inkml:trace contextRef="#ctx0" brushRef="#br0" timeOffset="232636.306">5983 9306 61 0,'0'0'31'16,"-15"5"-3"-16,15-5-2 15,-9-7-29-15,9 7-1 16,0 0 0-16,3-17 1 15,-3 17 1-15,16-18 1 16,-5 4 2-16,1 4 1 16,2-9 1-16,6 3 1 15,0-3-1-15,7 1 0 16,4 0-1-16,7 3-1 0,4 2 0 15,5 0 0-15,3 5-1 16,0 4 1-16,-2 3 0 16,-1 4 1-16,-7 3 0 15,-4 3 0-15,-9-2 2 16,-5 8-1-16,-10-5 2 15,-3 7-2-15,-15-1 0 16,-2 4-1-16,-7 0 0 16,-9 5-1-16,0 0 0 15,-5-1-1-15,-6 4 0 16,3-3 0-16,-4-2-1 15,1-2 1-15,3-4 0 16,1-2 0-16,4-5 0 16,5-2-1-16,8-3-1 0,14-5 1 15,0 0 0-15,0 0 0 16,26 2-1-16,-1-4 1 15,10 3 0-15,3 0 1 16,6 5 0-16,5 0 0 16,-3 2 0-16,0 2 1 15,-2 4-1-15,-3 1 1 16,-6 5 1-16,-5 1-1 15,-9 3 1-15,-7 2 0 16,-11 2 0-16,-6 4 1 16,-11 1-1-16,-5 2-1 15,-11 0 0-15,-4 1 0 16,-10-3-1-16,-3-3 0 15,-10-1 0-15,0-5 1 16,-2-8 0-16,-1-3 0 0,3-10 0 16,5-3-1-16,7-7 0 15,4-5-3-15,16 3-3 16,-2-15-14-16,19 13-13 15,2-6 0-15,11 6-2 16,0-3 1-16</inkml:trace>
  <inkml:trace contextRef="#ctx0" brushRef="#br0" timeOffset="233313.3448">7199 9168 56 0,'-10'1'29'0,"10"-1"-2"15,-21 2-1-15,9 0-27 16,-2 2 0-16,3-1 0 16,-4 2 0-16,1 4 1 15,-2 4 1-15,-1 4 0 16,4 1 1-16,0 1 1 0,7-1-1 15,1 1 0-15,8-1 0 16,4-5-2-16,4-3 1 16,4-6 0-16,4-4 1 15,-2-9 0-15,4-5 0 16,-4-10 0-16,2-1 0 15,-4-8 0-15,-1-1-1 16,0-1-1-16,-6 0-2 16,0 6-1-16,-8 0-5 15,3 18-13-15,-8 1-9 16,5 10-2-16,-23 2 2 15</inkml:trace>
  <inkml:trace contextRef="#ctx0" brushRef="#br0" timeOffset="233755.3701">7496 9502 77 0,'0'0'33'15,"-14"-6"-4"-15,14 6 2 16,-16-2-35-16,-1 5 2 15,1 7 2-15,-7 3 0 16,-7 6 3-16,1 9 2 16,-6 1 1-16,3 11-1 15,2-2 0-15,8 4-1 16,7-1-1-16,18-1 0 15,16-5-2-15,13-9-1 16,20-4-6-16,4-15-25 16,21-3-2-16,6-18-2 0,7-9-1 15</inkml:trace>
  <inkml:trace contextRef="#ctx0" brushRef="#br0" timeOffset="283368.2076">5594 10461 31 0,'0'0'29'16,"-12"7"0"-16,12-7 2 16,0 0-18-16,0 11-7 0,10-4-1 15,-10-7 1-15,21 13 0 16,-9 0-1-16,3 12-1 15,-2 7 1-15,-2 10-1 16,-3 9-1-16,3 9 0 16,-5 3-1-16,-2 5 0 15,3-3-2-15,0-5-1 16,2-7 0-16,0-9-4 15,3-2-6-15,-8-10-21 16,7-1-2-16,-1-8-2 16,1 0 2-16</inkml:trace>
  <inkml:trace contextRef="#ctx0" brushRef="#br0" timeOffset="283908.2386">6071 10461 65 0,'10'10'33'0,"3"6"-3"16,-4 2 1-16,1 6-29 15,1 1 0-15,3 7 1 16,-5 0-1-16,4 10 2 15,-4-1 0-15,3 9 0 16,-4 1 0-16,4 7-1 16,-3 1 0-16,4 5-2 0,-2-1 0 15,4-2-3-15,5-2 0 16,-5-8-3-16,7-2-1 15,-8-16-23-15,9-1-5 16,-8-15-2-16,4-9 0 16</inkml:trace>
  <inkml:trace contextRef="#ctx0" brushRef="#br0" timeOffset="284477.2712">6837 10683 58 0,'-15'-16'30'0,"-5"-1"-2"0,2 7 0 15,-1-5-26-15,-4 12-2 16,1 6 1-16,-2 5 0 16,2 9 2-16,-3 4 0 15,6 8 1-15,0 0 1 16,8 5-1-16,3-2 0 15,9-1-1-15,4-7-1 16,9-7 0-16,7-11-1 16,3-8 0-16,5-12 0 15,5-9-1-15,-2-5 1 16,-1-5-2-16,-3-2 0 15,-4-4-2-15,0 11-6 16,-17-10-13-16,5 15-9 16,-14 0-2-16,-2 9 0 0,-7-1 1 15</inkml:trace>
  <inkml:trace contextRef="#ctx0" brushRef="#br0" timeOffset="284877.2941">7228 10968 81 0,'0'0'34'15,"7"10"0"-15,-7-10 0 16,-23 11-34-16,8 0 1 15,-5 4-1-15,-5 1 2 16,-3 6-2-16,-5 3 3 16,1 6-1-16,-3 4 1 15,2 5-1-15,3 1 1 16,9-1 0-16,8-1-2 15,18-4 0-15,15-7-2 16,17-11-2-16,26-4-4 16,1-20-26-16,26-4-4 0,-3-12 0 15,13-4-2-15</inkml:trace>
  <inkml:trace contextRef="#ctx0" brushRef="#br0" timeOffset="349791.0069">5343 12116 20 0,'-5'-23'24'16,"8"9"-3"-16,-6-7 1 16,4 8-23-16,-1 2 2 0,2 0 1 15,-2 11 2-15,0 0 4 16,0 0 1-16,0 0 1 15,7 11 0-15,-7-11-2 16,7 31-1-16,-5-8-2 16,8 15-1-16,-3 5-1 15,1 9 0-15,1 6-1 16,-3 7 1-16,2 1-2 15,0 0 0-15,0-6-1 16,1-8-1-16,1-8-4 16,-8-17-5-16,12-6-22 15,-14-21-2-15,14-2-1 16,-11-18 3-16</inkml:trace>
  <inkml:trace contextRef="#ctx0" brushRef="#br0" timeOffset="350588.0525">5635 12038 46 0,'0'0'30'0,"25"7"1"15,-10-6-2-15,6-2-29 16,4-3 0-16,4-4 0 15,5 2 1-15,2-3 0 16,3 2-1-16,0 0 1 16,3 2 0-16,-4 2 0 15,2 6 1-15,-6 1-1 16,1 6 1-16,-5 2 0 15,-5 5 0-15,-7 1 1 0,-4 4 1 16,-9-3-1 0,-3 4 0-16,-9-1-1 0,-2 2 1 15,-6-2-1-15,-3 1-2 16,-3-4 0-16,-2 0 1 15,0 1-2-15,0-3 1 16,0 1-2-16,3-6 2 16,0 0-1-16,6-2 0 15,14-10 1-15,-9 16 0 16,9-16-1-16,25 10 1 15,-1-7 0-15,9-1 0 16,9 3-1-16,6 1 1 16,3 2 0-16,-2 2 0 15,-1 4 0-15,-3 4 0 16,-4 3 0-16,-7 2 0 0,-8 3 1 15,-4-1-1-15,-11-1 1 16,-4 0-1-16,-8-3 1 16,-7 0 0-16,-7-5 1 15,-8-2-1-15,-8-4 0 16,-6-3 0-16,-7-3 0 15,-4-2-1-15,-3-1 0 16,-2-3 0-16,3-1 0 16,0-1-2-16,8-2-2 15,1-9-5-15,18 6-24 16,-3-8-1-16,12 2-1 15,7-5 1-15</inkml:trace>
  <inkml:trace contextRef="#ctx0" brushRef="#br0" timeOffset="351179.0863">6958 12128 42 0,'-3'-14'31'15,"3"14"0"-15,-13-13-1 16,1 13-27-16,2-2-1 16,10 2 0-16,-23 6-2 15,8 3 1-15,-4 7-1 16,2 4 0-16,-1 3 1 0,3 3 0 15,2 0 0-15,4 0 1 16,4-5-1-16,7 0 0 16,3-11 0-16,6-2 0 15,2-9 0-15,1-7-2 16,2-5 0-16,-2-5-1 15,2-2-1-15,-7-6-1 16,6 7-6-16,-12-5-19 16,3 2-2-16,-5 5 0 15,0 0 2-15</inkml:trace>
  <inkml:trace contextRef="#ctx0" brushRef="#br0" timeOffset="351554.1076">7115 12396 65 0,'-17'13'35'0,"7"-10"-2"16,10-3 0-16,-16 14-34 15,3 0 1-15,1 6 0 16,-1 6 1-16,-6 5 0 0,-2 7 0 15,-3 1 3-15,3 3-2 16,0-4 0-16,7 3 0 16,8-9 0-16,13-6-2 15,11-5 0-15,11-12-1 16,15-1-4-16,2-17-14 15,20 6-17-15,0-12 0 16,9-3 0-16,-6-7-1 16</inkml:trace>
  <inkml:trace contextRef="#ctx0" brushRef="#br0" timeOffset="411123.5149">5150 13450 27 0,'14'-8'26'0,"-5"-8"0"16,7 5 1-16,-6-8-28 15,0 6 2-15,3 4 2 0,-7-1 0 16,-6 10 2-16,0 0 0 15,5 10 1-15,-13 2 0 16,6 12 0-16,-5 1-2 16,3 10 0-16,-1 4-1 15,4 11 0-15,-1 0-1 16,2 9 1-16,2-1-2 15,0 1 1-15,-2-2-2 16,2-4 0-16,-1-1-3 16,4-10-2-16,4-2-4 15,-5-18-9-15,11 1-14 16,-1-7-3-16,3-4 2 15</inkml:trace>
  <inkml:trace contextRef="#ctx0" brushRef="#br0" timeOffset="412060.5685">6072 13484 35 0,'13'3'28'15,"-13"-3"1"-15,0 0-2 16,0 0-27-16,0 0 0 15,-15 6 1-15,1-5 1 16,0 3 0-16,-8-3 0 16,1 3 0-16,-7-4 1 15,2 2-2-15,-5-4 1 0,4 2-2 16,1-3 1-16,0-1-2 15,5 0 1-15,-4-1-1 16,5 2 1-16,-1 0-1 16,-2 2 1-16,-4 2 0 15,3 1 1-15,0 3 1 16,-1 1 0-16,5 5 1 15,-2-3 0-15,8 5 0 16,2 1 0-16,6 6-1 16,5-4 0-16,6 6 0 15,5-2-2-15,5-2 1 16,8-3-1-16,4-5 0 15,4-4 0-15,4-5-1 16,2-2 1-16,4-6-1 0,0-1 1 16,2 0-1-16,-2 3 0 15,-2 3 0-15,-1 4 1 16,-5 2 0-16,-1 5 0 15,-7 5 1-15,-4 3-1 16,-4 6 2-16,-4 2-1 16,-4 2 0-16,-4 2-1 15,-1 4 1-15,-3 1-1 16,-5 1 0-16,0 4 0 15,-4-2-1-15,-2 1 1 16,-1-1-1-16,-8-2 1 16,-1 1 0-16,0-7 1 15,-2-1-1-15,-3-8 1 0,0-4 0 16,-3-6 0-16,0-6 0 15,-3-4 0-15,-2-2-1 16,0-3 0-16,2 1-1 16,0 1-2-16,4-6-9 15,8 10-22-15,3-5 0 16,16 4-1-16,-12-11 1 15</inkml:trace>
  <inkml:trace contextRef="#ctx0" brushRef="#br0" timeOffset="412678.6039">6985 13559 22 0,'0'0'26'0,"1"-18"-1"16,-1 18 0-16,-5-13-24 15,5 13 1-15,-15-14 0 16,5 7 1-16,10 7 0 16,-23-7 1-16,11 8 0 15,-5-1 0-15,5 7 0 16,-6 2-1-16,6 6 0 15,-2 1-2-15,4 4 0 16,0 3 0-16,6 1-1 16,6-1-1-16,0-3 1 15,8-3-1-15,-2-4 1 0,6-5 0 16,-2-6 0-16,1-9 1 15,0-3-1-15,-3-7 2 16,0-2-2-16,-2-3-1 16,-5-8-9-16,4 5-19 15,-2 3-2-15,-3-2 0 16,-1 7 0-16</inkml:trace>
  <inkml:trace contextRef="#ctx0" brushRef="#br0" timeOffset="413149.6308">7318 13803 56 0,'-16'-1'34'0,"-2"1"-1"0,-5 0-3 16,-4 6-30-1,-1 5 0-15,-2 8 1 0,-4 4 0 16,-3 8 1-16,-4 5 0 16,4 8 0-16,-4-2 0 15,7 9 1-15,3-3-1 16,13 4 2-16,5-2-2 15,15-2-1-15,17-7 0 16,9-3 0-16,18-6-1 16,7-9-2-16,18 4-12 15,-1-22-22-15,7-4 0 16,-4-12-1-16,-2-5 0 15</inkml:trace>
  <inkml:trace contextRef="#ctx0" brushRef="#br0" timeOffset="465735.6386">5175 14773 26 0,'0'0'32'16,"-16"-5"0"-16,16 5-2 15,0 0-26-15,-6 17-2 16,8-5 1-16,2 12-2 15,-1 3 0-15,2 13 1 16,-4 5 1-16,5 12-2 16,-5-2 1-16,5 10 1 15,-3-3-2-15,0 1 1 16,-2-3-1-16,1-2 0 15,-3-7-1-15,0 1 1 0,-5-6-2 16,-3-1-1-16,0 0-1 16,-6-8-4-16,9 6-20 15,-9-18-9-15,6-7 1 16,-3-23-1-16</inkml:trace>
  <inkml:trace contextRef="#ctx0" brushRef="#br0" timeOffset="466403.6768">5506 14911 26 0,'-12'12'31'0,"-2"-4"1"15,14-8-2-15,0 0-30 16,-5 13-1-16,5-13 1 15,26 3-1-15,-5-4 1 16,3-1 0-16,2-2 0 0,6-2 2 16,3 1-1-16,1-2 1 15,5 2 0-15,-2-2 1 16,3 4-1-16,-1-2 2 15,5 4-1-15,-5-1 1 16,1 3-1-16,-3-1-1 16,-1 2 1-16,-3 0-2 15,-5 3 1-15,-2 0-1 16,-6 2 0-16,-8 1-1 15,-4 3 1-15,-9 4 0 16,-5 2 0-16,-7 5 0 16,-5 5 0-16,-6 1-1 15,-2 4 1-15,-7 2 0 0,-2 7 0 16,-1 1-1-16,-3 6 1 15,2 0-1-15,-4 3 1 16,1 5-1-16,3 0-2 16,1-3 2-16,1-4-1 15,5-2 0-15,5-4-2 16,5-3-1-16,1-9-3 15,14 0-2-15,-6-21-13 16,17 6-13-16,-8-16 0 16,28 0 0-16</inkml:trace>
  <inkml:trace contextRef="#ctx0" brushRef="#br0" timeOffset="466871.7035">6669 14978 29 0,'3'-15'30'0,"-3"15"1"16,-5-18-4-16,5 18-29 15,-12-16-1-15,12 16 1 0,-18 1 1 16,3 5 1-16,-3 9 2 16,-4 3 1-16,0 10 2 15,-7-1-1-15,7 7 1 16,-3-2-2-16,12 0 0 15,3-4-1-15,8-6 0 16,5-11-1-16,10-5 0 16,0-10 0-16,4-10 0 15,3-9 0-15,0-7-1 16,2-3-2-16,-4-7-2 15,9 9-4-15,-14-9-10 16,7 11-15-16,-9 5 1 16,-2 9-1-16</inkml:trace>
  <inkml:trace contextRef="#ctx0" brushRef="#br0" timeOffset="467350.7309">7024 15148 52 0,'-10'7'38'0,"-4"-4"-2"16,-10-4-2-16,5 2-34 16,-10 7 0-16,-4 6-1 15,-3 1 1-15,-4 8 0 16,-4 5 1-16,-3 3 1 15,-5 6-1-15,3 7 1 16,-2-1 0-16,7 5-1 16,6-3 1-16,16 2-2 15,8-4 1-15,17-5-1 0,13-6 0 16,19-10-1-1,13-6-1-15,10-13-1 0,20 0-8 16,0-24-25-16,20-3 0 16,0-19-1-16,7-2 1 15</inkml:trace>
  <inkml:trace contextRef="#ctx0" brushRef="#br0" timeOffset="511950.2819">5028 16186 17 0,'-14'-8'28'16,"14"8"-2"-16,-18-9-23 16,18 9-1-16,0 0-1 15,-2-10 1-15,2 10-1 16,11 2 1-16,-11-2 1 15,14 18-1-15,-6-1 2 16,-3 6-1-16,4 7 2 16,-9 1 1-16,5 12-3 15,-1-1 2-15,4 10-2 16,2 1 1-16,1 9-2 15,2-6 0-15,-1 1-2 16,5-4-2-16,-8-8-1 0,6-2-2 16,-9-15-3-16,7-1-12 15,-13-27-11-15,0 0-1 16</inkml:trace>
  <inkml:trace contextRef="#ctx0" brushRef="#br0" timeOffset="512859.3339">5770 16360 6 0,'11'-10'29'0,"-11"10"-1"15,-8-16 2-15,-2 7-29 16,-3-2 1-16,-2-2-3 16,1 0 2-16,-4 2 0 15,0 5-1-15,-3-4 1 16,0 7 0-16,-4-1 1 15,1 8-1-15,-4 7 1 16,-1 2 0-16,0 2 1 16,1 3-1-16,0 0 0 15,3 5-2-15,6-2 2 16,3 2-2-16,9-2 2 0,8-2-3 15,9 2 0-15,8 1 0 16,8 0 1-16,5-1 0 16,7 5 0-16,4-3 0 15,3 3 0-15,1-2 0 16,-3 4 0-16,-2-3 0 15,-9 0 0-15,-5 2 0 16,-10-8 0-16,-9 5 1 16,-9-7 0-16,-12-1-1 15,-10-6 1-15,-5 1 0 16,-6-8 0-16,-8 1 1 15,-2-7-1-15,0 1 0 16,0-4 0-16,3-3-1 16,3-1 1-16,4-4-2 0,10-3 1 15,2-9 0 1,11 1 0-16,6-6 0 0,6-4 0 15,11 0 1-15,4-1 0 16,11 0 0-16,1 0 1 16,12 4 0-16,3 1-3 15,3-2 1-15,4 10-5 16,-6-8-1-16,6 15-5 15,-16-13 1-15,9 18-3 16,-19-14-1-16,6 14-10 16,-15-2-6-16</inkml:trace>
  <inkml:trace contextRef="#ctx0" brushRef="#br0" timeOffset="513462.3684">6257 16206 4 0,'-11'4'20'16,"-9"-11"0"-16,6 6-23 16,-3 0 2-16,2-3 2 15,0 4 2-15,-3-2 2 16,3 8 0-16,-4-5 2 15,5 10-1-15,-3 1 0 16,6 4-1-16,-4 4 0 16,10 4-1-16,1-1-1 0,5 2-2 15,6-2 1-15,4-2-2 16,5-9 2-16,4-3-2 15,2-12 1-15,2-6 1 16,1-8 0-16,0-4 2 16,-6-8-2-16,2 3 1 15,-9-6-1-15,2 2-4 16,-7 8-11-16,-7 1-17 15,-2 6 1-15,-12 3-3 16</inkml:trace>
  <inkml:trace contextRef="#ctx0" brushRef="#br0" timeOffset="513994.3988">6727 16325 16 0,'0'0'30'15,"-16"-8"-3"-15,16 8 1 16,-18-11-29-16,4 11 1 15,0 1 0-15,-3 8 0 16,-8-3 3-16,0 9-1 16,-10-2 3-16,2 14-2 15,-14-5 3-15,8 17-1 16,-9-2 1-16,10 13-2 15,-2 0-1-15,14 6 0 16,8-1-1-16,12-1 0 16,14-3-3-16,15-8 0 0,22-10-3 15,12-23-6-15,24-3-23 16,8-17-2-16,7-10 0 15</inkml:trace>
  <inkml:trace contextRef="#ctx0" brushRef="#br0" timeOffset="583593.3796">4782 17713 8 0,'4'-11'7'0,"-4"11"0"16,11-10 0-16,-11 10-1 0,16-14 1 15,-5 7 0-15,3-7-1 16,3 2 0-16,-4-5 1 15,9 1 0-15,-1-2 0 16,5 3 1-16,-4-2-2 16,7 4-1-16,-5 1-1 15,5 3-1-15,0-2-1 16,3 6-1-16,0 1-1 15,1 2 1-15,1 2-1 16,-3 1 1-16,2 3-1 16,-3 1 0-16,-4 6 0 15,-6 3 0-15,-6 5 0 16,-7 5 1-16,-7 6 0 15,0-30 0-15,0 0 4 0,-23 67-1 16,23-67 0-16,-29 64-1 16,29-64 0-16,-38 75-1 15,38-75 1-15,-53 73-1 16,53-73-3-16,-59 78-1 15,59-78 3-15,-66 75-1 16,66-75 0-16,-62 70 0 16,62-70 1-16,-59 62 0 15,59-62 0-15,-43 51 0 16,43-51 1-16,0 0-1 15,-26 53 0-15,26-53 0 16,0 0 0-16,0 0-1 16,57 40 0-16,-57-40-3 15,62 11-2-15,-62-11-6 0,81 7-12 16,-81-7-12-16,90 3 0 15,-90-3-1-15</inkml:trace>
  <inkml:trace contextRef="#ctx0" brushRef="#br0" timeOffset="584405.4261">5663 17531 26 0,'11'-2'27'16,"-11"2"0"-16,13-7-22 15,-2 5-2-15,-11 2-2 16,20 0 0-16,-20 0 0 15,17 8 1-15,-17-8 0 16,5 14 0-16,-5-14 1 16,-6 20 0-16,-6-7 1 0,5 6 0 15,-11 1-2-15,-1 7 1 16,19-27-1-16,0 0 2 15,-40 60 1-15,40-60-3 16,-36 55 0-16,36-55 1 16,-36 62 0-16,36-62-1 15,-26 47 2-15,26-47-4 16,-9 41 0-16,9-41 3 15,0 0 0-15,22 42 0 16,-22-42-1-16,0 0 0 16,74 24 0-16,-74-24-1 15,79 1 0-15,-30-7-3 16,2-1-2-16,1 0-2 15,0 0-4-15,-5 1-5 16,3 0-6-16,-50 6-6 0,69-3-7 16,-69 3-3-16</inkml:trace>
  <inkml:trace contextRef="#ctx0" brushRef="#br0" timeOffset="584819.4498">6183 17604 18 0,'-14'2'33'15,"3"-1"-2"-15,-7-1 0 16,18 0-26-16,-19 10-8 15,19-10 1-15,-4 16 1 16,7-6 0-16,2 6 3 16,-5-16 1-16,0 0 0 15,0 0 5-15,12 69-2 16,-12-69 0-16,0 64-2 15,0-64 0-15,9 79-2 16,-9-38 0-16,1 5-2 16,7 1-7-16,-6 2-5 0,6-2-21 15,-7-2-5-15,5-2 2 16</inkml:trace>
  <inkml:trace contextRef="#ctx0" brushRef="#br0" timeOffset="585623.4958">6809 17527 30 0,'0'0'20'16,"-29"-13"0"-16,14 11-3 15,-13-4-7-15,8 7-3 16,-5-1-3-16,4 6-1 15,-2 1-1-15,8 7 1 16,-2-4-1-16,9 3 1 16,4-2-1-16,7 0 1 15,-3-11-1-15,23 15 1 16,-3-14-2-16,7-4 1 15,-1-2-1-15,3-2-1 16,1-4 0-16,-4 1 0 16,-3-2-1-16,-7 1 0 15,-1 3-2-15,-15 8-4 16,15-14-14-16,-15 14-12 0,-2-12 0 15,2 12 1-15</inkml:trace>
  <inkml:trace contextRef="#ctx0" brushRef="#br0" timeOffset="586113.5238">7144 17627 8 0,'0'0'25'16,"0"0"-2"-16,0 0-16 15,-14 5-7-15,14-5 2 16,-15 1 1-16,15-1 2 16,-29 1 3-16,11 5 1 15,-14-3 1-15,6 8 0 16,-20 4 1-16,11 5-1 0,35-20-2 15,-46 34-2-15,46-34 0 16,-38 56-2-16,38-56 1 16,-32 73-5-16,32-73 3 15,-11 69-2-15,11-69 0 16,14 70-5-16,-14-70-14 15,53 62-20-15,-53-62-1 16,79 34 1-16</inkml:trace>
  <inkml:trace contextRef="#ctx0" brushRef="#br0" timeOffset="664993.0354">12951 1938 8 0,'0'0'15'0,"0"0"1"16,-7 12-14-16,7-12 2 15,0 0 1-15,0 0 3 16,0 0 1-16,0 0 1 15,0 0 0-15,0 0 0 16,14 5-2-16,-14-5-1 16,18-10-2-16,-6 3-1 15,9-1-2-15,-2 0 0 16,6 1 1-16,-1 0-2 15,5 1 1-15,-2 0 0 0,3 3 0 16,3 1 0-16,1 2 1 16,-2 2-2-16,5 4 2 15,-3-1-2-15,-2 2 0 16,-4 2 0-16,-4 3 0 15,-6 0 0-15,-8 6 1 16,-9 0-1-16,-2 3 1 16,-9 5 0-16,-3 2-1 15,-5 2 1-15,-2 1-1 16,-3-2-1-16,-2 3 0 15,-4-3 0-15,0-1-1 16,-1-6 1-16,-6-6 1 16,3 0-1-16,3-2 0 15,1-4 0-15,2-3 0 0,7-1 0 16,7 1 0-16,13-7 0 15,-6 9 0-15,6-9-1 16,24 14 1-16,-1-5 0 16,5-1 0-16,7 2 0 15,7 1 1-15,-1-2-1 16,6 0 0-16,1 2 0 15,1 0 0-15,0 2 0 16,-5 1 0-16,-6 4 0 16,-6 2 0-16,-7 4 0 15,-10 4 1-15,-7 4-1 16,-8 2 1-16,-10 3 1 15,-3 1 0-15,-9 1 0 16,-3 1 1-16,-6-2-1 0,-2-2 1 16,-7-5-1-16,-1-2 1 15,-6-7-2-15,2-4 0 16,-2-9 0-16,2-5 0 15,2-7-1-15,7-5-1 16,5 1-1-16,7-6-3 16,13 10-13-16,-1-12-13 15,12 4-1-15,3-8-1 16,9 4 0-16</inkml:trace>
  <inkml:trace contextRef="#ctx0" brushRef="#br0" timeOffset="666376.1144">14140 2038 25 0,'0'0'22'16,"-11"-5"0"-16,11 5-3 16,-13-3-13-16,13 3-2 15,0 0-2-15,0 0 0 16,-13-3-1-16,13 3 1 15,0 0 0-15,0 0-1 16,-14-1 0-16,14 1 0 16,-11 0-1-16,11 0 1 15,-19 0 0-15,9 2 1 16,-3-2 0-16,-1 2 0 15,0 0 0-15,4 0 0 0,-4 0 0 16,1 4 0 0,-2 2-1-16,2-2 0 0,1 7 0 15,-1-2 1-15,-1 4-1 16,0 4 1-16,0-3-1 15,3 5 1-15,0-5-1 16,4 5 1-16,0-2-1 16,4 2 0-16,-1-3-1 15,6 0 1-15,-1-3 0 16,4 0 1-16,1-4-1 15,5 1 0-15,0-3 0 16,4 0 0-16,3-1 0 16,4-1-1-16,1 1 0 15,4-1 1-15,0 0-2 16,2-1 1-16,0 1 0 0,0-3 0 15,0 2 0-15,-2-1 0 16,-1 2 0-16,0 1 0 16,1 2 0-16,-4 6 0 15,-1 4-1-15,0 2 1 16,-3 4 0-16,0 3 0 15,-3 1 0-15,-2 4 1 16,-5-3-2-16,-6 2 2 16,-3-4 0-16,-4 2 1 15,-6-3 0-15,-6-1-1 16,-4 1 1-16,-3 0 0 15,-9-3-1-15,2-1 1 16,-3-4-1-16,-1 0-1 16,1-5 1-16,0-3 0 0,3-6-1 15,3-4 1-15,4-3-2 16,3-3 0-16,8-2-1 15,-2-9-5-15,14 15-10 16,-6-22-12-16,8 8-3 16,-4-4 3-16,4 3-2 15</inkml:trace>
  <inkml:trace contextRef="#ctx0" brushRef="#br0" timeOffset="667418.1738">14733 1978 36 0,'0'0'20'0,"0"0"1"16,-10-13 0-16,10 13-26 16,0 0 3-16,0 0 0 15,0 0 1-15,-12-7 2 16,12 7 1-16,0 0 1 15,-15 1-1-15,15-1 1 16,-16 5-2-16,6-1 0 16,-1 3 1-16,-3 3 1 15,3 0 0-15,-2 1 0 16,5 4 1-16,-1 0 0 15,5-1 0-15,2 0 0 16,8-2-1-16,-6-12 1 16,18 16-2-16,-3-10 0 0,5-5-1 15,-1-10 0-15,3 3 1 16,1-7-1-16,-4 2 0 15,-1-7-1-15,-3 3 1 16,-4-6 0-16,-2 4-1 16,-4 2-4-16,-6-4-4 15,1 6-19-15,-8 1-2 16,-5 4 0-16,1 3 0 15</inkml:trace>
  <inkml:trace contextRef="#ctx0" brushRef="#br0" timeOffset="668004.2076">15069 2272 16 0,'11'-7'5'0,"-11"7"6"16,0 0 1-16,0 0 3 15,0 0 2-15,-11 12 1 16,-6-8-3-16,5 11-3 15,-15-1-3-15,5 10-1 16,-12 2-1-16,2 15 0 0,-7-2-1 16,10 11 0-16,-2-3 0 15,13 8-1-15,7-5-1 16,12-1-1-16,12 0-3 15,15-18-5-15,22-1-28 16,4-16 3-16,17-8-5 16,-2-18 0-16</inkml:trace>
  <inkml:trace contextRef="#ctx0" brushRef="#br0" timeOffset="672908.4882">12443 1295 6 0,'-12'-50'15'16,"12"50"-2"-16,0 0-1 15,0 0 0-15,0 0-1 16,0 0-1-16,0 0 0 0,0 0-2 16,-55 13-1-1,64 2 0-15,-6 1-1 0,7 7-1 16,-8 5-1-16,8 1 1 15,-9 4-2-15,7 5-1 16,-7-1 0-16,-2 1 0 16,1 0-1-16,-1-3-1 15,1-4 1-15,-1-3-2 16,1-10-3-16,1-1-11 15,-1-17-13-15,0 0 0 16,0 0 0-16,-14-2 0 16</inkml:trace>
  <inkml:trace contextRef="#ctx0" brushRef="#br0" timeOffset="673705.5338">12896 1318 7 0,'7'-46'17'0,"-7"46"-1"16,0 0-8-16,0 0-6 15,0 0 0-15,0 0 1 16,0 0 0-16,0 0 2 16,0 0-1-16,0 0 0 15,0 0 0-15,-118-12 1 0,109 29 1 16,-12-1 0-16,8 9 0 15,-7 3 1-15,7 6-1 16,-4 2 1-16,12-1-1 16,-5-4-1-16,3-1-1 15,7 0-2-15,1-6 0 16,9-2-1-16,4-4-2 15,1-6-1-15,9-4-7 16,-5-5-13-16,5-1-6 16,0-5 0-16,-2-3 0 15</inkml:trace>
  <inkml:trace contextRef="#ctx0" brushRef="#br0" timeOffset="674430.5752">13064 1516 16 0,'0'0'21'0,"9"-10"-1"16,-9 10 1-16,-1-12-20 15,1 12 0-15,7-9 1 16,-7 9 2-16,13-15-1 16,-3 6-1-16,0-4 1 15,5 2-1-15,1-3-1 16,-1-2-1-16,2 0 1 15,0 1 1-15,-5-5 0 16,-12 20 0-16,0 0 1 16,0 0 1-16,0 0-1 15,0 0 1-15,29-47 1 0,-29 47-1 16,0 0 0-16,0 0-1 15,0 0 0-15,0 0-1 16,0 0 1-16,-51-32-2 16,32 33 0-16,1 6-1 15,7 5 0-15,-10 4 0 16,9 9-1-16,-7-2 1 15,12 3 0-15,-4 1 0 16,4 0 1-16,4 1-1 16,3-3 1-16,4 2 0 15,3-4 0-15,6-2 0 16,3-2 0-16,5-6-2 0,3 0 0 15,1-7-2-15,7-2-2 16,-10-8-5-16,11 2-10 16,-10 1-11-16,-3-1 3 15,-4 1-1-15</inkml:trace>
  <inkml:trace contextRef="#ctx0" brushRef="#br0" timeOffset="675821.6548">13521 1341 15 0,'0'0'22'15,"0"0"-1"-15,0 0 0 16,0 0-17-16,-5 12 2 15,5-12-2-15,-6 18 0 16,6-3 0-16,-3 0 0 16,4 4-1-16,-3-1 0 15,2 3-1-15,-2 1-1 16,4-3 1-16,-4 0-1 0,2-3 0 15,-2-1 1-15,2-5 0 16,0-10 0-16,0 0 1 16,0 0-1-16,0 0 0 15,-6-14-1-15,6-3 0 16,0-3 0-16,0 0-1 15,1-5 1-15,2 4 0 16,0 1-1-16,2 5 0 16,2 2 1-16,-7 13-1 15,17-14 0-15,-5 12 0 16,-2 3 1-16,1 0-1 15,3 3 0-15,-4 4 1 16,2-1-1-16,-2 3 1 16,0 3 0-16,-2 3 0 15,-2 3 0-15,4 0 0 0,-6 0-1 16,4-1 1-16,-7-2-1 15,4-2 1-15,-1-4-1 16,-4-10 1-16,0 0-1 16,10-1 1-16,-5-10-1 15,0-7 1-15,5 0-1 16,1-4 0-16,3-2 0 15,1 0 0-15,4 3 0 16,-3 5 0-16,1 2 1 16,2 7-1-16,-4 5 0 15,0 5 1-15,-5 5-1 16,2 5 1-16,-5 4 0 0,1-2 0 15,-3 6 0 1,-1 1-1-16,-3-1 1 0,4 1-1 16,-1-1 0-16,0-1-1 15,1-3 1-15,1-1 0 16,1-1-1-16,0-4 1 15,-7-11-1-15,12 13 1 16,-12-13-1-16,17 0 1 16,-17 0 0-16,18-10 0 15,-4 1 0-15,-1 0 0 16,2-2 1-16,0-1-1 15,1-1 1-15,1 2 1 16,-2-4-1-16,3 1 0 16,-4-4 1-16,1 2-1 15,-1 0 0-15,-4-2 0 16,-1 0 0-16,2 1 0 0,-7 2 0 15,0 2 0-15,-4 2-1 16,0 11 1-16,-6-12 1 16,6 12-2-16,-16 6 1 15,9 6-1-15,-2 4 0 16,-2 3 0-16,3 7 0 15,-1 1 0-15,3 2 0 16,-2 0 0-16,2-2-1 16,5-2 1-16,0 0 0 15,3-2 0-15,5-1 0 16,0-2 0-16,6-3-2 15,3-5 1-15,4 2 0 16,-1-11-5-16,13-1-11 0,-6-7-14 16,3-7-1-16,-4-1 0 15,1-4 1-15</inkml:trace>
  <inkml:trace contextRef="#ctx0" brushRef="#br0" timeOffset="676302.6819">14457 1303 17 0,'0'0'22'0,"0"0"0"15,0 0 2-15,0 0-17 16,0 0-5-16,0 0 1 15,-75-23 0-15,75 23 0 16,9 21 0-16,6 2 0 16,-11 0 0-16,10 10-1 15,-6 1 0-15,7 4 1 0,-10-1 0 16,-5-2-1-16,6 1 0 15,-3-4 0-15,0 1 1 16,-2-3-2-16,0-3-1 16,1-1-4-16,-4-8-14 15,0 2-10-15,2-4 0 16,0-16 2-16</inkml:trace>
  <inkml:trace contextRef="#ctx0" brushRef="#br0" timeOffset="676753.708">14674 1328 65 0,'13'-40'32'16,"-13"40"-2"-16,0 0 0 16,5 19-32-16,1-3 2 15,-6 6 0-15,3 3 0 0,-3 3 0 16,-1-1 0-16,1 1 1 15,0 3-1-15,0-1 0 16,0 1-1-16,1-2 1 16,-1 3 0-16,1-2 0 15,0 0 0-15,3-2 0 16,-3-2 0-16,2-4-1 15,0 3-2-15,-6-14-6 16,12 4-7-16,-9-15-14 16,0 13-1-16,0-13 1 15,0 0 0-15</inkml:trace>
  <inkml:trace contextRef="#ctx0" brushRef="#br0" timeOffset="677061.7256">14616 1613 61 0,'11'-9'31'16,"-11"9"0"-16,14 0-2 16,0-2-30-16,-2 2 1 15,3-1 1-15,2-1-2 16,5-3 0-16,3-1 0 15,4-3-3-15,7 2-6 0,-8-5-8 16,2 5-10-16,-1 3-3 16,-4-1 2-16,-3 4 1 15</inkml:trace>
  <inkml:trace contextRef="#ctx0" brushRef="#br0" timeOffset="677992.7788">14782 1680 63 0,'11'-2'31'16,"0"-2"0"-16,4-1-2 15,0 0-30-15,4 0 1 16,0 0 0-16,0-2-1 16,1-4 0-16,1 1 0 15,-1 0 0-15,-1-2 0 16,-1-4 1-16,-1 0-1 15,-2 2 2-15,-4 0 0 16,0 1 1-16,-5 1 0 0,-1 1 0 16,-2 0 0-16,-3 11 0 15,-5-18-1-15,5 18 0 16,-12-9-1-16,12 9 1 15,-22 4-1-15,9 4 0 16,-3 3 0-16,-1 7 0 16,0 2 0-16,2 2 1 15,0-1-1-15,1 1 1 16,3 3-1-16,3 0 0 15,4 0 0-15,2-1 0 16,2 0 0-16,5-1 0 16,0 3 1-16,6-4-1 15,2-2 0-15,4-6-1 0,3-1 0 16,6-7 0-1,2-4 0-15,0-4-1 0,4-5-2 16,-6-4 2-16,4-1-2 16,-8-4 2-16,3-2 0 15,-9 2 1-15,0-1 0 16,-4-2 0-16,0 2 2 15,-1 1-1-15,-2 0 1 16,2 2 0-16,-2-1 0 16,0 5 0-16,-1-3 0 15,-8 13 1-15,11-16-1 16,-11 16 1-16,2-14 0 15,-2 14-1-15,0 0 1 16,0 0-1-16,-14-9 1 16,14 9-2-16,-14 3 1 15,14-3-1-15,-17 6 1 0,17-6-1 16,-18 7 0-16,18-7 0 15,-15 10 0-15,15-10 0 16,-15 11 0-16,15-11 0 16,-14 12 0-16,14-12 0 15,-14 14 0-15,14-14 0 16,-13 15 0-16,13-15-1 15,-12 15-1-15,12-15-5 16,0 0-22-16,-13 6-2 16,13-6-1-16,-9-5 0 15</inkml:trace>
  <inkml:trace contextRef="#ctx0" brushRef="#br0" timeOffset="678896.8307">15445 1626 37 0,'-28'-6'20'16,"28"6"1"-16,-26-3 2 15,15-1-26-15,-3 2 1 16,2 0 1-16,3 0 4 16,-4 0 3-16,13 2 1 15,-15 5-1-15,15-5-2 16,-10 14 0-16,10-3 0 15,-5 3 1-15,6 4 0 16,-2 0 0-16,7 0-1 0,-3-1 0 16,7 2-1-16,-4-4-1 15,6-1-1-15,2-4 0 16,1-4 0-16,-1-1 0 15,1-4-1-15,1-2 0 16,-1-2 1-16,-1-3-1 16,0-3 0-16,0-2 0 15,-1-5 0-15,0-6 0 16,1 2 0-16,2-5 1 15,-3-2-1-15,-3-3 0 16,-1 1 0-16,-3-2 1 16,-1 5-1-16,-4-1 1 15,1-1-1-15,-7 1 1 16,3 1-1-16,-2 3 1 15,0-2 0-15,4 25-1 0,0 0 0 16,0 0 2-16,0 0-2 16,-7-54 1-16,7 54 0 15,0 0 0-15,0 0-1 16,-5-32 1-16,5 32 0 15,0 0-1-15,-9 12 1 16,7 7-1-16,1 3 1 16,1 5-1-16,0 4 0 15,3 1 1-15,1 1-1 16,-1 0 1-16,2 0 0 15,-3 0-1-15,3 4 1 16,2-1-1-16,3 1 1 16,-1-4 0-16,5 1-3 15,0-4 1-15,-1-6-4 0,8-2-27 16,-7-11-1-16,-5-4-2 15,-9-7 1-15</inkml:trace>
  <inkml:trace contextRef="#ctx0" brushRef="#br0" timeOffset="705997.3808">12718 3465 30 0,'0'0'27'0,"-4"-10"-2"15,4 10 3-15,0 0-18 16,-1-11-7-16,1 11 1 0,0 0 0 15,16-6-1-15,1 3 0 16,1-6 1-16,10 1-1 16,6-7 0-16,10 1-2 15,4-2 1-15,6 0-1 16,-1 3-1-16,0 0 0 15,-3 7 0-15,-4 2 0 16,-8 6 0-16,-9 4 0 16,-10 2 0-16,-6 4 1 15,-10-1 0-15,-4 5 1 16,-7-4 0-16,-1 2 0 15,-11-3 1-15,1 4-1 16,-4-1 1-16,0 1 0 16,-1-1-2-16,1 2 1 0,3-2-1 15,3 3-2-15,7-2 2 16,9-2-2-16,6 0 2 15,5-5-3-15,11-1 3 16,3-3-3-16,4 0 3 16,1-2-1-16,5 3-1 15,-4-1 2-15,-2 2-1 16,1 3 0-16,-3 2 0 15,-3 4 1-15,-3 2-1 16,-1 4 1-16,-7 1 0 16,-6 2 0-16,-2 1-1 15,-10 4 2-15,-10 0-1 16,-4-2 1-16,-9 3-1 15,-3 2 0-15,-8-4 0 0,-2 0 1 16,1-4-2-16,0-1 1 16,3-8 0-16,0 1-1 15,4-5 0-15,2-4 1 16,3-3-1-16,-1 1 0 15,4 0-1-15,3-4 0 16,3 2 0-16,2-3-3 16,18 0-3-16,-19-4-8 15,19 4-9-15,12-13-8 16,4 4-1-16,0-10 2 15</inkml:trace>
  <inkml:trace contextRef="#ctx0" brushRef="#br0" timeOffset="707395.4607">14175 3557 18 0,'0'0'21'15,"-11"-15"0"-15,11 15 0 16,-17-13-17-16,3 0 0 15,-2 5 2-15,-4-3-1 16,0 7 1-16,-7-4-1 16,3 8 1-16,-8-4-1 15,3 7 0-15,-3-2-1 16,5 7-1-16,0-2 0 15,6 4 0-15,1-1 1 16,10 6-3-16,1 0 1 16,7 5-1-16,6-2 0 0,5 4-1 15,4 0 1 1,6 1-1-16,2-1 0 0,5 3 1 15,3-1-1-15,-2 1 0 16,-2 1 1-16,-2 2-1 16,-5-1 0-16,-4-3 0 15,-8 3 0-15,-6-3 1 16,-7-3-1-16,-7-2 1 15,-8-4 0-15,-2-2 1 16,-5-5-1-16,-3-3 0 16,-3-6 1-16,1-3-1 15,2-6 0-15,1-2 0 16,3-6-1-16,7-1 1 15,6-5-1-15,8-5 0 16,6-1 1-16,6-1-1 0,12-4 1 16,7-1-1-16,7-2 1 15,6 3 1-15,6-1-4 16,7 4 4-16,-1-1-4 15,2 2 2-15,-2 6-2 16,1-2-1-16,-1 10-4 16,-10-10-13-16,3 9-10 15,-7-2-1-15,-5 4 0 16,-10-1 0-16</inkml:trace>
  <inkml:trace contextRef="#ctx0" brushRef="#br0" timeOffset="708031.497">14693 3512 8 0,'0'0'18'15,"-13"-18"2"-15,13 18-5 16,-10-17-3-16,-1 4-2 15,11 13-1-15,-18-15-2 16,5 12-2-16,-3-3 1 16,1 7-1-16,-7-1 1 15,3 7 0-15,-5-1-3 16,4 5 1-16,-2 2-1 15,7 2 0-15,1 0 0 16,8 0-2-16,3-5 2 0,9 1-1 16,5-6 0-16,10-1 0 15,2-8-2-15,11-1 2 16,-2-7-1-16,7-3 0 15,-1-2-2-15,4-3 1 16,-8-2-1-16,-2 0 0 16,-5 4 0-16,-7-3-3 15,-4 12-9-15,-12-6-14 16,-4 15-3-16,-8-16 1 15,-3 10 1-15</inkml:trace>
  <inkml:trace contextRef="#ctx0" brushRef="#br0" timeOffset="708445.5208">14934 3532 42 0,'23'12'25'0,"6"4"0"15,-6-7-2-15,0 1-18 16,-3-2-9-16,-3 2 5 16,-2-2 0-16,-15-8 3 15,11 14 0-15,-11-14 2 16,-16 11 0-16,-6-7 0 15,-2 7-1-15,-6-4-1 16,-2 6-1-16,-7-1 0 0,0 7 1 16,-4-2-1-16,6 7 2 15,-4-1-2-15,7 7 0 16,-1-4-1-16,8 4 1 15,5-1-1-15,11 1 0 16,10-6-1-16,13-2 0 16,16-6 0-16,16-8-1 15,20-5-1-15,14-10-2 16,21 7-11-16,-2-18-20 15,13 4 1-15,-3-10-2 16,-7 3 1-16</inkml:trace>
  <inkml:trace contextRef="#ctx0" brushRef="#br0" timeOffset="773634.2494">12823 4753 33 0,'5'20'27'0,"-7"-7"0"15,5 4-1-15,-3-3-28 16,6 0 0-16,-3-3 1 15,-3-11 1-15,8 17 1 0,-8-17 0 16,6 17 0-16,-6-17 0 16,-2 14 0-16,2-14 0 15,-13 24 1-15,4-11-1 16,-2 5 0-16,-4 4 1 15,-1 4 0-15,-2 1 2 16,-1 7-3-16,-4 0 3 16,2 5-1-16,-4 1 1 15,3 3-2-15,1-8 3 16,2 4-4-16,4-9 2 15,8 0-1-15,4-5 0 16,8-2 0-16,7-6 0 16,9 1-1-16,6-4 0 15,10-1-1-15,4 0 1 16,8-1-1-16,8-3-1 0,2 0 0 15,5-3-1-15,-3-3-1 16,0 2-1-16,-10-7-2 16,0 11-9-16,-19-7-15 15,-10 2-1-15,-22-4 0 16,0 0 2-16</inkml:trace>
  <inkml:trace contextRef="#ctx0" brushRef="#br0" timeOffset="774210.2818">13117 5311 30 0,'-6'20'26'16,"0"5"0"-16,-7-5 1 16,4-2-26-16,-2 8 0 15,0-4 2-15,3 7 0 16,-3-5 0-16,8 5 0 15,-5-3-1-15,6 6 0 16,-1 1 0-16,4 1 2 16,-1 2-4-16,5 1 3 15,-1 0-1-15,3-4-2 16,1 2-3-16,-3-7-5 0,8-2-11 15,-5-1-11-15,-2-8 4 16,2-6-3-16</inkml:trace>
  <inkml:trace contextRef="#ctx0" brushRef="#br0" timeOffset="775188.3382">14241 4934 2 0,'0'0'18'0,"8"12"1"16,-8-12-17-16,-14 1 2 15,14-1 3-15,-25 2 1 16,10 3 0-16,-10-5-1 15,0 6 1-15,-7-5 0 16,-1 5-2-16,-9-3 0 16,5 5-1-16,-4-3-2 15,0 4 0-15,3-2-2 16,0 4 1-16,1-1 0 15,3 1 0-15,0 2-1 16,2 1 0-16,4 1 1 16,1 1-2-16,2-1 2 0,5 1-3 15,3 0 3-15,7 0-3 16,3-1 3-16,7 1-2 15,1-2 1-15,9 1 0 16,1 1 0-16,5-2-1 16,3 0-1-16,5-2 1 15,1-2-1-15,3-3 0 16,1 0 0-16,2-5 1 15,4 0-1-15,0 0 1 16,2-1-1-16,-1 3 1 16,0 3 0-16,1 2 0 15,-3 4 0-15,0 6 0 16,-6 3 0-16,-2 2 1 15,-5 1-1-15,-3 4 1 16,-7 0 0-16,-4 1 0 0,-6-3-1 16,-4 6 1-16,-6-6 0 15,-5 5 1-15,-5-1-1 16,-5 2 3-16,-5-1-3 15,-2 0 2-15,-3-3 0 16,0-1 0-16,-3-6 0 16,1-3 1-16,-3-11-3 15,1-6 0-15,1-6-1 16,-1-2-1-16,2-6-2 15,-1-8 1-15,4 5-3 16,-2-4-3-16,11 7-6 16,-7-7-6-16,9 5-7 0,0 2-3 15,1-2 3-15</inkml:trace>
  <inkml:trace contextRef="#ctx0" brushRef="#br0" timeOffset="775767.3714">14771 4972 47 0,'0'0'27'16,"0"0"1"-16,0 0-3 16,0 0-27-16,-12 10 2 15,12-10 1-15,-17 12 0 16,5-2 2-16,-5-1-2 0,0 7 2 16,-5 0 1-16,3 7-3 15,-2 1 3-15,7 7-3 16,2-2 2-16,9 4-4 15,6-3 3-15,8-4-4 16,12-4 2-16,7-6-1 16,7-9 0-16,5-8 0 15,1-11 0-15,-3-5 0 16,0-7 1-16,-4-4 0 15,-9-2-1-15,-8-1-1 16,-4 8-7-16,-15 0-16 16,-5 4-5-16,-9 8 3 15,-9 2-2-15</inkml:trace>
  <inkml:trace contextRef="#ctx0" brushRef="#br0" timeOffset="776290.4013">15346 5351 59 0,'0'0'31'15,"-15"-4"-1"-15,1 8-1 16,2 3-30-16,-13 2 1 16,-1 6 0-16,-5 3 1 15,-6 2 0-15,-2 7 1 16,-7 2 0-16,2 7 0 15,-8-3 1-15,9 10 0 16,1-1 0-16,11 1 3 0,9-2-4 16,14-2 2-16,16-4-3 15,16-7 0-15,20-2-6 16,7-15-25-16,21-8-2 15,4-15-2-15,3-12 1 16</inkml:trace>
  <inkml:trace contextRef="#ctx0" brushRef="#br0" timeOffset="845661.3691">13278 6345 20 0,'24'-6'21'16,"-24"6"0"-16,11-4 0 16,-11 4-19-16,0 0-1 15,0 0 0-15,0 0 0 16,0 0 1-16,0 0 0 15,-11-8-1-15,11 8 1 16,-19-5 0-16,3 1 0 0,0 3 2 16,-5-3-1-16,0 6 1 15,-5-4 0-15,3 5 0 16,-6-3 0-16,3 4 0 15,-6-1-1-15,2 5 0 16,-3-2-1-16,1 2 0 16,0-3 0-16,3 6 0 15,0-3-1-15,4 3 1 16,1 1 0-16,7 5-1 15,-1 0 0-15,5 4 0 16,0 3 0-16,6 0-1 16,1-3 0-16,6 1 1 15,5-3-2-15,7-7 2 16,5-1-1-16,7-5 0 0,11-4 0 15,4 0 0-15,5-2 1 16,3 6-1-16,3-1 1 16,-5 7 0-16,-2 0 1 15,-8 3 0-15,-7 2 0 16,-7 5 0-16,-12-1 0 15,-9 3 1-15,-11-1-1 16,-8 1 1-16,-14-2-1 16,-7 2 0-16,-8-5-1 15,-7 0 1-15,-2-1-1 16,0-2 0-16,1-5-1 15,3-4-1-15,11 1-5 16,1-10-24-16,15-4-1 16,4-11-1-16,11-6-1 15</inkml:trace>
  <inkml:trace contextRef="#ctx0" brushRef="#br0" timeOffset="846284.4047">13584 6355 39 0,'0'0'26'0,"0"0"2"16,0 0 0-16,0 0-23 0,-2 17 0 15,2-17-2-15,-19 23 0 16,4-5-1-16,1 2 0 16,-6 5 0-16,0 6 0 15,-4-1 1-15,2 3 0 16,-3-2-1-16,7 2 2 15,3-7-1-15,8-2 1 16,8-8-1-16,14-4 1 16,8-9-1-16,12-1-1 15,10-6 0-15,8 1-1 16,4-2-1-16,2-1-1 15,0 4-3-15,-8-5-5 16,6 7-20-16,-14-2-2 0,-7-1-2 16,-13-1 2-16</inkml:trace>
  <inkml:trace contextRef="#ctx0" brushRef="#br0" timeOffset="846653.4258">13843 6497 66 0,'-4'11'33'16,"4"-11"-4"-16,0 0 1 15,0 0-30-15,-6 19-1 16,4-4 2-16,0 7 1 15,-1 0 0-15,0 8 0 16,-1 3 0-16,1 5 0 16,2 0 0-16,1 4-2 15,1 0-4-15,0-4 0 16,6 6-5-16,-5-13-18 15,5-2-4-15,-2-9 0 16,0-8 1-16</inkml:trace>
  <inkml:trace contextRef="#ctx0" brushRef="#br0" timeOffset="847090.4508">14454 6438 44 0,'-18'-5'28'0,"2"7"-1"0,-8-4-1 16,7 2-24-16,-3 7-2 15,1 1 1-15,4 4 1 16,-1 2-1-16,4 0 1 15,2 2-1-15,5-1 1 16,5 1-1-16,5-5 1 16,7-1-2-16,3-6 1 15,5-3-1-15,-1-3 1 16,3-7-1-16,-2 0 0 15,-4-7 0-15,-2 3 0 16,-1-3-1-16,-8-2-4 16,5 7-7-16,-9-4-12 15,3 0-4-15,-1 2 0 0,-2 4 1 16</inkml:trace>
  <inkml:trace contextRef="#ctx0" brushRef="#br0" timeOffset="847442.4709">14811 6542 71 0,'0'0'33'0,"-15"3"-2"0,1 0 1 16,-8 3-32-16,-6 3 0 15,-6 3 3-15,-9 8-1 16,-8 2 1-16,0 7 0 15,-5 3 0-15,4 7 2 16,2-3-1-16,15 4 0 16,13-1-1-16,27-1 0 15,24-5-3-15,23-10 0 16,29-6-3-16,15-15-9 15,23 1-23-15,4-19 1 16,10-9-3-16,-6-13 2 16</inkml:trace>
  <inkml:trace contextRef="#ctx0" brushRef="#br0" timeOffset="884129.5693">13216 7643 4 0,'0'0'17'0,"0"0"-9"15,0 0-1-15,25 4-3 16,-3-2-3-16,6 2-3 15,2 2 0-15,0 1-1 16,-1 1 2-16,-3 1 2 16,-4-1 2-16,-8-3 3 15,-14-5 3-15,9 14 1 16,-9-14 0-16,-14 7-1 15,0-1 0-15,-7-5-3 16,-1 3-1-16,-8-4 0 0,-1 5-1 16,-7-5 0-16,0 3 1 15,-10-1-2-15,1 2 1 16,-7-3-1-16,4 4-1 15,-3-4 1-15,2 4-1 16,-2-1 0-16,3 2-1 16,3-1 1-16,4 4-1 15,-1 0 0-15,6 6 0 16,3-1 0-16,1 2 0 15,6 0 0-15,5 4 0 16,5-4 0-16,6 1 0 16,9-2-1-16,7 2 1 15,6-7 0-15,9 0-1 16,9-2 1-16,3 0-1 0,5-1 0 15,5 0 1-15,-2 1-2 16,3 3 1-16,1-1 1 16,1 4-1-16,1 4 1 15,-2 1-2-15,-2 5 2 16,-2-1-2-16,-7 0 2 15,-3 3-2-15,-10 0 2 16,-10 1-1-16,-13-4 0 16,-6 1 1-16,-10 1-1 15,-9 1 1-15,-9-2 0 16,-5 1 1-16,-7-3-2 15,-3-2 1-15,-1-5 0 16,2-4 1-16,1-7-1 0,5-4 0 16,7-4-2-1,7-5-3-15,15 6-14 0,5-10-12 16,12 13-3-16,5-21 2 15,9 12-1-15</inkml:trace>
  <inkml:trace contextRef="#ctx0" brushRef="#br0" timeOffset="885233.6325">14188 7764 26 0,'-20'-13'23'0,"6"8"0"16,-5-9 1-16,0 3-23 16,-1 2-1-16,-2 1 0 15,1 1 0-15,-5 0 1 16,3 4 0-16,-6 1 1 15,1 5 0-15,-2 2 0 16,2 6 1-16,-4 3 0 16,3 7 0-16,1 1-1 15,2 5 1-15,1-1-1 16,6 5 0-16,4-3 0 15,7-1 1-15,7-5-1 0,8-1 1 16,4-8-1-16,13-5 0 16,0-8 0-16,6-5 0 15,1-5 0-15,3-5-1 16,-4-5 0-16,3-1 0 15,-6-3-1-15,-1 2 1 16,-5 0-1-16,-1 2 1 16,-4 0 1-16,-3 5 0 15,-6 2 0-15,-7 13 1 16,9-14-1-16,-9 14 0 15,0 0 1-15,-4 14-2 16,2-2 0-16,3 6 0 16,1 2-1-16,3 4 0 15,2 0 0-15,0 4 0 0,3 1 0 16,1 1 0-16,-2 5 1 15,-3 1-2-15,-2 1 2 16,-3 2-2-16,1 1 2 16,-4 0-2-16,2-1 1 15,-1-3-3-15,6-2-4 16,-4-13-8-16,13 3-15 15,-1-9-2-15,6-3 0 16,-1-7 1-16</inkml:trace>
  <inkml:trace contextRef="#ctx0" brushRef="#br0" timeOffset="885751.6621">14601 7735 19 0,'0'0'23'16,"-1"-19"0"-16,1 19 1 16,-3-12-13-16,3 12-11 15,0 0 2-15,-16 5 1 16,6 10 1-16,-5-3-1 15,4 8 1-15,-4-1-1 16,5 6-1-16,2-7 1 16,5 2-1-16,3-9 0 15,0-11 0-15,15 13 1 16,-1-14-1-16,-4-7 1 15,4-1-1-15,-5-4 0 16,1 0-2-16,-2 1-2 0,-5-7-3 16,-3 19-13-16,8-21-9 15,-7 9-2-15,-1 0 1 16,0 2 0-16</inkml:trace>
  <inkml:trace contextRef="#ctx0" brushRef="#br0" timeOffset="886136.6839">14962 7921 52 0,'-12'1'29'0,"-4"3"0"16,-3-3-1-16,-7 1-26 15,-2 3-1-15,-5 0 2 16,2 7 0-16,-7-1 0 16,4 8 1-16,-3-2 2 15,5 14-1-15,3-2 1 16,10 7-2-16,9-3 0 15,18 3-2-15,13-4 0 16,19-2-2-16,15-1-3 16,9-15-9-16,17 2-19 15,0-8-1-15,9-3-2 0,-4-11 0 16</inkml:trace>
  <inkml:trace contextRef="#ctx0" brushRef="#br0" timeOffset="950558.3688">13420 8981 31 0,'-12'4'23'0,"12"-4"3"16,-23 7-6-16,5-8-14 0,0 7 2 15,-6-6 0-15,8 8 0 16,-9-3-1-16,7 7-1 15,-8 3-2-15,3 7-1 16,-4 3-1-16,2 7 0 16,-4 5 0-16,0 4 0 15,0 3-1-15,0 4 2 16,2-2-2-16,3 6 1 15,-1-1 1-15,6 2 0 16,4-3-1-16,3-2-1 16,7-3 1-16,7-3-1 15,6-7 1-15,11-4 0 16,5-9-1-16,6-4 0 15,5-10 1-15,4-5-1 16,-1-6 1-16,4-4 0 0,-7-4-1 16,-5-4 0-16,-8 0 0 15,-7 0-1-15,-9-1 1 16,-8 3-1-16,-9-1 0 15,-7 1 1-15,-8 4-1 16,-4 2 0-16,-8 3 1 16,-3 4-1-16,-3 4 0 15,-1 4 0-15,-2 1 0 16,1 2-1-16,6 2-2 15,-1-3-1-15,16 8-6 16,-6-11-21-16,17 8-2 16,2-9-1-16,12-6 1 15</inkml:trace>
  <inkml:trace contextRef="#ctx0" brushRef="#br0" timeOffset="951360.4147">14158 9189 42 0,'0'0'24'16,"0"0"1"-16,0 0-1 0,0 0-26 15,0 0 2-15,-19-5 0 16,5 6 0-16,-2 3 1 16,-6 1 0-16,-3 1 1 15,-7 3 0-15,1 6 1 16,-11 0 2-16,3 9 0 15,-12 3 0-15,5 9 2 16,-8-1-1-16,7 14 0 16,-3-5 1-16,8 10-2 15,3-5 1-15,11 3-3 16,8-3-1-16,13-1 0 15,7-5-1-15,14-3 0 16,12-9-1-16,11-7 0 16,9-6 0-16,8-9 0 0,3-6 0 15,5-10 0-15,0-3 1 16,-6-5-1-16,-8-2 0 15,-11 1 1-15,-12-3-1 16,-13 3 0-16,-17 2 1 16,-12 4-1-16,-15 2 1 15,-8 3-1-15,-11 4 1 16,-7 3-1-16,-5 8 1 15,-1 1 0-15,1 5-2 16,2 4 0-16,5 4-4 16,-2-4-5-16,16 6-23 15,3-7 1-15,13 0-2 16,8-8 1-16</inkml:trace>
  <inkml:trace contextRef="#ctx0" brushRef="#br0" timeOffset="952066.4551">14835 9298 46 0,'-15'-12'26'16,"15"12"1"-16,-23-10-2 15,8 3-23-15,-6 6-3 16,-1 2 2-16,-4 5 0 16,-3 1 1-16,3 8 1 15,-5-3 0-15,10 7 0 16,-3-2 0-16,11 4 0 15,5-6 0-15,11 1-1 16,8-7 0-16,7-3-1 16,10-6 0-16,6-5-1 15,4-4 1-15,0-6 0 16,-2-2 0-16,-1-3 0 0,-5 0-1 15,-3-4 1-15,-8 4-1 16,-4-1-1-16,-4 6-3 16,-12 0-5-16,1 15-13 15,-7-12-7-15,-7 14 0 16,-5 3 0-16</inkml:trace>
  <inkml:trace contextRef="#ctx0" brushRef="#br0" timeOffset="952526.4814">15311 9600 74 0,'-24'7'35'16,"-4"-5"-3"-16,-1 2 0 15,-3 0-28-15,-2 0-4 16,2 1 0-16,0 7 1 15,-3 1-1-15,-2 4 2 16,1 4 0-16,1 8 1 0,0 1-1 16,6 10 1-16,4 4-1 15,9 3 0-15,7 3-1 16,14-1 0-16,14-3 0 15,11-6-1-15,21-7-2 16,6-13-3-16,22-2-19 16,3-19-9-16,10-4 0 15,1-13-2-15,6-3 1 16</inkml:trace>
  <inkml:trace contextRef="#ctx0" brushRef="#br0" timeOffset="1.00496E6">12724 10565 43 0,'0'0'28'16,"11"-6"0"-16,7-1 0 15,1 1-27-15,7-7 1 16,3 5 0-16,-1-1 0 15,0 4-1-15,-2-1 2 16,2 5-2-16,-6-1 1 16,2 4 0-16,-3-2-1 15,6 1 1-15,0-1-1 16,2 1 1-16,-1-2 0 15,3 2 1-15,-3-3-1 16,4 3 0-16,-9 0 0 0,-2 4 0 16,-6-2 0-16,0 5-1 15,-6 3 0-15,-2 2 0 16,-7 3 0-16,-1 4 1 15,-4 1-1-15,-4 6 1 16,-5 2-1-16,0 4 1 16,-6 5-2-16,-3 2 2 15,-2 4-2-15,-5 7 1 16,-4 0-1-16,-2 3-1 15,1 0 2-15,-2 0-2 16,7-3 0-16,-2-6-3 16,17 2-14-16,2-18-15 15,13-8-1-15,0-21 0 16,11 1 0-16</inkml:trace>
  <inkml:trace contextRef="#ctx0" brushRef="#br0" timeOffset="1.00556E6">13538 10668 61 0,'-13'12'33'0,"13"-12"-2"15,-10 10 0 1,10-10-28-16,0 0-2 0,-8 17 0 16,8-5 1-16,0 0-1 15,2 4 1-15,-3-1 0 16,3 6 1-16,0-1-1 15,4 4 1-15,-2 2-1 16,5 4 0-16,-1 4-1 16,1 4-1-16,0 2 1 15,1 3-2-15,-1 1 1 16,0 2-1-16,-2 0-1 15,-4-4-3-15,4 0-6 16,-14-10-19-16,9-4-4 16,-4-11 0-16,2-17 0 15</inkml:trace>
  <inkml:trace contextRef="#ctx0" brushRef="#br0" timeOffset="1.00616E6">14164 10694 16 0,'22'-2'22'15,"-22"2"0"-15,13-6 1 16,-13 6-18-16,0 0 0 15,0 0 1-15,-16-8 1 16,6 10 1-16,-13 0-1 16,5 8 0-16,-11-3-1 15,6 10 0-15,-4-4-1 16,4 10-1-16,-1-5-1 0,8 4 0 15,5-3-1-15,11 0 0 16,7-6-1-16,11-3-1 16,5-5 0-16,8-4 0 15,4-4 0-15,3-5-1 16,-1-6 1-16,-3-2 0 15,-6-2 0-15,-4-4 0 16,-6 1 0-16,-5-1-1 16,-7 3-1-16,-8 0 0 15,-5 7-3-15,-12-3-9 16,1 9-15-16,-8 2-2 15,-4 1 1-15,0 5 0 16</inkml:trace>
  <inkml:trace contextRef="#ctx0" brushRef="#br0" timeOffset="1.00654E6">14591 10814 77 0,'-13'1'34'0,"2"3"0"16,-4-3-2-16,-10 4-33 16,6 4 0-16,-3 5 1 15,-7 1 0-15,-2 4 0 16,-7 4 1-16,-1 7 0 15,-6 0 1-15,4 5-1 16,4-3 2-16,16 4-3 16,19-5 2-16,25-2-5 15,33-1-6-15,15-13-26 16,37-2 0-16,10-9 0 15,14-6-1-15</inkml:trace>
  <inkml:trace contextRef="#ctx0" brushRef="#br0" timeOffset="1.065E6">12744 12009 27 0,'-15'2'26'16,"5"3"1"-16,0-6-1 16,-2-1-22-16,12 2 0 0,0 0-1 15,0 0 0-15,18 2 0 16,3 1 0-16,1-2 0 15,11 2 0-15,4-3-1 16,2 2-1-16,4-2 0 16,2-1-1-16,-2-2 0 15,-1 2 0-15,-5 0 0 16,-5 2 0-16,-8 0 1 15,-5 5 0-15,-8-1 2 16,-11-5 0-16,9 18 0 16,-10-4 1-16,-6-2 1 15,2 5-1-15,-3 4-1 16,2 4 0-16,-1 3-1 15,0 9 1-15,2 4-2 0,0 4 0 16,-1 7 0 0,-1 3 0-16,0 2-1 0,0-3 0 15,2 0-1-15,0-5-2 16,3-6-3-16,-2-11-3 15,12-1-18-15,-4-17-6 16,-4-14-1-16,15 3 1 16</inkml:trace>
  <inkml:trace contextRef="#ctx0" brushRef="#br0" timeOffset="1.0656E6">13727 11971 28 0,'-1'-14'28'16,"-12"12"-1"-16,-2 2 3 15,1 5-24-15,-9-5 0 16,5 6 0-16,-5-3-1 16,6 6-1-16,-5 1-1 0,6 9-1 15,-8 7 0-15,4 10 0 16,-7 10 0-16,1 10 0 15,-1 6 0-15,1 6 2 16,1 1-2-16,6 0 1 16,4-8-1-16,10-3 0 15,5-11 0-15,10-9-1 16,4-8-1-16,5-8-1 15,4-10 1-15,4-8 0 16,-1-6-2-16,-7-7 2 16,0-6 0-16,-10-7-1 15,-4-4 1-15,-8 0 1 16,-8-3-1-16,-3 5 2 15,-8 3-1-15,-1 7 1 0,-3 7-1 16,1 13 0-16,-1 11-2 16,1 6-3-16,5 19-7 15,-8-4-18-15,14 10-4 16,-4-4-1-16,4-2 0 15</inkml:trace>
  <inkml:trace contextRef="#ctx0" brushRef="#br0" timeOffset="1.06609E6">14197 11948 48 0,'0'0'29'0,"-16"-3"1"15,16 3-2-15,-17 3-27 16,3 1 0-16,0 7-1 15,-1 3 2-15,-5 5-1 16,-3 5 1-16,1 8 0 16,1 0-1-16,2 2 1 0,5-2 0 15,5-5 0-15,7-7-1 16,8-9 0-16,-6-11 0 15,23-4 0-15,-10-11 1 16,-1-5-1-16,1-2 1 16,-6 1-1-16,-3 0 0 15,-4 0-2-15,-2 6-2 16,-7-2-4-16,9 17-21 15,-7-17-2-15,7 17-3 16,-15 0 2-16</inkml:trace>
  <inkml:trace contextRef="#ctx0" brushRef="#br0" timeOffset="1.06647E6">14418 12196 71 0,'-22'4'36'0,"7"14"-1"0,-8-5 0 15,3 8-31-15,-3 11-3 16,1 12 1-16,5 6 0 15,3 5-1-15,5-2 1 16,10 0-1-16,8-10 1 16,17-7 0-16,15-14-2 15,16-15-5-15,24-9-28 16,0-17-3-16,13-9 1 15,-6-15-3-15</inkml:trace>
  <inkml:trace contextRef="#ctx0" brushRef="#br0" timeOffset="1.1408E6">13044 13438 49 0,'0'0'30'16,"0"0"1"-16,0 0-8 15,-10-8-23-15,10 8 1 16,-13-21 1-16,5 10 1 16,-7 0 0-16,-6 5 1 15,-10 2-1-15,-5 8 1 16,-8 3-1-16,0 9 0 15,-5 3-1-15,4 5 0 16,5 1-1-16,7 4 0 16,8 0-1-16,12 0 1 15,11 0-1-15,9-1 1 16,10 1-1-16,7-1 0 0,9 1 0 15,4-2 0-15,6 1 0 16,3 2 0-16,-1 0 0 16,2 2-1-16,-6-1 1 15,-1-1 0-15,-9 2-1 16,-7-1 1-16,-14 0 0 15,-9-2 0-15,-13-5 1 16,-13-2-1-16,-11-10 1 16,-7-3-1-16,-8-13 3 15,1-10-2-15,0-10 1 16,9-8-1-16,6-10 0 15,13-7 1-15,13-9-1 16,17-3 0-16,21 1-1 16,11-5-2-16,20 11-8 0,-1-7-23 15,18 7-1-15,-6-6-2 16,-2 9 2-16</inkml:trace>
  <inkml:trace contextRef="#ctx0" brushRef="#br0" timeOffset="1.14142E6">13442 13468 52 0,'0'0'31'0,"-13"-6"1"16,13 6-2-16,-18-4-28 15,6 7-1-15,-2 1 1 0,0 6-1 16,-4 1 2-16,-3 10 0 15,-6 1 1-15,3 11-1 16,-4 8 1-16,6 8 0 16,3 2-1-16,8 7 0 15,6 3-3-15,15-1 2 16,7-5-2-16,11-7 0 15,8-15-1-15,8-14 2 16,7-16-2-16,1-20 1 16,2-18 1-16,-4-22-2 15,-5-13 2-15,-9-7 0 16,-12-2 1-16,-12 3-2 15,-13 7 1-15,-15 11-1 16,-16 14 0-16,-6 14-2 0,-5 15-2 16,-8-4-15-16,10 14-15 15,-1-6-1-15,12 5-2 16,4-9 2-16</inkml:trace>
  <inkml:trace contextRef="#ctx0" brushRef="#br0" timeOffset="1.14211E6">14168 13371 47 0,'0'0'30'0,"-9"-16"2"16,9 16-2-16,-23-8-24 15,13 14-2-15,-8 1-1 16,2 10 0-16,-7 3-1 16,4 9 0-16,-1 2 1 15,5 6-1-15,6 3-1 16,5 2 1-16,6-5-1 15,7-2 1-15,5-14-2 16,4-9 1-16,7-14-1 0,-2-13 1 16,1-14 0-16,-2-7-1 15,-1-7 1-15,-6 0-1 16,-3 0 0-16,-4 6-1 15,-6 7-1-15,-7 5-3 16,5 25-6-16,-11-19-21 16,11 19-1-16,-13 0-1 15,13 0 0-15</inkml:trace>
  <inkml:trace contextRef="#ctx0" brushRef="#br0" timeOffset="1.14247E6">14486 13517 73 0,'0'0'34'0,"-6"13"-3"16,-5-2-2-16,-6 9-31 15,-6 7 2-15,-3 7 2 16,-5 12 2-16,-8 7 0 15,3 16 2-15,-7 2 0 16,10 10-2-16,7-4-1 16,14 0-2-16,15-10-1 0,20-15-2 15,24-19-2-15,19-32-20 16,32-13-12-16,6-32-2 15,17-21 1-15,0-28 0 16</inkml:trace>
  <inkml:trace contextRef="#ctx0" brushRef="#br0" timeOffset="1.20842E6">13161 14972 33 0,'16'-19'32'16,"-10"6"0"-16,-3-5-2 16,-3 4-28-16,-6 0-1 15,-3 1 1-15,-9 2-1 16,-7 3 0-16,-11 0 0 15,-3 4 1-15,-10 1 1 16,1 4-1-16,-3 0 1 16,5 6-1-16,2 1 0 15,8 5 0-15,5 3 0 16,11 5-1-16,6 4-1 0,10 3 1 15,7 3-2-15,8 5 1 16,6 3 0-16,6 2 1 16,10 3-2-16,5 2 1 15,4 2 0-15,0-1 0 16,1 0 0-16,-5-2 0 15,-3 1 0-15,-12-3-1 16,-8-5 2-16,-11-1-2 16,-11-7 1-16,-9-3-1 15,-7-3 2-15,-9-7-1 16,-6-8 1-16,0-4 0 15,0-8 0-15,1-4 1 16,1-11-1-16,6-5 1 16,5-8-1-16,14-7 1 0,8-6-2 15,13-8 1-15,10-7-1 16,13-1 0-16,9-1-2 15,2-1-3-15,9 12-8 16,-10-6-21-16,2 11-1 16,-9 0 1-16,-5 15-1 15</inkml:trace>
  <inkml:trace contextRef="#ctx0" brushRef="#br0" timeOffset="1.20894E6">13422 14937 8 0,'11'-13'16'16,"-2"13"1"-16,-9 0-19 15,0 0 3-15,14-3 3 0,-14 3 3 16,0 12 2-16,0-12 4 15,-13 31 1-15,-3-10 0 16,2 16-3-16,-12-2-2 16,2 15-1-16,-10-2-2 15,7 7-1-15,-3-3-1 16,8 0 0-16,1-10-1 15,13 1 0-15,10-13-1 16,13-7-2-16,9-10 1 16,11-7-1-16,10-8-1 15,7-4 1-15,5-6-1 16,1-3-2-16,-2 2-2 15,-15-7-13-15,1 12-14 16,-21-4-2-16,-5 10 0 0</inkml:trace>
  <inkml:trace contextRef="#ctx0" brushRef="#br0" timeOffset="1.20931E6">13633 15241 50 0,'0'0'37'0,"0"0"-3"16,-12 15-1-16,12-15-34 16,-1 12-1-16,7 3 0 15,-1 3 0-15,2 4 1 16,-7 2 1-16,-3 4 0 15,-1 5 1-15,-7 2 1 16,0 4-1-16,-3-2 0 16,2 3-1-16,-1 2-3 15,0-11-7-15,15 11-15 16,-11-18-10-16,9-2 1 15,0-22 1-15</inkml:trace>
  <inkml:trace contextRef="#ctx0" brushRef="#br0" timeOffset="1.20984E6">14071 15064 21 0,'-1'-14'31'16,"1"2"-1"-16,0 12 1 16,-13-7-26-16,-1 8-1 15,2 11-1-15,-5 3-1 16,2 5-1-16,-1 6 0 15,3 2 0-15,3 1-1 16,4 2 1-16,6-5 0 16,8-4-1-16,5-5 0 15,5-5 0-15,4-13 0 16,4-7 1-16,-2-10-1 0,-1-3 0 15,-3-8 1-15,-4-1-1 16,-4-1 0-16,-8 1-2 16,1 8-2-16,-12-5-12 15,6 13-16-15,0-1 2 16,1 15-1-16</inkml:trace>
  <inkml:trace contextRef="#ctx0" brushRef="#br0" timeOffset="1.21024E6">14644 15117 47 0,'-15'5'33'15,"4"-2"-1"-15,-8-2-2 16,-5 3-32-16,-1 7 1 16,-4 6 1-16,-4 3 1 15,-3 10 2-15,-3 3 1 16,4 11 1-16,0-3 0 0,12 14 1 15,4-5-2-15,21 3-1 16,15-1-2-16,19-6-1 16,15-4 0-16,11-12-6 15,21 0-19-15,-5-23-12 16,9-6 0-16,-11-22 0 15</inkml:trace>
  <inkml:trace contextRef="#ctx0" brushRef="#br0" timeOffset="1.24954E6">13064 16242 27 0,'0'0'33'0,"6"-20"0"16,-6 20-1-16,-1-27-28 15,-2 16 0-15,-6-1-1 16,-1 4-1-16,-10 1 1 16,-4 8 0-16,-13 2-1 15,-3 9 1-15,-1 9-1 16,-3 7-1-16,2 4 1 15,7 5-2-15,7 1 1 16,13 1-2-16,11 2 2 0,9 0-2 16,9-4 1-16,12-1 1 15,6 3-1-15,9-4 0 16,4 2 1-16,1-1-1 15,3 1 0-15,-4-3 1 16,-1 3-1-16,-11-2 0 16,-11 3 0-16,-14 0 0 15,-14 2 0-15,-17 1 1 16,-15-6-1-16,-11-1 0 15,-7-9 1-15,-2-7-1 16,-1-15 1-16,7-8 0 16,6-14-1-16,11-9 1 15,14-9 0-15,11-11-1 16,13-12 1-16,13-8 0 0,23-4-1 15,9-3-2-15,18 2-3 16,-1-13-22-16,20 12-7 16,-11-2-3-16,4 13 1 15</inkml:trace>
  <inkml:trace contextRef="#ctx0" brushRef="#br0" timeOffset="1.25034E6">13698 16187 0 0,'16'-12'22'0,"4"5"0"15,-6-1-12-15,-9-2-2 16,8 9 1-16,-13 1 1 16,0 0 1-16,-14-13 0 15,4 21 0-15,-21-4-1 0,4 12-3 16,-15 6-2-16,-1 11-2 15,-6 7 0-15,0 15-1 16,-2 8-1-16,6 13 1 16,7 6-1-16,9 3-1 15,8-6 1-15,14-4 0 16,9-10 0-16,12-10 0 15,10-18 0-15,15-16-1 16,7-14 2-16,7-12-1 16,5-15 1-16,2-5-1 15,-8-10 0-15,-4-1 0 16,-14 1 0-16,-17 5-1 15,-21 6 0-15,-20 14 0 16,-14 14 0-16,-15 13-1 0,-9 13-2 16,-6 3-3-16,11 18-26 15,-9-9-5-15,21 0 2 16,5-14-2-16</inkml:trace>
  <inkml:trace contextRef="#ctx0" brushRef="#br0" timeOffset="1.25097E6">14157 16297 19 0,'0'0'22'16,"0"0"4"-16,0 0-23 15,12-9 2-15,-6-3 2 16,7 10 2-16,-9-11 2 15,6 13 0-15,-14-12-1 16,4 12-1-16,-4 12-3 16,-1 3-3-16,-5 1 0 15,-1 4-2-15,-2 2 0 16,5 4-1-16,1-3 1 15,4-5-1-15,3-4 1 16,3-4-2-16,-3-10 2 16,19 0-1-16,-9-8 0 15,4-4 2-15,-5-4-2 16,1-4 2-16,-4-3-2 15,-4 0 2-15,-4 1-3 0,-2 5 3 16,-3 2-2-16,-1 3 0 16,8 12-2-16,-17-10-2 15,14 27-11-15,3-17-18 16,-9 24-3-16,9-24 1 15</inkml:trace>
  <inkml:trace contextRef="#ctx0" brushRef="#br0" timeOffset="1.25134E6">14509 16437 29 0,'18'1'32'0,"-18"-1"2"16,0 0-1-16,-19 14-28 15,3 8 1-15,-14 4 0 16,4 16 1-16,-12 4-1 16,3 13 1-16,-3 3-1 15,9 6-1-15,4 4-3 16,11-5 0-16,15-9-1 15,15-9 0-15,22-15-1 16,17-21-2-16,26-8-16 0,11-31-19 16,15-20-2-16,-4-26-2 15,-7-21-1-15</inkml:trace>
  <inkml:trace contextRef="#ctx0" brushRef="#br0" timeOffset="1.30687E6">13054 17652 13 0,'-14'-3'34'15,"0"-1"-2"-15,-2 0 1 16,-2-4-27-16,18 8-3 15,-19-4-2-15,6 4-2 16,-1 1 1-16,-6 2-1 16,-2-2 2-16,-1 2-1 15,-3 0 1-15,1 0 1 0,-3 2-1 16,8-2 1-16,0 5 0 15,9 3-1-15,3 3 0 16,5 2-1-16,3-16 0 16,0 0 1-16,0 0 2 15,9 57-4-15,-9-57 2 16,0 0-2-16,20 64 2 15,-20-64-2-15,21 44 2 16,-21-44-2-16,29 53-1 16,-29-53 2-16,37 60 0 15,-37-60-1-15,37 69 0 16,-37-69 0-16,31 76 0 15,-31-76 0-15,20 76 1 0,-20-76 0 16,4 70-1-16,-4-70 2 16,-16 59 0-16,16-59 2 15,0 0-1-15,-53 50 1 16,53-50 1-16,-57 8-1 15,57-8 2-15,-65-14-1 16,65 14 0-16,-60-37-2 16,60 37 1-16,-39-62 0 15,29 20 0-15,33 15-3 16,4-73-2-16,26 2 1 15,24 8-4-15,5 10-6 16,17-1-25-16,-7 6-4 16,-10 15 1-16</inkml:trace>
  <inkml:trace contextRef="#ctx0" brushRef="#br0" timeOffset="1.30771E6">13758 17640 24 0,'0'0'29'0,"-18"1"1"15,18-1-10-15,-24-12-20 16,12 11 0-16,-1-2 1 15,-6-1 0-15,1 2 1 0,-10 0 0 16,3 3 1-16,-11 2 0 16,2 3-1-16,-4 4 0 15,3 7 0-15,0 1-2 16,35-18 1-16,0 0 2 15,0 0-2-15,-52 60 2 16,52-60-3-16,0 0 2 16,-14 65-2-16,14-65 2 15,8 47-2-15,-8-47 0 16,15 54 0-16,-15-54-1 15,24 61 1-15,-24-61 0 16,25 70 1-16,-25-70-2 16,23 77 1-16,-23-77 0 15,21 70-1-15,-21-70 1 0,14 60 1 16,-14-60 0-16,-3 49 1 15,3-49 0-15,0 0 1 16,-38 44 0-16,38-44-1 16,0 0 1-16,-56-2 0 15,56 2 0-15,0 0-2 16,-44-57 1-16,44 57 0 15,-11-66-1-15,12 2 2 16,24-19-4-16,19 1 0 16,17 3 0-16,13 4 1 15,7 2-2-15,-4 13-4 16,-3 21-9-16,-21 14-21 15,3 1-1-15,-11 3 1 16</inkml:trace>
  <inkml:trace contextRef="#ctx0" brushRef="#br0" timeOffset="1.3082E6">14370 17547 20 0,'-23'-3'28'16,"11"2"0"-16,-2-5-24 15,-4 5 2-15,4 2-2 16,-5 1-1-16,3 6 0 16,-7 2 0-16,4 2 0 15,-2 3 0-15,5 6-1 16,1-4 0-16,9 3 1 15,2-4-1-15,13-1 0 16,6-3-1-16,8-7 0 16,5-3 0-16,3-6 0 15,0-4 0-15,2-3-1 0,-6-3-1 16,-5-2-2-16,-3 2-1 15,-12 0-6-15,6 3-16 16,-13 11-5-16,-2-18 0 16</inkml:trace>
  <inkml:trace contextRef="#ctx0" brushRef="#br0" timeOffset="1.30858E6">14641 17704 29 0,'-16'8'33'0,"-6"0"2"15,22-8-3-15,0 0-31 16,0 0 2-16,-57 23 0 16,57-23 1-16,0 0-3 15,-63 33 3-15,63-33-1 16,-45 40 2-16,45-40-4 15,-50 50 2-15,50-50-3 16,-41 65 1-16,41-65 2 16,-27 73-2-16,27-73-1 15,1 76 1-15,-1-76-1 0,43 62-5 16,-43-62-20-16,76 50-14 15,-25-37-2-15,5-10 1 16</inkml:trace>
  <inkml:trace contextRef="#ctx0" brushRef="#br0" timeOffset="1.3667E6">21011 2101 15 0,'15'-5'20'15,"-7"-12"2"-15,2 7-21 16,6 4 8-16,-8-4 2 16,6 7 1-16,-14 3-2 15,0 0 0-15,1-15 0 16,-1 15-1-16,0 0-1 0,-14-8-1 15,3-2-3-15,11 10 0 16,-24-20-1-16,7 13 2 16,-4-1-2-16,-2 5 0 15,-10 0 1-15,5 9-2 16,-9 1 0-16,4 9 0 15,-2 4 0-15,4 6-1 16,2 2 0-16,4 3-1 16,7 2 1-16,6 1-1 15,9-3 0-15,12-4 0 16,8-5 0-16,11-8 1 15,9-8-1-15,9-6 1 0,2-31-3 16,9-79-5 0,-11 90 0-16,-3 3 1 15,-12-6-1-15,-5 5 2 16,-15-2-2-16,-4 3 1 15,-7 17 1-15,-18 92 7 16,9-105-2-16,-5 1 1 16,14 12 1-16,-19-11-2 15,19 11 1-15,-10 13 0 16,9 4 0-16,-3 2-1 15,4 9 0-15,-1 8 1 16,2 4-1-16,-1 3 0 16,5 3 1-16,2 6-1 15,1 0 1-15,0 2-1 16,2 0 2-16,3-2-1 0,0-5 0 15,0-7-1-15,0-7 0 16,-2-5-3-16,-11-28-4 16,24 17-23-16,-24-17-5 15,13-21 3-15,-13-4-3 16</inkml:trace>
  <inkml:trace contextRef="#ctx0" brushRef="#br0" timeOffset="1.36929E6">22555 2086 22 0,'7'-16'26'0,"-7"16"2"16,0 0 1-16,2-21-16 16,-2 21-3-16,-6-15 0 15,6 15-1-15,-16-11-1 0,16 11-1 16,-25-6-1-16,11 10 1 15,-5 2-3-15,4 9-2 16,-3 0 0-16,4 7-1 16,2 0 1-16,5 5-2 15,5-3 1-15,4-1-1 16,6-8 0-16,7-2 1 15,5-9 0-15,1-5-1 16,2-6 1-16,-2-4-1 16,-4-4 0-16,-5-9 0 15,-5 3 0-15,-9-4 1 16,-3 6-3-16,-5-2-2 15,10 21-14-15,-20-20-15 16,20 20-1-16,-23-5-1 0,23 5 0 16</inkml:trace>
  <inkml:trace contextRef="#ctx0" brushRef="#br0" timeOffset="1.36975E6">23064 2102 65 0,'0'0'32'15,"-19"16"0"-15,5-4 1 16,-10 1-33-16,5 10 8 16,-9-6-2-16,8 11 0 15,-13-1 1-15,10 17 0 16,-5-4-2-16,10 13 0 15,3-1-1-15,9 5 1 16,7-3-1-16,13 0 0 16,8-9-1-16,13-9 0 15,6-12-1-15,9-9 0 0,7-11-3 16,-3-15-2-16,8-4-4 15,-17-25-31-15,11-2-2 16,-14-16-1-16,-6-8-1 16</inkml:trace>
  <inkml:trace contextRef="#ctx0" brushRef="#br0" timeOffset="1.37086E6">21790 2113 27 0,'0'0'29'16,"-8"-19"1"-16,-2 11 1 15,10 8-16-15,-29-17-3 16,16 16-1-16,-10-10-3 16,8 12 1-16,-9-1-3 15,4 8-2-15,-4-3 0 0,3 11-1 16,-2 0-1-16,6 10-1 15,0 5 0-15,5 12 0 16,4 5 0-16,7 8 0 16,1 9 0-16,9 4 2 15,4-2-2-15,3-1 1 16,6-10 0-16,5-7 0 15,4-20 0-15,6-13 0 16,6-19-1-16,0-14-1 16,0-19 1-16,-1-12-2 15,-9-13 2-15,-4-8-2 16,-10-3 1-16,-10-2-2 15,-14 3 2-15,-8 6-1 16,-6 15-7-16,-16 1-28 0,4 20-1 16,-11 4 0-16,4 16-3 15</inkml:trace>
  <inkml:trace contextRef="#ctx0" brushRef="#br0" timeOffset="1.43344E6">21361 3495 28 0,'-5'-21'28'15,"5"21"-2"-15,-16-20 3 16,3 6-22-16,4 3-4 16,-4-5 3-16,13 16 0 15,-20-26 1-15,20 26-1 16,-23-26 0-16,12 20-1 15,-11-5-1-15,-2 8-1 16,-6-3 0-16,0 9 0 16,-5 0-1-16,2 7 0 15,0 4 0-15,4 10 0 16,6 5 0-16,6 8 0 0,4 4 0 15,9 4-2-15,4 3 2 16,9 2-2-16,7-2 1 16,4-6-1-16,6-5 0 15,6-9 0-15,4-7 0 16,-2-9 0-16,5-8 0 15,-4-12 0-15,3-8 0 16,-6-6 0-16,-4-8 0 16,-6-3 0-16,-4-6 0 15,-4 0 0-15,-6 0 0 16,-1 3 1-16,-6 4 0 15,1 5 1-15,-6 5-2 0,3 5 2 16,1 17-1 0,0 0 0-16,0 0 1 0,0 18-1 15,0 7 0-15,3 5-1 16,2 7 1-16,1 7 0 15,1 4 0-15,1-1-1 16,-1 5 0-16,2 2 0 16,-1 1 0-16,0 4 1 15,-1 0-2-15,0-4 1 16,3-4-1-16,-5-5-2 15,6-1 1-15,-3-18-4 16,1 1 0-16,-9-28-5 16,14 13-23-16,-14-13 0 15,7-19-2-15,-7-5 2 16</inkml:trace>
  <inkml:trace contextRef="#ctx0" brushRef="#br0" timeOffset="1.4343E6">21670 3569 58 0,'2'-15'30'15,"8"-2"-1"-15,-5-2-2 0,6 0-28 16,0 0 3-16,3-4 0 16,1 6 1-16,-4 0-2 15,8 5 2-15,-1-2 0 16,3 5-1-16,1 1 1 15,7 4-1-15,0 2 1 16,3 6 0-16,2 1-1 16,-2 7 0-16,-1 5 0 15,2 6-1-15,-8 7 1 16,1 8-1-16,-9 4 1 15,-3 6-1-15,-6 8 1 16,-7 4-1-16,-6 3 1 16,-6 4 0-16,-9 0-2 15,-3 1 1-15,-8-4-1 16,-1-4 1-16,-2-6-1 0,-1-5-1 15,4-11 1-15,0-7-1 16,2-9 2-16,7-7-2 16,4-3 2-16,6-6-2 15,12-6 2-15,0 0 0 16,0 0-1-16,27-2 1 15,6-2-1-15,10 1 1 16,6-1 0-16,11 1 0 16,3 1 0-16,4 0 0 15,-4 1-1-15,-7-1-1 16,-7 1 0-16,-10-5-2 15,-9 3-2-15,-14-11-3 16,0 13-14-16,-15-14-11 16,2 2-1-16,-10-7-1 0,0 1 2 15</inkml:trace>
  <inkml:trace contextRef="#ctx0" brushRef="#br0" timeOffset="1.43483E6">22716 3469 63 0,'-25'-1'29'15,"12"7"-3"-15,-6-2 1 16,-2 10-30-16,5-4 3 15,2 2 5-15,6 8-1 16,-3-3 1-16,8 8 1 16,-3-9 3-16,16 11-2 15,-2-11-4-15,8 0 0 0,3-7-2 16,4-5-1-16,1-9 1 15,0-5-1-15,-3-8 1 16,0-6 0-16,-7-2-1 16,-4-2 1-16,-5-1-2 15,-4 4 2-15,-4 4-3 16,-3 1 2-16,6 20-4 15,-21-19-4-15,21 19-24 16,-17 1-1-16,17-1-1 16,-16 8 0-16</inkml:trace>
  <inkml:trace contextRef="#ctx0" brushRef="#br0" timeOffset="1.43522E6">23289 3556 60 0,'2'12'31'0,"-2"-12"-3"16,-20 16 4-16,6-6-34 16,-10 0 9-16,3 11 2 15,-13-8 0-15,8 14 1 16,-14-7-1-16,12 15 0 0,-4-4-2 15,10 11-2-15,2 4-2 16,10 2 0-16,5 3-2 16,11 4 2-16,7-3-2 15,13-3 0-15,14-8-1 16,8-5-1-16,13-12 0 15,5-12-2-15,10-7-8 16,-8-21-26-16,11-11-2 16,-14-18 1-16,-5-6-1 15</inkml:trace>
  <inkml:trace contextRef="#ctx0" brushRef="#br0" timeOffset="1.48699E6">21370 5062 50 0,'-1'-10'29'0,"-3"-7"4"16,2 4-4-16,1 3-23 16,-4-7-5-16,2 6 1 15,-8-4 1-15,1 2 0 16,-10-3 3-16,-1 5-3 15,-11-8 3-15,-2 8-2 16,-6-3-1-16,4 5 0 16,-4 2 0-16,3 5-2 0,4 7 0 15,2 9 0-15,2 10 1 16,5 11-1-16,5 5 1 15,4 11-2-15,5 5 2 16,8 2-2-16,9-3 2 16,8-2-1-16,12-12-1 15,6-12 0-15,10-11 0 16,4-12 0-16,1-13 1 15,-1-12-1-15,-5-7 0 16,-7-6 0-16,-8-3 1 16,-9-1-1-16,-12 0-1 15,-4 3 3-15,-6 2-3 16,-5 3 3-16,-3 6-3 15,-1 5 3-15,0 4-3 0,1 5 2 16,1 8 0-16,11 0-1 16,-15 26 2-16,11-1-3 15,0 12 3-15,8 6-2 16,1 7 1-16,5 7 0 15,5 2 0-15,7 1 0 16,2-3-1-16,5 1 1 16,7 3-1-16,-3-7 2 15,5-2-2-15,-5-6 1 16,-4-2-2-16,-2-9-1 15,-3-5 0-15,-10-12-2 16,1-3-6-16,-15-15-25 16,0 0-1-16,0-29 1 15,0 3-3-15</inkml:trace>
  <inkml:trace contextRef="#ctx0" brushRef="#br0" timeOffset="1.48774E6">21633 5129 77 0,'0'0'34'16,"-15"-8"-1"-16,15 8-2 15,10-14-32-15,6 7 2 16,9-2 0-16,6 5 1 15,6 0 0-15,5 5 0 16,2 0 0-16,3 7 0 16,-1 1-1-16,-2 1 1 15,-6 0-1-15,-3 5 1 16,-13 0-1-16,-6 5 1 15,-14 1-1-15,-7 3 0 0,-10-1 1 16,-7 2-1-16,-4-2-1 16,-2 2 0-16,0-7 0 15,5-2 0-15,6 0 0 16,7-4 0-16,8-1 0 15,9 1-1-15,8-2 1 16,8 3 0-16,10 0 0 16,4-1 0-16,6 2 0 15,5 2 1-15,2 3-1 16,0 0 0-16,-4 4 0 15,-4 4 1-15,-9 5 0 16,-8 4 2-16,-11 3-3 16,-11 0 2-16,-11 2 0 0,-7-2 0 15,-10-4 0-15,-7-4-1 16,-4-13 1-16,0-9-3 15,-5-7 0-15,-1-11 2 16,-1-6-4-16,4-5 2 16,3-1-3-16,-1-9-1 15,17 16-17-15,-2-12-13 16,17 7 0-16,4-4-4 15,16 5 4-15</inkml:trace>
  <inkml:trace contextRef="#ctx0" brushRef="#br0" timeOffset="1.48815E6">22762 5077 46 0,'15'-27'23'0,"3"10"3"15,-12-2 1-15,-6 19-30 16,-4-14 7-16,-6 6 3 15,10 8 3-15,-33 3 1 16,18 11 1-16,-15-7 0 16,12 14-5-16,-9-4 1 15,10 11-5-15,1-3 2 16,8 3-5-16,6 0 2 0,8-3-1 15,3-5 0-15,5-4 0 16,2-7 0-16,0-6-1 16,1-6 1-16,-1-6-1 15,-3-7 1-15,-1-4-2 16,-1-4 0-16,-3-7 0 15,3 5-7-15,-4-12-1 16,11 15-19-16,-11-6-7 16,4 10 0-16,-7 1-1 15</inkml:trace>
  <inkml:trace contextRef="#ctx0" brushRef="#br0" timeOffset="1.48849E6">23191 5111 71 0,'3'11'36'16,"-5"10"-2"-16,-13 3 1 15,-3 7-22-15,-9 5-12 16,-2 9 2-16,-8 4 1 16,3 7 0-16,-2-2 1 15,11 9 0-15,2-8 0 16,17 1 1-16,8-5-3 15,16-6-1-15,14-9-1 0,11-12 0 16,16-12-4-16,9-29-3 16,28-7-30-16,-4-24-4 15,18-8 2-15,0-22-3 16</inkml:trace>
  <inkml:trace contextRef="#ctx0" brushRef="#br0" timeOffset="1.56189E6">21523 6386 10 0,'9'-14'0'0,"-9"14"3"16,18-5-1-16,-18 5 0 16,16-6 0-16,-16 6-1 15,16-7 2-15,-16 7 1 16,12-9 2-16,-12 9 2 15,1-14 2-15,-1 14 0 16,-10-18 1-16,10 18 2 16,-26-21-1-16,11 13-2 0,-7-5-1 15,4 5-2-15,-5-4-2 16,3 5-1-16,-3-2 0 15,1 3-2-15,-1-1 0 16,0 2 0-16,-4-1-1 16,1 2 1-16,-3 1-1 15,0 2 0-15,-1 2 0 16,2 4-1-16,4 0 1 15,0 6 0-15,6 1-1 16,3 6 1-16,3 4-1 16,5 1 1-16,1 2-1 15,3 3 0-15,2-2 1 16,4 3-1-16,2 0 1 15,2 1 0-15,2-2 0 16,4 2 2-16,2-5-2 0,6 1 1 16,0-3-1-16,5 1 1 15,1-6-2-15,3-3 1 16,1-1-2-16,-2-5 0 15,4-1 0-15,-7-6-1 16,0 0 2-16,-6-5-1 16,-3-3 1-16,-2-3 0 15,-5-5 0-15,-2-2 0 16,-3-2 0-16,0-4 0 15,-5-3 0-15,4 0 0 16,-4 3 0-16,0-1 0 16,0 5 0-16,0 3 1 15,0 2-1-15,0 13 1 16,-9-11 0-16,9 11-1 0,-9-3 1 15,9 3-1-15,0 0 1 16,-13 6-1-16,13-6 0 16,0 0 0-16,0 0 0 15,15 8 1-15,-15-8-1 16,16 5 0-16,-16-5 0 15,14 4 1-15,-14-4-1 16,12 6 1-16,-12-6 1 16,0 0-1-16,13 18 0 15,-9-7 1-15,-4-1-1 16,5 4 1-16,-4 1 0 15,3 5-1-15,0-3 0 16,-2 5 0-16,2 0 0 16,2 7 0-16,-2 3-1 15,4 8 1-15,1 7 0 0,1 6 0 16,-1 4-1-16,4 4 1 15,0 5-2-15,1 1 0 16,0-4 0-16,-2-4-1 16,5-3-1-16,-4-10-2 15,6-2-5-15,-10-18-15 16,7-7-7-16,-3-13-1 15,-2-8 1-15</inkml:trace>
  <inkml:trace contextRef="#ctx0" brushRef="#br0" timeOffset="1.56306E6">21951 6546 34 0,'-3'-19'24'0,"3"19"-1"16,-7-17 0-16,7 17-26 15,-5-11 2-15,5 11 1 16,0 0 1-16,-8-13 1 15,8 13 0-15,0-13 2 16,0 13 1-16,10-17-1 16,1 9 0-16,0-4-1 15,6 1-1-15,1 0-1 16,8 0 0-16,1 6 0 15,2 1-1-15,4 4 1 16,1 6 0-16,3 1-1 16,0 2 1-16,0 4-1 15,-1-2 1-15,1 2 0 16,-3-4 0-16,-2 0 0 0,-4-2 0 15,-4 0 1-15,-2-1-1 16,-6-4 1-16,-5 6 0 16,-11-8 1-16,3 15-2 15,-13-5 1-15,-4 5-1 16,-9-3 1-16,0 3 0 15,-8-2-1-15,0 3 1 16,1-5-1-16,2 0 1 16,4-3-1-16,2 1 0 15,6-4 0-15,2 1-1 16,14-6-1-16,-14 9 1 15,14-9 0-15,3 13-1 16,-3-13 1-16,21 18-1 16,-3-5 0-16,5-1-1 15,8 6-1-15,3-3 1 0,5 3-1 16,-1 1 1-16,5 3-1 15,-3-2 2-15,-3 6 0 16,-5 1 2-16,-6 3 0 16,-4 4 1-16,-7 0-1 15,-6 2 1-15,-7-1 0 16,-3 2 0-16,-8-3-1 15,-3 3-1-15,-8-5 2 16,0 2-2-16,-9-5 1 16,0 0 0-16,-7-3 0 15,-1-3-2-15,-3-6 2 16,2-4-1-16,0-6 1 15,-3-5-1-15,5-5-1 0,0-8 0 16,9-5-1-16,1-6-1 16,5 5 1-16,2-5-4 15,19 22-7-15,-20-22-17 16,20 22 0-16,0 0 0 15,0 0 2-15</inkml:trace>
  <inkml:trace contextRef="#ctx0" brushRef="#br0" timeOffset="1.56389E6">23131 6498 7 0,'0'0'17'0,"-3"-12"1"16,3 12-5-16,0 0-4 0,-8-17-3 15,8 17 0-15,-10-11 0 16,10 11 2-16,-15-12-1 16,15 12 2-16,-19-9 0 15,19 9-1-15,-22-5-2 16,22 5-1-16,-21 4-2 15,21-4-2-15,-17 10-1 16,17-10-1-16,-14 16 0 16,14-16 0-16,-15 21 1 15,8-8 0-15,0-3 1 16,1 4 1-16,2-5-1 15,0 5 1-15,4-14-1 16,3 22 1-16,-3-22-2 16,11 17 1-16,-11-17-2 15,21 11 1-15,-9-11 0 0,0-5 1 16,-1 0-1-16,-1-3 0 15,-3-3 1-15,-1-2-1 16,2 1-3-16,-7-4-5 16,-1 16-13-16,13-19-7 15,-10 6-1-15,-3 13 0 16</inkml:trace>
  <inkml:trace contextRef="#ctx0" brushRef="#br0" timeOffset="1.56465E6">23235 6864 58 0,'0'0'28'16,"-9"12"-2"-16,9-12 0 15,-13 4-29-15,13-4 2 16,-13 5 3-16,13-5 0 0,-15 7 1 16,15-7 1-16,-18 7 1 15,18-7 1-15,-17 6-1 16,17-6-1-16,-13 6-1 15,13-6 0-15,-13 9-2 16,13-9 0-16,-11 15 1 16,10-2-1-16,-3-1 0 15,4 6 1-15,-4-2-1 16,5 3 1-16,2 1 0 15,2 2 0-15,1-2-1 16,7-1 0-16,5 1 0 16,6-4-1-16,5-1 0 15,4-2 0-15,11-4-2 16,4-9-1-16,12 1-11 0,0-10-20 15,3-4 2-15,-9-5-3 16,-6-4 2-16</inkml:trace>
  <inkml:trace contextRef="#ctx0" brushRef="#br0" timeOffset="1.63209E6">21354 7817 55 0,'-8'-21'30'16,"-3"-4"0"-16,-2 0-13 15,2 6-14-15,-6 1 0 16,-1 6 0-16,-6 3 0 15,-3 7 0-15,-8 1 0 16,4 9 1-16,-6 1 0 16,2 9 0-16,-1 2-1 15,7 9 0-15,3 4 0 16,8 6-1-16,7 8-1 15,7 4 0-15,9 1-1 16,8 0-1-16,13-3 1 16,8-9-1-16,9-8 0 0,7-10 0 15,3-16 0 1,4-11-1-16,2-11 2 0,-4-10 0 15,-7-8 0-15,-6-2 2 16,-11-2-1-16,-8 3 0 16,-9 2 0-16,-4 5 1 15,-7 3-1-15,-7 7 1 16,-4 4-1-16,-1 3 1 15,-5-1-1-15,-1 2 1 16,-1 0-1-16,-2 3 1 16,2 1-1-16,0 2 0 15,3 3 0-15,1 4 0 16,12-3 0-16,-10 25-1 15,7-7 0-15,6 5 1 16,1 7-1-16,2 7-1 0,7 1 1 16,2 1-1-16,4 3 1 15,1 4 0-15,2 5 0 16,1 4-1-16,2 2 1 15,1-2 0-15,-3 3-1 16,-2-5-1-16,2 0-3 16,-8-15-5-16,12-1-21 15,-16-18-2-15,1-7-1 16,-12-12 0-16</inkml:trace>
  <inkml:trace contextRef="#ctx0" brushRef="#br0" timeOffset="1.6326E6">21925 7877 78 0,'0'0'33'16,"4"16"-2"-16,-4-16 0 15,-3 23-34-15,5-2 1 16,-2 4-1-16,1 5 3 16,2 5-1-16,-3 1 1 15,1 4 0-15,-2-1 2 16,1 1-2-16,4-7 2 15,2-2 1-15,7-5-3 16,3-6 2-16,10-10-2 16,8-4 1-16,5-6 0 15,7-4-1-15,1-2-2 16,-5-2-1-16,2 6-5 15,-14-9-7-15,0 12-16 16,-15 2-2-16,-4 0 0 0,-11-3 2 16</inkml:trace>
  <inkml:trace contextRef="#ctx0" brushRef="#br0" timeOffset="1.63298E6">22203 8149 76 0,'0'0'33'15,"0"0"-2"-15,11 0-5 16,2 7-26-16,5 5 0 15,2 6 1-15,-1 5-1 16,-1 7 1-16,-6 6 1 16,-4 3-1-16,-3 5-1 15,-2-2-1-15,1 2-4 16,-5-11-11-16,9 0-15 15,0-9-2-15,5-7 0 16,-4-8 0-16</inkml:trace>
  <inkml:trace contextRef="#ctx0" brushRef="#br0" timeOffset="1.63346E6">22805 7959 57 0,'-14'-13'32'15,"-4"4"-1"-15,-1-1-2 16,-3 5-28-16,3 6 0 16,-2 6 1-16,-2 5 1 15,4 10-1-15,-1-3 1 16,8 8-2-16,1-4 2 15,11 2-2-15,5-3 1 16,8-3-2-16,5-10 0 16,4-5 0-16,4-5 0 15,-1-7 0-15,-1-2-1 0,1-8 0 16,-2 0-2-16,-6-11-6 15,8 8-19-15,-10-3-3 16,2 5-1-16,-7 0 1 16</inkml:trace>
  <inkml:trace contextRef="#ctx0" brushRef="#br0" timeOffset="1.63379E6">23105 8007 72 0,'-2'13'34'0,"-7"-1"-2"16,-3 8 0-16,-4-1-32 15,0 6 1-15,-3 2 1 16,3 3 0-16,-4 1 1 16,5 7 0-16,1-1 0 15,8 3 1-15,3 1-2 16,8-1 1-16,4-2-2 15,14-5 0-15,11-5-3 16,6-12-3-16,18 0-8 16,-3-17-20-16,15-2-2 15,-1-12-1-15,4-3 0 0</inkml:trace>
  <inkml:trace contextRef="#ctx0" brushRef="#br0" timeOffset="1.67635E6">21047 9110 39 0,'-11'-17'29'15,"0"-4"1"-15,1 4-1 16,4-3-25-16,-8 0 0 15,2 5 0-15,-3-1-2 16,-2 6 0-16,-7 2 1 16,1 5 0-16,-7 3-1 15,1 8 2-15,-2 1-2 16,4 7 1-16,1 4-2 15,2 8 0-15,5 2-1 16,0 5 1-16,8 2-1 0,1 3 1 16,6 1-1-16,1 3 1 15,7-2-1-15,4-1 1 16,5-4 1-16,6-1 0 15,3-8-2-15,5-4 1 16,2-7-1-16,2-8 0 16,3-9 0-16,-2-7-1 15,2-9-1-15,-4-8 2 16,0-6-1-16,-3-4 0 15,-3-3 1-15,-5-4 0 16,-4 2 1-16,-2 2-1 16,-4 4 1-16,1-1 1 15,-3 4 0-15,4 4-1 0,-1 0 0 16,4 7 0-16,1 2-1 15,0 0 1-15,-2 7 0 16,1 8 0-16,-14 2 0 16,16 12 1-16,-14 3-1 15,1 6 0-15,-6 9 0 16,2 6 0-16,1 5 0 15,2 5 0-15,1 6-1 16,4 5 2-16,-2 9 0 16,6 4 0-16,-1 1 0 15,2 8 1-15,1 0-2 16,-3 2 1-16,3-2-2 15,-4-9-1-15,4-7-3 16,-7-14-1-16,7-2-6 16,-10-24-22-16,13-9 1 0,-6-23-3 15,9-14 3-15</inkml:trace>
  <inkml:trace contextRef="#ctx0" brushRef="#br0" timeOffset="1.67709E6">21790 9057 24 0,'0'0'26'15,"0"0"0"-15,0 0 1 16,0 0-18-16,0 0-1 16,0 0-1-16,14 1-2 15,-14-1-2-15,5 13 1 16,-7-4-2-16,1 8 1 15,-5 2-1-15,1 8 1 16,-5 2 0-16,-1 9 1 16,-10 0-1-16,5 10 2 15,-7-2 1-15,3 6-1 16,-3-4-1-16,5 4 0 15,1-7-1-15,6-1-1 0,5-6 0 16,6-4-1 0,6-5-2-16,5-5 1 0,9-6-1 15,1-5 0-15,8-3 0 16,2-7 0-16,9-3-1 15,-2-3-1-15,5 0-1 16,-5-4 1-16,2 5-3 16,-4-6 1-16,-1 12-4 15,-12-9-2-15,5 16-2 16,-15-8-7-16,4 7-5 15,-17-10-4-15,15 14 1 16,-15-14 1-16</inkml:trace>
  <inkml:trace contextRef="#ctx0" brushRef="#br0" timeOffset="1.67755E6">22154 9444 63 0,'0'0'31'0,"11"0"-2"15,-11 0 1-15,0 0-32 16,0 0 3-16,-2 15 2 15,8-4 0-15,-3 1 0 16,5 9 2-16,-8 0 0 16,8 11 0-16,-8 2-1 15,7 11-1-15,-6-2-1 16,2 8 0-16,0 1-2 15,-1 1 0-15,-1-1 0 16,0-6 0-16,3-3-1 16,-4-9-1-16,4 1-2 15,-2-15-1-15,6 1-8 16,-8-21-17-16,0 0-1 15,14 4-3-15,-6-16 3 0</inkml:trace>
  <inkml:trace contextRef="#ctx0" brushRef="#br0" timeOffset="1.67818E6">22716 9156 61 0,'0'0'31'0,"-5"-14"-3"16,5 14 1-16,-9-10-32 15,9 10 3-15,0 0 1 16,0 0-1-16,-14 4 2 15,7 8 1-15,-5 3 0 16,-2 8 1-16,-3-1 0 16,1 8-1-16,0 0 1 0,6 2-2 15,3-1-1-15,7-2 0 16,8-5-1-16,7-3 0 15,7-8-1-15,3-9 0 16,7-4 0-16,-4-5 0 16,1-9-1-16,-3-5 2 15,-4-4 0-15,-4-1 0 16,-6-4 0-16,-4 1 0 15,-6-1 2-15,1 3-2 16,-7-1 0-16,0 3 0 16,-2 4-2-16,-2 1 0 15,2 9-4-15,-9-5-11 16,15 14-14-16,-19-8-1 15,9 12 1-15,-4 1 0 0</inkml:trace>
  <inkml:trace contextRef="#ctx0" brushRef="#br0" timeOffset="1.6786E6">23103 9264 74 0,'15'8'25'0,"-15"-8"-13"16,0 0-11-16,-20 14-35 15,18 6 24-15,-12 0 7 16,-1 4 2-16,-1 6 4 16,-10-5 8-16,10 14 13 15,-8-4 9-15,8 8 0 16,-6-4-20-16,12 14-7 15,6-2-1-15,8 6-2 16,6 0-2-16,8-1 0 16,6-2-2-16,7-9 0 15,4-4 0-15,4-15 0 16,2-4-1-16,2-16 0 15,1-6-2-15,-2-20-10 0,9 2-20 16,-5-10 1-16,3-3-2 16,-4-4 1-16</inkml:trace>
  <inkml:trace contextRef="#ctx0" brushRef="#br0" timeOffset="1.72482E6">20971 10720 45 0,'0'0'26'0,"11"-22"-1"15,-11 22-3-15,8-27-29 16,-1 11 4-16,-2-5 2 16,-2 1 2-16,-3-1 0 15,-6-1 2-15,-3 6 3 16,-13-2 1-16,-1 10 0 15,-12-2-1-15,0 8-2 16,-4 1-2-16,-2 4 1 16,0 3-1-16,1 6 1 15,2 2 1-15,6 7-1 0,-1 2 0 16,9 7 0-16,1 1 0 15,10 8 0-15,4-2-1 16,6 3-1-16,8-1-2 16,8-6 1-16,8-4-1 15,6-9-1-15,8-9 0 16,2-10 0-16,4-6 0 15,-1-13 0-15,3-6 0 16,-5-7 1-16,-4-5 0 16,-5-1 0-16,-6 0 1 15,-7 4 0-15,-4 2 2 16,-5 5 0-16,-6 7 1 15,-1 8 0-15,0 11 1 16,0 0-1-16,-17-1-1 0,9 14 0 16,-1 5-1-16,1 10 0 15,0 8-1-15,1 8 0 16,0 11 0-16,0 7-2 15,3 10 1-15,-1 4-1 16,3 5 0-16,-2-1-1 16,8 2-3-16,-5-14-10 15,8-7-16-15,1-13-2 16,6-17 1-16,-2-20 1 15</inkml:trace>
  <inkml:trace contextRef="#ctx0" brushRef="#br0" timeOffset="1.72532E6">21339 10785 55 0,'0'0'30'0,"0"0"-2"0,0 0 1 15,-11 10-30-15,11-10 1 16,0 11 2-16,3 1 1 15,-7 2-1-15,3 7 2 16,-7 4-1-16,4 9-1 16,-6 0 3-16,8 8-3 15,-5 0 2-15,7 2-2 16,1-2 1-16,9 0-2 15,2-10 1-15,6-5 0 16,9-9-1-16,1-6-1 16,1-7 0-16,-1-5-1 15,-2-1-2-15,-4-6 0 16,4 5-5-16,-14-8-13 15,8 6-12-15,-6-2 0 0,5 3 1 16,-1-3-1-16</inkml:trace>
  <inkml:trace contextRef="#ctx0" brushRef="#br0" timeOffset="1.72566E6">21689 11096 50 0,'-12'8'25'0,"-4"-6"0"15,5 3-3-15,1 0-24 16,10-5 5-16,0 22 2 16,1-8 0-16,8 11 2 15,-6-1 1-15,8 10 1 16,-7 1-3-16,6 3-3 15,2 4-4-15,-4-6-4 16,9 7-5-16,-10-15-5 16,14 5-13-16,-13-8-4 15,6-2 1-15,-8-3 0 16</inkml:trace>
  <inkml:trace contextRef="#ctx0" brushRef="#br0" timeOffset="1.72612E6">22386 10901 80 0,'-30'1'34'0,"2"1"-1"16,0 6-2-16,5 4-35 15,3 5 0-15,6 2-2 16,5 0 4-16,1 3-2 15,7 0 3-15,4 0-1 16,3-8 2-16,9-4-1 16,7-11 2-16,3-6-2 15,7-7 1-15,2-5 1 16,-3-3-2-16,-5-5 2 15,-1 3-1-15,-10-1-1 16,2 6-8-16,-18 1-15 0,1 5-6 16,-6 1-1-16,6 12 0 15</inkml:trace>
  <inkml:trace contextRef="#ctx0" brushRef="#br0" timeOffset="1.72647E6">22820 11058 75 0,'-15'23'38'16,"-9"2"-4"-16,2 5 0 15,-2 9-36-15,-3 4 2 16,3 9 1-16,-1 5 0 15,1 0 1-15,5-2 0 16,9-6 0-16,12-8-1 16,20-15-1-16,18-21-4 15,29-8-8-15,12-27-24 16,29-8 1-16,4-13-2 15,6-3 0-15</inkml:trace>
  <inkml:trace contextRef="#ctx0" brushRef="#br0" timeOffset="2.0881E6">21507 12039 47 0,'4'-23'31'16,"-1"6"2"-16,-1-4-2 16,-2 21-14-16,3-21-13 15,-3 21 1-15,4-18 0 0,-4 18 0 16,0 0 0-16,14 34-1 15,-10 2-2-15,2 22 1 16,-3 13-1-16,-2 20 0 16,-2 18-1-16,-2 19-1 15,-6 18 0-15,0 14 0 16,-3 17 0-16,2 11 0 15,0 22-1-15,8 20-1 16,-1 22 0-16,5 21 0 16,1 22 1-16,0 21-2 15,-3 15 2-15,-3 10-2 16,-7-3 2-16,-2-9 0 0,-6-24 2 15,-2-24-1-15,3-40 1 16,3-42-1-16,10-41 0 16,11-44-3-16,17-25-4 15,0-35-12-15,22-15-18 16,1-20-1-16,9-4 0 15,-11-7-1-15</inkml:trace>
  <inkml:trace contextRef="#ctx0" brushRef="#br0" timeOffset="2.08889E6">21457 17388 33 0,'0'0'35'0,"-9"12"-1"15,9-12 0-15,-11 6-28 16,11-6-2-16,0 0 0 16,-10 4-1-16,10-4 0 15,1 16-1-15,5 1 0 16,-2 8 0-16,4 6 0 15,1 9-1-15,-9-40 0 16,9 48 0-16,-9-48 3 16,10 55-7-16,-10-55 5 15,8 61-4-15,-8-61-2 0,6 62-12 16,-6-62-19-16,5 55 0 15,-5-55 0-15,0 0 2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4:09.1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683 11156 34 0,'-10'-11'30'16,"-3"3"1"-16,3 0 0 16,10 8-11-16,-13-7-14 15,13 7-2-15,14 0 1 0,3 6-1 16,2-5 2-16,13 5-2 15,3-4 0-15,17 4-2 16,0-4 1-16,9 4 0 16,5 1-1-16,4 3 0 15,2 1-2-15,-5-1 1 16,-4 3-1-16,-12-3 0 15,-14-4 0-15,-15-3 0 16,-22-3 0-16,-11-12 0 16,-26-6 1-16,-14 0-1 15,-17-3 1-15,-11 0-1 16,-10-1 0-16,-14-2 2 15,-3-1-1-15,1-1 1 16,4 1 0-16,10-4 0 16,3-1-1-16,15-5 2 0,8-4-1 15,25 1 0-15,15 0-1 16,14 1-1-16,16 2 1 15,14 5 0-15,14 8 0 16,10 8-1-16,8 15 0 16,10 13 0-16,2 13-1 15,-1 11 0-15,2 10 0 16,-5 4-1-16,-5 2 1 15,-12-4-1-15,-7-12 0 16,-12-11 0-16,-10-15 2 16,-13-12 0-16,8-20 0 15,-12-12 0-15,-3-13 1 16,3-3 1-16,4-5-1 15,6 3 0-15,8 11 0 0,6 12-1 16,10 18 1-16,10 21 0 16,10 19 0-16,6 17-1 15,3 19 0-15,4 10-1 16,0 7 0-16,-3-3-1 15,-12-8-3-15,-15-29-13 16,-11-10-20-16,-22-34 2 16,-12-8-2-16,-22-31 1 15</inkml:trace>
  <inkml:trace contextRef="#ctx0" brushRef="#br0" timeOffset="368.0209">1065 10430 63 0,'14'16'35'0,"-2"1"1"16,12 11 0-16,-2-6-11 15,11 14-20-15,3-4-2 16,8 2 0-16,2-5-1 15,5 1 1-15,-6-11-2 16,-6-6 0-16,-7-10-1 16,-8-6 0-16,-14-11 0 15,-8-3-1-15,-10-8 1 16,-12-5-1-16,-10 1 2 15,-7 0-1-15,-6 0 1 16,-4 0-1-16,-4 4 1 16,2-1-1-16,-3 0 1 0,9 2-2 15,7 2-1-15,2-4-3 16,19 8-9-16,-6-13-23 15,21 4 3-15,-4-7-2 16,13 4 0-16</inkml:trace>
  <inkml:trace contextRef="#ctx0" brushRef="#br0" timeOffset="563.0318">1027 9849 97 0,'14'22'36'0,"15"15"1"16,-1-7-1-16,18 11-30 15,-6-3-3-15,6-1 0 0,1-11-2 16,-5-10-3-16,-4-8-6 16,-17-27-28-16,-5-11-2 15,-19-20 2-15,-9-3-2 16</inkml:trace>
  <inkml:trace contextRef="#ctx0" brushRef="#br0" timeOffset="707.0404">682 9816 105 0,'-27'18'36'16,"12"-11"-6"-16,15-7-30 16,-7-25-35-16,14-4-1 15,-1-15-2-15</inkml:trace>
  <inkml:trace contextRef="#ctx0" brushRef="#br0" timeOffset="1104.0628">953 9180 77 0,'5'36'38'16,"-5"4"0"-16,10 15 0 15,-2-7-15-15,13 11-18 16,0-4 0-16,11-1-1 15,3-10-1-15,4-7 0 16,-3-16-1-16,1-18 0 0,-6-18-1 16,-13-18 0-16,-9-20-1 15,-12-13-1-15,-11-8 1 16,-9-3-1-16,-10 3 1 15,-7 5-1-15,-4 14 0 16,1 10-1-16,5 18 1 16,3 13 0-16,10 13 1 15,7 10 0-15,16 10-1 16,17 4 2-16,9 2-1 15,12 5 0-15,9-3-2 16,3-11-2-16,6-1-19 16,-13-31-14-16,2-7-1 15,-18-20 0-15,-2-5-2 0</inkml:trace>
  <inkml:trace contextRef="#ctx0" brushRef="#br0" timeOffset="1501.0859">912 8499 105 0,'25'45'39'16,"0"-2"2"-16,23 17-2 15,-1-4-34-15,7-3-1 16,0-7-1-16,0-7-1 15,-5-12-1-15,-11-12-1 16,-6-15 1-16,-14-15-2 16,-14-14 0-16,-16-13 1 0,-9-6-1 15,-10-5 1-15,-7-4 0 16,-9 3 0-16,-2 2 0 15,0 5-1-15,4 8 1 16,6 9 0-16,9 7 1 16,11 10-1-16,19 13 1 15,0 0-1-15,21 16 1 16,6 4-1-16,10-1 0 15,3-2-2-15,3-5-1 16,-6-14-3-16,3 0-9 16,-17-23-21-16,6-1-4 15,-17-14 2-15,1 1-2 16</inkml:trace>
  <inkml:trace contextRef="#ctx0" brushRef="#br0" timeOffset="1885.1078">1004 7958 108 0,'-6'13'37'0,"19"13"0"16,1-3 0-16,14 11-34 16,5 0 1-16,8 2-3 15,1-1 1-15,0-11-1 16,-3-5 0-16,-7-7 1 15,-6-12-1-15,-11-9-1 16,-12-12 2-16,-10-15-1 16,-15-8 0-16,-6-3 1 0,-11-5-1 15,1-1 1-15,-9 0-1 16,3 6 0-16,4 3-1 15,6 14 1-15,13 7-1 16,11 10 0-16,10 13 0 16,18 1 0-16,8 12 0 15,9-1 0-15,2 3-1 16,6-5-1-16,4-3-2 15,-6-12-1-15,3 0-4 16,-18-25-9-16,9 10-18 16,-19-17-2-16,2 6 0 15,-16-12 0-15</inkml:trace>
  <inkml:trace contextRef="#ctx0" brushRef="#br0" timeOffset="2246.1283">1090 7372 112 0,'-6'29'39'16,"-1"3"1"-16,20 19-1 15,9-4-34-15,2 5 0 16,4-8-2-16,2-5-1 16,1-14 0-16,-2-11 0 15,-2-19-2-15,-7-13 1 16,-7-11-1-16,-4-12 0 15,-11-5-1-15,-3-5 1 16,-9 0-1-16,-5-1 0 16,-9 5 1-16,-6 4 0 15,-6 5 0-15,0 6 0 0,1 3 0 16,5 10 1-16,5 5-1 15,8 10 2-15,21 4-1 16,7 20 0-16,18 0 0 16,15 5 1-16,6 4-2 15,10 0 0-15,2-3 0 16,-3-10-5-16,-4-4-2 15,-18-26-32-15,-3-4-1 16,-20-16-1-16,-2-2-2 16</inkml:trace>
  <inkml:trace contextRef="#ctx0" brushRef="#br0" timeOffset="3020.1728">1577 6454 67 0,'0'0'37'15,"-3"16"-1"-15,-7-4 0 16,-1 10-11-16,-14-4-19 16,-4 5-2-16,-13 0-2 15,-7 3-1-15,-13-2-1 0,-14-1 1 16,-10-2-1-16,-5-2 0 15,-4-6 0-15,1-4 1 16,4-5 0-16,3-8 0 16,12-5 0-16,11-5-1 15,11-5 1-15,10-3 0 16,12 0-1-16,9 1 0 15,10 3 0-15,9 3 1 16,3 15-1-16,24-7 1 16,3 15-1-16,7 9 0 15,12 10 1-15,6 9 0 16,9 9 1-16,7 10-1 15,9 1 1-15,3 1 1 0,0-9-1 16,-4-10 1 0,-7-16-1-16,-6-24 0 0,-12-29-2 15,-15-31-1-15,-17-19-4 16,-19-30-21-16,-3 2-11 15,-18-10-3-15,1 10 0 16,-16 4-2-16</inkml:trace>
  <inkml:trace contextRef="#ctx0" brushRef="#br0" timeOffset="3470.1985">745 6152 94 0,'0'0'38'0,"-14"-20"1"16,1-18-2-16,2-9-30 16,-4-16-5-16,0-7 0 15,1-6-1-15,5 5 1 16,3 9-1-16,3 10 0 15,6 17-1-15,8 17-1 16,3 21 1-16,5 23 0 16,5 16 1-16,8 19 0 0,4 12 1 15,8 15-1-15,3-1 1 16,4-4 1-16,-3-12 0 15,2-15 0-15,-5-25-2 16,-3-19 1-16,-4-27-2 16,-9-31-1-16,-10-15-4 15,-7-24-1-15,5 2-29 16,-19-17-6-16,0 8 1 15,-10-7-1-15</inkml:trace>
  <inkml:trace contextRef="#ctx0" brushRef="#br0" timeOffset="3788.2167">990 5268 101 0,'-3'41'39'0,"14"14"1"16,-5-2 0-16,16 10-34 15,2-3-1-15,8-1-1 16,4-11-1-16,1-7 1 15,1-16-2-15,-1-15 0 16,-5-16-1-16,-7-18 0 16,-8-19-1-16,-9-18-1 15,-9-4 1-15,-8-7 0 16,-10 3-1-16,-6 5 0 15,-9 9 1-15,-8 12-3 16,1 19 1-16,-2 12-1 16,5 16-1-16,3 8 0 15,11 15-3-15,2-5-6 16,25 14-23-16,-5-6-3 0,16 0 1 15,-4-12-1-15</inkml:trace>
  <inkml:trace contextRef="#ctx0" brushRef="#br0" timeOffset="4161.2369">1202 5118 90 0,'0'0'39'16,"8"17"0"-16,-8-17 1 15,5-14-25-15,-10-11-12 0,2-12-1 16,-1-12-1-16,0-7 1 16,-2-4-2-16,-1 2 2 15,-4 2-2-15,0 7 0 16,-3 11 1-16,-3 11-1 15,-3 10 1-15,-2 15 0 16,1 9-1-16,3 12 1 16,2 8 0-16,7 9 0 15,7 7 0-15,11 5 0 16,9 3 1-16,10-3-2 15,8-4 1-15,0-10-2 16,5-14 0-16,-6-16-2 16,4-14-4-16,-18-33-13 15,7-10-20-15,-21-28 0 16,4-7-1-16,-17-20 0 0</inkml:trace>
  <inkml:trace contextRef="#ctx0" brushRef="#br0" timeOffset="4454.2548">1065 4129 124 0,'2'65'41'16,"11"5"0"-16,-7-25-9 15,6-3-29-15,-1-23-2 16,6-22 0-16,-3-26 0 15,2-17 0-15,3-8 0 16,-1-4 0-16,3 1-1 16,0 5 1-16,3 11 0 0,1 20-1 15,3 24 0-15,-1 15-1 16,1 20 0-16,2 8-1 15,-4 5-2-15,-4-1-4 16,5 4-20-16,-24-26-12 16,1-6 1-16,-19-27-2 15,-2-14 0-15</inkml:trace>
  <inkml:trace contextRef="#ctx0" brushRef="#br0" timeOffset="4607.2635">568 4123 101 0,'39'77'3'16,"-1"-9"-2"-16,-1-19-3 16,6-21-39-16</inkml:trace>
  <inkml:trace contextRef="#ctx0" brushRef="#br0" timeOffset="5648.3231">1178 3612 58 0,'14'15'36'0,"-3"1"-1"16,-3-6 0-16,10 14-14 0,-12-7-12 15,13 8-3-15,-4-3-2 16,10 2 0-16,-3-6-1 15,4 3-1-15,-4-6 0 16,1-1 0-16,-6-6 0 16,-5-6 0-16,-12-2 0 15,3-18-1-15,-15-2 1 16,-4-4-1-16,-12-7 1 15,-5-4-1-15,-9-4 1 16,0-1-1-16,0 0 0 16,2 5 0-16,7 3-1 15,8 9 2-15,8 5-1 16,17 18-2-16,0 0 2 15,23-1-3-15,3 16 2 0,7 1-2 16,5 3 0-16,-3-7-3 16,5 5-1-16,-8-20-5 15,12 7-25-15,-21-20-1 16,6-3-1-16,-18-10 0 15</inkml:trace>
  <inkml:trace contextRef="#ctx0" brushRef="#br0" timeOffset="6046.3458">1250 3224 98 0,'0'0'36'16,"-18"-2"1"-16,22 12-2 15,-4-10-28-15,11 22-2 16,1-8-1-16,8 7-1 0,3 2 0 15,9 5 0-15,-5-5-1 16,5-4 0-16,-5-4-1 16,0-8 0-16,-7-12-1 15,-6-7 0-15,-9-12 1 16,-10-11-1-16,-5-8 1 15,-9-6-1-15,-4-3 1 16,-4 3 0-16,-3 6 0 16,1 2-1-16,3 11 1 15,3 7-1-15,6 9 0 16,7 10 0-16,10 4 0 15,-4 11 0-15,14 2 0 16,8 7 1-16,7 0-2 16,2 1-1-16,7-1-2 0,-7-11-3 15,6 1-5-15,-19-21-25 16,10-1-3-16,-18-20 1 15,2 1-2-15</inkml:trace>
  <inkml:trace contextRef="#ctx0" brushRef="#br0" timeOffset="6610.3781">1352 2706 92 0,'-3'12'38'16,"3"-12"0"-16,-3 22 2 15,0-13-33-15,14 12-1 16,0-3-2-16,10 5-1 15,0 0-2-15,6 4 0 0,-1-5 0 16,-2-4 0-16,-2-2-1 16,-7-7 0-16,-4-8 0 15,-11-1 0-15,1-19 0 16,-10 0 0-16,-9-9 0 15,-3 0 1-15,-4-3-1 16,0 1 0-16,-1 1 1 16,2 4-1-16,1 7 1 15,7 6 0-15,16 12-1 16,-13-6 1-16,13 6-1 15,10 12 1-15,3-2 0 16,7 2-1-16,0-2 0 16,3 2 0-16,-1-8 0 0,-1-3 0 15,-4-6 0-15,-3-8-1 16,-11-11 2-16,-8-7-1 15,-5-10 0-15,-5 2 1 16,-6-5 0-16,2 4-1 16,-5 2 2-16,4 5-1 15,0 9 0-15,7 7 0 16,13 17-1-16,-15-13 1 15,15 13-1-15,9 11 1 16,5 1-1-16,9 6-1 16,5 5 0-16,2 1-1 15,5 2-1-15,-4-5-3 16,3 0-3-16,-18-28-10 15,6 7-21-15,-24-25 0 0,-3-6-1 16,-19-20 1-16</inkml:trace>
  <inkml:trace contextRef="#ctx0" brushRef="#br0" timeOffset="7053.4032">909 1927 102 0,'23'25'38'0,"10"3"3"15,15 12-4-15,4-4-32 16,7 3-1-16,5-1-1 16,8 2-1-16,-5-7 0 15,2-1-2-15,-12-11 0 16,-6-5 1-16,-11-5-1 0,-9-5-1 15,-8-2 1-15,-9-9-1 16,-14 5 1-16,2-22-1 16,-13 6 1-16,-6-3-1 15,-3-4 1-15,-1-3 0 16,-3-3 0-16,-1-1 2 15,3 4-2-15,4 2 2 16,7 4-2-16,4 3 2 16,7 2-2-16,5 4 1 15,8 9-1-15,2 3 0 16,8 6-1-16,0 6 1 15,4 4-1-15,-3 5 0 16,3 6 0-16,-6 1-1 16,2 5-1-16,-6-2-1 0,1 2-6 15,-22-18-21-15,9 1-9 16,-5-17 1-16,-19 6-1 15</inkml:trace>
  <inkml:trace contextRef="#ctx0" brushRef="#br0" timeOffset="7428.4249">1603 2002 87 0,'20'0'38'15,"3"0"-2"-15,-9-11 1 16,0-2-33-16,-12-10-1 0,1-10 0 15,-5-6-3-15,-4-2 3 16,-3 0-3-16,-5 2 2 16,-2 4-1-16,-3 8 2 15,0 7-1-15,0 10 0 16,-1 11 1-16,5 6-1 15,1 7 0-15,5 10-1 16,3 7 3-16,9 6-4 16,4 3 3-16,7 2-3 15,2-4 2-15,5-4-2 16,1-9 0-16,1-15 1 15,1-13-2-15,-5-15 0 16,-3-17-3-16,-7-13-4 16,9-2-9-16,-21-13-20 15,10 4-4-15,-10-3 3 0,4 10-2 16</inkml:trace>
  <inkml:trace contextRef="#ctx0" brushRef="#br0" timeOffset="8037.4597">1682 1499 73 0,'2'23'38'15,"10"7"1"-15,0 0 1 16,10 7-14-16,-3-9-17 15,10-1-3-15,-6-7-3 16,5-3 0-16,-5-6-1 16,-3-4 0-16,-5-7-1 15,-15 0 0-15,11-13-1 16,-18-1 1-16,-7-3 0 15,-4-1-1-15,-6 0 0 16,-8-4 0-16,0 2 0 0,-4-3 0 16,0 5 0-16,6 3 0 15,7 6 0-15,3-4-1 16,8 4 1-16,3-2-1 15,7-1 2-15,4-2-1 16,3-5 0-16,1 0 0 16,-6 19 0-16,0 0 1 15,10-39 0-15,-10 39-1 16,0 0 2-16,12-34-2 15,-12 34 1-15,9-14-1 16,-9 14 0-16,0 0 1 16,10 18-2-16,1-3 2 15,-8-3-2-15,8 7 1 16,0-2 1-16,4 0-1 0,2-3 1 15,0-6-1-15,0-5 1 16,1-6 0-16,-2-7-1 16,-16 10 2-16,0 0-2 15,0 0 0-15,28-52 0 16,-28 52 0-16,0 0 0 15,27-48 0-15,-27 48 0 16,0 0 0-16,49-23 0 16,-7 26 0-16,-10 9 0 15,11 14 0-15,-12 8 0 16,6 14 0-16,-11 2 0 15,-5-4 0-15,-13-23-8 16,-22-27-18-16,5-5-15 16,-12-15-1-16,4-11-1 0,17 35-1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22:35:16.59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4495 12439 59 0,'0'0'32'16,"0"0"-11"-16,-8-18 7 15,8 18-19-15,-4-12-3 16,4 12-1-16,0 0-1 15,-1-10 0-15,1 10 0 16,0 0 0-16,0 0-1 16,0 13 1-16,0 12-1 15,2 17 0-15,-1 14-1 16,-2 21 1-16,-4 16-1 0,-2 17 0 15,-7 12-1-15,2 5 0 16,-5-7-1-16,0-7 1 16,1-13-1-16,4-18-1 15,6-16-2-15,3-20-2 16,10-13-3-16,-7-33-18 15,16 20-11-15,-16-20-2 16,21-11 1-16,-14-7 1 16</inkml:trace>
  <inkml:trace contextRef="#ctx0" brushRef="#br0" timeOffset="1246.0712">2276 14149 33 0,'0'0'32'0,"0"0"-6"16,0 0 1-16,0 0-7 0,-7 16-11 15,1-1-4-15,4 12-1 16,-3 7-1-16,1 9-2 16,-2 11 0-16,0 9 0 15,-1 2-1-15,-1 2 1 16,0-2-2-16,0-5 2 15,2-8-2-15,1-11 0 16,1-13 1-16,4-11 1 16,0-17 0-16,8-13 0 15,-1-13 1-15,3-13-1 16,2-14 3-16,2-6-1 15,-2-9-1-15,1-3-1 16,0-1 0-16,-4 3-1 16,0 6 1-16,-2 6 1 0,1 9-2 15,-3 10 2-15,0 9-1 16,-1 9 0-16,1 6 0 15,-5 14 1-15,14-5-1 16,-14 5 0-16,20 23-1 16,-5-2 0-16,2 7 0 15,2 4-1-15,5 4 2 16,-2 0-2-16,2 0 1 15,1-4 0-15,2-9 1 16,2-7 0-16,3-14 0 16,1-13 0-16,2-11 0 15,3-9 0-15,2-10 0 16,-2-3 1-16,-1 1-1 15,-4 2 0-15,-6 7 0 0,-4 9 0 16,-5 10 0-16,-8 15 0 16,-4 18-1-16,-5 12-1 15,-4 17 1-15,-3 9-1 16,-5 12 0-16,4 7 0 15,-2 3 0-15,4-9-2 16,5-1-2-16,4-17-2 16,16-1-20-16,-3-25-10 15,19-7-1-15,-4-18 0 16</inkml:trace>
  <inkml:trace contextRef="#ctx0" brushRef="#br0" timeOffset="1720.0984">3483 14364 60 0,'1'-22'37'15,"3"11"-2"-15,-14-7-6 16,10 18-22-16,-26-5 0 15,6 14-2-15,-9 9-1 16,-1 9-1-16,-9 7 0 16,0 7 0-16,-1 4-1 15,2 4 0-15,5-4 0 16,6 1-1-16,11-8 0 15,13-6 0-15,12-10-1 0,14-10 0 16,11-12 1-16,12-12-2 16,5-9 1-16,7-11 0 15,0-9 0-15,-4-6 0 16,-5-1 0-16,-7 2 0 15,-11 2 0-15,-8 8 0 16,-8 8 0-16,-10 9 0 16,-5 19 0-16,0 0 1 15,-16 13-1-15,4 16 0 16,-3 7-1-16,0 9 2 15,3 4-2-15,3 0-1 16,7 2-2-16,2-10-1 16,15-3-6-16,-5-27-21 15,23 2-6-15,-3-21-1 16,17-6 1-16</inkml:trace>
  <inkml:trace contextRef="#ctx0" brushRef="#br0" timeOffset="2096.1199">3990 14454 71 0,'-18'21'38'16,"5"12"-2"-16,-8-9-11 16,10 12-20-16,-8-6 0 15,9 2-2-15,-3-5-1 16,11-2 0-16,-1-7 0 15,8-5-1-15,7-12 0 16,4-8 0-16,5-12 0 16,5-11 0-16,7-10 0 0,1-7 0 15,2-7 0-15,1 1-1 16,-3 2 1-16,-7 9-1 15,-4 7 0-15,-6 10 0 16,-5 12 1-16,-12 13-1 16,10 15 0-16,-9 11 1 15,-1 8-1-15,0 5 0 16,4 8-1-16,2 1-1 15,5 3-3-15,3-9 0 16,13 6-10-16,-1-23-23 16,22 0 1-16,-4-17-3 15,16-3 3-15</inkml:trace>
  <inkml:trace contextRef="#ctx0" brushRef="#br0" timeOffset="2612.1494">4784 14345 82 0,'-27'-1'40'0,"-10"-2"-15"16,8 21 8-16,-12 0-26 16,5 12 0-16,-5 5-4 15,7 8 0-15,4 1 0 16,7-2-1-16,7 0-1 15,7-7 0-15,12-6-1 16,10-9 1-16,8-13-1 16,12-12 0-16,4-12 1 15,7-11-2-15,4-9 2 0,-1-11-2 16,-1-7 1-16,-8-3 0 15,-3 4 0-15,-9-1-1 16,-6 10 1-16,-8 7-1 16,-4 12 1-16,-7 13-1 15,-1 13 1-15,-13 27-1 16,3 13 1-16,-2 20 0 15,-2 18-1-15,3 17 2 16,-1 12-3-16,3 9 1 16,3 4 0-16,4-3 0 15,0-6-1-15,1-12 1 16,1-12 1-16,-2-15-2 15,-5-16 3-15,-3-14-1 0,-7-15 0 16,-5-13 0-16,-3-13 0 16,-6-9 0-16,-2-10-1 15,-7-13-2-15,6-7-2 16,-3-20-6-16,17 10-22 15,-4-17-6-15,18 7-2 16,1-10 1-16</inkml:trace>
  <inkml:trace contextRef="#ctx0" brushRef="#br0" timeOffset="3193.1826">5413 14311 71 0,'-22'-15'38'0,"14"25"-10"15,-20-9 5-15,11 20-25 16,-16 1-1-16,4 14-3 16,-8 5 0-16,2 7-1 0,-3 3 0 15,3 3 0-15,5-4-3 16,8 1 3-16,7-12-3 15,13-6 1-15,9-13-1 16,14-13 0-16,13-15 1 16,13-13-1-16,12-17 1 15,5-12-1-15,4-7 2 16,-2-9-2-16,-5 0 1 15,-7 4-1-15,-14 9 0 16,-13 7 0-16,-12 12 0 16,-14 16 0-16,-1 18 0 15,-23 5 0-15,6 16-1 16,-2 13 1-16,-1 11 0 15,3 6-1-15,5 6-2 0,4-1-1 16,14 6-9-16,-8-23-21 16,23 6-8-16,-4-21 0 15,18-5 2-15</inkml:trace>
  <inkml:trace contextRef="#ctx0" brushRef="#br0" timeOffset="3620.207">5952 14381 82 0,'-24'11'41'0,"13"12"-1"16,-10-6-10-16,1 17-26 0,4-3 0 15,2 7-2 1,3 0 0-16,2 3 0 0,3-9-1 15,6-2-1-15,1-9 1 16,4-7-1-16,-5-14 1 16,22-3-1-16,-8-15 1 15,3-11-1-15,1-10 1 16,3-5 0-16,-1-9 0 15,3-1-1-15,-3-2 1 16,3 7-1-16,-4 5 0 16,0 9 1-16,-3 14-1 15,-1 9 0-15,-3 16 0 16,-3 11 0-16,-2 13 0 15,-2 12 0-15,-2 8 0 0,2 5 0 16,-2 2-1-16,6-3-1 16,7-3-1-16,2-9-1 15,13-3-6-15,-5-29-16 16,21 4-13-16,-4-21-2 15,14-1-1-15,-7-19 2 16</inkml:trace>
  <inkml:trace contextRef="#ctx0" brushRef="#br0" timeOffset="4016.2297">6446 14357 44 0,'-26'20'38'0,"6"9"1"16,2-10 0-16,14 8-22 0,5-12-12 15,12-4-1-15,9-11 0 16,11-5-1-16,9-10 1 16,13-7-2-16,4-7 1 15,5-5-2-15,1-4 1 16,-1-1 0-16,-12 3-1 15,-8 1-1-15,-11 5 0 16,-18 7 1-16,-18 8-1 16,-14 9 1-16,-19 10-1 15,-8 13 1-15,-8 9 0 16,-4 10 0-16,-2 12-1 15,4 8 1-15,5 4 0 16,10 2 0-16,11-2-1 16,14-4 0-16,12-9-1 0,12-13 0 15,20-9-3-15,10-21-5 16,27 0-16-16,-2-31-15 15,18-3-1-15,-2-15-2 16,18-3 3-16</inkml:trace>
  <inkml:trace contextRef="#ctx0" brushRef="#br0" timeOffset="4412.2523">7482 14100 69 0,'-42'17'40'15,"-11"-4"0"-15,11 11-3 16,-12-5-30-16,7 11-2 0,4-3-2 16,9 5 0-16,6-3-2 15,9 0 0-15,14-6 0 16,9-5 0-16,15-6-1 15,10-8 1-15,9-4 0 16,6-5 0-16,5-5-1 16,0 2 1-16,-1 3 0 15,-3 5-1-15,-11 5 0 16,-10 10 0-16,-15 12 0 15,-10 6 0-15,-14 11 1 16,-12 2-1-16,-7 4 0 16,-9 2 0-16,-2-5-2 15,-3-7 0-15,13-8-3 16,4-21-3-16,28-1-15 0,-3-28-14 15,23-5-3-15,8-21-2 16,17-2 3-16</inkml:trace>
  <inkml:trace contextRef="#ctx0" brushRef="#br0" timeOffset="4792.2741">7698 14292 81 0,'-2'36'42'15,"-3"-12"-1"-15,14 8-8 16,2-14-28-16,14-9 0 16,6-9-2-16,15-10-1 0,11-14 0 15,3-4-1-15,4-9-1 16,-2-4 0-16,-4 1 0 15,-10-2 0-15,-15 4 0 16,-18 7 0-16,-17 7-1 16,-18 8 1-16,-18 12 0 15,-12 15 0-15,-11 10 1 16,-5 16 0-16,1 10 0 15,3 15 1-15,1 11-1 16,14 3 0-16,16-4 0 16,15-6-1-16,20-12 0 15,18-14-1-15,22-18-4 16,14-33-13-16,38-4-22 0,-7-26-3 15,18-4-1-15,-6-14 1 16</inkml:trace>
  <inkml:trace contextRef="#ctx0" brushRef="#br0" timeOffset="5363.3067">2250 15392 56 0,'0'0'40'16,"0"0"-2"-16,3 15 1 15,-10 5-37-15,8 11 1 16,-2 12-1-16,0 17-1 16,-5 16 1-16,-1 17-2 15,-4 9 1-15,5 9-1 16,-4-3 0-16,8-9-4 15,3-10-1-15,7-29-4 16,20-12-27-16,-8-40-2 16,12-17-1-16,-3-35 0 0</inkml:trace>
  <inkml:trace contextRef="#ctx0" brushRef="#br0" timeOffset="5697.3258">2180 15405 63 0,'-15'-5'40'15,"15"5"-1"-15,14 8 0 16,13-2-35-16,8-6-2 16,14 2 0-16,8 0-1 15,6 2 1-15,5 1-1 16,1 7 0-16,-5 5-1 15,-4 8 1-15,-10 8-1 16,-15 10-1-16,-12 10 1 0,-14 9-1 16,-16 6 2-16,-14 7-2 15,-14 3 1-15,-12 2-2 16,-12-1 3-16,-3-8-1 15,-2-7-1-15,2-11-1 16,9-11-1-16,5-17-3 16,23-1-18-16,2-37-14 15,24-2-2-15,7-21-1 16</inkml:trace>
  <inkml:trace contextRef="#ctx0" brushRef="#br0" timeOffset="5926.3389">3017 15751 27 0,'7'18'39'16,"-1"19"0"-16,-13-1 0 15,1 26-19-15,-5-5-17 16,-4 10 2-16,-6-1-3 15,5 3-1-15,-1-7 0 16,7-10-3-16,5-11-4 16,5-41-14-16,13 14-16 15,-4-38-3-15,15-12 1 16</inkml:trace>
  <inkml:trace contextRef="#ctx0" brushRef="#br0" timeOffset="6067.347">2941 15533 51 0,'-40'-23'40'0,"13"22"-1"15,-2 1-3-15,15 15-32 16,10 7-30-16,4-22-8 16,15 19-5-16,7-15 0 15</inkml:trace>
  <inkml:trace contextRef="#ctx0" brushRef="#br0" timeOffset="6450.3689">3661 15775 53 0,'-40'38'41'16,"9"14"-2"-16,-15-9-1 15,17 13-31-15,4 0-2 16,9 5-2-16,8-5-1 15,13-2-2-15,12-9 1 16,6-9 0-16,8-19-1 16,8-12 1-16,3-18-1 15,3-16 0-15,-1-13 1 16,-4-11 0-16,-7-6-1 15,-12-2-1-15,-7 3 1 16,-12 3-1-16,-13 4 0 16,-14 5-1-16,-8 14 1 15,-9 9-1-15,-4 15 1 16,0 10 0-16,3 13-1 0,6 2-2 15,15 17-9-15,0-17-16 16,30 9-9-16,9-16-1 16,26 0-1-16</inkml:trace>
  <inkml:trace contextRef="#ctx0" brushRef="#br0" timeOffset="6670.3815">4582 15749 52 0,'-32'46'40'0,"-4"16"-2"16,-24-7-5-16,10 18-29 16,-1-2 0-16,3 1-3 0,8-8-1 15,6-9-2-15,10-7-3 16,4-24-6-16,19-2-23 15,-8-37-3-15,17-4 0 16,-7-22-1-16</inkml:trace>
  <inkml:trace contextRef="#ctx0" brushRef="#br0" timeOffset="6843.3914">4173 15900 53 0,'-15'-28'41'16,"15"28"-1"-16,-16-22-10 16,27 36-15-16,-8 1-9 15,13 9-2-15,6 1-2 16,8 3-1-16,7-3-2 0,9-4-2 15,14 0-5-15,-3-23-22 16,20 10-9-16,-6-22-3 16,11 2 1-16</inkml:trace>
  <inkml:trace contextRef="#ctx0" brushRef="#br0" timeOffset="7037.4025">5021 15757 56 0,'-20'24'42'0,"7"16"-2"15,-9-2 1-15,17 5-39 16,-8 6 0-16,6 3-1 16,6 1-2-16,2-2-1 0,5-1-3 15,-1-26-18-15,16 4-14 16,-10-25-4-16,12-5 2 15</inkml:trace>
  <inkml:trace contextRef="#ctx0" brushRef="#br0" timeOffset="7196.4116">4937 15490 45 0,'-33'-30'42'0,"-1"3"-2"16,13 22 0-16,2 0-27 15,3 7-21-15,28 11-28 16,-1-8-3-16,23 6-1 15,4-5 0-15</inkml:trace>
  <inkml:trace contextRef="#ctx0" brushRef="#br0" timeOffset="7638.4369">5734 15661 34 0,'-33'13'38'16,"-13"-6"2"-16,2 12-2 15,-14-3-24-15,8 17-6 16,-7 5-2-16,9 13-2 16,-2 7 0-16,9 6-1 15,9-2-2-15,10-1 1 16,13-16 0-16,16-15-1 0,15-23 0 15,15-21 0-15,10-28 0 16,11-17 0-16,8-18 0 16,3-11 0-16,-5-6 0 15,-3-5 1-15,-11 4-1 16,-10 4 1-16,-11 13-2 15,-10 17 2-15,-10 17-2 16,-11 22 1-16,-10 27-1 16,-4 27 0-16,-5 27-1 15,-1 24-1-15,2 19 1 16,0 14 0-16,8 3-1 15,4-2-1-15,15-10 0 16,4-19-3-16,22-10-5 0,-4-45-18 16,25-11-11-16,-4-29-2 15,14-11 2-15</inkml:trace>
  <inkml:trace contextRef="#ctx0" brushRef="#br0" timeOffset="8001.4576">6034 15834 53 0,'-9'47'42'16,"0"-9"0"-16,15 4-1 16,2-15-32-16,16-9-7 15,15-13 1-15,8-8-1 16,6-13-1-16,8-11 1 0,-2-10-1 15,0-4 0-15,-3-4 0 16,-16 1 0-16,-14 4-2 16,-15 5 0-16,-15 10 1 15,-16 12-1-15,-14 17 0 16,-10 13 0-16,-11 15 0 15,-2 10 1-15,1 8 0 16,8 6 1-16,7-1-1 16,13-9 0-16,18-9-1 15,20-22-1-15,25-17 0 16,18-25-3-16,26-13-7 15,5-37-21-15,35-10-6 16,6-24-3-16,15-10 2 16</inkml:trace>
  <inkml:trace contextRef="#ctx0" brushRef="#br0" timeOffset="8621.4931">4998 10397 88 0,'0'0'39'16,"28"-15"2"-16,13-5-2 15,7-17-33-15,23-4-2 16,12-10 0-16,16-7-3 16,5-3 1-16,4 4-1 15,-3 1-2-15,-6 7-1 16,-9 12-3-16,-23 2-7 15,-9 25-25-15,-26 4-1 16,-15 13-1-16,-17-7-1 16</inkml:trace>
  <inkml:trace contextRef="#ctx0" brushRef="#br0" timeOffset="9194.5259">6567 9425 65 0,'14'-13'37'0,"-14"13"-2"16,20 0-1-16,-20 0-24 15,-5 40-1-15,-6-3-2 16,4 19-1-16,-4 9-2 16,-2 15-1-16,0 4-1 15,3 8 0-15,-2-2 0 16,3-3-1-16,2-5-3 15,2-13 0-15,4-6-6 16,-5-22-13-16,16-6-18 16,-6-17 1-16,8-10 0 15,-5-20 0-15</inkml:trace>
  <inkml:trace contextRef="#ctx0" brushRef="#br0" timeOffset="9382.5366">6577 10051 64 0,'-8'-36'38'0,"6"13"0"15,-6-1 1-15,8 24-14 16,-4-11-14-16,4 11-4 15,17 6-2-15,4 0-3 16,6-6-1-16,8-5-1 16,8-4-4-16,4-17-3 15,16 0-4-15,-11-20-23 16,14 2-6-16,-12-13 0 15,3 1 1-15</inkml:trace>
  <inkml:trace contextRef="#ctx0" brushRef="#br0" timeOffset="9584.5482">7116 9240 76 0,'-20'65'39'0,"-8"11"-1"16,5 22 2-16,-9 1-29 15,6 16-3-15,2-5-3 16,5-1-1-16,8-7-2 15,7-14-3-15,15-12-3 16,4-26-5-16,23-5-25 16,-6-26-7-16,17-11 3 15,-6-21-2-15</inkml:trace>
  <inkml:trace contextRef="#ctx0" brushRef="#br0" timeOffset="10074.5762">7302 9945 102 0,'-30'19'38'0,"9"17"2"15,-8-4-3-15,8 10-33 16,5-2 0-16,13 2-1 16,4-9-1-16,9-4 0 15,9-13-1-15,11-9 0 16,8-12 0-16,5-12 0 15,3-9 0-15,4-9 0 16,-1-8 0-16,-2-3 0 16,-6 1-1-16,-6 1 0 15,-10 6 0-15,-5 6 0 16,-10 13-1-16,-10 19 1 15,0 0-1-15,-23 34 1 0,2 17-1 16,-5 17 0-16,-3 20 0 16,-4 16 2-16,0 13-2 15,1 3 2-15,3-2-2 16,6-10 1-16,1-8-1 15,5-16 1-15,1-17-1 16,4-21 0-16,2-16 0 16,-1-15-1-16,0-13 1 15,5-14 2-15,-1-12-1 16,5-12 2-16,3-15-2 15,8-13 2-15,11-18-1 16,7-10-1-16,9-6 0 16,4-10-5-16,10 14-7 15,-13-13-19-15,12 20-8 0,-13 7-2 16,6 23 0-16</inkml:trace>
  <inkml:trace contextRef="#ctx0" brushRef="#br0" timeOffset="10734.614">8129 10075 88 0,'0'0'37'0,"4"-16"-1"15,-4 16-1-15,-18-17-26 16,3 11-2-16,-8-5-2 16,0 9-1-16,-6 3 0 15,-3 10-1-15,-4 6 0 16,-1 13 0-16,0 8-1 0,-2 7 0 15,3 1-2-15,9-2 1 16,7-1-1-16,14-10 1 16,14-11 0-16,17-16-2 15,14-20 1-15,19-16 0 16,11-20 2-16,8-11-2 15,3-13 2-15,-4-5-2 16,-5-4 0-16,-12 0 2 16,-13 4-2-16,-16 9-1 15,-11 11 0-15,-16 13 0 16,-8 15 0-16,-7 15-1 15,-9 18 2-15,-3 22 0 16,-2 21 0-16,-1 18 0 16,2 12 0-16,4 8 1 15,5 1-2-15,9-4 1 0,14-3-4 16,12-17-3-16,19-10-7 15,3-32-19-15,21-7-7 16,-2-20-1-16,6-6 1 16</inkml:trace>
  <inkml:trace contextRef="#ctx0" brushRef="#br0" timeOffset="11391.6515">8771 9989 77 0,'-23'26'39'15,"2"14"-1"-15,-8 2 1 16,13 12-14-16,-8-8-23 15,6 2 1-15,3-6-2 16,6-3 1-16,2-10-2 0,7-7 1 16,0-22-1-16,16 7 1 15,-2-21 0-15,2-10 0 16,4-8 1-16,1-9-2 15,-4-5 2-15,4-6-2 16,-5-1 2-16,0 4-1 16,-5 3-1-16,2 3 0 15,-4 8 0-15,-1 7 0 16,1 9 1-16,3 9-2 15,2 5 1-15,3 6 0 16,9 5 0-16,-2 3 0 16,8 3 0-16,1 0 0 15,3 1 0-15,0-2 0 16,-3-2 0-16,-1-2 0 0,-8-2 1 15,-4 0-1-15,-8-2 0 16,-12-3 1-16,0 0-1 16,0 0 1-16,0 0-1 15,-21 10 1-15,4 2-1 16,-5 7 1-16,0 9-1 15,0 2 1-15,4 5 0 16,-1 4 0-16,9 1 0 16,4-5 0-16,10-6 0 15,10-9-2-15,11-12 1 16,8-12 0-16,8-9 0 15,5-13 0-15,0-11 0 16,-3-3 0-16,-7-8 0 0,-6 0 1 16,-11 2-2-16,-15 3 0 15,-10 9 0-15,-12 9-1 16,-8 8 0-16,-6 9 0 15,4 14-2-15,-4 6-2 16,13 18-9-16,-3-17-10 16,26 15-15-16,1-11 1 15,20 8-1-15,5-13 1 16</inkml:trace>
  <inkml:trace contextRef="#ctx0" brushRef="#br0" timeOffset="11906.681">9775 9948 117 0,'-26'-3'40'15,"3"12"0"-15,-19-9-8 16,8 16-26-16,-3 5-1 16,5 10-2-16,-1 4 0 15,8 8-1-15,4 1 0 16,9 1-1-16,8-3-1 15,12-5 0-15,4-6-1 16,7-14 2-16,7-10-1 16,2-13-1-16,5-10 1 15,0-13-1-15,-1-8 2 16,-3-9-2-16,-5-6 1 15,-1 0-1-15,-4 1 0 16,-7 8 1-16,-4 7-1 16,-8 13 0-16,0 23 0 15,-18 8 1-15,4 27-1 0,-3 17 1 16,-3 18-2-16,-1 13 3 15,2 13-2-15,0 5 2 16,5-1-2-16,6-4 2 16,0-9-2-16,7-12 3 15,-1-11-2-15,2-16 1 16,-3-19-1-16,0-11 0 15,3-18 0-15,-18-8-1 16,1-14 1-16,1-13-1 16,-7-9-1-16,0-11-1 15,3-6-1-15,-1-12-5 16,15 11-3-16,-7-15-12 15,25 20-5-15,1-5-10 16,13 14 0-16,6 1 0 0,13 15 3 16</inkml:trace>
  <inkml:trace contextRef="#ctx0" brushRef="#br0" timeOffset="12610.7213">10192 10085 86 0,'-16'7'41'15,"2"9"0"-15,-4-10 1 16,12 18-18-16,6-24-20 16,-5 12 0-16,5-12-2 15,22-7 0-15,-3-3-1 0,9-4-1 16,1-7 1-16,1-4-1 15,1-3 0-15,-4-3 0 16,-3-5 0-16,-5 0 0 16,-8 2 0-16,-6 2 0 15,-6 7-1-15,-12 8 1 16,-3 11 0-16,-9 10 0 15,-6 15 1-15,-4 15-1 16,-3 11 1-16,1 8 0 16,2 4 0-16,6 3-1 15,14-2 1-15,7-9 0 16,16-10-1-16,14-14-2 15,13-13 2-15,10-14-1 16,7-11 0-16,6-15 1 0,0-7 0 16,-3-7-1-16,-3-3 1 15,-9 2 1-15,-9 5-1 16,-6 6 1-16,-9 7-1 15,-10 12 1-15,-9 13 0 16,-5 11-1-16,-10 11 1 16,0 9 1-16,-7 5-2 15,4 4 0-15,1-2 0 16,5-2 0-16,7-9 0 15,9-10 0-15,6-14 0 16,11-14 0-16,8-13 0 16,9-11 0-16,1-6 0 15,4-7 0-15,0 3 0 16,-2 5 0-16,-7 5 0 15,-5 10 0-15,-9 13 0 0,-7 16 0 16,-7 10 0-16,-5 13 0 16,-1 9 0-16,2 1 0 15,3 7 0-15,1-5-9 16,11 13-8-16,-15-27-8 15,25 17-8-15,-19-23-7 16,8 5-4-16,-11-13-2 16</inkml:trace>
  <inkml:trace contextRef="#ctx0" brushRef="#br0" timeOffset="13453.7695">6643 11221 80 0,'2'-12'39'0,"-2"12"-1"15,0 0-5-15,-12 16-26 16,-5-1 0-16,6 14-3 16,-8 4-1-16,8 12 0 15,-5 5-2-15,2 6 1 0,2 2-1 16,2 1 1-1,2-5-1-15,1-2 1 0,3-11-1 16,1-7 0-16,1-11-1 16,5-12 2-16,-3-11-1 15,7-11-2-15,-6-12 1 16,4-12 0-16,-1-9 0 15,3-10-1-15,-1-9 1 16,-1-7-1-16,5-5 1 16,-3-1-1-16,6 2 2 15,-2 6 1-15,5 8-2 16,0 9 2-16,4 10-2 15,1 12 2-15,2 11-2 16,6 8 2-16,1 8-2 0,3 10 0 16,-1 5 0-1,2 7-2-15,-7 5 2 0,-7 9-1 16,-8 5 0-16,-14 9 0 15,-15 3 1-15,-8 3 0 16,-11 2 0-16,-8-5 0 16,-1-1-1-16,-3-10 0 15,6-6-4-15,3-22-4 16,24 1-13-16,-4-26-18 15,19-5 1-15,3-17-3 16,18 2 2-16</inkml:trace>
  <inkml:trace contextRef="#ctx0" brushRef="#br0" timeOffset="13851.7923">6920 11491 81 0,'-2'24'40'0,"-3"-13"-2"15,14 6-1-15,-9-17-32 16,29-10 0-16,-2-10-2 16,8-3-1-16,3-7 0 15,-1 1-1-15,-1-2 0 16,-5 1 0-16,-10 2-1 15,-6 2 1-15,-11 6 0 16,-13 4-1-16,-7 7 1 16,-6 5 0-16,-8 7 0 15,-2 7 0-15,-10 9 0 0,3 8 1 16,-2 10-1-16,6 3 0 15,5 2 0-15,10 1 0 16,13-6 0-16,13-6-1 16,14-9 0-16,17-13-1 15,14-14-1-15,12-12-2 16,14-5-3-16,-5-16-7 15,18 10-17-15,-18-12-9 16,3 9 0-16,-17-5 0 16</inkml:trace>
  <inkml:trace contextRef="#ctx0" brushRef="#br0" timeOffset="14452.8266">7547 11418 77 0,'-32'35'39'0,"8"9"0"0,-5-11 0 16,12 4-30-16,-3-9-3 15,11-2-1-15,4-11-2 16,5-15-1-16,11-1-1 15,5-16 0-15,2-13 0 16,7-5-1-16,-2-8 0 16,2-6 0-16,-4-2 0 15,-2 1-1-15,-4 0 1 16,-4 7-1-16,-4 9 1 15,-3 3 0-15,-1 8 0 16,2 5-1-16,-5 18 1 16,20-11 0-16,-5 14 0 15,7 4 0-15,2 1 0 16,8 1 0-16,7-2 0 15,0 3 1-15,4-5-1 0,0 0 0 16,-3-4 0-16,-5 0 0 16,-6-1 0-16,-6 0 1 15,-9 1-1-15,-14-1 0 16,2 13 1-16,-13 1 0 15,-5 3 0-15,-5 9 0 16,-4 2 0-16,1 9 1 16,0 3-1-16,6 2 1 15,4-3-1-15,10-2 0 16,7-7 0-16,9-7 0 15,10-12-1-15,11-15 0 16,9-12 0-16,3-13 0 16,3-8 0-16,-2-5 0 15,-5-7 0-15,-8 1-1 0,-8 1 0 16,-15 3 0-16,-11 10-1 15,-13 7 0-15,-8 11 0 16,-7 7-1-16,-2 13-1 16,-4 3-3-16,17 16-9 15,-10-15-7-15,24 14-15 16,-2-13-1-16,18 5-1 15,9-11 2-15</inkml:trace>
  <inkml:trace contextRef="#ctx0" brushRef="#br0" timeOffset="14730.8425">8867 11172 60 0,'-30'12'41'0,"4"10"-2"15,-10-7 1-15,7 15-14 16,-15-4-20-16,8 4-3 16,-5 7-1-16,2 4 0 15,-2 5-2-15,6-2 1 16,4-4-3-16,6-6 0 15,12-5-3-15,0-28-13 16,26 0-19-16,-3-28-1 16,15-1-2-16,-4-14 1 15</inkml:trace>
  <inkml:trace contextRef="#ctx0" brushRef="#br0" timeOffset="14903.8524">8541 11237 104 0,'-20'-13'41'16,"20"13"-1"-16,-14 8-8 15,23 8-25-15,-1 2-3 16,11 4-2-16,6 0-1 15,9-1-1-15,8 0-1 16,4-3-1-16,7 0-5 16,-4-16-14-16,16 3-20 15,-19-10 1-15,6 1-3 16,-13-11 2-16</inkml:trace>
  <inkml:trace contextRef="#ctx0" brushRef="#br0" timeOffset="15106.864">9116 11105 101 0,'-14'22'41'0,"9"16"2"16,-17 3-9-16,11 12-29 15,-4 2-3-15,9 2 0 16,4-4-3-16,6-4-2 15,11-4-7-15,-11-27-21 16,21-8-10-16,-2-21 0 16,9-10-1-16</inkml:trace>
  <inkml:trace contextRef="#ctx0" brushRef="#br0" timeOffset="15248.8722">9061 10838 94 0,'-28'-5'31'16,"-1"4"-24"-16,10 11-5 15,16 1-38-15,1 1-2 16</inkml:trace>
  <inkml:trace contextRef="#ctx0" brushRef="#br0" timeOffset="15744.9005">9669 11262 90 0,'-26'-18'38'0,"6"9"-1"15,-9-13-3-15,3 15-28 16,-5 2 0-16,2 11-2 15,-2 9 0-15,0 14 0 16,3 8-1-16,0 7 0 16,8 2-1-16,8 1 0 15,12-6 0-15,12-9 0 16,15-16-1-16,12-18-1 15,15-19 1-15,11-17-1 0,6-13 1 16,3-9-1-16,-3-9 1 16,-6-5 0-16,-12-3 0 15,-10 2 0-15,-15 5 0 16,-13 9 0-16,-14 11 0 15,-10 13 0-15,-11 20-1 16,-7 17 0-16,-5 22 0 16,-4 20 0-16,-1 20-1 15,1 13 0-15,8 5-1 16,5 7-1-16,14 2-2 15,5-14-5-15,29 3-11 16,-8-32-9-16,26 0-12 16,2-24 0-16,15-10-1 15,-3-24 2-15</inkml:trace>
  <inkml:trace contextRef="#ctx0" brushRef="#br0" timeOffset="16105.9212">10147 11271 72 0,'-27'29'42'0,"14"4"-2"16,1-11 2-16,19 0-23 16,8-13-14-16,13-8-2 15,10-11-1-15,10-6 0 16,4-7-1-16,0-7 0 15,-5 0 0-15,-4-4-1 16,-11 2 1-16,-14-1-1 16,-13 6 0-16,-14 6 0 0,-12 5 0 15,-9 10 0-15,-11 12 1 16,-4 11 0-16,-5 11 0 15,4 16 0-15,0 8 0 16,9 6 1-16,13 1-1 16,14-2 0-16,17-9-2 15,15-12 0-15,22-13-5 16,10-27-9-16,29-2-16 15,-4-30-11-15,15-8-1 16,-1-17-1-16</inkml:trace>
  <inkml:trace contextRef="#ctx0" brushRef="#br0" timeOffset="17553.004">4164 4103 68 0,'13'8'37'0,"-7"-22"0"0,6 3-1 16,-17-17-24-16,7 4-2 15,-8-17-2-15,5-4-3 16,-7-12-1-16,8-9-2 16,-2-15 0-16,4-12-2 15,3-12 0-15,0-7 0 16,6-2-1-16,-1 2 2 15,-1 9-2-15,-2 15 0 16,0 21-4-16,-12 7-9 16,7 33-25-16,-17 7 2 15,2 18-2-15,-7 5-1 16</inkml:trace>
  <inkml:trace contextRef="#ctx0" brushRef="#br0" timeOffset="18540.0604">3137 1588 88 0,'0'0'36'16,"5"-17"-9"-16,5 28 4 15,-16-1-23-15,11 9-1 16,-7-1-3-16,6 10 0 15,-4 8-2-15,4 8 0 16,0 9 0-16,2 7 0 16,-3 12 0-16,2 8-3 0,-2 5 3 15,4 6-3-15,-4-5 3 16,1-1-3-16,2-11 1 15,0-7-1-15,0-18 1 16,-1-10 0-16,2-15 0 16,-7-24 0-16,10-14 1 15,-8-19-1-15,1-8 0 16,-1-14 1-16,-1-11-1 15,0-8 2-15,-1-7-2 16,1-8 2-16,-2-2-1 16,4 0 1-16,-1 1-2 15,0 0 2-15,5 9-2 16,7 3 2-16,7 16-2 15,3 8 0-15,7 20 0 0,3 8 1 16,2 15-1-16,1 14 0 16,-1 9 1-16,-9 13-1 15,-2 5 1-15,-9 10-1 16,-9 8 0-16,-7 8-1 15,-10 3 2-15,-8 2-2 16,-6 0 1-16,-4-2-1 16,-6-6 1-16,4-6-1 15,2-9 1-15,6-9 0 16,11-8 0-16,12-10-1 15,15-12 1-15,13-6-1 16,13-6 1-16,9-3-1 16,7 0 1-16,0 1 1 15,-4 1-2-15,-4 7 2 0,-13 8-1 16,-11 17 1-16,-17 9-2 15,-16 12 1-15,-15 8 0 16,-12 12-1-16,-10 6 1 16,-7 6-1-16,-7 0 1 15,-2-5-1-15,3-8 0 16,8-11-2-16,16-9-4 15,0-32-17-15,33-6-14 16,0-25-1-16,25-6-1 16,6-19 0-16</inkml:trace>
  <inkml:trace contextRef="#ctx0" brushRef="#br0" timeOffset="18960.0844">4059 1860 109 0,'-10'22'39'16,"-10"-4"1"-16,16 18-10 16,-14-6-26-16,3 12 0 15,-2 1-2-15,6 7 0 16,1-3-1-16,6 2 0 15,6-8 0-15,5-5-1 16,10-13 1-16,9-14-1 16,9-12 0-16,6-14 1 15,7-13-1-15,3-12 2 16,0-4-1-16,-4-8 1 15,-4 3-2-15,-5 3 2 0,-10 4-1 16,-8 9 0-16,-8 13 0 16,-9 12-1-16,-3 10 0 15,-10 18 0-15,-1 10 0 16,-3 12-1-16,4 9 0 15,-4 3-2-15,9 2 0 16,5-3-4-16,14-1-3 16,1-23-13-16,26 2-17 15,-5-27 0-15,19-5-1 16,0-18 3-16</inkml:trace>
  <inkml:trace contextRef="#ctx0" brushRef="#br0" timeOffset="19335.1059">4974 1896 106 0,'-31'7'39'0,"14"11"0"16,-8 4-2-16,4 11-32 16,-2 2-1-16,4 4-2 15,4 3 0-15,4-1-1 16,3-5 0-16,4-1-1 15,8-9 0-15,1-11-1 16,9-10 2-16,5-11-1 16,5-12 0-16,3-12 1 15,4-7 0-15,0-9 0 16,3-5-1-16,-4-3 2 15,-1 1-2-15,-5 2 2 0,-4 12-1 16,-5 8-1-16,-6 9 0 16,-9 22 0-16,10-4-1 15,-7 18 1-15,-2 12-2 16,3 9-2-16,4 8 0 15,1 3-3-15,12 8-8 16,-6-19-10-16,28 8-5 16,-11-14-9-16,26 0 0 15,-1-16 1-15</inkml:trace>
  <inkml:trace contextRef="#ctx0" brushRef="#br0" timeOffset="19801.1325">5787 1912 86 0,'-43'-13'40'0,"2"14"-1"15,-13 2 3-15,7 17-15 16,-2-2-22-16,4 7-1 16,3 6-2-16,11 10 0 15,9-2 0-15,14 0-3 16,12-4 2-16,11-4-2 15,13-9 1-15,13-8-1 16,3-17 1-16,5-11 0 16,4-10 0-16,-2-7 1 15,-4-8-1-15,-6-6 1 16,-6-2-1-16,-9-2 1 15,-5 9-2-15,-5 3 2 16,-6 11-2-16,-5 13 0 0,-5 13 1 16,-7 22 0-16,0 19 0 15,-3 19-1-15,-3 17 0 16,-3 20-1-16,-2 10 2 15,0 8 1-15,2-6-1 16,-5 2 1-16,0-14-1 16,-4-11 1-16,-2-14 0 15,-3-24 0-15,-2-14-2 16,-3-19 0-16,1-17-1 15,-2-13-1-15,10-9-8 16,-11-25-8-16,20 0-16 16,-12-22-7-16,15-3 0 15,-3-15-1-15</inkml:trace>
  <inkml:trace contextRef="#ctx0" brushRef="#br0" timeOffset="20590.1777">11154 6538 94 0,'-20'26'40'0,"-5"-10"-1"16,16 5 2-16,-5-20-25 16,14-1-13-16,30-27-1 15,15-4-2-15,23-15 0 16,16-13 0-16,16-10 0 15,7-6-2-15,4-1 0 16,-3 0-5-16,2 17-14 16,-24-4-15-16,-14 19-4 15,-24 7 2-15,-12 20-3 16</inkml:trace>
  <inkml:trace contextRef="#ctx0" brushRef="#br0" timeOffset="21360.2217">13124 6075 90 0,'0'-21'35'0,"-18"-5"1"16,-5 8-4-16,-22-4-24 15,-1 3-1-15,-10-4-4 16,0 10 2-16,-4 0 0 16,0 9-2-16,0 6 0 15,6 11 0-15,4 6-1 0,10 16 0 16,5 9 1-16,8 4-2 15,11 5 0-15,13-1 0 16,12-4-1-16,14-7 0 16,11-12 0-16,12-18 1 15,11-17-1-15,8-18 1 16,6-18-1-16,6-16 1 15,-2-11-2-15,-2-9 3 16,-6-7-3-16,-4-3 1 16,-15 2-1-16,-5 1 0 15,-14 9 0-15,-9 11 0 16,-12 8 2-16,-6 14-3 15,-6 22 2-15,4 21 0 0,-26 19 0 16,2 30 0-16,0 24 2 16,-4 18-1-16,-2 15 0 15,2 10 0-15,4 4 0 16,6-8-2-16,14-7-2 15,8-21-4-15,21-4-11 16,-5-38-14-16,28-11-8 16,-4-24 0-16,15-10-1 15</inkml:trace>
  <inkml:trace contextRef="#ctx0" brushRef="#br0" timeOffset="21769.2451">13455 6078 91 0,'-15'26'37'15,"3"-6"1"-15,19 6 0 16,3-23-20-16,19 5-17 16,16-10 1-16,18-6 0 15,8-9 0-15,9-8 0 16,2-6-1-16,-2-6 0 15,-7-1-1-15,-10 0 2 16,-15 0-2-16,-16 1 1 16,-17 2-1-16,-16 5 0 15,-17 0-1-15,-10 10 0 16,-10 0 2-16,-9 15-2 15,-7 8 2-15,-5 13-1 16,0 15 2-16,1 13 0 16,5 12 1-16,10 3-1 0,13 8 0 15,13-4-1-15,22-3 0 16,18-11-1-16,21-12-2 15,16-18 0-15,19-15-1 16,7-20-3-16,14-6-3 16,-4-28-12-16,15 3-16 15,-21-15-1-15,1-1-2 16,-20-15 2-16</inkml:trace>
  <inkml:trace contextRef="#ctx0" brushRef="#br0" timeOffset="21965.2563">14647 5383 95 0,'-24'30'39'15,"5"33"1"-15,-10 4-2 0,8 19-26 16,-9 0-6-16,5 6-1 16,3 2-2-16,10-3-1 15,2-9-2-15,8-11-1 16,13-5-5-16,-1-26-9 15,22 2-18-15,-8-30-8 16,11-6 1-16,-2-23-1 16</inkml:trace>
  <inkml:trace contextRef="#ctx0" brushRef="#br0" timeOffset="22168.2679">14898 5811 114 0,'-23'24'41'0,"1"28"0"0,-14-3 0 16,16 9-39-16,-9 0 2 15,10-1-4-15,1-1 1 16,12-11-2-16,10-10-2 16,7-16-4-16,20-3-13 15,-9-30-17-15,17-4-3 16,-7-19 0-16,10-4 0 15</inkml:trace>
  <inkml:trace contextRef="#ctx0" brushRef="#br0" timeOffset="22596.2924">14992 5447 96 0,'-22'-16'37'0,"7"23"1"16,-5 5-1-16,19 6-32 16,-3 9-6-16,9-3 0 15,8 6-2-15,4-4 1 16,9 3-2-16,-2 1 1 15,7 1 0-15,-4-2 3 16,-2 1-2-16,-5 4 2 16,-6-1 3-16,-6 4 0 15,-10 3 2-15,-1 6 1 16,-10-1 1-16,3 5-3 15,-4-2 2-15,6 2-1 16,4-8-1-16,7-3-1 16,5-10-1-16,11-11 0 15,6-12-1-15,5-11 0 16,6-14-1-16,0-11 1 0,4-10-1 15,-5-7 0-15,0-7-1 16,-8-3 1-16,-4-4-2 16,-4 3-1-16,-6 8 0 15,-6 6-2-15,-1 19-5 16,-13-4-8-16,7 29-8 15,-11-1-13-15,1 18 1 16,1 0 0-16,8 9 1 16</inkml:trace>
  <inkml:trace contextRef="#ctx0" brushRef="#br0" timeOffset="23760.359">15609 5987 83 0,'-4'20'39'16,"-6"-10"1"-16,10 5 0 15,0-15-13-15,0 0-23 16,19-2-1-16,11-6-2 16,6-6 1-16,7-2-2 15,4-5 0-15,3-2 0 16,-5-2 0-16,-3 0 1 15,-11-1-1-15,-12 3 1 16,-17 0-2-16,-11 4 3 16,-11 3-3-16,-10 7 2 15,-7 8-1-15,-7 10-1 16,-2 7 2-16,-2 11-2 0,4 7 2 15,8 9-1-15,4 1 2 16,13 1-3-16,10-4 3 16,14-3-1-16,15-10 0 15,16-7-1-15,18-14 1 16,10-10-1-16,12-8 0 15,1-10 0-15,2-6 1 16,1 0-1-16,-12-2 0 16,-9 4-1-16,-12 2 1 15,-18 8 0-15,-15 8 0 16,-14 7 0-16,-8 13 0 15,-13 11 0-15,-8 6 0 16,-1 9 0-16,-3 1 0 16,3 4 0-16,6-4-1 0,2-4 1 15,11-6 0 1,6-12 0-16,5-18 0 0,15-4 0 15,3-16-1-15,3-12 1 16,3-8 0-16,8-9 0 16,-1-5-2-16,2-1 3 15,-2 2-2-15,-2 5 2 16,-6 10-2-16,-1 8 2 15,-7 13-1-15,-1 10 0 16,-14 7 2-16,15 18-3 16,-6 3 2-16,0 5-2 15,6-2 3-15,6 1-4 16,7-4 4-16,8-6-2 15,8-8 0-15,3-8 0 16,3-6 0-16,-2-8 0 0,-2-6-1 16,-8-3 3-16,-8-4-3 15,-8 3 3-15,-12-3-2 16,-8 10-1-16,-9 4 0 15,-7 9 3-15,-9 9-2 16,-3 9-1-16,-3 12 3 16,-2 6-4-16,3 10 4 15,8-3-1-15,5 2 0 16,6-5-2-16,13-6 2 15,9-9-1-15,11-13 0 16,8-11 0-16,9-12 0 16,2-7 0-16,0-5-1 15,1-3 1-15,-4 1-1 16,-5 1 1-16,-8 9-1 0,-8 7 1 15,-19 13 0-15,-1 13-1 16,-13 13 2-16,-14 16-2 16,-6 18 2-16,-8 11-2 15,-8 12 2-15,-4 11-2 16,3-1 0-16,0-1 3 15,9-5-2-15,3-10 2 16,10-17-2-16,4-16 3 16,10-19-3-16,15-25 0 15,-11 1 0-15,10-20 0 16,3-17 0-16,4-11 0 15,5-10 0-15,8-6-2 16,4-5 2-16,2 0-1 16,8 1 1-16,-2 2-1 0,9 8-2 15,-3-3-7-15,12 19-5 16,-14-15-5-16,23 21-5 15,-13-16-7-15,19 9-8 16,-1-15-1-16,10-2 0 16</inkml:trace>
  <inkml:trace contextRef="#ctx0" brushRef="#br0" timeOffset="24452.3986">17996 5318 77 0,'0'-19'36'15,"0"19"0"-15,-14-25-6 16,14 25-20-16,-17-8-2 16,17 8-2-16,-25 21 0 15,10 9-1-15,-5 9-2 16,-2 14 1-16,-4 17-3 15,-2 9 3-15,-6 9-1 16,2 5-1-16,-2 1 1 16,5-6 0-16,2-7-1 15,8-9 0-15,6-17 0 16,8-9-1-16,7-16-1 15,9-11 1-15,5-17-1 16,10-13 0-16,3-8 1 0,1-10-1 16,1-4 0-16,-1-3 1 15,-2-3-1-15,-4 3 1 16,-3 7-1-16,-6 6 0 15,-5 9 0-15,-10 14-1 16,14 7 0-16,-8 9-2 16,0 12-1-16,2 0-3 15,14 13-6-15,-7-17-7 16,27 12-7-16,-7-21-13 15,17 1 1-15,-2-18 0 16,11-5 3-16</inkml:trace>
  <inkml:trace contextRef="#ctx0" brushRef="#br0" timeOffset="24782.4175">18497 5873 77 0,'-14'-27'39'16,"1"14"0"-16,-13-1 0 16,4 18-10-16,-7 1-22 15,-5 13-4-15,-4 8 3 16,0 14-5-16,0 4 3 15,7 8-3-15,4 0 3 16,12-1-3-16,11-4 0 16,13-6-1-16,13-13 1 15,10-13-1-15,13-12 0 16,4-12 0-16,3-12 0 15,-1-7 0-15,-9-9-1 16,-3-7 0-16,-12 1 0 16,-11-4-2-16,-8 7-1 0,-13-3 0 15,-3 11-3-15,-8-3-1 16,8 20-5-16,-13-8-5 15,21 23-4-15,-10-10-10 16,22 13-3-16,3-3-3 16,16 5 4-16</inkml:trace>
  <inkml:trace contextRef="#ctx0" brushRef="#br0" timeOffset="25102.4358">18959 5820 49 0,'0'0'38'0,"0"0"1"15,-23-7-1-15,-1 15-7 16,-19-14-7-16,6 12-18 15,-4-1-1-15,4 4-3 16,5 4 3-16,9 0-5 0,5 4 3 16,14 0-3-16,9 1 2 15,12 2-1-15,7-2 1 16,7 3-2-16,3 0-1 15,-1 1 2-15,-4 4-1 16,-7 0 0-16,-13 5 0 16,-8 0 1-16,-14 1-1 15,-10-1 0-15,-6 1 0 16,-4-8-1-16,3-3-2 15,-1-10-2-15,15 2-9 16,-4-26-5-16,20 13-14 16,15-37-8-16,11 12 1 15,3-13-1-15</inkml:trace>
  <inkml:trace contextRef="#ctx0" brushRef="#br0" timeOffset="25472.4569">19088 5995 114 0,'0'0'40'0,"-11"15"1"15,11-15-2-15,0 0-35 16,24-14-1-16,5 3-1 16,5-3-1-16,8-1 0 15,2-2-2-15,2-5 2 16,2 0-3-16,-5-1 3 15,-8 2-2-15,-11-1 2 16,-10-2-3-16,-10 2 1 0,-11 2 2 16,-9 10-1-16,-13 4 1 15,-6 11 0-15,-7 6 2 16,-6 15-2-16,-4 13 2 15,3 7 1-15,6 6-4 16,11 0 0-16,15-2 0 16,14-7 0-16,22-5 0 15,16-12 0-15,23-3-11 16,6-29-7-16,30 10-6 15,-13-25-11-15,20 6-8 16,-2-8 0-16,0 4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22:56:30.79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1250 973 41 0,'0'0'33'0,"0"0"2"15,0 0-2-15,0 0-20 16,0 0-2-16,0 0-2 15,0 0-2-15,0 0 0 16,0 0-3-16,11 87 0 16,-18 3-2-16,-3 17 2 15,-13 2-2-15,1 18-1 16,0 5 0-16,0 2-3 15,3-10 0-15,3-45-4 16,17-13-11-16,-3-32-21 16,14-27 2-16,7-29 0 15,9-22 0-15</inkml:trace>
  <inkml:trace contextRef="#ctx0" brushRef="#br0" timeOffset="262.015">1016 1076 100 0,'0'0'40'16,"-86"-94"0"-16,86 94-1 16,-72-73-36-16,72 73 0 15,-53-44-2-15,53 44 0 16,0 0-1-16,0 0 1 15,0 0 0-15,0 0-1 0,73 7-1 16,-73-7-2-16,98 8-2 16,-38-4-2-16,2 0-14 15,9 2-19-15,-2-1 1 16,5 1-1-16,-2 1 2 15</inkml:trace>
  <inkml:trace contextRef="#ctx0" brushRef="#br0" timeOffset="642.0367">1888 1183 94 0,'-20'61'38'0,"-9"-9"1"0,-3 2-1 16,-13-13-34-1,5 13-1-15,5 7 1 0,8 2-3 16,14 4 0-16,6-3 1 16,12-7-2-16,11-8 1 15,14-16-1-15,15-18 0 16,11-16 1-16,9-20 0 15,5-14 1-15,-3-16-1 16,-4-13 1-16,-12-4-1 16,-51 68 0-16,30-75 1 15,-30 75-3-15,-2-70 0 16,2 70-1-16,-40-59 1 15,40 59-1-15,-47-30-2 16,-33 15-1-16,2 25-9 0,-10 14-24 16,13 18 0-16,3 7-1 15,32 17-2-15</inkml:trace>
  <inkml:trace contextRef="#ctx0" brushRef="#br0" timeOffset="1097.0627">3342 1049 67 0,'0'0'39'16,"17"-98"-1"-16,-17 98 1 15,20-80-31-15,-20 80-1 16,0 0-4-16,0 0 0 16,0 0 0-16,34-18-2 15,-21 99 1-15,-9 37-2 0,-7 25 1 16,-2 11-2-16,-20-26 1 15,11 6-2-15,5-25-4 16,18-38-17-16,-6-28-15 16,11-17 2-16,-2-20-3 15,12-18 2-15</inkml:trace>
  <inkml:trace contextRef="#ctx0" brushRef="#br0" timeOffset="1307.0747">3336 1369 102 0,'-41'-13'39'0,"14"13"1"16,1 7-2-16,19 9-34 0,14-4-2 16,25-8 0-16,14-5-1 15,10-6-2-15,-56 7 0 16,73-10-4-16,-73 10-15 15,90-17-18-15,-42 8-1 16,4 1 0-16,-3 0-1 16</inkml:trace>
  <inkml:trace contextRef="#ctx0" brushRef="#br0" timeOffset="1678.096">3827 1586 97 0,'-10'18'38'15,"11"-3"1"-15,-1-15-2 0,32 10-36 16,1-13 1-16,11-3-1 16,8-7 1-16,6-4-1 15,2-4 1-15,1-5-1 16,-7 1 0-16,-7-2 0 15,-11-2 0-15,-13 0-1 16,-23 29 1-16,0 0-1 16,0 0 2-16,-11-53-2 15,-25 39 0-15,-19 14 1 16,-11 13-1-16,-4 11 1 15,-5 12 0-15,6 8 0 16,3 8-2-16,22 7 1 0,24-3-2 16,19-11-3-16,27-3-11 15,11-22-23-15,30-6 1 16,6-13-2-16,19-4 0 15</inkml:trace>
  <inkml:trace contextRef="#ctx0" brushRef="#br0" timeOffset="2012.1151">4746 1388 100 0,'-46'-2'40'16,"4"12"2"-16,-13 7-3 15,12-2-29-15,-1 16-8 16,8 3-1-16,10 0 0 15,11 2 0-15,10-3-1 0,12-5 0 16,15-8 0-16,12-6 0 16,10-6 0-16,8-4 0 15,3-4 0-15,-1-3 0 16,-5 1 0-16,-5 1 0 15,-11 3 0-15,-10 5 1 16,-18 9-1-16,-13 10-1 16,-13 6 1-16,-8 7-1 15,-5 5 1-15,-4 1-3 16,6-2 0-16,-1-8-4 15,23-2-25-15,-2-23-7 16,23-10-1-16,7-23-1 16</inkml:trace>
  <inkml:trace contextRef="#ctx0" brushRef="#br0" timeOffset="2245.1284">5277 903 111 0,'24'-87'43'0,"-24"87"-1"16,0 0 0-16,0 0-41 16,19-16 1-16,-26 94-2 15,-10 51 2-15,-6 29-4 16,-2 2 0-16,1-29-4 15,9-6-4-15,15-14-29 16,-8-44-1-16,7-12-1 16,-9-24 0-16</inkml:trace>
  <inkml:trace contextRef="#ctx0" brushRef="#br0" timeOffset="2449.1401">5024 1421 125 0,'-14'-27'42'16,"6"11"1"-16,8 16-4 15,10 3-36-15,16 1 0 16,13-3-3-16,10-2 0 16,13-1-2-16,-62 2-4 15,86-17-23-15,-36 12-12 16,6-1 0-16,-5 0-2 0,6 0 0 15</inkml:trace>
  <inkml:trace contextRef="#ctx0" brushRef="#br0" timeOffset="3012.1723">6944 1176 98 0,'18'-52'38'15,"-4"-4"1"-15,-14 56 2 0,13-106-36 16,-13 106-1-16,-10-95 0 16,10 95-2-16,-34-62 1 15,34 62 0-15,-57-19-2 16,57 19 1-16,-73 34-1 15,30 24 1-15,-26 48-2 16,17 31 1-16,9 19-2 16,3-15 0-16,18 4 0 15,17-19-3-15,9-22-3 16,4-36-5-16,20-14-26 15,-13-21-1-15,11-13 0 16,-14-20 0-16</inkml:trace>
  <inkml:trace contextRef="#ctx0" brushRef="#br0" timeOffset="3537.2023">6326 1539 119 0,'-26'-3'40'15,"3"2"0"-15,23 1-3 16,16 6-35-16,20-12 0 15,17-5-1-15,18-4-1 16,14-3 1-16,10-3 0 16,10-2-1-16,1-1 0 15,-5 2 1-15,-6 5-1 16,-13 3 0-16,-18 6 0 15,-14 6 1-15,-16 8-1 16,-21 9 0-16,-22 12 1 16,-17 8-1-16,-15 6 1 0,-5 6 0 15,-6 5 0-15,1 4-1 16,5 0 0-16,8-6 1 15,15-2-1-15,17-10 1 16,22-6-2-16,18-13 2 16,15-13-2-16,11-11 1 15,7-11 0-15,1-13 0 16,-4-10 1-16,-2-8-2 15,-16-9 2-15,-12 1-2 16,-17-4 2-16,-17 5-1 16,-13 2 0-16,-11 8 0 15,-12 12 1-15,-9 12-1 16,-11 17 1-16,-2 10-1 15,1 12 2-15,7 6-2 0,7 2 0 16,9 3-2-16,19-7 1 16,19-5-2-16,18-23-5 15,30-9-30-15,-7-11-1 16,-45 25-2-16,66-29-2 15</inkml:trace>
  <inkml:trace contextRef="#ctx0" brushRef="#br0" timeOffset="4049.2316">7844 1446 96 0,'0'0'38'0,"0"0"1"16,0 0-2-16,-5 35-32 15,-1-12-1-15,-6 8-1 16,-1 7 0-16,-3 8-2 16,-1 8 1-16,-2 2 0 15,2 2-1-15,1-7 1 16,4-1-1-16,2-11 1 15,5-6-1-15,0-12 1 0,5-21 0 16,0 0-1-16,21-32 1 16,-7-7-1-16,4-12 0 15,-1-13 1-15,2-11-1 16,3-3 0-16,-22 78 1 15,16-79 1-15,-16 79-3 16,18-69 0-16,-18 69 0 16,14-57 0-16,-14 57 0 15,0 0 0-15,40-66 0 16,-40 66 0-16,47-36-9 15,-47 36-17-15,79-32-14 16,-32 15-2-16,9 5 0 16,6-2-1-16</inkml:trace>
  <inkml:trace contextRef="#ctx0" brushRef="#br0" timeOffset="4627.2646">9343 1403 104 0,'24'-53'39'0,"-24"53"1"15,0 0-2-15,-6-45-35 16,-24 42-1-16,-2 20 1 15,-16 12-1-15,0 15 0 16,-2 8-1-16,9 16 0 16,5 2 0-16,20 3-1 15,10-9 1-15,14-7-1 16,13-12 1-16,16-13-2 15,11-15 1-15,9-13 1 0,2-16 0 16,2-14 1-16,-5-9-2 16,-6-6 2-16,-8-9-1 15,-14-3 0-15,-18 1 0 16,-10-3-2-16,-13 4 1 15,-9 5-2-15,22 46 1 16,-25-37-1-16,-11 7-1 16,9 14-2-16,5 8-4 15,8 0-25-15,14 8-5 16,32 11-1-16,8-1 0 15</inkml:trace>
  <inkml:trace contextRef="#ctx0" brushRef="#br0" timeOffset="4867.2784">10250 1289 114 0,'0'0'39'0,"-15"18"2"15,-25 11-12-15,-18 18-27 16,-14 10-1-16,3 16 0 15,1 5-1-15,12 2-1 16,9-4-1-16,8-10-2 16,13-9-4-16,1-20-20 15,20-6-10-15,5-31 0 16,0 0-1-16,17-17 1 15</inkml:trace>
  <inkml:trace contextRef="#ctx0" brushRef="#br0" timeOffset="5054.2891">9889 1409 113 0,'2'-26'40'0,"-10"9"1"16,8 17-2-16,-3 26-36 16,12 11-1-16,7-4-2 15,13 3 0-15,14-1-2 16,10-8 0-16,16-4-3 15,5-11-3-15,21-5-23 16,-11-14-9-16,11-2 1 16,-12-9-1-16</inkml:trace>
  <inkml:trace contextRef="#ctx0" brushRef="#br0" timeOffset="5551.3175">10760 1354 118 0,'-33'0'40'0,"2"16"1"15,-11 9-9-15,6 13-28 16,1 6-1-16,15 1-1 15,5 0 0-15,7-3-1 16,11-9 0-16,11-4 0 16,7-14-1-16,8-5 0 15,6-10 1-15,5-4-1 16,3-11 1-16,1-7-1 15,0-6 0-15,-3-8 0 16,-3-1-1-16,-2-8 1 16,-36 45-1-16,0 0 1 0,44-64-1 15,-35 44 0-15,6-6 0 16,-15 26 0-16,0 0 1 15,-7 36 0-15,-11 23-1 16,-4 27 0-16,-7 23 1 16,1 15-2-16,-1 4 2 15,4 3-1-15,2-3 0 16,2-7 0-16,-1-16 0 16,2-14 2-16,-1-21 0 15,0-16 1-15,-4-19-2 16,-4-17 1-16,1-22 0 15,-3-13 0-15,2-22-1 16,4-14-1-16,6-14 1 16,8-12-2-16,14-6 0 0,9-6 1 15,14 3-3-15,9-12-4 16,27 16-23-16,-6-6-9 15,16 14 0-15,-1 0 0 16</inkml:trace>
  <inkml:trace contextRef="#ctx0" brushRef="#br0" timeOffset="6338.3625">11888 1444 92 0,'-19'-3'38'0,"-14"-5"0"16,5 6-1-16,-14-6-29 0,0 2-1 15,-7 2-1-15,2 8-2 16,-8 8 0-16,2 11-1 16,-3 10 0-16,3 8-1 15,8 7-1-15,4 5-1 16,10 4 1-16,14-6-1 15,10-2 1-15,17-10-2 16,17-11 2-16,16-12-1 16,10-15 1-16,12-11 0 15,3-13-1-15,5-11 1 16,-1-6 0-16,-5-7 0 15,-9-4-1-15,-9-2 1 16,-11 3-1-16,-7 4 0 0,-10 10 0 16,-8 5-1-16,-8 13 1 15,-5 18-1-15,-9 12 1 16,0 23-1-16,-6 20 0 15,-3 18 0-15,-1 14 0 16,0 13 1-16,1 6-1 16,1 7 0-16,0-1 1 15,0 0-1-15,2-10 1 16,-4-7 0-16,-1-11 0 15,-4-12 1-15,-6-11-1 16,-7-14 2-16,-6-16-2 16,0-16 1-16,-2-15-3 15,1-16-1-15,6-18-1 16,2-19-4-16,23-2-10 0,-3-28-16 15,31 7-7-15,3-14 0 16,23 6 0-16</inkml:trace>
  <inkml:trace contextRef="#ctx0" brushRef="#br0" timeOffset="6760.3866">12209 1655 108 0,'-14'11'39'0,"14"7"1"16,0-18-6-16,10 16-31 0,17-19 0 15,12 1-1-15,6 0 0 16,7-7-1-16,1-5 0 15,4-6 0-15,-5-1 0 16,-8-4 0-16,-8 0 0 16,-14-2 0-16,-10-4 0 15,-11 3 0-15,-9 4 0 16,-10 2-1-16,-8 11 1 15,-7 12 0-15,-7 9-1 16,-5 14 1-16,-4 9-1 16,3 11 1-16,-1 9-1 15,9 2-1-15,9 1 1 16,16-3-1-16,19-9 0 15,15-10-3-15,24-9 0 16,11-21-5-16,26-6-15 0,-6-22-15 16,19-5-1-16,-10-12 0 15,5-2 0-15</inkml:trace>
  <inkml:trace contextRef="#ctx0" brushRef="#br0" timeOffset="7076.4047">13112 1471 94 0,'-18'5'40'15,"-7"12"1"-15,4 14-1 16,-14 12-28-16,11-1-8 15,-4-2 0-15,8 3-3 16,6-9 1-16,9-1-1 16,8-12 0-16,11-8 0 15,7-15 0-15,8-12 0 0,8-9 1 16,1-11 0-16,3-5-1 15,-1-8 1-15,0-3 0 16,-1 4-1-16,-9 6 1 16,0 11-2-16,-10 6 0 15,0 15 0-15,-11 14 0 16,0 13 0-16,-5 11 0 15,-7 11 0-15,5 7-6 16,-6 3-1-16,18 4-14 16,-16-12-17-16,20-2-5 15,-4-11 1-15,18-3-2 16</inkml:trace>
  <inkml:trace contextRef="#ctx0" brushRef="#br0" timeOffset="8151.4662">14030 1755 100 0,'0'0'39'16,"0"0"0"-16,0 23-8 15,-12-8-26-15,3 7-3 16,-1 2-1-16,-3 2-4 15,3 5-2-15,-1-10-6 16,16 3-27-16,-4-10 1 0,18-9-1 16,4-10-1-16</inkml:trace>
  <inkml:trace contextRef="#ctx0" brushRef="#br0" timeOffset="8736.4997">14608 1353 75 0,'1'-14'40'16,"-1"14"-1"-16,-1-12 0 15,1 12-14-15,-9 20-23 16,3 5 0-16,-2 10 0 0,-1 6 0 15,-4 7-1-15,2 7 1 16,-3-1-2-16,7-2 0 16,2-6 1-16,9-7-1 15,5-11 0-15,11-9-1 16,7-14 2-16,8-10 0 15,6-9 0-15,6-11 1 16,-1-7-1-16,1-6 1 16,-4-2-1-16,-4-4 0 15,-4 6 0-15,-10 3-1 16,-6 9 0-16,-8 4 0 15,-4 11 0-15,-7 11 0 16,0 0 0-16,-10 30-1 16,3-4 1-16,0 10 0 0,2 4-1 15,4 5 0-15,4 0 1 16,8-6-1-16,5-3 1 15,12-12-1-15,10-5 1 16,9-14 0-16,4-16 1 16,3-11 1-16,2-9-1 15,-3-13 1-15,-7-7-1 16,-4-5 0-16,-12-1 0 15,-9-2-2-15,-21 59 0 16,14-52-1-16,-14 52-1 16,2-49-3-16,-2 49-4 15,0 0-17-15,6-67-12 16,-4 53 0-16,-2 14-1 15,14 7 0-15</inkml:trace>
  <inkml:trace contextRef="#ctx0" brushRef="#br0" timeOffset="9164.5242">15821 1528 110 0,'-13'20'40'0,"17"1"1"16,3-7-5-16,17-3-33 15,12-8-1-15,12-4-1 16,6-8 1-16,6-10-1 0,2-4 1 15,-4-9-1-15,-9-5 1 16,-8-4-2-16,-41 41 1 16,0 0 0-16,32-64 1 15,-32 64-1-15,0 0 0 16,-23-44-1-16,-25 32 1 15,-8 20 0-15,-19 12 0 16,4 20-1-16,-10 5 1 16,11 16-1-16,12 6 0 15,34-5 0-15,23-9-1 16,23-13-1-16,27-10-3 15,16-15-2-15,28-4-19 16,-3-21-13-16,15-3-4 16,-5-12 1-16,2-1-1 0</inkml:trace>
  <inkml:trace contextRef="#ctx0" brushRef="#br0" timeOffset="9532.5452">16968 1127 108 0,'0'0'44'16,"0"0"1"-16,0 0-5 15,0 0-32-15,0 0-15 16,-52-41-24-16,52 41-11 15,0 0 1-15,0 0-2 16,0 0 2-16</inkml:trace>
  <inkml:trace contextRef="#ctx0" brushRef="#br0" timeOffset="9690.5542">16980 1538 117 0,'-31'25'43'0,"13"-4"1"15,-5-9-4-15,23-12-42 16,0 0-9-16,-11-16-28 15,26 2-3-15,-10-4-1 16,5 4-1-16</inkml:trace>
  <inkml:trace contextRef="#ctx0" brushRef="#br0" timeOffset="10982.6281">1192 3009 50 0,'-6'-27'36'0,"2"5"-1"16,-8-3 1-16,2 10-16 15,-14-8-4-15,9 12-10 16,-10 4-1-16,5 18-2 15,-9 5 0-15,5 10 0 16,-4 3 0-16,2 8-1 16,3-2-1-16,5 3 1 15,5-6-1-15,8-7 1 16,9-5-1-16,10-11 0 15,8-9 0-15,10-9 0 16,7-7 0-16,4-7 0 16,0-7 1-16,-4 0-2 15,-4-2 1-15,-9 0 0 0,-9 7 0 16,-15 9-1-16,-11 4 1 15,-11 11-1-15,-4 14 0 16,-7-3 0-16,0 13 0 16,-1 6 0-16,3 0 0 15,7 1 0-15,7 1 1 16,11-5-1-16,9-6 1 15,13-4 0-15,8-7-1 16,9-7 1-16,8-8 0 16,0-5-1-16,0-9 1 15,-4-3 0-15,-8-2-1 16,-7-2 1-16,-13-2-1 15,-10 8 1-15,-13 1-1 16,-12 10 0-16,-9 9 0 0,-7 7 0 16,-5 9 0-16,2 5 0 15,1 6 0-15,6 1 1 16,7 0-1-16,11-5 0 15,16-4 0-15,2-18 1 16,29 9-1-16,1-15 0 16,5-7 1-16,1-3-1 15,-1 0 1-15,-3-1-1 16,-8 1 0-16,-6 3 0 15,-18 13 0-15,0 0-2 16,0 0-2-16,-30 14-4 16,23 13-16-16,-17-16-15 15,22 5-2-15,2-16-1 16,12 7-1-16</inkml:trace>
  <inkml:trace contextRef="#ctx0" brushRef="#br0" timeOffset="12050.6892">2516 2658 75 0,'-10'-29'38'0,"2"8"-1"0,-9 4 0 16,1 10-26-16,-11 12-10 15,-1 9 1-15,-3 10-1 16,-5 12 3-16,-4 5-1 15,3 12 0-15,-1 1 0 16,8 5 0-16,8-3 0 16,10-5 0-16,9-3-2 15,14-3-1-15,6-6 0 16,7-6 0-16,3-4-1 15,1 2 0-15,-4-2 0 16,-2 0 0-16,-9 4 0 16,-7-1 0-16,-6 2 0 15,-7 2 1-15,-6 1-1 16,-3-5 0-16,-5 0-1 0,-1-7 0 15,5 2-9-15,-8-13-26 16,18 0 0-16,-4-14-1 16,11 0 1-16</inkml:trace>
  <inkml:trace contextRef="#ctx0" brushRef="#br0" timeOffset="12464.7129">2647 3227 71 0,'-14'17'37'16,"-1"-7"-1"-16,11 6 1 0,4-16-20 15,0 0-12-15,31-2-2 16,3-13 0-16,5-8 0 15,12-2 0-15,-1-8-2 16,1 1 1-16,-7-3 0 16,-4 3 0-16,-13 1-1 15,-7 4 0-15,-13 3 0 16,-15 8 1-16,-9 7-1 15,-5 9 1-15,-10 6-1 16,-5 12 0-16,-2 12 0 16,-3 12 1-16,2 12-1 15,7 6-1-15,9 3 1 16,12 3-1-16,15-6 0 15,13-9 0-15,23-19-2 0,16-19-2 16,26-18-4-16,2-38-18 16,25-3-14-16,-2-25 1 15,6-5-3-15,-10-20 0 16</inkml:trace>
  <inkml:trace contextRef="#ctx0" brushRef="#br0" timeOffset="12679.7252">3692 2301 94 0,'-17'42'40'16,"-6"12"0"-16,8 23 1 16,-8 15-37-16,7 6 0 15,3 7-2-15,3 5 0 0,-2 3-1 16,0-5 0-16,2-9-3 15,-2-12-2-15,5-8-4 16,-9-31-25-16,14-2-6 16,-6-26 0-16,8-20-1 15</inkml:trace>
  <inkml:trace contextRef="#ctx0" brushRef="#br0" timeOffset="12853.7352">3402 3050 108 0,'-19'-17'41'16,"19"17"1"-16,0 0-2 15,0 0-35-15,25 10-2 16,9-6-3-16,17-6-2 0,9-6-4 16,22 5-31-16,-2-16-4 15,16 7 0-15,-5-10-2 16</inkml:trace>
  <inkml:trace contextRef="#ctx0" brushRef="#br0" timeOffset="13363.7643">5462 2589 71 0,'16'-45'36'0,"-9"-9"-1"16,-4 8 2-16,-13-8-28 16,2 18-1-16,-16-5-1 15,4 18-3-15,-13 8 0 0,-3 17-1 16,-7 18-1-16,1 24 1 15,-7 18-2-15,1 19 2 16,-1 15-2-16,6 11 1 16,1 6-2-16,8 2 2 15,14-3-3-15,8-14 0 16,12-10-4-16,5-25-7 15,22-8-24-15,-7-22-3 16,14-10 1-16,-8-24-2 16</inkml:trace>
  <inkml:trace contextRef="#ctx0" brushRef="#br0" timeOffset="13702.7837">4899 2957 109 0,'-26'0'40'16,"18"18"1"-16,8-18-2 15,10 15-37-15,19-10 0 16,17-3-1-16,10-2-1 16,7-2 1-16,10-3 0 15,1-2 0-15,-2 1-1 16,-3 1 1-16,-7 1-1 15,-10 4 0-15,-13 4 0 16,-8 5 0-16,-15 4 0 16,-11 7 0-16,-7 6 0 15,-13 7 0-15,-4 4-1 16,-5 5 1-16,3 1-1 15,-2-3-2-15,8-2-1 0,1-15-4 16,23 3-21-16,-9-26-10 16,24-8 0-16,-5-20-1 15,11-2 1-15</inkml:trace>
  <inkml:trace contextRef="#ctx0" brushRef="#br0" timeOffset="13859.7927">5458 2682 104 0,'-40'-18'39'0,"13"15"1"15,-3 1-3-15,16 13-37 16,6-1-4-16,8-10-7 0,25 10-26 16,-3-10-1-16,20 10 1 15,-1-8-3-15</inkml:trace>
  <inkml:trace contextRef="#ctx0" brushRef="#br0" timeOffset="14218.8132">5820 2871 100 0,'-3'33'39'0,"-8"-7"0"15,4 12-3-15,-4-6-32 16,5 9 0-16,-3-7-1 16,5 3 1-16,-1-2-2 15,3-2 0-15,-2-5-1 16,4-5 1-16,0-9-1 15,0-14 0-15,0 0 0 0,12-6 0 16,-8-12 0-16,2-9 0 16,0-5 0-16,0-8 0 15,-1-3 0-15,5-4-1 16,-2 2 1-16,-1 5 0 15,2 5-1-15,2 6 1 16,1 5-2-16,8 3 2 16,3 11-3-16,4-1 0 15,10 8-2-15,1-7-5 16,23 16-20-16,-11-15-11 15,15 12 0-15,-13-7-1 16,5 7 0-16</inkml:trace>
  <inkml:trace contextRef="#ctx0" brushRef="#br0" timeOffset="14595.8348">6265 2987 101 0,'-16'18'37'0,"-1"-10"2"15,22 7-1-15,5-9-34 16,17 2 1-16,6-7-2 16,11 0 0-16,5-6 0 15,4-5-1-15,2-2 0 16,-3-5-1-16,-8-4 1 15,-8 2-1-15,-13-5 0 16,-12 3 1-16,-12 2-1 0,-11 5 0 16,-12 4-1-16,-15 10 2 15,-12 12-2-15,-6 6 1 16,-1 12 0-16,-2 12-1 15,6 4 1-15,6 7-1 16,15-1 1-16,13-2-2 16,22-7-1-16,18-10-2 15,24-2-8-15,2-30-18 16,31-1-11-16,1-20 0 15,19-3-2-15,-6-19 0 16</inkml:trace>
  <inkml:trace contextRef="#ctx0" brushRef="#br0" timeOffset="15046.8606">7785 2483 71 0,'5'-35'38'0,"3"16"0"15,-9 0 0-15,1 19-14 16,0 21-20-16,-5 9-1 16,-4 11 0-16,1 15 1 15,-3 14-2-15,1 8 0 16,-2 11 0-16,-1 1 0 15,0 0-2-15,1-3 0 16,1-7-2-16,0-13-2 16,10-8-4-16,-6-28-14 15,15-1-16-15,-8-30 0 16,21-6 0-16,-12-24 0 15</inkml:trace>
  <inkml:trace contextRef="#ctx0" brushRef="#br0" timeOffset="15481.8855">7617 2854 108 0,'-26'-16'39'15,"12"22"-1"-15,-6-3 1 16,21 13-35-16,-1 0-1 16,14 2 0-16,13-1-2 15,15-3 0-15,10-5 0 16,14-4 0-16,5-1 0 15,5-7-1-15,0-4 0 16,-3 2 0-16,-9 2 0 16,-13-2 0-16,-13 4 1 15,-10 1-1-15,-11-1 1 0,-17 1 0 16,6 13 0-16,-16 0 0 15,-8 5 0-15,1 8 0 16,-6 5 1-16,2 7-1 16,0 6-1-16,8 2 1 15,6-1-1-15,12-4 1 16,9-9-2-16,9-12 1 15,11-16 0-15,7-11 0 16,2-12-1-16,1-15 0 16,-6-5 1-16,-2-8-2 15,-12 0 1-15,-13-1-2 16,-14 7 0-16,-19 0-3 15,-3 24-11-15,-22-13-11 16,9 24-12-16,-16 1 2 0,11 16-2 16,-1-4 1-16</inkml:trace>
  <inkml:trace contextRef="#ctx0" brushRef="#br0" timeOffset="16254.9297">9811 2930 66 0,'0'0'37'0,"-17"-22"1"16,4 18-1-16,-18-15-12 15,7 18-19-15,-9-1 0 16,2 11-2-16,-7 6 0 16,-1 10-1-16,-3 10 0 15,1 10-1-15,-1 6 0 16,5 7 0-16,4 5-1 15,10-1 0-15,6-3-1 16,15-5 1-16,11-10-1 16,11-11 1-16,12-15-1 15,11-18 0-15,5-15 1 16,4-12-1-16,0-9 0 15,-3-8 1-15,-3-6 0 0,-5-1-1 16,-9 3 0-16,-9 4 0 16,-8 8 1-16,-4 8-1 15,-8 10 1-15,-3 18-1 16,0 0 0-16,-18 13 1 15,8 12-1-15,-2 13 0 16,3 8-1-16,0 6 0 16,5 4-1-16,6-2-1 15,8-3-2-15,7-10-2 16,16 0-10-16,-9-30-11 15,24 2-11-15,-6-24-1 16,11-1 0-16,-8-21 2 16</inkml:trace>
  <inkml:trace contextRef="#ctx0" brushRef="#br0" timeOffset="16622.9507">10274 3080 106 0,'-6'13'38'0,"-13"-3"2"15,8 21-4-15,-8-2-32 16,2 10-1-16,-2 3-2 15,4 4 1-15,1-1-1 16,4-5 1-16,4-4-2 16,6-8 1-16,6-10-1 15,4-11 1-15,8-15-1 16,5-12 1-16,3-14 0 15,7-8 0-15,2-8 0 16,1-8 0-16,-1-1 0 0,1 3 0 16,-4 5 0-16,-3 8 0 15,-7 13 0-15,-6 11 0 16,-5 13-1-16,-11 6 1 15,9 32-1-15,-13 0 0 16,1 12-1-16,-2 6-1 16,6 6-1-16,0-3-3 15,18 8-8-15,-10-21-12 16,28 6-14-16,1-17 0 15,19-2-1-15,5-16 0 16</inkml:trace>
  <inkml:trace contextRef="#ctx0" brushRef="#br0" timeOffset="17008.9728">12032 2949 85 0,'13'-3'37'0,"-13"3"1"0,16-2 0 15,-16 2-23-15,0 10-12 16,-1 12-1-16,-1 9 0 15,-4 13 0-15,-2 13 0 16,-4 5-1-16,0 5 0 16,2-5-3-16,1-5-1 15,9-3-7-15,-3-28-27 16,22-8-1-16,0-30 0 15,16-11-1-15</inkml:trace>
  <inkml:trace contextRef="#ctx0" brushRef="#br0" timeOffset="17165.9818">12219 2568 98 0,'-27'-25'37'16,"10"20"0"-16,-1 7-5 15,18-2-47-15,4 25-21 16,11-9-1-16,18 10 0 15,1-6-1-15</inkml:trace>
  <inkml:trace contextRef="#ctx0" brushRef="#br0" timeOffset="17435.9973">12841 2859 102 0,'-33'3'38'16,"-13"-10"2"-16,6 23-1 15,-15-1-34-15,11 13 0 16,-1 7-2-16,5 6 1 16,4 4-2-16,11 9 0 15,10 0-1-15,12-5-1 16,13-4-1-16,15-11-2 15,17-5-3-15,4-25-15 16,25 5-17-16,-3-24-2 16,11-1 0-16,-7-19-2 15</inkml:trace>
  <inkml:trace contextRef="#ctx0" brushRef="#br0" timeOffset="17789.0174">12991 3025 98 0,'-22'18'38'15,"20"5"1"-15,4-10-2 16,25 2-33-16,8-9-2 16,12-5 1-16,11-8-1 15,6-2 0-15,-3-10 0 16,-3 0 0-16,-6-3-1 15,-10 0 1-15,-13-6-1 16,-15 6 0-16,-14 0 0 16,-19 8 0-16,-11 6 0 15,-12 10 0-15,-12 10 1 16,-4 12 0-16,-5 11-1 15,3 7 1-15,6 6-1 0,16 2 0 16,12-1-1-16,20-5-1 16,21-9-2-16,17-17-4 15,35 6-18-15,-1-31-12 16,29 2-5-16,2-22 0 15,19-2-1-15</inkml:trace>
  <inkml:trace contextRef="#ctx0" brushRef="#br0" timeOffset="18476.0567">14650 2354 79 0,'2'-17'38'15,"1"28"0"-15,-10 8 0 0,4 29-25 16,-8 0-11-16,2 12 1 16,-3 9-1-16,-2 13 1 15,0 1 0-15,3 0 0 16,-2-4-1-16,4-7 1 15,-1-7-1-15,5-8 0 16,0-6-2-16,4-14 1 16,2-9-1-16,1-11 0 15,-2-17 0-15,11 0 0 16,-3-14 0-16,1-9 0 15,0-8 1-15,3-2-1 16,1-4 0-16,3-1 0 16,1 4 0-16,2 5 0 15,2 5 0-15,3 7 0 0,-1 9 0 16,6 4 0-16,-1 10-1 15,0 7 1-15,-3 4 0 16,-3 6 0-16,-2-1 0 16,-7 6 0-16,-8-3 1 15,-6-2-1-15,-14 0 0 16,-9-4 1-16,-12-4-1 15,-7-6-1-15,-4 0-1 16,-3-12-2-16,12 3-12 16,-3-27-16-16,29 3-6 15,10-22-1-15,25-3-3 16</inkml:trace>
  <inkml:trace contextRef="#ctx0" brushRef="#br0" timeOffset="18693.0692">15406 2390 97 0,'-44'66'40'16,"-11"-1"1"-16,7 16-2 15,4-3-36-15,4 5 0 16,9-2-2-16,11-6-1 15,14-4-4-15,6-14-4 16,27 7-24-16,-6-27-7 16,18-2 2-16,-3-21-2 15</inkml:trace>
  <inkml:trace contextRef="#ctx0" brushRef="#br0" timeOffset="19027.0883">15545 2808 108 0,'-19'1'39'0,"-14"3"2"15,7 23-2-15,-7 3-35 16,5 8-1-16,4 4-1 16,6 2 0-16,8 2-1 15,13-5 0-15,8-5 0 16,14-5 0-16,7-10 0 15,10-10-1-15,5-8 1 16,1-9-1-16,-2-10 1 16,-2-11-2-16,-5-5 2 15,-6-7-2-15,-9-6 0 0,-10-1 1 16,-7 0-2-16,-7 3 0 15,-7 7 0-15,-7 8-1 16,-1 10-2-16,-5 6-2 16,12 24-13-16,-10-11-15 15,17 18-3-15,-1-6-1 16,18 9 0-16</inkml:trace>
  <inkml:trace contextRef="#ctx0" brushRef="#br0" timeOffset="19294.1035">16260 2822 113 0,'-37'-1'41'0,"2"19"1"0,-20-4-2 15,6 12-36-15,-6 7 0 16,6 8-1-16,4 2-2 15,8 2 0-15,12 0 0 16,15-5-2-16,20-4 0 16,18-13 0-16,17-8-3 15,12-18-2-15,22 0-10 16,-4-29-14-16,24 2-10 15,-9-23 0-15,7 0-2 16,-12-17 0-16</inkml:trace>
  <inkml:trace contextRef="#ctx0" brushRef="#br0" timeOffset="19495.115">16848 2241 96 0,'-27'24'41'16,"-14"9"0"-16,8 24-2 15,-14 3-35-15,13 15 1 16,0 8-2-16,6 7 0 15,7 0-2-15,9-2 0 16,8-3-4-16,3-13 0 16,15 5-14-16,-8-30-19 15,23-5-4-15,-6-24 1 16,14-6-2-16</inkml:trace>
  <inkml:trace contextRef="#ctx0" brushRef="#br0" timeOffset="19762.1303">16925 2717 100 0,'-37'-2'41'16,"0"19"3"-16,-13-5-3 16,11 20-34-16,-3-6-2 15,7 3 0-15,11 1-2 16,11-2-2-16,17-4 1 15,11 0-2-15,11-4 1 16,9-5-2-16,7-2 2 16,2 2-1-16,3-2 0 15,0-1-2-15,3-2-2 16,-11-6-8-16,13 14-15 15,-23-21-14-15,8 7-2 0,-13-13 0 16,5 3 0-16</inkml:trace>
  <inkml:trace contextRef="#ctx0" brushRef="#br0" timeOffset="20348.1638">18314 2713 92 0,'0'0'37'0,"-37"2"0"16,13 17-4-16,-23-6-28 15,0 12 1-15,-5 2-2 0,2 3 0 16,2-2 0 0,9 1-3-16,14-4 0 0,12-2-1 15,15-7 1-15,15-7-2 16,18-6 1-16,15-1 0 15,9-2 0-15,6-2 0 16,0 1 0-16,-4 4 0 16,-6 5 0-16,-12 7 1 15,-19 7-1-15,-18 6 1 16,-18 9-1-16,-15 5 1 15,-12 2-1-15,-5-1 1 16,-1-2-2-16,1-9-2 16,11-7-2-16,8-27-15 15,37 0-19-15,6-27 0 0,30-6-2 16,8-21 1-16</inkml:trace>
  <inkml:trace contextRef="#ctx0" brushRef="#br0" timeOffset="20581.1771">19087 2145 95 0,'-48'30'41'16,"3"34"0"-16,-14 0-1 15,14 14-36-15,-5 13-1 16,8 6 0-16,8 2-2 15,9 3 1-15,6-4-2 16,6-12-1-16,6-6-2 16,-1-15-6-16,17 1-19 0,-11-28-12 15,9-4 0-15,-7-34-1 16,5 11 2-16</inkml:trace>
  <inkml:trace contextRef="#ctx0" brushRef="#br0" timeOffset="20931.1972">18575 2796 108 0,'0'0'41'16,"0"0"1"-16,18 15-4 15,11-16-36-15,13-1 0 16,11-5 0-16,12 0 0 15,3-4-1-15,5-2 0 0,-1-1-1 16,-6 2-1-16,-11 2 1 16,-10 3 1-16,-15 5 0 15,-13 7 0-15,-17-5 0 16,0 29 0-16,-12-2 0 15,-7 5 1-15,-3 7-1 16,-1 5-2-16,0 1 2 16,3 1-2-16,6-4-1 15,5-10-1-15,9-3-2 16,7-19-4-16,22 9-16 15,-11-36-9-15,22 4-6 16,-10-24 0-16,12-2-1 16</inkml:trace>
  <inkml:trace contextRef="#ctx0" brushRef="#br0" timeOffset="21081.2057">19278 2366 101 0,'-16'-19'39'16,"-6"3"0"-16,22 16-2 15,-10 11-39-15,10-11-7 16,48 27-26-16,-11-16-4 15,20 17 0-15,3-7-1 16</inkml:trace>
  <inkml:trace contextRef="#ctx0" brushRef="#br0" timeOffset="21327.2198">19863 2719 105 0,'-53'2'42'15,"5"12"2"-15,-11-6-2 16,6 17-38-16,2 3 0 15,9 7-1-15,5 4-1 16,8 5-1-16,8 0 0 16,15 0-1-16,16-6 0 15,16-11-1-15,17-9-1 16,15-14-2-16,21-6-2 15,2-27-15-15,32 8-13 16,-12-28-7-16,12-1 0 16,-15-18-3-16</inkml:trace>
  <inkml:trace contextRef="#ctx0" brushRef="#br0" timeOffset="21567.2335">20458 2061 104 0,'-34'19'42'0,"7"18"-1"15,-7 0 0-15,18 10-38 16,-6 19-1-16,6 13 0 16,3 6 1-16,3 6-1 15,3 6-2-15,2 2 2 16,5-4-3-16,2-11-1 15,10-4-3-15,-6-24-14 16,22 7-17-16,-13-31-6 16,15-5 1-16,-6-24-1 0</inkml:trace>
  <inkml:trace contextRef="#ctx0" brushRef="#br0" timeOffset="21866.2506">20532 2626 108 0,'-38'-6'41'15,"7"17"2"-15,-6-6-3 16,17 7-36-16,-3 1-2 16,13 2 2-16,6 2-2 15,6 1 1-15,9-1-1 16,5 5 0-16,7-3 0 15,5 3 0-15,4-7-2 0,6 4 0 16,3-5 0-16,4 2 0 16,5-2 0-16,0-6-4 15,6 8 0-15,-8-11-5 16,13 20-14-16,-28-26-8 15,11 16-12-15,-17-11 1 16,1 8-2-16,-12-6 3 16</inkml:trace>
  <inkml:trace contextRef="#ctx0" brushRef="#br0" timeOffset="22233.2716">21223 3103 117 0,'0'0'40'16,"-28"0"-3"-16,10-10-26 15,18 10-53-15,-13-21 0 16,13 21-2-16,3-22 2 15</inkml:trace>
  <inkml:trace contextRef="#ctx0" brushRef="#br0" timeOffset="25260.4448">1377 4685 66 0,'0'0'37'15,"0"0"0"-15,-20 13 1 16,9 10-18-16,-10-2-17 15,-3 5 1-15,-4 2-2 0,2 3 0 16,1-2 0-16,4-1-1 16,5-8 0-16,9-7 0 15,7-13 1-15,15-3-1 16,6-14 0-16,8-4 0 15,1-7 0-15,2 0 1 16,-2-2-1-16,-3 0 0 16,-7 6 0-16,-9 3 0 15,-7 9-1-15,-4 12 1 16,-20-12-1-16,-1 17 0 15,-5 4 0-15,-3 8 0 16,-3 3 0-16,7-1 0 16,0 3 0-16,10 4 0 15,7-6 0-15,11-3 1 16,11-6-1-16,10-5 1 0,7-8-1 15,5-4 1-15,2-6 0 16,0-3 0-16,-5-2 0 16,-8-2 0-16,-7 0 0 15,-11 2 0-15,-13 6-1 16,-9 8 1-16,-13 10 0 15,-8 4 0-15,-8 8-1 16,-3 6 1-16,-1 3-1 16,5 1 0-16,5-1 0 15,8-3 0-15,11-7 0 16,15-3 0-16,4-15 0 15,19 6 0-15,2-12 0 16,1-3 1-16,2-4-1 16,-4 3 1-16,-3-4 0 0,-6 1-1 15,-6 2 1-15,-5 11-1 16,-3-11 0-16,3 11 0 15,-15 5-2-15,15-5 0 16,-11 16-3-16,11-16-4 16,13 20-17-16,-13-20-15 15,26 3 0-15,-3-11-3 16,17-1 2-16</inkml:trace>
  <inkml:trace contextRef="#ctx0" brushRef="#br0" timeOffset="26530.5174">2457 4482 47 0,'9'-18'35'0,"-7"-1"1"16,-2 19-1-16,-1-10-17 15,1 10-5-15,-13 21-8 16,5 1-1-16,-3 7-2 0,3 11 0 15,-2 9-1-15,7 10 1 16,-1 7-2-16,4 8 2 16,3 3 0-16,-1 0-2 15,-1-2 1-15,3-6-1 16,-2-11 1-16,0-9-1 15,-3-14 2-15,3-9-2 16,-2-26 0-16,0 0 0 16,0 0-1-16,-2-38 1 15,7 1-1-15,0-11 1 16,1-9-1-16,4-11 2 15,2-7-2-15,1-7 1 16,1-2 1-16,2-2-2 16,-1 1 2-16,5 4 0 0,0 8-1 15,2 9 1-15,2 11 0 16,5 12 0-16,3 12-1 15,4 10 2-15,2 11-1 16,2 11-1-16,-3 7 0 16,2 4 0-16,-3 6 1 15,-6 5-1-15,-5 7 0 16,-11 3 0-16,-12 3 0 15,-15 5 1-15,-14 5-1 16,-13 4 1-16,-15 3-1 16,-7-2 1-16,-2-5-1 15,4-3 0-15,7-7-1 16,10-6 1-16,17-10 0 15,19-10-1-15,20-5 1 16,16-3-1-16,12-4 1 0,6 1 0 16,8 3 0-16,-2 4 0 15,-4 5 0-15,-9 9 0 16,-13 7 0-16,-16 10 1 15,-18 6 0-15,-13 7-1 16,-18 1 2-16,-10 3-2 16,-8-2 2-16,2-11-3 15,6-7-2-15,10-26-9 16,38-10-19-16,-5-16-6 15,35-15-2-15,15-24-1 16</inkml:trace>
  <inkml:trace contextRef="#ctx0" brushRef="#br0" timeOffset="26741.5295">3557 4158 94 0,'-28'24'37'15,"2"18"0"-15,-14 9 0 16,-3 14-35-16,4 17-1 15,3 13-1-15,3 10-1 16,0 3-1-16,11 6-2 16,1-14-9-16,21 2-23 15,3-19-1-15,16-9 0 16,7-24 0-16</inkml:trace>
  <inkml:trace contextRef="#ctx0" brushRef="#br0" timeOffset="27581.5775">3711 4773 93 0,'-28'-2'39'16,"-13"3"1"-16,5 30-5 15,-8-2-30-15,7 11 0 16,1 5-2-16,14 6-1 15,4-1 1-15,17-2-2 16,9-4 1-16,14-10-1 16,12-7 0-16,10-10-1 15,9-16 0-15,4-11 1 16,3-13-4-16,0-8 3 0,-3-12-2 15,-7-4 1-15,-11-6-1 16,-8-2 2-16,-13 4 0 16,-12 1-1-16,-11 7 1 15,-9 10 1-15,-8 6-1 16,-2 9 1-16,0 9-1 15,1 7 0-15,7 7 1 16,8 7-1-16,11-1 0 16,8 4 0-16,14-4 0 15,9 0 0-15,10-5 0 16,7-2 0-16,5-2 1 15,-2-5-1-15,-3 1 0 16,-7 0 1-16,-7-2-1 16,-9 2 1-16,-9 1-1 0,-9 2 1 15,-10-1-1-15,-6 19 0 16,-6 3 0-16,-7 5 1 15,-3 9-2-15,-2 3 1 16,-3 5 0-16,5 1 0 16,4-2 1-16,4-3-1 15,9-7 2-15,12-11-2 16,8-9 2-16,9-9-2 15,12-13 0-15,5-8 0 16,5-11-1-16,2-6 1 16,0-7-1-16,-1-1 1 15,-7-2-2-15,-6 4 2 16,-9 5 1-16,-6 7-2 15,-5 8 1-15,-8 8 0 16,-6 12-1-16,0 0 1 0,-7 27-1 16,1 1 1-16,-1 10-1 15,1 4 1-15,6 5 0 16,5-1 0-16,4-3 1 15,6-6-1-15,6-10 2 16,9-8-2-16,4-13 0 16,4-13 1-16,-1-13-2 15,-2-9 1-15,-2-11 0 16,-4-6-1-16,-3-7-2 15,-11-6-2-15,-3 5-8 16,-15-17-11-16,11 21-8 16,-17-13-7-16,5 17-3 0,-6-5 2 15</inkml:trace>
  <inkml:trace contextRef="#ctx0" brushRef="#br0" timeOffset="28775.6458">5901 4781 61 0,'9'-15'33'16,"-6"-5"-1"-16,8 11-8 15,-16-12-14-15,5 21-2 16,-10-16 1-16,10 16-3 16,-30 14-1-16,9 8 0 15,-7 6-1-15,-2 10-1 16,-5 6-1-16,5 7 0 15,3 2 1-15,8 1-2 16,7-4 2-16,13-4-2 16,10-10 1-16,19-8-2 15,9-16 2-15,14-12-1 16,5-15-2-16,6-12 3 0,0-12-3 15,-2-9 2-15,-8-9-1 16,-13-3 1-16,-14 0-1 16,-13 0-1-16,-13 6 2 15,-14 4-1-15,-9 10 1 16,-10 10-1-16,-3 12-1 15,-2 10 1-15,5 11-2 16,3 5 0-16,9 9-2 16,8-3-4-16,25 16-15 15,-1-19-14-15,24 5-1 16,4-12-1-16,20 2 1 15</inkml:trace>
  <inkml:trace contextRef="#ctx0" brushRef="#br0" timeOffset="29196.6699">6679 4651 89 0,'-21'9'37'0,"4"13"0"15,-9-4 1-15,8 13-35 16,-4 3 0-16,10 5-1 15,2 0-1-15,6 3 1 16,8-8-1-16,9-4 0 16,7-10 0-16,9-11 1 15,8-10-1-15,6-8 0 16,7-11 0-16,1-10 0 0,3-6 1 15,-3-7-2 1,-2-2 2-16,-5 1-2 0,-7 0 1 16,-6 8 0-16,-9 4 0 15,-9 9 0-15,-7 11 0 16,-6 12-1-16,-14 10 0 15,0 10 1-15,-4 11-2 16,0 3 1-16,3 5-1 16,8-2-1-16,7 1 0 15,12-14-2-15,19-2-4 16,4-30-13-16,31 4-13 15,-1-26-4-15,17-5-2 16,-7-17 2-16</inkml:trace>
  <inkml:trace contextRef="#ctx0" brushRef="#br0" timeOffset="29384.6807">7784 4113 102 0,'-28'21'38'0,"2"27"1"15,-16 8-3-15,8 7-34 16,0 18-1-16,5 7-2 15,6-1-1-15,2 0-1 16,10 0-7-16,-4-23-15 16,20 3-13-16,-3-22 0 15,9-8-1-15,-3-25 1 16</inkml:trace>
  <inkml:trace contextRef="#ctx0" brushRef="#br0" timeOffset="29550.6902">7506 4556 102 0,'-20'-21'39'15,"20"21"1"-15,-16-15-1 16,16 15-38-16,26-5-2 16,11-6-10-16,31 10-24 15,10-13-3-15,26 4-2 16,11-12 0-16</inkml:trace>
  <inkml:trace contextRef="#ctx0" brushRef="#br0" timeOffset="29998.7158">8822 4226 87 0,'23'-45'37'0,"3"13"0"0,-14 2 0 16,0 15-34-16,-12 15 0 15,4 15 0-15,-13 17 0 16,-1 20-2-16,-7 13 1 16,-2 10-2-16,-2 11 1 15,3 9-1-15,-2-5 0 16,6-5-2-16,5-4-1 15,0-18-2-15,14 1-14 16,-3-30-18-16,9-10 1 16,-11-24-3-16,26 0 2 15</inkml:trace>
  <inkml:trace contextRef="#ctx0" brushRef="#br0" timeOffset="30187.7266">8656 4633 98 0,'-15'5'38'16,"1"-8"1"-16,14 3-2 15,17 5-34-15,12-13-1 16,15-6-2-16,15-8-1 16,14-6 0-16,12-10-4 15,16-2-4-15,-10-15-19 16,14 9-9-16,-12-11 0 15,2 9-1-15</inkml:trace>
  <inkml:trace contextRef="#ctx0" brushRef="#br0" timeOffset="30582.7492">9626 3952 99 0,'-32'24'37'16,"7"18"3"-16,-11-1-3 16,11 16-33-16,-2 6-1 15,3 6-1-15,1 5 0 16,1 4-1-16,1 1 1 15,1 2-1-15,2-5-1 16,3-7 0-16,3-8 0 16,5-7 0-16,2-15-1 15,10-10 2-15,9-18-1 16,10-17 0-16,6-16 0 15,7-12 1-15,4-5-1 16,2-7 0-16,0-2 1 0,-5 0-1 16,-6 8 1-16,-6 9-1 15,-9 14 0-15,-6 13 0 16,-11 4-1-16,-1 34 1 15,-9 0-1-15,-5 9 0 16,4 6-2-16,-1 3 0 16,9 5-4-16,-3-19-11 15,24 9-13-15,-3-23-6 16,20-5-1-16,2-19-2 15,13-4 2-15</inkml:trace>
  <inkml:trace contextRef="#ctx0" brushRef="#br0" timeOffset="30939.7696">9932 4652 98 0,'-18'18'39'0,"3"-9"0"15,21 10-2-15,7-10-35 16,16 0 1-16,15-6-2 15,12-7 1-15,8-5-1 16,7-7 0-16,1-3 0 16,-4-8-1-16,-6 1 0 15,-15-1 1-15,-16 0-1 16,-14 4 0-16,-19 5 0 15,-18 7 0-15,-14 7 0 16,-12 12 1-16,-12 10 0 16,-2 10 0-16,-4 10 0 15,7 8 1-15,7 4-1 0,13 0 0 16,22-1-2-16,16-10-1 15,25-6-1-15,21-15-4 16,44 0-17-16,7-28-15 16,35-3-2-16,10-21-1 15,22-1 2-15</inkml:trace>
  <inkml:trace contextRef="#ctx0" brushRef="#br0" timeOffset="31450.7989">12110 4343 57 0,'9'-28'38'0,"-17"-9"-1"15,2 5 1-15,-13-20-11 0,8 5-19 16,-11-3-4-16,3 6 0 15,-3 2-1-15,1 8-1 16,-2 8 1-16,0 16-1 16,-8 21 0-16,-5 23 0 15,-7 17-1-15,-3 22 1 16,-6 13-2-16,0 13 0 15,-2 10 0-15,8 2-1 16,10-4-1-16,13-13 0 16,15-7-2-16,9-23-2 15,20-4-3-15,-4-31-15 16,19-2-14-16,-9-21-1 15,5-6 0-15,-12-15 0 16</inkml:trace>
  <inkml:trace contextRef="#ctx0" brushRef="#br0" timeOffset="31802.819">11457 4652 96 0,'-18'-8'39'0,"4"-3"1"16,14 11-2-16,15-7-34 15,14 5-2-15,14-2-1 16,10-1-1-16,9 1 1 15,2 0-1-15,4 3 0 16,-5 1-1-16,0 5 0 16,-7 0 0-16,-7 4-1 15,-7 3 0-15,-8-2 0 16,-10 4 1-16,-8-1 0 0,-8-1 0 15,-9 2 0-15,-7 1 1 16,-8 5 1-16,-4-1-1 16,-1 8 0-16,-2 4 1 15,0 4-1-15,4 2 0 16,3 3 0-16,6-3 1 15,5 0-4-15,5-14-3 16,19 3-16-16,-8-26-13 16,17-5-1-16,-4-20-3 15,10-6 2-15</inkml:trace>
  <inkml:trace contextRef="#ctx0" brushRef="#br0" timeOffset="31953.8276">11982 4354 103 0,'-37'-15'39'0,"-5"0"-1"15,22 15-3-15,20 0-38 16,-13-1-20-16,35 12-15 16,7-11 0-16,26 6-1 15,-1-8-1-15</inkml:trace>
  <inkml:trace contextRef="#ctx0" brushRef="#br0" timeOffset="32368.8514">12588 4504 97 0,'-22'20'38'0,"8"12"1"16,-8-9-3-16,8 16-33 15,2 5-1-15,3 3 1 16,-1 3-2-16,1 2 1 15,1-5-1-15,3 0 1 16,-2-8-1-16,4-8 0 16,0-12 0-16,2-6 0 15,1-13-1-15,6-14 1 16,4-10 0-16,3-11 0 15,1-6-1-15,3-10 1 16,1-5 0-16,5-3-1 16,-3 1 1-16,-1 6-1 15,-4 11 1-15,-3 4-1 16,-1 13 1-16,-1 6-2 0,6 13 0 15,-2 3-1-15,6 9-2 16,7-3-1-16,14 11-7 16,-4-16-13-16,23 13-13 15,-8-11-2-15,11 5 0 16,-11-12 2-16</inkml:trace>
  <inkml:trace contextRef="#ctx0" brushRef="#br0" timeOffset="32719.8714">12998 4596 97 0,'-20'33'38'0,"3"-14"1"0,21 7-2 16,14-10-34-16,11-6 0 15,13-10-1-15,13-3 0 16,4-6-1-16,3-8 1 15,-2-3-1-15,-7-5 0 16,-9-2 1-16,-11-1-1 16,-13 0 0-16,-15 5-1 15,-10 0 1-15,-16 8 0 16,-11 8 0-16,-7 12-1 15,-10 9 1-15,-3 13 0 16,-2 10 0-16,2 10 0 16,4 3-1-16,15 3 1 15,13-2-2-15,15-5 0 16,24-8-4-16,10-18-6 0,34 5-12 15,-3-28-12-15,30 0-5 16,4-20-2-16,16-1 0 16</inkml:trace>
  <inkml:trace contextRef="#ctx0" brushRef="#br0" timeOffset="33185.8981">14608 4000 75 0,'-4'-14'38'0,"4"14"-1"16,-14 14 1-16,3 24-18 15,-8 3-17-15,-4 15 0 16,-3 12-2-16,-1 13 1 0,0 9-1 16,0 4-1-16,3 1 1 15,4-3-2-15,6-6-1 16,4-13-1-16,7-8-2 15,2-26-5-15,20-1-18 16,-19-38-11-16,19 9 2 16,-13-28-2-16</inkml:trace>
  <inkml:trace contextRef="#ctx0" brushRef="#br0" timeOffset="33619.9229">14183 4580 98 0,'-19'1'39'0,"3"-2"0"16,18 13-1-16,15-9-34 15,13 1-2-15,19-7 1 0,19 0-1 16,12-7 1-16,14-2-1 16,8-6 0-16,7-1-1 15,-4 1 0-15,-9 2 0 16,-17 1-1-16,-15 5 1 15,-18 3 0-15,-19 5-1 16,-27 2 1-16,-5 24 0 16,-24 1-1-16,-8 8 1 15,-6 5 0-15,-3 8-1 16,1 5 0-16,8 0 1 15,10-1-1-15,14-5 0 16,18-8 0-16,13-10 0 0,16-12 0 16,9-13 1-16,9-12-1 15,1-11 0-15,2-14 0 16,-10-7 0-16,-8-4 0 15,-13-6-2-15,-14 0-1 16,-14-1 0-16,-9 3-3 16,-14-3-4-16,7 20-11 15,-20-10-10-15,14 20-8 16,-5-1 1-16,14 15-3 15,3-1 3-15</inkml:trace>
  <inkml:trace contextRef="#ctx0" brushRef="#br0" timeOffset="34155.9536">16220 4120 39 0,'31'-38'33'0,"-3"-8"1"15,1 8 0-15,-8-9-12 16,8 19 2-16,-19-8-15 15,6 21-2-15,-16 15-1 16,0 0-2-16,-8 43 0 16,-6 13-1-16,-8 18-1 15,-4 16-1-15,-2 13-1 16,-2 12 1-16,1 4-1 15,1-7-1-15,9-10-1 16,5-13-2-16,16-10-6 0,-4-30-16 16,23-7-12-16,0-26 0 15,12-13 0-15,-3-20-1 16</inkml:trace>
  <inkml:trace contextRef="#ctx0" brushRef="#br0" timeOffset="34552.9763">16305 4568 105 0,'-20'-2'39'0,"11"15"0"16,9-13 0-16,14 12-37 16,15-7 0-16,16-2-1 15,17-4-1-15,13-2 1 16,10-5 0-16,2-3-1 0,-1-4 1 15,-1-4-2-15,-8 1 2 16,-10-3-2-16,-14 3 2 16,-15-1-1-16,-11 0 0 15,-13 0 0-15,-13 2 0 16,-12 5 1-16,-11 3 0 15,-8 6 0-15,-7 3 0 16,-8 8 0-16,-5 5 0 16,-3 11 0-16,-3 3 0 15,8 7-1-15,-2 3 1 16,11 3-1-16,8 1 0 15,13 1 0-15,16-2 0 16,17-6-1-16,17-5-1 0,14-8-3 16,22-2-4-16,0-24-14 15,25 13-11-15,-11-24-6 16,9 4 0-16,-13-15-1 15</inkml:trace>
  <inkml:trace contextRef="#ctx0" brushRef="#br0" timeOffset="35092.0071">17493 4547 75 0,'-8'-11'39'15,"8"11"-2"-15,-11-21 2 16,7 10-23-16,-10-3-12 15,-1 5 0-15,-9 3 0 16,-3 10-1-16,-13 6-1 16,-4 9 1-16,-6 11 0 15,-2 9-1-15,0 7 0 16,1 4 0-16,11-2-1 15,7 2 0-15,14-8 0 16,15-7-1-16,17-14 0 16,16-13 0-16,16-14 0 15,14-11 0-15,9-13 1 0,3-7-1 16,1-6 0-16,-7-3 0 15,-8 1 1-15,-10 5-1 16,-15 5 1-16,-14 8-1 16,-15 11 0-16,-3 16 0 15,-23 3 0-15,2 13-1 16,-4 10 0-16,3 8 0 15,2 6-3-15,7 2 0 16,13 3-2-16,8-14-4 16,21 7-12-16,-3-28-8 15,25 6-8-15,-4-21-1 16,14-4 0-16,-8-15 2 15</inkml:trace>
  <inkml:trace contextRef="#ctx0" brushRef="#br0" timeOffset="35401.0248">18002 4477 95 0,'-9'-15'38'15,"9"15"1"-15,-18 3-1 16,11 11-34-16,-7 11-1 16,3 13 0-16,-3 7-1 15,1 8 0-15,-1 0 0 16,3 4 0-16,1-6 0 15,5-5-1-15,4-11 1 16,6-8 0-16,5-17-1 16,9-12 0-16,8-16 0 15,7-12 0-15,5-11-1 16,7-5 1-16,1-8-2 15,2-5 0-15,-3 5-2 0,-5 2-1 16,-7 13-2-16,-12-4-10 16,6 29-9-16,-25-11-11 15,-3 25-4-15,0 0 0 16,0 0 0-16</inkml:trace>
  <inkml:trace contextRef="#ctx0" brushRef="#br0" timeOffset="35792.0472">18408 4611 103 0,'0'0'41'0,"0"0"0"15,0 0-3-15,24 5-34 0,1-8-2 16,10-1 0-16,5-2 0 15,7-3-1-15,4-4-1 16,-2 1 1-16,-3-3-1 16,-6-6 0-16,-7 0 1 15,-10-1-1-15,-9 0 0 16,-11 2 0-16,-10 1 1 15,-11 9-1-15,-9 5 0 16,-9 10 1-16,-11 10-1 16,-1 13 0-16,-8 10 0 15,4 10 1-15,3 5-1 16,8 2 1-16,10 1-2 15,16-7 0-15,23-5 0 0,23-13-3 16,32-3-7-16,18-29-9 16,45 9-9-16,2-29-11 15,37 2-1-15,7-18-1 16,20 5 0-16</inkml:trace>
  <inkml:trace contextRef="#ctx0" brushRef="#br0" timeOffset="36226.072">20439 4016 75 0,'24'-19'39'0,"-11"-4"-1"15,-3 20 0-15,-10 3-23 16,-14 14-12-16,-6 17 0 15,1 18 0-15,-6 9-1 16,0 13-1-16,-5 7 0 0,3 5 0 16,2 3-1-16,3-2 0 15,4-6-2-15,8-8-1 16,10-6-3-16,-4-25-13 15,24 3-18-15,-9-21-2 16,9-8 0-16,-9-17 0 16</inkml:trace>
  <inkml:trace contextRef="#ctx0" brushRef="#br0" timeOffset="36427.0835">20205 4493 102 0,'-11'-10'40'15,"-6"-1"1"-15,17 11-2 0,0 0-36 16,26 15-1-1,12-13-1-15,12-4-1 0,17-2-2 16,12-7-2-16,16-4-1 16,5-15-4-16,21 13-14 15,-16-23-16-15,7 10 1 16,-14-12 0-16,-3 3 1 15</inkml:trace>
  <inkml:trace contextRef="#ctx0" brushRef="#br0" timeOffset="36814.1056">21342 3914 114 0,'-39'27'40'16,"3"25"0"-16,-12-6-9 0,8 20-28 16,-2 7 0-16,5 6-1 15,0 1 0-15,7-2-1 16,3-5 0-16,9-6-1 16,5-8 1-16,5-11-2 15,6-9 2-15,5-9-1 16,7-13 0-16,4-13 1 15,7-12-1-15,8-10 0 16,4-8 1-16,2-6-1 16,4-5 0-16,1-1 1 15,1 3-1-15,-5 8 0 16,-6 7 0-16,-8 13 0 15,-5 14 0-15,-11 12 0 16,-4 9 0-16,-5 12-1 16,-2 3-1-16,1 4 0 0,5 1-1 15,1-10-1-15,14 0-4 16,2-23-7-16,24 7-9 15,-9-28-9-15,17 4-5 16,-7-19-1-16,6 0 2 16</inkml:trace>
  <inkml:trace contextRef="#ctx0" brushRef="#br0" timeOffset="37174.1262">21697 4521 99 0,'-11'7'38'0,"-7"-3"2"15,13 13-2-15,-9-4-34 16,19 0-1-16,9-2 0 15,10-1 0-15,12-4-1 0,10-3 0 16,5-9 0-16,5-2-1 16,1-5-1-16,-5-1 1 15,-5-4-1-15,-11-4-1 16,-12-2 0-16,-12-3 0 15,-13 2 0-15,-14 0 0 16,-13 7 0-16,-11 6 1 16,-10 10 1-16,-3 11-1 15,-4 12 2-15,3 11-1 16,4 10 0-16,11 6 0 15,15 3-1-15,17-2 0 16,23-4-1-16,18-11-2 16,27-3-2-16,8-20-10 15,35 6-14-15,-7-27-9 0,20 0-2 16,-4-14-2-16,2-1 2 15</inkml:trace>
  <inkml:trace contextRef="#ctx0" brushRef="#br0" timeOffset="38129.1808">2933 6202 68 0,'-6'-12'39'0,"-9"-6"-1"15,2 12 0-15,-19-8-11 16,0 18-21-16,-10 2-1 16,0 13-1-16,-4 4-1 15,6 6-1-15,2 2-1 16,10 0 0-16,12-3-1 15,15-4 1-15,15-7-1 0,13-6 0 16,13-3 0 0,5-4 1-16,1 1-1 0,0-2 0 15,-9 5 1-15,-5 4-1 16,-17 8 1-16,-10 7 0 15,-16 4-1-15,-7 4 2 16,-11 2-2-16,-5 1 2 16,2-5-3-16,-1-5 1 15,11-5-4-15,10-21-5 16,25 1-13-16,3-30-18 15,26-6 0-15,12-20-2 16,19-8 2-16</inkml:trace>
  <inkml:trace contextRef="#ctx0" brushRef="#br0" timeOffset="38369.1946">3547 5586 96 0,'-23'0'39'15,"-2"25"1"-15,-8 9-2 16,4 15-35-16,-8 19 2 15,3 15-2-15,-1 14 0 16,5 9-1-16,1 5 0 16,5 3-2-16,4-4 1 15,3-11-3-15,8-6-3 16,-1-24-6-16,21-1-18 15,-11-29-8-15,11-14-2 16,-11-25 2-16,22-5-1 16</inkml:trace>
  <inkml:trace contextRef="#ctx0" brushRef="#br0" timeOffset="38714.2143">3161 6316 108 0,'-21'-20'39'0,"11"17"1"15,-1-1-2-15,11 4-33 16,8 13-1-16,18-7-2 15,12-5 0-15,13 0 0 16,2-4 0-16,8-4 0 16,2-3-1-16,3 1 0 15,-5-2 0-15,-10 1 0 16,-10 6-1-16,-8 3 1 15,-10 6-1-15,-8 9 0 0,-10 10 0 16,-11 10 1-16,-8 9-1 16,-2 7 0-16,-3 7 1 15,-1 3 1-15,3 0-3 16,0-6 2-16,6-6-4 15,5-13 1-15,15-10-5 16,-9-25-6-16,39-2-10 16,-19-30-11-16,12-2-6 15,-3-20-1-15,5-6 1 16</inkml:trace>
  <inkml:trace contextRef="#ctx0" brushRef="#br0" timeOffset="38858.2225">3744 5985 114 0,'-22'-24'40'16,"7"18"-1"-16,-2 4-2 0,17 2-37 15,0 18-5-15,0-18-14 16,42 23-20-16,-7-9 0 16,17 8-1-16,6-6 0 15</inkml:trace>
  <inkml:trace contextRef="#ctx0" brushRef="#br0" timeOffset="39112.2371">4389 6256 104 0,'-42'21'40'0,"0"13"2"16,-11-4-1-16,5 9-34 16,-5 3-2-16,9 5-1 0,5-2-1 15,9-1 1-15,15-6-2 16,17-8 1-16,19-10-5 15,18-16 1-15,19-10-4 16,8-14-1-16,19-3-8 16,-9-27-11-16,22 4-13 15,-18-18-4-15,0 3 1 16,-14-10 0-16</inkml:trace>
  <inkml:trace contextRef="#ctx0" brushRef="#br0" timeOffset="39316.2487">4757 5798 103 0,'-18'28'38'15,"-11"9"4"-15,9 18-6 16,0 0-30-16,6 14-2 16,2 6 0-16,4 4-1 15,4 0-4-15,5-1 0 16,9-2-4-16,0-19-5 15,20 6-16-15,-8-30-13 16,15-9 0-16,-2-20-1 16,7-9 1-16</inkml:trace>
  <inkml:trace contextRef="#ctx0" brushRef="#br0" timeOffset="39616.2659">4990 6183 88 0,'-21'12'40'0,"-11"0"0"16,3 17 0-16,-11-8-19 15,10 6-17-15,-1-2 0 16,6 0-2-16,3-3 0 16,7 0 0-16,5-6 0 15,9-1-1-15,6-1 0 16,9-1 0-16,4-2 0 15,8-2-1-15,5-2 1 16,7-1 0-16,5 0-1 16,3-3-2-16,2 2-1 15,-5-3-3-15,5 12-9 16,-14-15-9-16,9 18-11 15,-18-9-6-15,5 7-2 0,-8-4 2 16</inkml:trace>
  <inkml:trace contextRef="#ctx0" brushRef="#br0" timeOffset="40517.3174">6462 6293 74 0,'19'-13'38'0,"-24"-1"0"16,1 2 0-16,-15-10-21 0,2 4-13 15,-13 2 0-15,-7 5-1 16,-4 5 0-16,-4 12 0 15,-7 11-1-15,0 12 1 16,-1 5-1-16,4 10 1 16,6 7-1-16,8 5 0 15,7 0 0-15,14-5 1 16,11-8-2-16,16-9 1 15,11-12-2-15,15-12 1 16,10-11-1-16,9-13 0 16,7-11 0-16,0-6-2 15,-2-9 2-15,-4-2-2 16,-5-2 2-16,-11 0-1 0,-10 5 1 15,-10 4-1-15,-9 8 0 16,-4 8 0-16,-10 19 1 16,0 0-1-16,-18 28 0 15,4 13 1-15,-4 20-1 16,-4 18 3-16,0 19-2 15,-1 13 1-15,-4 5 0 16,1 6-1-16,3-4 1 16,4-7 0-16,-6-11 0 15,4-15 0-15,-1-17 0 16,-1-19 0-16,-2-19 0 15,-1-18 2-15,2-16-2 16,1-17 0-16,8-18-2 16,2-14 2-16,11-19-1 15,10-6 0-15,9-9 0 16,10-1-1-16,7 2 0 0,6 1-2 15,12 11-1-15,-2-2-5 16,17 21-6-16,-11-12-8 16,18 22-4-16,-16-12-11 15,15 8-1-15,-9-9-2 16,6 6 5-16</inkml:trace>
  <inkml:trace contextRef="#ctx0" brushRef="#br0" timeOffset="40788.3329">7175 5757 86 0,'-21'-14'38'15,"8"34"0"-15,-15 9 2 16,9 19-29-16,-14 13-5 15,1 19-1-15,-2 8-1 16,2 7 0-16,2 1-1 16,8-4-1-16,9-7-3 15,12-14-1-15,15-10-4 16,9-28-9-16,28-1-10 15,-6-25-14-15,18-13 0 16,-1-19-2-16,10-4 3 16</inkml:trace>
  <inkml:trace contextRef="#ctx0" brushRef="#br0" timeOffset="41599.3793">7490 6244 105 0,'-22'10'40'16,"-14"0"0"-16,4 16 0 15,-12-1-34-15,5 9-2 16,3 4-1-16,6 7-1 15,6 1 0-15,10-1 1 16,9-2-2-16,12-6 1 16,12-7-1-16,12-9 1 15,11-12-2-15,5-11 2 16,10-12-2-16,-1-12-2 15,-1-7 1-15,-4-5-1 16,-7-7 1-16,-11-2-1 16,-12-1 1-16,-12 3-2 0,-13 5 2 15,-7 5 0-15,-11 9 1 16,-7 6-1-16,1 12 0 15,0 7 1-15,7 9-1 16,5 5 1-16,15 2-1 16,8 1 1-16,14-2 0 15,12-7 0-15,13-4 0 16,8-5 0-16,6-6 0 15,2-3 0-15,-3-6 1 16,-5 2-1-16,-6-2 1 16,-10 2 0-16,-11 2 1 15,-9 4-1-15,-18 9 0 16,0 0 0-16,0 0 0 15,-10 24 0-15,-9 3 0 16,-2 4-1-16,-1 5 0 0,1 4 1 16,3-1-1-16,3 1 0 15,8-7 0-15,8-4 0 16,11-13 0-16,7-8 1 15,8-9-1-15,10-9 0 16,2-6 0-16,3-8 1 16,1-1-1-16,-1-4 0 15,-6 5 0-15,-5 2 0 16,-7 8 1-16,-9 7-1 15,-15 7-1-15,15 13 1 16,-16 4 0-16,-1 6 0 16,-3 7 0-16,1 1-1 15,4 1 0-15,3-2 3 0,2-4-2 16,9-7 1-16,5-8-1 15,8-10 1-15,4-10-1 16,5-12 2-16,1-8-2 16,3-7-1-16,-5-7 1 15,-3-6-2-15,-7 1 1 16,-5-5-4-16,-6 5 0 15,-10-2-6-15,5 16-4 16,-20-10-6-16,12 27-4 16,-17-12-6-16,11 18-7 15,-4 0-1-15,9 11 2 16</inkml:trace>
  <inkml:trace contextRef="#ctx0" brushRef="#br0" timeOffset="42020.4034">9004 6203 111 0,'0'0'39'0,"0"0"0"15,-10 15-4-15,-3-1-31 16,1 10 0-16,-2 6-2 15,0 6-1-15,1 4 0 16,0 3 0-16,7-1-2 16,5-4 0-16,9-4-5 15,0-20-10-15,24 4-12 16,-4-23-11-16,9-4 0 15,0-16-1-15,9-3 2 16</inkml:trace>
  <inkml:trace contextRef="#ctx0" brushRef="#br0" timeOffset="42982.4584">9153 5970 111 0,'-23'-22'39'0,"10"17"-1"16,0-2-2-16,13 7-34 15,9 12-1-15,7-2-1 16,11 5-1-16,5 7 1 15,5 1-1-15,3 6 2 16,-4 5-1-16,-3 2 2 16,-6 4-1-16,-8 3 1 15,-14 1 1-15,-6 5 0 16,-12-5-1-16,-4 1 1 15,-4-4-1-15,-1-3 0 16,5-8 0-16,2-5-1 0,9-11 0 16,6-14 0-16,22-3-1 15,2-16 0-15,13-7 1 16,6-12-1-16,1-5 1 15,7-6-1-15,-4-1 0 16,-5 5 0-16,-6 6 2 16,-8 6-2-16,-7 12 0 15,-11 13 0-15,-10 8-2 16,4 21 2-16,-10 7-1 15,-2 6 1-15,1 7-2 16,2 2 0-16,6 1-2 16,6-6 0-16,14-5-3 15,6-13-2-15,19 2-8 16,-8-25-6-16,28 7-4 0,-16-22-11 15,13 1 1-15,-18-16 10 16,4 3 27-16,-11-1 4 16,-19-12 9-16,5 15 7 15,-28-13 5-15,8 15 12 16,-23-4 1-16,10 20-8 15,-19-3-24-15,0 16-1 16,-2 6-1-16,-2 13 0 16,-1 7-2-16,4 4 1 15,4 5-2-15,7-1 1 16,11-1-1-16,10-5-1 15,7-8 1-15,10-8-1 16,8-11 1-16,4-6-1 16,5-9 0-16,0-8 0 0,0-5 0 15,-3-4 0-15,-2-1 0 16,-7 2-1-16,-6 4 1 15,-4 7-1-15,-15 16 0 16,0 0 1-16,3 13-1 16,-17 17 1-16,-8 17-2 15,-8 10 3-15,-6 15-2 16,-4 8 2-16,0 6-2 15,-3 0 2-15,2-3-2 16,6-7 2-16,3-12-1 16,6-12 0-16,6-15 0 15,5-17 0-15,4-15 0 16,7-17 0-16,4-9 1 0,4-13-1 15,7-9 1-15,3-7-1 16,4-8 1-16,10-4-1 16,2-2 0-16,6 1-2 15,2 3-1-15,1 1-5 16,6 13-6-16,-15-9-6 15,20 22-4-15,-20-13-10 16,15 17-6-16,0-5-1 16,13 5 2-16</inkml:trace>
  <inkml:trace contextRef="#ctx0" brushRef="#br0" timeOffset="43606.4941">11177 6194 105 0,'0'0'36'16,"-2"-22"0"-16,2 22-7 15,0 0-24-15,0 0 0 16,-13 8-2-16,7 12 0 15,-3 7 0-15,0 11 0 16,-4 4-1-16,1 11 0 16,0 2-1-16,-1-1 2 15,4-4-2-15,3-6 2 16,5-11-2-16,4-8 1 15,3-10-1-15,-6-15 1 16,23-12-1-16,-7-10-2 16,4-11 2-16,-4-8-2 15,-1-9 2-15,2-5-2 16,-2-8 2-16,0-1-2 0,-1 1 1 15,-1 3 1-15,1 6-1 16,1 6 0-16,5 7-1 16,3 10-1-16,7 11-1 15,3 5-3-15,13 19-8 16,-8-11-6-16,20 22-8 15,-14-10-12-15,13 9 0 16,-7-6 1-16,0 7 1 16</inkml:trace>
  <inkml:trace contextRef="#ctx0" brushRef="#br0" timeOffset="43973.5151">11775 6170 90 0,'-9'21'38'15,"-3"-6"0"-15,19 3 1 16,-7-18-24-16,31 12-11 15,-2-9 0-15,13-2-1 16,4-7-1-16,5-1 0 16,1-5 0-16,-3-3-1 15,-5-1 0-15,-6-2 0 16,-10-2-1-16,-9 0 1 15,-14-1-1-15,-7 3 1 16,-10 3-1-16,-4 7 0 16,-10 5 1-16,-8 8-1 15,-4 8 0-15,-6 12 0 16,-1 9 0-16,4 5 0 15,1 6 0-15,8 3-1 0,15-2 0 16,12-4-1-16,18-3-3 16,19-13 0-16,26-2-7 15,6-21-6-15,29 6-8 16,-6-21-13-16,17 1 2 15,-6-13-1-15,2-2 2 16</inkml:trace>
  <inkml:trace contextRef="#ctx0" brushRef="#br0" timeOffset="44349.5366">12766 6181 106 0,'-26'-20'38'15,"-4"18"2"-15,-18 0-2 16,2 12-32-16,-5 6-1 16,6 12-1-16,-2 3-1 0,10 7 0 15,7 1-1-15,11 2-1 16,10-8 1-16,16-4-1 15,13-11-1-15,12-11 1 16,10-13 0-16,8-11-1 16,7-17 1-16,4-9 0 15,2-12-1-15,-1-9 2 16,-2-4-4-16,-3-3 4 15,-3-3-5-15,-8 6 2 16,-4 7 0-16,-13 10-1 16,-9 14 1-16,-13 20-1 15,-7 17 2-15,-23 22-1 16,-7 21 3-16,-6 13-1 15,-2 14 0-15,2 4-2 16,7 8-3-16,6-16-5 0,22 0-5 16,-5-24-7-16,30 4-5 15,-10-30-9-15,20-3-6 16,-3-13 0-16,3-6 3 15</inkml:trace>
  <inkml:trace contextRef="#ctx0" brushRef="#br0" timeOffset="45971.6294">1386 8031 91 0,'0'0'33'0,"-15"6"1"16,0-9-6-16,2 16-21 15,0 1-3-15,1 7-2 16,-3 1 1-16,3 8-2 15,0 1 1-15,1 4-1 16,1-2 1-16,5-4-2 16,2-3 1-16,3-6 0 15,4-7 1-15,-4-13-1 16,23 5 0-16,-4-13 1 15,3-8-1-15,3-3 0 16,0-7 0-16,0-2 0 16,-3-4-1-16,-3 0 2 15,-6 5-1-15,-8 3 0 16,-7 4 0-16,-8 11 1 0,-7 5-1 15,-2 7-1-15,-6 8 1 16,0 6-2-16,-1 5 1 16,2 3 0-16,3 2-1 15,6-1 0-15,5-2 1 16,5-1 1-16,6-2-1 15,7-5 0-15,6-6 1 16,5-3-1-16,6-6 0 16,3-5 1-16,1-6-1 15,3-5 1-15,-6-2-1 16,-1-3 1-16,-7 1-1 15,-5-1 0-15,-11 3 1 16,-7 4-1-16,-10 4 1 16,-2 4-1-16,-8 5 1 15,-2 5-1-15,-2 4 1 0,2 4-1 16,0 2 1-16,7 1-1 15,2 0 0-15,12-1 0 16,6-2 0-16,0-13 1 16,28 11-1-16,-3-13 0 15,5-5-1-15,2-3 1 16,1-6 1-16,-1 2-1 15,-9-6 1-15,-3 4 0 16,-10 1-1-16,-10 1 1 16,-13 6 0-16,-6 4 0 15,-7 4 0-15,-3 2-1 16,-1 5-1-16,0 2-1 15,6 4-1-15,5-3-2 16,15 7-6-16,4-17-7 0,23 14-6 16,-6-21-8-16,23 4-9 15,-2-11 0-15,14-1 1 16</inkml:trace>
  <inkml:trace contextRef="#ctx0" brushRef="#br0" timeOffset="47430.7129">2482 7867 87 0,'0'0'35'0,"0"0"-1"16,0 0 2-16,-18 21-32 15,11 4 1-15,-6 9-2 16,1 14-1-16,-3 7 0 16,1 13 0-16,-2 6 0 15,-1 8-1-15,1 1-1 16,2-2 0-16,1-9 0 15,2-6 0-15,6-12 0 16,-1-12 0-16,4-17 0 16,2-25 1-16,0 0-1 15,17-23 0-15,-8-14 1 16,0-11-1-16,2-11 1 15,2-8-2-15,1-7 2 16,1-9-1-16,2-2 0 0,-1-1 1 16,5-1-1-16,2 3 1 15,7 5 0-15,4 8 0 16,5 7-1-16,3 15 1 15,3 13-1-15,5 13 0 16,2 14 1-16,-4 11-1 16,-3 11 0-16,-3 7 0 15,-10 9 1-15,-7 8-1 16,-14 8 0-16,-11 5 1 15,-19 9 0-15,-12 3-1 16,-18 1 0-16,-13 2 1 16,-13-5-1-16,-5-5 0 15,0-6-1-15,7-10 0 16,12-15-2-16,11-11 0 0,22-9-5 15,14-19-11-15,39 6-11 16,7-16-7-16,19 3-1 16,6-4 0-16</inkml:trace>
  <inkml:trace contextRef="#ctx0" brushRef="#br0" timeOffset="47925.7412">3261 8216 99 0,'-17'-16'39'15,"7"8"0"-15,-11-5-1 0,7 10-33 16,-8 3-1-16,4 11-1 15,0 8-1-15,-1 10 1 16,0 8-2-16,2 8 1 16,3 2-2-16,7 4 1 15,7-5 0-15,8-4 0 16,10-9-1-16,14-13 1 15,6-13-1-15,9-14 0 16,8-16 1-16,4-7-1 16,1-11 1-16,-2-6-1 15,-3-3 1-15,-7 2-1 16,-8 4 0-16,-7 4 0 15,-8 14 1-15,-9 4-1 16,-6 12 0-16,-10 10 1 0,-3 18-1 16,-7 10 0-16,-2 5 0 15,-1 10 1-15,4 4-2 16,3-1 0-16,7-2-2 15,11-12-1-15,15-10-3 16,9-29-9-16,35 2-7 16,-10-36-9-16,25 0-7 15,-5-23-3-15,12-4 4 16,-7-10 1-16</inkml:trace>
  <inkml:trace contextRef="#ctx0" brushRef="#br0" timeOffset="48131.753">4566 7521 106 0,'-35'23'41'0,"6"30"-1"15,-16 12 0-15,5 18-34 16,-4 6-3-16,3 10-2 16,6-3 0-16,6 1-2 15,9-6 0-15,4-12-3 16,12-7-1-16,-2-23-8 15,16 2-15-15,-12-26-12 16,10-9 1-16,-8-16-2 16,4-14 3-16</inkml:trace>
  <inkml:trace contextRef="#ctx0" brushRef="#br0" timeOffset="48299.7626">4144 8212 108 0,'-5'-21'40'0,"-5"-1"2"16,16 12-2-16,0-5-34 15,17 5-2-15,12-6-3 16,12-2-3-16,16 0-3 15,6-9-4-15,31 9-14 16,-8-13-13-16,21 11-4 16,2-13-3-16,9 11 2 15</inkml:trace>
  <inkml:trace contextRef="#ctx0" brushRef="#br0" timeOffset="48737.7876">5908 7677 67 0,'13'-27'37'16,"-4"3"0"-16,-9 24 1 15,0 0-18-15,9 15-15 0,-15 19 0 16,-3 16-1-16,-10 15-1 15,0 11-1-15,-7 7 0 16,1 3-1-16,0 3 0 16,2-5-2-16,1-5 0 15,6-9-3-15,11-9-3 16,-3-23-14-16,23-2-17 15,-8-20 0-15,13-8-2 16,-11-18 2-16</inkml:trace>
  <inkml:trace contextRef="#ctx0" brushRef="#br0" timeOffset="48939.7992">5685 8208 104 0,'-16'-9'40'0,"16"9"0"15,0-10-2-15,18 1-35 16,17-10-1-16,16-4-1 15,15-6-2-15,9-3-1 16,16-2-3-16,0-10-6 16,12 13-17-16,-12-10-12 15,-2 7 1-15,-14-5-1 16,-4 4 2-16</inkml:trace>
  <inkml:trace contextRef="#ctx0" brushRef="#br0" timeOffset="49360.8232">6642 7497 101 0,'-24'25'39'0,"-13"3"1"16,5 17-2-16,-4 3-33 16,3 13-1-16,-3 4 0 15,8 9-1-15,-1 3-1 16,5-1-1-16,-1 0 0 15,7-3 0-15,1-5-1 16,6-8-1-16,5-11 1 16,3-12 0-16,8-13 0 15,8-13 0-15,11-17 0 16,5-15 0-16,5-10 0 15,6-7 0-15,-1-10 1 16,2-1 0-16,-4 4 0 0,-6 4 0 16,-6 11 0-16,-6 8-1 15,-6 13 1-15,-13 9 0 16,9 25-1-16,-11 4 0 15,-1 5-1-15,1 10 1 16,3 2-2-16,3 2-1 16,7-2-1-16,4-11-2 15,15 2-7-15,-4-25-8 16,26 9-7-16,-15-26-11 15,16-3-1-15,-5-16 1 16,2-2 0-16</inkml:trace>
  <inkml:trace contextRef="#ctx0" brushRef="#br0" timeOffset="49718.8437">7049 8124 98 0,'0'0'38'0,"-24"9"2"16,24 6-2-16,0-15-35 15,17 17 0-15,9-12 0 16,12 0-2-16,8-5 2 15,8-5-2-15,5-9 1 16,3-4-1-16,-4-5 0 16,-8-3 1-16,-8-1-1 15,-11-3 0-15,-15 1 0 16,-16 2-1-16,-19 9 1 15,-13 5-1-15,-11 11 0 16,-12 10 1-16,-5 9-1 16,-4 16 1-16,4 6 0 15,9 6-1-15,13 4 1 0,12-1-1 16,19-5-1-16,14-6-2 15,26-7-2-15,10-17-5 16,27 3-7-16,2-26-9 16,32 4-15-16,0-16 0 15,16 0-1-15,4-7 3 16</inkml:trace>
  <inkml:trace contextRef="#ctx0" brushRef="#br0" timeOffset="50495.8882">8607 8050 68 0,'-18'-23'40'16,"2"9"-2"-16,-14-3 1 16,3 19-13-16,-14-3-21 15,0 14 0-15,-5 5-2 16,2 10-1-16,1 4 0 15,6 5-1-15,3 0 1 0,10 2-1 16,9-3 0-16,10-8 0 16,12-8 0-16,14-8 0 15,8-10-1-15,9-8 1 16,8-7-1-16,7-8 0 15,-4-9 0-15,2-1 1 16,-3-5-1-16,-9 0 1 16,-5 2-1-16,-10 1 1 15,-5 6-1-15,-7 5 1 16,-5 10-1-16,-7 12 0 15,0 0-1-15,-7 21 0 16,-1 11 0-16,-6 12 0 0,-2 14 1 16,-3 13-1-16,-2 13 0 15,-2 8 1-15,-2 6 1 16,1 1-1-16,0 0 2 15,-3-6-2-15,4-7 1 16,3-15 0-16,3-14 1 16,-1-14-2-16,6-17 1 15,1-22-1-15,3-15 0 16,8-18 1-16,0-14-2 15,2-8 1-15,5-13-1 16,7-10 1-16,2-5-2 16,9-1 2-16,3 3-1 15,2 8 1-15,4 2 1 16,5 3-2-16,5 11 0 15,1 4-2-15,10 10-2 0,-1-10-6 16,16 15-6-16,-12-20-6 16,26 14-7-16,-17-16-9 15,12-1-1-15,-9-12 3 16</inkml:trace>
  <inkml:trace contextRef="#ctx0" brushRef="#br0" timeOffset="50736.902">9387 7241 79 0,'-20'27'38'16,"-9"9"1"-16,4 17 1 16,-7 5-11-16,3 20-26 15,-4 11 1-15,4 14-3 0,1 0 1 16,1-1 0-16,8-6-3 15,5-10-2-15,11-9-2 16,5-23-4-16,24 1-10 16,-5-38-11-16,23-4-11 15,-2-19 2-15,14-8-1 16,-4-14 2-16</inkml:trace>
  <inkml:trace contextRef="#ctx0" brushRef="#br0" timeOffset="51546.9483">9656 7919 92 0,'0'0'39'0,"-18"-6"1"15,3 21 0-15,-16 0-24 16,4 14-13-16,-3 4 0 0,2 5-1 16,2 4-1-16,10-1 0 15,6 1 0-15,6-5-1 16,11-5 0-16,12-10 0 15,3-8 0-15,7-6 0 16,3-12 0-16,0-6 0 16,3-9 0-16,-4-6-1 15,2-8 0-15,-9-7 1 16,-1-1-1-16,-8-2 0 15,-1 3 0-15,-8 2 0 16,-2 6 1-16,-7 6 0 16,-5 11 0-16,-2 7 0 15,-1 8 0-15,1 7 0 0,5 3 1 16,1 7-1-16,8-2 1 15,7-2-1-15,8-1 1 16,8-5 0-16,5-4-1 16,8 0 1-16,-1-7 0 15,1 1 0-15,-4-3 0 16,-5 0-1-16,-7 2 1 15,-4 1 0-15,-9 4 0 16,-11-1-1-16,-1 17 0 16,-9 4 0-16,-5 5 0 15,-4 5-1-15,0 5 1 16,-1 2 0-16,5 0 0 15,1 0 0-15,9-6 0 16,8-8 0-16,7-6 1 0,11-9-1 16,7-11 0-16,9-8 0 15,4-7 0-15,7-5 0 16,-4-6-1-16,3 1 1 15,-5-4 0-15,-6 6 0 16,-8 4 0-16,-7 6 1 16,-9 3-2-16,-12 12 2 15,0 0-2-15,7 16 1 16,-10 5 0-16,-3 0 0 15,5 8-1-15,1-3 1 16,6 5 0-16,8-5-1 16,4-5 1-16,7-4 0 15,2-7 0-15,3-7 0 16,2-9 0-16,-3-9 0 15,-3-10 1-15,-1-5-1 0,-6-7 0 16,-2-5 0-16,-2-1-1 16,0-1-2-16,0 7-2 15,-1-4-6-15,10 17-6 16,-16-11-6-16,19 27-7 15,-16-7-9-15,15 12-1 16,-5-3 2-16</inkml:trace>
  <inkml:trace contextRef="#ctx0" brushRef="#br0" timeOffset="51755.9602">11108 7904 115 0,'-13'15'41'0,"-14"1"0"0,9 20-5 16,-11-4-33-16,3 9-1 15,-2 3-2-15,4 5 0 16,9-2-3-16,2-3-2 16,12 1-5-16,-5-25-9 15,27 8-12-15,-9-26-10 16,13-4 1-16,0-16-1 15</inkml:trace>
  <inkml:trace contextRef="#ctx0" brushRef="#br0" timeOffset="51899.9685">11157 7636 110 0,'-9'-13'36'0,"-1"15"-9"16,-5-4-20-16,15 2-45 15,-13 3-1-15,13-3-1 16</inkml:trace>
  <inkml:trace contextRef="#ctx0" brushRef="#br0" timeOffset="52471.0011">11476 8028 59 0,'0'0'39'0,"15"-11"-1"15,-15 11 1-15,0 0-18 16,0 0-8-16,0 0-8 16,-21 23 0-16,5 1-2 15,-7 4-1-15,1 5 0 16,-1 3-1-16,2 1 0 15,6-3 0-15,5-5-1 16,10-8 1-16,5-7 0 16,9-11-1-16,7-9 0 15,7-9 1-15,3-6-1 0,3-12 1 16,0-5 1-16,1-4-1 15,0-2 0-15,-3-1 0 16,-3 4 0-16,-3 3 0 16,-4 6 0-16,-4 11-1 15,0 7 0-15,-6 13 0 16,-1 9 1-16,-4 12-1 15,-4 10 0-15,2 9-1 16,-4 3-1-16,4 5 0 16,3-3-3-16,7 3-3 15,-2-17-9-15,24 10-16 16,-8-29 4-16,24 3-11 15,-2-17-1-15,14-4 2 0</inkml:trace>
  <inkml:trace contextRef="#ctx0" brushRef="#br0" timeOffset="52974.0299">12385 8003 101 0,'-16'-9'41'16,"-14"-1"1"-16,1 13-2 16,-18 8-35-16,3 7-2 15,-2 3 0-15,1 9-2 16,3 8 0-16,4 4 0 15,10 3 0-15,9 0-1 16,9-6 0-16,17-7 0 16,11-9 0-16,10-10 0 15,10-13 0-15,8-13 0 0,6-7 1 16,2-10-2-16,1-11 2 15,-6-4-1-15,-3-1 0 16,-8-1 0-16,-6 7-1 16,-10 6 1-16,-11 11 0 15,-6 12 0-15,-5 11-1 16,-19 35-1-16,0 10 2 15,-10 22 0-15,-6 17 0 16,-3 16 0-16,-2 5 1 16,7 5 0-16,2-3 1 15,6-4-1-15,4-10 0 16,5-12 0-16,1-16 0 15,2-17 0-15,-1-13-1 16,-3-17 0-16,-7-11 0 0,-4-14 0 16,-2-11-1-16,1-17-1 15,6-7-2-15,5-9-1 16,11-1-2-16,3-9-7 15,27 11-7-15,-9-16-3 16,29 20-7-16,-5-8-8 16,20 10-1-16,1-3 1 15</inkml:trace>
  <inkml:trace contextRef="#ctx0" brushRef="#br0" timeOffset="53673.0699">13525 7942 64 0,'27'-13'38'15,"-18"-1"-2"-15,-9 14 3 16,-18-19-16-16,-8 16-20 16,-16 3 1-16,0 8-1 15,-8 6 0-15,-5 9 0 16,2 3 0-16,4 6 0 15,9 0-1-15,11-1-1 0,16-3 1 16,13-5-2-16,21-8 1 16,15-2-2-16,9-6 2 15,9-5-2-15,0-2 1 16,-3 1 1-16,-8 4-1 15,-10 5 0-15,-14 5 1 16,-17 8-1-16,-11 4 0 16,-12 4 0-16,-8 3 0 15,-1-2 0-15,1-1-2 16,2-11-1-16,13-5-2 15,14-15-9-15,24-11-7 16,0-21-9-16,37-5-9 16,2-17-2-16,24-6 3 15</inkml:trace>
  <inkml:trace contextRef="#ctx0" brushRef="#br0" timeOffset="53910.0835">14304 7389 80 0,'-21'18'40'16,"-16"10"0"-16,0 27 0 15,-14-3-16-15,9 21-21 16,0 8-2-16,9 10 2 16,1-1-2-16,8-1-1 15,7-6 0-15,5-9-2 16,12-8-1-16,0-16-2 15,11-6-2-15,-8-27-15 16,19 5-16-16,-12-21-1 16,6-1-1-16,-11-16 1 0</inkml:trace>
  <inkml:trace contextRef="#ctx0" brushRef="#br0" timeOffset="54229.1017">13837 7952 100 0,'0'0'40'0,"-16"-17"0"16,26 18-1-16,11-3-34 15,12 2-2-15,13-1-1 16,8-1 0-16,8 0 0 16,1 1 0-16,1-1 0 15,-4 3-1-15,-8 1 0 16,-9 3 0-16,-12 4 0 15,-6 5 0-15,-15 3-1 0,-7 11 2 16,-10 2-2-16,-9 4 0 16,-3 3 1-16,-2-1-1 15,0 1 0-15,-1-5-2 16,8-3 1-16,4-14-4 15,12-4-2-15,-2-11-5 16,35-11-12-16,-18-23-7 16,26 2-7-16,-10-15-2 15,9-6-1-15</inkml:trace>
  <inkml:trace contextRef="#ctx0" brushRef="#br0" timeOffset="54356.109">14481 7542 106 0,'-21'3'38'0,"1"4"-1"16,15 6-9-16,16 10-57 15,7-7-9-15,21 8-1 16,5-2 0-16</inkml:trace>
  <inkml:trace contextRef="#ctx0" brushRef="#br0" timeOffset="54634.1249">15188 7919 105 0,'-39'-5'40'16,"2"7"2"-16,-10-5-3 15,14 6-33-15,-13 4-3 16,0 9-1-16,0 6 1 16,6 9-1-16,6 4 0 0,10 3-1 15,7 0 1-15,15-3-2 16,15-6 0-16,16-10-2 15,18-3-1-15,9-15-4 16,17 2-8-16,-3-26-5 16,13 12-9-16,-17-19-13 15,7 3 2-15,-18-11-1 16,1 3 4-16</inkml:trace>
  <inkml:trace contextRef="#ctx0" brushRef="#br0" timeOffset="55196.157">15768 7143 105 0,'-17'40'39'16,"-5"3"1"-16,6 17-2 15,-4 5-32-15,6 15-2 16,-3 6-1-16,4 4-1 15,0 3 0-15,1-6 0 0,1 0-1 16,3-9-2-16,2-9 0 16,2-15-3-16,10-9-4 15,-2-23-12-15,23 1-12 16,-8-21-10-16,17-12 3 15,-6-16-2-15</inkml:trace>
  <inkml:trace contextRef="#ctx0" brushRef="#br0" timeOffset="55513.1751">15991 7721 87 0,'-48'5'41'15,"0"9"1"-15,-5-7-2 0,12 14-14 16,1-11-22-16,9 6-1 15,10-2-1-15,12 1 1 16,11 1-2-16,12-1 0 16,9 1 0-16,7 0 0 15,6-1-1-15,5-1 1 16,0 2-1-16,3-1 2 15,0 0-2-15,-2-1-2 16,0 0 0-16,-5-5-3 16,6 6-6-16,-13-16-7 15,14 10-9-15,-21-14-14 16,8 1 0-16,-8-9-3 15,2 1 4-15</inkml:trace>
  <inkml:trace contextRef="#ctx0" brushRef="#br0" timeOffset="56047.2057">17065 7846 96 0,'3'-18'36'0,"1"6"3"16,-5-4-3-16,1 16-29 0,-3-10-4 15,3 10 0-15,-18 23-1 16,6 4 0-16,-7 9 0 15,-1 9 0-15,1 6-2 16,-1-1-3-16,11 3-3 16,-4-19-17-16,21-4-14 15,1-17-1-15,16-17 0 16,1-17-2-16</inkml:trace>
  <inkml:trace contextRef="#ctx0" brushRef="#br0" timeOffset="56515.2325">17229 7484 114 0,'-4'10'38'16,"4"-10"2"-16,4 33-3 15,-4-14-34-15,10 5-1 16,3 4 0-16,3 6 1 15,1 2 0-15,-3 2-1 16,-1 5-1-16,-6 3 0 16,-2-1 0-16,-7 6 1 15,-7-1-1-15,0-5-1 16,-4-4 1-16,2-5-1 15,0-6 1-15,9-9-1 16,2-21 0-16,20 1-1 16,9-16 0-16,8-11 2 0,9-7-1 15,5-5 0-15,2-7 0 16,3-2 0-16,-5 5 1 15,-6 4-1-15,-11 7 0 16,-7 7 0-16,-9 11 0 16,-18 13 0-16,10 10 0 15,-14 15 0-15,-6 6 0 16,-3 4 0-16,7 7-1 15,-4 2-1-15,18 0-2 16,4-10-4-16,25 0-8 16,-3-26-8-16,31 0-10 15,1-20-6-15,15-5-1 16,0-16 2-16</inkml:trace>
  <inkml:trace contextRef="#ctx0" brushRef="#br0" timeOffset="56745.2456">18564 7267 98 0,'-30'17'39'0,"1"26"2"16,-11 9-3-16,7 26-23 15,-4 0-12-15,6 6-1 16,2 1 1-16,5 5 0 15,4-6-3-15,4-8-2 16,6-6-1-16,1-19-3 16,10 0-8-16,-10-27-12 15,15-2-14-15,-6-22 0 0,0 0 0 16,10-19 2-1</inkml:trace>
  <inkml:trace contextRef="#ctx0" brushRef="#br0" timeOffset="57180.2705">18161 7781 91 0,'-21'-26'38'15,"14"16"0"-15,2-2 2 16,20 20-18-16,8-9-18 16,15 4-1-16,12 2-1 15,10 4 0-15,7 2 0 16,5 0 0-16,-1 2-1 15,-5 1 0-15,-9-3-1 16,-6 3 1-16,-14-1 0 16,-13-2-1-16,-9 0 1 0,-9 1-1 15,-11 2 0-15,-6 2 1 16,-8 5-1-16,-2 6 2 15,-1 4-2-15,2 2 0 16,2 1 1-16,6-1-1 16,10-2 2-16,7-2-4 15,12-8 4-15,11-11-4 16,11-9 2-16,8-11-1 15,1-9 1-15,0-9 0 16,-3-7-1-16,-9-6 1 16,-11-1-1-16,-12-3-1 15,-13 6-1-15,-16 2-1 16,-7 14-2-16,-13-1-3 15,8 20-8-15,-20-6-9 0,19 17-9 16,-5-4-3-16,12 9-2 16,7-5 2-16</inkml:trace>
  <inkml:trace contextRef="#ctx0" brushRef="#br0" timeOffset="57717.3012">20220 7415 109 0,'-6'-20'38'0,"6"20"0"16,-14-3-4-16,4 25-31 0,-8 12-1 15,2 17 0-15,-4 12 0 16,-6 15 0-16,-3 12 0 15,0 4-1-15,0 1 0 16,4-3-2-16,6-7 1 16,4-12-3-16,13-10-2 15,2-17-3-15,19-6-11 16,-10-27-11-16,14-3-9 15,-9-18 1-15,4-6-1 16,-10-10 2-16</inkml:trace>
  <inkml:trace contextRef="#ctx0" brushRef="#br0" timeOffset="57887.3109">19845 8034 106 0,'-38'-24'40'0,"15"10"1"16,3-3-1-16,20 17-33 16,0 0-2-16,41-14-2 15,5 8-2-15,18-3-2 16,15-3-2-16,10-5-2 15,16 3-4-15,-8-15-11 16,17 11-11-16,-20-16-9 16,0 7 0-16,-14-14 0 15</inkml:trace>
  <inkml:trace contextRef="#ctx0" brushRef="#br0" timeOffset="58301.3346">20902 7325 105 0,'-15'8'39'0,"-9"3"1"16,4 19 0-16,-16 10-36 15,9 11-1-15,-4 9 1 16,0 12 0-16,-4 3-1 16,1 10 0-16,1-2-1 15,4-3-1-15,5-8 0 16,5-9-1-16,7-14 1 15,8-7-2-15,7-13 1 16,12-15-1-16,10-11 2 16,7-10-1-16,7-11 0 15,4-3 1-15,0-9 0 16,-1-1 0-16,-4-2-1 15,-3 6 1-15,-8 5 1 0,-9 6-2 16,-4 11 0-16,-14 5 0 16,7 19 0-16,-9 1 0 15,-3 7-2-15,1 3-1 16,6 3-1-16,0 1-3 15,10 1-3-15,-3-18-8 16,22 9-4-16,-11-24-7 16,18 5-9-16,-7-12-2 15,8-6 2-15,-6-7 2 16</inkml:trace>
  <inkml:trace contextRef="#ctx0" brushRef="#br0" timeOffset="58638.3539">21211 8022 97 0,'-3'18'39'0,"-5"-4"0"15,16 6 0-15,-5-7-31 16,20 1-5-16,11-8 0 16,14-3 1-16,4-6-1 15,7-5-1-15,2-5 0 16,-1-4 0-16,-6-5-1 15,-9 0 0-15,-15-2 0 16,-12-1 0-16,-14 3 0 16,-17 5 0-16,-10 8 0 15,-14 5-1-15,-7 10 0 16,-7 13 1-16,1 6-1 15,4 7-1-15,6 4 1 0,14 4 0 16,14-3-1 0,20-3-1-16,18-5-2 0,12-18-7 15,29 6-7-15,-8-22-7 16,29 5-8-16,-9-19-9 15,7 0-2-15,-7-8 3 16</inkml:trace>
  <inkml:trace contextRef="#ctx0" brushRef="#br0" timeOffset="59829.422">2533 9441 72 0,'5'-35'37'0,"5"4"-2"16,-10-2 1-16,7 14-17 15,-8-5-15-15,3 9-1 16,-2 15 1-16,0 0 0 16,-10 23 0-16,1 13 0 15,-4 11-1-15,2 13 1 16,-2 10-2-16,1 13 0 15,2 2 0-15,-1 2-1 16,5-1 0-16,4-8-1 16,4-7 0-16,3-9 1 0,1-14-1 15,1-13 1-15,0-15 0 16,-7-20 0-16,15 2 0 15,-7-19 0-15,-1-14 0 16,1-3 0-16,2-10-1 16,4-7 0-16,7-1 0 15,1-1 0-15,8 5 0 16,3 6-1-16,2 11 1 15,4 11 0-15,-1 14-1 16,-3 10 1-16,-4 12 0 16,-2 10 0-16,-8 7 0 15,-8 6 0-15,-9 6 1 16,-6 0-1-16,-13 0 1 15,-8-2-1-15,-10-6 1 0,-6-3-1 16,-6-8 0-16,-3-11 0 16,5-7-3-16,5-14 0 15,10-8-2-15,11-13-2 16,20 4-7-16,3-21-6 15,30 14-4-15,-9-15-9 16,21 11-3-16,-1-3-1 16,6 11 2-16</inkml:trace>
  <inkml:trace contextRef="#ctx0" brushRef="#br0" timeOffset="60198.4431">3179 9784 100 0,'20'0'36'15,"-20"0"2"-15,19-1-9 0,-30 0-20 16,11 1-2-16,-22 17-2 15,6 5-1-15,-7-1 0 16,2 13-1-16,-2 1 0 16,6 9-1-16,-1-1 0 15,8 1 0-15,6-5 0 16,11-3-1-16,9-10 0 15,10-11-1-15,9-13 1 16,7-10-1-16,3-16 1 16,3-8-1-16,-3-11 0 15,-5-3 0-15,-10-4 0 16,-13 2-1-16,-13 3 0 15,-10 5 0-15,-15 10-1 16,-4 7-1-16,-8 9-2 0,3 5 0 16,7 10-3-16,0-5-7 15,24 18-4-15,-1-14-7 16,22 9-8-16,6-8-3 15,15 2-1-15,5-6 3 16</inkml:trace>
  <inkml:trace contextRef="#ctx0" brushRef="#br0" timeOffset="60415.4555">3841 9712 119 0,'-14'27'39'16,"-7"-7"1"-16,4 15-5 15,-8 0-31-15,3 12-1 16,4 1-2-16,2 6 1 0,3-2-2 15,8-3 0-15,5-7-3 16,5-12-1-16,12-6-5 16,-4-29-11-16,22-2-10 15,-9-29-10-15,10-3 0 16,-2-21 0-16,3-5 2 15</inkml:trace>
  <inkml:trace contextRef="#ctx0" brushRef="#br0" timeOffset="60551.4633">3878 9328 111 0,'-27'-13'39'0,"0"0"-2"16,15 12-2-16,12 1-49 16,-6-10-19-16,31 3-5 0,2-7-1 15,14 4-2-15</inkml:trace>
  <inkml:trace contextRef="#ctx0" brushRef="#br0" timeOffset="60806.4779">4321 9260 101 0,'-20'42'40'0,"5"18"1"16,-7 0-2-16,14 6-30 15,-10 7-5-15,7 4 0 16,-1 0-1-16,7 3-1 15,1-8-1-15,3-5-2 0,4-6-1 16,3-12-2-16,9-8-4 16,-6-22-9-16,23 3-9 15,-15-28-12-15,14-4-1 16,-3-19-1-16,6-6 3 15</inkml:trace>
  <inkml:trace contextRef="#ctx0" brushRef="#br0" timeOffset="60994.4887">4577 9715 112 0,'0'0'39'15,"5"20"0"-15,-21 1-4 16,1 16-30-16,1 3-1 16,4 6-2-16,-1 0 0 15,2-1-1-15,6-5-3 16,0-10-3-16,11-1-11 0,-8-29-9 15,15-3-14-15,-3-18-1 16,11-5-1-16,-4-19 2 16</inkml:trace>
  <inkml:trace contextRef="#ctx0" brushRef="#br0" timeOffset="61414.5127">4757 9380 101 0,'-9'22'39'16,"-5"-5"0"-16,11 14-1 15,-9-3-34-15,18 1-1 16,1 2 1-16,4 3-1 16,3 1 0-16,-3 3 0 0,-1 1 0 15,-3 4 0-15,-8-2-1 16,-1 2 0-16,-8-5-1 15,2-2 0-15,-2-7 0 16,3-6 0-16,2-9-1 16,5-14 0-16,13-3 0 15,2-13-1-15,7-8 1 16,5-3 0-16,3-3-1 15,1-2 1-15,-2 1 0 16,-6 4 0-16,-2 8-1 16,-5 3 1-16,-5 8 0 15,-11 8-1-15,14 5 0 16,-12 7-1-16,3 7-2 0,0 1-1 15,9 11-2-15,-7-12-10 16,24 18-3-16,-11-20-7 16,23 9-9-16,-2-15-2 15,8 1-1-15,1-12 3 16</inkml:trace>
  <inkml:trace contextRef="#ctx0" brushRef="#br0" timeOffset="61963.5441">5559 9691 103 0,'-23'-13'39'15,"-14"-2"1"-15,4 13 0 16,-12-4-34-16,7 19-1 16,-2 7-1-16,6 11-1 0,5 8-1 15,6 5 0-15,5 2 0 16,12 1-1-16,9-6 0 15,9-7-1-15,10-13 1 16,9-12-1-16,4-14 0 16,5-10 0-16,3-11 0 15,0-12-1-15,-3-2 0 16,-2-5 0-16,-4-2 0 15,-6 6-1-15,-7 5 0 16,-4 11 0-16,-7 13 1 16,-10 12-1-16,-4 22 1 15,-11 19 0-15,-8 20 1 16,-8 15 0-16,-5 16 0 15,-2 8 0-15,-3 9-1 16,-2-2 1-16,4-3-1 0,5-12 2 16,1-16-2-16,8-15 1 15,4-18 0-15,2-18 1 16,6-18 0-16,2-14-1 15,4-17 1-15,2-9 0 16,5-11 1-16,5-12-3 16,3-6 2-16,2-5-1 15,8-4 2-15,6-1-2 16,5 1 2-16,10 3-3 15,7 4-2-15,0 0-4 16,16 19-9-16,-11-12-6 16,25 22-6-16,-8-15-8 15,25 13-6-15,7-8 0 16,18 5 3-16</inkml:trace>
  <inkml:trace contextRef="#ctx0" brushRef="#br0" timeOffset="62528.5764">7047 9003 101 0,'7'-11'38'0,"-7"11"0"16,0 0-9-16,-7 16-25 16,3 19-1-16,-5 11 0 15,-1 20 0-15,0 11-1 16,-3 17 0-16,1 7 0 15,2 6 0-15,-2-1-2 16,7-2 1-16,1-10-2 16,4-14-2-16,9-7-5 15,-7-29-11-15,17-4-15 16,-11-27-4-16,10-9-1 15,-10-23 0-15</inkml:trace>
  <inkml:trace contextRef="#ctx0" brushRef="#br0" timeOffset="63090.6085">6826 9639 87 0,'-24'-7'38'16,"1"0"1"-16,23 7 1 16,-19 7-18-16,19-7-18 15,26 13-2-15,15-12 0 16,14-4-1-16,11-4-1 15,9-4-1-15,10-5 0 16,2-5 1-16,-3-2-1 16,0 0 0-16,-12 3 0 15,-11 0 0-15,-11 5 1 16,-15 2 1-16,-13 4-1 15,-22 9 1-15,0 0-1 16,-4 10 1-16,-16 10 0 0,-4 4 1 16,-2 10 0-16,1 6 0 15,3 7 0-15,3 3-1 16,5 2 1-16,10-4 0 15,6-5 0-15,10-9-1 16,10-7-1-16,7-14 1 16,11-14-1-16,8-11 1 15,6-10-1-15,3-11 0 16,0-5 1-16,-5-6-2 15,-5 1 1-15,-4 2 0 16,-12 3-1-16,-6 6 1 16,-10 9-1-16,-6 8 0 15,-9 15 0-15,0 0 2 16,-1 20-1-16,-7 6 1 0,1 7-1 15,1 6 0-15,1 2-1 16,8 2-1-16,4-9-2 16,11-3-2-16,4-20-6 15,22 4-7-15,-11-32-3 16,22 7-8-16,-8-31-6 15,13 0-3-15,-6-15 0 16,3-5 4-16</inkml:trace>
  <inkml:trace contextRef="#ctx0" brushRef="#br0" timeOffset="63579.6365">8610 8970 86 0,'-14'1'39'16,"3"21"0"-16,-13 8 1 15,6 29-21-15,-3-3-15 16,1 12 0-16,-2 4-1 15,6 9 0-15,-1-1 0 16,5-1-1-16,2-5 0 16,3-7 0-16,3-10-1 15,2-9 0-15,2-13 0 16,0-10-1-16,5-11 0 15,-5-14 0-15,19-10 0 16,-1-9 0-16,-3-9 0 16,4-5 0-16,2-5-1 15,1-6 0-15,4-4 1 16,-1 2-1-16,2 5 0 0,-2 4 0 15,3 8 0 1,1 6 0-16,-1 11 1 0,1 11 0 16,-1 11 0-16,-5 10 0 15,-3 8 0-15,-6 8 1 16,-8 3 0-16,-8 6 0 15,-8 0-1-15,-11 1 1 16,-7-1 0-16,-10-6 0 16,-6-3-1-16,-4-8-1 15,1-7-1-15,1-10-2 16,11-5-5-16,3-26-8 15,28 8-3-15,-3-26-8 16,32 6-6-16,-1-14-6 16,23 2 0-16,1-4 1 0</inkml:trace>
  <inkml:trace contextRef="#ctx0" brushRef="#br0" timeOffset="63924.6563">8930 9684 114 0,'0'27'40'0,"1"-16"2"15,21 5-5-15,5-15-34 16,18-4 1-16,10-11-3 16,11-4 1-16,4-5-2 15,1-5 0-15,-10-4 0 16,-8-2 0-16,-12 1-1 15,-18 2 1-15,-20 2-1 16,-15 8 1-16,-16 10 1 0,-11 5-1 16,-10 13 1-16,-2 9 0 15,-2 9 1-15,5 11-1 16,5 4 1-16,14 4 0 15,12 0-2-15,15-6 0 16,19-3-4-16,8-17-5 16,28 6-9-16,-11-29-5 15,34 8-10-15,-14-21-9 16,23-1-1-16,4-15 0 15</inkml:trace>
  <inkml:trace contextRef="#ctx0" brushRef="#br0" timeOffset="66119.7818">10465 9488 57 0,'-4'-11'34'0,"4"11"-1"15,11-12-12-15,-11 12 7 16,0 0-22-16,14-3 0 15,-14 3 0-15,0 0 0 16,0 0-1-16,0 0-1 16,-19 4 0-16,7 2-1 15,-1 0-1-15,-5 2 0 16,2 4 0-16,-1 7-1 0,-2 5 2 15,-1 8-1-15,2 6 0 16,-1 11 1-16,3 2-1 16,4 2 0-16,7-4 0 15,6-4-1-15,13-12 0 16,9-13-1-16,11-19 1 15,10-19-1-15,12-19 0 16,9-14 0-16,1-11 0 16,0-9-1-16,-9-4 1 15,-8-1-1-15,-13 6 0 16,-16 9-1-16,-17 10 2 15,-20 17-2-15,-11 13 2 16,-10 12-2-16,-1 15 0 16,-1 6-1-16,12 11-2 15,7-5-4-15,29 13-13 0,2-22-13 16,32 5-2-16,6-15-3 15,21-4 2-15</inkml:trace>
  <inkml:trace contextRef="#ctx0" brushRef="#br0" timeOffset="66412.7986">11659 9027 90 0,'-16'-38'37'0,"1"8"0"16,-13-5-1-16,11 10-32 15,-20 4-3-15,-2 14 3 16,-5 12 0-16,-2 13-1 0,-7 17 0 16,-2 18 0-16,-3 16 1 15,4 15-2-15,4 10 1 16,7 7-2-16,8-1 1 15,12 0-2-15,15-8-3 16,8-16-2-16,23-3-15 16,-3-35-9-16,18-9-10 15,-7-29 0-15,7-6-2 16,-13-20 2-16</inkml:trace>
  <inkml:trace contextRef="#ctx0" brushRef="#br0" timeOffset="66569.8075">11061 9468 104 0,'-24'-9'39'0,"1"-5"1"0,23 14-2 15,0 0-33-15,33-2-3 16,15 3-3-16,18-10-11 16,28 14-15-16,0-16-12 15,18 8-1-15,6-11-1 16,21 4 0-16</inkml:trace>
  <inkml:trace contextRef="#ctx0" brushRef="#br0" timeOffset="67314.8502">13057 9367 60 0,'12'-15'38'0,"-20"-2"0"16,-6 11 1-16,-19-6-13 16,-4 16-20-16,-14 5-1 15,-3 15 0-15,-6 6-2 16,-3 15 1-16,1 6 0 15,7 6-1-15,10-2 0 16,15-1 0-16,11-8-1 0,16-8 1 16,17-14-2-16,15-13 1 15,15-13-2-15,10-15 0 16,12-10-1-16,-2-7 0 15,1-7 1-15,-4-1-2 16,-6 1 1-16,-11 2 0 16,-9 6 0-16,-12 7-1 15,-11 11 2-15,-12 15-1 16,0 0 0-16,-17 23 1 15,-3 15 1-15,-9 14 0 16,-4 18-1-16,-8 18 1 16,-3 14 0-16,-8 11 0 15,4 6-1-15,3-2 1 0,6-6-2 16,2-13 2-16,12-13-2 15,6-21 2-15,6-18-1 16,8-24 1-16,5-22 0 16,9-16 0-16,4-20 0 15,5-13-2-15,6-15 2 16,6-11-1-16,10-12 1 15,4-9-2-15,3-1 2 16,2 3-3-16,-2 6 0 16,0 8 1-16,-2 12-4 15,-5 11-1-15,1 20-2 16,-9 2-10-16,14 29-3 15,-13-9-7-15,18 18-7 16,-8-7-4-16,13 7 2 0,-1-8 2 16</inkml:trace>
  <inkml:trace contextRef="#ctx0" brushRef="#br0" timeOffset="67726.8737">13890 9420 70 0,'5'-28'38'16,"-16"-3"-1"-16,-1 10 3 15,-25-7-17-15,-2 17-17 16,-9 9-1-16,-3 12 0 15,-7 12-1-15,0 14 0 16,1 7-2-16,5 9 1 16,9 2 0-16,8 1 0 15,16-5-1-15,11-4 1 16,12-12-2-16,17-7 1 0,11-16-1 15,16-12 0-15,8-11-1 16,6-9-1-16,2-11 0 16,-4-5 0-16,-4-7 1 15,-9 0-2-15,-7 3 2 16,-13 2-1-16,-10 11 1 15,-9 6 0-15,-8 22 0 16,0 0 0-16,-13 14 0 16,-1 17 0-16,-1 11 0 15,-1 5-1-15,4 8-1 16,5-3-2-16,13 0-3 15,6-21-7-15,28 2-5 16,-2-33-4-16,32 4-7 16,-5-27-7-16,20-6-1 15,-3-16 1-15,3-7 3 0</inkml:trace>
  <inkml:trace contextRef="#ctx0" brushRef="#br0" timeOffset="68057.8927">14616 9216 87 0,'-17'-13'39'15,"-19"6"0"-15,1 21 1 16,-7-2-18-16,-2 17-19 16,6-1 0-16,8 7-1 15,9 1 0-15,16-4-1 16,12-3 0-16,13-6 0 15,9-5-1-15,6-4 1 16,6-2-1-16,0-2 1 16,0-3-1-16,-6 3 0 0,-6 1 1 15,-7 4 0-15,-12 3 0 16,-9 5 1-16,-10 4-1 15,-11 5 1-15,-9 0-1 16,-7 2 1-16,-2-3 0 16,1-5-2-16,5-5-2 15,7-10-3-15,25-11-8 16,4-11-8-16,34 3-4 15,-4-25-8-15,28 7-9 16,2-6-2-16,12 7 3 16</inkml:trace>
  <inkml:trace contextRef="#ctx0" brushRef="#br0" timeOffset="68230.9026">15157 9851 116 0,'-26'19'43'15,"-9"-17"0"-15,12-2-3 16,-1-22-31-16,8 0-17 15,22 11-12-15,-13-22-10 16,18 14-13-16,-11-2 0 16,9 6-1-16,-4-1 2 15</inkml:trace>
  <inkml:trace contextRef="#ctx0" brushRef="#br0" timeOffset="75841.3378">1623 11212 60 0,'0'0'33'16,"0"0"-2"-16,10-5-4 15,-10 5-18-15,0 0-2 16,-16 12-1-16,11 1-1 15,-4 2-1-15,0 4-1 16,-2 1 0-16,3 2 0 16,-1-4 0-16,5 3-1 15,3-5-1-15,5-3 1 16,-4-13-2-16,22 11 1 15,-5-13-1-15,5-5 0 0,0-3 1 16,1-5-1-16,-5-3 1 16,-2-1-1-16,-9-1 1 15,-6 1 0-15,-6 2 0 16,-5 6 0-16,-9 2-1 15,0 5 1-15,-3 7 0 16,-2 3-1-16,4 5 0 16,1 6 1-16,5 2-1 15,4 1 0-15,4 2 1 16,6-1-1-16,6-5 0 15,4-2 1-15,8-7 0 16,5-5-1-16,1-5 1 16,4-3-1-16,-3-4 1 15,1-4 0-15,-10 0 0 16,-2-2 0-16,-8 2 0 0,-3-1 0 15,-7 2 0-15,-9 2-1 16,1 2 1-16,-5 2-1 16,0 1 0-16,-1 4 1 15,1 3-1-15,2 2 1 16,0 4-1-16,4 0 0 15,11-7 0-15,-14 16 0 16,14-16 0-16,3 15 0 16,-3-15-1-16,19 2-1 15,4-4-3-15,-5-14-13 16,18 9-13-16,-15-14-8 15,3 4-2-15,-11-6-2 16</inkml:trace>
  <inkml:trace contextRef="#ctx0" brushRef="#br1" timeOffset="81215.6452">2493 10865 83 0,'-2'-20'37'0,"2"20"-1"15,2-18 1-15,-2 18-30 16,0 0-2-16,0 16-1 16,0 0 0-16,2 12-1 15,-4 11-2-15,3 11-1 16,-5 12 1-16,1 12 0 15,-5 12-1-15,-4 6 0 16,-1 2 0-16,1-4-1 16,2-8 0-16,5-12-2 15,15-3-13-15,-2-29-20 16,23-12-1-16,1-22-2 15,13-11-1-15</inkml:trace>
  <inkml:trace contextRef="#ctx0" brushRef="#br1" timeOffset="81606.6676">3485 10849 89 0,'-11'-45'36'0,"-14"-6"1"16,2 14-2-16,-12-4-31 15,-2 10 1-15,-5 6 0 16,-1 21 0-16,-8 11 0 0,2 21-1 16,-1 16-2-16,3 14 1 15,4 15-3-15,5 10-1 16,3 8 1-16,9 6-1 15,7 3 0-15,7-3-1 16,5-7 1-16,7-8-3 16,5-12 1-16,5-14-2 15,8-5-6-15,-9-27-27 16,12-5 1-16,-21-19-2 15,22-11-1-15</inkml:trace>
  <inkml:trace contextRef="#ctx0" brushRef="#br1" timeOffset="81771.677">2822 11383 94 0,'0'0'39'0,"-12"-26"0"16,26 22-3-16,7-9-32 16,13-1-1-16,13 2-4 15,11-12-7-15,20 12-17 16,-8-14-14-16,13 9-1 15,-4-7-1-15,7 7 0 16</inkml:trace>
  <inkml:trace contextRef="#ctx0" brushRef="#br1" timeOffset="82184.7007">4555 10926 85 0,'16'-31'39'16,"-7"-1"-2"-16,6 11 2 15,-13-1-33-15,-2 22-2 16,0 0 0-16,5 22-1 0,-14 12-1 15,-4 15 1-15,-6 12-2 16,0 13-2-16,-3 7 1 16,0 3-1-16,0 1 1 15,6-3-2-15,3-8 0 16,7-11-2-16,9-9-1 15,-1-19-5-15,14-7-27 16,-16-28-1-16,23 3 0 16,-16-24-1-16</inkml:trace>
  <inkml:trace contextRef="#ctx0" brushRef="#br1" timeOffset="82365.711">4378 11267 89 0,'-23'-22'38'15,"23"22"0"-15,-18-17 1 0,18 17-34 16,16-12-2-16,8 2-1 15,15-2-2-15,13-7-1 16,11 0-2-16,8-16-5 16,17 5-28-16,-9-13-1 15,12 8 0-15,-10-13-1 16</inkml:trace>
  <inkml:trace contextRef="#ctx0" brushRef="#br1" timeOffset="82780.7348">5232 10513 93 0,'-32'21'38'15,"6"21"2"-15,-12 2-1 16,9 20-32-16,-5 3-2 16,4 12-1-16,-2 4-1 15,2 7-1-15,3-1-1 16,3-2 0-16,3-6-1 15,6-4 0-15,1-11 0 16,7-9-1-16,4-11 1 16,6-14 1-16,9-13-1 15,3-16 0-15,7-15 1 16,3-10-1-16,5-12 0 15,3-7 0-15,-1-2 1 16,2-3-1-16,-4 6 1 16,-5 7-1-16,-5 11 0 15,-5 10 0-15,-3 14 1 0,-8 13-1 16,-1 9 0-16,-3 7 0 15,1 7-1-15,0 3-1 16,5 3 0-16,3-7-2 16,10-2-2-16,0-13-4 15,21 5-9-15,-11-24-20 16,16 1 0-16,-5-19-2 15,8-3 2-15</inkml:trace>
  <inkml:trace contextRef="#ctx0" brushRef="#br1" timeOffset="83138.7552">5573 11287 85 0,'-16'5'40'0,"11"10"-1"0,5-15 0 16,3 31-32-16,11-20-3 15,14 0-1-15,9-7 0 16,11-4-1-16,6-5 0 15,6-6-1-15,-1-6 0 16,-1-4 0-16,-6-3 0 16,-10-5-1-16,-16 3 0 15,-14-1 0-15,-16 3 0 16,-14 3 1-16,-14 4-1 15,-12 9 1-15,-9 10 0 16,-6 12 0-16,-4 10 1 16,3 15 0-16,4 6-1 15,12 8 1-15,12 1-1 16,17-3-1-16,20-7-1 0,21-13-2 15,23-7-6-15,12-28-5 16,34 0-5-16,0-29-17 16,23-1-6-16,0-19-2 15,17 0 1-15</inkml:trace>
  <inkml:trace contextRef="#ctx0" brushRef="#br1" timeOffset="84150.8131">7374 11225 67 0,'9'-19'38'15,"-12"-3"-1"-15,-2 6 1 16,-13-2-29-16,1 7-1 16,-13 0-2-16,1 5-2 15,-5 4-1-15,-3 10 0 16,-6 3 0-16,5 10 0 0,-5 2-1 15,6 8 0-15,3 2 1 16,8 2-1-16,7-2-1 16,12-1 0-16,9-10 0 15,12-5-1-15,13-8 1 16,5-10-1-16,11-9 0 15,1-5 0-15,6-10 0 16,-3-7 0-16,-1-1 0 16,-5-5 0-16,-5 0 1 15,-5 0-2-15,-7 3 1 16,-5 2 2-16,-8 5-2 15,-3 6 2-15,-6 7-2 16,-2 15 1-16,0 0-2 0,-20 34 2 16,9 8-2-16,-7 18-1 15,-1 19 2-15,-1 15 0 16,-5 12 0-16,1 7-2 15,0 3 2-15,1-2 0 16,-1-9 0-16,3-11 0 16,2-14 1-16,2-14-3 15,-1-19 3-15,3-16-1 16,-1-18 1-16,2-18-1 15,0-16 0-15,3-16 0 16,6-10 0-16,4-17-1 16,6-10 1-16,7-9 0 15,8-4 0-15,4 1-1 16,5 4 0-16,4 5-1 0,2 10-2 15,-1 6-3-15,11 19-5 16,-9-3-11-16,15 22-17 16,-5-2 1-16,15 7-3 15,-1-5 3-15</inkml:trace>
  <inkml:trace contextRef="#ctx0" brushRef="#br1" timeOffset="84587.8381">8301 10995 99 0,'-28'3'43'0,"-17"-2"-2"16,-2 11 0-16,-6 2-37 15,-7 8-1-15,-3 5 0 0,3 7-1 16,1 4 0-16,9 5-1 15,7 0 0-15,16-2-1 16,10-5 1-16,19-3 0 16,14-8-1-16,14-10 1 15,13-13-1-15,9-9 0 16,5-9 0-16,1-10 0 15,-2-5-1-15,-4-3 2 16,-6-3-1-16,-9 0 0 16,-8 2 0-16,-10 5 2 15,-6 5-1-15,-7 8 0 16,-5 6-1-16,-1 11 2 15,0 0-3-15,-20 26 1 16,6 5-1-16,1 6-3 0,2 10 2 16,1-1-3-16,9 5 0 15,6-12-6-15,20 1-2 16,1-25-6-16,30 0-21 15,-2-23 0-15,16-6-1 16,-1-17 2-16</inkml:trace>
  <inkml:trace contextRef="#ctx0" brushRef="#br1" timeOffset="84926.8575">8866 11008 103 0,'-18'-16'41'16,"7"15"3"-16,-12-3-5 15,3 15-35-15,1 4-1 0,2 3-2 16,3 7 0-16,3 2-1 15,6 1 1-15,5 0-2 16,3-3 1-16,7-5-1 16,6-2 2-16,2-7-1 15,4-2 0-15,-4-4 0 16,-2-3 1-16,-2 1-1 15,-2-1 0-15,-12-2 0 16,0 16 0-16,-11 1 1 16,-7 2-1-16,-5 3 0 15,-2 3 0-15,-2-1-1 16,3 1-1-16,4-6-1 15,7 1-5-15,1-20-4 16,24 6-7-16,-8-21-22 0,18-3 0 16,-1-12-2-16,14-3 1 15</inkml:trace>
  <inkml:trace contextRef="#ctx0" brushRef="#br1" timeOffset="85385.8838">9862 10976 83 0,'25'-30'40'15,"-14"3"0"-15,3 14 3 16,-14 13-37-16,0 0-1 15,-11 26-1-15,-1 8-2 16,-5 11 1-16,-2 6-2 16,-1 2 0-16,6 5-1 15,4-6 0-15,5-6-3 0,7-12 0 16,7-16-5-16,20-1-14 15,-6-26-18-15,18-7 0 16,-7-19 0-16,9-3-1 16</inkml:trace>
  <inkml:trace contextRef="#ctx0" brushRef="#br1" timeOffset="85527.8919">9909 10566 105 0,'-25'-8'38'0,"3"5"1"16,21 13-5-16,16 5-40 15,8-11-22-15,25 11-10 16,1-3 0-16,18 7-1 0</inkml:trace>
  <inkml:trace contextRef="#ctx0" brushRef="#br1" timeOffset="85895.9129">10494 10822 91 0,'-30'1'39'0,"1"8"1"16,-11-5-1-16,17 8-32 15,-14-2-1-15,13 5-1 16,0 0-2-16,11 5-1 16,7-3 0-16,10 0-1 15,11-5 0-15,9-3-1 16,8-1 0-16,6-2 1 15,3-3-1-15,-2 3 0 0,1-3 1 16,-4 6-1-16,-11 3 1 16,-5 1-2-16,-11 3 1 15,-7 5-1-15,-10 0 1 16,-9 1-1-16,-6 1 1 15,-4-3-1-15,-4 1 0 16,-1-4 0-16,5 0-1 16,-1-8-3-16,14 2-6 15,-5-15-6-15,19 4-23 16,5-13-1-16,8-1-2 15,4-10 2-15</inkml:trace>
  <inkml:trace contextRef="#ctx0" brushRef="#br1" timeOffset="86504.9478">11982 10895 81 0,'9'-20'39'0,"-9"-3"-3"16,5 4 3-16,-12-1-33 15,0 9-1-15,-11 2-1 16,-7 13 1-16,-7 6-1 16,-6 13 0-16,-9 7 0 15,0 13-1-15,-2 7 0 16,3 7-2-16,4 2 1 15,13 1-1-15,11-5 0 16,13-4-1-16,18-9 1 16,15-17-2-16,16-10 1 15,14-16 1-15,11-13-1 0,3-11 0 16,2-12 1-16,-2-12-2 15,-8-1 2-15,-15-5 0 16,-12 2 0-16,-17 4 0 16,-18 5-1-16,-14 6 0 15,-13 10 0-15,-12 13 1 16,-7 9-3-16,-1 8 1 15,5 8-2-15,6 1-1 16,18 9-4-16,8-10-4 16,34 11-13-16,4-18-16 15,28-3 1-15,6-12-2 16,19-2 3-16</inkml:trace>
  <inkml:trace contextRef="#ctx0" brushRef="#br1" timeOffset="86713.9597">12860 10739 89 0,'-22'18'39'15,"-4"14"3"-15,-20-1-3 16,5 9-25-16,-7 5-11 16,3 10-2-16,1 1 0 15,2 2-1-15,5-4 0 16,6-2-2-16,7-8-1 15,4-10-4-15,12 0-6 16,-8-24-25-16,16-10-1 16,0 0 0-16,19-27-2 15</inkml:trace>
  <inkml:trace contextRef="#ctx0" brushRef="#br1" timeOffset="86916.9713">12495 10902 104 0,'0'0'42'15,"0"0"-1"-15,0 0-1 16,19 16-36-16,-5 5-1 15,9 0-3-15,8 0-2 16,14 4 1-16,6-7-2 16,13 4 0-16,2-9-4 15,11 3-2-15,-11-17-20 16,16 4-12-16,-13-13 1 15,1 1 1-15,-14-13 2 16</inkml:trace>
  <inkml:trace contextRef="#ctx0" brushRef="#br1" timeOffset="87443.0014">13321 10889 105 0,'-24'16'40'0,"-11"3"0"16,7 12-2-16,-3 0-33 16,7 6-2-16,1 1-1 15,12 1-1-15,7-4 1 16,7-4-2-16,11-10 1 15,10-5 0-15,6-12 0 16,9-8-1-16,1-10 0 16,7-9 1-16,-2-6-1 15,2-7 2-15,-5-4-1 16,-3-4 0-16,-6-1 0 15,-3 5 0-15,-7 2 0 0,-8 8 0 16,-6 13 0-16,-9 17-2 16,0 0 1-16,-19 33-1 15,-3 14 1-15,-8 18-2 16,-3 18 1-16,-7 15 0 15,-4 9 0-15,-2 6 1 16,4-2 0-16,1-6-2 16,7-7 3-16,5-16-2 15,7-17 2-15,4-19-2 16,9-20 1-16,9-26-2 15,0 0 2-15,-5-22 0 16,8-16 0-16,2-9 1 16,3-13-1-16,6-12 0 15,6-6 0-15,4-4 0 0,5 2 0 16,5 4-1-16,3 10-1 15,6 3-2-15,6 19-3 16,-1 3-4-16,13 25-3 16,-13-9-11-16,14 20-17 15,-5-6 2-15,13 8-1 16,-7-4 3-16</inkml:trace>
  <inkml:trace contextRef="#ctx0" brushRef="#br1" timeOffset="87999.0332">14277 10973 82 0,'-2'-16'43'0,"-19"-3"-2"15,-3 12 4-15,-18-4-28 16,-1 11-12-16,-5 4 1 0,3 10-3 16,-7 5 0-16,7 11-1 15,3 2-1-15,10 7 0 16,6-1-1-16,14 0 0 15,13-6-1-15,12-6 1 16,14-7 0-16,10-11 0 16,7-8 0-16,9-8 0 15,-1-12-1-15,1-5 1 16,-2-7 1-16,-6-5 0 15,-6-1 0-15,-7 1 1 16,-9 6-2-16,-7 3 3 16,-7 11-3-16,-9 17 0 15,0 0 0-15,-23 25-3 16,2 14 2-16,-8 17-1 15,-4 14 0-15,-7 12 1 0,-1 10 0 16,-3 3 2-16,4 0-1 16,2-5 0-16,5-7 0 15,4-15 0-15,7-13 1 16,5-19-2-16,7-17 2 15,10-19-4-15,-4-15 3 16,9-15 1-16,6-13-1 16,4-11 1-16,5-12-1 15,5-7 0-15,3-4 0 16,5 5 0-16,0 3-1 15,2 4-1-15,4 12-1 16,-5 8-2-16,7 17-5 0,-10 3-2 16,11 18-1-1,-14-11-5-15,19 18-13 0,-10-14-9 16,6 6-2-16,-5-6 4 15</inkml:trace>
  <inkml:trace contextRef="#ctx0" brushRef="#br1" timeOffset="88720.0745">14629 11062 98 0,'-11'7'42'0,"15"3"0"16,-4-10 0-16,23 2-38 15,3-8-1-15,10 1-1 16,1-5 0-16,6-3 0 15,-2-1 0-15,1-3 1 16,-7 0-2-16,-7-3 1 0,-9-3-1 16,-5 1 1-16,-9 1-2 15,-10 1 1-15,-9 3-1 16,-8 7 0-16,-7 7 1 15,-9 11-1-15,-6 9 1 16,-2 12-1-16,-3 5 0 16,5 8-2-16,5 3 2 15,9 1-1-15,11-2 0 16,16-7-1-16,15-6 0 15,15-15-1-15,18-7 0 16,7-10 0-16,16-8-2 16,2-13-2-16,3-1-1 15,-6-12-1-15,1 3 1 0,-16-4 4 16,-5 3 3-16,-13 3 2 15,-12 5 1-15,-8 6 4 16,-13 2 0-16,-1 17 4 16,-15 0-2-16,0 16-3 15,-8 5-2-15,-4 7-1 16,-2 7 0-16,3 3-1 15,0 1 1-15,6-1-2 16,5-5 0-16,5-9 1 16,11-9 0-16,12-12 0 15,6-10 0-15,9-10-1 16,8-8 1-16,4-9-1 15,3-4 2-15,1-1 0 16,0 0-1-16,2 4 1 16,-12 5-1-16,0 11 1 0,-10 8-2 15,-6 12 0-15,-10 11 0 16,-6 9 0-16,-4 8 0 15,-8 4-5-15,6 4 2 16,-5-2-3-16,9-1-1 16,0-11-5-16,18 4-1 15,-2-19-1-15,26 7-3 16,-10-23-8-16,26 5-15 15,-7-10 0-15,11 1 3 16,-8-1 5-16</inkml:trace>
  <inkml:trace contextRef="#ctx0" brushRef="#br1" timeOffset="88849.0818">15843 11235 105 0,'-36'47'43'0,"-5"6"-4"0,-2-2-1 16,9 5-48-16,4-17-5 16,22 8-12-16,-4-22-16 15,19-5 1-15,12-17-2 16,17-8 2-16</inkml:trace>
  <inkml:trace contextRef="#ctx0" brushRef="#br1" timeOffset="89884.1411">16332 11058 37 0,'20'-30'38'0,"-6"0"2"15,0 9 0-15,-9-5-17 16,-5 26-1-16,6-19-16 16,-6 19 3-16,0 0-5 15,-14 16-1-15,4 2-2 16,1 7-1-16,-3 6 1 15,-2 10 0-15,1 3-1 16,2 7 0-16,1 1 1 16,2-6-1-16,6-3 1 15,8-11 0-15,7-13-1 16,6-13 1-16,11-14 0 15,12-16-1-15,2-12 0 16,8-9 0-16,-1-6 2 16,-1-2 0-16,-4-1 0 0,-6 5 0 15,-8 6 0-15,-9 6 0 16,-8 12-1-16,-8 10 2 15,-7 15-3-15,-2 10-1 16,-7 13 0-16,-2 12-1 16,1 5 0-16,1 7 0 15,-1 3 1-15,7-4 0 16,5-3 0-16,6-10 1 15,6-10 1-15,8-11 0 16,7-13 0-16,4-12 0 16,3-10 0-16,4-11-1 15,-3-5 2-15,-2-8 1 16,-3-3-1-16,-7 2-1 15,-6 2 0-15,-5 4 0 0,-4 9-2 16,-7 6 0-16,2 10-4 16,-7 7-2-16,2 10-5 15,0 0-2-15,21 27-7 16,-21-12-21-16,18 8 1 15,-8-3-1-15,9 3 3 16</inkml:trace>
  <inkml:trace contextRef="#ctx0" brushRef="#br1" timeOffset="90238.1613">17289 11048 86 0,'20'10'39'0,"-8"-10"0"16,11 6 1-16,-11-6-32 16,19 4-2-16,4-6-1 15,11-1-1-15,7-6 1 0,0 2-1 16,5-6-1-16,-4-2 1 15,-4-4-2-15,-9-1 1 16,-11 0-1-16,-12-1 1 16,-18 5-3-16,-15-1 2 15,-14 7-2-15,-11 5 0 16,-14 8 0-16,-7 8 0 15,-5 9 0-15,-1 6 0 16,4 9 0-16,11 3 0 16,13 2-2-16,14 2 0 15,24-5 1-15,22-6-2 16,21-6 1-16,15-8-4 15,21-4-4-15,2-15-2 0,20 6-3 16,-10-21-4 0,16 10-18-16,-15-11-5 0,5 1-1 15,-7-4 5-15</inkml:trace>
  <inkml:trace contextRef="#ctx0" brushRef="#br1" timeOffset="90973.2033">19335 11000 80 0,'-18'-19'38'0,"8"7"2"16,-5-7-3-16,15 19-26 15,-19-15-4-15,19 15-1 16,-21 0-1-16,10 13-1 15,-4 5-2-15,1 10 0 16,-5 6-1-16,4 5 0 16,-3 2 0-16,4 2-1 0,8-4 0 15,6-8 0-15,8-9 1 16,10-11 0-16,9-13-1 15,9-10 1-15,8-10-1 16,5-9 0-16,3-5 2 16,-1-2 0-16,-4 0-1 15,-1 4 1-15,-9 8-1 16,-7 6 1-16,-12 10-1 15,-5 13 0-15,-9 10-2 16,-7 10-1-16,-4 8 2 16,-2 7-2-16,0 3 1 15,4 1 0-15,5-1 0 16,7-8 0-16,9-6 2 15,8-12 0-15,8-10 0 0,5-13-1 16,7-10 1-16,-3-10-1 16,-1-6 2-16,-4-6-3 15,-8-2 3-15,-10-1-1 16,-4 4-1-16,-9 2 1 15,-5 9-3-15,-5 4 1 16,2 6-4-16,-2 3 2 16,5 15-9-16,12-11-1 15,9 16-4-15,-11-13-13 16,20 9-8-16,-1-8 0 15,12 5 0-15,-3-8 3 16</inkml:trace>
  <inkml:trace contextRef="#ctx0" brushRef="#br1" timeOffset="91169.2146">20288 10844 110 0,'13'-1'39'0,"-25"6"2"15,6 14-2-15,-20 2-33 16,5 12-2-16,-2 9-2 16,0 6-1-16,-1 2 0 15,6 2-2-15,7-3 0 16,3-7-3-16,16-6 0 15,3-20-6-15,18-3-2 16,-1-26-6-16,23-3-23 16,-13-17 2-16,12-2 0 15,-11-15-1-15</inkml:trace>
  <inkml:trace contextRef="#ctx0" brushRef="#br1" timeOffset="91304.2223">20322 10564 113 0,'-36'-30'39'0,"15"13"-1"16,5-1-2-16,16 3-45 15,29 7-25-15,-3-9-5 16,19 2 0-16,3-7-2 16</inkml:trace>
  <inkml:trace contextRef="#ctx0" brushRef="#br1" timeOffset="91590.2386">20974 10273 117 0,'-29'23'39'0,"7"13"4"0,-9-1-5 16,6 3-31-16,-3 22-5 16,5 11 1-16,-3 9-1 15,2 8 0-15,0 5 0 16,-1 0-4-16,3-3 1 15,2-3-1-15,5-10 0 16,6-14-3-16,10-11-2 16,3-24-5-16,24-8-2 15,-3-30-7-15,25-7-20 16,-2-20-1-16,16-10 2 15,1-20 2-15</inkml:trace>
  <inkml:trace contextRef="#ctx0" brushRef="#br1" timeOffset="91845.2532">21583 10012 122 0,'6'-15'42'0,"-3"33"1"16,-19 19-2-16,-8 23-34 15,-3 15-7-15,3 16 0 16,-9 16 0-16,0 4 0 15,-2 4 0-15,5 1 0 16,-1-10 0-16,5-8 0 16,10-12 0-16,0-15-4 15,12-9-7-15,-3-23-4 16,17-2-2-16,-10-37-7 15,17 8-20-15,-5-21 1 0,6-5-1 16,2-13 3-16</inkml:trace>
  <inkml:trace contextRef="#ctx0" brushRef="#br1" timeOffset="92836.3099">2769 12524 76 0,'15'-27'39'16,"-10"-7"-1"-16,0 15 1 15,-17-1-34-15,12 20-1 16,-25-14 0-16,6 22-1 15,-6 11 1-15,-3 11 0 16,-6 4-2-16,5 8 0 16,4 2-1-16,5-3 0 0,10-2 0 15,11-4-1 1,13-6 0-16,9-10 0 0,11-4 0 15,5-4 0-15,3-2 0 16,-2-2 0-16,-4 0 0 16,-6 3 1-16,-10 5-1 15,-10 5 1-15,-12 5-1 16,-12 7 1-16,-7 3-1 15,-4 1 0-15,-3 0 0 16,1-9-2-16,3 0-1 16,4-12-6-16,20-3-5 15,-3-23-12-15,24 2-14 16,1-16-1-16,12 3 0 15,3-12 1-15</inkml:trace>
  <inkml:trace contextRef="#ctx0" brushRef="#br1" timeOffset="93234.3327">3146 12805 79 0,'-1'23'41'16,"-5"-10"-2"-16,13 7 1 15,-1-8-32-15,19-7-4 16,9-8 0-16,10-7-1 15,10-12 0-15,6-6-1 16,2-8 0-16,-3-3-1 16,-3-6 0-16,-12 1 1 15,-14 2-1-15,-13 2 0 16,-17 8-1-16,-13 8 1 0,-14 7 0 15,-11 12 0-15,-10 12-1 16,-4 17 1-16,-10 11-1 16,0 14 1-16,3 8 0 15,7 10 0-15,11 2-1 16,9 0 0-16,19-4 0 15,19-11 0-15,23-9-2 16,16-12-1-16,21-9-3 16,4-18-4-16,21 3-4 15,-7-25-5-15,18 8-20 16,-19-18-3-16,2 4 0 15,-13-13 0-15</inkml:trace>
  <inkml:trace contextRef="#ctx0" brushRef="#br1" timeOffset="93655.3568">3879 12817 86 0,'-14'18'40'15,"14"-18"-1"-15,14 6 1 16,15-16-37-16,17-3-1 16,16-5 0-16,6-5 0 15,6-4 0-15,3 0-1 16,-4-2 0-16,-11 1 0 15,-11 0 0-15,-15 5 1 0,-14 0-1 16,-16 3 0-16,-15 5 0 16,-16 4 0-16,-12 7 0 15,-11 7 0-15,-13 12 0 16,-2 8 0-16,-8 13 0 15,3 7 0-15,6 8 1 16,11 5-1-16,14-1 0 16,20-2-1-16,19-8 0 15,23-8 0-15,20-12-3 16,20-14-1-16,19-4-6 15,4-20-3-15,27 6-4 16,-18-24-19-16,17 9-5 16,-9-10-2-16,1 6 1 15</inkml:trace>
  <inkml:trace contextRef="#ctx0" brushRef="#br1" timeOffset="94002.3766">5817 12968 95 0,'0'0'40'0,"0"0"0"16,29-7-3-16,17-2-45 15,-14-14-30-15,22 9-2 16,-1-7 0-16,5 9-1 15</inkml:trace>
  <inkml:trace contextRef="#ctx0" brushRef="#br1" timeOffset="94181.3868">6915 12958 96 0,'30'11'42'0,"3"2"-1"15,-10-9-4-15,-23-4-47 16,45 2-12-16,-24-11-19 15,12 4 0-15,-8-10-1 16,13 9 0-16</inkml:trace>
  <inkml:trace contextRef="#ctx0" brushRef="#br1" timeOffset="94339.3959">7841 13001 91 0,'53'13'41'0,"-15"-11"0"15,3 3-3-15,-3-6-42 16,-7-18-14-16,19 9-22 15,-10-9 0-15,8 4-2 16,-7-8 1-16</inkml:trace>
  <inkml:trace contextRef="#ctx0" brushRef="#br1" timeOffset="94503.4053">9054 12911 91 0,'35'12'40'16,"6"2"-4"-16,0 5-12 15,-16-21-63-15,24 4 0 0,3-12-1 16,11 3-1-16</inkml:trace>
  <inkml:trace contextRef="#ctx0" brushRef="#br1" timeOffset="94655.414">10517 12927 93 0,'53'24'40'16,"-7"-8"-2"-16,-2-9-10 15,1 2-66-15,0-11-1 16,10-3-2-16,1-8 0 16</inkml:trace>
  <inkml:trace contextRef="#ctx0" brushRef="#br1" timeOffset="94820.4234">11842 12906 93 0,'36'10'41'16,"2"4"-1"-16,-8-8-2 15,12-13-43-15,12 7-30 16,-5-15-5-16,15 4 0 16,0-12-2-16</inkml:trace>
  <inkml:trace contextRef="#ctx0" brushRef="#br1" timeOffset="94985.4328">13171 12847 93 0,'41'22'40'16,"-7"-13"2"-16,5 1-4 15,-5-6-38-15,12-14-11 16,22 6-28-16,-8-13 0 16,15 6-2-16,-1-11 0 15</inkml:trace>
  <inkml:trace contextRef="#ctx0" brushRef="#br1" timeOffset="95150.4423">14919 12888 92 0,'62'21'39'0,"-11"-8"-2"16,1-6-7-16,10 3-68 16,-9-8 0-16,10 2-2 15,-4-11 0-15</inkml:trace>
  <inkml:trace contextRef="#ctx0" brushRef="#br1" timeOffset="95324.4522">16576 12821 93 0,'56'1'41'16,"-3"6"0"-16,-13-8-3 16,3-2-40-16,5 7-13 0,-8-12-23 15,16 1-1-15,0-12-2 16,16 5 0-16</inkml:trace>
  <inkml:trace contextRef="#ctx0" brushRef="#br1" timeOffset="95496.4621">18135 12670 99 0,'60'10'41'16,"-16"-9"1"-16,3 4-2 16,-4-6-39-16,3-5-5 15,14 7-11-15,-6-17-12 16,20 8-14-16,-1-10 1 15,14 7-2-15,-5-3 1 0</inkml:trace>
  <inkml:trace contextRef="#ctx0" brushRef="#br1" timeOffset="95672.4721">19712 12718 105 0,'44'9'42'16,"11"4"0"-16,-5-16-4 15,17-4-40-15,14 3-10 16,0-18-11-16,27 7-17 15,-5-9 0-15,13 4-3 16,-3-6 2-16</inkml:trace>
  <inkml:trace contextRef="#ctx0" brushRef="#br1" timeOffset="95819.4805">21587 12657 98 0,'24'11'41'0,"4"4"0"15,-5-9-3-15,15-7-43 16,13 7-13-16,-6-15-20 15,29 1-2-15,3-11-1 16,19-1-1-16</inkml:trace>
  <inkml:trace contextRef="#ctx0" brushRef="#br1" timeOffset="95990.4903">23535 12507 111 0,'36'16'45'0,"-15"-11"-4"16,0-6-10-16,-3-1-46 15,-13-22-12-15,10 14-15 16,-17-14-2-16,-7 4 0 16,-18-10-1-16</inkml:trace>
  <inkml:trace contextRef="#ctx0" brushRef="#br1" timeOffset="96661.5287">2915 14734 76 0,'27'3'41'16,"0"-10"-3"-16,12-1-2 15,15 4-59-15,4-17-15 16,15 5-1-16,3-10-1 15,11 7 0-15</inkml:trace>
  <inkml:trace contextRef="#ctx0" brushRef="#br1" timeOffset="96824.538">4427 14663 76 0,'79'20'41'0,"-7"-14"-2"16,9 0 1-16,2-10-40 15,12-9-5-15,23 6-22 16,0-19-12-16,11 2 0 15,-5-7-2-15</inkml:trace>
  <inkml:trace contextRef="#ctx0" brushRef="#br1" timeOffset="96990.5475">6740 14599 78 0,'82'19'42'0,"-1"2"-2"16,-4-14 0-16,5-2-39 15,9-8-1-15,12-10-5 16,17 5-17-16,-4-21-18 15,20 2 1-15,-1-9-2 16,14 3 1-16</inkml:trace>
  <inkml:trace contextRef="#ctx0" brushRef="#br1" timeOffset="97156.557">9361 14410 71 0,'123'22'40'16,"-9"-7"-1"-16,3 3 1 15,-2-6-36-15,8-5-3 16,6-3-2-16,9-7-1 0,9 0-4 15,-4-14-20-15,17 7-12 16,1-10-1-16,8 4 0 16</inkml:trace>
  <inkml:trace contextRef="#ctx0" brushRef="#br1" timeOffset="97320.5664">13174 14399 87 0,'102'29'41'0,"-8"-13"-2"15,8 0 0-15,9-4-50 16,-1-18-25-16,27-1-3 16,3-15-2-16,18-2 0 0</inkml:trace>
  <inkml:trace contextRef="#ctx0" brushRef="#br1" timeOffset="97486.5759">16091 14323 88 0,'88'21'41'15,"-9"-8"0"-15,12-3-6 16,8-3-45-16,-3-20-20 16,30 6-8-16,3-11-2 15,16 1-1-15</inkml:trace>
  <inkml:trace contextRef="#ctx0" brushRef="#br1" timeOffset="97651.5853">18645 14328 85 0,'88'14'40'15,"5"4"0"-15,-4-11-2 16,12-15-41-16,15 15-16 16,2-20-19-16,19-1-1 15,3-12-2-15,13 0 0 16</inkml:trace>
  <inkml:trace contextRef="#ctx0" brushRef="#br1" timeOffset="97810.5944">21577 14126 88 0,'80'9'39'16,"-4"-6"-7"-16,5-10-14 16,23 2-56-16,5-15-2 15,26 3-2-15,5-7 1 16</inkml:trace>
  <inkml:trace contextRef="#ctx0" brushRef="#br1" timeOffset="97975.6039">24151 14086 93 0,'40'12'43'0,"5"2"-5"16,5-14-8-16,-1-19-52 0,36 7-16 15,1-12-4-15,17-5-2 16,7-11 1-16</inkml:trace>
  <inkml:trace contextRef="#ctx0" brushRef="#br2" timeOffset="391156.3728">5779 12009 65 0,'2'-23'37'0,"5"10"0"15,-7 13 0-15,0 0-32 16,6 12-1-16,-3 16 0 16,-1 14-2-16,0 13 1 15,-4 12-2-15,-1 14 0 16,-1 8-1-16,-1 4 0 15,-4 7-2-15,0-4 0 0,6-4-4 16,-10-19-30-16,16-7-1 16,-3-24-1-16,8-15 0 15</inkml:trace>
  <inkml:trace contextRef="#ctx0" brushRef="#br2" timeOffset="391367.3849">5697 12504 78 0,'-32'-5'40'15,"13"16"-1"-15,0-4 1 16,18 7-36-16,1-14-1 16,29 6-1-16,8-16-2 15,14-11-1-15,13-7-2 16,10-19-4-16,16 4-11 0,-9-22-20 15,9 2 0-15,-15-8-1 16,-3 6 1-16</inkml:trace>
  <inkml:trace contextRef="#ctx0" brushRef="#br2" timeOffset="391741.4063">6429 11828 80 0,'-9'21'38'16,"-5"3"0"-16,4 16-2 15,-10 3-31-15,7 17-2 16,-1 8 0-16,0 15 1 15,-3 8-2-15,-3 7 0 16,-2 1 0-16,5-2-1 16,-2-8 0-16,5-13 0 0,7-16 0 15,7-15-1-15,12-28 0 16,9-18 1-16,11-21-1 15,6-14 0-15,9-14 0 16,-1-8 1-16,1-3 0 16,-4 1-1-16,-4 11 1 15,-9 14 0-15,-10 17-1 16,-6 17 1-16,-11 20-1 15,-6 13 0-15,-4 14 0 16,0 6-1-16,3 7 0 16,0-2-1-16,11-2-1 15,4-12-4-15,19 4-9 16,1-28-23-16,21 0 0 15,-1-22-2-15,12-4 1 16</inkml:trace>
  <inkml:trace contextRef="#ctx0" brushRef="#br2" timeOffset="392087.4261">7090 12490 83 0,'0'0'41'16,"-19"6"-1"-16,15 11 0 15,-2-2-36-15,16 1-2 16,9-6 1-16,10 1-1 15,13-10-1-15,5-7 1 16,8-5-2-16,3-10 1 16,-1-3-1-16,-6-3 1 0,-13 1 0 15,-14-4-2-15,-15 4 2 16,-16 3-2-16,-15 8 1 15,-18 5 1-15,-8 10 0 16,-8 10 0-16,-2 11 0 16,0 13 0-16,4 9 0 15,12 9 0-15,13 2-1 16,18-1 0-16,17-3-2 15,22-13-4-15,38 2-21 16,9-30-14-16,31-4-1 16,11-21-1-16,26-10 1 15</inkml:trace>
  <inkml:trace contextRef="#ctx0" brushRef="#br2" timeOffset="392834.4688">8710 12332 70 0,'1'-12'39'0,"-1"12"-2"15,-11 0 2-15,-8 11-34 16,12 12 1-16,-2 5-2 16,3 15 0-16,0 4-1 15,1 8-1-15,1-2 0 16,5 2 0-16,-1-4-1 15,2-4 0-15,0-11-1 16,2-11 0-16,-1-12 1 16,-3-13-1-16,12-12 1 15,-7-10-1-15,-1-11 0 16,1-9 2-16,0-6-2 15,0-6 1-15,3-4-1 16,5 1 1-16,5-1-1 16,1 4 0-16,3 6 1 0,6 6-2 15,5 8 2-15,0 10-1 16,0 13 0-16,-1 9 1 15,-4 13-1-15,-2 7 0 16,-8 12 0-16,-5 5 0 16,-12 6 0-16,-11 7 1 15,-7-1-2-15,-12 1 0 16,-8-2 2-16,-7-5-2 15,-5-5 0-15,-2-5 0 16,5-7 1-16,3-7-1 16,5-4 1-16,8 1 0 15,8 4 0-15,3 10 1 16,9 12-1-16,1 14 1 0,-2 14-1 15,4 13 1 1,-3 9-1-16,-1 2-1 0,2-3 0 16,0-10-3-16,8-11-1 15,-5-35-20-15,28-8-13 16,-6-34-3-16,22-16 0 15,3-26 0-15</inkml:trace>
  <inkml:trace contextRef="#ctx0" brushRef="#br2" timeOffset="393229.4914">9409 12243 67 0,'0'0'41'16,"-15"3"-1"-16,-8 3 1 0,5 21-15 15,-10-8-23-15,1 10 1 16,-4 5-2-16,3 9 1 16,-2 5-2-16,8 0 0 15,5 1 1-15,11-2-1 16,9-8 0-16,15-6-1 15,12-13 0-15,8-14 0 16,13-13 0-16,2-9 2 16,4-15-2-16,-7-7 1 15,-4-11-1-15,-10-5-1 16,-13-3 1-16,-12 0-1 15,-12 1 0-15,-15 1-2 16,-4 12 1-16,-9 10-1 0,0 13 0 16,-6 15 0-16,5 17-2 15,2 4-2-15,23 24-19 16,-5-12-14-16,24 11 2 15,7-13-3-15,17 1 3 16</inkml:trace>
  <inkml:trace contextRef="#ctx0" brushRef="#br2" timeOffset="393897.5296">9960 12177 60 0,'-17'6'37'15,"2"-3"-1"-15,6 10 2 16,-4-8-29-16,16 13 0 16,-9-6-1-16,9 11-2 15,-4-2 0-15,5 11 0 16,-8 4-2-16,0 9 1 15,-2 4-3-15,-5 5 1 16,-1 4-2-16,-5 1 0 16,0-6 0-16,1-8-1 15,3-8 0-15,3-13-1 16,3-13 1-16,7-11 1 15,4-19-1-15,9-11-1 16,2-12 1-16,7-8 1 16,2-10-1-16,1-7 0 0,1-1 0 15,2 1 1-15,-1 5-1 16,-3 6 0-16,2 9 0 15,-2 9 0-15,0 10 0 16,1 11 0-16,0 13 0 16,2 10 0-16,-3 7 0 15,0 8-1-15,-2 6 1 16,-3 7-1-16,-7 7 0 15,-4 4 1-15,-9 3-1 16,-9 5 1-16,-6 1-1 16,-12-1 0-16,-4-2 1 15,-8-2-1-15,-2-5 1 16,1-6-1-16,-4-8 1 15,7-9-1-15,3-7 1 16,2-9 1-16,9-5-1 0,4-3 0 16,6-1 0-16,2 6 1 15,1 8-1-15,2 14 1 16,-3 14-1-16,2 18 1 15,-5 13-1-15,-4 8-3 16,8 18-10-16,-13-19-14 16,20 6-13-16,-3-22-1 15,18-14-3-15,1-27 2 16</inkml:trace>
  <inkml:trace contextRef="#ctx0" brushRef="#br2" timeOffset="394506.5645">10797 12275 68 0,'-14'4'38'15,"-10"-1"-1"-15,0 12 2 16,-10-1-31-16,6 4-3 15,-3-1 0-15,8 2-1 16,3-3 0-16,7 2-1 16,9-8-1-16,4-10 0 15,26 13-1-15,1-12-1 16,7-2 1-16,4 1 0 0,1 0 0 15,3 5 1-15,-10 7-1 16,-5 10 1-16,-12 7-1 16,-16 10 0-16,-12 4 0 15,-11 4-1-15,-7-2 1 16,-5-4-2-16,3-5-1 15,5-16-3-15,18-6-5 16,3-32-19-16,31-2-12 16,9-22 1-16,22-5-1 15</inkml:trace>
  <inkml:trace contextRef="#ctx0" brushRef="#br2" timeOffset="394701.5756">11255 12293 97 0,'-27'32'42'0,"3"19"1"16,-10-3-2-16,16 10-37 15,-11 2-2-15,11 5 0 16,6 0-2-16,3-6-2 16,11-4-2-16,7-17-2 15,13-3-9-15,-4-28-22 16,20-12-3-16,-5-26-1 15,15-11-1-15</inkml:trace>
  <inkml:trace contextRef="#ctx0" brushRef="#br2" timeOffset="394852.5842">11218 11910 101 0,'-28'3'40'0,"5"5"0"16,17 12-5-16,19 8-59 15,11-15-16-15,28 5 1 16,6-6-3-16,18 8 2 15</inkml:trace>
  <inkml:trace contextRef="#ctx0" brushRef="#br2" timeOffset="395069.5967">11829 12251 102 0,'-40'32'42'0,"-15"-4"0"16,8 10-1-16,-4-2-36 0,7 5 0 15,7 2-3 1,8 0 0-16,15-4-2 0,15-7 0 15,20-9-1-15,19-12-3 16,17-11-2-16,6-29-19 16,31 3-15-16,-9-19-2 15,11-3-1-15,-9-17 1 16</inkml:trace>
  <inkml:trace contextRef="#ctx0" brushRef="#br2" timeOffset="395264.6078">12290 11899 101 0,'-40'38'43'0,"4"25"-1"16,-10-2 0-16,6 13-39 16,5 1-1-16,11 5 0 0,6-1-2 15,6-8-2-15,18-2-4 16,3-19-3-16,23 0-22 15,-7-27-11-15,13-7 0 16,-3-23-1-16</inkml:trace>
  <inkml:trace contextRef="#ctx0" brushRef="#br2" timeOffset="395610.6276">12431 12312 96 0,'-10'26'42'0,"1"-10"0"16,14 8 0-16,-1-5-36 0,21-8-3 15,7-11 0-15,11-5-1 16,6-7-1-16,3-9 0 16,0-2-1-16,-9-5-1 15,-11-4 0-15,-12-2-1 16,-13 4 0-16,-18 3 1 15,-13 5-1-15,-14 4 1 16,-13 14 1-16,-11 13 1 16,-4 13-1-16,-1 14 2 15,3 8 0-15,8 7 1 16,11 7-1-16,16-3-1 15,20-4-1-15,19-12-1 16,26-10-3-16,11-26-18 16,35 7-11-16,-6-32-12 15,16-3 3-15,-2-17-3 0</inkml:trace>
  <inkml:trace contextRef="#ctx0" brushRef="#br2" timeOffset="399299.8386">14063 12097 75 0,'11'-10'39'0,"-8"-4"-1"0,-3 14 1 15,-21-12-35-15,1 14 0 16,-9 4 0-16,-7 10 0 16,-10 8 0-16,-4 8-1 15,-6 4 0-15,9 3-1 16,5-1 0-16,17-2-1 15,12-3 0-15,13-10 0 16,23-10-1-16,13-7 0 16,14-5 0-16,4-1 0 15,0-1 0-15,-5 5 0 16,-8 5 0-16,-16 7 1 15,-16 8-1-15,-15 12 1 16,-16 3-1-16,-12 4-1 16,-4-2-1-16,0-4-1 15,5-4-3-15,2-22-26 0,31-11-9 16,0 0 1-16,46-32 0 15</inkml:trace>
  <inkml:trace contextRef="#ctx0" brushRef="#br2" timeOffset="399508.8506">14615 11733 93 0,'-7'-16'42'0,"-16"15"0"16,-1 29-2-16,-14 14-37 15,1 16-2-15,1 10 0 16,3 14-1-16,2 9 0 0,3 6-1 15,4-3 0-15,5-2-1 16,9-5-4-16,-6-20-27 16,16-6-7-16,-3-22 1 15,9-10-2-15</inkml:trace>
  <inkml:trace contextRef="#ctx0" brushRef="#br2" timeOffset="399816.8682">14252 12189 97 0,'-12'3'41'16,"-1"-2"0"-16,18 14-1 16,10-5-37-16,14-3-1 15,11-4-1-15,11 0 0 0,11 2 0 16,-3 1 0-1,0 4-1-15,-1 2 0 0,-12 5 1 16,-11 7-1-16,-17 6 0 16,-11 4 1-16,-11 6 0 15,-10 3-1-15,-5-1 0 16,-5-1 0-16,3-4 0 15,0-9-2-15,14-6-1 16,7-22-9-16,20-3-26 16,2-22-3-16,17-5 0 15,0-18-1-15</inkml:trace>
  <inkml:trace contextRef="#ctx0" brushRef="#br2" timeOffset="399967.8768">14774 11842 100 0,'-20'-6'39'16,"-3"5"1"-16,13 13-3 15,5 3-41-15,5-15-21 16,28 12-14-16,-3-5 1 16,22 9-3-16,-3-4 2 15</inkml:trace>
  <inkml:trace contextRef="#ctx0" brushRef="#br2" timeOffset="400215.891">15338 12218 90 0,'-16'12'41'15,"-15"-9"0"-15,-1 10 0 0,-11 1-34 16,6 1-3-16,-5 5 0 16,6 9-1-16,3 1 0 15,8 4 0-15,12 0-2 16,16 0 1-16,15-6-3 15,17-11 1-15,18-6-4 16,13-16-2-16,16 3-13 16,-4-27-21-16,14-1-2 15,-8-24-1-15,4 2 1 16</inkml:trace>
  <inkml:trace contextRef="#ctx0" brushRef="#br2" timeOffset="400409.9021">15778 11823 103 0,'-22'35'40'15,"-11"10"2"-15,8 24-6 16,-2 4-32-16,6 10-2 16,-1 3-1-16,9 3 1 15,6-4-3-15,6-10-5 16,17 0-13-16,-2-31-21 15,21-9-1-15,-2-25-2 16,18-10 2-16</inkml:trace>
  <inkml:trace contextRef="#ctx0" brushRef="#br2" timeOffset="400673.9172">15983 12201 94 0,'-46'18'42'15,"3"21"2"-15,-11-9-1 16,7 2-30-16,7-4-10 15,9-4 0-15,12-4-1 16,14-8 0-16,5-12 0 16,35 7-1-16,3-8 0 15,10-1-1-15,2 1 1 16,6 0-1-16,-2 1-1 15,-3 2-1-15,-4 7-5 16,-14-5-8-16,6 14-26 16,-17-8-2-16,6 11-1 15,-13-7-2-15</inkml:trace>
  <inkml:trace contextRef="#ctx0" brushRef="#br2" timeOffset="401341.9554">17027 12176 87 0,'8'-15'39'15,"-4"27"0"-15,-4-12 0 16,-21 27-35-16,8 3 0 15,0 8 0-15,-5 8-1 0,2 6 1 16,-3-1-2-16,4 0 0 16,3-10-1-16,7-5 0 15,0-11-1-15,3-6 1 16,2-19 0-16,10-7-1 15,-1-16 2-15,4-7-1 16,-1-13 0-16,0-5 0 16,-1-11 0-16,2-3 0 15,-5 2-1-15,1 2-1 16,-6 12 2-16,1 8-1 15,-2 8 0-15,2 12 0 16,-4 18-1-16,15-2 1 16,1 14-2-16,6-1-1 15,16 8-2-15,5-9-4 0,27 13-18 16,-11-18-13-16,17 5 0 15,-9-12-1-15,9 3 1 16</inkml:trace>
  <inkml:trace contextRef="#ctx0" brushRef="#br2" timeOffset="401679.9748">17510 12206 92 0,'-33'22'40'16,"14"9"1"-16,0-10-2 15,21-2-30-15,8-4-5 16,16-5-1-16,14-10 0 15,12-7-1-15,5-8 0 0,2-4-1 16,-3-5 0-16,-7-5-1 16,-10 0 1-16,-13 2-1 15,-19 3-1-15,-11 2 1 16,-16 8 0-16,-9 5 0 15,-13 7 0-15,-8 14 1 16,-4 8-1-16,-2 11 1 16,1 6-1-16,7 4 1 15,14 2-1-15,15-4 2 16,18-4-3-16,17-10-1 15,26-5-9-15,5-25-19 16,30 5-11-16,-1-15-1 16,16-1-1-16,-8-12-1 15</inkml:trace>
  <inkml:trace contextRef="#ctx0" brushRef="#br2" timeOffset="401967.9912">18232 12251 118 0,'22'-10'43'16,"8"12"0"-16,-10-11-8 0,5 4-35 16,10 3-2-16,3-7-4 15,15 10-23-15,-6-17-12 16,15 6 0-16,1-10-2 15,16 2 1-15</inkml:trace>
  <inkml:trace contextRef="#ctx0" brushRef="#br2" timeOffset="402431.0177">19057 11621 99 0,'-8'26'42'0,"-13"1"-2"0,6 22-6 16,-13-3-28-16,0 14-3 15,-3 3 0-15,1 10-2 16,1 2 1-16,7 1-4 16,11-6 1-16,8-6-1 15,18-6-5-15,3-24-9 16,24 3-22-16,1-25-1 15,17-6 1-15,-8-18-3 16</inkml:trace>
  <inkml:trace contextRef="#ctx0" brushRef="#br2" timeOffset="402621.0286">19315 12024 99 0,'-16'10'37'0,"-10"8"2"16,11 20-3-16,-8 3-33 15,4 9 0-15,2 2-2 16,6 2 0-16,6-2-2 15,6-7-2-15,13 0-16 16,-1-25-19-16,18-5 1 16,-3-22-3-16,13-6 2 15</inkml:trace>
  <inkml:trace contextRef="#ctx0" brushRef="#br2" timeOffset="402777.0375">19424 11703 100 0,'-14'6'41'0,"-2"3"-5"0,12 10-1 16,12 8-66-16,7-8-7 16,19 9 1-16,3-8-2 15</inkml:trace>
  <inkml:trace contextRef="#ctx0" brushRef="#br2" timeOffset="403341.0698">19858 12049 99 0,'-17'6'39'15,"-14"-11"2"-15,2 15-2 16,-10-1-34-16,0 10-1 0,-6 13 0 16,3 11 0-1,-3 7 0-15,9 3-1 0,9-1-1 16,10-5 0-16,20-8 0 15,16-13-1-15,16-20-1 16,13-18 1-16,13-16-1 16,5-10 0-16,0-10 0 15,-4-5-1-15,-7-1 1 16,-14 2-2-16,-12 10 1 15,-10 8 0-15,-14 16 0 16,-5 18 0-16,-24 10 1 16,1 23-1-16,-9 19 1 15,-6 19 1-15,-6 16-2 16,-3 14 1-16,1 12 0 15,-2 5-1-15,4-3 1 0,5-4 0 16,7-18-1-16,6-13 0 16,10-18 1-16,4-18 1 15,8-24-1-15,4-20 1 16,3-25-1-16,5-15 0 15,0-14 1-15,5-14-1 16,1-15 0-16,7-11 1 16,1-2 0-16,4 1 0 15,1 7 0-15,1 10-1 16,2 6 1-16,0 14 0 15,6 10-2-15,-2 13-1 16,6 10-3-16,1-3-7 16,19 14-12-16,-7-17-17 15,18 6 0-15,0-14-2 0,12 3 1 16</inkml:trace>
  <inkml:trace contextRef="#ctx0" brushRef="#br2" timeOffset="403746.0929">20685 11631 110 0,'-29'4'40'15,"4"18"5"-15,-13 4-4 16,-6 14-37-16,2 9 0 16,3 14-1-16,-7 9 0 15,4 10-2-15,-1 4 3 16,6-3-6-16,3-11 2 15,10-4 2-15,4-11-2 16,10-12 0-16,10-19 0 16,0-26 0-16,27 0 0 0,2-20 0 15,3-14 0-15,5-5 0 16,1-8 0-16,-1-4 0 15,0 0 0-15,-3 6 0 16,-7 12 0-16,-5 7 0 16,-5 17 0-16,-8 11 0 15,-2 16 0-15,-9 13 0 16,-4 13 0-16,-5 5 0 15,1 1 0-15,-1-2 0 16,8-5-4-16,4-11 0 16,14-9-3-16,6-24-6 15,25 0-9-15,-4-34-16 16,28 1-3-16,-7-22 0 0,16-1 1 15</inkml:trace>
  <inkml:trace contextRef="#ctx0" brushRef="#br2" timeOffset="403934.1037">21266 11580 112 0,'-19'22'44'0,"-21"20"-2"16,4 30-4-16,-12 5-34 16,3 12-1-16,2 2-1 15,8 0-2-15,10-1-1 16,4-8-4-16,8-9-1 15,3-20-5-15,20-6-27 16,-10-27-4-16,14-8 2 16,-6-23-2-16</inkml:trace>
  <inkml:trace contextRef="#ctx0" brushRef="#br2" timeOffset="404399.1303">20919 11883 114 0,'-12'-10'41'15,"-5"1"2"-15,17 9-3 16,28 17-36-16,8-15-5 15,21 2 1-15,16-3 0 16,13 3-3-16,5-6 0 16,13 2-4-16,-9-7-1 15,4 6-2-15,-22-9 1 16,-9 6 2-16,-20-3 4 15,-19-1 3-15,-14 6 4 0,-15 2 1 16,-30 2 3-16,-13 2 2 16,-4 12 0-16,-15-1-2 15,4 4-3-15,6 3-1 16,9 1-4-16,13-1 2 15,16 1-1-15,19-5 0 16,18-6 0-16,20-5-1 16,9-1 1-16,5-5 0 15,1 0-1-15,-5-1 1 16,-8-1-1-16,-11 6 2 15,-13 4-2-15,-17 6 0 16,-12 9 0-16,-10 2 0 16,-11 6 0-16,-6 2 0 15,-4 1 0-15,5-2-4 0,1-5-6 16,15 8-6-16,-2-27-6 15,38 15-9-15,-2-24-14 16,30 4 0-16,8-15 2 16</inkml:trace>
  <inkml:trace contextRef="#ctx0" brushRef="#br2" timeOffset="404535.1381">22187 12309 123 0,'-26'2'42'15,"-6"-10"-10"-15,5-14-9 16,21 8-62-16,-3-11-7 15,17 5 1-15,-1-3-3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23:10:36.47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5232 9900 52 0,'-14'-1'33'0,"-2"-4"1"15,4 5-1-15,-6-5-23 0,18 5 1 16,-22-4-5-16,22 4-1 16,0 0 0-16,20-18-2 15,7 6 0-15,20-2-1 16,14-4-1-16,18-4 1 15,10-6 0-15,11-1-1 16,5-3 0-16,3 2-1 16,-6 1-1-16,-9 2 1 15,-15 8-1-15,-15 3-1 16,-12 9-1-16,-19 0-3 15,-4 16-23-15,-28-9-5 16,1 16-1-16,-16-10-1 16</inkml:trace>
  <inkml:trace contextRef="#ctx0" brushRef="#br0" timeOffset="733.0419">7288 9074 67 0,'0'-14'35'0,"-14"5"0"16,-6 11-1-16,-16 0-29 16,0 11 0-16,-12 1-1 15,4 7 0-15,-8 3-1 16,3 10 0-16,1-2-1 15,8 4 0-15,7-2 0 16,11 1-1-16,10-1-1 16,12 1 1-16,11-3-1 15,8-3 0-15,13 1-1 16,6-3 1-16,4-2 0 15,0 0 0-15,2-2 1 16,-6 1-1-16,-6-1 1 16,-11 1 0-16,-11 2 1 0,-11 7-1 15,-13-1 0-15,-10 4 1 16,-9-1-2-16,-1 0 1 15,1-4-1-15,1-7-2 16,13-4-4-16,3-22-18 16,16 2-13-16,24-25 0 15,11 2-1-15,2-10 1 16</inkml:trace>
  <inkml:trace contextRef="#ctx0" brushRef="#br0" timeOffset="1156.0661">7463 9522 76 0,'-8'16'36'0,"8"-16"-1"16,-9 16 1-16,1-5-31 15,8 10 0-15,-5 3 0 16,4 9 0-16,-1 4-1 15,1 7-1-15,-2 1 1 16,3 0-2-16,3-5-1 16,0-5 1-16,5-12-2 15,5-10 0-15,7-17 1 16,6-17-1-16,9-15 0 15,8-11 0-15,3-11 0 16,3-5 0-16,-2-2 0 16,0 3-1-16,-9 8 1 15,-5 11 0-15,-9 10 0 16,-8 16-1-16,-16 17 2 0,7 13 0 15,-13 17 1-15,-4 12-1 16,-4 9 0-16,0 5 0 16,1 6-1-16,4-5-1 15,9-4-2-15,1-19-5 16,22-8-29-16,3-25-2 15,16-13 1-15,5-26-2 16</inkml:trace>
  <inkml:trace contextRef="#ctx0" brushRef="#br0" timeOffset="1374.0786">8508 8711 92 0,'-26'31'38'0,"-14"14"2"16,5 18-1-16,-9 15-35 15,11 9-1-15,3 9 0 16,5 5-2-16,7 8-1 16,4-8-2-16,12 7-7 15,-2-20-27-15,19-3-3 16,6-24 2-16,15-13-3 15</inkml:trace>
  <inkml:trace contextRef="#ctx0" brushRef="#br0" timeOffset="2605.149">8588 9540 46 0,'-1'12'30'16,"1"-12"4"-16,-5 11-2 15,4 4-19-15,1-15-3 16,-8 21-1-16,0-9-2 15,6 10-1-15,-8-1 0 16,5 8-1-16,-7-1-1 16,6 0-1-16,-3-2 0 15,4-2-1-15,1-4-1 16,1-6 0-16,3-14-1 15,0 0 1-15,15-17 0 0,-4-7-1 16,-1-7 1 0,2-6-1-16,1-9 0 0,-3-5 0 15,2-2 0-15,-2 1-1 16,-1 5 1-16,2 4 0 16,0 10 0-16,1 5 0 15,2 11 1-15,2 10-1 16,1 10 0-16,3 10 1 15,2 7-1-15,-1 5 1 16,0 3-1-16,-2 4 0 16,-1-2 1-16,-7 5-1 15,-6-4 1-15,-6 0 0 16,-10 0 0-16,-6-3 0 15,-6-2 0-15,-7-3 0 16,-1-2 0-16,-2-4 0 16,2-2-1-16,0-1 0 0,2 0 0 15,2 2 0-15,3 6-1 16,2 6 1-16,1 10 0 15,1 7 0-15,0 12 0 16,0 9-1-16,-1 8 0 16,2 0 1-16,1 0-3 15,0-7-1-15,10-4-5 16,-6-19-28-16,17-12-3 15,-3-32 3-15,26 1-4 16</inkml:trace>
  <inkml:trace contextRef="#ctx0" brushRef="#br0" timeOffset="3101.1774">9094 8727 91 0,'-2'13'39'16,"-12"4"2"-16,5 15-3 15,-2 4-34-15,-2 11-2 16,-1 8 2-16,1 13-2 15,0 9 1-15,2 9-1 16,-1 2-2-16,3 1 2 16,1-4-1-16,-1-3 1 15,4-11-1-15,2-11 0 0,3-12 0 16,0-14 0-16,5-11 0 15,-5-23 0-15,20 5-1 16,-4-19 0-16,1-8 0 16,3-5 0-16,0-6 0 15,-1 1 0-15,3-1-1 16,-2 3 1-16,-5 6-1 15,-2 8 1-15,-13 16 0 16,16-5 0-16,-12 15 0 16,-1 8 0-16,-3 7 0 15,2 1 0-15,3 6-1 16,-2-2-2-16,7 4 0 15,-1-9-4-15,10 6-6 16,-10-19-23-16,19 2-4 0,-8-17 2 16,13-1 0-16</inkml:trace>
  <inkml:trace contextRef="#ctx0" brushRef="#br0" timeOffset="3484.1993">9526 9414 93 0,'-16'13'37'0,"3"17"1"15,-9-6-1-15,7 17-31 16,-2-5 1-16,7 8-2 16,1-3-1-16,9-3-1 15,4-7-1-15,6-7 0 16,9-10-1-16,9-11-1 0,0-6 1 15,5-10-1-15,2-10-1 16,-2-7 1-16,2-6 0 16,-4-1-1-16,-5-2 1 15,-3 1-1-15,-8 0 1 16,-1 9-1-16,-8 6 1 15,-3 9 0-15,-3 14 0 16,0 0-1-16,-18 29 1 16,4 1-1-16,3 11 0 15,-2 0 1-15,7 3-2 16,1-4-1-16,12 0-3 15,1-23-12-15,22 2-20 16,2-19 1-16,19-3-2 16,-3-19 0-16</inkml:trace>
  <inkml:trace contextRef="#ctx0" brushRef="#br0" timeOffset="3821.2186">10214 9487 72 0,'-19'28'38'0,"1"12"-1"16,-2 0 1-16,6 9-26 15,-3-7-4-15,9 5-2 16,3-8-2-16,3-5 0 16,4-12-3-16,2-6 0 15,-4-16 0-15,19-3-1 16,-10-13 1-16,3-10 0 0,-1-6 0 15,-3-8-1-15,0-4 1 16,0-1-1-16,-1 0-1 16,-2 7 1-16,0 3 0 15,-3 9-1-15,1 6 1 16,0 8-1-16,-3 12-1 15,14-8 0-15,0 12-3 16,-2-8-4-16,18 12-21 16,-4-16-9-16,10 4 2 15,0-10-2-15</inkml:trace>
  <inkml:trace contextRef="#ctx0" brushRef="#br0" timeOffset="4003.229">10604 9337 73 0,'0'0'36'0,"3"12"0"15,-10 9 2-15,-8 0-26 0,1 17-6 16,-1 5 1-16,1 8-2 15,0 1-1-15,6 2-1 16,6-5-1-16,4-4 0 16,5-8-2-16,3-14-2 15,6-7-5-15,-6-21-29 16,15-9-2-16,-9-17-1 15,10-7 0-15</inkml:trace>
  <inkml:trace contextRef="#ctx0" brushRef="#br0" timeOffset="4146.2371">10680 8984 94 0,'-24'-28'38'0,"6"22"0"0,0 3-1 16,18 3-37-16,2 19-35 15,11-8-2-15,17 8-1 16,3-3-1-16</inkml:trace>
  <inkml:trace contextRef="#ctx0" brushRef="#br0" timeOffset="4393.2513">11302 9262 83 0,'-26'7'40'0,"-14"-6"0"15,0 11 1-15,-14-5-31 16,10 13-4-16,-3 2-1 0,9 11-1 15,5 3-2-15,12 4 0 16,13 2-1-16,15-5 0 16,18-3-3-16,13-12 0 15,20 2-9-15,1-23-26 16,23-1-3-16,-7-20-1 15,10-2-1-15</inkml:trace>
  <inkml:trace contextRef="#ctx0" brushRef="#br0" timeOffset="5157.295">7482 10714 81 0,'0'0'37'16,"-5"15"0"-16,1 13 0 16,-12 5-33-16,1 17 1 15,-11 6-1-15,1 10-1 16,-7 3 1-16,7 4-2 15,-2-8-1-15,6-3 0 16,5-15 0-16,3-10-2 16,12-15 2-16,1-22 0 15,21-12 0-15,1-17-1 0,3-17 2 16,4-8 1-16,4-12-2 15,-2-10 2-15,3-6-1 16,-2-2 0-16,-5 3 0 16,-1 7 0-16,-6 9-1 15,-4 11 0-15,-2 10 0 16,-4 15-1-16,-3 16 1 15,-7 13 0-15,14 24-1 16,-6 10 1-16,5 9-1 16,3 7 0-16,4 13 0 15,3 3 0-15,0 6 0 16,4-2-2-16,-1-1 1 15,-2-4-2-15,1-6 0 16,-6-11-2-16,2-3-1 0,-10-17-4 16,9 3-20-16,-20-31-9 15,5 14 0-15,-15-24 0 16</inkml:trace>
  <inkml:trace contextRef="#ctx0" brushRef="#br0" timeOffset="5675.3246">8289 10556 105 0,'-28'-13'39'15,"-1"4"1"-15,12 17-2 16,2 4-37-16,19-1-3 15,15 10-7-15,10-6-28 16,27 7-3-16,2-6 1 16,17 9-2-16</inkml:trace>
  <inkml:trace contextRef="#ctx0" brushRef="#br0" timeOffset="9148.5233">7452 11075 69 0,'-17'3'38'15,"17"-3"0"-15,-18 7 1 16,18-7-34-16,0 0 0 15,30-11 0-15,-4 1-2 16,9 0 0-16,7 1-2 16,6-2 0-16,4 6-6 15,-6-7-9-15,6 16-24 0,-11-4-2 16,-2 5 0-16,-10-1 1 15</inkml:trace>
  <inkml:trace contextRef="#ctx0" brushRef="#br0" timeOffset="9657.5524">8434 10946 64 0,'-13'-7'37'0,"-11"0"-2"15,-3 9 3-15,-13-1-30 16,3 14-1-16,-8-2 1 15,2 13-2-15,-4-1-1 0,10 7-2 16,3 0 0-16,9 2-2 16,8-1 0-16,12-4-2 15,14-5 1-15,13-4-2 16,16-7 0-16,10-11-4 15,19 0-2-15,-2-17-19 16,21 2-12-16,-6-11 1 16,8 2-2-16,-14-10 0 15</inkml:trace>
  <inkml:trace contextRef="#ctx0" brushRef="#br0" timeOffset="9882.5652">8809 10976 81 0,'0'0'39'0,"-22"4"-1"16,22-4 1-16,-18 9-33 15,12 3-1-15,-1 2 0 16,4 5-3-16,-2 8 0 16,1 5-2-16,0 5 1 15,0 2-2-15,4 3-1 16,0-9-3-16,12 3-5 15,-11-16-27-15,18-9-2 16,-2-19 0-16,12-5-2 16</inkml:trace>
  <inkml:trace contextRef="#ctx0" brushRef="#br0" timeOffset="10049.5748">8827 10672 96 0,'-29'-12'38'0,"8"12"0"16,0-4-3-16,8 7-36 15,13-3-7-15,14 8-29 16,12-5 0-16,4-1-1 16,14 8-1-16</inkml:trace>
  <inkml:trace contextRef="#ctx0" brushRef="#br0" timeOffset="10451.5978">9405 10980 92 0,'-29'-2'39'16,"2"5"3"-16,-11-6-3 16,11 5-35-16,-9 6 0 15,5 8 0-15,2 5-1 16,5 6-2-16,9 3 1 15,10 0-2-15,17-3 1 16,11-6-2-16,12-9 2 16,9-13-2-16,9-13 2 15,7-14 1-15,3-15-1 16,-4-10 1-16,-4-12-1 15,-5-7 0-15,-12-6 0 16,-7-1 1-16,-9 5-1 0,-14 8-1 16,-8 14 0-16,-11 22-1 15,-12 27 1-15,-9 23 0 16,-4 27 0-16,-1 17 0 15,-2 15-1-15,9 8-1 16,9 5-5-16,3-17-19 16,30-1-15-16,6-21-2 15,20-7-1-15,3-17 0 16</inkml:trace>
  <inkml:trace contextRef="#ctx0" brushRef="#br0" timeOffset="12599.7207">4823 12133 22 0,'0'0'32'0,"0"0"2"0,0 0 0 16,0 0-14-16,-4-20-9 15,4 20-4-15,0-19 0 16,0 19-1-16,-2-14-1 16,2 14-1-16,0 0-1 15,0 0 0-15,-1-12-1 16,1 12 0-16,0 0-1 15,0 0 1-15,0 0-1 16,0 0 0-16,0 0 0 16,0 0 0-16,17 14 0 15,-6-8-1-15,7 3 1 16,0 1-1-16,6 4 1 15,4 3-1-15,1 0 0 16,4 1 0-16,1 0 1 16,7-1-1-16,2-2 0 0,4 2 0 15,5-5 0-15,5 0 1 16,1-2-1-16,5 0 0 15,0 2 0-15,0 0 0 16,1 1 0-16,-5 4 0 16,-1 0 0-16,-7 2 0 15,-5 3 0-15,-3-1 0 16,-4 1 0-16,-4-2 0 15,-6-1 0-15,-3-4 0 16,-4-2 0-16,-3-3 0 16,-5-3 0-16,-14-7 0 15,15 5 0-15,-15-5-2 16,0 0-3-16,-4-15-4 15,4 15-29-15,2-16 0 0,-2 16-2 16,2-23 1-16</inkml:trace>
  <inkml:trace contextRef="#ctx0" brushRef="#br0" timeOffset="13556.7754">6431 12477 44 0,'0'0'34'16,"-1"-15"2"-16,1 15-1 15,0 0-28-15,-7-13 0 16,8 24 0-16,-4 5-2 15,3 10-1-15,-6 8-1 16,1 9-1-16,-4 10 0 16,0 8-1-16,-4 2 1 15,0 2-1-15,1-5 1 16,2-5-1-16,1-8 0 15,4-6 0-15,1-14-1 16,6-11 1-16,-2-16-1 16,15-8 0-16,-1-16 1 15,1-14-1-15,0-9 0 0,4-12 0 16,-2-9 0-16,-2-6 1 15,-1-4-1-15,-2-1 1 16,-2 6 0-16,-4 5 0 16,-3 9 0-16,0 11 0 15,-5 12 0-15,1 12 0 16,1 24 0-16,0 0-1 15,-3 20 1-15,4 9-1 16,2 3 0-16,8 4 0 16,3 0 0-16,5-1 1 15,8-9-1-15,7-9 0 16,5-12 1-16,5-11 0 15,4-11 0-15,0-11 0 16,0-7 0-16,-5-5 0 16,-3 0 1-16,-3-1-1 0,-11 7 0 15,-7 6 1-15,-5 8 0 16,-14 20-2-16,0 0 1 15,3 18 0-15,-14 16-1 16,-2 12 1-16,2 12-1 16,-1 6-1-16,4 5 0 15,2 0-1-15,9 0 0 16,4-10-3-16,13-3-1 15,2-20-5-15,19 8-19 16,-4-26-9-16,11-1-1 16,-4-20-1-16</inkml:trace>
  <inkml:trace contextRef="#ctx0" brushRef="#br0" timeOffset="13954.7982">7449 12588 62 0,'-11'-23'38'0,"-1"8"0"16,-7-1 1-16,8 11-31 15,-14 4-2-15,5 15 0 16,-7 5-1-16,2 12-1 16,-3 6-1-16,4 8 0 15,-2 0-1-15,6 4-1 16,5-9 1-16,5-2-1 15,9-11 0-15,7-9 0 16,10-11-1-16,6-12 1 16,6-11-1-16,2-9 0 15,5-6 1-15,-2-6-1 0,-3-1 0 16,-3 2 0-16,-6 3 0 15,-6 5 1-15,-7 13-1 16,-8 15 0-16,0 0 0 16,-11 11-1-16,2 12 1 15,-1 7-1-15,1 7 0 16,4 0-2-16,6 5-1 15,6-8 0-15,13 2-4 16,-1-21-11-16,27 9-21 16,-7-18 0-16,14 0 0 15,-2-13 2-15</inkml:trace>
  <inkml:trace contextRef="#ctx0" brushRef="#br0" timeOffset="14510.83">7925 12634 61 0,'-13'-27'39'0,"-1"16"0"16,-14 2 0-16,5 14-29 15,-12 2-4-15,6 14 0 16,-7 4-2-16,7 10-2 16,1-2 1-16,11 3-2 15,4-4 1-15,13-3 0 16,7-4-1-16,8-7 0 15,8-10 0-15,8-8 0 16,2-9-1-16,3-10 0 16,0-6 1-16,-2-6-1 15,-4-5 1-15,-4-3-1 16,-3 1 0-16,-7 2 2 15,-6 7-2-15,-4 7 1 0,-4 11-1 16,-2 11 1-16,-14 21-2 16,1 11 1-16,-3 21-1 15,-2 15 0-15,-3 15 1 16,0 14-1-16,0 8 1 15,3-1-2-15,0-2 2 16,5-3 0-16,2-11 0 16,0-11 0-16,4-16 0 15,3-17-1-15,-4-13 0 16,1-12 1-16,7-19-1 15,-14-15 0-15,7-11 1 16,-2-8-1-16,2-10 0 16,0-15 0-16,3-8 1 0,3-2 0 15,6-2 0-15,3-1 0 16,7 1 0-16,5 1 1 15,7 5-2-15,2 6-1 16,11 12-3-16,-3-8-15 16,17 19-19-16,-10-2-1 15,8 8-1-15,-9-3 1 16</inkml:trace>
  <inkml:trace contextRef="#ctx0" brushRef="#br0" timeOffset="14959.8556">8287 12595 73 0,'-20'5'41'16,"9"12"0"-16,-7-8 0 16,11 5-33-16,-7 2-3 15,9 9 0-15,-6 4-2 16,3 7 0-16,-2 1-1 15,-1 5-1-15,2-1 0 16,1-2-1-16,1-6 1 16,2-6-1-16,4-8-1 15,5-9 1-15,-4-10 1 16,23-16-1-16,-5-10 0 15,4-4 0-15,1-9 0 16,2-1 0-16,1-4 1 16,0 1-1-16,-6 10 0 15,-4 4 0-15,-3 9 0 16,-2 9 0-16,-11 11 0 0,15 10 0 15,-10 10 0-15,-3 9 0 16,2 5 0-16,-3 6 0 16,3 3 0-16,2 1-1 15,5-4-2-15,-1-4 0 16,9-5-3-16,-1-17-3 15,20 6-15-15,-14-27-16 16,16-4 0-16,-3-16-1 16,7-2 1-16</inkml:trace>
  <inkml:trace contextRef="#ctx0" brushRef="#br0" timeOffset="15313.8759">8733 12670 76 0,'-13'13'40'0,"0"-4"0"16,13 6 0-16,0-15-36 15,19 15 0-15,3-12-1 16,6-2 0-16,8-8-1 16,9-1 0-16,0-5-1 15,1-5 0-15,-6-4 0 16,0 1 2-16,-12-4-2 15,-6 3 1-15,-13 0-1 16,-10 6 1-16,-13 6-1 16,-8 10 1-16,-7 7-2 15,-8 8-1-15,-1 9 2 16,-1 10-3-16,0 6 3 0,8 3-2 15,8 2 1-15,7-3-1 16,12-5 0-16,11-7 0 16,16-7-3-16,10-14-1 15,22 4-13-15,-2-31-16 16,17 3-7-16,2-17-1 15,8 2 1-15</inkml:trace>
  <inkml:trace contextRef="#ctx0" brushRef="#br0" timeOffset="15651.8952">9500 12507 80 0,'-29'13'41'16,"-11"-2"-1"-16,3 12-1 16,-11-3-34-16,13 10-1 0,3-6-1 15,6 3-1-15,10-4 0 16,8-4-2-16,9-8 1 15,12-4 0-15,7-6-1 16,8-6 1-16,5-1-1 16,-1-5 0-16,-2 0 1 15,-1 2-1-15,-6 2 1 16,-3 5-1-16,-10 5 1 15,-5 9 0-15,-8 3-1 16,-7 8 1-16,-2 4 0 16,-3 0-1-16,-2 3-1 15,0 1 0-15,3-1-2 16,4-7-1-16,7 0-3 15,3-23-10-15,17 11-16 0,-4-19-8 16,18-5 0-16,-5-16 1 16</inkml:trace>
  <inkml:trace contextRef="#ctx0" brushRef="#br0" timeOffset="15862.9073">9795 12416 67 0,'0'0'42'0,"-17"32"0"16,-5-6 0-16,6 14-22 15,-5-1-16-15,3 6 0 16,1-2-2-16,5 2-3 16,5-1 0-16,6-11-4 15,8 3-2-15,-4-26-16 16,14 5-18-16,-3-17 0 0,11-6-1 15,-4-16 2-15</inkml:trace>
  <inkml:trace contextRef="#ctx0" brushRef="#br0" timeOffset="15997.915">9779 12240 83 0,'-24'-36'39'0,"-1"7"-4"16,0 4-18-16,7 18-52 15,1 2-3-15,17 5-1 16,0 0-1-16</inkml:trace>
  <inkml:trace contextRef="#ctx0" brushRef="#br0" timeOffset="16575.9481">10176 12474 76 0,'0'0'39'0,"-19"-5"0"15,19 5 0-15,-24 12-32 16,14 5 0-16,-5 4-3 15,1 9 0-15,0 3-1 16,3 7 0-16,-1 0-1 16,6 2 0-16,6-5-1 15,6-2 0-15,7-12 0 16,6-9-1-16,8-13 1 15,7-13 0-15,0-6-1 16,5-11 1-16,-5-7-1 16,1-5 1-16,-5-1-1 0,-7 3 2 15,-4 4-2 1,-9 8 1-16,-4 6-1 0,-6 21 1 15,0 0-1-15,-16 9 0 16,7 13 0-16,-1 6-2 16,5 6 1-16,-1 3-3 15,9 4 0-15,4-13-4 16,18 12-11-16,-9-30-14 15,19 5-8-15,-1-16-1 16,10-3 1-16</inkml:trace>
  <inkml:trace contextRef="#ctx0" brushRef="#br0" timeOffset="17070.9764">10708 12493 79 0,'-17'8'41'0,"-8"3"-1"15,6 11-1-15,-8-1-33 16,7 11-1-16,-4-2-1 15,9 2-1-15,1 0 0 16,8-3-2-16,4-4 1 16,4-6-1-16,6-9-1 15,6-8 1-15,2-6-1 16,4-8 0-16,0-7 1 15,2-8-1-15,-3-5 0 16,0-4 0-16,-3 2 0 16,-2-1 1-16,-5 6-1 15,0 3 1-15,-6 8-1 16,-3 18 1-16,0 0-1 0,0 0 1 15,-12 18-1-15,11 1 1 16,-1 2-1-16,4-1-1 16,4-2 2-16,8-8-2 15,4-8 2-15,8-9-1 16,4-9 1-16,3-4-1 15,-1-4 1-15,3-4 0 16,-4 2-1-16,-6 4 0 16,-3 4 1-16,-10 9-1 15,-12 9 0-15,4 16 1 16,-9 8-2-16,-6 4-1 15,1 10-2-15,-4-4-6 16,15 19-15-16,-15-16-14 16,13 2-3-16,-2-14-2 0,10-1 2 15</inkml:trace>
  <inkml:trace contextRef="#ctx0" brushRef="#br0" timeOffset="18132.0371">6054 13777 52 0,'1'-13'38'0,"-6"0"-2"16,5 13 2-16,-10-5-30 16,8 17-1-16,-6 3-1 15,6 13-1-15,-6 8-3 16,3 9 1-16,1 5-2 15,0 7 0-15,1 0 0 0,-1-1 0 16,3-5-1-16,0-5 0 16,1-9 1-16,1-7-2 15,1-12 1-15,-2-18 1 16,0 0-1-16,12-14 0 15,-6-16 1-15,0-10 0 16,2-12 0-16,-1-10 1 16,0-12-1-16,1-8 0 15,-3-3-1-15,2 2 1 16,0 7 0-16,0 6-1 15,3 12 0-15,1 10-1 16,4 17 2-16,4 13-2 16,2 12 1-16,4 12 1 15,4 6-1-15,1 10 0 16,3 6 0-16,-1 5 0 0,-3 8 0 15,-6 4 1-15,-7 4-1 16,-8 1 0-16,-8 1 0 16,-10-2 1-16,-10-4-1 15,-6-2 0-15,-7-7 0 16,1-6 0-16,-5-10 0 15,4-2 0-15,7-10 0 16,3 1 0-16,5-7 0 16,7-1 1-16,11-1-1 15,-3 11 0-15,11 0 0 16,5 7 0-16,6 5 0 15,0 1 0-15,5 8 0 16,2 0 0-16,3 2 0 16,-1-3-1-16,2-2-1 0,-2-8-2 15,5-2-4-15,-8-23-13 16,21 4-13-16,-12-21-6 15,9-2-2-15,-10-18 2 16</inkml:trace>
  <inkml:trace contextRef="#ctx0" brushRef="#br0" timeOffset="18319.0478">6674 13910 74 0,'-10'3'42'16,"-7"2"-2"-16,3 21 1 16,-5 4-36-16,9 6-3 15,0 4 0-15,6 4-1 16,2 2 0-16,5 0-2 0,5-6-2 15,5-7-2-15,8-6-6 16,-10-22-22-16,18-3-7 16,-6-19-1-16,8-4 1 15</inkml:trace>
  <inkml:trace contextRef="#ctx0" brushRef="#br0" timeOffset="18485.0573">6648 13455 70 0,'-27'-23'39'15,"10"15"-3"-15,3 2-1 16,14 6-37-16,0 0-12 16,17-18-22-16,11 7-1 0,4-11-1 15,14 4 1 1</inkml:trace>
  <inkml:trace contextRef="#ctx0" brushRef="#br0" timeOffset="18967.0848">7017 13247 68 0,'-2'28'40'16,"-12"3"0"-16,8 15 1 15,-12 0-32-15,8 17-4 16,-1 5 0-16,6 8-2 16,-2 3 1-16,3 9-2 15,1-6-1-15,5-1 0 16,-1-6-1-16,1-5 0 15,0-10 0-15,-1-9 0 16,-1-13-1-16,4-14 0 0,-2-13 1 16,-2-11 0-16,7-12 0 15,-2-11-1-15,4-13 2 16,0-10-1-16,1-7 1 15,1-4 0-15,4 1-1 16,-3 3 1-16,5 7-1 16,-4 6 0-16,1 13 0 15,3 12 0-15,2 11 0 16,-4 13 0-16,-1 11-1 15,0 5 2-15,-2 9-1 16,-1 3 0-16,-2 4-1 16,-4-1 0-16,-5-2 1 15,-6 2-1-15,-8-3 1 16,-6-4-1-16,-7-4 1 0,-5-7-2 15,-5-6 1-15,-1-7-2 16,4-6-3-16,-3-23-12 16,27 9-13-16,-9-26-11 15,21-1 1-15,3-15-1 16</inkml:trace>
  <inkml:trace contextRef="#ctx0" brushRef="#br0" timeOffset="19687.126">7386 13456 58 0,'2'-18'39'0,"-5"3"0"16,3 15 0-16,-11-2-31 15,8 16-3-15,-4 8-1 16,3 11-1-16,0 8 0 0,4 13 0 16,-2 7 0-16,6 7 0 15,-2 5-2-15,5 2 1 16,0-4-1-16,2-5 0 15,-2-6 0-15,4-8-1 16,-4-10 0-16,1-8 0 16,-1-13 0-16,-4-7 0 15,-3-14 0-15,0 0 0 16,8-11 1-16,-7-6-1 15,-1-5 0-15,0-5 0 16,3-7 1-16,-1-4-1 16,3 1 1-16,4 0-1 15,4 6 1-15,3 2-1 16,4 8 0-16,2 8 1 0,3 10-1 15,1 9 0-15,0 8 0 16,-1 7 0-16,0 3-1 16,-6 5 0-16,-5 1 1 15,-8 1-1-15,-8 1 1 16,-13 0 0-16,-7-4-1 15,-9-3 1-15,-9-3 0 16,-2-5 0-16,-5-5-1 16,4-6-2-16,10-6-1 15,4-12-2-15,18 8-13 16,-1-28-10-16,20 12-12 15,7-11 0-15,15 3 1 16</inkml:trace>
  <inkml:trace contextRef="#ctx0" brushRef="#br0" timeOffset="20436.1689">7956 13909 65 0,'17'-7'41'16,"-14"-4"-2"-16,-3 11 2 15,-8-14-32-15,8 14-4 16,-24-7 0-16,7 12-2 15,-7 4-1-15,2 8 1 16,-2 6-1-16,3 10-1 16,3 1 0-16,4 4 0 15,3 0-1-15,11-2 1 16,6-5-1-16,9-6 0 0,10-11 1 15,4-8-1-15,5-11 0 16,3-8 0-16,0-10 1 16,-3-10-1-16,-5-5 0 15,-8-2 0-15,-6-3 1 16,-12 4-1-16,-7 1 0 15,-7 7 0-15,-6 7 0 16,-3 7 0-16,-1 7 0 16,3 7 0-16,1 4 0 15,4 5 0-15,13-6 0 16,-4 19 0-16,16-8 0 15,5-3 0-15,6-4 0 16,9-1 1-16,5-3-1 16,3-2 0-16,2-1 1 0,1-2-1 15,-6 3 1-15,-7 1-1 16,-2 3 1-16,-12 6 0 15,-8 7-1-15,-8 8 1 16,-9 5-1-16,-6 4 0 16,-5 4 0-16,0 1 0 15,0-3 0-15,3-2-1 16,6-8 1-16,6-10 0 15,5-14 0-15,19-4 0 16,5-15 1-16,8-10-1 16,9-7 1-16,3-5 1 15,2-3-1-15,-2 1 0 16,-2 5 0-16,-6 7 0 15,-8 9 0-15,-8 12-1 16,-9 11 1-16,-6 11-1 0,-6 13 0 16,-5 8 0-16,-5 9 0 15,2 0-1-15,2 5-1 16,1-4-1-16,9-1-2 15,5-17-7-15,24 2-2 16,-4-30-8-16,29 11-6 16,-13-26-9-16,25 2-7 15,-5-12 2-15</inkml:trace>
  <inkml:trace contextRef="#ctx0" brushRef="#br0" timeOffset="20558.1759">9102 14076 93 0,'-38'15'43'0,"5"3"-6"16,0-4-9-16,-12-18-55 15,24 8-17-15,4-8 1 16,17 4-2-16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4T23:55:54.77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1733 1181 68 0,'0'0'36'15,"0"0"-1"-15,0 0-12 16,0 0-13-16,0 0-2 15,0 0-2-15,45-24-1 16,-67 43-1-16,25 32-1 16,-3 20-2-16,-19-4 2 15,2 23-3-15,-3 14-1 16,-5 10 1-16,4-4-1 15,10-20 2-15,1-5-2 16,8-16 2-16,9-15-2 16,11-21 3-16,8-24-1 0,15-25 1 15,11-23 0-15,8-20-1 16,7-15 1-16,4-9-1 15,-3-4 1-15,-4 4-2 16,-6 5 1-16,-11 16-2 16,-13 12 1-16,-10 22-1 15,-7 22 1-15,-11 19-1 16,-7 22 1-16,-6 23 0 15,-1 15-1-15,-6 9 2 16,5 7-1-16,2-5 0 16,6-5 1-16,10-18 0 15,10-17 0-15,13-24 0 16,10-24 1-16,15-28-1 15,5-20 2-15,7-14-2 16,1-15 2-16,-10-8-2 0,-31 42 0 16,-3-5-2-16,-3-1-2 15,0-1-7-15,-12 1-28 16,5 0-3-16,-16 53 0 15,16-88 0-15</inkml:trace>
  <inkml:trace contextRef="#ctx0" brushRef="#br0" timeOffset="931.0533">3265 1799 87 0,'-3'11'37'15,"11"2"-1"-15,2-5 2 16,13-7-37-16,4-2 1 16,8-5 0-16,4-9 0 0,5-2 0 15,-2-6 1-15,-3-3-1 16,-4-3 0-16,-6 2 0 15,-12 2 0-15,-5 3-1 16,-14 3 1-16,-9 4-1 16,-12 7 1-16,-9 8 0 15,-15 10-1-15,-2 14 1 16,-8 13 1-16,2 11-2 15,3 10 2-15,9 4-2 16,14-1 0-16,18-3-1 16,22-14 1-16,24-15-3 15,28-21-5-15,7-30-31 16,37-13-5-16,4-18 2 15,13-8-3-15</inkml:trace>
  <inkml:trace contextRef="#ctx0" brushRef="#br0" timeOffset="3944.2256">4858 1659 79 0,'0'0'34'0,"0"0"0"16,-5-10-1-16,5 10-29 15,-10 12-1-15,9-1 1 16,-8 3-1-16,4 10 1 0,-4 8-1 16,-1 8-2-16,-2 6 2 15,1 7-2-15,-5 3 1 16,1 4-3-16,0-6 2 15,4-6-2-15,2-11 2 16,5-10-1-16,4-27 1 16,0 0 0-16,17-17 0 15,3-16 1-15,-1-12 0 16,6-8 2-16,-1-11-2 15,3-4 2-15,-2 1-2 16,2-1 0-16,1 8 0 16,-3 1 0-16,2 11-1 15,0 5-1-15,5 9 1 16,4 6-1-16,1 10 0 0,1 6 0 15,-2 9 0-15,-3 5 0 16,-1 5 0-16,-3 7 0 16,-7 5 0-16,-10 8-1 15,-5 7 0-15,-10 1 0 16,-10 5 0-16,-10 5-1 15,-6 0 2-15,-8-1-2 16,-7-1 1-16,-2-5 0 16,-3-6 0-16,1-4 0 15,0-5 1-15,6-7-1 16,3-3 1-16,3-3 0 15,7-1 0-15,1 2 1 16,7 2-1-16,3 12 1 0,7 2-1 16,1 11 0-16,2 9 0 15,-2 14 0-15,-3 11 0 16,-4 13-1-16,-6 4 0 15,-3-2 0-15,-2 5-4 16,-6-17-2-16,19-1-29 16,-6-30-2-16,19-19-1 15,2-25-1-15</inkml:trace>
  <inkml:trace contextRef="#ctx0" brushRef="#br0" timeOffset="4410.2523">5662 1574 107 0,'0'0'38'0,"-10"15"1"15,-1-5-2-15,5 8-32 16,-6 7-1-16,0 10-2 16,-3 6 1-16,1 5-2 15,0 0 1-15,4-2-1 16,5-5 0-16,7-3-1 15,12-15 1-15,9-15-1 16,13-15 0-16,5-12 2 16,6-10-2-16,6-6 1 15,-1-8 0-15,0-5 1 0,-6 3-2 16,-4 3 2-16,-7 6-1 15,-9 9-1-15,-6 11 1 16,-8 11-1-16,-12 7 0 16,1 19 0-16,-8 7 0 15,-1 5-1-15,-1 5 0 16,1 5 0-16,7 0 0 15,4-9-2-15,10-3-2 16,7-20-9-16,24-3-24 16,0-22-2-16,19-8 1 15,-1-15-1-15</inkml:trace>
  <inkml:trace contextRef="#ctx0" brushRef="#br0" timeOffset="4622.2644">6735 1225 90 0,'0'0'40'0,"27"-66"2"15,-27 66-1-15,0 0-16 16,0-39-22-16,-11 62-1 16,-10 36-2-16,-1 35 2 15,-7-13-2-15,6 16-2 16,4-6-3-16,15-16-5 15,13-19-28-15,-11-17-3 16,12-7 2-16,-10-32-2 16</inkml:trace>
  <inkml:trace contextRef="#ctx0" brushRef="#br0" timeOffset="4787.2735">6597 1423 124 0,'-21'-31'41'0,"7"9"2"15,8 9-2-15,6 13-38 16,22-9 0-16,-22 9-5 15,0 0-5-15,71-16-27 16,-71 16-6-16,76-19-1 16,-26 13-1-16</inkml:trace>
  <inkml:trace contextRef="#ctx0" brushRef="#br0" timeOffset="5455.3121">8104 1390 101 0,'-23'17'37'15,"1"2"1"-15,-22 3-6 16,9-1-26-16,-16 6 0 16,7-1-2-16,-1 0-1 15,9-1-1-15,8-3-1 0,15-3 0 16,18-5-2-16,17-6 1 15,15-5 0-15,11-3-1 16,9-2 1-16,4 1 0 16,-5 2-1-16,-5 2 1 15,-10 7 0-15,-17 9 0 16,-18 8 0-16,-15 8 0 15,-18 2 1-15,-8 3-1 16,-7-3 1-16,0 0-2 16,4-8-1-16,5-13-2 15,22-5-15-15,2-21-19 16,27-5 0-16,7-17-1 15,22-2-1-15</inkml:trace>
  <inkml:trace contextRef="#ctx0" brushRef="#br0" timeOffset="5808.3323">8653 1475 73 0,'0'0'39'0,"-14"0"-1"16,-1 14 2-16,-14-3-11 15,7 8-24-15,-12 10-1 16,3 7 0-16,1 7-2 15,5 6 0-15,4-1 1 16,9 2-3-16,9-5 2 16,8-7-2-16,14-12 1 15,10-11-1-15,11-16 0 16,8-19 1-16,5-11-2 0,5-14 2 15,-3-7-1-15,-3-11 1 16,-12-2-1-16,-11-4 0 16,-29 69-1-16,15-61-1 15,-23 11 1-15,-10 19-1 16,-21 12-1-16,2 13 0 15,-7 14-3-15,7 7-4 16,13 9-26-16,5 3-4 16,28 3 2-16,7-11-2 15</inkml:trace>
  <inkml:trace contextRef="#ctx0" brushRef="#br0" timeOffset="6371.3645">9319 1503 102 0,'19'1'39'0,"-19"-1"1"16,-13 11 0-16,-17 7-34 15,7-2-2-15,-6 7-1 16,-3 4-1-16,2 6 0 16,-2 8 0-16,6 2-1 15,3-2 0-15,5-3 0 16,5-1-1-16,6-9 0 15,7-6 0-15,0-22 0 16,22 7 0-16,1-23-1 16,1-9 2-16,5-6-1 15,6-8 1-15,-1-6-1 16,3-3 2-16,-6 0-1 0,-1 6 0 15,-6 8-1-15,-6 8 1 16,-5 5-1-16,-13 21 1 16,12-8-1-16,-12 20 0 15,-2 6 0-15,0 4 1 16,1 2-2-16,1-2 1 15,4 1 0-15,5-6 0 16,8-4 1-16,9-7-1 16,9-7 0-16,6-6 1 15,3-6 0-15,4-2 1 16,2-6-2-16,-5-1 0 15,-4 3 0-15,-8-1 0 16,-9 6 0-16,-6 4 0 16,-18 10 0-16,11 6 0 15,-17 11 0-15,-4 5 0 0,-3 8 0 16,-1 8 0-16,-1 4 0 15,3 1-2-15,5 0-1 16,7-8-5-16,17-1-12 16,-6-18-20-16,22-5-2 15,0-16-1-15,16-5 1 16</inkml:trace>
  <inkml:trace contextRef="#ctx0" brushRef="#br0" timeOffset="6729.3849">10144 1558 107 0,'-13'17'40'16,"15"6"2"-16,-2-2-2 0,21-5-35 16,0-3-1-16,13-7-1 15,4-4-1-15,4-7 0 16,-1-4 0-16,1-2-1 15,-6-8 0-15,-6-2-1 16,-8-4 1-16,-11-5-1 16,-11 1 1-16,-13 5-1 15,-13 4 0-15,-10 8 1 16,-10 12 0-16,-6 12-1 15,-7 11 2-15,1 7-2 16,5 11 0-16,13 5 0 16,14 0 0-16,16 0 0 15,22-9-4-15,12-7-3 16,33-5-21-16,-5-13-14 0,25-5-1 15,-2-16-1-15,14-3 0 16</inkml:trace>
  <inkml:trace contextRef="#ctx0" brushRef="#br0" timeOffset="7264.4155">11622 1268 70 0,'0'0'38'0,"0"0"2"15,24-58-1-15,-24 58-11 16,0 0-24-16,3-16 0 15,-2 32-1-15,-7 12-2 16,0 27 1-16,-11 10-2 16,2 16 1-16,0 4-1 15,3 7-2-15,14-21-3 16,-4-21-24-16,18-1-10 15,-1-18 0-15,14-8-1 16,0-20 0-16</inkml:trace>
  <inkml:trace contextRef="#ctx0" brushRef="#br0" timeOffset="7463.4269">12023 1456 98 0,'0'0'40'0,"-13"11"1"15,-6 14-1-15,7 19-27 16,-3-2-11-16,-5 9-2 15,-1 2 1-15,5 0-4 16,7-2 0-16,-1-10-8 16,21-5-27-16,-4-14-2 15,16-10 0-15,2-20-1 16</inkml:trace>
  <inkml:trace contextRef="#ctx0" brushRef="#br0" timeOffset="7647.4372">12283 1230 76 0,'0'0'41'0,"-12"-70"-2"16,12 70 1-16,0 0-18 15,-26-70-37-15,26 70-25 16,0 0 2-16,0 0-1 15,0 0 1-15</inkml:trace>
  <inkml:trace contextRef="#ctx0" brushRef="#br0" timeOffset="8189.4685">12464 1523 99 0,'-20'37'38'0,"7"4"1"16,-11-8-3-16,10 3-31 15,1-6-2-15,3-4 0 16,5-5 0-16,0-6-1 15,5-15-1-15,14 8 1 16,1-18-1-16,5-9-1 16,5-7 1-16,0-7 0 15,6-9 0-15,1-3 0 16,0-2-1-16,-1-1 1 15,-6 3 0-15,-2 11 0 16,-5 3 0-16,-4 10 0 0,-14 21 0 16,11 0 0-1,-12 21 0-15,-3 9 0 0,-2 4-1 16,1 4 1-16,1 4-1 15,2-4-1-15,7-6 1 16,5-3 0-16,8-12 0 16,7-6 1-16,7-14-1 15,9-5 1-15,2-10 0 16,7-10 0-16,-2-5 0 15,2-8 0-15,-6 1 0 16,-3-2-1-16,-8 5 1 16,-6 7-1-16,-9 10 2 15,-8 14-2-15,-10 6 0 16,2 28 0-16,-10 2 0 15,-5 8 0-15,0 5 0 0,2 9 0 16,0-2 0-16,6 0-2 16,5-5-1-16,8-11-1 15,14 0-11-15,-9-22-23 16,22 0-4-16,-3-17 0 15,11-5-1-15</inkml:trace>
  <inkml:trace contextRef="#ctx0" brushRef="#br0" timeOffset="8549.489">13394 1545 108 0,'-4'13'41'0,"11"5"0"15,2-4 0-15,23-7-38 0,4 0 1 16,15-5-1-16,7-5 0 15,6-6 0-15,1-6-1 16,0-7-1-16,-9-5 0 16,-8-5-1-16,-11-4 1 15,-17-2 0-15,-20 38-1 16,0 0 0-16,-3-47 2 15,-8 33-2-15,-23 1 0 16,-12 14 0-16,-9 13 0 16,-5 14 0-16,1 11 0 15,2 10 0-15,7 5 0 16,25 3 0-16,18-10 0 15,19-7 0-15,20-12-3 16,16-17-6-16,30-5-21 0,-5-15-12 16,14-5-1-16,-5-11-2 15,10-8 3-15</inkml:trace>
  <inkml:trace contextRef="#ctx0" brushRef="#br0" timeOffset="9023.5162">14279 1406 112 0,'-25'8'42'0,"6"10"2"15,-6 1-2-15,17 5-36 16,-12-1-3-16,6 5 1 16,0 2-2-16,3 1-2 15,4 0 0-15,4-1 0 16,6-4 0-16,4-1 0 15,7-9 0-15,4-5 0 0,6-8 0 16,4-10 0-16,2-4 0 16,2-6 0-16,-1-4 0 15,4-6 0-15,-3-1 0 16,-1-2-2-16,-3 6 2 15,-4 4-1-15,-4 5 1 16,-5 8 0-16,-3 11 0 16,-10 7 0-16,-3 8-1 15,-5 9 2-15,-2 5-1 16,-1 4 0-16,2 1 0 15,2-5-1-15,5-3 1 16,7-7 0-16,7-7 0 16,5-9 1-16,5-13 0 15,4-9-1-15,3-6 2 0,3-9-2 16,-4-3 0-16,-2-8 0 15,-4 0 0-15,-3-9-3 16,-3 6-6-16,-18 44-17 16,7-56-12-16,-7 56-5 15,0 0 2-15,0-85-2 16</inkml:trace>
  <inkml:trace contextRef="#ctx0" brushRef="#br0" timeOffset="9653.5522">15411 1554 83 0,'5'-17'36'0,"-1"1"2"16,-13 0-6-16,7 4-22 15,-20-2-1-15,-3 11-1 16,-19 2 0-16,0 8-1 16,-11 5-1-16,-2 10-1 15,-1 7-1-15,1 0-1 16,10 3-2-16,7 3 1 15,14-3-1-15,12-3 1 16,17-4-2-16,17-8 0 16,16-11 0-16,16-7 0 15,10-8 0-15,8-9 0 16,3-9 0-16,-2-5 0 15,-5-2 0-15,-8 0 0 16,-14 4 0-16,-13 3 0 0,-12 5 0 16,-10 11 0-16,-9 11 0 15,-13 7 0-15,-2 10 0 16,-1 10 0-16,3 4 0 15,-1 7 0-15,10 1-2 16,8-4-1-16,19-7-3 16,6-22-13-16,32-2-18 15,-5-16-5-15,22-10 0 16,-4-16-1-16</inkml:trace>
  <inkml:trace contextRef="#ctx0" brushRef="#br0" timeOffset="9868.5645">16192 1177 98 0,'9'-84'44'0,"-9"84"0"16,0 0-1-16,-22-38-23 16,-10 66-18-16,-4 46 2 15,-8 31-4-15,3-7 0 16,6 8-2-16,19-4-2 15,10-13-1-15,10-23-5 16,14-11-25-16,-16-17-7 16,8-8 0-16,-10-18-1 15</inkml:trace>
  <inkml:trace contextRef="#ctx0" brushRef="#br0" timeOffset="10060.5754">15815 1476 113 0,'-19'-2'43'0,"4"9"0"15,9 8-1-15,12 1-35 16,19-2-6-16,15-5 0 16,14-2-2-16,12-1-3 15,5-12-8-15,20-2-27 16,-12-4-4-16,9 3 1 15,-15-5-1-15</inkml:trace>
  <inkml:trace contextRef="#ctx0" brushRef="#br0" timeOffset="10703.6123">16398 1494 109 0,'-29'29'41'16,"-2"-6"1"-16,15 3-1 15,2 3-37-15,20-13 0 16,12-4-2-16,13-6-1 15,11-1 0-15,7-6-1 16,7-6 0-16,4-3 0 16,-3-5-1-16,-4-4 0 15,-7-4 1-15,-7-3-1 16,-10-5 0-16,-10-2 0 15,-11 2 1-15,-12 1 0 16,-12 3 0-16,-8 10 0 16,-7 7 1-16,-6 11 0 15,-4 11 0-15,3 10 1 0,3 11-1 16,6 6 0-16,7 1 0 15,14 1 1-15,10-2-2 16,12-4 1-16,10-6-1 16,12-4 0-16,8-14 0 15,6-3 0-15,2-10-1 16,0-5 1-16,-2-2-1 15,-6-6 1-15,-8 1 0 16,-3-1 0-16,-14 3-1 16,-8 4 1-16,-11 8-1 15,0 0 1-15,-19 20-1 16,0 2-1-16,-3 5 2 15,0 6-2-15,1 0 2 16,6-2 0-16,6-1 0 16,9-7 0-16,9-10 1 0,6-12 0 15,6-11 1-15,5-11 0 16,0-8 0-16,3-7 1 15,0-5-1-15,-2-3-2 16,0 3 0-16,-2 0 0 16,0 9 0-16,-1 2 0 15,3 10 0-15,-3 2-3 16,14 8-14-16,-10-7-21 15,23 12-5-15,-3-1-1 16,18 4-2-16</inkml:trace>
  <inkml:trace contextRef="#ctx0" brushRef="#br0" timeOffset="11147.6377">18036 1521 106 0,'7'-20'40'0,"7"12"2"15,-12-3-7-15,-2 11-32 16,0 0-1-16,5 24 0 15,-12 4-1-15,-5 10 1 16,-3 6 0-16,3 4-2 16,-2 4-1-16,2-5-3 15,13 0-13-15,-1-20-22 16,23-7-2-16,-3-20-1 15,17-11-1-15</inkml:trace>
  <inkml:trace contextRef="#ctx0" brushRef="#br0" timeOffset="11621.6648">18240 1358 90 0,'-42'-75'40'15,"33"54"4"-15,4 11-5 16,5 10-17-16,15 21-23 15,11 10 1-15,5-4-1 16,2 6 1-16,-9 1 1 16,-3 5-1-16,-7 2 0 15,-7 8 1-15,-6 2 0 0,-6-1-1 16,-3-1 1-16,0-7-1 15,-2-4 1-15,0-5-1 16,2-7 1-16,6-11 0 16,2-15-1-16,14-4 2 15,2-15-2-15,6-10 2 16,2-3-2-16,9-8 2 15,0-6-1-15,3-3 0 16,-2 3 0-16,-5 4-1 16,-4 11 1-16,-3 7-1 15,-3 11 1-15,-9 15-2 16,-3 11 1-16,-3 10 0 15,-3 7 0-15,-1 9-1 16,4 3 0-16,3 1-1 16,8-6-1-16,6-6-2 0,13-10-2 15,5-18-8-15,25-6-17 16,-5-18-11-16,13-7 2 15,-6-17-1-15</inkml:trace>
  <inkml:trace contextRef="#ctx0" brushRef="#br0" timeOffset="11839.6772">19353 1165 103 0,'14'-75'43'16,"-14"75"2"-16,-2-13-3 15,-14 26-39-15,-5 27-2 16,-2 43 1-16,-9 15-1 15,3 8-1-15,6 0-2 0,13-4-1 16,14-34 0-16,-3-15-4 16,10-4-14-16,-17-22-19 15,7-4-1-15,-11-18-1 16,10-5 2-16</inkml:trace>
  <inkml:trace contextRef="#ctx0" brushRef="#br0" timeOffset="12289.703">19021 1387 108 0,'0'0'41'16,"0"0"2"-16,24 9-2 16,0-4-39-16,23 0-1 15,11-5 1-15,9 1-1 0,10-2 1 16,2-2-1-16,2-2 0 15,-7 0-1-15,-9 3 1 16,-13-2 0-16,-13 5 0 16,-9 1 0-16,-13 1-1 15,-17-3 1-15,-4 20 0 16,-16-3 0-16,-3 7-1 15,-6 3 0-15,-3 7 0 16,3 7 0-16,4 4 0 16,5 2 0-16,10-4 0 15,11-2 0-15,15-10 0 16,13-4 0-16,12-16 0 15,7-11 1-15,7-15-1 0,0-12 1 16,-4-5-1 0,-3-13 1-16,-12-1-2 0,-15-7 1 15,-13 4-1-15,-18 0-1 16,-13 14-1-16,-15 6-3 15,-5 15-8-15,-26-2-14 16,13 19-15-16,-8 10 1 16,17 10-2-16,-1 1 2 15</inkml:trace>
  <inkml:trace contextRef="#ctx0" brushRef="#br0" timeOffset="14184.8114">21060 1429 83 0,'2'-11'37'15,"-2"11"0"-15,0 0-5 16,-16-7-25-16,-9 12-1 15,3 7 1-15,-10 4-2 16,1 7-1-16,-5 3-1 16,6 7 0-16,-3 0 0 15,11 5-1-15,6-1-1 16,9 2 0-16,9-5-1 15,7-2 0-15,16-9 1 16,8-5-2-16,13-9 1 16,8-14 0-16,5-14 1 15,3-9 0-15,-1-6-1 16,-8-8 1-16,-9-5-1 15,-13-3 1-15,-13 0 0 0,-17 4 0 16,-17 7-1-16,-12 6 1 16,-9 8-1-16,-4 9 0 15,1 8 0-15,0 7 0 16,9 4 0-16,9 6-1 15,22-9 1-15,7 19-1 16,22-15 0-16,14-2 0 16,14-5 0-16,8-1 0 15,4-3 0-15,-1-1 1 16,-5-3 0-16,-7 6 0 15,-14 0 2-15,-10 3 0 16,-14 3-1-16,-18-1 1 16,1 12-1-16,-10 6 1 0,-9 1-1 15,-2 6 0-15,-4 6-1 16,-1 1 1-16,0 3-1 15,5 3 0-15,5 1 1 16,7-5-1-16,9-2 0 16,12-6 1-16,7-11-1 15,8-4 1-15,10-14 0 16,4-8 0-16,5-7 0 15,0-10 0-15,1-6 0 16,-3-5 0-16,-5-1-1 16,-2-2 2-16,-10 6-2 15,-4 3 0-15,-9 3 0 16,-4 11 0-16,-11 19 0 15,0 0 0-15,-17 12 0 0,2 13 0 16,-3 5 0-16,0 3 0 16,3 2 0-16,3 1 0 15,10-5 0-15,15-7 0 16,13-11 0-16,14-7 0 15,12-6 0-15,10-2 0 16,4-7 0-16,2-4 0 16,-3 0 0-16,-9 0 0 15,-9 4 0-15,-14 1 0 16,-11 5 0-16,-22 3 0 15,0 0 0-15,-2 24 0 16,-17-6 0-16,-1 10 0 16,-5 4 0-16,0 4 0 15,0 0 0-15,9-2 0 0,3-4 0 16,9-4 0-16,6-10 0 15,10-13 0-15,6-11 0 16,4-10 0-16,4-10 0 16,0-10 0-16,1-6 0 15,-3-5 0-15,0-2 0 16,-2 0 0-16,-5 7 0 15,0 0 0-15,2 10 0 16,1 4 0-16,6 7 0 16,3 1-3-16,17 9-16 15,-13-6-18-15,21 11-6 16,-7 4 0-16,12 6-2 15</inkml:trace>
  <inkml:trace contextRef="#ctx0" brushRef="#br0" timeOffset="15344.8777">1334 2960 65 0,'-4'-28'39'0,"4"10"-2"16,-10-2 2-16,10 20-10 15,-16-12-21-15,16 12-3 16,-13 12-1-16,9 11-1 0,-6 12 0 15,6 15-1-15,-6 15-1 16,2 17 1-16,-3 13-1 16,2 10-1-16,-5-4 1 15,4 0 0-15,0-8-1 16,4-12 0-16,2-18 0 15,1-17 0-15,3-13 0 16,3-22 1-16,-3-11 0 16,17-20-1-16,-7-10 1 15,2-10-1-15,2-9 1 16,3-8 0-16,4-4 0 15,-1-3 0-15,5 6-1 16,5 5 0-16,4 6 0 16,0 16 0-16,4 11 0 0,1 14-1 15,1 15 0-15,-2 13 1 16,-1 11-1-16,-6 10 0 15,-7 5 2-15,-6 4-2 16,-9-1 2-16,-10-1-1 16,-13-5 0-16,-10-6 0 15,-13-6 1-15,-7-6 0 16,-7-11-1-16,-3-9 0 15,2-7-2-15,5-15-3 16,14-1-2-16,-4-23-17 16,38 10-13-16,-2-16-4 15,29 9 1-15,2-9 0 16</inkml:trace>
  <inkml:trace contextRef="#ctx0" brushRef="#br0" timeOffset="15772.9022">2193 3402 102 0,'2'-15'40'16,"-2"15"1"-16,-9-19-2 15,9 19-30-15,-35-2-2 16,7 10-2-16,-8 5 0 15,-3 13-3-15,-3 9 0 16,-1 10-2-16,4 4 3 16,5 5-3-16,6 0 0 0,12-1 0 15,15-4 0-15,14-7 0 16,11-10 0-16,14-16 0 15,13-12 0-15,8-11 0 16,6-14 0-16,-1-14-2 16,-5-9 1-16,-6-8-1 15,-10-6 0-15,-13-1-1 16,-15 1 1-16,-17 8 1 15,-17 5 0-15,-12 11 1 16,-12 14 0-16,-5 9 1 16,-7 9-1-16,5 7 1 15,8 5-2-15,9 0-1 16,20 8-6-16,13-18-17 15,22-5-15-15,9-10 0 0,23 6-1 16,6-14-1-16</inkml:trace>
  <inkml:trace contextRef="#ctx0" brushRef="#br0" timeOffset="15976.9139">2730 3352 116 0,'-23'31'41'15,"4"15"1"-15,-8-9-1 16,10 6-38-16,-8 4 1 15,9 1-4-15,4 1 1 16,6-3-2-16,11-3-2 16,4-14-3-16,21 2-19 15,-5-31-14-15,13-5-3 16,-5-22 0-16,11-8-1 0</inkml:trace>
  <inkml:trace contextRef="#ctx0" brushRef="#br0" timeOffset="16119.9221">2784 2855 119 0,'-30'-22'40'16,"-2"5"-3"-16,11 14-4 16,21 3-69-16,0 0-5 15,14-4 1-15,14-7-3 16</inkml:trace>
  <inkml:trace contextRef="#ctx0" brushRef="#br0" timeOffset="16346.935">3190 2846 105 0,'-14'43'42'0,"-10"-3"0"16,7 19-2-16,-11 7-35 16,7 13 0-16,-1 5-2 15,5 7-2-15,0 2 1 16,4-2-2-16,4-4 0 15,6-7-3-15,6-10-1 16,4-22-7-16,20-6-23 16,-4-30-7-16,15-11 0 15,1-24-1-15</inkml:trace>
  <inkml:trace contextRef="#ctx0" brushRef="#br0" timeOffset="16530.9456">3513 3346 95 0,'0'0'40'0,"-7"17"2"16,-15 10-2-16,6 26-25 15,-4-7-11-15,4 5-2 16,4 0-1-16,5-2-2 16,7-1-3-16,0-23-19 15,18 6-16-15,-4-23-2 16,10-3-1-16,-1-22 1 15</inkml:trace>
  <inkml:trace contextRef="#ctx0" brushRef="#br0" timeOffset="16983.9715">3703 3090 108 0,'-22'6'41'16,"12"10"0"-16,-4-5-3 15,27 6-37-15,-5-5-2 16,6-3-2-16,10 5 0 15,0 2 1-15,4 7-1 16,-1 4 2-16,-5 9 1 16,-4 5 1-16,-9 6 1 15,-6 11 1-15,-9-1 1 16,-3 3-1-16,-5-3 1 15,0-7-1-15,-1-6 0 0,3-8-2 16,6-13 1-16,6-23-1 16,14 2-1-16,7-21 0 15,8-14 0-15,6-10 0 16,4-12 0-16,6-5 0 15,3-3-1-15,-3 7 2 16,-4 2-2-16,-9 14 1 16,-9 15 1-16,-5 17-1 15,-18 8 0-15,10 31-1 16,-13 5 1-16,-4 5-1 15,4 10 0-15,3-2-2 16,10-1-1-16,5-11-4 16,22 5-16-16,-5-23-16 15,18-3 0-15,-1-18 0 16,12-4 0-16</inkml:trace>
  <inkml:trace contextRef="#ctx0" brushRef="#br0" timeOffset="17502.0011">4725 3350 81 0,'-20'-22'40'16,"-3"21"0"-16,-20 2 1 15,3 26-19-15,-17-6-13 16,7 16-4-16,0 4-1 16,7 7-2-16,10 1 1 15,10-6-2-15,12-2 0 16,15-9-1-16,11-9 1 15,7-9-1-15,9-11 0 16,6-11 0-16,0-11-1 16,2-6 2-16,0-9-2 0,-1-5 2 15,-4-4-2-15,-3 4 1 16,-5 2-1-16,-6 8 1 15,-3 11 0-15,-6 11-1 16,-6 18 0-16,-7 16 0 16,-7 20 0-16,-7 19 0 15,-7 19 0-15,-6 19 0 16,-9 18-1-16,-8 10-1 15,-2 5 1-15,-4 1 0 16,1-6 0-16,1-11-1 16,3-16 2-16,9-22 0 15,6-29 1-15,13-21 2 16,5-27 0-16,10-24-1 15,7-27 1-15,8-20 1 0,8-23-1 16,9-13 1-16,5-9-2 16,6 0 1-16,2 6-1 15,-3 11 0-15,0 15-1 16,-1 15-1-16,2 22-6 15,-6 5-10-15,17 30-20 16,-3-5-5-16,22 11-1 16,9-6 0-16</inkml:trace>
  <inkml:trace contextRef="#ctx0" brushRef="#br0" timeOffset="18067.0334">5917 2937 91 0,'17'-32'36'16,"6"16"-1"-16,-13-7-5 15,6 25-20-15,-16-2-1 16,2 40-3-16,-13 5-1 16,1 21-1-16,-6 12-1 15,0 13-1-15,-2 11-1 16,2 2 0-16,1 1 0 0,4-3-2 15,6-6 0-15,0-14-3 16,11-4-3-16,-9-21-27 16,14-4-5-16,-6-22 0 15,5-6-1-15</inkml:trace>
  <inkml:trace contextRef="#ctx0" brushRef="#br0" timeOffset="18613.0647">5696 3559 115 0,'-33'-14'39'0,"16"21"3"16,2-7-3-16,15 0-37 16,12 3 0-16,23-7-1 0,17-8-1 15,14-2 0-15,17-3-1 16,9-2 1-16,9-2 0 15,1 1-1-15,-4 1 0 16,-8 4 0-16,-14 3 1 16,-11 4 0-16,-16 2 0 15,-18 4 1-15,-16 2 0 16,-15 0 0-16,-7 17 0 15,-9 1 1-15,-9 7-1 16,-1 7 1-16,-3 5-1 16,1 8 0-16,1 0 1 15,9 2-2-15,10-3 1 16,9-6 0-16,16-9-1 15,9-12 1-15,14-12 0 0,9-12-1 16,8-14 2-16,4-10-2 16,1-10 0-16,-5-8 0 15,-2-3 0-15,-6 0 0 16,-14 1 0-16,-4 5 0 15,-9 7 0-15,-7 10 0 16,-8 12 0-16,-7 17 0 16,-5 10 0-16,-3 16 0 15,-6 13 0-15,-1 8 0 16,3 5 0-16,4 1-2 15,6 0-1-15,10-13-3 16,20-4-4-16,0-28-13 16,36-1-10-16,-4-28-8 0,17-6 1 15,-3-23 0-15</inkml:trace>
  <inkml:trace contextRef="#ctx0" brushRef="#br0" timeOffset="19079.0913">7729 2751 97 0,'-11'-24'38'0,"-12"9"3"15,8 33 1-15,-13 6-23 16,-1 23-15-16,7 12 0 16,7 15-1-16,1 12 0 15,5 9 1-15,1 3-4 16,3 1 0-16,2-6 0 15,0-7 0-15,2-11 0 16,1-13 0-16,0-17 0 0,0-14 0 16,1-14 0-16,-1-17 0 15,8-10 0-15,3-6 0 16,2-14 0-16,6-6 0 15,3-7 0-15,7-1 0 16,1 2 0-16,4 7 0 16,0 8 0-16,-2 6 0 15,3 12 0-15,-6 12 0 16,-1 9 0-16,-5 8 0 15,-5 9 0-15,-4 6 0 16,-6 2 0-16,-11 0-2 16,-9 1 2-16,-12-3 0 15,-12-1 0-15,-8-7 0 16,-7-2-1-16,-3-8-1 0,0-6-1 15,3-9-4-15,21 2-8 16,0-22-11-16,31 7-15 16,11-15 1-16,28 7-2 15,10-14 1-15</inkml:trace>
  <inkml:trace contextRef="#ctx0" brushRef="#br0" timeOffset="19436.1113">8253 3576 82 0,'-15'18'42'0,"-9"-13"-2"16,15 8 1-16,9-13-12 16,9-16-24-16,9 5-1 0,18 0-2 15,11-6-1-15,8-3 1 16,7-2-2-16,1-1 1 15,-5-4 0-15,-4 2-1 16,-14-3 1-16,-10 0-1 16,-16 3 0-16,-14 4 0 15,-18 5 1-15,-11 9-1 16,-13 10 1-16,-5 10 1 15,-6 15-2-15,0 8 0 16,2 11 0-16,5 2 0 16,11 4 0-16,12-7 0 15,17-2 0-15,13-13-3 16,27-1-9-16,4-28-23 15,33 7-4-15,3-18-3 16,22-1-3-16</inkml:trace>
  <inkml:trace contextRef="#ctx0" brushRef="#br0" timeOffset="20011.1446">9927 3374 102 0,'-15'5'38'16,"-16"-3"1"-16,5 20-4 15,-6 0-30-15,-4 14 0 16,-6 2 0-16,8 7-2 15,0 3 1-15,11 3-2 16,12-5 1-16,13-6-1 0,15-7-1 16,20-16 0-16,13-11-1 15,14-12 1-15,9-11-1 16,-2-15 1-16,1-6-1 15,-7-7 0-15,-13-3 0 16,-15-3 1-16,-17 3-2 16,-21 6 1-16,-19 7-1 15,-14 10 1-15,-7 10-1 16,-6 7-1-16,5 12 0 15,2 0-2-15,17 10-2 16,9-14-11-16,41 12-16 16,3-20-8-16,31 1 1 15,10-18-2-15</inkml:trace>
  <inkml:trace contextRef="#ctx0" brushRef="#br0" timeOffset="20254.1584">11148 2813 79 0,'-18'-21'41'15,"-21"0"0"-15,0 27-1 16,-19 4-10-16,5 21-27 16,-11 13 0-16,4 17-1 15,-3 16 0-15,4 13 0 16,5 7 0-16,7 4-1 15,13-5-1-15,7-3-3 16,12-7-3-16,2-25-17 16,27-3-15-16,-9-28-4 0,16-7 0 15,-9-28 0-15</inkml:trace>
  <inkml:trace contextRef="#ctx0" brushRef="#br0" timeOffset="20424.1682">10414 3414 122 0,'-13'-3'43'0,"3"-6"-1"15,20 15-1-15,6-6-39 16,19-4-2-16,17 3-2 16,4-9-8-16,26 12-17 15,-8-21-16-15,16 8 1 16,-7-13-2-16,9 4 0 15</inkml:trace>
  <inkml:trace contextRef="#ctx0" brushRef="#br0" timeOffset="22497.2868">12369 2937 106 0,'-29'14'27'0,"-24"-18"4"15,7 24 0-15,-22-16-18 16,7 14-3-16,-7 3-4 16,6 11-1-16,3 7-2 15,14 14 0-15,7 6-2 16,13 8 0-16,12 3-1 15,16-2-1-15,14-2-1 16,13-13-1-16,17-8-2 16,10-20-2-16,20-3-10 15,-3-27-22-15,17 0 1 0,-9-19 0 16,6 3 0-16</inkml:trace>
  <inkml:trace contextRef="#ctx0" brushRef="#br0" timeOffset="23196.3268">12717 3304 99 0,'-20'-12'38'0,"1"15"0"16,-11-7-1-16,1 17-31 15,-7 2-1-15,2 14-1 16,-13 5 0-16,6 10-2 15,-3 0 1-15,7 1-2 16,6-4 1-16,12-6-1 0,12-9 0 16,15-12-1-16,15-13 0 15,15-13 1-15,11-12-2 16,7-10 2-16,3-6-1 15,-4-5 1-15,-4-3-1 16,-8 8 0-16,-6 1 1 16,-16 9-1-16,-8 10 0 15,-13 20 1-15,0 0-1 16,-14 5 0-16,-1 16 0 15,-4 8 0-15,4 5 0 16,2 1-1-16,9 2 1 16,6-5-1-16,10-7 1 15,12-9-1-15,12-8 0 16,11-9 1-16,7-7-2 15,6-6 2-15,0-4-2 0,-2-3 2 16,-6 2-1-16,-9 2 1 16,-9 6-1-16,-11 3 1 15,-23 8 0-15,0 0 0 16,0 14 0-16,-14 3 0 15,-3 5 1-15,-3 3-2 16,1 4 2-16,2-2-1 16,3-2 1-16,6-3-1 15,6-7 2-15,2-15-1 16,18 3-1-16,0-16 1 15,4-7-1-15,-2-3 2 16,4-7-2-16,-5-2 1 0,-1-3 0 16,-7 3 0-16,-1 2-1 15,-4 3 1-15,1 1-1 16,4 4 0-16,3 2 0 15,3 1-1-15,7 1-1 16,5-3-2-16,12 8-3 16,-3-17-10-16,22 17-19 15,-14-19-5-15,13 9 1 16,-7-17-1-16</inkml:trace>
  <inkml:trace contextRef="#ctx0" brushRef="#br0" timeOffset="23694.3553">13918 2627 102 0,'-29'3'38'0,"13"27"4"16,-12 7-3-16,9 17-33 16,-8 12-1-16,3 15-1 15,-3 9-1-15,0 6 1 16,4-1-2-16,3-1-2 15,5-12 1-15,1-5-1 16,3-16 1-16,5-13-2 16,3-14 2-16,6-15-2 15,-3-19 1-15,21-8 0 16,-4-12 0-16,4-12 0 15,3-5-1-15,4-4 2 16,1-7-2-16,2 3 1 16,-2 2 0-16,-3 7 0 15,-2 6 0-15,-1 13 0 0,0 8 0 16,1 10 0-16,-2 13 0 15,-2 5 0-15,-1 11 0 16,-1 1 0-16,-4 9 0 16,-1-7-1-16,-7 5 1 15,-10-3-1-15,-6-3 1 16,-10-2 0-16,-9-6 0 15,-4-5-1-15,-7-3 2 16,-1-8-2-16,4-5-1 16,6-10-2-16,16-1-2 15,7-18-5-15,31 13-15 16,-5-22-14-16,27 10 2 15,0-14-2-15,20 9 3 16</inkml:trace>
  <inkml:trace contextRef="#ctx0" brushRef="#br0" timeOffset="24298.3898">14358 3259 80 0,'16'-14'38'0,"1"15"-1"15,-24-15-5-15,9 26-2 16,-18-11-23-16,1 8-1 16,-6 8-2-16,-2 7-1 15,-3 6-1-15,-1 5 0 16,4 4 0-16,2 5-1 15,6-1 1-15,4-3-2 16,7-5 2-16,9-6-2 16,7-11 0-16,5-6 0 15,7-13-1-15,4-12 0 0,3-8-1 16,1-7 1-1,-2-8-1-15,-2-5 1 0,-6-4-1 16,-6 0 1-16,-2 5 0 16,-5 3 1-16,-4 4 0 15,-4 7 1-15,0 8-1 16,-1 18 1-16,6-13 1 15,-6 13-1-15,16 12 0 16,-6 0 1-16,4 4-1 16,1 5 1-16,2 2-1 15,-5 4 0-15,-2 4 0 16,-7 2 0-16,-5 4 0 15,-8 4-1-15,-8-1 1 16,-3-3-1-16,0-3 2 0,-1-5-2 16,2-9 0-16,10-12 0 15,10-8 0-15,13-22 0 16,11-7 0-16,10-9 0 15,9-9 0-15,6-3 0 16,5-3 0-16,-2 8 0 16,-5 5 0-16,-7 13 0 15,-10 12 0-15,-7 14 0 16,-8 16 0-16,-10 9 0 15,-3 12 0-15,-3 2 0 16,1 10 0-16,4-6-6 16,12 5-5-16,-3-21-19 15,33 13 1-15,-7-24-13 16,27 6 1-16,5-17-2 15,22 3 1-15</inkml:trace>
  <inkml:trace contextRef="#ctx0" brushRef="#br0" timeOffset="24830.4203">15986 2994 97 0,'2'-15'37'0,"-2"15"2"15,-2-13-4-15,2 13-30 16,-4 16-1-16,1 7 0 0,-10 13 0 16,0 18-1-16,-4 9-2 15,-3 11 0-15,-4 8 0 16,0 2 0-16,0-1-1 15,0-7-2-15,8-9-2 16,3-22-5-16,18-2-21 16,-5-30-9-16,19-9 1 15,0-23-2-15</inkml:trace>
  <inkml:trace contextRef="#ctx0" brushRef="#br0" timeOffset="25147.4384">15858 2905 80 0,'-4'-13'41'0,"5"-2"-2"0,24 20 2 16,9-13-13-16,20 13-24 16,17 2-1-16,11 4-1 15,5 5 0-15,2 2-1 16,-8 10-1-16,-8 7 0 15,-21 13 0-15,-17 11 0 16,-25 8 0-16,-20 8 1 16,-20 7 0-16,-14 3 0 15,-15-3 0-15,-9 0 0 16,-8-14 0-16,6-8 0 15,6-14-1-15,11-13-2 16,20-14-3-16,15-19-2 16,32-2-16-16,3-25-15 15,34-3-2-15,6-20 0 0,22 1-1 16</inkml:trace>
  <inkml:trace contextRef="#ctx0" brushRef="#br0" timeOffset="25329.4488">16800 3177 117 0,'-17'11'38'0,"-13"14"2"15,4 22-9-15,-12-1-28 16,2 13-1-16,0 1 1 16,7 2-1-16,7-2-1 15,8-9-4-15,14-5-1 16,1-25-20-16,31 1-14 15,-3-28-1-15,17-3-1 0,-1-23-1 16</inkml:trace>
  <inkml:trace contextRef="#ctx0" brushRef="#br0" timeOffset="25479.4574">16923 2969 116 0,'-14'-23'39'16,"-6"3"1"-16,20 20-4 15,-16 3-38-15,16-3-8 16,30 7-28-16,-11-4-1 15,14 15 0-15,-5-6-1 16</inkml:trace>
  <inkml:trace contextRef="#ctx0" brushRef="#br0" timeOffset="25830.4775">17280 3184 100 0,'-17'28'39'0,"-9"-17"1"16,1 16-1-16,-16-2-32 15,5 8-1-15,-5 3-1 16,5 7-1-16,4 3 0 15,8 4-2-15,10-4 1 16,13-1-2-16,12-7 0 16,13-6-1-16,12-12 1 15,12-10-2-15,4-12 1 16,5-15 0-16,0-8-2 15,-4-12 1-15,-7-9 0 16,-11-4 0-16,-11-7-1 0,-13-1 1 16,-13 3-2-16,-7 6 1 15,-9 8 1-15,-4 5-1 16,-1 17 0-16,3 5-1 15,20 14-2-15,-15 0-9 16,36 22-12-16,-1-20-14 16,24 12 2-16,4-13-3 15,24 1 2-15</inkml:trace>
  <inkml:trace contextRef="#ctx0" brushRef="#br0" timeOffset="26051.4901">18221 3049 86 0,'-38'7'41'0,"-1"15"-1"15,-19 0 2-15,2 24-22 0,-9 2-17 16,-1 10 0-16,0 6 1 16,5 3-2-16,9 1 0 15,9-7-3-15,14-5 0 16,5-17-4-16,21-3-8 15,3-36-17-15,20 8-11 16,-3-31 0-16,16 0 0 16,-9-19 1-16</inkml:trace>
  <inkml:trace contextRef="#ctx0" brushRef="#br0" timeOffset="26230.5003">17792 3261 79 0,'-15'-39'40'16,"6"18"1"-16,-6-2-1 16,15 23-10-16,-8 19-23 0,15-2-4 15,8 8 0-15,14 6-3 16,6 3 0-16,9 5 0 15,8 1-3-15,5-3 0 16,8-2-3-16,-7-16-10 16,17 11-17-16,-16-23-10 15,9 0 3-15,-11-18-1 16</inkml:trace>
  <inkml:trace contextRef="#ctx0" brushRef="#br0" timeOffset="26434.512">18622 3194 107 0,'-22'24'41'15,"-14"1"0"-15,5 17-1 0,-11-1-35 16,11 8-2-16,3 0 0 16,6-2-1-16,12-4-1 15,10-10-3-15,10-3-1 16,9-22-10-16,22 11-17 15,-8-30-12-15,13 1 1 16,-6-21-1-16,7 0 1 16</inkml:trace>
  <inkml:trace contextRef="#ctx0" brushRef="#br0" timeOffset="26576.5201">18754 2879 77 0,'-19'-63'41'16,"6"23"-3"-16,-7 0 2 15,16 30-14-15,4 10-27 0,-5-11-9 16,30 27-26-16,-3-8-2 15,17 19-1-15,-1-1 0 16</inkml:trace>
  <inkml:trace contextRef="#ctx0" brushRef="#br0" timeOffset="27000.5444">19333 3150 105 0,'-17'10'40'15,"-18"-7"2"-15,6 17-7 16,-17-4-28-16,2 12-1 15,-6-1-2-15,9 12 0 16,1 1-2-16,9 2 0 16,12 0-1-16,14-8 0 0,15-5 0 15,14-14-1-15,17-14 1 16,12-14-1-16,12-17 1 15,8-11 0-15,2-13-1 16,-1-9 2-16,-2-9-2 16,-2-4 0-16,-12-1 0 15,-10 3 0-15,-8 9 0 16,-14 12 0-16,-13 15 0 15,-13 19 0-15,-15 20 0 16,-13 17 0-16,-7 21 0 16,-5 13 0-16,-3 13 0 15,4 6-2-15,5 5 0 16,11-6-3-16,19 3-6 15,4-22-9-15,27 15-10 0,-5-27-14 16,23 0 2-16,-2-23-2 16,13-4 3-16</inkml:trace>
  <inkml:trace contextRef="#ctx0" brushRef="#br0" timeOffset="27342.564">19836 3333 109 0,'-17'5'39'0,"13"14"2"15,4-19-10-15,6 21-26 16,10-9-1-16,16 1-1 16,2-5-1-16,12-3 0 15,1-10-1-15,1-4 0 0,-2-6-1 16,-4-6 1-16,-9-8-1 15,-7 0 1-15,-10-3-1 16,-10 0 1-16,-11 5 0 16,-11 7 0-16,-12 9 1 15,-10 15-1-15,-9 13 0 16,-1 11 0-16,-4 13 1 15,7 5-2-15,5 4 1 16,11 2-1-16,13-5-1 16,16-11-4-16,24-2-9 15,-1-28-15-15,31 3-14 16,3-20 1-16,26 0-2 15,7-17 0-15</inkml:trace>
  <inkml:trace contextRef="#ctx0" brushRef="#br0" timeOffset="28236.6151">21238 3277 75 0,'-23'-27'40'0,"2"12"-1"15,-17-8 1-15,1 18-11 16,-10-8-24-16,-1 13-2 16,-5 8 0-16,5 11 0 15,1 11-1-15,6 7 0 16,5 6-1-16,14 6 0 15,9-3 1-15,12-2-1 16,11-8 0-16,14-8 0 16,10-9 0-16,9-10-1 15,7-11 1-15,4-10-1 16,2-7 0-16,1-9 0 15,-3-5 0-15,-5-3 0 0,-6 0 0 16,-5-1 0-16,-8 3 0 16,-8 5-1-16,-7 7 1 15,-6 9-1-15,-9 13 1 16,4 16 0-16,-13 17-1 15,-9 14 1-15,-3 16 0 16,-8 14 0-16,-5 11 0 16,-3 11 0-16,-5 4 1 15,1-2-1-15,-1-3 0 16,2-4 1-16,1-11-1 15,2-12-1-15,2-13 1 16,1-16 0-16,2-17-1 16,2-16 0-16,2-15 0 0,2-13 0 15,8-12-2-15,5-16-1 16,10-2-5-16,0-24-8 15,28 14-12-15,-9-18-11 16,23 11 0-16,4-8-1 16,24 8 1-16</inkml:trace>
  <inkml:trace contextRef="#ctx0" brushRef="#br0" timeOffset="28694.6413">22058 3344 100 0,'-9'-25'38'0,"-4"18"1"0,-19-15-9 16,13 15-20-16,-13-6-3 16,2 11-1-16,-9 2-1 15,3 10-1-15,-6 5-1 16,2 12 0-16,3 4-1 15,1 2 0-15,7 4 0 16,5-1-1-16,13-2 0 16,7-7 1-16,12-7-2 15,10-6 0-15,11-13 0 16,12-9 0-16,9-8 0 15,7-10 0-15,4-4 0 16,0-5 0-16,-2-4 0 16,-3-1 0-16,-10 6 0 15,-10 4 0-15,-11 8 0 0,-10 8 0 16,-15 14 0-16,0 0 0 15,-30 31 0-15,4-1 0 16,-3 8 0-16,1 3-4 16,6 6 1-16,6-7-3 15,17-2-3-15,8-20-6 16,34 11-9-16,-2-32-8 15,26 2-6-15,4-18-1 16,16-5 1-16,-3-14 2 16</inkml:trace>
  <inkml:trace contextRef="#ctx0" brushRef="#br0" timeOffset="29040.6611">22816 3094 127 0,'-32'-13'40'0,"7"19"1"0,-18-8-7 15,11 14-30-15,0 2-2 16,6 7 0-16,7 0-2 15,6 3 1-15,9-1-1 16,7-2 1-16,10-3-1 16,7 1 0-16,2-2 0 15,7-4 0-15,-2-1 0 16,2-1 0-16,-2 0-1 15,-5 2 1-15,-6 3 0 16,-5 2 1-16,-10 6-1 16,-8 6 0-16,-9 1 0 15,-9 4 0-15,-6 1 1 16,-3 1-1-16,-1-3 2 15,2-6-4-15,7-2-1 0,2-15-6 16,27 8-10-16,-3-19-13 16,21-11-11-16,4-5 1 15,17 1-3-15,1-11 2 16</inkml:trace>
  <inkml:trace contextRef="#ctx0" brushRef="#br0" timeOffset="29238.6724">23318 3592 108 0,'-23'-2'41'0,"7"1"-2"0,0-6-7 16,2-1-54-16,14 8-20 15,-5-20 2-15,5 20-2 16</inkml:trace>
  <inkml:trace contextRef="#ctx0" brushRef="#br1" timeOffset="33806.9335">1434 4796 76 0,'2'-24'38'0,"5"8"-2"16,-10 4 1-16,3 12-28 16,4 15-5-16,-5 15-1 15,-5 17-1-15,2 17 0 16,-6 14 0-16,1 14-1 15,-5 17 1-15,0 3-2 16,0-2 1-16,-4-6-2 16,5-7-2-16,-1-24-5 15,12-8-28-15,-2-32 1 16,9-20-2-16,-1-27-3 0</inkml:trace>
  <inkml:trace contextRef="#ctx0" brushRef="#br1" timeOffset="34331.9635">1080 4851 97 0,'-24'-14'39'0,"9"-6"1"15,28 7-1-15,20-8-36 16,16 2 0-16,16-9 0 15,10 0-2-15,10 1 1 16,2 4 0-16,-2 8-1 16,1 10 0-16,-12 8-1 0,-7 17 0 15,-13 15 1-15,-11 13-1 16,-12 13 0-16,-11 14 1 15,-16 10 0-15,-11 8-1 16,-10 8 1-16,-9 2-1 16,-3-4 0-16,3-6 0 15,0-12 1-15,4-13-2 16,13-17 1-16,8-17 0 15,11-24 0-15,13-18 1 16,6-24 0-16,4-8 0 16,2-14 1-16,4-6-1 15,-2-5 1-15,-3 2-1 16,-4 4 1-16,-2 12-2 0,-9 12 1 15,-3 10-1-15,1 19 0 16,-6 15 1-16,1 18-1 16,-6 10 0-16,3 12-1 15,0 8 0-15,3 5-1 16,-1 0-1-16,7-3-2 15,-1-11-3-15,20 0-19 16,-6-27-13-16,18-7 0 16,-6-20-1-16,10-10 2 15</inkml:trace>
  <inkml:trace contextRef="#ctx0" brushRef="#br1" timeOffset="34655.9823">2577 5382 102 0,'-21'8'39'0,"12"11"0"16,9-19-1-16,0 25-34 15,23-18-1-15,15-4-1 16,15-9 0-16,8-4 0 16,5-9-1-16,-1-5 0 15,-4-5 0-15,-6 1-1 16,-15-5 1-16,-12 4-1 15,-19 4 1-15,-17 4-1 16,-16 6 1-16,-13 10 0 16,-11 8 0-16,-7 11 0 15,-7 10-1-15,3 7 1 16,4 10-1-16,11 2 1 15,13 2-1-15,20-2 0 16,18-6-2-16,22-9-1 0,26-3-9 16,11-20-26-16,34-3-4 15,8-16 1-15,17-1-1 16</inkml:trace>
  <inkml:trace contextRef="#ctx0" brushRef="#br1" timeOffset="35325.0205">4124 4590 75 0,'10'-21'38'0,"-5"-1"0"15,-5 22 0-15,0 0-32 16,3 10 0-16,-9 20-2 0,2 18-1 15,-4 15-1-15,-2 16 0 16,0 14 0-16,-2 12-1 16,-3 5 0-16,6 0 0 15,3-5-2-15,5-13-1 16,11-10-3-16,3-30-20 15,18-6-13-15,4-26 0 16,15-15-1-16,-2-24 1 16</inkml:trace>
  <inkml:trace contextRef="#ctx0" brushRef="#br1" timeOffset="35528.032">4597 5178 98 0,'-19'16'39'15,"0"20"0"-15,-5-2-1 16,-2 13-35-16,7 4-2 15,5 0 0-15,3-2-1 16,8-4-1-16,6-8-2 16,7-15-1-16,9-2-11 15,4-28-23-15,11-7 0 16,-3-20-1-16,10-7 0 15</inkml:trace>
  <inkml:trace contextRef="#ctx0" brushRef="#br1" timeOffset="36204.0708">4601 4855 87 0,'-18'-3'36'0,"8"2"-2"0,10 1 0 16,9 11-38-16,16-10-1 15,16 6-1-15,2-4 1 16,9 9 0-16,-1-3 1 15,3 6 3-15,-6 6 2 16,-12-1 3-16,0 12 3 16,-20-4 1-16,1 10-1 15,-19-1 2-15,2 8-2 16,-10-1 0-16,-3 3-2 15,-3-2 0-15,3-2-3 16,-2-5 0-16,6-2-1 16,0-10 0-16,5-6 0 15,4-8-1-15,0-12 1 16,18-10-1-16,-5-8 1 0,7-9-1 15,2-7 1-15,0-5 0 16,1-5-1-16,0-2 0 16,-2 3 0-16,-6 8-1 15,-2 7 2-15,-6 4-2 16,-3 14 2-16,-4 10-1 15,0 0 1-15,-2 25 0 16,0 0 0-16,0 6 0 16,4 1-1-16,-1 3 1 15,7-3-1-15,4-4 0 16,5-10 1-16,4-10-1 15,8-10 0-15,5-11 1 16,2-9 0-16,5-7-1 0,-1-5 1 16,-1-5-1-16,-5 2 1 15,-3 2-1-15,-7 9 1 16,-7 3-2-16,-5 9 2 15,-12 14-1-15,0 0 0 16,0 26 1-16,-4 7-1 16,-1 7 1-16,-1 7-2 15,3 9 1-15,0 2-1 16,9-1 1-16,5-9-4 15,12-4-1-15,1-19-4 16,18 4-10-16,-13-29-21 16,18-2 0-16,-10-25 0 15,10 0-1-15</inkml:trace>
  <inkml:trace contextRef="#ctx0" brushRef="#br1" timeOffset="36549.0905">5874 5187 99 0,'-17'14'40'16,"10"10"0"-16,0-10-2 15,17 2-34-15,4-7-1 16,13-3-1-16,6-8 0 16,9-4-1-16,4-9 0 15,4-4 0-15,-2-5-1 16,-4-4 2-16,-10-2-3 15,-5-2 2-15,-14 2-2 16,-12 3 2-16,-16 3-2 16,-13 11 2-16,-9 8-1 0,-11 12 0 15,-3 13 2-15,-5 10-2 16,6 13 2-16,1 8-1 15,13 4 1-15,10 0-2 16,17-1 1-16,13-8-3 16,17-7-1-16,16-12-4 15,28 0-11-15,0-24-21 16,24 1-2-16,0-18 0 15,18 1-2-15</inkml:trace>
  <inkml:trace contextRef="#ctx0" brushRef="#br1" timeOffset="37353.1365">6647 5128 93 0,'0'0'37'16,"-20"5"3"-16,18 5-5 15,-15 0-28-15,10 5-3 16,-2 4-2-16,2 9 0 16,-1 5 0-16,3 7-1 15,1 3 0-15,4 4 0 16,4-5 0-16,9-2-1 15,6-8 1-15,4-11-1 16,8-13 1-16,5-12-1 16,6-15 0-16,2-13 0 0,4-6 1 15,-2-9-1-15,-3-3 1 16,-4 0-1-16,-6 9 0 15,-7 5 0-15,-6 10 1 16,-8 8-1-16,-12 18 0 16,0 0 0-16,5 12 0 15,-10 12 0-15,4 8-1 16,1 5 1-16,4 6 0 15,4 1 1-15,6 0-1 16,7-4 0-16,5-9 1 16,7-6-1-16,3-13 1 15,6-9 0-15,2-13 0 16,-1-13 0-16,-1-12 1 15,-5-8-1-15,-4-9 0 16,-8-3-1-16,-6 2-1 0,-9-1 0 16,-5 7-2-16,-7 5 1 15,1 12-3-15,-3 7 0 16,4 23-7-16,-6-15-8 15,17 27-19-15,-11-12 1 16,22 29-1-16,-2-11 1 16</inkml:trace>
  <inkml:trace contextRef="#ctx0" brushRef="#br1" timeOffset="37796.1615">8034 5215 95 0,'-27'-12'38'15,"2"11"0"-15,-19-7-6 16,11 14-25-16,-13 3 0 16,7 13-2-16,-4 4-1 15,4 10 0-15,5 2-1 16,5 6-1-16,11-4 0 15,11 1-1-15,11-8 0 16,14-6-1-16,13-13 0 16,10-10 0-16,8-13 1 15,4-7-1-15,3-13 0 16,0-7 0-16,-6-7 1 15,-7 0-1-15,-9-2 0 16,-8 1 1-16,-8 8-1 0,-5 1 0 16,-7 13 0-16,-6 9 0 15,0 13 0-15,0 0 0 16,-17 26-1-16,7 8 1 15,1 1-1-15,1 9-1 16,2 2 0-16,6-2-1 16,9-1-2-16,2-16-2 15,17 1-8-15,-8-28-23 16,19-2 0-16,-1-25-1 15,12-6-1-15</inkml:trace>
  <inkml:trace contextRef="#ctx0" brushRef="#br1" timeOffset="38021.1746">8732 4591 98 0,'-20'9'39'16,"6"34"0"-16,-15 4-2 15,9 24-31-15,-5 2-1 16,4 7-3-16,0 1 1 15,7 2-2-15,9-3 0 16,1-7-4-16,8-5-1 16,-2-16-7-16,13 2-26 15,-16-22-3-15,10-5 1 16,-9-27-1-16</inkml:trace>
  <inkml:trace contextRef="#ctx0" brushRef="#br1" timeOffset="38202.185">8436 5130 102 0,'-18'-10'40'0,"18"10"0"16,0 0-2-16,0 0-34 16,31 9-1-16,4-6-2 15,11 0-2-15,6-5-3 16,17 6-6-16,-8-13-26 15,18 9-2-15,-12-10 0 16,5 5-2-16</inkml:trace>
  <inkml:trace contextRef="#ctx0" brushRef="#br1" timeOffset="38848.2216">9007 5253 85 0,'-26'24'40'15,"14"9"0"-15,3-19 0 16,18 7-20-16,9-21-18 15,9-5 0-15,10-9-1 16,9-4 0-16,3-9 0 16,4-3 0-16,-5-1-3 15,-6-3 4-15,-7 1-3 16,-14 1 2-16,-12 4-3 15,-18 8 3-15,-10 4-2 16,-11 5 2-16,-8 10-1 16,-5 8 0-16,0 8 2 15,2 7-1-15,3 6 1 0,13 5-1 16,5 2 1-16,15 1-1 15,11-3 1-15,14-4-2 16,12-5 1-16,11-8-1 16,9-8 0-16,8-7 0 15,1-7 1-15,-2-7-1 16,-4-4 0-16,-4-5 0 15,-10 1 0-15,-9 0 0 16,-11 1 0-16,-7 6 0 16,-14 14-1-16,0 0 1 15,0 0 0-15,-16 28-1 16,0 2 1-16,1 8 0 15,0 6-1-15,1 2 1 16,4-1 0-16,5-6 0 0,5-8 0 16,4-8 1-16,-4-23-1 15,18 4 1-15,-8-19 0 16,4-10 0-16,-5-8 0 15,2-7-1-15,-4-4 1 16,2-3 0-16,-1-1-2 16,2 6 2-16,2 1-2 15,3 6 3-15,5 7-4 16,3 5 1-16,9 10-6 15,-3-5-5-15,18 20-10 16,-9-17-17-16,23 14-2 16,5-9-2-16,25 4 1 15</inkml:trace>
  <inkml:trace contextRef="#ctx0" brushRef="#br1" timeOffset="39531.2607">10962 4772 79 0,'11'-33'39'0,"8"12"-1"16,-13-7 0-16,7 11-26 16,-10-1-7-16,-3 18-1 15,0 0-1-15,2 15 0 16,-9 18-1-16,-1 13 0 15,-5 18 0-15,-3 11-1 16,-4 14 2-16,-3 10-3 16,2 0 2-16,2-5-2 15,5-9 0-15,2-11-3 16,8-13-3-16,4-25-6 0,18-4-25 15,-7-27-3-15,12-8 1 16,-8-21-1-16</inkml:trace>
  <inkml:trace contextRef="#ctx0" brushRef="#br1" timeOffset="39734.2725">10696 5127 107 0,'-36'-4'40'15,"20"14"0"-15,6-10-1 16,28-4-35-16,11-2-1 15,17-3 0-15,11-5-5 16,13-1 0-16,10-1-2 0,3-5-2 16,12 12-6-16,-21-9-23 15,14 15-4-15,-22-7-1 16,0 15 1-16</inkml:trace>
  <inkml:trace contextRef="#ctx0" brushRef="#br1" timeOffset="40132.2951">11504 5063 74 0,'0'0'40'15,"-21"7"-2"-15,15 5 1 16,-12-11-14-16,7 16-21 16,-11 5 2-16,2 14-3 15,-6 4 2-15,0 9-3 16,2 2 2-16,3-2-2 0,7-3-1 15,10-4 0-15,13-15-1 16,14-10 1-16,15-16-1 16,12-13 1-16,10-13-1 15,5-12 1-15,6-8 0 16,-3-8-1-16,-6-4 0 15,-9 3 0-15,-11 5 0 16,-11 4 0-16,-10 11-1 16,-8 10 1-16,-12 11-2 15,-1 13 2-15,-18 16 1 16,7 8-1-16,-4 9 0 15,-2 8-2-15,4 4 1 16,4 3-2-16,9-2-1 16,6-12-3-16,17 5-7 15,-3-29-6-15,23 1-19 0,-5-20 0 16,18-1 0-16,-9-18 1 15</inkml:trace>
  <inkml:trace contextRef="#ctx0" brushRef="#br1" timeOffset="40477.3152">12275 5110 96 0,'-11'24'36'16,"-11"-1"3"-16,14 18-5 16,-16-6-28-16,11 10 1 15,-4-5-3-15,8 5 0 16,2-8-2-16,5-2 1 15,1-12-2-15,3-6 0 16,-2-17 0-16,22-2 0 0,-6-14-1 16,6-9 1-16,-1-10-1 15,5-6 0-15,-2-5 1 16,0-4-1-16,-3 1-1 15,0 2 1-15,-6 5-1 16,-1 4 1-16,2 7-1 16,0 6 1-16,-1 7-2 15,4 5 1-15,4 7-1 16,1 1-2-16,9 13-6 15,-4-12-6-15,17 15-21 16,-12-10 0-16,13 12-1 16,-9-12-1-16</inkml:trace>
  <inkml:trace contextRef="#ctx0" brushRef="#br1" timeOffset="40853.3367">12914 5089 54 0,'-11'13'39'0,"3"12"-1"16,-12-7 2-16,5 18-11 15,-8-12-10-15,5 10-13 16,-2-2-1-16,6 4-1 15,0-6-1-15,5 1-1 16,3-8-1-16,5-2 1 16,3-11-1-16,-2-10 0 15,23-10-1-15,-4-10 1 16,5-9 0-16,8-6-1 15,-1-6 0-15,5-5 0 16,-3 1 0-16,0 4 0 0,-4 3-1 16,-6 9 1-16,-3 9-1 15,-7 10 1-15,-13 10 2 16,14 14-2-16,-12 10 1 15,-4 7-2-15,-2 9 1 16,1 2-1-16,1 5-1 16,2-4-2-16,6 2-3 15,-3-15-6-15,21 7-4 16,-14-28-13-16,22 3-10 15,-4-18 2-15,14-5-2 16,-7-15 3-16</inkml:trace>
  <inkml:trace contextRef="#ctx0" brushRef="#br1" timeOffset="41222.3578">13363 5170 78 0,'-16'17'40'0,"14"13"-2"15,-3-13 2-15,23 10-13 16,0-15-23-16,15 1 0 15,7-12-1-15,7-5-1 16,5-10 0-16,3-5 0 16,-2-6-2-16,-3-7 1 15,-7-4-1-15,-8 0 0 16,-11-1-1-16,-9 4 2 15,-14 5-3-15,-9 7 2 16,-13 11 0-16,-7 11 0 16,-10 13 1-16,-8 9-1 15,1 12 1-15,-2 5 0 0,6 8 0 16,7 0-1-16,13-1 1 15,12-6-2-15,18-7-1 16,20-12-3-16,19-1-3 16,6-26-7-16,29 7-5 15,-5-24-19-15,17 2 0 16,-5-15-1-16,5 6 1 15</inkml:trace>
  <inkml:trace contextRef="#ctx0" brushRef="#br1" timeOffset="41574.378">14395 5085 88 0,'-18'6'38'0,"-23"-4"3"15,6 16 0-15,-21-8-19 16,8 17-18-16,1 1 0 0,4 8-1 16,6 0 0-16,16 1-1 15,8-5 0-15,13-6-1 16,14-14-1-16,14-13 1 15,16-19-1-15,10-10 0 16,11-17 0-16,5-9 0 16,1-15-1-16,4-5 1 15,-6-7-1-15,-6 1 1 16,-11 7-1-16,-13 10 1 15,-15 15 0-15,-14 17 1 16,-10 33-1-16,-26 3 1 16,-6 39-1-16,-8 15 1 15,-6 15 0-15,3 6-1 16,6 5-2-16,8-10-4 0,20 2-8 15,-4-35-8-15,31 4-12 16,-9-31-9-16,16-10 0 16,-3-22-1-16</inkml:trace>
  <inkml:trace contextRef="#ctx0" brushRef="#br1" timeOffset="43183.47">15486 5586 73 0,'0'0'35'15,"0"0"1"-15,-1-13-3 16,20 13-26-16,-4-3-1 15,8 5-2-15,-1-2-1 16,9 5 1-16,1-2-1 16,10 3 0-16,8-5-1 15,12 1 1-15,11-5-1 16,15-3 0-16,12-5 0 15,19-3-1-15,15-5 0 16,15-1-1-16,8-2 0 16,8-1 0-16,10 1 0 15,1 2-1-15,5 4 1 16,-5 3 0-16,1 4 0 15,-3 3 0-15,-1 4 0 0,-8 3 0 16,-6 1 0-16,3 4 1 16,-4-1-1-16,-2 3 1 15,-5-4 0-15,-1 4 0 16,0-1-1-16,1-1 1 15,-6-1-1-15,-6-2 1 16,-3 1-1-16,-4-4 0 16,-9 0 0-16,-8-4 0 15,-17 1 1-15,-11-1-1 16,-18-1 0-16,-12 1 1 15,-16-2-1-15,-15 3 1 16,-12 1-1-16,-14 2 0 16,0 0-1-16,-11-3-1 15,11 3-3-15,-27 0-13 0,27 0-21 16,-16-2-1-16,16 2-1 15,-11-9 0-15</inkml:trace>
  <inkml:trace contextRef="#ctx0" brushRef="#br1" timeOffset="43515.489">21445 5464 99 0,'0'0'43'0,"11"-4"0"15,-11 4-5-15,0 0-29 16,0 0-35-16,2-23-16 15,-2 23 0-15,5-13-2 16,-5 13 1-16</inkml:trace>
  <inkml:trace contextRef="#ctx0" brushRef="#br2" timeOffset="91393.2274">1616 6843 62 0,'1'-20'33'0,"-1"5"-1"15,-9-1 0-15,-2 10-24 16,-13-3 0-16,-2 13-3 16,-12 4 0-16,1 11 0 15,-9 4 0-15,2 13-1 16,-5 2 0-16,6 10 0 0,4 4 0 15,10 5-2-15,7 3 0 16,15 3-1-16,11 1-1 16,15-1 1-16,15-3-2 15,13-9 1-15,12-10 1 16,12-14-2-16,12-20 2 15,3-20-1-15,2-22 1 16,-1-18 0-16,-10-17 1 16,-9-11-1-16,-15-7 1 15,-16-1-1-15,-22 2 0 16,-18 7 0-16,-23 12-1 15,-16 10 0-15,-17 20-1 16,-4 15 0-16,-6 16 0 0,3 13-1 16,11 18-3-16,6-1-7 15,28 16-23-15,11-5-2 16,29 6 0-16,14-11 0 15</inkml:trace>
  <inkml:trace contextRef="#ctx0" brushRef="#br2" timeOffset="91790.2502">2266 7084 103 0,'-14'12'36'0,"3"8"1"15,-7-5-1-15,7 7-34 16,-6 8 0-16,2 6 0 0,0 2 0 15,3 6 0-15,1-4 0 16,6 1-1-16,0-6 1 16,10-5-1-16,1-14 1 15,6-9-1-15,7-13 1 16,5-12-1-16,2-16 0 15,7-7 1-15,2-11-1 16,-2-2 1-16,0 0-1 16,-3 4 0-16,-3 10 0 15,-5 13 0-15,-6 19 0 16,-5 16-1-16,-8 16 0 15,-3 13 1-15,-1 8-2 16,1 3-1-16,5-1-1 16,5-10-2-16,14-8-3 15,3-31-22-15,22-6-9 0,-1-29 1 16,17-6-1-16,-2-23 2 15</inkml:trace>
  <inkml:trace contextRef="#ctx0" brushRef="#br2" timeOffset="91972.2606">3071 6492 89 0,'0'-17'36'15,"-13"20"2"-15,1 31 2 16,-14 18-19-16,4 19-15 16,0 12-4-16,4 9 1 15,4 7-3-15,6-1 1 16,7-4-3-16,3-10-3 15,15-4-2-15,-8-25-25 0,21-2-7 16,-7-25 1-16,14-8-1 16</inkml:trace>
  <inkml:trace contextRef="#ctx0" brushRef="#br2" timeOffset="92454.2881">3366 7054 114 0,'-22'17'38'16,"7"18"2"-16,-6-10-5 15,7 15-30-15,3-4-2 16,12 0-2-16,5-7 1 16,10-8-2-16,8-13 1 15,9-11 0-15,5-11 0 0,6-11-1 16,-1-6 1-16,-1-6 0 15,0-2-1-15,-7 0 0 16,-3 5 0-16,-6 5-2 16,-8 12 2-16,-5 10-2 15,-6 18 1-15,-8 12 0 16,-8 25 0-16,-5 18 0 15,-4 19 0-15,-5 19 1 16,-2 12-1-16,-2 8 1 16,-3-1-1-16,1-6 0 15,4-16 0-15,4-16 1 16,2-20 0-16,4-21-1 15,2-23 2-15,1-21-1 16,1-20 1-16,3-17 1 0,1-15-1 16,-1-11 0-16,2-17 0 15,3-8 0-15,7-1 0 16,8-3 0-16,5 7 0 15,4 3-3-15,12 14-6 16,-4 0-27-16,20 17-4 16,4 3-1-16,17 9-1 15</inkml:trace>
  <inkml:trace contextRef="#ctx0" brushRef="#br2" timeOffset="93001.3194">5563 6588 76 0,'-32'-14'35'0,"-17"7"2"15,-3 19 1-15,-20 5-27 16,10 26-1-16,-15 3-2 15,8 21 0-15,-4 5-3 16,10 7 0-16,5 0-2 16,16 3-1-16,13-5-2 15,17-7 1-15,19-9-2 16,22-17-2-16,23-14-1 15,19-20-3-15,27-8-2 16,7-26-7-16,17 0-22 0,-5-18 0 16,7 2 0-16,-17-10 1 15</inkml:trace>
  <inkml:trace contextRef="#ctx0" brushRef="#br2" timeOffset="93662.3572">5882 7009 106 0,'-42'18'38'15,"-9"-3"1"-15,4 14-1 16,-5-4-32-16,8 9-1 15,-4-1-2-15,10 9-1 16,4-3 0-16,11 1 0 16,9-5-1-16,17-6 0 15,13-8-1-15,14-12 0 16,11-11 1-16,6-13 0 15,10-12-1-15,0-9 0 0,-2-2 0 16,-6-6 0-16,-6-1 1 16,-13 5-1-16,-6 5 0 15,-10 7 0-15,-8 10 0 16,-6 18 0-16,-15-1 0 15,3 17-1-15,-3 10 2 16,0 7-1-16,3 2-1 16,7 3 1-16,7-7-1 15,10-6 1-15,14-10-2 16,10-10 0-16,13-11-1 15,9-10 0-15,5-7 0 16,0-8 0-16,0-1 1 16,-8 0 0-16,-7 1 1 15,-14 4 0-15,-10 5 2 0,-11 9 0 16,-13 13 0-16,0 0 1 15,-26 18-1-15,6 9 1 16,-1 5-1-16,-2 9 0 16,1 4 0-16,6 0-1 15,2-4 1-15,6-3-1 16,6-9 1-16,5-8 0 15,-3-21 0-15,21 7-1 16,-5-24 1-16,3-7 1 16,-1-12-1-16,1-3 0 15,-1-10 0-15,1-1 0 16,-1-4-1-16,-1 5 1 15,1 8 0-15,-3 3-1 0,1 10-1 16,2 7 0-16,4 8-1 16,2-1-2-16,7 12-3 15,-1-13-9-15,24 11-17 16,-8-13-7-16,17-1 0 15,-4-12 1-15</inkml:trace>
  <inkml:trace contextRef="#ctx0" brushRef="#br2" timeOffset="94128.3839">7206 6363 101 0,'-15'6'39'0,"-14"9"0"16,5 27 0-16,-13 5-32 15,10 21-1-15,-1 8-3 0,6 13 1 16,3 5-1-16,5 1 0 15,0-4-1-15,6-6 0 16,5-10-2-16,1-12 0 16,1-11 0-16,4-18 0 15,2-17 0-15,-5-17 0 16,24-14 0-16,-7-12 0 15,1-12 0-15,2-10 1 16,3-6-1-16,1-2 0 16,2 0-1-16,-3 10 1 15,-3 9-1-15,0 11 1 16,0 13 0-16,1 12 0 15,-1 11 0-15,-2 13 0 16,1 7 0-16,5 5 0 0,-4 3 0 16,-3-1 0-16,-3-1-1 15,-5-2 0-15,-11-3 1 16,-10-2-1-16,-8-6 0 15,-13-4 0-15,-6-4 0 16,-3-7-1-16,3-4 0 16,0-5-3-16,17-1-3 15,2-14-9-15,20 16-18 16,19-27-5-16,14 16 2 15,3-10-2-15</inkml:trace>
  <inkml:trace contextRef="#ctx0" brushRef="#br2" timeOffset="94762.4201">7586 7063 107 0,'10'-16'39'15,"-10"16"2"-15,-3-20-2 0,3 20-32 16,-24-10-3-16,4 12-2 16,-2 7 0-16,-1 6 0 15,-3 10-1-15,5 6 0 16,-3 6 0-16,7 5 0 15,4 2 0-15,6 1 0 16,7-5 0-16,11-7-1 16,7-9 0-16,8-10 0 15,11-16-1-15,3-13 1 16,2-10-1-16,1-9 0 15,-4-7 0-15,-6-5 0 16,-8-2 0-16,-8 1 1 0,-7 6 0 16,-8 7 1-16,-5 6-1 15,-7 11 1-15,2 6-1 16,8 11 1-16,-11 1 0 15,11-1-1-15,11 19 1 16,4-9-1-16,7 2 1 16,7-2 0-16,1-2-1 15,4-1 1-15,-4-1 0 16,-2 0 1-16,-6 1-2 15,-6 1 0-15,-7 7 0 16,-10 2 0-16,-5 4 0 16,-4 3 0-16,-5 4 0 15,-3 2 0-15,7-4 0 16,-2 1 0-16,10-10 0 15,6-7 0-15,11-11 0 0,9-8 0 16,6-11 0-16,11-12 0 16,-3-1 0-16,3-8 0 15,-4 5 0-15,-3 3 0 16,-11 10 0-16,-7 11 0 15,-15 12 0-15,1 17 0 16,-13 10 0-16,-4 10 0 16,4 12-4-16,-2-9-10 15,19 14-5-15,-6-24-6 16,35 6-11-16,5-25-8 15,30-11 1-15,13-18 4 16</inkml:trace>
  <inkml:trace contextRef="#ctx0" brushRef="#br2" timeOffset="95296.4507">9260 6633 100 0,'0'0'37'0,"12"1"0"16,-19 11 0-16,-3 8-33 15,-4 8-1-15,4 11 0 16,-2 10-2-16,-1 11 1 15,0 5 0-15,2 1-1 0,6 1 0 16,3-4-2-16,6-6-2 16,-3-13-4-16,16-2-26 15,-8-21-5-15,7-10 1 16,-5-18-1-16</inkml:trace>
  <inkml:trace contextRef="#ctx0" brushRef="#br2" timeOffset="95585.4671">9158 6575 110 0,'12'-19'37'0,"3"1"3"0,18 16-2 16,2 5-35-1,18 0 0-15,10 5-1 0,8 7 1 16,2 6-1-16,-3 9 1 15,-6 8-3-15,-11 11 2 16,-15 9-1-16,-16 9 0 16,-20 8-1-16,-17 4 0 15,-17 5 0-15,-13-2-1 16,-11-2 0-16,-5-11 0 15,2-10 0-15,3-14-3 16,18-15-3-16,5-28-16 16,33-2-14-16,8-36-2 15,25-4 0-15,9-18-1 16</inkml:trace>
  <inkml:trace contextRef="#ctx0" brushRef="#br2" timeOffset="95773.478">9975 6840 108 0,'-23'39'40'15,"4"17"0"-15,-9 1-1 16,9 2-32-16,0 8-5 16,5-1-2-16,6-2 0 15,6-11-5-15,12 0-11 16,-1-27-21-16,21-6-3 15,-2-24 2-15,13-11-2 16</inkml:trace>
  <inkml:trace contextRef="#ctx0" brushRef="#br2" timeOffset="95939.4874">10062 6563 92 0,'-32'-21'38'16,"-1"7"2"-16,12 23-3 15,3-4-12-15,17 5-30 16,30 13-21-16,0-10-10 15,21 10-3-15,5-3 2 16,13 6-2-16</inkml:trace>
  <inkml:trace contextRef="#ctx0" brushRef="#br2" timeOffset="96268.5061">10480 6933 121 0,'-34'30'41'0,"-13"-10"0"16,7 10 0-16,-11-2-36 15,18 1 1-15,5 4-6 16,12 0 0-16,11-2 0 15,19 2 0-15,15-9 0 16,14-4 0-16,12-10 0 16,11-8 0-16,3-13 0 15,-1-8 0-15,-5-9 0 16,-10-14 0-16,-12-1 0 15,-15-4 0-15,-19 1 0 16,-16 1 0-16,-11 3 0 16,-9 4 0-16,-3 9-5 15,-4 8 2-15,6 12-1 16,1 3-1-16,29 6-3 15,0 0-8-15,23 21-10 0,7-18-11 16,27 5-1-16,8-9-1 16,17-1 2-16</inkml:trace>
  <inkml:trace contextRef="#ctx0" brushRef="#br2" timeOffset="96644.5278">11396 6754 108 0,'-23'16'38'15,"-20"3"2"-15,0 19-2 16,-18 0-30-16,3 17-4 15,-4 6 0-15,8 6-4 16,7 0 0-16,7-5-1 16,11-5-1-16,9-16-2 15,14-9-2-15,6-32-4 0,20 13-10 16,-8-37-16-16,18 1 8 15,-15-24 18-15,12-1 3 16,-9-7 6-16,-6-6 4 16,4 12 6-16,-20-5 12 15,9 21 17-15,-15-3-9 16,11 25-15-16,-13 5-3 15,12 17-4-15,2 10-3 16,7 7 0-16,12 5-4 16,9-1 0-16,15 3 0 15,6-6-3-15,16-1-2 16,0-16-5-16,19 7-13 15,-16-23-14-15,11 2-3 16,-14-14 0-16,-1 0 1 0</inkml:trace>
  <inkml:trace contextRef="#ctx0" brushRef="#br2" timeOffset="96832.5386">11851 6888 118 0,'-15'-16'40'0,"3"20"1"16,-12 7-1-16,8 12-33 16,-7 14-3-16,3 12 1 15,-1 6-5-15,8 7 0 16,3-1 0-16,10-6 0 15,8-8-4-15,6-14-2 16,16-10-8-16,-3-33-14 16,19-3-12-16,-6-28 2 15,7-6-2-15,-6-23 0 0</inkml:trace>
  <inkml:trace contextRef="#ctx0" brushRef="#br2" timeOffset="96966.5459">11996 6433 119 0,'-31'0'38'16,"11"20"1"-16,2 9-10 15,6-6-63-15,28 9-5 16,12-6 1-16,20 5-3 16</inkml:trace>
  <inkml:trace contextRef="#ctx0" brushRef="#br2" timeOffset="97366.5691">12627 6861 120 0,'-46'20'41'16,"-15"-7"2"-16,5 11-2 15,-11 2-36-15,11 5 0 16,7 3-5-16,9 7 0 16,15-4 0-16,17-1 0 15,19-7 0-15,17-7 0 16,17-13 0-16,14-11 0 15,12-18 0-15,5-11 0 16,0-16 0-16,-7-9 0 16,-5-9 0-16,-11-9 0 15,-5-7 0-15,-12-1 0 16,-11 10 0-16,-10 12 0 15,-9 13 0-15,-12 20 0 0,-9 21 0 16,-14 21 0-16,-3 25 0 16,-12 23 0-16,-2 8 0 15,4 6 0-15,3 9 0 16,12-10 0-16,16-2-4 15,4-20-14-15,30 6-6 16,-4-34-10-16,25 0-9 16,0-23 1-16,15-6 0 15</inkml:trace>
  <inkml:trace contextRef="#ctx0" brushRef="#br2" timeOffset="97700.5882">13064 6977 121 0,'-13'21'41'16,"0"-8"0"-16,17 9-1 15,10-9-36-15,13-5-1 16,10-6-1-16,8-7 1 16,6-7-3-16,5-7 0 15,-9-5 0-15,-3-5 0 16,-10-4 0-16,-14-2 0 15,-15 4 0-15,-15 6 0 16,-18 9 0-16,-14 10 0 16,-10 14 0-16,-4 10 0 15,0 15 0-15,4 8 0 16,9 6 0-16,14 1 0 15,19-1 0-15,16-8 0 0,30 3-16 16,-1-26-7 0,36 8-11-16,-5-22-8 0,18-3-1 15,7-13-1-15</inkml:trace>
  <inkml:trace contextRef="#ctx0" brushRef="#br2" timeOffset="98455.6314">14716 6898 96 0,'5'-25'37'0,"-1"7"2"16,-13-5-3-16,-3 14-29 15,-14-2 0-15,-5 12-1 16,-16 2-2-16,-5 15 0 15,-10 5-1-15,-3 15 0 16,-4 5 0-16,8 7-1 16,5 3 0-16,13 1-1 15,20-6-1-15,21-3 0 16,25-17-2-16,25-11-2 15,28-7-9-15,6-25-17 16,32 2-10-16,4-19 0 16,16 4-1-16,-5-13 1 15</inkml:trace>
  <inkml:trace contextRef="#ctx0" brushRef="#br2" timeOffset="98905.6571">15343 6873 104 0,'-22'1'38'0,"-10"-6"1"15,10 9-1-15,-9-4-30 16,3 3-5-16,-3 4 1 16,-2 8-1-16,-7 6 0 15,-2 7 0-15,-4 5 0 16,0 3 0-16,-2 2-1 15,7 3 0-15,2-3 0 16,12-1-2-16,14-9 0 16,10-10 0-16,15-7 0 0,12-9 0 15,13-9 0-15,10-8 0 16,8-8 0-16,6-9 0 15,-2-4 0-15,-1-3 0 16,-6 1 0-16,-5-4 0 16,-9 8 0-16,-6 1 0 15,-15 10 0-15,-9 7 0 16,-8 16 0-16,0 0 0 15,-19 18 0-15,3 10 0 16,-3 12 0-16,0 1-2 16,2 7-1-16,4 6 0 15,13-4-3-15,6-14-5 16,19 6-8-16,-3-31-10 15,25 1-9-15,-3-20-1 0,13-3 0 16,-2-21 1-16</inkml:trace>
  <inkml:trace contextRef="#ctx0" brushRef="#br2" timeOffset="99266.6778">15782 6891 108 0,'-11'-9'38'16,"4"25"1"-16,-13 3-1 15,0 15-32-15,-6 5-2 16,3 10 0-16,-6 0-1 15,6 4-2-15,0-5 1 16,4-6-1-16,9-10 1 16,5-13-2-16,5-19 1 0,28-6-1 15,6-18 1-15,6-16 1 16,11-12 0-16,7-7 1 15,4-7-3-15,4-1 0 16,-5 6 0-16,-7 6 0 16,-6 12 0-16,-6 11 0 15,-16 19 0-15,-8 15 0 16,-9 11 0-16,-10 20 0 15,-4 9 0-15,-5 8 0 16,0 10-5-16,-5-11-11 16,19 16-8-16,-13-27-9 15,22 2-9-15,7-21 0 16,21-8-1-16,14-16 3 15</inkml:trace>
  <inkml:trace contextRef="#ctx0" brushRef="#br2" timeOffset="100100.7255">17259 6900 110 0,'14'-12'37'16,"-7"-6"1"-16,3 14-8 16,-10-7-27-16,0 11 0 15,0 0-1-15,-18 21 2 16,-3 6-1-16,-6 7 0 15,2 8-1-15,-3 5 0 0,1 0 0 16,5 5 0-16,5-7-1 16,4-6 1-16,8-11-2 15,9-11 2-15,6-13-1 16,9-13-1-16,5-14 2 15,10-12-1-15,-2-9 0 16,4-9 0-16,-4-3 0 16,2-2-1-16,-8 3 2 15,-2 5-2-15,-6 11 0 16,-6 9 0-16,-4 11 0 15,-8 19 0-15,0 0 0 16,8 21 0-16,-8 8 0 16,1 4 0-16,6 6 0 15,5 1 0-15,8-3 0 16,7-6 0-16,12-10 0 0,10-9 0 15,8-13 0-15,5-8 0 16,1-11 0-16,6-7 0 16,-6-7 0-16,-1-3 0 15,-10 2 0-15,-9 0 0 16,-10 7 0-16,-8 6 0 15,-10 9 0-15,-15 13 0 16,0 0 0-16,-19 25 0 16,3 6 0-16,-6 6 0 15,5 9 0-15,2 1 0 16,8 8-6-16,8-14-3 15,24 6-8-15,1-22-4 16,28 7-5-16,-5-26-7 16,20-1-5-16,-3-10-1 0,7-7 4 15</inkml:trace>
  <inkml:trace contextRef="#ctx0" brushRef="#br2" timeOffset="100483.747">18545 6973 83 0,'-32'-15'38'15,"7"14"0"-15,-11 0 2 16,6 22-10-16,-7-6-25 15,7 12-1-15,-2 7 0 16,3 3-1-16,4 1 0 16,6 4 0-16,9-6-1 15,9-5-2-15,9-12 2 16,12-8-2-16,11-12 0 15,9-8 0-15,8-11 0 0,4-12 0 16,1-7 0-16,1-9 0 16,-6 3 0-16,-5-2 0 15,-6 2 0-15,-11 7 0 16,-9 9 0-16,-8 10 0 15,-9 19 0-15,0 0 0 16,-22 22 0-16,7 6 0 16,-2 10-2-16,1 4 2 15,8 2-2-15,6-5-1 16,16-4-2-16,9-19-6 15,25 3-7-15,-6-30-7 16,26 2-7-16,-5-27-6 16,15-3-2-16,-5-20 2 15</inkml:trace>
  <inkml:trace contextRef="#ctx0" brushRef="#br2" timeOffset="100691.7593">19410 6309 105 0,'0'0'40'0,"-33"32"1"16,15 22-2-16,-13 12-28 15,5 12-6-15,2 14-3 16,1 7 2-16,3 3-4 16,4 1 1-16,5-5-4 15,3-17-4-15,16-4-11 16,-6-30-13-16,16-9-8 15,1-27-2-15,15-12 0 16,-2-21 2-16</inkml:trace>
  <inkml:trace contextRef="#ctx0" brushRef="#br2" timeOffset="100949.774">19454 6859 119 0,'-35'17'40'0,"6"12"1"15,-8-6 0-15,9 1-36 16,8-4-1-16,9 1-1 15,3-3-1-15,9-4-2 16,5-2 0-16,9-7 0 16,7-1 0-16,6-2 0 15,10-1 0-15,-1-3 0 16,11 2-2-16,-7-10-13 15,18 15-7-15,-18-15-8 0,11 9-12 16,-14-8 0-16,5 4 0 16,-10-4 2-16</inkml:trace>
  <inkml:trace contextRef="#ctx0" brushRef="#br2" timeOffset="101271.7921">19746 7041 119 0,'0'0'41'0,"0"0"0"16,11 7 0-16,10-17-37 15,15 2-1-15,8-9 0 16,4 0-2-16,3-5 1 16,-3 0-2-16,-4-1 0 0,-9 0 0 15,-9-1 0 1,-16 1 0-16,-13 4 0 0,-14 7 0 15,-13 7 0-15,-9 9 0 16,-9 8 0-16,-1 15 0 16,-2 7 0-16,4 10 0 15,11 5 0-15,14-2 0 16,18-1 0-16,13-10 0 15,26 0-9-15,6-27-10 16,37 7-9-16,-4-26-10 16,30-5-5-16,2-14-2 15,18-2 3-15</inkml:trace>
  <inkml:trace contextRef="#ctx0" brushRef="#br2" timeOffset="101669.8152">21708 6520 81 0,'-16'13'39'16,"-8"0"-3"-16,5 20 4 16,-5-6-20-16,5 23-14 15,-5 2-1-15,5 15 1 16,-8 2-2-16,2 7 0 15,4-1-3-15,2-4-1 16,6-1-4-16,-1-18-8 16,20-1-21-16,-10-24-8 15,16-7 2-15,-12-20-3 16</inkml:trace>
  <inkml:trace contextRef="#ctx0" brushRef="#br2" timeOffset="101865.8264">21317 6966 99 0,'-28'-6'41'15,"28"6"1"-15,0 0-1 16,15 20-13-16,22-21-26 16,17-7-2-16,22-4-3 15,7-9-2-15,19 8-9 16,-10-23-17-16,16 9-9 15,-14-12-1-15,1 3 0 16,-14-7 0-16</inkml:trace>
  <inkml:trace contextRef="#ctx0" brushRef="#br2" timeOffset="102248.8483">22357 6412 110 0,'-24'17'40'0,"0"19"3"16,-10 3-3-16,6 13-27 15,-7 6-9-15,2 10 1 16,-5 3-5-16,3 1 0 15,2-1 0-15,5-5 0 16,4-5 0-16,8-12 0 16,9-8 0-16,7-11 0 15,11-13 0-15,10-11 0 16,6-11 0-16,9-9 0 15,1-5 0-15,1-6 0 16,-1-1 0-16,-3 0 0 16,-6 1 0-16,-5 6 0 0,-6 6 0 15,-6 8 0-15,-11 5 0 16,6 15 0-16,-6 3 0 15,-2 3 0-15,0 8 0 16,0-1 0-16,4 2 0 16,1-6-5-16,14 6-11 15,-17-30-5-15,44 28-6 16,-21-34-9-16,23 1-4 15,-2-14-1-15,9-4 3 16</inkml:trace>
  <inkml:trace contextRef="#ctx0" brushRef="#br2" timeOffset="102436.8591">22773 6840 122 0,'-25'40'40'16,"-14"3"1"-16,8 14-2 15,3-2-36-15,1 4-1 16,10 0-4-16,8-13-4 15,16 1-2-15,0-24-17 16,25 2-14-16,-1-25-3 16,11-4 3-16,-4-20-2 15</inkml:trace>
  <inkml:trace contextRef="#ctx0" brushRef="#br2" timeOffset="102564.8664">22862 6580 95 0,'-13'-13'13'0,"13"13"-12"0,0 0 0 15,3 15-25-15,24 2-14 16</inkml:trace>
  <inkml:trace contextRef="#ctx0" brushRef="#br2" timeOffset="102880.8845">23427 6759 127 0,'-51'2'43'15,"0"14"-2"-15,-9-9 1 16,5 10-40-16,6 3-2 15,9 3 0-15,14 2 0 16,15 2 0-16,16-3 0 16,18-1 0-16,14 0 0 0,6-1 0 15,5 0 0-15,-4 0 0 16,-7 1 0-16,-11 2 0 15,-15 4 0-15,-15 3 0 16,-15 2 0-16,-12-3 0 16,-4 1 0-16,-7-6 0 15,7 6-10-15,-11-19-12 16,18 10-7-16,-14-22-12 15,16 5-2-15,-8-13-1 16,0-1 3-16</inkml:trace>
  <inkml:trace contextRef="#ctx0" brushRef="#br2" timeOffset="103908.9429">1113 8261 93 0,'7'-22'38'0,"-13"3"1"16,6 19-3-16,-21-8-31 0,12 18-1 15,-5 7-1-15,4 17 0 16,-3 10-1-16,0 14 0 16,2 11-1-16,-1 12 2 15,2 8-1-15,-2 8-1 16,3-4 1-16,-5 0-2 15,8-12 2-15,0-11-2 16,2-15 2-16,1-14-2 16,3-16 1-16,0-25 0 15,14-1 0-15,1-24 0 16,5-9 0-16,3-12 0 15,3-7-1-15,5-2 1 16,1 0-1-16,2 1 0 16,4 7-1-16,-7 10 2 0,2 7-2 15,-4 15 1-15,-1 12 0 16,-1 13 0-16,-5 13 2 15,2 12-2-15,-7 7 1 16,-2 9-2-16,0 3 1 16,-3 2-1-16,0 0-1 15,-2-11-2-15,10-4-2 16,-6-21-4-16,25 2-9 15,-12-32-7-15,26 0-11 16,-6-20-2-16,12-3 0 16,-6-12 2-16</inkml:trace>
  <inkml:trace contextRef="#ctx0" brushRef="#br2" timeOffset="104276.9644">1956 8785 82 0,'-33'-21'38'0,"11"22"1"16,-11-1 0-16,4 17-14 15,-4-4-20-15,0 15 0 16,0 4-1-16,0 10-1 15,5 4 0-15,5 6 0 16,8-4-1-16,10-1-1 16,10-4 1-16,10-15-2 15,13-10 1-15,10-13 0 16,9-17 1-16,4-10-2 15,2-9 0-15,-6-7 0 16,-3-6 0-16,-8 2 0 16,-13-3 0-16,-4 9 0 15,-14 5-2-15,-5 9 2 0,-7 9-1 16,-5 12 1-16,0 11-1 15,1 8-2-15,2 10 0 16,3 2-2-16,7 8 0 16,2-5-5-16,19 14-7 15,-8-25-7-15,25 11-7 16,-9-19-6-16,13-3-2 15,2-17 2-15,7-5 2 16</inkml:trace>
  <inkml:trace contextRef="#ctx0" brushRef="#br2" timeOffset="104863.9975">2500 8790 101 0,'-19'17'39'16,"-7"-1"1"-16,9 16-2 15,-5 0-31-15,9 10-3 16,2 0 0-16,5 6-1 15,1-2-1-15,9-6-1 16,-2-5 0-16,5-6 0 16,0-7-1-16,2-10 1 15,2-12-1-15,4-12 0 16,-2-11 0-16,3-9 0 15,0-5 0-15,0-11 0 16,0-5-1-16,-1-5 1 16,3 1-1-16,-1 2 0 15,1 6 1-15,0 3-1 16,2 7 0-16,2 9 1 0,3 10 0 15,3 11-1-15,-1 12 0 16,-2 11 1-16,-2 9-2 16,-3 6 1-16,0 6 1 15,-7 5-1-15,-4 1 0 16,-8 0-1-16,-6 0 2 15,-4-4-1-15,-6-1 2 16,-7-3-1-16,-3-4 0 16,-6-7 0-16,-1-5 0 15,-3-4 1-15,2-5 0 16,2-3 0-16,3-4 0 15,4-1 0-15,1 1 1 16,7 6-1-16,3 6 0 16,-1 10 0-16,0 17 0 0,1 13 0 15,-6 18 0-15,-5 10-1 16,1 14-2-16,-6 0-1 15,5 6-8-15,-3-26-7 16,20 3-8-16,-7-36-11 16,22-19-3-16,9-31-2 15,19-19 1-15</inkml:trace>
  <inkml:trace contextRef="#ctx0" brushRef="#br2" timeOffset="105668.0437">3171 8838 96 0,'11'-11'36'0,"-10"0"0"0,-1 11-5 15,1 11-23-15,-3 11-2 16,-7 0 0-16,3 14-2 16,-7 2 1-16,6 8-1 15,-7 3-1-15,5 1 0 16,0-4-1-16,3-6-1 15,2-7 0-15,1-9 0 16,4-9 0-16,-1-15 0 16,0 0-1-16,16-19 1 15,-6-8 0-15,1-7-1 16,1-8 1-16,3-12-1 15,2-2-1-15,4-4 1 16,4 4-1-16,4 2 0 16,4 5 0-16,0 8 1 0,6 7-1 15,-1 16 0-15,1 8 1 16,-3 11-1-16,-5 9 1 15,-3 9 0-15,-6 5 0 16,-7 10 0-16,-5 1 0 16,-7 4-1-16,-9 0 1 15,-6 2 0-15,-8 0 0 16,-7-2-1-16,-4 0 1 15,-7-8-1-15,-2 2 1 16,-3 1 0-16,1-1 0 16,1 3 0-16,-1 4 1 15,3 5-1-15,1 7 0 16,4 13 0-16,3 7 0 0,1 5 0 15,2 8 0-15,4-7-2 16,7-1-4-16,1-23-7 16,23 3-8-16,-7-42-6 15,28-9-12-15,0-33 0 16,19-13-3-16,3-20 3 15</inkml:trace>
  <inkml:trace contextRef="#ctx0" brushRef="#br2" timeOffset="106373.0842">3661 8933 113 0,'9'22'38'0,"-7"-7"2"15,13 13-4-15,6-14-34 16,12-1 0-16,12-7 0 15,15-4 0-15,4-12-1 16,7-7 0-16,2-9-1 16,-2-7-1-16,-8-2 0 15,-8-5 1-15,-15 1-1 16,-18 0 0-16,-15 3 0 15,-11 4 1-15,-14 11 0 16,-9 5 1-16,-8 9-1 16,-7 11 1-16,-7 12 1 15,5 11 0-15,0 11 1 16,5 6-1-16,10 7 1 15,12 0-1-15,12-4 0 16,17-6-1-16,19-7 1 0,11-16-2 16,12-11 0-16,13-12 0 15,2-16 2-15,1-7-2 16,-4-4-2-16,-7-5 4 15,-10 2-4-15,-11 2 2 16,-10 6-1-16,-13 5 1 16,-7 12-1-16,-8 10 1 15,-14 8 2-15,-3 16-2 16,-3 6 2-16,-3 12-2 15,1 3 0-15,0 6 0 16,6-3 0-16,9-5 0 16,7-12 0-16,10-21 0 15,14-14 0-15,10-16 0 16,8-16 0-16,10-9 0 0,1-4 0 15,1-6 0-15,-2 7 0 16,-7 8 0-16,-8 10 0 16,-4 16 0-16,-9 13 0 15,-6 16 0-15,-7 9 0 16,-3 8 0-16,2 9 0 15,3 0 0-15,2 5 0 16,-3-9-12-16,13 6-5 16,-11-24-4-16,20 10-3 15,-17-30-5-15,19 8-6 16,-15-16-8-16,7-10 3 15,-3-3 7-15</inkml:trace>
  <inkml:trace contextRef="#ctx0" brushRef="#br2" timeOffset="187320.7142">5285 9139 91 0,'25'-3'39'16,"-10"-7"1"-16,-2 8-3 16,-13 2-37-16,-13-11-3 0,13 11-17 15,-34 10-17-15,10 0 0 16,-13-5-2-16,1 0 0 15</inkml:trace>
  <inkml:trace contextRef="#ctx0" brushRef="#br0" timeOffset="458748.2389">1229 10040 56 0,'4'-11'31'16,"-4"11"-2"-16,2-15 1 15,-2 15-23-15,0 0-2 16,-7 28-3-16,4 3-1 15,-1 11-1-15,-2 15 1 16,-2 7 0-16,3 16 2 0,-5 3-1 16,3 0 2-16,2-7-2 15,9-5 2-15,5-17-1 16,9-15 0-16,9-23-1 15,12-19 0-15,7-23-1 16,8-14-1-16,4-12 2 16,0-9-2-16,0-4 1 15,-4 4-2-15,-9 6 3 16,-5 9-2-16,-10 10 1 15,-10 13-1-15,-9 11-1 16,-11 12 2-16,4 17-2 16,-10 9 1-16,-3 10-1 15,-1 9 2-15,2 4-2 16,7 6 2-16,6-5-2 0,4-5 3 15,9-7-1-15,7-10 1 16,7-15 1-16,3-13-1 16,2-16 1-16,0-12-1 15,-2-11 2-15,2-11-3 16,-6-10 3-16,-5-2-3 15,-5-5 1-15,-5 5-3 16,-5 2 2-16,-5 7-3 16,0 11-2-16,-7 4-1 15,8 27-12-15,-13-4-19 16,6 15 0-16,0 0-1 15,20 24 0-15</inkml:trace>
  <inkml:trace contextRef="#ctx0" brushRef="#br0" timeOffset="459116.26">2534 10408 66 0,'25'4'36'0,"0"-11"-1"15,11-4-4-15,-4-8-24 16,10-2-2-16,-6-5 0 15,0-2-1-15,-7-1 0 16,-7 5-1-16,-13 1-1 0,-9 7 1 16,-15 8-1-16,-9 9 1 15,-14 8-1-15,-12 13 1 16,-7 7-2-16,0 10 2 15,-1 5-1-15,4 9 1 16,10-5-1-16,13-1 0 16,20-6-1-16,25-12 1 15,24-14-2-15,18-20-6 16,31-6-30-16,8-28-4 15,22-6 2-15,0-16-4 16</inkml:trace>
  <inkml:trace contextRef="#ctx0" brushRef="#br0" timeOffset="460558.3425">3881 10278 75 0,'-20'-20'34'0,"6"17"3"0,-12-1-2 16,7 13-27-16,-16 1-2 15,0 15-2-15,-9 2 0 16,2 9 1-16,-3 2-2 16,6 5 0-16,3-3-1 15,12 3 0-15,5-6-2 16,18-3 1-16,11-5-2 15,15-9-1-15,21-1-3 16,6-17-9-16,23 5-23 16,3-16 0-16,11 0 0 15,-4-13-2-15</inkml:trace>
  <inkml:trace contextRef="#ctx0" brushRef="#br0" timeOffset="461038.3699">4394 10311 69 0,'-6'-20'37'0,"6"20"1"16,-27-5-1-16,9 21-23 15,-13-5-7-15,4 13 1 16,-10 2-4-16,3 9 1 16,-2 3-3-16,4 5 1 15,1 3-1-15,8-2 0 16,4-5-1-16,9 0 0 15,12-10 0-15,9-8-1 0,11-10 1 16,8-11-1-16,10-14 0 16,5-6 1-16,3-9-1 15,-1-7 0-15,-3-4 1 16,-4-2-1-16,-7 3 2 15,-8 5-2-15,-9 7 1 16,-7 5-1-16,-6 10 1 16,-3 12-1-16,0 0 0 15,-13 12 0-15,3 9-2 16,4 4 1-16,0 6-2 15,2 4 0-15,5 3-2 16,1-7-2-16,11 8-8 16,-3-17-22-16,15 5-1 0,-3-19 0 15,12 2-1-15</inkml:trace>
  <inkml:trace contextRef="#ctx0" brushRef="#br0" timeOffset="461430.3924">4860 10332 91 0,'0'0'37'16,"-22"-3"0"-16,10 18 2 16,-9-3-35-16,7 15 2 15,-5-1-4-15,7 9 1 16,0 0-2-16,7 5 1 15,3-2-1-15,7 1 1 0,4-6-1 16,8-3 0-16,6-11-1 16,5-10 1-16,5-9-1 15,3-10 0-15,3-15 1 16,0-8-1-16,-2-5 1 15,-2-4-1-15,-5-2 1 16,-5 3-2-16,-8 5 2 16,-5 6-2-16,-8 10 2 15,-4 20-2-15,0 0 1 16,-10 3-1-16,1 16-1 15,-1 6 2-15,3 6-3 16,6 2 1-16,7 1-4 16,2-8-3-16,22 4-22 15,-3-20-7-15,17-1 0 0,-1-15-1 16</inkml:trace>
  <inkml:trace contextRef="#ctx0" brushRef="#br0" timeOffset="461949.422">5560 10346 81 0,'-37'-3'41'0,"1"13"0"16,-9 0-2-16,7 11-24 16,-9 7-10-16,14 10 1 15,4 0-4-15,8 6 2 16,10-5-3-16,11-2 0 15,11-5 0-15,12-12-1 16,8-12 1-16,9-12-2 0,6-11 1 16,2-9 0-16,-2-6 0 15,-3-7-1-15,-3-1 2 16,-10 1-1-16,-5 6 0 15,-11 5-1-15,-5 8 1 16,-9 18-1-16,0 0 1 16,-14 25 0-16,-2 11-2 15,-3 17 2-15,-3 13-1 16,-1 9 1-16,-1 5 0 15,1 2 0-15,2-5-1 16,3-8-1-16,3-10 2 16,4-13-1-16,1-14 1 15,3-12-2-15,7-20 2 16,0 0 1-16,0-24 0 15,5-5 1-15,4-13-1 0,3-5 1 16,4-9-1-16,3-3 1 16,2-4-2-16,1 2 2 15,0 1-4-15,0 4 0 16,4 4-2-16,-1-3-6 15,15 15-19-15,-11-13-11 16,13 11 2-16,-5-10-3 16,13 8 3-16</inkml:trace>
  <inkml:trace contextRef="#ctx0" brushRef="#br0" timeOffset="462331.4439">6183 9836 106 0,'-16'10'39'0,"-11"0"2"16,4 25-3-16,-9 1-33 15,7 14 0-15,2 9-2 16,2 7-2-16,4 4 0 16,3 3 1-16,4-5-2 15,2-4 1-15,3-7-1 16,2-8 0-16,3-10 0 15,3-11 1-15,2-12-1 16,-5-16 0-16,16-3 0 16,-5-13 0-16,4-7 0 15,2-6 0-15,-2 1 1 16,0 0-1-16,-1 4 1 15,-2 8-1-15,-12 16 0 16,17-8 0-16,-17 8 0 0,11 21 0 16,-4-3-2-16,2 0 1 15,8-1-3-15,0-8 0 16,13-2-5-16,-8-22-19 15,20 5-12-15,-7-20-1 16,11-2 2-16,-8-15 0 16</inkml:trace>
  <inkml:trace contextRef="#ctx0" brushRef="#br0" timeOffset="462512.4542">6542 9976 92 0,'-8'-16'38'0,"8"16"0"16,-19 25 0-16,10 17-28 15,-7 5-4-15,7 12-2 0,-1 4-3 16,4 6 0-1,2-1-2-15,3-4 0 0,3-7-4 16,-2-17-7-16,10 5-22 16,-13-25-4-16,6 0-1 15,-3-20 1-15</inkml:trace>
  <inkml:trace contextRef="#ctx0" brushRef="#br0" timeOffset="462662.4628">6389 10394 86 0,'-1'-21'38'0,"-5"-5"4"15,16 11-2-15,-3-3-19 16,14 10-13-16,4-4-3 15,7 2-3-15,9 3-5 16,-7-10-22-16,15 11-14 0,-8-8-2 16,5 7-1-16,-12-9-2 15</inkml:trace>
  <inkml:trace contextRef="#ctx0" brushRef="#br0" timeOffset="463255.4967">7473 9906 87 0,'9'-18'36'15,"-9"0"0"-15,0 18-2 16,0 0-30-16,-9 21 1 15,-1 0-1-15,2 16 0 16,-3 6-1-16,2 10 0 16,-1 9-2-16,1 5 1 15,2 2-4-15,3-1 0 16,6 5-8-16,-7-18-25 15,12 1-4-15,-5-19 2 0,10-7-3 16</inkml:trace>
  <inkml:trace contextRef="#ctx0" brushRef="#br0" timeOffset="463444.5076">7290 10318 102 0,'-19'10'41'0,"-1"-7"-2"16,20-3 0-16,0 0-36 15,19-10 0-15,20-15-4 16,13-16-6-16,29-2-28 16,-3-14-4-16,14-1 1 15,-4-12-1-15</inkml:trace>
  <inkml:trace contextRef="#ctx0" brushRef="#br0" timeOffset="463826.5294">7961 9838 95 0,'-30'46'38'0,"11"10"1"16,-9-1-2-16,10 14-33 16,-6 1 0-16,6 6 0 15,-2 2-3-15,5-2 1 16,3-7-2-16,4-10 2 15,2-10-2-15,5-12 2 16,2-16 0-16,-1-21-1 16,21-5-1-16,-2-19 1 0,-1-10-1 15,4-5-1-15,0-7 3 16,1-1-2-16,-2 2 1 15,-1 7-1-15,-4 10 1 16,-4 11-1-16,-12 17 2 16,15-1-1-16,-11 18-1 15,1 5 0-15,2 5-2 16,0 5 0-16,6 0-1 15,4-8-3-15,13 6-14 16,-4-22-17-16,17 1-3 16,-5-17 1-16,9-1-2 15</inkml:trace>
  <inkml:trace contextRef="#ctx0" brushRef="#br0" timeOffset="464160.5485">8307 10268 103 0,'-13'20'40'16,"1"-7"-1"-16,18 4 0 15,-6-17-35-15,36 11-1 16,10-18-1-16,9-2 0 16,4-11 0-16,7-2-1 15,-5-6 0-15,-6 0 0 16,-9-1 0-16,-16 2 0 15,-16 4 0-15,-12 5-1 16,-14 6 1-16,-13 10-1 16,-11 5 1-16,-9 13 0 15,-5 11 0-15,1 9 0 0,1 6-2 16,5 2 2-16,15 2-1 15,12-3 0-15,21-6-3 16,15-14-3-16,32-1-24 16,0-23-10-16,23-4-2 15,-1-13-3-15,13-3 5 16</inkml:trace>
  <inkml:trace contextRef="#ctx0" brushRef="#br0" timeOffset="464828.5867">9609 10198 100 0,'-27'-10'37'0,"5"8"3"15,-9-6-3-15,4 10-32 0,-2 0-1 16,2 11 0-1,1 7-1-15,3 10 0 0,1 4-1 16,3 7 1-16,2 0-2 16,9-1 2-16,5-4-3 15,8-6 2-15,9-11-3 16,6-13 3-16,7-10-2 15,8-11 1-15,4-9 1 16,0-10-4-16,1-6 4 16,0-4-2-16,-6 1 1 15,-1 6-2-15,-7 6 2 16,-7 7-2-16,-4 11 1 15,-15 13 1-15,12 18-2 16,-14 12 1-16,-2 11-1 16,-4 15 1-16,2 10-1 0,-3 7 1 15,-2 4-1-15,2 1 2 16,0-3-2-16,-3-5 1 15,1-8 1-15,-1-9-1 16,-4-11 0-16,2-10 0 16,-7-9-1-16,-1-10 0 15,3-11-2-15,-1-12-2 16,8-2-11-16,-8-25-14 15,25-1-10-15,-4-18-1 16,18 0-1-16,2-13 2 16</inkml:trace>
  <inkml:trace contextRef="#ctx0" brushRef="#br0" timeOffset="465282.6126">10283 10167 93 0,'6'-10'38'0,"-16"-6"-1"16,10 16 2-16,-39-14-32 16,13 14-1-16,-9 3-1 15,1 11-1-15,-5 6 1 16,-2 8-2-16,-1 5 0 15,8 5 0-15,0 2-1 16,10 0 0-16,7-4-1 16,13-2 0-16,12-6-1 15,12-12 1-15,10-7-1 0,7-9 1 16,3-7-1-16,3-6 0 15,2-9 1-15,-4-4-3 16,-5-4 4-16,-6 0-2 16,-10 1 1-16,-3 5-2 15,-11 2 2-15,-2 12-1 16,-4 10 0-16,-13 7 2 15,2 13-4-15,-2 6 1 16,3 6-1-16,1 4 0 16,4 1-2-16,9-7-1 15,7-4-3-15,5-20-9 16,23 7-12-16,-8-25-11 15,19-2 0-15,-3-18-2 16,15-3 5-16</inkml:trace>
  <inkml:trace contextRef="#ctx0" brushRef="#br0" timeOffset="465579.6297">10786 10049 110 0,'-18'-10'39'16,"2"18"3"-16,-11 0-3 16,0 16-34-16,-1 4-1 15,5 8 0-15,3 1-2 16,4 0 0-16,11-3-2 15,7-6 1-15,10-7 0 16,11-7 0-16,6-11-1 16,5-3 0-16,0-6 0 15,-1 2 0-15,-4-2 1 16,-11 6-1-16,-18 0-1 15,7 23 1-15,-21 2-2 0,-10 5 2 16,-8 10-3-16,-3-2 1 16,1 6-5-16,-7-20-14 15,21 10-12-15,-4-24-9 16,24-10 0-16,-18-18-1 15</inkml:trace>
  <inkml:trace contextRef="#ctx0" brushRef="#br0" timeOffset="466366.6747">1542 11206 70 0,'-19'-39'38'0,"-12"2"-2"16,1 19 2-16,-18 10-33 15,1 16 0-15,-6 15-1 16,1 26 1-16,-7 22-2 15,7 16 0-15,3 16-2 16,11 8 0-16,9 6 0 16,11 3-1-16,10 0-1 0,12-11-1 15,14-9-4-15,-7-25-31 16,19-4 1-16,-12-22-1 15,5-9-1-15</inkml:trace>
  <inkml:trace contextRef="#ctx0" brushRef="#br0" timeOffset="467650.7481">756 11995 85 0,'-24'-5'39'0,"24"5"0"0,0 0 0 16,10-4-34-1,18-9-3-15,24-4 0 0,12-10-1 16,11 0 2-16,10-7-2 16,0 3 0-16,0 1-1 15,-5 5 1-15,-11 5-1 16,-16 11 2-16,-13 9-2 15,-13 10 0-15,-17 11 0 16,-5 7-1-16,-13 10 1 16,-4 6 0-16,-4 6 0 15,-3 5-2-15,-1 2 3 16,2-1-3-16,3-6 3 15,6-4-1-15,3-10 1 16,4-11-1-16,2-25 1 16,0 0-1-16,18-15 0 0,-7-17 1 15,1-12-1-15,1-6 0 16,0-9 0-16,-2-3 2 15,1 3-2-15,-6 5 1 16,1 6-1-16,-1 8 1 16,-2 9 0-16,2 11 1 15,1 10-1-15,3 9 0 16,5 4-1-16,5 7 1 15,4 1 0-15,8 2 0 16,4-3-1-16,3-2 1 16,4-2-1-16,-1-4 0 15,-3-2 0-15,-5-2 1 16,-5-1-1-16,-7 2 0 15,-10 0 1-15,-12 1-1 0,-2 12 0 16,-12 4 0 0,-8 5 0-16,-6 4-2 0,-4 8 2 15,1 5-3-15,-3 5 3 16,6 2-2-16,5 4 2 15,10-5-2-15,9-3 2 16,13-7 0-16,13-9 0 16,9-11 0-16,12-13 0 15,5-14 0-15,4-11 0 16,0-13-1-16,-2-9 1 15,-8-6-1-15,-9-2 0 16,-11-2 2-16,-12 6-1 16,-9 3 2-16,-7 11-2 15,-13 7 2-15,-1 9-2 16,-6 7 3-16,5 11-3 0,-2 7 0 15,9 3 1-15,4 6-1 16,13-4 0-16,7 3 1 16,10-8 0-16,12-3-1 15,7-5 0-15,3 0 0 16,5-4 1-16,-1-3-1 15,-4 1 0-15,-5 3 0 16,-8 8 0-16,-8 9 0 16,-13 9 0-16,-8 5-1 15,-7 10 1-15,-7 3-2 16,-2 5 2-16,-3 1-1 15,1-4 1-15,0-6-2 16,8-7 2-16,5-10 0 16,5-17 0-16,15-2 0 0,2-16 0 15,7-8 1-15,0-6-1 16,5-4 0-16,-1-1 0 15,-3 5 2-15,-4 3-2 16,-5 9 2-16,-3 7-2 16,-13 13 2-16,11-5-2 15,-11 5 0-15,5 15 0 16,-5-15-2-16,11 20 2 15,-11-20-2-15,22 17 2 16,-4-12-2-16,1-4 2 16,4-2 0-16,1-6 1 15,0 2 1-15,-1-5-2 16,-2 2 2-16,-1-3-1 15,-4 4 1-15,-3-1-2 0,-13 8 2 16,15-4-2-16,-15 4 0 16,6 18 0-16,-9 0-2 15,-3 12 2-15,-2 2-4 16,1 8 1-16,-3-2-4 15,10 10-5-15,-10-22-15 16,20 12-4-16,-9-28-5 16,24-4-5-16,-1-21 2 15</inkml:trace>
  <inkml:trace contextRef="#ctx0" brushRef="#br0" timeOffset="468160.7773">4134 11280 60 0,'-9'-44'37'16,"-12"6"0"-16,0 15 1 16,-14 7-27-16,6 22-2 15,-11 10-4-15,0 22 0 16,-2 13-2-16,0 16 1 15,4 8-2-15,6 9 2 16,2 6-2-16,9 1-1 16,6-4 0-16,8-6-3 15,9-8-2-15,1-21-8 16,16 2-25-16,-11-21-4 0,7-7 1 15,-15-26 1-15</inkml:trace>
  <inkml:trace contextRef="#ctx0" brushRef="#br0" timeOffset="468484.7958">3617 11772 101 0,'0'0'43'0,"0"0"-1"15,0 0 0-15,18 6-39 16,6-10-1-16,12-6-1 15,7 1-1-15,9-2 0 16,4 0 0-16,1 3 0 16,3 2-2-16,-7 5 2 0,-4 5 1 15,-8 7-1-15,-8 7 1 16,-14 2-1-16,-5 7 1 15,-7 3-1-15,-7 3 0 16,-6 2 0-16,-2-3-2 16,0-1 1-16,0-8-4 15,5-1 0-15,3-22-9 16,9 12-14-16,-6-26-12 15,17-1 0-15,-6-20-2 16,11 1 3-16</inkml:trace>
  <inkml:trace contextRef="#ctx0" brushRef="#br0" timeOffset="468626.804">4161 11430 99 0,'-32'-9'39'16,"13"11"0"-16,0-3-5 15,9-3-42-15,24 8-27 16,-3-11-3-16,22 4-2 15,0-9-1-15</inkml:trace>
  <inkml:trace contextRef="#ctx0" brushRef="#br0" timeOffset="468985.8245">4541 11534 86 0,'-6'25'39'0,"-8"-12"1"0,16 3 1 15,-2-16-34-15,20-2-2 16,5-5-2-16,10 1-1 15,2 0 0-15,5 0-1 16,-4 3 0-16,-2 5 0 16,-10 6-1-16,-8 7 1 15,-16 7-1-15,-13 8 2 16,-13 4-1-16,-11 8 0 15,-8 4 0-15,-6 3 0 16,-3 2-1-16,0-4 0 16,9-3 1-16,10-4-2 15,11-9 1-15,16-9-2 16,17-13 1-16,17-12-1 15,18-10-2-15,11-14-4 0,23 5-19 16,-12-23-11-16,17 7-1 16,-12-10-2-16,1 9 0 15</inkml:trace>
  <inkml:trace contextRef="#ctx0" brushRef="#br0" timeOffset="469377.8466">5069 11576 99 0,'0'0'42'0,"7"-23"0"15,10 13-1-15,-3-6-38 16,16 1 0-16,4-1-1 0,6 5-1 15,0 3 0-15,-2 5-1 16,-3 3 0-16,-4 6 0 16,-6 5 1-16,-9 4-1 15,-11 7 0-15,-9 2 0 16,-13 9 1-16,-6 2 0 15,-8 6-1-15,-10 2 2 16,2 4-1-16,-3-4-1 16,2 2 0-16,7-4 1 15,8-4-1-15,11-6-2 16,12-7 2-16,16-11-2 15,15-9 0-15,11-11-2 16,20-2-5-16,-2-23-17 16,28 5-9-16,-14-16-5 0,9 3-2 15,-10-10 0-15</inkml:trace>
  <inkml:trace contextRef="#ctx0" brushRef="#br0" timeOffset="469887.8761">5742 11579 93 0,'-19'27'42'0,"-1"-6"0"16,13 6-1-16,-6-4-36 15,17-6 0-15,-4-17-3 16,27 15 0-16,-4-16 0 15,4-7-1-15,3-5 0 0,1-8-1 16,1-2 1-16,-3-2-1 16,-5-3 0-16,-3 3-1 15,-4 3 1-15,-4 5-1 16,-13 17 0-16,10-8 1 15,-13 21-1-15,-4 14 0 16,-7 13 1-16,-5 17 1 16,-1 13-1-16,-2 13 0 15,-3 12 0-15,2 4 0 16,0 0 0-16,4-4 0 15,0-8-1-15,1-12 0 16,2-16 0-16,1-20 1 16,-1-17 0-16,-2-17 0 15,2-16 0-15,-4-13 0 16,3-15 1-16,0-13-1 0,4-7 1 15,7-3-1-15,9-3 1 16,6 2-1-16,14 2 0 16,7 1 0-16,15 9-5 15,2-10-15-15,21 24-7 16,-11-15-9-16,23 7-4 15,-5-9-2-15,13 0-1 16</inkml:trace>
  <inkml:trace contextRef="#ctx0" brushRef="#br0" timeOffset="470601.9169">7066 11408 71 0,'0'0'38'0,"-19"-15"-1"16,1 23 2-16,-16 5-33 15,-3 15 0-15,-7 6 0 16,0 11-1-16,-1 6-1 15,2 5 1-15,5 1-2 16,11-5 0-16,9-7-1 16,13-12 0-16,16-16 0 0,15-14 0 15,18-22 0-15,14-15-3 16,8-18 2-16,6-10-1 15,0-9 1-15,-2-3-1 16,-8 2 0-16,-11 4-2 16,-16 8 2-16,-15 11 0 15,-11 14-1-15,-9 16 1 16,0 19 0-16,-28 2-1 15,8 24 1-15,-4 14 0 16,4 12-1-16,1 9 1 16,6 3 0-16,8 0-1 15,8-4-1-15,10-10-1 16,16-11-3-16,2-19-5 15,25-2-16-15,-15-24-11 0,14 0-1 16,-9-15-1-16,4 0 2 16</inkml:trace>
  <inkml:trace contextRef="#ctx0" brushRef="#br0" timeOffset="470902.9342">7540 11548 80 0,'-22'16'39'16,"6"14"-1"-16,-9-1 1 15,9 10-32-15,-1 0-2 16,6 0-2-16,3 0 0 15,5-6-1-15,1-7 1 16,7-6-2-16,-5-20 1 16,15 1 0-16,-3-17 0 15,3-10-1-15,0-8 1 16,3-9-1-16,0-5 0 0,1-5-1 15,0 1 1-15,-6 3-3 16,-1 10 2-16,-1 3 0 16,-1 12-1-16,-2 7-1 15,4 11-2-15,-12 6-3 16,34 13-16-16,-21-15-10 15,19 12-7-15,-2-10 0 16,12 5 0-16</inkml:trace>
  <inkml:trace contextRef="#ctx0" brushRef="#br0" timeOffset="471076.9441">7998 11440 98 0,'-12'14'39'0,"1"14"2"0,-12-9-12 16,8 16-24-16,-2 3-1 15,4 1 0-15,5-1-3 16,3-4 0-16,9-5-4 15,0-14-7-15,21 1-23 16,-10-21-7-16,14-6 1 16,-3-18-4-16</inkml:trace>
  <inkml:trace contextRef="#ctx0" brushRef="#br0" timeOffset="471480.9672">8234 11289 99 0,'-8'29'41'0,"2"-15"1"0,13 11-4 15,-3-9-34-15,9 5 0 16,-3 1-2-16,2 4 1 16,-5 0-2-16,-1 3 1 15,-5 2-2-15,-5 0 1 16,0-3 0-16,-2-5 0 15,-2-6-1-15,8-17 0 16,0 0 1-16,0 0-1 16,16-29 0-16,0-1 0 15,11-7 0-15,0 1 0 16,5-4 0-16,-2 8 0 15,-1 6 0-15,-6 9 0 16,-4 14 0-16,-5 13 0 16,-7 13 0-16,-7 7 0 0,-1 7 0 15,-2 4 0-15,2 0 0 16,2-3-1-16,7-4-3 15,4-17-1-15,18-1-13 16,-10-32-9-16,27 6-7 16,-9-27-7-16,13-1-2 15,-7-19 3-15</inkml:trace>
  <inkml:trace contextRef="#ctx0" brushRef="#br0" timeOffset="471676.9784">8930 11052 100 0,'-26'9'41'16,"15"20"2"-16,-11 8-3 15,3 16-37-15,1 11 0 16,4 10-2-16,3 6 0 0,2 2 2 16,6-2-5-16,4-6 0 15,6-4-4-15,-3-22-16 16,21-3-13-16,-10-28-5 15,16-8-2-15,-7-23-2 16</inkml:trace>
  <inkml:trace contextRef="#ctx0" brushRef="#br0" timeOffset="471938.9934">9127 11244 95 0,'-27'23'40'15,"-12"0"3"-15,5 11-2 16,-1-3-34-16,5 4-1 0,4-2-2 15,6-4-1-15,11-1-1 16,9-7 0-16,10-3 0 16,10-7-1-16,9-4-1 15,8-4 0-15,5-3 0 16,-2-5-3-16,5 1-3 15,-10-16-13-15,12 21-9 16,-25-17-9-16,6 11-5 16,-11-6-2-16,0 7 1 15</inkml:trace>
  <inkml:trace contextRef="#ctx0" brushRef="#br0" timeOffset="472698.0368">9999 11330 54 0,'-13'-6'38'0,"-12"2"0"0,0 14 0 15,-16-3-13-15,1 21-19 16,-8 4 1-16,4 11-2 15,0 0 0-15,8 2-1 16,7-5 0-16,15-3-1 16,10-10-1-16,21-13 0 15,10-14 0-15,17-11-1 16,11-12 0-16,5-6-1 15,5-8 1-15,-2-1-1 16,-8-1 1-16,-8 3-1 16,-10 4 0-16,-14 7 0 15,-12 9 0-15,-11 16 0 16,0 0 1-16,-15 1-1 15,0 14 0-15,1 9 0 16,0 7-1-16,5 1 0 0,5 4-1 16,5-4-1-16,8 2-2 15,6-11-2-15,13 8-12 16,-8-30-10-16,21 7-11 15,-10-18 0-15,11-2 0 16,-7-11 1-16</inkml:trace>
  <inkml:trace contextRef="#ctx0" brushRef="#br0" timeOffset="473367.0751">10420 11370 79 0,'-7'-9'38'16,"7"9"0"-16,-18 6 1 16,10 13-32-16,-6 7-2 15,4 6 0-15,-4 7-1 16,3 1-1-16,1-2 1 0,2 1-1 15,2-7-1-15,3-8 1 16,1-10-1-16,2-14-1 16,12 0 1-16,1-16-1 15,4-11-1-15,6-6 1 16,2-5-1-16,2-4 1 15,0 2-1-15,1 1 0 16,-7 7 0-16,-3 11-1 16,-5 10 1-16,-13 11-1 15,9 12 0-15,-9 10 0 16,0 6 0-16,0 5-2 15,10 6 0-15,-1-8-2 16,13 3-1-16,3-17-3 16,23 6-14-16,-10-30-7 0,20 4-8 15,-8-18-1-15,3-1 2 16,-8-9 0-16,-6 1 37 15,-12 1 3-15,-21-8 16 16,6 20 8-16,-29-9 11 16,4 18 2-16,-18-2 1 15,4 13-1-15,-10 1-33 16,8 12 0-16,-2 1-3 15,8 10 0-15,6-1-2 16,9 4 0-16,9-4 0 16,13-3-1-16,8-8 0 15,10-11 0-15,7-11 0 16,3-12-1-16,5-11 1 0,-3-11-1 15,-3-5 1-15,-3-6-1 16,-9 1 0-16,-6-1-1 16,-6 9 1-16,-9 7-1 15,-4 13 1-15,-4 23-1 16,-15-1 1-16,0 25 0 15,-6 17-2-15,-1 9 0 16,3 13-5-16,-8-10-12 16,23 17-9-16,-14-23-5 15,18 4-9-15,-3-19-2 16,9-3 2-16</inkml:trace>
  <inkml:trace contextRef="#ctx0" brushRef="#br0" timeOffset="474058.1146">1098 12703 69 0,'0'0'38'16,"0"0"-1"-16,-11 10 1 16,8 20-29-16,-6 10-5 15,3 15-1-15,-2 10-2 16,2 11 0-16,-2 4-1 15,6 5 1-15,-2-2-2 16,4-13-2-16,9-1-12 16,-7-26-22-16,14-10 0 0,-6-21-1 15,10-8 0-15</inkml:trace>
  <inkml:trace contextRef="#ctx0" brushRef="#br0" timeOffset="474246.1254">919 13123 88 0,'-44'-13'39'0,"20"13"0"15,-1-7 0-15,25 7-33 16,0 0-2-16,39-15-2 16,10 1-3-16,13-8-2 15,18 12-12-15,-3-13-23 16,14 8-1-16,-11-2-2 0,2 14 0 15</inkml:trace>
  <inkml:trace contextRef="#ctx0" brushRef="#br0" timeOffset="474580.1445">1372 13209 70 0,'0'0'38'15,"19"-12"-1"-15,-3-6 1 16,20 10-33-16,-2-11 1 15,5 3-2-15,-3-5 0 16,1 6-1-16,-9-3-1 16,-6 3 0-16,-11 0-1 15,-9 2 0-15,-13 3 0 16,-7 3 0-16,-8 5-1 0,-6 6 0 15,-4 8 0-15,-4 8 0 16,-1 9 0-16,1 8 1 16,9 2-1-16,7 7 2 15,10-2-3-15,13-6-1 16,13-5-3-16,14-20-10 15,31-1-23-15,3-22-1 16,17-2 0-16,2-20-1 16</inkml:trace>
  <inkml:trace contextRef="#ctx0" brushRef="#br0" timeOffset="474884.1616">2047 13035 86 0,'-41'4'39'16,"3"14"0"-16,-10-3 0 15,10 0-34-15,0 6-2 16,12 2 0-16,9-1-2 15,12-1 1-15,10-4-1 16,14-3 0-16,9-5 0 16,14-3-1-16,2-3 1 15,-1-3-1-15,3 1 0 16,-7 0 0-16,-7 4 0 15,-8 3 0-15,-10 5-1 16,-10 6 1-16,-12 4 0 16,-6 3 0-16,-4-1-2 15,-1 1 0-15,0-3-3 16,-1-11-3-16,19 8-18 0,1-20-12 15,3-19-2-15,9-10-1 16,16-7 2-16</inkml:trace>
  <inkml:trace contextRef="#ctx0" brushRef="#br0" timeOffset="475094.1739">2454 12512 91 0,'-23'39'40'0,"0"27"2"16,-12 3-3-16,6 8-36 15,3 12-1-15,2 3-1 16,8-3-1-16,4-5 0 16,10-6-3-16,4-15-3 15,10-2-12-15,-6-28-21 0,15-6-1 16,-10-24 0-16,9-6 0 15</inkml:trace>
  <inkml:trace contextRef="#ctx0" brushRef="#br0" timeOffset="475275.1842">2191 13049 98 0,'0'0'41'0,"-18"13"0"16,26 2-3-16,8-11-35 15,13-4-2-15,13 0-2 16,9-7-2-16,11 7-6 15,-4-17-23-15,13 12-7 16,-11-7-1-16,3 9-2 0</inkml:trace>
  <inkml:trace contextRef="#ctx0" brushRef="#br0" timeOffset="475632.2047">2687 13140 88 0,'-16'19'38'0,"12"4"1"16,4-23-1-16,5 20-34 15,12-18 0-15,11-7-2 16,6-8-1-16,5-4 1 16,4-8-1-16,-1-5 0 15,-3-3 0-15,-6 0-1 0,-8 2 2 16,-11 3-2-16,-12 0 2 15,-7 10-1-15,-10 5-1 16,-9 9 1-16,-5 11 0 16,-3 6 0-16,-2 13-1 15,4 6 0-15,4 7 0 16,4 6 0-16,8 0-1 15,8 0-1-15,15-4-1 16,7-15-3-16,20 3-8 16,-3-28-15-16,23 4-10 15,-1-19-1-15,16-3 0 16</inkml:trace>
  <inkml:trace contextRef="#ctx0" brushRef="#br0" timeOffset="475951.2229">3310 12997 101 0,'-32'-7'40'0,"3"20"2"16,-13-11-5-16,9 18-34 15,1 7 0-15,9 3-2 16,9 3 1-16,9-1-2 16,8-5 1-16,12-7 0 15,9-9-1-15,7-12 0 16,4-14 0-16,4-12 0 15,0-12 0-15,2-10 0 16,-7-8 0-16,-2-9-1 16,-8-1 1-16,-4 0 0 15,-6 6 0-15,-6 10 0 16,-5 11 0-16,-4 16 1 0,1 24-1 15,-12 1 0-15,2 27 0 16,-3 14-1-16,2 15-2 16,-2-1-6-16,13 22-16 15,-6-23-10-15,19 9-5 16,0-16-2-16,21-3 0 15</inkml:trace>
  <inkml:trace contextRef="#ctx0" brushRef="#br0" timeOffset="476341.2452">3881 12941 86 0,'0'0'39'0,"-2"19"0"15,-14 2 0-15,7 14-37 16,-6 3 0-16,3 4-2 0,3 3-2 16,3-4-1-16,9 0-8 15,0-22-29-15,22-8 3 16,0-21-3-16,13-9 2 15</inkml:trace>
  <inkml:trace contextRef="#ctx0" brushRef="#br0" timeOffset="476500.2543">3829 12534 91 0,'-26'2'38'0,"6"0"-1"15,20-2-4-15,0 0-71 16,17 4 0-16,18-9-2 0,5-11 0 15</inkml:trace>
  <inkml:trace contextRef="#ctx0" brushRef="#br0" timeOffset="476734.2677">4302 12372 82 0,'-28'39'40'0,"6"18"0"15,-6 3-1-15,4 16-32 16,0 9-4-16,5 10 1 15,2 1-2-15,6-3-2 16,10-7-1-16,6-8 0 0,6-11-5 16,2-26-5-1,16-10-29-15,-10-24 1 0,10-12-1 16,-11-16 0-16</inkml:trace>
  <inkml:trace contextRef="#ctx0" brushRef="#br0" timeOffset="476868.2754">4100 12968 94 0,'-32'-3'41'15,"17"12"0"-15,15-9-2 16,13 0-37-16,23-2-10 16,9-16-27-16,28 9-6 15,2-8 0-15,15 7 0 16</inkml:trace>
  <inkml:trace contextRef="#ctx0" brushRef="#br0" timeOffset="477010.2835">4739 13214 106 0,'-35'25'42'15,"-1"-15"-4"-15,4-14-22 16,21-1-56-16,1-13-3 16,21 3-1-16,7-7 0 15</inkml:trace>
  <inkml:trace contextRef="#ctx0" brushRef="#br3" timeOffset="480620.49">5339 12457 63 0,'0'0'35'16,"0"0"1"-16,0 0 1 16,-10 5-30-16,10 16-3 15,-2 8-1-15,1 13-1 16,-4 15 0-16,1 17 0 15,-3 10-1-15,1 9 0 16,-2 1-1-16,4-3 0 16,8-6-5-16,2-25-24 15,21-14-8-15,4-29 0 16,17-21-1-16</inkml:trace>
  <inkml:trace contextRef="#ctx0" brushRef="#br3" timeOffset="480859.5036">5887 12394 80 0,'-20'-2'39'16,"7"19"-2"-16,-10 8 1 15,8 16-35-15,-2 7 0 16,0 11-2-16,4 9 0 15,1 9-1-15,0 3 0 16,4-2-1-16,6-5-2 16,-2-12-4-16,18 0-27 15,-8-24-4-15,7-8 0 16,-13-29 1-16</inkml:trace>
  <inkml:trace contextRef="#ctx0" brushRef="#br3" timeOffset="481012.5124">5697 12908 77 0,'-28'-17'39'16,"-6"-5"0"-16,16 16 1 15,-3-3-34-15,21 9-1 16,0 0-2-16,28-10-2 16,12 4-4-16,8-15-26 15,24 11-10-15,6-13 0 16,17 3-2-16</inkml:trace>
  <inkml:trace contextRef="#ctx0" brushRef="#br3" timeOffset="481664.5497">6577 12854 67 0,'7'-31'38'15,"1"15"-2"-15,-10-7-1 16,2 23-30-16,0 0-1 16,0 0 0-16,-14 23-2 15,12 1 1-15,-3 6-1 0,3 8-1 16,-1 2 1-16,5 5-1 15,-1 0 0-15,3-3 0 16,1-5 0-16,4-7 0 16,4-12 0-16,1-9 0 15,2-14-1-15,4-11 1 16,2-12 0-16,1-9-1 15,0-6 1-15,1-4-1 16,0-1 1-16,-4 4-1 16,-2 3 0-16,-3 10 0 15,-1 9 0-15,-7 9 0 16,-7 13 0-16,12 5 0 15,-7 11 0-15,1 6 0 16,0 8 0-16,1 3 0 0,3 0 0 16,3 1 1-16,-2-6-1 15,6-6 1-15,-1-8 0 16,1-7 0-16,-1-13 0 15,2-9 0-15,-1-11 1 16,-1-7-2-16,2-7 1 16,-4-4-2-16,1-2-1 15,-3 0-1-15,7 8-2 16,-9-8-8-16,11 23-26 15,-9-4 0-15,6 18-1 16,-6-1 1-16</inkml:trace>
  <inkml:trace contextRef="#ctx0" brushRef="#br3" timeOffset="482085.5738">7497 12674 68 0,'0'0'39'15,"-30"-24"-1"-15,12 21 1 16,-12-1-33-16,4 12 0 16,-7 6-1-16,4 11 0 15,-3 8-2-15,7 12 1 16,-1 3-2-16,6 4 1 15,4-1-1-15,10-2 0 16,8-9-1-16,12-11 0 0,6-12 0 16,8-15-1-16,4-15 1 15,5-9-1-15,2-10 0 16,-2-7 0-16,-3-4 0 15,-5-1 0-15,-4 4 0 16,-7 5 0-16,-5 12 0 16,-5 5-1-16,-8 18 1 15,0 0-1-15,-2 17 0 16,-4 5-1-16,7 10-2 15,-2 1-2-15,15 9-6 16,-8-19-14-16,25 14-13 16,-4-21-1-16,18-2-1 15,-2-17 1-15</inkml:trace>
  <inkml:trace contextRef="#ctx0" brushRef="#br3" timeOffset="482385.5909">8007 12653 77 0,'-29'6'40'0,"5"9"-1"16,-5-6 1-16,6 8-35 16,9-2-2-16,10 1 0 15,4 0-1-15,9-2 0 16,10-3-1-16,6 0 0 15,4 1 0-15,2 1 0 16,1 0 0-16,-6 5 0 16,-5 4 0-16,-8 7 0 0,-13 3 0 15,-13 4 0-15,-7 0 0 16,-5-2 0-16,-2 1-3 15,-3-16-4-15,16 6-23 16,-7-29-12-16,21 4 0 16,6-40-2-16</inkml:trace>
  <inkml:trace contextRef="#ctx0" brushRef="#br3" timeOffset="483583.6595">1367 14036 43 0,'-14'-24'37'16,"0"10"0"-16,-8-6 0 15,1 18-19-15,-14-4-9 0,3 14-3 16,-15 5-2-16,-2 16-1 15,-8 7-1-15,0 10-1 16,-1 7 1-16,4 6-1 16,5 1 0-16,10 4-1 15,10-3 1-15,15-3-1 16,14-6 0-16,17-5 1 15,19-8-2-15,15-11 0 16,17-7-2-16,10-15-4 16,14 1-6-16,-4-24-24 15,11 8 0-15,-13-20-2 16,-2 7 2-16</inkml:trace>
  <inkml:trace contextRef="#ctx0" brushRef="#br3" timeOffset="484259.6981">1624 14364 55 0,'-21'-6'37'0,"-12"-6"-1"15,9 16 0-15,-13-4-25 16,8 10-5-16,-3 4-1 16,3 13-2-16,-3 4 0 15,6 11 0-15,3 3-1 16,5 3 1-16,4-1-1 15,11-1 1-15,8-7-2 16,8-10-1-16,12-11 1 16,9-15-1-16,7-18 0 15,5-12 0-15,5-12 0 16,-1-7 0-16,-5-5 0 15,-4-1 0-15,-12 4 1 0,-9 5-1 16,-11 11 0-16,-9 7 0 16,-7 13 0-16,-8 11 1 15,-1 9-1-15,-3 8 0 16,5 8 0-16,3 3 0 15,6 6 0-15,6 0 0 16,7-2 0-16,11-6 0 16,6-9-1-16,9-7 1 15,7-10-1-15,2-10 1 16,4-5-1-16,0-11 0 15,-5-1 1-15,-5 3-1 16,-7 1 1-16,-6 4 0 16,-10 9 0-16,-14 11 0 15,0 0 0-15,-4 17 1 0,-6 9-1 16,-3 8 0-16,-1 6 0 15,0 3 0-15,3 1 0 16,5-2 1-16,3-5-1 16,3-11 1-16,3-11 0 15,-3-15 0-15,18-13 0 16,-5-11 0-16,-3-13 1 15,5-7-1-15,-3-8 0 16,-1-1 0-16,-4 2 0 16,1 5-1-16,-5 9 0 15,-1 9 0-15,0 10-1 16,3 6-1-16,-5 12-3 15,18-11-4-15,7 20-11 0,-10-20-13 16,23 10-6 0,-2-18-1-16,16 3 0 0</inkml:trace>
  <inkml:trace contextRef="#ctx0" brushRef="#br3" timeOffset="484719.7244">2525 13872 78 0,'-31'34'38'0,"8"18"1"16,-4-3-1-16,13 18-34 16,-2 4 1-16,10 8-2 15,5-1-1-15,8 3 0 0,1-6-1 16,5-6 0-16,2-10-1 15,1-9 1-15,-6-15-1 16,3-13 1-16,-1-16-1 16,-12-6 0-16,18-26 1 15,-9-4-2-15,1-7 2 16,0-6-1-16,4-1 0 15,-4 0 0-15,4 5-1 16,0 7 1-16,4 8 0 16,-3 8 0-16,4 10 0 15,0 7 0-15,-1 9 0 16,1 7 0-16,-2 4-1 15,-3 5 1-15,-3 1 0 16,-7 1-1-16,-7 1 1 16,-10-1-1-16,-8-4-1 0,-7-6 0 15,-7-2-1-15,-6-9-1 16,0 4-4-16,-3-25-12 15,21 13-14-15,-7-18-4 16,22 7 0-16,5-14-1 16</inkml:trace>
  <inkml:trace contextRef="#ctx0" brushRef="#br3" timeOffset="485350.7605">3013 14343 64 0,'-30'3'39'16,"6"17"-1"-16,-8-7 1 16,9 18-31-16,-3-4-3 15,8 9-1-15,3 3-1 16,8 3 0-16,6-3-1 15,8-2 0-15,5-5-1 16,9-8 0-16,6-12-2 16,2-10 0-16,7-9-1 15,-4-12 0-15,1-7 0 16,-6-6-1-16,-2-2 1 15,-10-2 0-15,-1 2 1 16,-10 2 1-16,-4 6 0 16,-2 4 2-16,-3 7-1 0,3 4 1 15,2 11 0-15,0 0-1 16,7-16 1-16,7 14 0 15,6-4-1-15,5 0 1 16,3-3-1-16,5 3 1 16,0-1-1-16,-2 2 0 15,-5 3 0-15,-7 6 0 16,-5 7 0-16,-9 7 0 15,-9 5 0-15,-5 6-1 16,-8 6 0-16,-2 1 1 16,-1 0-1-16,2-2 0 15,3-4-1-15,8-9 1 16,7-21 0-16,18 3 1 15,7-22-1-15,11-11 0 0,3-7 0 16,7-2 0-16,-3-1 0 16,1 4 0-16,-7 12 0 15,-5 9-1-15,-9 22-2 16,-9 9-1-16,-3 18-7 15,-15-9-9-15,15 18-8 16,-13-13-12-16,11-1-2 16,0-18 0-16</inkml:trace>
  <inkml:trace contextRef="#ctx0" brushRef="#br3" timeOffset="486001.7978">4292 13943 65 0,'9'-22'38'0,"-9"-6"-2"15,7 10 3-15,-11-8-33 0,4 26-2 16,0 0-1-16,0 0-1 16,4 37-1-16,-3 13 0 15,-2 11-1-15,-2 14 0 16,2 10 0-16,1 5-1 15,0-1 0-15,0-6 0 16,5-10-1-16,0-17-4 16,5-6-8-16,-2-31-23 15,12-11 0-15,-7-25-1 16,6-9 0-16</inkml:trace>
  <inkml:trace contextRef="#ctx0" brushRef="#br3" timeOffset="486295.8146">4236 13940 92 0,'-12'-8'38'16,"12"8"2"-16,19-7-10 16,9 6-26-16,8-5-1 15,11 5 0-15,5-1-1 16,6 4 1-16,-1 4-2 15,-4 8 0-15,-6 12-1 16,-14 13-1-16,-14 8 0 16,-19 9 0-16,-14 7 0 15,-14 7 0-15,-10 0 0 16,-10-1 0-16,-3-7 0 15,1-13-1-15,10-7-3 16,6-24-5-16,25-2-19 16,-1-27-10-16,21-8 0 0,8-18-2 15</inkml:trace>
  <inkml:trace contextRef="#ctx0" brushRef="#br3" timeOffset="486506.8266">4842 14171 65 0,'0'0'39'0,"-8"22"-1"15,-5-7 1-15,8 16-34 16,-7-1-2-16,5 8-1 16,-4 5-1-16,5 5 0 15,-2-1-1-15,3 0 0 0,3-6-3 16,-1-16-3-16,16 4-27 15,-13-29-4-15,16-11-2 16,-7-20 1-16</inkml:trace>
  <inkml:trace contextRef="#ctx0" brushRef="#br3" timeOffset="486671.8361">4821 13936 88 0,'-24'-5'38'15,"11"14"0"-15,0-1-3 16,11 5-36-16,16 3-4 15,3-16-20-15,21 12-13 16,2-8 0-16,12 7-2 16,-1-9 3-16</inkml:trace>
  <inkml:trace contextRef="#ctx0" brushRef="#br3" timeOffset="486971.8532">5232 14163 66 0,'-28'25'39'0,"2"13"-1"15,-8-2 2-15,6 9-33 16,3-2-1-16,9 6-2 15,6-7 0-15,13-2-1 16,6-12-1-16,12-12 0 16,8-15 0-16,8-11-1 15,2-16 0-15,2-9 0 16,-4-8-1-16,-4-7-1 15,-11 2 1-15,-10 2-2 0,-14 7 1 16,-11 5-2-16,-10 11 0 16,-10 7 0-16,1 13 0 15,-2 3-1-15,10 9-2 16,3-6-3-16,27 15-17 15,-6-18-10-15,38 5-3 16,3-14 2-16</inkml:trace>
  <inkml:trace contextRef="#ctx0" brushRef="#br3" timeOffset="487174.8649">5867 14055 70 0,'-28'32'37'15,"-1"17"0"-15,-15 1-1 16,7 12-31-16,-5 1-1 0,7-1-2 15,3-2 0-15,7-6-1 16,10-8-3-16,2-16-1 16,14-6-10-16,-1-24-25 15,8-15 0-15,-1-16-1 16,8-3 2-16</inkml:trace>
  <inkml:trace contextRef="#ctx0" brushRef="#br3" timeOffset="487347.8748">5587 14215 73 0,'-18'-17'40'0,"18"17"-1"16,-14 2 2-16,19 14-33 15,4 1-4-15,11 8-1 16,11-4-2-16,9 5-1 16,8 0-1-16,8-6-2 0,10 2-3 15,-6-15-12-15,13 7-20 16,-13-13-2-16,3 3-1 15,-16-15 2-15</inkml:trace>
  <inkml:trace contextRef="#ctx0" brushRef="#br3" timeOffset="487535.8855">6212 14201 64 0,'-18'-20'39'15,"6"18"-1"-15,-10 2 2 16,13 17-35-16,-7 10 0 16,7 14-1-16,4 7-1 15,1 8-1-15,7 2-1 16,3-2 0-16,8-5-2 0,1-14-2 15,10-1-9-15,-8-33-25 16,16-9-2-16,-9-24-1 16,7-8 0-16</inkml:trace>
  <inkml:trace contextRef="#ctx0" brushRef="#br3" timeOffset="487670.8932">6264 13850 77 0,'-11'9'36'16,"4"7"-5"-16,6 2-31 15,16 7-37-15,4-4-1 16,16 8 0-16</inkml:trace>
  <inkml:trace contextRef="#ctx0" brushRef="#br3" timeOffset="488083.9169">6679 14231 77 0,'-28'21'42'0,"-15"-10"-1"16,11 11 1-16,-19-1-37 15,13 4 0-15,0 2-2 16,7 6 1-16,8 1-2 16,8 0-1-16,13-3 1 15,13-4-1-15,13-9 0 16,12-12-1-16,10-17 1 15,11-16-1-15,4-16 1 0,4-13-1 16,-4-13 1-16,-7-6 0 16,-12-5-1-16,-9-2 1 15,-16 4 0-15,-10 5-1 16,-11 11 1-16,-10 12-1 15,-6 17 0-15,-3 16 0 16,-4 21-1-16,-3 21 1 16,5 21-1-16,1 14 0 15,7 15-1-15,3 3-2 16,14 4 0-16,6-11-5 15,22 8-9-15,-9-33-8 16,30 5-9-16,-8-27-7 16,8-5 0-16,-7-19 1 15</inkml:trace>
  <inkml:trace contextRef="#ctx0" brushRef="#br3" timeOffset="488405.9353">6947 14313 74 0,'-15'16'43'16,"17"4"-2"-16,-2-20 1 15,29 22-35-15,-4-26-3 16,11-9-1-16,2-7-1 16,9-7-1-16,-8-6 1 15,-4-4-2-15,-12-4 1 16,-11 3 0-16,-10 4 0 15,-14 5 0-15,-12 8-1 0,-13 11 2 16,-6 10-2 0,-2 11 0-16,-1 17 1 0,7 14-1 15,8 8 1-15,13 10-1 16,13-2 1-16,18-3-2 15,16-3-2-15,8-17-8 16,28 4-8-16,-10-37-9 16,30 2-13-16,-9-23-4 15,19-8 0-15</inkml:trace>
  <inkml:trace contextRef="#ctx0" brushRef="#br3" timeOffset="508152.0647">16070 4825 80 0,'0'0'37'16,"0"0"-2"-16,-4 19 2 16,-9-2-34-16,4 10 0 15,-6 8 2-15,-2 10-2 0,-4 5 1 16,2 12-2-16,-3-2 2 15,2 0-3-15,6-5 1 16,0-6-1-16,4-10-1 16,4-11 1-16,6-13 1 15,0-15-1-15,20-22 0 16,-1-8 0-16,0-12-2 15,5-8 4-15,3-9-3 16,-2-6 1-16,1-2-2 16,-3 2 2-16,-3 10-2 15,-4 8 2-15,-3 9-1 16,-3 13-1-16,-2 15 1 15,-8 10 0-15,12 21 0 16,-6 5 0-16,1 8 0 0,1-1 1 16,3 1-1-16,8-8 2 15,9-9-2-15,3-9 1 16,7-13 0-16,7-11 0 15,6-11 0-15,3-8 0 16,1-5 0-16,-3 2-2 16,-5 1 2-16,-8 7-1 15,-7 12 1-15,-8 11-1 16,-14 19 0-16,-8 14 0 15,-9 16-1-15,-6 8 1 16,-3 9 1-16,-2 1-2 16,4 3 1-16,6-7-2 15,10-8-1-15,7-15-3 16,19-3-7-16,-3-26-22 0,20-2-4 15,-5-20 0-15,18-2-1 16</inkml:trace>
  <inkml:trace contextRef="#ctx0" brushRef="#br3" timeOffset="508347.0758">17122 4828 98 0,'0'0'39'0,"-13"3"-1"16,6 22 0-16,-11 6-33 15,7 14-4-15,-4 10 2 16,6 6-3-16,0 3 1 15,4-4-2-15,6-7 0 16,4-16-5-16,16-7-23 16,-7-31-9-16,16-12 0 0,-5-26 0 15,12-7-1-15</inkml:trace>
  <inkml:trace contextRef="#ctx0" brushRef="#br3" timeOffset="508475.0832">17094 4342 101 0,'-30'-34'35'0,"10"15"-5"15,16 6-26-15,8-2-39 16,16 3 0-16,7-8-3 16</inkml:trace>
  <inkml:trace contextRef="#ctx0" brushRef="#br3" timeOffset="508729.0977">17582 4053 105 0,'-6'29'39'0,"-11"1"0"15,10 22 0-15,-5 7-36 16,5 16 0-16,-2 15 0 16,2 11-1-16,-2 8-1 15,3 5-1-15,3-1 2 16,1-5-3-16,5-4 1 15,3-16-3-15,7-12-1 16,0-29-13-16,17-2-21 16,-5-29-2-16,14-12-2 15,-3-29 1-15</inkml:trace>
  <inkml:trace contextRef="#ctx0" brushRef="#br3" timeOffset="509012.1139">18056 4049 105 0,'0'0'40'0,"-11"32"2"16,-7 11-2-16,9 19-36 15,-1 14-3-15,0 17 0 16,3 11 1-16,1 9-1 15,0 3 1-15,5-1-2 16,2-8 0-16,4-8-1 16,4-11 0-16,5-19-2 0,8-14-3 15,-6-31-17-15,21-8-18 16,-4-29 1-16,11-7-2 15,-6-25 3-15</inkml:trace>
  <inkml:trace contextRef="#ctx0" brushRef="#br3" timeOffset="509339.1326">18419 4474 100 0,'-24'19'40'0,"-15"-4"1"15,5 18-4-15,-8-3-32 16,1 8 0-16,-2 2-1 0,2 5-1 15,4-2 0 1,7-1-1-16,7-5 0 0,9-2-1 16,9-6 0-16,15-6-1 15,8-7 1-15,10-5-1 16,7-3 0-16,4-1 0 15,3-2 1-15,0 1-1 16,-2 2 0-16,-4 4-1 16,-3 5 0-16,-7 3 0 15,-5 7-1-15,-2-1-2 16,3 8-1-16,-6-12-9 15,17 14-9-15,-12-23-17 16,16-1-1-16,-3-15 0 16,15-6 0-16</inkml:trace>
  <inkml:trace contextRef="#ctx0" brushRef="#br3" timeOffset="509804.1592">18887 4753 97 0,'-15'-2'42'0,"-12"-3"0"16,10 19-2-16,-10 0-35 15,10 10-1-15,0 9-1 16,7 5-1-16,-1 3-1 16,5 2 1-16,8-4 0 15,6-4-1-15,7-11 1 16,9-6-1-16,5-11-1 15,7-14 2-15,4-10-2 16,3-10 1-16,4-12-3 0,-2-7 3 16,0-4-3-16,-3 0 2 15,-6 1 0-15,-4 11-1 16,-9 12 0-16,-7 13 1 15,-16 13-1-15,10 38 0 16,-16 12 2-16,-9 19-1 16,-5 21 1-16,-5 14 0 15,-5 12 0-15,-5 5 0 16,-6-1 1-16,-2-3 0 15,-3-11 0-15,-3-14 0 16,3-16 0-16,-3-17-2 16,3-19 0-16,3-20 0 15,6-14 0-15,0-18 0 16,9-5-14-16,-10-29-3 0,21 3-9 15,-22-30-13-15,16 4-6 16,-3-14 0-16,7 5 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00:08:26.72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15031 17466 35 0,'0'0'33'16,"0"0"2"-16,16-13-4 16,-16 13-26-16,0 0 0 15,-18 19-1-15,12-2 1 16,-11 5-2-16,2 6 1 15,-5 5-1-15,20-33 1 16,0 0 1-16,-34 67-2 0,34-67-1 16,-25 56 1-16,25-56-1 15,-24 61 1-15,24-61-1 16,-20 58-1-16,20-58 2 15,-14 44-1-15,14-44 0 16,0 0-1-16,-5 52 1 16,5-52-3-16,0 0 2 15,0 0-2-15,0 0 1 16,65 40-1-16,-65-40 1 15,0 0 0-15,66 1-2 16,-66-1 1-16,52-3-2 16,-52 3-2-16,57-3-3 0,-57 3-10 15,59-3-20 1,-59 3 0-16,60-7 0 0,-60 7 2 15</inkml:trace>
  <inkml:trace contextRef="#ctx0" brushRef="#br0" timeOffset="240.0134">15408 17812 38 0,'4'-20'35'0,"-5"6"2"16,-5-2-1-16,6 16-20 15,-2-17-11-15,2 17 1 16,0 0-2-16,0 0-1 15,0 0-1-15,0 0 0 16,0 0 0-16,24 49-1 0,-24-49 0 16,0 0-2-16,7 54-2 15,-7-54-10-15,0 0-25 16,14 42 0-16,-14-42 0 15,12 1-1-15</inkml:trace>
  <inkml:trace contextRef="#ctx0" brushRef="#br0" timeOffset="405.0229">15548 17537 48 0,'-20'6'39'16,"11"5"-2"-16,-5-3-1 15,14-8-25-15,-1 15-18 16,1-15-27-16,0 0-2 0,15 2-1 15,2-2 0-15</inkml:trace>
  <inkml:trace contextRef="#ctx0" brushRef="#br0" timeOffset="953.0545">15657 17703 55 0,'7'21'39'15,"-7"-21"-3"-15,0 0-4 16,0 0-26-16,0 0 0 15,0 0-2-15,14 59-3 16,-14-59 1-16,0 0 0 16,0 0 0-16,4 50-1 0,-4-50 0 15,0 0 0-15,0 0 2 16,7 13-1-16,-7-13-1 15,28-14-1-15,-14-8 0 16,9-5 1-16,-3-17-1 16,4 8 1-16,-8 8-3 15,-4 22 2-15,-12 6 1 16,11 8-1-16,-7 7 1 15,-4-15-1-15,0 0 0 16,0 0 0-16,6 47 0 16,-6-47 0-16,0 0 0 15,0 0 0-15,0 0 3 16,52 49-3-16,-26-47 1 15,0-2 0-15,3-8 0 16,-1-7 1-16,-6-5-1 0,0 1 0 16,-13 3-2-16,1 8 3 15,-10 8-1-15,12-8-1 16,-12 8 1-16,0 0-1 15,5 17 1-15,-5-17-1 16,0 0-1-16,0 0 1 16,5 50 0-16,-5-50-1 15,0 0 0-15,5 52-3 16,-5-52-3-16,0 0-24 15,12 44-6-15,-12-44-2 16,0 0-2-16</inkml:trace>
  <inkml:trace contextRef="#ctx0" brushRef="#br0" timeOffset="1376.0787">16261 17758 34 0,'0'0'38'0,"22"10"0"16,-22-10 0-16,0 0-18 15,0 0-8-15,34 1-9 16,-5-7 1-16,0-9 0 15,4 7-1-15,-5-7-1 16,5-1-1-16,-9-7 0 16,-3 0 0-16,-8-6 0 0,-11 7-1 15,-11 4 0-15,-6-1 0 16,-7 6 1-16,-7 8-1 15,-3 6 1-15,-2 9 0 16,-3 9 0-16,37-19 1 16,0 0-1-16,-54 56 1 15,54-56 0-15,-22 47-1 16,22-47 0-16,0 0-1 15,13 60-1-15,-13-60-3 16,52 23-22-16,11-11-15 16,27-12 0-16,15-12-3 15,7-21 0-15</inkml:trace>
  <inkml:trace contextRef="#ctx0" brushRef="#br0" timeOffset="2259.1292">16838 17639 66 0,'13'-18'38'16,"-13"-4"-6"-16,0 22-3 0,0 0-23 16,0 0-2-16,-7 25-1 15,0-4 0-15,7-21-1 16,0 0-1-16,0 0 0 15,-10 60 1-15,10-60 0 16,0 0-1-16,2 51 1 16,-2-51-1-16,0 0 0 15,0 0 1-15,0 0-1 16,36 47 0-16,-6-45-1 15,6-5 1-15,-1-11-1 16,3-4 1-16,-4-10 0 16,-6 2-1-16,-8 0 0 15,-12 13 0-15,-8 13 1 16,7-19-1-16,-7 19 0 0,0 0 1 15,-3 22-1-15,3-22 0 16,0 0 0-16,0 0 0 16,2 52-1-16,-2-52 1 15,0 0 0-15,0 0 0 16,21 56 0-16,-21-56 0 15,0 0 1-15,57 22-1 16,-32-29 1-16,13-1 1 16,-12-14-2-16,2-5 1 15,-10-11 0-15,-3 3-1 16,-15 3 0-16,-3 12-1 15,-2 4 0-15,-5 6-1 16,10 10-1-16,-15-5-2 16,15 5-4-16,-4 20-17 0,22-5-12 15,-14-1 0-15,19 5-1 16,-8-6 1-16</inkml:trace>
  <inkml:trace contextRef="#ctx0" brushRef="#br0" timeOffset="2710.155">17578 17740 47 0,'13'-20'28'0,"-15"9"1"16,-4-2 0-16,-8-2-7 15,14 15-13-15,-15-17 0 16,15 17-3-16,-24-7-1 15,11 9-1-15,-5 4 0 16,1 3 0-16,17-9-1 0,0 0-1 16,0 0-1-16,0 0 0 15,-41 51 0-15,41-51 0 16,0 0-1-16,0 0 0 15,0 0 1-15,3 51-1 16,-3-51 0-16,0 0 1 16,21 11-1-16,3-13 0 15,2-7 1-15,7-3-1 16,-8-6 1-16,-1 0-1 15,-12 5 0-15,-12 13 0 16,0 0 1-16,0 0-1 16,0 0 0-16,0 0 0 15,0 0-1-15,0 0 1 0,0 0-2 16,0 0 1-16,0 0-2 15,25 49 2-15,-25-49-4 16,0 0-9-16,0 0-18 16,35 19 12-16,-2-31-13 15,7-17-5-15,3-10 0 16</inkml:trace>
  <inkml:trace contextRef="#ctx0" brushRef="#br0" timeOffset="2915.1665">17986 17359 58 0,'-16'-3'38'16,"10"13"-2"-16,-11 3 3 15,15 8-31-15,-10 8-4 16,3 6-1-16,1 5-1 0,2 6 0 16,6-46-1-16,-5 52 0 15,5-52 0-15,-4 56 0 16,4-56-2-16,-3 54-5 15,3-54-28-15,1 51-3 16,-1-51-1-16,0 0 1 16</inkml:trace>
  <inkml:trace contextRef="#ctx0" brushRef="#br0" timeOffset="3127.1789">17846 17598 85 0,'0'0'41'15,"-16"-9"0"-15,16 9-2 16,0 0-35-16,14 11-1 0,-14-11-2 15,26 0 0-15,-5 0-2 16,4-3-1-16,6 1-1 16,5-4-3-16,10 6-8 15,-8-5-26-15,16 4-1 16,-12-1-1-16,11 2 2 15</inkml:trace>
  <inkml:trace contextRef="#ctx0" brushRef="#br0" timeOffset="3828.219">18104 17737 74 0,'0'0'40'0,"-20"35"-1"16,37-32-7-16,11-6-26 15,10-6-2-15,5-4-1 16,-1-13-1-16,8 6 0 16,-4-4-1-16,-17 9-1 15,-11 4 1-15,-6-1-1 16,-12 12 0-16,0 0 0 15,-21-2 0-15,1 5 1 16,-6 8-1-16,-2-2 1 0,-2 3-1 16,2 2 1-16,2 0 0 15,26-14 0-15,0 0 0 16,0 0 0-16,0 0 0 15,0 0-1-15,-22 52 1 16,49-44 0-16,-4-6 0 16,17 2 0-16,-3-11 0 15,10 5-1-15,-10-15 1 16,3 6 0-16,-17-8-1 15,-4 13 0-15,-7 2 0 16,-12 4 0-16,0 0-1 16,0 0 1-16,0 0-1 15,0 0 0-15,-2 51 1 0,2-51 0 16,0 0-1-16,0 0 0 15,-18 54 1-15,18-54 0 16,0 0 1-16,18 17-1 16,-18-17 1-16,5-15 0 15,0-7 0-15,7-14 1 16,-5-3-1-16,4 5 1 15,-8 5-1-15,2 15-1 16,5 4 0-16,1-1-2 16,8 0-1-16,4-6-8 15,23 6-10-15,-10-12-21 16,26-3-1-16,-5-12-1 15,22-7-1-15</inkml:trace>
  <inkml:trace contextRef="#ctx0" brushRef="#br0" timeOffset="5553.3176">14581 8317 73 0,'11'-14'35'15,"-11"14"0"-15,0 0-7 0,4-19-20 16,-4 19-1-16,0 0-3 15,4 12 0-15,-5 5 0 16,1 15-1-16,-2 11 0 16,-2 17 0-16,-4 13 1 15,0 12-2-15,-6 5 1 16,0 3-1-16,2-4 1 15,2-9-2-15,3-16 1 16,6-15-1-16,5-23-1 16,-4-26 0-16,24-11 0 15,-6-24 1-15,2-15-2 16,1-13 1-16,-4-10 0 15,0-8 0-15,-3-7 0 16,-6 0 0-16,-1 4 0 0,-2 6 0 16,-5 11 1-16,5 8 0 15,0 11-1-15,4 11 1 16,5 10-1-16,8 8 0 15,8 9 1-15,4 3 0 16,3 4-1-16,5 3 1 16,0 2 0-16,-2 6 0 15,-9 8-1-15,-11 11 1 16,-16 8-1-16,-13 13 1 15,-18 7-2-15,-12 8 2 16,-13 5-2-16,-11 1 1 16,-2-2 0-16,4-8-1 15,9-11-1-15,9-16-3 16,24-1-11-16,3-31-18 0,30-3-5 15,5-20-1-15,26-1-1 16</inkml:trace>
  <inkml:trace contextRef="#ctx0" brushRef="#br0" timeOffset="5779.3306">15204 8650 102 0,'-5'27'38'16,"5"15"0"-16,-10-10-7 15,10 14-27-15,-7 0 1 16,3 5-2-16,-4 0 0 16,0-3-2-16,1-6-2 15,1-13-2-15,7-7-8 0,-4-33-24 16,19-8-3-16,-3-31 0 15,14-6-2-15</inkml:trace>
  <inkml:trace contextRef="#ctx0" brushRef="#br0" timeOffset="5915.3384">15237 8276 101 0,'-25'9'37'16,"-6"8"1"-16,13 9-3 16,2 11-45-16,14-21-26 15,18 1-1-15,7-10 0 16,19 5-3-16</inkml:trace>
  <inkml:trace contextRef="#ctx0" brushRef="#br0" timeOffset="6185.3538">15801 8653 89 0,'-22'15'38'16,"-1"3"1"-16,-10-13 1 16,3 8-26-16,-6-10-9 15,2 5-1-15,-1 2 0 16,3 10 0-16,3 8 0 15,6 6-2-15,4 1 1 16,10 3-1-16,12 2 0 16,9-6-2-16,11-7 0 15,11-16-2-15,12-12-1 16,9-16-4-16,16-2-12 0,-3-29-18 15,8-4-4-15,-5-18 1 16,7-1-2-16</inkml:trace>
  <inkml:trace contextRef="#ctx0" brushRef="#br0" timeOffset="6366.3642">16266 8120 92 0,'-12'11'39'16,"-8"11"2"-16,5 26-1 15,-10 2-17-15,7 16-20 16,-1 8-1-16,4 12-2 15,0 6 0-15,0-1-3 16,8 4-5-16,-10-19-29 0,15-4-2 16,-3-22-1-16,6-11-1 15</inkml:trace>
  <inkml:trace contextRef="#ctx0" brushRef="#br0" timeOffset="6883.3937">16027 8593 113 0,'-12'19'40'16,"12"11"2"-16,2-15-3 16,22-3-36-16,3-8 0 15,15-8-1-15,5-6 0 16,3-3 0-16,1-3-2 15,-2 1 1-15,-8 1-1 0,-7 6 1 16,-9 2-1-16,-11 6 1 16,-14 0-1-16,10 17 0 15,-16-2 1-15,-5 7-1 16,0 8 1-16,-4 6-1 15,1 6 2-15,-1 3-2 16,3 0 2-16,4-1-2 16,6-3 0-16,3-9 0 15,7-11 0-15,10-13 0 16,4-15 0-16,10-12 0 15,3-13 0-15,7-11 0 16,0-6 0-16,-1-2 0 16,-4-1 0-16,-4 4 0 15,-10 10 0-15,-4 8 0 0,-11 13 0 16,-8 17 0-16,0 0 0 15,-17 23 0-15,2 9 0 16,-3 6 0-16,8 6 0 16,1 1 0-16,6 1-4 15,6-9-5-15,19 0-8 16,-6-25-13-16,21-2-10 15,-4-20 0-15,15-3 0 16,-6-18 3-16</inkml:trace>
  <inkml:trace contextRef="#ctx0" brushRef="#br0" timeOffset="7191.4114">17025 8662 86 0,'0'0'37'0,"-19"25"1"16,1-1 1-16,8 15-19 16,-12 0-10-16,9 11-6 15,1-2 0-15,4 3-1 16,2-5 0-16,4-9-2 15,2-7 1-15,2-9-1 16,-2-21 1-16,14-2-1 16,-8-20 1-16,3-10 0 15,0-11-2-15,1-8 0 16,-2-8 0-16,0-3 0 15,-1-2 0-15,1 4 0 16,1 9 0-16,0 7 0 16,3 13 0-16,0 8-4 15,6 13-2-15,-2 1-7 0,19 21-14 16,-13-8-13-16,12 12 0 15,-5-9-2-15,12 6 3 16</inkml:trace>
  <inkml:trace contextRef="#ctx0" brushRef="#br0" timeOffset="7518.4301">17394 8694 89 0,'-12'13'39'16,"14"6"1"-16,-2-19 1 15,23 19-13-15,7-21-22 16,7-5-2-16,1-4-1 15,4-4 0-15,-4-4-1 16,-4-3-2-16,-7 0 0 0,-12 2 0 16,-11 1 0-16,-13 5-2 15,-9 7 1-15,-8 6 1 16,-3 11-1-16,-3 8 0 15,-4 10 2-15,1 7 0 16,4 8 2-16,4 1-3 16,10 0 0-16,10-4 0 15,10-8 0-15,9-9-2 16,21-6-8-16,-1-31-11 15,23-2-20-15,0-17-1 16,13-7-1-16,6-15-1 16</inkml:trace>
  <inkml:trace contextRef="#ctx0" brushRef="#br0" timeOffset="8271.473">18370 8299 93 0,'-1'26'36'15,"-13"2"2"-15,8 17-3 16,-17 0-26-16,12 14-1 0,-4-2-1 16,6 10-2-16,0-6 0 15,7-1-3-15,4-6 1 16,3-9-3-16,4-9 2 15,3-9-2-15,2-12 0 16,4-10-1-16,-2-10 1 16,-1-6 0-16,-1-8 0 15,-3-3 1-15,0-3-2 16,-2-2 1-16,1 2-1 15,0-1 2-15,0 4-2 16,4 3 2-16,1 5-3 16,4 5 2-16,0 6 0 15,3 6 1-15,-2 4-1 16,-5 9 1-16,-6 3 0 15,-9 6 0-15,-10 2 0 0,-10 1-1 16,-6 3 1-16,-9-4-2 16,0 0 0-16,-2-12-6 15,12 2-11-15,-6-19-17 16,31 2-5-16,-10-28 1 15,29 4-2-15</inkml:trace>
  <inkml:trace contextRef="#ctx0" brushRef="#br0" timeOffset="8776.502">18811 8703 101 0,'-6'14'40'0,"5"8"0"15,-8-4-3-15,8 9-27 0,-9-2-4 16,3 7-2-16,-1-2 1 15,7 5-2-15,1-6 0 16,5-3-1-16,3-4 0 16,8-9 0-16,7-12-2 15,5-9 0-15,6-14 0 16,5-8 0-16,-1-9 0 15,1-3 0-15,-2-3 0 16,-8 3 0-16,-4 5 0 16,-8 8 0-16,-7 13-2 15,-10 16 0-15,0 0 3 16,-5 37-2-16,-8 10 1 15,-1 16-1-15,-4 19 2 0,-3 12-1 16,-1 9 1-16,1 2-2 16,-1 0 1-16,2-10 0 15,2-12 0-15,1-16 0 16,1-22 0-16,7-19 1 15,-2-21-1-15,4-18 1 16,2-17-1-16,0-15 0 16,2-13 2-16,1-12-2 15,4-7 0-15,1-5 0 16,9 4 0-16,0 0-3 15,10 18-5-15,-5-5-10 16,20 23-17-16,-7-2-5 16,20 13-2-16,2 2-2 15</inkml:trace>
  <inkml:trace contextRef="#ctx0" brushRef="#br0" timeOffset="9388.537">19906 8473 101 0,'19'-25'37'0,"5"11"2"16,-15-9-10-16,8 15-22 15,-17 8-2-15,12 1-2 16,-13 12 1-16,-3 13-1 16,-2 8-1-16,2 8 1 15,-1 11 0-15,-2 12 0 16,3 3 1-16,0 0-2 0,3-3 1 15,7-9-2-15,1-8 2 16,4-10 0-16,5-15-3 16,5-22 0-16,7-15 0 15,3-17 0-15,2-12 0 16,0-9 0-16,-5-8 0 15,0-3 0-15,-8-2-3 16,-2 3 1-16,-7 7-2 16,-7 9 0-16,-3 13-1 15,-5 9-2-15,4 24-5 16,-1-14-8-16,15 28-18 15,-10-2 0-15,15 12-1 16,-2-6 2-16</inkml:trace>
  <inkml:trace contextRef="#ctx0" brushRef="#br0" timeOffset="9572.5475">20542 8585 74 0,'27'11'38'15,"-16"-5"0"-15,-1 15 1 16,-18-6-15-16,5 20-14 16,-17-1-4-16,4 4-2 15,-6 2 0-15,6 0-1 16,-2-5 0-16,9-8-3 15,4-6 0-15,5-21-6 16,28 5-18-16,-14-32-15 16,18-1-2-16,-7-16 0 15,18-3-1-15</inkml:trace>
  <inkml:trace contextRef="#ctx0" brushRef="#br0" timeOffset="9692.5544">20647 8348 109 0,'-20'11'38'0,"-2"0"-1"16,14-1-9-16,6 5-63 15,12-16-3-15,18 3-1 16,5-1-1-16</inkml:trace>
  <inkml:trace contextRef="#ctx0" brushRef="#br0" timeOffset="9939.5685">21178 8612 101 0,'-30'2'40'0,"2"8"1"16,-10-6-1-16,9 11-34 15,-9 1-2-15,4 14 1 16,1 3 1-16,5 7-3 16,9 1 1-16,11-1-2 15,13-5 1-15,17-8-3 16,21-15 0-16,14-17-7 15,24-6-9-15,-5-27-22 16,17-5-4-16,-2-17 0 16,4-3-2-16</inkml:trace>
  <inkml:trace contextRef="#ctx0" brushRef="#br0" timeOffset="10143.5802">21734 8155 82 0,'-26'24'42'15,"7"26"-2"-15,-8 5 2 16,13 22-13-16,-7-4-27 15,4 4 2-15,2 2 0 16,2-2-3-16,4-4 0 16,2-12-4-16,9-6-2 15,-10-25-18-15,20 0-14 16,-12-30-5-16,11 6 0 15,-5-27 1-15</inkml:trace>
  <inkml:trace contextRef="#ctx0" brushRef="#br0" timeOffset="11007.6296">21512 8591 111 0,'0'0'40'0,"-1"26"3"16,1-26-2-16,41 5-37 15,-3-12-1-15,14-1-1 16,7-3 0-16,5-3-1 15,1 2 0-15,-4 1-1 16,-6 4 0-16,-10 4 0 16,-10 8 0-16,-17 5 0 15,-13 7 1-15,-13 6-1 16,-9 5 0-16,-8 7 1 15,-4 3 1-15,-1 0-2 16,1 3 3-16,5-3-3 16,7-3 0-16,12-6 0 15,9-5 0-15,10-12 0 0,12-7 0 16,6-12 0-16,10-12-2 15,-2-7 0-15,0-7-2 16,-2-6 2-16,-9-2-1 16,-7-4 0-16,-7 1 0 15,-9 5 2-15,-7 4 0 16,-6 6 1-16,1 7 0 15,-3 6 0-15,3 6 1 16,6 10 0-16,0 0-1 16,10-1 2-16,5 6-1 15,5 6 1-15,3-1-1 16,4 3 0-16,1-1 0 15,-3 5 1-15,-1 1-1 0,-6 5 0 16,-6 1-1-16,-6 5 1 16,-6 3 1-16,-6 1-1 15,-4 0 2-15,-6 0-3 16,2-5 0-16,-1-2 0 15,3-7 0-15,3-5 0 16,9-14 0-16,0 0 0 16,7-18 0-16,8-4 0 15,7-6 0-15,2-5 0 16,4-1 0-16,5 1 0 15,-4 2 0-15,-5 4 0 16,-1 8 0-16,-4 4-3 16,0 4-1-16,1 0-2 15,11 6-6-15,-5-11-4 0,19 14-5 16,-13-18-17-16,19 13 0 15,-7-9-2-15,8 12 10 16,-23 0 25-16,-2-1 9 16,-4 16 6-16,-23-11 6 15,10 27 19-15,-28-6 1 16,7 15 4-16,-21-7-8 15,15 13-23-15,-10 0-3 16,8 3-2-16,1-3-1 16,8-5-3-16,7-6-1 15,5-13-6-15,21-1-15 16,-9-25-17-16,16-5 0 15,-9-18-1-15,10-3-1 16</inkml:trace>
  <inkml:trace contextRef="#ctx0" brushRef="#br0" timeOffset="11142.6374">22826 8314 104 0,'-13'-2'38'16,"3"10"-1"-16,8 8-7 16,14 11-61-16,8-20-6 15,18 11-1-15,5-8-1 16</inkml:trace>
  <inkml:trace contextRef="#ctx0" brushRef="#br0" timeOffset="11475.6564">23432 8528 96 0,'-19'26'41'15,"-10"-17"1"-15,2 11-1 0,-20-2-27 16,7 7-10-16,2-1-1 16,3 6 0-16,3 2 1 15,12-1-2-15,8-2 1 16,13-4-1-16,14-6-2 15,12-11 0-15,10-10 0 16,9-12 0-16,1-9 0 16,2-7 0-16,-3-7 0 15,-7-4 0-15,-7 2-2 16,-6 3 1-16,-9 11 1 15,-11 14 0-15,-6 11 0 16,-10 19 1-16,-3 11-1 16,-2 9-2-16,1 16-4 15,-7-10-9-15,15 17-8 0,-19-20-19 16,16-1 1-16,-12-16-4 15,2-3 2-15</inkml:trace>
  <inkml:trace contextRef="#ctx0" brushRef="#br0" timeOffset="12110.6927">17127 9677 75 0,'14'-4'37'16,"-14"4"1"-16,15 5 0 15,-16 7-17-15,1 21-13 16,-10 10-4-16,0 16 0 16,-5 7-2-16,1 9-2 0,-2 1-1 15,2 2 0-15,7-8-3 16,0-11-3-16,17-5-28 15,-6-26-2-15,8-8-3 16,-1-25 1-16</inkml:trace>
  <inkml:trace contextRef="#ctx0" brushRef="#br0" timeOffset="12628.7224">16933 9606 112 0,'-8'-13'41'16,"19"18"0"-16,0-4-1 15,22-1-35-15,3-5-2 0,13 2 0 16,8-5 0-16,10-2-1 16,0-2 0-16,1 3-2 15,-6 2 3-15,-3 1-3 16,-7 6 0-16,-9 8 0 15,-9 7 0-15,-11 6 0 16,-8 10 0-16,-7 7 0 16,-8 9 0-16,-6 8 0 15,-6 7 0-15,-6 3 0 16,-4 3 0-16,-2 3 0 15,2-9 0-15,0-4 0 16,5-15 0-16,4-8 0 16,9-15 0-16,4-20 0 0,18-8 0 15,3-20 0-15,10-8 0 16,2-8 0-16,3-4 0 15,3-1 0-15,-5 8 0 16,-2 8 0-16,-8 7 0 16,-7 16 0-16,-4 14 0 15,-8 14 0-15,-2 12 0 16,-4 5 0-16,0 6 0 15,2-2 0-15,6 4 0 16,0-12-8-16,16 2-6 16,-4-27-8-16,25 6-7 15,-11-23-11-15,18 0 1 16,-4-18 0-16,2 1 2 15</inkml:trace>
  <inkml:trace contextRef="#ctx0" brushRef="#br0" timeOffset="13346.7634">18160 9930 95 0,'-21'-13'37'0,"0"15"2"16,-9-5-3-16,8 19-14 15,-8 5-17-15,1 6-1 16,1 9 0-16,6 6-1 16,0 4 0-16,7-1 0 15,5-2-3-15,5-5 1 16,9-10-1-16,6-8 1 15,7-14-1-15,9-14 0 16,5-11 2-16,5-10-2 16,-1-6 0-16,3-8 0 15,-4-1 0-15,-3 2 0 0,-7 1 0 16,-5 8 0-16,-8 6 0 15,-2 9 0-15,-9 18 0 16,0 0 0-16,-9 15 0 16,-1 11 0-16,1 8 0 15,-2 5 0-15,2 1 0 16,4 2 0-16,5-5-3 15,5-12-1-15,12-6-3 16,2-24-5-16,19 4-6 16,-9-28-5-16,23 10-3 15,-16-27 2-15,16 16-1 16,-18-11 12-16,-2 9 13 15,-5 11 7-15,-18-2 6 16,5 24 7-16,-25-9 4 16,5 27 1-16,-19-11 1 0,14 24-10 15,-9-5-11-15,4 7-1 16,1 0-1-16,3 2-1 15,5-2 0-15,7-7-1 16,3-4 0-16,6-9 0 16,4-12 0-16,5-9 0 15,2-12 0-15,5-12 1 16,2-8-2-16,-1-6 0 15,0-3 0-15,-6 0 0 16,0 4 0-16,-5 8 0 16,-5 11 0-16,-3 9 0 15,-7 16 0-15,2 14 0 16,-3 17 0-16,-1 10 0 15,-2 11 0-15,5 2 0 0,5 3-3 16,6-5 0-16,6-6-4 16,11-22-5-16,20-8-3 15,-8-32-12-15,20-5-10 16,-11-24-2-16,11-7 2 15,-11-17-1-15</inkml:trace>
  <inkml:trace contextRef="#ctx0" brushRef="#br0" timeOffset="13532.7741">19126 9582 113 0,'-11'14'39'0,"-7"12"2"16,9 29-3-16,-7 2-31 16,10 14-2-16,1 5-2 15,5 3 0-15,5 1-4 0,2-3 1 16,4-6-5-16,-1-20-2 15,14-3-10-15,-16-29-20 16,12-7-3-16,-3-23-2 16,8-8 3-16</inkml:trace>
  <inkml:trace contextRef="#ctx0" brushRef="#br0" timeOffset="13793.789">19309 9916 120 0,'-28'10'40'0,"2"18"2"16,-11-5-4-16,15 8-33 15,-5-1-1-15,8 0-1 16,6-1 0-16,8-1-3 0,10-8 0 16,10-1 0-16,9-8 0 15,6-1 0-15,4-6 0 16,4 0 0-16,2-3 0 15,0-1 0-15,3 3 0 16,-13-6-8-16,10 10-10 16,-20-21-11-16,15 16-13 15,-11-10-1-15,10 6-1 16,-5-9 2-16</inkml:trace>
  <inkml:trace contextRef="#ctx0" brushRef="#br0" timeOffset="14642.8376">20139 10001 99 0,'3'-10'36'16,"9"6"2"-16,-14-8-6 16,15 11-22-16,-13 1-3 15,0 0-2-15,0 0 0 16,-3 16-1-16,-7 7 0 15,1 10-1-15,-1 6-1 16,3 5 0-16,0 2-2 16,8-2 1-16,7-5-1 15,7-11 1-15,12-11-1 16,11-17-2-16,6-15 3 15,7-11-1-15,5-12 1 0,-2-9 0 16,-2-9 0-16,-7-1 0 16,-6-3-1-16,-12 1 3 15,-8 3-3-15,-10 6 0 16,-6 8 0-16,-7 12-2 15,-3 17 2-15,-3 15-1 16,-4 22 1-16,0 23 0 16,1 25 0-16,0 16 0 15,2 17-1-15,2 8 2 16,-1 7-2-16,6 1 2 15,-2-10-2-15,0-9 2 16,-2-19-2-16,2-13 1 16,-3-17 1-16,0-16-1 15,-2-19 0-15,1-17 0 16,-2-16 1-16,1-12-1 0,-2-16 0 15,4-12-1-15,1-10 1 16,2-7 0-16,6-7 1 16,6 1-3-16,7-1 3 15,6 8-1-15,6 6 1 16,6 6-3-16,9 10 1 15,3 3-5-15,11 12-5 16,-4-7-5-16,17 19-14 16,-11-14-10-16,14 11 2 15,-10-9-2-15,6 15 3 16</inkml:trace>
  <inkml:trace contextRef="#ctx0" brushRef="#br0" timeOffset="15161.8672">21143 9857 97 0,'-26'6'38'0,"3"13"2"15,-15-6 0-15,7 17-19 16,-14-1-14-16,9 8-1 15,1 1-2-15,9 9-2 16,3 2-2-16,11-1 0 16,10-3 0-16,13-7 0 15,11-10 0-15,10-9 0 16,10-14 0-16,3-12 0 15,4-14 0-15,-2-8 0 16,-5-10 0-16,-10-2 0 16,-10-4 0-16,-11 0 0 15,-12 3 0-15,-9 4 0 16,-7 9 0-16,-2 9 0 15,-1 4 0-15,5 9 0 0,4 4 0 16,11 3 0-16,0 0 0 16,27 5 0-16,1-5 0 15,6-5 0-15,6-3 0 16,3-4 0-16,-4-3 0 15,2-3 0-15,-13 2 0 16,1 5 0-16,-11-2 0 16,-2 6 0-16,-16 7 0 15,0 0 0-15,0 0 0 16,-1 28 0-16,-8 5 0 15,-4 9 0-15,1 7 0 16,-5 8 0-16,5 3 0 16,0-2 0-16,6-4 0 0,3-15 0 15,15-10 0-15,1-31-17 16,17-2-1-16,-10-34-9 15,27 0-13-15,-4-23-3 16,18-9 1-16,-2-8 0 16</inkml:trace>
  <inkml:trace contextRef="#ctx0" brushRef="#br0" timeOffset="15829.9054">21697 9934 104 0,'-13'-13'36'0,"13"13"2"0,-30 13-3 15,22 6-28-15,-9 5-2 16,4 7-1-16,0 4-1 15,4 4 0-15,3 1-1 16,6-3-2-16,6-1 0 16,4-7-3-16,15 2-12 15,-7-18-23-15,12 3-3 16,-7-14 0-16,12 4 1 15</inkml:trace>
  <inkml:trace contextRef="#ctx0" brushRef="#br0" timeOffset="16669.9535">18657 11175 86 0,'5'-24'38'0,"4"7"-1"16,-13-4-2-16,11 11-30 16,-9-2 0-16,2 12-2 15,0 0-1-15,0 0 0 16,-10 32 0-16,3 10 1 15,-3 11-1-15,1 15 0 16,-1 9 0-16,-3 10 2 16,3 0-2-16,5-1-1 15,5-16 0-15,7-10 0 16,6-20 1-16,10-19-2 0,3-22 2 15,13-21-2-15,5-20 1 16,2-15 1-16,1-15-1 16,-3-6 0-16,-5-4-1 15,-6 2 1-15,-8 8-3 16,-9 7 0-16,-9 18-2 15,-10 10-2-15,2 23-4 16,-10-1-9-16,11 15-18 16,-3 14-1-16,13 7 0 15,-6-6-2-15</inkml:trace>
  <inkml:trace contextRef="#ctx0" brushRef="#br0" timeOffset="16874.9652">19340 11302 85 0,'-4'13'40'0,"3"11"-1"15,-16-3 2-15,7 22-22 16,-6-10-16-16,2 6 0 16,1 0-1-16,0 2-2 15,5-3-1-15,4-4 1 16,7-5-7-16,-3-29-14 15,19 15-18-15,-5-25-1 16,11-4 1-16,-1-18-2 16</inkml:trace>
  <inkml:trace contextRef="#ctx0" brushRef="#br0" timeOffset="17016.9733">19375 11134 78 0,'-31'-21'39'16,"8"16"-1"-16,-2 3 1 15,14 17-17-15,9 0-26 16,2-15-24-16,24 21-10 15,0-12 0-15,19 8-1 16</inkml:trace>
  <inkml:trace contextRef="#ctx0" brushRef="#br0" timeOffset="17270.9879">19887 11338 63 0,'0'0'39'0,"-19"-1"0"0,5 6 0 15,-11-5-16 1,8 18-10-16,-12 0-6 0,1 13-1 15,0 5-2-15,9 8 0 16,0-3-1-16,10 2 0 16,13-10-2-16,15-8 1 15,16-18-3-15,18-20-1 16,15-16-2-16,13-24-4 15,26-3-12-15,-13-25-20 16,11 2-1-16,-14-12-1 16,-3 8 2-16</inkml:trace>
  <inkml:trace contextRef="#ctx0" brushRef="#br0" timeOffset="17459.9987">20464 10903 109 0,'-38'45'39'16,"10"17"1"-16,-7-1-1 15,23 9-33-15,-10-4-3 16,8 6-2-16,7-4 0 15,-1-2 1-15,5-3-2 16,-1-9-1-16,0-5-3 16,-2-19-9-16,20-1-21 15,-14-29-7-15,0 0 1 16,-4-12-1-16</inkml:trace>
  <inkml:trace contextRef="#ctx0" brushRef="#br0" timeOffset="18372.0508">20158 11287 100 0,'0'0'40'15,"0"0"1"-15,5 20-1 16,6-16-32-16,24-4-4 16,9-4-2-16,11 0 1 15,1 0-2-15,1-1 1 16,-3 1-1-16,-7 4-1 15,-8 2 1-15,-11 0-1 16,-9 5 1-16,-19-7-1 16,10 21 1-16,-14-9 0 15,-6 4-1-15,-4 5 1 16,-2 5-1-16,-2 5 0 15,-3 3 0-15,3 3 1 16,4-1-1-16,5 1 0 16,7-5-1-16,4-8 2 0,10-8-1 15,6-11-1-15,9-14 1 16,8-12 0-16,4-12-1 15,2-9 1-15,0-10-1 16,-5-4 0-16,-3-1 0 16,-7 1-1-16,-6 5 1 15,-12 10 0-15,-8 11 1 16,-8 11-1-16,-2 11 1 15,-7 10 1-15,2 8-1 16,4 7 0-16,3 2 1 16,6 1 0-16,7-4-1 15,7-2 0-15,11-7 1 16,8-4-1-16,4-3 1 15,3-4-1-15,0-1 1 0,-1 2 0 16,-4 2 0-16,-7 6 0 16,-8 7-1-16,-5 6 1 15,-11 8 0-15,-4 7-1 16,-8 3 1-16,0 3 0 15,-3-1-1-15,-2-2 1 16,4-6-1-16,1-6 1 16,3-8-1-16,7-16 2 15,0 0-2-15,10-12 0 16,3-13 0-16,6-4 0 15,2-7 0-15,6-4 0 16,-3-1 0-16,5 2 0 16,-7 8 0-16,-6 3-3 15,3 9-3-15,-9-3-6 16,11 17-3-16,-12-13-4 0,18 20-8 15,-12-16-13-15,22 6 0 16,-5-7 0-16,9 8 4 16,-8-5 19-16,-9 3 27 15,7 18 6-15,-31-9 9 16,21 13 14-16,-32 2 1 15,1 16 1-15,-18-1 0 16,8 17-12-16,-7-4-26 16,2 4 0-16,4 1-2 15,4 0-1-15,8-4-1 16,4-8-3-16,13-4-7 15,-8-32-5-15,33 18-11 16,-18-34-14-16,14-3 1 0,-10-22-1 16,8-3 1-16</inkml:trace>
  <inkml:trace contextRef="#ctx0" brushRef="#br0" timeOffset="18475.0567">21421 11004 122 0,'-23'-16'34'0,"-5"4"-27"15,4 11-17-15,-2 4-29 16,18 7-4-16</inkml:trace>
  <inkml:trace contextRef="#ctx0" brushRef="#br0" timeOffset="19126.094">22023 11371 103 0,'-7'-26'28'0,"10"10"4"16,-21-12 1-16,10 13-22 15,-21-4-4-15,1 9-2 16,-7 4-1-16,-4 11 0 15,-5 6-1-15,-1 16 0 16,-1 9-1-16,2 9 1 16,4 4-1-16,8 5 0 15,10-1 0-15,11-2 2 16,15-8-3-16,17-13 1 15,17-15-2-15,16-15 1 16,12-16-1-16,11-12 1 0,-3-12-1 16,-1-4-2-16,-6-5 3 15,-12 2 0-15,-18 7-1 16,-9 7 2-16,-19 14-2 16,-9 19 0-16,-13 6 0 15,-8 17 0-15,-2 12-2 16,1 5 0-16,8 8-2 15,-1-4-8-15,24 11-5 16,-10-24-7-16,34 10-14 16,-3-22-1-16,28 1-4 15,0-13 4-15</inkml:trace>
  <inkml:trace contextRef="#ctx0" brushRef="#br0" timeOffset="19241.1004">22569 11776 101 0,'-23'6'39'15,"-2"-2"-24"-15,-2-11-16 16,-6-4-20-16,3-11-23 15,9 7 0-15</inkml:trace>
  <inkml:trace contextRef="#ctx0" brushRef="#br0" timeOffset="21641.2378">22985 16437 57 0,'-20'-12'38'0,"2"9"-3"16,-11-19-4-16,-4 9-26 0,-9-6-1 16,-5-2-1-16,-11-1-1 15,-6-3 0-15,-6-4-1 16,-1 0 1-16,-1 0-1 15,6 0 0-15,4 2 0 16,11-2-2-16,11 6-1 16,11-8-5-16,21 13-21 15,1-10-9-15,14 8 0 16,1-9-1-16</inkml:trace>
  <inkml:trace contextRef="#ctx0" brushRef="#br0" timeOffset="22655.2958">20319 15672 48 0,'-23'-20'37'15,"8"15"-1"-15,-10-6 0 16,5 14-29-16,-13-3-3 16,2 12 2-16,-6 6-2 15,-6 12 0-15,-3 7 0 16,1 6-1-16,-2 0 0 15,9 1 0-15,6-5-1 16,11-4 0-16,9-10-2 16,17-6 1-16,10-9-1 15,13-3 0-15,5-2 0 16,7 0 0-16,3 2 0 15,-3 5 1-15,-5 4-1 16,-8 8 0-16,-12 9 1 0,-11 5-2 16,-13 7 2-16,-14 4-2 15,-10-2 2-15,-3-2-1 16,-3-5 0-16,4-13 0 15,4-9 0-15,9-15-1 16,10-9-2-16,14-14 0 16,14 3-8-16,-2-21-24 15,18 18-3-15,-3-15 0 16,11 15-1-16</inkml:trace>
  <inkml:trace contextRef="#ctx0" brushRef="#br0" timeOffset="23346.3354">20426 16094 55 0,'0'0'38'15,"0"0"0"-15,-19 2-1 16,18 8-28-16,1-10-4 16,-10 22-1-16,5-5-2 15,3 6 1-15,-2 3-1 16,2 5-2-16,-4 3 2 15,3 3-1-15,-7 0 0 16,1-5-1-16,0-6 2 0,1-2-3 16,1-8 1-16,7-16 1 15,0 0-1-15,0 0 1 16,0-23-1-16,7-2 1 15,4-4-1-15,0-5 2 16,-1-8-1-16,3-2 0 16,1-1-1-16,0 2 1 15,0 2 0-15,1 6-2 16,2 3 1-16,-2 5-1 15,4 11 1-15,-1 6 0 16,2 8 0-16,-5 6 0 16,4 5 0-16,-6 8 0 15,1 5-1-15,-3 6 1 16,-2 5 0-16,-4 1 1 15,-8 3-1-15,-1 1-1 0,-7-2 1 16,-3-3-1-16,-4-3 1 16,-5-7 0-16,0-4 0 15,-3-4-2-15,-1-6 2 16,1-2 0-16,0-2 1 15,3-3-1-15,1 1 0 16,0 4 1-16,2 6-1 16,5 7 1-16,0 7-1 15,1 11 0-15,0 8 1 16,5 7-1-16,-1 6 0 15,1-3-2-15,2 2-1 16,0-15-4-16,16 9-20 16,-9-30-10-16,14-6-2 15,-14-16-2-15,37-18 1 0</inkml:trace>
  <inkml:trace contextRef="#ctx0" brushRef="#br0" timeOffset="23766.359">20809 16116 48 0,'8'-10'39'0,"-8"10"-1"15,0 0-1-15,3 17-19 16,-8-3-14-16,0 10 1 15,0 4-2-15,2 9-2 16,-5 7 1-16,4 4-1 0,-6 5 1 16,5 0-1-16,-2-7 0 15,2-1-2-15,0-9 1 16,2-9 1-16,2-12 0 15,1-15-1-15,0 0 0 16,7-36 1-16,2 1-1 16,0-7 3-16,2-8-2 15,-1-6 1-15,0-6-1 16,2 5 0-16,-3 4 0 15,1 8 1-15,-3 8-2 16,-2 9-1-16,5 6-1 16,1 7-1-16,8 14-1 15,0 0-3-15,17 15-13 16,-9-17-18-16,17 16-1 15,-10-11-1-15,8 10 2 0</inkml:trace>
  <inkml:trace contextRef="#ctx0" brushRef="#br0" timeOffset="24150.3814">21094 16320 76 0,'-3'11'39'0,"16"8"-2"15,-13-19-3-15,25 3-29 16,0-9-2-16,3-3 1 16,4-7-3-16,0-3 2 0,-3-6-3 15,-1 2 2-15,-9-5-2 16,-5 6 1-16,-8 0 0 15,-6 3-1-15,-6 4 0 16,-10 8 0-16,-4 6 0 16,-5 6 1-16,-5 10 0 15,-5 8-1-15,-1 10 1 16,3 7-1-16,1 6 1 15,8-2 0-15,8 2 0 16,11-5-2-16,11-7 1 16,11-10-2-16,13-5-4 15,3-26-11-15,19 10-18 16,-14-25-4-16,13 9-3 15,-10-19 1-15</inkml:trace>
  <inkml:trace contextRef="#ctx0" brushRef="#br0" timeOffset="24652.4101">21431 16359 71 0,'0'0'40'16,"5"15"-1"-16,-5-15-2 16,22-11-32-16,-3 5-2 15,5-2-1-15,1-1 0 16,2-4 1-16,-3 0-2 15,-1-1 2-15,-4-2-3 16,-4 1 3-16,-6 0-2 16,-4 1 1-16,-7-1-2 15,2 15 0-15,-21-16 1 16,3 16 0-16,0 7-1 15,-3 5-1-15,0 8 2 16,0 8-2-16,0 10 1 0,6 0 0 16,5 1 1-16,4-1-2 15,7-6 1-15,11-9-1 16,10-11-2-16,10-18-3 15,26-3-10-15,-6-33-17 16,25 7-6-16,-3-28-2 16,15 6 0-16</inkml:trace>
  <inkml:trace contextRef="#ctx0" brushRef="#br0" timeOffset="25044.4325">22088 15553 79 0,'0'0'39'16,"5"25"-1"-16,-19-9-10 15,9 15-22-15,-10 5-4 0,-1 3-3 16,2 0-1-16,1-6-2 15,12 4-13-15,-5-27-19 16,18 1-1-16,-2-26-2 16,18-1 2-16</inkml:trace>
  <inkml:trace contextRef="#ctx0" brushRef="#br0" timeOffset="25186.4406">22250 15551 68 0,'-7'14'39'0,"3"13"-1"15,-10-11-4-15,9 16-21 16,-5 4-14-16,-2-13-12 15,16 13-24-15,-8-16-1 0,12 6-1 16,-7-13 1-16</inkml:trace>
  <inkml:trace contextRef="#ctx0" brushRef="#br0" timeOffset="25780.4746">19457 15618 68 0,'-2'-18'39'16,"2"18"-2"-16,0 0-1 15,0 0-33-15,-14 22-1 16,10 8-1-16,-2 9-2 16,-1-3-2-16,9 10-7 15,-6-15-26-15,17 2-1 16,0-19 0-16,15-5-1 15</inkml:trace>
  <inkml:trace contextRef="#ctx0" brushRef="#br0" timeOffset="25936.4835">19740 15601 75 0,'-28'13'38'0,"13"9"0"16,-9-4-3-16,7 10-34 16,7 9-7-16,2-11-30 15,21 5-1-15,-3-9-2 16,18 5 0-16</inkml:trace>
  <inkml:trace contextRef="#ctx0" brushRef="#br0" timeOffset="26689.5266">21388 17085 49 0,'2'-14'37'0,"-9"-7"-2"15,6 6-5-15,-16-13-21 16,9 7-5-16,-9-5 2 16,-1 6-3-16,-8 0 0 15,-5 6 0-15,-12 4 0 16,-1 13 0-16,-8 7 0 15,-1 7 1-15,-1 9-1 16,3 6 0-16,5 9-2 16,4 10 2-16,13 8-2 0,2 1 1 15,11 8-2-15,7 1 0 16,8 3-1-16,2-1-1 15,12 0-3-15,-8-15-10 16,-5-56-25-16,22 52 1 16,-2-21-2-16,-9-12 0 15</inkml:trace>
  <inkml:trace contextRef="#ctx0" brushRef="#br0" timeOffset="27025.5458">20734 17395 73 0,'-22'-2'43'0,"22"2"-3"0,0 0 2 16,10 11-39-16,5-6-1 16,6-3-2-16,9-4 1 15,3 1-1-15,2-3 0 16,3-1 0-16,4-3 0 15,0 0-1-15,0-2 1 16,0 5 0-16,-3 0-1 16,-4 5 1-16,-4 3-1 15,-5 8 1-15,-8 5 0 16,-6 5 0-16,-6 4-1 15,-4 3 1-15,-2 2 0 16,-4-3-1-16,3 2-2 16,-4-9-2-16,9 7-11 15,-10-13-23-15,16-3 1 0,-10-11-2 16,18-8 1-16</inkml:trace>
  <inkml:trace contextRef="#ctx0" brushRef="#br0" timeOffset="27191.5553">21238 17294 66 0,'-24'-26'40'0,"11"13"-2"16,-6-7 1-16,19 20-34 16,-12-10-4-16,12 10-1 15,10 3-5-15,-10-3-24 16,28-1-8-16,-13-3-3 15,11 6 2-15</inkml:trace>
  <inkml:trace contextRef="#ctx0" brushRef="#br0" timeOffset="27573.5771">21582 17228 71 0,'0'0'40'0,"0"0"-2"16,21 0-6-16,-10-5-28 15,8 3 0-15,1-1-2 16,3 1 0-16,-4 2 0 16,1 5-1-16,-6 2 1 15,-5 3-1-15,-5 5 0 16,-8 0 0-16,-3 5 0 0,-4 0-1 15,-4 3 1-15,-1 0-1 16,-3 0 1-16,0-1 0 16,4 1 0-16,3-5 0 15,2 3 0-15,3-5 0 16,6-1 0-16,7-2 0 15,-6-13-1-15,28 11 0 16,-7-8-1-16,3-6-3 16,8 3-6-16,-8-5-20 15,15 2-10-15,-12-6 0 16,9 4-3-16</inkml:trace>
  <inkml:trace contextRef="#ctx0" brushRef="#br0" timeOffset="27974.6001">21955 17371 55 0,'0'0'40'15,"0"0"-1"-15,7-20-6 16,20 9-18-16,-8-2-9 16,7 4-2-16,-2-3 0 15,2 8-2-15,-3-1 0 16,-5 5-1-16,-5 5-1 15,-5 6 1-15,-7 3-1 0,-5 3 0 16,-7 5 0-16,-3 4 1 16,-4 1-1-16,-2 5 0 15,-2 0 0-15,1 0 1 16,5-2-1-16,4-7 0 15,8 0 0-15,6-10 1 16,9-6-2-16,6-11 0 16,7 0-3-16,1-9-2 15,12 6-14-15,-14-10-16 16,12 0-3-16,-12-4-3 15,4 6 2-15</inkml:trace>
  <inkml:trace contextRef="#ctx0" brushRef="#br0" timeOffset="28475.6287">22323 17399 63 0,'0'0'42'15,"-10"0"-3"-15,10 0-10 16,-6-11-11-16,6 11-13 16,0 0-2-16,-11 18 0 15,9-5-1-15,4 5-1 16,0 4-1-16,1-3 1 15,1 1-1-15,4-3 1 0,0-3-1 16,2-7 0-16,3-11 1 16,2-11 0-16,1-4-1 15,0-9 1-15,4-3-1 16,-1-4 0-16,-1 0 1 15,2 2-1-15,-4 9-1 16,-3 7 1-16,-13 17 0 16,17 3-1-16,-19 18 1 15,0 15-1-15,-5 15 1 16,7-51 0-16,-15 72 0 15,15-72 0-15,-31 87-1 16,14-37 2-16,0 1 1 16,-4-5-1-16,21-46-2 15,-43 88 1-15,43-88 0 0,-43 63-1 16,43-63 0-16,-40 48-5 15,40-48-15-15,0 0-16 16,-65 32 0-16,34-52-6 16,8-32 1-16</inkml:trace>
  <inkml:trace contextRef="#ctx0" brushRef="#br0" timeOffset="29293.6755">23086 17417 52 0,'-11'-10'38'0,"-13"-3"0"15,10 7-3-15,-17 1-26 16,6 7-3-16,-4 2-1 16,4 5-1-16,-2 2 0 15,4 8-1-15,3 2-1 0,4 6 1 16,8-1-2-16,8 2 1 15,7-2-1-15,12-6 0 16,7-5 0-16,10-11 0 16,5-10-1-16,10-11 1 15,1-12-1-15,3-13 0 16,1-13 0-16,-3-7-1 15,-4-5 1-15,-7-2-1 16,-9-1 1-16,-13 10-1 16,-7 3 1-16,-12 18-1 15,-9 9 2-15,-10 18-1 16,-5 18 0-16,-7 15 0 15,-1 22 1-15,-2 8 0 16,4 18 0-16,0 2-1 16,11 11-2-16,5-12-3 0,21 5-11 15,-6-16-19-15,30-13-6 16,-4-20 0-16,19-11 0 15</inkml:trace>
  <inkml:trace contextRef="#ctx0" brushRef="#br0" timeOffset="29660.6965">23595 17404 63 0,'-15'15'38'0,"-13"-1"-2"15,17 11-3-15,-10-1-29 16,6 7 0-16,0 1-1 15,6 4 0-15,-1-2-1 0,6-4 0 16,4-5 0-16,3-8-1 16,2-3 1-16,-5-14-1 15,15-2 1-15,-2-13-1 16,-2-7 0-16,3-8 1 15,-4-3 0-15,3-2-1 16,-6-2 1-16,2-3-1 16,0 6 0-16,-4 3 0 15,1 5-1-15,-1 7-1 16,3 6 0-16,1 0-2 15,7 8-1-15,-2-3-4 16,16 14-13-16,-13-10-18 16,14 8 0-16,-8-9-1 0,14 5 0 15</inkml:trace>
  <inkml:trace contextRef="#ctx0" brushRef="#br0" timeOffset="29827.7061">23901 17416 78 0,'-1'24'40'0,"-12"0"-1"16,15 6-5-16,-13 4-30 15,3-4-2-15,3 1-1 16,1-5-3-16,6 7-11 16,-10-9-25-16,16-12 0 15,-8-12-3-15,9-10 1 16</inkml:trace>
  <inkml:trace contextRef="#ctx0" brushRef="#br0" timeOffset="30234.7294">24001 17267 54 0,'0'16'41'16,"-6"-4"-1"-16,13 8 1 16,-11-10-24-16,17 3-14 15,0-2-1-15,1 4 1 16,0 0-1-16,1 6 0 15,-7 0 0-15,-2 2 0 16,-6 5 0-16,-5 1-1 16,-4 4 1-16,-1-7-1 15,0-3-1-15,1-3 1 0,8-10-1 16,1-10 0-16,10-8 0 15,4-10 0-15,6-9 0 16,7-4 0-16,0 1 0 16,0-3 1-16,-4 6-1 15,-1 5 1-15,-6 9 0 16,-3 10-1-16,-13 3 0 15,11 23 0-15,-11-1 0 16,0 4-1-16,2 3-1 16,-2 1-2-16,5 6-5 15,-8-11-8-15,19 7-15 16,-16-15-8-16,15-7-2 15,-15-10 0-15</inkml:trace>
  <inkml:trace contextRef="#ctx0" brushRef="#br0" timeOffset="30595.75">24508 17109 60 0,'0'0'40'0,"0"0"-2"15,14 11-3-15,-21 4-25 16,8 17-4-16,-7 5 0 16,2 9-2-16,-6 8 0 15,-1 5-1-15,-2 4-1 16,2-2-1-16,-1-2-3 15,3-11 0-15,4-6-5 16,-4-12-16-16,9-30-14 16,3 20 0-16,8-14-4 15,7-17 0-15</inkml:trace>
  <inkml:trace contextRef="#ctx0" brushRef="#br0" timeOffset="30918.7685">24668 17327 63 0,'-12'11'39'15,"-12"-1"0"-15,5 7-8 16,-18-4-18-16,10 11-6 16,-7-3-3-16,4 2 1 15,-3-3 0-15,7-1-1 16,4-3-2-16,9-3 2 15,8 0-2-15,5-13 0 16,25 5-1-16,4-7 1 16,8-1 0-16,10-5-1 15,1 4 1-15,4 0-2 16,-3 0 1-16,-2 4-1 15,-6 2-2-15,-8 2 0 0,-3 5-5 16,-16-1-7-16,12 7-12 16,-26-15-15-16,16 11-2 15,-16-11-1-15,23-9 1 16</inkml:trace>
  <inkml:trace contextRef="#ctx0" brushRef="#br0" timeOffset="31083.7779">25029 17508 68 0,'0'0'46'15,"5"16"-1"-15,-15-11 0 16,10-5-20-16,-13 13-21 15,-2-11-4-15,15-2 0 16,-19 2-3-16,19-2-2 16,-10-8-9-16,10 8-14 15,0 0-15-15,0 0-1 16,-4-11-2-16,4-4 1 0</inkml:trace>
  <inkml:trace contextRef="#ctx0" brushRef="#br0" timeOffset="34591.9786">7612 14510 59 0,'0'0'39'0,"0"0"0"15,10-2-10-15,-23-9-16 16,13 11-6-16,-17-5-2 16,17 5-4-16,-18 7-7 15,0-5-31-15,10 9-1 16,-5-8-3-16,13-3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6:59.92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11843 18709 10 0,'0'0'31'16,"0"0"2"-16,0 0-13 15,-33-43-7-15,33 43-3 16,0 0-2-16,0 0-2 16,3-48-1-16,-3 48-1 15,0 0-2-15,34-52-2 16,-34 52 1-16,0 0-1 0,66-55 1 15,-66 55 0-15,62-38 0 16,-62 38 1-16,79-38-1 16,-79 38-1-16,95-37 1 15,-43 20-1-15,6 1 0 16,2-1-1-16,8 3 0 15,2-1 0-15,3 1 0 16,2-2 2-16,3 1-2 16,1 2 1-16,3-2 0 15,1 3 1-15,6-1-2 16,0 1 1-16,1 1 1 15,2-1-1-15,0 2-2 16,1 0 3-16,0-1-1 16,-1 2 0-16,0 2 0 15,-3 0 1-15,1 2-1 0,0 1-1 16,-2 0 3-16,-2 2-2 15,-1 2 0-15,-4 2 0 16,-3 2-1-16,-3 2 1 16,-3 1 1-16,-1-1-1 15,-4 5 0-15,-1-1 0 16,-4 4 1-16,-1 2 0 15,-5 2 0-15,-4 3-1 16,-3 5 1-16,-3 5-1 16,-46-31-3-16,85 78 2 15,-50-30 0-15,-4 4 1 16,-3-2-1-16,-4 2 0 15,-4-1-3-15,-2-4-1 16,-3-2-11-16,-15-45-18 0,33 69 0 16,-33-69 1-16</inkml:trace>
  <inkml:trace contextRef="#ctx0" brushRef="#br0" timeOffset="2943.1683">2623 18014 36 0,'0'0'32'0,"0"0"-2"0,0 0 3 16,0 0-25-16,49-16-1 15,-49 16-4-15,0 0-1 16,0 0 0-16,0 0 0 16,0 0 2-16,0 0-3 15,0 0 0-15,0 0-1 16,0 0 4-16,0 0 1 15,-53-22-1-15,53 22 0 16,0 0-1-16,0 0 0 16,-55 43 0-16,55-43-1 15,0 0-1-15,-30 53-1 16,30-53-1-16,-6 40 2 15,6-40-1-15,0 0-2 16,25 49 3-16,-25-49-3 0,0 0 3 16,66 6 0-16,-66-6-2 15,59-16 3-15,-59 16-4 16,59-30 4-16,-59 30-4 15,0 0 3-15,61-62-3 16,-61 62 0-16,14-47 1 16,-14 47 0-16,-4-44 2 15,4 44-2-15,0 0-3 16,0 0-19-16,-63-24-12 15,63 24-1-15,0 0-2 16,-61 29-6-16</inkml:trace>
  <inkml:trace contextRef="#ctx0" brushRef="#br0" timeOffset="4102.2346">5462 17946 12 0,'0'0'30'0,"0"0"2"16,0 0 1-16,0 0-22 16,0 0-1-16,0 0-3 15,0 0-1-15,0 0-1 16,0 0 0-16,0 0-1 15,0 0 0-15,0 0-3 16,-54-11 1-16,54 11 2 16,0 0 1-16,0 0-2 15,0 0 0-15,-23 46-4 16,23-46 2-16,0 0 1 15,0 0-1-15,16 47-3 16,-16-47 2-16,0 0-2 16,0 0 2-16,57 33 3 15,-57-33-3-15,0 0 0 0,56 19 1 16,-56-19-1-16,0 0 0 15,48 31 3-15,-48-31-3 16,0 0 1-16,19 53-1 16,-19-53-4-16,-5 44 0 15,5-44 0-15,-15 43-16 16,15-43-17-16,0 0-2 15,0 0 0-15</inkml:trace>
  <inkml:trace contextRef="#ctx0" brushRef="#br0" timeOffset="4314.2467">5471 17981 61 0,'0'0'37'0,"-14"-43"0"15,14 43 1-15,0 0-31 16,0 0-7-16,-6-43 3 15,6 43 1-15,0 0-3 16,0 0-3-16,48-14-25 16,-48 14-10-16,56-3-2 15,-56 3 2-15</inkml:trace>
  <inkml:trace contextRef="#ctx0" brushRef="#br0" timeOffset="5176.296">8011 18058 13 0,'0'0'34'0,"0"0"5"16,0 0-3-16,0 0-25 15,0 0-4-15,0 0-1 16,-45-10-1-16,45 10-2 15,0 0-2-15,0 0 0 16,-24 52-3-16,24-52-1 16,0 0-4-16,-15 55-10 15,15-55-19-15,0 0-1 16,7 51 2-16</inkml:trace>
  <inkml:trace contextRef="#ctx0" brushRef="#br0" timeOffset="5481.3135">8212 18092 34 0,'0'0'36'16,"0"0"3"-16,25-42-3 16,-25 42-29-16,0 0-2 15,0 0-1-15,0 0 0 16,-25 52 2-16,25-52-3 15,-13 52 0-15,13-52-1 16,-4 50 1-16,4-50-1 16,0 0-1-16,24 53 1 15,-24-53-1-15,0 0 0 16,56 11-1-16,-56-11 1 15,0 0-2-15,59-33-1 0,-59 33 0 16,28-45-3-16,-28 45-3 16,15-46-22-16,-15 46-10 15,-2-44-1-15,2 44 1 16</inkml:trace>
  <inkml:trace contextRef="#ctx0" brushRef="#br0" timeOffset="6498.3716">10787 18077 42 0,'0'0'36'0,"0"0"2"16,0 0-3-16,-51-37-31 15,51 37-3-15,0 0 0 0,0 0 0 16,-34 46 0-16,34-46-5 16,-21 41-15-16,21-41-15 15,0 0-3-15,-9 57 1 16</inkml:trace>
  <inkml:trace contextRef="#ctx0" brushRef="#br0" timeOffset="6811.3895">10854 18136 35 0,'0'0'37'16,"46"-43"1"-16,-46 43-2 16,0 0-22-16,0 0-10 15,0 0 0-15,0 0 0 0,0 0-1 16,0 0-2-16,0 0 1 15,1 44 0-15,-1-44 1 16,0 0-3-16,0 0 0 16,31 42 0-16,-31-42 1 15,0 0 1-15,0 0-3 16,59 49 1-16,-59-49-1 15,0 0 1-15,42 42 1 16,-42-42-2-16,0 0-3 16,31 42-9-16,-31-42-23 15,0 0-2-15,0 0-1 16,0 0-1-16</inkml:trace>
  <inkml:trace contextRef="#ctx0" brushRef="#br0" timeOffset="7007.4008">11000 18083 71 0,'-9'-54'44'16,"9"54"-2"-16,0 0 2 16,-14-49-39-16,14 49-3 15,0 0 1-15,0 0-3 16,0 0-3-16,0 0-8 15,69-24-29-15,-69 24-2 16,85-19 0-16,-42 5-2 16</inkml:trace>
  <inkml:trace contextRef="#ctx0" brushRef="#br0" timeOffset="8895.5087">13437 17453 28 0,'0'0'30'0,"0"0"0"16,-17 8-19-16,19 5-4 0,-7-2 0 15,9 11-1-15,-9 5 0 16,6 8 0-16,-1-35-1 16,0 0 0-16,-6 66-1 15,6-66-1-15,-5 47 0 16,5-47-1-16,0 0 0 15,-5 63-2-15,5-63 3 16,0 0 0-16,-6 50-1 16,6-50 0-16,0 0-2 15,0-20 1-15,2-13 0 16,0-7 0-16,-3-7-3 15,0 2 1-15,-2 0 0 16,-1 6 2-16,-3 4 0 16,1 6-1-16,0 7 1 0,0 10 0 15,6 12-1-15,-14 3 2 16,10 13-1-16,-2 11 0 15,-1 5-1-15,2 8 2 16,5-40-2-16,-2 51 1 16,2-51 0-16,-2 58 1 15,2-58-1-15,1 61-1 16,-1-61 1-16,5 59 0 16,-5-59 0-16,4 53 0 15,-4-53 1-15,0 0-3 16,8 42 3-16,-8-42-1 15,-1 12-2-15,10-21 2 16,-4-21-2-16,1-7 0 16,-1-22 1-16,1-1 0 0,-1-1-1 15,4 12 1-15,-4 15 1 16,-3 8-1-16,3 8 1 15,-5 18-1-15,0 0 0 16,0 14 1-16,-2 10-1 16,-3 8 1-16,5-32-1 15,0 0-1-15,-8 71 2 16,8-71-2-16,-7 59 2 15,7-59-2-15,-1 59 2 16,1-59-1-16,-1 57 2 16,1-57-1-16,0 0 1 15,5 53-1-15,-5-53-1 16,0 0 1-16,0 15-2 15,12-30 2-15,-3-20-2 0,3-8 1 16,-6-24-1-16,-1 6 1 16,-6-2 1-16,2 21-1 15,-4 7 0-15,-2 13 0 16,2 11 1-16,3 11-1 15,-2 16 0-15,2 8 0 16,0 11 0-16,0-35 1 16,0 0-1-16,3 65 0 15,-3-65 0-15,3 50 0 16,-3-50 0-16,0 0 0 15,4 68 0-15,-4-68 0 16,0 0 0-16,0 0-1 16,16 44-2-16,-16-44-12 15,6-12-24-15,-9-14 0 16,0-16-3-16,-5-5 0 0</inkml:trace>
  <inkml:trace contextRef="#ctx0" brushRef="#br0" timeOffset="9816.5614">10837 17458 28 0,'2'-12'34'16,"-2"12"1"-16,2-13 0 15,-2 13-27-15,0 0-2 16,13 6 0-16,-17 4-1 16,6 5 0-16,-7 2-1 0,3 6 1 15,-8 0-1-15,5 9 1 16,-7-2-2-16,12-30 0 15,0 0 0-15,-15 58-2 16,15-58 0-16,0 0 0 16,-15 65 1-16,15-65-1 15,0 0-2-15,-8 57 1 16,8-57 1-16,1 30-1 15,-1-30 1-15,0 0 1 16,-2-37-2-16,2-3 0 16,-3-13 2-16,2-6-1 15,-6-6 1-15,7 10-1 16,-3 5 0-16,2 12 0 15,-2 7-1-15,2 14 1 0,1 17 0 16,0 0-1-16,-2 24 1 16,-2 14 0-16,3 12-1 15,1-50 1-15,-4 58-1 16,4-58 1-16,-3 74-1 15,3-74 0-15,-4 68 0 16,4-68-3-16,-2 62-3 16,2-62-35-16,-8 48 1 15,6-22-1-15,2-26-1 16</inkml:trace>
  <inkml:trace contextRef="#ctx0" brushRef="#br0" timeOffset="10877.6221">8096 17490 26 0,'-6'-12'33'0,"6"12"2"16,-13 5-1-16,13-5-26 16,-17 15-2-16,11 2 0 15,-7 5-1-15,6 7-1 16,-7 5-1-16,14-34-1 15,0 0 0-15,-13 65-1 16,13-65-1-16,0 0 2 16,-10 61-1-16,10-61 1 0,0 27 2 15,7-12-2 1,-7-15 0-16,16-15 1 0,-2-18-1 15,1-8-1-15,-1-16 1 16,-1 1-1-16,-5 1-1 16,-3 7 1-16,-4 8 0 15,0 11 0-15,-4 6 1 16,-2 13-1-16,5 10 0 15,-12 10 0-15,4 12 0 16,-1 6 0-16,1 13-1 16,-1 2 1-16,-1 12-1 15,10-55 1-15,-8 58-2 16,8-58 3-16,-2 63-2 15,2-63 0-15,-1 58 0 16,1-58 1-16,9 47 0 0,-9-47-1 16,14 15 2-16,6-15-2 15,-8-17 0-15,6-15 1 16,-7-18-1-16,0-9 0 15,-10-10 0-15,0 8 1 16,-9 22-2-16,-2 14 1 16,-3 19 1-16,0 17-1 15,-3 13-1-15,2 15 0 16,14-39-4-16,-12 58-18 15,12-58-16-15,-10 66-2 16,10-66 0-16,-6 61 0 16</inkml:trace>
  <inkml:trace contextRef="#ctx0" brushRef="#br0" timeOffset="11673.6675">5394 17532 11 0,'2'-16'32'15,"1"2"0"-15,-5 1 2 16,2 13-19-16,-4-20-8 15,4 20 0-15,0 0-2 16,0 0 0-16,5 20 0 16,-2 5-1-16,-4 10-1 15,1-35 0-15,0 47-1 16,0-47 1-16,-3 56 0 15,3-56-2-15,-7 61 1 16,7-61 0-16,-5 59 0 16,5-59 1-16,0 0-2 0,11 67 0 15,-11-67 1 1,13-15-1-16,-7-29 0 0,9-14-1 15,-2-20 2-15,2-6-4 16,-8-2 3-16,-1 18 0 16,-6 13-1-16,-2 17 1 15,-5 25-1-15,-4 17 1 16,-3 24-1-16,-4 17 1 15,1 22-3-15,17-67-2 16,-17 79-30-16,17-79-3 16,-16 87-3-16,16-87 0 15</inkml:trace>
  <inkml:trace contextRef="#ctx0" brushRef="#br0" timeOffset="13707.784">16127 17483 21 0,'0'0'18'0,"0"0"1"16,-5-13-1-16,5 13-2 16,0 0-4-16,0 0-3 15,0 0-3-15,-1 19-1 16,-2 0-1-16,2 14 1 15,1-33-2-15,0 0 1 16,-7 68 0-16,7-68 1 16,-5 55-2-16,5-55 0 15,-2 54-1-15,2-54 0 16,0 51 0-16,0-51-1 0,0 0 2 15,2 45-3-15,-2-45 1 16,16 1-1-16,-9-26 1 16,2-12 0-16,1-15 1 15,-5-4-2-15,-5 2-2 16,-5 15 2-16,-3 6 0 15,2 4 2-15,-5 9-1 16,3 5-1-16,8 15 1 16,-14-1 0-16,10 16 1 15,4 7-1-15,-3 11 0 16,5 7 0-16,-2-40-1 15,1 47 1-15,-1-47 1 16,0 52-2-16,0-52 1 16,4 52-1-16,-4-52 1 0,0 0-1 15,2 57 3 1,-2-57-2-16,0 0-2 0,11-3 2 15,-7-24 0-15,5-8 0 16,-3-16 0-16,4 1-1 16,-5 0-2-16,0 20 3 15,-3 15-1-15,-2 15 0 16,-4 23 0-16,4-23 0 15,0 0-2-15,-8 63 0 16,8-63-3-16,-6 60-23 16,6-60-7-16,5 60-3 15,-5-60 0-15</inkml:trace>
  <inkml:trace contextRef="#ctx0" brushRef="#br0" timeOffset="14978.8564">18786 17490 20 0,'0'-14'29'16,"0"14"1"-16,0-16-11 16,-7 4-8-16,7 12-2 15,0-12-1-15,0 12-1 16,0 0-2-16,-2 25 0 15,-2-3 0-15,0 11-1 16,-1 7-1-16,5-40 0 16,-5 49 0-16,5-49 0 15,-6 53-1-15,6-53-1 0,-3 55 4 16,3-55-5-16,-2 49 1 15,2-49 1-15,0 0 1 16,0 58-1-16,0-58-1 16,0 0 1-16,5 7-2 15,-3-19 2-15,-3-17-2 16,4-18 0-16,-6-12-1 15,1-2 0-15,-2-2 3 16,2 6-3-16,1 21 1 16,1 10 1-16,-1 13 1 15,1 13-1-15,-4 12 0 16,2 13 0-16,-3 15-1 15,5-40 2-15,-9 52-2 16,9-52 2-16,-4 60-2 0,4-60 0 16,-9 61 0-16,9-61 0 15,3 58 1-15,-3-58 0 16,0 0 0-16,26 66-1 15,-13-63 0-15,11-18 1 16,-6-18-1-16,5-16 1 16,-6-7-1-16,1 0-2 15,-14 3 3-15,-1 18-3 16,-6 15 1-16,3 20 1 15,-18 13 0-15,3 17-1 16,15-30-2-16,-13 46 1 16,13-46-3-16,-9 53-14 15,9-53-16-15,14 59-2 16,-14-59-1-16,0 0-1 0</inkml:trace>
  <inkml:trace contextRef="#ctx0" brushRef="#br0" timeOffset="19129.0941">21450 17704 31 0,'-5'-17'30'0,"15"-3"-4"16,-19-3-1-16,5 9-16 15,8-3 1-15,-9 6 0 16,5 11-2-16,0-13-2 16,0 13-2-16,-5 18 1 15,5-18-2-15,0 0 4 16,0 0-6-16,1 63 1 15,-1-63-1-15,-1 48 1 16,1-48 0-16,0 57 0 16,0-57-3-16,-5 57 0 15,5-57 3-15,0 51 0 16,0-51 0-16,0 0 1 15,6 47-3-15,-6-47 2 0,27-1 1 16,-17-23-4-16,5-16 1 16,-3-15 0-16,1-18 1 15,-4-5-3-15,-2 11 3 16,-10 17-2-16,1 29 2 15,2 21 0-15,-13 17 0 16,13-17 0-16,0 0-1 16,-12 73 2-16,12-73-2 15,-8 67-2-15,8-67-4 16,1 69-27-16,-1-69-7 15,4 61 2-15,-4-61 0 16</inkml:trace>
  <inkml:trace contextRef="#ctx0" brushRef="#br0" timeOffset="21652.2384">12880 17009 33 0,'0'0'26'0,"0"0"4"16,0 0-1-16,0 0-19 15,0 0-1-15,3-16-1 16,15 5-2-16,-2-7-1 16,12 2 0-16,1-5-1 15,4 3 1-15,0-3-2 16,2 8-1-16,-6 2 0 15,-3 5-1-15,-4 6 0 16,-7 4-1-16,-5 8 1 0,-7 8-1 16,-6 6 1-16,-4 2-2 15,-4 3 1-15,-3 2 0 16,-3 3 0-16,-5-1 0 15,-1-1 1-15,-3-6-1 16,-3 2 1-16,3-2 1 16,-1-4-1-16,5-1 1 15,3-3-1-15,7-4 0 16,8-4 0-16,4-12 0 15,23 11 0-15,2-16 0 16,9-4 0-16,8-7-1 16,3-2 1-16,3-3-2 15,-2-3 1-15,-3 5-2 16,-2 0-1-16,-9 6-2 15,-1 8-3-15,-14-2-11 0,9 17-20 16,-15-6 0-16,8 9-1 16,-6-8 1-16</inkml:trace>
  <inkml:trace contextRef="#ctx0" brushRef="#br0" timeOffset="22074.2625">13745 17091 32 0,'0'0'35'0,"-11"-19"0"16,11 19-1-16,-19-20-26 16,19 20-3-16,-23-23 1 0,10 16-2 15,-4 0 0-15,0 7 0 16,-7 2 0-16,4 8-1 15,-8 8 0-15,0 7 1 16,0 6-1-16,3 10-1 16,4 2 0-16,7 1 1 15,7 1-2-15,13-4 1 16,8-9-1-16,15-9 0 15,8-13 0-15,12-13-1 16,8-18 1-16,2-9-2 16,2-13 2-16,-7-4-2 15,-8-5 1-15,-9 0 0 16,-16-1 0-16,-13 12 0 15,-17 3 0-15,-15 16-1 16,-12 8-1-16,-13 8 0 16,1 12-3-16,-3-4-5 0,26 16-28 15,-6-12-2-15,30 6 0 16,1-12 0-16</inkml:trace>
  <inkml:trace contextRef="#ctx0" brushRef="#br0" timeOffset="23184.326">15722 17012 56 0,'-20'2'35'16,"20"-2"-14"-16,-13-3 6 15,13 3-19-15,5-17-3 16,12 9-1-16,2-8-1 16,11 0 0-16,3 1-1 15,3 1-1-15,3 2 0 16,-4 8-1-16,-4 4 1 15,-7 4 0-15,-9 10-1 16,-9 5 2-16,-10 4-1 16,-7 4 1-16,-11 8-1 0,-4-3 1 15,-5 10 0-15,1-7 0 16,1-1 0-16,3-2-1 15,8-1 0-15,9-7-1 16,12-9 0-16,12-8-2 16,14-8-2-16,8-10-2 15,14-3-5-15,-3-17-8 16,19 3-16-16,-9-13-3 15,8 7 4-15,-15-13 0 16</inkml:trace>
  <inkml:trace contextRef="#ctx0" brushRef="#br0" timeOffset="23472.3425">16348 16926 16 0,'0'-12'33'0,"-14"-1"0"16,3 21 2-16,-18-11-14 15,9 18-9-15,-9-3-3 16,9 7-2-16,-2-1-1 16,11 0-2-16,2-1-2 15,7-4 0-15,7-1-1 16,7 0 0-16,4-1 0 15,1 0-1-15,3 1 1 16,3 0-1-16,-3 2 1 16,-2 2-1-16,0 4 0 15,-4 1 0-15,-5 3 1 16,-3 0-1-16,-3 4 0 15,-6-2-1-15,0-1 0 16,-2-3-2-16,1-4-3 16,-6-13-18-16,10-5-13 0,0 0-2 15,-3-23 2-15,2-11-1 16</inkml:trace>
  <inkml:trace contextRef="#ctx0" brushRef="#br0" timeOffset="23635.3518">16294 16886 57 0,'-12'-17'39'16,"-4"1"0"-16,16 16 0 15,-14 9-32-15,16 6-2 16,-2-15-3-16,35 12 0 16,8-13-3-16,23-12-3 15,31 2-31-15,9-29-1 16,28 4-5-16,11-21 2 15</inkml:trace>
  <inkml:trace contextRef="#ctx0" brushRef="#br0" timeOffset="24839.4207">18428 17054 39 0,'0'0'32'15,"4"-10"4"-15,-3-8-6 16,18 2-25-16,-1-8-1 16,15 0 0-16,3-6 0 15,10 1-2-15,-1 1 1 16,1 3-2-16,-6 7 0 15,-4 9-1-15,-11 8 1 16,-7 10 0-16,-16 10-1 16,-10 8 2-16,-11 7-2 15,-6 2 1-15,-6 3 0 16,2-1 0-16,1-3-1 15,8-7 2-15,10-6-1 0,10-9-1 16,11-6 0-16,15-6 1 16,8-6-1-16,7 1 0 15,2-1 1-15,-1 3-1 16,-7 3 1-16,-8 7 0 15,-12 6 0-15,-12 8-1 16,-16 7 2-16,-13 5-1 16,-8 4 0-16,-6-1 0 15,0-2 0-15,0-8-3 16,9-6-1-16,6-14-9 15,25-7-24-15,-2-11 0 16,26-11-3-16,2-12 1 16</inkml:trace>
  <inkml:trace contextRef="#ctx0" brushRef="#br0" timeOffset="25147.4383">19147 16931 49 0,'0'0'37'15,"-14"11"-1"-15,-7-2-2 16,4 17-27-16,-3 1-2 15,4 11 1-15,-1 2-2 16,3 2 0-16,4 1-2 16,8-2 0-16,7 0 0 15,6-9-1-15,7-10 1 16,7-10-1-16,8-15-1 15,0-14 1-15,4-11 0 16,-3-6 0-16,-4-8 0 16,-3-5-1-16,-10-4 0 0,-9 3-2 15,-7 3 0-15,-9 5-3 16,-3 9-1-16,-15-2-22 15,9 21-9-15,-13 1-2 16,11 22 1-16</inkml:trace>
  <inkml:trace contextRef="#ctx0" brushRef="#br0" timeOffset="26229.5002">20999 16964 37 0,'-8'16'34'0,"8"-16"-1"0,14-7 0 15,5-9-30-15,11 0-2 16,7-4 1-16,6 3-1 16,1-1 0-16,0 1 0 15,-5 7 0-15,-3 7 0 16,-12 5 0-16,-6 9 0 15,-14 4 0-15,-8 8 1 16,-11 2-1-16,-5 3 2 16,-7 4-2-16,2-2 2 15,0-2-2-15,3-6 1 16,9-4-1-16,11-3 0 15,2-15 0-15,29 8-1 16,1-11 1-16,11-5-1 16,9 0 0-16,0 1 2 0,1 3-2 15,-5 1 1-15,-8 8-1 16,-8 7 0-16,-12 5 1 15,-11 8 0-15,-14 8 0 16,-11 5-1-16,-8 2 1 16,-6 0 0-16,0-2-1 15,2-9-2-15,8-2-4 16,-1-15-20-16,23-12-11 15,0 0 0-15,23-30 0 16</inkml:trace>
  <inkml:trace contextRef="#ctx0" brushRef="#br0" timeOffset="26566.5189">21932 16951 54 0,'-15'9'36'15,"-15"-3"-3"-15,9 16-3 16,-17-8-22-16,9 7-3 15,-3 0 0-15,10-2-2 16,5 0-1-16,9-2 0 16,10-4-1-16,12-8 0 15,9-1 0-15,12-7-1 16,5-1 0-16,4-2 0 15,2 0 1-15,-2 4-1 16,-7 4 0-16,-8 9 0 16,-10 6 1-16,-8 11-1 0,-15 10 0 15,-7 2 0-15,-8 4 0 16,-7-1-1-16,1-3-2 15,-3-14-5-15,18-5-28 16,-8-23-1-16,14-14-2 16,4-22 0-16</inkml:trace>
  <inkml:trace contextRef="#ctx0" brushRef="#br0" timeOffset="26717.5281">22068 16809 77 0,'-23'12'40'16,"22"1"-2"-16,1-13-5 15,11-12-34-15,22-1-33 0,1-27-4 16,17 1-3-16,-4-19 0 16</inkml:trace>
  <inkml:trace contextRef="#ctx0" brushRef="#br0" timeOffset="32190.8412">2432 16069 19 0,'0'0'30'15,"12"6"-3"-15,-12-6 0 16,0 0-15-16,5-11-4 16,-5 11-2-16,0 0-2 15,0 0-1-15,0 0-1 16,4 14 0-16,-4-14 0 15,-1 12 0-15,1-12 0 16,0 0 0-16,8 11 0 16,-8-11 0-16,21-3 0 15,-1-1-1-15,-2-2 1 16,8 0-1-16,0-1-1 15,1 2 1-15,-2 2-1 16,3 0 0-16,-2 5 0 16,-3 1 0-16,0 1 0 0,1-2-1 15,4-2 1-15,0-2-1 16,4-5 1-16,1-6-2 15,5 1-2-15,-4-9-5 16,9 9-24-16,-14-8-3 16,2 15 1-16,-15-5-1 15</inkml:trace>
  <inkml:trace contextRef="#ctx0" brushRef="#br0" timeOffset="33187.8982">2596 15601 2 0,'0'0'30'0,"-12"11"1"15,12-11 1-15,0 0-22 16,0 0-3-16,0 0 0 16,0 0-2-16,0 0-1 15,0 0 0-15,0 0 0 16,0 0-1-16,0 0 0 15,0 0 0-15,0 0-1 16,0 0 0-16,1 11 0 16,-1-11-1-16,0 0 0 15,0 0-1-15,0 0 1 16,-4 10 0-16,4-10-1 15,0 0 1-15,0 0-1 0,0 0 1 16,0 0 0-16,9 4-1 16,-9-4 1-16,0 0-1 15,0 0 1-15,0 0-1 16,0 0 0-16,0 0 0 15,0 0 1-15,0 0-1 16,0 0 0-16,0 0 1 16,0 0-1-16,0 0 0 15,0 0 1-15,0 0-1 16,0 0 0-16,14-3 0 15,-14 3 0-15,10 3 0 16,-10-3 1-16,22 1-1 16,-7-1 0-16,5-2 0 0,4-3-1 15,5-2 1-15,3 1-1 16,0-2-1-16,2 7-4 15,-11-7-27-15,7 15-3 16,-13-3 0-16,-3 13-1 16</inkml:trace>
  <inkml:trace contextRef="#ctx0" brushRef="#br0" timeOffset="33888.9383">2645 15269 18 0,'0'0'30'16,"0"0"2"-16,-15-4 1 15,15 4-25-15,0 0-1 16,0 0-2-16,0 0 0 15,0 0 0-15,0 0-1 16,0 0-1-16,0 0 0 16,0 0 0-16,0 0-1 0,0 0 0 15,-7 15 0-15,7-15-2 16,2 14 1-16,-2-14-1 15,8 17 1-15,-8-17-1 16,21 17 0-16,-4-12 0 16,3 3 0-16,4-2 0 15,1 1 0-15,3-3 0 16,2-1-2-16,0-8-3 15,10 7-27-15,-9-15-3 16,9 4-2-16,-9-13 1 16</inkml:trace>
  <inkml:trace contextRef="#ctx0" brushRef="#br0" timeOffset="34464.9712">2576 14972 38 0,'0'0'32'16,"0"0"2"-16,0 0-12 0,-12-5-15 16,12 5-2-16,0 0 0 15,13 2-1-15,-13-2-1 16,23 1 0-16,-4-2-1 15,5 2 0-15,5-3-1 16,5-4-3-16,5 4-4 16,-3-11-25-16,10 6-5 15,-5-6 1-15,4 4-1 16</inkml:trace>
  <inkml:trace contextRef="#ctx0" brushRef="#br0" timeOffset="35052.0048">2599 14698 32 0,'0'0'30'16,"0"0"3"-16,-6-15-3 15,6 15-20-15,3-12-3 16,-3 12-2-16,4-14 0 16,-4 14 0-16,0 0-1 15,10-11 0-15,-10 11 1 16,0 0-1-16,0 0-1 15,0 0-1-15,0 0 0 16,0 0-1-16,10-9 0 0,0 7 0 16,7-1-1-16,3 0 1 15,9 1-3-15,4-5-1 16,6 10-7-16,-4-10-26 15,10 9 0-15,-10-8-2 16,5 4 1-16</inkml:trace>
  <inkml:trace contextRef="#ctx0" brushRef="#br0" timeOffset="35517.0312">2628 14284 43 0,'-14'9'34'0,"14"-9"1"15,0 0-3-15,0 0-19 16,0 0-4-16,0 0-2 16,23-6-3-16,-1 2-1 15,4-3-1-15,4-2-3 16,9 4-4-16,-6-6-29 15,13 6-2-15,-6-9-2 16,2 8 1-16</inkml:trace>
  <inkml:trace contextRef="#ctx0" brushRef="#br1" timeOffset="66151.7836">2893 16980 23 0,'4'-16'16'0,"-4"16"-1"15,4-17-3-15,-4 17-1 16,3-12 0-16,-3 12-2 16,1-11 0-16,-1 11-1 15,0 0-1-15,0 0-2 16,8-17 1-16,-8 17-1 15,7-12-1-15,-7 12 0 16,0 0 0-16,5-11-2 16,-5 11 0-16,0 0 0 15,-21 29-1-15,2 0 0 16,-6 7 0-16,-4 6 0 15,-9 8 1-15,-5 8 1 16,-4-1 0-16,-2 3 2 0,-6-9-2 16,10-4 0-16,-1-7 0 15,5-8-1-15,9-6-2 16,3-6-3-16,15-5-5 15,-2-14-18-15,16-1-10 16,0 0-2-16,27-23-1 16</inkml:trace>
  <inkml:trace contextRef="#ctx0" brushRef="#br1" timeOffset="66622.8106">2607 17020 30 0,'-10'-15'35'0,"10"15"1"15,-9-19-1-15,9 19-28 16,-10-20 0-16,10 20-1 16,-7-10-2-16,7 10 0 15,0 0-1-15,0 0 0 16,0 0-1-16,0 0 0 15,0 0-1-15,12 1 0 16,4 2 0-16,7 7 0 0,5-6 0 16,11 9 0-16,3 1 0 15,3 0 0-15,4 1-1 16,-1 3 1-16,-1 2-1 15,-4-4 0-15,-1 6 0 16,-8-7 1-16,0 1-2 16,-2 0 1-16,-5-2 0 15,-5-3-2-15,1-1 0 16,-5-6-2-16,-3 2-1 15,-15-6-4-15,18 10-14 16,-18-10-14-16,0 0 0 16,0 0 0-16</inkml:trace>
  <inkml:trace contextRef="#ctx0" brushRef="#br1" timeOffset="72671.1565">3381 15577 13 0,'0'0'30'16,"5"-13"-1"-16,-5 13-9 15,0 0-4-15,11-6-5 16,-11 6-3-16,0 0-2 15,0-10-1-15,0 10-1 16,0 0-1-16,0 0-1 16,-1 16 0-16,-2-3 0 15,-3 3 0-15,-5 7 0 16,-4 7-1-16,-4 7 1 15,-7 3-1-15,-4 5 1 16,-5 2 0-16,2 0-1 0,-1-6 0 16,5-4 0-16,6-8 0 15,4-10-2-15,10-5 0 16,9-14-3-16,0 0-4 15,6-14-26-15,13 1-2 16,-7-15 0-16,13 5-1 16</inkml:trace>
  <inkml:trace contextRef="#ctx0" brushRef="#br1" timeOffset="72995.175">3272 15691 23 0,'-6'-12'34'15,"6"12"0"-15,-8-17 0 0,8 17-23 16,-6-20-4-16,6 20-1 16,2-19-1-16,-2 19 0 15,5-14-1-15,-5 14-1 16,0 0 2-16,14 10-2 15,-8 5-1-15,5 10 0 16,-3 2 0-16,4 8-1 16,2 1 0-16,4 3 0 15,3-1-1-15,2-2 1 16,2-9-2-16,4-5 0 15,4-7-2-15,-7-14-8 16,5 5-25-16,-7-19-2 16,2 8-2-16,-11-17 1 0</inkml:trace>
  <inkml:trace contextRef="#ctx0" brushRef="#br1" timeOffset="77427.4285">3979 15757 0 0,'15'-15'21'0,"-15"15"1"15,0 0 2-15,17-3-11 16,-17 3 0-16,0 0-2 16,0 0-2-16,0 0-1 0,-21 10-1 15,14 0-2-15,-6-2 0 16,0 7-1-16,-7 0-1 15,2 5 0-15,-3-1-1 16,2 5-1-16,-4 4 0 16,3-3 0-16,1 3-1 15,2-5 0-15,6-3-1 16,0-5-1-16,6-3-4 15,-4-22-17-15,9 10-11 16,9-23-2-16,1 6 1 16</inkml:trace>
  <inkml:trace contextRef="#ctx0" brushRef="#br1" timeOffset="77788.4491">3851 15788 32 0,'-14'-6'35'0,"14"6"2"16,-15-6-3-16,15 6-26 15,0 0-2-15,-12-3-1 16,12 3-1-16,0 0-1 15,0 0 0-15,0 0 1 16,-11-4-2-16,11 4 0 16,0 0 0-16,5 15-1 0,1-3 0 15,3 4 0-15,4 2 0 16,5 5-1-16,2 6 0 15,3-2 1-15,6 3-1 16,-1-4-1-16,1 2 0 16,-3-7-2-16,2 3-6 15,-14-12-26-15,10 11-2 16,-12-17-1-16,7 9 0 15</inkml:trace>
  <inkml:trace contextRef="#ctx0" brushRef="#br1" timeOffset="96220.5034">4464 15777 16 0,'0'0'18'0,"0"0"-2"16,0 0-1-16,2-10-4 16,-2 10-2-16,0 0-2 15,-16 24 4-15,-5-15 0 16,3 10-6-16,-9-4 0 15,4 10-1-15,-8-6 0 16,5 4 0-16,-3-7-1 16,6 0 0-16,0-6-1 0,6-2-1 15,5-3-1-15,12-5-3 16,0 0-5-16,-14 0-24 15,14 0-2-15,15-9 0 16,3 4 0-16</inkml:trace>
  <inkml:trace contextRef="#ctx0" brushRef="#br1" timeOffset="96490.5189">4279 15784 30 0,'-11'12'33'16,"-5"-8"1"-16,8 9-7 15,-5-14-22-15,13 1-1 0,0 0-1 16,0-16 1-16,7 1-1 16,6 1-1-16,1-2 0 15,6 3 1-15,-4 3-1 16,6 6 0-16,-2 7 0 15,-2 7-1-15,-3 6-1 16,1 5 0-16,1 7-4 16,-5-15-14-16,13 9-16 15,-6-12-2-15,15-6-1 16</inkml:trace>
  <inkml:trace contextRef="#ctx0" brushRef="#br1" timeOffset="101787.8219">4975 15141 25 0,'0'0'22'16,"-2"-17"-4"-16,2 17-3 15,0 0-3-15,0 0-3 16,0 0-2-16,0 0-1 16,0 0-1-16,0 0 0 15,0 0-2-15,-11 11 0 16,11-11-1-16,-14 12 1 0,3-3-1 15,-3 8 0-15,-7 2 0 16,-2 6 1-16,-8 4-1 16,-3 3 1-16,-8 1-1 15,4 1 0-15,0-4 0 16,4-6-1-16,5-3-1 15,10-7 0-15,7-6-2 16,12-8-4-16,16-6-25 16,2-14-4-16,9 2 1 15,-1-7-2-15</inkml:trace>
  <inkml:trace contextRef="#ctx0" brushRef="#br1" timeOffset="102266.8493">4857 15190 2 0,'0'0'29'16,"-13"-8"1"-16,13 8 1 16,0 0-22-16,0 0-1 15,-14-10 0-15,14 10-1 0,0 0 0 16,0 0-2-16,0 0 0 15,0 0-1-15,0 0 0 16,0 0-1-16,0 0 0 16,11-3 0-16,-11 3-1 15,24-5 0-15,-5 1 0 16,4 3-1-16,3-2 0 15,6 3 0-15,-1 3-1 16,-2 1 0-16,1 4-1 16,-1 1 0-16,-4 8-2 15,-4-2 0-15,-1 11-2 16,-8-11-4-16,8 14-12 15,-14-18-13-15,7 6 0 16,-13-17-1-16</inkml:trace>
  <inkml:trace contextRef="#ctx0" brushRef="#br1" timeOffset="103611.9261">2744 17182 13 0,'-12'8'26'0,"12"-8"-9"0,-11 1-4 16,11-1-2-16,0 0-1 15,0 0-3-15,0 0-2 16,0 0-1-16,-5-14-2 15,5 14 1-15,0 0-1 16,6-15 0-16,-6 15 0 16,6-10 0-16,-6 10 0 15,7-16 1-15,-5 2-1 16,5 1 1-16,-1-9 1 15,6-5-1-15,0-11 0 16,8-5 0-16,1-16 0 16,8-9-1-16,3-15 1 15,7-9-1-15,4-7-1 16,5-5 1-16,0-6-1 0,3-2 0 15,-2 6-2-15,-4 5 2 16,-3 11-2-16,-10 13 0 16,-5 13 1-16,-8 14-1 15,-7 14 1-15,-6 10-1 16,-2 15 0-16,-4 11-2 15,0 0-2-15,0 0-19 16,5 13-10-16,-5-13-1 16,13 19 0-16</inkml:trace>
  <inkml:trace contextRef="#ctx0" brushRef="#br1" timeOffset="104303.9657">3294 15789 11 0,'0'0'30'0,"-17"-4"0"15,17 4-4-15,-15-6-16 16,15 6-3-16,0 0-1 16,8-13-2-16,-8 13 0 15,20-13-1-15,-7 7 0 16,7 4-1-16,0 1 1 15,6 6-2-15,-1 1 1 16,1 6-1-16,0 5-1 16,2 3 1-16,-2-3-1 15,2-1-1-15,0 0 0 16,1-4-2-16,6 3-8 15,-8-16-21-15,11 3-3 16,-11-9 1-16</inkml:trace>
  <inkml:trace contextRef="#ctx0" brushRef="#br1" timeOffset="105172.0154">3958 15983 5 0,'-13'7'29'0,"3"-2"0"16,10-5 0-16,-21 3-22 16,21-3-2-16,0 0 0 15,0 0-1-15,-9-17 1 16,9 17 0-16,0 0 0 15,19-9-1-15,-7 6-1 16,6 3 0-16,6-4 0 16,5 0-1-16,5-6-1 15,7-1 0-15,6-6-1 0,1-3-2 16,4 5-4-16,-7-9-25 15,4 11-4-15,-11 0 0 16,-2 13 0-16</inkml:trace>
  <inkml:trace contextRef="#ctx0" brushRef="#br1" timeOffset="105933.059">4287 15942 20 0,'0'0'20'0,"-8"12"-3"16,8-12-4-16,0 0-4 16,-14 11-1-16,14 0-2 15,0-11-2-15,0 0 1 0,0 0 1 16,0 0 0-16,10-18 0 15,11-5 1-15,2-22-1 16,14-2 0-16,7-19-1 16,14-5 1-16,4-9-3 15,6-2 0-15,0 2-1 16,-2 5 1-16,-4 9-2 15,-11 10 1-15,-9 15-2 16,-12 9-1-16,-11 11 1 16,-8 10-1-16,-11 11-1 15,0 0 1-15,0 0-3 16,-13 13-3-16,17 1-26 15,-4-14-2-15,-7 15 0 16,7-15 0-16</inkml:trace>
  <inkml:trace contextRef="#ctx0" brushRef="#br1" timeOffset="551294.5322">5576 15412 37 0,'12'0'20'0,"-12"-11"1"0,0 11 1 15,0 0-12-15,10-8-1 16,-10 8-2-16,0 0-1 16,-1-13 0-16,1 13-2 15,0 0 0-15,0 0-1 16,0 0 0-16,-13 19-1 15,-1-4 0-15,-4 5 0 16,-8 4 0-16,-8 5 0 16,-8 4 0-16,-3 2-2 15,-6 1 2-15,2-3-2 16,3-4 1-16,5-5-2 15,10-6-1-15,7-12-6 16,24 5-22-16,0-11-6 16,14-14-3-16,3-3 2 0</inkml:trace>
  <inkml:trace contextRef="#ctx0" brushRef="#br1" timeOffset="551666.5535">5398 15374 46 0,'-14'-13'37'0,"14"13"1"16,-13-10-3-16,13 10-28 16,0 0-2-16,-10-3-1 15,10 3-2-15,0 0 0 16,0 0 0-16,10 15-1 15,3-2 0-15,1 4 0 16,3 3 0-16,1 5 0 16,0 2 0-16,2 3 1 15,-2-1-2-15,-1-2-3 16,1 2-1-16,-9-16-30 15,13 6-4-15,-7-14-4 16,13 0 2-16</inkml:trace>
  <inkml:trace contextRef="#ctx0" brushRef="#br1" timeOffset="557986.915">6093 15743 9 0,'0'0'8'0,"0"0"0"16,0 0 3-16,0 0-3 15,0 0-1-15,0 0 0 16,13-6 0-16,-13 6 0 15,0 0-1-15,0 0 1 16,0 0-1-16,0 0-1 16,0 0 1-16,-2-12-1 15,2 12 0-15,0 0 0 16,0 0-1-16,0 0 1 15,0 0-1-15,0 0-1 16,0 0 0-16,-10-6-1 0,10 6 0 16,-9 9 0-16,0 2-1 15,-7 0 0-15,3 7 0 16,-6 3 0-16,-2 2 0 15,-3 1 1-15,2 3-1 16,-1-4 1-16,3-2-1 16,3-3 0-16,3-3 0 15,4-5-1-15,10-10-2 16,-9 14-1-16,9-14-3 15,-1 13-6-15,1-13-17 16,0 0-7-16,0 0 1 16</inkml:trace>
  <inkml:trace contextRef="#ctx0" brushRef="#br1" timeOffset="558379.9375">5919 15744 30 0,'-6'-10'34'0,"6"10"3"16,0 0-12-16,-10-17-15 15,10 17-2-15,0 0-1 16,0 0-2-16,0 0-2 16,0 0 1-16,-13-1-2 0,13 1 0 15,0 0 1-15,0 0-2 16,0 0 0-16,6 14 0 15,6-5-1-15,4 2 1 16,6 3-1-16,3 4 0 16,3 4 0-16,3 2 0 15,-2 5-1-15,-1 1-1 16,-2 2-3-16,-9-8-3 15,8 8-28-15,-14-13-3 16,9 2 2-16,-8-18-2 16</inkml:trace>
  <inkml:trace contextRef="#ctx0" brushRef="#br1" timeOffset="561777.1318">6618 15403 22 0,'0'0'27'15,"0"0"-2"-15,0 0 4 16,-14-2-14-16,14 14-2 16,-11-12-4-16,7 14-2 15,-11-6-1-15,2 8-1 16,-7-1-2-16,-2 7 1 15,-6 1-2-15,1 2-2 16,-4 1 1-16,2-1-4 16,4 2 1-16,2-8-6 15,15 12-10-15,-6-19-19 16,17 3-1-16,-3-15 1 0</inkml:trace>
  <inkml:trace contextRef="#ctx0" brushRef="#br1" timeOffset="562069.1485">6421 15408 28 0,'-14'10'34'15,"6"1"2"-15,-3-9-1 16,11-2-26-16,0 0-2 0,4 12-1 16,-4-12 0-16,14 1-2 15,-4 1 2-15,10 6-2 16,1-1-1-16,4 4 0 15,1-1-1-15,5 1-2 16,4 5-7-16,-10-13-30 16,16 5 0-16,-11-11-5 15,6 0 2-15</inkml:trace>
  <inkml:trace contextRef="#ctx0" brushRef="#br1" timeOffset="572646.7535">7197 15030 29 0,'0'0'30'0,"0"0"3"16,-9 21-21-16,-15-11-3 16,7 17 0-16,-19-6-1 0,7 13-1 15,-15 0-1-15,7 6-1 16,-6-2-2-16,5 0-1 15,4-5-1-15,7-7-2 16,9 0-6-16,4-20-7 16,14-6-19-16,0 0-3 15,23-2 2-15</inkml:trace>
  <inkml:trace contextRef="#ctx0" brushRef="#br1" timeOffset="572962.7714">7028 15105 10 0,'-12'-1'33'16,"12"1"1"-16,0 0 2 15,-10 13-23-15,-1-20-2 16,11 7-2-16,0 0-2 15,0 0-1-15,-9-3-2 16,9 3 0-16,0 0 1 16,0 0-2-16,-10 6-1 15,10 6 0-15,0 2 0 16,3 5-1-16,4 2-1 15,2 1 1-15,10 1-2 16,1-4-2-16,8 6-11 16,-2-16-23-16,10 4-1 15,-4-9-2-15,5 4 1 16</inkml:trace>
  <inkml:trace contextRef="#ctx0" brushRef="#br1" timeOffset="577137.0103">7686 14796 23 0,'0'0'20'16,"0"0"1"-16,0 0 2 16,0 0-11-16,0 0-2 15,0 0-2-15,12-9-1 16,-12 9-2-16,0 0 0 15,6-12-2-15,-6 12 1 16,0 0-2-16,0 0 0 0,0 0 0 16,0 0-1-16,0 0 1 15,-8 14 0-15,8-14 0 16,-13 12-1-16,13-12 1 15,-17 22-1-15,0-7 1 16,3 5 0-16,-7 5-1 16,-2 3 0-16,-2 2 0 15,-2 1-1-15,3 4-3 16,0-11-4-16,16 7-19 15,-7-14-9-15,14-4-2 16,1-13 1-16</inkml:trace>
  <inkml:trace contextRef="#ctx0" brushRef="#br1" timeOffset="577531.0328">7535 14848 31 0,'-10'-10'34'16,"10"10"2"-16,-13 2-6 16,-1-8-20-16,14 6-1 0,-15 5-3 15,15-5-1-15,-14 5-1 16,14-5-1-16,0 0 0 15,0 0-1-15,0 0-1 16,16 4 1-16,1-3-1 16,6 1 0-16,4 3-1 15,4 2 0-15,3 10-5 16,-10-4-31-16,8 12-2 15,-11-3 0-15,4 6-1 16</inkml:trace>
  <inkml:trace contextRef="#ctx0" brushRef="#br1" timeOffset="580939.2278">8215 14556 24 0,'11'2'28'15,"-5"10"-10"-15,-6-12-2 16,0 13 7-16,-9-16 0 16,9 14-12-16,0-11-2 15,-9 11-1-15,9-11-1 16,-16 14-1-16,4-2-2 15,-2 7-2-15,-2 2 0 16,-6 7-1-16,-2 1-1 16,-3 3-2-16,3-1-1 0,-4-7-7 15,17 5-18-15,-7-15-9 16,18-14-2-16,0 0 2 15</inkml:trace>
  <inkml:trace contextRef="#ctx0" brushRef="#br1" timeOffset="581142.2394">8073 14636 67 0,'-10'-21'37'0,"10"21"0"16,-9-13-14-16,9 13-15 15,0 0-2-15,5 19-1 16,-1-5-2-16,6 5 0 15,2 1-2-15,7 3 0 0,6 5-8 16,2-11-32-16,12 0 1 16,2-9-2-16,10-3-1 15</inkml:trace>
  <inkml:trace contextRef="#ctx0" brushRef="#br1" timeOffset="587580.6076">8770 13448 15 0,'0'0'30'16,"12"-5"-4"-16,-12 5-5 15,0 0-6-15,3-13-1 0,-3 13-3 16,0 0-2 0,0 0-1-16,0 0-3 0,-10 17 0 15,-2-4-1-15,0 11-1 16,-5 5-1-16,-5 10 1 15,-3 7-1-15,-8 7 0 16,-3 1-1-16,0 0 0 16,0-4-1-16,4-9-1 15,6-5-2-15,2-22-13 16,15-2-19-16,9-12-1 15,9-19-1-15,5-7 0 16</inkml:trace>
  <inkml:trace contextRef="#ctx0" brushRef="#br1" timeOffset="587845.6228">8605 13509 49 0,'0'0'37'0,"-9"-13"-1"16,9 13 0-16,-13-10-29 15,13 10-1-15,0 0-2 16,0 0 0-16,0 0-1 16,0 0-1-16,4 20-1 15,8-2 0-15,5 4 0 16,6 7 0-16,1 4-1 15,7 3-1-15,0 9-5 16,-7-8-32-16,9 6 2 16,-10-10-3-16,3 2 0 0</inkml:trace>
  <inkml:trace contextRef="#ctx0" brushRef="#br1" timeOffset="594986.0312">9339 11549 37 0,'12'-5'23'0,"-12"5"2"15,0 0 1-15,-10-3-11 16,10 3-2-16,-12 7-3 16,7 3-1-16,-9-3-3 15,0 8 0-15,-7 1-2 16,-1 11 0-16,-7 0-1 0,-5 11 0 15,-3 0-2-15,-1 5-1 16,0-6 1-16,3-1-3 16,9-6-1-16,2-14-6 15,17 2-6-15,7-18-20 16,5-11 0-16,12-10 0 15,7-1 0-15</inkml:trace>
  <inkml:trace contextRef="#ctx0" brushRef="#br1" timeOffset="595288.0485">9144 11692 31 0,'0'0'31'15,"-14"-7"2"-15,14 7 1 0,-16-13-21 16,16 13-1-16,0 0-2 15,0 0-1-15,-13-11-2 16,13 11-1-16,0 0-1 16,0 0-1-16,0 0-1 15,0 0 0-15,0 0-2 16,0 0 1-16,6 11-2 15,6 0 3-15,3 1-3 16,6 2 1-16,5 2-2 16,1 0-2-16,9 11-9 15,-10-10-25-15,10 5 0 16,-6-5-3-16,3 5 2 15</inkml:trace>
  <inkml:trace contextRef="#ctx0" brushRef="#br1" timeOffset="595461.0584">9506 11913 74 0,'0'0'38'16,"-22"0"-1"-16,10 2 0 16,-4-4-33-16,5 0-2 15,11 2-4-15,-18-8-5 16,18 8-29-16,0 0 0 15,0 0-2-15,0 0 1 16</inkml:trace>
  <inkml:trace contextRef="#ctx0" brushRef="#br1" timeOffset="600065.3217">8488 14924 24 0,'-11'-11'33'15,"11"11"3"-15,0 0-17 16,-22-15-4-16,22 15-2 15,0 0-4-15,0 0-1 16,-15 11-3-16,15 10 0 16,-4 9-1-16,4 22-1 15,-1 20-1-15,0 23 0 16,2 26-1-16,3 18 1 15,-7 19-2-15,2 13 0 16,-6 9-1-16,-3-4 0 0,-4-5 0 16,-5-14-1-16,-1-13 0 15,-7-22-4-15,10-16-3 16,-12-29-28-16,17-24 0 15,2-33-2-15,10-20 1 16</inkml:trace>
  <inkml:trace contextRef="#ctx0" brushRef="#br1" timeOffset="600621.3535">8431 15077 10 0,'-3'-15'32'16,"0"2"2"-16,3 13-1 16,-14-20-23-16,14 20-1 15,-18-3 1-15,10 13-2 16,-12 0-2-16,3 17-1 15,-8 4-2-15,-2 13 1 16,-3 3-1-16,1 11 1 16,-1-2-2-16,4-2-1 0,7-6 1 15,5-7-2-15,12-17 1 16,9-12 0-16,6-18 0 15,13-15 0-15,5-14 0 16,10-9 0-16,-1-9 1 16,3-4 0-16,-3 0 0 15,-3 2-1-15,-5 6 0 16,-2 11 0-16,-9 9 0 15,-5 13 0-15,-1 11 0 16,-3 12 0-16,2 10-1 16,3 13 1-16,1 11-1 15,7 7 0-15,2 8 0 16,0 6-2-16,7 8-2 15,-10-10-29-15,16 14-5 0,-14-13-3 16,9 1 1-16</inkml:trace>
  <inkml:trace contextRef="#ctx0" brushRef="#br1" timeOffset="601785.4201">9053 15535 27 0,'2'-10'34'16,"-2"-2"-4"-16,0 12 0 16,0 0-14-16,0 0-3 0,-5-12-3 15,5 12-3-15,0 0 0 16,0 0-3-16,-8 16 0 15,6 3-2-15,-6 11 1 16,1 14-1-16,-5 15-1 16,-3 12 0-16,-3 12 0 15,-2 10 0-15,-7 1-1 16,3-4 0-16,3-11 0 15,3-16-1-15,6-11-2 16,5-26-5-16,21-4-29 16,-14-22-2-16,30-16-1 15,-8-13 1-15</inkml:trace>
  <inkml:trace contextRef="#ctx0" brushRef="#br1" timeOffset="602328.4512">9376 15969 14 0,'0'0'35'16,"-3"-11"3"-16,3 11-2 15,0 0-18-15,-10-24-7 16,10 24-2-16,-8-16-2 16,8 16-1-16,-17-9-1 15,5 15-2-15,-7 3 0 16,0 10 0-16,-7 8-1 15,2 6 1-15,-6 4-2 16,3 6 1-16,2 2 0 16,7-4-1-16,6-3-1 0,7-5 1 15,10-7-1-15,6-4-1 16,10-8 0-16,5-10-1 15,7-1-4-15,-7-19-28 16,18 12-5-16,-12-16-1 16,9 8 0-16</inkml:trace>
  <inkml:trace contextRef="#ctx0" brushRef="#br1" timeOffset="602796.4778">9532 16111 50 0,'0'0'39'0,"0"0"-1"16,1 12 1-16,-1-12-32 15,15 6-4-15,-15-6 1 16,24 4-2-16,-11-4 0 16,5-4-1-16,-1-2-1 15,1-2 1-15,-2-3-1 16,0-3 1-16,-3-1-1 15,-4 0 1-15,-5-2 0 16,-3 4 0-16,-7 1 0 16,-3 3 0-16,-6 1 0 0,-4 2 1 15,-3 2-1-15,-1 5 1 16,-3 5 0-16,2 7 0 15,-3 5-1-15,7 11 1 16,0 5 0-16,6 7-1 16,4-1 0-16,12 4-1 15,4-4 1-15,9-4-1 16,10-9-1-16,6-14-1 15,17-7-1-15,4-16-4 16,28 1-30-16,-15-24-2 16,14 1-3-16,-9-10 0 15</inkml:trace>
  <inkml:trace contextRef="#ctx0" brushRef="#br1" timeOffset="603924.5425">8822 16809 49 0,'0'0'37'0,"6"-11"-1"15,-6 11-7-15,0 0-22 16,6 20-1-16,-12-9 0 16,6 14-1-16,-5 1-2 15,2 7-1-15,-2 1 1 16,-1 4-1-16,2-3-1 15,-2-2 1-15,2-8-1 0,3-5-1 16,-2-8 0-16,3-12 1 16,0 0-1-16,11 0 1 15,-4-13-1-15,4-12 0 16,0-3 1-16,1-7 0 15,2-4 0-15,1-2 0 16,0 0 0-16,0 7 0 16,-2 0-1-16,-2 11 1 15,0 7 0-15,-2 4-1 16,-9 12 1-16,14-2-1 15,-14 2 1-15,10 22-1 16,-5-6 0-16,2 6 1 16,0 1-1-16,0 8 0 0,1 0 1 15,0-3-2-15,1-1 1 16,-1-5 0-16,2-3 0 15,-1-4-1-15,1-7 1 16,4-10-1-16,0-10 1 16,2-3 1-16,-1-8-1 15,4-2 1-15,2-2-1 16,0-1 1-16,-4 2 0 15,-1 4 0-15,-2 7-1 16,0 3 0-16,-2 8 1 16,-12 4-1-16,16 4 0 15,-16-4 1-15,15 25-1 16,-8-5 0-16,1 7 0 15,0-1 0-15,-3 7 0 0,-1 0-1 16,0 2 1-16,-3-3-2 16,4-3-1-16,-2-11-3 15,6 4-9-15,-9-22-26 16,20 7 2-16,-7-20-3 15,9 1 2-15</inkml:trace>
  <inkml:trace contextRef="#ctx0" brushRef="#br1" timeOffset="604415.5704">9503 16947 59 0,'4'20'39'0,"-4"-20"-1"15,21 3-7-15,-8-16-25 16,7 6-2-16,0-9 0 16,6-2-2-16,-2-8 0 15,-1 3 0-15,-7 1-1 16,0 0 0-16,-9 3 0 15,-3 1 0-15,-11 5 0 16,-5 2 0-16,-6 2 0 16,-7 7 1-16,-1 3-1 0,-1 7 0 15,-5 5 0-15,1 4 1 16,4 4-1-16,3 4 0 15,7 3 0-15,7 5 1 16,9-2-2-16,5-2 1 16,14-1 0-16,7-9-1 15,10-3-1-15,11-9-1 16,11-7-1-16,2-18-8 15,17 3-29-15,-11-13 0 16,11 2-3-16,-12-9 2 16</inkml:trace>
  <inkml:trace contextRef="#ctx0" brushRef="#br1" timeOffset="604760.5902">10281 16250 80 0,'0'0'40'0,"0"0"1"16,-2 51-14-16,-9-14-22 15,2 15-3-15,-7 10 1 16,6 8-2-16,-4 4 0 0,6 2 0 15,-1 4-1-15,4-8 0 16,4-5-4-16,1-19-5 16,15-2-30-16,-9-20-1 15,11-4-1-15,-17-22-1 16</inkml:trace>
  <inkml:trace contextRef="#ctx0" brushRef="#br1" timeOffset="605066.6078">10579 16172 68 0,'0'0'40'0,"0"0"-2"15,0 34-7-15,-3-8-25 16,5 9-3-16,-3 10 0 16,6 10-1-16,-4 12 0 15,-2 2-1-15,1 6 0 16,-3 0 0-16,-1 0 0 15,-1-2-1-15,0-6 0 16,1-14-3-16,5-4-6 16,-8-20-30-16,14-6 0 15,-7-23-3-15,10 13 2 16</inkml:trace>
  <inkml:trace contextRef="#ctx0" brushRef="#br1" timeOffset="605300.6212">10442 16693 71 0,'-11'-1'42'16,"-2"-5"0"-16,13 6 1 16,0 13-38-16,12-13-2 15,4-5-1-15,10-1 0 16,1-1-2-16,8-1-1 15,6 0-1-15,-1-4-2 16,10 10-8-16,-9-16-28 16,17 11-1-16,-10-8-2 0,8 7 2 15</inkml:trace>
  <inkml:trace contextRef="#ctx0" brushRef="#br1" timeOffset="605787.649">10845 16819 66 0,'0'0'41'16,"0"0"-1"-16,14 8-2 15,-3-11-33-15,8 1-1 16,4-5-2-16,6 0 0 15,3-3 0-15,5-4-2 16,2-2 1-16,0-4-1 16,-4-2 1-16,-8 2-1 15,-7-3 0-15,-8 4 1 16,-10 1-1-16,-11 5 1 15,-10 3-1-15,-7 7 1 16,-7 6 0-16,-4 5 0 16,-3 6 0-16,5 5 0 15,0 7 0-15,8 2 1 0,5 2-2 16,7 0 1-16,12 0-1 15,9 0 0-15,11-4-1 16,6-7 0-16,11-1-1 16,5-13-3-16,18 5-7 15,-5-21-29-15,16 2-1 16,-5-15 0-16,7 5 0 15</inkml:trace>
  <inkml:trace contextRef="#ctx0" brushRef="#br1" timeOffset="606202.6719">11593 16695 43 0,'-20'5'40'16,"-7"-10"2"-16,2 9-1 15,-5-19-15-15,5 15-22 16,-6 3 0-16,5 6-1 15,3 6-1-15,2 5 1 16,3 4-1-16,8 3-1 16,4 0 1-16,6 1-1 15,11-6 0-15,7-9 1 16,10-12-1-16,7-9 0 15,8-15 0-15,2-15-1 16,3-17 1-16,2-7-1 16,-6-7 0-16,-7-2 0 15,-9 0 0-15,-7 7 1 16,-12 7-1-16,-3 13 0 0,-9 18 0 15,-8 15 1-15,-6 17-1 16,-2 20 1-16,0 17-1 16,-3 17-1-16,2 11 1 15,-2 1-3-15,6 7-1 16,1-15-6-16,16 14-19 15,-13-31-14-15,13-1 0 16,-9-23-1-16</inkml:trace>
  <inkml:trace contextRef="#ctx0" brushRef="#br1" timeOffset="607337.7376">10331 16356 52 0,'11'-1'30'0,"-13"-10"3"16,2 11-4-16,0 0-17 16,0 0-4-16,9-15-2 0,-9 15-3 15,0 0 0 1,15 1 0-16,-15-1 0 0,3 12-1 15,-6 0 2-15,-3 8-3 16,-3 6 2-16,-6 14-1 16,0 8 1-16,-7 6 0 15,-3 8-2-15,-1 2 1 16,-2 4-1-16,4 0 1 15,-1-3-1-15,4-9-1 16,2-9 0-16,3-10 0 16,7-8 0-16,4-11-1 15,5-18 1-15,0 0 0 16,9-18 0-16,7-15 0 15,3-10 0-15,5-12 1 16,1-15-1-16,6-6 1 16,-1-12 0-16,1 3 1 0,-2 5-2 15,-6 6 2-15,-5 2-2 16,-2 17 1-16,-7 11-1 15,-2 18 0-15,-6 15 0 16,-1 11-1-16,-10 18 1 16,0 11-1-16,-1 15 2 15,-1 11-1-15,-2 13 0 16,-1 4 1-16,0 5-1 15,-1 6 1-15,-5 3-1 16,6-8 1-16,-2-7-2 16,3-14 2-16,1-10-2 15,8-13 1-15,4-15 0 16,1-19 0-16,18-20 0 0,-3-15 0 15,8-12 1-15,-2-12-1 16,5-16 1-16,-8-9-1 16,-1-7 0-16,-4 1 1 15,-4 0 0-15,-4 12-1 16,-4 10 0-16,-2 19 0 15,-4 20 0-15,5 29 0 16,-15 12 1-16,5 28-2 16,-3 26 1-16,-2 9 1 15,-7 12-1-15,2 5 1 16,-5 2-1-16,1-9-1 15,4-9-1-15,3-18-1 16,7-10-4-16,-3-34-18 16,27-3-17-16,-10-28 0 0,19-7-2 15,-1-17 2-15</inkml:trace>
  <inkml:trace contextRef="#ctx0" brushRef="#br1" timeOffset="625123.755">8137 14725 17 0,'0'0'11'0,"0"0"2"16,0 0 1-16,-17-2-1 15,17 2-1-15,0 0 0 16,0 0-3-16,-14-3-2 15,14 3-2-15,0 0-1 16,0 0-1-16,0 0-1 16,0 0 0-16,0 0 0 15,0 0 1-15,-10 7 1 16,10-7 0-16,4-20 1 15,6-2 0-15,-1-20 0 16,13-13-1-16,3-18 1 16,14-10-2-16,4-15 1 0,10-4-1 15,2-3-1-15,4 5-1 16,-2 10-1-16,-6 9-1 15,-3 19-2-15,-14 11-1 16,-5 17 0-16,-10 6-1 16,-4 18-5-16,-15-8-10 15,0 18-13-15,0 0-1 16,0 0 2-16</inkml:trace>
  <inkml:trace contextRef="#ctx0" brushRef="#br1" timeOffset="626835.8529">8739 13779 0 0,'0'0'22'15,"0"0"1"-15,0 0-13 16,0 0-2-16,-13-3 1 15,13 3 1-15,0 0 0 16,0 0-1-16,-14-19 0 16,14 19-1-16,-3-22 0 15,7 9-1-15,-7-17 0 16,12-3-2-16,-4-20 1 15,10-9-1-15,-1-21 0 16,6-11-1-16,2-21 2 0,6-12-3 16,2-14 0-16,6-8 0 15,0-12-1-15,2 1 0 16,1 1-1-16,-1 8 1 15,-3 9-2-15,-3 14 2 16,-4 18-2-16,-5 22 1 16,-8 20-1-16,-1 19 0 15,-6 17 0-15,-7 16-1 16,-1 16 1-16,0 0-1 15,-4 18 0-15,-1-3 0 16,4 5-2-16,-3-9-2 16,11 9-11-16,-7-20-18 15,1 14 1-15,-1-14-3 16,0 0 1-16</inkml:trace>
  <inkml:trace contextRef="#ctx0" brushRef="#br1" timeOffset="659589.7263">9968 11138 25 0,'0'0'15'0,"11"-8"1"16,-11 8 3-16,0 0-1 16,0 0-5-16,0 0 0 15,0 0-1-15,0 0-2 16,-8-10-2-16,8 10-1 15,0 0-2-15,0 0-1 16,-19 16 1-16,9-3-2 16,-6 0-1-16,0 12 0 15,-8 4 0-15,-2 5 0 16,-8 5 1-16,1 4-1 15,-5-4 1-15,4 3-1 16,-1-8 0-16,4-4 0 16,7-10-2-16,5-9 0 0,19-11-3 15,-13-8-5-15,26-7-28 16,-4-11 0-16,11 2-1 15,0-10 1-15</inkml:trace>
  <inkml:trace contextRef="#ctx0" brushRef="#br1" timeOffset="659972.7482">9745 11181 30 0,'0'0'32'0,"-11"-13"2"15,11 13 0-15,-14-6-12 16,0-3-12-16,14 9-1 15,-10-4-1-15,10 4-3 16,0 0 0-16,0 0-1 16,-12-3-1-16,12 3 0 15,0 0-1-15,0 0 0 16,12 18-1-16,-2-5 1 15,6 5-1-15,4 4 0 16,2 2 0-16,8 6-1 16,1-1-1-16,1-2-3 15,5 11-16-15,-11-13-18 0,4 5 0 16,-6-12-2-16,-1 3 1 15</inkml:trace>
  <inkml:trace contextRef="#ctx0" brushRef="#br1" timeOffset="667638.1867">10447 9939 36 0,'0'0'17'0,"0"0"0"0,0 0 3 15,0 0-11-15,0 0 1 16,-9-2-1-16,9 2 0 15,0 0-1-15,-15-5 0 16,15 5-1-16,0 0-1 16,0 0 0-16,0 0-1 15,0 0 0-15,-16-3-2 16,16 3 0-16,-14 18 0 15,5 1-1-15,-9 2 1 16,0 11 0-16,-9-1 0 16,0 8 0-16,-4-5 1 15,0 5-1-15,-2-8-1 0,4-1 0 16,6-10-1-1,6-1-3-15,2-5 0 0,15-14-3 16,-7 12-7-16,6-22-24 16,11 2 1-16,1-11 0 15,4 2 0-15</inkml:trace>
  <inkml:trace contextRef="#ctx0" brushRef="#br1" timeOffset="668094.2128">10194 9984 51 0,'-20'5'30'0,"20"-5"2"15,-17 2-2-15,5-9-21 16,12 7 1-16,0 0 0 15,-3-13-3-15,-1 2 0 16,4 11-2-16,1-16-1 16,-1 16 0-16,5-13 0 15,-5 13-1-15,0 0 0 16,0 0-1-16,0 0 0 15,6 13 0-15,-1 0-1 0,5 6 0 16,2-1 0-16,7 4 0 16,5 4-1-16,6-2 1 15,5-1-1-15,2-1-1 16,0 0 0-16,-1-2-2 15,0 5-2-15,-10-8-8 16,5 12-24-16,-16-11-1 16,5 4-1-16,-10-14 0 15</inkml:trace>
  <inkml:trace contextRef="#ctx0" brushRef="#br1" timeOffset="676212.6769">10943 8380 46 0,'6'-16'30'15,"-4"4"1"-15,-2 12-9 16,5-26-12-16,-5 26-1 0,9-26-1 16,-9 26-2-16,7-19-1 15,-7 19-1-15,0 0-1 16,0 0-1-16,-13 10 0 15,-1 10 0-15,-9 5 0 16,-2 10-1-16,-11 4 1 16,-5 7-1-16,-2 1 0 15,-3 3 1-15,2-4-1 16,2-3 1-16,7-5-2 15,8-9-1-15,12-3-4 16,15-26-4-16,1 16-24 16,-1-16-1-16,36-15-1 15,-13-6-1-15</inkml:trace>
  <inkml:trace contextRef="#ctx0" brushRef="#br1" timeOffset="676635.7013">10780 8338 36 0,'0'0'29'0,"-21"0"1"16,8 2 0-16,-1 3-19 0,-3-5-5 15,7 7 1-15,-7-7 0 16,17 0-2-16,-22 4 0 15,22-4 1-15,-12 1-2 16,12-1-1-16,0 0 1 16,0 0-1-16,0 0 0 15,20 11-1-15,-6 0 0 16,6 7 0-16,2 6-1 15,2 6 1-15,1 4-1 16,2 6-1-16,1 1 0 16,-2-2 0-16,5 0-4 15,-3-15-6-15,10 3-24 16,-4-15-1-16,4-1-2 15,-5-12 0-15</inkml:trace>
  <inkml:trace contextRef="#ctx0" brushRef="#br1" timeOffset="682477.0354">11440 7553 22 0,'7'-14'28'0,"-7"14"1"16,0-11 1-16,-5 0-11 16,5 11-7-16,0 0-3 15,0 0-2-15,-8-10-1 16,8 10-1-16,0 0 1 0,0 0-2 15,0 0 0-15,-9 0 0 16,9 0 0-16,-17 6 0 16,0 1-1-16,-1 7 0 15,-11 3-1-15,-1 8 0 16,-5 6 0-16,-2 6-1 15,-2 2 0-15,2 2 0 16,3-2-1-16,6-6-1 16,8-4-4-16,4-17-5 15,19-1-23-15,-3-11-2 16,15-14-1-16,-3-9 0 15</inkml:trace>
  <inkml:trace contextRef="#ctx0" brushRef="#br1" timeOffset="682864.0575">11242 7519 59 0,'-10'-12'33'15,"10"12"-1"-15,-13-8 1 16,13 8-23-16,-12-5-1 15,12 5-1-15,0 0-2 16,-11-2-2-16,11 2 0 0,0 0-1 16,0 0-1-16,1 16 0 15,6-1 0-15,6 11 0 16,-1 5-1-16,8 8 0 15,5 6 0-15,3 4-1 16,6 3-2-16,2-7-4 16,14 0-27-16,-9-12-4 15,11-8 1-15,-5-12-3 16</inkml:trace>
  <inkml:trace contextRef="#ctx0" brushRef="#br1" timeOffset="690250.48">11982 6384 38 0,'14'-9'23'0,"-14"9"-1"15,13-12 1-15,-8 2-8 16,-5 10-4-16,13-19-1 15,-13 19-2-15,12-18-1 16,-12 18-2-16,9-13-1 16,-9 13 1-16,0 0-2 15,0 0 0-15,-17 12-1 16,2 5 0-16,-4 0 0 15,0 6 0-15,-9 4 1 16,-1 2-1-16,-4 2 1 16,4 2 1-16,0-4-1 15,2 2 1-15,2-5-2 16,6-1 0-16,4-5-2 15,5-4-1-15,7-5-4 0,3-11-12 16,0 0-18-16,14-12-1 16,3-2 1-16,-1-8-2 15</inkml:trace>
  <inkml:trace contextRef="#ctx0" brushRef="#br1" timeOffset="690739.508">11836 6311 58 0,'-9'-1'31'16,"-3"1"-1"-16,0 0 1 16,12 0-23-16,-21 5-1 15,21-5-1-15,-16 2-1 16,16-2 0-16,-12-1 0 15,12 1-1-15,0 0 0 16,0 0-1-16,0 0 0 16,0 0 0-16,-10-7-1 15,10 7-1-15,0 0 0 16,0 0 0-16,0 0 0 15,-11 3-1-15,11-3 0 0,0 0 1 16,0 0-1-16,13 12 0 16,-3-3 1-16,9 6 0 15,-1 5 0-15,6 5 0 16,0 12 0-16,3 3 1 15,-2 6-1-15,2 6 2 16,-2 0-3-16,-3-3 0 16,7-1-5-16,-6-17-24 15,16-5-8-15,-2-19 0 16,8-5-2-16</inkml:trace>
  <inkml:trace contextRef="#ctx0" brushRef="#br1" timeOffset="699114.987">12455 5567 8 0,'0'0'11'0,"6"-12"-1"15,-6 12 0-15,0 0-1 16,8-13-1-16,-8 13-1 16,4-12-7-16,-4 12 7 15,11-10 0-15,-11 10 1 16,0 0 0-16,11-15 0 15,-11 15-1-15,0 0 1 16,14-2 4-16,-14 2-6 16,0 0-2-16,0 0 0 15,0 0-1-15,0 0-1 16,-11 9 0-16,11-9 0 15,0 0 0-15,-10 13-1 16,10-13 1-16,0 0 1 0,-5 10-1 16,5-10 0-16,0 0-1 15,-10 10 0-15,10-10 0 16,-12 19 0-16,1-5 0 15,-4 4-1-15,-3 8 2 16,-7 2-1-16,-1 2 2 16,-1-1-2-16,0-2 3 15,3-6-3-15,3-4 2 16,5-9-2-16,7-9 1 15,9 1-4-15,-6-23-2 16,6 23-12-16,14-30-15 16,-1 11-1-16,-4-2-4 15,7 4 4-15</inkml:trace>
  <inkml:trace contextRef="#ctx0" brushRef="#br1" timeOffset="699632.0166">12317 5579 31 0,'0'0'28'0,"-14"0"2"15,4 0 0-15,10 0-16 16,-22 1-3-16,22-1-2 15,-14-1-2-15,14 1-1 16,0 0-1-16,0 0-2 16,-5-16 0-16,5 16-1 15,14-13-1-15,-1 8 1 16,1 3-1-16,1 2 0 15,4 7 0-15,0 3-1 16,2 5 1-16,2 4-1 0,-1 6 0 16,1 3 3-16,1-2-4 15,1 0 3-15,5-2-5 16,-5-8-2-16,11 6-26 15,-10-9 0-15,5-2-1 16,-8-7-3-16</inkml:trace>
  <inkml:trace contextRef="#ctx0" brushRef="#br1" timeOffset="706414.4044">13061 4625 9 0,'9'-11'26'16,"-9"11"1"-16,0 0 3 15,0 0-13-15,0 0-2 16,0 0-4-16,0 0-3 16,0 0-1-16,-15 15 0 15,7 3-2-15,-13 1 0 16,-1 9 0-16,-10 4-2 15,-3 8 1-15,-8 0-1 16,-2 8 0-16,-2-2 0 16,3 1-1-16,5-7 0 15,7-4-3-15,7-2-1 16,3-21-11-16,18 5-19 15,4-18-1-15,0 0-4 16,12-26 3-16</inkml:trace>
  <inkml:trace contextRef="#ctx0" brushRef="#br1" timeOffset="706810.4272">12813 4674 42 0,'0'0'30'16,"0"0"2"-16,-16-5-2 16,16 5-18-16,0 0-3 15,0 0-1-15,-13-1-1 16,13 1-2-16,0 0-1 15,0 0-2-15,0 0 0 16,16 18 0-16,-2-4-1 16,2 5 1-16,4 5-2 15,3 6 1-15,3 6-2 16,-2 2-1-16,6 5-4 15,-9-10-25-15,10 4-2 16,-4-15-1-16,5-4-1 16</inkml:trace>
  <inkml:trace contextRef="#ctx0" brushRef="#br1" timeOffset="717965.0652">13547 3938 21 0,'0'0'22'15,"0"0"-11"-15,0 0 6 0,0 0 0 16,4-14-4-16,-4 14-2 15,8-11-2-15,-8 11-2 16,6-12-1-16,-6 12 6 16,0 0-8-16,0 0-1 15,-11 6 0-15,1 9 0 16,-11 7-1-16,0 12 1 15,-8 6-1-15,-3 9 0 16,-10 3 1-16,4 3-1 16,-4-2-1-16,3 0-1 15,3-8 0-15,4-9-2 16,9-6-3-16,4-18-7 15,19-12-19-15,0 0 0 16,17-21-2-16,4-12 1 0</inkml:trace>
  <inkml:trace contextRef="#ctx0" brushRef="#br1" timeOffset="718370.0884">13355 3959 50 0,'0'0'28'0,"-12"-6"1"15,7-4-2-15,5 10-17 16,0 0-3-16,0 0 0 15,-11-17-2-15,11 17 0 16,0 0 0-16,9 12-1 16,-9-12-1-16,25 20 0 15,-4-7-1-15,9 6 0 16,3 0-1-16,7 3-1 15,5 5-4-15,-3-3-3 16,11 13-25-16,-14-5 0 16,1 11-3-16,-10-1 0 15</inkml:trace>
  <inkml:trace contextRef="#ctx0" brushRef="#br1" timeOffset="732221.8806">14117 3236 1 0,'0'0'15'0,"0"0"-1"15,9-11-1-15,-9 11-1 16,5-12-1-16,-5 12-1 16,0 0 1-16,0 0-2 15,5-16 0-15,-5 16-2 16,0 0 0-16,0 0-1 15,0 0 0-15,0 0-2 16,-10 5 0-16,10-5-1 16,-13 20-1-16,2-5 0 15,-4 3 1-15,-1 7 0 16,-5-1 0-16,-2 9 0 15,-6-2 1-15,-1 6 0 16,-8-2 1-16,4 3-2 16,-4-7 1-16,4-1-2 15,-1-7 0-15,9-3-2 0,5-8 0 16,5-6-1-16,16-6-2 15,-3-10-8-15,21 1-19 16,-3-11-1-16,10 1-3 16,-3-5 2-16</inkml:trace>
  <inkml:trace contextRef="#ctx0" brushRef="#br1" timeOffset="732724.9094">13898 3310 4 0,'-3'-12'21'0,"3"12"1"15,0-10 1-15,0 10-10 16,0 0-1-16,0 0-2 15,-5-11-1-15,5 11-1 16,0 0-1-16,0 0-1 16,0 0-1-16,-10 7-1 15,10-7-1-15,0 0 0 16,0 0-1-16,0 0 0 0,0 0 0 15,0 0 0-15,0 0 0 16,0 0 0-16,15 15 1 16,-3-1-1-16,4 1 1 15,2 9-1-15,1 0 1 16,3 6-3-16,0 2 1 15,3 0-2-15,-1-1 1 16,2-7-3-16,4-1-3 16,-7-15-7-16,13 6-16 15,-9-12-1-15,3 1-2 16,-7-7 2-16</inkml:trace>
  <inkml:trace contextRef="#ctx0" brushRef="#br1" timeOffset="752600.0462">14660 2907 22 0,'0'0'12'16,"0"0"5"-16,10-10 1 15,-10 10 1-15,0 0-6 16,0 0-2-16,0 0-1 16,0 0-3-16,0 0-1 15,-11 16-1-15,11-16-2 16,-14 16 1-16,2-4-1 15,-3 8 0-15,-3 0 0 16,-3 12 1-16,-5-5-1 0,-1 7 0 16,-1-1 1-16,3 1-2 15,0-6 0-15,7-4-2 16,3-4-1-16,3-8-1 15,9 1-4-15,3-13 0 16,0 0-3-16,0 0-5 16,0 0-13-16,0 0-4 15,14-20 2-15,-13 10 1 16</inkml:trace>
  <inkml:trace contextRef="#ctx0" brushRef="#br1" timeOffset="753022.0704">14513 2969 14 0,'0'0'24'16,"0"0"1"-16,0 0-3 15,0 0-8-15,-18-13-1 16,18 13-1-16,0 0-1 15,0 0-2-15,-16 0-1 16,16 0-2-16,0 0 0 16,0 0 0-16,0 0-2 15,-2 17 0-15,2-17 0 0,13 22-1 16,-4-5 0-16,8 5-1 15,0 3 0-15,3 3 0 16,1 0-1-16,-1 4 0 16,1-1-2-16,-2-2 0 15,1 3-3-15,-8-16-8 16,7 6-21-16,-9-11 0 15,4 0-2-15,-14-11 0 16</inkml:trace>
  <inkml:trace contextRef="#ctx0" brushRef="#br1" timeOffset="767165.8792">15155 2638 2 0,'7'-15'21'16,"-7"15"-1"-16,0 0 1 15,0 0-14-15,0 0 1 16,-12-7 1-16,12 7-2 16,0 0-1-16,0 0-1 15,-6-9 0-15,6 9 1 16,0 0-1-16,2-12-3 15,-2 12 3-15,0 0 0 16,0 0 0-16,11 0-2 16,-11 0 0-16,-3 17-1 15,-2-4 1-15,-3 11 2 16,-10-3-3-16,-1 6 0 0,-6 3 1 15,-1 5 0-15,-4-2-1 16,3 1 2-16,0-4-3 16,3-5-5-16,12-1-23 15,-1-10-3-15,13-14-3 16,0 0 1-16</inkml:trace>
  <inkml:trace contextRef="#ctx0" brushRef="#br1" timeOffset="767638.9064">14987 2682 9 0,'-1'-9'26'0,"1"9"0"15,-12-6-5-15,12 6-3 16,-18 3-5-16,18-3-1 16,-20 4-3-16,20-4-2 15,-14 5-2-15,14-5-1 16,0 0 0-16,0 0-1 15,-3-15 1-15,3 15-1 16,7-16-1-16,-7 16 2 0,8-17-1 16,-8 17-1-16,0 0 0 15,0 0-1-15,10 2 1 16,-7 10 0-16,0 3-1 15,4 3 1-15,6 1-1 16,4 2 1-16,9 1-2 16,4-7-1-16,14 11-13 15,-4-15-18-15,7 1-1 16,-7-5-1-16,0 7-1 15</inkml:trace>
  <inkml:trace contextRef="#ctx0" brushRef="#br1" timeOffset="773656.2506">15715 2274 18 0,'0'0'24'0,"4"-10"1"16,-4 10-6-16,0 0-5 15,0 0-2-15,4-15-3 16,-4 15-1-16,0 0-4 16,0 0 2-16,-12 9 0 15,5 2-1-15,-9 1 0 16,-1 10-1-16,-11 3-1 15,1 10 0-15,-6 1 4 16,-5 9-5-16,1-2-1 16,2 2-1-16,2-8 0 15,6-6-5-15,14-2-13 16,-3-20-13-16,16-9 0 15,-2-11-2-15,11-6 1 0</inkml:trace>
  <inkml:trace contextRef="#ctx0" brushRef="#br1" timeOffset="773906.2648">15544 2305 58 0,'0'0'32'0,"0"0"-1"15,-11-6-1-15,11 6-24 16,0 0-2-16,0 0 0 16,10 8 1-16,3 1-3 15,1-4 0-15,6 3-1 0,0 4-1 16,4-3-5-16,9 12-24 15,-6-10-3-15,1 9-1 16,-9-8-1-16</inkml:trace>
  <inkml:trace contextRef="#ctx0" brushRef="#br1" timeOffset="779716.5972">16246 1898 2 0,'0'0'21'16,"0"0"-1"-16,0 0-6 15,0 0-3-15,0 0 0 0,0 0-2 16,-2-10-2-16,2 10-2 16,0 0 0-16,0 0-1 15,0 0 1-15,0 0-1 16,0 0 1-16,0 0 0 15,0 0 1-15,0 0-2 16,5-11 1-16,-5 11-1 16,0 0-1-16,0 0 0 15,0 0-1-15,-7 11 1 16,7-11-1-16,-12 15 1 15,12-15-1-15,-17 23 1 16,-2-9 1-16,5 6 0 16,-10 2-1-16,0 5 0 15,-8 0-1-15,-1 3 0 16,-3-2 0-16,5 0-1 0,0-5 0 15,6-4-2-15,6-5 0 16,4-8-3-16,15-6-15 16,0 0-13-16,11-5-2 15,-2-14-1-15,10 6 0 16</inkml:trace>
  <inkml:trace contextRef="#ctx0" brushRef="#br1" timeOffset="781188.6814">16093 1972 9 0,'0'0'24'0,"0"0"3"16,-8-12 0-16,8 12-10 16,0 0-4-16,-14-4 0 15,14 4-3-15,0 0-2 16,0 0-2-16,-13 8-2 15,13-8 0-15,0 0-2 16,0 0 0-16,0 0-1 16,0 0 0-16,0 0-1 15,0 0 2-15,0 0-1 16,0 0-1-16,0 0 1 15,0 0-1-15,1-12 1 16,-1 12-1-16,0 0 1 16,0 0-1-16,0 0 1 15,0 0-1-15,-11 1 0 16,11-1 0-16,0 0 0 15,0 0 0-15,0 0 0 0,11-1 0 16,-11 1 0-16,22 10 1 16,-10-2-1-16,5 2 0 15,-2 8 0-15,3 4 0 16,1 1 0-16,3 2-1 15,-3 0 0-15,1-7-5 16,10 4-11-16,-3-9-15 16,4-3 0-16,-2-6-1 15,1-3 0-15</inkml:trace>
  <inkml:trace contextRef="#ctx0" brushRef="#br1" timeOffset="786431.9813">16761 1673 52 0,'9'-18'18'0,"-9"18"0"16,0 0 2-16,10-7 3 15,-10 7-13-15,0 0-1 16,-21-5-2-16,21 5-1 16,-22 13-1-16,11-3 1 15,-9 6-3-15,-1 5 0 16,-8 5 0-16,-2 6-1 0,-5 2 1 15,0 3-2-15,-2-2 1 16,0 0-1-16,1-7-1 16,5-7-4-16,17-6-23 15,0-17-5-15,15 2-3 16,7-29 0-16</inkml:trace>
  <inkml:trace contextRef="#ctx0" brushRef="#br1" timeOffset="786877.0067">16560 1720 63 0,'0'0'32'0,"0"0"1"15,-10-2-4-15,10 2-20 16,0 0-1-16,0 0-1 15,0 0 0-15,17 9-2 16,-5-10-1-16,10 1-1 0,2 3-1 16,10 1-1-16,-2 3 1 15,6 7-2-15,1 2 0 16,-3 4-3-16,3 9-3 15,-12-8-17-15,7 11-13 16,-7-8 2-16,8 2-4 16,-5-10 1-16</inkml:trace>
  <inkml:trace contextRef="#ctx0" brushRef="#br1" timeOffset="793225.3698">17304 1657 39 0,'0'0'32'16,"-4"-14"0"-16,4 14 1 15,0 0-19-15,0 0-3 0,-2-11 0 16,2 11-5-16,0 0-1 15,-22 25-2-15,2-3 0 16,-2 10-2-16,-9 6 0 16,-2 3-1-16,-3-1 1 15,3 3-1-15,4-9 0 16,3-8-4-16,12-4-5 15,-5-20-20-15,19-2-4 16,1-12-2-16,11 2 0 16</inkml:trace>
  <inkml:trace contextRef="#ctx0" brushRef="#br1" timeOffset="793489.3848">17088 1704 74 0,'0'0'36'15,"-10"-5"-3"-15,10 5 3 16,-13-2-31-16,13 2-1 16,0 0 0-16,17 15-2 15,-1-4 1-15,8 6-2 16,6 0 0-16,7 4-1 15,3 6 1-15,6-2-3 16,4 4-2-16,-10-10-10 16,9 7-22-16,-11-8 2 15,2 3-3-15,-11-7 1 16</inkml:trace>
  <inkml:trace contextRef="#ctx0" brushRef="#br1" timeOffset="795364.4922">17881 1527 13 0,'0'0'28'0,"0"0"0"15,0 0 1-15,0 0-15 16,0 0 0-16,0 0-2 16,-6 19-3-16,-7-7-2 15,3 4-2-15,-9 5-2 16,0 4-1-16,-5 3 0 15,1 4-2-15,-1 0 2 16,0-2-3-16,2-4-1 16,2-7-8-16,13 0-14 0,-5-11-7 15,12-8-2-15,0 0 2 16</inkml:trace>
  <inkml:trace contextRef="#ctx0" brushRef="#br1" timeOffset="795575.5042">17736 1605 58 0,'-2'-13'34'16,"2"13"-1"-16,0 0 1 16,-19 4-26-16,19-4 0 15,5 13-4-15,4-4-1 16,5 1-1-16,7 2-2 15,7 3-2-15,3-6-6 0,16 7-25 16,-7-3-1-16,10 9-1 16,-5-6 1-16</inkml:trace>
  <inkml:trace contextRef="#ctx0" brushRef="#br1" timeOffset="796127.5358">18494 1516 49 0,'0'0'31'15,"0"0"3"-15,0 0-7 16,-13 2-17-16,-4 3-1 15,5 13-1-15,-11-3-1 16,2 7-3-16,-10 5 0 16,1 5-3-16,-5 5 1 15,0 1-2-15,-1 2 0 16,6-6-3-16,2 2-2 15,-1-15-11-15,19 3-17 16,-4-11 0-16,14-13-3 16,0 0 2-16</inkml:trace>
  <inkml:trace contextRef="#ctx0" brushRef="#br1" timeOffset="796334.5477">18230 1640 73 0,'0'0'35'0,"0"0"2"15,-6 14-1-15,10-1-29 16,1 0-3-16,10 2 0 16,1 0-1-16,10 1 0 15,4-1-3-15,2-4-1 16,12-1-5-16,-8-8-31 15,12 6 1-15,-11-4-1 16,-1 6-1-16</inkml:trace>
  <inkml:trace contextRef="#ctx0" brushRef="#br1" timeOffset="797212.5978">18937 1467 15 0,'0'0'30'15,"10"-12"2"-15,-10 12 2 16,0 0-12-16,0 0-5 15,-7 15-3-15,4 3-2 16,-12 0-5-16,2 6-2 16,-6 7-2-16,-3 10-2 15,-6 3 1-15,-2 5-2 16,-3 2 0-16,1-4-3 15,4-1-1-15,-1-12-10 0,15-4-19 16,-1-18-1-16,15-12-3 16,0 0 1-16</inkml:trace>
  <inkml:trace contextRef="#ctx0" brushRef="#br1" timeOffset="797414.6094">18843 1573 70 0,'0'0'39'16,"5"24"0"-16,-3-7 0 15,13 9-15-15,1-3-21 16,10-4 0-16,9-1-1 16,7-9-3-16,7-1-3 0,-1-15-15 15,14 4-19-15,-8-8-1 16,5 8-1-16,-12-6 0 15</inkml:trace>
  <inkml:trace contextRef="#ctx0" brushRef="#br1" timeOffset="797551.6172">19559 1847 102 0,'-10'1'40'0,"10"-1"-3"16,-12-8-8-16,1-10-65 15,14 1-4-15,-6-5 1 16,4 3-2-16</inkml:trace>
  <inkml:trace contextRef="#ctx0" brushRef="#br1" timeOffset="800879.8077">9282 11635 25 0,'0'0'27'16,"-13"-8"2"-16,3 1-11 15,10 7-4-15,-15-4-3 16,15 4-1-16,0 0-2 16,0 0-4-16,21-14 1 15,10 2-1-15,9-11 0 16,16-6-2-16,5-9 1 15,14-5-1-15,4-2-6 16,-3-2-24-16,-2 1-4 0,-12 5-2 16,-12 7-1-16</inkml:trace>
  <inkml:trace contextRef="#ctx0" brushRef="#br1" timeOffset="801805.8606">9880 11182 2 0,'0'0'28'0,"0"0"2"16,11 1 2-16,-4-20-12 15,14-2-4-15,-6-29 1 0,20-5-2 16,-6-29-3-16,15-7-3 15,-5-17-3-15,8-5-4 16,-2-5 2-16,-2 6-1 16,-9 11-3-16,-5 15-3 15,-5 19 0-15,-14 11-1 16,2 21-4-16,-12 4-5 15,9 19-17-15,-8 0-3 16,-1 12 0-16,19-12 0 16</inkml:trace>
  <inkml:trace contextRef="#ctx0" brushRef="#br1" timeOffset="802486.8996">10313 9940 27 0,'-16'7'28'0,"2"2"3"16,1-5-2-16,13-4-9 15,-11-9-9-15,6-17 0 16,14-5-3-16,2-25 0 16,14-15-3-16,4-30-1 15,15-13-1-15,8-18 1 16,11-7-3-16,4-8-2 15,5 2 1-15,-3 3-1 16,-5 12 0-16,-7 20-1 16,-13 16-1-16,-13 20-2 15,-16 13 0-15,-6 26-6 16,-17 9-16-16,8 26-5 0,-22-3-2 15,14 16 2 1</inkml:trace>
  <inkml:trace contextRef="#ctx0" brushRef="#br1" timeOffset="803094.9344">10793 8465 32 0,'-10'-16'29'15,"10"16"1"-15,4-21 0 16,-4-1-17-16,15 6-2 16,-2-19-2-16,10-7-2 15,2-18 0-15,12-7 0 16,3-12-2-16,8-8-1 15,2-2-2-15,1 3 0 16,-3 9-3-16,-6 11-2 16,-1 21-3-16,-17 5-10 15,-1 26-15-15,-11 7-1 16,-12 7-2-16,9 14 1 0</inkml:trace>
  <inkml:trace contextRef="#ctx0" brushRef="#br1" timeOffset="803644.9658">11255 7790 34 0,'0'0'26'0,"-4"-19"3"16,4-1-1-16,8-4-18 0,-2-23 2 15,15-4-1-15,7-27-2 16,17-11 2-16,7-27-3 16,15-4-1-16,7-11-2 15,6 3-2-15,-3 4-1 16,0 8-3-16,-11 20 1 15,-11 17-3-15,-9 24 0 16,-17 13-2-16,-9 20-1 16,-12 7-5-16,-8 15-11 15,0 0-10-15,-3 14 0 16,-11-3 0-16,3 2 1 15</inkml:trace>
  <inkml:trace contextRef="#ctx0" brushRef="#br1" timeOffset="804177.9963">11901 6491 31 0,'-15'12'26'16,"15"-12"4"-16,-17 5-2 15,17-5-14-15,-5-15-2 16,14-2-2-16,5-27-1 16,15-9-2-16,5-21 0 15,16-9-1-15,9-18-3 16,7-3-1-16,0-4-2 0,1 7 0 15,-10 13-1-15,-7 13-2 16,-11 23-4-16,-19 8-7 16,-3 29-16-16,-17 15-2 15,0 0-1-15,-20 26 0 16</inkml:trace>
  <inkml:trace contextRef="#ctx0" brushRef="#br1" timeOffset="804681.0251">12251 5780 24 0,'0'0'30'0,"14"-12"-3"0,-1-1 1 16,-3-15-16-16,14 1-1 15,-2-26 2-15,18-1-4 16,-5-27 2-16,19-2-5 15,-1-14-1-15,12-5-2 16,-1-5-1-16,8 4 0 16,-4 7-2-16,-2 16 0 15,-9 15-4-15,-14 12-4 16,-2 30-14-16,-21 5-10 15,-6 23 0-15,-20 5-3 16,-3 17 2-16</inkml:trace>
  <inkml:trace contextRef="#ctx0" brushRef="#br1" timeOffset="805215.0556">12842 4956 32 0,'-12'8'27'15,"17"-20"2"-15,5-8 0 16,5-13-22-16,12-2 0 16,-2-15 2-16,14 2-1 15,-1-13 0-15,13 0-2 16,-1-11-1-16,12 2 1 0,1-7-2 15,5 2-1-15,0-5-1 16,1 4-1-16,-8 7 0 16,-4 8-1-16,-10 11-4 15,-18 5-6-15,-2 30-15 16,-27 15-7-16,0 0-1 15,-27 23 1-15</inkml:trace>
  <inkml:trace contextRef="#ctx0" brushRef="#br1" timeOffset="805796.0889">13438 4200 32 0,'0'0'27'16,"-11"0"3"-16,8-14-2 16,13 1-12-16,-2-25-3 15,20-3-2-15,6-22-3 16,22-5-1-16,5-16-2 15,15-2 0-15,5-9-3 16,6 3 1-16,-3 7-2 16,-6 8 0-16,-10 12-2 15,-13 12 1-15,-13 17-1 16,-14 7-3-16,-9 20-2 0,-18-3-8 15,4 23-16-15,-16-2-2 16,2 13-1-16,-10-5 1 16</inkml:trace>
  <inkml:trace contextRef="#ctx0" brushRef="#br1" timeOffset="806264.1156">13965 3530 18 0,'-10'-3'21'16,"10"3"1"-16,0 0 0 16,0 0-13-16,-14-2-2 15,14 2 1-15,0 0-1 16,0 0 3-16,8-10-2 15,10 2 0-15,2-16 1 0,20-2-1 16,6-20-1-16,21 0 0 16,9-13-1-16,14 1-3 15,3-4 0-15,4 2-2 16,-4 9-1-16,-8 6-3 15,-7 21-8-15,-22 0-20 16,-10 15-1-16,-19 4-2 16,-9 10 1-16</inkml:trace>
  <inkml:trace contextRef="#ctx0" brushRef="#br1" timeOffset="806768.1444">14638 3212 34 0,'6'-14'27'15,"1"-5"2"-15,2 3 0 16,-4-9-17-16,9 7-2 16,-5-8-1-16,10 5-3 15,-2-7 0-15,12-2-1 16,2-8-1-16,10 3-2 15,6-10 0-15,7 3-1 16,1-3-1-16,2 5 0 16,-4 3-2-16,-7 7-1 15,-5 15-8-15,-21-3-17 16,-3 15-2-16,-17 3-3 15,0 0 3-15</inkml:trace>
  <inkml:trace contextRef="#ctx0" brushRef="#br1" timeOffset="807265.1719">15184 2849 46 0,'0'0'29'16,"-7"-10"1"-16,21-3-1 15,2-15-15-15,16-2-7 16,0-18 0-16,18 0-3 15,2-16 1-15,13 2-2 0,-6-2 0 16,6 4-1-16,-9 5 0 16,-3 8-2-16,-12 11 0 15,-8 13-2-15,-10 13-2 16,-23 10-4-16,16 1-9 15,-16-1-13-15,-17 19-2 16,1-8-1-16,2 10 2 16</inkml:trace>
  <inkml:trace contextRef="#ctx0" brushRef="#br1" timeOffset="807738.1989">15547 2525 41 0,'5'-24'31'0,"14"-1"-1"16,10-4 1-16,5-13-14 15,12 7-12-15,6-15 1 16,11 3-3-16,0-4 0 16,3 6 1-16,-4 1-2 15,-4 9 0-15,-7 3-2 16,-12 8-2-16,-5 9-5 15,-21 3-7-15,0 14-17 16,-13-2 0-16,-4 11-2 16,-9-3 2-16</inkml:trace>
  <inkml:trace contextRef="#ctx0" brushRef="#br1" timeOffset="808194.226">16128 2051 47 0,'-23'6'28'0,"-1"0"2"15,3 0-2-15,1-3-20 16,10 5-2-16,-2-7 0 16,12-1-1-16,0 0-1 15,26-5 0-15,3-10 1 16,12-1-2-16,10-14-1 15,13-4 1-15,7-9-1 16,10-4 0-16,3-5-2 16,2 4 2-16,-5 4-2 15,-3 5 0-15,-15 9-1 16,-12 6-4-16,-5 12-12 15,-21 6-15-15,-6 12 1 0,-19-6-3 16,3 13 1-16</inkml:trace>
  <inkml:trace contextRef="#ctx0" brushRef="#br1" timeOffset="808919.2675">16779 1659 8 0,'-23'-11'19'16,"13"12"-1"-16,-9-1 3 16,1 2-11-16,7 4 2 15,-6 0-2-15,17-6 1 0,-11 17 2 16,11-17-1-16,18 13 0 15,9-7-3-15,2-3-1 16,14 2-3-16,2-4-1 16,10 0-3-16,2 0 0 15,-1 1-2-15,0 0 1 16,-4 2-1-16,0 3-4 15,-8-8-5-15,7 8-19 16,-11-8-3-16,1 3 0 16,-7-7 0-16</inkml:trace>
  <inkml:trace contextRef="#ctx0" brushRef="#br1" timeOffset="809660.3099">17346 1838 16 0,'-18'0'26'0,"-1"1"2"16,-2-1-1-16,7 6-9 15,-10-6-6-15,24 0 0 16,-26 5-4-16,26-5 0 16,0 0-1-16,21-8-2 15,8-5 0-15,17-1-2 16,9-7 0-16,8-1-1 15,6-2-1-15,6-1-1 16,-3 2 1-16,-6 5-2 16,-9 2 1-16,-13 2-2 0,-4 5-3 15,-17 0-8-15,3 7-18 16,-13 1-2-16,-3 4 0 15,-10-3 0-15</inkml:trace>
  <inkml:trace contextRef="#ctx0" brushRef="#br1" timeOffset="810254.3438">17777 1635 38 0,'-14'1'28'16,"14"-1"3"-16,0 0-2 15,25 3-17-15,-12-5-3 16,15 2-2-16,0-1-1 16,11 2-1-16,4 1-2 15,12-2 0-15,2-2-1 16,6 2-1-16,0-1 0 15,0 0-1-15,-3 0-2 0,-9-4-3 16,1 4-14-16,-17-2-13 16,-9 2 0-16,-10-3-3 15,-16 4 3-15</inkml:trace>
  <inkml:trace contextRef="#ctx0" brushRef="#br1" timeOffset="810841.3774">18242 1706 42 0,'0'0'30'0,"-3"11"3"16,13-12-4-16,20 5-18 15,2-9-3-15,21 1 1 16,1-8-1-16,17 1-3 15,3-5-1-15,8-1-1 16,-2-1-1-16,-3 3-1 16,-10 3 0-16,-9 3-1 15,-9 4-1-15,-15-2-2 16,-7 7-6-16,-27 0-20 15,0 0-4-15,0 0-2 0,-14 12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26/08/2014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789377-3175-4EDC-B44D-07013DE66CC3}" type="slidenum">
              <a:rPr lang="en-US"/>
              <a:pPr/>
              <a:t>5</a:t>
            </a:fld>
            <a:endParaRPr lang="en-US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359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customXml" Target="../ink/ink5.xml"/><Relationship Id="rId7" Type="http://schemas.openxmlformats.org/officeDocument/2006/relationships/image" Target="../media/image7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emf"/><Relationship Id="rId5" Type="http://schemas.openxmlformats.org/officeDocument/2006/relationships/customXml" Target="../ink/ink6.xml"/><Relationship Id="rId4" Type="http://schemas.openxmlformats.org/officeDocument/2006/relationships/image" Target="../media/image40.emf"/><Relationship Id="rId9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3" Type="http://schemas.openxmlformats.org/officeDocument/2006/relationships/customXml" Target="../ink/ink8.xml"/><Relationship Id="rId7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9.xml"/><Relationship Id="rId5" Type="http://schemas.openxmlformats.org/officeDocument/2006/relationships/image" Target="../media/image8.png"/><Relationship Id="rId4" Type="http://schemas.openxmlformats.org/officeDocument/2006/relationships/image" Target="../media/image40.emf"/><Relationship Id="rId9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3.xml"/><Relationship Id="rId3" Type="http://schemas.openxmlformats.org/officeDocument/2006/relationships/customXml" Target="../ink/ink11.xml"/><Relationship Id="rId7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2.xml"/><Relationship Id="rId5" Type="http://schemas.openxmlformats.org/officeDocument/2006/relationships/image" Target="../media/image9.png"/><Relationship Id="rId4" Type="http://schemas.openxmlformats.org/officeDocument/2006/relationships/image" Target="../media/image40.emf"/><Relationship Id="rId9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16.xml"/><Relationship Id="rId3" Type="http://schemas.openxmlformats.org/officeDocument/2006/relationships/customXml" Target="../ink/ink14.xml"/><Relationship Id="rId7" Type="http://schemas.openxmlformats.org/officeDocument/2006/relationships/image" Target="../media/image14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5.xml"/><Relationship Id="rId5" Type="http://schemas.openxmlformats.org/officeDocument/2006/relationships/image" Target="../media/image9.png"/><Relationship Id="rId4" Type="http://schemas.openxmlformats.org/officeDocument/2006/relationships/image" Target="../media/image40.emf"/><Relationship Id="rId9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21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8789784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Review our chromatography and clear it away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chromatography separates inks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Making and testing two more gases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and test for two more gases in the lab.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pull data (numbers) from a graph and then use them to fill in a table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work between two different ways of handling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pages, get some marked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Mātai</a:t>
            </a:r>
            <a:r>
              <a:rPr lang="en-US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Matū</a:t>
            </a:r>
            <a:endParaRPr lang="en-AU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Chemistry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58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particulate nature of matter and extend this to atoms and molecules</a:t>
            </a:r>
          </a:p>
          <a:p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45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three main states of matter and explain how matter can change between them using energy changes. Describe the water cycle.</a:t>
            </a:r>
          </a:p>
        </p:txBody>
      </p:sp>
    </p:spTree>
    <p:extLst>
      <p:ext uri="{BB962C8B-B14F-4D97-AF65-F5344CB8AC3E}">
        <p14:creationId xmlns:p14="http://schemas.microsoft.com/office/powerpoint/2010/main" val="95005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3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substances as either mixtures or pure substances. Extend pure substances to elements and compounds</a:t>
            </a:r>
          </a:p>
        </p:txBody>
      </p:sp>
    </p:spTree>
    <p:extLst>
      <p:ext uri="{BB962C8B-B14F-4D97-AF65-F5344CB8AC3E}">
        <p14:creationId xmlns:p14="http://schemas.microsoft.com/office/powerpoint/2010/main" val="351543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Explain what diffusion is and why it works.</a:t>
            </a:r>
          </a:p>
        </p:txBody>
      </p:sp>
    </p:spTree>
    <p:extLst>
      <p:ext uri="{BB962C8B-B14F-4D97-AF65-F5344CB8AC3E}">
        <p14:creationId xmlns:p14="http://schemas.microsoft.com/office/powerpoint/2010/main" val="254919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business of dissolving and its opposite</a:t>
            </a:r>
          </a:p>
        </p:txBody>
      </p:sp>
    </p:spTree>
    <p:extLst>
      <p:ext uri="{BB962C8B-B14F-4D97-AF65-F5344CB8AC3E}">
        <p14:creationId xmlns:p14="http://schemas.microsoft.com/office/powerpoint/2010/main" val="289461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Separate mixtures using evaporation, filtration, chromatography, centrifuging and distillation and be able to give industrial examples.</a:t>
            </a:r>
          </a:p>
        </p:txBody>
      </p:sp>
    </p:spTree>
    <p:extLst>
      <p:ext uri="{BB962C8B-B14F-4D97-AF65-F5344CB8AC3E}">
        <p14:creationId xmlns:p14="http://schemas.microsoft.com/office/powerpoint/2010/main" val="266472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Identify three common gases and describe how to test for each.</a:t>
            </a:r>
          </a:p>
        </p:txBody>
      </p:sp>
    </p:spTree>
    <p:extLst>
      <p:ext uri="{BB962C8B-B14F-4D97-AF65-F5344CB8AC3E}">
        <p14:creationId xmlns:p14="http://schemas.microsoft.com/office/powerpoint/2010/main" val="65077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56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8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 err="1">
                <a:solidFill>
                  <a:srgbClr val="FFC000"/>
                </a:solidFill>
              </a:rPr>
              <a:t>āora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3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4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0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1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2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3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5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6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7" name="Group 24"/>
          <p:cNvGrpSpPr>
            <a:grpSpLocks/>
          </p:cNvGrpSpPr>
          <p:nvPr/>
        </p:nvGrpSpPr>
        <p:grpSpPr bwMode="auto">
          <a:xfrm>
            <a:off x="611189" y="188913"/>
            <a:ext cx="5832476" cy="5113337"/>
            <a:chOff x="839" y="799"/>
            <a:chExt cx="3674" cy="3221"/>
          </a:xfrm>
        </p:grpSpPr>
        <p:sp>
          <p:nvSpPr>
            <p:cNvPr id="28" name="AutoShape 25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30" name="Group 29"/>
          <p:cNvGrpSpPr>
            <a:grpSpLocks/>
          </p:cNvGrpSpPr>
          <p:nvPr/>
        </p:nvGrpSpPr>
        <p:grpSpPr bwMode="auto">
          <a:xfrm>
            <a:off x="1547813" y="44450"/>
            <a:ext cx="287337" cy="2952750"/>
            <a:chOff x="1973" y="1933"/>
            <a:chExt cx="181" cy="1860"/>
          </a:xfrm>
        </p:grpSpPr>
        <p:sp>
          <p:nvSpPr>
            <p:cNvPr id="31" name="Line 27"/>
            <p:cNvSpPr>
              <a:spLocks noChangeShapeType="1"/>
            </p:cNvSpPr>
            <p:nvPr/>
          </p:nvSpPr>
          <p:spPr bwMode="auto">
            <a:xfrm>
              <a:off x="2154" y="1933"/>
              <a:ext cx="0" cy="172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2" name="Arc 28"/>
            <p:cNvSpPr>
              <a:spLocks/>
            </p:cNvSpPr>
            <p:nvPr/>
          </p:nvSpPr>
          <p:spPr bwMode="auto">
            <a:xfrm flipV="1">
              <a:off x="1973" y="3657"/>
              <a:ext cx="181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3" name="Freeform 30"/>
          <p:cNvSpPr>
            <a:spLocks/>
          </p:cNvSpPr>
          <p:nvPr/>
        </p:nvSpPr>
        <p:spPr bwMode="auto">
          <a:xfrm>
            <a:off x="1547813" y="2709863"/>
            <a:ext cx="287337" cy="215900"/>
          </a:xfrm>
          <a:custGeom>
            <a:avLst/>
            <a:gdLst>
              <a:gd name="T0" fmla="*/ 91 w 181"/>
              <a:gd name="T1" fmla="*/ 0 h 136"/>
              <a:gd name="T2" fmla="*/ 0 w 181"/>
              <a:gd name="T3" fmla="*/ 0 h 136"/>
              <a:gd name="T4" fmla="*/ 0 w 181"/>
              <a:gd name="T5" fmla="*/ 90 h 136"/>
              <a:gd name="T6" fmla="*/ 45 w 181"/>
              <a:gd name="T7" fmla="*/ 136 h 136"/>
              <a:gd name="T8" fmla="*/ 136 w 181"/>
              <a:gd name="T9" fmla="*/ 90 h 136"/>
              <a:gd name="T10" fmla="*/ 181 w 181"/>
              <a:gd name="T11" fmla="*/ 45 h 136"/>
              <a:gd name="T12" fmla="*/ 91 w 181"/>
              <a:gd name="T13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1" h="136">
                <a:moveTo>
                  <a:pt x="91" y="0"/>
                </a:moveTo>
                <a:lnTo>
                  <a:pt x="0" y="0"/>
                </a:lnTo>
                <a:lnTo>
                  <a:pt x="0" y="90"/>
                </a:lnTo>
                <a:lnTo>
                  <a:pt x="45" y="136"/>
                </a:lnTo>
                <a:lnTo>
                  <a:pt x="136" y="90"/>
                </a:lnTo>
                <a:lnTo>
                  <a:pt x="181" y="45"/>
                </a:lnTo>
                <a:lnTo>
                  <a:pt x="9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3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9400" y="518760"/>
              <a:ext cx="6327720" cy="5369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8960" y="503640"/>
                <a:ext cx="6342840" cy="539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404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62428E-6 L 4.16667E-6 0.2358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21387E-6 L 0.09063 0.1625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1" y="8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9800" y="282960"/>
              <a:ext cx="8609400" cy="5022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4680" y="267120"/>
                <a:ext cx="8627760" cy="504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6124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3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5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291846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7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8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9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0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1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2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1859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91860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1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2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3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91868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91869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0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1873" name="AutoShape 33"/>
          <p:cNvSpPr>
            <a:spLocks noChangeArrowheads="1"/>
          </p:cNvSpPr>
          <p:nvPr/>
        </p:nvSpPr>
        <p:spPr bwMode="auto">
          <a:xfrm>
            <a:off x="6948488" y="3500438"/>
            <a:ext cx="576262" cy="1441450"/>
          </a:xfrm>
          <a:prstGeom prst="roundRect">
            <a:avLst>
              <a:gd name="adj" fmla="val 45181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79" name="AutoShape 39"/>
          <p:cNvSpPr>
            <a:spLocks noChangeArrowheads="1"/>
          </p:cNvSpPr>
          <p:nvPr/>
        </p:nvSpPr>
        <p:spPr bwMode="auto">
          <a:xfrm>
            <a:off x="6948488" y="4652963"/>
            <a:ext cx="576262" cy="1441450"/>
          </a:xfrm>
          <a:prstGeom prst="roundRect">
            <a:avLst>
              <a:gd name="adj" fmla="val 0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1874" name="Group 3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91875" name="Line 3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6" name="Line 3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7" name="Arc 3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8" name="Arc 3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1881" name="AutoShape 41"/>
          <p:cNvSpPr>
            <a:spLocks noChangeArrowheads="1"/>
          </p:cNvSpPr>
          <p:nvPr/>
        </p:nvSpPr>
        <p:spPr bwMode="auto">
          <a:xfrm rot="5237963">
            <a:off x="1188244" y="3933031"/>
            <a:ext cx="914400" cy="33813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646464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3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733760" y="3135960"/>
              <a:ext cx="2363400" cy="2026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20080" y="3128400"/>
                <a:ext cx="2382840" cy="204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2011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91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91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73" grpId="0" animBg="1"/>
      <p:bldP spid="29187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3520" y="379800"/>
              <a:ext cx="8170560" cy="4930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9840" y="363600"/>
                <a:ext cx="8193600" cy="496044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7" t="8888" r="14532" b="40001"/>
          <a:stretch/>
        </p:blipFill>
        <p:spPr>
          <a:xfrm>
            <a:off x="4972877" y="2858151"/>
            <a:ext cx="4094243" cy="392364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2712600" y="2923200"/>
              <a:ext cx="6300000" cy="3539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706120" y="2915640"/>
                <a:ext cx="6318000" cy="356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405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572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52317"/>
            <a:ext cx="0" cy="65294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Ink 9"/>
              <p14:cNvContentPartPr/>
              <p14:nvPr/>
            </p14:nvContentPartPr>
            <p14:xfrm>
              <a:off x="855360" y="523800"/>
              <a:ext cx="7144200" cy="62377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4920" y="513000"/>
                <a:ext cx="7158960" cy="625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Ink 10"/>
              <p14:cNvContentPartPr/>
              <p14:nvPr/>
            </p14:nvContentPartPr>
            <p14:xfrm>
              <a:off x="2011320" y="5226840"/>
              <a:ext cx="146160" cy="12279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03400" y="5220000"/>
                <a:ext cx="163080" cy="124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27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/>
              <p14:cNvContentPartPr/>
              <p14:nvPr/>
            </p14:nvContentPartPr>
            <p14:xfrm>
              <a:off x="80640" y="484200"/>
              <a:ext cx="689040" cy="3566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6240" y="467640"/>
                <a:ext cx="719640" cy="359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1863720" y="2722680"/>
              <a:ext cx="688320" cy="38286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52200" y="2710080"/>
                <a:ext cx="712800" cy="385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9595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721520" y="448200"/>
              <a:ext cx="6779520" cy="61711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18640" y="440280"/>
                <a:ext cx="6786720" cy="618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80640" y="484200"/>
              <a:ext cx="689040" cy="3566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240" y="467640"/>
                <a:ext cx="719640" cy="359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293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5210</TotalTime>
  <Words>366</Words>
  <Application>Microsoft Office PowerPoint</Application>
  <PresentationFormat>On-screen Show (4:3)</PresentationFormat>
  <Paragraphs>54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Hāora / Oxygen</vt:lpstr>
      <vt:lpstr>PowerPoint Presentation</vt:lpstr>
      <vt:lpstr>Hauwai / Hydrogen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255</cp:revision>
  <dcterms:created xsi:type="dcterms:W3CDTF">2006-08-16T00:00:00Z</dcterms:created>
  <dcterms:modified xsi:type="dcterms:W3CDTF">2014-08-25T23:15:19Z</dcterms:modified>
</cp:coreProperties>
</file>