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55" r:id="rId2"/>
    <p:sldId id="305" r:id="rId3"/>
    <p:sldId id="456" r:id="rId4"/>
    <p:sldId id="457" r:id="rId5"/>
    <p:sldId id="458" r:id="rId6"/>
    <p:sldId id="459" r:id="rId7"/>
    <p:sldId id="461" r:id="rId8"/>
    <p:sldId id="462" r:id="rId9"/>
    <p:sldId id="42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4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2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5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1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1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1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7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6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6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2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8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6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1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8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2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3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1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3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2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3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4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1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5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7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3">18618 11086 105 0,'-25'4'40'15,"25"6"1"-15,0-10-2 16,27 3-36-16,17-7-2 16,17-3 0-16,13 0-2 15,10-4-2-15,6 5-2 0,-2-6-6 16,11 12-25-16,-23-5-2 15,2 9-2-15,-23-3 1 16</inkml:trace>
  <inkml:trace contextRef="#ctx0" brushRef="#br4" timeOffset="155334.8843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5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6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69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6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6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6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4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4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3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099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4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05:32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9894 21 0,'-20'-8'25'15,"20"8"2"-15,-17 8-1 16,3-14-14-16,14 6-1 16,-17-3-1-16,17 3-2 15,-14-9-1-15,14 9-2 16,-13-14-1-16,13 14-3 15,-12-11 1-15,12 11-1 16,-16-4-1-16,16 4 1 16,-12 0 0-16,12 0 1 15,0 0-1-15,0 0 1 0,0 0 1 16,0 0 0-16,11-3-1 15,8-2 1-15,3-6-1 16,8 1 0-16,3-4 0 16,7 1-1-16,3 0 0 15,4 2 0-15,2 2-1 16,2 0 0-16,1 3 1 15,0 1-1-15,4 2 0 16,-1-2 0-16,5 2 1 16,2 0-1-16,2 0 1 15,5 0 0-15,3 0-1 16,3 2 1-16,-3 0-1 15,4 0 1-15,1 1-1 0,2 0 1 16,-2 0-1 0,3-4 0-16,6 2 0 0,3-3 0 15,8-1 0-15,2-3 0 16,2-3 1-16,6 0-1 15,0 1 0-15,4-1 0 16,-3 3 0-16,-4 2 0 16,-1 1 0-16,-3 3 0 15,-4 3 0-15,-2 0-1 16,-3 1 1-16,-3-1 0 15,-1 2 0-15,-1-1 0 16,-1-2 0-16,-3 0 0 16,2 0-1-16,-4 0 1 15,1-2-1-15,-4 1 1 0,2 0 0 16,-1 0 0-1,0 0-1-15,-2 1 1 0,-1 0 0 16,0 1 0-16,-4 0 0 16,-1 1 0-16,-6-1 1 15,-4 1-1-15,-2 1 0 16,-1 0 1-16,-3-1-1 15,1-1 1-15,-3-1-1 16,-1 1 0-16,-1-2 1 16,-4 0-1-16,-3-1 1 15,-3-2-1-15,-5 0 1 16,-1-1-1-16,-5-1 1 15,3-2-1-15,-2 1 1 16,2 0-1-16,-1-2 1 16,0 2-1-16,-1 0 0 0,-1-1 0 15,-3 3 0-15,-5 2 0 16,-4 0-1-16,-7 2 1 15,-10 2-2-15,0 0 0 16,0 0-1-16,0 0-3 16,1 18-18-16,-1-18-11 15,-11 14 1-15,11-14-3 16,-16 8 3-16</inkml:trace>
  <inkml:trace contextRef="#ctx0" brushRef="#br1" timeOffset="4506.2576">1565 10233 64 0,'0'0'34'16,"-4"-18"-2"-16,4 18 1 16,-17-6-30-16,1 16 2 15,-12 6-1-15,-5 17 1 16,-16 2 0-16,-6 14 0 15,-9-1-1-15,3 4 1 16,0-6-1-16,17-1 0 16,10-11-3-16,24-6 1 0,14-13-1 15,24-8-1-15,18-7-1 16,12-2 1-16,6-1-1 15,0 1 1-15,-5 2-1 16,-8 4 1-16,-11 6-1 16,-14 10 0-16,-18 8 1 15,-15 6 1-15,-16 8-1 16,-11 0 1-16,-8 3-1 15,-5-4 0-15,4-1-4 16,-4-20-12-16,18-1-19 16,5-18-1-16,24-1-1 15,6-25-1-15</inkml:trace>
  <inkml:trace contextRef="#ctx0" brushRef="#br1" timeOffset="5370.3071">1917 10504 72 0,'-30'16'36'0,"1"11"-1"16,-13 2 1-16,7 14-30 15,-11 5 0-15,9 12 0 16,1-4-1-16,10 2-1 15,13-8-1-15,13-7-1 16,17-15 0-16,15-15-1 16,12-19 0-16,10-14-1 15,6-16 1-15,-1-7-1 0,0-14 1 16,-7-3-2-16,-14 1 1 15,-10 4 0-15,-15 7 0 16,-13 5-1-16,-12 14 1 16,-10 11 0-16,-8 13 0 15,-7 12 1-15,1 7-2 16,6 6 2-16,6 5-1 15,11 2 0-15,14-6 0 16,13-4 0-16,15-7 0 16,13-8 0-16,11-8 0 15,4-2 0-15,4 0-1 16,-3-2 1-16,-4 4 0 15,-9 8 0-15,-12 7 0 0,-11 11 1 16,-11 9-1-16,-14 4 1 16,-7 9-1-16,-6 2 1 15,-4-1 0-15,-3-1 0 16,4-7 0-16,2-7 0 15,8-7 0-15,9-21-1 16,0 0 1-16,18-8-1 16,7-17 0-16,5-9 0 15,4-8 1-15,6-3-1 16,-3-3 0-16,-2 3 0 15,-8 7 1-15,-8 8-1 16,-10 12 1-16,-9 18-1 16,0 0 1-16,-22 17-1 15,6 7 1-15,0 6-1 16,4-1 0-16,6-1 1 0,10-5-1 15,11-8 1-15,10-13-1 16,9-12 1-16,9-7 0 16,3-9 0-16,1-6 0 15,-2 0 0-15,-7-2 0 16,-1 3 0-16,-9 7 0 15,-6 7-1-15,-9 4 0 16,-13 13 0-16,11 7 0 16,-14 12 0-16,-4 12-1 15,-4 6 1-15,1 8-1 16,-4 4 0-16,6 6-2 15,-4-5-1-15,11 3-4 16,-1-22-13-16,16 2-17 16,1-20 0-16,13-5 0 0,-4-17-3 15</inkml:trace>
  <inkml:trace contextRef="#ctx0" brushRef="#br1" timeOffset="5700.326">3083 10683 87 0,'-8'14'37'0,"12"10"0"16,2-14 1-16,10 2-33 16,16-11 0-16,11-3-2 15,9-10 0-15,3-4-1 16,-1-7 0-16,-1 0-1 15,-9-5-1-15,-10 0 1 0,-17 3-1 16,-13 2 1-16,-18 6-1 16,-10 4 0-16,-18 8 2 15,-6 9-1-15,-5 6 0 16,-4 13 1-16,5 6 0 15,6 8 0-15,8 6 0 16,14-3-1-16,16-1 0 16,18-5-2-16,21-7-5 15,12-21-29-15,30-4-5 16,7-21 2-16,20-4-5 15</inkml:trace>
  <inkml:trace contextRef="#ctx0" brushRef="#br1" timeOffset="6756.3864">4322 10705 55 0,'0'0'32'0,"-13"25"1"15,3-11-1-15,3 12-25 16,-10-4 0-16,10 13 2 15,-7-7-2-15,8 8 0 16,-5-9-3-16,5 1 0 16,3-8-2-16,1-2 1 0,0-7-1 15,2-11 0-15,0 0-1 16,17-15 0-16,-9-7 1 15,1-5-1-15,3-9 0 16,-1-1 0-16,0-3 0 16,1 3 0-16,-2 4 0 15,0 7-1-15,-3 5 1 16,-1 9 0-16,-6 12 0 15,0 0 0-15,14 8 0 16,-10 5 0-16,2 4 0 16,2 2-1-16,5 0 1 15,2 0-1-15,6-1 1 16,5-9-1-16,5-7 0 15,5-7 0-15,3-7 1 0,8-9-1 16,-3-3 0-16,2-4 0 16,-6-2 1-16,-5 2-1 15,-5 2 1-15,-8 6-1 16,-8 8 0-16,-14 12 1 15,0 0-1-15,3 16 0 16,-13 13 0-16,-3 6 0 16,-2 13 0-16,4 2 0 15,-3 3-1-15,8-2-1 16,6-4-1-16,8-14-2 15,15-6-6-15,-2-24-25 16,22-4-2-16,-3-22 0 16,15-1 0-16</inkml:trace>
  <inkml:trace contextRef="#ctx0" brushRef="#br1" timeOffset="6940.3969">5265 10597 94 0,'-6'20'37'0,"-12"8"2"15,3 16-1-15,-8 4-33 16,5 4-2-16,0-3-1 15,8-1-1-15,3-7-1 16,5-7-1-16,7-12-3 16,-5-22-4-16,31 0-30 15,-13-22 0-15,12-6 1 16,-4-17-2-16</inkml:trace>
  <inkml:trace contextRef="#ctx0" brushRef="#br1" timeOffset="7073.4045">5291 10284 99 0,'-29'-18'39'0,"12"23"1"15,-3 4-5-15,14 3-39 16,18 7-30-16,5-9-5 16,26 1 2-16,8-6-4 15</inkml:trace>
  <inkml:trace contextRef="#ctx0" brushRef="#br1" timeOffset="7307.4179">6007 10524 82 0,'-36'37'39'15,"-1"10"-1"-15,-11-1 2 16,4 0-30-16,-6 2-5 16,5 3-1-16,3-6-3 15,6-3 0-15,6-5-2 16,7-12-2-16,11-8-4 15,2-18-12-15,10 1-19 16,8-15 0-16,3-2-1 16,-3-14 1-16</inkml:trace>
  <inkml:trace contextRef="#ctx0" brushRef="#br1" timeOffset="7465.427">5603 10668 96 0,'0'0'39'0,"-14"-9"1"16,21 26 0-16,-5-1-32 0,18 6-3 15,8-6-3-15,18-2 0 16,12-11-2-16,14-7-1 15,20-14-5-15,8-24-14 16,18 5-20-16,-7-18-2 16,4 3 4-16,-15-14-5 15</inkml:trace>
  <inkml:trace contextRef="#ctx0" brushRef="#br1" timeOffset="7660.4381">6637 10092 110 0,'-38'43'40'0,"6"16"1"15,-7-5-4-15,10 14-35 16,4 4 0-16,8 4 0 0,3-3-2 16,4-1 0-16,9-4-4 15,1-10-4-15,17-3-30 16,-12-18-2-16,8-3-1 15,-6-20-1-15</inkml:trace>
  <inkml:trace contextRef="#ctx0" brushRef="#br1" timeOffset="8225.4704">6349 10499 97 0,'-9'11'41'16,"14"8"0"-16,-5-19-1 0,22 14-36 15,6-13 0-15,14-4-1 16,2-3-1-16,3-3 0 16,2-4 0-16,2-1-2 15,-7-2 1-15,-3 4-1 16,-11 0 1-16,-8 5-1 15,-7 1 0-15,-15 6 0 16,0 0 1-16,1 13-1 16,-14 3 1-16,-4 8 0 15,-3 6-1-15,2 6 1 16,-3 4 0-16,3 8-1 15,5-6 1-15,8-2-1 16,5-6 0-16,10-7 0 0,10-11 0 16,10-10 0-16,7-11 0 15,7-10 0-15,8-10 0 16,3-5 0-16,-1-9 0 15,-2-4 0-15,-4-1 0 16,-8 1 0-16,-7 4 1 16,-8 8-1-16,-10 3 0 15,-2 10 0-15,-13 18 0 16,0 0 1-16,0 0-1 15,-22 34 0-15,9-1 0 16,-3 5 0-16,1 4 0 16,3 5-1-16,7-4-1 15,4-6-1-15,10-4-2 16,6-18-3-16,15 5-11 0,1-28-19 15,16-1-2-15,-6-17 1 16,11 2-1-16</inkml:trace>
  <inkml:trace contextRef="#ctx0" brushRef="#br1" timeOffset="8539.4884">7507 10565 102 0,'0'0'39'0,"-11"7"0"16,-10 5-2-16,3 12-32 16,0 5-1-16,3 5-2 15,1 3 0-15,2 2 0 16,4-1 0-16,5-3-1 15,-1-6 0-15,6-6 0 16,1-9 0-16,-3-14-1 16,13-3 1-16,-2-13-1 0,2-13 0 15,1-5 1-15,1-12-1 16,0-6 1-16,-1-6-1 15,2 3 0-15,-4 2 0 16,-1 8 0-16,-3 9 1 16,-1 4-1-16,0 11-1 15,1 8-1-15,6 11-1 16,-3-1-4-16,17 14-20 15,-8-10-13-15,15 11 1 16,-7-10-2-16,11 7 0 16</inkml:trace>
  <inkml:trace contextRef="#ctx0" brushRef="#br1" timeOffset="8908.5095">7887 10550 94 0,'0'0'39'0,"5"23"2"16,-5-23-3-16,27 9-30 15,-5-11-2-15,10 1-2 16,5-7-1-16,5-2 0 16,-3-5-2-16,4-3-1 15,-1 1 0-15,-6-4 0 16,-5 2 0-16,-9 0-1 15,-6 3 0-15,-10 1 1 16,-6 15-1-16,-17-14 2 16,-8 15-1-16,-11 7 1 15,-5 7 0-15,-5 7 0 16,1 6 0-16,1 8 1 0,5 1-1 15,8 3-1-15,12-1 1 16,13-2-2-16,20-6 0 16,13-8-2-16,20-5-5 15,10-20-8-15,24 2-23 16,0-19-3-16,15-3 2 15,-5-16-1-15</inkml:trace>
  <inkml:trace contextRef="#ctx0" brushRef="#br1" timeOffset="9201.5263">8757 10346 91 0,'-29'1'38'0,"-17"3"3"16,0 16 1-16,-12 1-34 16,6 9-2-16,4 1-3 0,10 4 0 15,9-2-1-15,16-2 0 16,13-5-1-16,19-7 0 15,14-9 0-15,10-7-1 16,3-3 0-16,7-2 1 16,-6-2-1-16,-5 1 1 15,-11 5-1-15,-14 5 0 16,-14 7 0-16,-15 7 0 15,-12 2 0-15,-10 4-1 16,-3 5-2-16,-6-8-2 16,11 13-16-16,-11-21-18 15,18 0-2-15,-3-16-1 16,14-3 0-16</inkml:trace>
  <inkml:trace contextRef="#ctx0" brushRef="#br1" timeOffset="9979.5708">9598 10396 79 0,'28'-13'37'0,"-18"-1"1"15,-10 14-1-15,2-15-30 16,-2 15-2-16,-26 8 0 16,5 6-1-16,-9 7 0 15,1 10-1-15,-4 9-2 16,2 6 2-16,4 1-1 15,8 2 0-15,9-2 0 16,12-5-1-16,6-8 0 16,16-13 0-16,8-14-1 15,8-9 0-15,4-10 1 16,4-7-1-16,-4-10 1 0,-6-5-1 15,-6-6 1-15,-13 0-1 16,-11-4 1-16,-9 2-1 16,-9 1 1-16,-9 4-3 15,-3 7 3-15,-6 8-2 16,2 8 0-16,-1 10 0 15,5 13-2-15,7 4-3 16,13 15-12-16,5-13-17 16,18 8-7-16,8-14 3 15,23-4-1-15</inkml:trace>
  <inkml:trace contextRef="#ctx0" brushRef="#br1" timeOffset="10213.5841">10462 9676 62 0,'-24'-36'37'0,"-20"14"1"16,-1 27 0-16,-12 10-13 16,5 35-16-16,-9 15-3 15,4 24 0-15,-1 14-3 16,12 7 0-16,7 6-3 15,9 0 0-15,13-4-3 16,9-14-1-16,17-2-17 16,0-32-18-16,16-11 1 15,-7-26-2-15,10-11 0 16</inkml:trace>
  <inkml:trace contextRef="#ctx0" brushRef="#br1" timeOffset="10373.5933">9850 10341 112 0,'-19'-2'40'15,"3"0"2"-15,16 2 1 16,37 8-40-16,2-14-5 16,24 0-2-16,5-12-32 15,25 6-3-15,10-14-2 16,24 0 1-16</inkml:trace>
  <inkml:trace contextRef="#ctx0" brushRef="#br1" timeOffset="10958.6268">11167 10363 71 0,'12'-16'38'0,"0"8"-1"15,-12 8 2-15,0 0-28 16,-31-4-3-16,6 16-2 16,-10 3-2-16,1 6 2 15,-3 1-4-15,3 4 1 16,3-1-2-16,10-1 1 15,7-3-1-15,12-4 0 16,11-7-1-16,13-2 0 16,9-7 1-16,8-4-1 15,5-2 0-15,-1 1 0 16,-3-2 0-16,-5 5 0 0,-8 4 1 15,-17 9-1-15,-11 7 0 16,-17 8 1-16,-9 4-1 16,-8 4 0-16,-1-2 0 15,-1-2-1-15,7-3-1 16,7-12-2-16,17-2-5 15,6-14-29-15,22-13-2 16,8-11 1-16,19-1-2 16</inkml:trace>
  <inkml:trace contextRef="#ctx0" brushRef="#br1" timeOffset="11288.6456">11576 10374 96 0,'-17'8'37'0,"-13"0"2"0,6 10 0 16,-6 1-35-16,2 7 0 15,4 3-1-15,6 5 0 16,1-1 0-16,11 2-1 16,11-5 0-16,9 0 0 15,9-10-1-15,7-8 0 16,7-10 0-16,5-10-1 15,5-10 1-15,1-12-1 16,-4-5 0-16,-7-5 0 16,-8-3 0-16,-11-2-2 15,-8 4 2-15,-15 2-2 16,-7 11 0-16,-10 6-1 15,-2 9 0-15,-4 4-5 16,10 13-2-16,-7-4-31 0,25 0 2 16,0 0-1-16,27 6 1 15</inkml:trace>
  <inkml:trace contextRef="#ctx0" brushRef="#br1" timeOffset="11531.6595">12276 9919 94 0,'-5'-10'38'15,"-6"22"1"-15,-17 4-1 16,5 19-32-16,-10 8-3 16,0 14 1-16,-2 8-3 15,4 13 2-15,2-1-2 0,8 0 0 16,9-4-3-16,4-9 1 15,11-4-4-15,3-18-2 16,23-4-32-16,-7-20 0 16,14-6-1-16,-4-20 0 15</inkml:trace>
  <inkml:trace contextRef="#ctx0" brushRef="#br1" timeOffset="11732.671">12374 10273 114 0,'-12'30'42'15,"-10"6"-3"-15,5 21-6 16,-3-8-32-16,6 2 1 0,5 0-3 16,5-10 1-16,9-4-3 15,3-17-2-15,15-2-15 16,1-28-20-16,9-8 1 15,-9-17-1-15,9-6 1 16</inkml:trace>
  <inkml:trace contextRef="#ctx0" brushRef="#br1" timeOffset="11866.6787">12439 9878 83 0,'-26'-50'39'16,"6"24"-1"-16,-5 12 1 16,12 21-18-16,7 14-37 15,4-11-22-15,16 11 0 16,2-4-1-16,17 11-1 0</inkml:trace>
  <inkml:trace contextRef="#ctx0" brushRef="#br1" timeOffset="12303.7037">12880 10337 93 0,'-29'-17'41'0,"6"7"0"15,-15-5 1-15,11 12-35 16,-11 2-1-16,2 12-2 16,-5 9-1-16,8 13 0 15,0 6-2-15,9 6 1 0,5 2-1 16,12-4 0-16,12-7-1 15,12-9 1-15,19-18-1 16,13-19 0-16,15-17 0 16,9-17-1-16,6-16 1 15,-1-10 0-15,-1-13 1 16,-5-5-1-16,-12-2 2 15,-10 3-2-15,-14 12 1 16,-16 11 0-16,-10 20 0 16,-15 20-1-16,-11 29 0 15,-14 25 0-15,-5 25 0 16,-8 21-1-16,-3 12-1 15,7 5 0-15,7 6-3 0,9-10-4 16,26 1-23-16,1-25-10 16,21-8-1-16,8-27 1 15</inkml:trace>
  <inkml:trace contextRef="#ctx0" brushRef="#br1" timeOffset="12619.7218">13517 10217 111 0,'-36'23'42'16,"-14"3"-2"-16,10 11-1 16,0-2-36-16,15 0 0 15,9-5-2-15,15-4 1 0,16-9-2 16,14-6 1-16,12-7-1 15,11-4 0-15,3-1 0 16,-1-1 0-16,-6 0 0 16,-6 6 0-16,-15 7 0 15,-16 6 0-15,-16 6 0 16,-15 2 0-16,-10 6-1 15,-13-1 0-15,-2 6-2 16,-8-12-5-16,18 6-30 16,-9-17-4-16,21-3 1 15,0-14-1-15</inkml:trace>
  <inkml:trace contextRef="#ctx0" brushRef="#br1" timeOffset="13351.7636">14806 10594 64 0,'-10'2'34'0,"-9"-3"0"15,4 3 0-15,-7-6-26 16,6 6-2-16,-9-10 0 15,8 2 0-15,-9-9-1 16,7-2-1-16,-2-8-1 16,-1-5-1-16,3-10 0 15,-3-6-1-15,3-7 1 0,3-8-3 16,3-6 3-16,4-1-3 15,7-1 2-15,3-1-1 16,3 5 0-16,7 5 0 16,2 9 1-16,-1 9-1 15,3 9 1-15,-2 9-1 16,-1 9 0-16,-1 8 1 15,-11 7-1-15,12 10 0 16,-11 6 0-16,-4 9 0 16,-7 10 0-16,-4 12 1 15,-9 9 0-15,-8 17-1 16,-7 7 1-16,-4 10 2 15,-3 1-2-15,4-1 1 16,12-8-2-16,12-10 2 0,25-18-2 16,25-21 0-16,33-21-6 15,16-27-30-15,41-13-4 16,9-23-1-16,23-9 2 15</inkml:trace>
  <inkml:trace contextRef="#ctx0" brushRef="#br1" timeOffset="13785.7885">15507 9721 94 0,'-2'-13'36'0,"2"13"1"15,0 0 0-15,-9 31-34 16,-2-1 0-16,2 17 0 0,-6 8-1 16,1 13 1-16,-3 2-1 15,4 8-1-15,1-3-1 16,3-3 1-16,4-3-4 15,2-11-2-15,12 3-13 16,-1-22-21-16,12-3 0 16,0-20 3-16,12-5-3 15</inkml:trace>
  <inkml:trace contextRef="#ctx0" brushRef="#br1" timeOffset="13986.8">15791 10189 86 0,'-2'-14'39'0,"-13"9"-3"16,-4 16 1-16,-9 10-25 0,-1 16-8 15,3 7-3-15,-1 8 0 16,5 4-1-16,5 2 0 16,10-5-2-16,4-12 0 15,16-2-5-15,-7-19-28 16,21-7-3-16,0-25 1 15,12-10-2-15</inkml:trace>
  <inkml:trace contextRef="#ctx0" brushRef="#br1" timeOffset="14136.8085">15863 9744 102 0,'-24'-14'38'0,"7"21"-1"15,2 5-2-15,13 5-38 0,18 7-31 16,0-5-3-16,13 8 0 15,4-4 0-15</inkml:trace>
  <inkml:trace contextRef="#ctx0" brushRef="#br1" timeOffset="14655.8382">16386 10188 104 0,'-26'4'39'0,"-12"-4"0"15,4 15 0-15,-16 0-34 16,9 13-1-16,-4 3-1 0,4 12 0 16,1 0-2-16,10 4 1 15,8-4-1-15,11-6-1 16,13-10 1-16,12-7 0 15,13-14 0-15,11-14-2 16,10-11 1-16,3-7 0 16,0-8 2-16,0-6-2 15,-7 2 2-15,-3-1-1 16,-11 5 0-16,-11 9 0 15,-10 9 1-15,-9 16-4 16,-14 9 0-16,-8 17 2 16,-9 16-2-16,-10 12 1 15,-4 13-1-15,-4 10 2 16,-3 6-1-16,3-1 2 0,7-6-2 15,6-4 1-15,10-12-1 16,10-13-1-16,11-14 1 16,15-14-1-16,9-18 3 15,14-14 0-15,6-12 0 16,7-12-2-16,7-10 1 15,-1-7-1-15,3-5-2 16,-1-12-5-16,11 16-21 16,-21-11-11-16,6 14-1 15,-14-2 0-15,3 14 1 16</inkml:trace>
  <inkml:trace contextRef="#ctx0" brushRef="#br1" timeOffset="15075.8623">16842 10241 109 0,'4'-16'39'0,"-4"16"1"16,-18 7-1-16,7 12-33 15,-12 2-3-15,4 10 0 16,-8 6-2-16,5 7 1 15,-1 2-2-15,4 3 1 16,10-2-2-16,8-9 3 16,10-5-1-16,10-12-1 15,8-12 1-15,10-11-1 16,7-12 0-16,6-8 0 15,2-11 0-15,-1-3 0 0,-7-7 1 16,-2 1-2-16,-4 1 3 16,-12 5-1-16,-8 8 1 15,-12 11-3-15,-6 17 2 16,0 0-2-16,-18 11 1 15,1 13 1-15,0 11-4 16,1 2 1-16,3 6-2 16,5-7 2-16,9-1-3 15,5-14-3-15,22 6-15 16,-5-25-17-16,20-2 0 15,-2-19 1-15,14-3-1 16</inkml:trace>
  <inkml:trace contextRef="#ctx0" brushRef="#br1" timeOffset="15271.8735">17534 10255 105 0,'0'0'40'0,"-15"23"2"16,-10 5-6-16,9 17-28 16,-12 2-6-16,7 5 1 15,1-3-3-15,8-2 3 16,9-7-3-16,6-10-2 15,13-9-4-15,-3-27-21 16,21 2-13-16,-6-21 1 16,9-3-1-16,-7-20-1 15</inkml:trace>
  <inkml:trace contextRef="#ctx0" brushRef="#br1" timeOffset="15389.8802">17636 9783 117 0,'-16'-3'36'0,"1"12"-2"16,5 5-28-16,17 11-44 15,-4-1 1-15,19 12-2 16</inkml:trace>
  <inkml:trace contextRef="#ctx0" brushRef="#br1" timeOffset="15823.905">18081 10167 105 0,'-46'19'39'0,"-13"-2"1"0,7 20 1 16,-9 4-28-16,13 13-8 16,5 2-3-16,14 3 0 15,14-6-2-15,15-7 3 16,14-11-2-16,21-15-1 15,12-20 1-15,14-18-2 16,16-18 1-16,2-13-1 16,1-16 2-16,-2-9-1 15,-1-9 1-15,-9-7-2 16,-5-4 2-16,-13 4-2 15,-13 10 2-15,-11 13 0 16,-15 20-2-16,-15 19 1 0,-15 29 0 16,-14 31 0-1,-13 28 1-15,-6 19-2 0,-9 12 0 16,8 7 1-16,13 1-4 15,8-7 0-15,23-6-6 16,6-32-12-16,30-2-18 16,7-31-1-16,26-7 0 15,-2-27 0-15</inkml:trace>
  <inkml:trace contextRef="#ctx0" brushRef="#br1" timeOffset="16126.9224">18825 10030 115 0,'-38'13'40'15,"11"20"1"-15,-16 2-1 0,6 9-36 16,4-1-2-16,9 0 0 16,7-5-1-16,14-7 1 15,12-9-2-15,12-9 0 16,11-10 1-16,7-5 0 15,3-4 0-15,0-1-1 16,-6 2 2-16,-8 3-2 16,-13 7 0-16,-14 7 1 15,-14 5-3-15,-11 8 3 16,-10 4-3-16,-9 6 1 15,0 0-3-15,-3-5-4 16,19 10-16-16,-5-22-16 16,17 1-2-16,2-18 1 15,13-1-2-15</inkml:trace>
  <inkml:trace contextRef="#ctx0" brushRef="#br1" timeOffset="20009.1444">19930 10111 95 0,'-12'-14'35'0,"12"14"1"16,-20-7 0-16,9 11-31 16,-8-2 0-16,-1 9-1 15,-7 3 0-15,-1 10-1 16,-1 3 0-16,5 5 0 15,2 2-3-15,7-1 2 16,5-2-2-16,10 0 0 16,7-8-1-16,8-4 1 15,4-4-1-15,3-2 1 16,0-3 0-16,-2 1 0 15,-4 2 0-15,-5 3 1 16,-8 2-1-16,-5 6 0 16,-9 3 1-16,-6 3-1 15,-3 3 0-15,-5-2 0 0,-1 1-1 16,1-8-3-16,7 3-4 15,-6-18-27-15,24-9-3 16,0 0-1-16,0 0-1 16</inkml:trace>
  <inkml:trace contextRef="#ctx0" brushRef="#br1" timeOffset="20407.1672">20019 10381 97 0,'0'0'35'0,"-9"13"0"16,11 0 0-16,-2-13-32 16,17 14 0-16,2-9-1 0,8-1 1 15,5-6-1-15,8-2 0 16,-2-6 0-16,5-1-1 15,-4-7 2-15,-3-1-4 16,-8-3 3-16,-6 1-1 16,-13-1 1-16,-9 0-1 15,-10 6 0-15,-12 6 0 16,-10 4-1-16,-9 9 2 15,-3 10-3-15,-6 7 2 16,-2 8-1-16,4 7 1 16,7 3 0-16,9 2 0 15,10 2-2-15,19-5 2 0,13-6-2 16,17-9-1-16,20-2-3 15,10-20-6-15,27 0-27 16,-7-17 0-16,16 4-1 16,-9-17 0-16</inkml:trace>
  <inkml:trace contextRef="#ctx0" brushRef="#br1" timeOffset="20986.2003">20756 10275 88 0,'-28'9'33'16,"6"15"4"-16,-10 1-3 15,10 17-26-15,-8-3-5 16,5 11 3-16,-3-3-4 16,12 4 1-16,-1-5-1 0,8-6 0 15,2-9 0-15,7-10-1 16,0-21 0-16,17 5-1 15,-3-18 1-15,3-14-1 16,3-8 0-16,2-7 0 16,-1-7 1-16,0-8-3 15,2-3 4-15,-2 0-2 16,1 4 1-16,0 5-1 15,2 8 1-15,0 9-1 16,5 8 0-16,0 14 2 16,5 8-2-16,1 11 0 15,-1 7 0-15,0 6 0 16,-6 3 0-16,-4 3 0 15,-10 5-1-15,-9 2 1 0,-13 1-1 16,-9 1 2-16,-10-1-2 16,-7-4 1-16,-3-1-1 15,-6-5 2-15,-1-5-1 16,5-3 0-16,2-6 1 15,2-2-1-15,7-2 1 16,5 3-1-16,2 3 1 16,5 4 0-16,0 8 0 15,-3 10 1-15,-3 11-1 16,-1 7 0-16,-8 10 0 15,-3 6-2-15,-5 2 1 16,-2 1-2-16,3-2 0 16,2-9-5-16,9 4-11 15,-5-21-22-15,21-5 0 0,2-21 1 16,20-7-3-16</inkml:trace>
  <inkml:trace contextRef="#ctx0" brushRef="#br1" timeOffset="22496.2867">21500 10317 81 0,'-4'-11'37'0,"4"11"-5"16,-23-10 3-16,7 16-27 16,-10-1-4-16,1 9 3 15,-10 1-4-15,-1 10 3 16,-4 6-3-16,1 8 2 15,-3 6-3-15,5 8 2 16,2-1-2-16,8 1 0 16,9-3 0-16,12-7-1 0,15-13 0 15,13-12 0-15,14-17-1 16,15-15 1-16,9-16-1 15,5-10 1-15,3-11-1 16,-3-4 1-16,-7-3 1 16,-8 2-2-16,-11 6 2 15,-14 9-4-15,-10 9 4 16,-12 15-2-16,-3 17 1 15,-28 5-1-15,5 17-1 16,-1 13 2-16,-4 8-3 16,6 3 5-16,6 4-4 15,9-3 1-15,10-5 0 16,14-9 0-16,12-9-1 15,11-12 0-15,15-11 0 0,1-9-1 16,5-5 0-16,-1-6 1 16,-3-4 0-16,-8-2 0 15,-9 1 0-15,-9 1 1 16,-11 8 0-16,-11 4 0 15,-9 11 0-15,0 0 0 16,-28 13 1-16,7 7-1 16,-5 5 0-16,-2 5 1 15,1 3-1-15,4-1 1 16,5-2 0-16,5-6-1 15,11-8 1-15,4-5-1 16,11-13 1-16,5-8-1 16,5-10 0-16,3-5 1 15,4-8-1-15,-2-8 1 0,-2-2-1 16,-1-1 1-16,-2 1-1 15,-6 6 0-15,-1 4 1 16,-3 5-1-16,-1 10 0 16,4 5 0-16,1 8 1 15,3 6-1-15,4 4 0 16,6 2 0-16,6 2 0 15,7-1 0-15,1 1 0 16,4-2 0-16,-2-2 0 16,-1-2-1-16,-4-3 1 15,-9-1 0-15,-7-1 0 16,-11 0 0-16,-14 2 1 15,0 0-1-15,-25-5 0 16,-3 9 0-16,-5 5 0 16,-9 5 0-16,-2 8 1 0,0 3 0 15,2 6 0-15,5 4 0 16,6 0 0-16,10 2 0 15,10-2-1-15,9-7 1 16,13-10-1-16,10-5 0 16,10-14 0-16,11-10 0 15,4-8 0-15,6-9 0 16,-2-7 0-16,0-3 0 15,-7-3 0-15,-6-1 0 16,-8 5 1-16,-6 5-1 16,-14 4 0-16,-4 10 0 15,-5 18 0-15,0 0-1 16,-22 4 1-16,11 20 0 0,-3 7 0 15,3 3 0-15,3 4 0 16,3-1-1-16,12-2 0 16,5-10-2-16,12-9-2 15,7-17-2-15,18-6-5 16,-2-26-10-16,24 4-11 15,-8-24-8-15,13-2 4 16,-11-19-2-16</inkml:trace>
  <inkml:trace contextRef="#ctx0" brushRef="#br1" timeOffset="22674.2969">23375 9786 106 0,'-14'-19'39'16,"0"33"0"-16,-19 17 0 16,3 27-31-16,-13 12-3 0,2 13-2 15,0 7-2-15,3 5 1 16,5 0-3-16,3-6 0 15,7-4-5-15,2-18-8 16,15 0-23-16,-8-21-3 16,9-8 0-16,1-21-1 15</inkml:trace>
  <inkml:trace contextRef="#ctx0" brushRef="#br1" timeOffset="22879.3086">22962 10270 116 0,'-21'0'41'0,"13"13"3"0,8-13-4 16,18 2-38-16,15-7-2 16,14-2 0-16,19-1-3 15,4-7-5-15,17 13-17 16,-14-14-18-16,6 11 3 15,-14-6-2-15,-3 10 2 16</inkml:trace>
  <inkml:trace contextRef="#ctx0" brushRef="#br1" timeOffset="23217.3279">23433 10374 107 0,'-17'30'43'0,"5"-10"-2"15,18 4-1-15,2-5-36 16,21-11-2-16,15-8 0 0,10-4 0 15,7-11-1-15,4-5 0 16,-3-7 0-16,-3-1-2 16,-11-7 3-16,-14 2-2 15,-17-1 0-15,-16 8 0 16,-20 6 1-16,-18 13 0 15,-15 11-1-15,-13 11 3 16,-8 12-2-16,-1 12 0 16,6 6 0-16,8 6 1 15,14 1-2-15,23-8 0 16,22-6 0-16,23-13-4 15,30-7-3-15,14-24-11 16,44 6-16-16,-2-24-10 16,22-4 1-16,2-11-2 0</inkml:trace>
  <inkml:trace contextRef="#ctx0" brushRef="#br1" timeOffset="24501.4014">957 11651 57 0,'11'-7'35'16,"-11"7"0"-16,0 0-1 15,0 0-20-15,-14 4-8 16,14-4-1-16,-9 21-2 16,7 4 2-16,-1 7-2 15,6 14-2-15,-1 11 1 16,1 10 0-16,1 7-1 15,1 4 0-15,-3-1-1 16,-1-4 0-16,-4-11 0 16,-1-8 1-16,1-12 0 0,-1-12 0 15,-1-10-1-15,5-20 1 16,0 0 0-16,-4-12 0 15,5-12 0-15,8-6-1 16,1-7 0-16,6-5 0 16,2 1 1-16,5 1-1 15,4 5 0-15,2 6 0 16,3 7 0-16,1 10 0 15,-2 8 0-15,0 8 0 16,-4 6 0-16,-1 5 0 16,-8 4 1-16,-6 6-1 15,-11 4 0-15,-9 3 0 16,-18 2 0-16,-12 4 0 15,-12-3-1-15,-7 0 1 0,-4-8-1 16,0-6-1-16,9-7-2 16,5-15-1-16,26 0-9 15,6-22-24-15,32 2 1 16,9-15-1-16,21 6 1 15</inkml:trace>
  <inkml:trace contextRef="#ctx0" brushRef="#br1" timeOffset="25108.4361">1589 12156 68 0,'-3'-26'37'0,"3"26"-1"15,-12-22 1-15,12 22-30 16,-19-13-1-16,9 17-1 16,-5 4-2-16,0 10 0 15,0 7 0-15,1 6-1 16,0 3-1-16,8 8 1 15,2-3-1-15,6-1 0 16,6-4-1-16,9-8 1 16,5-10-1-16,7-10 0 15,6-14 1-15,7-12-1 16,2-12 1-16,2-11-1 15,-2-9 1-15,-1-3-1 16,-5-3 1-16,-8 4-1 16,-1 10 0-16,-10 7 0 0,-8 16-1 15,-11 21 1-15,4 11-1 16,-13 28 1-16,-6 22-1 15,-4 20 2-15,-8 19-2 16,-3 19 2-16,-3 12-2 16,-4 2 2-16,-3-4-1 15,6-10 0-15,-1-16 0 16,6-18 0-16,6-21 0 15,4-26 1-15,8-23-1 16,11-15 1-16,-6-43-1 16,9-4 1-16,4-17-1 15,2-14 0-15,3-13 0 16,1-8 0-16,8-3 0 0,3 3-1 15,5 10-1-15,1 4-2 16,9 19-2-16,-4 3-9 16,18 33-19-16,-13 0-3 15,14 22-2-15,-5-2 0 16</inkml:trace>
  <inkml:trace contextRef="#ctx0" brushRef="#br1" timeOffset="25673.4684">3196 11858 65 0,'10'-5'38'0,"-23"6"-2"16,-2 14 0-16,-14-4-30 15,-1 9 0-15,-7 2-2 0,5 8-2 16,-3-1 2-16,7 2-2 16,3-4 1-16,8 1-1 15,11-7-1-15,9 0 0 16,9-8 0-16,7-4-1 15,7-4 0-15,3-3 0 16,1 1 1-16,1 2-1 16,-4 0 0-16,-4 3 1 15,-7 6-1-15,-9 5 1 16,-12 5-1-16,-5 5 1 15,-7 4-1-15,-4-2 0 16,-3-1-1-16,-3-5 0 16,7-2-3-16,0-13-2 0,16 2-8 15,4-12-25-15,10-18 2 16,5-9-2-16,18 3 1 15</inkml:trace>
  <inkml:trace contextRef="#ctx0" brushRef="#br1" timeOffset="26041.4895">3404 12135 72 0,'0'0'37'16,"0"0"-2"-16,0 0-7 16,0 0-22-16,12 6-1 15,-3-2-1-15,5-5 0 16,5-2-1-16,0-6 1 15,10-5-1-15,-3-5 0 0,5-7-1 16,-2-2 0-16,0-4-1 16,-6-4 1-16,-1 1 1 15,-7 3-2-15,-7 1 1 16,-7 8-2-16,-9 6 3 15,-6 12-3-15,-7 12 3 16,-5 13-3-16,-4 11-1 16,-4 11 1-16,3 8-1 15,2 1 2-15,10 4-2 16,9-6 1-16,13-10-2 15,18-13 2-15,12-17-2 16,25-16-4-16,11-28-10 16,31-1-22-16,-3-28 0 15,10-2-2-15,-5-17 1 16</inkml:trace>
  <inkml:trace contextRef="#ctx0" brushRef="#br1" timeOffset="26229.5002">4354 11345 82 0,'-44'54'40'15,"5"24"-1"-15,-6 5 0 16,6 10-35-16,3 5-2 16,7 1-1-16,9-1-2 15,3-11-4-15,17 2-8 16,-3-24-27-16,12-6 2 15,-4-21-1-15,8-8 0 16</inkml:trace>
  <inkml:trace contextRef="#ctx0" brushRef="#br1" timeOffset="26424.5114">3986 11999 86 0,'-11'-13'40'0,"11"13"0"15,13-7 0-15,8 2-35 16,6-3-2-16,11-8-3 15,14-4-1-15,8-11-2 16,14 1-5-16,-5-18-22 16,20 6-9-16,-7-11 0 15,4 1-1-15</inkml:trace>
  <inkml:trace contextRef="#ctx0" brushRef="#br1" timeOffset="26618.5225">4839 11369 89 0,'-32'31'39'16,"3"20"0"-16,-9 2-1 15,4 16-33-15,1 7-1 16,6 9-3-16,2 3 0 16,6 1-1-16,5-3-1 15,4-10-4-15,10-1-5 16,-8-24-28-16,17-5 0 15,-9-24-1-15,9-8-1 16</inkml:trace>
  <inkml:trace contextRef="#ctx0" brushRef="#br1" timeOffset="26810.5334">4531 11892 88 0,'-15'4'40'0,"20"6"-1"15,-5-10 1-15,24 0-37 16,10-8-2-16,10-9 0 15,10-2-6-15,4-17-13 16,16 1-20-16,-4-11 0 16,6 2-2-16,-7-13 1 15</inkml:trace>
  <inkml:trace contextRef="#ctx0" brushRef="#br1" timeOffset="27011.5449">5261 11370 92 0,'-35'35'39'15,"1"21"2"-15,-9 4-3 16,2 15-33-16,3 6-2 15,4 5-1-15,4 2-1 16,9-7-1-16,11-6 0 16,7-9-3-16,12-8-1 15,4-20-5-15,19 3-13 16,-8-29-18-16,15-6 1 15,-7-20-1-15,12-3 2 16</inkml:trace>
  <inkml:trace contextRef="#ctx0" brushRef="#br1" timeOffset="27197.5556">5357 11936 76 0,'0'-22'40'0,"0"22"-1"15,-9-3 1-15,0 24-29 16,-7 1-6-16,3 14-1 16,-1 8-2-16,0 7 1 15,4 1-2-15,4 0 1 16,2-3-2-16,9-8-1 15,3-8-2-15,1-21-6 16,20-4-25-16,-10-26-6 16,12-3-1-16,-3-21 0 15</inkml:trace>
  <inkml:trace contextRef="#ctx0" brushRef="#br1" timeOffset="28129.6089">5575 11641 91 0,'-15'-3'39'16,"10"15"1"-16,-7-3-1 15,15 9-36-15,-1-8-2 16,5 3 0-16,6 1 0 16,1 0 2-16,2-2-1 15,-2 9 1-15,1-1-1 16,-1 4-1-16,-5 5 2 15,-1 3-1-15,-6 4 0 16,-2 5-2-16,-6 2 2 16,2-2-1-16,-4-1 0 15,2-2 0-15,2-10-1 16,3-6 1-16,5-10-1 15,8-13 1-15,5-11-1 16,6-11 0-16,6-8 0 0,2-6 0 16,2-3 0-16,1-2-1 15,-1 0 1-15,-6 9 1 16,0 4-1-16,-11 11 1 15,-2 9-2-15,-14 9 0 16,16 7 0-16,-14 8 0 16,-1 5 0-16,2 3-2 15,-1 5 3-15,4-2-3 16,4-2 2-16,4-4 0 15,9-3 0-15,2-8-1 16,7-7 1-16,3-6-1 16,4-9 1-16,-2-6-1 15,-1-5 2-15,-3-5-1 16,-7-3 1-16,-4-1 2 0,-9 2-1 15,-5 4 2-15,-9 3-2 16,-6 8 2-16,-9 6-2 16,-4 13 2-16,-5 11-1 15,-5 6-3-15,-1 10 3 16,1 5-3-16,5 2 2 15,5 2-2-15,9-2 2 16,6-8-2-16,7-6 1 16,12-9 0-16,7-12 0 15,4-9 0-15,3-10 0 16,1-8 0-16,0-1 0 15,-1-5 0-15,-4-1 0 16,-4 5 2-16,-6 3-2 0,-6 11 1 16,-8 13-2-16,0 0 1 15,-14 22-1-15,-3 14 0 16,-6 15 0-16,-6 13-1 15,-3 13 1-15,-1 4-1 16,-1 3 1-16,3 0 1 16,4-7 0-16,6-11 0 15,6-15 1-15,6-15 0 16,3-18 0-16,6-18 0 15,0 0 1-15,5-30-1 16,-4-4 1-16,4-11 0 16,-1-12 0-16,1-3-1 15,5 0-2-15,-2-1 0 16,9 6-3-16,-2-4-8 0,21 20-7 15,-15-10-8-15,24 24-14 16,-7-4 0-16,16 9-1 16,-3-4 2-16</inkml:trace>
  <inkml:trace contextRef="#ctx0" brushRef="#br1" timeOffset="28279.6174">6751 11989 112 0,'-20'11'45'15,"5"2"-1"-15,-10-14-2 16,6-1-43-16,8-1-6 16,-6-18-13-16,17 21-13 15,5-29-10-15,7 14-1 16,0-7-1-16</inkml:trace>
  <inkml:trace contextRef="#ctx0" brushRef="#br1" timeOffset="29017.6593">7369 11373 70 0,'14'-4'38'16,"-14"4"-1"-16,0 0 0 15,0 0-31-15,-4 26-1 16,-4 2-1-16,0 10 0 0,-6 9-1 15,0 6 0-15,-1 9-1 16,1 3-1-16,1-1 1 16,4-5-2-16,-1-4 0 15,6-9-2-15,7-6-2 16,-2-14-7-16,13-5-27 15,-14-21 0-15,18 1-1 16,-12-19 0-16</inkml:trace>
  <inkml:trace contextRef="#ctx0" brushRef="#br1" timeOffset="29532.6891">7203 11423 86 0,'-24'-18'38'15,"24"18"1"-15,-18-8 1 0,18 8-35 16,14-3 0-16,10-3-2 15,9-6 0-15,14-4-1 16,8-6 1-16,11-1-1 16,4-2-1-16,3 4 0 15,-4 2 0-15,-8 8-1 16,-7 6 1-16,-11 13-1 15,-15 10 0-15,-13 12 1 16,-15 11-1-16,-9 7 0 16,-12 10 0-16,-6 3 2 15,-2 4-2-15,-3 1 1 16,-2-1-1-16,7-6-1 0,6-8 1 15,4-8-1-15,9-9 1 16,6-8-2-16,7-11 3 16,6-12-3-16,11-9 3 15,4-8-1-15,5-10 1 16,0-3 1-16,3-4-1 15,0 1 0-15,-2 0 1 16,-8 5-1-16,-4 8 0 16,-5 5 0-16,-15 12-1 15,16 6 2-15,-15 9-3 16,-2 9 2-16,-2 3-2 15,0 1-2-15,3 6 0 16,-1-5-2-16,6 3-2 16,-5-16-11-16,20 11-8 15,-20-27-14-15,29 17 0 0,-14-21 0 16,11 1 1-16</inkml:trace>
  <inkml:trace contextRef="#ctx0" brushRef="#br1" timeOffset="29900.7102">8125 11678 80 0,'0'0'39'16,"0"0"-1"-16,16 8 2 15,-3-9-34-15,8 2-1 16,3-6-1-16,13 0 0 15,2-7-1-15,7-3-1 16,1-3 0-16,-1-4-1 0,-4 0 0 16,-6 1-1-16,-12-1 1 15,-10 3-2-15,-14 5 2 16,-13 6-2-16,-11 5 1 15,-9 9 0-15,-10 8 0 16,-3 9 1-16,-2 10-1 16,0 7 3-16,9 0-3 15,8 5 3-15,12-1-3 16,16-6 0-16,18-9-2 15,14-10-2-15,24-1-8 16,1-28-16-16,27 6-12 16,-3-17-3-16,10-1 1 15,-6-7 2-15</inkml:trace>
  <inkml:trace contextRef="#ctx0" brushRef="#br1" timeOffset="30383.7378">9486 11254 81 0,'13'-5'39'0,"-13"5"-1"16,0 0 1-16,-7 15-34 16,2 7-1-16,-7 6 0 15,3 14 0-15,-2 3-1 16,-2 11 0-16,0 1-2 15,3 4 2-15,2-4-3 0,2-2 0 16,9-4-5-16,-2-17-8 16,21 3-26-16,-7-16-1 15,13-4 1-15,-3-18-4 16</inkml:trace>
  <inkml:trace contextRef="#ctx0" brushRef="#br1" timeOffset="30594.7499">9730 11530 89 0,'-9'16'39'16,"-10"3"-1"-16,8 17 2 16,-6 1-38-16,1 6 2 15,4 4-2-15,1-1-2 0,7-5 1 16,4-4-3-16,7-6-2 15,1-17-9-15,20-5-26 16,-8-20-1-16,13-7 0 16,-4-14 2-16</inkml:trace>
  <inkml:trace contextRef="#ctx0" brushRef="#br1" timeOffset="30737.7581">9829 11322 88 0,'-35'-30'38'15,"7"15"0"-15,0 4-1 16,8 9-36-16,13 13-10 15,7-11-28-15,10 21-1 16,9-13-1-16,15 11 0 0</inkml:trace>
  <inkml:trace contextRef="#ctx0" brushRef="#br1" timeOffset="31261.788">10189 11465 85 0,'-25'-3'38'0,"1"15"2"16,-8-9-7-16,4 21-24 16,-10 1-2-16,7 10-1 15,-4 0-2-15,8 4 2 16,5-4-3-16,9-2 1 15,9-8-3-15,11-7 2 0,11-10-2 16,11-8 0-16,10-9 0 16,1-8-3-16,5-5 2 15,-1-6-1-15,-1 1 1 16,-9 2-2-16,-5 1 2 15,-10 7 0-15,-9 7-1 16,-10 10 1-16,-8 12 0 16,-11 10 1-16,-8 16-1 15,-3 9-1-15,-10 12 1 16,-1 10 0-16,-2 6 0 15,3 5 0-15,3-3 1 16,7-5-3-16,9-10 3 0,11-9-1 16,13-16 1-16,11-18 0 15,15-20-1-15,9-19 1 16,13-13-1-16,2-15 0 15,7-10 0-15,-3-8-1 16,-1-2-2-16,-8-3 0 16,0 10-4-16,-11-5-4 15,2 23-11-15,-21-9-9 16,8 20-9-16,-13 0 0 15,7 13 2-15</inkml:trace>
  <inkml:trace contextRef="#ctx0" brushRef="#br1" timeOffset="31689.8124">10670 11617 67 0,'0'0'41'0,"0"0"-1"16,0 0 1-16,-12-9-17 15,12 9-17-15,-17 20-2 16,8 0 1-16,-3 1-3 15,0 10 1-15,0 2-2 16,1 4-1-16,3-1 1 16,5-1-2-16,4-8 1 15,9-5-3-15,5-8 2 16,11-12-2-16,10-11 2 15,3-9 3-15,10-9-4 16,3-6 2-16,3-7-1 16,-5-1 1-16,-1-2-1 15,-7 4 1-15,-10 8-1 0,-8 4-1 16,-9 11 1-16,-15 16 0 15,0 0 0-15,-4 11 0 16,-10 13 0-16,0 8 2 16,-1 6-3-16,2 1 0 15,4 3-1-15,4-6-2 16,10-3 0-16,0-12-4 15,19 2-8-15,-10-29-9 16,32 8-8-16,-12-21-5 16,18-1-1-16,-6-16 1 15</inkml:trace>
  <inkml:trace contextRef="#ctx0" brushRef="#br1" timeOffset="31885.8237">11519 11609 97 0,'0'0'40'16,"-8"30"5"-16,-8-11-3 15,4 11-32-15,-3-2-6 16,4 5-1-16,1-1 0 15,4-5-2-15,4-1-1 16,5-8-3-16,7-3-1 16,-10-15-6-16,31 14-8 15,-22-28-12-15,19 8-12 16,-12-14 2-16,9 1-2 15,-13-14 3-15</inkml:trace>
  <inkml:trace contextRef="#ctx0" brushRef="#br1" timeOffset="32036.8324">11528 11394 85 0,'-23'-42'38'15,"13"13"1"-15,-7 5 1 0,17 24-32 16,0 0-4-16,0 0-3 16,0 0-4-16,11-7-7 15,14 17-24-15,-5-7-5 16,8 10 0-16,-5-6-1 15</inkml:trace>
  <inkml:trace contextRef="#ctx0" brushRef="#br1" timeOffset="32448.8559">11973 11581 88 0,'-14'4'41'15,"-2"-7"0"-15,2 12 0 0,-5 1-35 16,0 13 2-16,-4 6-3 15,-2 11-3-15,2 1 2 16,7 4-3-16,2-4 2 16,8-3-2-16,6-13 1 15,11-10-3-15,11-23 2 16,15-15 1-16,8-14-2 15,10-11 1-15,7-15-1 16,2-7 1-16,0-6-2 16,1-4 1-16,-7 2 0 15,-9 7-1-15,-12 13 1 16,-14 8-1-16,-10 21 1 15,-13 29 0-15,-15 5 0 16,-8 31 1-16,-11 18-1 0,-2 12 1 16,4 4-2-16,4 0-1 15,16 2-4-15,3-21-8 16,29 6-9-16,-6-32-10 15,31-5-9-15,-1-16-2 16,14-5 2-16</inkml:trace>
  <inkml:trace contextRef="#ctx0" brushRef="#br1" timeOffset="33021.8887">13207 11525 79 0,'-17'-12'39'0,"5"10"1"16,-14-3-1-16,7 7-29 15,-10 9-7-15,-2 10 0 16,-6 7 1-16,3 7 0 16,-3 3-1-16,9 4 1 15,6-3-3-15,15-5-1 16,15-7 0-16,15-9-3 15,19-6-4-15,5-23-14 0,30 7-20 16,-8-17 0-16,16 1 0 16,-6-11 2-16</inkml:trace>
  <inkml:trace contextRef="#ctx0" brushRef="#br1" timeOffset="33406.9107">13646 11560 87 0,'-25'8'40'0,"-12"-5"-1"16,8 11 1-16,-4-4-35 15,3 10 2-15,-4-1-3 16,0 9 1-16,2-1-2 16,3 6 2-16,5-3-3 15,5-1-1-15,9-5 1 0,6-3-3 16,12-9 1-16,6-9-1 15,11-8 1-15,8-9 0 16,7-8-1-16,5-4 1 16,0-5-1-16,1-3 2 15,-3 1-2-15,-3 1 1 16,-7 8-1-16,-10 4-1 15,-8 8 1-15,-15 12 1 16,0 0 0-16,-10 17 1 16,-7 5-1-16,-3 1 0 15,2 4-2-15,1 0 0 16,12 1-3-16,2-14-5 15,26 9-9-15,-9-26-14 16,27 5-5-16,-2-15-3 0,13 2 5 16</inkml:trace>
  <inkml:trace contextRef="#ctx0" brushRef="#br1" timeOffset="33710.9281">14008 11606 77 0,'0'0'39'0,"-19"4"-2"16,8 11 4-16,-9-1-33 15,5 13-1-15,-2 2-2 16,4 6-1-16,2-2 0 15,4 0-2-15,3-6 1 16,8-6-3-16,5-9 2 16,8-17-2-16,7-8 0 15,6-10 2-15,0-8-2 0,6-5 2 16,-3-3-2-1,0 1 1-15,-4 3-1 0,-7 10 1 16,-5 9 0-16,-5 9-1 16,-12 7 0-16,8 13 1 15,-8 6-1-15,-3 2-2 16,6 9-4-16,-6-10-9 15,24 17-12-15,-16-18-13 16,23 6 0-16,-2-11-5 16,15 0 4-16</inkml:trace>
  <inkml:trace contextRef="#ctx0" brushRef="#br1" timeOffset="34508.9738">15060 11240 72 0,'0'0'38'15,"6"-19"-1"-15,-6 19 0 16,0 0-31-16,0 13-1 16,-5 1-1-16,4 10 0 15,-4 5 0-15,3 12-1 0,-2 4-1 16,-1 11 0-16,-1 1 0 15,1 2 1-15,0-3-1 16,2 0 0-16,1-9-1 16,-1-8-1-16,1-12 1 15,5-7 1-15,-3-20-1 16,11 3-1-16,0-13 0 15,3-11-1-15,2-4 1 16,2-5 1-16,7 2-1 16,-3-3-2-16,6 5 2 15,-4 6-2-15,4 2 2 16,-5 9 0-16,-2 7 0 15,-4 6 0-15,-3 8 0 16,-9 6 2-16,-5 4-2 0,-10 11 1 16,-8 0 0-16,-7 5-3 15,-5-1 2-15,-3-2-2 16,0-5-1-16,1-6-5 15,13 0-5-15,-7-25-14 16,26 1-12-16,-4-15 0 16,17-4-1-16,3-11 2 15</inkml:trace>
  <inkml:trace contextRef="#ctx0" brushRef="#br1" timeOffset="34858.9934">15382 11701 62 0,'12'13'41'0,"-12"-13"-4"16,31 15 4-16,-12-21-19 16,10 6-19-16,-2-7 1 15,7 1-3-15,-3-4 0 16,-1-2-1-16,-2-3 1 15,-7-1-2-15,-4-3 2 16,-7-2 0-16,-6-1-1 16,-5 0 1-16,-7 4-1 15,-4 3 1-15,-6 4 0 16,-4 10 0-16,-7 9 0 15,-1 11 1-15,1 5-1 16,2 7 2-16,5 1-1 16,12 3 1-16,11-4-3 0,13-7 0 15,21-3-8-15,5-22-15 16,35 4-15-16,-2-19-4 15,20 1 1-15,-4-13-2 16</inkml:trace>
  <inkml:trace contextRef="#ctx0" brushRef="#br1" timeOffset="35642.0386">16530 11559 73 0,'4'-10'37'15,"-4"10"0"-15,0 0-1 16,-14 12-31-16,4 1-1 16,1 8-1-16,0 2 1 15,2 10 1-15,-5 3-2 0,4 2-1 16,0 0 1-16,2-1-2 15,3-5 1-15,1-5-1 16,2-6 0-16,3-9-3 16,-3-12 2-16,13 0 1 15,-5-15-1-15,5-5 2 16,-2-8-2-16,0-5 1 15,4-7-1-15,-1-5 1 16,0-2-1-16,1 1 1 16,2 2-1-16,-3 7-2 15,2 4 2-15,0 9 0 16,2 5-1-16,0 10 1 15,2 9-1-15,-4 7 1 16,0 7-1-16,-2 3 1 16,-1 6-1-16,-6 1 1 0,-4 6 0 15,-3-1 2-15,-9 3-2 16,-7-1 1-16,-7 1-1 15,-5-1 2-15,-3-1-2 16,-3-4-1-16,0-2 1 16,4-2-3-16,4-3 3 15,1-3-2-15,10 1 2 16,4 1-3-16,3-1 3 15,1 8 0-15,0 9 0 16,-5 5 1-16,1 9-2 16,-7 7 0-16,0 1-1 15,-2-1-1-15,5 2-8 16,-4-23-12-16,23-2-15 0,-4-32 0 15,33-3-1-15,7-30 1 16</inkml:trace>
  <inkml:trace contextRef="#ctx0" brushRef="#br1" timeOffset="36986.1153">17061 11626 87 0,'0'0'37'0,"10"-9"0"16,-10 9 0-16,0 0-35 16,0 0 0-16,0 0 0 0,-20 12 0 15,3 8 2-15,-10 3-1 16,3 9 2-16,-4 0-3 15,2 4 0-15,4-3 0 16,5 1-2-16,14-6 2 16,10-3-5-16,13-7 3 15,10-13-3-15,9-5 2 16,9-9-1-16,0-10 1 15,4-9 2-15,-2-4-4 16,-7-9 3-16,-6 0-2 16,-13-3 2-16,-5-2-2 15,-13 2 2-15,-7 5-1 16,-8 4-1-16,-4 9 2 15,-4 5 1-15,-1 9-1 0,4 9 1 16,0 6 0-16,9 9 0 16,9 1 0-16,10 3 1 15,9-2-1-15,12-2 0 16,6-2 1-16,7-2-1 15,4-5 0-15,-4-1 0 16,-1 0 0-16,-8-4-1 16,-7 0 1-16,-9 1-1 15,-8 0 1-15,-15 1 0 16,11 0-1-16,-11 0 1 15,-10 10-1-15,0 4 1 16,-4 2-1-16,-2 6 2 16,-2 0-1-16,3 7 1 15,1-2-2-15,7 2 3 0,5-6-3 16,9-2 3-16,9-9-2 15,10-5-1-15,6-9 1 16,6-5-1-16,6-4 1 16,0-8-3-16,3-1 2 15,-6-7-1-15,-2 4 1 16,-7-2-2-16,-7 2 2 15,-6 2-2-15,-7 3 2 16,-7 6-1-16,-5 12 1 16,0 0 0-16,-19 5 0 15,2 8 0-15,4 6-1 16,-1 4 3-16,3 0-2 15,4 1 2-15,7-4-2 16,7-3 2-16,8-5-1 16,8-5 0-16,6-6 0 0,4-4-2 15,4-3 1-15,-1-6-1 16,0 2 1-16,-7-1-1 15,-3 1 1-15,-6 2-1 16,-5 3 1-16,-15 5 0 16,0 0-1-16,1 14 3 15,-8 0-2-15,-2 3 1 16,1 4-1-16,1-2-1 15,0 2 1-15,5-3-1 16,2-5 1-16,0-13-2 16,14 7 2-16,-3-16 0 15,7-6 0-15,0-6 1 16,2-3 0-16,-1-7 0 15,0-4-1-15,-5 1 1 0,0 3-1 16,-4 1-2-16,-4 5 3 16,-1 5-2-16,-2 8 1 15,-3 12 0-15,0 0 1 16,20 5-1-16,-6 5 0 15,9 4 0-15,2 2 0 16,10-1 0-16,6-1 1 16,3-4-1-16,3-3 0 15,0-4 0-15,-3-5 0 16,-5-3 0-16,-4-6 1 15,-6-6-1-15,-10-4 0 16,-5-2 0-16,-8-1 0 16,-5 1 0-16,-7 1 0 15,-4 8 0-15,-9 5 0 0,-4 10 0 16,-1 12 0-16,-6 5 0 15,-1 10 0-15,3 4 2 16,3 5-1-16,10 0 1 16,10 0-2-16,13-8 0 15,16-5-2-15,17-9-1 16,19-1-10-16,-2-21-5 15,26 8-5-15,-17-19-10 16,18 7-5-16,-14-12-4 16,2 7 4-16</inkml:trace>
  <inkml:trace contextRef="#ctx0" brushRef="#br1" timeOffset="37362.1369">19344 11553 99 0,'-14'-1'40'0,"-13"-6"0"15,5 10 0-15,-12-1-34 16,3 3-2-16,0 3-1 15,1 8 0-15,-2 5-1 16,5 4 2-16,3 4-2 16,10 2 2-16,7-6-3 15,11 3 2-15,10-11-2 16,11-10 2-16,11-14-3 15,8-11-2-15,11-12 2 16,4-14-2-16,4-7 1 16,1-11-1-16,-4-3 1 15,-7 2-1-15,-5 5 1 0,-16 10 1 16,-16 14 0-16,-15 17 0 15,-13 21 0-15,-16 20 0 16,-8 20 1-16,-8 10-1 16,0 10-1-16,2 1-1 15,18 8-9-15,1-23-6 16,31 8-6-16,3-33-11 15,36-2-7-15,7-19-1 16,27-6 1-16</inkml:trace>
  <inkml:trace contextRef="#ctx0" brushRef="#br1" timeOffset="37931.1691">20651 11498 87 0,'-6'-14'38'0,"-10"-3"-2"0,16 17 3 16,-35-14-35-16,17 18 0 16,-5 4-1-16,-1 11 0 15,-2 7 0-15,6 7-1 16,-4 3 1-16,13 3 2 15,3-1-3-15,11-3 2 16,8-5-2-16,13-6 2 16,8-10-3-16,9-9 2 15,3-8-2-15,3-9-3 16,-1-6 1-16,-7-7-1 15,-5-5 2-15,-9-4-3 16,-10 0 2-16,-16-1-2 16,-11 4 2-16,-7 1 0 0,-8 6 0 15,-3 5-1-15,0 9 0 16,3 2-2-16,12 9-2 15,15-1-8-15,15 7-8 16,5-9-12-16,31 8-3 16,2-8-3-16,24 3 3 15</inkml:trace>
  <inkml:trace contextRef="#ctx0" brushRef="#br1" timeOffset="38182.1838">21464 11104 87 0,'-21'-8'37'16,"-10"5"1"-16,1 25 0 16,-12 6-31-16,2 20-1 15,-4 13-3-15,4 10 1 16,2 5-2-16,8 3 2 15,6 0-4-15,10-7 0 16,10-2-6-16,-3-29-14 16,23 3-17-16,-9-24-1 15,9-7-1-15,-16-13 0 16</inkml:trace>
  <inkml:trace contextRef="#ctx0" brushRef="#br1" timeOffset="38349.193">21029 11515 103 0,'-19'-26'39'16,"14"13"1"-16,2-3-2 15,23 9-33-15,8 0-4 16,10 1-3-16,17 3-4 16,2-10-6-16,24 14-18 15,-6-13-9-15,14 6 0 16,-9-10-1-16</inkml:trace>
  <inkml:trace contextRef="#ctx0" brushRef="#br1" timeOffset="38585.2069">22148 11086 100 0,'-18'-18'39'16,"3"11"2"-16,-21 2-2 16,1 13-35-16,-8 13-1 0,-3 13-1 15,-6 11 0-15,-3 15 1 16,2 6-1-16,6 7 0 15,4 2-1-15,13-1 1 16,12-4-4-16,8-10 0 16,17-8-7-16,-1-23-6 15,21 3-16-15,-12-25-10 16,6-2 1-16,-10-17-2 15</inkml:trace>
  <inkml:trace contextRef="#ctx0" brushRef="#br1" timeOffset="38750.2164">21551 11537 110 0,'-18'-8'42'15,"3"-5"-1"-15,15 13 0 0,19-4-36 16,10-1-3-16,16 1-3 16,12-6-3-16,14 10-11 15,-4-19-12-15,26 11-15 16,-3-12 1-16,14 7-2 15,-2-8 0-15</inkml:trace>
  <inkml:trace contextRef="#ctx0" brushRef="#br1" timeOffset="39180.2409">22966 11085 92 0,'13'-7'38'16,"-13"7"0"-16,0 0 1 15,0 0-35-15,0 0-1 16,-3 33-1-16,-11 8 1 16,-6 13-2-16,-1 12 1 0,-3 10-1 15,-1 3 2-15,5 0-2 16,4-4-1-16,10-9-3 15,2-15 0-15,18-5-9 16,-8-31-17-16,18-4-10 16,-8-18-2-16,7-3 3 15</inkml:trace>
  <inkml:trace contextRef="#ctx0" brushRef="#br1" timeOffset="39360.2512">22819 11535 64 0,'-51'-24'38'16,"8"13"0"-16,-8 0 2 15,22 18-12-15,-1-7-20 16,30 0-2-16,1 15-3 0,28-13-1 15,22-4-2-15,14-9-1 16,22-4-3-16,5-10-2 16,15 5-11-16,-13-20-16 15,12 8-6-15,-18-11 1 16,-5 6-3-16</inkml:trace>
  <inkml:trace contextRef="#ctx0" brushRef="#br1" timeOffset="39737.2728">23569 10971 110 0,'-35'35'39'16,"-10"0"2"-16,5 15-2 16,-8 1-35-16,5 9-2 0,-4 7 0 15,5 1-2-15,-1 1 2 16,7 0 1-16,8-4-2 15,9-7 2-15,9-8-3 16,10-12 3-16,12-13-3 16,7-11 1-16,8-13-1 15,5-8-2-15,3-8 2 16,2-5-2-16,-3-6 1 15,-5 2-1-15,-5 0 2 16,-3 4-2-16,-7 8 2 16,-14 12 0-16,11-4 0 15,-11 4 0-15,-2 24-1 16,0-4 0-16,-1 5-2 15,3-3 0-15,10 6-7 0,-10-28-8 16,36 33-11-16,-20-30-11 16,22 1 1-16,-3-13-3 15,12-2 4-15</inkml:trace>
  <inkml:trace contextRef="#ctx0" brushRef="#br1" timeOffset="40088.2925">23728 11528 106 0,'-9'9'40'0,"16"11"1"16,-7-20-4-16,26 22-34 16,1-12-1-16,9-2 0 15,7-5 0-15,5-5-1 16,-1-5-1-16,3-3 1 0,-7-7-1 15,-5-2 0-15,-9-5 0 16,-5-1-1-16,-14-3 1 16,-14 4-1-16,-11 4 1 15,-13 9 0-15,-11 7 0 16,-11 13 1-16,-4 11 0 15,-7 9 1-15,5 9-2 16,7 6 4-16,14-2-3 16,19-2 1-16,23-8-4 15,23-9-1-15,34-3-10 16,12-26-8-16,41 8-12 15,-4-19-11-15,19 3 1 16,-3-11-3-16</inkml:trace>
  <inkml:trace contextRef="#ctx0" brushRef="#br1" timeOffset="40937.3414">1050 12883 72 0,'6'-16'39'16,"-9"-1"-2"-16,3 17 1 15,-17 5-33-15,5 28-1 16,-7 10-1-16,3 16-1 15,-3 13-1-15,2 11 0 16,-4 8-1-16,4-1 1 16,6-1-2-16,3-14-2 0,15-6-5 15,-8-28-25-15,20-6-3 16,-1-27-1-16,13-14-2 15</inkml:trace>
  <inkml:trace contextRef="#ctx0" brushRef="#br1" timeOffset="41421.369">875 13260 78 0,'-47'-2'39'16,"11"13"0"-16,7-5-1 16,23 10-31-16,6-16-3 15,26 13 0-15,15-14-1 16,16-4-1-16,9-5 0 15,12-5-1-15,2-3 0 0,1-1-1 16,-6 3 1-16,-13-2-1 16,-13 7 0-16,-16 3 0 15,-15 3 0-15,-18 5 0 16,-4 12 1-16,-17 3 0 15,-5 5-1-15,-6 9 1 16,-5 8-1-16,0 5 1 16,1 6-1-16,9 3 1 15,9-2-1-15,11-1 0 16,14-8 1-16,12-11-1 15,14-14 0-15,11-13 1 16,5-16-1-16,5-13 0 16,0-15 0-16,-4-7 0 15,-10-6-1-15,-8-3 1 0,-15 1-1 16,-10 4 0-16,-14 7 0 15,-10 6-1-15,-8 12 1 16,-8 8-1-16,-2 16 0 16,4 7-1-16,3 12-1 15,7 1-2-15,16 15-8 16,0-16-7-16,26 15-10 15,-4-16-6-15,25 1-1 16,-3-12 1-16</inkml:trace>
  <inkml:trace contextRef="#ctx0" brushRef="#br1" timeOffset="41966.4003">1928 13251 80 0,'-4'25'39'0,"-12"-3"-2"0,3 15 0 15,-7-6-33-15,3 9 0 16,-4 1-1-16,6 4 0 15,-1-4 0-15,4-3-2 16,3-5 1-16,3-7-1 16,4-6 0-16,2-20-1 15,0 0 1-15,17-6-1 16,-4-17 0-16,-3-8 0 15,3-6 0-15,-3-10 0 16,3-5 0-16,-1-5 0 16,-1 0 1-16,0 1-1 15,-1 3 0-15,3 5 1 16,1 7-1-16,3 8 0 0,3 11 0 15,4 9 0-15,2 11 0 16,1 9-1-16,0 8 1 16,-3 6 0-16,-2 8 0 15,-1-1-1-15,-8 7 0 16,-7 1 1-16,-5 1 0 15,-7-3 0-15,-8-1 0 16,-5-1 0-16,-9-5 0 16,-5 1 0-16,-3-1 1 15,-4-1-1-15,-4 2 0 16,2 6 1-16,0 7-1 15,2 10 0-15,3 10 1 16,0 10-1-16,4 6 0 16,3 4 0-16,5 2-1 0,6-4-2 15,9-8-2-15,2-24-10 16,27-3-7-16,-6-39-11 15,28-11-7-15,-2-30-3 16,19-10 4-16</inkml:trace>
  <inkml:trace contextRef="#ctx0" brushRef="#br1" timeOffset="42117.4089">2262 13510 96 0,'-16'19'41'15,"-10"-8"0"-15,8 1-7 16,2 13-55-16,1-34-19 15,15 9-1-15,10-29-2 0,12 12 1 16</inkml:trace>
  <inkml:trace contextRef="#ctx0" brushRef="#br1" timeOffset="42690.4416">3159 12822 70 0,'8'-11'38'16,"-8"11"-1"-16,4 14 1 15,-4 12-34-15,-8 5-1 16,-1 14-1-16,-1 9 0 16,0 7-2-16,0 7 0 15,1 1 0-15,2-1-1 16,2-7 0-16,7-3-3 15,-2-15-3-15,15-1-26 16,-10-20-3-16,8-4-2 16,-13-18 2-16</inkml:trace>
  <inkml:trace contextRef="#ctx0" brushRef="#br1" timeOffset="43198.4708">2935 12837 77 0,'-13'3'38'15,"2"0"0"-15,13 8 1 16,-2-11-33-16,32 0-2 16,7-10 0-16,15-4-1 15,11-10 1-15,13-2-1 16,0-7-1-16,8 2-1 15,-4-4 0-15,-7 10 1 16,-9 5-2-16,-14 11 1 16,-13 11-1-16,-12 13 1 0,-13 14-1 15,-10 16 0-15,-12 14 1 16,-6 8-1-16,-5 11 0 15,-6 5 0-15,0-1-1 16,2-5 1-16,4-9-1 16,3-9 1-16,5-14-1 15,11-10 1-15,5-18-1 16,9-12 2-16,4-12-1 15,7-11 0-15,3-7 1 16,1-5 0-16,3-3 0 16,-1-2 0-16,-3 4 0 15,-4 4 0-15,-5 7-1 16,-4 9 1-16,-5 9-2 15,-10 2 1-15,7 24-2 16,-7-3 0-16,3 9-2 0,-1-4-2 16,8 8-2-16,-5-13-8 15,26 7-10-15,-11-22-6 16,22 2-7-16,-4-18-1 15,14-2 5-15</inkml:trace>
  <inkml:trace contextRef="#ctx0" brushRef="#br1" timeOffset="43416.4832">4324 12999 92 0,'-7'13'39'16,"-13"3"1"-16,9 19-2 15,-7 1-36-15,6 7 0 16,-1 6-2-16,5-1 1 0,4 0-1 15,5-6-1-15,5-3-2 16,6-10-1-16,8-6-5 16,-9-23-13-16,22 1-17 15,-15-20 0-15,10-2-1 16,-8-18 2-16</inkml:trace>
  <inkml:trace contextRef="#ctx0" brushRef="#br1" timeOffset="43566.4914">4281 12783 76 0,'-30'-33'37'15,"11"18"0"-15,4 3 0 16,15 12-35-16,19 0-5 16,2-4-10-16,21 10-23 0,2-8 0 15,17 7-2-15,0-7 2 16</inkml:trace>
  <inkml:trace contextRef="#ctx0" brushRef="#br1" timeOffset="43866.509">4890 12816 75 0,'-32'17'40'0,"-3"12"-1"15,-12-7 1-15,4 9-31 16,0-8-4-16,9 2-1 16,9-5-2-16,15-4 0 15,13-3-1-15,16-6-1 16,10-5 1-16,9-1-1 0,3 2 1 15,0-1-1 1,-5 4 1-16,-4 7 0 0,-11 4-1 16,-13 7 1-16,-11 5-1 15,-11 3 0-15,-10 3-1 16,-5-1 0-16,1 1-2 15,-3-10-3-15,12 6-8 16,-10-26-11-16,27 7-16 16,2-12 2-16,9-14-2 15,6-9 0-15</inkml:trace>
  <inkml:trace contextRef="#ctx0" brushRef="#br1" timeOffset="44258.5312">5979 12904 82 0,'0'0'40'0,"0"0"-1"0,2 27 0 16,-18 6-37-16,5 5-1 15,0 8 1-15,0 7-2 16,-1 3 0-16,2 0 0 15,2-7-1-15,4-7-4 16,0-19-14-16,13-2-21 16,-9-21 2-16,25-12-2 15,-8-18 1-15</inkml:trace>
  <inkml:trace contextRef="#ctx0" brushRef="#br1" timeOffset="44414.5403">5821 12674 90 0,'-48'-10'40'0,"15"14"-2"15,4-2-3-15,10 2-38 16,26 8-16-16,5-15-20 16,17 5 0-16,4-7-1 15,14 6 1-15</inkml:trace>
  <inkml:trace contextRef="#ctx0" brushRef="#br1" timeOffset="44861.5655">6519 12800 75 0,'-11'2'40'0,"-11"-5"-1"15,1 12 0-15,-14-3-32 16,3 11-1-16,-7 2-3 16,6 7 1-16,-1 2-2 15,5 4-1-15,6-3 0 16,11 1 0-16,10-5-1 15,9-4 1-15,10-6-1 16,9-6 0-16,4-3 0 16,2-1 0-16,0-2 0 15,-6 3 1-15,-1 3-1 16,-8 4 1-16,-4 6 0 0,-9 4 0 15,-6 5 0 1,-4 3 0-16,-4 1-1 0,-4 0-1 16,-2-4 0-16,1-5-1 15,5-2-3-15,-5-16-10 16,20 11-9-16,-14-26-15 15,9 10-3-15,14-23 1 16,1 4 1-16</inkml:trace>
  <inkml:trace contextRef="#ctx0" brushRef="#br1" timeOffset="45399.5966">7515 12906 59 0,'-3'-18'38'0,"3"18"0"16,-24-13 1-16,12 12-32 15,-15-2-1-15,3 9-1 16,-8 1-1-16,-2 13 0 15,-2 2 0-15,3 8-2 16,1 3 0-16,6 2 0 16,8 2-1-16,12-2-1 15,11-1-1-15,10-10 0 16,16-1-4-16,6-16-3 0,26 8-21 15,-6-20-10-15,13 1 0 16,-1-14-2-16</inkml:trace>
  <inkml:trace contextRef="#ctx0" brushRef="#br1" timeOffset="45819.6205">7932 12912 70 0,'-13'-4'39'0,"-8"-3"-1"16,1 15 2-16,-4-2-36 15,-3 13 1-15,-5-1-1 16,1 9 0-16,-2 3-1 16,4 3 1-16,2-2-2 0,9-1 0 15,7-6 0-15,11-2 0 16,12-10-1-16,9-6-1 15,10-9 1-15,7-5-1 16,2-4 0-16,2-6 1 16,-2-4-1-16,-3-2 0 15,-7 1 0-15,-7 0 0 16,-5 0 1-16,-7 6-1 15,-6 3-1-15,-5 14 1 16,0 0 0-16,-13 1-1 16,4 17 1-16,-3 9-1 15,2 6-1-15,-4 8 1 16,8 6-1-16,0-3-2 15,7 0 0-15,4-13-3 0,16 0-7 16,-6-31-12-16,26-1-10 16,-3-27-2-16,16-9-1 15,-5-18 2-15</inkml:trace>
  <inkml:trace contextRef="#ctx0" brushRef="#br1" timeOffset="46045.6332">8607 12393 91 0,'-17'2'40'15,"2"35"2"-15,-17 3-4 16,2 24-35-16,-4 7 0 16,3 15-2-16,0 4 0 15,3 5 0-15,7 0-1 16,4-9-3-16,14-8 1 0,7-15-2 15,14-13-1-15,5-38-11 16,27-4-16-16,-7-32-8 16,19-17 0-16,-5-23 1 15</inkml:trace>
  <inkml:trace contextRef="#ctx0" brushRef="#br1" timeOffset="46240.6448">8970 12335 92 0,'-15'26'42'16,"-14"16"-1"-16,2 26 0 15,-8 5-38-15,6 12-1 16,-2 3 0-16,6 5-2 0,6-3-1 16,3-4-2-16,11-6-2 15,0-17-7-15,19 3-18 16,-11-25-12-16,12-10 1 15,-2-21-2-15</inkml:trace>
  <inkml:trace contextRef="#ctx0" brushRef="#br1" timeOffset="46614.6662">8994 12993 83 0,'0'26'42'0,"-5"-12"-2"16,14 5 1-16,5-14-36 0,15-6-2 15,7-11 0-15,9-8-2 16,6-7 1-16,1-5-2 16,2-5 0-16,-7-1 0 15,-6 0 0-15,-15 6-1 16,-11 4 1-16,-15 7 0 15,-12 8 0-15,-12 10 0 16,-9 9 0-16,-5 10 1 16,-8 7-1-16,0 12 1 15,2 6-1-15,5 5 0 16,8 1 1-16,11 1-1 15,14-4-1-15,10-6 0 16,22-7-3-16,9-19-4 16,27 6-13-16,-5-29-14 15,21 2-5-15,0-17-1 0,14-3 1 16</inkml:trace>
  <inkml:trace contextRef="#ctx0" brushRef="#br1" timeOffset="46968.6864">9824 12765 88 0,'-46'23'40'0,"-9"4"2"16,7 17-2-16,-1-3-35 16,6 9 0-16,7-4-2 15,14 0 1-15,12-10-2 16,13-8 0-16,16-16-2 15,11-14 1-15,12-20-1 16,10-11 0-16,3-15 0 0,1-11-1 16,0-5 1-16,-5-11 0 15,-4-1 0-15,-6-1 0 16,-9 7 0-16,-10 9 0 15,-6 13 0-15,-9 17 1 16,-8 17 0-16,-6 25 0 16,-10 24-1-16,-3 23 0 15,-8 18 0-15,4 7-1 16,2 8-5-16,-5-12-12 15,25 10-11-15,-13-27-13 16,20-6 0-16,-4-25-2 16,13-13 1-16</inkml:trace>
  <inkml:trace contextRef="#ctx0" brushRef="#br2" timeOffset="51611.952">11388 12781 73 0,'-10'-16'39'0,"-14"-6"-1"15,-1 7 2-15,-14-3-35 16,-2 10-1-16,-8 3-1 0,-3 9 0 15,-2 6-1-15,-2 13 0 16,2 4 0-16,5 10 0 16,6 4 0-16,13 5-1 15,7-2 0-15,15 0 1 16,12-9-1-16,17-11 0 15,14-12 0-15,13-16-1 16,9-16 1-16,9-18-1 16,6-16 1-16,4-12-1 15,-3-9 1-15,-9-5-1 16,-8 0 1-16,-8-1 0 15,-13 6-1-15,-9 10 0 16,-12 8 1-16,-7 14-1 0,-10 12 1 16,-4 16-1-16,-5 20 0 15,-3 19 1-15,-3 21 0 16,-3 16-1-16,-1 14 0 15,-1 8 0-15,4 7-1 16,4 0 0-16,8-7-2 16,8-13-2-16,13-6-3 15,-3-26-29-15,24-6-4 16,-3-24 0-16,12-5-1 15</inkml:trace>
  <inkml:trace contextRef="#ctx0" brushRef="#br2" timeOffset="51991.9736">11639 12779 81 0,'-5'22'40'16,"3"-9"-1"-16,12 2-1 15,5-9-35-15,13-3 1 16,5-10-1-16,10-3 1 15,0-9-2-15,5-2 0 16,-2-3 0-16,-7-2 0 16,-10 3-1-16,-9 0 0 15,-15 3-1-15,-10 6 1 16,-13 6 0-16,-11 7-1 15,-9 8 1-15,-7 11-1 16,-4 8 0-16,-2 11 1 16,5 4-1-16,7 9 1 15,6-1-1-15,13 1 1 0,18-4-1 16,16-10 0-16,17-10-1 15,17-12-2-15,18-8-3 16,9-25-12-16,25 6-22 16,-6-22-1-16,16 5-1 15,-12-12 1-15</inkml:trace>
  <inkml:trace contextRef="#ctx0" brushRef="#br2" timeOffset="52291.9909">12703 12702 82 0,'-12'-24'40'0,"12"24"-2"15,-25-26 1-15,6 22-34 16,-12 1 0-16,0 13-1 15,-8 2 0-15,1 14-1 16,-2 4-1-16,4 5 0 16,2 3 0-16,10 1-1 15,15-5 0-15,10-6-1 16,18-10-1-16,13-11-1 15,15-5-2-15,8-12-1 16,14 4-4-16,-1-20-22 16,14 11-10-16,-12-11 1 15,2 13 0-15</inkml:trace>
  <inkml:trace contextRef="#ctx0" brushRef="#br2" timeOffset="52994.0309">13093 12686 64 0,'-6'-13'38'0,"-10"-5"-1"15,1 10 2-15,-14-7-25 16,4 16-7-16,-12 1 0 15,1 13-2-15,-8 6 0 16,0 11 0-16,-3 5-2 16,3 9 1-16,5 0-2 15,11 0 0-15,10-5-1 16,12-6 0-16,14-11-1 15,14-14 1-15,16-16-1 16,10-12-1-16,5-11 1 0,1-8 0 16,1-5-1-16,-4-1 1 15,-11 0 0-15,-7 7 0 16,-16 9 0-16,-10 9 0 15,-7 18 0-15,-10-4 0 16,-5 15 0-16,-3 13 0 16,2 6 0-16,2 6 0 15,1 2-1-15,11 0 1 16,7-3-1-16,7-12-2 15,14-7 0-15,6-18-3 16,13-6-2-16,1-18-3 16,10 4 0-16,-9-18 1 15,5 7 2-15,-12-4 3 16,-4 8 4-16,-14 6 4 15,-12 5 3-15,-10 18 2 0,0 0 1 16,-19 11 1-16,-5 4-2 16,3 11-3-16,-2 2-2 15,3 5 0-15,4-1-1 16,4 0 0-16,6-6 0 15,4-5-1-15,7-10 0 16,6-10 0-16,7-11-1 16,5-8 1-16,4-10 0 15,5-7-1-15,-2-2 1 16,4-4-1-16,-3 1 1 15,-2 4-1-15,-4 5 0 16,-4 6 0-16,-7 11 0 16,0 8 0-16,-14 6 0 15,9 19 0-15,-9 8 0 0,-3 10 0 16,2 7-2-16,-5 1 0 15,9 5-2-15,0-11-3 16,16-1-7-16,-5-27-24 16,27-7-1-16,-2-28-2 15,23-9 0-15</inkml:trace>
  <inkml:trace contextRef="#ctx0" brushRef="#br2" timeOffset="53198.0427">14286 12102 100 0,'-38'48'41'0,"1"27"3"16,-14 2-5-16,7 13-35 0,-1 3-1 16,5 3-2-16,8-5-1 15,5-8-2-15,11-6-5 16,0-26-10-16,14 2-24 15,-6-24 0-15,13-10-1 16,-5-19 1-16</inkml:trace>
  <inkml:trace contextRef="#ctx0" brushRef="#br2" timeOffset="53506.0603">13952 12582 102 0,'0'0'43'15,"11"22"0"-15,1-15-1 16,17 1-39-16,4-6 0 15,12-5-2-15,4-5 0 0,8-6 1 16,2-5-3-16,0 0 2 16,-5-1-2-16,-4 1 1 15,-8 2 0-15,-13 8 0 16,-11 8-1-16,-14 13 1 15,-12 8-1-15,-8 14 0 16,-9 12 0-16,-1 9 0 16,-1 5 0-16,3 2-2 15,6 3 0-15,6-13-3 16,13 0-7-16,-4-30-25 15,24-7-3-15,-2-26 0 16,13-7-1-16</inkml:trace>
  <inkml:trace contextRef="#ctx0" brushRef="#br2" timeOffset="53641.068">14552 12176 100 0,'-32'-17'40'0,"-6"12"-4"15,-6 7-33-15,7 12-40 16,5-4-4-16,25 6-2 15</inkml:trace>
  <inkml:trace contextRef="#ctx0" brushRef="#br2" timeOffset="54246.1027">15002 12589 79 0,'-14'-4'40'0,"14"4"-2"0,-11 9 2 16,0 1-35-16,-1 4 0 15,-1 8-1-15,-8 5 0 16,-2 10-1-16,-2 1 0 16,-1 4 0-16,3-3-1 15,5-1 0-15,4-7-1 16,9-8 0-16,5-23-1 15,15 7 0-15,4-22 1 16,7-10-1-16,5-9 0 16,2-7 0-16,0-3 1 15,1-2-1-15,-6 0 1 16,0 3 0-16,-6 7 0 15,-3 8 1-15,-3 8-2 16,-3 13 1-16,-13 7-1 0,17 16 1 16,-10 12-2-16,-1 11 0 15,2 8 0-15,3 5-2 16,6 6 0-16,3-6-2 15,14 2-3-15,-1-24-9 16,22 3-24-16,-2-25 1 16,14-4-2-16,-5-21 2 15</inkml:trace>
  <inkml:trace contextRef="#ctx0" brushRef="#br2" timeOffset="54752.1315">15734 12664 77 0,'-31'-23'41'0,"1"17"-1"15,-15 0 2-15,2 14-24 0,-5 7-14 16,3 14 1-1,1 3-2-15,5 9 0 0,10-2-1 16,13 3 0-16,12-6-1 16,16-6 0-16,11-12-1 15,14-14 0-15,13-13-1 16,8-11 1-16,2-8 0 15,1-14 0-15,-4-3 0 16,-2-4-1-16,-11-3 1 16,-5 1 1-16,-12 9-1 15,-7 6 1-15,-9 10-2 16,-11 26 2-16,0 0-2 15,-20 24 1-15,-4 25-1 16,-7 23 0-16,-5 21 0 16,-7 19 0-16,0 9 1 0,-3 4-1 15,4 2 0-15,3-1 1 16,4-11 0-16,3-16 1 15,6-20-1-15,6-20-1 16,5-21 2-16,1-20-1 16,14-18 1-16,-13-26-1 15,13-15 1-15,5-18-2 16,4-13 2-16,4-12-1 15,7-12 0-15,8-1 0 16,2 0 1-16,7 7-1 16,4 9 0-16,5 8-1 15,5 17-4-15,-6 8-8 16,16 34-8-16,-13-6-20 15,13 16-1-15,-5-4-2 0,10 10 2 16</inkml:trace>
  <inkml:trace contextRef="#ctx0" brushRef="#br2" timeOffset="54888.1393">16412 12914 118 0,'-21'14'43'0,"-12"-15"-1"16,9 8-10-16,9-12-43 15,1-21-22-15,25 8-11 16,3-9 1-16,19 10-3 15</inkml:trace>
  <inkml:trace contextRef="#ctx0" brushRef="#br3" timeOffset="190730.9091">17614 13073 3 0,'0'0'26'0,"0"0"0"16,0 0-5-16,12-1-1 16,-13-13-2-16,11 13-4 15,-10-12-3-15,0 13-3 0,11-12-1 16,-11 12-2-16,0 0 0 15,0 0-2-15,0 0-2 16,0 0 2-16,-1 12-2 16,-5 2-1-16,-2 2 0 15,0 3 1-15,-2 0-1 16,-1 3 0-16,0 3 0 15,1 0 1-15,-1 0-1 16,0 5 0-16,-3 0 1 16,0 5-2-16,0-2 2 15,-2 4-2-15,-4-1 1 16,-1 2 0-16,2 0 0 0,-3 0 0 15,1-1 0-15,-1 0 0 16,2-2 1-16,3 0-1 16,2-1 0-16,0 0 1 15,1-1-1-15,1-2 0 16,0 0 0-16,-1 1 1 15,-1-1-1-15,-1 4 1 16,-3-3 0-16,0 2-1 16,-1-2 1-16,2 1 0 15,-2 0-1-15,1 0 1 16,2-1-1-16,3 2-1 15,-1-2 2-15,1 3-1 16,-1-1 0-16,-2 2 0 16,0 2 0-16,0-1 0 15,0 2 0-15,-1-1 0 0,0-2 0 16,-2 1 1-16,4-5-1 15,-3-1 0-15,4 0 0 16,-1-1 1-16,2-1-1 16,1 0-1-16,3 1 0 15,-2-1 0-15,2 2 1 16,1 0-1-16,-2 1 1 15,2 0-2-15,-3-1 2 16,1 2 0-16,-2-2 0 16,0 0 1-16,1-3-1 15,-2 1 0-15,2-3 0 16,1 0 0-16,-3 0 0 15,2 0 0-15,-1-1 0 16,-1 2 0-16,1-1 0 0,-3 1 0 16,3 0 0-16,-1-1 0 15,0-1 0-15,0 0 1 16,0-2-1-16,-1 3 1 15,2-1-1-15,0 1-1 16,-2-1 2-16,4-1-2 16,-2 0 2-16,3-1-3 15,0-2 3-15,1-2-3 16,0-3 3-16,2-1-1 15,-1-1 0-15,-2 1 0 16,4-2 0-16,-3 1 1 16,1 1-1-16,-2 1 0 15,1 3 0-15,-1-1 0 16,0 2 0-16,0 1 0 0,-2 2 0 15,0 1 0-15,-3-1 0 16,3 1 0-16,-2 2 0 16,1-3 0-16,-2-3 0 15,2 2 0-15,2-1 0 16,-2 3 0-16,2-2 0 15,1 4 0-15,-3-1 0 16,3 3 1-16,-3-1-1 16,-1 1-1-16,-1 1 1 15,2-5 0-15,-3 0 0 16,2-3-1-16,0 0 2 15,2-4-2-15,-1-2 1 16,1 0 1-16,3 0-1 0,0-2 0 16,2-1 0-16,1 1 0 15,1-1 0-15,3-1 0 16,-1 1 0-16,1-3 0 15,1 2 0-15,1-11 0 16,-3 15 0-16,3-15 0 16,-1 18 0-16,-3-7 0 15,3 0 0-15,0 1 0 16,-2 3 0-16,3-1 0 15,0-1 0-15,0-2 0 16,5 0 0-16,-5-11-1 16,9 15 1-16,-9-15 0 15,15 9 0-15,-15-9 0 16,19 14 0-16,-19-14 0 0,18 21 0 15,-9-9 0-15,-2 3 0 16,2 0 1-16,0 1-1 16,0-3-1-16,4 0 1 15,2-4 0-15,0-2 0 16,5-2 0-16,1-1 0 15,3-2 0-15,0 2 0 16,3-2 0-16,-1 3 0 16,-1 2 1-16,-2 0-1 15,0 1 0-15,1 1 0 16,-5 1 0-16,3 0 0 15,-2-1 0-15,2-1 0 16,0-2 0-16,0-1 0 16,2 3 0-16,-1-4 0 15,1-2 0-15,-1 2 0 0,2 5 0 16,-3-2 0-16,0 4 1 15,0 0-1-15,0-3 0 16,0 6 0-16,-2-4 0 16,2 3 0-16,-1-8 0 15,2 7 0-15,-1-6 0 16,-1-2 0-16,2 1 0 15,1 1 0-15,1 0 0 16,1-2 1-16,-1 2-1 16,-1 2 0-16,0 0 0 15,3 1 0-15,-5 2 1 16,1 2-1-16,-2-1 0 15,-1 1 0-15,-1-3 0 16,1 0 0-16,2 0-1 0,0-2 1 16,-1-1 0-16,0-2 0 15,2 4 0-15,-2-4 0 16,2 2 0-16,-1 1 0 15,-2 3 1-15,1 0-1 16,-2 2 0-16,2 1 1 16,-2 0-1-16,0-1 0 15,0 0 0-15,-1 0 1 16,-1 1-1-16,3-2 0 15,-2-1 0-15,0 0 0 16,4-2 0-16,-2 2 0 16,0-3 0-16,1 0 0 15,1 1 0-15,2-3 1 16,-1 1-1-16,0 1 1 15,0 0-1-15,-1 0 0 0,0 1 1 16,2 4-1-16,-4-5 0 16,1 0 0-16,0 2 0 15,1 1 0-15,1-1 0 16,-2 1 1-16,0-2-2 15,0-1 1-15,0 0 1 16,-2-1-1-16,3 2 0 16,-2-2 0-16,-1 1 0 15,-1-1 0-15,2 2 0 16,-3-2 0-16,2 0 0 15,-3 0 0-15,1-1-1 16,-2 0 1-16,1-2 0 0,-3 3 0 16,0-3 0-1,-1 2 0-15,1 0 0 0,-3-1 0 16,0-1 0-16,0 3 0 15,-10-7 0-15,19 12 0 16,-19-12 1-16,19 10-2 16,-9-3 1-16,2-2 0 15,-2-2 0-15,3 1 0 16,-1-2 0-16,2 3 0 15,-14-5 0-15,10 3 0 16,-10-3 1-16,18 8-1 16,-18-8 1-16,19 7-1 15,-19-7 0-15,0 0 0 16,0 0 0-16,51 15 0 15,-51-15 0-15,0 0 0 16,0 0-1-16,59 16 1 0,-59-16 2 16,0 0-2-16,49 12 0 15,-49-12-1-15,0 0 1 16,0 0 3-16,59 11-3 15,-59-11 0-15,0 0-2 16,0 0 2-16,0 0 0 16,54 14 0-16,-54-14 0 15,0 0 0-15,0 0 0 16,0 0 0-16,76-3 0 15,-58-4 0-15,5 1 0 16,-4-4 0-16,5-1 1 16,-7-3-4-16,4 1 3 15,-7-1 0-15,-1 4 1 0,0-2-1 16,1-2 0-16,0-3 0 15,-1-2-1-15,1-4 2 16,1-2-2-16,2-2 1 16,0-4-1-16,-1-1 1 15,-2 3 0-15,-1-2 0 16,0 0-1-16,-3 3 1 15,-1 3 0-15,1-3 0 16,-2 5-1-16,-3-1 1 16,5-3 0-16,-1 5 0 15,0-3-1-15,-1 2 1 16,2-4 0-16,-1 3 0 15,2-2 0-15,1 0 0 16,-2 2 0-16,3-5 1 0,-1 0-2 16,3 2 2-16,-1 1-2 15,1 0 1-15,1 3 0 16,0-3 0-16,3 4 0 15,-1 3 0-15,1-1 0 16,-3 1 0-16,6-1 0 16,-6-2 0-16,3 0 0 15,-1-1 0-15,0-1 0 16,-1-5 0-16,1 1 0 15,-2-3 0-15,1-1 0 16,-1 1 0-16,1-1 0 16,-1 3 0-16,-1-1 0 15,0 3-1-15,-2 2 1 16,-2 0 0-16,1 0 1 15,-1 1-1-15,-1-1 2 0,-1-1-3 16,0-2 2-16,-1-1-1 16,0 1 1-16,1-1-1 15,-1 0-1-15,0-1 2 16,0 3-2-16,0-2 1 15,2 4 0-15,-2-1 0 16,2 0 0-16,-1 1 0 16,-1 2 0-16,-1-3 0 15,1 2 0-15,1-2 1 16,-2-1-1-16,2-1 0 15,-1-2 0-15,0 0 0 16,1 0 0-16,1-2 1 16,2 4 0-16,-2-2-2 15,0 3 2-15,1 3-1 0,-1 0 1 16,0 1-2-16,-2 1 2 15,0 1-2-15,-2-3 1 16,-1 2 0-16,2 0-1 16,-2-1 2-16,3 2-1 15,-2 1 0-15,-1 0 0 16,2 1 0-16,0 1 0 15,-3 1 0-15,3 2 0 16,-1-2 1-16,1-2-1 16,1 2 0-16,-1-2 0 15,1-4 0-15,2 0 0 16,-1 0 0-16,1-2 0 15,3 3 1-15,-4 0-1 0,1 0 1 16,-2 3-1-16,-1 1 1 16,0 3-1-16,-2 1 0 15,2-1 0-15,0 3 0 16,1-3 0-16,0 0 0 15,2-3 0-15,1-1 0 16,2-1 2-16,0 1-2 16,2-1 2-16,-1 0-2 15,1 4 2-15,-2 1-2 16,-1 1 2-16,-2 4-2 15,-10 10 0-15,19-13 0 16,-19 13 0-16,19-16 0 16,-19 16 0-16,21-19 0 15,-7 5 0-15,3 0 0 0,-1-1 1 16,3-1-1-16,-1 0 0 15,0 0 0-15,-2 2 0 16,-2 0 1-16,0 2-1 16,-1 2 0-16,0-2 0 15,0 3 1-15,1-1-1 16,1-1 0-16,1 2 0 15,3-3 1-15,0 0-1 16,3 0 0-16,-2 2 0 16,0 1 1-16,-2 1-1 15,2 1 0-15,-3 1 0 16,0 2 0-16,0 0 0 15,-1 2 0-15,5-5 0 16,1 2 0-16,5-1 1 0,-2 2-1 16,3-2 0-16,1 3 0 15,-1-1 0-15,-4 1 0 16,-2 2 0-16,-3 1 0 15,-5 0 0-15,-2 2 0 16,-12-2 0-16,16 3 0 16,-16-3 0-16,20 4 0 15,-7-1 0-15,2 0 0 16,2 2 0-16,2-1 1 15,1 2-1-15,-3-3 0 16,-2 2 0-16,-5-2-1 16,-10-3 1-16,14 5-1 15,-14-5 0-15,0 0-1 16,0 0-1-16,0 0-1 15,-10-11-2-15,10 11-12 0,0 0-19 16,0 0 2-16,0 0-2 16,0 0 1-16</inkml:trace>
  <inkml:trace contextRef="#ctx0" brushRef="#br2" timeOffset="196597.2447">16566 15962 35 0,'-34'8'34'0,"-11"7"0"16,-1 18 0-16,-17 10-32 15,10 12-1-15,0 7 3 16,9 9-2-16,9-1 1 16,12 6-1-16,12-6 0 15,17-7-1-15,16-12 2 16,18-12-2-16,15-18 0 15,17-17 0-15,10-16 0 16,7-16-1-16,3-12 0 16,1-13 2-16,-4-12-2 15,-6-5 1-15,-12-2-2 16,-14 2 2-16,-17 4-2 15,-12 6 2-15,-16 9-1 0,-16 13-1 16,-17 18 1 0,-13 17 0-16,-15 19 0 0,-14 21 1 15,-12 20 0-15,-3 18 0 16,-3 16 1-16,5 6 0 15,11 1 0-15,13-2-1 16,24-11 0-16,23-13-1 16,32-15 0-16,23-21 0 15,26-24 0-15,22-20 0 16,14-26 0-16,15-20 0 15,7-20-1-15,-5-14 2 16,-8-10-1-16,-12-1 2 16,-20 2-2-16,-23 6 1 15,-23 18-2-15,-28 16 2 0,-25 17-1 16,-22 27-1-16,-19 16 2 15,-19 25-1-15,-9 21 1 16,-6 21-1-16,2 19 1 16,3 9-1-16,12 7 1 15,20-2-1-15,25-6 0 16,25-14 0-16,28-13-1 15,27-18 0-15,28-20 0 16,19-14 1-16,15-16 0 16,11-16-1-16,8-16 1 15,0-15-1-15,-9-15 1 16,-13-10-1-16,-14-5 1 15,-23-2 0-15,-21-3 0 16,-26 8 0-16,-28 9 0 16,-24 16 2-16,-24 17-2 0,-14 25 2 15,-15 19 0-15,-7 21-2 16,-4 25 1-16,3 18-1 15,3 13 1-15,11 13 0 16,17 4-1-16,11-4 0 16,18-6-1-16,16-11 1 15,21-15 0-15,14-16 1 16,18-17-2-16,13-21 1 15,12-16 0-15,8-21 0 16,6-24 0-16,4-13-1 16,0-17 1-16,-6-4-1 15,-11-5 2-15,-13 3-3 16,-17 5 3-16,-16 16-2 15,-19 21 1-15,-18 22-1 0,-15 22 1 16,-12 19 0-16,-10 20 0 16,-5 17 1-16,-5 12-1 15,4 8 1-15,7 2-1 16,9-6 1-16,15-8 0 15,15-11 0-15,23-16-1 16,17-17 1-16,21-19-1 16,15-21 0-16,18-14-1 15,14-16 1-15,4-14 0 16,0-6-1-16,-2-9 0 15,-9 3 1-15,-17 0-1 16,-15 5 0-16,-22 7 2 16,-22 14-2-16,-20 12 1 15,-17 15 0-15,-15 16 1 0,-17 14-1 16,-6 15 1-16,-4 9 0 15,1 17-1-15,-1 5 2 16,11 1-2-16,7-4 1 16,17-4-1-16,17-8 1 15,17-11-1-15,20-11 0 16,16-14 0-16,17-12 0 15,9-11 0-15,9-12 0 16,4-9 0-16,0-7-1 16,-6-8 1-16,-10-6-1 15,-11-6 1-15,-14 0-1 16,-18-3 1-16,-15 10-1 15,-17 3 1-15,-15 5 0 16,-13 9 0-16,-13 16 0 16,-7 15 1-16,-8 17-1 0,-5 17 0 15,-3 15 1-15,1 11-1 16,4 10 1-16,8 4-1 15,14 1 1-15,15-7-1 16,18-14 0-16,24-19 0 16,19-20 0-16,23-22 0 15,17-22 0-15,11-25 0 16,10-22 0-16,1-11 0 15,-5-13 1-15,-10 0-2 16,-17 3 2-16,-19 3-2 16,-23 13 1-16,-22 19 0 15,-24 20 0-15,-18 17 0 16,-19 23-1-16,-12 23 1 0,-11 18 0 15,-4 22 1-15,-2 16-1 16,6 6 0-16,8 3 0 16,14-5 1-16,18-8-1 15,23-17 0-15,23-14-1 16,26-22 1-16,18-20-1 15,18-17 1-15,12-14 2 16,8-15-3-16,-2-11 2 16,-5 0-2-16,-14-3 2 15,-19 7-2-15,-15 4 2 16,-25 12-1-16,-22 11-1 15,-23 16 1-15,-22 12 0 16,-19 12-1-16,-12 18 1 16,-8 12 0-16,-5 13 0 0,1 11 0 15,5 9 0-15,5 5 1 16,14 0-2-16,18-6 2 15,22-10-2-15,20-13 2 16,19-12-1-16,20-19-1 16,23-20 1-16,15-14 0 15,13-15 0-15,3-11-1 16,0-8 3-16,-10-3-2 15,-11-7 1-15,-17 3-1 16,-22 5 1-16,-20 10-1 16,-22 6 0-16,-19 12 1 15,-16 12-2-15,-13 8 1 16,-9 20-1-16,-4 10 0 15,3 9 1-15,4 11 1 0,12 9-2 16,13 1 2-16,15 1-1 16,17-3 0-16,17-8 0 15,16-14 1-15,17-13-2 16,12-23 1-16,11-22 2 15,7-26-3-15,0-18 2 16,-5-12-1-16,-10-9 1 16,-17 1-1-16,-20 9 1 15,-25 20-1-15,-26 30-1 16,-26 37 1-16,-20 32-1 15,-22 32 1-15,-9 17-2 16,9 17-1-16,7-12-16 16,31 15-17-16,18-30-2 15,43-13-3-15,28-35 1 16</inkml:trace>
  <inkml:trace contextRef="#ctx0" brushRef="#br2" timeOffset="197350.2878">19234 16768 44 0,'11'-2'37'16,"3"-9"1"-16,19 7-1 15,10-11-31-15,23 7-1 16,7-11 0-16,22 2-1 16,9-5-3-16,11 2 0 15,3 1-1-15,-4 0-3 16,1 8-5-16,-21-12-22 15,-1 17-6-15,-22-7-2 16,-1 12 0-16</inkml:trace>
  <inkml:trace contextRef="#ctx0" brushRef="#br2" timeOffset="197887.3185">21006 16427 44 0,'-9'1'35'16,"-10"-2"0"-16,0 9-2 16,-13 5-32-16,2 2-1 15,-2 6 2-15,-2 9 0 16,-5 1 1-16,3 6 1 15,4-4-1-15,10 1 1 16,8-8-2-16,11-6 2 16,13-11-3-16,14-7 0 15,14-10-1-15,11-3-1 16,4-1 1-16,0 1-1 15,-5 5 0-15,-6 8 0 16,-15 10-1-16,-12 10 1 16,-16 12 0-16,-16 6 0 0,-11 7 0 15,-7 2 1-15,-6-2-2 16,-2-9-9-16,13 0-24 15,1-17-1-15,18-9 0 16,11-12-1-16</inkml:trace>
  <inkml:trace contextRef="#ctx0" brushRef="#br2" timeOffset="198385.347">21654 16534 41 0,'-32'17'35'15,"-6"-5"3"-15,4 16-4 16,-9-3-25-16,6 10-2 16,-2 0 0-16,5 5-2 15,1 0-2-15,9-3 0 16,5-2-1-16,15-2-1 15,6-9 0-15,11-9-1 16,13-8 0-16,7-10 0 16,9-9-1-16,7-10 1 0,2-9-1 15,0-10 0-15,0-5 0 16,-4-2 1-16,-9-3-1 15,-8 4 1-15,-9 5 0 16,-10 11-1-16,-8 9 2 16,-3 22-1-16,-19 0 0 15,1 21 0-15,-2 13 1 16,-3 9-1-16,2 7-1 15,0-1-3-15,14 14-13 16,-5-24-20-16,22-1 0 16,4-21-2-16,18-3 1 15</inkml:trace>
  <inkml:trace contextRef="#ctx0" brushRef="#br2" timeOffset="198744.3675">22145 16620 40 0,'-15'23'36'15,"-7"-5"1"-15,8 13-2 16,-7-7-26-16,4 6-5 16,1-2-1-16,3 1 0 15,1-5 1-15,5-6-3 16,5-4 1-16,2-14-1 15,12 6 0-15,4-14 0 16,2-11 0-16,3-1-1 16,3-8 0-16,2-2 1 15,1-5-1-15,-4 2 0 16,-2 1 1-16,-4 5-1 0,-3 4 1 15,-5 6-1-15,0 5 0 16,-9 12-1-16,0 0 0 16,11 13 0-16,-9 9-2 15,0 1 0-15,5 10-4 16,-2-7-2-16,16 9-27 15,-10-10-1-15,15 1 1 16,-4-14 0-16</inkml:trace>
  <inkml:trace contextRef="#ctx0" brushRef="#br2" timeOffset="199187.3928">22673 16587 56 0,'-26'11'39'15,"-8"-13"-2"-15,13 15 1 16,-8-9-33-16,7 9-2 16,-1 2 1-16,3 6-1 15,1 7-1-15,3 0 1 16,6 3-1-16,3-2-1 15,7-6 1-15,8-8-1 16,11-15 0-16,11-11 0 16,15-24-1-16,11-14 1 15,7-18-1-15,9-8 2 16,1-13-2-16,-1-1 1 0,-8 1 0 15,-11 2-1-15,-12 12 1 16,-15 18 0-16,-13 18-1 16,-14 21 0-16,-17 28 0 15,-6 23-1-15,-8 22 1 16,-2 22 0-16,-4 14 0 15,7 4-1-15,0 0 0 16,13-7-1-16,13-15-2 16,11-20-3-16,25-9-31 15,-3-34 0-15,24-4-4 16,-4-20 1-16</inkml:trace>
  <inkml:trace contextRef="#ctx0" brushRef="#br2" timeOffset="199316.4002">23403 16711 73 0,'-15'21'43'0,"6"10"-3"15,-17-16-2-15,3-8-55 16,10 1-23-16,-8-13-1 16,12 1-3-16,-9-11 1 15</inkml:trace>
  <inkml:trace contextRef="#ctx0" brushRef="#br4" timeOffset="205539.7562">17076 14233 14 0,'0'0'20'0,"16"-5"-1"16,-16 5-15-16,10-6-4 15,-10 6 1-15,13-7 2 16,-13 7 0-16,9-7 1 16,-9 7 0-16,0 0 2 15,15-8 1-15,-15 8-1 16,0 0-1-16,0 0-1 15,16-5-1-15,-16 5 0 16,0 0-1-16,17-1-1 16,-17 1 1-16,20-1-1 15,-7 0 1-15,-1-2-1 16,5 2 1-16,-1-1 0 15,1 3 0-15,0-2 0 16,4 2-1-16,0-1 0 0,1 1 1 16,2-2-2-16,4 1 1 15,1-1 0-15,2-2 0 16,2 0-1-16,0 2 1 15,4 0-1-15,1 1 1 16,-4 0-1-16,3 1 1 16,-1-1-1-16,1 0 1 15,2-2-1-15,2-1 1 16,-3 0 0-16,5-2 0 15,2-2 1-15,4 2-1 16,1-3 1-16,2 0-1 16,-3-2 0-16,2 3 0 15,0-1 0-15,-5 1-1 0,-1 3 1 16,-2-1-1-16,-1 3 0 15,-3-2 0-15,1 3 0 16,-3-1 1-16,1 0-1 16,0-3 0-16,0-1 0 15,1 2 1-15,-1-3-1 16,3 1 1-16,1 1-1 15,-2 1 1-15,0 3 0 16,-3-1-1-16,-2 5 0 16,-2 0-1-16,-2 1 1 15,-5-1 0-15,1-1 0 16,-3 3-1-16,3-4 1 15,-2 0 0-15,0 1 1 16,0-4-1-16,1 1 0 0,-1-1 1 16,2 1-1-16,2-2 1 15,-1 0-1-15,0 2 1 16,1-4-1-16,0 3 1 15,4 0 0-15,0 0-2 16,0 0 2-16,-1 1-2 16,1 0 1-16,-1 0 0 15,-3 1 0-15,0 0 0 16,-2 1 1-16,-3 2-1 15,-1-2 0-15,-3 2 1 16,0 1-1-16,-1 0 0 16,-1-1 0-16,3-2 0 15,1 1 0-15,1 0-1 16,1-2 2-16,4-1-2 0,-1-4 1 15,0 3 1-15,1 0 0 16,0-1-1-16,-1 3 0 16,-3 0 0-16,0 3 0 15,-2 1 0-15,0 1 0 16,-2 1 0-16,1-3 0 15,1 2 0-15,1-3 0 16,0 0 1-16,1-2-1 16,3 1 1-16,0-2-1 15,1 1 0-15,-2-2 0 16,0 2 0-16,-1-1 1 15,-3 2-1-15,0-1 0 16,-2 2 0-16,-2-1 0 16,-1 2 1-16,-1-2-1 15,0 1 1-15,-2 0-1 0,0 2 1 16,0-2 0-16,1 1-1 15,-1-1 1-15,0 1-1 16,1 0 1-16,0 0-1 16,1-2 0-16,0 2 1 15,3-2-1-15,-1-1 0 16,-2 0 0-16,3 0 0 15,-2 0 0-15,0 0 2 16,-1 0-2-16,-3 1 0 16,-1 0 0-16,-1 1 0 15,-11-2 0-15,17 5 0 16,-17-5 0-16,19 5 0 0,-8-4 1 15,2 0-1-15,3-1 0 16,4-1 0-16,4-3 0 16,1 2 0-16,0-2 0 15,2 0 0-15,-2 0 0 16,1 2 0-16,-4 1 0 15,-3 0 1-15,-4 2-1 16,-1 0-1-16,-2 4 1 16,-12-5 0-16,13 9 0 15,-13-9 0-15,12 10 0 16,-12-10 0-16,10 12 0 15,-10-12 0-15,10 10 0 16,-10-10 0-16,12 9 0 16,-12-9 0-16,15 10 0 15,-15-10 1-15,15 9-1 0,-15-9 0 16,17 7 0-16,-17-7 0 15,16 4-1-15,-16-4 1 16,14 6 0-16,-14-6 0 16,12 8 0-16,-12-8 0 15,7 11 0-15,-7-11 0 16,4 12 0-16,-4-12 0 15,8 13 0-15,-8-13 0 16,17 15 0-16,-17-15 0 16,23 13 0-16,-13-8 0 15,5 2 0-15,2 3 1 16,-2-1-1-16,-1 2 0 15,1 2 0-15,-1-1 0 16,-1 0 0-16,1 2 1 0,3 0-1 16,-2 3 0-16,1-2 0 15,-2 0 0-15,1 2 0 16,0 3 0-16,0-1 0 15,0 0 1-15,-1 1-2 16,-1-1 2-16,-1 2-1 16,-1 0 0-16,-1 0 0 15,3-1 0-15,-1 0 0 16,-1 0 0-16,3 0 0 15,-2 0 0-15,3 0-1 16,-1 3 1-16,-1-1-1 16,2 1 0-16,1 0 0 15,-1 2-1-15,-1-3 2 16,-1 2-2-16,1 2 2 0,-1-6-1 15,1 4 1-15,1 1 0 16,-1 0 0-16,0 0 0 16,0 2 0-16,0 2 0 15,0 2 0-15,-1 0-1 16,1 2-2-16,-6-7-6 15,6 8-23-15,-11-5-2 16,4 4-2-16,-11-12 1 16</inkml:trace>
  <inkml:trace contextRef="#ctx0" brushRef="#br4" timeOffset="206500.8111">21229 14406 21 0,'0'12'31'0,"0"-12"-1"16,0 0 2-16,0 0-19 16,15-3-5-16,-15 3-2 15,0 0-1-15,12 13-2 16,-3-4-1-16,-9-9 0 15,18 22 0-15,-6-11 0 16,2 0-1-16,-1 2 0 16,5-2 0-16,-1 1-1 15,1 3 1-15,0 0-1 16,2 1 0-16,-2 3 0 15,-4 2 0-15,2 1 0 16,-3 3 0-16,0 0 0 0,-1 1-1 16,-2 1 1-1,0 2-1-15,2-1 0 0,1-1 0 16,2-1 1-16,2-1 0 15,3 0 0-15,4 0-1 16,-1-4 2-16,6 5 0 16,0-3-1-16,4 1 0 15,-1 0 0-15,2 2 1 16,-3 0-1-16,-1 4 0 15,-3 0 0-15,-1 1 0 16,-4 2 0-16,-3 1 0 16,-3 4 0-16,-2 0 1 15,-2 1-1-15,-5 5 1 16,-3 0 0-16,1-1-2 0,-2-2 2 15,3-6-4-15,8 4-11 16,0-20-20-16,10-6 0 16,4-17-3-16,9-5 2 15</inkml:trace>
  <inkml:trace contextRef="#ctx0" brushRef="#br4" timeOffset="207980.8958">17187 14790 45 0,'-8'-16'34'0,"6"5"2"16,-5-1-3-16,7 12-27 15,-11-2-3-15,11 2-2 16,-8 21 1-16,3-2-2 16,-2 6 1-16,-1 11-1 15,0 3 1-15,1 5-1 0,-1-1 1 16,6-6-1-16,2-3 1 15,3-6 0-15,4-12 0 16,11-9 0-16,1-14-1 16,5-8 1-16,7-7 1 15,0-4-2-15,3-4 0 16,-3-2 0-16,-1 0 1 15,-3 7-1-15,-4 3 0 16,-3 7-1-16,-8 9 1 16,-12 6 0-16,10 14 0 15,-12 5 0-15,-1 5 0 16,-2 4 1-16,2 2-1 15,1-2 1-15,3-2-1 16,4-4 1-16,5-9 0 0,5-7 0 16,2-9 1-16,3-11-1 15,2-7 0-15,-1-8 0 16,2-3-1-16,-3-6-1 15,-1 2-1-15,-5-3-2 16,4 9-8-16,-16-3-22 16,11 15-2-16,-12-4 1 15,-1 22-1-15</inkml:trace>
  <inkml:trace contextRef="#ctx0" brushRef="#br4" timeOffset="208439.922">17996 14865 30 0,'-14'1'32'0,"-10"-3"3"16,-2 9-2-16,-8-7-18 15,5 14-7-15,-7-4-1 16,7 10-2-16,3-4 1 16,7 5-3-16,5-3-1 15,10 2 1-15,6-6-2 16,8-3 1-16,9-4-2 15,5-5 1-15,4-6 0 16,5-5-1-16,0-3 0 16,0-5 1-16,-5-3-1 15,0-3 0-15,-3-1 1 0,-7 1-1 16,-3-3 0-16,-2 7 2 15,-8 0-2-15,-1 8 2 16,-4 11-2-16,0 0 0 16,0 0 1-16,-13 23-1 15,11-1-1-15,-4 2-1 16,8 4 0-16,-1-6-2 15,11 2-2-15,-1-22-11 16,17 4-19-16,-3-23 0 16,16-2-2-16,-2-19 2 15</inkml:trace>
  <inkml:trace contextRef="#ctx0" brushRef="#br4" timeOffset="208625.9327">18498 14357 68 0,'-21'49'36'0,"-9"10"-1"15,5 17 0-15,-8 1-32 16,7 4-3-16,7 0-2 16,2-12-5-16,15 3-14 15,-8-21-14-15,16-3-1 16,-2-23-1-16,9-10 1 15</inkml:trace>
  <inkml:trace contextRef="#ctx0" brushRef="#br4" timeOffset="208813.9434">18231 14712 76 0,'-21'17'40'16,"-1"-2"-3"-16,16 8 0 15,1-2-34-15,16-11-3 16,13-5-2-16,10-9-3 15,18 6-25-15,-5-18-7 16,14 5 0-16,-6-10 1 16</inkml:trace>
  <inkml:trace contextRef="#ctx0" brushRef="#br4" timeOffset="209438.9792">18579 14884 68 0,'-5'23'38'0,"5"-23"-2"15,-5 23 1-15,5-23-35 16,20 6 0-16,-2-10 0 16,6-1-1-16,0-5 0 15,2-1-1-15,-5-4 1 16,-3 0-1-16,-8-4 1 15,-5 1 0-15,-8 2-1 16,-7-1 2-16,-4 7-3 16,-6 7 3-16,-4 5-3 15,0 6 2-15,-3 10-1 16,3 5 0-16,0 4 1 15,5 5-1-15,5-1 1 0,8-1 0 16,7-7 1-16,12-3-1 16,8-8 1-16,10-7-1 15,7-7 0-15,8-5 0 16,0-3-1-16,0-3 1 15,-3-1-1-15,-6 3 1 16,-9 1-2-16,-8 5 1 16,-9 6 0-16,-11-1-1 15,2 21 1-15,-10-1-1 16,-1 6 1-16,0 0-1 15,1 2 1-15,0-3 0 16,3-2 0-16,5-8 0 16,0-15 1-16,0 0 0 0,17-15 0 15,-5-9 0-15,-2-6 0 16,4-6 1-16,0-3-1 15,0-1 1-15,1-2-1 16,3 4 1-16,4 6 0 16,3 3 0-16,5 5-1 15,11 1-1-15,6 10-10 16,-4-16-14-16,23 16-16 15,-9-11-3-15,9 6 0 16,-5-7-2-16</inkml:trace>
  <inkml:trace contextRef="#ctx0" brushRef="#br4" timeOffset="211390.0908">21511 15115 21 0,'-1'-12'31'16,"1"12"0"-16,1-18 2 15,-1 18-20-15,0 0-7 0,0 0-2 16,11 7-1-16,-2 5-1 15,-2-2 0-15,5 5 0 16,5-1-1-16,3 2 0 16,4 0 0-16,5-2 0 15,2-1 0-15,7-3 0 16,1-3 0-16,1-1 0 15,0-4 0-15,-2-5 0 16,-6-4 0-16,2-3 1 16,-11-4 0-16,-2-4 0 15,-8-9 1-15,-4-2 0 16,-7-9 0-16,-1-1-1 15,-7-9 0-15,1-1-1 16,-3-5 2-16,2 2-1 0,0 0 0 16,3 7 0-16,1 7-1 15,4 7 0-15,0 6-1 16,1 9-1-16,-3 16-6 15,7-16-21-15,-7 16-7 16,0 0-3-16,18 11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11:00.1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1899 1496 86 0,'0'0'38'16,"26"-48"0"-16,-26 48 2 15,0 0-35-15,28-52 2 16,-28 52-2-16,0 0 0 15,0 0-2-15,25-41 0 16,-25 41-1-16,-13 16-1 0,-2 18 1 16,-11 8-2-16,-2 18 1 15,-6 5-1-15,7 6 1 16,17-20 0-16,20-6 0 15,15-14-1-15,18-8 1 16,18-14-1-16,10-11 0 16,10-9 1-16,8-14-2 15,3-5 0-15,-6-11-2 16,-1-4-2-16,-9-12-3 15,-76 57-22-15,76-58-10 16,-76 58 2-16,64-66-3 16</inkml:trace>
  <inkml:trace contextRef="#ctx0" brushRef="#br0" timeOffset="195.0112">2775 1213 96 0,'-58'-54'39'16,"58"54"3"-16,-66 10-3 15,6 40-35-15,-6 24-1 16,-1 8 0-16,10 20-3 15,22 13 0-15,13 1 0 16,11-7-3-16,7-21 0 16,4-18-5-16,18-5-27 15,-2-30-6-15,16-12 3 16,3-26-1-16</inkml:trace>
  <inkml:trace contextRef="#ctx0" brushRef="#br0" timeOffset="616.035">2669 1072 95 0,'-56'-45'40'15,"-12"17"1"-15,-5 6 1 16,-50 21-38-16,-35 46 0 15,1 61-1-15,14 57-2 16,16-3 1-16,38 19-2 16,41-3 1-16,48-10-3 15,45-31 1-15,26-20-1 16,25-25 2-16,26-34-1 0,20-31 1 15,19-31 0-15,12-28 0 16,3-26 2-16,-10-21-1 16,-10-21 1-16,-22-3-1 15,-24-9 2-15,-71 53-2 16,-3-8 1-16,-20-2-2 15,-7-7 0-15,-19 6 0 16,-12-3-1-16,-26 7 1 16,-6 4-1-16,-15 17 1 15,-7 5-3-15,-16 13 1 16,22 23-6-16,-117-11-30 15,-10 26-1-15,29 27-2 16,29 37 0-16</inkml:trace>
  <inkml:trace contextRef="#ctx0" brushRef="#br0" timeOffset="1089.0619">3885 1410 95 0,'0'0'39'0,"17"-53"1"15,-17 53-2-15,0 0-36 16,22-55 0-16,-22 55-1 15,-3 29 0-15,-6 20-1 16,-8 24 1-16,-5 18-1 16,0 9 0-16,3 0 0 15,7-13 0-15,6-14 0 16,5-12-3-16,6-10-3 0,-1-26-29 15,15-8-4-15,-1-21 2 16,11-12-3-16</inkml:trace>
  <inkml:trace contextRef="#ctx0" brushRef="#br0" timeOffset="1292.0737">3994 1414 106 0,'-14'-72'41'0,"14"72"0"16,3-62 0-16,-3 62-36 15,24-58-3-15,-24 58-3 16,53-56 0-16,-53 56-2 16,72-42 0-16,-72 42-11 15,88-20-26-15,-88 20 0 0,91-9 0 16,-91 9 1-16</inkml:trace>
  <inkml:trace contextRef="#ctx0" brushRef="#br0" timeOffset="1493.0854">3937 1673 104 0,'2'11'39'16,"32"-7"2"-16,9-16-2 15,23-9-37-15,7-2 0 16,6 0-2-16,1 0 0 0,-10-3-5 15,-4 4-30-15,-28 7-4 16,-12 12 1-16,-26 3-2 16</inkml:trace>
  <inkml:trace contextRef="#ctx0" brushRef="#br0" timeOffset="1675.0958">3866 1978 100 0,'-10'13'40'0,"26"-2"0"16,10-17 0-16,21-3-37 15,19-11-1-15,10-2 1 16,10-5-3-16,2-8-2 16,6 0-6-16,-10-7-30 15,4 4-1-15,-20-1 0 0,0 4 0 16</inkml:trace>
  <inkml:trace contextRef="#ctx0" brushRef="#br0" timeOffset="2014.1152">4928 1468 105 0,'-10'21'38'0,"1"-3"1"16,4 14-3-16,-7 1-32 15,1 9 0-15,-4 8-1 16,1 8-1-16,-4-3 1 15,5-1-2-15,3-5 1 16,4-7-1-16,7-9 1 0,8-14-1 16,10-15 0-16,9-19 1 15,9-20 0-15,8-10 0 16,5-10-1-16,2-17 1 15,2-10-1-15,-54 82 0 16,50-86 1-16,-50 86-4 16,50-77-1-16,-50 77-2 15,38-67-2-15,-38 67-17 16,44-46-14-16,-17 14-1 15,9 19-1-15,-10 13 1 16</inkml:trace>
  <inkml:trace contextRef="#ctx0" brushRef="#br0" timeOffset="2442.1397">5903 1538 111 0,'-1'-15'39'0,"-20"5"-1"15,-1 4 1-15,-11-4-35 16,-7 7 0-16,-11 7 0 15,-1 7-1-15,-11 13 0 16,2 9 0-16,-4 11-1 16,6 8 0-16,7 4-1 15,8 0 1-15,15-3-2 16,14-7 0-16,16-8 0 15,15-13-2-15,18-18 2 16,17-16 2-16,12-14-2 16,9-11 0-16,4-11 0 0,0-8 0 15,-7-2 0-15,-5 1 0 16,-12 6 0-16,-16 7 0 15,-15 13 0-15,-12 12 0 16,-9 16 0-16,-17 8 0 16,0 11 0-16,-9 13 0 15,4 6 0-15,1 5-2 16,10 0-1-16,3-3-1 15,15-6-1-15,8-11-4 16,22-1-21-16,-7-24-9 16,17 0 1-16,-6-17 0 15,12-3 1-15</inkml:trace>
  <inkml:trace contextRef="#ctx0" brushRef="#br0" timeOffset="2998.1715">6274 1556 112 0,'-5'-12'36'15,"1"24"1"-15,-13 5-1 16,-5 11-31-16,6 7 0 15,-1 9-3-15,-3 5 0 16,5 2 0-16,-1-1 0 16,5-5-1-16,3-6 0 15,6-9-1-15,2-10 2 16,0-20-2-16,11 3 0 15,3-19 1-15,1-12-1 16,3-11 2-16,1-7-2 16,2-10 2-16,1-12-2 15,4-9 2-15,-26 77-2 0,30-74 1 16,-30 74 1-16,29-74-2 15,-29 74 2-15,37-60-2 16,-37 60 0-16,40-51 0 16,-40 51 0-16,39-32 0 15,8 12 0-15,11 21 0 16,-14 14 0-16,3 16 0 15,-14 5-3-15,-9 9 2 16,-18 0-1-16,-19-5 2 16,-11 1-1-16,-12-2 0 15,-9-2 1-15,-5-6 0 16,3-1 0-16,-1-7 1 15,3-2-1-15,4-2 0 16,4-2 0-16,6 0-1 0,3 1 2 16,0 8-2-16,3 5 1 15,-3 9 0-15,3 12 0 16,-5 10-1-16,1 6 2 15,-2 7-2-15,5-1 0 16,1 1-3-16,10 4-10 16,-10-21-25-16,18 0 0 15,-5-23-1-15,16-2 0 16</inkml:trace>
  <inkml:trace contextRef="#ctx0" brushRef="#br0" timeOffset="4342.2482">7137 1496 90 0,'0'0'35'0,"0"0"2"15,-18 17 1-15,-11-7-27 16,7 5-2-16,-10 0-4 15,4 6 0-15,-4-1-1 16,4 7 0-16,1 3-2 16,5 7-1-16,5 2 1 15,5 3-2-15,6-1 1 16,9-3-2-16,9-5 2 15,9-6-2-15,8-14 2 16,9-12-1-16,9-18 0 0,6-16 1 16,4-10-1-16,-3-10 1 15,-3-7-1-15,-6-8 0 16,-10-1 0-16,-35 69 1 15,20-70-1-15,-20 70 0 16,7-54 1-16,-12 15-1 16,-18 14 0-16,-7 12 0 15,-1 11 0-15,2 12 0 16,6 11-1-16,7 4 1 15,18-1-2-15,22-4 2 16,18-11-1-16,11-5 1 16,10-3 0-16,6-3-1 15,-2-2 1-15,-3 4 0 0,-10 4 0 16,-8 7 0-16,-16 6 0 15,-14 10 0-15,-12 5 0 16,-10 7 0-16,-11 4 0 16,-2 2 0-16,-5 0 1 15,1-6-2-15,4-4 2 16,2-9-1-16,7-5 1 15,10-21-2-15,0 0 2 16,13-7 0-16,5-18-1 16,2-7 1-16,4-10-1 15,4-8 1-15,0-8 0 16,0-7 0-16,-28 65 0 15,29-60-1-15,-29 60 1 16,20-56 0-16,-4 11-1 16,6 7 0-16,1 14 0 0,5 11 0 15,4 14-1-15,3 10 1 16,9 8-1-16,8 6 0 15,3-4 0-15,5 0 1 16,-1-4-1-16,-1-4 0 16,-3-8 0-16,-3-3 0 15,-10-6 0-15,-8-6 1 16,-14-5 0-16,-9-1 0 15,-16-1 1-15,-11 5 0 16,-14 5 1-16,-10 9-1 16,-10 11 1-16,-4 13 0 15,-3 8 0-15,2 4-2 16,5 8 0-16,10 4 0 15,11-2 0-15,13-2 0 0,18-12 0 16,13-9 0-16,17-11 0 16,11-12 0-16,15-10 0 15,7-12 0-15,3-11 0 16,2-7 0-16,-4-7 0 15,-8-3 0-15,-9 3 0 16,-6 1 0-16,-15 7 0 16,-9 6 0-16,-10 9 0 15,-9 22 0-15,-14-3 0 16,-1 21 0-16,-7 10 0 15,2 9 0-15,2 3-2 16,4 2 0-16,8-3-1 16,11-9-2-16,18-8-6 15,2-20-8-15,30-4-20 0,-4-21-1 16,17-10 1-16,-68 33-1 15</inkml:trace>
  <inkml:trace contextRef="#ctx0" brushRef="#br0" timeOffset="4549.2602">9225 1104 116 0,'37'-89'39'16,"-37"89"1"-16,14-54 0 16,-14 54-36-16,-11-4-1 15,-17 49-2-15,-10 43 1 16,-11 34-4-16,-9-6 1 15,11-3-3-15,14-13-2 16,23-19-9-16,6-37-23 0,18-11-2 16,-7-22 1-16,10-10 0 15</inkml:trace>
  <inkml:trace contextRef="#ctx0" brushRef="#br0" timeOffset="4866.2782">9004 1372 119 0,'0'0'39'0,"0"0"3"15,-20-53-2-15,20 53-36 16,0 0-1-16,0 0-1 16,44-49 0-16,-44 49 0 15,65-17 0-15,-65 17-2 0,85-1 0 16,-85 1 0-16,95-3 0 15,-44 1 0-15,1 4 0 16,-17 6 0-16,53 9 0 16,-21 7 0-16,-23 14 0 15,-35 7 0-15,-19 12 0 16,-20-2 0-16,2 3-4 15,13-19-4-15,2-15-5 16,27-11-17-16,-14-13-12 16,37-18 2-16,-13-16-1 15,-24 34 2-15</inkml:trace>
  <inkml:trace contextRef="#ctx0" brushRef="#br0" timeOffset="5319.3042">9765 1144 91 0,'0'0'42'0,"7"-72"0"16,-7 72-1-16,6-54-11 15,-6 54-28-15,0 0 0 16,0 0-1-16,0 0 0 16,46-31 0-16,-46 31 1 15,0 0-2-15,33 75 0 16,-46-55 0-16,35 47 0 15,1 7 0-15,-13 4 0 16,-14-17 0-16,-15 7 0 16,-7-4 0-16,-14-6 0 15,8-18 0-15,7-10 0 16,10-11 0-16,15-19 0 15,0 0 0-15,34-15 0 0,4-15 0 16,10-14 0-16,-48 44 0 16,59-59 0-16,-59 59 0 15,75-65 0-15,-75 65 0 16,67-65 0-16,-67 65 0 15,63-52 0-15,-63 52 0 16,50-29 0-16,-10 18 0 16,-17 14 0-16,2 23 0 15,-13 12 0-15,-6 16-4 16,3 1-2-16,12-1-2 15,23-19-8-15,-1-21-7 16,17-4-18-16,-4-14 2 16,12-9 0-16,-13-14 2 15</inkml:trace>
  <inkml:trace contextRef="#ctx0" brushRef="#br0" timeOffset="5770.33">10775 1394 123 0,'0'0'40'16,"23"-67"1"-16,-23 67-1 16,0 0-35-16,-32-48-1 15,8 35-2-15,-34 20-2 16,-8 16 0-16,-9 6 0 15,11 17 0-15,3 9 0 16,23 4 0-16,18-7 0 16,29-14 0-16,17-12 0 15,15-14 0-15,10-12 0 16,11-10 0-16,7-11 0 15,1-9 0-15,0-13 0 0,-70 43 0 16,67-50 0-16,-67 50 0 16,65-48 0-16,-65 48 0 15,0 0 0-15,82-66 0 16,-82 66 0-16,0 11 0 15,-32 26 0-15,-2 32 0 16,-28 17 0-16,-2 22 0 16,-9 10 0-16,15-2-2 15,1-12 2-15,7-6-2 16,10-14 2-16,0-14 0 15,2-19 0-15,3-14 0 16,-6-22 0-16,-3-13 0 16,-6-14 0-16,-2-16-2 15,3-15-1-15,4-25-7 16,25 2-7-16,-3-23-8 15,33 14-18-15,9-7 2 0,27 10-2 16,16 1 3-16</inkml:trace>
  <inkml:trace contextRef="#ctx0" brushRef="#br0" timeOffset="6108.3494">11415 1706 107 0,'2'11'43'15,"-2"-11"-1"-15,0 0-2 16,-6 16-37-16,-1-35-41 16,19 7-3-16,-11-4-2 15,6 0-1-15</inkml:trace>
  <inkml:trace contextRef="#ctx0" brushRef="#br1" timeOffset="10426.5964">4070 2281 52 0,'-15'3'33'16,"3"-4"0"-16,12 1-2 16,-12-3-20-16,12 3-1 15,0 0-4-15,15 0-1 16,-15 0-1-16,27-7-1 15,-8 0 0-15,9 1-2 0,5-1 1 16,5-2-1-16,6 2-1 16,3-1 1-16,4 1-1 15,3 0 1-15,2 3-1 16,5 0 1-16,7 1-1 15,8-2 1-15,10-3 0 16,3 0 1-16,11 0-1 16,3-1 1-16,5 1-1 15,5-1 1-15,2 1-2 16,-5 1 2-16,0 7-2 15,-3 0 0-15,-1 3 1 16,0 4-1-16,0-4 0 16,0-2 1-16,2 0-1 15,4-1 0-15,-1-1 0 16,6-2 0-16,3-1 0 0,3-5 0 15,-2 6 0-15,0-2-1 16,-1 2 1-16,-2 0 0 16,-1 2-1-16,2-1 1 15,-1 0 0-15,-3-1-1 16,2 0 1-16,1-3 0 15,-1 0 0-15,4-2 0 16,-1-1 0-16,-3 1 0 16,-2-2 0-16,-3 1 0 15,-3 1 0-15,-5 3 0 16,-1 0 0-16,-7 2 0 15,-2 0-1-15,-3 2 1 0,-6 0 1 16,-1 0-1 0,-3 0 0-16,-1-3 0 0,-4 0 1 15,1-2-1-15,-2-1 1 16,0 1 0-16,-1-2-1 15,-2 1 1-15,-1 0 0 16,0-1-1-16,-8 4 1 16,-3-2-1-16,-3 2 0 15,-5 2 1-15,-4-3-2 16,-3 3 0-16,-3-1 1 15,-4 0 0-15,-4 0-2 16,-3-2 3-16,-4 1-1 16,-3-1 0-16,-3-1 1 15,0-1 1-15,-4 0-2 16,4 2 1-16,0-2 0 15,-2 1 0-15,1-1-1 0,-1 2 0 16,-1 2-1-16,-8 1-2 16,2 5-5-16,-12-3-13 15,0 0-16-15,-27 0 0 16,12 5-2-16,-12-6 0 15</inkml:trace>
  <inkml:trace contextRef="#ctx0" brushRef="#br2" timeOffset="15152.8667">2567 3017 48 0,'0'0'31'0,"0"0"0"15,0 0 0-15,-12 17-18 16,-2-2-3-16,7 18-2 0,-11 7-3 16,3 21 0-16,-11 10-2 15,2 17 0-15,-9 6-1 16,2 9 0-16,-2-2-1 15,5-4 0-15,5-15 1 16,5-16-1-16,8-22 1 16,13-23 1-16,-3-21-1 15,29-37 1-15,-1-14-1 16,4-18 2-16,2-20-1 15,-2-9 0-15,-3-13-1 16,-1 0 0-16,-6 2 0 16,-6 7 0-16,-3 13-1 15,-2 10 0-15,-3 17 0 0,2 13-2 16,5 21 2-16,1 9-1 15,8 17 0-15,2 16 0 16,8 9 0-16,2 11 1 16,1 11-1-16,6 14 1 15,-7 11-2-15,-3 12 1 16,-2 7 0-16,-7 3-1 15,-7 2 0-15,-5-5-1 16,-7-2-1-16,-6-12-1 16,1-8-3-16,-11-25-28 15,9-2-2-15,-13-27 0 16,15-13-2-16</inkml:trace>
  <inkml:trace contextRef="#ctx0" brushRef="#br2" timeOffset="15302.8752">2614 3570 99 0,'-31'-11'36'15,"15"13"3"-15,6-6-4 16,10 4-31-16,24-1-2 16,13-13-5-16,21 9-30 15,5-17-5-15,20 1 2 16,5-12-3-16</inkml:trace>
  <inkml:trace contextRef="#ctx0" brushRef="#br2" timeOffset="15966.9133">3908 3470 83 0,'-15'-4'37'15,"-3"-5"-1"-15,18 9-1 16,-19 1-30-16,10 11-2 15,-2 4-1-15,3 8-1 16,-2 4 2-16,1 5-3 16,-2-2 2-16,2 2-2 15,1-8 2-15,3-3-2 0,4-10 2 16,1-12-1-16,11-5-1 15,1-10 1-15,4-10 0 16,2-3 0-16,4-9 0 16,-1-3 0-16,2-3-1 15,-1 1 2-15,-5 7-2 16,-2 4 1-16,-2 6 0 15,-5 9-1-15,-8 16 1 16,10-6 0-16,-6 18-1 16,-3 5 0-16,3 4 0 15,1 2 0-15,5-1 1 16,3 1-1-16,7-6 0 15,7-5 0-15,3-11 1 16,7-8 0-16,1-9 0 0,4-6-1 16,1-6 1-16,-4-2 0 15,-3 0 0-15,-5 3-1 16,-7 5 1-16,-5 10-1 15,-7 15 0-15,-5 16 1 16,-8 16-2-16,-7 7 1 16,-1 13 0-16,-1 2 0 15,2 4-1-15,0-5-1 16,7-7-1-16,5-20-3 15,18-5-13-15,1-34-20 16,18-5 1-16,-3-24 1 16,19 0-1-16</inkml:trace>
  <inkml:trace contextRef="#ctx0" brushRef="#br2" timeOffset="16153.9239">4848 3275 95 0,'-13'44'36'0,"-13"6"0"15,10 17 0-15,-1-1-32 16,3 0-3-16,7-7 0 15,6-11-3-15,9-11 1 16,2-19-5-16,18-7-15 16,-4-37-16-16,14-6 1 15,-11-27 0-15,8-5 1 16</inkml:trace>
  <inkml:trace contextRef="#ctx0" brushRef="#br2" timeOffset="16267.9305">4904 2947 87 0,'-42'-50'36'15,"3"22"-1"-15,-2 4-1 0,12 27-26 16,5 16-14-16,15-4-28 15,22 5-1-15,11-5-1 16,20 6-2-16</inkml:trace>
  <inkml:trace contextRef="#ctx0" brushRef="#br2" timeOffset="16640.9518">5493 3299 95 0,'-36'44'35'0,"2"7"2"0,-9-14-3 15,2 8-31-15,0-10 1 16,5 0-2-16,4-10-1 16,4-4-3-16,8-8 1 15,8-11-2-15,12-2-3 16,2-21 1-16,12 1-1 15,-4-15 2-15,9-2 0 16,-2-7 5-16,-2-4 0 16,-3 7 3-16,-8-1 2 15,1 15 0-15,-8 4 1 16,3 23 0-16,0 0-2 15,-6 22-1-15,9 6-2 16,8 4-1-16,12 4-2 16,7-4-1-16,16-3-1 15,8-14-2-15,17 3-19 0,-2-28-14 16,19-3 1-16,-7-20-1 15,5-4 2-15</inkml:trace>
  <inkml:trace contextRef="#ctx0" brushRef="#br2" timeOffset="16845.9635">6128 2718 104 0,'-25'28'40'16,"-18"12"-2"-16,12 27 1 15,-12 6-35-15,11 15 0 16,3 6-2-16,8 5 0 15,6-5-1-15,10-2-2 16,9-8-2-16,7-16-5 0,14-7-28 16,-8-28-3-16,11-6 0 15,-10-28-3-15</inkml:trace>
  <inkml:trace contextRef="#ctx0" brushRef="#br2" timeOffset="17710.013">5837 3195 105 0,'-27'14'38'16,"21"14"2"-16,-4-13-1 16,25-1-36-16,6-6 1 15,16 0 0-15,7-12-1 16,12-6 0-16,5-7-1 0,10-5 0 15,-5-5 0-15,0 1-1 16,-9 2 1-16,-10 2-1 16,-9 4 0-16,-9 7-1 15,-14 4 0-15,-15 7 1 16,-1 13-1-16,-13 10 0 15,-8 9-1-15,-1 12 1 16,-4 8 0-16,2 6 0 16,2 2 0-16,4 2 0 15,8-7 0-15,9-8 0 16,12-15 0-16,8-12 0 15,11-15 0-15,8-18 0 16,7-11 0-16,3-14 1 16,2-5-1-16,1-9 0 15,-8 3 0-15,-5 1 0 0,-12 9 1 16,-2 7-1-16,-14 9 1 15,-5 11-1-15,-4 12 2 16,0 0-2-16,-18 24 0 16,9 2 0-16,0 3 0 15,1 5 0-15,6 2-3 16,-1 0 1-16,7-1-3 15,5-10 0-15,12-1-3 16,-1-20-4-16,21 8-15 16,-10-26-12-16,15 4 3 15,-4-21-3-15,11 4 6 16,-16-12 25-16,5 4 5 0,-7 2 7 15,-17-6 17-15,3 20 13 16,-15-3 0-16,-6 22 1 16,0 0 0-16,-4 22-25 15,-13 1-1-15,7 15-5 16,-9 3 0-16,4 6-1 15,-1-1 0-15,4-1-1 16,4-5 0-16,2-7-1 16,1-9 0-16,5-7 0 15,0-17 0-15,11 1 1 16,1-17-1-16,5-9 1 15,-1-12-1-15,3-7 2 16,-2-12-2-16,1-5 1 16,-2-1-1-16,-2 1 0 15,-5 8 1-15,-2 4-2 0,-2 9 0 16,-1 9-2-16,7 14 1 15,3 4-2-15,8 11-1 16,1 0-3-16,16 13-5 16,-11-14-22-16,24 14-5 15,-9-12 1-15,11 9-1 16</inkml:trace>
  <inkml:trace contextRef="#ctx0" brushRef="#br2" timeOffset="18058.0328">7469 3193 115 0,'-9'29'39'0,"-5"-13"1"16,19 7-4-16,5-13-32 0,15-1 0 16,13-11-1-16,10-5-1 15,10-8 0-15,3-4-1 16,2-8 0-16,-4-3 0 15,-7-3-1-15,-12-1 0 16,-18 6 0-16,-18 2 0 16,-22 9-1-16,-16 10 1 15,-16 13 1-15,-9 13-1 16,-7 15 1-16,0 14 0 15,4 12 0-15,8 7 0 16,16 0 0-16,18-2-1 16,19-9 0-16,20-7-1 15,19-16-3-15,20-24-9 16,27 2-19-16,-1-30-9 15,18 0 0-15,1-18-3 0</inkml:trace>
  <inkml:trace contextRef="#ctx0" brushRef="#br2" timeOffset="27941.5982">9219 3131 48 0,'5'-20'33'16,"-5"6"1"-16,-14 3 0 15,-2 19-20-15,-21-6-1 16,6 21-5-16,-18 3-1 15,6 14-2-15,-4 2-1 16,6 4 0-16,6-4-2 16,13 2 1-16,10-8-1 15,15-4-1-15,13-8 0 16,13-10 0-16,9-2-1 15,9-9 1-15,1-6 0 16,5-6 0-16,-11-6 0 16,-1-6 0-16,-10-7 0 0,-12-4 0 15,-12 0 0-15,-8-4-1 16,-9 2 0-16,-4-1 0 15,-3 5 0-15,1 2-1 16,2 9-1-16,0 4-1 16,14 15-3-16,-7-12-4 15,27 20-27-15,-4-10 1 16,23 5-1-16,3-10-1 15</inkml:trace>
  <inkml:trace contextRef="#ctx0" brushRef="#br2" timeOffset="28204.6131">10261 2531 86 0,'-9'-45'37'0,"-17"-2"-1"15,2 19-1-15,-13 4-30 16,-3 24-1-16,-4 18-1 15,4 26 0-15,-4 19-1 16,3 18 0-16,1 17-1 16,5 17 0-16,6 8-1 15,6 2 1-15,4-4-3 16,6-13 0-16,13-7-7 15,-2-28-26-15,17-9-1 16,-1-33-2-16,6-15 1 16</inkml:trace>
  <inkml:trace contextRef="#ctx0" brushRef="#br2" timeOffset="28363.6223">9789 3238 94 0,'-38'-36'37'0,"13"16"0"16,-1-5-1-16,26 25-30 15,0-14-1-15,26 12-3 16,23 1-3-16,14-9-11 15,27 12-25-15,5-10 0 16,22 6-1-16,3-9-2 16</inkml:trace>
  <inkml:trace contextRef="#ctx0" brushRef="#br2" timeOffset="29789.7039">11725 3003 89 0,'-10'-12'35'0,"-1"13"0"16,-17-1 0-16,-4 12-32 15,-6 4-1-15,0 6 0 16,-2 1-1-16,4 4 1 16,6-3-1-16,7-1 0 15,11 0-1-15,12-2 1 16,17-3 0-16,6 1-1 15,6 0 0-15,3-2 1 0,2 2-1 16,-3 2 0-16,-4-1 0 16,-11 2 1-16,-10 3-1 15,-13 1 0-15,-10 1 0 16,-6-2 0-16,-7 2 0 15,-2-8-3-15,5 3-2 16,-1-21-14-16,28-1-16 16,0 0-1-16,18-21 0 15,9-9 0-15</inkml:trace>
  <inkml:trace contextRef="#ctx0" brushRef="#br2" timeOffset="30105.7219">12119 3043 90 0,'0'0'36'0,"-20"6"-1"15,-12 5 0-15,-2 14-30 16,-3 3 0-16,5 14 0 16,-2 2-1-16,11 3-1 15,8-2 0-15,11-1 0 16,10-10-1-16,14-6 0 15,11-16-1-15,10-10 0 16,10-16 0-16,1-7 0 16,0-9-1-16,-3-3 0 15,-8-5-1-15,-9-1 0 16,-13 3-1-16,-11 1-1 15,-8 10 1-15,-12-2-2 16,0 13-1-16,-8-7-5 0,20 21-23 16,-9-24-4-16,20 15 1 15,2-10-2-15</inkml:trace>
  <inkml:trace contextRef="#ctx0" brushRef="#br2" timeOffset="30347.7358">12822 2648 90 0,'0'0'37'0,"-1"13"0"16,-6 16 3-16,-17 1-35 16,2 16-1-16,1 7-2 15,-2 7 1-15,-1 5-2 16,5-2 2-16,1 0-4 0,6-3 1 15,5-5-4-15,4-16-2 16,17 5-21-16,-1-28-10 16,17-2 0-16,1-21-1 15,17-3 1-15</inkml:trace>
  <inkml:trace contextRef="#ctx0" brushRef="#br2" timeOffset="30526.746">13144 2981 99 0,'0'0'37'16,"-30"21"2"-16,9 9-1 15,-12 1-34-15,6 11-1 16,-1 5-2-16,5 0 0 16,6 1-3-16,5-9 0 0,13 0-4 15,1-27-9-15,20 0-22 16,-1-30 0-16,18-3 0 15,-6-27-2-15</inkml:trace>
  <inkml:trace contextRef="#ctx0" brushRef="#br2" timeOffset="30664.7539">13195 2576 99 0,'-34'-30'37'16,"10"23"1"-16,-2 7-7 16,7 11-37-16,26 14-28 15,1-5-2-15,27 11-1 16,3-6-2-16</inkml:trace>
  <inkml:trace contextRef="#ctx0" brushRef="#br2" timeOffset="31059.7765">13796 2984 101 0,'-34'-9'39'0,"-2"8"1"16,-16-8-1-16,9 11-34 15,-13 7 0-15,5 12-1 16,-1 9-1-16,11 14 0 15,5 3-1-15,17 6-1 16,14-6 0-16,16-5 0 16,16-13-1-16,19-18 1 15,16-18-1-15,9-21 1 16,10-15-1-16,3-16 1 0,2-11-1 15,-6-10-1-15,-6-3 1 16,-12-3-1-16,-13 5 1 16,-13 12-2-16,-11 12 2 15,-20 22-1-15,-15 25 1 16,-14 25 1-16,-16 29 0 15,-8 21 0-15,-6 15-1 16,5 10 0-16,6 6-3 16,9-4-1-16,23 3-12 15,6-31-21-15,35-4-4 16,5-23-1-16,20-3 0 15</inkml:trace>
  <inkml:trace contextRef="#ctx0" brushRef="#br2" timeOffset="31404.7962">14560 2863 96 0,'-23'0'40'15,"-15"-2"2"-15,5 18-2 16,-16 1-28-16,9 5-9 15,4 3 0-15,8 2-1 16,7 1 0-16,14-3-1 16,14-5-1-16,14 1 1 15,10-5-1-15,10 0 0 16,3-3 0-16,2-2 0 0,-3 3 0 15,-8-1 0-15,-11 4 0 16,-14 6-1-16,-18 7 1 16,-16 2 0-16,-13 4 0 15,-6 0-1-15,-3 0-1 16,-5-7-3-16,16 6-16 15,-2-28-18-15,37-7-1 16,-6-15-1-16,32-8-2 16</inkml:trace>
  <inkml:trace contextRef="#ctx0" brushRef="#br2" timeOffset="32111.8367">15922 3035 76 0,'14'-20'36'0,"-16"-10"-1"15,2 13-4-15,-21-14-15 16,10 17-5-16,-18-5-3 16,4 14-2-16,-9 3-2 15,-1 10 0-15,-5 9-2 16,-2 11 1-16,2 7-1 15,-3 9 0-15,2 8-1 16,7 1 0-16,3-1 0 16,9 1 0-16,13-7-1 15,14-9 1-15,12-13-1 0,13-13 0 16,17-20 0-16,8-16 1 15,10-7 0-15,7-14-1 16,-3-4 1-16,-4-4-1 16,-8 1 1-16,-8 5-1 15,-12 11 1-15,-13 7-1 16,-12 11-1-16,-12 19 1 15,-11-2 0-15,-6 19-1 16,-4 12 1-16,-1 6-1 16,3 9 0-16,7 1-1 15,11 3-2-15,6-9-1 16,22-1-3-16,2-22-6 15,27 11-15-15,-7-32-8 16,15 1-1-16,-7-22 0 0,9 3 2 16</inkml:trace>
  <inkml:trace contextRef="#ctx0" brushRef="#br2" timeOffset="32449.856">16527 3006 100 0,'-30'11'37'16,"5"15"1"-16,-13 0-1 15,4 13-31-15,1 0-2 16,7 5 0-16,2-4-1 15,8-4 0-15,7-8 0 16,11-8-2-16,8-10 0 16,9-14 0-16,5-13-1 15,7-5 1-15,3-12-1 16,3-1 0-16,0-8 1 0,-1 1-1 15,-5 6 1-15,1 2-1 16,-8 11 0-16,-4 3-1 16,-2 10 1-16,-4 8 0 15,-4 9 0-15,-3 10-1 16,0 7 0-16,-3 7-2 15,2 7 0-15,2 3-2 16,10 6-4-16,-4-17-11 16,24 12-17-16,-10-23-1 15,24 0 1-15,-4-22-1 16</inkml:trace>
  <inkml:trace contextRef="#ctx0" brushRef="#br2" timeOffset="32809.8766">17256 3006 67 0,'3'-30'39'0,"-17"1"-2"16,2 20 1-16,-16-5-10 15,1 25-21-15,-8 7-1 16,0 12-2-16,-2 9-1 16,7 5-1-16,8-1 1 15,12 0-1-15,10-11-1 16,15-9 1-16,15-15-1 15,13-13 0-15,11-18-1 16,10-11 1-16,5-16-1 16,-2-11 1-16,1-9-1 15,-5-8-2-15,-4-8 2 16,-9 3-2-16,-12 6 2 15,-10 14-2-15,-14 13 2 16,-13 23-2-16,-15 26 2 0,-9 24 3 16,-15 31-2-16,-5 17 1 15,-1 13-2-15,0 5-2 16,12 14-5-16,-3-21-13 15,37 10-11-15,1-20-11 16,30-4 1-16,4-20-2 16</inkml:trace>
  <inkml:trace contextRef="#ctx0" brushRef="#br2" timeOffset="33184.8981">18615 2606 82 0,'7'-19'39'16,"2"12"-1"-16,-7-4 0 15,-2 11-34-15,4 14-1 16,-5 9 2-16,-6 8-1 15,-3 15 0-15,-4 7-2 16,1 11 2-16,-4 4-2 0,2 1 0 16,0-2-1-16,6-2-3 15,7-1-3-15,1-24-12 16,21 9-21-16,-5-24-1 15,17-1 0-15,-2-21-1 16</inkml:trace>
  <inkml:trace contextRef="#ctx0" brushRef="#br2" timeOffset="33403.9106">18972 2927 103 0,'0'0'40'16,"-25"-18"2"-16,7 35-2 15,-11 4-35-15,6 12-3 16,3 5 0-16,2 8-1 0,3 3-1 15,1 6 0-15,6-3-1 16,7-6-1-16,8-5-2 16,1-17-3-16,19 4-15 15,-7-35-18-15,17-4 1 16,-5-24-2-16,10-2 2 15</inkml:trace>
  <inkml:trace contextRef="#ctx0" brushRef="#br2" timeOffset="33546.9188">19089 2709 95 0,'-12'-42'38'0,"-8"2"2"15,7 26-3-15,-5 7-32 16,18 7-5-16,4 15-4 16,-4-15-17-16,41 27-18 15,-15-11 3-15,18 18-4 0,-6-5 2 16</inkml:trace>
  <inkml:trace contextRef="#ctx0" brushRef="#br2" timeOffset="34041.9471">19471 2942 98 0,'-7'-30'40'0,"7"30"1"16,-23-28-1-16,9 19-34 16,-11 8-2-16,-4 14 0 15,-8 6-1-15,-3 13 0 16,-2 10-1-16,0 3-1 15,4 7 0-15,5-4-1 16,12-2 1-16,16-4-1 0,10-11 1 16,16-12-1-16,12-13 1 15,9-12-1-15,11-11 1 16,3-9-1-16,2-10 1 15,-2-5-1-15,-3-1 1 16,-6-1-1-16,-13 9 0 16,-8 8 0-16,-11 11 0 15,-15 15-1-15,-20 21 1 16,-10 15 0-16,-9 14 0 15,-14 15 0-15,-1 9-1 16,-6 9 1-16,-2-2 0 16,8-4 0-16,11-8 0 15,10-11 0-15,13-11 1 16,14-16-1-16,15-17 1 0,18-16-1 15,12-16 0-15,11-13 0 16,8-13-1-16,6-10-1 16,6-9-3-16,-4-12-4 15,10 18-13-15,-28-19-6 16,15 21-13-16,-18-6-1 15,5 15-1-15,-11 1 2 16</inkml:trace>
  <inkml:trace contextRef="#ctx0" brushRef="#br2" timeOffset="34477.972">20133 2906 104 0,'-18'15'41'0,"-12"-7"1"15,7 15-1-15,-10-6-36 16,7 11-2-16,2 0 0 16,6 2-1-16,4 0-1 15,7 0 0-15,11-5 0 16,9-3-1-16,8-11 1 15,8-6-1-15,5-10 0 16,7-5 0-16,3-6 1 16,0-11-1-16,0-1 1 15,-5-7-1-15,-5 3 0 16,-4 2 1-16,-12 3-1 0,-4 8 0 15,-9 8 0-15,-5 11 0 16,-15 11 0-16,-2 9 0 16,0 9 0-16,-1 5 0 15,3 1 0-15,3 3-1 16,10-2-1-16,8-10-1 15,15-6-3-15,5-16-2 16,22 6-11-16,-12-31-8 16,19 11-13-16,-10-21 0 15,11 2 0-15,-12-11 2 16</inkml:trace>
  <inkml:trace contextRef="#ctx0" brushRef="#br2" timeOffset="34657.9823">20735 2926 106 0,'-22'26'40'0,"8"11"0"0,-14-6-2 16,9 15-33-16,-1-1-2 15,6 0 0-15,4-1-2 16,4-8-1-16,9-9-1 16,6-13-2-16,13-8-4 15,-6-26-12-15,22 5-19 16,-13-23-1-16,9 0-1 15,-10-18 0-15</inkml:trace>
  <inkml:trace contextRef="#ctx0" brushRef="#br2" timeOffset="34778.9892">20830 2626 92 0,'-17'-29'39'15,"17"29"-2"-15,-23-2-2 16,11 7-47-16,17 20-27 0,4-6 3 16,19 11-5-16,3-4 3 15</inkml:trace>
  <inkml:trace contextRef="#ctx0" brushRef="#br2" timeOffset="35174.0118">21249 2915 115 0,'-35'13'42'15,"-14"-10"1"-15,8 16-2 16,1-3-39-16,5 12 1 16,6 0-1-16,11 7 0 15,9 0-1-15,13-1 0 0,16-3-1 16,10-8 0-16,6-11 0 15,9-12 0-15,4-12 0 16,3-8-1-16,0-12 1 16,-5-12 0-16,-3-10 0 15,-2-9 0-15,-6-4 0 16,-3 1 0-16,-9 5 0 15,-8 11-1-15,-9 12 1 16,-12 17 0-16,-10 24 0 16,-12 25 0-16,-7 19 1 15,-5 15-1-15,2 10-1 16,7 3 0-16,12 2-4 15,7-16-8-15,33 10-9 16,-7-36-10-16,31 5-9 0,0-27-1 16,15-5 0-16,-2-20 1 15</inkml:trace>
  <inkml:trace contextRef="#ctx0" brushRef="#br2" timeOffset="35477.0292">21925 2862 116 0,'-36'-2'42'0,"3"12"0"15,-12-4-1-15,13 8-38 16,-1 4-1-16,9 2-1 16,7 2 0-16,10-1 0 15,14-3-1-15,8-1 0 16,7-2 0-16,6 1 0 0,2-5 0 15,0 1 0-15,-4-2 0 16,-2 1 0-16,-10 2 0 16,-9 1 0-16,-8 1-1 15,-11 4 1-15,-7 1-1 16,-6-2-1-16,0 5-3 15,-10-17-9-15,16 17-11 16,-13-23-15-16,16 4-1 16,-1-16-2-16,13 1 1 15</inkml:trace>
  <inkml:trace contextRef="#ctx0" brushRef="#br2" timeOffset="36025.0605">23169 2882 108 0,'-9'-21'38'15,"-4"15"1"-15,-22-11-3 16,-2 19-31-16,-15 2 0 15,-5 12-1-15,-9 5 0 16,1 9-1-16,-1 2 0 16,12 1-1-16,6 5 0 15,22-3-2-15,19 0 0 16,18-4-2-16,29-3-2 0,14-8-2 15,30 9-10-15,-2-27-13 16,27 7-11-16,-11-19 0 16,10 4 0-16,-13-18 2 15</inkml:trace>
  <inkml:trace contextRef="#ctx0" brushRef="#br2" timeOffset="36409.0825">23573 2874 117 0,'-35'-15'41'0,"5"18"0"16,-12-3-1-16,14 12-35 15,-9 7-2-15,1 4 0 16,1 8-1-16,4 2 1 16,5 8-3-16,8-2 0 15,10-3 0-15,10 1 0 0,12-10 0 16,10-7 0-16,9-10 0 15,9-10 0-15,5-12 0 16,0-10 0-16,-2-3 0 16,-3-11 0-16,-6-1 0 15,-8-2 0-15,-7 4 0 16,-7 7 0-16,-7 6 0 15,-6 5 0-15,-1 17 0 16,0 0 0-16,-18 9 0 16,9 8 0-16,1 9 0 15,2 3-3-15,6 2-1 16,2 2-3-16,14 6-4 0,-4-20-11 15,25 18-6 1,-8-25-12-16,14 3 1 0,-5-17-1 16,11-2 3-16</inkml:trace>
  <inkml:trace contextRef="#ctx0" brushRef="#br2" timeOffset="36739.1012">24030 3012 111 0,'-30'13'40'0,"6"16"1"16,-9-9-3-16,8 13-31 15,-4-3-2-15,11 0-1 16,5-10-2-16,11-1 0 16,2-19-1-16,29 6 0 15,-2-16-1-15,7-9 0 0,1-6 1 16,3-8-1-16,-1-2 0 15,-1-4 2-15,-7 5-2 16,-5 2 0-16,-6 7 0 16,-7 4 0-16,-1 11 0 15,-10 10 0-15,9 10 0 16,-6 10 0-16,2 11 0 15,2 0-3-15,9 14-6 16,-6-14-12-16,28 19-8 16,-15-21-13-16,17 0-1 15,-1-17-2-15,7-4 2 16</inkml:trace>
  <inkml:trace contextRef="#ctx0" brushRef="#br2" timeOffset="37869.166">1477 4580 87 0,'5'-25'37'0,"5"10"0"16,-13 2 2-16,3 13-36 15,4 16 0-15,-8 11 0 16,-3 11-1-16,0 13 0 15,-2 10-1-15,0 13 1 16,-1 5-1-16,-3 4 0 16,4-3 1-16,3-4-1 15,-1-7 0-15,4-9 0 16,2-14 0-16,2-10 0 15,2-14 0-15,4-11 0 16,-7-11 0-16,21-22-1 16,-9-4 0-16,2-9 0 15,0-8-1-15,6-8 2 16,3-5-2-16,4 1 1 15,5 4-1-15,-1 8 1 0,6 9-1 16,7 11 2-16,0 13-1 16,2 14 1-16,-5 11-1 15,-4 13 0-15,-8 7 1 16,-9 6 0-16,-10 3 0 15,-14 1-1-15,-15-3 2 16,-11-2-2-16,-8-5 2 16,-10-6-3-16,-1-5 0 15,-2-9-1-15,5-6-2 16,4-19-8-16,23 6-20 15,1-19-7-15,22 2-1 16,5-13-1-16</inkml:trace>
  <inkml:trace contextRef="#ctx0" brushRef="#br2" timeOffset="38229.1866">2128 5099 91 0,'10'26'37'16,"-4"-13"1"-16,10 6 1 15,6-13-33-15,8-4-1 16,7-11-3-16,10-4 2 16,-1-9-3-16,1-3 2 15,-1-8-1-15,-3 0 0 16,-11-4-1-16,-9 3 0 15,-16 0 1-15,-10 5-2 0,-14 7 1 16,-10 7-1-16,-11 14 1 16,-6 15-1-16,-6 13 1 15,1 11 0-15,1 9 1 16,10 5-2-16,10 3 2 15,17-4-3-15,15-5 0 16,16-17-5-16,36 0-13 16,-2-30-19-16,33-3-4 15,7-20 0-15,22-3-1 16</inkml:trace>
  <inkml:trace contextRef="#ctx0" brushRef="#br2" timeOffset="38613.2085">3686 4400 83 0,'17'-49'40'0,"0"20"-2"15,-11 7 1-15,-6 22-34 16,0 21 0-16,-3 13-3 0,-6 16 0 16,-1 12-1-16,-4 12 0 15,0 10-1-15,3 5 1 16,3-2-2-16,3-4 1 15,4-8-2-15,7-10-1 16,7-22-10-16,17-5-24 16,0-22-1-16,10-11 0 15,-1-20-2-15</inkml:trace>
  <inkml:trace contextRef="#ctx0" brushRef="#br2" timeOffset="38816.2198">4036 4679 94 0,'-25'7'38'0,"16"16"1"15,-5 5-1-15,14 8-35 16,-10 7 0-16,4-1-2 16,-1 3-1-16,6-4 1 15,-3-7-2-15,4-6 0 16,4-6-3-16,-4-22-3 15,16 14-26-15,-13-25-5 16,12 1 0-16,-6-13-2 16</inkml:trace>
  <inkml:trace contextRef="#ctx0" brushRef="#br2" timeOffset="39258.2452">3995 4833 75 0,'0'0'38'0,"0"0"-1"15,0 0 1-15,-3-12-30 16,3 12-1-16,0 0-2 16,0 0-2-16,9 11 0 15,-9-11 0-15,10 19-1 16,1-6-1-16,3 2 0 15,5-4 0-15,8-1 0 16,8-6 0-16,6-7-1 16,7-6 1-16,5-11-1 15,-1-8 1-15,0-6 0 16,-6-5-1-16,-13-5 0 15,-10 1 0-15,-13 3 0 0,-16 4 0 16,-13 9 1-16,-11 11-1 16,-12 12 0-16,-7 15 0 15,-9 17 1-15,-1 13 0 16,1 14-1-16,9 6 1 15,9 2 0-15,11 3-1 16,18-8 0-16,15-10 0 16,22-11-3-16,16-21-5 15,24 0-14-15,-5-25-17 16,20-3-2-16,-3-16-1 15,10-4 0-15</inkml:trace>
  <inkml:trace contextRef="#ctx0" brushRef="#br2" timeOffset="40115.2941">5310 4413 73 0,'-4'-32'37'0,"2"6"0"16,-13-4 0-16,2 6-31 15,-11 0-2-15,-3 10 2 16,-6-1-2-16,0 11 0 16,-7 2 0-16,-1 15-1 15,2 7 0-15,1 19-1 16,3 16 0-16,6 16-1 15,6 13-1-15,4 9 0 16,9 6-1-16,5 1-2 16,10-4 0-16,-1-13-5 15,15 0-7-15,-12-28-22 16,12-8-1-16,-5-25-1 15,8-6 2-15</inkml:trace>
  <inkml:trace contextRef="#ctx0" brushRef="#br2" timeOffset="40300.305">4820 4862 93 0,'-34'5'39'0,"3"-1"0"16,19 12-1-16,12-4-34 15,24-6-2-15,18-6-4 16,21-12-1-16,21-3-7 15,6-17-26-15,20-1-2 16,-1-15 1-16,6 2-2 16</inkml:trace>
  <inkml:trace contextRef="#ctx0" brushRef="#br2" timeOffset="40498.3164">5778 4282 106 0,'-20'18'37'15,"-7"7"1"-15,8 26-10 16,-6 3-25-16,3 11-2 15,-1 11-1-15,2 5 0 16,2 3 0-16,0-4-1 16,6-4-2-16,1-16-8 15,15-3-26-15,-6-22 0 16,11-9-1-16,-8-26-1 15</inkml:trace>
  <inkml:trace contextRef="#ctx0" brushRef="#br2" timeOffset="40655.3252">5489 4775 102 0,'-14'-2'39'0,"1"-2"2"16,18 15-1-16,-5-11-39 16,39 1-2-16,10 7-13 15,1-20-24-15,29 6-2 16,9-15 1-16,27 0-3 15</inkml:trace>
  <inkml:trace contextRef="#ctx0" brushRef="#br2" timeOffset="41091.3503">7812 4120 99 0,'-15'-46'37'15,"-4"13"1"-15,-12 1-2 16,-3 19-35-16,-4 14 1 15,-2 22 0-15,-4 22-1 16,-4 23 1-16,-4 16-2 16,1 20 1-16,4 9 0 15,3 7-1-15,8 1 0 16,8-7-2-16,9-8 0 15,10-17-5-15,17-3-11 16,-2-34-20-16,16-9 1 16,-10-27-3-16,10-11 2 15</inkml:trace>
  <inkml:trace contextRef="#ctx0" brushRef="#br2" timeOffset="41836.3929">7062 4750 96 0,'-19'-6'40'0,"19"6"0"15,14 5-1-15,24-4-36 16,9-9-1-16,21 0-1 16,12-5 0-16,10-2-1 15,6-3 1-15,2-2-1 16,-5 1 1-16,-6 3-1 15,-14 4 0-15,-14 4 0 16,-15 3 0-16,-15 3 0 16,-16 5 0-16,-13-3 0 15,-22 19 0-15,-7-1 1 0,-11 7-1 16,-4 8 1-16,-7 5 0 15,1 4 0-15,3 6-1 16,8 0 1-16,9 1 0 16,16-6-1-16,16-7 0 15,17-11 1-15,15-10-1 16,13-9 0-16,9-12 0 15,4-9 0-15,2-10 0 16,-3-7 0-16,-7-4-1 16,-10-8 0-16,-11 2 0 15,-13-3 0-15,-13 0 0 16,-7 2 0-16,-6 7 0 15,-8 7 1-15,-2 6 0 16,-4 11 0-16,6 7 1 16,6 6 0-16,10-1 0 0,10 15 0 15,12-9 0-15,13 0-1 16,8-2 1-16,9-1 0 15,5 2-1-15,-1 2 1 16,-5 6-1-16,-4 8 0 16,-14 9 0-16,-8 8 0 15,-16 8 0-15,-10 6 0 16,-7 0 1-16,-6 1-1 15,-4-5 1-15,2-7-1 16,1-8 1-16,6-12-1 16,9-21 0-16,0 0 1 15,0 0-2-15,23-27 2 16,-6-4-1-16,8-6 1 15,1-7-1-15,3-3 1 0,3-4 0 16,-5 1-3-16,7 5-1 16,-8-5-9-16,13 22-10 15,-19-7-17-15,18 14-2 16,-3-2-1-16,17 14 0 15</inkml:trace>
  <inkml:trace contextRef="#ctx0" brushRef="#br2" timeOffset="42203.4139">10240 4209 90 0,'-22'8'36'0,"21"7"2"16,-10 1-1-16,6 18-33 16,-4 9 0-16,5 19-2 15,-3 10 0-15,-4 12-2 16,3 5 1-16,1 0-2 15,5-1-2-15,-1-15 0 16,13-3-4-16,-8-31-16 16,18-2-14-16,-6-25 1 0,7-6-2 15,-7-17 0-15</inkml:trace>
  <inkml:trace contextRef="#ctx0" brushRef="#br2" timeOffset="42368.4232">10136 4756 97 0,'-25'-20'38'16,"15"15"2"-16,-2-7-1 15,12 12-35-15,20-12-1 16,8 1-3-16,15-4-2 16,9-11-3-16,17 4-5 15,-5-17-23-15,22 7-6 0,-5-15 2 16,5 6-2-16</inkml:trace>
  <inkml:trace contextRef="#ctx0" brushRef="#br2" timeOffset="42771.4464">10989 3954 98 0,'-23'32'39'16,"-15"5"0"-16,7 23 0 16,-14-4-34-16,10 16-2 15,-1 6 0-15,9 3-2 16,0 1 2-16,5 0-2 15,6-5 0-15,6-6-1 16,5-8 1-16,10-7 0 16,4-14-1-16,2-8 1 0,8-15-1 15,8-12 1-15,2-14 0 16,5-9-1-16,0-10 1 15,1-7 0-15,-1-2-1 16,-5-2 1-16,-3 8-1 16,-5 5 0-16,-7 9 1 15,-4 10-1-15,-3 17 0 16,-3 7 0-16,-4 9-1 15,0 5 0-15,1 3 0 16,6-1-2-16,7 2-1 16,2-14-3-16,19 1-9 15,-7-27-8-15,28 6-15 16,-10-22 0-16,14 3-1 15,-8-18 0-15</inkml:trace>
  <inkml:trace contextRef="#ctx0" brushRef="#br2" timeOffset="43112.4658">11408 4622 101 0,'0'0'38'16,"-12"9"2"-16,24 6-4 16,4-7-34-16,8 2 1 15,9-3-1-15,3-1 0 16,4-4-1-16,3-3 1 15,-4-3 0-15,-3-4-1 16,-4-7-1-16,-9-5 1 16,-9 0-1-16,-9-3 0 15,-12-2 0-15,-9 1 0 0,-8 5-1 16,-11 6 1-16,-8 9 0 15,-4 11 0-15,-1 13 1 16,2 8-1-16,4 13 1 16,11 7 0-16,7 3-1 15,12 1 0-15,19-1-2 16,16-10-1-16,21-3-4 15,8-24-12-15,40 7-12 16,1-25-11-16,25-4 2 16,9-17-2-16</inkml:trace>
  <inkml:trace contextRef="#ctx0" brushRef="#br2" timeOffset="43639.496">13333 4058 98 0,'14'3'38'0,"-14"-3"-1"15,0 40-2-15,-9-6-32 16,-1 13 0-16,-4 11-2 16,0 12 1-16,-1 3-1 15,-1 7-1-15,2-2 1 16,3-2-1-16,7-5-2 0,8-14-1 15,11-4-4-15,2-31-20 16,21 1-11-16,-1-26 0 16,16-6-1-16,-4-19 1 15</inkml:trace>
  <inkml:trace contextRef="#ctx0" brushRef="#br2" timeOffset="43826.5067">13772 4448 98 0,'-22'-1'39'0,"7"24"-1"16,-11 3 1-16,2 10-35 15,0 4-2-15,5 4-1 16,4 1-1-16,6-6 0 16,10-3-3-16,7-15-2 0,15-3-9 15,-3-25-23-15,22-2-1 16,-5-23 0-16,13-2-1 15</inkml:trace>
  <inkml:trace contextRef="#ctx0" brushRef="#br2" timeOffset="43968.5149">13924 4219 93 0,'-22'-35'38'0,"-11"-2"2"15,10 21-3-15,-8 3-31 16,15 11-5-16,16 2-7 16,0 0-20-16,17 27-11 15,7-18-1-15,19 13-1 16,2-3 0-16</inkml:trace>
  <inkml:trace contextRef="#ctx0" brushRef="#br2" timeOffset="44456.5428">14483 4464 92 0,'-25'-14'39'0,"3"11"1"15,-14-6-2-15,5 14-32 16,-11 4-1-16,4 13-1 15,-4 4 0-15,3 4-1 16,5 1 0-16,5 2-1 16,8-3 0-16,12-3-1 0,11-10 0 15,12-8 0 1,14-9-1-16,9-4 0 0,7-8 1 15,7-5-1-15,1-5 1 16,-1 0-1-16,-7 1 0 16,-3 4 0-16,-11 4 0 15,-12 7-1-15,-18 6 1 16,0 26-1-16,-17 5 1 15,-12 16-1-15,-9 12 0 16,-6 12 1-16,-6 8 0 16,1 3 0-16,3-3 1 15,8-4-1-15,10-10 1 16,13-14-1-16,15-18 2 15,18-19-2-15,15-18 0 0,12-16 0 16,11-13-3 0,5-12 0-16,5-4-4 0,-8-20-8 15,15 14-9-15,-24-17-9 16,7 14-7-16,-16-8-1 15,3 15 2-15</inkml:trace>
  <inkml:trace contextRef="#ctx0" brushRef="#br2" timeOffset="44870.5663">15052 4405 106 0,'0'0'41'0,"0"0"0"16,-27 13 0-16,11 7-38 0,-4 9-1 15,0 6 0-15,-6 8-1 16,1 4 0-16,4 0 0 16,6-2-1-16,5-7 1 15,13-7-1-15,8-13 1 16,14-12-1-16,8-11 0 15,9-14 1-15,7-8 0 16,3-5-1-16,0-6 1 16,-3 0-1-16,-8 3 1 15,-6 2-1-15,-11 10 0 16,-7 6 0-16,-17 17-1 15,0 0 1-15,-12 11-1 16,-3 11 1-16,-1 6 0 16,-3 7-1-16,5 3 0 0,6-3-1 15,8 1-2-15,7-13-2 16,20 1-9-16,-5-26-7 15,31 7-13-15,-9-22-5 16,14 2-1-16,-5-20 3 16</inkml:trace>
  <inkml:trace contextRef="#ctx0" brushRef="#br2" timeOffset="45058.5772">15766 4442 105 0,'0'0'39'0,"0"0"2"16,-24 21-2-16,14 14-33 15,-10 2-3-15,-2 9-1 16,3 5-1-16,-2 0 0 15,6 0-2-15,3-8 0 0,9-3-2 16,1-15-5-16,20 0-13 16,-18-25-17-16,37-9-2 15,-12-18 0-15,11-2 0 16</inkml:trace>
  <inkml:trace contextRef="#ctx0" brushRef="#br2" timeOffset="45186.5845">15878 4216 93 0,'-19'-44'39'16,"8"22"-1"-16,-10 11-4 15,21 11-26-15,-6 20-42 16,6-3-5-16,19 11 0 16,2-3-1-16</inkml:trace>
  <inkml:trace contextRef="#ctx0" brushRef="#br2" timeOffset="45592.6075">16410 4447 94 0,'-19'-10'39'16,"-12"1"2"-16,0 13-2 15,-20 1-32-15,2 9 0 16,-9 8-2-16,2 10-1 16,1 9-1-16,10 7 0 15,6 1-2-15,16 0 0 16,19-7 0-16,19-11 0 15,17-16 0-15,19-16-1 16,12-18 1-16,10-15-1 16,4-13 1-16,2-9-1 0,-4-10 1 15,-4-3-1-15,-7-2 0 16,-11 0 0-16,-7 7-1 15,-9 11 1-15,-13 12-1 16,-14 16 1-16,-10 25-1 16,-24 8 0-16,-4 25 1 15,-9 15-1-15,0 13 0 16,-3 3-2-16,12 3-1 15,9-9-5-15,23 5-9 16,1-29-5-16,34 4-12 16,-1-26-4-16,21-3-3 15,-4-23 3-15</inkml:trace>
  <inkml:trace contextRef="#ctx0" brushRef="#br2" timeOffset="45898.6248">17097 4335 114 0,'0'0'40'16,"-32"11"2"-16,13 9-3 15,-6-3-37-15,1 4 0 16,1 3-1-16,4-2 0 16,9-1-1-16,11-4 1 15,11-5-1-15,4-3 0 16,9-5 0-16,2-2 0 15,1 0 0-15,-4 1 0 16,-5 7 0-16,-14 3 0 16,-10 10 0-16,-12 7 0 0,-10 7 0 15,-8 1 0-15,-5 5-1 16,0-6-2-16,7 0-4 15,-1-20-11-15,26 9-9 16,-3-29-14-16,24-3 0 16,-2-19-2-16,16 0 2 15</inkml:trace>
  <inkml:trace contextRef="#ctx0" brushRef="#br2" timeOffset="46380.6528">18201 4020 91 0,'27'-44'38'0,"6"9"0"16,-14 1 1-16,5 7-33 0,-12 16-4 15,-1 18 0-15,-11 17 0 16,-6 16 1-16,-14 17-2 16,-6 15 1-16,-6 13 0 15,-1 9-2-15,-3 3 1 16,2 0-1-16,4-3-1 15,7-9-1-15,11-7-3 16,7-19-3-16,21-1-15 16,-6-30-16-16,18-8 0 15,-6-25-1-15,11-7 1 16</inkml:trace>
  <inkml:trace contextRef="#ctx0" brushRef="#br2" timeOffset="46822.6781">18059 4335 104 0,'-31'-18'39'0,"15"22"2"15,1-2-4-15,16 9-34 16,23 2 0-16,17 0-2 16,15-3 0-16,15 3 0 15,8-3 0-15,9 0 0 16,1-3-1-16,-3-2 1 15,-11 0-1-15,-9-3 1 16,-15 2-1-16,-14-2 0 16,-15 0 1-16,-22-2-1 15,0 0 0-15,-13 18 1 16,-13-4 0-16,-9 6 0 0,-5 7-1 15,-4 5 1-15,2 5-1 16,5 7 0-16,11 0 1 16,15-1-1-16,18-3 0 15,16-10 0-15,20-11 0 16,16-8 1-16,7-14-1 15,4-12 0-15,0-8 1 16,-12-9-1-16,-11-6 0 16,-13-2-1-16,-21-1 0 15,-23 1-1-15,-13 5-2 16,-15-2-5-16,4 19-8 15,-19-12-5-15,18 23-14 16,-7-9-4-16,20 15-3 16,10-6 3-16</inkml:trace>
  <inkml:trace contextRef="#ctx0" brushRef="#br2" timeOffset="47551.7198">19617 4482 86 0,'0'0'38'0,"-1"22"0"16,1-22 1-16,35 12-36 15,-3-11 0-15,11-1-1 16,9-6 0-16,5-3 0 15,4-6 0-15,0-5-1 16,-7-4 0-16,-3 1 0 16,-13-4 0-16,-8 1 1 15,-12 1-1-15,-11 3 1 16,-12 1-2-16,-9 8 1 15,-11 7 0-15,-9 9 0 16,-9 9 0-16,-3 14-1 16,-3 5 1-16,2 12-1 0,5 0 1 15,10 6-1-15,13-3 1 16,15-2-2-16,16-5 0 15,20-11-1-15,16-2-4 16,9-21-9-16,26 9-12 16,-6-26-12-16,12 5-1 15,-9-20-1-15,2 4 2 16</inkml:trace>
  <inkml:trace contextRef="#ctx0" brushRef="#br2" timeOffset="47874.7383">20612 4325 83 0,'0'0'39'0,"-14"5"0"16,14 10-1-16,-9 0-25 0,6 2-11 16,-3 10 0-16,0 5 0 15,-4 7 0-15,-1 3-1 16,-1 1 1-16,2 0 0 15,3-6 0-15,4-1 0 16,3-12-1-16,6-11 0 16,8-13 0-16,8-10 0 15,5-12 0-15,7-12-1 16,4-7 1-16,0-7-2 15,1-2 0-15,-5-2-2 16,-1 7-1-16,-12-1-2 16,3 24-11-16,-23-12-9 0,11 27-14 15,-13-5 2-15,1 12-3 16,9 11 3-16</inkml:trace>
  <inkml:trace contextRef="#ctx0" brushRef="#br2" timeOffset="48303.7625">21222 4377 92 0,'-22'-9'39'16,"-1"9"0"-16,-20-8 0 15,0 12-34-15,-8-1-1 16,2 13-1-16,-4 3 0 15,8 9 0-15,-3 6-1 16,10 4 0-16,8 2-2 0,15 4 1 16,9-5 0-16,13-1-1 15,15-10 0-15,9-8 0 16,13-11 0-16,5-10 0 15,5-6 0-15,1-12 0 16,-2-10-1-16,-4-6 1 16,-6-4 0-16,-9-2 0 15,-7 1 0-15,-8 5 0 16,-9 3 0-16,-7 8 0 15,-4 11-1-15,1 13 1 16,-17 5-1-16,3 11 0 16,4 9-1-16,-1 2-1 15,8 4-1-15,2-1-2 16,13 3-2-16,0-15-6 0,21 12-10 15,-7-25-12-15,17 5 0 16,-4-19-2-16,7 1 3 16</inkml:trace>
  <inkml:trace contextRef="#ctx0" brushRef="#br2" timeOffset="48832.7927">21635 4420 90 0,'-23'21'37'15,"13"12"0"-15,-10-2 1 16,6 20-31-16,-6-1-3 15,6 6 0-15,-1-2-2 16,6-1 1-16,-1-6-2 0,5-8 1 16,2-10-2-16,4-13 1 15,-1-16 0-15,14-3-1 16,-2-15 0-16,2-12-1 15,3-7 1-15,1-10-1 16,3-9 1-16,0-7-1 16,-2-2 1-16,0 2 0 15,2 2 1-15,1 6 0 16,-2 6-1-16,0 12 2 15,4 11-2-15,2 13 2 16,-1 12-2-16,1 9 1 16,0 9-1-16,-1 7-1 15,-2 4 0-15,-3 4-1 16,-6 3 1-16,-9 3-1 0,-9-1 1 15,-9-4-1-15,-5-3 1 16,-10 2 1-16,-6-6 0 16,-5-1 0-16,-4 3 0 15,0 0 1-15,2 2-1 16,-3 7 1-16,1 6-1 15,2 5 0-15,3 7 1 16,2 6-1-16,2 4 0 16,2 2-3-16,6 4-2 15,-6-15-12-15,23 12-8 16,-6-25-12-16,15-1-3 15,0-23 0-15,19-9 1 16</inkml:trace>
  <inkml:trace contextRef="#ctx0" brushRef="#br2" timeOffset="49500.8313">22318 4399 108 0,'-33'-1'41'0,"0"17"-1"16,-13-5-1-16,9 12-37 16,-8 10-1-16,9 4 0 15,5 6-1-15,10 4 0 16,12-3 0-16,9-2 1 15,13-7-2-15,6-7 0 16,14-11 0-16,3-9 0 0,5-13-1 16,1-10 1-16,-1-6-1 15,-7-11 0-15,-1-4 0 16,-9-8 1-16,-7 0 0 15,-7-2-1-15,-8 2 1 16,-5 5 1-16,-4 1 0 16,-4 8 0-16,2 6 0 15,2 9 1-15,7 15 0 16,0-11 0-16,10 13 0 15,10 4 0-15,4 2 0 16,9 3 1-16,-1 0-1 16,5 5 2-16,-3 0-2 15,-4 4 1-15,-9 4-1 16,-7 4 1-16,-10 1-1 0,-6 1 0 15,-6-1 0-15,-5 1-1 16,-3-4 1-16,0-1-1 16,2-4 1-16,1-7-1 15,13-14 0-15,-11 15 0 16,11-15 0-16,10-13 0 15,4-2 0-15,6-7 0 16,5-5 0-16,5-7 0 16,4-3-1-16,1-2 0 15,0 4 0-15,-4 0-1 16,-4 6 0-16,-3 3-2 15,0 11-2-15,-10-3-8 16,18 24-7-16,-17-12-12 16,19 16-5-16,-6-8-1 15,13 9 2-15</inkml:trace>
  <inkml:trace contextRef="#ctx0" brushRef="#br2" timeOffset="49880.853">23152 4391 106 0,'-24'4'39'0,"-15"-8"1"16,1 18-3-16,-10 0-31 15,3 11-1-15,-4 6-1 16,7 5-1-16,6 3-1 16,9 4-1-16,13-5 1 15,14-1-1-15,14-12-1 16,17-11 1-16,10-12 0 15,13-8 0-15,5-12 0 16,3-7-1-16,-1-12 1 0,-4-3-1 16,-5-1 0-16,-14 0-1 15,-9 6 1-15,-11 5-1 16,-11 11 0-16,-11 7 1 15,-7 15-1-15,-5 7 0 16,-2 10 1-16,-2 8 0 16,4 1-1-16,6 1 0 15,7 0-2-15,7-10 0 16,13-1-3-16,10-15-1 15,18 3-9-15,-7-31-6 16,26 12-8-16,-11-21-7 16,17-2-2-16,-5-14 2 15,3-3 3-15</inkml:trace>
  <inkml:trace contextRef="#ctx0" brushRef="#br2" timeOffset="50051.8628">23878 3997 107 0,'-37'23'38'15,"1"29"2"-15,-17 3-1 16,10 14-34-16,-9 6-2 15,6 1-2-15,6 0-4 16,4-7-3-16,20 3-14 16,-9-22-18-16,21-4-2 15,-3-21 0-15,14-6-1 16</inkml:trace>
  <inkml:trace contextRef="#ctx0" brushRef="#br2" timeOffset="50225.8728">23507 4332 115 0,'0'0'41'16,"-10"8"1"-16,26-1-3 16,14-5-40-16,10-7-4 15,23 13-14-15,-8-14-18 16,21 11-4-16,-4-12 1 15,7 10-3-15</inkml:trace>
  <inkml:trace contextRef="#ctx0" brushRef="#br2" timeOffset="50556.8915">24023 4414 111 0,'-28'29'40'0,"5"-7"1"15,19 8-2-15,14-13-37 16,14-2 0-16,16-10-1 15,10-10-1-15,9-6 0 16,2-11-1-16,-4-4 0 16,-7-6 0-16,-10-1 0 15,-16-1 0-15,-19 5 0 16,-15 13 2-16,-20 7 0 15,-11 11 0-15,-7 11 1 16,-5 15 0-16,2 9 0 16,4 10 0-16,10 1-1 15,21 3-2-15,22-2-2 0,14-15-9 16,35 12-10-16,5-26-17 15,32 4-2-15,15-17-2 16,18 1 0-16</inkml:trace>
  <inkml:trace contextRef="#ctx0" brushRef="#br2" timeOffset="51487.9449">1378 5815 89 0,'-16'22'37'16,"4"12"1"-16,-8-7-2 0,8 14-29 16,-2-7-3-16,6 0-3 15,11-7-3-15,3-13-5 16,23-1-29-16,-1-18 0 15,16-4 0-15,1-15-1 16</inkml:trace>
  <inkml:trace contextRef="#ctx0" brushRef="#br2" timeOffset="51611.952">1691 5784 79 0,'-15'-8'35'0,"-2"20"-2"16,-9 4 3-16,6 13-30 16,1 3-5-16,1 4-33 15,19 5 0-15,5-5-2 16,13 3-1-16</inkml:trace>
  <inkml:trace contextRef="#ctx0" brushRef="#br2" timeOffset="52205.986">2152 6406 75 0,'13'-14'37'16,"-13"-7"-1"-16,0 11 1 16,-19-4-26-16,5 15-1 15,-19 0-4-15,0 13-1 16,-11 7-1-16,-3 12-1 15,-4 9-1-15,4 9 1 16,5-1-1-16,9 3 1 16,10-7-2-16,16-4 1 15,16-14 0-15,17-17 1 16,14-20-2-16,15-16-1 15,10-24 0-15,5-18 0 16,8-17 1-16,-3-12-1 0,-2-3 1 16,-8-1-2-16,-14 2 0 15,-9 9 0-15,-14 14 0 16,-11 16 0-16,-16 22-1 15,-11 22 1-15,-10 25 0 16,-8 18 0-16,-2 24 3 16,-2 20-2-16,3 11 1 15,5 7 0-15,12 3-2 16,8-10-2-16,23-6-5 15,4-26-13-15,29-3-18 16,4-28 1-16,14-6-1 16,-1-21-1-16</inkml:trace>
  <inkml:trace contextRef="#ctx0" brushRef="#br2" timeOffset="52492.0024">2863 6410 79 0,'-14'12'37'16,"-12"1"-1"-16,6 17 2 15,-11 0-19-15,10 8-13 16,-1-2-1-16,9 4-1 15,0-7-1-15,9-3 1 16,3-9-1-16,6-11 1 16,6-13-2-16,2-9 0 15,5-13-1-15,1-7-1 16,0-9 1-16,1-6-1 15,0-6 0-15,-2 0-2 16,-2 1 2-16,0 6-2 0,-6 7 0 16,0 6-2-16,3 13-2 15,-2-7-10-15,16 22-21 16,-12-5-3-16,18 11 1 15,-1-8 0-15</inkml:trace>
  <inkml:trace contextRef="#ctx0" brushRef="#br2" timeOffset="52974.0295">3356 6339 104 0,'-26'26'39'16,"5"12"1"-16,-7-8-1 15,12 12-33-15,-3-5 0 16,7-1-1-16,7-4-2 0,16-7 0 15,10-12-1-15,11-13 1 16,12-15-2-16,8-13 0 16,7-13 0-16,0-5-2 15,2-9 1-15,-9 0-2 16,-5 2 2-16,-10 10-2 15,-9 11 1-15,-13 16-1 16,-15 16 1-16,5 29 0 16,-16 21-1-16,-6 23 2 15,-10 27-1-15,-3 25 3 16,-8 20-3-16,-5 11 2 15,-2 3-1-15,1-2 1 16,-2-11 0-16,4-16-2 16,5-26 1-16,4-23 1 15,4-35-1-15,11-23 1 0,4-31 0 16,9-24 0-16,6-24 0 15,9-23 1-15,6-19-1 16,7-14-1-16,10-9 1 16,1 0-1-16,3 8-1 15,-1 4-4-15,12 21-9 16,-16 1-12-16,13 29-14 15,-6 7-2-15,13 20 0 16,1 3-1-16</inkml:trace>
  <inkml:trace contextRef="#ctx0" brushRef="#br2" timeOffset="53482.059">4623 6254 96 0,'14'2'38'16,"-14"-2"1"-16,-3 33-1 15,-15-13-32-15,1 20-2 16,-1 1-1-16,1 5-1 15,3-1 0-15,12-3 1 0,3-7-1 16,13-5 2-16,8-12-3 16,8-10 2-16,10-11-2 15,5-9 0-15,2-8-1 16,-3-9-1-16,2-5 2 15,-8-4-3-15,-7 0 3 16,-5 3-2-16,-10 2 1 16,-2 7 0-16,-7 7 0 15,-7 19 0-15,0 0 0 16,0 0-1-16,-8 33-1 15,-1-2 0-15,3 10-1 16,1-3-1-16,7 10-5 0,-4-20-12 16,21 2-18-16,-4-17 0 15,17-7 0-15,2-18 1 16</inkml:trace>
  <inkml:trace contextRef="#ctx0" brushRef="#br2" timeOffset="54009.0891">5314 6301 91 0,'-9'14'37'15,"-9"3"1"-15,7 21 1 16,-15 5-31-16,11 14 0 16,-2 2-3-16,6 9 1 15,0-3-2-15,4-1 0 16,3-7-2-16,3-15 1 15,-1-9-1-15,6-14-1 0,-4-19-1 16,17-16 0-16,-4-13 0 16,3-14 0-16,-2-13 0 15,3-11-2-15,2-9 2 16,1-7-2-16,-2 2 2 15,1 8-2-15,-1 6 2 16,1 9-2-16,2 14 2 16,3 18 0-16,3 14 0 15,4 16 0-15,0 10 0 16,2 7 0-16,-1 8-1 15,-3 4 1-15,-6 2 0 16,-9 1 0-16,-10 3-1 16,-14-3 1-16,-9 6 0 15,-13-2 1-15,-9 3-1 0,-7 0 2 16,-3 5-2-16,-2 4 2 15,2 4-2-15,1 12 2 16,0 8-2-16,3 11 1 16,3 5-2-16,1 5 1 15,4 1 0-15,3-5-1 16,7-2-3-16,2-23-7 15,22-1-13-15,-6-34-16 16,22-15-1-16,8-30 0 16,18-15 0-16</inkml:trace>
  <inkml:trace contextRef="#ctx0" brushRef="#br2" timeOffset="54260.1035">6103 5654 96 0,'-21'36'39'0,"-5"2"1"15,7 15-4-15,3-4-34 16,4 2-4-16,17 6-9 16,1-23-26-16,21-4 2 15,5-23-2-15,17-12-2 16</inkml:trace>
  <inkml:trace contextRef="#ctx0" brushRef="#br2" timeOffset="54393.1111">6439 5679 96 0,'-14'22'39'16,"-11"5"0"-16,-1 6-13 15,4 18-59-15,-1-10-2 16,12 7-3-16,1-10-1 16</inkml:trace>
  <inkml:trace contextRef="#ctx0" brushRef="#br2" timeOffset="55240.1596">7881 6168 92 0,'-20'-16'37'16,"-6"9"-1"-16,-14 0 2 16,-2 14-35-16,-16 6 1 15,-3 12 1-15,-10 11-2 16,1 10 2-16,-1 4-2 15,10 7 1-15,5-5 0 16,17-2-1-16,17-9-1 16,18-8 1-16,20-16-2 15,21-13 0-15,15-13 0 16,19-13-1-16,10-10 1 15,5-8-1-15,-1-9 0 16,-5 2 0-16,-10-1 0 0,-10 4 0 16,-17 5 1-16,-14 9-1 15,-15 8 1-15,-13 10-1 16,-1 12 0-16,-24 19 0 15,2 6 0-15,1 11 0 16,-4 7 0-16,6 7-1 16,5 3 0-16,10-6 1 15,14-2-3-15,9-13-2 16,22-6-5-16,-1-23-11 15,26 1-18-15,-4-21 0 16,12-2-1-16,-7-11-1 16</inkml:trace>
  <inkml:trace contextRef="#ctx0" brushRef="#br2" timeOffset="55593.1796">8447 6251 107 0,'-14'7'38'0,"-12"-2"2"16,11 13-1-16,-11 4-34 15,7 3-1-15,-1 3-1 16,3 2-1-16,1 0 0 15,2 1 0-15,5-3 0 16,-1-4-1-16,10-8 0 16,0-16 0-16,15 7-1 15,4-18 1-15,9-10 0 16,9-10-1-16,1-5 1 15,5-5-1-15,-1-1 0 16,-3 0 1-16,-2 8-1 0,-9 5 0 16,-4 8 0-16,-8 11-1 15,-16 10 0-15,12 14 0 16,-12 10-1-16,-5 6 0 15,8 8-2-15,-3 1-1 16,12 10-2-16,2-17-3 16,22 11-13-16,-1-23-15 15,16-3 0-15,3-17-1 16,12-5 2-16</inkml:trace>
  <inkml:trace contextRef="#ctx0" brushRef="#br2" timeOffset="55946.1998">9182 6270 113 0,'-17'-21'39'16,"-20"0"1"-16,6 17-1 15,-11 2-34-15,4 12-1 0,1 9-1 16,3 10-1-16,11 4 0 16,8 1 0-16,10-1-1 15,14-5 1-15,15-12-1 16,13-9 1-16,14-14-2 15,8-14 0-15,10-15 0 16,4-13 0-16,0-12 0 16,0-9 0-16,-4-9 0 15,-7-8 0-15,-10 1 0 16,-10 7 0-16,-11 9-2 15,-11 15 0-15,-14 19 0 16,-6 36-1-16,-32 10 5 16,-1 36-3-16,-8 22 3 15,-7 16-1-15,4 13-3 0,0-3-4 16,18 12-6-16,4-26-10 15,37 3-15-15,11-21-4 16,30-7-1-16,19-23 0 16</inkml:trace>
  <inkml:trace contextRef="#ctx0" brushRef="#br2" timeOffset="56351.2228">10867 5722 92 0,'0'0'37'16,"-4"26"-1"-16,-15 8 3 16,0 12-35-16,-8 14 0 15,0 13-1-15,0 6 0 16,0 1 0-16,6-1-1 15,3-5-2-15,11-4-5 0,2-21-14 16,23-4-18-16,-3-20 0 16,17-7-1-16,3-18-1 15</inkml:trace>
  <inkml:trace contextRef="#ctx0" brushRef="#br2" timeOffset="56712.2438">10939 6228 113 0,'0'0'39'0,"-3"19"0"16,3-19-3-16,34 4-33 0,1-4-1 16,11-1 0-1,5-4 0-15,3-1 0 0,1-7-1 16,-5-1 0-16,-4-2 0 15,-13-4 0-15,-9 0 0 16,-12-1-1-16,-10-1 1 16,-12 5-1-16,-8 5 0 15,-9 9 0-15,-6 6 0 16,-7 12 1-16,-2 9-1 15,0 7 0-15,3 9 0 16,7 0 0-16,11 3-1 16,15-7 0-16,14 0-2 15,18-13-2-15,25-3-2 16,9-20-10-16,26 5-20 15,-1-18-3-15,13 4 1 0,-9-12 0 16</inkml:trace>
  <inkml:trace contextRef="#ctx0" brushRef="#br2" timeOffset="57081.2649">11846 6204 107 0,'-33'-15'38'0,"2"14"2"16,-14-4-1-16,8 12-32 16,-11 5-2-16,8 8-1 15,0 7-1-15,7 5-1 16,5 4 0-16,9 0-1 15,10-3 0-15,10-1 1 16,11-7-2-16,9-7 1 16,8-9 0-16,6-8-1 15,5-9 0-15,4-7 2 0,-1-7-2 16,-4-5 0-16,3-8 0 15,-7-1 0-15,-4 0 0 16,-6 3-2-16,-5 4 2 16,-7 9-1-16,-6 9 1 15,-7 11-1-15,-3 15 0 16,-5 8 1-16,-1 10-2 15,-3 1 0-15,8 8-2 16,-2-8 0-16,13 2-3 16,5-19-5-16,21 4-11 15,-4-24-11-15,19-1-5 16,-3-14 1-16,10-5 0 15</inkml:trace>
  <inkml:trace contextRef="#ctx0" brushRef="#br2" timeOffset="57351.2803">12384 6115 107 0,'9'-13'39'16,"-13"3"1"-16,4 10-1 15,-14 30-30-15,4-5-5 16,-4 11-2-16,2 6 0 16,-1 4 0-16,5 1 0 15,4-1-1-15,4-5 0 16,5-9 1-16,8-9-1 15,6-14 0-15,4-10 0 16,7-14 1-16,5-12-2 16,3-12 0-16,0-7-2 15,0-10 1-15,1-9-3 0,-4 4-1 16,-9-6-7-16,8 21-10 15,-28-4-14-15,7 20-5 16,-12 4 1-16,-1 26-1 16</inkml:trace>
  <inkml:trace contextRef="#ctx0" brushRef="#br2" timeOffset="57696.3">12875 6200 106 0,'11'3'39'16,"7"5"1"-16,-7-15-2 15,11 1-33-15,1-5 0 16,11-3-3-16,4-5-1 16,6-1 0-16,1-5-1 0,-1 2 1 15,-5 0 0-15,-5-2-1 16,-11 4 0-16,-11 2 0 15,-12 6 0-15,-11 8-1 16,-13 8 1-16,-11 8 0 16,-5 12 0-16,-8 11 0 15,-1 7 1-15,3 9 1 16,9 0-1-16,10 0 0 15,12-2 0-15,15-6 0 16,22-10-3-16,13-12-2 16,31 1-14-16,4-27-14 15,29-1-9-15,14-13 0 16,22-3-2-16</inkml:trace>
  <inkml:trace contextRef="#ctx0" brushRef="#br2" timeOffset="58133.325">14805 5682 90 0,'10'-13'36'0,"-2"24"-1"15,-12 8 3-15,-2 20-35 16,-6 9 2-16,-1 19-1 16,-7 8 0-16,2 10-1 15,-1 0 0-15,3-3-1 16,4-5-2-16,7-10-4 15,14-1-22-15,-3-25-12 16,12-9 1-16,-3-17-3 16,8-8 3-16</inkml:trace>
  <inkml:trace contextRef="#ctx0" brushRef="#br2" timeOffset="58305.3349">14616 6204 112 0,'-33'-15'39'15,"19"10"1"-15,5-6-1 16,23 5-37-16,18-4-2 15,17-8-2-15,21 2-4 16,7-16-7-16,29 8-25 16,-5-14-1-16,7 5 0 15,-9-9 0-15</inkml:trace>
  <inkml:trace contextRef="#ctx0" brushRef="#br2" timeOffset="58673.3559">15550 5488 93 0,'-30'10'38'0,"3"20"3"15,-10 11-3-15,8 12-29 16,-9 10-3-16,2 12 0 16,-7 7-1-16,4 3-2 15,0-1 1-15,5-2-2 16,6-10 0-16,8-8-1 15,10-11 0-15,11-15-1 16,13-11 0-16,9-18 0 16,11-12 1-16,5-10-1 15,5-8 0-15,0-4 0 0,-1-3 0 16,-5 1 0-16,-6 3 0 15,-9 8 0-15,-7 9 0 16,-16 7 0-16,13 14-1 16,-13 7 1-16,0 7-2 15,1-2-1-15,11 9-2 16,0-11-5-16,18 5-10 15,-5-21-12-15,23 0-10 16,0-16 2-16,13-4-1 16</inkml:trace>
  <inkml:trace contextRef="#ctx0" brushRef="#br2" timeOffset="59052.3776">15944 6090 115 0,'-20'8'40'0,"17"10"1"16,3-18-1-16,13 18-37 15,17-10 0-15,8-4-1 16,13-5-1-16,4-1 0 16,3-7 0-16,-3-3 0 15,-5-4 0-15,-9-1-1 16,-7-4 0-16,-14 1 0 15,-11-2 0-15,-14 2 0 16,-11 3 0-16,-9 6-1 16,-11 6 1-16,-11 12 1 15,-9 9-1-15,-4 11 1 0,1 12 0 16,3 8 0-16,8 3 0 15,13 1 1-15,19-3-2 16,21-8-3-16,24-6 0 16,21-17-4-16,30 3-10 15,9-28-8-15,31 3-16 16,6-14-2-16,19-3 0 15,4-6 1-15</inkml:trace>
  <inkml:trace contextRef="#ctx0" brushRef="#br2" timeOffset="59725.4161">17809 5897 88 0,'20'-18'34'16,"-9"10"1"-16,-23 1 2 15,-9 16-33-15,-19-1 0 16,-1 11-2-16,-10 1 2 15,-1 10-2-15,1 0 3 16,8 4-2-16,8-3-1 16,13 1 0-16,15-7-1 15,14-3 0-15,14-5 0 0,12-6-1 16,6-2 0-16,7-1 0 15,-1-2 0-15,-4 1 1 16,-5 1-1-16,-10 1 0 16,-12 4 0-16,-8 1 0 15,-12 2 0-15,-11 2 0 16,-5 0 0-16,-6-1 0 15,-1 1-1-15,1-5-1 16,8 0-2-16,7-10-2 16,21 8-14-16,-8-11-18 15,39-11 1-15,-3-5-2 16,17 0 1-16</inkml:trace>
  <inkml:trace contextRef="#ctx0" brushRef="#br2" timeOffset="60054.4349">18168 6077 96 0,'-10'-2'37'0,"-19"1"1"15,1 12-1-15,-15 5-32 16,5 7-1-16,-2 2 0 16,8 6 0-16,2 1-1 15,9 1-1-15,8-1 1 16,13-1-1-16,11-7 0 15,12-6-1-15,10-7 1 16,9-7-1-16,7-7 0 16,-2-5-1-16,0-8 1 15,-6-3-1-15,-9-5-1 0,-11-5 0 16,-10 0-1-16,-13-2-1 15,-7 1-1-15,-10-2-2 16,4 4 0-16,-8-5-2 16,13 12-1-16,-3-11-10 15,24 15-18-15,1-7 1 16,17 7-1-16,7-4 2 15</inkml:trace>
  <inkml:trace contextRef="#ctx0" brushRef="#br2" timeOffset="60287.4482">18733 5633 96 0,'0'0'36'16,"-18"9"3"-16,5 18-1 0,-3 6-33 15,-4 9-1-15,-2 10 0 16,0 10 0-16,-7 6-1 15,4 4 0-15,0-2-1 16,6-8-1-16,7 0-3 16,5-13-2-16,14-5-3 15,2-22-7-15,29-3-23 16,-7-20-3-16,16-6 2 15,1-17-1-15</inkml:trace>
  <inkml:trace contextRef="#ctx0" brushRef="#br2" timeOffset="60490.4599">19018 5977 109 0,'0'0'38'0,"-23"15"2"0,5 17-2 16,-12 3-32-16,2 11-2 16,-1 1-2-16,6 3 1 15,2-3-2-15,9-7-1 16,10-9 0-16,8-11-1 15,10-11-3-15,7-19-3 16,19 1-15-16,-13-26-17 16,14-2 0-16,-11-18 0 15,7-2-1-15</inkml:trace>
  <inkml:trace contextRef="#ctx0" brushRef="#br2" timeOffset="60619.4672">19028 5654 102 0,'0'0'35'0,"8"23"0"16,13-1-6-16,24 4-59 15,-2-5-5-15,16 7-1 16,0-5 0-16</inkml:trace>
  <inkml:trace contextRef="#ctx0" brushRef="#br2" timeOffset="61024.4904">19632 5970 108 0,'-29'0'38'0,"-17"-9"3"15,8 10-2-15,-13 1-32 16,6 6-2-16,-5 8-2 15,5 12 0-15,0 9-1 16,7 9 0-16,5 2-1 16,11 4 1-16,8-3-1 0,17-7 0 15,16-10 1-15,12-15-2 16,16-21 0-16,14-12 0 15,10-18 0-15,5-11 0 16,2-11 0-16,-3-6 0 16,-8-4 0-16,-2-1 0 15,-15 5 0-15,-10 5 0 16,-15 12-3-16,-13 15 1 15,-14 15-1-15,-12 15 3 16,-12 16 1-16,-10 17-1 16,-8 14 1-16,1 12-1 15,1 8 0-15,4-3-2 16,19 2-3-16,10-14-7 0,32 4-8 15,0-30-7-15,34 2-13 16,1-27 0-16,20-6 1 16,-3-19 1-16</inkml:trace>
  <inkml:trace contextRef="#ctx0" brushRef="#br2" timeOffset="61309.5067">20316 5880 112 0,'-48'-4'40'15,"2"21"0"-15,-13-2 0 16,13 17-35-16,0-1 0 15,15 6-3-15,15-3 2 16,17 1-3-16,15-7 0 16,17-3 0-16,8-3-1 0,5-6 1 15,-1-1-1-15,-6-4 1 16,-9 0-1-16,-11 3 2 15,-19 1-2-15,-20 3 0 16,-12 3 0-16,-9-1 0 16,-6 2 0-16,-2-4-5 15,15 4-8-15,0-19-9 16,34 8-14-16,0-11-7 15,44-1 1-15,8-9-1 16</inkml:trace>
  <inkml:trace contextRef="#ctx0" brushRef="#br2" timeOffset="61430.5136">20593 6369 121 0,'-49'2'37'16,"-19"-8"-18"-16,-19 1-19 16,-14 1-40-16,-24-4-1 15,-27-7-3-15</inkml:trace>
  <inkml:trace contextRef="#ctx0" brushRef="#br2" timeOffset="62677.585">4334 8078 93 0,'-2'15'37'0,"2"-15"0"15,9 23 0-15,-9-23-34 16,34 10-2-16,0-16 1 16,12-7 1-16,12-8-1 15,7-3 1-15,-3-10-1 16,3 1 1-16,-7-6-1 0,-12 3 1 15,-12 1-1-15,-19 8 0 16,-23 5-1-16,-15 8 0 16,-18 13 0-16,-13 8 0 15,-10 10-1-15,-7 12 1 16,-3 11-1-16,6 7 1 15,11 4 0-15,12 1-1 16,18-5 0-16,24-5 0 16,20-8-1-16,27-11-2 15,26-10-1-15,17-12-1 16,20-4-3-16,6-12-1 15,11-1 0-15,-6-17 0 16,5 5 0-16,-18-11 2 16,-12 5 2-16,-21-1 5 0,-25-2 3 15,-13 7 4-15,-30-3 0 16,-10 13 2-16,-27 0 0 15,-4 10 1-15,-16 2-1 16,2 9-3-16,-7 8-1 16,5 9-1-16,-2 7-2 15,12 11 0-15,2 4-1 16,13 3-1-16,9 0 1 15,13-4-1-15,15-9 1 16,15-8-2-16,9-12 1 16,14-13 0-16,2-14 1 15,10-10 0-15,-2-6-1 16,1-5 1-16,-7-3-1 15,-8 1 1-15,-6 5-1 0,-9 5 0 16,-11 14-1-16,-5 14 0 16,-12 17-1-16,-9 23 1 15,-9 21 0-15,-7 25-1 16,-4 22 1-16,-7 18 1 15,-4 16 1-15,-5 5-2 16,2-1 3-16,-1-6-2 16,4-14 1-16,4-20 0 15,5-23 1-15,4-24-1 16,5-29-1-16,7-23 1 15,8-25 0-15,6-26 0 16,7-20-2-16,11-20 1 16,5-17-1-16,9-13 0 15,7 1 0-15,6 2 0 16,4 10-1-16,-2 9-1 0,5 22-4 15,-11 6-8-15,15 31-6 16,-18 1-10-16,17 20-10 16,-3-3-2-16,15 7 1 15,2-1 3-15</inkml:trace>
  <inkml:trace contextRef="#ctx0" brushRef="#br2" timeOffset="62812.5926">6190 8174 110 0,'-55'6'39'15,"-1"-3"-9"-15,5 3-26 0,0-6-44 16,6 6-1-16,-5-3-1 16</inkml:trace>
  <inkml:trace contextRef="#ctx0" brushRef="#br2" timeOffset="62976.6021">4894 8635 114 0,'-21'-9'41'0,"26"-8"-1"15,11-14-8-15,5-11-59 16,30 5-13-16,0-5-1 16,14 10-2-16,-3 2 1 15</inkml:trace>
  <inkml:trace contextRef="#ctx0" brushRef="#br2" timeOffset="63977.6593">7631 7727 89 0,'-1'-16'37'15,"1"16"0"-15,0 0 1 16,0 0-32-16,-24 22-1 16,8 10-1-16,-5 9-1 15,1 6-1-15,-1 8 0 16,4 2-1-16,5-4 0 0,13-5 0 15,10-10 0-15,17-9-1 16,12-12 1-16,13-12-1 16,13-20 1-16,5-13 0 15,6-10 0-15,-6-10 0 16,1-9 0-16,-9-3-1 15,-12 2 1-15,-12 2 0 16,-12 10-1-16,-9 12 0 16,-10 15 0-16,-8 19 0 15,-12 10 0-15,-2 18 1 16,-4 15-1-16,1 12-1 15,2 7 1-15,6 2-1 16,5-1 1-16,9-5 1 16,10-13-1-16,12-9 0 0,7-14 1 15,9-18 0-15,9-16 1 16,2-15 0-16,2-13 0 15,0-10-1-15,-6-11 1 16,-3-7-1-16,-9-6-1 16,-6-1-1-16,-7 8-2 15,-10 4-3-15,-2 16-4 16,-14-2-11-16,11 32-14 15,-14 2-6-15,4 15 2 16,-5 21-1-16</inkml:trace>
  <inkml:trace contextRef="#ctx0" brushRef="#br2" timeOffset="64382.6825">9033 7900 103 0,'22'13'39'15,"-22"-13"1"-15,22 9 0 16,-5-12-34-16,10 0 0 16,5-8-2-16,10-3-1 15,2-7-1-15,4-2 0 16,-3-3 0-16,-1-2-2 15,-9-2 1-15,-9 2 0 16,-13 2-1-16,-11 4 0 16,-13 1 0-16,-11 7 0 0,-14 7 0 15,-8 11 0-15,-8 9 0 16,-9 11 0-16,0 13 0 15,3 8 1-15,6 5-1 16,13 10 0-16,14-1 0 16,16-5 0-16,24-8-1 15,22-12 0-15,23-13-2 16,20-19 0-16,19-12-3 15,11-26-7-15,20 4-9 16,-12-30-14-16,13 2-4 16,-18-16 1-16,-2 0 0 15</inkml:trace>
  <inkml:trace contextRef="#ctx0" brushRef="#br2" timeOffset="64570.6932">10271 7192 116 0,'-15'-17'40'16,"-13"11"0"-16,4 31-1 15,-12 14-33-15,4 22-4 16,-3 15 0-16,1 16-1 15,0 7-1-15,5 10-2 16,3-3 0-16,5-9-2 16,11-6-3-16,-4-24-10 15,23-6-16-15,-11-29-9 16,14-11 1-16,-12-21 0 15</inkml:trace>
  <inkml:trace contextRef="#ctx0" brushRef="#br2" timeOffset="64727.7022">9829 7715 123 0,'-21'-27'42'15,"20"17"1"-15,4-5-2 16,20 9-38-16,21 2-3 16,18-7-5-16,32 14-15 15,4-19-16-15,36 6-7 16,8-12 0-16,26 7-1 15</inkml:trace>
  <inkml:trace contextRef="#ctx0" brushRef="#br2" timeOffset="65291.7345">11654 7535 97 0,'0'0'38'0,"-26"-8"0"15,-2 17 0-15,-10 5-36 16,-5 9 1-16,-8 7-1 16,3 7 0-16,1 2 0 15,10 2 1-15,3-4-1 16,17-2 0-16,16-11 0 15,18-8 0-15,16-10-1 16,14-6 0-16,11-7 0 16,4 0-1-16,3-2 1 15,-4 5-1-15,-12 8 0 16,-12 7 1-16,-18 10-2 15,-18 8 1-15,-16 4-1 16,-14 11 1-16,-8 2-2 16,-10-2 0-16,3-2-1 15,1-8-2-15,10-3-2 0,5-17-13 16,31 0-19-16,-3-14-1 15,36-19 0-15,1-9 1 16</inkml:trace>
  <inkml:trace contextRef="#ctx0" brushRef="#br2" timeOffset="66098.7806">12399 7581 97 0,'-2'-14'38'15,"-22"1"2"-15,-5 14-1 16,-21 3-34-16,-1 17-2 15,-7 5 1-15,-2 13 0 16,-3 9-1-16,5 6 0 0,5 2-1 16,10 1 0-16,11-4 0 15,13-1-1-15,14-12 0 16,17-8-1-16,12-14 1 15,15-11-1-15,13-11 1 16,3-8-1-16,6-10 1 16,0-12-1-16,-4 0 1 15,-3-13-1-15,-9 1 0 16,-6 1 1-16,-10 0-1 15,-10 7 0-15,-6 6-1 16,-7 8 1-16,-6 13 0 16,0 11 0-16,-19 22-1 15,4 11 1-15,-7 9 0 16,1 6 0-16,3 1 0 0,3 1-1 15,12-4-1-15,9-12-1 16,14-7-1-16,8-15-2 16,18-7-2-16,3-16-3 15,14 3-6-15,-12-25-8 16,15 16-6-16,-22-21 15 15,9 10 8-15,-16-5 5 16,-11 1 5-16,-5 9 4 16,-16-10 8-16,5 23 8 15,-20-10 8-15,10 20-14 16,-16 3-6-16,5 12-4 15,-5 7-1-15,1 9-2 16,-1 4 0-16,1 7-1 16,-2-1 0-16,3 4-1 0,4-5 1 15,1-7-2-15,4-6 1 16,5-11-1-16,0-16 1 15,19-11 0-15,-1-9-1 16,7-16 1-16,2-6 0 16,5-6 0-16,3-9-1 15,4 1 1-15,-2 2 0 16,0 6-1-16,-7 6 0 15,-2 12 0-15,-4 10 0 16,-5 14 0-16,-4 18-1 16,-4 10 0-16,-3 12-1 15,-1 7 0-15,7 5-3 16,4-3-1-16,12 2-5 15,-2-19-7-15,23 8-8 16,-7-21-13-16,17-6 1 0,-2-14-1 16,9-4 3-16</inkml:trace>
  <inkml:trace contextRef="#ctx0" brushRef="#br2" timeOffset="66455.8011">13709 7655 104 0,'-18'-19'40'16,"-22"4"0"-16,2 23 0 15,-10 6-35-15,-1 15 1 16,1 5-3-16,7 9-1 15,8 3 0-15,10 0-1 16,17-4 0-16,17-11 0 16,12-10 0-16,20-13 0 15,11-16-1-15,13-13 1 16,6-14 0-16,9-13 0 0,-3-10 0 15,-1-10-1-15,-6-3 0 16,-11-2 1-16,-13 2 0 16,-10 10 1-16,-16 11-2 15,-16 18 0-15,-15 20 0 16,-13 20 0-16,-13 25 0 15,-8 17 0-15,-5 19-2 16,0 9 0-16,3 7-1 16,8-8-2-16,19 2-7 15,4-23-4-15,32 8-9 16,-4-33-15-16,33-7-2 15,13-17-2-15,25-7 3 16</inkml:trace>
  <inkml:trace contextRef="#ctx0" brushRef="#br2" timeOffset="67370.8534">15534 7683 89 0,'0'0'37'0,"-7"-23"0"16,7 23 1-16,-28-11-33 15,6 5-1-15,-11 3 0 16,-3 10 0-16,-12 5 0 15,-2 10 0-15,-9 7-1 16,0 10 0-16,1 4 0 16,7 3-1-16,8 1 0 0,14 2-1 15,19-11 0-15,15 0 1 16,19-14-2-16,17-10 2 15,13-8-2-15,9-11 0 16,4-9 1-16,3-9-2 16,-4-5 1-16,-8-9-1 15,-11 4 1-15,-15-3-1 16,-13 1 1-16,-14 3-1 15,-10 2 1-15,-12 7 0 16,-3 5 0-16,1 2 0 16,1 3 0-16,1 4 0 15,17 9 0-15,4-17 1 16,18 7 0-16,9 0 0 15,14 0 0-15,9 0 0 0,6 2-1 16,1 5 1-16,-3 5 0 16,-8 9-1-16,-11 6 1 15,-11 8-1-15,-14 7 0 16,-14 4 1-16,-10 7-1 15,-10 0 0-15,-6 3 0 16,1-1 1-16,2-8-1 16,3-2 1-16,11-10-1 15,10-14 2-15,12-11-2 16,14-11 0-16,12-11 0 15,9-15 0-15,8-2 0 16,2-10 0-16,1 1 0 16,-3 4 0-16,-4 5 0 0,-13 9 0 15,-7 11 0-15,-12 16 0 16,-9 13 0-16,-8 13 0 15,-5 13-3-15,-10 4-2 16,3 18-7-16,-6-17-5 16,17 19-8-16,-10-23-12 15,22 0-4-15,3-16-2 16,29-5 4-16</inkml:trace>
  <inkml:trace contextRef="#ctx0" brushRef="#br2" timeOffset="68335.9086">17595 7670 96 0,'11'15'37'15,"-15"3"0"-15,-1 18 0 16,-9-4-32-16,5 13 0 15,-4 2-1-15,4 9 2 16,-5-2-2-16,2 0 0 16,-2-7-1-16,6-6 0 0,1-8-1 15,6-9 0-15,2-10 0 16,-1-14-2-16,21-12 0 15,-3-8 0-15,0-11 0 16,4-6 0-16,-1-12 0 16,0-2 0-16,1-12 0 15,2-1 0-15,4-2 0 16,0 3 0-16,3 3 0 15,4 5 1-15,1 9-1 16,3 12 0-16,2 13 0 16,-3 11 0-16,-3 13 0 15,2 10-1-15,-9 10 1 16,-4 9-1-16,-9 6 1 15,-7 7-1-15,-9 5 1 16,-12 2 0-16,-8-2-1 0,-10 0 1 16,-5-9 0-16,-7-5 0 15,0-9 0-15,-3-8 0 16,2-8 0-16,2-4 0 15,5-7 1-15,4-4-1 16,-1-1 0-16,6 2 1 16,-1 4-1-16,5 12 2 15,0 9-1-15,-1 11-1 16,0 17 2-16,1 13-2 15,-4 17 1-15,0 7-1 16,2 10 1-16,-1 1-4 16,-1 5-1-16,-1-10-4 15,13 6-8-15,-11-29-9 16,24-2-14-16,-4-23-2 0,19-16 0 15,10-27 1-15</inkml:trace>
  <inkml:trace contextRef="#ctx0" brushRef="#br2" timeOffset="68836.9371">18789 7678 101 0,'-21'-18'39'16,"4"10"0"-16,-12-8 0 0,6 7-30 15,-10 3-4-15,-2 12-1 16,-4 4-1-16,-1 12 0 15,-3 4 0-15,3 10-1 16,3 1 0-16,5 3-1 16,9-5 0-16,13 1 0 15,10-6 0-15,12-7-1 16,11-9 2-16,8-9-2 15,11-9 0-15,4-9 0 16,3-5 0-16,-1-4 0 16,-2-7 0-16,-6 0 0 15,-8-2 0-15,-7 4 0 16,-9 2 0-16,-7 9 0 0,-9 16 0 15,-10-12 0-15,-2 21 0 16,-2 6 0-16,-1 9 0 16,1 6-2-16,6 5 0 15,4-1 0-15,12 0-2 16,6-6-3-16,20 1-5 15,-3-20-9-15,26 8-7 16,-13-21-12-16,16 1 2 16,-9-16-2-16,7 0 4 15</inkml:trace>
  <inkml:trace contextRef="#ctx0" brushRef="#br2" timeOffset="69392.969">19266 7741 109 0,'-17'7'37'15,"4"13"1"-15,-8 3-2 0,2 10-31 16,-3 5-2-16,4 9 1 15,-1 2-1-15,2 0 0 16,3-5 0-16,4-1-2 16,1-11 2-16,4-4-3 15,3-10 1-15,2-18-1 16,14-2 0-16,-3-13 0 15,7-13 0-15,2-6 0 16,1-9 0-16,4-4 0 16,0-11-1-16,1-2 1 15,0-3 0-15,0 3-1 16,2 6 1-16,-4 8-1 15,6 6 1-15,1 10 0 16,3 12 0-16,3 12-1 0,-2 11 1 16,-1 9 0-16,-3 5-1 15,-4 5 1-15,-7 8-1 16,-9 0 1-16,-13 2 0 15,-10 0 0-15,-9 0 0 16,-7-5 0-16,-6-3 1 16,-4-3-1-16,-4-5 1 15,4-3-1-15,-1-1 1 16,1 1-1-16,2 1 0 15,0 7 2-15,0 7-2 16,-1 7 0-16,-3 11 0 16,-1 11 0-16,-6 12 1 15,0 7-1-15,1 6 1 16,0-2-2-16,9 0 3 0,1-2-2 15,11-8-3-15,9-14-3 16,21-7-7-16,-1-32-9 16,25 2-11-16,1-27-9 15,15-9 1-15,5-19-1 16</inkml:trace>
  <inkml:trace contextRef="#ctx0" brushRef="#br2" timeOffset="70106.0098">19854 7786 87 0,'-12'5'41'0,"15"5"2"0,-3-10-3 16,31 4-9-16,3-15-30 15,16-3 1-15,14-5-1 16,9-3-1-16,6-6 0 16,2-1 1-16,-4-1-1 15,-9 0-1-15,-16 4 1 16,-14-1 0-16,-22 7-1 15,-17 3 1-15,-19 9 0 16,-13 6 1-16,-13 7-1 16,-7 7 1-16,-5 7 0 15,3 8 0-15,6 5 0 16,10 3 1-16,12 4-2 0,14 0 1 15,18-4 1-15,17-4-2 16,17-5 0-16,13-8 0 16,13-7 0-16,6-10 0 15,1-7 0-15,3-6 0 16,-8-4 0-16,-7-3 0 15,-7-2 0-15,-15 3 0 16,-9 1 0-16,-12 7 0 16,-17 10 0-16,0 0 0 15,-9 25 0-15,-13 5 0 16,-6 7 0-16,-2 9 0 15,-4 5 0-15,5 0-3 16,4-5 3-16,6-8 0 16,11-10 0-16,9-13 0 15,9-16 0-15,12-16 1 0,4-13 1 16,7-6-2-16,0-13 0 15,7-4 0-15,1-6 0 16,5 3 0-16,-2 4 0 16,-1 6 0-16,-2 8 0 15,6 8 0-15,-1 8 0 16,0 11 0-16,3 11 0 15,-2 7 0-15,7 12-5 16,-4-4-6-16,9 14-3 16,-14-14-3-16,17 19-7 15,-15-21-11-15,9 10-5 16,-5-10 1-16,3-1 5 15</inkml:trace>
  <inkml:trace contextRef="#ctx0" brushRef="#br2" timeOffset="70282.0199">21777 7799 131 0,'-16'3'43'15,"-10"-11"-2"-15,11 4-4 16,4 14-45-16,11-22-4 15,29 20-9-15,-10-14-12 16,24 16-13-16,10 4 0 16,11 6 2-16,4 16 4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81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406823"/>
              </p:ext>
            </p:extLst>
          </p:nvPr>
        </p:nvGraphicFramePr>
        <p:xfrm>
          <a:off x="214283" y="762000"/>
          <a:ext cx="8750332" cy="421612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Filtering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Decanting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Evaporating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salt from salty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separate two liquids OR the solvent from a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34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719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8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08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520" y="3420360"/>
              <a:ext cx="8514720" cy="298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480" y="3406680"/>
                <a:ext cx="8533440" cy="30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90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6560" y="344520"/>
              <a:ext cx="8361000" cy="2999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" y="328680"/>
                <a:ext cx="8380080" cy="30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849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5098</TotalTime>
  <Words>228</Words>
  <Application>Microsoft Office PowerPoint</Application>
  <PresentationFormat>On-screen Show (4:3)</PresentationFormat>
  <Paragraphs>37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248</cp:revision>
  <dcterms:created xsi:type="dcterms:W3CDTF">2006-08-16T00:00:00Z</dcterms:created>
  <dcterms:modified xsi:type="dcterms:W3CDTF">2014-08-18T23:18:01Z</dcterms:modified>
</cp:coreProperties>
</file>