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55" r:id="rId2"/>
    <p:sldId id="305" r:id="rId3"/>
    <p:sldId id="456" r:id="rId4"/>
    <p:sldId id="457" r:id="rId5"/>
    <p:sldId id="458" r:id="rId6"/>
    <p:sldId id="459" r:id="rId7"/>
    <p:sldId id="461" r:id="rId8"/>
    <p:sldId id="462" r:id="rId9"/>
    <p:sldId id="463" r:id="rId10"/>
    <p:sldId id="464" r:id="rId11"/>
    <p:sldId id="465" r:id="rId12"/>
    <p:sldId id="466" r:id="rId13"/>
    <p:sldId id="42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24:15.62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1967 12201 70 0,'-12'-10'35'15,"-13"-8"-1"-15,5 15 2 16,-15-4-31-16,-1 13 0 15,-11 1-1-15,-2 15 0 16,-10 9 0-16,-2 12-1 16,-7 5-1-16,7 10 2 15,1 3-2-15,9 4-1 16,11-4 1-16,14-4-1 15,13-4 0-15,20-3-1 16,16-7 0-16,19-6-1 16,17-9 0-16,15-2 1 15,12-7 0-15,3-1 0 16,-2-3 0-16,-6-2 0 15,-10 2 1-15,-15 4-1 0,-21 9 0 16,-21 6 1-16,-20 10-1 16,-20 8 0-16,-14 6-1 15,-15 2 0-15,-9-1 0 16,-3-4-1-16,6-6-2 15,7-14-2-15,19-6-6 16,7-24-24-16,28-5 0 16,25-20-1-16,26-8 2 15</inkml:trace>
  <inkml:trace contextRef="#ctx0" brushRef="#br0" timeOffset="350.02">2588 12757 73 0,'-12'-8'36'0,"-7"19"0"15,-20 0 2-15,-3 20-30 16,-12 5-2-16,2 12-1 16,-2 5-1-16,12 6 0 15,6-2-1-15,15-1-1 16,14-8 0-16,17-9-1 15,17-15 0-15,20-12 0 16,11-21 0-16,12-12-1 16,3-15 1-16,-1-8 0 15,-6-6-1-15,-12-3 1 16,-9 0-1-16,-19 4-1 15,-16 8 1-15,-17 9-1 16,-14 14-1-16,-9 7 1 16,-1 5-2-16,-6 1 0 0,10 6-4 15,2-13-8-15,25 12-21 16,2-34 0-16,25 4-3 15,6-22 0-15</inkml:trace>
  <inkml:trace contextRef="#ctx0" brushRef="#br0" timeOffset="551.0314">3279 11967 90 0,'11'20'38'0,"-27"15"1"16,1 31-1-16,-22 11-35 15,4 22 1-15,-4 11-2 16,4 12 0-16,2 6-1 15,5-3 0-15,9-5-2 0,9-16-2 16,15-13-3-16,3-29-20 16,26-6-13-16,6-30 1 15,16-15-1-15,-2-30 1 16</inkml:trace>
  <inkml:trace contextRef="#ctx0" brushRef="#br0" timeOffset="740.0423">3632 12702 91 0,'4'-14'38'16,"-16"8"1"-16,5 28 1 15,-12 11-35-15,2 16 0 16,-1 5-2-16,4 10-1 16,4-1-1-16,5-5 0 0,8-7-2 15,8-16-1 1,11-12-4-16,-2-31-27 0,24-6-7 15,-6-27 1-15,8-8-2 16</inkml:trace>
  <inkml:trace contextRef="#ctx0" brushRef="#br0" timeOffset="885.0506">3696 12168 89 0,'-44'-29'37'16,"12"25"0"-16,-1 4-1 15,14 2-38-15,14 15-34 16,8-3 0-16,17 13-2 15,6-6-2-15</inkml:trace>
  <inkml:trace contextRef="#ctx0" brushRef="#br0" timeOffset="1341.0767">4824 12788 69 0,'-35'-17'37'0,"-4"0"-1"16,-15-14 1-16,2 4-29 16,-13-5-1-16,0 12-1 15,-2 5-2-15,4 14-1 16,6 13 1-16,5 18-1 0,5 13 0 15,9 16-1-15,8 7 0 16,18 1 0-16,12-8 0 16,20-10 0-16,16-16-1 15,18-23 1-15,14-24-1 16,15-24 0-16,8-20 0 15,3-14-1-15,-5-14 1 16,-5-6 0-16,-13-6-1 16,-9-1 1-16,-15 9 0 15,-14 12-1-15,-15 13 0 16,-10 17 1-16,-16 26-1 15,-9 25 0-15,-11 31 0 16,-10 24 0-16,-2 19-1 16,1 7-3-16,16 16-15 0,0-18-20 15,28-5-3-15,12-26-1 16,30-19-2-16</inkml:trace>
  <inkml:trace contextRef="#ctx0" brushRef="#br0" timeOffset="2569.1468">16945 7288 88 0,'0'0'35'15,"0"0"2"-15,-14-6-2 16,14 6-25-16,1 13-4 15,-1 6 0-15,-6 7-3 16,-3 14-1-16,-8 14 0 16,-9 13-1-16,-7 21 1 15,-14 11-1-15,-8 8 1 16,-3 6 0-16,-1-3 0 0,3-9 0 15,12-13 0-15,15-14 0 16,21-22 1-16,26-21-3 16,28-22 1-16,21-19 0 15,20-15-1-15,17-8 1 16,13-13-2-16,8-3 0 15,5 0-2-15,-11-1-1 16,-3 17-7-16,-22-3-25 16,-3 16-3-16,-22 1 0 15,-13 13-1-15</inkml:trace>
  <inkml:trace contextRef="#ctx0" brushRef="#br0" timeOffset="2822.1614">17858 7727 113 0,'1'-19'39'16,"-1"19"2"-16,0 0-3 15,-9 18-34-15,-4 11-3 16,-5 16 1-16,-1 15-1 15,-4 8-1-15,-2 7 0 16,3 1-2-16,7-6-1 16,8-17-6-16,21-7-26 15,4-27-4-15,17-17 0 16,5-26-1-16</inkml:trace>
  <inkml:trace contextRef="#ctx0" brushRef="#br0" timeOffset="2973.17">17989 7190 109 0,'-38'-24'38'16,"-3"10"-3"-16,13 21-2 16,12 16-63-16,7-4-7 15,26 14 1-15,8-3-2 16</inkml:trace>
  <inkml:trace contextRef="#ctx0" brushRef="#br0" timeOffset="3490.1996">18730 7757 116 0,'-28'-9'39'0,"-10"-9"0"16,2 11-2-16,-13-6-33 15,2 11 0-15,-10 6 0 16,-3 14-1-16,-3 10 1 15,4 12-1-15,5 5-1 16,7 5-2-16,12-2 0 16,15-1 0-16,20-11 0 15,16-8 0-15,22-16 0 16,14-11 0-16,13-10 0 15,5-14 0-15,2-3 0 16,-4-8 0-16,-7 2 0 0,-7-3 0 16,-14 10 0-16,-11 5 0 15,-15 11 0-15,-14 9 0 16,-3 25 0-16,-22 14 0 15,-8 19 0-15,-11 19 0 16,-7 21 0-16,-8 8 0 16,1 9 0-16,2 2 0 15,4-7 0-15,11-11 0 16,11-17 0-16,11-17 0 15,10-21 0-15,15-21 0 16,15-25 0-16,10-22 0 16,15-20 0-16,5-16 0 15,8-14 0-15,5-16 0 0,6-3-4 16,1-5-3-16,6 16-10 15,-15-9-22-15,5 19-2 16,-12 2 1-16,5 21-1 16</inkml:trace>
  <inkml:trace contextRef="#ctx0" brushRef="#br0" timeOffset="3898.2229">19324 7817 123 0,'0'0'40'0,"-18"2"1"15,8 10-4-15,-5 0-33 16,0 9-1-16,-2 5 0 0,0 13 1 16,-2 0-4-16,2 5 0 15,5-2 0-15,5-2 0 16,8-4 0-16,10-10 0 15,7-11 0-15,12-15 0 16,12-12 0-16,9-12 0 16,6-9 0-16,4-8 0 15,-2-4 0-15,-4-3 0 16,-7 2 0-16,-7 6 0 15,-12 11 0-15,-11 7 0 16,-18 22 0-16,0 0 0 16,-15 17 0-16,-2 16 0 15,1 4 0-15,-2 3 0 16,10 6 0-16,6-6-5 0,15 0 1 15,5-14-4 1,23 1-4-16,-4-27-20 0,24 2-8 16,-4-19 0-16,10-2 1 15,-7-12 2-15</inkml:trace>
  <inkml:trace contextRef="#ctx0" brushRef="#br0" timeOffset="4091.234">20230 7823 105 0,'6'-12'38'0,"-17"6"0"15,6 22-6-15,-16-3-22 16,5 17-2-16,-8 9-3 15,2 4-3-15,0 0 0 16,6 0-1-16,6-4-1 16,6-10-2-16,10-6-1 0,5-16-5 15,16-5-17-15,-5-25-14 16,14 1 0-16,-8-17 1 15,7-2-1-15</inkml:trace>
  <inkml:trace contextRef="#ctx0" brushRef="#br0" timeOffset="4214.241">20324 7456 114 0,'-6'-31'38'0,"6"31"0"16,1-13-2-16,11 17-41 16,12 15-29-16,-4-4-4 15,16 12 0-15,2-4-2 16</inkml:trace>
  <inkml:trace contextRef="#ctx0" brushRef="#br0" timeOffset="4592.2626">20954 7818 119 0,'-25'14'42'0,"-14"-8"-1"16,5 9 0-16,-7-1-37 16,6 5-1-16,2 6-1 15,4 10 1-15,4 2-3 16,13 1 0-16,8-2 0 15,12-5 0-15,14-9 0 16,8-12 0-16,12-18 0 16,10-17 0-16,7-19 0 15,3-10 0-15,0-15 0 16,-4-8 0-16,-4-9 0 0,-5 0 0 15,-7 7 0-15,-12 10 0 16,-7 13 0-16,-8 12 0 16,-9 22 0-16,-6 22 0 15,-11 20 0-15,-9 18 0 16,-3 15 0-16,-4 2 0 15,12 15-20-15,-15-12-20 16,18 4-3-16,-3-17 0 16,15-4-1-16</inkml:trace>
  <inkml:trace contextRef="#ctx0" brushRef="#br0" timeOffset="7601.4347">4383 1340 47 0,'0'0'32'15,"0"0"3"-15,-8-55 0 16,8 55-16-16,0 0-6 15,-46-50-2-15,46 50 0 16,-54-29-1-16,54 29-4 0,-75-8-1 16,61 29-2-1,-91 15-2-15,2 20 1 0,-18 2-1 16,17 31-1-16,3 17-1 15,17 26 1-15,9 4 0 16,29-11 0-16,12-17 0 16,16-6-1-16,20-16 2 15,13-14-2-15,22-22 1 16,16-22-1-16,13-17 1 15,12-22 0-15,9-13 0 16,4-14 1-16,-2-12-1 16,-5-3 2-16,-8 0-2 15,-13 5 2-15,-13 10-1 16,-16 11 0-16,-13 17-1 0,-21 10 2 15,0 33-2-15,-15 6-1 16,-4 10 0-16,3 6 0 16,4 1-1-16,6-4-2 15,19-8-1-15,10-27-7 16,28-5-24-16,4-29-3 15,24-6 1-15,3-25-2 16</inkml:trace>
  <inkml:trace contextRef="#ctx0" brushRef="#br0" timeOffset="8000.4576">5085 1776 112 0,'-17'-20'39'0,"-1"19"2"15,-15 2-3-15,6 19-35 0,-17 8 1 16,1 13-2-16,-7 11 0 15,2 14-1-15,-2 5 1 16,6 5-3-16,6-3 3 16,13 0-2-16,13-12 1 15,15-6-2-15,18-17 1 16,16-17 0-16,14-17 0 15,12-17 0-15,3-13 1 16,4-14 0-16,-4-10 0 16,-4-7 0-16,-11 0 0 15,-13-2 0-15,-14 9-1 16,-8 2 2-16,-9 10-3 15,-6 9 2-15,-7 17-2 16,-7 13 1-16,-3 14-1 0,-2 17 0 16,0 14 0-16,3 10-2 15,7 2-1-15,5 2-3 16,21 10-13-16,2-28-18 15,26 2-2-15,5-27-2 16,25-2 2-16</inkml:trace>
  <inkml:trace contextRef="#ctx0" brushRef="#br0" timeOffset="8330.4764">5960 1801 123 0,'-30'-25'41'0,"2"21"0"0,-16 8-1 16,6 17-37-16,-4 6-1 15,8 6-1-15,6 2 0 16,9 0-1-16,13 0 1 16,9-4 1-16,15-6-2 15,10-4 0-15,9-5 0 16,4 0 0-16,3-1 0 15,-3 2 0-15,-7 3 0 16,-6 3 0-16,-9 1 0 16,-11 6 0-16,-14 5 0 15,-9 5 0-15,-13 1 0 16,-2-2 0-16,-2-5 0 15,3-6-5-15,7 1-5 16,-2-27-22-16,24-2-10 0,24-6 1 16,18-4-2-16</inkml:trace>
  <inkml:trace contextRef="#ctx0" brushRef="#br0" timeOffset="8482.485">6701 2393 127 0,'-31'22'38'15,"-6"-3"-22"-15,-7-14-16 16,0-2-42-16,7-15-1 16,16 2-2-16</inkml:trace>
  <inkml:trace contextRef="#ctx0" brushRef="#br1" timeOffset="15499.8865">5795 12656 24 0,'16'2'24'0,"8"7"1"16,-1 1-3-16,6 0-17 15,8 3-2-15,1 0-1 16,7 2 1-16,8 0 0 16,9 2 1-16,3-4 0 15,11 5 0-15,3-6 1 16,12 8 0-16,4-5-2 15,12 6 1-15,2-4-1 16,9 5 0-16,1-2-1 16,13 0 0-16,12-5 0 0,9-1 0 15,9-6 0-15,17-5-1 16,11-7 1-16,12-6 0 15,16-8 0-15,10-6 1 16,10-9 1-16,12-8-1 16,8-14 0-16,6-4 0 15,9-11 0-15,7-9 0 16,7-12-1-16,9-3 0 15,4-5-1-15,4-3 0 16,0-4-1-16,6-1 1 16,-4-7 0-16,5-3-1 15,-2 0 1-15,-7-3 0 16,2-5 0-16,-8-4 1 15,-4-12 0-15,-5-3 0 0,-12-3 1 16,-12-2-1-16,-17-5 2 16,-12-1-1-16,-28 4 0 15,-20 5-2-15,-22 15 1 16,-29 11-1-16,-24 16 0 15,-23 14-1-15,-24 19 1 16,-22 14-2-16,-16 13 1 16,-15 11 0-16,-11 10 0 15,-8 6-1-15,-6 4 0 16,-6 6-1-16,2 5-1 15,-7-3-4-15,11 13-24 16,-10-7-5-16,5 9 1 16,0-6-2-16</inkml:trace>
  <inkml:trace contextRef="#ctx0" brushRef="#br1" timeOffset="16513.9445">14676 10423 75 0,'-5'-18'36'16,"4"5"-2"-16,-9-2 2 16,10 15-31-16,-3-23 1 15,3 23-1-15,13-22 0 16,6 13-1-16,8-5-1 15,16 5 0-15,10-4 0 0,17 2 1 16,10-2-2-16,10 4-1 16,4 2 1-16,-4 3-1 15,-6 7-1-15,-11 8 0 16,-18 11-1-16,-21 13 2 15,-21 14-2-15,-20 15 2 16,-24 12-2-16,-15 8 2 16,-18 6-2-16,-10 0 2 15,-2-2-2-15,2-11-1 16,8-10 0-16,14-19-4 15,23-7-4-15,12-25-28 16,38-9 0-16,12-24-3 16,28-7 3-16</inkml:trace>
  <inkml:trace contextRef="#ctx0" brushRef="#br1" timeOffset="17911.0244">16507 7233 57 0,'8'-14'32'16,"-2"1"0"-16,-6-7 0 16,8 4-15-16,-16-16-6 15,9 3-4-15,-9-12-1 16,3-1-2-16,-6-9 0 15,0-2-2-15,-7-5 0 16,-2-6-3-16,-5-4 2 16,-8-1-1-16,-5-5 1 15,-7-1-1-15,-9-8 3 16,-8-3-3-16,-11-5 3 15,-7-1 0-15,-7-6-1 16,-9-5-1-16,-5-5 0 16,-12-1-1-16,-9-6 0 0,-4-2 2 15,-5-5-4-15,-5-4 0 16,-11-4 2-16,-3-4 0 15,-8 0 0-15,-5-1 1 16,-8 0-1-16,-6 1 0 16,-8-4 1-16,-6 3 1 15,-11 3-1-15,-1 3 1 16,-4 1-1-16,-4-2 0 15,-2 0 0-15,2 7 0 16,0 1-1-16,-2 4 1 16,7 3-2-16,0-2 0 15,-7 3 1-15,2 6-1 16,0 3 1-16,-2 7-1 15,-7 4 1-15,2 8 0 0,-1 6 1 16,-2 9 0 0,3 12 0-16,1 7 0 0,1 6 0 15,3 5 1-15,4 7-2 16,2 2 1-16,-1 5-1 15,8 2 1-15,1 4 0 16,8 1 1-16,4 2-1 16,10 2 0-16,11 1 0 15,16-1-1-15,22 1-2 16,19-3-3-16,29 8-16 15,12-14-16-15,36 4-2 16,10-5 0-16,26 5-1 16</inkml:trace>
  <inkml:trace contextRef="#ctx0" brushRef="#br1" timeOffset="18542.0605">8880 1550 79 0,'14'-16'36'15,"0"9"0"-15,-14 7 0 16,-1-14-28-16,-11 10 1 16,12 4-3-16,-20-9 0 15,6 5-2-15,-5 0 0 16,-1 4-2-16,-7 7-1 15,-2 6 0-15,-6 9 0 0,-9 9-1 16,-7 10 0-16,-4 9 0 16,-2 4 1-16,3 4-1 15,5-4 0-15,6-2 0 16,14-5 0-16,17-6 0 15,16-8 0-15,20-8 0 16,13-6 0-16,16-4-1 16,12-1 1-16,10-4 0 15,6 2 0-15,5 5 0 16,2 2-1-16,2 6-4 15,5 12-1-15,-7-2-29 16,12 23-3-16,-11-2-2 16,12 12 1-16</inkml:trace>
  <inkml:trace contextRef="#ctx0" brushRef="#br1" timeOffset="20095.1493">2921 11557 71 0,'-15'-14'34'16,"1"1"-1"-16,-5-12 0 15,-1 1-30-15,-2-9 0 16,3-1-2-16,-4-8 0 15,0-1-1-15,-3-4 1 16,-1-4 2-16,-3-7-1 16,-4-3 2-16,-7-10-1 15,1-5 1-15,-3-11-1 16,1-4 0-16,-2-10 1 0,0-8-3 15,3-9 2-15,-1-8-3 16,2-5 2-16,-1-5-1 16,3-3 0-16,-2-4 0 15,1-5-1-15,-2 0 0 16,1 0-1-16,-3 1 1 15,-1-4-1-15,-3-3 1 16,-1 0-1-16,1-2 1 16,-1-2 1-16,1-5 0 15,2-6 1-15,6-1-1 16,4-5 1-16,6-1-1 15,6-6 1-15,4-3-2 16,11-7 1-16,7-6-2 16,9 1 0-16,7-4 2 0,10-4-2 15,9 2 0-15,10 5-1 16,7 2 2-16,10 1-2 15,6 3 2-15,4-1 1 16,6 0-1-16,5-1 0 16,6-1 2-16,4 1-1 15,3 0 0-15,1 3 0 16,3 7 0-16,-2 10 0 15,-2 12-1-15,-6 18-1 16,-6 14 0-16,-8 19 0 16,-9 14-1-16,-11 16 1 15,-5 14-1-15,-8 8 1 16,-6 14 0-16,-7 6 1 0,0 5-1 15,-7 7 1-15,1 4 0 16,-5 7 0-16,-3 4-1 16,-1 8 0-16,-14 4 0 15,18 5-2-15,-21 7-2 16,1 11-2-16,-17-9-12 15,8 18-17-15,-16-9 0 16,8 10 0-16,-10-9 0 16</inkml:trace>
  <inkml:trace contextRef="#ctx0" brushRef="#br1" timeOffset="20479.1712">2535 3103 78 0,'-1'-15'34'0,"5"-9"-1"16,10-1 1-16,0-7-31 15,14 0 1-15,13-8 0 16,11-2-1-16,12-7 0 16,9-1-1-16,4-4 0 15,6 9-1-15,0 5 0 16,2 12-1-16,-9 14 1 15,-5 17 1-15,-16 22-1 0,-8 22 2 16,-15 22-1-16,-13 14 0 16,-16 21 0-16,-10 8-1 15,-11 5-1-15,-9-2-3 16,7-4-8-16,-2-22-26 15,14-10 0-15,1-24 0 16,21-17-2-16</inkml:trace>
  <inkml:trace contextRef="#ctx0" brushRef="#br2" timeOffset="26889.538">5320 3126 45 0,'-4'-36'30'0,"2"9"1"15,-2-2 0-15,8 15-17 16,-8-10-2-16,4 24-2 15,0-23-4-15,0 23 0 16,0 0-1-16,16-5-1 16,-16 5-1-16,23 24 0 15,-7 1-1-15,5 9-1 16,5 15 0-16,3 13 0 0,4 12 0 15,7 10-1-15,0 12 1 16,4 10-2-16,3 9 1 16,2 7 0-16,6 7-1 15,-3 7 0-15,4 9 0 16,-3 8-1-16,2 10 2 15,-2 5-1-15,-4 10 1 16,-1 6-2-16,-8 9 4 16,-2 7-1-16,-8 10 1 15,-5 2-2-15,-10 9 1 16,-6 3 2-16,-12 7 0 15,-6 2-1-15,-6 6-2 16,-7-2 2-16,-7 3-2 16,0 1 2-16,-5 2-2 15,1 1 0-15,-2-3 1 0,0 3-2 16,-3-3 3-16,-2-1-2 15,-5-5 1-15,-5-8 0 16,-9-12-2-16,-1-12 1 16,-8-21 0-16,-2-22 1 15,0-25-4-15,2-26 2 16,8-23-3-16,6-27-1 15,18-12-15-15,2-32-17 16,20-8 0-16,5-22-1 16,18-11 1-16</inkml:trace>
  <inkml:trace contextRef="#ctx0" brushRef="#br2" timeOffset="27370.5655">5955 7909 75 0,'-15'-16'34'0,"15"16"0"16,-5-19 1-16,5 19-30 16,0 0-1-16,0 0 0 15,10 19 0-15,0 21-1 16,-3 15 0-16,5 24-1 15,-2 14 1-15,4 8-2 16,2 1 1-16,10-9-1 16,7-19 0-16,16-27 1 15,11-35-1-15,14-40 1 16,15-40-1-16,10-29 1 15,5-29-2-15,4-19-2 16,2-1-17-16,-19-17-19 0,-7 9 2 16,-22 1-2-16,-4 17-1 15</inkml:trace>
  <inkml:trace contextRef="#ctx0" brushRef="#br2" timeOffset="28406.6247">8096 2889 87 0,'-14'-3'34'16,"14"3"-1"-16,11 16 1 15,6-4-33-15,1 6-1 16,8 8 1-16,3 8 0 0,5 7 0 16,6 10 0-16,3 7 1 15,0 10-1-15,9 10 0 16,1 1 0-16,5 11 0 15,2 6 0-15,4 8-1 16,2 4 1-16,3 6 0 16,1 5-1-16,4 7 1 15,4 7-1-15,5 6 0 16,0 3 0-16,7 5 0 15,1 4 1-15,4 3-1 16,7-1 1-16,5 0 0 16,4-3 3-16,-1-1-2 15,9-4 1-15,2-2 0 16,5-7-2-16,7 2 1 0,4-3 0 15,1-3 2-15,2-3-4 16,7-4 2-16,6-9-1 16,6-1-1-16,0-8-1 15,6-9 3-15,8-7-3 16,0-8-1-16,6-7 1 15,-2-2-1-15,5-7 0 16,-3-2 3-16,1-1-2 16,-4-3 1-16,-3 0-1 15,-4-3 1-15,-6-2 0 16,-3-2 0-16,-9-4 0 15,-2-4-1-15,-5-5 2 16,-5-7-1-16,-11-4 0 0,-9-8-2 16,-5-2-3-16,-21-17-28 15,-6 4-5-15,-26-12 0 16,-14 4-2-16</inkml:trace>
  <inkml:trace contextRef="#ctx0" brushRef="#br2" timeOffset="29239.6724">12492 7043 74 0,'15'2'32'16,"-15"-2"-1"-16,10-7-1 15,-10 7-25-15,-11-16-3 16,-3 3 1-16,2 4 1 15,-6-5 0-15,0 5-1 16,-2-4 2-16,0 7-1 16,-4-5 1-16,5 8 0 15,-1-4 0-15,6 6-1 16,1-2 0-16,13 3 0 15,-14 0-2-15,14 0 1 16,7 16-2-16,5 2 1 0,7 9-2 16,6 6 1-16,5 13-2 15,8 12-1-15,3 9 1 16,4 10-1-16,2 6 1 15,4 8-1-15,1-1 0 16,0-1 0-16,1-5 2 16,-2-6 0-16,-1-9 0 15,-4-7 0-15,-9-11 1 16,-6-11-2-16,-15-5 2 15,-21-5-2-15,-19-6 2 16,-21 0-1-16,-23 1 1 16,-17-1-1-16,-20 2 1 15,-9 4 0-15,-8-3 0 0,10-2-1 16,12-2 0-16,17-7-2 15,25-1-2-15,17-20-22 16,41 5-13-16,20-11 0 16,29 6-2-16,7-3 0 15</inkml:trace>
  <inkml:trace contextRef="#ctx0" brushRef="#br2" timeOffset="30591.7497">16031 9168 64 0,'-12'-5'33'0,"-4"5"0"15,-11-2-1-15,-3 5-17 16,-10-5-12-16,-5 2-1 15,-9-1-2-15,-7 2 1 16,-7-1 0-16,-9 0 0 0,-10 1 1 16,-8 1 0-16,-11-1 1 15,-4 3 0-15,-11-2 1 16,-3 5-1-16,-14 2 0 15,-4 5 0-15,-9 3-2 16,-2 5 1-16,-10 6-1 16,-7 3 0-16,-4 5-1 15,-6 0 0-15,-4 4 0 16,-3 2 1-16,-3 0 0 15,-2 2 1-15,-2-1 0 16,-2 4 0-16,-1 0 0 16,-4 5 1-16,-2 2-1 15,0 6 0-15,-3 1-1 16,-1 6 0-16,-1 5-1 0,0 2 1 15,-1 2-2-15,-2 3 2 16,3 1-2-16,0 4 1 16,-6 0-1-16,0 1 2 15,1 4-2-15,-6 2 1 16,-2 3 0-16,0 4 0 15,3 2 0-15,-6 3-1 16,10 3 0-16,7-4 1 16,10 0 0-16,18-9-1 15,20-8 0-15,17-17-3 16,27-10-3-16,17-31-13 15,32-4-19-15,10-25-2 16,26-11 1-16,10-17-2 16</inkml:trace>
  <inkml:trace contextRef="#ctx0" brushRef="#br2" timeOffset="31275.7888">10263 9802 92 0,'0'0'36'16,"-13"14"-1"-16,3-10 1 15,10-4-35-15,-10 15 0 16,1 4-1-16,-1 7 1 16,-2 9 0-16,-8 7 0 15,-5 9 1-15,-11 9-1 16,-4 9 1-16,-12 5-1 15,-3 10 1-15,-6 2-1 16,-1 2 2-16,1-2-2 16,7-2 2-16,8-10-2 15,16-9 1-15,19-8-1 16,18-10 1-16,24-11-2 15,26-13 1-15,23-10 0 16,19-10-1-16,18-4 0 16,14-9-2-16,12-1-1 0,-4-7-5 15,10 11-23-15,-23-6-9 16,-5 13 1-16,-19 4-3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37:51.6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5186 4011 66 0,'-38'-18'33'16,"1"7"0"-16,-6-8-1 15,0 6-26-15,-5-4-2 16,2 7-2-16,-1-4-1 16,-4 6-1-16,-3-5 0 15,0 4 1-15,-2 0 0 0,2 1 0 16,-2 1 0-16,3 0 0 15,-2 1 0-15,2 2 1 16,-4 0-1-16,1 4 0 16,-8 3-1-16,1 5 1 15,-2 1-1-15,-1 5 0 16,-1 3 0-16,0 5 0 15,0 2 0-15,1 6 0 16,1 2 0-16,1 2 0 16,1 4 0-16,0 0 1 15,0 5-1-15,3 0 0 16,-1 5 0-16,1 1-1 15,2 2 1-15,2 3 0 16,4 3-1-16,1 4 1 0,1 5 0 16,4 0 0-16,4 2-1 15,0 3 2-15,4 1-1 16,2 1 0-16,3-1 1 15,3 0-2-15,3 0 2 16,5 0-1-16,5 3 0 16,4-1 0-16,8 2 1 15,5 0-1-15,6 4-1 16,3-1 2-16,7-1 0 15,3-1 0-15,5-2 0 16,1-1-1-16,7 0 2 16,4-4-2-16,5-6 1 15,5 0-1-15,5-5 0 16,7-5 0-16,7-3-1 15,5-8 1-15,6-3 0 0,2-7 2 16,5-4-2-16,1-5 1 16,3-3-1-16,2-5 1 15,0-2 0-15,4-6 0 16,-3-2-1-16,2-3 0 15,-2-3 0-15,0-3 0 16,-4-4 0-16,2-5 0 16,-5-5-1-16,-1-3 0 15,-2-5 2-15,1-4-2 16,-5-8 3-16,1-2-2 15,-3-6 1-15,-3-2-1 16,-3-6 2-16,-2-1-2 16,-2-3 1-16,-1-1-1 0,1 3-1 15,-1-1 2-15,-1-2-3 16,-3 4 2-16,-1 3-2 15,-3-1 1-15,-7 6 0 16,-4 2 0-16,-8 0 2 16,-3 9-3-16,-9 2 3 15,-2 6-1-15,-6 2 0 16,3 5 0-16,-3 1 1 15,4 3-1-15,1 1 0 16,4-1 0-16,3 2 1 16,5 0-1-16,5-1 0 15,2 0 0-15,3 1 0 16,1 2 0-16,0 1 0 15,0 2 1-15,-3 2-1 0,-2 5 0 16,-5 2 1-16,0 6-1 16,-1 4 1-16,-1 5-1 15,1 6 0-15,5 1 0 16,4 2 0-16,0-2 1 15,7 0-1-15,1-5 0 16,3-3 0-16,-2-6 0 16,1-3 1-16,-5-7-1 15,-6 2 0-15,-5-2 1 16,-7 0-1-16,-7 1 1 15,-8-1-1-15,-14 2 1 16,14-1 0-16,-14 1-1 16,0 0 1-16,0 0-1 15,-13-2 1-15,13 2-1 0,-10-2 1 16,10 2-1-16,-14-3 0 15,14 3 0-15,-11-3 0 16,11 3 0-16,-12-4 0 16,12 4 0-16,-11-2 0 15,11 2 0-15,0 0-1 16,-15-2-1-16,15 2-8 15,-17 4-27-15,8 3 0 16,-16-7-1-16,2 5-2 16</inkml:trace>
  <inkml:trace contextRef="#ctx0" brushRef="#br0" timeOffset="1172.067">7217 5085 44 0,'-7'-11'29'0,"7"11"4"16,-11-2-4-16,11 2-17 15,-18 1-6-15,18-1-2 16,-25 9 0-16,11-3-3 16,-4-1 2-16,-2 5-4 15,-4-3 2-15,1 3-1 16,-5-3 2-16,4 1-2 15,-4-2 3-15,0-1-2 0,-2-1 1 16,2-1 0-16,-4-1 0 16,3 0-1-16,-4-2 1 15,4 0-2-15,-4-1 1 16,-2 2-1-16,0-1 0 15,0 0 0-15,-1 1 0 16,1-1 0-16,-1-1 0 16,1 0 0-16,2-3 1 15,2 1 0-15,-1-3-1 16,-1 0 1-16,0-1-1 15,0 0 2-15,-1 2-2 16,-1 0 2-16,0-2-3 16,0 1 3-16,3-2-1 15,1 1 0-15,3-2 0 0,3-5-1 16,3-1 1-16,4-4-1 15,3-4 1-15,3-4 0 16,0-4 0-16,1-4 0 16,0-4 0-16,2 0-1 15,-5-4 2-15,1 0-2 16,-1-4 1-16,1 0 0 15,1 1 0-15,0-2-1 16,4-2 1-16,-4 3 0 16,3-3 0-16,-2 5 1 15,0 2-2-15,-4 4 1 16,-11 5 0-16,-4 3 0 15,-13 7-1-15,-9 4 0 16,-8 1 0-16,-7 4 1 0,-6 1-1 16,-2-2 1-16,4-2-1 15,2 3 1-15,8-1-1 16,6 0-2-16,10 9-6 15,-7-3-29-15,16 25 1 16,-14-1-2-16,9 14 0 16</inkml:trace>
  <inkml:trace contextRef="#ctx0" brushRef="#br0" timeOffset="3767.2154">6447 5137 24 0,'0'0'25'15,"0"0"1"-15,0 0 2 16,0 0-18-16,0 0-3 15,0 0-2-15,0 0 0 16,0 0 0-16,-15 4 1 16,10 6-2-16,-11-1 2 15,4 11-1-15,-11 0 0 16,2 10-1-16,-7 0 1 15,5 8-1-15,-3-4-1 0,8 4-1 16,0-3-1-16,11-3 0 16,6-7-1-16,9-4 1 15,9-12 0-15,8-5 0 16,6-12 0-16,6-8 0 15,3-9 0-15,0-7 0 16,-4-2 1-16,-3-6-2 16,-6 5 1-16,-10-1 0 15,-7 7-1-15,-8 4 1 16,-9 7-1-16,-5 8 1 15,-8 7 0-15,-4 6-1 16,-5 7 1-16,-1 10 0 16,-4 5-1-16,3 5 1 15,1 6 0-15,4 2 0 0,4 1-1 16,9-3 0-16,10-1 0 15,6-8 1-15,11-5-1 16,7-8 0-16,8-8 0 16,4-12 1-16,1-8 0 15,2-10-1-15,-2-8 1 16,-2-7 0-16,-5-4 0 15,-7-3 0-15,-7 3-1 16,-6 0 1-16,-8 7-2 16,-7 4 1-16,-6 10-1 15,-7 8 1-15,-3 9 1 16,-5 11-1-16,-3 9 0 15,-2 9 0-15,-2 6 2 16,5 7-2-16,3 0 2 16,8-2-2-16,10-1 0 0,10-6 0 15,10-9 1-15,10-9-1 16,8-11 1-16,5-9 0 15,7-12-1-15,-3-2 1 16,-2-8 1-16,-8-3-1 16,-4-1 0-16,-11 3 0 15,-11 5-2-15,-10 10 2 16,-13 10-1-16,-9 9 0 15,-10 9-1-15,-4 7-1 16,0 10-4-16,-5-7-26 16,25 12-3-16,1-14-3 15,19 6-3-15</inkml:trace>
  <inkml:trace contextRef="#ctx0" brushRef="#br1" timeOffset="7698.4403">3950 6071 76 0,'6'-11'33'0,"-4"-2"0"16,-2 13 0-16,6-15-28 16,-6 15-2-16,2 14-1 15,-1 12 0-15,-4 13 0 16,-2 14-1-16,-4 8 0 15,-2 7 0-15,2 1-1 16,1 0 2-16,3-8-2 16,5-12-1-16,5-11-4 15,4-24-6-15,14-11-22 16,-2-16-1-16,9-7 1 15,-4-14-2-15</inkml:trace>
  <inkml:trace contextRef="#ctx0" brushRef="#br1" timeOffset="8267.4728">3908 6078 92 0,'-28'1'36'0,"12"7"-1"15,-1-9 2-15,17 1-31 16,0 0-3-16,10-9 0 15,19-2-1-15,16-1 0 16,12-4-1-16,13-3 1 16,8 0-1-16,7-2-1 15,3 3 1-15,-3 0-1 16,-6 4-2-16,-10 6 2 15,-9 1 0-15,-8 6 0 0,-12 4 0 16,-7 0 0-16,-7 3 0 16,-7 0 0-16,-5 3 3 15,-1 1-3-15,-3 2 0 16,0 3 0-16,-3 4 0 15,0 4 0-15,-2 4 0 16,0 8 1-16,-5 5-1 16,-4 3 0-16,-2 3 1 15,-3 0-1-15,-2 0 0 16,-1-7 1-16,0-3-2 15,1-7 2-15,0-9-1 16,5-3 0-16,6-17 0 16,-10 13 1-16,10-13-1 15,0 0 1-15,-13 0 0 16,1-1-1-16,-4 1 1 0,-7 3-1 15,-5-1 1-15,-7 5-1 16,-3 0 0-16,-4 4 0 16,-3 2 0-16,2 0 0 15,4-1-2-15,2-2-1 16,9 2-5-16,-2-15-20 15,16 5-10-15,-4-15 0 16,18 13-1-16,-3-28 1 16</inkml:trace>
  <inkml:trace contextRef="#ctx0" brushRef="#br1" timeOffset="8833.5052">4625 6465 71 0,'-18'20'35'15,"-1"-9"-1"-15,-1 7 1 16,-9-6-27-16,-2 8 0 16,-8-2-3-16,-3 5 0 15,-8-2-1-15,-2 2 1 16,-2-5-2-16,-3 0 1 15,-2-5-1-15,8-5 0 16,0-8-1-16,8-3-1 16,7-5 0-16,6-2-1 0,6-2 0 15,6-1 0-15,7 2 0 16,3 0-2-16,8 11 0 15,0-12-6-15,16 14-26 16,-16-2-4-16,36 0 1 16,-12-6-3-16</inkml:trace>
  <inkml:trace contextRef="#ctx0" brushRef="#br1" timeOffset="10162.5812">4406 6558 52 0,'0'0'28'0,"8"11"4"16,-8-11-2-16,0 0-21 15,-7-10 0-15,7 10-2 16,-4-13 1-16,4 13-3 0,-12-12 1 15,12 12-3-15,-23-4 1 16,8 8-2-16,-8 3 0 16,-5 3 0-16,-2 3-1 15,-4 3 2-15,-2 0-2 16,3 0 3-16,1-3-3 15,6 0 2-15,5-5-1 16,5-3 1-16,5-3-2 16,11-2-1-16,0 0 1 15,13-6-1-15,2 1 0 16,5-2-1-16,4-2 2 15,9 0-3-15,4-5 2 0,7 0-1 16,1-7 1-16,4 2-1 16,-2-4 1-16,-2 1-1 15,-3 1 1-15,-7 3 0 16,-6 4 0-16,-10 3 0 15,-19 11 0-15,0 0 0 16,0 0 0-16,-33 18 1 16,-2-2-1-16,-11 5 1 15,-6-2 0-15,-5 3-1 16,-3-2 1-16,3-3 0 15,6-1-2-15,8-7-2 16,19 4-6-16,2-14-26 16,22 1-1-16,19-8-1 15,17 0-2-15</inkml:trace>
  <inkml:trace contextRef="#ctx0" brushRef="#br1" timeOffset="11844.6774">4709 6335 59 0,'-7'-23'34'0,"3"8"0"15,-4-2 0-15,8 17-23 16,-10-18-2-16,10 18-3 15,0 0-1-15,11 7-1 16,4 5-2-16,11 8 0 16,7 5-1-16,10 7 1 0,7 8-2 15,1 2-1 1,7 11-5-16,-6-7-26 0,6 11-3 15,-11-10 1-15,0 4-3 16</inkml:trace>
  <inkml:trace contextRef="#ctx0" brushRef="#br1" timeOffset="12295.7032">5756 6691 63 0,'-1'-21'34'0,"1"21"-2"16,0-17 3-16,0 17-19 15,-6 14-5-15,7 11-4 16,-6 4-4-16,4 10 0 0,-3 9-2 15,-1 12 0-15,3 6-1 16,0 2 0-16,2 0-3 16,2-8-1-16,8 3-8 15,-8-17-23-15,12-5 1 16,-3-20-3-16,10-10 2 15</inkml:trace>
  <inkml:trace contextRef="#ctx0" brushRef="#br1" timeOffset="13483.7712">5685 6700 97 0,'-20'-21'37'0,"20"21"0"15,-16-15-1-15,16 15-33 16,22 3 0-16,7 1 0 15,11-3-1-15,9 4 0 16,6-1 0-16,5 4 0 16,-1 5-1-16,-2 4 0 15,-12 9-1-15,-8 7 0 16,-18 12 0-16,-16 7 0 15,-13 8 0-15,-15 5 1 16,-12 4-1-16,-8 1-1 16,-5-2 1-16,-1-9 0 15,6-8 0-15,6-12-2 16,8-11-1-16,9-17-2 15,22-11-2-15,-2-21-3 16,30-1-9-16,-2-26-2 0,26 7 1 16,-6-21 2-16,22 9 4 15,-11-9 6-15,7 11 5 16,-7 11 8-16,-16-2 8 15,2 23 4-15,-27-4 0 16,7 21 0-16,-23 2-2 16,-3 10-4-16,-13 4-3 15,3 13-2-15,-3 3-3 16,1 8 0-16,-2 2 0 15,6 5-1-15,-2-4 0 16,5-1 0-16,4-5-1 16,1-4 0-16,2-10 0 15,0-5 0-15,1-16 0 16,0 0 0-16,16-15-1 0,-5-7 1 15,0-8-1-15,3-8 1 16,0-2 0-16,2-7-1 16,-2 4 1-16,1 4-1 15,-3 5 0-15,-1 5 0 16,-1 7 0-16,1 7 0 15,2 9 0-15,1 3 0 16,3 3 0-16,4 4 0 16,3 0-1-16,3 2 1 15,6-1-1-15,1-3 1 16,3-1-1-16,0-1 1 15,-2-4-1-15,-1-2 1 16,-6-1 0-16,-5-1 1 0,-7-3 0 16,-16 11 0-16,9-16 0 15,-9 16 0-15,-18 3 0 16,-1 9 0-16,-6 9 0 15,-4 9 0-15,-3 9 1 16,2 5-1-16,1 0 0 16,6 0 0-16,9-4 0 15,11-7 1-15,10-9-1 16,12-15 0-16,13-12 0 15,7-10-1-15,13-13 1 16,5-11 0-16,2-8 0 16,5-4-1-16,-6-4 1 15,-3 1-2-15,-8 8 1 16,-9 6 0-16,-10 13-1 0,-13 13 0 15,-15 12 1-15,-6 32-1 16,-16 19 0-16,-12 24-1 16,-10 20 2-16,-5 18-1 15,-5 17 1-15,-1 5 0 16,1 2-1-16,3-3 0 15,10-15 1-15,7-18 0 16,5-20-1-16,11-19 1 16,4-20 0-16,8-19-1 15,6-23 2-15,3-22 0 16,4-19 0-16,6-15 0 15,-1-20 0-15,5-16 0 16,2-16 0-16,0-7-1 16,6-1-1-16,-2-2 0 0,7 8-3 15,-4 4-4-15,21 22-12 16,-10 0-16-16,21 22-4 15,0 1 2-15,21 12-2 16</inkml:trace>
  <inkml:trace contextRef="#ctx0" brushRef="#br1" timeOffset="13876.7937">7814 6345 78 0,'30'-25'36'0,"-4"16"-1"16,-26 9 2-16,15 16-28 15,-25 7-1-15,-6 20-2 16,-8 9-1-16,-3 15 0 15,-5 8-3-15,1 8 2 16,1 3-3-16,5-2 1 16,7-3-3-16,5-10 0 0,20-8-5 15,2-22-13-15,25-2-18 16,2-22 0-16,17-8 0 15,-4-20-2-15</inkml:trace>
  <inkml:trace contextRef="#ctx0" brushRef="#br1" timeOffset="14093.806">8177 6782 116 0,'-18'-5'38'0,"-12"2"1"16,4 18-2-16,-9 1-34 15,3 8 0-15,0 4-1 16,4 6 0-16,5 1-1 15,8-1 1-15,8 2-2 16,11-8 0-16,11-5-3 0,8-8-1 16,20 0-12-1,-3-22-22-15,21 1-1 0,-7-17-1 16,10 0 0-16</inkml:trace>
  <inkml:trace contextRef="#ctx0" brushRef="#br1" timeOffset="14444.8262">8347 6872 115 0,'-28'16'39'0,"13"5"1"16,0-16-2-16,15-5-35 15,11 13 0-15,12-13 0 16,14-7-2-16,6-4 1 15,5-3-1-15,7-7 0 16,-2-1-1-16,-2-2 0 0,-9-2 0 16,-9 5 0-16,-13 1 0 15,-13 0-1-15,-16 10 1 16,-17 6 0-16,-17 11 1 15,-10 13-1-15,-11 8 1 16,-4 10 1-16,1 8-1 16,3 9 1-16,13-1-1 15,14 1 1-15,17-7-2 16,24-9 0-16,20-9-3 15,21-21-4-15,34 1-21 16,0-28-12-16,24-2-2 16,0-21 0-16,16-3-1 15</inkml:trace>
  <inkml:trace contextRef="#ctx0" brushRef="#br1" timeOffset="17109.9786">10246 3095 82 0,'0'0'36'15,"0"0"0"-15,14 1 0 16,-14-1-31-16,1 34-1 16,1 7-1-16,-1 20-1 15,-2 17 0-15,1 14-1 16,-6 14-1-16,-2 10-1 15,0 7-1-15,-2-7 0 16,3-6-3-16,-5-20-3 16,17-5-27-16,-11-25-1 15,12-14 1-15,-5-28 0 0</inkml:trace>
  <inkml:trace contextRef="#ctx0" brushRef="#br1" timeOffset="17698.0121">9845 3156 103 0,'-41'-17'39'16,"16"20"0"-16,4-7-1 15,21 4-35-15,15 4-1 16,27-8 0-16,16-9 0 15,18-1-1-15,15-4 1 16,12-4 0-16,4-2 0 0,7-1-1 16,-5 3 1-16,-8 5-1 15,-15 9 0-15,-11 7 0 16,-15 12 0-16,-15 14 0 15,-13 15-1-15,-13 15 1 16,-17 15-1-16,-9 10 0 16,-9 9 0-16,-5 3 0 15,-4 3 0-15,-1-2 0 16,1-8 0-16,6-12 0 15,4-8 0-15,11-12 1 16,5-14-1-16,8-9 0 16,10-21 1-16,8-11 0 15,7-19 0-15,4-12 0 16,5-12-1-16,0-7 1 0,2-8 0 15,-2 0 0-15,-5 5-1 16,-2 7 1-16,-9 14-2 16,-3 13 2-16,-7 18-1 15,-6 15 0-15,-4 17 0 16,-8 16 0-16,-3 10 0 15,-3 10-1-15,-1 7 1 16,1 0-1-16,7-6-2 16,0-6 0-16,14-11-2 15,5-15-1-15,14-8-5 16,3-32-14-16,23 2-13 15,-10-26 0-15,11 0-1 16,-10-21 1-16</inkml:trace>
  <inkml:trace contextRef="#ctx0" brushRef="#br1" timeOffset="18051.0324">11586 3755 110 0,'-18'5'38'0,"15"12"0"16,3-17-3-16,6 10-32 15,14-9 0-15,12-2-1 16,9-5 1-16,6-3-1 15,3-6 0-15,1-1-1 16,-4-3 1-16,-4-1-1 16,-8-1 0-16,-11 1-1 15,-12 1 1-15,-16 1-1 16,-11 3 0-16,-14 7 0 0,-12 8 0 15,-11 11 0-15,-10 12 0 16,0 10 1-16,-4 14-1 16,5 11 1-16,13 6 0 15,12-1 0-15,18-2-1 16,18-8 0-16,27-11-2 15,19-17-1-15,27-10-4 16,11-30-17-16,34 0-15 16,5-23-1-16,22-1-1 15,-3-19 0-15</inkml:trace>
  <inkml:trace contextRef="#ctx0" brushRef="#br1" timeOffset="19178.0969">13328 3048 89 0,'-4'-48'35'16,"6"14"0"-16,-11-3 1 15,10 17-32-15,-12 2-1 16,11 18 1-16,-17 13-2 15,4 20 2-15,-5 19-2 16,3 22 0-16,-5 15 0 16,3 15-1-16,0 9 0 15,5 3 0-15,5-2 0 16,2-7-1-16,5-13 1 15,4-14-1-15,3-15 1 16,-1-15 0-16,3-17 0 16,0-13 0-16,1-16 0 15,1-13 0-15,-2-13 0 16,1-10-1-16,1-11 1 15,5-9-1-15,0-9 1 0,5-2-1 16,1 2 0-16,2 5 0 16,2 9 0-16,5 11 0 15,4 13 0-15,0 14-1 16,2 15 1-16,-1 13 1 15,2 9-1-15,-3 8 0 16,-1 4 1-16,-6 6-1 16,-8 1 1-16,-11 1-1 15,-12 0 1-15,-12 2-1 16,-17-2 1-16,-10-5 0 15,-11-4-1-15,-7-7 0 16,-2-9-1-16,1-10 0 16,8-9-2-16,9-16-2 15,21-5-2-15,8-17-4 0,33 10-8 16,4-21-19-16,34 10 2 15,10-13-1-15,26 9 2 16</inkml:trace>
  <inkml:trace contextRef="#ctx0" brushRef="#br1" timeOffset="19590.1204">14277 3582 99 0,'-17'14'37'0,"-17"-11"2"15,-2 17 0-15,-18-5-32 16,10 11-1-16,-7 2-2 15,4 8 0-15,0 7-1 16,4 8-1-16,6 4 0 0,8 2 0 16,10-3-2-16,13-4 1 15,10-8-1-15,12-12 1 16,13-16-1-16,11-18 0 15,10-18 1-15,6-14-1 16,1-11 0-16,3-10 0 16,-5-3 1-16,-5-1-1 15,-8 5 0-15,-9 9-1 16,-12 13 2-16,-9 11-2 15,-12 23 1-15,0 0 0 16,-20 24 0-16,1 12 0 16,-1 12 0-16,-3 5-1 15,7 4 1-15,1-3-2 16,15-4-2-16,11-19 0 15,24-12-8-15,5-41-13 0,31-3-13 16,0-35 0-16,22-7-2 16,-2-27 1-16</inkml:trace>
  <inkml:trace contextRef="#ctx0" brushRef="#br1" timeOffset="19824.1338">15293 2606 116 0,'-48'32'41'16,"-3"35"2"-16,-16 11-3 15,1 21-37-15,1 16-1 16,7 13 1-16,6 5-1 0,11 4-2 16,7-6 0-1,10 0-1-15,9-7-1 0,9-18-2 16,14-9-1-16,2-31-7 15,23-4-19-15,-7-38-9 16,23-12 1-16,-1-39-1 16,17-15 2-16</inkml:trace>
  <inkml:trace contextRef="#ctx0" brushRef="#br1" timeOffset="20048.1466">15702 2715 113 0,'-42'21'42'0,"4"41"2"15,-23 6-4-15,-8 25-36 0,3 14-2 16,1 12 1-16,5 4-2 16,9 1-1-16,11-2 0 15,8-4-2-15,15-3-3 16,10-19-1-16,21-1-13 15,0-36-19-15,22-5-2 16,2-28 1-16,15-11-2 16</inkml:trace>
  <inkml:trace contextRef="#ctx0" brushRef="#br1" timeOffset="21070.2051">15826 3500 120 0,'-16'-7'40'0,"-21"5"1"0,-4 27-3 16,-10 6-34-16,-1 14-1 15,-1 8 0-15,6 11-2 16,4 2 1-16,13 2-1 16,11-3 1-16,19-10-2 15,16-12 0-15,17-13 0 16,17-16 0-16,12-18-2 15,9-15 1-15,7-18 0 16,2-12 0-16,0-13-2 16,-9-6 0-16,-9-4 1 15,-12 1-1-15,-16 5 1 16,-17 9 1-16,-21 13 1 15,-15 12-1-15,-18 18 3 16,-10 10 0-16,-5 14 0 0,0 8 0 16,5 7 0-16,10 4 0 15,13 0-2-15,24-2 2 16,24-9-2-16,18-2 1 15,19-8 0-15,14-8-2 16,7-6 1-16,6-6-1 16,0-5 0-16,-9-3 0 15,-11 0 1-15,-16 2-2 16,-13 2 2-16,-22 6-1 15,-17 10 2-15,-12 5 0 16,-21 14 1-16,-10 9 0 16,-9 9-1-16,-3 13 3 15,0 6-4-15,6 7 0 16,10 2 0-16,15-1 0 0,17-9 0 15,19-6 0-15,18-13 0 16,14-17 0-16,14-17 0 16,8-14 0-16,5-21 0 15,1-12 0-15,-3-10 0 16,-7-8 0-16,-15-7-2 15,-11-1 1-15,-12 4 0 16,-15 6 0-16,-16 7 1 16,-10 11-1-16,-5 10 1 15,-8 13-1-15,1 10 2 16,4 10-1-16,6 8 0 15,12 7 0-15,11 1 1 16,14 3-1-16,13 0 1 0,10-1-1 16,9-3 1-1,7-3 0-15,-3 0-1 0,1-2 2 16,-10 1-2-16,-8 2 0 15,-10 2 0-15,-14 6 0 16,-8-1 0-16,-14 9 0 16,-7 0 0-16,-6 3 0 15,-2 3 0-15,1-5 0 16,4-1 0-16,7-6 0 15,9-9 0-15,3-14 0 16,34-10 0-16,2-10 0 16,8-13 0-16,12-8 0 15,4-10 0-15,6-3 0 16,-2 1 0-16,-6 9 0 15,-13 6 0-15,-10 11 0 0,-10 13 0 16,-25 14 0-16,5 19 0 16,-20 10 0-16,-7 6 0 15,0 7 0-15,-1 0-9 16,12 14-9-16,-7-23-4 15,36 16-3-15,-4-34-5 16,38 15-8-16,1-22-5 16,26 0 2-16</inkml:trace>
  <inkml:trace contextRef="#ctx0" brushRef="#br1" timeOffset="21741.2435">18524 3721 94 0,'0'0'35'15,"-11"-8"0"-15,11 8-1 16,0 0-30-16,23 0 1 16,-4 0-1-16,10 2 0 15,7-3 0-15,8 1-1 16,8-5 0-16,9-4-1 15,-1-4 1-15,1-6-2 16,-4-4 0-16,-3-5 1 16,-13-4-2-16,-10 0 1 15,-15-3-1-15,-14 5 1 16,-17 4-2-16,-12 5 2 15,-17 13 0-15,-12 11 0 0,-10 15 1 16,-8 14-1-16,-3 12 0 16,2 8 1-16,8 8-1 15,11 3 0-15,18-2 1 16,23-2-2-16,24-13 0 15,29-12-1-15,33-10 0 16,24-17-2-16,27-6-3 16,8-18-5-16,28 4-10 15,-15-32-10-15,14 10-10 16,-25-14 1-16,-9 1-2 15,-26-10 4-15</inkml:trace>
  <inkml:trace contextRef="#ctx0" brushRef="#br1" timeOffset="22099.264">19811 3443 115 0,'-66'42'41'15,"-19"-3"0"-15,6 20-2 16,-5 0-38-16,-2 6 0 16,4 3 0-16,4 2-1 15,8-5-1-15,7-4-1 16,14-8-1-16,8-12-1 15,22-13-2-15,8-20 0 16,11-8-2-16,20-33 0 16,8 0 2-16,1-16 1 15,0-7 2-15,1-5 3 16,-4-1 4-16,-2 11 1 15,-15 4 3-15,-2 15 0 0,-10 5-1 16,3 27 1 0,0 0-3-16,0 0 0 0,1 27-3 15,19-1 0-15,14-2-2 16,21 0-1-16,18 2-2 15,15-9-1-15,20 4-4 16,-1-20-12-16,24 13-17 16,-17-21-2-16,5 6 0 15,-19-13-1-15</inkml:trace>
  <inkml:trace contextRef="#ctx0" brushRef="#br1" timeOffset="22768.3021">20458 3571 107 0,'-21'-23'39'0,"10"14"1"16,-13-8-2-16,13 13-34 15,0-3-3-15,11 7 0 16,-14-2 0-16,14 2-1 16,-6 10 2-16,1 1-1 15,5 1 1-15,-4 5-1 16,-2 1 1-16,-2 7 0 15,-4 5 0-15,-2 5 0 16,-4 2-1-16,-1 4 0 16,1 3 0-16,1 5-1 15,3-4 0-15,5-3 0 16,3-6 0-16,4-6 0 15,4-7 0-15,0-8 0 16,-2-15 0-16,13-8 0 16,-3-14-1-16,0-11 1 0,3-11 0 15,3-13-1-15,6-7 0 16,5-10 1-16,5-2-2 15,3 2 2-15,1 5-1 16,-4 7 1-16,2 11-1 16,-6 13 1-16,-3 12 1 15,-5 21-1-15,-7 17 0 16,-4 10 0-16,-1 13 1 15,-2 8-1-15,-2 5 0 16,2 0-1-16,-2 3 0 16,-4-4 0-16,1-4-1 15,-3-5 1-15,-8-6 0 16,-6-7 0-16,-6-8 0 15,-5-4 1-15,-6-8 1 0,-2-5 0 16,-2-4 0-16,1-2 0 16,2 0 0-16,2 5 0 15,3 8 0-15,4 11-1 16,-2 19 1-16,-2 13-1 15,1 17 1-15,-4 15-1 16,2 9 0-16,1 7-1 16,2 1-1-16,4-4-2 15,7 4-7-15,-6-28-9 16,25 9-4-16,-16-36-10 15,23 1-7-15,-8-27-2 16,12-5 2-16</inkml:trace>
  <inkml:trace contextRef="#ctx0" brushRef="#br1" timeOffset="23857.3645">21379 3608 63 0,'12'-16'34'15,"-10"-8"-1"-15,3 5 1 16,-15-11-22-16,5 14-1 16,-22-7-2-16,3 14 1 15,-23 3-4-15,-1 12 0 0,-14 9 0 16,1 11-2-16,-6 11 0 15,0 10-2-15,4 6 0 16,13 7-1-16,10-2 1 16,15 3-1-16,17-9-1 15,13-4 0-15,18-16 0 16,16-10 0-16,18-20 0 15,12-13 0-15,8-16 0 16,2-12 0-16,2-10 1 16,-3-5-1-16,-9-2 0 15,-11-2 0-15,-13 6 0 16,-14 4 0-16,-12 11 0 15,-12 11 0-15,-9 11-1 16,-11 14 1-16,-7 14-1 16,-2 9 1-16,0 11 0 0,1 7 0 15,4 2 0-15,4 4-2 16,11-3 0-16,8-10-2 15,13 1-1-15,5-11-2 16,13 1-5-16,-6-23-8 16,22 10-9-16,-15-25-5 15,16 9 15-15,-20-18 9 16,5 1 7-16,-9-4 3 15,-10-9 8-15,0 17 8 16,-18-11 10-16,6 17 8 16,-22-7-14-16,14 19-9 15,-29 14-3-15,9 10-2 16,-5 5-2-16,-2 11-1 15,0 2 0-15,3 4-1 0,2-4 0 16,7-4 0-16,6-6-1 16,6-11 1-16,3-21-1 15,20 5 0-15,1-21 0 16,7-9 0-16,4-11 0 15,5-9 0-15,4-5 0 16,2-7-1-16,2-1 0 16,-4 5 0-16,-2 6 0 15,-7 7-1-15,-3 16 0 16,-10 10 0-16,-5 17 0 15,-10 13 0-15,-4 15-1 16,-4 10-1-16,2 8 0 16,0-1-2-16,11 8-1 0,1-15-7 15,21 12-9-15,-10-27-8 16,22 1-6-16,-3-20 1 15,9-2-1-15,-6-18 1 16</inkml:trace>
  <inkml:trace contextRef="#ctx0" brushRef="#br1" timeOffset="24218.3852">22433 3630 111 0,'-27'-7'38'16,"-22"0"2"-16,7 22-2 16,-18 1-30-16,10 16-3 15,-2 1-2-15,9 4-1 16,6 0-1-16,19-3 1 15,16-5-1-15,17-11-1 16,24-14 1-16,13-11-1 16,18-11 1-16,12-10-1 0,7-8 1 15,1-14-2-15,-1-9 0 16,-4-5 1-16,-12-5-1 15,-12 0 0-15,-14 2 0 16,-16 11 1-16,-16 8 0 16,-17 22 0-16,-20 21 0 15,-14 20 1-15,-12 23-1 16,-5 18 0-16,0 13-2 15,1 5-1-15,12 7-2 16,11-13-6-16,37 6-9 16,3-29-7-16,35 4-9 15,0-29-3-15,24-5 0 0,-1-21 2 16</inkml:trace>
  <inkml:trace contextRef="#ctx0" brushRef="#br1" timeOffset="24510.4019">23212 3429 118 0,'-52'-1'39'0,"1"24"1"16,-11-5-1-16,18 13-35 16,3 0-1-16,9 5-1 15,16-2 0-15,17 1-1 16,17-6 1-16,14-3-1 15,11-4-1-15,6-1 0 16,-1 0 1-16,-3-1-1 16,-8 1 0-16,-12 2 0 0,-21 4 0 15,-15 3 0-15,-18 2-2 16,-16-1-1-16,-9 6-5 15,-17-16-11-15,12 13-12 16,-11-15-11-16,17-3 1 16,1-14-2-16,17-1 2 15</inkml:trace>
  <inkml:trace contextRef="#ctx0" brushRef="#br1" timeOffset="25509.459">10783 5161 63 0,'-2'-24'31'16,"2"-1"1"-16,-5-6-1 0,4 5-20 15,-6-8-6-15,4 4 0 16,-2-2-2-16,4 10 1 16,-9-3 2-16,3 14-2 15,-8 3 2-15,1 12-2 16,-5 9-1-16,4 14 1 15,-4 12-1-15,6 15-2 16,-2 13 2-16,8 11-3 16,0 11 2-16,4 6-1 15,1 3 1-15,4-5 0 16,-2-9-1-16,4-12 2 15,-3-16-3-15,1-14 4 16,1-13-4-16,1-18 4 0,2-22-3 16,6-14-3-16,3-15 3 15,3-10-2-15,4-12 2 16,0-12-3-16,4-10 3 15,3 0-4-15,-2 4 2 16,1 11 2-16,1 12-3 16,-1 13 2-16,1 16 0 15,0 22-1-15,2 20 1 16,-2 17 0-16,-1 14 1 15,-4 8-2-15,-5 7 3 16,-5 4-2-16,-11 0 0 16,-9 2 0-16,-10-6 0 15,-14-5 3-15,-12-4-3 16,-5-12 2-16,-8-6-4 0,0-12 2 15,6-8-5-15,3-24 0 16,23 3-13-16,-3-28-9 16,35 13-6-16,3-19-7 15,23 9 2-15,3-11-1 16</inkml:trace>
  <inkml:trace contextRef="#ctx0" brushRef="#br1" timeOffset="25883.4804">11293 5558 85 0,'3'26'36'16,"-7"-14"1"-16,10 4 0 16,-6-16-25-16,14 11-9 0,6-19 0 15,13-7 0-15,5-8-1 16,7-6 0-16,-1-7 0 15,3-2 0-15,-9-5 1 16,-3 3-2-16,-15 1 1 16,-9 5-1-16,-11 7 0 15,-15 8 0-15,-14 13-1 16,-8 13 1-16,-14 16-1 15,-1 11 1-15,-6 13-1 16,1 8 1-16,7 4-1 16,10 6 1-16,14-4-1 15,19-7 2-15,21-10-4 16,23-16 2-16,25-9-6 15,10-21-5-15,32 3-12 0,-7-27-9 16,19 5-6-16,-6-15-3 16,4 6 1-16</inkml:trace>
  <inkml:trace contextRef="#ctx0" brushRef="#br1" timeOffset="26200.4985">12289 5375 100 0,'-10'-24'38'0,"5"11"-1"16,-17-10-1-16,2 16-32 15,-10 3 0-15,-6 15-1 0,-8 10 0 16,-3 16 1-16,-8 6-2 15,7 9 1-15,0 5-1 16,10 3 0-16,10-4-1 16,14-5 2-16,17-10-3 15,16-9 1-15,27-9-3 16,11-13 1-16,25-3-6 15,0-23-8-15,27 11-11 16,-13-21-12-16,12 3-1 16,-15-11-3-16,2 3 4 15</inkml:trace>
  <inkml:trace contextRef="#ctx0" brushRef="#br1" timeOffset="26591.5209">12786 5382 110 0,'-29'-4'40'15,"-15"-4"0"-15,9 14-2 16,-6-1-34-16,0 10-1 15,-3 8-1-15,4 5 0 16,-3 6-1-16,7 5 0 16,10 0 0-16,8 3 0 15,12-6-1-15,12-4 0 16,15-10 0-16,13-8 1 15,10-11-1-15,12-9 0 16,4-10 0-16,2-10 0 16,-3-5 0-16,-1-9 0 15,-10 0 0-15,-9-2 0 16,-13 4 0-16,-11 7 0 0,-11 6 0 15,-12 11 0-15,-11 13 0 16,-9 12 0-16,-5 15 0 16,-4 7 0-16,4 10 0 15,2 3-1-15,10 6-2 16,7-7 2-16,19-1-6 15,5-21-8-15,35 6-7 16,-8-29-5-16,27 3-7 16,-2-23-6-16,8 0 1 15,-5-16-1-15</inkml:trace>
  <inkml:trace contextRef="#ctx0" brushRef="#br1" timeOffset="26944.5411">13280 5378 113 0,'-36'6'40'0,"6"19"0"16,-17-2-2-16,10 13-35 15,1 5 0-15,7 6-1 16,8 4-1-16,10-3 3 16,9-5-4-16,13-6 3 15,12-12-3-15,9-8 2 16,8-14-2-16,6-14 0 15,4-11 0-15,-2-8-2 16,0-11 2-16,-4-8-3 16,-1-1 3-16,-6-3-2 15,-6 5 2-15,-8 8-1 16,-8 8 1-16,-9 11 0 15,-6 21 0-15,-16 7 0 16,-2 18 0-16,-5 12 0 0,2 9-2 16,-2 4-2-16,13 10-5 15,-2-18-9-15,29 11-7 16,-3-27-8-16,29-1-6 15,4-21 0-15,18-5 0 16</inkml:trace>
  <inkml:trace contextRef="#ctx0" brushRef="#br1" timeOffset="27290.5609">14124 5289 114 0,'-22'2'39'0,"-17"0"2"15,-3 27-4-15,-12 3-34 16,3 10 1-16,-3 0-2 0,9 4 0 15,12-1-1-15,12-9-1 16,21-6 0-16,19-13-1 16,23-10 0-16,9-7-1 15,12-4 0-15,0-6 0 16,1-1-1-16,-10 1 2 15,-7 6-1-15,-17 6 1 16,-20 11 1-16,-19 11 0 16,-14 10 1-16,-13 3 2 15,-7 5-2-15,-1 2 1 16,1-1-1-16,5-6-4 15,20 1-11-15,1-29-6 16,37 7-9-16,0-24-12 16,25-3 2-16,4-21-1 0,17-3-1 15</inkml:trace>
  <inkml:trace contextRef="#ctx0" brushRef="#br1" timeOffset="27636.5807">14444 5575 112 0,'-30'12'41'16,"11"8"0"-16,-1-13-2 15,20-7-38-15,28 10 1 16,5-12-2-16,12-6 0 16,11-5 0-16,5-9 0 15,5-2 0-15,-6-7 1 16,-9 2-1-16,-11 0 1 15,-16 5 0-15,-20 4 0 0,-16 17 1 16,-20 7 0-16,-12 14-1 16,-9 10 1-16,-6 7-1 15,-1 9 1-15,8 5-1 16,9 2 0-16,16-6 2 15,20-6-5-15,21-6 4 16,26-9-6-16,22-13 0 16,39 3-13-16,10-31-4 15,48 13-7-15,4-22-10 16,36 5-4-16,12-7-3 15,21 0 4-15</inkml:trace>
  <inkml:trace contextRef="#ctx0" brushRef="#br1" timeOffset="209730.9959">16389 5928 101 0,'13'10'40'0,"12"-1"-3"15,4-8-5-15,7-13-64 16,20 7-6-16,5-10 1 16,18-1-3-16</inkml:trace>
  <inkml:trace contextRef="#ctx0" brushRef="#br1" timeOffset="209885.0047">17643 5853 104 0,'43'10'40'0,"-1"-12"-3"15,9-1-2-15,6 2-49 16,10-20-21-16,19 8-4 16,-1-10 2-16,14 4-2 15</inkml:trace>
  <inkml:trace contextRef="#ctx0" brushRef="#br1" timeOffset="210042.0137">19108 5791 99 0,'55'17'42'16,"-11"-12"-3"-16,8 2-1 15,0-11-39-15,6-11-21 16,26 9-15-16,2-11-1 16,15 1-1-16,-4-4-3 15</inkml:trace>
  <inkml:trace contextRef="#ctx0" brushRef="#br1" timeOffset="210193.0223">20715 5856 112 0,'41'14'42'0,"9"2"-2"0,-5-14-4 15,18-15-53-15,12 9-19 16,7-11-3-16,18 0-2 16,3-14 0-16</inkml:trace>
  <inkml:trace contextRef="#ctx0" brushRef="#br1" timeOffset="210336.0305">22381 5814 126 0,'36'9'41'16,"7"-1"-2"-16,3-8-18 15,6-17-58-15,28 3-4 16,7-10-3-16,26 0 2 16</inkml:trace>
  <inkml:trace contextRef="#ctx0" brushRef="#br1" timeOffset="211065.0722">10823 8425 96 0,'34'-14'33'0,"12"0"-22"16,6-5-13-16,11-3-35 15,7-11-2-15</inkml:trace>
  <inkml:trace contextRef="#ctx0" brushRef="#br1" timeOffset="211233.0817">12296 8239 94 0,'70'11'39'0,"3"-1"0"16,-5-8-4-16,10-7-43 16,18 2-28-16,2-8-1 15,18-1-1-15,1-7-1 16</inkml:trace>
  <inkml:trace contextRef="#ctx0" brushRef="#br1" timeOffset="211367.0894">14284 8131 95 0,'91'7'40'0,"4"8"0"15,-16-11-3-15,4 0-40 16,6-1-27-16,-5-8-7 16,16-5 0-16,-2-10-2 15</inkml:trace>
  <inkml:trace contextRef="#ctx0" brushRef="#br1" timeOffset="211515.0979">16711 7986 113 0,'93'20'40'0,"-17"-8"-2"15,0-2-5-15,19 1-66 16,-9-15-7-16,23 1 3 16,2-12-4-16</inkml:trace>
  <inkml:trace contextRef="#ctx0" brushRef="#br1" timeOffset="211651.1057">18985 7990 115 0,'95'12'39'0,"13"-5"-3"16,20-14-33-16,12-14-41 15,46-6-1-15,21-13-2 16</inkml:trace>
  <inkml:trace contextRef="#ctx0" brushRef="#br1" timeOffset="211808.1147">22470 7779 127 0,'24'45'44'15,"-28"-21"-4"-15,6-4-4 0,14-4-56 16,-4-23-13-16,23 7-9 15,2-16-1-15,7-7-1 16</inkml:trace>
  <inkml:trace contextRef="#ctx0" brushRef="#br1" timeOffset="212331.1446">10969 10536 104 0,'29'4'40'0,"19"-4"-2"16,21-16-4-16,15-19-51 15,27 10-22-15,10-15-2 0,24 6 3 16,2-5-2-16</inkml:trace>
  <inkml:trace contextRef="#ctx0" brushRef="#br1" timeOffset="212459.1519">12805 10345 96 0,'95'25'38'0,"-1"-12"-1"16,11 0-2-16,15-2-46 15,0-14-24-15,22 2-2 16,4-11-3-16,18 3 1 15</inkml:trace>
  <inkml:trace contextRef="#ctx0" brushRef="#br1" timeOffset="212602.1601">15617 10457 103 0,'125'30'41'0,"3"1"-2"16,-9-13-2-16,10-8-42 16,19-6-31-16,4-15-2 15,26-7-1-15,11-15-1 16</inkml:trace>
  <inkml:trace contextRef="#ctx0" brushRef="#br1" timeOffset="212744.1682">19139 10408 115 0,'90'43'40'16,"-1"-15"-4"-16,8-19-32 16,40-8-44-16,12-16 1 0,36-3-1 15</inkml:trace>
  <inkml:trace contextRef="#ctx0" brushRef="#br1" timeOffset="212903.1773">21812 10541 126 0,'6'39'45'15,"14"-10"-6"-15,12-27-12 16,19-27-51-16,54-4-13 16,10-18-9-16,36-12 4 15,11-19-4-15</inkml:trace>
  <inkml:trace contextRef="#ctx0" brushRef="#br2" timeOffset="219174.536">2021 11350 45 0,'-2'-23'30'15,"2"23"1"-15,-1-18 0 16,1 18-23-16,-4-16 0 15,4 16-1-15,1-11-1 16,-1 11 0-16,0 0-2 16,0 0 0-16,0 0-1 15,0 0-1-15,0 0 0 16,5 23-1-16,-5-4 0 0,3 9 0 15,-3 6 0-15,2 5 0 16,-1 8-1-16,0 4 0 16,0 6 0-16,4 4 1 15,-3 5-1-15,3-1-1 16,-2 6 1-16,3 0-1 15,-1 2 1-15,-1 1 0 16,3 3 0-16,-1-2-2 16,2 2 2-16,-1 1 1 15,0 1-1-15,1-1 0 16,-2 3 0-16,1-2 0 15,-3 1 0-15,-2 3 0 16,-4-1 0-16,1-1 0 16,-1 1 0-16,-2-4 0 0,2-2 0 15,1-1 0-15,1-3 0 16,3-6 0-16,1-2-1 15,1 0 2-15,2-6-2 16,-1-1 2-16,1-3-1 16,3-2 0-16,-5-5 0 15,0-2 0-15,0-6-1 16,-4-1 2-16,-1-4-2 15,-1-3 0-15,0-2 1 16,-4-1-1-16,-1-4 1 16,-1-3-1-16,1-1 1 15,1-5-1-15,0-2 1 16,5-13-1-16,-7 14 1 0,7-14-1 15,0 0 1-15,0 0 0 16,0 0 0-16,2-13 0 16,-2 13 1-16,6-16 0 15,-6 16 0-15,5-17 0 16,-5 17 1-16,3-15-2 15,-3 15 1-15,0 0 0 16,3-10-1-16,-3 10 0 16,0 0 0-16,0 0 0 15,11-2 0-15,-11 2-1 16,20-4 1-16,-4-1 0 15,4-1 0-15,3 2 1 16,5-5-1-16,4 5 1 16,4-3 0-16,3 5 0 0,1-3-1 15,5 3 1-15,0-1-1 16,3 1 0-16,0-3 0 15,6-1 0-15,0 1 0 16,1-4 0-16,4 1 1 16,3-4-1-16,2 3 0 15,7 0 1-15,2 1-1 16,3 0 0-16,-1 3 1 15,2 0-1-15,-2 2 0 16,-2-1 0-16,1 2 0 16,-2-3 0-16,-3 1 0 15,3-1 0-15,-2-1 0 16,0-2 0-16,-4 0 0 15,0-1 0-15,-4-1 0 0,-5 0 1 16,-5 1-1-16,-9-1 0 16,-4 2 0-16,-9 0 0 15,-6 3 0-15,-4 2 1 16,-7 0-1-16,-13 3 0 15,10-2 0-15,-10 2 1 16,0 0-1-16,0 0 1 16,-14 0-1-16,14 0 0 15,-13-1 0-15,13 1 1 16,-12-2-1-16,12 2 0 15,0 0 0-15,-13-7 0 16,13 7 0-16,0 0 0 16,-4-12 0-16,4 12 0 15,-2-14 0-15,2 4 0 16,2-2 0-16,-1-5 0 0,2-2 0 15,-2-5 0-15,3-2 0 16,-1-5 0-16,1-3 0 16,-1 0 0-16,1-4 0 15,-2 0 0-15,-4-2 0 16,2 0-1-16,-4-3 1 15,1 0 1-15,-3-2-1 16,3-3 1-16,-3 0-1 16,3-5 1-16,0-1 0 15,3-5-1-15,1-1 1 16,3-4-2-16,0 0 2 15,2-1-2-15,2 0 1 16,-3-1 0-16,1 0 1 0,-5 5-1 16,-1 0 0-16,0 2 1 15,-4 1-1-15,0 2 0 16,-5 1 0-16,5 0 0 15,-4 3 0-15,3 2-1 16,0 1 1-16,1 1-1 16,3 1 1-16,0-1 2 15,1 0-2-15,-3 3 1 16,3-2-1-16,0-1 1 15,0 0-1-15,0-2 1 16,0 4-1-16,-1 2-1 16,-4 4 1-16,3 3 1 15,-4 3-1-15,1 2 0 16,-1 6 0-16,-1 4 0 0,1 1 0 15,0 4 0-15,2 2 0 16,-1 2 0-16,5 13 0 16,-5-17 0-16,5 17 0 15,0-10 0-15,0 10 0 16,0 0-1-16,0 0 1 15,0 0 0-15,0 0 0 16,0 0 0-16,10-14 0 16,-10 14 0-16,6-13 1 15,-6 13-1-15,7-16 0 16,-7 16 0-16,5-15 1 15,-5 15-1-15,0 0 0 16,0 0-1-16,0 0 1 16,0 0-1-16,-10 7 0 0,10-7 0 15,0 0 0-15,0 0 0 16,0 0 0-16,0 0 0 15,9-15 1-15,-6 1-1 16,1 0 1-16,-2 1 0 16,-2 13 0-16,-6-12-2 15,6 12-4-15,-20 10-22 16,13 9-8-16,-7-8-1 15,9 6-2-15</inkml:trace>
  <inkml:trace contextRef="#ctx0" brushRef="#br3" timeOffset="223442.7802">4271 10930 21 0,'0'0'27'16,"0"0"-2"-16,0 0 1 0,0 0-7 16,0 0-4-16,0 0-3 15,0 0-2-15,0 0-3 16,0 0-1-16,0 0-1 15,0 0-1-15,0 0 0 16,0 0-1-16,2 11 0 16,-4-1-1-16,-3 3-2 15,0 7 1-15,-7 4 0 16,1 7-2-16,-3 5 1 15,-1 5-1-15,-2 2 2 16,0 4-1-16,0-3 1 16,5 0-1-16,0-5 1 15,4-3 0-15,1-6 0 0,3-6 0 16,1-4-1-16,2-6 0 15,1-14 0-15,0 13-1 16,0-13-2-16,0 0-5 16,0 0-27-16,7-17 1 15,-7 17-3-15,11-28 1 16</inkml:trace>
  <inkml:trace contextRef="#ctx0" brushRef="#br3" timeOffset="224983.8683">4177 11387 1 0,'10'-10'26'0,"-10"10"2"0,0 0-5 15,0 0-3-15,0 0-2 16,0 0-2-16,0 0-3 16,-16 3-4-16,16-3-2 15,-14 8-2-15,14-8 0 16,-15 7-2-16,15-7-1 15,-18 7 0-15,18-7-1 16,-22 4 0-16,7-1 0 16,-2 0 0-16,0 1 1 15,-6-2-1-15,-3 1 1 16,1-2-1-16,-2 0 1 15,-2-1-1-15,-2-1 0 16,-3 0 0-16,1 2 0 16,-2 0-1-16,-1 3 0 15,-4-1 0-15,-1 3 1 0,-2 2-1 16,3 1 0-16,-6 0 0 15,4-1 0-15,-1-1 0 16,-3 1 0-16,1-3 0 16,-1-2 0-16,0 0 0 15,-1-3 0-15,3 0 0 16,0-1 0-16,3 2 0 15,-1-1 0-15,4 2 0 16,1 1 0-16,-3 3 0 16,3-1 0-16,2 1 0 15,-1-2 0-15,2 1 1 16,1-3-1-16,2-1 0 15,1-1 1-15,3-2-1 16,2 0 1-16,3-3 0 0,1 0-1 16,2-1 0-16,3-1 1 15,-1 1-1-15,-1-1 0 16,-1 1 0-16,0 2 0 15,-2 0 0-15,0 2 0 16,-3-2 0-16,0 3 0 16,-2 0 1-16,-1 1-1 15,2-1 0-15,1 0 0 16,1 0 0-16,3-2 0 15,1 3 0-15,2-3 0 16,5 2 0-16,12 1 0 16,-13-4 0-16,13 4 0 15,0 0 0-15,0 0 0 16,0 0 0-16,0 0-1 0,-11 4 1 15,11-4 0-15,0 0 0 16,0 0 0-16,0 0 0 16,0 0 0-16,0 0 0 15,0 0 0-15,0 0 0 16,0 0 0-16,0 0 0 15,0 0 0-15,0 0 0 16,0 0 0-16,0 0 0 16,-8 10 0-16,8-10 0 15,0 0 0-15,0 0-1 16,-6 13 1-16,6-13 0 15,0 10 0-15,0-10 0 16,3 13-1-16,-3-13 1 16,0 0 0-16,5 12 1 15,-5-12-1-15,0 0 0 0,0 0 0 16,2-11 0-16,-7-2 0 15,-2-3 0-15,0-5 0 16,-1-2 0-16,-3-4 0 16,1-3 1-16,-3-3-1 15,-1 2 1-15,3-1-1 16,-2 2 1-16,3 3 0 15,-1 3 0-15,3 2-1 16,0 4 1-16,1 4-1 16,1 2 0-16,6 12 1 15,-10-15-1-15,10 15 1 16,0 0-1-16,-12-6 1 0,12 6-1 15,0 0 1-15,-12-2-1 16,12 2 0-16,0 0 0 16,0 0 0-16,0 0 0 15,-9 13 0-15,9-13 1 16,2 14-1-16,-2-14 0 15,2 13 0-15,-2-13 0 16,0 12 0-16,0-12 0 16,0 11 0-16,0-11 0 15,0 0 0-15,0 0 0 16,0 0-1-16,-7 10-1 15,7-10-2-15,0 0-4 16,0 0-23-16,12 0-4 16,-12 0-1-16,13-2-2 15</inkml:trace>
  <inkml:trace contextRef="#ctx0" brushRef="#br1" timeOffset="228779.0854">2761 13404 47 0,'-1'-10'33'16,"1"10"1"-16,0 0 0 16,0 0-21-16,0 0-7 15,0 0 0-15,-2 19-3 16,3 2 0-16,0 7 0 15,1 8-1-15,-2 3-1 16,3 12 1-16,-7 5-1 0,3 3 0 16,0-1-1-16,-1-3 0 15,1-2-2-15,1-12-5 16,10-4-26-16,-7-21-2 15,11-7-1-15,-4-21-1 16</inkml:trace>
  <inkml:trace contextRef="#ctx0" brushRef="#br1" timeOffset="229478.1254">2764 13448 71 0,'0'0'37'16,"0"0"-2"-16,1-13 0 16,-1 13-31-16,0 0 0 15,15-1-1-15,-5 0-1 16,9 2 0-16,3-1-1 15,8 0 1-15,7-3-1 16,8-1 0-16,8-5 0 16,9-4 0-16,4-3 0 15,1-2 1-15,1-5-1 16,-2 1 0-16,-8 1 0 15,-5 4-1-15,-12 1 1 16,-11 6-1-16,-8 6 0 0,-7 4-1 16,-15 0 0-16,11 11 1 15,-11-11-1-15,-5 16 2 16,5-16-2-16,-6 17 1 15,6-17 0-15,-5 11 0 16,5-11 0-16,0 0 0 16,0 0 0-16,0 14 0 15,0-14 0-15,1 24 0 16,-1-2 0-16,0 7 1 15,-6 9-1-15,5 6 1 16,-5 8-1-16,1 2 1 16,3 2-1-16,1-1 1 15,2-5-1-15,6-5 0 16,0-4 0-16,5-10 0 15,-2-7 0-15,0-4 1 0,0-7-1 16,-10-13 0-16,8 17 1 16,-8-17-1-16,-23 10 1 15,-1-4-1-15,-11-1 1 16,-12 4-1-16,-8-3 0 15,-9 1 1-15,-6 0-1 16,2-2 0-16,2-2-1 16,3-1 0-16,12-6-1 15,7-11-3-15,19 4-10 16,5-24-22-16,20 5-1 15,4-17-1-15,17 3 0 16</inkml:trace>
  <inkml:trace contextRef="#ctx0" brushRef="#br1" timeOffset="230267.1705">3105 13961 45 0,'-17'2'33'16,"5"-6"1"-16,12 4-3 0,-23-8-19 16,23 8-2-16,-19-8-1 15,19 8-3-15,-26-6-1 16,11 8-1-16,-4 2-1 15,1 4-1-15,-1 0 0 16,3 2-1-16,-2-1 0 16,4 0-1-16,3-4 0 15,11-5-1-15,0 0-1 16,-4-12-3-16,19 5-29 15,-6-14-2-15,12 5-2 16,-8-5 1-16</inkml:trace>
  <inkml:trace contextRef="#ctx0" brushRef="#br0" timeOffset="235542.4722">6034 11384 65 0,'2'-19'36'0,"6"3"0"15,-10-3 1-15,5 8-31 16,-7-5 0-16,4 16-1 16,0 0 0-16,0 0-2 15,-12 30 0-15,6 7-1 16,2 9-2-16,-2 11 1 15,0 7-1-15,-2 11 2 0,6 2-3 16,-3 1-2 0,7-1-3-16,-6-23-13 0,14 5-18 15,-5-22 0-15,9-9-1 16,-14-28-1-16</inkml:trace>
  <inkml:trace contextRef="#ctx0" brushRef="#br0" timeOffset="236038.5006">5771 11417 78 0,'-30'-20'38'16,"15"10"0"-16,3-7 0 15,20-3-28-15,7-1-6 16,18-5-2-16,12-4 1 0,10-2-2 15,13 1 2-15,2 3-2 16,4 7 1-16,-4 10-1 16,-6 8 0-16,-6 12 0 15,-16 10 0-15,-7 16 0 16,-12 11-1-16,-10 14 1 15,-9 8-1-15,-9 5 2 16,-2 1-1-16,-6 4 0 16,1-6-1-16,-1-8 0 15,4-11 0-15,5-12 0 16,6-12 0-16,4-13-2 15,9-15 2-15,6-12 0 16,6-11 1-16,3-8 0 16,3-9 0-16,0-3 1 0,-3 0-1 15,-1 2 0-15,-5 8 0 16,-6 6-1-16,-3 11 1 15,-15 15-1-15,15-4 0 16,-11 20 1-16,-2 10-2 16,0 7 2-16,-1 8-2 15,1 1-2-15,6 7-2 16,-2-9-3-16,13 10-22 15,-10-19-11-15,14-2 1 16,-4-23-2-16</inkml:trace>
  <inkml:trace contextRef="#ctx0" brushRef="#br0" timeOffset="236414.5221">6903 11617 89 0,'-7'14'37'16,"-4"-6"0"-16,16 9 2 15,5-10-36-15,10-1 0 16,9-9 0-16,9-2-1 16,6-9 1-16,6-2-2 15,-1-7 1-15,-3-2-1 16,-5-1 0-16,-8 0 0 15,-13 1 0-15,-11 3 0 16,-10 3 0-16,-11 6 0 16,-8 6 0-16,-13 8 0 15,-2 8 0-15,-8 10 0 16,1 7 0-16,2 5 0 0,3 9 0 15,12-1 2-15,6 2-3 16,16-5 1-16,17-2-5 16,11-18-4-16,26 9-17 15,3-25-15-15,22 0 0 16,1-16-4-16,21 0 4 15</inkml:trace>
  <inkml:trace contextRef="#ctx0" brushRef="#br0" timeOffset="236842.5466">8676 11059 70 0,'4'-35'37'16,"-11"2"-1"-16,0 8 2 15,-19 5-31-15,7 14 1 16,-15 6-2-16,0 16-2 0,-10 9 0 15,0 16-2-15,-4 10 0 16,0 12-1-16,0 10 1 16,5 8-1-16,3 5 0 15,11 3 1-15,4 1-1 16,10-6-2-16,11-7-1 15,8-16-4-15,18-2-14 16,-4-27-19-16,12-5 0 16,-3-22-3-16,3-8 2 15</inkml:trace>
  <inkml:trace contextRef="#ctx0" brushRef="#br0" timeOffset="237165.5651">8140 11634 92 0,'-20'5'38'0,"15"7"2"15,5-12-2-15,13 7-34 16,10-10-2-16,18-5 1 16,9-7-1-16,11-4 0 15,5-5 0-15,3 1-1 16,0 0 0-16,-3 1-1 15,-12 7 0-15,-7 6 0 16,-14 9 1-16,-7 8-2 16,-13 9 1-16,-10 7 0 15,-5 8-1-15,-6 1 2 16,-2 5-2-16,-1-1 1 15,4-1-3-15,-2-7-4 0,17 2-10 16,-8-31-21-16,18 17-1 16,-3-27-2-16,13-2 4 15</inkml:trace>
  <inkml:trace contextRef="#ctx0" brushRef="#br0" timeOffset="237315.5736">8804 11297 94 0,'-29'-31'38'16,"8"16"1"-16,-4-3-2 15,25 18-35-15,-17-14-4 16,14-1-10-16,21 9-25 16,3-10 0-16,14 3-2 0,2-9 0 15</inkml:trace>
  <inkml:trace contextRef="#ctx0" brushRef="#br0" timeOffset="237549.587">9239 10927 102 0,'-23'14'38'0,"3"18"1"16,-11 1-3-16,2 19-33 16,-2 7 1-16,-1 19-2 15,2 5 0-15,0 4-2 16,6 0 0-16,4-5-1 15,11-3-3-15,4-16-7 0,26-3-26 16,-5-24-3-16,18-7 1 16,0-22-2-16</inkml:trace>
  <inkml:trace contextRef="#ctx0" brushRef="#br0" timeOffset="238081.6175">9431 11417 93 0,'-17'-2'39'15,"9"19"2"-15,-11-1-2 16,8 13-35-16,-8 2-1 16,3 11 1-16,0 1-1 15,1 2 1-15,-1-4-2 16,3-2 1-16,5-10-2 0,7-7 2 15,1-10-3-15,0-12 0 16,22-13 0-16,-4-10-2 16,4-8 2-16,2-13-2 15,1-3 3-15,-2-4-3 16,-1 0 2-16,-4 6 1 15,-5 6-1-15,-2 8 0 16,-7 8 1-16,-3 11 0 16,-1 12-1-16,0 12 0 15,0 4 1-15,2 6-1 16,3 0 0-16,7-2 0 15,5 0 0-15,8-5 1 16,4-9-1-16,7-7 1 16,3-10-1-16,4-5 1 0,-2-7-1 15,-1 0 1-15,-3-4-1 16,-2 2 1-16,-7 3-1 15,-6 4 0-15,-5 6 1 16,-6 13-1-16,-11-1 0 16,-3 33 0-16,-5 1-1 15,-8 8-1-15,1 9-2 16,0 2 0-16,8 12-10 15,-10-20-10-15,27 12-17 16,-3-19 0-16,20-1-1 16,9-19 1-16</inkml:trace>
  <inkml:trace contextRef="#ctx0" brushRef="#br0" timeOffset="238618.6482">11087 11367 90 0,'-11'-15'37'15,"1"7"2"-15,-13-4 0 16,-2 10-36-16,-7 1 1 16,-2 9 0-16,-8 2-1 15,0 11 0-15,-6 5 0 16,3 8 0-16,3 0-1 15,5 8 0-15,7-2-1 16,14 2 2-16,10-2-3 16,13-8 1-16,19-2-3 0,8-10 0 15,16-5-4-15,6-14-4 16,26 6-16-16,-9-21-16 15,15 1 3-15,-6-14-3 16,6 0 4-16</inkml:trace>
  <inkml:trace contextRef="#ctx0" brushRef="#br0" timeOffset="238998.6699">11485 11406 89 0,'-39'-5'38'0,"3"17"2"16,-13-2-1-16,15 13-32 15,-13 1-2-15,8 12-1 16,2 1-1-16,8 3 2 0,4 1-2 15,9-1 0-15,7-5-2 16,9-5 2-16,8-10-3 16,8-6 2-16,10-11-2 15,5-10-2-15,6-9 2 16,6-10-2-16,0-5 2 15,0-8-2-15,-4-3 2 16,-4 2-2-16,-6-2 2 16,-7 6 0-16,-6 3 0 15,-9 11 0-15,-6 7 0 16,-1 15 0-16,-15 8 0 15,2 13 0-15,-2 8 0 16,0 6-1-16,5 4 0 16,3 0 0-16,9 1-3 0,5-11 1 15,15 1-8-15,-3-26-13 16,27 6-14-16,-7-18-1 15,12-1 0-15,-7-16-1 16</inkml:trace>
  <inkml:trace contextRef="#ctx0" brushRef="#br0" timeOffset="239366.691">11908 11448 92 0,'0'0'39'16,"-21"14"0"-16,8 11-1 16,-4-1-34-16,-1 10 0 15,-2 1-1-15,4 5 1 16,1-4-1-16,7 1 0 15,1-8-1-15,5-5 1 16,6-9-1-16,6-10 1 0,8-12-2 16,1-9-2-16,7-8 1 15,2-8 0-15,2-7 0 16,-1-5-1-16,3 0 2 15,-3 0-3-15,-6 8 3 16,-3 2-1-16,-4 11 0 16,-4 9 0-16,-12 14 0 15,10 6 0-15,-9 12 0 16,-2 9-1-16,2 9 0 15,-1 2-1-15,5 4-1 16,3-1 0-16,6 0-4 16,1-14-4-16,20 9-14 15,-14-23-14-15,12-2 0 16,0-15-1-16,5-6 2 0</inkml:trace>
  <inkml:trace contextRef="#ctx0" brushRef="#br0" timeOffset="239569.7026">12507 11378 96 0,'-10'-2'40'0,"0"27"0"16,-12 5 0-16,7 9-36 16,-4 13-1-16,2 7 1 15,6 1-2-15,1-2-3 16,10-4 0-16,2-13-3 15,14-1-4-15,-10-27-18 16,18 0-15-16,-6-24 0 0,11-4 0 16,-5-22 3-16</inkml:trace>
  <inkml:trace contextRef="#ctx0" brushRef="#br0" timeOffset="239720.7112">12574 11147 87 0,'-11'-2'35'16,"11"2"-3"-16,-3 22-1 15,3-22-50-15,32 28-17 16,1-12 2-16,13 7-3 16,1-3 2-16</inkml:trace>
  <inkml:trace contextRef="#ctx0" brushRef="#br0" timeOffset="240026.7287">12973 11408 86 0,'-17'8'39'0,"1"7"0"16,-16-7 1-16,6 11-30 15,-7-9-4-15,4 5-1 16,3-3-2-16,7-1 0 15,6 3-1-15,12-4 0 16,1-10-2-16,26 15 1 16,4-8-1-16,3 1 0 15,2-2 0-15,2 2 0 16,-6 4 0-16,-6 4 2 15,-8 7-1-15,-14 7 0 16,-13 3 0-16,-10 3-1 16,-8 2 0-16,-2-2 0 0,1-4-1 15,4-10-3-15,11-6 0 16,14-16-7-16,28-18-10 15,-2-21-9-15,29-2-12 16,1-22 2-16,17-9-2 16</inkml:trace>
  <inkml:trace contextRef="#ctx0" brushRef="#br0" timeOffset="240229.7403">13452 11045 104 0,'-22'33'41'0,"-17"10"2"15,9 17-3-15,-3 3-36 16,3 9-2-16,4 3 0 15,6 0 2-15,4-1-4 16,9-2 1-16,7-6-4 0,0-12-3 16,11 4-10-16,-13-29-13 15,12 3-12-15,-5-21-2 16,-5-11 0-16,0 0 1 15</inkml:trace>
  <inkml:trace contextRef="#ctx0" brushRef="#br0" timeOffset="240425.7515">13201 11528 114 0,'-19'10'42'0,"22"5"1"16,-3-15-9-16,21 10-32 15,7-8 1-15,11-1-3 16,6-3-1-16,7-4-2 0,11 4-3 15,-8-16-11-15,17 20-12 16,-19-14-14-16,2 9 2 16,-19-7-2-16</inkml:trace>
  <inkml:trace contextRef="#ctx0" brushRef="#br0" timeOffset="241048.7872">13678 11609 97 0,'-14'26'42'0,"-4"-11"0"16,15 6 0-16,-7-9-37 15,17-2 0-15,9-8-2 16,6-2-1-16,6-6-1 16,3-5-3-16,4-3 2 0,1-6-3 15,0-4 2-15,-3-2-3 16,-3-1 2-16,-4-3 0 15,-4 1 1-15,-9 4 0 16,-7 1 1-16,-9 5 0 16,-7 8 1-16,-10 7 0 15,-5 7 0-15,-4 8 1 16,-4 7 0-16,3 8-1 15,3 5 1-15,7 5 0 16,10 1 0-16,8-1 0 16,11-3 0-16,12-4 0 15,8-10-1-15,9-4 1 16,5-9-2-16,6-6 1 15,-3-8-1-15,1-3-1 16,-7-7 1-16,-1-2-2 0,-8-1 2 16,-6 6-2-16,-10 3 2 15,-15 12-1-15,0 0 0 16,-2 12 2-16,-11 7-1 15,-5 13 1-15,0 2-1 16,-3 3-2-16,6-2 2 16,1-3-1-16,7-8 2 15,4-9-3-15,3-15 2 16,0 0 1-16,21-25-1 15,-6-3 2-15,3-8-2 16,7-6 1-16,0-4-1 16,5-1 1-16,4 5-2 0,2 4-1 15,2 4 0-15,-1 4-2 16,12 14-8-16,-13-8-5 15,23 22-7-15,-15-16-9 16,21 15-8-16,-7-8-3 16,16 6 3-16</inkml:trace>
  <inkml:trace contextRef="#ctx0" brushRef="#br0" timeOffset="242007.842">15336 11568 83 0,'1'-22'38'0,"-1"22"-1"15,-5-12-2-15,5 12-31 16,-12 16 0-16,2 6 1 16,-6 6-1-16,2 13 1 15,-7 4-2-15,4 5-1 16,-3-1 1-16,5 2-2 15,2-7 1-15,7-6-2 16,2-8 1-16,4-11-3 16,0-19 3-16,13 7 0 0,0-19 0 15,-1-11 0-15,0-10-1 16,-1-7 2-16,3-7-2 15,0-6 1-15,0-9-1 16,-1 4 1-16,4 1-1 16,-1 3 0-16,5 9 0 15,1 5-1-15,2 12 1 16,1 9 0-16,2 11-1 15,-4 13 1-15,-2 11 0 16,0 10 0-16,-5 6 0 16,-2 7 0-16,-6 6 0 15,-4 1 2-15,-2 5-2 16,-6-3 0-16,-6 1 0 0,-3-7-1 15,-9-2 2-15,0-8-2 16,-6-7 1-16,-1-4-3 16,-3-9 3-16,-1-7 0 15,3-5-1-15,1-4 1 16,4-3 0-16,5-1 0 15,1 1 0-15,6 3 1 16,1 10-1-16,-1 10 0 16,-1 14 0-16,-3 16 1 15,-4 13-1-15,-4 10 1 16,-1 9-3-16,-4 1 1 15,3 1-3-15,5-15-2 16,19 1-9-16,-3-35-7 16,34-2-10-16,1-31-10 0,23-12 3 15,4-25-1-15</inkml:trace>
  <inkml:trace contextRef="#ctx0" brushRef="#br0" timeOffset="242941.8954">15980 11514 98 0,'-34'6'40'16,"5"18"1"-16,-14-2-2 15,5 13-34-15,5 2-2 16,3 9 2-16,3 1-2 15,11 1-2-15,9-1 1 16,11-6-2-16,11-5 1 0,14-11-3 16,10-9 3-16,6-12-3 15,6-10 2-15,-1-11 0 16,-1-10 0-16,-3-10 1 15,-8-7-1-15,-12-5 1 16,-8-5-2-16,-11-1 1 16,-8 1 0-16,-9 9 0 15,-8 6 0-15,-5 10-1 16,-5 12 1-16,-1 10 0 15,1 14 0-15,5 6 1 16,6 6-1-16,8 1 0 16,13 2 0-16,11-5 0 15,10-3 0-15,12-4 0 16,9-4 0-16,3-2 0 0,2-2 0 15,0-3 1-15,-4 2-1 16,-7 0 0-16,-6 4 0 16,-6 5 0-16,-10 4 1 15,-7 5 1-15,-8 11-2 16,-4 4 0-16,-5 6 0 15,-2 3-1-15,-1 1 2 16,-4 1-2-16,4-6 1 16,2-1-2-16,-1-13 2 15,4-4 0-15,2-9 0 16,2-12 0-16,0 0 1 15,3-18-2-15,0-4 2 16,1-11-2-16,1-7 2 16,4-12-1-16,1-6 0 15,2-4 1-15,2-1-1 0,4 5 1 16,-2 1-1-16,2 9 1 15,0 10-1-15,-2 10 0 16,2 12 0-16,-3 10-1 16,-1 10 1-16,3 6 0 15,0 8 0-15,2 7 1 16,-1 3-1-16,2 6 0 15,-3 4 0-15,-3 0 2 16,-4 1-2-16,-4 3 2 16,-6-3-2-16,-6-1-1 15,-7-3 1-15,-8-2-1 16,-5 0 1-16,-3 1-3 15,-3-3 3-15,-3 2-3 16,0 2 3-16,2 8 0 0,0 4 0 16,2 5 0-16,3 4 0 15,4 3 0-15,4 0-3 16,5-4 2-16,9-4-5 15,5-16-2-15,17-2-7 16,-4-29-6-16,25 2-4 16,-8-31-3-16,25 6-4 15,-4-29-8-15,9-2 3 16</inkml:trace>
  <inkml:trace contextRef="#ctx0" brushRef="#br0" timeOffset="243317.9169">17273 11359 102 0,'-35'0'41'0,"2"14"0"16,-15-2-1-16,0 9-37 15,1 2 0-15,6 7-1 16,5-1 0-16,11 3 0 16,10-4-2-16,16-4 1 15,13-5-1-15,11-4 1 16,11-3-1-16,6-2 0 15,3 0 0-15,-3 0 0 16,-4 3 0-16,-10 2 2 16,-11 4-2-16,-12 7 2 15,-16 6-1-15,-13 1-2 0,-11 5 1 16,-7-1-1-16,-6 1 1 15,1-3-3-15,4-3 0 16,4-11-4-16,16 1-4 16,-2-21-5-16,28 9-7 15,-12-26-7-15,25 4-11 16,-1-13-1-16,8-5 1 15</inkml:trace>
  <inkml:trace contextRef="#ctx0" brushRef="#br0" timeOffset="244143.9642">18181 11213 55 0,'3'-18'36'0,"-6"-4"1"16,4 11-1-16,-7 0-14 15,6 11-15-15,-8 20-2 16,5 10 0-16,-3 9-1 15,1 15 0-15,-2 9-1 16,0 11 2-16,2 6-2 16,1 4 2-16,-2-5-3 15,6-5 0-15,-1-8-1 0,1-12 0 16,0-12 0-16,4-11-3 15,-2-10 3-15,-2-21-3 16,0 0 2-16,7-15 0 16,-6-12 0-16,1-5 3 15,1-7-3-15,2-4 1 16,2-2-2-16,5 1 2 15,3 4-2-15,4 7 2 16,0 10-1-16,2 8-2 16,2 12 2-16,2 9 0 15,-5 11 0-15,-2 11 1 16,-5 6 0-16,-5 7-2 15,-4 5 1-15,-7 2 0 0,-9-2 0 16,-5 3 0-16,-12-7 0 16,0-7-2-16,-8-7 1 15,0-11 0-15,3-9-1 16,6-16-3-16,15-5-3 15,2-24-10-15,30 10-6 16,-7-24-11-16,28 8-3 16,0-10-1-16,16 8 2 15</inkml:trace>
  <inkml:trace contextRef="#ctx0" brushRef="#br0" timeOffset="244529.9863">18535 11743 103 0,'-3'25'41'16,"-4"-14"-1"-16,17 4 0 15,-10-15-36-15,41 2 0 16,1-12-2-16,12-4-2 16,3-3 2-16,5-5-2 15,-1-2 1-15,-6-2-2 16,-8-2 2-16,-12 1-2 15,-15 2 1-15,-15 4 0 16,-17 3 1-16,-12 7-1 16,-12 8 1-16,-10 10 0 15,-7 10-1-15,-4 12 3 16,-3 6-2-16,6 8 2 15,9 4-2-15,10-3-1 16,15 0 1-16,18-7-2 0,21-9 1 16,19-7-4-16,24-8 0 15,15-11-3-15,18-1-2 16,1-16-8-16,22 11-6 15,-14-22-6-15,11 10-9 16,-18-12-2-16,-4 7 2 16,-20-5 2-16</inkml:trace>
  <inkml:trace contextRef="#ctx0" brushRef="#br0" timeOffset="244783.0007">19708 11654 105 0,'-14'-4'40'0,"-11"-7"0"15,7 10-1-15,-15-3-34 16,4 6-2-16,-8 4 0 15,-1 10 1-15,-9 7-2 0,-2 10 2 16,-2 5-3-16,5 2 0 16,4 0 0-16,10-1-1 15,15-6 0-15,14-8-4 16,20-5 1-16,15-15-4 15,23-3 0-15,3-17-8 16,28 10-8-16,-16-22-8 16,17 7-8-16,-9-10-1 15,2 7 1-15,-16-4 3 16</inkml:trace>
  <inkml:trace contextRef="#ctx0" brushRef="#br0" timeOffset="245181.0235">19986 11685 103 0,'-14'-1'39'0,"-12"-9"1"16,7 16-1-16,-9-3-35 15,0 7 1-15,-3 6-1 16,-2 11 1-16,-5 1-2 16,6 6-1-16,-2 2 1 15,5-2-2-15,9-3 0 16,10-4-2-16,10-8 1 15,14-9-2-15,11-9 2 16,9-8 0-16,11-8-1 16,3-6 0-16,1-7 1 15,-2 0 2-15,-4-2-3 16,-12 1 4-16,-6 5-4 15,-12 4 4-15,-12 7-2 16,-1 13 3-16,-25 3-4 0,4 14 0 16,-3 4 0-16,0 4 0 15,5 3 0-15,4 2-4 16,10-1 3-16,7-8-5 15,13 1 1-15,4-12-4 16,17 2-5-16,-7-19-6 16,23 11-4-16,-15-24-6 15,20 5-8-15,-14-12-1 16,4 0 3-16</inkml:trace>
  <inkml:trace contextRef="#ctx0" brushRef="#br0" timeOffset="245526.0432">20388 11657 113 0,'-4'-19'39'0,"4"19"1"16,-6-12-10-16,-2 22-23 15,-2 9-3-15,-4 12 1 0,-1 5-2 16,1 5-2-16,0 2 1 16,4-2-1-16,3-4 1 15,7-3-4-15,9-12 3 16,12-14-4-16,8-9 4 15,9-11-1-15,6-12 0 16,7-6 3-16,5-5-3 16,-4-2 0-16,-5 0 0 15,-7 8 1-15,-9 2-1 16,-11 11 0-16,-20 16 0 15,0 0 0-15,0 0 1 16,-12 28 1-16,-4-2-2 0,-3 1-3 16,4 6-1-16,-5-4-8 15,16 8-2-15,-14-17-9 16,28 15-4-16,-13-25-8 15,23 9-6-15,6-14 0 16,23 0 3-16</inkml:trace>
  <inkml:trace contextRef="#ctx0" brushRef="#br0" timeOffset="246068.0742">21166 11601 69 0,'11'-6'38'0,"-10"-4"-2"15,-1 10 2-15,0 0-23 16,0 0-7-16,-20 0-1 15,-1 12-2-15,-11 6 0 16,-4 3 1-16,-4 2-3 16,1 4 3-16,1-3-4 15,8 0 2-15,8-3-2 0,14-2 1 16,10-7-2-16,16 1-1 15,11-8 0-15,11 2 0 16,4-3 0-16,2 7 0 16,-3-1 0-16,-5-1-3 15,-10 10 4-15,-13 1-4 16,-15 7 3-16,-14 2-3 15,-8 2 3-15,-7-2-3 16,-2-2 2-16,-4-5-1 16,10-6-2-16,4-13-3 15,21-3-8-15,2-15-8 16,28 4-6-16,-4-20-9 15,20 2-2-15,-1-11 2 16,12 3 1-16</inkml:trace>
  <inkml:trace contextRef="#ctx0" brushRef="#br0" timeOffset="246420.0943">21414 11760 109 0,'-10'11'41'0,"-3"-6"-2"16,17 5-1-16,-4-10-34 15,24 7 0-15,1-7-2 16,10 0 1-16,3-3-1 15,8-2 1-15,0-4-3 16,-4-1 1-16,-4-2-1 16,-5-2-1-16,-9-2 0 15,-11 0-1-15,-12 0 2 16,-9 0-2-16,-8 2 2 0,-11 3-2 15,-3 8 3-15,-10 5 0 16,-7 9-1-16,3 6 3 16,-1 12-1-16,6 3-2 15,6 6 1-15,10 0-1 16,10-1 0-16,17-4-2 15,18-1-2-15,2-15-11 16,26 6-2-16,-12-22-5 16,28 12-8-16,-12-19-10 15,13 3-3-15,-7-11 2 16</inkml:trace>
  <inkml:trace contextRef="#ctx0" brushRef="#br0" timeOffset="246698.1103">22359 11948 107 0,'-22'2'40'15,"22"-2"0"-15,-21-2-4 16,21 2-43-16,26-13-18 15,-6-7-15-15,18 7 0 0,-2-7 0 16,16 6 0-16</inkml:trace>
  <inkml:trace contextRef="#ctx0" brushRef="#br0" timeOffset="246867.12">22947 11883 103 0,'17'16'40'16,"-17"-16"2"-16,7 19-4 15,-7-19-35-15,0 0-5 16,0 0-11-16,-4-23-13 15,22 9-14-15,-3-11 3 16,18 5-5-16,-1-7 5 16</inkml:trace>
  <inkml:trace contextRef="#ctx0" brushRef="#br0" timeOffset="246999.1275">23510 11789 108 0,'4'11'40'16,"1"6"-4"-16,-5-17 1 15,-9 15-40-15,9-1-14 16,0-14-23-16,0 0 1 15,15-18-1-15,11 11 1 16</inkml:trace>
  <inkml:trace contextRef="#ctx0" brushRef="#br0" timeOffset="247134.1352">23839 11842 105 0,'26'19'38'0,"-15"-9"4"16,4 7-3-16,-15-17-35 16,0 0-9-16,11 10-14 0,-12-24-19 15,21 6-3-15,-1-12-2 16,21-1-1-16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9T00:34:21.6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15944 4918 59 0,'-2'-19'34'0,"-5"-2"0"16,7 6 1-16,-11 0-25 16,11 15-3-16,-12 6-1 15,7 19-1-15,-6 7 1 16,5 19-4-16,-5 10 1 15,2 15-3-15,-2 11 2 16,0 4-3-16,4 8-2 0,-5-11-3 16,13 4-26-1,-7-16-2-15,6-6-1 0,-4-17-1 16</inkml:trace>
  <inkml:trace contextRef="#ctx0" brushRef="#br0" timeOffset="608.0347">15689 5466 94 0,'0'0'38'15,"0"0"0"-15,0 0-1 16,19-16-35-16,10-2-1 0,13-7 0 15,11-6-2-15,13-7 1 16,5-8-3-16,8-4-2 16,1-9 0-16,6 10-8 15,-17-19-12-15,3 15-9 16,-15-6 1-16,-5 13 4 15,-17-8 17-15,-4 16 9 16,-11 5 3-16,-14 3 10 16,-6 30 12-16,-3-16 12 15,-4 29-1-15,-15-2-4 16,8 29-13-16,-16 0-8 15,7 19-3-15,-8 9 0 16,5 15-2-16,-6 8 1 16,4 6-2-16,-3 2 1 15,4 1-2-15,4-5 2 0,1-9-1 16,8-12-1-16,4-16 0 15,7-14 0-15,10-18 1 16,6-14-1-16,7-20 1 16,4-17-1-16,5-8-2 15,0-10 2-15,1-2-1 16,-1-1 1-16,-7 2-4 15,-3 7 4-15,-2 10-3 16,-9 15 2-16,-8 12 0 16,8 15 0-16,-9 12 0 15,1 8-1-15,-1 6 4 16,2 3-4-16,5-1 0 15,7 0-1-15,1-9-2 16,14-1-4-16,-1-24-21 0,18 5-9 16,-4-16-1-16,6 1 0 15</inkml:trace>
  <inkml:trace contextRef="#ctx0" brushRef="#br0" timeOffset="948.0542">16874 5658 101 0,'0'0'37'16,"0"0"1"-16,0 0-5 15,13-1-32-15,4 1 1 16,10 0 1-16,4-4-1 16,7-4 0-16,3-5-1 15,3-5 0-15,-2-3 0 16,-3-3-1-16,-8-3 1 0,-9 4-1 15,-9-2 1-15,-12 5-1 16,-11 4 0-16,-10 5 0 16,-11 10 1-16,-7 8 0 15,-8 11 0-15,-1 8 0 16,-2 9 0-16,3 10 1 15,7 2-1-15,7-2 3 16,17-1-3-16,13-9 1 16,18-6-4-16,18-24-5 15,32 2-29-15,-2-27-2 16,26 1-2-16,5-17-5 15</inkml:trace>
  <inkml:trace contextRef="#ctx0" brushRef="#br0" timeOffset="2382.1362">18143 5462 83 0,'-22'-4'38'15,"-14"-4"0"-15,2 12 1 16,-13 1-33-16,6 12-1 16,-5 6-1-16,-1 13-1 15,1 8 0-15,3 6 1 16,6-1-3-16,8 1 2 15,14-6-2-15,12-11 1 16,17-11-1-16,13-21 2 16,16-21-2-16,20-15-1 15,11-22 1-15,7-12-2 0,4-11 2 16,-7-7-2-16,-1-3 0 15,-12 0 1-15,-16 11-2 16,-11 13 3-16,-18 14-3 16,-12 14 2-16,-12 23 0 15,-10 18 1-15,-9 22 1 16,-6 20-3-16,-5 15 3 15,1 11-1-15,3 5 1 16,8 0-2-16,8-2-1 16,12-6 1-16,15-14-2 15,12-11 0-15,12-12-2 16,7-15 1-16,5-6-3 15,-2-13 0-15,1-2-2 16,-12-18-1-16,3 6 0 0,-16-14 1 16,0 9 2-16,-15-4 3 15,-3 3 2-15,-5 7 3 16,-8 4 3-16,8 12 2 15,-24 2 0-15,15 14 0 16,-11 1 0-16,9 14-2 16,-8 1-1-16,5 3 2 15,0 0-4-15,5-4 3 16,2-4-4-16,4-5 3 15,2-6-3-15,1-16 3 16,19-4-4-16,-5-12-1 16,4-8 2-16,1-10-3 15,2-4 3-15,0-7-3 16,-2-2 2-16,-2 0-2 0,-6 6 2 15,3 7 0-15,-6 4 0 16,-2 8 0-16,4 8 0 16,-10 14-1-16,19-8 1 15,-4 10 0-15,7 2-1 16,4-1 1-16,7-2 0 15,8-1 0-15,2-1 0 16,2-4 0-16,-3-1-1 16,-5-3 2-16,-5 0-1 15,-7 3 1-15,-12 2-1 16,-13 4 1-16,0 0 0 15,-11 8 0-15,-11 7 0 16,-4 7 0-16,-5 6-1 0,2 3 1 16,0 5 0-16,6 0-1 15,8 0 1-15,10-3-1 16,15-8 0-16,9-9 0 15,10-9 0-15,13-10 0 16,2-12 1-16,6-6-1 16,0-8 0-16,-3-6 0 15,-2 0 0-15,-9-2 1 16,-7 3-1-16,-6 7-1 15,-7 7 1-15,-16 20 0 16,0 0-1-16,3 14 0 16,-18 20 1-16,-5 19-1 15,-4 15 2-15,-5 17 0 16,-5 12 0-16,2 5 0 0,-1 2 1 15,1-4-1-15,5-7 0 16,4-14 1-16,6-15-3 16,4-16 1-16,7-17 0 15,1-17 0-15,5-14 0 16,5-25 0-16,3-11 1 15,-1-13-1-15,2-9 1 16,3-13-1-16,5-6-1 16,3-6 2-16,4 6-3 15,5 1-1-15,4 10-3 16,-3-3-10-16,17 23-23 15,-12-2-3-15,14 19 2 16,-7 4-4-16</inkml:trace>
  <inkml:trace contextRef="#ctx0" brushRef="#br0" timeOffset="2749.1572">19987 5331 90 0,'21'-6'38'0,"-21"6"0"15,22-1 1-15,-22 1-35 16,-6 32-1-16,-3-2-1 15,-4 11 0-15,-2 3-1 16,-1 3 0-16,-2 1-1 16,4 0 0-16,10-5-3 15,-3-18-4-15,22-1-28 16,-5-22-2-16,18-7-1 15,-5-15-2-15</inkml:trace>
  <inkml:trace contextRef="#ctx0" brushRef="#br0" timeOffset="2892.1654">20079 5138 94 0,'-22'-18'37'16,"-1"4"0"-16,9 13-3 16,4 3-39-16,10-2-30 15,20 4-2-15,6-3 0 16,20 9-2-16</inkml:trace>
  <inkml:trace contextRef="#ctx0" brushRef="#br0" timeOffset="3133.1792">20521 5314 95 0,'-20'1'39'0,"5"8"1"16,-10-10-1-16,7 2-33 15,-6 8-3-15,2 9 0 0,-2 5-1 16,2 4 0-16,0 6 0 15,5-1-1-15,7 4-1 16,4-4-1-16,13-1-1 16,7-17-9-16,24 0-26 15,4-18-4-15,12 0 1 16,2-17-2-16</inkml:trace>
  <inkml:trace contextRef="#ctx0" brushRef="#br0" timeOffset="3484.1993">20736 5431 99 0,'-24'27'39'16,"2"-13"1"-16,21 3-1 15,1-17-36-15,23 5-1 16,14-12 0-16,13-4-1 15,3-6 0-15,3-1 0 16,1-4-1-16,-7 0 0 16,-7-1-1-16,-10-3 0 15,-18 6 0-15,-12 1 0 16,-17 5 1-16,-12 6 0 15,-12 8 1-15,-8 9 0 16,-8 12 1-16,-5 11 0 16,2 9 1-16,5 4 0 15,9 1-1-15,15 1-1 0,16-8-1 16,16-6-1-16,24-11-4 15,7-25-28-15,34 0-8 16,3-20-1-16,14-7-1 16</inkml:trace>
  <inkml:trace contextRef="#ctx0" brushRef="#br0" timeOffset="6660.3809">10439 6687 87 0,'0'0'32'0,"-23"-7"2"16,1 21-2-16,-17 1-26 16,-4 13 0-16,-9 3-2 15,0 7 1-15,-3 0-1 16,8 0-1-16,6-5 0 15,17-1 0-15,16-11-2 16,15-6 1-16,17-6-1 16,16-5-1-16,11-3 1 15,7 0 0-15,1 3-1 16,-2 2 1-16,-9 4-1 15,-10 7 1-15,-15 8-1 16,-10 6 0-16,-19 4 0 16,-11 2 0-16,-8 3-1 0,-1-8-3 15,3-2-3-15,-2-22-11 16,25-8-18-16,0 0-1 15,14-29 1-15,12-9-1 16</inkml:trace>
  <inkml:trace contextRef="#ctx0" brushRef="#br0" timeOffset="7041.4027">10774 6819 92 0,'12'-10'35'16,"-12"10"1"-16,-11 1 1 16,-12 9-28-16,3 8-3 15,-4 2-1-15,4 11-1 0,1 1-1 16,1 9-1-1,4-2-1-15,7 1 1 0,9-5-1 16,7-3 0-16,12-10 0 16,5-9 0-16,11-12 0 15,6-13-1-15,8-13 1 16,4-10 0-16,3-9 0 15,-4-3 0-15,-5-5-1 16,-6 7 1-16,-8 5-1 16,-9 8 1-16,-8 10-1 15,-9 13 0-15,-9 9 0 16,-5 18-1-16,-7 7 1 15,0 8 0-15,-1 4-1 16,4 2 1-16,4 2-2 16,6-8 0-16,12-5-3 0,5-20-6 15,28-3-25-15,-5-26-1 16,21-5 0-16,-4-18-2 15</inkml:trace>
  <inkml:trace contextRef="#ctx0" brushRef="#br0" timeOffset="7510.4295">11600 6375 97 0,'-29'-6'36'0,"6"17"2"16,-8 2-2-16,10 14-30 15,-4 8-1-15,8 11 1 16,1 6-2-16,4 11 1 15,4-1-3-15,6 5 2 0,6-4-3 16,1-1 2-16,4-9-2 16,4-9-1-16,0-9 0 15,1-10 0-15,1-11 1 16,0-14-1-16,2-13 0 15,-2-7 0-15,0-7 1 16,0-6-1-16,0-3 0 16,-1-2 0-16,5 2 0 15,-1 5-1-15,2 8 1 16,-3 5-1-16,3 6 1 15,0 9 0-15,2 6 0 16,-2 10 0-16,-5 6 0 16,-5 7 0-16,-3 8-1 15,-6 5 2-15,-7 4-1 0,-6 3 0 16,-7-2 0-16,-5-2 0 15,-5-4 0-15,0-10 0 16,-4-9-1-16,3-13-1 16,7-10-2-16,3-18-3 15,17-3-5-15,-5-22-23 16,22-4-3-16,4-14 0 15,16 2-1-15</inkml:trace>
  <inkml:trace contextRef="#ctx0" brushRef="#br0" timeOffset="7758.4437">12100 6392 79 0,'15'7'38'16,"-15"-7"0"-16,4 24 1 0,-17-4-18 15,3 14-16-15,-5 4 1 16,1 14 0-16,-8 6-2 15,3 6 0-15,2 3-2 16,2 1 1-16,4-2-3 16,9-7 2-16,8-7-4 15,9-13-3-15,19-6-8 16,-2-23-24-16,20-7-3 15,-1-20 1-15,9-2-1 16</inkml:trace>
  <inkml:trace contextRef="#ctx0" brushRef="#br0" timeOffset="7929.4535">12493 6777 116 0,'-10'10'39'16,"-5"5"1"-16,5 17-1 16,-13-4-34-16,12 9-2 15,-1-1-1-15,5 2 0 16,2 0-4-16,4-7-2 15,12 7-20-15,-7-20-14 16,14-1-3-16,-2-21 2 16,13 2-3-16</inkml:trace>
  <inkml:trace contextRef="#ctx0" brushRef="#br0" timeOffset="8544.4887">12719 6635 114 0,'0'0'39'0,"-21"7"2"15,16 5-1-15,-5-3-35 16,10 7-1-16,0 1-1 16,4 8-1-16,-2 3 0 15,0 4 0-15,-1 4-1 16,0 4 1-16,-3 0-2 15,2-2 0-15,-2-2 0 16,0-7 0-16,0-9 0 16,5-6 0-16,-3-14 0 15,15-14 0-15,0-9 0 16,1-8 0-16,3-9 0 15,4-3 0-15,0-4 0 0,1 2 0 16,-4 8 0-16,-4 7 0 16,-3 12 0-16,-3 7 0 15,-10 11 0-15,12 15 0 16,-12 7 0-16,-1 7 0 15,-2 2 0-15,2 5 0 16,0-4 0-16,2-1 0 16,7-9 0-16,5-8 0 15,6-13 0-15,7-9 0 16,4-9 0-16,6-10 0 15,3-7 0-15,-2-4 0 16,-1 0 0-16,-8 2 0 16,-2 7 0-16,-7 7 0 15,-8 8 0-15,-11 14 0 0,0 0 0 16,-2 31 0-16,-9-1 0 15,0 10 0-15,-3 3 0 16,-1 8 0-16,2 2 0 16,4-4 0-16,6-4-6 15,5-15-4-15,21 4-15 16,-10-28-8-16,19 1-7 15,-5-22 1-15,14-1 0 16,-6-19 2-16</inkml:trace>
  <inkml:trace contextRef="#ctx0" brushRef="#br0" timeOffset="8868.5072">13446 6809 105 0,'-15'18'38'16,"10"9"0"-16,-5-6 0 0,17 6-30 15,6-12-4-15,14 0-1 16,11-12 0-16,11-4-1 15,5-14 0-15,5-5 0 16,-2-9-1-16,-5-2 0 16,-6-3 0-16,-12-1 0 15,-13 2-1-15,-13 3 0 16,-13 8 1-16,-12 6-1 15,-13 11 0-15,-7 13 0 16,-5 8 1-16,-2 12-1 16,1 9 0-16,6 5 0 15,3 6 0-15,16-1 1 16,13-4-3-16,16-8-1 15,23-6-3-15,5-25-19 0,28 2-12 16,1-26-3-16,16-1 1 16,-4-20-2-16</inkml:trace>
  <inkml:trace contextRef="#ctx0" brushRef="#br0" timeOffset="9176.5248">14301 6588 117 0,'-33'2'41'15,"3"17"2"-15,-9-9-4 16,12 6-34-16,5 6-2 15,7-1 0-15,8 0-2 16,8-3 0-16,9-3-1 16,8-2 2-16,6-4-2 0,3-2 0 15,-2-2 0-15,-2-1 0 16,-2 0 0-16,-8 5 0 15,-9 5 0-15,-9 2 0 16,-7 2 0-16,-9 5 0 16,-2 3 0-16,-2-2 0 15,0-1 0-15,1-3 0 16,5-3-5-16,-3-14-13 15,21 11-14-15,-9-21-9 16,10 7 0-16,-4-23-2 16,8 4 1-16</inkml:trace>
  <inkml:trace contextRef="#ctx0" brushRef="#br0" timeOffset="10520.6017">15572 6595 64 0,'-1'-15'32'16,"-13"0"2"-16,-3 7 0 15,-13-1-21-15,-4 15-6 16,-17 1 0-16,2 14 1 15,-12 5-2-15,7 8 0 16,-4 6-1-16,5 7 1 16,8-1-3-16,15 4 0 15,8-3-2-15,20-4 0 16,17-3-1-16,14-12-1 0,22-7-1 15,8-12-2-15,20-4-4 16,1-23-11-16,17 3-18 16,-4-15 1-16,5 2-1 15,-10-11 0-15</inkml:trace>
  <inkml:trace contextRef="#ctx0" brushRef="#br0" timeOffset="10919.6245">16008 6664 95 0,'-39'-5'36'16,"2"13"0"-16,-10-4 3 15,4 9-31-15,-6 2-3 16,5 10 0-16,-2 3-1 16,9 4 0-16,1 1-2 0,12 4 0 15,3-3 0-15,13-2 0 16,10-7-1-16,12-5 0 15,13-13 0-15,9-8-1 16,12-11 1-16,9-11 0 16,6-6-1-16,-1-8 1 15,-2 1-1-15,-5-5 0 16,-7 7 0-16,-9 0-1 15,-13 9 1-15,-10 6-1 16,-16 19 0-16,0 0 1 16,-11 5-1-16,-8 16 0 15,-3 8 1-15,2 5-1 16,1 5 0-16,5 2 0 15,9-1-3-15,10-7 0 0,16-1-3 16,3-19-2-16,24 7-14 16,-7-22-14-16,15-1 0 15,-6-12 0-15,2 2 2 16</inkml:trace>
  <inkml:trace contextRef="#ctx0" brushRef="#br0" timeOffset="11212.6413">16437 6869 82 0,'-16'14'36'0,"-9"-2"-1"16,7 10 2-16,-9-7-20 15,9 8-11-15,1-6-2 16,9 3 0-16,3-7-1 16,5-13-1-16,14 6 0 15,1-15 0-15,7-8 0 16,2-8-1-16,5-7 1 0,-1-5-1 15,-1-5 0-15,-1-3-1 16,-4 3 0-16,-4-2-1 16,-5 4 0-16,-3 0-1 15,-3 7 1-15,-4 3-2 16,3 8 0-16,-1 2-2 15,8 8-2-15,-2-6-10 16,20 14-19-16,-9-4 0 16,18 8 0-16,-5-6-2 15</inkml:trace>
  <inkml:trace contextRef="#ctx0" brushRef="#br0" timeOffset="17732.0142">16959 6174 63 0,'0'0'32'0,"2"24"-1"16,-4-7 1-16,5 10-26 16,-7 3-2-16,4 13 2 0,-10 4 0 15,8 13 1-15,-8 0-2 16,1 9 1-16,-1-3-2 15,2-1 2-15,1-8-2 16,1-3 0-16,2-13-1 16,4-9-1-16,1-11 0 15,5-9 0-15,-6-12 0 16,16-4 0-16,-6-14 0 15,1-1-1-15,-2-7 0 16,1-4 0-16,1-1 0 16,0-1-1-16,-1 2-1 15,0 2-1-15,4 2 2 16,1 6-3-16,0 6 3 15,2 6 0-15,3 6-1 16,1 2 1-16,0 7 0 0,-4 3 2 16,-1 5-1-16,-2 3 1 15,-7 3-1-15,-3 4-1 16,-9 0 1-16,-5 5-1 15,-9-1 0-15,-5 0 1 16,-5-4-1-16,0-2-1 16,1-2 0-16,0-12-3 15,11 0-4-15,-1-20-10 16,18 11-20-16,7-29 1 15,15 9-1-15,-2-11-1 16</inkml:trace>
  <inkml:trace contextRef="#ctx0" brushRef="#br0" timeOffset="18439.0546">17521 6666 95 0,'0'0'35'0,"0"0"0"15,0 0 1-15,-22-9-31 16,5 10-1-16,-8 3-1 16,1 4 1-16,-4 2-2 15,1 10 1-15,-1 2-1 16,6 4 0-16,4 1-1 15,8 2 1-15,9-5-1 16,11-1 0-16,9-7 0 16,9-6 0-16,7-8-1 0,5-9 0 15,1-8 1-15,1-7-1 16,-2-4 0-16,-5-2-1 15,-6-6 1-15,-8 1 0 16,-6 4-1-16,-6 1-1 16,-4 3 1-16,-3 11 0 15,-4-2 1-15,2 16-2 16,-5-11 2-16,5 11 1 15,0 0 0-15,2 15 1 16,4-4 0-16,-6-11 0 16,20 19-1-16,-2-6 1 15,1 0-1-15,1 1 0 16,2-1-1-16,-2 4 0 0,-1 1 1 15,-4 5-1-15,-2 1 0 16,-7 0 1-16,-5 2-1 16,-2-3 0-16,-3 0 1 15,-2-5-1-15,2-4 0 16,4-14 0-16,0 0 0 15,0 0 0-15,17-27 1 16,0-3-1-16,4-3 1 16,4-6-1-16,1 2 1 15,0 0-3-15,-3 7 2 16,-5 5-1-16,-4 10 1 15,-14 15 1-15,14-1 0 16,-13 15-1-16,-1 8 1 16,2 4 0-16,6 6-2 15,1 1-2-15,16 5-7 0,-3-14-21 16,28 1-8-16,0-11 0 15,21 0-2-15,-2-14 2 16</inkml:trace>
  <inkml:trace contextRef="#ctx0" brushRef="#br0" timeOffset="19251.1011">19160 6583 86 0,'-10'-2'36'16,"-8"-3"0"-16,2 8-2 16,-12-4-28-16,2 10 2 15,-8 1-3-15,1 12 1 16,-5 5-3-16,7 8 1 15,-1 3-1-15,8 5 1 16,6-4-2-16,13-2 0 16,14-8-1-16,13-9 1 0,13-15 0 15,10-13-1-15,11-17 1 16,7-11 0-16,6-15-1 15,1-7-2-15,-3-6 2 16,-10-3-2-16,-6 0 2 16,-10 6-3-16,-11 7 3 15,-10 9-3-15,-11 14 2 16,-11 14 0-16,-11 16 0 15,-6 13 0-15,-1 15 0 16,-5 14-1-16,2 10 1 16,2 6 2-16,6 5-3 15,6-2 2-15,10-4-4 16,12-8 1-16,12-6-4 0,7-16-1 15,19 2-8-15,-7-25-15 16,17 0-9-16,-8-18 3 16,5-1-2-16,-10-13 3 15</inkml:trace>
  <inkml:trace contextRef="#ctx0" brushRef="#br0" timeOffset="19439.1118">19849 6516 98 0,'-15'-13'37'0,"1"17"0"15,-9 1-1-15,8 16-28 16,-10 5-5-16,6 10 1 15,-1 4-3-15,4 5 2 16,7-1-3-16,6-5 1 16,11-3-4-16,6-14-3 15,16-3-13-15,-3-23-16 0,16-7-2 16,-8-19 0-16,9-2 1 15</inkml:trace>
  <inkml:trace contextRef="#ctx0" brushRef="#br0" timeOffset="19598.1209">19913 6278 91 0,'-32'-29'35'15,"10"14"0"-15,-1 6 0 16,13 16-27-16,10-7-9 16,-4 20-2-16,25 1-6 15,-2-10-10-15,20 10-16 16,4-2 0-16,9 4 0 15,0-5 1-15</inkml:trace>
  <inkml:trace contextRef="#ctx0" brushRef="#br0" timeOffset="19948.1409">20324 6501 100 0,'-11'3'37'0,"2"7"2"15,-14-10-2-15,2 11-28 16,-7-7-4-16,3 8 1 16,-6 0-2-16,3 7 0 15,4 5-1-15,3 0 0 16,6 6-1-16,8-1 0 15,7-1-1-15,8-2 0 16,7-5-1-16,9-6 0 16,7-8 0-16,4-8 2 15,1-11-2-15,3-9 0 16,0-5-2-16,-2-8 0 0,-8-4 2 15,-6-2-3-15,-13 2 2 16,-6 0-2-16,-9 9 2 16,-11 7-2-16,-7 11 2 15,-4 7 0-15,0 10-1 16,4 6 0-16,12 7-3 15,6-5-5-15,29 11-19 16,1-18-8-16,26 4 0 16,3-16-2-16,24 0 3 15</inkml:trace>
  <inkml:trace contextRef="#ctx0" brushRef="#br0" timeOffset="20349.1639">20936 6484 111 0,'-46'36'40'16,"-12"-3"0"-16,4 15 0 15,-10-3-36-15,14 3 1 16,5-1-3-16,8-2 1 16,13-7-4-16,11-7-1 15,15-7-2-15,-2-24-4 16,38 15-9-16,-20-33-18 15,17 3-3-15,-15-21 8 16,12 12 10-16,-23-18 4 16,3 6 10-16,-13-3 6 15,-14-6 13-15,6 18 19 16,-14-3 4-16,11 19-8 15,-14-9-6-15,26 20-5 16,-16 8-6-16,23 9-3 0,3 5-4 16,13 5 0-16,9 4-2 15,8 0 1-15,11-1-4 16,5-5-1-16,9 0-3 15,0-10-3-15,6 4-12 16,-13-21-17-16,8 2-3 16,-15-16 1-16,-1 0 0 15</inkml:trace>
  <inkml:trace contextRef="#ctx0" brushRef="#br0" timeOffset="20533.1744">21347 6529 100 0,'-11'-26'38'16,"2"14"-1"-16,-9 2 0 15,7 24-26-15,-12 1-5 16,6 10-1-16,-3 8-2 0,5 8 0 15,0 3-2-15,6 4 2 16,5-2-4-16,9-4 0 16,10-3-4-16,0-18-11 15,17 2-21-15,-5-22-3 16,12-5 1-16,-4-20-1 15</inkml:trace>
  <inkml:trace contextRef="#ctx0" brushRef="#br0" timeOffset="20677.1826">21443 6174 110 0,'-20'-28'37'0,"7"18"1"0,0 8-3 16,13 2-38-16,11 27-29 15,1-5-6-15,12 13 1 16,3-4-2-16</inkml:trace>
  <inkml:trace contextRef="#ctx0" brushRef="#br0" timeOffset="21073.2053">21957 6550 114 0,'-40'13'43'0,"-12"-4"-2"15,6 10 0-15,-9 0-35 16,12 6-1-16,9 2-2 0,11 5-1 15,13 0-2-15,13-1 0 16,12-3 0-16,18-7 0 16,8-10 0-16,12-12 0 15,4-11 0-15,6-15 0 16,0-11 0-16,-4-12 0 15,-7-8 0-15,-6-7 0 16,-9-3 0-16,-8 1 0 16,-7 6 0-16,-9 8 0 15,-7 11 0-15,-9 16 0 16,-7 19 0-16,-10 15 0 15,-5 21 0-15,-2 14 0 16,-1 14 0-16,2 3 0 16,8 8-5-16,6-4-1 15,19 8-19-15,-6-22-9 0,24 2-7 16,-3-19 2-16,13-1-3 15</inkml:trace>
  <inkml:trace contextRef="#ctx0" brushRef="#br0" timeOffset="21428.2256">22352 6651 111 0,'0'22'37'0,"3"-8"3"16,13 5-4-16,6-13-31 15,10 0-1-15,3-12-1 0,7-4 0 16,-3-10-1-16,3-4 0 16,-9-9 0-16,-4-2-1 15,-10-5 0-15,-9 2-1 16,-10 2 1-16,-10 6-1 15,-9 10 1-15,-10 10 0 16,-7 18 0-16,-2 11 1 16,-1 14 0-16,2 11-2 15,7 8 0-15,8 5 0 16,10 1 0-16,14-7 0 15,16-5 0-15,10-21-21 16,32 3-13-16,1-25-7 16,27-7-1-16,12-24-1 15</inkml:trace>
  <inkml:trace contextRef="#ctx0" brushRef="#br0" timeOffset="23022.3168">23783 6513 70 0,'-5'-23'36'0,"1"11"0"15,-14-6 1-15,8 11-21 16,-19-13-6-16,3 12-2 16,-10-2-3-16,2 8-1 15,-8 4-2-15,-3 11 1 16,-4 6-1-16,-1 10 1 15,1 9-1-15,1 8 1 16,2 5-1-16,9 4 1 0,8-3-1 16,14-2 1-16,16-10-1 15,13-5 0-15,19-17-1 16,10-12 0-16,15-16 1 15,9-12-2-15,4-9 0 16,1-11 0-16,-3-3 0 16,-7-5 0-16,-9 2 0 15,-8 5 0-15,-9 5 0 16,-13 8-2-16,-7 10 1 15,-16 20 0-15,0 0 1 16,-4 20 0-16,-12 22 0 16,-9 17 1-16,-3 18-1 15,-5 18 1-15,0 13-1 16,1 6 2-16,0 5-2 15,3 0 0-15,0-9 0 0,3-9 0 16,0-15 0-16,-2-13 0 16,-6-22 0-16,-3-13 0 15,-2-19 0-15,-3-18 0 16,0-18 0-16,4-14 0 15,1-13 0-15,7-16-3 16,11-8-1-16,7-10-3 16,21 11-6-16,-5-15-15 15,36 23-7-15,-3-7-3 16,21 17 0-16,0-1 0 15</inkml:trace>
  <inkml:trace contextRef="#ctx0" brushRef="#br0" timeOffset="23469.3423">24281 6719 112 0,'13'-24'39'0,"-18"-8"0"16,-1 13-2-16,-16-1-31 15,-1 7-1-15,-12 5-1 16,-3 9 0-16,-4 6-1 15,2 8-1-15,-2 6 2 16,2 6-4-16,6 7 0 16,5 2 0-16,6 3 0 15,13 1 0-15,5 2 0 16,11-7 0-16,8-1 0 15,10-10 0-15,5-10 0 16,10-9 0-16,4-12 0 0,6-14 0 16,3-9 0-16,-3-10 0 15,2-4 0-15,-4-4 0 16,-2 0 0-16,-8 4 0 15,-7 8 0-15,-6 8 0 16,-9 13 0-16,-15 15 0 16,0 0 0-16,-15 33 0 15,-6 4 0-15,-4 7 0 16,2 3 0-16,2 3 0 15,12-2-3-15,3-14-8 16,33 2-14-16,-3-32-8 16,35 0-5-16,-4-22-2 15,24-4 0-15,-5-18 2 16</inkml:trace>
  <inkml:trace contextRef="#ctx0" brushRef="#br0" timeOffset="23788.3606">25003 6523 119 0,'-26'-20'40'15,"2"18"1"-15,-22-1-2 16,-1 13-32-16,-1 8-3 15,1 5-1-15,4 3-1 16,9 4-2-16,10 0 0 16,16-3 0-16,18-3 0 15,13 0 0-15,10-3 0 16,6-1 0-16,7-3 0 15,-3-2 0-15,-3-4 0 16,-5 1 0-16,-11-1 0 0,-10 2 0 16,-14 1 0-16,-11 3 0 15,-14 2 0-15,-7 1 0 16,-6 3 0-16,-4-3 0 15,-1 4 0-15,-4-5-6 16,14 10-16-16,-13-20-10 16,20 12-6-16,-7-13-3 15,11 7 0-15,-8-8 0 16</inkml:trace>
  <inkml:trace contextRef="#ctx0" brushRef="#br0" timeOffset="24126.3799">23817 7288 116 0,'2'13'41'0,"9"-18"1"15,33 7 0-15,16-14-37 16,21 2 0-16,12-5-1 15,21 3-4-15,4-4 0 16,3 3 0-16,-1 2 0 16,-12 5 0-16,-10 1 0 15,-18 1 0-15,-15 4 0 16,-15 2 0-16,-15-1 0 15,-13 1 0-15,-22-2 0 16,0 0 0-16,0 0 0 16,-19 2 0-16,5 1-8 15,-15-14-13-15,19 17-10 0,-18-16-8 16,18 10-1-16,-8-12-2 15,18 12 2-15</inkml:trace>
  <inkml:trace contextRef="#ctx0" brushRef="#br0" timeOffset="25612.4649">9905 8130 57 0,'-24'2'33'15,"-11"3"2"-15,-3 12 0 16,-14-3-23-16,5 16-2 15,-12 0-2-15,10 12 0 16,-4 2-2-16,11 8-1 16,6 0-1-16,12 1-1 15,13-2-1-15,12-6-1 16,18-7 0-16,12-12-1 15,13-15 1-15,13-14-1 16,8-20 1-16,7-14 0 16,4-12-1-16,-3-9 1 15,-7-4-1-15,-8 2 1 0,-11 3-1 16,-12 8 1-16,-15 11-1 15,-11 11 0-15,-14 16 0 16,-7 11 0-16,-9 12 0 16,-2 13 0-16,-3 10-1 15,3 9 1-15,4 2-1 16,9 4-1-16,13-3-2 15,8-10-3-15,24 0-10 16,-3-25-20-16,26-4-1 16,-4-22-1-16,11-1 1 15</inkml:trace>
  <inkml:trace contextRef="#ctx0" brushRef="#br0" timeOffset="25980.486">10501 8182 91 0,'-22'15'37'16,"-12"3"1"-16,6 13-1 15,-2 0-32-15,3 9-1 16,1-4-1-16,3 4-1 16,6-7 0-16,8-3 0 15,6-7-1-15,12-9 0 16,6-11-1-16,7-10 1 15,6-9-1-15,3-9 1 16,6-8-1-16,1-7 0 16,2-4 1-16,-2 0-1 15,-4 1 0-15,-2 5 1 16,-6 3-1-16,-3 11 0 15,-7 9 1-15,-5 10-1 0,-11 5 0 16,6 26 1-16,-6 0-1 16,1 5-1-16,8 10-1 15,1-7-2-15,12 7-3 16,0-21-8-16,23 8-20 15,-4-21-4-15,17-1 1 16,-5-18-2-16</inkml:trace>
  <inkml:trace contextRef="#ctx0" brushRef="#br0" timeOffset="26347.507">11240 8133 90 0,'-30'1'37'0,"-14"-1"2"15,5 13 0-15,-12-4-32 16,10 13-3-16,-2 3 0 0,10 8 0 15,8-3-1-15,13 2-1 16,13-9 0-16,17-7 0 16,14-13-1-16,13-9 0 15,12-17 0-15,9-12-1 16,6-14 2-16,2-11-1 15,-1-10 0-15,-8-5 1 16,-8-4-1-16,-5 2 0 16,-13 5 1-16,-10 9-1 15,-13 15 0-15,-11 17 0 16,-5 31-1-16,-23 7 1 15,-6 32-1-15,-3 17 0 16,-1 13-1-16,3 7-1 0,10 4-2 16,5-11-5-16,28 5-16 15,-5-31-9-15,31-3-7 16,2-23-1-16,20-9 0 15</inkml:trace>
  <inkml:trace contextRef="#ctx0" brushRef="#br0" timeOffset="26836.5349">12667 7523 94 0,'0'0'37'0,"-5"14"2"15,5 15-3-15,-6 8-32 16,3 11 0-16,-4 10-2 15,1 9 0-15,-2 10 0 16,0 1-1-16,-2 1-1 16,0-7-1-16,6-5-1 15,-2-13-3-15,8 0-2 16,-3-24-11-16,16 0-19 15,-8-20-1-15,10-4-1 16,-17-6 2-16</inkml:trace>
  <inkml:trace contextRef="#ctx0" brushRef="#br0" timeOffset="27024.5457">12535 8103 83 0,'-31'-4'40'0,"10"8"-1"16,-1-3 0-16,22-1-24 15,-12 0-12-15,26-8-1 16,15-11-3-16,17-15-1 15,17-5-2-15,10-15-1 16,19 3-6-16,-5-20-21 16,14 9-6-16,-12-4 0 15,-2 7 0-15</inkml:trace>
  <inkml:trace contextRef="#ctx0" brushRef="#br0" timeOffset="27384.5663">13252 7495 96 0,'-40'42'38'0,"7"18"1"16,-11-2-3-16,7 14-31 0,-4 10-1 15,3 3-1-15,2-2-1 16,6-2-1-16,4-8 1 16,11-9-2-16,6-11 1 15,13-9-1-15,6-21 1 16,13-13 0-16,6-15 0 15,9-15-1-15,4-14 1 16,1-8 1-16,1-5-1 16,-2-5 0-16,-5 5-1 15,-6 5 1-15,-9 8-1 16,-5 8 1-16,-17 26-1 15,12-5 0-15,-14 16 0 0,-5 13 0 16,1 6 0 0,0 1-2-16,6 3-1 0,1-4-2 15,13 1-1-15,2-17-6 16,20 5-16-16,-10-24-9 15,20 2-2-15,-9-19 1 16,13 1 2-16</inkml:trace>
  <inkml:trace contextRef="#ctx0" brushRef="#br0" timeOffset="27565.5766">13678 7918 99 0,'0'0'36'16,"-13"3"3"-16,6 15-2 16,-8 3-32-16,1 15 0 15,-3 1-3-15,6 4-1 16,-2 1 1-16,7-2-2 15,5-5-2-15,8-11-2 0,14-1-7 16,-9-29-20-16,24 1-8 16,-6-24 0-16,12 0 0 15</inkml:trace>
  <inkml:trace contextRef="#ctx0" brushRef="#br0" timeOffset="27729.586">13773 7535 98 0,'-16'2'36'0,"-4"5"0"15,14 10-2-15,16 6-39 16,2-9-5-16,24 10-26 16,3-8 0-16,18 4-1 0,-1-7 1 15</inkml:trace>
  <inkml:trace contextRef="#ctx0" brushRef="#br0" timeOffset="28000.6015">14240 7738 94 0,'-28'17'38'15,"-17"-6"1"-15,3 14 0 16,-8-8-33-16,11 6-2 15,5-5-1-15,14 3 0 16,10-2-1-16,17-5-1 16,15-3 0-16,11-1 0 15,6 1 0-15,4 0-1 16,-1 2 1-16,-5 2 1 15,-12 7-1-15,-14 9 1 0,-18 4-1 16,-15 5-1-16,-15 3 1 16,-7-3-2-16,-7-1-1 15,-1-9-6-15,13 7-15 16,-9-31-12-16,26 3-6 15,5-20 0-15,20-7-2 16</inkml:trace>
  <inkml:trace contextRef="#ctx0" brushRef="#br0" timeOffset="28682.6405">15778 7492 63 0,'-9'-43'34'16,"0"3"0"-16,-10-4-2 15,4 16-18-15,-17 0-5 0,4 16 0 16,-10 6-2-16,5 19-2 16,-5 9-1-16,0 24-1 15,-4 15 0-15,2 20-2 16,-4 9 0-16,8 4 0 15,0 8 0-15,7-1-1 16,10-3 0-16,7-11-2 16,15-11-4-16,-1-28-18 15,20 0-12-15,-7-22-1 16,13-11-3-16,-9-16 2 15</inkml:trace>
  <inkml:trace contextRef="#ctx0" brushRef="#br0" timeOffset="29032.6605">15039 7964 78 0,'-17'-2'40'16,"17"2"-2"-16,0 0 1 15,33 2-16-15,5-13-20 16,11 0-1-16,12-8 0 15,8 1 0-15,3-2 0 16,0 1 0-16,-3-2-1 16,-7 4-1-16,-9 3 0 15,-7 2 1-15,-10 8-1 16,-10 2 0-16,-10 7 0 15,-6 5 0-15,-7 8 0 0,-7 4 0 16,-2 8 0-16,-5 1 0 16,-2 6 0-16,0 2 1 15,6 1-2-15,-1-7-2 16,13 0-3-16,-5-33-17 15,31 21-14-15,-5-28-2 16,16-4 1-16,-2-17-4 16</inkml:trace>
  <inkml:trace contextRef="#ctx0" brushRef="#br0" timeOffset="29202.6703">15851 7615 109 0,'-22'3'37'16,"0"-7"2"-16,22 4-2 0,0 0-38 15,0 0-4-15,21 3-20 16,-1-14-13-16,15 4 0 16,-4-8 0-16,12-1 0 15</inkml:trace>
  <inkml:trace contextRef="#ctx0" brushRef="#br0" timeOffset="29482.6863">16336 7309 100 0,'-11'11'39'0,"-9"-2"0"16,8 18 0-16,-13 1-33 0,6 15-1 15,-2 14-2-15,-4 9-1 16,2 7 0-16,1 5 0 15,1-1-1-15,9-4-1 16,7-8-1-16,7-14-1 16,16-13-3-16,7-21-2 15,23-5-17-15,-2-28-15 16,17-6 1-16,-5-21-1 15,11-6 1-15</inkml:trace>
  <inkml:trace contextRef="#ctx0" brushRef="#br0" timeOffset="29700.6987">16769 7242 113 0,'-18'-8'39'16,"7"26"2"-16,-19 8-2 16,13 15-35-16,-10 10 0 15,1 12-2-15,2 9 1 16,0 6-2-16,2 2 0 15,4-3 0-15,7-2-3 16,5-9-1-16,8-1-4 16,-2-28-18-16,24 4-13 15,-7-25-4-15,19-6 2 16,-6-17-1-16</inkml:trace>
  <inkml:trace contextRef="#ctx0" brushRef="#br0" timeOffset="30084.7207">17144 7554 81 0,'-5'-18'39'0,"5"18"-1"16,-30 3 1-16,8 17-12 15,-11-5-23-15,-2 8 1 16,-2 1-2-16,4 6-1 16,3-3 0-16,8-1 0 15,11-4-1-15,12-6 0 16,14-8 0-16,13-4 0 15,8-3-1-15,3-1 1 16,2 0-1-16,-2 3 0 0,-7 4 0 16,-7 8 1-16,-12 10-1 15,-15 1 0-15,-9 10 0 16,-9-2 0-16,-7 3 0 15,-2-3 1-15,-1-4-2 16,3-7-2-16,8-5-3 16,-2-20-16-16,21 2-11 15,0 0-8-15,11-20 1 16,1-5-3-16</inkml:trace>
  <inkml:trace contextRef="#ctx0" brushRef="#br0" timeOffset="30929.769">17965 7633 92 0,'0'0'35'15,"0"0"0"-15,-14 10 0 16,-1 4-30-16,3 11-1 15,-7 6 0-15,2 10 1 16,-3 1-2-16,4 7 1 16,0-2-1-16,6 2 0 15,8-11-1-15,8-1 1 16,9-16-2-16,10-7 0 15,10-15 1-15,11-9-1 16,4-12 0-16,8-13-1 16,-1-6 2-16,0-11-2 15,-7-2 1-15,-6-2 0 0,-12 4 0 16,-8 5-1-16,-9 7 1 15,-10 9-1-15,-5 11 1 16,0 20-1-16,-21 2 0 16,5 17 0-16,1 13 0 15,0 7-1-15,2 6 1 16,4 3-1-16,9 2-1 15,6-7-2-15,12-3-2 16,4-13-4-16,23 0-18 16,-6-16-10-16,14-1 1 15,-7-16-3-15,10 1 3 16</inkml:trace>
  <inkml:trace contextRef="#ctx0" brushRef="#br0" timeOffset="31530.8034">18746 7757 103 0,'-11'-3'36'16,"-15"-2"2"-16,6 14-2 15,-5 1-31-15,3 12-1 16,-4 2 0-16,8 8 0 16,-5 5-2-16,5 7 1 15,2-2 0-15,9 1-2 16,3-6 0-16,1-4-1 15,7-7 1-15,1-7 0 16,4-8-1-16,1-15-1 16,5-10 1-16,-1-7 1 15,-1-9-1-15,2-6 0 16,-4-7 0-16,2-3 1 0,-2-9-2 15,1-1 1-15,2 1 1 16,-1 4-2-16,7 3 2 16,3 4-2-16,3 7 2 15,7 5-2-15,5 12 2 16,3 8-1-16,1 8 0 15,1 6 0-15,-2 6 0 16,-6 6 0-16,-2 7-1 16,-10 6 1-16,-5 3 0 15,-10 4 0-15,-10 3-1 16,-8 2 1-16,-9-1 0 15,-9 0 0-15,-8-2 0 16,-6-2 0-16,-3-7-1 16,-1-3 2-16,1-5-1 0,1-4 0 15,4-6 0-15,3 0 0 16,9-2 0-16,-1 4 1 15,6 6-1-15,-2 5 0 16,-2 15 1-16,2 13-1 16,-6 17 0-16,0 15 0 15,-2 10 1-15,-1 3-3 16,4 5 0-16,0-13-8 15,19 3-17-15,-10-31-8 16,23-11-3-16,0-30-2 16,16-14-1-16</inkml:trace>
  <inkml:trace contextRef="#ctx0" brushRef="#br0" timeOffset="37688.1556">20165 7397 34 0,'6'-19'29'16,"-6"0"1"-16,0 1 2 15,0 6-9-15,-6-10-12 16,9 10 0-16,-6-4-3 16,3 16 0-16,0-18-2 15,0 18 1-15,0 0-3 16,1 26 0-16,-2 0 0 0,0 13-3 15,-2 13 1-15,-2 12-1 16,-1 7 1-16,-2 4-2 16,2 2 0-16,-1-4 0 15,5-4-2-15,-1-11-1 16,6-4-3-16,-3-26-6 15,16 3-22-15,-9-21-2 16,6-4 1-16,-13-6-2 16</inkml:trace>
  <inkml:trace contextRef="#ctx0" brushRef="#br0" timeOffset="37860.1654">20019 7832 85 0,'-26'-10'34'0,"8"5"1"15,1-2 0-15,17 7-27 0,0 0-3 16,18-15-2-16,8 0-3 15,9-5-3-15,14 3-7 16,0-13-25-16,19 2 1 16,-3-10-1-16,2 3-1 15</inkml:trace>
  <inkml:trace contextRef="#ctx0" brushRef="#br0" timeOffset="38266.1887">20692 7264 88 0,'-18'15'34'16,"3"9"1"-16,-8 4 1 0,4 14-29 16,-6 3-1-16,4 14-1 15,-5 2 0-15,3 6 0 16,2-1-3-16,3-1 1 15,4-6-2-15,7-7 0 16,3-10 0-16,11-13 0 16,6-13-1-16,6-13 0 15,8-12 0-15,3-8 1 16,3-11-1-16,4-3 1 15,-2-5-1-15,-3 1 1 16,-3 3-1-16,-5 7 0 16,-3 7 0-16,-7 15 1 15,-14 3-1-15,11 30 0 16,-11 1-1-16,-4 7 1 15,3 6 0-15,0 3-2 0,7 3-1 16,-2-10-4-16,15 1-2 16,-4-18-23-16,20-1-7 15,-1-20 1-15,14-1 0 16</inkml:trace>
  <inkml:trace contextRef="#ctx0" brushRef="#br0" timeOffset="38624.2091">21214 7742 95 0,'-20'11'35'16,"20"-11"1"-16,0 0 0 0,20 13-31 15,2-14-2-15,10-3 0 16,3-7 0-16,6-1-1 15,-1-8 0-15,3-2-1 16,-11-2 0-16,-6-1 0 16,-11-2 0-16,-11 5-1 15,-13 5 1-15,-12 8-1 16,-12 7 2-16,-9 13-1 15,-11 13 1-15,-4 12-1 16,-3 11 1-16,9 7 1 16,9 2-1-16,16-3 0 15,22-7-1-15,22-10-1 16,31-17-1-16,17-18-5 15,31-3-20-15,5-28-12 0,19-3-2 16,-8-16 0-16,1 2-3 16</inkml:trace>
  <inkml:trace contextRef="#ctx0" brushRef="#br0" timeOffset="39843.2789">9828 8927 65 0,'1'-20'33'15,"-2"3"0"-15,3 6-2 0,-7 0-23 16,5 11-2-16,0 0 0 15,1 18-2-15,-6 1 1 16,3 12-2-16,-4 9 0 16,3 11-1-16,-5 5 0 15,6 10 0-15,-2 0-1 16,3 3 1-16,0-3-2 15,4-5 2-15,-1-10-2 16,2-9 1-16,0-13-1 16,2-10 1-16,-6-19-1 15,11 2 1-15,-2-17-1 16,-2-8 1-16,3-7-1 15,-2-6 1-15,4-5-1 0,1-1 0 16,3 1 0-16,4 2 0 16,3 6 0-16,3 4 0 15,5 6 0-15,1 6 0 16,2 9 0-16,1 10 0 15,1 3 0-15,-5 7 0 16,-4 7 0-16,-7 6 1 16,-8 5-1-16,-6 7 2 15,-12 5-2-15,-10 0 1 16,-13 2 0-16,-7 1 0 15,-10-3 1-15,-5-6-1 16,0-6-1-16,1-11-1 16,13-9-4-16,2-19-3 15,35 9-19-15,-9-39-10 0,31 7-1 16,7-11-1-16,18 4 2 15</inkml:trace>
  <inkml:trace contextRef="#ctx0" brushRef="#br0" timeOffset="40320.3062">10640 9307 79 0,'-14'-16'36'0,"-14"-6"0"16,4 10 0-16,-9-5-30 0,2 15-1 16,-6 3 1-16,2 14-2 15,-5 8 1-15,5 14-1 16,1 3-1-16,6 10 0 15,5-3 0-15,7 3-1 16,9-9 0-16,12-4 0 16,7-11 0-16,12-15-1 15,7-11 0-15,9-11-1 16,8-16-1-16,3-5 1 15,1-10-1-15,-3-2 1 16,-5-4-1-16,-3 3 0 16,-9 7 2-16,-8 5-1 15,-10 7 1-15,-9 11-1 16,-5 15 0-16,-11 0 0 15,-2 17 0-15,-1 8 0 0,2 7-1 16,1 4 0-16,7 4-2 16,2-5-1-16,14 2-4 15,1-24-8-15,22 5-20 16,-5-26-2-16,17-3 1 15,-5-21-3-15</inkml:trace>
  <inkml:trace contextRef="#ctx0" brushRef="#br0" timeOffset="40557.3197">11152 8695 77 0,'-20'-6'38'15,"4"21"1"-15,-6 8 1 0,7 21-23 16,-7 5-12-16,8 15-2 15,1 8 1-15,4 13-2 16,4 2 0-16,4 2-1 16,10-9-3-16,4-9 0 15,8-9-5-15,3-26-6 16,18-9-25-16,-5-32 0 15,13-11 0-15,-6-28-1 16</inkml:trace>
  <inkml:trace contextRef="#ctx0" brushRef="#br0" timeOffset="40767.3317">11475 8652 96 0,'-15'25'39'0,"-11"13"2"15,8 24-3-15,-1 3-33 16,-2 13-2-16,3 3 1 15,5 6-3-15,5-3 1 16,7-7-3-16,10-7-4 16,6-16-3-16,22-1-22 15,-8-25-10-15,18-7 2 16,-5-22-3-16</inkml:trace>
  <inkml:trace contextRef="#ctx0" brushRef="#br0" timeOffset="41150.3536">11937 9111 78 0,'-14'-14'39'0,"4"10"-1"16,-10-7 1-16,6 9-22 15,-9 2-12-15,3 8 0 16,-4 2-1-16,2 9-1 15,-2 4-1-15,4 10 1 16,-1 5-2-16,5 4 1 16,7 3-2-16,6-1 1 15,9-4 0-15,10-4-1 16,9-9 1-16,7-9-1 15,5-13 0-15,4-9 0 16,-1-11 1-16,0-10-1 0,-6-8 0 16,-7-6 0-16,-11-2 0 15,-7-2-1-15,-9 1-1 16,-12-1 0-16,-5 8-1 15,-6 0-2-15,0 13-1 16,-6-3-5-16,18 23-15 16,-10-10-11-16,21 12-1 15,0 0 0-15,14 22 1 16</inkml:trace>
  <inkml:trace contextRef="#ctx0" brushRef="#br0" timeOffset="41548.3764">12439 9078 97 0,'0'0'38'16,"-32"-23"2"-16,13 23-1 15,-18 0-33-15,6 9-2 16,-2 6-1-16,0 10 0 15,3 5 0-15,7 8-1 16,8 2 0-16,9 3 0 16,12-2-1-16,11-3-1 15,10-8 1-15,9-7-1 16,6-10 1-16,2-9-1 15,1-11 0-15,-1-11 0 16,-7-10 0-16,-5-6 0 0,-8-6 0 16,-7-5 0-16,-12 1-1 15,-7-2-1-15,-4 8 0 16,-12 1-2-16,0 15 1 15,-2-1-1-15,1 15-1 16,1 2-2-16,18 6-2 16,-14 8-12-16,28 10-11 15,-1-12-4-15,12 9-1 16,2-10 1-16</inkml:trace>
  <inkml:trace contextRef="#ctx0" brushRef="#br0" timeOffset="41954.3996">12850 9020 97 0,'0'0'39'15,"0"0"1"-15,0 0-1 0,-6 15-31 16,-8 3-3 0,3 13-1-16,-7 3-1 0,3 11 0 15,0 1-1-15,1 4-1 16,4-2 0-16,4-5 0 15,3-6-1-15,1-10 0 16,7-11 1-16,-5-16-1 16,23-6 1-16,-4-18-1 15,0-10 1-15,6-9 0 16,-2-4-1-16,2-5 1 15,0 1-1-15,-1 4 1 16,-3 10-1-16,-4 6 0 16,1 10 0-16,-4 13 0 15,1 8 1-15,-3 12-1 0,1 7 0 16,-1 8 0-16,-1 6 0 15,3 8 0-15,0 0-1 16,0 1-1-16,3-1-2 16,2-9-2-16,16 4-15 15,-10-28-8-15,21 5-6 16,-7-23-6-16,13-5-1 15,-2-14 2-15</inkml:trace>
  <inkml:trace contextRef="#ctx0" brushRef="#br0" timeOffset="42090.4074">13581 9267 117 0,'-24'23'40'0,"-4"-8"-5"16,2-16-24-16,26 1-51 0,-2-23-2 15,31-1-2-15,9-12 1 16</inkml:trace>
  <inkml:trace contextRef="#ctx0" brushRef="#br1" timeOffset="57017.2612">22792 11048 41 0,'0'0'31'0,"0"0"3"16,0 0-4-16,-10-11-15 16,10 11-5-16,0 0-1 15,0 0-1-15,0 0-3 16,7 17-1-16,-6-5-1 15,3 12 0-15,-3 8-1 16,1 18 1-16,-4 11-2 16,-2 13 1-16,-5 9-1 15,-5 5 3-15,-1 5-4 0,-3-7 0 16,0-6 0-16,2-12-2 15,4-9-2-15,0-25-12 16,13-3-20-16,-1-16-2 16,9-9 0-16,-9-6 2 15</inkml:trace>
  <inkml:trace contextRef="#ctx0" brushRef="#br1" timeOffset="57221.2728">22589 11604 83 0,'-24'1'37'15,"1"-3"-2"-15,13 9 0 16,10-7-28-16,0 0-4 0,15-12-1 16,13 0-1-16,9-6-2 15,6-5-2-15,5 1-4 16,-3-8-27-16,12 5-1 15,-10-5-1-15,4 7-1 16</inkml:trace>
  <inkml:trace contextRef="#ctx0" brushRef="#br1" timeOffset="57693.2998">23219 10923 93 0,'-7'19'38'16,"-11"2"-2"-16,7 15 1 15,-11 4-32-15,2 14-1 16,-8 3 0-16,5 12-2 15,-2 1 1-15,-3 1-2 16,4-4 0-16,4-5 0 16,5-10 0-16,7-7-1 15,5-12 0-15,6-10 0 16,6-12 0-16,4-9 0 15,4-10 0-15,3-6 0 16,1-6 0-16,-1-4 1 16,3-2-1-16,-4-1 0 0,0 2 0 15,-2 4 0-15,-2 5 0 16,-2 8 1-16,-13 8-1 15,16 11 0-15,-8 9 0 16,-3 4 0-16,1 6 0 16,-1 2-1-16,2 3-1 15,3-4 0-15,5-2-4 16,-1-11-4-16,20 2-27 15,-10-17-2-15,15 2 1 16,-5-15-2-16</inkml:trace>
  <inkml:trace contextRef="#ctx0" brushRef="#br1" timeOffset="58087.3224">23581 11469 74 0,'-9'20'36'0,"8"4"0"15,1-9 0-15,8 3-30 16,4-11-1-16,12-1 0 16,1-9-1-16,10-3-1 15,-1-9 0-15,4-5-2 16,-3-4 1-16,0-4-1 15,-5-4 0-15,-7-1 0 16,-7-1 1-16,-7 2-1 16,-11 3 0-16,-5 6 1 15,-12 7-1-15,-7 9 1 0,-8 13-1 16,-6 13 0-16,-5 17 0 15,-3 11 1-15,-1 8-1 16,10 6 2-16,9-2-2 16,11-3 1-16,19-9-2 15,15-13 0-15,20-13-4 16,8-25-13-16,23 1-20 15,-3-19-5-15,7 1 2 16,-7-15-4-16</inkml:trace>
  <inkml:trace contextRef="#ctx0" brushRef="#br1" timeOffset="60568.4643">5786 12727 30 0,'5'-20'33'15,"-4"3"2"-15,-6-3-3 16,5 20-18-16,-17-26-3 16,6 23-2-16,-12-4-1 15,3 10-2-15,-9 1-2 16,-1 8 0-16,-6 3-1 15,5 6 1-15,-4 1-2 16,2 6 1-16,0-1-1 16,7 1-1-16,4-2 1 0,9-2-2 15,11-5 1-15,11-5-1 16,13-6 0-16,9-3 0 15,9-5 0-15,9-1 0 16,5 0 0-16,-6 1 0 16,1 2 0-16,-8 6 0 15,-11 6 0-15,-9 7 0 16,-12 5 0-16,-13 4 0 15,-10 5 0-15,-5-3 0 16,-1-1-1-16,-4-6 0 16,6-6-2-16,3-16-2 15,15-3-2-15,4-31-9 16,25 1-21-16,-3-14-1 15,20-2 0-15,-5-9 2 0</inkml:trace>
  <inkml:trace contextRef="#ctx0" brushRef="#br1" timeOffset="60884.4824">6107 12674 57 0,'0'0'37'15,"-14"28"-1"-15,-9-7 2 16,5 18-28-16,-11 0-3 16,10 8 0-16,-4 1-3 15,6 2 1-15,5-3-2 16,10-6-1-16,7-6 0 15,12-11-1-15,10-13 0 16,9-12 0-16,9-15-1 16,4-10 0-16,3-13 0 0,-7-5 0 15,-2-6 0-15,-11-1-1 16,-11 2 1-16,-16 2-1 15,-14 12-1-15,-13 4 1 16,-10 11-1-16,-6 5 1 16,0 9-2-16,-2 3-1 15,13 6-3-15,4-9-6 16,23 6-24-16,0 0 1 15,38-13-3-15,-3-12 2 16</inkml:trace>
  <inkml:trace contextRef="#ctx0" brushRef="#br1" timeOffset="61109.4952">6692 12261 74 0,'3'15'38'16,"-9"18"0"-16,-13 1-1 15,-4 22-31-15,-3 2-2 16,5 14 0-16,-7-1-1 15,6 7-1-15,0-4-1 16,9-6-1-16,6-8-2 16,9-13-1-16,13-8-4 15,-2-29-10-15,23-2-21 16,0-23-1-16,13-5 0 15,-5-21 1-15</inkml:trace>
  <inkml:trace contextRef="#ctx0" brushRef="#br1" timeOffset="61304.5064">6891 12547 72 0,'-10'7'38'15,"-12"7"1"-15,5 22 0 16,-8 5-32-16,6 16-3 16,0 2-1-16,5 3-1 15,4-3 0-15,7-5-1 16,5-8-2-16,6-15-1 15,14-11-4-15,-1-33-11 16,19-4-22-16,-7-23 0 16,9-9 0-16,-8-19 0 15</inkml:trace>
  <inkml:trace contextRef="#ctx0" brushRef="#br1" timeOffset="61443.5143">6826 12249 72 0,'-29'20'36'0,"4"8"-3"16,13 4-3-16,16 4-65 15,6-8 2-15,24-2-4 16,7-9 3-16</inkml:trace>
  <inkml:trace contextRef="#ctx0" brushRef="#br1" timeOffset="61830.5365">7395 12596 77 0,'-38'25'40'0,"-16"-8"0"0,7 15 1 15,-6-4-35-15,9 9-1 16,2 5-1-16,13 5 0 16,10 3-2-16,14-3 0 15,14-5-1-15,14-10 0 16,14-15 0-16,9-18-1 15,7-21 1-15,9-22-1 16,3-21 1-16,-2-16 0 16,-2-13 0-16,-8-8 1 15,-8-4-1-15,-7 0 0 16,-12 9 0-16,-10 15 0 15,-11 15-1-15,-8 19 0 16,-13 29 0-16,-7 28 0 16,-7 32 0-16,-7 24 1 0,0 20-2 15,3 10-2 1,7 11-1-16,6-5-6 0,30 5-21 15,-2-31-11-15,25-10-1 16,7-22-2-16</inkml:trace>
  <inkml:trace contextRef="#ctx0" brushRef="#br1" timeOffset="63385.6254">8556 12632 49 0,'-5'-21'37'0,"0"5"-1"15,-9-2 0-15,3 10-27 16,-16-3-2-16,3 14 0 16,-10 0-2-16,1 13 0 15,-5 3-1-15,3 8-1 16,-2 0 0-16,7 9-2 15,3 1 1-15,11 1-2 16,6 1 1-16,13 2 0 16,11-1-1-16,9-3-2 15,13-2-2-15,7-15-2 16,20 2-6-16,-7-26-24 15,22 0-2-15,-2-21-1 16,10-3 1-16</inkml:trace>
  <inkml:trace contextRef="#ctx0" brushRef="#br1" timeOffset="63797.649">9129 12613 64 0,'-27'-2'38'16,"1"10"0"-16,-11-2 2 15,10 7-32-15,-16-2-2 16,8 12 0-16,-9 1-2 15,6 10-1-15,0 0 0 16,8 10-1-16,2-1-1 16,8 0 1-16,8-2-2 15,9-5 1-15,13-10 0 16,7-7 0-16,10-15-1 15,6-13 0-15,8-12 1 0,4-9 0 16,2-10-1-16,0-5 0 16,-4-4 1-16,-4 1-1 15,-5 4 1-15,-8 7-1 16,-7 10 0-16,-8 6 0 15,-11 21 0-15,0 0 0 16,-3 16-1-16,-8 14 1 16,0 6 0-16,2 2-2 15,4 3 0-15,5-1-1 16,13-5-1-16,3-15-3 15,20-3-3-15,-6-30-20 16,20 7-8-16,-3-19-1 16,10-1 0-16</inkml:trace>
  <inkml:trace contextRef="#ctx0" brushRef="#br1" timeOffset="64098.6662">9592 12727 63 0,'-3'25'36'0,"-11"1"0"16,4 12 2-16,-15-3-30 15,13 8-1-15,-5-8-1 16,7 2-2-16,1-10 0 15,6-4-1-15,3-23-1 16,4 11 1-16,5-22-2 16,4-10 0-16,1-9 0 15,2-8 0-15,0-5 0 16,-2-5-1-16,3-4 1 15,-4 2-1-15,-1 5 0 0,-3 3 1 16,-2 9-1-16,0 4 1 16,0 6-1-16,2 3 1 15,5 3-2-15,3-1-1 16,10 4-3-16,-1-10-4 15,26 8-26-15,-11-16-5 16,15 4 2-16,-4-14-4 16</inkml:trace>
  <inkml:trace contextRef="#ctx0" brushRef="#br1" timeOffset="64582.6939">10235 12024 81 0,'-33'39'40'0,"5"19"0"0,-8-1 1 15,8 24-32-15,2-7-4 16,5 7-1-16,7-3-2 16,7-1 0-16,2-8-1 15,9-6 0-15,2-14-1 16,3-9-1-16,-1-8 1 15,1-9 0-15,-9-23 0 16,14 8 0-16,-8-18 0 16,0-10 0-16,-3-7 0 15,3-5-1-15,2-9 1 16,-1-3 1-16,6 1-1 15,-1 5 0-15,6 5 0 16,2 5 1-16,0 10-1 16,4 5 1-16,-2 12-1 0,-2 10 0 15,-1 8 0-15,-3 5-1 16,-4 6 1-16,-6 5-1 15,-6 4 1-15,-9 4-1 16,-10-1 1-16,-9-2-1 16,-6-6 1-16,-4-3 0 15,0-7 0-15,-4-8-2 16,9-8-2-16,5-20-2 15,28 14-9-15,-16-42-21 16,33 16-3-16,7-11-2 16,17 2 2-16</inkml:trace>
  <inkml:trace contextRef="#ctx0" brushRef="#br1" timeOffset="65263.7328">10613 12575 88 0,'0'0'40'0,"-28"2"2"15,13 6-3-15,-10-6-34 16,-1 7 0-16,1 2-2 16,-2 9-1-16,-2 5 0 15,5 6 0-15,2 3-1 16,8 7 0-16,5-5 0 15,9 0-1-15,8-7 1 16,10-7-1-16,8-14 0 16,11-11 0-16,3-12-1 0,4-10-1 15,5-8 1 1,-4-11-1-16,-2-2 0 0,-9 0 2 15,-7 3-2-15,-9 6 2 16,-10 6-1-16,-7 11 2 16,-10 6 0-16,-3 13 1 15,-5 8-1-15,1 5-1 16,1 2 1-16,5 2-1 15,6 0 1-15,8-2-1 16,10-4 1-16,6-5-2 16,8-2 2-16,1-1-1 15,1 1 1-15,-2 0 0 16,-2-1 0-16,-7 8 0 15,-3 0-1-15,-7 5 1 0,-5 5-1 16,-4 0 1 0,-7 6-1-16,-3-1 1 0,-1-2-1 15,-1 0 0-15,3-4 0 16,1-5 0-16,8-14 0 15,0 0 0-15,23-14 0 16,1-8 0-16,5-7 1 16,8-4-1-16,-1-8 0 15,4 3 1-15,-3-1 0 16,-5 8 0-16,-4 4 0 15,-9 12 0-15,-9 11-1 16,-10 4 1-16,0 20-1 16,-8 1-2-16,-1 8 0 15,-3 0-2-15,7 7-3 16,-4-18-9-16,23 14-13 0,-14-32-8 15,20 23-4-15,-4-26-1 16,15 0 0-16</inkml:trace>
  <inkml:trace contextRef="#ctx0" brushRef="#br1" timeOffset="66035.777">11930 12525 58 0,'0'0'38'0,"5"-12"-2"15,-8 1 3-15,3 11-28 16,-2-13-4-16,2 13 0 15,-20 0-2-15,3 9 0 16,-13 5-1-16,-1 12-2 16,-8 6 1-16,3 11-1 15,-1 3 0-15,5 4-1 16,8-3 0-16,7-2 0 15,17-10 0-15,14-11 0 16,12-16-1-16,13-16 1 16,11-13 0-16,6-13-1 15,7-11 1-15,1-11 0 16,-3-7 0-16,-4-1-1 0,-9 1 1 15,-10 2-1-15,-11 1 0 16,-10 9 1-16,-10 8-1 16,-7 12 0-16,-9 13 0 15,-6 17 1-15,-4 15-1 16,-4 16 1-16,3 20-1 15,-2 13 1-15,2 10-2 16,3 7 1-16,8 3-1 16,7-2-2-16,13-3-1 15,10-17-4-15,17-7-1 16,-1-26-9-16,29 0-15 15,-9-29-5-15,10-5-1 16,-5-22 0-16</inkml:trace>
  <inkml:trace contextRef="#ctx0" brushRef="#br1" timeOffset="66224.7878">12638 12614 78 0,'-11'-24'40'0,"11"24"-2"16,-26-15 3-16,14 36-31 16,-13-3-5-16,4 13-1 15,-1 12-2-15,-2 6-2 16,4 1 0-16,4 2 0 15,10-3-3-15,5-15-2 16,16 1-7-16,-1-32-22 16,19-5-4-16,1-23-2 15,12-9 0-15</inkml:trace>
  <inkml:trace contextRef="#ctx0" brushRef="#br1" timeOffset="66382.7968">12644 12261 92 0,'-32'-3'39'0,"-4"4"0"15,14 13-2-15,-3 2-37 16,17-4-6-16,23 8-23 16,3-12-11-16,20 7 2 15,0-8-2-15</inkml:trace>
  <inkml:trace contextRef="#ctx0" brushRef="#br1" timeOffset="66719.8161">13043 12558 92 0,'-24'38'40'15,"-13"-6"3"-15,6 11-4 16,3-5-34-16,2 5-2 16,4-7 0-16,12 4 0 15,13-10-1-15,12-7-1 16,12-10 0-16,11-10 0 15,4-12-1-15,3-10 0 16,2-10 1-16,-3-8-2 16,-9-5 1-16,-3-3-2 15,-14 0 1-15,-6 1 0 16,-11 6 0-16,-6 4-1 15,-4 13 1-15,-9 6-1 16,-1 10-1-16,-3 10-1 0,9 10-1 16,-1-6-6-16,25 16-15 15,-9-13-13-15,24 4 1 16,1-14-2-16,17-2 2 15</inkml:trace>
  <inkml:trace contextRef="#ctx0" brushRef="#br1" timeOffset="67096.8377">13693 12513 85 0,'-26'25'40'16,"-2"14"-1"-16,-19 2 1 16,8 6-34-16,-10 4-3 15,5 3-1-15,4-2 0 16,5-6-1-16,12-6-3 0,6-11 0 15,12-10-4-15,5-19-4 16,16-3-10-16,-9-26-18 16,14 2 1-16,-8-17-2 15,3 2 2-15,-12-6 30 16,1 1 8-16,0 12 6 15,-18-10 13-15,12 24 18 16,-13 0 0-16,14 21 1 16,-22-5 1-16,24 21-28 15,-5 0-6-15,7 11-2 16,9 3-3-16,9-1-1 15,9-1-1-15,11-5-1 16,11-5-2-16,8-11-3 0,12 4-13 16,-12-25-17-16,19 3-3 15,-13-13 0-15,3 3 1 16</inkml:trace>
  <inkml:trace contextRef="#ctx0" brushRef="#br1" timeOffset="67261.8471">14088 12644 86 0,'-28'20'39'15,"6"14"0"-15,-10 0 2 16,11 7-33-16,-4 1-4 15,8-1-1-15,7-5-2 16,8-6 0-16,11-7-4 16,5-20-3-16,17 2-19 15,-7-28-14-15,12 1 0 16,-7-19-2-16,8-2 1 0</inkml:trace>
  <inkml:trace contextRef="#ctx0" brushRef="#br1" timeOffset="67404.8553">14081 12248 86 0,'-26'4'36'0,"4"16"-1"16,5 1-2-16,1-9-56 16,20 15-13-16,1-10-1 15,13 5 0-15,2-6-1 16</inkml:trace>
  <inkml:trace contextRef="#ctx0" brushRef="#br1" timeOffset="68004.8896">14552 12615 74 0,'-32'-6'39'0,"2"8"-2"15,-8-6-2-15,3 19-27 16,-7-1-1-16,7 16-2 15,1 0-1-15,5 11 0 16,6-1-1-16,12 4 0 16,10-9-1-16,14-3 0 15,17-13-1-15,10-12 1 16,9-15-1-16,9-14 0 15,5-14 0-15,2-9 0 16,-4-9-1-16,-5-6 1 16,-12-3 0-16,-10 1-1 15,-7-1 0-15,-11 9 0 16,-6 4 0-16,-13 12 0 0,-6 15 0 15,-7 15 0-15,-5 20 0 16,-2 17 1-16,-4 18-1 16,2 13 0-16,1 10-1 15,5 8 0-15,10 5-2 16,4-9-1-16,19 3-5 15,0-24-10-15,24 8-13 16,-7-25-7-16,13-3 1 16,-6-24-3-16</inkml:trace>
  <inkml:trace contextRef="#ctx0" brushRef="#br1" timeOffset="68372.9107">14930 12724 86 0,'-9'16'39'0,"11"6"0"16,0-11-1-16,11 4-33 16,9-8-1-16,7-4-1 15,2-8 0-15,6-7-2 16,-4-4 1-16,1-2-1 15,-9-6 0-15,-8-1-1 16,-9 1 1-16,-10 0-1 16,-9 2 1-16,-10 9 0 15,-11 4 0-15,-5 9 0 16,-5 9 0-16,-3 10 0 15,2 10 0-15,2 6 0 16,9 9 1-16,7 2-3 0,14 2 2 16,12-4-2-16,16-8-2 15,10-11-4-15,25 2-16 16,-7-28-12-16,23 1-5 15,-1-22-3-15,14-4 1 16</inkml:trace>
  <inkml:trace contextRef="#ctx0" brushRef="#br1" timeOffset="69244.9606">16210 12106 58 0,'-7'-20'34'16,"-3"3"-1"-16,-3 9 0 0,-8 2-28 15,-1 16 0-15,-13 9 1 16,-3 19 1-16,-15 9-1 15,0 21 2-15,-9 7-3 16,7 13 1-16,2-3-2 16,14 7 0-16,16-2-3 15,16-7 0-15,26-7-3 16,17-17-4-16,26 0-5 15,0-24-26-15,27-1-1 16,-5-19-2-16,13-2 0 16</inkml:trace>
  <inkml:trace contextRef="#ctx0" brushRef="#br1" timeOffset="69775.9909">16711 12700 62 0,'-28'-18'37'0,"7"15"0"15,-11-5 1-15,3 14-27 16,-11-5-5-16,2 11-1 16,-2 3-1-16,4 13 0 15,1 2-1-15,6 13-1 0,6 1 0 16,7 5 0-16,10-3-1 15,12-3 1-15,9-11-1 16,14-12 0-16,11-20 0 16,13-18 0-16,10-18 0 15,5-14 0-15,4-12-1 16,0-12 0-16,-7-1 1 15,-6-3 0-15,-12 5-1 16,-14 5 1-16,-12 9 0 16,-12 9-1-16,-9 12 1 15,-10 20 0-15,-8 15-1 16,-4 18 1-16,-2 17-2 15,-2 13 1-15,6 11 0 16,1 10-1-16,7 4 0 0,7-3 0 16,13-2-3-16,6-13-2 15,18-4-4-15,-2-21-14 16,26 3-11-16,-11-23-3 15,14-2-2-15,-9-15 1 16</inkml:trace>
  <inkml:trace contextRef="#ctx0" brushRef="#br1" timeOffset="70109.01">17297 12734 88 0,'-15'18'38'16,"-11"-4"0"-16,9 21-1 15,-3-7-33-15,6 9-1 16,-2-4-1-16,4 3 1 0,2-5-1 15,7-6-1-15,4-8 1 16,-1-17-1-16,16 5 0 16,-1-22-1-16,4-8 1 15,2-7-1-15,1-10 0 16,1-3 0-16,-2-2 0 15,1-4 0-15,-5 4 0 16,2 8 1-16,-9 4-1 16,-1 9 1-16,3 9-2 15,-4 4-1-15,4 12-1 16,-12 1-2-16,28 18-3 15,-14-15-7-15,20 17-14 16,-10-15-9-16,18 9-1 16,-7-10 2-16</inkml:trace>
  <inkml:trace contextRef="#ctx0" brushRef="#br1" timeOffset="70628.0397">17812 12630 85 0,'-13'0'38'0,"1"11"0"15,-12-7 1-15,13 14-33 16,-10 0-1-16,6 8-1 15,1 1-1-15,7 4-1 16,3 2 0-16,6-3-1 16,7-3 1-16,4-4-1 15,6-9 0-15,7-10 0 16,3-11-1-16,1-9 1 15,5-10-1-15,0-6 0 16,-4-3 1-16,4-2-1 0,-8 2 0 16,-2 5 0-16,-5 7-1 15,-6 9 1-15,-3 11 0 16,-11 14 0-16,-4 13-1 15,-8 15 1-15,-4 17 0 16,-6 15 0-16,-5 10 0 16,-2 11 0-16,0 2 0 15,0-3 0-15,2-3-1 16,1-8 1-16,7-14 0 15,3-17-1-15,6-14 1 16,1-20 0-16,9-15 0 16,-11-7 0-16,8-16 0 15,-1-16 0-15,3-10 1 16,3-10-1-16,5-10 1 0,4-7 0 15,6 1-1-15,5 3 1 16,4 1-1-16,3 9-1 16,9 10-3-16,-6-1-8 15,19 28-10-15,-16-10-9 16,17 17-8-16,-7-8-2 15,20 11 0-15</inkml:trace>
  <inkml:trace contextRef="#ctx0" brushRef="#br1" timeOffset="71054.064">18621 12621 85 0,'0'0'38'15,"0"0"0"-15,13 4-1 16,-16 11-34-16,3 10 0 16,-4 10 0-16,-3 11-1 15,0 4-1-15,1 4 0 16,3 0-2-16,2-5-2 15,5-6-2-15,1-21-9 16,19-6-23-16,-5-19-1 16,13-10 0-16,-5-19 0 15</inkml:trace>
  <inkml:trace contextRef="#ctx0" brushRef="#br1" timeOffset="71205.0727">18711 12408 82 0,'-35'-15'38'0,"-3"4"-2"16,12 15-2-16,5 5-35 15,7-3-17-15,24 10-19 16,10-6 2-16,20 9-2 16,6-9 1-16</inkml:trace>
  <inkml:trace contextRef="#ctx0" brushRef="#br1" timeOffset="71453.0868">19199 12612 85 0,'-33'5'39'15,"4"10"-1"-15,-17-5 0 0,10 13-33 16,-8 0 1-16,9 11-2 16,2-2 0-16,8 5-1 15,7-3-1-15,14 0-1 16,12-7-1-16,9-6-2 15,16-7-3-15,2-13-3 16,22 7-17-16,-9-22-13 16,8 5 0-16,-8-15-3 15,8 3 3-15</inkml:trace>
  <inkml:trace contextRef="#ctx0" brushRef="#br1" timeOffset="71806.107">19283 12780 91 0,'-12'26'39'0,"1"-12"-1"15,15 4 2-15,-4-18-35 16,25 9-2-16,3-15-1 16,8-4 1-16,2-6-1 15,6-3 0-15,-5-2 0 16,-2-2-1-16,-8 2-1 15,-7-1 1-15,-13 3-1 16,-9 3 0-16,-9 4 0 16,-8 1-1-16,-9 8 1 15,-8 6 0-15,-1 10 0 16,-5 8 0-16,4 7 0 15,2 7 0-15,5 3 0 16,10 4 0-16,12-2 0 0,14-7 0 16,14-3-1-16,11-13-3 15,19-2-4-15,-3-22-13 16,22 8-12-16,-11-22-6 15,12-1-1-15,-12-11 0 16</inkml:trace>
  <inkml:trace contextRef="#ctx0" brushRef="#br1" timeOffset="72147.1265">19720 12306 98 0,'0'0'40'16,"32"26"2"-16,-11-17-2 16,7 11-34-16,1 4-1 15,5 7-1-15,-4 7-2 16,-3 7-1-16,-5 6 1 15,-6 9-1-15,-8 2-1 16,-3 6 0-16,-12 3 0 16,-8-1 0-16,-5-3-1 15,-9-5 1-15,-1-5-3 16,-4-12-3-16,11 2-11 15,-13-36-9-15,26 5-12 16,-7-24-3-16,18-3-1 16,-1-23 0-16</inkml:trace>
  <inkml:trace contextRef="#ctx0" brushRef="#br1" timeOffset="73384.1973">20681 12617 55 0,'16'-21'34'0,"2"7"1"16,-6-3-1-16,5 10-21 15,-17-5-6-15,0 12 1 16,0 0-3-16,-24 6-1 16,-5 3 1-16,-4 9-2 15,-10 0 0-15,0 5 0 0,-4-1 0 16,7 2-2-16,5-3 1 15,15 0 0-15,12-4-1 16,15-5 0-16,14-6-1 16,13-3 0-16,7-3 0 15,10 0 0-15,-1-3 0 16,-2 3 0-16,-8 2 0 15,-10 6 1-15,-12 5-1 16,-12 8 0-16,-13 6 0 16,-15 4 1-16,-7 4-1 15,-5-3 0-15,0 0-1 16,3-7-1-16,7-3-3 15,6-16-6-15,18-6-20 16,12-4-8-16,18-10 1 0,3-14-2 16</inkml:trace>
  <inkml:trace contextRef="#ctx0" brushRef="#br1" timeOffset="73805.2214">21138 12670 79 0,'0'0'37'16,"-18"-3"0"-16,18 3 0 15,-29 14-30-15,15-1-3 16,0 0 0-16,4 8 0 16,-8 3-1-16,5 4 0 15,2 2 0-15,4 5-1 16,2 0 0-16,5-1-1 15,6-3 0-15,7-5 0 0,8-10-1 16,6-8 1-16,8-12-1 16,6-9 0-16,2-11 1 15,3-8-1-15,-1-6 0 16,-3-1 1-16,-4 2-1 15,-7 0 0-15,-5 9 1 16,-8 7-1-16,-7 6 0 16,-11 15 0-16,0 0 0 15,-6 12 0-15,-4 12 0 16,-7 5 0-16,3 8-1 15,3 1 1-15,3 4-3 16,3-8-1-16,13 2-5 16,-8-36-13-16,43 23-14 0,-13-33-2 15,15-5-3-15,1-20 2 16</inkml:trace>
  <inkml:trace contextRef="#ctx0" brushRef="#br1" timeOffset="74301.2498">21745 12338 98 0,'-23'4'38'0,"8"22"2"16,-6-1-4-16,6 20-30 15,-2 4-3-15,6 14 0 16,0 4-1-16,3 6 0 15,-2 2-1-15,3 0 0 0,2-6-1 16,0-7 0-16,0-9 0 16,2-13 0-16,1-11 0 15,2-13 1-15,0-16-1 16,0 0 0-16,15-30 0 15,-3-1-1-15,3-5 2 16,6-7-2-16,5 0 1 16,0 0 0-16,2 6 0 15,2 8-1-15,-2 12 1 16,-2 9 0-16,-2 9 0 15,-1 11 0-15,-6 11-1 16,0 7 2-16,-6 6-1 16,-4 5 0-16,-2 0 0 15,-5 1 0-15,-7-3 0 0,-7-2 0 16,-6-5 0-16,-6-4 0 15,-4-10 0-15,-5-5 0 16,-1-7-2-16,1-11 0 16,9-5-2-16,4-18-4 15,19 4-9-15,-4-27-12 16,28 7-8-16,0-13-1 15,19 5-1-15,2-8 1 16</inkml:trace>
  <inkml:trace contextRef="#ctx0" brushRef="#br1" timeOffset="74555.2643">22335 12446 87 0,'-21'11'40'15,"6"17"1"-15,-16 0-2 16,6 16-20-16,-6 4-16 15,0 14 0-15,-2 4-1 16,3 7-1-16,5-2 0 16,6-2-2-16,9-5 1 15,5-9-1-15,10-6-2 16,6-15-2-16,16-8-3 15,-1-28-11-15,21 6-14 16,-6-25-5-16,11-3-1 16,-7-19 0-16</inkml:trace>
  <inkml:trace contextRef="#ctx0" brushRef="#br1" timeOffset="74751.2755">22553 12801 102 0,'-27'31'39'0,"3"20"1"15,-13-3-3-15,4 9-32 16,5-3-2-16,8-1-1 15,1-7-2-15,7-9 0 16,11-9-3-16,6-15-3 16,15-5-9-16,-4-29-14 15,23 2-9-15,-6-19-2 16,11-4 2-16,-7-17 0 15</inkml:trace>
  <inkml:trace contextRef="#ctx0" brushRef="#br1" timeOffset="75382.3116">22641 12612 93 0,'-25'-18'37'16,"9"15"0"-16,-5 3 1 15,21 0-35-15,-14 20-3 16,18-9-3-16,11 9-2 16,0-7-2-16,16 10-2 15,-5-7 1-15,9 12-1 16,-10-5 5-16,-2 4 3 15,-5 6 3-15,-11-6 4 16,-1 11 2-16,-14-9 1 16,5 8 2-16,-14-10-2 15,5 5-1-15,-5-8-3 16,5-2-1-16,-2-6-1 15,8-3-1-15,6-13 0 16,0 0-1-16,0 0 0 0,20-12 0 16,-4-9 0-16,6-4-1 15,4-8 1-15,0-7-1 16,1-1 1-16,2-2-1 15,-4 3 1-15,-3 3 0 16,-2 8-1-16,-6 6 1 16,-4 10-1-16,-10 13 0 15,0 0 1-15,10 15-1 16,-14 3-1-16,3 2 2 15,1 4-1-15,2-5 0 16,3-2 0-16,4-5 1 16,9-7 0-16,-1-7 0 15,6-7 0-15,3-6 0 0,0-2 0 16,3-4-1-16,-3 2 1 15,-1-1 0-15,-6 8-1 16,-4 2 0-16,-15 10 1 16,9 7-1-16,-12 5 0 15,-3 6 0-15,-8 6 0 16,2 6 0-16,-2 6-1 15,-3 2-1-15,3 3-1 16,-1-5-3-16,11 7-6 16,-8-18-6-16,19 12-4 15,-7-37-8-15,7 28-5 16,-7-28-6-16,21-4 2 15,-12-13 2-15</inkml:trace>
  <inkml:trace contextRef="#ctx0" brushRef="#br1" timeOffset="75937.3433">23263 12844 99 0,'-4'10'39'15,"17"5"1"-15,-3-17-4 16,17 1-32-16,3-9-2 16,10-1 0-16,2-9-1 15,4-4 0-15,0-5 0 16,-3 2 0-16,-11-3 0 15,-6 3-1-15,-11 4 1 16,-12 3-1-16,-10 8 1 16,-12 7-1-16,-9 7 0 15,-9 10 1-15,-6 8 0 0,-2 6 0 16,2 6 0-16,4 3 0 15,6 1 0-15,12 1 0 16,15-4-1-16,16-4-2 16,18-5-2-16,5-5 0 15,24 1-10-15,-2-24-9 16,28 14-10-16,-10-20-7 15,21 3-2-15,-8-12 1 16</inkml:trace>
  <inkml:trace contextRef="#ctx0" brushRef="#br1" timeOffset="76500.3755">24079 12678 82 0,'-15'-7'38'0,"-12"-1"0"16,5 9 1-16,-14-1-33 15,6 11 0-15,-4 6-1 0,0 10-1 16,-2 8-1-16,4 10 1 15,2-3-1-15,8 5-1 16,9-7 1-16,12-7-2 16,11-12 1-16,17-13-1 15,12-17-1-15,16-18 1 16,11-9 0-16,5-13-1 15,5-13 1-15,1-5 2 16,-5-5-2-16,-5-2-1 16,-12 0 1-16,-11 8 0 15,-15 7-1-15,-14 14 1 16,-13 19-1-16,-14 19-2 15,-13 21 2-15,-9 24 1 16,-7 16-1-16,-2 9 0 0,2 12-1 16,5-3 0-16,9 0-2 15,7-11-4-15,18 4-9 16,-3-31-7-16,29 7-8 15,-15-27-5-15,19 2-5 16,-10-18-1-16,8-5 2 16</inkml:trace>
  <inkml:trace contextRef="#ctx0" brushRef="#br1" timeOffset="77690.4436">5365 13692 47 0,'26'-39'36'0,"7"2"2"16,-9-9-2-16,6 13-20 15,-13-5-10-15,6 9-1 16,-9 8-1-16,-2 14 0 15,-12 7-2-15,4 38 1 16,-12 12-1-16,-3 14-1 16,-5 15 0-16,-3 12 1 15,-1 7-3-15,-1 6 1 16,5-5-1-16,2-9-1 15,11-12-1-15,2-14-3 0,13-7-5 16,-5-29-27-16,19-6 1 16,-5-25-2-16,5-10 1 15</inkml:trace>
  <inkml:trace contextRef="#ctx0" brushRef="#br1" timeOffset="78158.4704">5212 14006 64 0,'-31'2'41'0,"7"0"-4"15,17 9 3-15,7-11-24 16,16 7-12-16,14-7-1 16,17-1-1-16,6-4 0 15,9-2 0-15,4-2 1 0,5-1-2 16,-4-3 0-16,-3 2 0 15,-10 0-1-15,-9 4 1 16,-12 1-1-16,-6 4 1 16,-11 6-1-16,-6 4 1 15,-7 7-2-15,-7 8 2 16,-3 6-2-16,1 6 0 15,-3 2 0-15,6 4 1 16,3-3-1-16,2-4 0 16,8-5 2-16,7-10-2 15,5-13 1-15,6-9 1 16,4-12-1-16,0-9 1 15,-3-10 1-15,-3-7-1 16,-10-5 0-16,-6 0 1 16,-13-2-2-16,-10 6 1 0,-9 8-2 15,-12 10 1-15,-4 14-4 16,-8 8 1-16,4 20-4 15,0 1-1-15,15 26-14 16,-7-18-11-16,30 12-7 16,6-15-1-16,25-2 0 15</inkml:trace>
  <inkml:trace contextRef="#ctx0" brushRef="#br1" timeOffset="78950.5157">6739 13833 58 0,'0'-17'38'16,"0"17"0"-16,5-20 0 15,-5 20-28-15,0 0-3 16,1 19-2-16,-6 5-1 16,-2 11-1-16,-1 8-1 15,0 6 0-15,-4 6-1 16,2 2 0-16,2-5 0 15,1-6-1-15,4-9 0 16,5-11 0-16,3-10 1 16,4-11-1-16,6-16 0 15,4-9 0-15,1-11 1 16,0-8 1-16,1-5-1 15,-3-5 0-15,-2 2 0 0,-3 4 1 16,-4 5-1-16,-4 10 0 16,-2 9 0-16,0 7-1 15,-3 12 0-15,0 0 1 16,7 21-1-16,1-5 1 15,5 1-1-15,5 1 0 16,8-4 1-16,5-6-1 16,9-9 1-16,4-9-1 15,3-7 0-15,2-5 0 16,-1-3 1-16,-6-3-1 15,-4 4 1-15,-9 4-1 16,-7 4 0-16,-5 8 1 16,-17 8-1-16,11 18 0 15,-13 7 0-15,-5 9 0 0,2 10-2 16,1 1 1-16,2 7-2 15,4-2-2-15,6-1-1 16,2-15-4-16,19 5-10 16,-7-32-9-16,21 2-11 15,-9-19 1-15,17-2 0 16</inkml:trace>
  <inkml:trace contextRef="#ctx0" brushRef="#br1" timeOffset="79334.5376">7719 13918 72 0,'-23'-21'41'16,"3"8"-1"-16,-13-2 0 15,5 11-31-15,-8 3-5 0,5 9 0 16,-2 10 0-16,6 9-1 16,1 9-1-16,6 4-1 15,5 3 0-15,8 1-1 16,7-3 1-16,10-6-1 15,6-8 0-15,8-15 0 16,8-9 0-16,5-10 0 16,2-10 1-16,3-8-1 15,-3-5 1-15,-4-4-1 16,-4-1 1-16,-7 4 0 15,-7 4-1-15,-8 11 1 16,-4 5 0-16,-5 11-1 16,-13 16 0-16,5 5-1 15,0 7 0-15,-2 3 0 0,7 4-1 16,2-1-1-1,10-3-2-15,5-15-1 0,15-1-5 16,-3-28-10-16,30 5-8 16,-12-27-12-16,14-3 2 15,-11-15 0-15</inkml:trace>
  <inkml:trace contextRef="#ctx0" brushRef="#br1" timeOffset="79544.5497">8157 13469 74 0,'-16'11'40'0,"-10"10"-1"15,13 27 1-15,-16 9-33 16,18 12-2-16,1 7-3 16,7 5 0-16,6 0-1 0,5-6-1 15,7-4-2-15,1-13-4 16,13 5-13-16,-15-28-18 15,15-5-3-15,-11-16 0 16,13-7-1-16</inkml:trace>
  <inkml:trace contextRef="#ctx0" brushRef="#br1" timeOffset="79821.5655">8293 13823 77 0,'-21'11'42'16,"-10"4"-2"-16,2 20 3 15,-5-9-35-15,6 12-3 0,4-1-1 16,8 3-1-16,3-5-1 16,12-2 0-16,8-9-1 15,11-8-1-15,10-7 1 16,10-5 0-16,9-7-1 15,5-4-1-15,3-2-1 16,2-1-2-16,0 2-2 16,-17-13-12-16,15 22-8 15,-27-14-13-15,3 10-3 16,-16-6-1-16,1 5 1 15</inkml:trace>
  <inkml:trace contextRef="#ctx0" brushRef="#br1" timeOffset="80204.5874">8607 14022 80 0,'-11'20'42'16,"-3"-9"-1"-16,14 8 1 15,0-19-36-15,0 0-2 16,27 4-1-16,2-6-1 15,6-7 0-15,2-4 0 16,4-5-1-16,0-4 0 16,-3 0 0-16,-8-1 0 15,-8 2 0-15,-10 0-1 16,-12 6 0-16,-9 3 0 15,-15 4 0-15,-7 1 0 16,-8 7 0-16,-3 4 0 16,-2 6-1-16,0 7 2 0,5 8-1 15,9 3-1-15,6 5 1 16,14 5 0-16,10 0-1 15,9 2 0-15,11-5-2 16,9-9-3-16,17 4-7 16,-5-27-10-16,28 9-10 15,-8-21-9-15,15-2-2 16,-1-13 2-16</inkml:trace>
  <inkml:trace contextRef="#ctx0" brushRef="#br1" timeOffset="81144.6412">10030 13871 65 0,'0'0'39'0,"-12"-22"-1"15,12 22 2-15,-31-23-34 16,13 17-2-16,-11 3 1 15,1 9 0-15,-11 9-1 0,-2 10 0 16,-4 7-1-16,1 9-1 16,2 0 1-16,8 0-2 15,2-2 0-15,14-7-1 16,10-5 1-16,12-16-2 15,14-8 2-15,8-10-1 16,9-10 1-16,6-3 0 16,0-8 0-16,3-1 0 15,-4-4-1-15,-8 3 1 16,-5 2 0-16,-8 4 0 15,-5 7-1-15,-7 4 0 16,-7 13-1-16,0 0 1 16,-8 24 0-16,-1 13-1 15,-1 15 0-15,0 18 1 0,0 16-1 16,-1 10 1-16,2 8 0 15,2 2-1-15,3-4 1 16,-1-10-1-16,-1-12 1 16,2-12 0-16,-2-18 0 15,-4-10 0-15,0-17 0 16,-3-12 0-16,-2-14 1 15,-3-11-1-15,-1-11 0 16,1-12 1-16,-1-6 0 16,4-10-1-16,1-8 0 15,5 0 0-15,8 1 0 16,3 1 0-16,8 5-2 15,7 1-1-15,12 7 0 16,8 1-3-16,12 12-3 16,-2-11-8-16,23 20-8 0,-10-20-5 15,10 17-9-15,-3-9-1 16,4 6 2-16</inkml:trace>
  <inkml:trace contextRef="#ctx0" brushRef="#br1" timeOffset="81571.6656">10564 13927 75 0,'0'0'40'16,"-4"-29"0"-16,0 15 1 16,-12-8-34-16,7 8-3 15,-12 1 1-15,-1 10-2 16,-6 5 1-16,-3 12-2 0,-5 13 1 15,1 8-2-15,-3 9 0 16,4 7 0-16,3 1 0 16,13 2-1-16,5-7 1 15,12-3-1-15,13-15 0 16,12-12 1-16,11-11-1 15,11-16 0-15,7-11 1 16,0-11-1-16,4-9 1 16,-6-5-1-16,-6-1 1 15,-8 4 0-15,-10 4 0 16,-10 8-1-16,-9 7 1 15,-10 10-1-15,-8 15 0 16,-6 14 0-16,1 9-1 16,-2 10-1-16,4 6 0 0,2 5-2 15,10 5-1-15,1-6-3 16,19 6-6-16,-6-29-8 15,25 11-6-15,-9-27-8 16,22-2-5-16,-3-19 2 16</inkml:trace>
  <inkml:trace contextRef="#ctx0" brushRef="#br1" timeOffset="81894.6841">11163 13831 89 0,'-32'-5'40'0,"1"17"2"16,-16-1-1-16,10 8-36 15,1 2-2-15,8 7 0 0,5-3-2 16,19 0 0-16,8-7 0 16,15-1 0-16,12-9-1 15,7 1 0-15,2-2 0 16,3-4-1-16,-4 5 2 15,-8 0-2-15,-8 6 2 16,-11 5-1-16,-10 4 0 16,-11 2 0-16,-8 0 1 15,-4 3-1-15,-2-3-1 16,-5-4-1-16,7-1-3 15,-3-13-7-15,18 10-9 16,-13-27-8-16,19 10-12 16,4-16-2-16,4 3 1 15</inkml:trace>
  <inkml:trace contextRef="#ctx0" brushRef="#br1" timeOffset="82601.7245">12337 13824 75 0,'-28'-16'39'15,"11"20"0"-15,-12-7-3 16,3 18-31-16,-6 1-1 15,-1 15 0-15,0 4-1 0,2 9 0 16,0-1-1-16,9 4-1 16,6-4 0-16,7-1 0 15,10-9-1-15,7-8 0 16,11-13 1-16,6-8-1 15,7-15 1-15,3-6-1 16,3-11 2-16,1-7-1 16,-5-6 0-16,-1 0 1 15,-4-1-1-15,-6 5 0 16,-4 6-1-16,-7 5 1 15,-2 11-1-15,-10 15 0 16,0 0 0-16,6 22-1 16,-10 8 1-16,-1 6-1 15,4 8 0-15,0 2 0 16,3 3-1-16,7-8-2 0,10-1-2 15,0-20-3-15,23 3-10 16,-13-30-9-16,21 6-7 16,-9-22-5-16,10 2 0 15</inkml:trace>
  <inkml:trace contextRef="#ctx0" brushRef="#br1" timeOffset="82954.7447">12776 13957 81 0,'-27'-11'41'15,"14"17"-2"-15,-5-5 0 16,9 13-34-16,-7 3-4 15,7 6 1-15,0 4-2 0,2 6 1 16,0 1 0-16,4-1-1 16,0-1 1-16,4-5-1 15,2-6 1-15,5-6 1 16,2-8-1-16,4-10 0 15,1-9-1-15,5-7 1 16,-2-10 0-16,8-5 0 16,-2-3 1-16,2-2-1 15,-1 2 0-15,-2 3-1 16,-3 8 1-16,0 7 0 15,-4 12-1-15,-3 9-1 16,-1 13-1-16,-6 3-2 16,7 10-1-16,-6-2-2 15,15 15-8-15,-13-22-12 16,21 17-6-16,-6-16-7 0,13 0 0 15,0-14 2-15</inkml:trace>
  <inkml:trace contextRef="#ctx0" brushRef="#br1" timeOffset="83367.7683">13430 13883 73 0,'-28'-12'40'15,"4"17"0"-15,-14 2 0 16,11 19-29-16,-9 0-6 15,11 11 0-15,1-1-2 16,6 4-1-16,9-6 0 16,14-7-1-16,8-10-1 0,14-15 0 15,8-12 2-15,10-14-1 16,5-15 0-16,7-13 0 15,-1-12 0-15,0-7 0 16,-4-7 0-16,-7 0 0 16,-7 1-1-16,-10 3 0 15,-7 9 0-15,-10 14 1 16,-11 15-1-16,-9 20 0 15,-7 21 0-15,-7 20 0 16,-5 20 0-16,4 19 1 16,-5 17-2-16,5 0-1 15,7 7-3-15,2-9-6 16,26 7-8-16,-15-29-10 15,32 3-6-15,-8-27-6 0,19-6-3 16,4-18 3-16</inkml:trace>
  <inkml:trace contextRef="#ctx0" brushRef="#br1" timeOffset="83835.7951">14765 13431 69 0,'-11'-7'38'0,"4"17"-1"15,-5 11 0-15,12 18-32 0,-12 15-2 16,5 18 0 0,-2 13-1-16,0 9 0 0,-1 2-1 15,4 1-1-15,4-6-2 16,-2-15-4-16,12-4-12 15,-8-29-19-15,10-13 0 16,-10-30-1-16,22 4 0 16</inkml:trace>
  <inkml:trace contextRef="#ctx0" brushRef="#br1" timeOffset="84035.8065">14479 13968 93 0,'-22'1'41'0,"3"-7"-2"16,19 6-2-16,17-8-34 0,12-8-2 15,20-8-2-15,9-12-1 16,15-5-1-16,5-11-3 16,14 1-2-16,-7-13-12 15,10 8-18-15,-15-1 0 16,-4 8 0-16,-17 2 2 15</inkml:trace>
  <inkml:trace contextRef="#ctx0" brushRef="#br1" timeOffset="84389.8268">15266 13353 82 0,'-34'11'39'0,"8"15"-1"15,-9 0 1-15,10 19-32 16,-1 5-4-16,7 14 1 16,-2 5-1-16,6 8 1 0,-1 3-2 15,6-3-1-15,1-7 0 16,7-7 0-16,2-13-1 15,4-11 1-15,2-13-2 16,7-11 0-16,2-14 2 16,6-9-1-16,1-9 1 15,1-9 0-15,0-1 0 16,-1-3 0-16,0 1 0 15,-2 5-1-15,-2 6 1 16,-4 10 0-16,0 13-1 16,-3 11 1-16,-1 11-3 15,0 1 0-15,4 7-2 16,1-3-2-16,10 4-5 15,-9-20-9-15,23 10-8 0,-13-31-7 16,18 4-4-16,-6-20-1 16,5 2 2-16</inkml:trace>
  <inkml:trace contextRef="#ctx0" brushRef="#br1" timeOffset="84754.8477">15651 13974 87 0,'0'17'40'16,"0"-17"-2"-16,7 20 3 15,10-19-38-15,6-2-1 16,8-7 1-16,6-5-2 16,3-5 1-16,2-4-2 0,-4-5 2 15,0-6-3 1,-10 2 2-16,-6-1 0 0,-9 2-1 15,-12 0 1-15,-10 2-1 16,-9 5 0-16,-9 5 1 16,-9 12-1-16,-6 10 0 15,-4 14 0-15,-4 14 1 16,1 9 1-16,4 14-2 15,7 4 0-15,10 3 1 16,13-4-1-16,15-5-1 16,15-15-3-16,21-3-6 15,2-29-9-15,30 4-9 16,-3-28-8-16,22-2-5 15,0-16-3-15,13-2 3 16</inkml:trace>
  <inkml:trace contextRef="#ctx0" brushRef="#br1" timeOffset="85621.8973">17108 13824 71 0,'-11'-20'38'16,"11"20"0"-16,-31-22-1 0,13 17-31 15,-11-2-1-15,2 10-1 16,-7 5-1-16,0 11 0 15,-3 5-1-15,1 13 1 16,4 4-2-16,3 9 1 16,8-2-1-16,3 2-1 15,9-5 1-15,9-4 0 16,7-9-1-16,10-12 0 15,8-10 0-15,11-14 1 16,2-12-1-16,8-11 2 16,-2-11-1-16,3-7-1 15,-3-4 0-15,-4-4 1 16,-5 3-1-16,-7 5 0 15,-10 6 1-15,-4 8-2 16,-5 12 1-16,-9 19 0 0,0 0-1 16,-7 37 2-16,-2 15-1 15,-4 20 0-15,3 18-1 16,-2 20 1-16,3 15 0 15,2 3 0-15,3-1 0 16,1-5-2-16,0-9 2 16,0-14-1-16,-3-16 1 15,-1-18-1-15,-7-18 1 16,-6-17-1-16,-5-13 1 15,-4-17 0-15,-2-14-1 16,2-10-1-16,-1-14-1 16,3-13-1-16,5-4 0 15,3-8-1-15,14 7-4 16,-4-11-5-16,20 26-10 0,-11-14-3 15,24 20-6-15,-7-2-3 16,16 11 0-16</inkml:trace>
  <inkml:trace contextRef="#ctx0" brushRef="#br1" timeOffset="86146.9273">17894 13861 91 0,'0'-30'38'0,"-9"-9"-1"16,5 14-8-16,-10-8-26 15,-1 10-1-15,-9 8 1 16,-8 17 0-16,-8 13 1 16,-5 14-1-16,-9 16 0 15,-4 12 1-15,-3 6-2 16,7 3 0-16,1-3-1 15,16-5 0-15,8-7 0 16,20-13 0-16,18-14-1 16,20-18-1-16,18-15 1 15,14-15 0-15,11-9 0 16,3-11 1-16,-1-3 0 0,-3-2-1 15,-10 3 1-15,-12 8 0 16,-11 6 0-16,-16 12 0 16,-22 20-1-16,0 0 0 15,0 0-1-15,-19 33 2 16,-1 0-2-16,-1 4 0 15,5 9-2-15,2 1 0 16,9 3-2-16,5-10-3 16,21 6-7-16,-4-27-5 15,27 8-7-15,-10-29-5 16,21 0-7-16,-7-19 2 15,12-3 1-15</inkml:trace>
  <inkml:trace contextRef="#ctx0" brushRef="#br1" timeOffset="86492.9471">18399 13794 88 0,'-26'-16'37'16,"6"19"2"-16,-14-2-2 16,1 18-32-16,-5 4-1 15,3 8 0-15,1 1-1 16,5 6-1-16,7-8 0 15,15-2-1-15,8-13 0 16,17-10 0-16,15-11-1 16,5-6 0-16,9-5 0 15,6-1 0-15,-4 0 0 16,-6 4 0-16,-6 11 1 15,-13 10-1-15,-18 13 0 16,-10 10 0-16,-12 8-1 0,-13 3 1 16,-5 3 0-16,-5 0-2 15,2-4-1-15,2-8-2 16,13-4-5-16,-2-22-7 15,27 8-11-15,-10-29-5 16,23 4-7-16,-1-14-2 16,10-3 2-16</inkml:trace>
  <inkml:trace contextRef="#ctx0" brushRef="#br1" timeOffset="87461.0024">19284 13992 64 0,'12'1'35'0,"-12"-1"0"16,0 0-1-16,0 0-29 15,0 0-2-15,11 25 0 16,-11-8 1-16,0 12-1 0,-6 3 1 15,1 10-1-15,-4 0-1 16,0 4 0-16,-2-3 0 16,2-5-1-16,0-9 0 15,1-4 0-15,3-11 0 16,5-14-1-16,0 0 1 15,-3-19-1-15,7-9 1 16,1-8-1-16,0-8 0 16,0-5 1-16,3-8 0 15,1 1 0-15,0 0-1 16,1 7 1-16,3 3 0 15,2 4-1-15,4 9 1 16,1 4-1-16,7 10 0 16,0 7 0-16,4 5 0 0,4 6 0 15,2 4 0-15,0 5 0 16,-2 5-1-16,-5 3 1 15,-6 6 0-15,-8 4 0 16,-10 7-1-16,-14 2 1 16,-12 5-1-16,-11 0 1 15,-8 3-1-15,-9-4 0 16,-4-2 0-16,-1-4 1 16,-1-5 0-16,5-4-1 15,6-4 1-15,6-2 0 16,5-1 1-16,9 5-1 15,6 8 0-15,4 10 0 16,4 13 1-16,1 15-1 16,-4 12 0-16,-3 14-1 15,-3 5 0-15,-4 1-2 0,2 3-4 16,-8-21-9-16,19 3-11 15,-12-34-9-15,21-14-4 16,0-37 1-16</inkml:trace>
  <inkml:trace contextRef="#ctx0" brushRef="#br1" timeOffset="87960.031">19920 13924 63 0,'0'0'37'16,"0"0"-3"-16,-8 22 3 15,-8-7-28-15,7 13-3 16,-2 1-1-16,1 11 0 16,-2 2-2-16,6 7-1 15,0 0 0-15,6-4 0 16,7-5-1-16,7-8 0 15,6-9 0-15,5-11 0 16,5-16-1-16,6-12 0 16,0-13 1-16,5-4-1 15,-2-10 0-15,-3-2 0 16,-4-1 1-16,-4 3-1 0,-4 7 0 15,-5 6 0-15,-5 12 0 16,-14 18 0-16,10 1-1 16,-14 19 0-16,-7 15-1 15,1 6 0-15,-3 11-1 16,1 0-2-16,10 2-2 15,-3-18-8-15,29 9-10 16,-7-29-7-16,21-4-6 16,4-23 2-16,15-6 0 15</inkml:trace>
  <inkml:trace contextRef="#ctx0" brushRef="#br1" timeOffset="88296.0502">20690 13889 85 0,'-21'-5'39'16,"-10"-1"-1"-16,4 17 1 15,-8 6-35-15,5 4-1 16,3 3-1-16,5 6-2 16,5-1 1-16,8-1-2 15,9-1 1-15,9-6 0 16,10-4 0-16,6-7 0 15,7 0 0-15,2-3 0 16,0-1 1-16,-2 1-1 16,-7 4 0-16,-2 1 0 15,-13 9 0-15,-5 3 1 16,-10 5-1-16,-9 5 0 0,-5-1 0 15,-3 1 0-15,-4-6-1 16,4-8-1-16,7-5-3 16,4-23-6-16,22 3-12 15,-4-28-10-15,23-3-5 16,4-20-2-16,17-4 3 15</inkml:trace>
  <inkml:trace contextRef="#ctx0" brushRef="#br1" timeOffset="88708.0738">21273 13460 96 0,'-20'18'40'16,"7"15"-1"-16,-12-5-3 15,3 17-33-15,1 4-1 0,1 7 0 16,0 4-1-16,1 7 1 15,1 1-2-15,1 0 1 16,4-6-1-16,4-4 0 16,1-10 0-16,4-9-1 15,4-10 2-15,6-11-2 16,5-13 2-16,5-12-1 15,4-10 0-15,3-7 0 16,3-4 1-16,0-3 0 16,1-2 0-16,-3 5 0 15,0 4 0-15,-5 11 0 16,-4 6-1-16,-2 11 1 15,-4 10-1-15,-2 5-1 16,0 10-1-16,-2 1 1 0,1 7-3 16,-1-4 0-16,4 9-1 15,0-12-4-15,10 10-6 16,-10-23-7-16,19 15-6 15,-13-24-6-15,14 5-4 16,-6-21 1-16</inkml:trace>
  <inkml:trace contextRef="#ctx0" brushRef="#br1" timeOffset="89076.0948">21624 14083 71 0,'-11'-15'39'16,"11"15"-2"-16,-13-2 2 15,13 14-30-15,-4-3-5 16,6 7-1-16,6 1-1 0,7-1-1 15,8-3 1-15,9-7-1 16,6-7 1-16,8-6-1 16,2-9-1-16,-1-6 2 15,-3-5-1-15,-7-4 0 16,-9-2 0-16,-10 0 1 15,-11 0-2-15,-17 5 1 16,-11 5 0-16,-13 7 0 16,-9 9-1-16,-5 8 1 15,-4 10-1-15,0 12 0 16,1 6 0-16,7 7 0 15,12 4 0-15,10 1 0 16,15-2-2-16,11-5-2 0,18 2-5 16,1-24-10-16,31 15-8 15,-9-27-7-15,24 1-7 16,0-14-1-16,13-3 1 15</inkml:trace>
  <inkml:trace contextRef="#ctx0" brushRef="#br1" timeOffset="89697.1303">22541 14151 65 0,'-14'-24'37'0,"5"3"1"15,-15-6 0-15,12 1-30 16,-18-1-3-16,3 6 0 15,-7 5-2-15,-1 10 1 16,-7 12-1-16,2 11-1 16,-2 11 0-16,5 11-1 15,5 7 1-15,8 4-2 0,10-3 1 16,14-3 0-16,14-15 0 15,15-11-1-15,14-14 1 16,7-15-1-16,10-12 1 16,5-14-1-16,2-9 0 15,-3-7 2-15,-7-3-1 16,-5-3 0-16,-13-1 1 15,-7 1-1-15,-10 0 0 16,-10 10 1-16,-10 8-1 16,-6 14-1-16,-9 16 1 15,-4 16-1-15,-8 18 0 16,-1 17 1-16,-1 18-2 15,-1 8 0-15,0 9-1 16,9-5-2-16,9 4-4 0,5-19-8 16,27 8-7-16,-11-28-8 15,26 1-4-15,-2-21-6 16,21-3 1-16</inkml:trace>
  <inkml:trace contextRef="#ctx0" brushRef="#br1" timeOffset="90113.1541">23614 13581 88 0,'-5'22'39'0,"-10"8"-1"16,9 21-1-16,-8 8-34 15,3 14-1-15,-4 8-1 16,2 6-1-16,-1 4-1 16,0-4 0-16,6-5-1 15,0-10-1-15,9-5-3 0,1-21-4 16,15 3-15-16,-12-26-12 15,13-6 0-15,-18-17-1 16,23-4 1-16</inkml:trace>
  <inkml:trace contextRef="#ctx0" brushRef="#br1" timeOffset="90323.1662">23325 14262 85 0,'-29'-7'39'0,"20"11"0"15,9-4 1-15,5-12-35 16,25-2-3-16,15-4-1 15,16-10-1-15,9-8 0 16,9-3-2-16,4-6 0 0,3 3-4 16,-7-8-2-16,6 17-14 15,-23-15-16-15,1 15 0 16,-13-10 0-16,-2 7 2 15</inkml:trace>
  <inkml:trace contextRef="#ctx0" brushRef="#br1" timeOffset="90744.1902">24227 13485 64 0,'-18'11'41'16,"8"14"-2"-16,-9-6 1 16,10 22-13-16,-6-3-23 15,3 11-1-15,-5 7-1 0,1 10 0 16,-4 5-1-16,-3 4-1 15,-3 1 0-15,1-3 0 16,-1-7 0-16,7-7 0 16,5-10-1-16,6-14 0 15,8-8 1-15,12-14 0 16,10-16 0-16,11-13 0 15,6-12 0-15,2-4-1 16,3-10 2-16,-1-3 0 16,-2 1-1-16,-7 5 2 15,-10 7-2-15,-7 9 2 16,-8 12-2-16,-9 11 2 15,2 17-2-15,-6 8-1 16,-2 7 0-16,0 5 0 0,1 3-1 16,3 3-2-16,7-2 0 15,2-12-2-15,11 2-3 16,-4-18-7-16,20 9-9 15,-18-26-4-15,20 10-8 16,-14-15-2-16,6 4 3 16</inkml:trace>
  <inkml:trace contextRef="#ctx0" brushRef="#br1" timeOffset="91141.2129">24558 14147 69 0,'0'0'38'0,"0"0"-1"16,3 14 1-16,-3-14-28 15,2 20-5-15,-2-20-1 0,23 15 0 16,-4-12-1-16,9-6 0 16,2-6-1-16,7-6 0 15,4-7-1-15,1-3 1 16,-4-6-1-16,-5 2 0 15,-5-3 0-15,-9 2 1 16,-10 3-2-16,-10 4 2 16,-12 6-1-16,-11 10 0 15,-13 5-1-15,-7 10 1 16,-8 11 0-16,-6 10-1 15,0 10 1-15,2 6-1 16,9 1-1-16,8 5 1 16,16 0 0-16,14-7-1 15,18-6 0-15,12-7-1 0,15-6-2 16,10-11-2-16,17 5-7 15,-7-25-8-15,22 12-9 16,-17-25-5-16,18 4-6 16,-8-11-1-16</inkml:trace>
  <inkml:trace contextRef="#ctx0" brushRef="#br1" timeOffset="92621.2976">10898 14689 44 0,'10'-20'35'15,"-10"20"3"-15,4-15-2 16,-4 15-26-16,2-11-2 16,-2 11-2-16,0 0 1 15,0 0-2-15,0 0-1 0,0 0 0 16,-6 32-2-16,5 5 0 15,-3 12-1-15,2 18 0 16,-3 15-1-16,-3 14 0 16,-2 4 0-16,1 3-1 15,3-6 1-15,0-11-3 16,8-10-1-16,1-25-5 15,20-9-16-15,-8-38-13 16,14-8 0-16,-6-24-3 16,6-4 2-16</inkml:trace>
  <inkml:trace contextRef="#ctx0" brushRef="#br1" timeOffset="93147.3277">10672 15165 75 0,'-32'0'41'16,"13"10"-1"-16,6-11-1 15,13 1-36-15,19-1-2 16,10-3 0-16,13-3 0 16,6-4 0-16,10 0 0 15,6-1 0-15,0-4 0 16,2 2-1-16,-4 0 0 15,-4 3 1-15,-10-2-1 16,-8 5 0-16,-9 1 0 16,-6 3 0-16,-10 5 0 15,-15-1 1-15,2 15-1 16,-11 2 0-16,-11 7 1 15,-1 11 0-15,-4 4-1 0,-2 7 2 16,2 4-2-16,4-1 2 16,8-3-2-16,8-2 1 15,15-10 0-15,11-12-1 16,12-13 1-16,13-12-1 15,8-13 0-15,4-9 1 16,-3-11-1-16,-3-12 0 16,-8-2 1-16,-10-1-2 15,-14 1 1-15,-17 4-1 16,-12 10 1-16,-12 7-2 15,-10 14 1-15,-7 9-1 16,-5 12-1-16,-4 7 0 16,10 9 0-16,5-5-2 15,18 5-2-15,14-22-4 0,20 24-10 16,1-35-7-16,31 7-9 15,-1-14-2-15,15 1 2 16</inkml:trace>
  <inkml:trace contextRef="#ctx0" brushRef="#br1" timeOffset="93711.3599">11781 15042 68 0,'-1'15'40'0,"-13"-10"-1"16,4 13 1-16,-9-4-34 16,9 7-2-16,1 5 0 15,2 6-1-15,3 6 0 16,-1 4-1-16,1 4-1 15,3 3 0-15,1-1 0 16,-1-3 0-16,1-10 0 0,0-3-1 16,1-12 1-16,3-6-1 15,-4-14 0-15,11-7 1 16,-6-11-1-16,5-11 0 15,2-9 0-15,-3-5 0 16,3-9 0-16,-3-1 0 16,2-3 0-16,-1 0 0 15,3 7-1-15,-3 4 1 16,2 7 0-16,-1 9-1 15,4 9 1-15,2 10 0 16,0 12-1-16,3 8 1 16,-2 6 0-16,3 6 0 15,-2 2 0-15,-2 5 0 0,-3 1 0 16,-5 3 0-16,-5 2 0 15,-9 0 0-15,-6 0 0 16,-6 2 0-16,-5 0 0 16,-6-4 0-16,-2-3 0 15,0-3 0-15,-4-5 1 16,1 0-2-16,4-4 1 15,1 2 0-15,1 2 1 16,1 11-2-16,0 13 2 16,1 13-2-16,1 16 2 15,0 12-2-15,5 9-1 16,1-5-2-16,10 6-8 15,-2-33-7-15,25 2-10 16,-12-45-5-16,25-13-8 16,0-32-1-16</inkml:trace>
  <inkml:trace contextRef="#ctx0" brushRef="#br1" timeOffset="94425.4008">13159 15083 42 0,'13'-22'37'15,"1"12"2"-15,-11-4-2 0,-3 14-18 16,0 0-14-16,-12 10 1 15,-7 2-2-15,-2 10-1 16,-7 7 0-16,1 10-1 16,-6 6 0-16,4 4 0 15,0 7 0-15,10-1 0 16,5 1-1-16,11-3-1 15,11-10 1-15,12-8 0 16,14-13 0-16,10-15-2 16,8-18 2-16,6-15-1 15,3-12 0-15,-3-12 1 16,-5-10-1-16,-7 0 1 15,-13-1-1-15,-15 4 1 16,-15 8-1-16,-13 6 0 16,-15 13-1-16,-7 7 1 0,-8 16-1 15,-6 4-1-15,6 9-1 16,1 1-2-16,13 7-2 15,5-14-7-15,31 15-10 16,-1-26-6-16,32 10-8 16,5-15-1-16,22 7 1 15</inkml:trace>
  <inkml:trace contextRef="#ctx0" brushRef="#br1" timeOffset="94770.4205">14224 14878 49 0,'-6'-37'39'0,"-1"9"-1"16,-15-9 0-16,1 11-19 15,-16-3-14-15,-1 4 1 16,-4 4-2-16,-2 6-1 15,-3 7 0-15,-1 11 0 16,1 15-1-16,1 13 0 16,2 16-1-16,4 18-1 15,1 14 1-15,6 15-2 16,5 7 1-16,10 2 0 15,8-1-1-15,9-6-2 16,13-9 0-16,4-17-2 16,11-9-1-16,-3-30-9 15,14 4-10-15,-18-36-9 0,8-3-7 16,-14-20 2-16,1-5 2 15</inkml:trace>
  <inkml:trace contextRef="#ctx0" brushRef="#br1" timeOffset="94949.4308">13562 15282 77 0,'-14'-5'40'16,"14"5"0"-16,19-4-1 16,16-7-36-16,6-3-3 15,13-3 0-15,11-2-3 16,6-6-4-16,20 11-18 15,-14-11-12-15,14 9-2 0,-9-9-1 16,7 10 0-16</inkml:trace>
  <inkml:trace contextRef="#ctx0" brushRef="#br1" timeOffset="95236.4472">14863 14588 80 0,'-46'-15'40'0,"3"14"1"16,-14 2 0-16,10 20-35 16,-11 12-4-16,5 15 0 15,-4 13 0-15,7 13-1 0,7 11 0 16,4 9-2-16,10 0 1 15,10 2-1-15,12-6 0 16,7-7-3-16,18-7-1 16,-3-18-8-16,19 2-13 15,-16-32-9-15,12-1-5 16,-13-21-3-16,2-5 2 15</inkml:trace>
  <inkml:trace contextRef="#ctx0" brushRef="#br1" timeOffset="95441.4589">14126 15329 85 0,'0'0'41'0,"0"0"0"16,11 0 1-16,24-6-40 0,7-4-1 15,14-3 0-15,10-5-1 16,13-1-2-16,1-2-4 15,9 16-11-15,-14-17-13 16,11 22-10-16,-18-6-3 16,4 12 1-16</inkml:trace>
  <inkml:trace contextRef="#ctx0" brushRef="#br1" timeOffset="95591.4675">15172 15371 92 0,'-18'10'42'0,"5"1"0"16,-10-17-5-16,-4-4-42 15,27 10-13-15,-18-30-17 0,17 19-6 16,-10-9-3-16,7 6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8:08.50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4472 3340 59 0,'0'0'34'16,"0"0"0"-16,0 0-1 15,0 0-23-15,0 0-4 16,0 0-2-16,0 0-1 16,0 0 0-16,0 0-1 0,-8 12-1 15,7-1 0-15,0 5 0 16,-4 4-1-16,1 8 1 15,-5 2 0-15,1 6-1 16,-6 2 2-16,2 3-3 16,-4 0 2-16,-2 3-1 15,0 3 1-15,-3 1-1 16,-2 7-1-16,-4 6 2 15,-3 4-1-15,-3 9 0 16,-5 3 0-16,-2 5-1 16,-3 5 1-16,-1 0-1 15,-4 2 1-15,1 2 0 16,-1 2-1-16,-2 0 1 15,-1 3 2-15,0-1-1 16,-3 3 0-16,0 3 0 0,-4 1 1 16,-4 4-2-16,-1 1 2 15,-2 4-1-15,2 1 0 16,-3 1 0-16,1 1 1 15,4 1-1-15,1-2 1 16,5-2-1-16,3-2 1 16,1-3 1-16,4-1-3 15,0-1 1-15,-1 1-1 16,1-4 2-16,-1-1-3 15,-3 1 3-15,-2-2-3 16,-1 1 1-16,2-2-1 16,0-1 0-16,0 0 1 15,3-2-1-15,-1-1 1 16,0 1-1-16,4-2 0 0,1-2 0 15,-4-1 1-15,4 0-1 16,-2-1 0-16,-1-2 0 16,-1 0-1-16,5-10-1 15,4 0-6-15,-9-14-26 16,16 2-1-16,-1-21 0 15,12-4-2-15</inkml:trace>
  <inkml:trace contextRef="#ctx0" brushRef="#br0" timeOffset="3372.1929">1882 8765 56 0,'0'0'31'15,"0"0"-2"-15,0 0-2 16,0 0-21-16,0 0-2 15,0-11-2-15,0 11-1 16,0 0 1-16,1-11 0 16,-1 11 0-16,0 0 1 0,0 0 2 15,0 0-1-15,-6-10-1 16,6 10 1-16,0 0-1 15,0 0-1-15,-19 12 0 16,19-12-1-16,-19 20 0 16,6-7 0-16,-2 2 1 15,0 4-1-15,0 4 0 16,-2 2 0-16,3-2 0 15,-1 3-1-15,5-3 1 16,-2 0-1-16,4-2 0 16,2-4 0-16,0-5 0 15,4-1 0-15,2-11 0 16,-2 18 0-16,2-18 0 15,0 0 0-15,9 12 0 16,-9-12 0-16,0 0 0 0,13 7 0 16,-13-7 0-16,16 4 0 15,-16-4 0-15,18 1 1 16,-7 0-1-16,2-1 0 15,-1 1 0-15,1 2 1 16,1-2-1-16,3 2 0 16,-2 0 0-16,3-1 0 15,3 0 0-15,1 0 0 16,2 0 0-16,4-1 0 15,2-1 0-15,5-1 0 16,-1-1 0-16,5 1 1 16,1-1-1-16,4 0 0 0,2 2 0 15,2 0 0-15,-1 0 0 16,6 1 0-16,-2 0 0 15,1 0 0-15,1-1 1 16,3 1-1-16,-4-1 0 16,-1 0 0-16,2-2 0 15,-4 0 0-15,-1-1 1 16,1 2-1-16,1 0 0 15,0 0 0-15,1-1 0 16,1 2 0-16,3-2 0 16,2 1 0-16,-1 0 1 15,2-2-1-15,-2-2 0 16,1 0 0-16,1 0 0 15,-4-2-1-15,2 0 1 16,1 0 0-16,1 0 0 0,1 0 0 16,3 1 0-16,1 2 0 15,3 1 0-15,-4 1 0 16,5-1 0-16,-4 1 0 15,1 0 0-15,-1 0 0 16,-3 1 0-16,1-3 0 16,1 1 0-16,1-3 0 15,4 4-1-15,-1-2 1 16,0 3 0-16,3 1 0 15,-4 0 0-15,0 0-1 16,-2 2 1-16,-2 2 0 16,-4-1 0-16,3 0 0 15,-1 0 0-15,0-1-1 16,4 1 1-16,-1 0 0 0,2-1 0 15,-3 1 0-15,1-1 0 16,1 0 1-16,-3 2-1 16,-3-1 0-16,1 1 0 15,-2-2 0-15,0 0 0 16,2 2 0-16,2-1 1 15,-2 1-2-15,4-1 1 16,-2 1 0-16,-3-2 0 16,1-1 0-16,-5 3 0 15,0-4 0-15,-3 0 0 16,-1 0 1-16,-2 0-1 15,1-3 0-15,0 1 0 16,0 1 0-16,2 0 0 16,-2 1 0-16,4-1 0 0,-3-1 0 15,2 0 0-15,-2 1 0 16,1-1 0-16,-3-2 0 15,1 1 0-15,-3-2 1 16,-1-1-1-16,0 2 1 16,-1-2-1-16,1 1 0 15,-2 2 0-15,1-1 1 16,-4 2-1-16,2 0 0 15,-1 2-1-15,0 0 2 16,0 0-1-16,-3 0 0 16,-3 0 0-16,2 0 0 15,-2-1 0-15,-3-2 0 16,-1 1 0-16,-4 1 0 15,0-1 0-15,-5-1 0 16,-1 2 0-16,0-1 0 0,-5 1 0 16,-3-2 0-16,-1 2 0 15,-1 1 0-15,-10 0 0 16,14-2 0-16,-14 2 0 15,0 0 1-15,11-1-1 16,-11 1 0-16,0 0 0 16,0 0 0-16,10-5 0 15,-10 5 0-15,0 0 0 16,11-13 0-16,-11 13 0 15,9-12 0-15,-9 12 0 16,11-13 0-16,-11 13 0 16,6-11 0-16,-6 11 0 15,0 0 0-15,2-13 0 16,-2 13 0-16,0 0 0 0,-8-19 0 15,8 19-1-15,-7-19 1 16,4 5-1-16,1-2 1 16,-2 0-1-16,2-5 1 15,1 0-2-15,0-1 3 16,-2-2-1-16,2-1 0 15,-2-2 0-15,1-1 0 16,-2-2 0-16,-1-3 0 16,-4 2 0-16,3-3-1 15,-3-1 1-15,0 0 0 16,0-1 0-16,-1-1 0 15,3 2 0-15,-2-1 0 16,0-3 0-16,-3-2 0 16,3-1 1-16,-4 1 0 0,-3-1-1 15,-1-1 1-15,0 0 0 16,-4 0 0-16,-2-1-1 15,-1 1 1-15,-4-1 0 16,0-3-1-16,0-3 0 16,-2 1 0-16,0-4 0 15,1 0 0-15,1-5 0 16,-2 0 1-16,5 0-1 15,-3 0 0-15,2-2 0 16,-1 0 0-16,0-5 0 16,-2 7 1-16,0-3-1 15,0-2 0-15,-2 2 0 16,2-1 0-16,-1 0 0 0,-1-3 0 15,0 2 0-15,2-2-1 16,-1-1 1-16,1-1-1 16,0-2 2-16,-2 1-2 15,1-3 1-15,-1 1 0 16,-1 1-2-16,0-1 3 15,2 1-2-15,-1 0 0 16,-2 2 0-16,3 0 0 16,3 0 0-16,-2 0 0 15,5 0 1-15,-3 0-1 16,-1 2 1-16,1 1 0 15,-1 1-1-15,3 0 2 16,-4 5-2-16,-1 1 2 16,-2 3-2-16,3 1 2 15,-1 1-2-15,-1 2 2 0,-4 1 0 16,2 2-2-16,-3-3 2 15,1 2-1-15,-1 0 1 16,1 0-1-16,3 1 0 16,1 0 0-16,2 2 1 15,0-2 0-15,4 2 0 16,0-1 0-16,4 1 0 15,-1 1 0-15,3-1 0 16,1 3 0-16,0-3 0 16,1 2 0-16,0 1-1 15,-2 0 0-15,4 0 1 16,-2 3-1-16,2 0 0 15,-2 2 0-15,2 5 0 16,2 2 0-16,2 5 0 0,0 1 0 16,0 5 1-16,2 3-1 15,-2 1 0-15,2 1 0 16,1 3 0-16,0 1 0 15,0 0 1-15,8 10-1 16,-12-17 1-16,12 17-1 16,-9-18 0-16,9 18 1 15,-7-17-2-15,7 17 2 16,-5-16-2-16,5 16 2 15,-7-17-1-15,7 17 0 16,-4-15 0-16,4 15 1 16,-7-13-1-16,7 13 0 15,-8-12 1-15,8 12-1 16,-4-10 0-16,4 10 0 0,0 0 0 15,-4-11 0-15,4 11 0 16,0 0 0-16,0 0 0 16,0 0 0-16,0 0 0 15,0 0 0-15,0 0-1 16,0 0 2-16,0 0-1 15,0 0 0-15,0 0 0 16,0 0 0-16,0 0 0 16,0 0 0-16,0 0 1 15,-2-17-1-15,4 3 0 16,1-7 1-16,1-3-1 15,-1-7 0-15,1-6 1 16,-2-3-1-16,-1-4 0 0,1-3 0 16,-3 1 1-16,1-6-1 15,-1 0 0-15,-1-2 1 16,1-4-1-16,-1 0 0 15,1-5 0-15,0-1 0 16,0-5 0-16,2 0 0 16,0 3 0-16,0 2-1 15,-1 6 2-15,3 5-1 16,-1 8 1-16,-1 6-1 15,-1 11 0-15,1 6 0 16,-2 7 0-16,1 4 0 16,0 11-1-16,-2-12-1 15,2 12-1-15,0 0-5 16,-2 15-19-16,-9-8-10 0,10 13 0 15,-15-6-2-15,8 13 2 16</inkml:trace>
  <inkml:trace contextRef="#ctx0" brushRef="#br0" timeOffset="4073.233">4564 3438 30 0,'1'19'26'0,"-2"-4"3"0,3-4 0 16,0 3-14-16,-2-14-6 15,0 0 0-15,0 0 1 16,15-6 0-16,-16-15 1 15,8 4-3-15,-8-17-1 16,7-1-2-16,-7-13 0 16,3-2-2-16,-3-9 0 15,2-4-1-15,-3-5-1 16,1-2 2-16,-3-3-2 15,3 2-1-15,-4-2 2 16,1 4-2-16,-1 2 1 16,0 7 0-16,0 7 0 15,-1 8-2-15,-1 8 2 16,2 7-1-16,-1 9 0 0,2 3 0 15,0 8-1-15,4 10 0 16,-5-17-1-16,5 17-1 16,-3-10 1-16,3 10-1 15,6-13-1-15,-4 3-5 16,9 10-27-16,-11 0 0 15,0 0 0-15,0 0-2 16</inkml:trace>
  <inkml:trace contextRef="#ctx0" brushRef="#br0" timeOffset="10686.6112">3115 6444 63 0,'-11'3'33'0,"11"-3"-1"15,0 0-3-15,11 4-23 0,13-2-2 16,7-1 0-16,11 4-2 15,7-2 0-15,10 1-1 16,9 0-1-16,11 0 0 16,7-1 0-16,13-4 0 15,10-1 1-15,9-2 0 16,10-1 0-16,11 0 0 15,5-3 1-15,12 3 0 16,0-1 0-16,3 2-1 16,3-1 0-16,6 1 0 15,0-4 0-15,1 1 0 16,2-6 0-16,4-2 0 15,4-1-1-15,-2-3 1 0,-1 0 0 16,-2 0 0-16,-7 3-1 16,-5 2-1-16,-14 6-2 15,-21-2-7-15,-6 13-24 16,-26-5-1-16,-17 11-2 15,-26-4 2-15</inkml:trace>
  <inkml:trace contextRef="#ctx0" brushRef="#br0" timeOffset="11250.6435">6627 7102 76 0,'0'0'36'16,"10"-19"0"-16,20-10 1 16,32-12-31-16,19-7-1 15,32-10 0-15,26-14-2 16,25-6-3-16,17 1-5 15,-2-7-31-15,10 9 1 0,-19-1-2 16,-9 11-1-16</inkml:trace>
  <inkml:trace contextRef="#ctx0" brushRef="#br0" timeOffset="17414.9961">8544 6205 77 0,'4'-11'33'16,"-2"-8"0"-16,9 5 1 15,-8-5-30-15,11 3 0 16,-6-3 0-16,3 9 0 0,-11 10 0 15,14-4 0-15,-15 15-1 16,-2 14 0-16,-4 7 0 16,-3 12-1-16,-3 6 0 15,-1 8 1-15,1 2-2 16,4-3 2-16,3-6-1 15,10-10 0-15,6-11 0 16,8-13 0-16,11-18-1 16,5-11 0-16,3-15 0 15,2-5-1-15,1-10 1 16,-1 0-1-16,-5-3 1 15,-3 4-2-15,-8 6 2 16,-6 6-1-16,-4 8 0 16,-4 9 0-16,-9 12 0 0,0 0 0 15,6 28-1-15,-6 1 1 16,-1 6 0-16,1 4 0 15,4 1-1-15,-1 2 2 16,7-8-1-16,4-4 0 16,5-12 1-16,3-10 0 15,6-14 0-15,1-10 1 16,2-13-1-16,4-14 0 15,-8-5 1-15,4-11-2 16,-9-2 1-16,-5-3-2 16,-4 3 0-16,-6 4-1 15,-2 8-4-15,-9 8 0 16,8 16-6-16,-13 0-22 15,9 25-5-15,0 0 2 0,22 13-2 16</inkml:trace>
  <inkml:trace contextRef="#ctx0" brushRef="#br0" timeOffset="17803.0183">9588 6286 100 0,'8'10'37'0,"-8"-10"0"16,31 1-2-16,-5-11-31 16,10 1 0-16,4-9-1 15,3-2 0-15,2-6-1 16,0-1 0-16,-4-3-1 0,-9-1 0 15,-9-2 0-15,-10 2 0 16,-15 3 0-16,-12 4-1 16,-11 7 0-16,-11 9 1 15,-8 9-1-15,-9 13 1 16,-1 9-1-16,-2 15 2 15,1 7-2-15,6 7 1 16,10 1 0-16,11 2 0 16,12-4-1-16,18-5 0 15,18-9-1-15,15-13-2 16,24-4-4-16,10-17-3 15,30 0-24-15,-8-16-5 16,16-1 1-16,-10-15-2 0</inkml:trace>
  <inkml:trace contextRef="#ctx0" brushRef="#br0" timeOffset="18171.0392">10435 6101 83 0,'-26'-4'39'0,"-18"1"0"16,1 20 1-16,-17-5-11 15,6 18-25-15,-4 7 0 16,4 3-2-16,8 4 0 15,10 0 0-15,12-1-1 16,16-6 0-16,17-10-1 16,15-9 0-16,18-13 1 15,9-7-1-15,9-11 0 16,2-10 0-16,0-10 1 0,-5-5-1 15,-5-7 0-15,-9 3 0 16,-11 2 1-16,-12 4-1 16,-10 10 0-16,-10 10 0 15,0 16 0-15,-23 8-1 16,5 16 1-16,-4 10 0 15,3 7-1-15,2 4 1 16,8 3-2-16,7-4-1 16,16-5-2-16,8-15-2 15,22 0-17-15,-4-24-15 16,19-6 0-16,-1-20-1 15,8-8 1-15</inkml:trace>
  <inkml:trace contextRef="#ctx0" brushRef="#br0" timeOffset="18389.0518">11104 5540 96 0,'-24'35'38'16,"0"30"4"-16,-11 12-2 15,12 10-33-15,-3 17-2 16,11 5 0-16,9-2-2 15,7-5-1-15,16-11-3 16,3-14-4-16,13-11-5 16,-5-30-19-16,17-10-10 15,-9-22-1-15,9-11 1 16,-8-16 0-16</inkml:trace>
  <inkml:trace contextRef="#ctx0" brushRef="#br0" timeOffset="18684.0687">11271 5951 119 0,'-30'7'39'15,"-14"3"2"-15,13 17-5 16,-7-5-32-16,14 3 0 16,1 3-2-16,8 0 0 15,3 0-1-15,10-4 1 16,3-1-2-16,8-1 1 15,4-3-1-15,2-3 1 16,3-2-1-16,2-1 1 16,7-3-1-16,4-2 0 15,10-2 2-15,6 0-2 16,10-3 0-16,8-3-2 0,7 3-1 15,-1-10-7-15,10 16-15 16,-19-16-11-16,1 8-6 16,-19-10 0-16,-6 6-1 15</inkml:trace>
  <inkml:trace contextRef="#ctx0" brushRef="#br0" timeOffset="19305.1041">12832 6023 103 0,'-23'-4'37'0,"-13"0"2"16,3 14-4-16,-12-3-30 15,4 12-1-15,-5 5 0 16,4 10-1-16,2 7-1 16,4 5 1-16,8 0-2 0,10 4 0 15,11-4 0-15,13-4-1 16,16-5-2-16,13-11-1 15,15-2-3-15,9-17-7 16,23 3-18-16,-4-17-8 16,13 3 1-16,-10-16-1 15</inkml:trace>
  <inkml:trace contextRef="#ctx0" brushRef="#br0" timeOffset="19719.1279">13327 6172 92 0,'-16'-19'37'0,"4"11"-1"15,-6-5 3-15,6 8-29 16,-11 1-5-16,0 12-1 0,-5 4 0 16,-4 12-1-16,-8 6 0 15,1 6-1-15,-4 5 0 16,6 0 0-16,3-1 0 15,10-3-1-15,10-5 0 16,14-10-1-16,14-9 1 16,14-9-1-16,12-11 1 15,7-6-1-15,7-9 0 16,1-7 1-16,1-7-1 15,-4-2 0-15,-7 2 1 16,-12 3-1-16,-6 5-1 16,-11 4 1-16,-6 9 0 15,-10 15-1-15,0 0 1 16,-20 20 0-16,3 4-1 0,3 6 0 15,2 7-1-15,1 1-2 16,12 1-2-16,3-11-2 16,25 4-13-16,-4-24-11 15,25 1-7-15,-2-17 0 16,17-5 1-16</inkml:trace>
  <inkml:trace contextRef="#ctx0" brushRef="#br0" timeOffset="20096.1493">13882 6066 107 0,'-28'-14'39'0,"10"26"0"16,-11 3-1-16,7 15-33 16,-6 7-1-16,5 9 0 0,0 4-2 15,6 3 0-15,6 1 0 16,11-4-1-16,8-9 0 15,9-5 0-15,11-15-1 16,8-11 0-16,7-16 1 16,3-6-1-16,5-16 0 15,-2-11 0-15,-1-6 1 16,-2-8-1-16,-7-1 1 15,-4 2-1-15,-7 8 0 16,-10 8 0-16,-5 10 0 16,-7 14 0-16,-6 12 0 15,-14 31 0-15,2 3 0 16,-3 8-1-16,2 7-2 15,4-1 0-15,9 4-4 0,5-18-8 16,25 4-12-16,1-28-10 16,22 0-3-16,3-21 0 15,15-6 2-15</inkml:trace>
  <inkml:trace contextRef="#ctx0" brushRef="#br0" timeOffset="20417.1678">14673 6037 89 0,'-31'4'39'16,"-13"0"1"-16,2 17 0 15,-2-13-13-15,8 16-24 16,10-1-1-16,9 0-1 16,14 0 0-16,12-2-1 0,13-4 1 15,8-3-1-15,6-1 0 16,6-4 0-16,-2-2 0 15,-4-3 0-15,-4 0 0 16,-8-1 1-16,-8 1-1 16,-16-4 0-16,9 12 0 15,-18 0 0-15,-8 3 0 16,-6 5 0-16,-4 1 0 15,0-1 0-15,2 3-2 16,2-7-2-16,13 0-1 16,10-16-9-16,24-4-19 15,-1-18-7-15,25-7 0 16,3-19-1-16</inkml:trace>
  <inkml:trace contextRef="#ctx0" brushRef="#br0" timeOffset="20642.1807">15337 5541 107 0,'-26'40'40'16,"-16"3"1"-16,5 20-2 16,-4 2-35-16,2 11-1 15,3 4-1-15,3 4-1 16,7 1-1-16,4-8-1 15,9-3-1-15,0-10-4 16,11-4-6-16,-10-28-13 16,18-2-14-16,-6-30 0 15,0 0 0-15,10-12 1 16</inkml:trace>
  <inkml:trace contextRef="#ctx0" brushRef="#br0" timeOffset="20950.1983">15022 5943 114 0,'-12'-1'40'15,"18"12"0"-15,-6-11-1 16,33 9-36-16,0-3 0 16,12 0-2-16,6 3 0 15,4-1 0-15,1 0 0 16,-2 1 0-16,-7 2 0 15,-6 3-1-15,-11 1 1 16,-8 4 0-16,-10 0 0 16,-8 4 0-16,-8 4 0 0,-5 2 0 15,-4 2-1-15,-1 0 0 16,2 4-1-16,-1-5-2 15,6 2-1-15,0-11-9 16,22 9-12-16,-15-30-14 16,29 15-1-16,-8-26-1 15,13-4 1-15</inkml:trace>
  <inkml:trace contextRef="#ctx0" brushRef="#br0" timeOffset="21086.2061">15606 5753 95 0,'0'0'34'0,"-18"6"-4"15,8 16-34 1,12 3-25-16,3-1-2 0,15 1-3 16</inkml:trace>
  <inkml:trace contextRef="#ctx0" brushRef="#br0" timeOffset="21327.2198">16095 5924 118 0,'-65'26'42'16,"11"15"-2"-16,-6-13-3 0,14 17-34 15,11-2-1-15,15 1-1 16,22-5-2-16,16-10-4 15,30 3-18-15,-1-25-17 16,23-5-1-16,-3-19-1 16,17-6-1-16</inkml:trace>
  <inkml:trace contextRef="#ctx0" brushRef="#br0" timeOffset="21991.2578">17494 5958 68 0,'2'-16'35'0,"-2"16"-1"15,-30-9 1-15,2 20-19 16,-15 2-11-16,1 14 0 15,-9-1 1-15,5 11-1 16,-5-1 0-16,14 2 0 16,4-5-2-16,17-2 0 15,7-7-1-15,21-9 0 16,14-9-1-16,15-3 0 15,13-6-1-15,6-1 1 16,-1-2-1-16,1 4 0 16,-8 4 1-16,-12 8-1 0,-17 9-1 15,-20 6 2-15,-18 6-2 16,-14 2 1-16,-8 2 0 15,-5-1-1-15,0-4-1 16,1-9-2-16,18-5-4 16,4-23-16-16,36 0-15 15,9-18 1-15,28-3-2 16,6-17 2-16</inkml:trace>
  <inkml:trace contextRef="#ctx0" brushRef="#br0" timeOffset="22295.2752">18002 6014 107 0,'-34'22'39'15,"0"10"2"-15,-15-3-1 16,12 9-34-16,-5 3-2 0,10 3-1 16,10 0-1-16,15-4 0 15,14-5 0-15,18-9-1 16,16-9-1-16,14-9 1 15,6-12 0-15,6-9-1 16,2-10 1-16,-6-9-1 16,-9-7 0-16,-9-4-1 15,-19-2 0-15,-13-1-1 16,-15 5-1-16,-17 4-1 15,-7 11 0-15,-16 8 0 16,-1 13-2-16,-3 5-2 16,17 21-10-16,-5-13-8 15,26 15-12-15,13-6 1 16,23 4-1-16,11-10 2 0</inkml:trace>
  <inkml:trace contextRef="#ctx0" brushRef="#br0" timeOffset="22678.2971">18730 6038 113 0,'-2'-21'39'15,"-8"10"1"-15,-21-6-3 16,-6 13-32-16,-8 7-1 16,1 10-2-16,-4 10 0 15,1 14 0-15,4 8-1 16,9 5 0-16,7 3 0 15,15-2-1-15,12-4 1 16,12-9-1-16,14-14 1 0,12-17 0 16,11-16 0-16,11-19-1 15,4-14 1-15,4-14 0 16,-3-10-2-16,-1-10 2 15,-8-6-4-15,-9 1 1 16,-10 8 0-16,-16 8-1 16,-14 17 0-16,-14 15 1 15,-12 23 1-15,-11 18 0 16,-7 22 2-16,0 15 0 15,4 16-2-15,6 6-1 16,19 13-7-16,4-14-10 16,38 11-7-16,0-22-10 15,28 1-5-15,5-15 0 16,13-9 2-16</inkml:trace>
  <inkml:trace contextRef="#ctx0" brushRef="#br0" timeOffset="23031.3173">19476 5977 115 0,'-45'-15'40'16,"1"23"1"-16,-18 3-1 16,13 19-35-16,-6 10-1 15,10 8-2-15,9 4 0 16,14 0 0-16,17-6-1 15,22-7 0-15,13-9 1 16,14-15-2-16,9-14 0 16,10-11 0-16,-1-13 0 15,0-13 0-15,-8-8 0 0,-10-5 0 16,-7-3 0-16,-11 1 0 15,-11 7 0-15,-12 8 0 16,-9 15 0-16,-11 14 0 16,-7 17 0-16,-5 14-2 15,2 18-4-15,-8 0-8 16,20 22-9-16,-11-18-7 15,23 10-13-15,1-13 1 16,22-1-1-16,13-16 2 16</inkml:trace>
  <inkml:trace contextRef="#ctx0" brushRef="#br0" timeOffset="23760.3589">20243 5976 89 0,'16'-15'35'16,"0"12"-1"-16,-16 3 1 15,7 35-32-15,-10 1-1 16,-1 14 0-16,-6 9-1 0,-2 7 1 15,0 2-2-15,-2-5-1 16,9 1-5-16,-8-19-28 16,18-9 1-16,-2-18-1 15,7-9-2-15</inkml:trace>
  <inkml:trace contextRef="#ctx0" brushRef="#br0" timeOffset="23911.3677">20096 6281 116 0,'-25'1'39'16,"1"-5"2"-16,24 4-2 15,27-6-35-15,25-11-4 16,31 1-13-16,10-20-24 16,32 5-3-16,1-13 1 15,12 5-3-15</inkml:trace>
  <inkml:trace contextRef="#ctx0" brushRef="#br0" timeOffset="25082.4346">9404 7385 83 0,'0'0'36'0,"0"0"1"16,-4 21 0-16,-6-6-25 16,0 10-9-16,0 9 1 15,1 15-1-15,-4 6 0 16,3 10 1-16,1 1-2 15,6-1 1-15,4-5-1 16,10-9 0-16,6-13-1 16,7-18 1-16,9-17-1 15,7-14 0-15,7-19 0 0,2-14 0 16,2-10 0-16,0-11-1 15,-4-1 1-15,-4-1-1 16,-9 5 0-16,-6 8 0 16,-6 12 1-16,-8 11-1 15,-7 15 0-15,-7 16 0 16,-1 14 0-16,-8 16 0 15,0 10-1-15,2 9 0 16,3 5-2-16,7 1 0 16,8 2-3-16,6-12-1 15,18-4-2-15,1-20-2 16,19 1-6-16,-7-31-4 0,16 9 3 15,-16-26 3-15,8 3 8 16,-13-8 5-16,-9-3 2 16,-7 4 4-16,-18-8 8 15,3 19 5-15,-20-10 1 16,8 29-2-16,-21-15-6 15,7 26-2-15,-10 2-1 16,9 17-1-16,-5 6-2 16,4 8 1-16,0 3-3 15,3 2 1-15,4-4-1 16,5-4-1-16,4-10 1 15,5-10-1-15,7-13 0 16,7-12-1-16,9-17 1 16,4-11-1-16,5-13 0 15,2-10 1-15,1-5 0 0,2-1-1 16,-7 6 0-16,-4 5 0 16,-9 13 0-16,-6 13 1 15,-6 17-1-15,-5 18 0 16,-5 15 0-16,-2 13 0 15,-2 9-1-15,3 5 0 16,6 6-1-16,4-8-2 16,7-1-2-16,10-20-6 15,21-1-17-15,-6-25-11 16,14-7 1-16,-2-21 0 15,4-6 2-15</inkml:trace>
  <inkml:trace contextRef="#ctx0" brushRef="#br0" timeOffset="25264.445">11030 7483 103 0,'-1'-11'38'0,"-13"6"2"15,7 21-1-15,-13 11-32 16,12 12-2-16,-1 7-2 16,3 7-2-16,3 4 0 15,0 4-1-15,7-5-2 16,2-8-2-16,9-6-5 15,-7-24-24-15,16-6-6 16,-1-23-1-16,10-8 0 16</inkml:trace>
  <inkml:trace contextRef="#ctx0" brushRef="#br0" timeOffset="25614.4651">11192 7249 126 0,'0'0'41'15,"-18"-4"-1"-15,22 20-5 16,6-4-33-16,10 4-2 15,8 5 0-15,6 5-1 16,3 4 2-16,2 11-2 16,-3 7 1-16,-2 3 2 15,-10 5-2-15,-5 7 1 16,-10-3 0-16,-2-3 0 15,-5-7-1-15,0-6 1 16,2-14 0-16,1-12-1 16,7-16 1-16,6-13 0 15,5-16-1-15,2-11 1 0,4-9-1 16,1-12 0-16,2-4-1 15,-7-5-1-15,2 1-2 16,-7-1-4-16,4 23-8 16,-16-9-10-16,11 22-12 15,-11 1-2-15,6 20-1 16,-4 3 1-16</inkml:trace>
  <inkml:trace contextRef="#ctx0" brushRef="#br0" timeOffset="26733.5291">11884 7619 93 0,'0'0'37'0,"24"11"1"16,-2-16 0-16,12 5-34 15,10-8 0-15,12-1-1 16,6-4 0-16,3-2 0 15,-2-4-1-15,-1 0-1 0,-10-2 0 16,-8-1-1-16,-14 2 0 16,-15 0 0-16,-14 2 0 15,-11 4 0-15,-13 3 0 16,-12 6 0-16,-9 6 0 15,-5 6 0-15,-3 8 0 16,1 10 1-16,3 3 0 16,7 12 1-16,10-1-1 15,15 5 0-15,16-3 0 16,13-2 1-16,18-5-1 15,15-8-1-15,14-8 1 16,7-7-1-16,9-6 1 16,-5-6-1-16,-1-5 0 15,-8-1-1-15,-11-1 1 0,-10 2 0 16,-13 1 0-16,-13 2-1 15,-15 3 1-15,0 0 0 16,-13 6-1-16,-5 3 1 16,-6 3 0-16,0 1 0 15,1 4 0-15,0-1 0 16,4 0 0-16,6-1 0 15,13-15 0-15,-2 16 0 16,14-20 0-16,5-7 0 16,6-10 0-16,6-6 1 15,1-13-1-15,3-2 0 16,-3-7 0-16,-3-2 0 15,-3 2 0-15,-6 4 0 16,-6 6 0-16,-3 8 0 16,-3 7-1-16,-5 7 1 0,-1 17 0 15,0 0 0-15,0 0-1 16,0 0 1-16,19 11 0 15,-1-2 0-15,10 0 0 16,9-3 0-16,8-4 1 16,6-2-1-16,3-3 0 15,0-2 0-15,-4-1 0 16,-6-1 1-16,-12 2-1 15,-10 1 1-15,-22 4-1 16,0 0 1-16,0 0 0 16,-30 15-1-16,1-2 1 15,-3 4-1-15,-1 3 1 0,6 3-1 16,6-1 1-1,10 0-1-15,16-6 0 0,11 0 1 16,15-6-1-16,12-1 0 16,2 1 0-16,3-1 0 15,-3 4 0-15,-10 5 0 16,-11 7 0-16,-15 5 1 15,-17 6-1-15,-17 2 0 16,-11 5 0-16,-8-3-1 16,-6-1-1-16,-1-7-3 15,11-2-6-15,-1-22-5 16,32 7-9-16,-6-26-8 15,27 1-8-15,9-16-1 16,27-7 1-16</inkml:trace>
  <inkml:trace contextRef="#ctx0" brushRef="#br0" timeOffset="27350.5644">13956 7493 78 0,'-23'0'38'16,"-13"5"-1"-16,2 14 1 16,-19 3-28-16,10 16-3 15,-6 6-1-15,2 9-1 16,3 0-2-16,11 0 1 15,8-2-1-15,16-6-1 16,17-13 0-16,14-11-1 16,19-16 0-16,11-16 0 15,9-9 0-15,5-10 0 0,1-13-1 16,-3-4 1-16,-8-3-1 15,-11 0 1-15,-9 2-1 16,-15 6 0-16,-7 8 0 16,-12 10 0-16,-9 11 0 15,-4 13 0-15,-5 13 0 16,-5 13 0-16,3 13 0 15,2 6 0-15,3 6-1 16,9 1 1-16,10-4-2 16,8-11-2-16,15-4-2 15,8-25-4-15,27-3-14 16,-12-30-11-16,27-5-4 15,-11-23-1-15,12-5 3 16</inkml:trace>
  <inkml:trace contextRef="#ctx0" brushRef="#br0" timeOffset="27523.5743">14742 7152 109 0,'-6'-21'40'15,"-16"13"0"-15,2 33-1 16,-17 15-31-16,9 20-5 16,-3 13-1-16,3 13-2 15,5 4 0-15,7-2-3 16,10 2-3-16,4-20-9 15,22 4-17-15,-3-20-9 16,13-9 1-16,-1-18-3 16</inkml:trace>
  <inkml:trace contextRef="#ctx0" brushRef="#br0" timeOffset="27936.5979">15744 7568 96 0,'-2'-16'39'0,"2"16"0"16,0 0-1-16,-7 28-31 16,-5 3-3-16,0 9-1 15,-3 9-1-15,0 1-1 16,5 3-2-16,-2-4 0 15,11-4-5-15,0-23-15 16,16 0-17-16,2-22 0 16,16-7 0-16,-3-19-3 15</inkml:trace>
  <inkml:trace contextRef="#ctx0" brushRef="#br0" timeOffset="28763.6452">15878 7305 107 0,'0'0'39'15,"13"19"2"-15,-2-9-2 16,16 10-33-16,-3 4-2 16,5 4-2-16,-1 3 1 15,-4 8-1-15,-2 5 0 16,-7 3-1-16,-8 3-1 15,-4 1 1-15,-4-1 0 16,-8-5-1-16,4-5 0 16,-3-7 1-16,1-9-1 15,3-11 0-15,4-13 1 0,14-15-1 16,6-13 0-16,3-8 1 15,6-10-1-15,8-4 0 16,1-3 1-16,0 4-1 16,-4 5 0-16,-4 11 0 15,-6 11 0-15,-3 15 0 16,-8 15 0-16,-8 15-1 15,-4 10 0-15,-4 11-1 16,2 6 0-16,2 2-1 16,6 2-1-16,4-6-1 15,17-4-2-15,4-17-2 16,25-1-11-16,-5-26-8 15,19-1-10-15,-4-18 1 16,9-4 1-16,-9-12 1 16,-2-5 32-16,-14 2 6 0,-23-12 13 15,-1 17 10-15,-26-8 11 16,-6 14 1-16,-19-3 1 15,-3 17 0-15,-21 0-30 16,5 13-2-16,-11 6-2 16,3 12-1-16,3 10-2 15,3 5 1-15,8 6-2 16,8 3 1-16,12-1-1 15,21-4 1-15,14-7-2 16,21-11 0-16,8-14 0 16,11-13 0-16,9-13 0 15,6-15 0-15,1-10 0 0,-6-9 0 16,-8-3 0-1,-8-7 0-15,-9-1 0 0,-10 3 0 16,-8 5-2-16,-9 9 2 16,-7 9 0-16,-8 14 0 15,-6 13 0-15,-9 22 0 16,-7 16 2-16,-2 16-2 15,-3 10 0-15,3 9-2 16,1 7 1-16,7 2-2 16,10-1 0-16,9-11-3 15,17 1-8-15,-1-24-8 16,28 7-7-16,-6-26-11 15,13-4 1-15,-5-21 0 16,10-7 2-16</inkml:trace>
  <inkml:trace contextRef="#ctx0" brushRef="#br0" timeOffset="28970.657">17686 7384 108 0,'-29'18'39'16,"10"17"-1"-16,-13 2-3 15,11 17-28-15,-4 3-3 16,8 3 0-16,3-1-3 15,7-5-2-15,13-3-3 16,2-19-4-16,19 2-17 16,-7-25-14-16,13-4 1 15,-4-20-2-15,6-7 2 16</inkml:trace>
  <inkml:trace contextRef="#ctx0" brushRef="#br0" timeOffset="29094.6641">17778 7201 106 0,'-10'-46'39'16,"-8"8"-1"-16,4 21-1 15,-10 15-35-15,-1 5-32 16,15 14-7-16,-6 3-1 16,12 11-2-16</inkml:trace>
  <inkml:trace contextRef="#ctx0" brushRef="#br0" timeOffset="29544.6899">18421 7527 73 0,'16'-4'38'0,"-7"-6"-1"15,5 6 0-15,-14-11-14 16,0 15-16-16,-12-11-1 15,-6 8-2-15,-16 1 0 16,-5 9 0-16,-13 3-1 16,-10 11 0-16,-5 5-1 0,-1 12 0 15,1 3 0-15,5 10-1 16,8 3 0-16,12-1 0 15,17 1-1-15,17-6 0 16,20-9-1-16,25-10-1 16,26-13-1-16,17-16-1 15,22-6-2-15,9-18-4 16,23 1-16-16,-14-18-13 15,4 2 1-15,-19-8-2 16,-10 7 3-16</inkml:trace>
  <inkml:trace contextRef="#ctx0" brushRef="#br0" timeOffset="30022.7172">18964 7627 97 0,'-12'-2'38'0,"-12"-6"2"16,5 9-1-16,-15-7-28 15,2 16-5-15,-7 2-1 16,-3 11-1-16,0 5-2 15,0 6 1-15,1 2-1 16,8 3-1-16,8-1 0 16,10-2 0-16,12-7 0 15,12-10-1-15,15-6 1 0,15-13-1 16,13-9 0-16,6-11 0 15,3-6 0-15,3-9-1 16,-6-4 1-16,-7-3 0 16,-8 3-1-16,-12 1 0 15,-13 6 1-15,-12 6-1 16,-6 11 1-16,-10 12 0 15,-6 10-1-15,-3 10 1 16,-2 9 0-16,6 2 0 16,3 7-2-16,9-4 0 15,12 0-2-15,5-12-3 16,23-1-10-16,-5-22-9 15,24-3-14-15,-2-16 1 16,13-4-1-16,-6-17 2 0</inkml:trace>
  <inkml:trace contextRef="#ctx0" brushRef="#br0" timeOffset="30220.7285">19675 7057 106 0,'-32'14'37'15,"0"31"2"-15,-17 12-1 16,10 12-31-16,-6 8-3 15,9 8-1-15,6 0-1 16,9-5-3-16,12-4-2 16,4-15-3-16,17 1-17 15,-5-23-16-15,12-9 0 16,-7-20 0-16,7-8-2 0</inkml:trace>
  <inkml:trace contextRef="#ctx0" brushRef="#br0" timeOffset="30986.7723">19373 7419 88 0,'0'0'38'0,"28"7"1"16,-9-1 1-16,21 11-15 15,5-7-22-15,9 2 0 16,5-3-1-16,4-3 0 15,-3-1 0-15,-2-2-1 16,-9-2 0-16,-5 1 0 16,-15-2 1-16,-4-2-1 0,-11-1 0 15,-14 3 0-15,0 0 0 16,0 0-1-16,-13 20 1 15,-5-5-1-15,-3 8 0 16,-7 5 1-16,3 6-1 16,0 5 0-16,6-1 0 15,0 1 0-15,12-5 0 16,10-6 0-16,9-12-1 15,10-11 0-15,14-10 0 16,2-16 0-16,8-10-1 16,2-12 0-16,0-5 0 15,-3-7 0-15,-4 0 1 16,-9 1-1-16,-9 9 1 15,-9 3 1-15,-8 14 0 0,-6 7-1 16,0 21 2-16,-14-9-1 16,14 9 1-16,-17 19 0 15,14-3-1-15,8 3 1 16,5-1 0-16,9 1-1 15,9-5 1-15,6-2-1 16,9-1 0-16,2-2 1 16,-4 0 0-16,-4 3-1 15,-6 0 1-15,-11 9 0 16,-13 6 0-16,-14 5 0 15,-13 7-1-15,-10 3 1 16,-8 3 0-16,0 0 0 16,1-4-1-16,4-5 1 0,10-7 0 15,11-9 1 1,12-20-2-16,17 4 0 0,12-20 0 15,8-9 0-15,7-10 0 16,3-10 0-16,8-7 0 16,-1-2 0-16,2 1 0 15,-6 4 0-15,-1 8 0 16,-1 3 0-16,3 19-8 15,-11-3-6-15,14 26-4 16,-17-10-7-16,21 26-7 16,-18-10-6-16,15 16-4 15,-3-6 4-15,1 5 5 16</inkml:trace>
  <inkml:trace contextRef="#ctx0" brushRef="#br0" timeOffset="31140.7812">21390 7695 128 0,'0'0'42'0,"-6"-16"-8"15,0 2-6-15,5-17-43 16,10 18-10-16,-18-17-16 15,11 4-4-15</inkml:trace>
  <inkml:trace contextRef="#ctx0" brushRef="#br1" timeOffset="39331.2495">2845 8484 64 0,'0'0'33'0,"0"0"-1"15,-10-8 0-15,10 8-26 16,-3 19 1-16,6 8-1 16,-8 7-1-16,-1 18 0 15,-14 14-1-15,-4 24-2 16,-14 17 0-16,-13 22 0 15,-13 17-1-15,-8 6 0 16,-2 2-2-16,3-19-15 16,16-4-18-16,12-28-1 15,21-25-2-15,16-35 0 0</inkml:trace>
  <inkml:trace contextRef="#ctx0" brushRef="#br1" timeOffset="39807.2768">2052 10639 74 0,'0'0'38'0,"-10"21"-2"16,0-3 1-16,6 20-19 15,-5 7-15-15,3 13-2 16,-2 9 0-16,3 5-2 0,-3 8 1 15,1-3-1-15,3-5-2 16,-1-14-4-16,10-1-15 16,-10-32-16-16,13-8 3 15,-8-17-3-15,12-26 1 16</inkml:trace>
  <inkml:trace contextRef="#ctx0" brushRef="#br1" timeOffset="40307.3054">1723 10614 101 0,'-20'5'39'0,"3"-4"2"16,24 10-2-16,3-22-35 15,22 5 0-15,14-14-1 0,9-3-1 16,10-6 0-16,3-4-1 15,5-2 2-15,-5 3-3 16,-4 4 2-16,-5 8-2 16,-9 12 0-16,-10 11-1 15,-6 13 2-15,-11 14-1 16,-8 14-1-16,-5 14 2 15,-13 10-2-15,-3 9 1 16,-3 0 1-16,-5 4-1 16,-1-5-1-16,5-11-1 15,-1-7 1-15,7-14-1 16,7-15 1-16,8-14-1 15,11-16 2-15,7-13 1 16,6-10 0-16,5-9 2 0,6-6-2 16,-2-1 2-16,-2 0-2 15,-3 5 1-15,-5 12-1 16,-10 10-1-16,-9 15 0 15,-5 14 0-15,-9 11-1 16,-6 14 0-16,-1 4 0 16,0 4-2-16,3 0-1 15,2-8-2-15,12-4-3 16,-1-25-17-16,24 5-14 15,-3-27 0-15,18 0-2 16,-5-19 2-16</inkml:trace>
  <inkml:trace contextRef="#ctx0" brushRef="#br1" timeOffset="40646.3248">3022 10960 104 0,'-10'19'38'0,"15"5"2"16,6-20-5-16,17-1-30 15,11-13-1-15,13-6-2 16,5-10 1-16,4-5-1 16,-3-6-1-16,-5 2 0 15,-11-2 0-15,-12 3 0 16,-16 7-1-16,-17 7 1 15,-18 12-1-15,-15 9 0 16,-10 14 1-16,-10 8-1 0,-4 16 1 16,2 5-2-16,2 9 1 15,9 4-2-15,12-1 2 16,16-4-2-16,23-10-1 15,16-14-4-15,31-1-12 16,5-28-21-16,32-6 0 16,9-20 1-16,28-3-1 15</inkml:trace>
  <inkml:trace contextRef="#ctx0" brushRef="#br1" timeOffset="41382.3669">4515 10855 94 0,'-3'-26'37'0,"3"26"2"0,-14-12-1 16,4 13-31-1,-7 3-3-15,1 10 0 0,-5 7-2 16,1 8-1-16,-2 3-1 15,4 8 1-15,2 0-2 16,10-1-1-16,6-1 1 16,9-12-3-16,17-5-1 15,9-16-2-15,27-6 1 16,0-19-3-16,23-2 0 15,-9-16 0-15,14 5 0 16,-15-11 3-16,-1 7 3 16,-13 3 6-16,-22 6 0 15,-12 11 3-15,-23 4 3 16,-4 13 0-16,-23 10 0 0,2 13 1 15,-15-1-3-15,4 10-3 16,-5 3 0-16,9 5-2 16,2-2 0-16,8 1-1 15,7-3 0-15,14-1-1 16,4-9 1-16,15-6-2 15,5-9 2-15,9-7 0 16,4-11 0-16,1-10-1 16,0-9 2-16,-9-6 0 15,-4-6-2-15,-9-4 2 16,-5 1-2-16,-14-1 0 15,-9 4-1-15,-6 4 0 16,-2 7-2-16,-2 4-1 16,2 13-2-16,0 1-1 15,17 9-14-15,0 0-17 0,6 16 1 16,9-17-2-16,18 2 2 15</inkml:trace>
  <inkml:trace contextRef="#ctx0" brushRef="#br1" timeOffset="41622.3807">5696 10236 98 0,'-16'-12'38'15,"5"27"3"-15,-9 7-4 16,5 28-32-16,-8 10-3 15,6 17 1-15,-5 10-2 16,5 9 0-16,0 5-2 0,7-4-1 16,6-2-1-16,4-16-5 15,19-1-14-15,-4-30-18 16,17-8 0-16,1-25-1 15,15-10 3-15</inkml:trace>
  <inkml:trace contextRef="#ctx0" brushRef="#br1" timeOffset="42576.4352">5963 10823 98 0,'-32'-11'39'0,"13"25"2"16,-11 1-2-16,9 23-31 15,-5-4-4-15,7 10-1 16,4 1-1-16,6 4-1 15,9-3 0-15,5-2-2 0,12-11 2 16,7-9-2-16,10-11 2 16,3-14-1-16,6-14 0 15,1-12-1-15,-3-12 0 16,2-7 2-16,-8-8-2 15,-6-2 1-15,-11 0-1 16,-6 3 1-16,-7 3-1 16,-10 12 2-16,0 7-2 15,-6 9 1-15,0 9 0 16,11 13 0-16,-10 3 1 15,10-3 0-15,13 23-1 16,6-8 1-16,9 0-1 16,2 1 0-16,6-3 1 15,2-2 0-15,-3-3-1 0,-4-1 1 16,-5-2-1-16,-6-1 1 15,-6 0 0-15,-14-4 0 16,4 16-1-16,-10-1 1 16,-4 3 0-16,-4 7-1 15,-5 6 0-15,0 1-1 16,5 4 1-16,1-3-1 15,7-2 1-15,8-5-1 16,6-9 1-16,9-10 0 16,8-11 1-16,9-8 1 15,3-12-1-15,0-6 2 16,1-8-2-16,1-5 1 15,-9 0-1-15,-2 4 1 16,-6 2-2-16,-10 7 2 0,-4 7-2 16,-4 10-2-16,-4 13 2 15,0 0 0-15,-10 23 0 16,5 1 0-16,0 5-1 15,2 3 1-15,4 0-1 16,4-1 1-16,6-8 0 16,10-8-1-16,8-9 1 15,7-10-1-15,6-6 1 16,3-8-1-16,0-3 0 15,-2-2 0-15,-5 1 1 16,-8 2-1-16,-7 9 0 16,-11 7 1-16,-12 4 0 15,-5 21 0-15,-7 6 0 16,-5 5-2-16,-2 5 2 0,1 4-1 15,2 0 1-15,4-6-1 16,4-5 2-16,7-8-2 16,1-22 2-16,15 8 0 15,3-20 0-15,-2-9 2 16,6-10-2-16,-2-5 2 15,3-7-2-15,-1-3 1 16,0 0 0-16,-1 5-2 16,-1 3 0-16,-2 4-3 15,3 10-3-15,-1-3-5 16,18 23-8-16,-7-15-10 15,30 23-10-15,3-10-2 16,31 12-1-16,11-7 2 0</inkml:trace>
  <inkml:trace contextRef="#ctx0" brushRef="#br1" timeOffset="43334.4786">8347 10682 86 0,'8'-13'37'0,"3"9"0"16,-11 4 1-16,0 0-32 15,-14 19-2-15,5 9 1 16,-9 5-1-16,2 12 0 16,-6 7-1-16,3 4-2 15,3 2 0-15,8-4 0 0,10-9 0 16,9-8-1-16,12-14 0 15,11-16-1-15,8-14 1 16,11-10 2-16,1-12-1 16,0-8 1-16,-4-4-1 15,-3-4 1-15,-8 0-2 16,-10 7 2-16,-6 3-2 15,-8 10 0-15,-6 9 0 16,-9 16 0-16,0 0 0 16,-3 17 0-16,-4 9 0 15,0 10 0-15,2 3 0 16,2 5-1-16,2 0 1 15,8-5-1-15,3-3 2 0,10-11-2 16,5-9 2-16,8-10-2 16,2-12 2-16,3-10 2 15,-1-9-2-15,-4-11 1 16,-4-7-1-16,-3-4 1 15,-9-5-3-15,-8 2 1 16,-3 3-1-16,-3 4-4 16,-1 12-1-16,-6-6-9 15,16 25-12-15,-13-5-13 16,15 18 1-16,-4-5-2 15,10 15 3-15</inkml:trace>
  <inkml:trace contextRef="#ctx0" brushRef="#br1" timeOffset="44215.5289">9399 10903 70 0,'23'10'40'0,"-10"-17"-1"16,12 3 0-16,-1-18-13 15,5 7-21-15,-2-9 0 16,2 1-3-16,-4-3 0 16,-5 1-1-16,-4 1 0 15,-12 4-1-15,-6 2 1 16,-6 4-1-16,-10 6 1 15,-4 5-1-15,-4 10 1 16,-3 8-1-16,-5 7 1 0,3 8 0 16,1 4 0-16,5 4 0 15,10 1 0-15,11-3 0 16,8-5 0-16,20-7 0 15,8-10 0-15,13-8-1 16,12-12 1-16,11-7-1 16,1-6 1-16,5-7-1 15,-8 0 1-15,-8-1-1 16,-7 1 0-16,-11 3 0 15,-12 6 1-15,-12 6-1 16,-16 11 0-16,0 0 0 16,-14 14 0-16,-4 3 0 15,-3 10 0-15,0 4 0 16,1 3 0-16,3 1 0 15,4-4-1-15,7-2 2 0,10-10-1 16,6-8 0-16,10-12 1 16,6-9-1-16,3-8 1 15,2-10-1-15,4-3 1 16,-5-6-1-16,-4 4 1 15,-5 2-1-15,-6 5 0 16,-6 8 0-16,-9 18 0 16,0 0 0-16,0 0 0 15,2 15 0-15,-2 5 0 16,4 1 0-16,7 0 0 15,5-4 0-15,8-7 0 16,9-9 0-16,7-12 0 16,8-6-1-16,6-14 0 15,2-9-1-15,2-8 0 0,-3-6-1 16,0 0-2-16,-8-7-1 15,-2 6 0-15,-13 1-1 16,-5 14 2-16,-11 7 1 16,-8 14 1-16,-8 19 2 15,0 0 1-15,-22 31 3 16,3 6 0-16,3 17 1 15,-6 10-1-15,9 9 1 16,0 3-2-16,10 2 0 16,2-3-2-16,5-8-3 15,8-4 0-15,-3-19-6 16,17-1-8-16,-20-28-12 15,16-5-10-15,-12-22-3 16,5-6 4-16,-10-13 2 0</inkml:trace>
  <inkml:trace contextRef="#ctx0" brushRef="#br1" timeOffset="44416.5405">10567 10509 91 0,'-25'20'42'15,"15"16"2"-15,2-8-2 16,24 3-12-16,12-15-28 15,15-6-1-15,11-5-2 16,6-11-4-16,18 6-10 16,-9-23-17-16,17 8-10 15,-8-8-1-15,9 4-2 16,-5-8 2-16</inkml:trace>
  <inkml:trace contextRef="#ctx0" brushRef="#br1" timeOffset="44927.5696">12333 10388 88 0,'-4'-33'38'0,"-10"-13"2"16,7 3 0-16,-12-10-30 16,9 8-4-16,-11 0-1 15,-1 14-1-15,-11 9-2 16,-4 20 0-16,-8 22 0 15,-5 20-1-15,-4 24-1 0,-3 15 1 16,4 18-1-16,1 6 1 16,9 5-2-16,15-5 2 15,11-7-3-15,14-11-1 16,14-12-3-16,6-18-3 15,24-8-12-15,-15-24-18 16,15-7-2-16,-13-18-3 16,2-5 6-16</inkml:trace>
  <inkml:trace contextRef="#ctx0" brushRef="#br1" timeOffset="46190.642">11703 10762 109 0,'0'0'41'0,"6"-15"0"16,22 11 0-16,9-10-38 15,14 2-1-15,12-3 0 16,9 3 1-16,4 0-2 16,-4 6 1-16,-2 4-1 15,-11 4-1-15,-8 6 1 16,-12 7-1-16,-15 4 1 15,-10 3-1-15,-10 4 0 16,-8 4 0-16,-6 3 1 16,-1-1-1-16,-6 1 0 15,0-2 0-15,3-5 0 16,-1-2 0-16,6-8-1 15,3-4 1-15,6-12 0 16,0 0 0-16,12-23 0 0,3-3 1 16,2-4-1-16,6-9 0 15,-1-6 0-15,3-1 0 16,1-1 0-16,-1 2 0 15,-6 4 0-15,1 8 0 16,-3 4 0-16,3 8 0 16,0 6 0-16,1 6 0 15,3 6 0-15,2 3 0 16,8 1 0-16,3 1 0 15,3 3 0-15,0-1 0 16,-2 0 0-16,-2-1 0 16,-8 1 0-16,-8-1 0 15,-9 2 0-15,-11-5 0 16,-7 17 0-16,-11-4 0 0,-5 4 0 15,-5 7 0-15,-3 4 0 16,-1 5 0-16,3 1 1 16,4 3-1-16,7-4 0 15,8 1 1-15,10-7-1 16,10-5 0-16,10-10 0 15,9-8 0-15,9-9 0 16,9-12 0-16,1-8 0 16,2-6-1-16,-2-9 1 15,-9-3-1-15,-8-5 0 16,-8-1 0-16,-9 3 1 15,-12 6-1-15,-8 6 1 16,-7 6 0-16,-2 9 0 16,-2 10 0-16,0 10 0 0,3 7 0 15,5 6 0-15,8 2 1 16,7 0-1-16,9 0 0 15,9-4 0-15,9-5 0 16,7-6 0-16,5-4 1 16,1-2-1-16,-7-2 1 15,-2-2-1-15,-8 2 1 16,-6 2 0-16,-9 5-1 15,-14 0 1-15,5 15-1 16,-16 2 0-16,-2 6 1 16,-2 6-1-16,-1 6 0 15,0 2 0-15,0 1 0 16,0-4 0-16,5-3-1 15,7-5 1-15,8-10 1 0,-4-16-1 16,19 1 0-16,-2-15 0 16,4-8 0-16,-3-4 2 15,2-8-2-15,0 0 0 16,-5 0 0-16,-1 6 0 15,-6 2 0-15,-3 9 0 16,-5 17 0-16,2-12 0 16,-2 12 0-16,0 16 0 15,2-1 0-15,0 5 0 16,5-4 0-16,5 0 0 15,4-4 0-15,6-9 0 16,3-3 0-16,4-5 0 16,5-9 0-16,3-5 0 15,0-4 0-15,-2 0 0 0,-2-1 0 16,-2 3 0-16,-7 3 0 15,-2 6 0-15,-7 9 0 16,-15 3 0-16,14 26 0 16,-14 3 0-16,-3 9 0 15,0 8 0-15,0 6 0 16,3 4-5-16,-5-11-5 15,15 9-6-15,-14-27-6 16,25 8-7-16,-21-35-12 16,30 10-2-16,-2-18-1 15,11-9 5-15</inkml:trace>
  <inkml:trace contextRef="#ctx0" brushRef="#br2" timeOffset="50293.8766">14802 10614 80 0,'2'-19'36'15,"-2"19"0"-15,0-13 0 16,0 13-32-16,-11 18 0 16,7 2 0-16,-3 8-1 0,2 10 1 15,-3 7-2-15,5 11 0 16,-2 2-1-16,3 2-1 15,-2 3 0-15,4-5-1 16,2-7 0-16,-2-9-1 16,2-11 2-16,3-12-1 15,-5-19 1-15,0 0 0 16,15-13 1-16,-6-15-1 15,0-11 1-15,0-6 2 16,3-11-2-16,0-7 2 16,1-9-2-16,5 0 1 15,-2-2 0-15,5 2 1 16,2 4-3-16,4 6 0 15,4 8 1-15,4 11-1 0,4 11 0 16,2 12 0-16,0 12 0 16,-1 12 0-16,-3 7 0 15,-7 10 0-15,-3 9-1 16,-9 8 1-16,-12 5-1 15,-8 5 2-15,-11 4-1 16,-10 2 0-16,-7 3 0 16,-7-4 0-16,-6-2 0 15,-2-4-1-15,-3-6 0 16,4-3 0-16,1-9 0 15,5-5-1-15,5-6 2 16,8-4-2-16,4-6 2 16,6-4-1-16,15-4 2 15,-14 16-2-15,12-1 2 16,1 7 0-16,0 11 0 0,-5 9 0 15,-4 14-1-15,-2 9 1 16,-3 9-1-16,-7 3 1 16,0 3-2-16,-2 0 0 15,4-3-3-15,1-18-8 16,24-5-27-16,-4-30 0 15,23-12 1-15,6-26-4 16</inkml:trace>
  <inkml:trace contextRef="#ctx0" brushRef="#br2" timeOffset="50781.9046">15580 10607 82 0,'0'0'38'0,"0"0"-1"16,12 4 1-16,-12-4-32 15,-1 20-1-15,-5-2 0 16,5 11 1-16,-9 6-2 15,1 7 0-15,-4 5-3 16,4 3 2-16,-1 0-2 16,5-4-2-16,3-5 1 15,8-9-1-15,7-12 0 16,11-13-1-16,9-12 4 0,8-15-1 15,7-10 0-15,6-10 2 16,-1-10-2-16,-1-4 2 16,-9-4-2-16,-4 3 2 15,-10 3-3-15,-10 9 0 16,-10 9 0-16,-10 13 0 15,1 21 0-15,-21 0 1 16,5 21-1-16,-1 12 0 16,1 9 0-16,6 4-1 15,7 4 0-15,6-3 0 16,14-5-2-16,7-9-1 15,16-5-5-15,-3-23-18 16,19 5-11-16,-4-18-1 16,8-1 0-16,-9-15 0 0</inkml:trace>
  <inkml:trace contextRef="#ctx0" brushRef="#br2" timeOffset="51097.9226">16403 10773 102 0,'-25'19'37'15,"7"12"3"-15,-6-3-3 16,11 9-33-16,-5-2-1 15,7-1-3-15,3-3 0 16,4-6-1-16,7-7 1 16,-3-18-2-16,18 8 3 15,-4-21 0-15,5-9 1 16,-1-6 2-16,1-12-3 15,-2-3 3-15,-4-7-3 0,-1-1 2 16,-5-1-3-16,0 5 0 16,-3 6 0-16,-1 6-1 15,3 10 1-15,2 6-1 16,6 9-1-16,5 3-1 15,5 13-2-15,8-6-4 16,16 14-24-16,-6-14-5 16,12 8 0-16,-6-10-1 15</inkml:trace>
  <inkml:trace contextRef="#ctx0" brushRef="#br2" timeOffset="51763.9606">16970 10632 100 0,'-15'7'37'0,"5"9"1"0,-5-4-1 15,4 11-31-15,1 4-3 16,3 11 1-16,-2-1-1 16,-1 12-1-16,1-2-2 15,2 1 0-15,-2-5 1 16,2-4-2-16,1-8 1 15,0-5-2-15,4-11 2 16,2-15-1-16,0 0 1 16,5-13 1-16,3-11 0 15,-2-7 2-15,1-11-1 16,3-5 1-16,-2-10-2 15,3 3 2-15,-3-3-2 16,0 4 2-16,3 4-3 16,3 6 0-16,2 9 0 0,3 9 0 15,4 11 0-15,0 4 0 16,3 12 0-16,0 5 0 15,2 4 1-15,-2 4-1 16,-1 5 0-16,-2 3 1 16,-5 6-1-16,-2-1 0 15,-8 4 0-15,-4 0 0 16,-9 0 0-16,-4 0 0 15,-8 1 0-15,-3-6 0 16,-4-1-1-16,0-7 1 16,0-4 0-16,2-3 0 15,0-6 0-15,3-4 0 16,3-3 0-16,6-2 0 15,0 0 0-15,10 3 0 0,-11-1 1 16,11 1-2-16,-7 22 0 16,2 0 0-16,1 11 0 15,-2 9-1-15,-4 11 2 16,-3 8-2-16,-1 7 1 15,-7 4 0-15,-1 2 1 16,-5-3-1-16,3-5-2 16,0-10 0-16,6-5-5 15,0-27-6-15,22-1-17 16,-4-23-9-16,18-22 1 15,1-20-1-15</inkml:trace>
  <inkml:trace contextRef="#ctx0" brushRef="#br2" timeOffset="52013.975">17613 9856 118 0,'0'0'41'0,"-12"52"0"16,-12 2 0-16,7 23-39 15,-7 12-1-15,0 16 2 16,4 7-3-16,-1 7 1 16,1-3-2-16,5-7-1 15,6-7-3-15,4-15 0 16,9-9-4-16,-8-27-17 15,23-3-15-15,-8-26-1 0,14-7-1 16,-5-23 1-16</inkml:trace>
  <inkml:trace contextRef="#ctx0" brushRef="#br2" timeOffset="52343.9938">17624 10847 114 0,'14'19'40'0,"-2"-9"1"16,18 5-1-16,6-9-38 15,6-2 1-15,4-10-2 16,4-4 1-16,-2-7-1 16,-3-3 0-16,-8-8 0 15,-8-2-1-15,-12-3 0 16,-11-1 0-16,-15 3 0 0,-11 6 1 15,-12 7-1-15,-7 14 1 16,-5 11 0-16,-3 15 1 16,1 14 0-16,4 11 0 15,11 9-2-15,13 1-2 16,12-2 1-16,15-10-3 15,18-5-3-15,8-21-11 16,35-2-23-16,-4-26-3 16,23-5 3-16,4-16-1 15</inkml:trace>
  <inkml:trace contextRef="#ctx0" brushRef="#br0" timeOffset="55578.1789">19015 10251 72 0,'2'-15'35'0,"-2"15"0"16,6-25-6-16,-6 25-20 16,5-11-2-16,-5 11 1 15,4 15-2-15,1 9-1 16,-5 9-2-16,-1 13-1 15,-4 13-1-15,-2 14 0 16,-7 10-1-16,-4 4 1 16,-3 5-5-16,-2-6-2 15,8 2-6-15,-5-19-26 16,15-7 2-16,3-19-2 0,12-12 0 15</inkml:trace>
  <inkml:trace contextRef="#ctx0" brushRef="#br0" timeOffset="56015.2038">18893 10830 98 0,'-31'-9'37'0,"-4"-4"0"16,13 11-1-16,8-6-31 15,14 8 0-15,25-18-2 16,16 1-1-16,17-1 0 15,14-4-1-15,8 0 1 16,9 0-1-16,2 2 0 16,-9 3 0-16,-11 7 0 0,-15 8-1 15,-16 6 1-15,-17 12 0 16,-14 8-1-16,-14 6 1 15,-10 8 0-15,-9 7 1 16,-5 1-1-16,1 2-1 16,6-3 0-16,8-5-1 15,12-6 1-15,14-12-2 16,17-12 3-16,15-12-1 15,8-11 1-15,7-12 0 16,-5-7 1-16,-4-4 0 16,-8-5-1-16,-18 2 1 15,-18 6-3-15,-20 5 0 16,-15 10-1-16,-14 4-1 15,-5 10-1-15,-3-3-4 16,17 18-19-16,-3-15-12 0,37 4 0 16,0 0-1-16,32-19 1 15</inkml:trace>
  <inkml:trace contextRef="#ctx0" brushRef="#br0" timeOffset="56689.2424">20704 10288 71 0,'18'-48'39'0,"6"12"-2"16,-14 3 2-16,7 18-17 15,-19-1-15-15,2 16 0 16,-2 10-3-16,-6 17-2 15,-3 7-1-15,2 16 1 16,-5 10-2-16,1 11 2 16,-2 8-1-16,4 6 1 15,-3-1-2-15,0-3 3 0,5-7-2 16,-2-8 0-16,5-10-1 15,2-12-1-15,1-12 1 16,7-14-1-16,-4-18 2 16,20 5-1-16,-5-20 0 15,1-8 2-15,1-7-1 16,2-5 1-16,0-4-1 15,1 0 1-15,-1 0-2 16,-2 5 0-16,0 5 0 16,2 6 0-16,1 10 0 15,1 8-1-15,-1 10 1 16,1 8 0-16,-3 12 0 15,-4 5 0-15,-6 5 0 16,-5 2 0-16,-9 6 0 0,-9-2-2 16,-8-4 1-16,-7-3-1 15,-6-8 2-15,-1-7-3 16,0-11 2-16,6-10-3 15,14-13-3-15,6-25-11 16,28 2-16-16,6-19-3 16,24-4-2-16,7-17 1 15</inkml:trace>
  <inkml:trace contextRef="#ctx0" brushRef="#br0" timeOffset="56923.2558">21540 9980 121 0,'0'0'38'0,"-29"35"2"15,14 20-3-15,-11 11-35 16,-1 14 0-16,-4 13-1 16,-1 7 1-16,-1 5-3 15,0 1 2-15,6-4-3 16,6-11 0-16,11-8-2 15,3-18-4-15,21-3-15 16,-2-30-17-16,26-9 0 16,0-23-3-16,17-8 6 15</inkml:trace>
  <inkml:trace contextRef="#ctx0" brushRef="#br0" timeOffset="57298.2773">21759 10668 116 0,'-13'14'39'16,"-11"1"1"-16,10 17-1 15,-2 0-35-15,0 7-1 16,2 1 0-16,3 3 0 16,3-1-2-16,8-5-2 15,4-6 2-15,10-7-2 16,9-13 2-16,10-9 0 15,9-11-1-15,6-10 1 16,1-8 0-16,4-9 1 16,-1-5 0-16,-1-5-2 15,-8 0 0-15,-5 1 0 16,-10 8 0-16,-3 4 0 0,-10 10 0 15,-15 23 0-15,0 0 0 16,-4 15 0-16,-13 17 0 16,-2 7 0-16,-3 6-2 15,0 5-2-15,9 3-2 16,1-10-4-16,19 1-10 15,-4-22-13-15,28 1-8 16,-1-19-2-16,15-3 4 16,-2-17 1-16</inkml:trace>
  <inkml:trace contextRef="#ctx0" brushRef="#br0" timeOffset="57629.2962">22374 10848 109 0,'-12'9'38'0,"14"8"2"16,-2-17-2-1,29 11-33-15,0-11-1 0,14-2-1 16,5-7 0-16,4-5-1 16,-1-6 1-16,-3-3-2 15,-11-5 1-15,-6-3-1 16,-15-3 0-16,-14 2-1 15,-14 3 1-15,-15 6-1 16,-11 9 1-16,-7 13 0 16,-9 14 1-16,-4 14-2 15,1 12 0-15,4 10 0 16,11 8 0-16,12 0 0 15,17-1 0-15,21-13-2 16,26-5-5-16,17-25-13 0,43 3-11 16,-4-27-13-16,33-2 2 15,9-17-3-15</inkml:trace>
  <inkml:trace contextRef="#ctx0" brushRef="#br3" timeOffset="61109.4953">1364 11930 77 0,'0'0'39'0,"0"0"-3"15,-2 14 2-15,-3 11-35 16,2 11-1-16,2 20 0 15,-3 15-1-15,2 18 2 16,-2 13-2-16,-4 7 1 16,3 5-2-16,0-1 1 15,5-10-2-15,3-14-1 16,5-12-3-16,-1-27-6 15,15-8-26-15,-8-27 1 16,5-9-2-16,-10-22 1 16</inkml:trace>
  <inkml:trace contextRef="#ctx0" brushRef="#br3" timeOffset="61576.522">1193 12704 69 0,'-42'-17'37'0,"-1"-5"0"16,17 12 0-16,0-8-28 15,26 18-1-15,5-16-3 16,19 6-1-16,15-4-2 15,15 0 0-15,9-4-1 16,14 0 0-16,5 2 0 16,3-3-1-16,-2 5 0 15,-4 1-1-15,-11 4 1 16,-10 4-1-16,-13 4 2 15,-16 6 0-15,-14 4 0 16,-11 8 0-16,-17 6 0 16,-8 6-1-16,-8 8 1 0,-3 8 0 15,-3 7 0-15,6 7 0 16,5 2 0-16,9 0-1 15,14-5 1-15,16-7 0 16,15-11-1-16,13-14 1 16,9-20 0-16,7-19 0 15,2-20-1-15,1-16 1 16,-10-16 0-16,-8-8-1 15,-15-3 0-15,-15-3 0 16,-15 5-2-16,-17 9 1 16,-10 11-2-16,-11 14 0 15,-7 20-2-15,-7 13 0 16,5 22-3-16,-3-5-17 15,28 29-13-15,2-5 1 0,27 11-2 16,9-10 1-16</inkml:trace>
  <inkml:trace contextRef="#ctx0" brushRef="#br3" timeOffset="62300.5633">3529 12421 71 0,'7'-35'37'16,"-14"-2"0"-16,-1 16 1 15,-20 5-31-15,2 16 0 16,-16 9-2-16,-2 16-1 15,-5 7 0-15,1 14 1 16,-2 5-2-16,12-1 0 16,5 0-1-16,15-4 0 15,15-7-1-15,17-9 1 16,16-10-1-16,13-12-1 15,11-10 0-15,8-10 0 16,3-11 0-16,1-6 1 16,-3-9-1-16,-7-3 0 0,-8-4 0 15,-10 0 0-15,-8 1 0 16,-9 4-1-16,-11 5 1 15,-5 9 0-15,-5 7-1 16,0 19 1-16,-17 2 0 16,5 21 0-16,-3 20 0 15,2 15 0-15,1 21 0 16,1 19 0-16,1 19 0 15,3 10 0-15,6 2 0 16,-1 0-1-16,6-7 1 16,-1-5 0-16,0-19 0 15,-3-18 1-15,-3-22-1 0,-4-20 2 16,-5-23-1-1,-2-21 1-15,-2-20-1 0,-2-20 1 16,3-19-1-16,6-19 0 16,4-16-1-16,10-9 0 15,5 0-1-15,4 1-1 16,11 12-1-16,1 4-2 15,14 18-2-15,-4 3-8 16,23 35-16-16,-10-4-9 16,15 19 0-16,-4-2 1 15</inkml:trace>
  <inkml:trace contextRef="#ctx0" brushRef="#br3" timeOffset="62684.5854">4344 12514 86 0,'0'0'39'0,"0"0"0"0,-1-13 0 16,1 13-32-16,0 0-1 15,-5 12-1-15,4 4-2 16,3 7 0-16,-3 7 0 16,0 6-2-16,-4 5 1 15,4 2-1-15,-6 0 0 16,4-7 0-16,-4-7-1 15,4-7 1-15,3-22 0 16,0 0-1-16,6-18 0 16,0-12 0-16,2-14 1 15,-2-7-1-15,3-10 1 16,-6-2-1-16,1-2 0 15,-1 5 1-15,-1 7-1 0,-1 7 0 16,1 8 0-16,3 14 0 16,7 6-1-16,4 13-1 15,8 8-1-15,5 2-1 16,14 10-8-16,-2-15-11 15,25 17-12-15,-11-15-5 16,12 8-3-16,-9-14 2 16</inkml:trace>
  <inkml:trace contextRef="#ctx0" brushRef="#br3" timeOffset="63041.6058">4866 12438 79 0,'-23'21'41'0,"15"7"0"0,4-16-1 16,21-3-24-16,5-9-12 15,17-6 0-15,7-7-1 16,9-6-1-16,2-7 0 16,0-3 0-16,-8-2-1 15,-6-3 0-15,-15 1 0 16,-12 3-1-16,-14 1 0 15,-13 6 1-15,-12 8-1 16,-12 11 0-16,-8 13 0 16,-6 10 0-16,-3 15 0 15,0 9 1-15,3 8-1 16,11 7 0-16,12-2 0 15,13-2 0-15,17-9 0 16,21-10 0-16,15-13-1 0,18-14-3 16,13-8-2-16,5-23-9 15,23 7-15-15,-18-23-11 16,8 3 1-16,-15-11-4 15,0 4 3-15</inkml:trace>
  <inkml:trace contextRef="#ctx0" brushRef="#br3" timeOffset="63822.6505">5649 12323 96 0,'0'21'41'0,"0"-21"1"15,3 25-3-15,0-15-33 16,12 2-1-16,0-4-2 15,7-4 0-15,5-7-1 16,6-5-1-16,2-11-1 16,2-4 0-16,0-8 0 15,-4-6 0-15,-8-1-1 16,-6-2 1-16,-10 1 0 15,-9 3-1-15,-13 8 1 16,-12 9 0-16,-12 14 1 16,-7 13-1-16,-7 14 1 0,-1 16 0 15,-1 10 0-15,8 11 0 16,8 5-1-16,13 2 1 15,17-6-1-15,13-8-1 16,23-14 0-16,12-16 0 16,18-12-2-16,10-17 0 15,12-12-2-15,-1-18-2 16,7 2-3-16,-15-19-4 15,-1 13 3-15,-17-4 4 16,-12 8 4-16,-15 6 3 16,-14 10 2-16,-13 21 2 15,-11-7 6-15,0 30 2 16,-17 2 0-16,8 14-5 15,-6 6-3-15,6 7-1 0,2 1-1 16,7-3-1-16,2-7 0 16,10-6-1-16,6-14 1 15,6-13-1-15,5-14 0 16,5-17 0-16,7-10 1 15,1-11 0-15,2-6 0 16,2-6 0-16,-1-2 1 16,-1 7-1-16,-5 5 1 15,2 12-1-15,-7 10 0 16,-1 16 1-16,-6 13-1 15,1 14 0-15,-6 11-1 16,-1 5-2-16,0 9-2 16,-7-3-6-16,16 13-5 15,-10-21-8-15,22 16-5 0,-10-26-6 16,27 7-9-16,3-9-2 15,13-3 4-15</inkml:trace>
  <inkml:trace contextRef="#ctx0" brushRef="#br4" timeOffset="68344.9091">7828 11615 79 0,'12'1'37'15,"1"10"-1"-15,-13-11 1 0,6 26-34 16,-3-9 0-16,4 14 2 16,-6 4-3-16,4 13 1 15,-5 11-1-15,-2 17 0 16,-3 12-1-16,-4 11 1 15,-4 8-2-15,-3-1-2 16,-1-1 2-16,2-8-3 16,6-11-1-16,-3-25-5 15,19-7-20-15,-3-34-9 16,13-14-1-16,-4-28 0 15</inkml:trace>
  <inkml:trace contextRef="#ctx0" brushRef="#br4" timeOffset="68784.9342">7681 12329 75 0,'-47'-21'39'15,"11"10"-1"-15,2-4 0 16,34 15-29-16,-10-10-2 16,34 5-2-16,17-5-2 15,15 1 0-15,10-8 0 16,15 4-1-16,4-2 0 15,6-2-1-15,-5 4 0 16,-7 0 0-16,-14 5-1 16,-8 1 1-16,-16 7-1 15,-14 2 1-15,-13 6-1 16,-14 12 1-16,-13 6 0 15,-9 13 0-15,-6 4-1 16,-3 12 1-16,0 3-1 16,3 1 0-16,13-4 0 0,10-6 0 15,17-13 0-15,18-13-1 16,16-20 2-16,13-15-1 15,6-18 1-15,2-13 0 16,-3-16 0-16,-9-9 0 16,-15-2-1-16,-20-2 0 15,-24 9-1-15,-20 5-2 16,-22 15 1-16,-16 10-1 15,-6 20-1-15,-5 13-1 16,1 19-3-16,0-3-12 16,28 25-19-16,7-4-1 15,29 7 0-15,15-5 1 16</inkml:trace>
  <inkml:trace contextRef="#ctx0" brushRef="#br4" timeOffset="69467.9733">9598 12192 79 0,'12'-19'40'16,"-10"-4"-1"-16,-2 23 1 16,-7-13-32-16,7 13-3 15,-15 11-1-15,6 12-1 16,-7 9-1-16,4 10 1 15,-1 9-1-15,4 11 1 16,4 1-1-16,9-2-1 16,6-8 0-16,12-12 0 15,11-13 0-15,7-21-1 16,11-18 1-16,7-15-2 15,1-14 2-15,2-11 0 0,-5-9 0 16,-2-6-1-16,-9 3 1 16,-8 4-1-16,-9 7 0 15,-9 7 0-15,-7 13 0 16,-5 12-1-16,-7 20 1 15,-4 24 0-15,-1 21-1 16,-8 23 2-16,-3 21-1 16,-3 21 0-16,-3 17 1 15,-2 10-1-15,-4 5 0 16,-1-5 0-16,-3-11 0 15,1-11-1-15,-4-16 1 16,-1-19 0-16,-1-23 0 16,-5-22 0-16,4-24 0 15,-3-19-1-15,6-19-1 16,5-23-1-16,9-10-3 0,2-29-8 15,21 11-14-15,-8-21-13 16,21 9 0-16,1-6-1 16,16 14 1-16</inkml:trace>
  <inkml:trace contextRef="#ctx0" brushRef="#br4" timeOffset="69880.9969">10330 12462 90 0,'22'8'41'16,"-22"-8"0"-16,13 7 1 16,-13-7-37-16,21-9-3 0,2-5 1 15,11-4-1-15,7-8 0 16,8-4-2-16,6-7 1 15,0-3-1-15,-5 1 0 16,-5 0 0-16,-10 0 1 16,-15 4-1-16,-14 4 1 15,-12 2-1-15,-18 9 1 16,-8 10-1-16,-9 6 1 15,-7 16 0-15,-1 16-1 16,-4 18 1-16,3 14 0 16,5 10 1-16,11 6-1 15,15 0 0-15,15-4-1 16,20-12 1-16,21-19-2 15,25-20 0-15,23-25-2 16,14-22-4-16,25-8-11 0,-12-35-13 16,20 2-10-16,-14-19-1 15,-4-1-1-15</inkml:trace>
  <inkml:trace contextRef="#ctx0" brushRef="#br4" timeOffset="70099.0094">11534 11555 113 0,'-31'17'41'0,"5"29"3"15,-6-2-9-15,7 24-32 16,3 9 0-16,3 15-1 16,4 5 0-16,5 6-1 15,6-4-1-15,4-4-3 16,9-6 0-16,4-15-3 0,13-9-5 15,-4-36-15-15,24-10-17 16,-6-23 0-16,17-15 2 16,-5-27-1-16</inkml:trace>
  <inkml:trace contextRef="#ctx0" brushRef="#br4" timeOffset="70295.0206">12019 11661 106 0,'-32'31'41'16,"-4"31"1"-16,-15 5-3 15,5 18-37-15,-1 6 1 16,8 4-2-16,10-4-1 0,13-7-2 16,15-7-1-16,10-18-2 15,29-1-18-15,0-32-17 16,28-9-1-16,2-22-2 15,16-9 3-15</inkml:trace>
  <inkml:trace contextRef="#ctx0" brushRef="#br4" timeOffset="71114.0674">12447 12068 101 0,'-47'17'41'0,"2"22"2"16,-10 2-2-16,4 10-38 15,7 6 0-15,12 2 0 16,8-6-1-16,15-2 0 0,12-11-1 15,12-9 1-15,14-16-2 16,7-13-1-16,9-14 1 16,3-14-2-16,1-9 1 15,-3-15-1-15,-2-3 0 16,-9-7-1-16,-8 1 1 15,-8 5 0-15,-10 7 1 16,-9 5 0-16,-9 13 1 16,-1 9 0-16,-4 8 0 15,2 11 1-15,12 1 0 16,-9 15 0-16,15-4 0 15,7 3 0-15,12-2 1 16,4-1-1-16,8-4 0 16,3-1 0-16,0-5 0 0,-2-2 0 15,-3-4 0-15,-4 1-1 16,-8 0 1-16,-3 1-1 15,-7 3 1-15,-13 0-1 16,-4 18 1-16,-5 3-1 16,-10 8 1-16,-3 8-1 15,-1 5 1-15,-1 5 0 16,4 2-1-16,4-5 2 15,8-4-2-15,12-10 1 16,11-11-1-16,11-12 0 16,9-14 1-16,9-13-2 15,6-11 1-15,-1-8-1 16,4-5 2-16,-7-3-2 15,-4 2 1-15,-8 7 0 16,-6 8 0-16,-11 14 0 0,-6 14-1 16,-8 15 1-16,-5 16 0 15,-4 9 0-15,-3 8 0 16,2 9 1-16,1-4-1 15,6 0 1-15,6-7-1 16,9-12 1-16,12-12-1 16,6-16 1-16,9-12-1 15,6-15-1-15,0-6 2 16,-4-12-2-16,-3-7 1 15,-11-1 0-15,-7-6 0 16,-7-2-1-16,-9-1 1 16,-3 4 0-16,-4 3 0 15,-1 5-1-15,-2 12-1 16,-1 0-5-16,4 19-4 0,-10 0-3 15,10 15-5-15,0 0-9 16,3 16-6-16,-3-16-9 16,8 20-1-16,6-7 7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22:59:32.66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2386 2678 20 0,'0'0'26'0,"0"0"3"0,0 0-3 16,13 13-12-16,-13-13-3 15,8 22-2-15,-4-7-3 16,8 10 0-16,-4 3-2 16,6 10 0-16,-2 3-1 15,6 4-1-15,-2 1 0 16,4 7 0-16,0 0-1 15,4 7 1-15,2 0-1 16,-2 3 2-16,4 5-1 16,-3 4-2-16,0 3 1 15,0 2-1-15,-4 5 1 16,1 0-2-16,-4 0 2 15,-1 1-1-15,0-1-1 16,2-1 2-16,-4 0-1 16,3 0-1-16,1-4 0 0,2 2 0 15,1-2 0-15,1-1 0 16,0 4-1-16,1-2 1 15,1 3 0-15,1-1 1 16,-4-1 2-16,3 0-2 16,0-1 3-16,-1 0-2 15,1-4 0-15,1 0 0 16,1-2 2-16,2 0-2 15,-1 2 0-15,2-3 1 16,-1 5 1-16,3-1-1 16,-4 2 1-16,1 3-1 15,-2 1 1-15,-2 1-1 16,-2 3 0-16,-1 1 0 15,-2-1-2-15,-4 1 2 0,2-2-2 16,-5-3 1-16,6-5-2 16,-3-15-5-16,10-1-28 15,-3-19 1-15,5-15-2 16,-3-14-2-16</inkml:trace>
  <inkml:trace contextRef="#ctx0" brushRef="#br0" timeOffset="1150.0658">3836 6785 55 0,'-14'8'28'0,"14"-8"2"15,0 0-1-15,-10-1-21 16,10 1-2-16,0 0 0 15,17-5-1-15,-17 5 1 16,24-8-2-16,-11 4 0 16,9 3-2-16,0-2 0 15,4 4-1-15,2-1 0 16,3 3-1-16,4-1 0 15,3 2 1-15,4-1-1 16,2 0 0-16,6 1 0 16,2-2 0-16,3 2 0 15,5-2 0-15,5 0 0 0,6 3 0 16,5-2 1-16,4 4-1 15,5-1 0-15,3 2 0 16,4-1 0-16,5 0 0 16,4-2 0-16,5 0 0 15,3-2 0-15,3-1 0 16,4-6 1-16,7 3-1 15,6-2 0-15,5-1 1 16,0 1-1-16,2-1 0 16,2 1 1-16,8 1-1 15,1-2 0-15,3 1 1 16,3-3-1-16,1-1 1 15,9-2 0-15,2 1-1 16,3-3 1-16,-1 0 0 16,2 1 0-16,1 0 0 0,0 2-1 15,-5 2 1-15,-3 3 0 16,2 3-1-16,1 1 1 15,-2 1-1-15,-1 1 1 16,2-2-1-16,4 1 1 16,4-3-1-16,0-2 0 15,3-2 1-15,4-2-1 16,1-2 0-16,3 1 0 15,2-1 1-15,-1-1-1 16,-2 5 0-16,1-1 0 16,-8 2 1-16,-1 5-1 15,-2 1 0-15,-4 2 0 16,-8 2 0-16,-4-1 0 15,4-2 0-15,-1 1-1 0,-3-2 2 16,-2-3-2-16,4-3 2 16,-1 1-1-16,0-3 0 15,-2 0 0-15,-6 0 0 16,3 0 0-16,-3 2 0 15,-5-2 0-15,-6 3 0 16,-6-1 0-16,1 2 0 16,-3-2 0-16,-5 0 0 15,-3-2 0-15,-9 1 0 16,0-4-1-16,-8 1-2 15,-2 3 1-15,-7-5-4 16,-2 7-2-16,-17-9-24 16,2 12-3-16,-11-1 0 15,-8 5 0-15</inkml:trace>
  <inkml:trace contextRef="#ctx0" brushRef="#br0" timeOffset="2020.1155">15723 6697 28 0,'0'0'26'16,"0"0"1"-16,0 0 3 15,15-4-16-15,-2 4-3 16,-13 0 0-16,20-9-1 16,-12-3-1-16,10 10-1 15,-8-7-2-15,4 4-2 16,-3-5 0-16,6-1-2 0,-2-5 0 15,5-4-1-15,1-7 2 16,5-3-3-16,2-11 2 16,4-2-2-16,4-8 2 15,0-7-1-15,1-4 1 16,0-4-1-16,2-4 0 15,-1-4 2-15,-2-8-3 16,1-1 0-16,2-7 0 16,2-3 0-16,-1-6 0 15,7-6 0-15,-1-4-1 16,5-3 0-16,3-2 1 15,3-4 1-15,0-2-1 16,2 0 1-16,2 2-2 16,1 3 3-16,-4-2-1 0,0 3 0 15,-4 3-1-15,-1 5 1 16,-4 6-1-16,-1 4 1 15,-7 6 0-15,-1 3-1 16,-4 4-1-16,1 3 1 16,-3 1 0-16,0 1 0 15,0 2-1-15,-1 4 1 16,1 6-1-16,-4 6 1 15,-2 13 0-15,-7 6 0 16,-4 15 0-16,-6 6-1 16,-5 10 0-16,-6 10 0 15,0 0 1-15,1-11-1 16,-1 11 0-16,0 0 0 15,2-15 0-15,-2 15 0 0,8-15-1 16,-8 15-3-16,12-9-7 16,-14-2-23-16,2 11 0 15,0 0-1-15,0 0 0 16</inkml:trace>
  <inkml:trace contextRef="#ctx0" brushRef="#br0" timeOffset="10981.6281">16011 11816 43 0,'9'-20'31'16,"-4"0"4"-16,-1 1-3 16,-4 19-21-16,-2-19-7 15,2 19 3-15,-3-16-2 16,3 16 2-16,0 0-1 15,0 0-1-15,0 0-1 16,0 0 1-16,0 0-2 16,5 14 0-16,-5-14-1 15,5 26 1-15,-1-2-2 16,-2 12-2-16,2 9 2 15,-1 16-2-15,-3 12 1 16,0 12 0-16,-1 11 0 0,-1 4-2 16,-3 10 2-16,0 3 1 15,-3 6-1-15,1 3 2 16,-2 5-2-16,0 2-1 15,-1 5 2-15,-2 8-1 16,2 6 0-16,0 5 2 16,0 2-2-16,0 3 0 15,2 2 0-15,2-3 1 16,2-1-2-16,1-4 0 15,2-6 0-15,2 1-1 16,2-5 2-16,-2-3 0 16,2-3-1-16,1 4-1 15,-2-3 2-15,-3 1-1 16,-2 7 1-16,-1-4-2 15,-1 2 3-15,1 0-4 0,2-3 4 16,-2-10-2-16,5-3 2 16,0-12-1-16,3-6 0 15,3-11 1-15,0-6-1 16,1-10 1-16,0-1-1 15,-2-4 1-15,-3-4-1 16,2-3 0-16,-2 1 1 16,1-7 0-16,-4-64-1 15,6 63 0-15,-6-63 0 16,2 59-1-16,-2-59 1 15,9 59 0-15,-9-59-1 16,5 52 1-16,-5-52 0 16,10 51 1-16,-10-51-1 15,0 0 0-15,11 53 1 0,-11-53-1 16,0 0 1-16,9 45-1 15,-9-45 0-15,0 0 0 16,0 0 0-16,7 46 1 16,-7-46-1-16,0 0-2 15,0 0 2-15,0 0 1 16,0 0-2-16,0 0 0 15,0 0 1-15,0 0-2 16,0 0 3-16,0 0 0 16,0 0 0-16,0 0-1 15,0 0 0-15,0 0 0 16,0 0 0-16,0 0 2 15,0 0-3-15,0 0 1 16,0 0-1-16,0 0 0 0,0 0 0 16,0 0 3-16,0 0-3 15,49 35 1-15,-49-35 1 16,0 0-1-16,61-3 0 15,-61 3 0-15,63-4 0 16,-63 4 1-16,85-6-1 16,-34 2-1-16,7-2 0 15,5 1 1-15,6-2-1 16,6-1 2-16,8-2-2 15,4 1 1-15,6-4-1 16,5 2 3-16,3-2-3 16,-45 5 2-16,170-21-1 15,1 0 1-15,-12 6-1 16,-110 15 0-16,5-2 1 15,99-7-1-15,-13 6 1 0,-106 3-1 16,7 5 0-16,-16 3 0 16,6 1 1-16,77 0-2 15,4-2 2-15,-78 3-1 16,2-1 0-16,1-1 0 15,3 0 0-15,-7 0 0 16,5 0 0-16,5 3 0 16,1 0 0-16,1-3-1 15,6 1 1-15,-11 0 0 16,5 2 0-16,-6-2-1 15,2-1 1-15,5 0 0 16,0 0-1-16,65-9 1 0,10 4 0 16,-97 5 0-16,3-3 0 15,-6 0-1-15,-2 2 1 16,62-1 0-16,-22-4-1 15,-62 6 1-15,-2-2 3 16,39 2-4-16,-90 0 1 16,78 1 0-16,-7-1 0 15,-71 0 0-15,62 0 0 16,-9-1 0-16,-16-2-2 15,-37 3 2-15,38 0 0 16,-5-3 0-16,-16 2 0 16,-1-1 0-16,-3 2 0 15,0-3 0-15,-13 3 0 16,0 0 0-16,0 0 1 15,0 0-2-15,0 0 1 0,0 0 0 16,0 0 0-16,0 0 0 16,0 0 0-16,0 0 0 15,0 0 0-15,4-11 0 16,-4 11 0-16,0-13 0 15,0 0 0-15,2 2-1 16,-1-6 1-16,2-7 0 16,-2 1 0-16,1-4-1 15,0-6 2-15,0 0-2 16,1-5 1-16,-1-4 0 15,0-5-1-15,2-1 1 16,-2-6-1-16,1-1 1 16,-1-8-1-16,0-2 0 15,0-4 1-15,-1-1-1 0,3-5 2 16,-3-4-2-16,2-6 1 15,-5-1-1-15,4-3 2 16,-2-5 0-16,-1-4 0 16,-1 0 0-16,-3-1-1 15,2-2 1-15,-4-1 0 16,1 2 0-16,-3-3-1 15,0 2 0-15,-1-2 0 16,1-2 0-16,4 1 0 16,-3 1 1-16,6 0-2 15,2 0 2-15,0 0 0 16,4 0 1-16,-1 0-1 15,4 2 0-15,-1-2 0 16,-2 1 1-16,2-4 0 0,2-1 0 16,-1-1-1-16,-1 0 0 15,2-1 0-15,-2 2 0 16,2 2 0-16,-5 0 0 15,7 4 0-15,-7 4 0 16,0 2-1-16,0 3 1 16,-1 1 0-16,-2 1 0 15,0 0-1-15,2 5 1 16,-2-1-1-16,1 2 1 15,-2 0-1-15,-1 4 1 16,2 1-1-16,-2 3 1 16,3 0-1-16,-1 3 1 15,1 3-1-15,-1 0 0 0,0 4 1 16,3 2 1-16,-3 2-2 15,3 2 1-15,-2 6-1 16,2 1 0-16,-2 4 0 16,0 5 1-16,-1 8-1 15,-2 2-2-15,-1 5 2 16,1 2 0-16,-1 4 0 15,-1-1 0-15,1 3 0 16,-1 2 0-16,2-1 0 16,1 3 0-16,-1 1 0 15,0 2 0-15,2 4 0 16,0 10 1-16,0-12-1 15,0 12 0-15,0 0 0 16,0 0 0-16,0 0-1 0,0 0-1 16,0 0-2-16,0 0-5 15,0 0-13-15,-5-16-16 16,5 16-1-16,-15-13-2 15,15 13 1-15</inkml:trace>
  <inkml:trace contextRef="#ctx0" brushRef="#br1" timeOffset="19921.1393">13405 5962 72 0,'-5'-11'33'0,"5"11"0"16,0 0-1-16,0 0-24 15,0 0-3-15,0 0 0 16,22 7-1-16,-2-9-1 16,9 0 0-16,9-5-1 15,13-2 2-15,9-6-3 16,10-3 2-16,7-2-3 15,7 0 3-15,-3 1-3 16,0 6 2-16,-6 2-3 16,-6 8 1-16,-9 4 0 15,-6 7-1-15,-11 6 3 16,-6 1-4-16,-6 4 3 0,-4-2-3 15,-3 0 2-15,-4-7-5 16,3 2-2-16,-9-15-28 16,9 1 1-16,-9-9-1 15,5-1-2-15</inkml:trace>
  <inkml:trace contextRef="#ctx0" brushRef="#br1" timeOffset="20366.1649">14467 5916 68 0,'3'-13'33'0,"-3"-1"-3"16,0 14 3-16,0-25-24 15,0 25 1-15,6-18-5 16,-6 18 1-16,0 0-1 15,14 17-1-15,-9 5 1 0,-1 17-2 16,1 8 1-16,0 13-3 16,2 8 2-16,-2 5-3 15,-1 0 1-15,-2-1-1 16,4-7-2-16,0-19-2 15,11-5-28-15,-3-26-4 16,7-11 0-16,-4-18-2 16</inkml:trace>
  <inkml:trace contextRef="#ctx0" brushRef="#br1" timeOffset="21054.2042">13526 6011 74 0,'-3'-13'35'0,"3"13"-1"16,-5-21 2-16,5 21-22 16,-1-14-10-16,1 14 1 15,0 0-2-15,0 0 1 16,11 16-2-16,-6 9 0 15,0 9 0-15,2 11 0 16,-7 8-1-16,3 8 0 16,-5 4 0-16,-1 4 0 15,-6 0 0-15,-1-6 1 16,1-4-1-16,2-8 1 15,2-7-1-15,1-7 1 16,4-9-2-16,3-7 1 0,2-7-1 16,-5-14 0-16,11 10 0 15,-11-10-1-15,11-3 1 16,-11 3 0-16,4-10 0 15,-4 10-1-15,-4-13 1 16,4 13 0-16,-11-13 0 16,11 13-1-16,-11-10 1 15,11 10-1-15,0 0-3 16,-18-21-21-16,18 21-12 15,1-11 0-15,-1 11-1 16,13-21-3-16</inkml:trace>
  <inkml:trace contextRef="#ctx0" brushRef="#br1" timeOffset="21484.2288">13663 6658 69 0,'0'0'34'0,"0"0"1"16,13-9 0-16,3-2-14 15,14 8-14-15,5-6 0 16,12 4-2-16,6-5-1 15,10 2-1-15,4-1-1 16,5 2-1-16,2-5 1 16,4 3-3-16,-3-4 2 15,-3 2-2-15,-6-5 1 16,-6 0-1-16,-7 2-1 15,-11-4-1-15,-7 9-2 16,-17-12-8-16,-1 17-24 16,-16-7 1-16,-1 11 0 15,-15-1-2-15</inkml:trace>
  <inkml:trace contextRef="#ctx0" brushRef="#br2" timeOffset="25834.4776">14084 5797 66 0,'4'-17'32'0,"-4"17"1"16,5-14-1-16,-5 14-21 16,0 0-3-16,0 0-1 0,0 0-1 15,2 16-2-15,-4-1 0 16,1 9-2-16,-3 5 1 15,0 4-3-15,-1 7 2 16,1 0-2-16,2 0 2 16,-1-2-2-16,-1-5 0 15,3-6 1-15,0-6 0 16,0-6 1-16,1-15-1 15,0 0 1-15,0 0 0 16,6-28 0-16,-5 0 0 16,4-7-1-16,-2-5-2 15,-1-7 3-15,2 0-3 16,-3 0 3-16,1 4-4 0,-5 5-1 15,3 17-7-15,-11 4-25 16,11 17-2-16,0 0-1 16,-8 13-1-16</inkml:trace>
  <inkml:trace contextRef="#ctx0" brushRef="#br3" timeOffset="31252.7876">14108 4879 30 0,'0'0'30'0,"0"-12"0"15,0 12 1-15,0-13-15 16,0 13-4-16,13-2-3 15,2 12-1-15,-4-2-2 16,12 10-1-16,2 4-3 16,8 10 0-16,2 6 1 15,3 7-2-15,-1 7 0 16,-3 5-2-16,-5 5 1 15,-10 6 0-15,-15 7 0 16,-13 7 0-16,-10 6-2 0,-11 0 3 16,-7-2 0-16,-2-9-2 15,6-9-28-15,1-21-1 16,9-19-3-16,11-28 0 15</inkml:trace>
  <inkml:trace contextRef="#ctx0" brushRef="#br3" timeOffset="31854.822">14248 4816 46 0,'-1'-21'31'15,"-8"3"1"-15,-1 9 0 16,-16 1-22-16,4 21 0 16,-15 3-1-16,3 21-2 15,-10 9 0-15,6 22-3 16,-4 13 1-16,9 16-2 15,5 8-1-15,13 6-1 0,12 2-1 16,10-12-11-16,21-1-23 16,7-17 0-16,16-13-1 15,4-22-2-15</inkml:trace>
  <inkml:trace contextRef="#ctx0" brushRef="#br1" timeOffset="65996.7748">17540 2211 50 0,'11'-10'32'0,"-11"10"0"15,0 0-11-15,0 0-7 16,12-3-9-16,-12 3 0 16,0 0-2-16,0 0 0 15,11 0 0-15,-11 0 0 16,9 7-1-16,-9-7-1 15,18 16 1-15,-9-3 0 16,1 3 0-16,4 2-1 16,1 8 0-16,0 2 0 15,3 6 0-15,0 4-1 16,2 2 0-16,1 2 0 16,1 2 1-16,2-1-1 0,3 1 2 15,0 0 0-15,2-2 0 16,3 0 0-16,1 1 0 15,2-2-1-15,3 3 1 16,-1-2 0-16,6 3-2 16,-1 0 0-16,2 1-1 15,-1-1 1-15,-2 1 0 16,2 1 0-16,0 2 0 15,-1-2 0-15,0-1 0 16,-1 1 0-16,1-3 0 16,-1 0 1-16,0-1-1 15,-1-2 1-15,1 1 0 16,2-2 0-16,-2 2-1 15,-3 3 0-15,0 1 0 0,0-1 0 16,-1 3 0-16,2 3 0 16,-6 0 0-16,3 2-1 15,-2-4 1-15,-1 0 0 16,2 2-1-16,-1-2 1 15,2-5-1-15,-2-2 1 16,2 1 0-16,1-4 0 16,2 2-1-16,0-3 2 15,2-1-1-15,-2-2 0 16,3 0 0-16,-1-2 0 15,2 3 1-15,-1-5-1 16,0 3 0-16,-3-2 0 16,-1-2 0-16,-1 0-1 0,-5-2-1 15,-2-1-3-15,-8-11-5 16,10 9-24-16,-17-13-2 15,3 3-1-15,-18-15 0 16</inkml:trace>
  <inkml:trace contextRef="#ctx0" brushRef="#br1" timeOffset="66971.8306">19957 5013 16 0,'0'0'23'0,"0"0"-1"15,0 0-5-15,-11 0 2 16,11 0-5-16,0 0 0 16,-18 2-4-16,18-2-3 15,0 0 0-15,-10 17-3 16,10-17 1-16,-6 11-2 15,6-11-1-15,0 0 0 16,-6 12 0-16,6-12 1 16,0 0 0-16,0 0-1 15,10 0-1-15,-10 0 1 16,16-15 1-16,-1 6-1 15,2-6 1-15,4-4-2 16,1-4 0-16,4-3-1 16,2-6 2-16,3 1-2 0,1-7 2 15,0-2-1-15,5-1 1 16,1-3-1-16,2-2 1 15,2-1-1-15,5-4 1 16,1 0-2-16,1 1 1 16,0-1 1-16,-2-1-1 15,2 2 1-15,-3 1-1 16,1-1 0-16,-1 1 0 15,0-1 1-15,3-1-1 16,0 2-1-16,4 1 1 16,1-1-1-16,4 1 1 15,-1 4-1-15,3-1 0 0,-2 1 0 16,1 3 1-16,0-2-1 15,-1 0 0-15,-4-3 1 16,1 1-1-16,-2 0 1 16,0-4-1-16,-2 4 1 15,-3 0 0-15,-2 0-1 16,2 2 1-16,-4 1 0 15,-1 2-1-15,-3-1 0 16,1 3 1-16,-2 1-1 16,0 1 0-16,-2 1 0 15,0-3 0-15,-1 2 0 16,-2 3 0-16,-4 3-2 15,-2 7-1-15,-8 1-3 16,-1 21-8-16,-21-10-20 16,1 24-2-16,-15-3-1 0,1 13 0 15</inkml:trace>
  <inkml:trace contextRef="#ctx0" brushRef="#br1" timeOffset="67768.8762">22367 2922 74 0,'14'-6'34'16,"-14"6"-2"-16,0 0 1 15,0 0-28-15,4-10 0 0,-4 10 0 16,0 0 0-16,0 0 0 16,-10-16-1-16,10 16-1 15,-8-14 0-15,8 14 0 16,-10-23 0-16,4 11-1 15,-2-5 0-15,-1 1 0 16,-2-1-3-16,-1-4 3 16,-3 0-3-16,1-1 0 15,-5-3 1-15,1-2-1 16,-3-4 1-16,-2-2-1 15,-3-5 1-15,1-2 0 16,-8-3 1-16,1 0-1 16,-7-1 1-16,0-3-1 15,-6 4 1-15,1-2-1 0,-6 1 1 16,1-2 0-16,0 5-1 15,-4-2 2-15,4 0-2 16,-2-2 1-16,0-1-2 16,1-2 2-16,-1 1-2 15,-1-5 1-15,0 2 0 16,-4-4 0-16,2 2 0 15,-1-2 1-15,2-1 0 16,0-4-1-16,53 59 2 16,-53-61-2-16,53 61 1 15,-59-65 0-15,59 65-1 16,-56-73-3-16,56 73 3 15,-62-76-1-15,62 76 1 16,-59-97-1-16,59 97 0 16,-67-100 0-16,67 100 2 0,-66-98 0 15,66 98-1-15,-73-103 1 16,73 103-1-16,-71-96 1 15,71 96-1-15,-67-95 0 16,67 95 1-16,-62-85-1 16,62 85 0-16,-58-79-1 15,58 79 2-15,-50-72-1 16,50 72 0-16,-45-59 0 15,45 59-1-15,0 0 0 16,-55-72 1-16,55 72-2 16,0 0-4-16,0 0-12 15,-46-42-21-15,46 42-1 16,0 0-1-16,0 0 1 15</inkml:trace>
  <inkml:trace contextRef="#ctx0" brushRef="#br4" timeOffset="75707.3302">21117 1429 16 0,'-18'-4'14'0,"6"1"0"15,12 3 1-15,-19-6 1 16,19 6 1-16,-14-8-5 16,14 8-2-16,-10-12-3 15,10 12-2-15,-8-10-1 16,8 10-2-16,-14-9 1 15,14 9 1-15,-22-8 0 16,11 3 0-16,-9-2 1 16,4 1 1-16,-8-3-1 15,3 2 0-15,-7-3-1 16,28 10-1-16,0 0-1 0,-50-21-1 15,50 21 0-15,-49-12 0 16,49 12-1-16,-62-14 0 16,62 14 1-16,-78-11-1 15,78 11 1-15,-91-10 0 16,41 3 0-16,-2 1 0 15,-3 2 1-15,-1-3-1 16,-6 0 1-16,3 0-1 16,-2 1 1-16,-1-1-1 15,1-1 0-15,0 0 0 16,0-1 1-16,3 1-2 15,2 0 1-15,1-3-1 16,0 2 0-16,5-19-1 16,-3 17 2-16,-1 0-3 0,2 2 2 15,-1-2-1-15,2 3 0 16,-1-3-1-16,0 3 2 15,-1 0 0-15,1 1-1 16,-1 3 3-16,1 0-1 16,0 1 0-16,-3-1 0 15,0 4 1-15,1 0-1 16,-1 1 1-16,-1 2-2 15,0 0 1-15,-4 3-1 16,3-1 0-16,-5 1 0 16,3 1 1-16,-1 3-1 15,2-2 0-15,-2 2 1 16,-1 0-1-16,2 0 0 15,-2 1 0-15,1 1 0 0,-1 0-1 16,-1 1 0-16,-1 1 2 16,3-1-2-16,-24 4 2 15,-30 9-1-15,10 0 0 16,5 0 0-16,5-7 1 15,11 5-1-15,8 0 0 16,4 2 0-16,7 2 0 16,-3 1 0-16,0 5 0 15,0-1 0-15,-3 2 0 16,1 0-1-16,-2 6 1 15,0-1 0-15,0 5-2 16,0 0 2-16,-8 1-2 16,-3 2 2-16,-4 1-2 0,-4 0 2 15,-4 2-1-15,1 1 1 16,-3 1 0-16,-1 6 0 15,0 6-1-15,0 4 1 16,6 1-2-16,11 10-26 16,1-17-7-16,14-4 0 15,3-14-3-15</inkml:trace>
  <inkml:trace contextRef="#ctx0" brushRef="#br4" timeOffset="76795.3924">17656 2133 13 0,'-31'6'29'16,"-9"1"1"-16,-2-1 2 15,0 13-15-15,-15-15-5 16,8 13-1-16,-11-9-2 15,7 8-3-15,-8-2-3 16,4 6 0-16,-2 1-2 16,-3 6 0-16,-5 6 0 15,-2 5 1-15,-4 3-2 16,-4 5 0-16,1 3 0 0,-5-3 0 15,2 2 3-15,2 1 0 16,0-8-1-16,3 8 2 16,-4-4-1-16,4 2-1 15,-1 2 1-15,2 8 0 16,0 4-4-16,1 7 1 15,2 4-1-15,1-2-1 16,14 6-11-16,-5-15-21 16,13-3 0-16,0-18-1 15,14-11 0-15</inkml:trace>
  <inkml:trace contextRef="#ctx0" brushRef="#br4" timeOffset="79367.5396">19296 3160 90 0,'-27'1'35'16,"6"33"0"-16,-20 14-9 15,-2 36-23-15,-16 28-1 16,-9 30-1-16,-12 26 0 15,-9 19-1-15,-4 13-2 16,-3-6-9-16,9 3-24 16,0-17-1-16,17-11 0 15,2-30-2-15</inkml:trace>
  <inkml:trace contextRef="#ctx0" brushRef="#br4" timeOffset="79911.5707">17284 5369 86 0,'-2'-23'37'0,"2"23"-1"16,13-2 0-16,1 24-35 15,-6 18-1-15,0 20 0 16,0 18 0-16,-5 15-1 15,-4 21-4-15,-13-2-7 16,11 13-20-16,-13-11-2 16,8-4-1-16,-1-20 1 15</inkml:trace>
  <inkml:trace contextRef="#ctx0" brushRef="#br4" timeOffset="80328.5944">17844 5963 95 0,'0'0'36'16,"-8"10"0"-16,-11 13 1 15,2 17-34-15,-9 2-1 16,5 8-1-16,-1 1 1 15,4-1 0-15,2-5-1 16,5-3 1-16,7-12-1 16,4-8 0-16,0-22 1 15,25 9 0-15,-3-23 0 16,4-10 0-16,5-13 0 15,2-5-1-15,1-7 1 0,2-1-1 16,-2 2 0-16,-4 6-1 16,-4 8 1-16,-1 13-1 15,-7 12 0-15,0 13 0 16,-5 14-2-16,-4 7 0 15,1 13-1-15,-4 1-2 16,8 10-2-16,-6-9-2 16,15 10-7-16,-11-20-9 15,15 5-9-15,-1-14-2 16,6-2 1-16,-3-16 1 15</inkml:trace>
  <inkml:trace contextRef="#ctx0" brushRef="#br4" timeOffset="80612.6108">18550 5992 82 0,'12'-27'37'0,"-12"6"0"16,0 21 0-16,-12 0-25 16,8 25-5-16,-9 4-2 15,7 11-1-15,-3 6-2 16,5 6 0-16,4-1 0 15,5-1-1-15,3-6 1 16,5-5 0-16,2-9-1 16,5-8 1-16,-2-10 0 15,3-12 0-15,-1-13-1 16,1-8 1-16,3-13-2 15,0-10-1-15,3-7-3 16,-5-12-8-16,12 9-25 0,-16-8-3 16,10 12 0-16,-11-3-1 15</inkml:trace>
  <inkml:trace contextRef="#ctx0" brushRef="#br4" timeOffset="80847.6242">19109 5872 111 0,'-1'11'42'0,"5"12"0"15,-17-5-2-15,9 5-34 16,-8 8-3-16,3 8-1 16,0 7 0-16,-1 6-1 15,1 3-1-15,2 2-1 16,5 1-1-16,-2-9-2 15,13-1-3-15,-7-24-11 0,16 0-21 16,0-24-2-16,14-7 1 16,-3-23-1-16</inkml:trace>
  <inkml:trace contextRef="#ctx0" brushRef="#br4" timeOffset="80990.6324">19287 5865 112 0,'-31'-6'39'16,"10"10"-2"-16,2-2-2 15,19-2-48-15,0 0-22 16,31-8-3-16,14 6-2 0,2-8 1 16</inkml:trace>
  <inkml:trace contextRef="#ctx0" brushRef="#br4" timeOffset="81314.6509">19682 5923 117 0,'-30'26'39'15,"-12"-7"3"-15,12 4-4 16,-8-7-35-16,14 0-1 15,6-5 0-15,14 0-1 16,4-11 0-16,23 11-1 16,5-10 1-16,6 1-1 15,9-1 1-15,2 0 0 16,-1 2-1-16,-2 5 1 15,-12 7-1-15,-8 9 0 0,-15 6 1 16,-13 6-1-16,-10 5 0 16,-7 3 1-16,-6-2-1 15,0-4 0-15,4-4-1 16,7-11-1-16,16-9-2 15,2-14-3-15,42-10-24 16,-9-18-9-16,24-5 0 16,-6-15 0-16,15-2 0 15</inkml:trace>
  <inkml:trace contextRef="#ctx0" brushRef="#br4" timeOffset="81486.6608">20147 5948 125 0,'0'0'40'0,"-21"21"2"15,12 17-7-15,-4 0-32 0,2 8 0 16,3 1-2-16,4 3 0 15,4-2-2-15,1-7-1 16,9-3-2-16,-2-25-14 16,17 5-21-16,-8-22-2 15,12-7 0-15,-6-18 0 16</inkml:trace>
  <inkml:trace contextRef="#ctx0" brushRef="#br4" timeOffset="81621.6685">20213 5586 90 0,'-13'-22'28'16,"12"5"-26"-16,0-4-1 0,6-3-34 16,9-9-5-16</inkml:trace>
  <inkml:trace contextRef="#ctx0" brushRef="#br4" timeOffset="82117.6969">20624 5106 79 0,'-13'20'42'15,"4"19"-3"-15,-11-2 3 16,10 23-20-16,-6 0-18 16,3 12 0-16,-1 9-1 15,1 9 1-15,3 5-1 0,1 2 0 16,-2 1 0-16,2-5 0 15,2-7-1-15,0-6 0 16,2-15-2-16,3-14 0 16,3-11 0-16,3-18 0 15,-4-22 0-15,16-2 0 16,-3-17 0-16,2-12 0 15,3-9 0-15,3-4 0 16,0-6 0-16,2 3 0 16,1 3 0-16,3 6 0 15,1 10 0-15,-4 10 0 16,3 10 0-16,-2 9 0 15,1 8 0-15,-5 8 0 16,-2 5 0-16,-5 7 0 0,-6 4 0 16,-7 2 0-16,-6 3 0 15,-14 1 0-15,-10 0 0 16,-8-2 0-16,-3-3 0 15,-6-4 0-15,1-8 0 16,6-12-3-16,13-3-9 16,3-30-18-16,29-1-10 15,3-24-2-15,27-8-1 16,5-20 1-16</inkml:trace>
  <inkml:trace contextRef="#ctx0" brushRef="#br4" timeOffset="82379.7117">21327 5164 105 0,'0'0'40'16,"-17"16"2"-16,9 20-2 15,-5 10-35-15,-1 18-2 16,-9 17 0-16,3 15 2 15,-8 8-1-15,1 5-1 16,1 2 0-16,1-7-1 16,6-9-2-16,5-14 0 15,9-13 0-15,5-19-8 16,22-6-18-16,-8-29-14 15,15-9-3-15,-5-22 2 16,8-4-2-16</inkml:trace>
  <inkml:trace contextRef="#ctx0" brushRef="#br4" timeOffset="82710.7307">21277 5991 97 0,'-9'17'39'16,"11"7"1"-16,-2-10 0 15,15 11-22-15,4-20-14 16,11-2 0-16,5-8 0 15,9-7-1-15,2-8-1 16,5-3-1-16,-3-3 0 16,-1-4 1-16,-9 1-4 15,-9-2 2-15,-10 4-2 16,-9 2 3-16,-12 7-3 15,-14 6 3-15,-10 9-2 16,-14 10 2-16,-5 11 3 0,-6 12-4 16,1 8 0-16,3 8 0 15,7 5 0-15,7 0 0 16,13-1 0-16,13-7 0 15,21 5-15-15,-3-24-19 16,30 3-8-16,3-16 0 16,23-1-2-16</inkml:trace>
  <inkml:trace contextRef="#ctx0" brushRef="#br4" timeOffset="83423.7716">23214 5358 68 0,'-2'-26'38'0,"-2"11"0"0,-15-3 0 16,-1 19-11-16,-22-3-20 16,-4 12-1-16,-19 8 0 15,-4 18-2-15,-11 8 0 16,-5 19-1-16,0 7 0 15,4 8 0-15,10 8 0 16,6 7 0-16,14 1 1 16,17 2-4-16,20-3 0 15,19-7 0-15,23-10 0 16,20-12 0-16,26-13 0 15,18-20-3-15,24-11-6 16,4-28-7-16,25-5-22 16,-15-25-3-16,8-3 1 15,-21-21 0-15</inkml:trace>
  <inkml:trace contextRef="#ctx0" brushRef="#br4" timeOffset="83792.7926">23760 5467 114 0,'-26'-38'39'0,"5"20"2"15,-13 4-2-15,2 24-34 16,-8 12-2-16,-4 17 1 16,-5 17-2-16,-3 13 1 15,-2 11 0-15,5 8-1 16,7 6-2-16,12 0 0 15,15-4 0-15,21-6 0 16,18-17 0-16,21-13 0 16,19-16 0-16,15-16 0 0,7-22 0 15,5-19 0-15,-1-19 0 16,-6-13 0-16,-11-14 0 15,-15-10 0-15,-21-5 0 16,-14-9 0-16,-18 0 0 16,-19-1 0-16,-13 8 0 15,-11 10-3-15,-5 19-1 16,-7 6-5-16,11 35-7 15,-12 1-19-15,21 30-6 16,5 5 1-16,20 19-1 16</inkml:trace>
  <inkml:trace contextRef="#ctx0" brushRef="#br4" timeOffset="84203.8161">24244 6220 99 0,'-10'2'40'0,"20"5"2"16,4-10-2-16,21 10-24 16,5-11-12-16,5 5-1 15,-3-2 0-15,-5 5 0 0,-8 2-1 16,-9 3 1-16,-16 7-3 15,-15 6 0-15,-20 4 0 16,-8 10 0-16,-7 3 0 16,-5 3 0-16,1-1 0 15,6 0 0-15,12-4 0 16,16-7 0-16,20-7 0 15,19-11 0-15,22-4 0 16,6-18-16-16,28 8-21 16,-9-14-7-16,6 2 3 15,-7-8-4-15</inkml:trace>
  <inkml:trace contextRef="#ctx0" brushRef="#br4" timeOffset="85218.8742">16412 7045 83 0,'-1'-26'38'16,"-12"-4"-1"-16,3 6 1 16,-17-6-21-16,2 15-10 15,-13 4-2-15,1 11 0 16,-5 11-2-16,-1 11 0 15,-5 8-1-15,11 9 0 0,4 3 0 16,10 6 0-16,13-4-1 16,12 0-1-16,13-5 1 15,12-7-1-15,12-10 0 16,9-8-1-16,4-8 2 15,1-12-1-15,-3-2 0 16,-1-9 2-16,-9-5-2 16,-5-1 1-16,-7-4 0 15,-10 1 0-15,-6-2-1 16,-4 3 1-16,-2 1-1 15,-3 3 0-15,-1 6-1 16,-2 15 1-16,0 0 0 16,4 16 0-16,-4 21-1 15,-1 16 0-15,-2 15 1 0,-3 15 0 16,0 14 0-16,-3 8-1 15,-4 2 1-15,-1 1 1 16,-1-10-1-16,-3-9 0 16,-1-12 1-16,-1-16-1 15,-2-16 1-15,0-18-2 16,0-17 0-16,1-21-2 15,5-15-2-15,1-15-2 16,16-4-13-16,-11-28-15 16,24 2-6-16,-5-13 2 15,17 11-1-15</inkml:trace>
  <inkml:trace contextRef="#ctx0" brushRef="#br4" timeOffset="85677.9004">17311 7101 87 0,'-9'-17'37'0,"-12"-7"1"16,0 9 1-16,-10-11-20 15,3 18-13-15,-10 1 0 16,4 13-1-16,-4 10-1 16,1 9-1-16,-1 11 0 15,3 9-1-15,6 2 0 0,8 1-1 16,8-2 0-16,12-3 1 15,11-10-2-15,15-8 0 16,11-8 0-16,4-13 0 16,5-7 0-16,4-8 0 15,-1-9 0-15,-6-4 0 16,-1-4 0-16,-10-3 0 15,-5 2 0-15,-9 2 0 16,-4 5 0-16,-11 8 0 16,-2 14 0-16,-9 6 0 15,-6 14 0-15,-1 4 0 16,1 8-3-16,3-1-3 15,11 5-2-15,1-15-9 16,29 9-16-16,0-25-7 16,21-1 0-16,1-15-1 0</inkml:trace>
  <inkml:trace contextRef="#ctx0" brushRef="#br4" timeOffset="86008.9194">17899 6956 116 0,'-11'4'40'0,"-16"3"0"15,3 19-1-15,-9 0-34 16,6 6 0-16,-2 3-2 16,7 1 0-16,7-3-1 15,11-3 0-15,13-7-2 16,13-4 0-16,7-8 0 15,11 0 0-15,0-7 0 0,-2 3 0 16,-4 2 0-16,-6 1 0 16,-14 8 0-16,-11 4 0 15,-14 7 0-15,-11 3 0 16,-14 4 0-16,-4-2 0 15,-1-1 0-15,1-7-4 16,10-4-4-16,0-23-14 16,30 1-18-16,5-23-2 15,21-2 0-15,8-15-2 16</inkml:trace>
  <inkml:trace contextRef="#ctx0" brushRef="#br4" timeOffset="90866.1972">18315 7281 71 0,'-16'-3'36'0,"16"3"3"15,-20 0-1-15,20 0-20 16,0 0-8-16,0 0-1 15,0 0-3-15,13-3 0 16,2 2-4-16,8-5-1 16,9 3-3-16,5-11-5 15,18 9-29-15,-5-13-3 16,11 5 0-16,1-10-1 15</inkml:trace>
  <inkml:trace contextRef="#ctx0" brushRef="#br4" timeOffset="91684.2439">19194 7145 80 0,'7'-12'34'0,"-7"12"0"15,10-17 1-15,-10 17-27 16,0 0-1-16,11 6-2 16,-12 5-1-16,1 12 0 15,-5 6-1-15,3 10 0 16,-4 4 0-16,3 9-2 15,-3 1 1-15,1 0-1 16,1-1 0-16,3-7-1 16,0-8 1-16,1-7-1 0,1-13 1 15,-1-17-1-15,0 0 1 16,14-6 0-16,-10-17-1 15,5-5 1-15,0-8 0 16,1-8-2-16,2-8 2 16,0-3-1-16,5-1 0 15,2-1 1-15,3 2-1 16,3 2 1-16,5 7-1 15,3 5 1-15,3 10-1 16,-1 9 0-16,3 9 0 16,-5 10 0-16,-4 7-1 15,-3 8 1-15,-8 6 0 16,-7 8 0-16,-10 4-1 15,-6 3 1-15,-9 6 0 16,-6 0-1-16,-7 2 1 0,-3-3 0 16,-2-4 0-16,-4 0-1 15,2-5 2-15,1-4-2 16,-2-3 2-16,4-2-1 15,1 1 0-15,3 1 0 16,0 10 0-16,2 8 1 16,0 9-1-16,0 8 0 15,-1 8 0-15,2 6 1 16,2 2-2-16,1-8-2 15,13-1-4-15,-3-21-26 16,21-5-5-16,3-27 0 16,19-11-1-16</inkml:trace>
  <inkml:trace contextRef="#ctx0" brushRef="#br4" timeOffset="92128.2694">19890 7175 107 0,'0'0'37'16,"0"0"2"-16,0 0-2 15,2 11-32-15,-11 7-2 16,0 8-1-16,-1 3 1 15,-2 7-1-15,0 2 0 16,2 2-1-16,5-4 1 16,5-4-2-16,4-9 1 0,10-8-1 15,9-11 0-15,7-12 1 16,9-8-1-16,6-10 0 15,2-10 0-15,2-6 1 16,0-3 0-16,-3-1 0 16,-3 3 0-16,-10 6 0 15,-6 7-1-15,-7 11 2 16,-7 13-1-16,-13 6-1 15,1 26 0-15,-8 5 0 16,-6 7 1-16,0 6-2 16,7 1 0-16,2-3-1 15,10-5-2-15,8-14-3 16,19-4-12-16,3-24-20 15,18-8-1-15,2-21 0 0,14-5 0 16</inkml:trace>
  <inkml:trace contextRef="#ctx0" brushRef="#br4" timeOffset="92322.2804">20912 6756 118 0,'-33'54'39'15,"4"20"0"-15,-13 0-1 16,10 9-36-16,3 2-1 15,4-4-1-15,8-6-1 16,7-9-3-16,11-2-6 16,-1-20-28-16,17-6-1 15,-4-22 1-15,9-6-3 0</inkml:trace>
  <inkml:trace contextRef="#ctx0" brushRef="#br4" timeOffset="92744.3047">20676 7064 102 0,'-18'-1'38'0,"12"14"2"16,6-13-2-16,16 26-22 16,12-14-13-16,13-3 0 15,12-3 0-15,8-3-1 16,0-3 0-16,5 0-1 15,-9-2 0-15,-10 1 0 16,-12 3-1-16,-10 3 1 0,-25-5-1 16,-1 20 0-16,-18-6 0 15,-5 5 0-15,-2-2 1 16,1 4-1-16,2 0-1 15,6-3 0-15,13-1 1 16,12-3-1-16,12-1 1 16,11-5-1-16,4 2 1 15,2-1-1-15,1 1 1 16,-7 0 0-16,-8 5 0 15,-11 2 1-15,-17 5-1 16,-14 4 1-16,-9-1-2 16,-10 2 0-16,-4-2-2 15,-2-8-2-15,11 11-16 16,-6-21-18-16,20 1-3 0,2-15 2 15,17 7-2-15</inkml:trace>
  <inkml:trace contextRef="#ctx0" brushRef="#br4" timeOffset="93675.3579">22267 7215 106 0,'-17'-4'40'0,"-8"-6"-2"15,3 14 1-15,-8-1-34 16,-3 13-2-16,-5 5-2 16,3 6 0-16,-2 6 0 15,0 5 0-15,8 3 0 16,6 1 0-16,11-1 0 15,12-6 1-15,12-6-1 16,14-9 0-16,9-12 0 0,13-12 0 16,6-8 0-16,0-10-1 15,-1-9 1-15,-7-5-1 16,-7-7 1-16,-11 6-1 15,-9-1 1-15,-18 6-1 16,-7 7 0-16,-12 9 0 16,-5 5-1-16,-6 10 2 15,0 8-2-15,1 1 0 16,7 5 1-16,8-1-1 15,13-12 0-15,8 12 1 16,17-14 0-16,11-9 0 16,10-4 1-16,10-1 0 15,0-4 0-15,5 1 0 16,-8 2 0-16,-7 3 0 0,-10 7 0 15,-9 7-1-15,-12 7 1 16,-12 11-2-16,-8 6 2 16,-9 5-1-16,-1 5 0 15,-3 3 0-15,4 2 1 16,2-2-1-16,6-2 0 15,9-7 2-15,12-6-2 16,9-7 0-16,9-7 0 16,9-9 0-16,4-11 0 15,7-5 0-15,1-7 0 16,-4-6 0-16,-4-5 0 15,-7 2 0-15,-9-1 0 16,-6 2 0-16,-9 6 0 0,-8 7 0 16,-7 5 0-16,0 14 0 15,-16 14 0-15,4 3 0 16,-3 11 0-16,1 7 0 15,0 5 0-15,6-1 0 16,5-1 0-16,7-8-2 16,12-7-3-16,5-19-9 15,28 4-10-15,-11-30-11 16,29-1-7-16,-1-23 1 15,13-3 0-15</inkml:trace>
  <inkml:trace contextRef="#ctx0" brushRef="#br4" timeOffset="93863.3687">23630 6868 115 0,'-36'62'39'0,"-13"9"2"16,8 15-3-16,-8 0-31 15,14 0-5-15,10-4-2 16,6-8-1-16,11-9-4 15,2-18-7-15,24-5-25 16,-9-23-3-16,12-7 0 16,-7-19-1-16</inkml:trace>
  <inkml:trace contextRef="#ctx0" brushRef="#br4" timeOffset="94022.3778">23374 7201 105 0,'2'-10'43'15,"-2"10"-1"-15,30-7-1 16,-5 6-17-16,11-7-33 15,23 10-24-15,-12-8-8 16,4 9-1-16,-15-4-1 16</inkml:trace>
  <inkml:trace contextRef="#ctx0" brushRef="#br4" timeOffset="94592.4103">14589 7538 88 0,'0'-19'38'0,"0"19"0"16,2-14 1-16,-2 14-34 16,-2 25-1-16,2 10-1 15,-8 13-1-15,2 16 1 16,-6 8-2-16,1 13 1 15,-4 5-1-15,1 3-2 16,0-3-1-16,-1-13-3 0,11 4-18 16,-5-28-16-16,11-8 1 15,-4-22-3-15,11-9 1 16</inkml:trace>
  <inkml:trace contextRef="#ctx0" brushRef="#br4" timeOffset="94790.4217">14356 8179 100 0,'-12'3'39'0,"12"-3"2"16,0 0-3-16,33-22-34 16,7 1-2-16,17-9-2 15,11-10-1-15,16-2-5 16,-1-19-16-16,17 8-16 0,-10-11 1 15,4 11-3-15,-14-7 1 16</inkml:trace>
  <inkml:trace contextRef="#ctx0" brushRef="#br4" timeOffset="95170.4433">15265 7464 101 0,'-32'29'38'0,"6"20"2"15,-7 1-1-15,7 7-35 16,-6 10 0-16,3 10 0 15,0 1-1-15,3 2-1 16,3-3 0-16,5-3-1 16,3-7 0-16,4-8 0 0,8-9 0 15,3-13-2-15,9-12 1 16,6-13 0-16,6-15 1 15,4-13-1-15,7-11 0 16,-1-9 0-16,2-5 0 16,0-3 1-16,-9 5-1 15,-2 5 1-15,-7 11-1 16,-5 13 1-16,-10 10-1 15,4 14-1-15,-8 12 1 16,1 8-2-16,6 5 0 16,1 4-2-16,5 3 1 15,7-10-4-15,11 2-2 16,-4-22-14-16,24 3-16 15,-9-16 1-15,11-7-1 16,-3-14 2-16</inkml:trace>
  <inkml:trace contextRef="#ctx0" brushRef="#br4" timeOffset="95524.4636">15637 8114 106 0,'-20'11'38'0,"20"5"2"15,0-16-3-15,19 12-33 16,4-10-1-16,11-1 0 15,5-10-1-15,7 2 2 16,2-10-3-16,-5-2 0 16,-4-4-1-16,-6-1 1 15,-14-1-1-15,-11 0 1 0,-16 5-2 16,-8-2 0-16,-14 9 1 15,-8 7-1-15,-8 10 1 16,-6 12 2-16,-2 12-1 16,2 10 0-16,7 8 0 15,3 7 1-15,13 2-1 16,15 3-1-16,14-6 0 15,15-17-6-15,28 5-10 16,4-30-13-16,38-2-13 16,9-18 1-16,24-6-1 15,14-19 1-15</inkml:trace>
  <inkml:trace contextRef="#ctx0" brushRef="#br4" timeOffset="96025.4922">17554 8034 107 0,'0'0'37'16,"0"0"2"-16,-23-25-4 15,9 18-31-15,-7-3 1 16,-2 8-1-16,-11 3-1 16,-5 11 1-16,-6 6 0 15,-3 12-1-15,-3 7 0 16,4 7-2-16,2 3 0 15,10 4 0-15,13-3 0 16,12-7-4-16,19-5 0 16,14-12-2-16,28-10-2 15,6-18-5-15,25 8-16 0,-2-22-12 16,11 3 1-16,-3-11-1 15,3 6 3-15</inkml:trace>
  <inkml:trace contextRef="#ctx0" brushRef="#br4" timeOffset="96626.5267">18123 8142 85 0,'-19'-15'38'15,"4"13"1"-15,-14-5 1 16,2 15-17-16,-13-4-17 15,0 8-1-15,-9 5-1 16,4 3-1-16,-4 6 0 16,10 5-1-16,2-2 0 15,11 3-1-15,11-4 0 16,13-2 0-16,15-6-1 0,11-9 0 15,13-4 0-15,10-8-1 16,7-5 1-16,5-8-1 16,2-4 0-16,-4-5-1 15,-4-2 1-15,-9-2 0 16,-7 2 0-16,-12 2 0 15,-10-1 1-15,-9 5 0 16,-8 3 0-16,2 16 0 16,-24-9 0-16,6 13 0 15,-4 7 1-15,1 10-1 16,2 5 0-16,4 4 0 15,5 4-1-15,6-5-1 16,10 2-2-16,6-11-3 16,17 5-8-16,-10-21-13 15,19 3-11-15,-2-17 0 0,7 2-1 16,-7-10 2-16</inkml:trace>
  <inkml:trace contextRef="#ctx0" brushRef="#br4" timeOffset="96958.5457">18520 8213 111 0,'0'0'38'0,"-18"18"2"15,8 6-1-15,-6 3-35 16,2 8 0-16,-1 1-1 16,3 4-1-16,1-3 0 15,6-4 0-15,4-5 0 16,1-12-1-16,0-16 0 0,26-1-1 16,-6-18 1-16,3-10-1 15,4-6 0-15,1-7 0 16,2-2 0-16,1 2 0 15,-5 6 0-15,-5 6 0 16,-5 10 0-16,-1 10 0 16,-4 10-1-16,-11 0 1 15,14 28-1-15,-9-4-1 16,2 7-1-16,1-2-2 15,9 10-4-15,-7-16-10 16,25 15-12-16,-6-17-10 16,13 2 2-16,-3-14-2 15</inkml:trace>
  <inkml:trace contextRef="#ctx0" brushRef="#br4" timeOffset="97411.5716">19374 8146 107 0,'-16'-1'39'0,"-13"-2"2"16,-1 14-1-16,-17 0-33 16,9 8-3-16,-1 3 0 15,1 6-1-15,0 7-1 16,6 4 0-16,8 0 0 15,7 1-1-15,12-3 0 16,9-7 1-16,13-10-2 16,12-10 0-16,8-19 0 15,11-10 0-15,4-13 0 0,5-13 0 16,-4-6 0-16,1-7 0 15,-9-4 0-15,-6 0 0 16,-5 1 0-16,-10 3 0 16,-5 12 0-16,-9 8 0 15,-6 11 0-15,-9 17 0 16,-7 21 0-16,-4 19 0 15,-7 16 0-15,2 13 0 16,-2 9 0-16,4 6-2 16,9 1-1-16,8-8-1 15,13-8-2-15,8-20-7 16,26-2-9-16,-7-36-9 15,21-4-11-15,-2-27 1 16,13-10 0-16,-8-17 2 0</inkml:trace>
  <inkml:trace contextRef="#ctx0" brushRef="#br4" timeOffset="97604.5827">20076 7651 120 0,'-30'39'41'0,"-19"10"2"15,8 21-2-15,1 2-38 16,2 3-2-16,4 2 1 15,7-6-3-15,13-5-1 16,7-6-2-16,11-3-6 16,-1-26-13-16,17 2-17 15,-4-17-3-15,11-5 2 0,-6-17-1 16</inkml:trace>
  <inkml:trace contextRef="#ctx0" brushRef="#br4" timeOffset="97963.6032">20010 8225 98 0,'22'6'38'15,"-22"-6"3"-15,30 13-2 16,-13-11-32-16,14 7-2 16,1-4-2-16,4 0 0 15,1-4 0-15,4-4-2 16,-3-2 0-16,-5-5 0 15,-6-1 0-15,-7-5-1 16,-11-4 0-16,-8-1 0 0,-9 3 1 16,-10 2 0-1,-9 5 0-15,-7 7 0 0,-3 8 0 16,-1 10 1-16,2 11 0 15,4 10 0-15,4 3-1 16,6 10 1-16,9-3-2 16,11-2 0-16,9-1 0 15,8-12-5-15,20-6-6 16,-2-24-3-16,25 6-9 15,-6-34-12-15,26 1-9 16,3-14 0-16,13-7 0 16</inkml:trace>
  <inkml:trace contextRef="#ctx0" brushRef="#br4" timeOffset="104726.9899">16096 14585 4 0,'16'18'23'16,"-4"-9"-4"-16,-2-5-2 16,8 4-4-16,0-9-3 15,5 3-4-15,0-5-1 16,7-3-2-16,4-5-2 15,5-3 0-15,6-2 0 16,5-4-1-16,5-1 1 16,1-1-1-16,6 2 1 0,0 0-1 15,-1 3 0-15,-2 3 0 16,-1 5 1-16,-2 1-1 15,-1 4 0-15,-3 1 0 16,1 1 0-16,1 2 0 16,1 2 1-16,3 0-1 15,-1-1 1-15,0 4 0 16,1-3 0-16,-1 4 1 15,1 0 0-15,0 2-1 16,-2 0 1-16,0 3 0 16,-2-3-1-16,3-1 0 15,3-2-1-15,6-4 1 16,1-3-1-16,6-5 0 15,5-5 0-15,6-3 0 0,3-1 0 16,5-5 0-16,3 2 0 16,2-2 0-16,2 4 1 15,-3 1-2-15,2 2 1 16,-6 3 0-16,-3 6 0 15,-6 2 0-15,-5 4 0 16,-4 3 0-16,-2-1 0 16,-4 4 1-16,-1-1-1 15,-1-1 0-15,3-4 0 16,-3 1 1-16,4-3-1 15,0 1 0-15,2-2 0 16,1 0 0-16,1 1 0 16,1-1 0-16,2 2 0 15,1 0 0-15,0 1 1 16,-3-2-1-16,2 0 0 0,0 0 0 15,-3-2-1-15,2-1 1 16,-1-2 0-16,3-1 0 16,-1-1-1-16,2 0 1 15,-2-1 0-15,-3 1 0 16,0-2 1-16,-2 4 0 15,-10-4 1-15,1 6 1 16,-8-3 0-16,2 6 0 16,-7-4 0-16,2 4-2 15,-4 2-4-15,-8-6-8 16,9 7-18-16,-9-4-2 15,2 2 1-15,-4 0 0 16</inkml:trace>
  <inkml:trace contextRef="#ctx0" brushRef="#br4" timeOffset="106011.0634">17511 15736 37 0,'4'-24'35'15,"-12"-10"0"-15,-2 11 0 16,-13-2-26-16,-2 5-4 16,-13 3-1-16,-5 12 0 15,-14 8-1-15,-6 15 2 16,-14 15-2-16,-6 18 1 15,-5 10-2-15,3 19 2 16,0 8-2-16,17 6 0 16,13 2 1-16,23-1-2 15,20-6 0-15,24-5-1 16,20-10-1-16,20-10-1 0,18-10-3 15,5-22-11-15,20 4-22 16,-7-21 0-16,7 1-2 16,-8-25 1-16</inkml:trace>
  <inkml:trace contextRef="#ctx0" brushRef="#br4" timeOffset="106417.0867">17993 15842 62 0,'-16'-21'40'16,"-1"21"-2"-16,-18 1 0 15,-2 15-33-15,-12 11-3 16,-2 11 1-16,-3 9 0 0,5 13-1 15,2 6 0-15,8 8 0 16,9 0 0-16,15 1 0 16,15-5-1-16,16-3 0 15,16-12 0-15,15-16-1 16,16-18 1-16,12-14 0 15,11-22-1-15,3-15 0 16,-3-13 1-16,-9-17 0 16,-12-5-1-16,-13-8 0 15,-20 2 0-15,-22-2 0 16,-22 7-1-16,-18 2-1 15,-10 4 0-15,-12 9-1 0,3 9-1 16,-2 8-1-16,13 22-7 16,-5-4-25-16,27 24 0 15,4 3-3-15,21 20 2 16</inkml:trace>
  <inkml:trace contextRef="#ctx0" brushRef="#br4" timeOffset="106845.1112">18336 16439 59 0,'0'0'41'16,"14"-15"-1"-16,11 7 0 15,0-6-29-15,10-2-9 16,0 1-2-16,4 4 1 16,-2 5 0-16,-8 11 0 15,-10 12 0-15,-9 11-1 16,-11 10 2-16,-9 9-2 15,-8 4 2-15,-3 2-1 16,-6-1-1-16,4-6 1 16,2-8-1-16,11-9 0 0,7-14 1 15,3-15-2-15,33-2-1 16,-2-16-6-16,27 5-27 15,-9-17-4-15,20 11-2 16,-5-17 1-16</inkml:trace>
  <inkml:trace contextRef="#ctx0" brushRef="#br4" timeOffset="107481.1476">19649 16233 55 0,'-46'-29'39'0,"9"13"-2"16,-10-5 0-16,9 19-24 16,-2 1-7-16,7 17-2 15,4 6 0-15,5 12-1 16,6 7 0-16,6 7-1 15,7-2 0-15,8 0-1 16,5-6 1-16,12-7-3 16,6-11 2-16,6-9 0 15,4-15-1-15,3-7 0 16,3-10 0-16,-3-6 0 0,-2-5 0 15,-5-3 1-15,-6 1-1 16,-3-2 2-16,-6 2-3 16,-5 4 2-16,-2 4-2 15,-6 9 2-15,-4 15-1 16,0 0-2-16,5 29 3 15,-9 16-3-15,-1 22 3 16,-1 13-2-16,-5 25 2 16,-1 3-1-16,-2 9 0 15,-5-1 2-15,-2-3-2 16,-1-14 2-16,-6-13-2 15,0-14 1-15,-5-18 0 16,-4-17-1-16,0-14-1 0,-1-21-1 16,4-14 0-16,5-18-1 15,7-12-2-15,5-9 0 16,12-9-2-16,4-11-7 15,25 10-15-15,-7-6-10 16,16 16 0-16,-4 0 1 16</inkml:trace>
  <inkml:trace contextRef="#ctx0" brushRef="#br4" timeOffset="107915.1724">20340 16390 70 0,'-21'-5'39'0,"-19"-4"0"16,0 17-1-16,-11-1-34 15,-2 10 1-15,-1 3-2 16,4 12 1-16,1 0-2 15,9 8 1-15,8-4-1 16,9 2 0-16,9-2-1 16,15-9 0-16,13-5 0 15,10-13 0-15,13-10-1 16,4-11 0-16,8-11 0 15,3-7 0-15,1-8 0 16,-3 0 0-16,-5-2 0 16,-5 3 0-16,-9 3 0 0,-9 9 0 15,-8 9 0-15,-14 16 0 16,0 0 0-16,0 19 0 15,-12 10-1-15,0 7 0 16,0 7-3-16,0-1-2 16,12 11-10-16,-8-24-13 15,28 8-11-15,-5-27-1 16,20 2 0-16</inkml:trace>
  <inkml:trace contextRef="#ctx0" brushRef="#br4" timeOffset="108249.1915">20817 16251 79 0,'-22'-18'41'0,"8"29"-3"0,-11-6 1 16,2 12-36-16,-1 4 0 15,5 4-2-15,3 2 2 16,3 1-3-16,6-4 1 15,9-1 0-15,6-8 0 16,6-5-1-16,5-4 0 16,2-4-1-16,3-2 1 15,-1-1 0-15,-1 1 0 16,-6 4 0-16,-3 5 0 15,-7 8 0-15,-9 11 1 16,-6 4-1-16,-6 7 0 16,-5 1 1-16,-5 1-1 0,1-4 0 15,1-4-3-15,-2-18-10 16,21 10-16-16,-11-27-10 15,15 2-3-15,-3-26-1 16</inkml:trace>
  <inkml:trace contextRef="#ctx0" brushRef="#br4" timeOffset="111122.3558">17057 17000 35 0,'-13'-14'32'16,"-2"12"-1"-16,-17-12-4 16,6 22-17-16,-12-5-1 15,4 17-1-15,-9 2-2 16,4 22 0-16,0 13-2 15,7 11 2-15,1 10-3 16,9 0 0-16,11 0-2 16,13 2 0-16,-2-80-2 15,19 75-1-15,-19-75-6 16,39 66-28-16,-39-66 0 15,66 46-1-15,5-19-1 16</inkml:trace>
  <inkml:trace contextRef="#ctx0" brushRef="#br4" timeOffset="111384.3708">17356 17099 58 0,'0'0'39'16,"-21"11"-3"-16,13 15 2 16,-14 16-35-16,8 11-1 15,-4 9 1-15,3 8-1 0,0 3-1 16,2-4-1-16,12-2-4 15,-2-15-4-15,3-52-29 16,19 47 2-16,12-17-3 16,2-15 0-16</inkml:trace>
  <inkml:trace contextRef="#ctx0" brushRef="#br4" timeOffset="111715.3898">17649 17452 70 0,'0'0'37'0,"-20"9"-3"15,15 8-5-15,-9-2-25 16,2 7 0-16,2 0-1 0,3 1 0 16,2-3-2-1,4-1 0-15,3-5 0 0,-2-14 0 16,19 8 0-16,-2-18 0 15,4-4 0-15,3-7 0 16,3-2 1-16,-1-2-2 16,0-2 2-16,-1 5-2 15,-6 4 1-15,-4 6 0 16,-2 7-1-16,-13 5 0 15,12 5-1-15,-9 8-1 16,-1 4-3-16,-4-3-8 16,11 9-25-16,-9-4 0 15,10-4-2-15,-10-15 2 16</inkml:trace>
  <inkml:trace contextRef="#ctx0" brushRef="#br4" timeOffset="112022.4073">18167 17399 74 0,'0'0'37'0,"0"0"1"16,0 0-8-16,0 0-27 16,-6 16 0-16,3 0-1 15,4 2 0-15,-1 2 0 16,4 1 0-16,1-3-1 15,4 0 1-15,2-8 0 16,3-2-1-16,0-7 0 16,1-4 0-16,2-4-1 15,-1-6 0-15,2-7 0 0,-3 0-1 16,3-4-1-16,-2-8-1 15,2 5-3-15,-5-9-8 16,11 9-25-16,-14-6 1 16,10 11 0-16,-7-3-1 15</inkml:trace>
  <inkml:trace contextRef="#ctx0" brushRef="#br4" timeOffset="112249.4203">18693 17353 58 0,'0'0'38'0,"0"11"-2"0,-14-6-1 16,14-5-27-16,-6 24-4 15,2-1 0-15,-3 6-2 16,0 0 0-16,2 2-2 15,0-2 0-15,8 2-9 16,-9-9-28-16,16-10 0 16,-10-12-2-16,28-19 1 15</inkml:trace>
  <inkml:trace contextRef="#ctx0" brushRef="#br4" timeOffset="112406.4293">18767 17130 72 0,'-35'-18'40'16,"9"12"-1"-16,-7-5-3 0,15 14-35 15,6 6-11-15,2-9-26 16,22 9 0-16,-1-8-3 16,21 6 1-16</inkml:trace>
  <inkml:trace contextRef="#ctx0" brushRef="#br4" timeOffset="112840.4541">19245 17327 59 0,'-27'-8'38'0,"16"2"-2"0,-7-10-2 16,3 9-28-16,-5 2-3 15,-1 8 1-15,-4 3-1 16,1 5 0-16,0 8 0 16,3 1-1-16,0 2 0 15,6 3 0-15,7-5-1 16,6-3 0-16,10-5-1 15,6-5 1-15,8-5-1 16,7-2 0-16,1-3 1 16,1 0-1-16,-3-3 0 15,-2 2 1-15,-7 7-1 16,-7 6 1-16,-9 4-1 0,-8 4 0 15,-7 5 0-15,-4 3 1 16,-4 4-1-16,0-4 0 16,3 3-1-16,3-8 0 15,11-8-3-15,3-12-6 16,20 5-27-16,-5-11-2 15,14-4-1-15,-3-6 1 16</inkml:trace>
  <inkml:trace contextRef="#ctx0" brushRef="#br4" timeOffset="113098.4689">19387 17479 51 0,'0'0'35'15,"15"-3"0"-15,2 5-5 0,-17-2-21 16,9 14-4-16,-9-14 2 15,11 24-2-15,-11-6 0 16,2 0 1-16,-4 2-2 16,0-1 0-16,-1 3 0 15,-1-1-2-15,-2 4-1 16,6-25-1-16,0 0 0 15,0 0-9-15,0 51-27 16,0-51-1-16,0 12-3 16,0-12-1-16</inkml:trace>
  <inkml:trace contextRef="#ctx0" brushRef="#br4" timeOffset="113473.4903">19493 17223 88 0,'0'0'42'0,"-14"-17"-1"15,14 17-9-15,-3-14-31 16,-3 4-5-16,6 10-28 15,0 0-7-15,0 0-1 16,0 0-2-16</inkml:trace>
  <inkml:trace contextRef="#ctx0" brushRef="#br4" timeOffset="114359.541">19808 17074 46 0,'0'0'35'16,"0"0"3"-16,0 0-3 15,-3 11-19-15,-2 5-12 0,4 11 0 16,-3 6-1-16,1 10 0 15,-5 4-1-15,2 6 1 16,-3 0 0-16,0 0-1 16,0-3 0-16,-1-3 0 15,6-7-1-15,0-7 0 16,5-6 0-16,5-10 0 15,5-7-1-15,1-7 0 16,3-7 0-16,4-7 1 16,1-7-1-16,-2-6 1 15,-3-2-1-15,3-1 1 16,-6-2-1-16,4 1 0 15,-2 1 0-15,0 2 0 16,1 6 0-16,-1 5 0 0,1 2 0 16,2 9 0-16,-1 5 0 15,-4 6 0-15,0 10 0 16,-2 1 0-16,-5 7 0 15,-3 2 1-15,-4 3-1 16,-5 2 1-16,-6-4 0 16,0 3-1-16,-7-7 1 15,0-3 0-15,-2-5-1 16,2-8 0-16,1-5-2 15,4-10-1-15,5-4-2 16,-1-17-4-16,22 9-18 16,-11-17-11-16,17 3 0 15,-5-8-1-15</inkml:trace>
  <inkml:trace contextRef="#ctx0" brushRef="#br4" timeOffset="114614.5556">20468 17009 71 0,'0'0'37'0,"-5"21"1"15,-14-10-8-15,12 13-24 16,-8 6-2-16,4 7-1 15,-2 8 0-15,1 5-1 16,3 1-1-16,2 3-1 16,5-1-1-16,-2-6-4 15,15 7-21-15,-12-14-11 0,16-12 0 16,-8-9-2-16</inkml:trace>
  <inkml:trace contextRef="#ctx0" brushRef="#br4" timeOffset="114967.5758">20537 17389 58 0,'0'0'38'0,"-10"9"-1"16,20-3-8-16,-10-6-11 15,19 7-13-15,1-8-1 16,12-2-1-16,2-4 0 0,5-6-1 15,1-2 0 1,-2-3-1-16,-7-2 0 0,-6 2-1 16,-9 0 1-16,-11 2-1 15,-10 5 1-15,-6 7-1 16,-10 5 1-16,-6 6 0 15,-1 8 0-15,-3 3 0 16,3 6 0-16,4 2 1 16,1 8-1-16,8-4 0 15,9 1-1-15,8-6-1 16,11-2-1-16,7-8-2 15,16 0-7-15,-2-12-27 16,25-8-3-16,4-13 0 16,16-7-1-16</inkml:trace>
  <inkml:trace contextRef="#ctx0" brushRef="#br4" timeOffset="115365.5985">21131 16806 70 0,'0'0'40'16,"0"0"-1"-16,10 13-5 15,12-5-31-15,5 1 0 16,8 6-1-16,8 10 0 15,-4 10-1-15,1 4 0 16,-9 12-1-16,-4 8 1 16,-15 6 0-16,-7 7 0 15,-14 4 0-15,-11-5 1 16,-9-1-1-16,-7-7 0 15,0-6-2-15,-2-17-3 16,15 1-28-16,-11-19-7 16,18-16-1-16,0-17-2 15</inkml:trace>
  <inkml:trace contextRef="#ctx0" brushRef="#br5" timeOffset="120004.8639">17489 13193 56 0,'-19'13'32'16,"-6"-3"-1"-16,7 6-4 16,-10-2-22-16,2 2-3 15,0 3-1-15,1 2-2 16,-1-2 1-16,2 4 0 15,-1-2 2-15,4 3-2 0,0-3 2 16,3 1 0-16,-1 0 0 16,6 2 0-16,1-2 0 15,3 6-1-15,-1-5 0 16,3 7 0-16,0 1-1 15,2 2 2-15,-2 2-2 16,1 1 0-16,0-2 1 16,0 3-1-16,1-4 1 15,0 1 0-15,0-5 0 16,3 0 1-16,0-3-1 15,1-1 1-15,1 0-1 16,3-2-1-16,0-3 0 16,4 4 0-16,-1-4 0 15,3 0 0-15,0-2 0 0,2 2-1 16,0-3 2-16,-1 2 0 15,0-1 0-15,1-1-1 16,-2 2 1-16,2-1 0 16,-2 0 0-16,0 1-1 15,3-1 1-15,-2-1-1 16,-1-1 1-16,2 0 0 15,2-2 0-15,-2 0 0 16,3-1-1-16,1-1 1 16,1 0-1-16,1-2 1 15,0 0-1-15,1 1 1 16,0-1-1-16,-1 2 0 15,-1-2 0-15,-1 3 1 16,-1-2-1-16,-1 1 0 16,0-2 0-16,1 2 0 0,0-3 0 15,0-1 1-15,1 1-1 16,2-2 0-16,3-2 0 15,-1 1 1-15,1-1-1 16,3 1 1-16,0-1-1 16,1-1 0-16,0 1 1 15,-2 0-1-15,1-1 1 16,3-1-1-16,-3-2 1 15,2 0-1-15,1-2 0 16,2 0 1-16,0-2-1 16,5 1 0-16,-1-3 0 15,3 0 0-15,2 0 0 16,3 0 0-16,-1 1 0 15,-1-3 0-15,3 0 0 0,-2 0 0 16,0-3 1-16,-1-1-1 16,0-4 0-16,0 0 0 15,-1-4 1-15,1 0-1 16,-1-3 0-16,-2 1 0 15,-1 0 1-15,-2-2-1 16,-3 2 0-16,-1-1 0 16,-5 0 0-16,-1-1 0 15,-2-1 0-15,-2-4 0 16,-1-1 0-16,-4-1 0 15,0-6 0-15,-2 2 1 16,-1-3 0-16,-2-1-1 16,-3 0 1-16,1 0 0 15,-3-1-1-15,-1-1 1 0,-2 2 0 16,-1-2-1-16,-2 1 0 15,-2-3 0-15,2 1 0 16,-4 0 0-16,-1 1 0 16,-1 0 0-16,0 0 0 15,-4 4 0-15,1 1 0 16,-2 3 0-16,-4-2 0 15,1 5 1-15,-4-1-1 16,-2 5 1-16,1-2-1 16,-3 4 1-16,-4 0 0 15,-4 3 0-15,1-3-1 16,-2 2 1-16,-4-1-1 15,0 0 0-15,-3 2 1 0,-1 1-1 16,-5 1 0-16,-3 5 1 16,-4 2-1-16,-5 4 0 15,-5 4 0-15,-6 5 0 16,-3 3-1-16,-5 6 1 15,-1 4-2-15,-3 6 0 16,0 7-1-16,3 2-4 16,18 20-16-16,-12-7-12 15,26 14-3-15,2-4-3 16,24 8 2-16</inkml:trace>
  <inkml:trace contextRef="#ctx0" brushRef="#br5" timeOffset="121682.9599">20698 13465 60 0,'-1'-11'30'0,"-8"-5"-6"15,9 16-2-15,-13-23-13 16,13 23-1-16,-19-13-1 16,19 13-1-16,-27-4 1 15,13 7-2-15,-6-3-1 16,1 3-1-16,-3-3 0 15,3 4 0-15,-3-4-1 16,1 1 0-16,-3 0 0 16,2 1 0-16,-3 2-1 0,1 3 1 15,-4 1-1-15,-1 4 0 16,-3 5 0-16,-2 2 0 15,-1 3 0-15,-1 2 0 16,2-1 0-16,1 3 0 16,1-3 0-16,4 1 0 15,1-1 0-15,7-1 0 16,1-1 0-16,2 2-1 15,3-1 0-15,2 2 1 16,1 4-1-16,0-2 0 16,4 4 0-16,-4-2 0 15,0 2 0-15,2 2 0 16,2-3-1-16,-2 0 1 15,-1-2 0-15,5-1-1 0,-2-2 0 16,3-1 1 0,2-2 0-16,3 0-1 0,-2-1 1 15,4-1-1-15,1-1 1 16,0 2 0-16,1-3 1 15,0 2-1-15,-1-2 0 16,1-1 0-16,1-1 0 16,0 0 0-16,-1-1 0 15,3-2 0-15,-2 0 0 16,2-2 0-16,-1 1 0 15,4-3 0-15,-11-8 0 16,19 13 1-16,-7-8-1 16,0 2 0-16,2-3 0 15,-2 3 0-15,6-3 0 0,-3 2 0 16,1 1 0-16,0-1 0 15,2-1 0-15,0 1 0 16,-1 0 0-16,3 0 0 16,2 2 0-16,-2-2 1 15,3-2-1-15,4 1 0 16,-2-1 0-16,4 0 0 15,-1-1 0-15,1 0 0 16,-1 0 0-16,1 1 0 16,-4-2 0-16,-1 2 0 15,2 0 0-15,-2 1 0 16,3-2 0-16,-2-1 0 15,3-2 0-15,3-4 0 16,4-4 0-16,2-6 0 16,3-2 0-16,1-6 0 0,1-1 1 15,4 0-1-15,-5-2 0 16,-1 5 0-16,-1-1 0 15,-6 4 0-15,-3 0 0 16,-1 5 0-16,-5-1 0 16,-2-4 0-16,-2 1 0 15,0-5 0-15,-3 0 0 16,0-7 0-16,-1 0 0 15,1-2 0-15,-3-4 1 16,0 2 0-16,-5-3 0 16,-3 2 0-16,-1-4 0 15,-5 1 0-15,-5-2 0 16,-1-3 0-16,-3-2-1 15,-4-2 0-15,-2 0 0 0,-1-2 0 16,-2 3 0-16,0 4 0 16,-3 3 0-16,2 4 0 15,-2 6 0-15,-2 4 0 16,-1 4 0-16,0 3 0 15,-7 6 0-15,-3 0 0 16,-1 5 0-16,-5-1 0 16,-4 0 0-16,1 2 0 15,-1-3-1-15,-1 2 1 16,7 3-3-16,2-3-1 15,10 14-8-15,-6-9-11 16,23 22-7-16,-11-10-3 16,16 17-7-16,-3-8 0 15</inkml:trace>
  <inkml:trace contextRef="#ctx0" brushRef="#br5" timeOffset="123652.0725">21866 13803 45 0,'0'0'31'0,"-10"-13"1"15,10 13-6-15,-22-2-16 16,22 2 0-16,-33 11-1 16,13 2-1-16,-11 0-2 15,1 11 0-15,-8-1-1 16,4 14-1-16,-3 0-1 15,2 10 0-15,5 4-2 16,9 8 0-16,4 1 0 16,14 6-1-16,10-3 0 15,18-6 0-15,15-11 1 16,19-14-1-16,16-17 1 15,9-20-1-15,8-15 0 0,-1-21 0 16,-5-12 0-16,-15-12 0 16,-14-6 0-16,-18-4 1 15,-23 4-1-15,-18 4 1 16,-17 3-1-16,-11 9 1 15,-9 7-2-15,-8 13 0 16,-5 14-3-16,-11 9-5 16,15 24-19-16,-15 3-8 15,11 19-2-15,-5-3 0 16</inkml:trace>
  <inkml:trace contextRef="#ctx0" brushRef="#br5" timeOffset="126784.2516">17339 11877 68 0,'3'-18'34'0,"-3"18"-4"16,0 0-4-16,0 0-19 15,0 0-1-15,0 0-2 16,-9 15-1-16,14 10-1 16,-2 9 0-16,3 14-2 15,1 10 0-15,3 10 1 16,1 3-1-16,-1 2 2 15,3-4-2-15,-3-2 2 16,3-9-1-16,-3-11-1 16,0-11 1-16,0-9-1 15,-2-8 2-15,-1-6-2 16,-7-13 2-16,0 0-3 15,13-21 3-15,-8 2 1 0,-1-6-2 16,5-5 1-16,2-1-1 16,3-1 0-16,2 2 0 15,5 8-1-15,3 3 1 16,-3 10-2-16,2 7 1 15,0 6 0-15,-2 9 0 16,-3 4 0-16,-6 5-1 16,-2 6 2-16,-10 1-1 15,-9 1-1-15,-3 1 1 16,-9-2-1-16,-5-2 1 15,-5-4-1-15,0-3 1 16,0-11-4-16,7 0-2 16,-3-18-12-16,27 9-18 15,-14-20 1-15,23 3-3 16,4-10 3-16</inkml:trace>
  <inkml:trace contextRef="#ctx0" brushRef="#br5" timeOffset="127189.2748">17964 12301 75 0,'0'0'36'16,"5"15"-1"-16,-4 0 1 15,-13-4-31-15,9 9-1 16,-3 0-2-16,4 5 2 15,-4 0-2-15,4 6 1 16,-3-4-1-16,5-1-1 16,2-4 0-16,3-3 0 0,3-6 0 15,5-4-2-15,1-9 2 16,7-9-1-16,2-7 1 15,2-3 0-15,2-7 0 16,2-4 1-16,-5-2-2 16,2 0 2-16,-4 4-1 15,-6 4-2-15,-4 3 3 16,-5 8-3-16,-7 13 2 15,0 0-1-15,0 0 0 16,-11 30 0-16,3-5-2 16,2 1 1-16,5 6-3 15,-2-5-3-15,12 5-9 16,-5-21-17-16,20 1-4 15,-1-19-1-15,7-4 2 0</inkml:trace>
  <inkml:trace contextRef="#ctx0" brushRef="#br5" timeOffset="127669.3023">18484 11837 86 0,'-14'-8'38'15,"-4"3"-1"-15,6 17-1 16,-9 4-31-16,16 11-1 15,-1 8-1-15,6 11-3 16,1 6 2-16,4 6-3 16,-1 1 3-16,6 2 0 0,-2-2-1 15,4-6 1-15,-5-6-2 16,3-7 1-16,-3-11-1 15,0-5 1-15,-3-10-2 16,-4-14 1-16,14 7 0 16,-14-7-1-16,15-19 2 15,-7 1-1-15,5-4 0 16,0-1 0-16,5 0 1 15,-1 0-2-15,0 5 1 16,1 3 0-16,0 3 0 16,-2 8 0-16,-2 5 0 15,-4 6 0-15,0 4 0 16,-3 3 1-16,-6 5-1 15,-5 1 0-15,-2 3 0 16,-4-1 1-16,-3 1-2 0,-3-2 2 16,0-4-2-16,0-5-1 15,2-3-1-15,0-11-5 16,14 2-15-16,-4-23-14 15,17-1 0-15,-2-20-3 16,16-4 3-16</inkml:trace>
  <inkml:trace contextRef="#ctx0" brushRef="#br5" timeOffset="127956.3187">18982 11673 93 0,'-19'11'37'0,"7"15"3"16,-11 2-2-16,10 17-35 0,-2 4 0 15,4 10-2-15,3 8 1 16,3 9-1-16,3 3 1 16,0-4-3-16,5-3 1 15,-1 0 2-15,3-10-2 16,-1-8-1-16,0-11 0 15,-3-10 0-15,4-8-1 16,-3-10-1-16,-2-15 0 16,0 0-4-16,16 4-17 15,-17-22-13-15,8 4-1 16,-8-10 0-16,5 5 0 16</inkml:trace>
  <inkml:trace contextRef="#ctx0" brushRef="#br5" timeOffset="128421.3453">18903 12423 71 0,'-6'-22'36'0,"9"12"0"16,-3-10 1-16,14 7-31 15,-5-10 0-15,9 8-2 16,0-8 0-16,7 5-1 16,-2-1 0-16,3 5-1 0,-1-1 0 15,0 7-1-15,-5 3 0 16,3 6 0-16,-6 5 0 15,0 4-1-15,-1 6 0 16,-3 4 0-16,-3 3 1 16,-4 2-1-16,-1 2 0 15,-10-1 1-15,-2 2-1 16,-6 2 1-16,-6-4 0 15,-6 0 0-15,-5-1-1 16,-1-3 0-16,0-4 0 16,0-4-2-16,4-5 1 15,3-9-4-15,14-1-3 16,-4-23-18-16,23 6-10 0,1-17-2 15,14 2 0 1,1-18 1-16</inkml:trace>
  <inkml:trace contextRef="#ctx0" brushRef="#br5" timeOffset="128671.3596">19410 11732 73 0,'-1'12'40'16,"-8"6"-3"-16,2 17 0 15,-10 0-18-15,6 16-16 16,-3 8 2-16,2 11-4 16,-2 3 2-16,5 1-3 15,0-3 0-15,4-4 0 0,4-1-3 16,1-13-6-16,15 2-18 15,-9-20-12-15,10-4 1 16,-4-17-2-16,11-4 2 16</inkml:trace>
  <inkml:trace contextRef="#ctx0" brushRef="#br5" timeOffset="129015.3793">19461 12329 87 0,'0'13'37'0,"0"-13"-1"15,6 22 2-15,-6-22-33 16,18 15-2-16,7-20 0 0,12-1 0 16,1-9-2-16,4-6 1 15,0-5-1-15,-2-1 0 16,-4-3 0-16,-7-1 0 15,-11 2 0-15,-9 8 0 16,-10 3 0-16,-9 7-1 16,-11 10 1-16,-6 11-1 15,-9 10 1-15,-1 9-1 16,2 7 0-16,1 3 1 15,5 3-1-15,7 1 0 16,10-3-2-16,12-7 0 16,18-6-4-16,4-18-6 15,23 4-18-15,-7-21-9 16,14 0 2-16,-4-17-2 0</inkml:trace>
  <inkml:trace contextRef="#ctx0" brushRef="#br5" timeOffset="129338.3977">20015 12126 94 0,'-19'12'38'0,"-11"2"0"16,7 14 0-16,-10-4-33 16,11 5-2-16,3-1 0 15,7 2-1-15,5-4 0 16,9-4 0-16,7-7-1 15,8-5 0-15,4-3 0 16,3-4 0-16,0 0-1 16,-2-2 1-16,-2-1-1 15,-4 4 1-15,-4 3-1 0,-10 4 1 16,-4 4-1-16,-5 7 0 15,-8 2 0-15,-4 1 0 16,-1 4-2-16,-4-2-1 16,4 3-5-16,-9-17-16 15,19 8-15-15,-8-18-1 16,18-3-2-16,0 0 2 15</inkml:trace>
  <inkml:trace contextRef="#ctx0" brushRef="#br5" timeOffset="130148.4441">21189 11639 61 0,'-28'-22'35'15,"4"8"0"-15,-15 2-6 16,13 19-7-16,-17-2-15 0,11 16 1 15,-3 6-4-15,5 18 1 16,2 10-3-16,3 13 0 16,2 8 0-16,4 10-1 15,4 5 0-15,1 2-3 16,8-1 0-16,-2-10-5 15,9-2-4-15,-6-22-24 16,13-6-1-16,-6-23-2 16,7-10 1-16</inkml:trace>
  <inkml:trace contextRef="#ctx0" brushRef="#br5" timeOffset="130352.4557">20676 12238 98 0,'0'0'37'0,"-18"13"1"15,29-1-1-15,5-12-34 16,13-6-1-16,18-8-3 16,8-8-2-16,17-1-4 15,-1-20-13-15,18 8-16 16,-9-13 0-16,6 10-2 15,-10-9 2-15</inkml:trace>
  <inkml:trace contextRef="#ctx0" brushRef="#br5" timeOffset="130563.4677">21445 11691 98 0,'-24'20'39'0,"-9"2"-1"0,8 17-3 16,-3 3-30-16,6 10-3 15,-1 4 1-15,4 9-5 16,7 4 2-16,-1-2-3 15,11-2 0-15,4-4-1 16,13-4-7-16,-2-22-14 16,22 3-13-16,-1-23 1 15,14-6 0-15,-4-19 2 16</inkml:trace>
  <inkml:trace contextRef="#ctx0" brushRef="#br5" timeOffset="130863.485">21692 12058 94 0,'-25'-12'37'16,"0"18"0"-16,-6-2 1 15,1 19-31-15,1 7-3 16,4 7 0-16,8 3-1 16,4 4 0-16,10-2-1 15,9-3 0-15,8-6-1 16,11-8 0-16,8-10 0 15,6-10 0-15,4-12-1 16,0-6 0-16,1-13 0 16,-4-5 0-16,-6-7-1 15,-9-2 0-15,-6-2-1 16,-11 0-1-16,-6 7-1 15,-11 2-3-15,1 14-3 16,-16-4-15-16,24 23-12 0,-27-5 0 16,27 5-1-16,-16 12 1 15</inkml:trace>
  <inkml:trace contextRef="#ctx0" brushRef="#br5" timeOffset="131275.5085">22240 12075 74 0,'-8'-11'37'0,"-3"11"-1"16,-14-12-6-16,5 20-2 16,-15-7-23-16,4 9-1 15,-6 1 0-15,5 10 0 16,2 2-1-16,6 9 0 15,4 0 0-15,8 3-2 0,10-2 1 16,6-2-1-16,9-2-1 16,8-8 1-16,6-10-1 15,7-5 1-15,3-9-1 16,0-10 0-16,0-7 1 15,-3-6-1-15,-3-4 0 16,-6-1 0-16,-4-4 0 16,-8 3 0-16,-2 5 0 15,-4 5-1-15,-3 10 0 16,-4 12 1-16,0 0-1 15,0 0-1-15,-4 31-1 16,-1-9-2-16,11 10-4 16,-5-17-13-16,26 14-8 15,-8-21-7-15,23-4-1 0,3-23-1 16,17-5 1-16</inkml:trace>
  <inkml:trace contextRef="#ctx0" brushRef="#br5" timeOffset="131480.5203">22941 11668 101 0,'-25'39'37'16,"-8"7"1"-16,3 23-6 15,-12-1-25-15,13 11-5 16,2-1 0-16,9-1-4 15,6-4-1-15,5-13-4 16,17-1-23-16,-8-20-8 0,13-8 1 16,-15-31-2-16</inkml:trace>
  <inkml:trace contextRef="#ctx0" brushRef="#br5" timeOffset="131793.5382">22634 12058 102 0,'-16'-1'39'15,"14"12"2"-15,2-11-2 16,14 4-35-16,11-5-2 16,11-1 1-16,3-3-1 15,8-1-1-15,6-2 1 16,-6 0-1-16,-1 1 0 15,-6 5-1-15,-7 1 1 0,-8 4-1 16,-7 7 1-16,-10 5-1 16,-8 4 0-16,-4 7 0 15,-2 2 0-15,-6 5-2 16,3-1-1-16,1-5-4 15,11 7-17-15,-3-34-8 16,7 23-8-16,4-29 0 16,15-2-2-16</inkml:trace>
  <inkml:trace contextRef="#ctx0" brushRef="#br5" timeOffset="132246.5641">23211 11832 106 0,'0'0'38'0,"-24"-1"1"16,23 13-1-16,-3-2-37 15,4-10-3-15,24 21 2 16,-2-8-3-16,2-1 3 16,4 4 1-16,-2-1-1 15,-2 6 1-15,-5-1 1 16,-3 6 0-16,-9 1 0 15,-5 4 0-15,-9 2 1 16,-5 3-1-16,-1 1 0 16,-5-1 0-16,3-4-1 15,2-4 0-15,5-6-1 16,7-8 0-16,1-14 0 15,27-11 0-15,-2-10 0 0,10-10 0 16,1-7 0-16,2-8 0 16,3-1 0-16,-2-3 0 15,-8 8 0-15,-5 6 0 16,-5 10 0-16,-10 11 0 15,-11 15 0-15,0 0 0 16,5 29 0-16,-13 4 0 16,3 5-1-16,1 2-1 15,4 3-1-15,6-6-2 16,15 4-11-16,-7-26-8 15,33 8-14-15,-13-22-1 16,20 0-2-16,-5-18 2 16</inkml:trace>
  <inkml:trace contextRef="#ctx0" brushRef="#br5" timeOffset="132688.5893">24111 11927 83 0,'-14'3'40'0,"-17"-4"0"16,3 15-1-16,-20-8-19 15,5 14-15-15,-4 1-2 16,4 6 0-16,4 1-1 15,9 2 1-15,8-3-2 16,11-1 0-16,16-8 0 0,10-9-1 16,15-6 0-16,8-9 0 15,5-7 0-15,6-8 0 16,-2-6 1-16,-2-2-1 15,-3-2 0-15,-8 2 0 16,-10 2 0-16,-6 6 0 16,-8 7-1-16,-10 14 1 15,0 0 0-15,-22 17 0 16,1 12 0-16,-10 16 0 15,-9 10 0-15,-5 10 0 16,-4 5-2-16,-4 0 0 16,4 4-5-16,-12-17-14 15,17 10-7-15,-20-31-6 16,15 5-6-16,-14-19-2 0,-1-3 2 15</inkml:trace>
  <inkml:trace contextRef="#ctx0" brushRef="#br5" timeOffset="133688.6466">18838 12869 81 0,'19'-10'37'0,"-11"-8"-4"15,-8 18-3-15,0 0-23 16,-19 6-2-16,-7 6-1 15,-1 11-1-15,-5 4-1 16,1 10 0-16,0 4 0 16,5 3 0-16,4-2 0 15,12 0 0-15,9-4-1 16,8-7-1-16,10-8 1 15,7-7-1-15,8-10 0 16,2-6 0-16,0-8 1 16,-1-7-1-16,-1-7 0 15,-8-3 0-15,-8-5 0 0,-5 0 0 16,-9-3 0-16,-3 3 0 15,-5 3 0-15,-2 4 0 16,-1 5 0-16,1 7 0 16,8 11 0-16,-6-11 0 15,6 11 1-15,21 2 0 16,-1 0 0-16,6 0 0 15,5-1 0-15,5 3 1 16,1 0-1-16,0 4 0 16,-5 1 1-16,-1 7-1 15,-9 4-1-15,-4 2 1 16,-8 7-1-16,-2 1 0 15,-7-1 0-15,-5-1 0 16,2-4-1-16,-1-5 1 0,0-6 0 16,3-13 0-16,12 5 0 15,1-19 1-15,8-7-1 16,2-8 1-16,8-5 0 15,-1-4-1-15,3-3 1 16,-6 4 0-16,-2 6 0 16,-7 9-1-16,-6 10 1 15,-12 12 0-15,3 11-1 16,-11 12 1-16,-2 10-1 15,-3 5-2-15,4 5-1 16,1-1-2-16,9 8-11 16,-6-22-8-16,27 10-8 15,-10-26-5-15,25 2-4 16,0-20 1-16</inkml:trace>
  <inkml:trace contextRef="#ctx0" brushRef="#br5" timeOffset="134619.6998">20531 12722 78 0,'-19'-12'35'15,"-5"20"0"-15,-18-1-6 16,2 17-21-16,-17-1-2 0,8 12 0 16,-6-1-2-16,9 7 1 15,4-7-2-15,15 2 0 16,14-7-1-16,15-2-1 15,18-7-1-15,12-5-3 16,18 0-2-16,4-14-16 16,18 12-14-16,-5-12-2 15,12 6-2-15,-9-11 1 16</inkml:trace>
  <inkml:trace contextRef="#ctx0" brushRef="#br5" timeOffset="134966.7197">20945 12722 91 0,'-23'-5'37'16,"3"20"1"-16,-11 1 0 16,-2 20-33-16,-2 8-2 15,4 12 1-15,2 1-1 16,6 5-1-16,8-3 0 15,15-6 0-15,13-9-1 16,12-14-1-16,16-13 1 16,12-15-1-16,6-13 0 15,6-12 1-15,-5-11-1 16,-4-7 0-16,-12-4 1 15,-13-4-1-15,-11 1 0 16,-20 0-2-16,-12 7 0 16,-11 1-1-16,-6 12-1 0,-8 1-2 15,7 18-6-15,-7-8-14 16,21 18-13-16,-4-2 1 15,20 1 0-15,5 15 1 16</inkml:trace>
  <inkml:trace contextRef="#ctx0" brushRef="#br5" timeOffset="135350.7416">21263 12963 101 0,'0'0'38'0,"-12"-2"1"16,27 6-7-16,-4-12-27 16,11 2-1-16,3-3-1 15,8 3 0-15,0 0-1 16,4 4-1-16,-8 3 1 15,-2 5-1-15,-8 4-1 16,-9 5 1-16,-7 9-1 16,-11 2 0-16,-11 6 1 15,-9 6-1-15,-5 1 0 16,-1 4 0-16,-1-3 0 15,3-4 0-15,9-2-1 16,11-10 1-16,16-13 0 16,14-10-2-16,18-4-2 15,3-25-13-15,28 12-13 0,-11-20-9 16,17 4 0-16,-6-8-3 15</inkml:trace>
  <inkml:trace contextRef="#ctx0" brushRef="#br5" timeOffset="136098.7843">22458 12558 60 0,'0'0'36'15,"-21"-23"-2"-15,3 25-13 0,-16-12 7 16,2 19-15-16,-14-2-6 15,4 16-2-15,-5 10 0 16,6 15-3-16,3 13 1 16,6 11-1-16,4 8-1 15,13 3-1-15,6 3 0 16,9-4-1-16,9-6-1 15,6-12-2-15,13-12-1 16,5-23-3-16,22-2-14 16,-8-29-14-16,20-10-1 15,-1-15 0-15,7-7 2 16</inkml:trace>
  <inkml:trace contextRef="#ctx0" brushRef="#br5" timeOffset="136609.8136">22664 12621 71 0,'0'0'36'0,"10"-4"-1"16,-10 4 2-16,-11 18-27 15,-5-3-4-15,3 9-1 0,-7 6-1 16,2 14 0-16,-4 6-2 15,2 7 1-15,0 3-1 16,4 4 0-16,6-3-1 16,5-4 0-16,5-8-1 15,5-8 0-15,4-9 0 16,5-14 0-16,2-9 1 15,2-8-1-15,1-10 1 16,1-5 0-16,2-8 0 16,-5-6 0-16,0 0 0 15,0-1-1-15,-3 3 0 16,-4 2 0-16,-4 9 1 15,-6 15-1-15,0 0 0 16,6 11 0-16,-8 12-1 16,-2 2 0-16,0 9-2 0,2-1-2 15,8 4-2-15,-6-16-4 16,18 9-15-16,-18-30-10 15,37 15-2-15,-15-24 1 16,13-1 2-16</inkml:trace>
  <inkml:trace contextRef="#ctx0" brushRef="#br5" timeOffset="136969.8341">22988 13044 86 0,'-10'8'34'0,"14"6"2"16,-4-14-3-16,14 16-27 15,-2-10-2-15,9-1 0 0,2-6 0 16,4 0-1-16,-1-10-1 16,2 0 0-16,-5-6 0 15,-1 1 0-15,-7-2-1 16,-2 1 1-16,-9-3-1 15,-7 2 0-15,-6 3 0 16,-4 2-1-16,-5 6 1 16,-4 7-1-16,-5 8 0 15,0 6 0-15,1 11 1 16,0 5-1-16,4 5 0 15,4 3 0-15,7 0-1 16,9-5-1-16,9 0-3 16,6-13-1-16,18 9-15 15,-7-26-10-15,21 3-8 0,-3-12 0 16,13 0 2-16</inkml:trace>
  <inkml:trace contextRef="#ctx0" brushRef="#br5" timeOffset="137338.8553">23476 13005 88 0,'-22'7'36'0,"6"13"1"15,-12-6 0-15,11 12-30 16,-9-2-3-16,8 7 0 15,-4-3-2-15,8 1 1 16,2-7-1-16,9-1 0 0,6-9-2 16,9-7 2-16,8-7-2 15,4-6 1-15,3-7 0 16,2-6 0-16,-2-3 0 15,0 0 0-15,-9-1 0 16,-2 3 0-16,-6 5-1 16,-2 3 1-16,-8 14-1 15,0 0 0-15,0 0 0 16,-9 12-2-16,4 6 0 15,-1 2-3-15,6 5-3 16,-8-11-11-16,18 18-11 16,-12-21-9-16,16 2 1 15,-14-13-1-15</inkml:trace>
  <inkml:trace contextRef="#ctx0" brushRef="#br5" timeOffset="137637.8724">23745 12936 82 0,'0'0'36'0,"4"24"0"16,-12-5 0-16,11 13-26 16,-9-2-6-16,3 6-1 15,1-4 0-15,3 0-1 16,2-5-1-16,4-4 0 15,1-7 0-15,2-4 0 16,4-11 1-16,5-7-1 16,-2-9 0-16,3-4 0 0,-1-7 1 15,1-2-2-15,-4-5 0 16,-2-3-4-16,2 8-7 15,-15-13-16-15,15 16-11 16,-18-4-1-16,10 14 0 16,-8-3 0-16</inkml:trace>
  <inkml:trace contextRef="#ctx0" brushRef="#br5" timeOffset="138338.9125">24067 12900 92 0,'-23'18'36'0,"17"0"1"15,-16-5-3-15,15 14-29 16,-7 1-2-16,9 4 0 16,1 1 0-16,5-2 0 15,3-6-1-15,11-2 0 0,6-8 0 16,7-8-1-16,2-9 1 15,5-9-2-15,1-8 1 16,-1-7-1-16,-3-6 1 16,-3-6 0-16,-7 0-1 15,-2-1 1-15,-6 2-1 16,-4 7 1-16,-3 6-1 15,-5 6 0-15,-2 18 1 16,-9 12-1-16,0 13 0 16,-4 16 0-16,-3 12 0 15,-4 15 0-15,-2 10-1 16,-3 10 0-16,0-1 0 15,1 1 0-15,0-5-1 0,2-6 1 16,1-9 0 0,1-15-1-16,4-11 2 0,0-17-1 15,4-14 1-15,12-11 1 16,-18-20-1-16,14-8 0 15,5-12 1-15,4-7-1 16,6-9 1-16,8-5-1 16,4-2 1-16,6 0-1 15,6 0-1-15,1 0-4 16,8 18-14-16,-19-14-7 15,16 19-10-15,-17-8-2 16,6 15-2-16,-7-6 0 16</inkml:trace>
  <inkml:trace contextRef="#ctx0" brushRef="#br5" timeOffset="138756.9363">24510 12318 75 0,'0'0'40'0,"-4"13"-2"16,17 2 2-16,-3-10-21 0,19 13-13 15,0 4-2-15,9 9 0 16,0 2-1-16,2 8-2 15,-4 6 1-15,-4 7 0 16,-10 7 0-16,-12 6-3 16,-13 3 2-16,-11 2-1 15,-10-1 0-15,-11 1 1 16,-3-6-1-16,-7-4 0 15,1-6-2-15,1-13-4 16,14 2-11-16,-9-31-9 16,27 4-14-16,-3-19-1 15,14 1-1-15,9-18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39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1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4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09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6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5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59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1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8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5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8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1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2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2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1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2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3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09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4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6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3">18618 11086 105 0,'-25'4'40'15,"25"6"1"-15,0-10-2 16,27 3-36-16,17-7-2 16,17-3 0-16,13 0-2 15,10-4-2-15,6 5-2 0,-2-6-6 16,11 12-25-16,-23-5-2 15,2 9-2-15,-23-3 1 16</inkml:trace>
  <inkml:trace contextRef="#ctx0" brushRef="#br4" timeOffset="155334.8842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4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5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68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6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6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6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3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3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2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3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6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4">6751 11989 112 0,'-20'11'45'15,"5"2"-1"-15,-10-14-2 16,6-1-43-16,8-1-6 16,-6-18-13-16,17 21-13 15,5-29-10-15,7 14-1 16,0-7-1-16</inkml:trace>
  <inkml:trace contextRef="#ctx0" brushRef="#br1" timeOffset="29017.6592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4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3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3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69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9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8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29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4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6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3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2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4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6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5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1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6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09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5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3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19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7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2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2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2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8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1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2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198">4036 4679 94 0,'-25'7'38'0,"16"16"1"15,-5 5-1-15,14 8-35 16,-10 7 0-16,4-1-2 16,-1 3-1-16,6-4 1 15,-3-7-2-15,4-6 0 16,4-6-3-16,-4-22-3 15,16 14-26-15,-13-25-5 16,12 1 0-16,-6-13-2 16</inkml:trace>
  <inkml:trace contextRef="#ctx0" brushRef="#br2" timeOffset="39258.2452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4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2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2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8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3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5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48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5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26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5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4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6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8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28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6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1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8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943598"/>
              </p:ext>
            </p:extLst>
          </p:nvPr>
        </p:nvGraphicFramePr>
        <p:xfrm>
          <a:off x="214283" y="762000"/>
          <a:ext cx="8750332" cy="485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ahead to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sublimation using dry 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dry ice is and how state changes and low temperatures “work”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280" y="938160"/>
              <a:ext cx="7913880" cy="417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5240" y="929160"/>
                <a:ext cx="7932600" cy="419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000" y="1705320"/>
              <a:ext cx="7160400" cy="4156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0680" y="1696680"/>
                <a:ext cx="7190280" cy="417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86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160" y="802800"/>
              <a:ext cx="7847280" cy="41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40" y="788040"/>
                <a:ext cx="7866720" cy="41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29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8960" y="77760"/>
              <a:ext cx="8070480" cy="640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040" y="66240"/>
                <a:ext cx="8093880" cy="64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22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34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71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8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08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9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84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440" y="431280"/>
              <a:ext cx="7195680" cy="441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040" y="416520"/>
                <a:ext cx="7226640" cy="444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361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5390</TotalTime>
  <Words>242</Words>
  <Application>Microsoft Office PowerPoint</Application>
  <PresentationFormat>On-screen Show (4:3)</PresentationFormat>
  <Paragraphs>39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249</cp:revision>
  <dcterms:created xsi:type="dcterms:W3CDTF">2006-08-16T00:00:00Z</dcterms:created>
  <dcterms:modified xsi:type="dcterms:W3CDTF">2014-08-19T05:14:43Z</dcterms:modified>
</cp:coreProperties>
</file>