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455" r:id="rId2"/>
    <p:sldId id="305" r:id="rId3"/>
    <p:sldId id="456" r:id="rId4"/>
    <p:sldId id="457" r:id="rId5"/>
    <p:sldId id="458" r:id="rId6"/>
    <p:sldId id="422" r:id="rId7"/>
    <p:sldId id="459" r:id="rId8"/>
    <p:sldId id="460" r:id="rId9"/>
    <p:sldId id="461" r:id="rId10"/>
    <p:sldId id="462" r:id="rId11"/>
    <p:sldId id="463" r:id="rId12"/>
    <p:sldId id="464" r:id="rId13"/>
    <p:sldId id="465" r:id="rId14"/>
    <p:sldId id="466" r:id="rId15"/>
    <p:sldId id="467" r:id="rId16"/>
    <p:sldId id="468" r:id="rId17"/>
    <p:sldId id="469" r:id="rId18"/>
    <p:sldId id="470" r:id="rId19"/>
    <p:sldId id="471" r:id="rId20"/>
    <p:sldId id="472" r:id="rId21"/>
    <p:sldId id="473" r:id="rId22"/>
    <p:sldId id="474" r:id="rId23"/>
    <p:sldId id="475" r:id="rId24"/>
    <p:sldId id="476" r:id="rId25"/>
    <p:sldId id="477" r:id="rId26"/>
    <p:sldId id="478" r:id="rId27"/>
    <p:sldId id="479" r:id="rId28"/>
    <p:sldId id="480" r:id="rId29"/>
    <p:sldId id="481" r:id="rId30"/>
    <p:sldId id="482" r:id="rId31"/>
    <p:sldId id="483" r:id="rId32"/>
    <p:sldId id="484" r:id="rId33"/>
    <p:sldId id="485" r:id="rId34"/>
    <p:sldId id="486" r:id="rId35"/>
    <p:sldId id="487" r:id="rId36"/>
    <p:sldId id="488" r:id="rId37"/>
    <p:sldId id="489" r:id="rId38"/>
    <p:sldId id="490" r:id="rId39"/>
    <p:sldId id="491" r:id="rId40"/>
    <p:sldId id="49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12.43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3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0.15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6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7.28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99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36.53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188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46.09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22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0:37:24.4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1992 929 72 0,'0'0'36'0,"0"0"-1"15,0 0 0-15,0 0-30 16,0 0-1-16,36-53-1 15,-36 53 0-15,0 0-1 16,0 0 0-16,0 0 1 16,20 67 0-16,-31-43-2 15,22 65 1-15,-5 15-1 16,2 13 1-16,-15-9-3 15,3 14 2-15,3-2-2 16,3-8-1-16,6-37-1 0,-2-17-3 16,13-5-10-16,-10-15-19 15,11-12 0-15,-11-17-1 16,6-10 0-16</inkml:trace>
  <inkml:trace contextRef="#ctx0" brushRef="#br0" timeOffset="383.0218">2047 1040 91 0,'0'0'38'16,"-9"-105"-1"-16,9 105 2 0,12-96-38 15,-12 96-1-15,43-71 1 16,-43 71-1-16,76-33 1 16,-26 28-1-16,1 8 1 15,9 9-1-15,-3 10 0 16,3 4 1-16,2 8-1 15,30 35 1-15,18 43-1 16,-19 23 1-16,-31 10-2 16,-47-16 2-16,-29 2 0 15,-21-14 0-15,-20-19 1 16,-2-23-1-16,-10-13 1 15,-1-7-1-15,-3-13-1 16,-1-9-2-16,9-12-2 16,2-17-7-16,31-5-27 0,-2-15 2 15,26-6-3-15,11-12 0 16</inkml:trace>
  <inkml:trace contextRef="#ctx0" brushRef="#br0" timeOffset="624.0357">3081 1394 62 0,'61'-32'38'0,"-17"16"-2"15,-8 15 2-15,-4 21-20 16,-18 13-14-16,-6 15 1 15,-19 12-1-15,-3 13-1 16,-5 4-2-16,-1-3-1 0,4-7-2 16,1-14-3-16,19-7-26 15,-1-21-7-15,13-13 1 16,6-25-2-16</inkml:trace>
  <inkml:trace contextRef="#ctx0" brushRef="#br0" timeOffset="773.0441">3430 1162 67 0,'-21'-71'42'0,"1"9"-4"16,0-4-8-16,4 5-43 15,-1 0-24-15,8 4 0 16,3 2-2-16</inkml:trace>
  <inkml:trace contextRef="#ctx0" brushRef="#br0" timeOffset="1038.0593">4068 457 98 0,'0'0'41'0,"31"67"-2"16,-31-67 1-16,1 106-36 15,-26 3-1-15,-10 61 0 16,-11 12-1-16,1 12-2 16,-13-29 0-16,16-4-1 15,13-19-5-15,13-29-4 0,26-36-28 16,5-30-3-16,26-13 1 15,9-31 0-15</inkml:trace>
  <inkml:trace contextRef="#ctx0" brushRef="#br0" timeOffset="1465.0837">4500 1408 79 0,'-7'-22'41'15,"7"22"-1"-15,-18 10 1 16,6 22-13-16,-9 8-26 0,6 10 2 15,1 1-2-15,5 8 0 16,3-1 0-16,6-2-2 16,2-6 1-16,7-5-1 15,4-9 1-15,8-9-2 16,6-10 2-16,5-12-2 15,9-12 2-15,5-13 0 16,5-9 0-16,4-9 0 16,-2-6 0-16,1-6 1 15,-3-2-1-15,-4-2 0 16,-6 6 0-16,-7 4-1 15,-7 11 1-15,-9 4-1 16,-3 10 2-16,-15 19-2 16,11-2 0-16,-11 20 0 15,-5 11 0-15,-2 8 0 0,0 5-2 16,-1 8 1-16,3 3-1 15,3-2-3-15,8-5-1 16,3-19-16-16,24 2-18 16,0-20-3-16,27-13 2 15,5-19-1-15</inkml:trace>
  <inkml:trace contextRef="#ctx0" brushRef="#br0" timeOffset="1712.0979">5891 969 117 0,'6'-93'41'0,"-6"93"2"16,-8-54-2-16,8 54-38 15,0 0-1-15,-31 38 0 16,-2 56-1-16,4 37 0 15,-3 13-2-15,3-9 0 16,1-6-3-16,12-13-2 16,8-18-7-16,-4-34-26 15,16-12-3-15,-7-24 2 16,11-7-2-16</inkml:trace>
  <inkml:trace contextRef="#ctx0" brushRef="#br0" timeOffset="2043.1168">5551 1422 113 0,'0'0'40'0,"-19"8"1"16,32 2-1-16,5-9-35 15,17-2-2-15,10-4 0 16,15-1-1-16,0-2 1 15,5 0-2-15,-2 1 0 16,-1 2 0-16,-7 4-1 16,-9 2 2-16,-9 6-2 15,-10 6 0-15,-6 6 0 16,-8 4 0-16,-8 7 0 15,-7 5 0-15,-3 3 0 16,-5 6 0-16,-1 2 0 0,-3-2-3 16,5-2 1-16,3-7-4 15,14-4-19-15,-8-31-16 16,29 15 0-16,-5-30 0 15,18-7-1-15</inkml:trace>
  <inkml:trace contextRef="#ctx0" brushRef="#br0" timeOffset="2199.1257">6365 1146 117 0,'0'0'40'0,"-32"-91"-1"15,32 91-3-15,-39-74-47 16,39 74-27-16,0 0-3 0,-30-62 1 15,30 62-2-15</inkml:trace>
  <inkml:trace contextRef="#ctx0" brushRef="#br0" timeOffset="2938.1679">6919 1396 116 0,'-37'15'40'15,"3"13"1"-15,-17-3-2 16,6 8-34-16,1 1-1 16,6 6-1-16,5 0-2 15,8 4 0-15,12-3 0 0,14-3-2 16,17-7 1-16,9-5-1 15,12-10 0-15,6-9 1 16,6-15 0-16,3-9 0 16,2-11 0-16,-7-11 0 15,-3-7 0-15,-10-11 0 16,-36 57-2-16,33-65 0 15,-33 65 1-15,17-71 0 16,-17 71 1-16,8-60-1 16,-8 60 2-16,-14-50-1 15,14 50 2-15,-16-31-1 16,-9 5-1-16,11 15 1 15,-1 8-2-15,15 3 1 16,15 24-2-16,19-5 1 0,17-11-1 16,-51-8 1-16,67 1 0 15,-67-1 1-15,77-5 1 16,-77 5 0-16,67-7 2 15,2 4-1-15,-20 0 0 16,-6 14 1-16,-21 3-1 16,-6 16 1-16,-26 2-3 15,-3 9 0-15,-12 4 0 16,8 2 0-16,-3-7 0 15,7-1 0-15,0-13 0 16,13-11 0-16,13-12 0 16,4-10 0-16,11-16 0 15,3-9 0-15,10-11 0 16,-41 43 0-16,42-59 0 0,-42 59 0 15,59-59 0-15,-59 59 0 16,48-54 0-16,-48 54 0 16,45-32 0-16,-12 11 0 15,-9 20 0-15,-6 17 0 16,-5 16 0-16,1 13 0 15,-7 13-4-15,3-4-27 16,34-11-11-16,4-10-2 16,24-5 0-16,9-14-2 15</inkml:trace>
  <inkml:trace contextRef="#ctx0" brushRef="#br0" timeOffset="3666.2097">9451 1288 80 0,'57'-24'40'0,"-57"24"-1"15,0 0 2-15,0 0-26 0,0 0-7 16,0 0-2-16,-16-13-3 15,-25 35 1-15,-16 10-2 16,-2 14 0-16,-1 1-1 16,10 7 0-16,10 2-2 15,19 0 2-15,29-18-1 16,15-11 0-16,14-8 0 15,12-9 0-15,8-12 1 16,6-11 0-16,1-9 0 16,-3-5 0-16,-8-8 0 15,-11-4 0-15,-42 39-1 16,0 0 0-16,32-69 1 15,-32 69-3-15,0 0 2 16,-6-66-3-16,6 66-1 0,0 0-3 16,-31-50-17-16,31 50-15 15,0 0-2-15,0 0 1 16,0 0-1-16</inkml:trace>
  <inkml:trace contextRef="#ctx0" brushRef="#br0" timeOffset="3960.2265">10614 974 101 0,'53'-53'41'15,"-17"-1"2"-15,-36 54-1 16,42-101-37-16,-42 101-1 0,-3-79 0 15,3 79-1-15,0 0-1 16,-77-34-1-16,77 34 1 16,-86 39-1-16,-4 23-1 15,7 62 0-15,5 30-1 16,19 24 0-16,4-18-3 15,22-14 0-15,21-20-8 16,9-42-27-16,20-32-3 16,-8-26 1-16,10-15-1 15</inkml:trace>
  <inkml:trace contextRef="#ctx0" brushRef="#br0" timeOffset="4115.2353">10072 1443 121 0,'0'0'44'0,"-41"-49"-2"16,41 49 1-16,-24-52-40 15,24 52-1-15,11-47-4 16,-11 47-8-16,0 0-28 16,93-61-4-16,-39 46 1 15,12 1-2-15</inkml:trace>
  <inkml:trace contextRef="#ctx0" brushRef="#br0" timeOffset="4596.2629">11952 933 76 0,'2'-74'39'16,"-2"74"-1"-16,0 0 1 15,22-60-30-15,-22 60-5 16,0 0-1-16,0 0 1 16,0 0 0-16,0 0 1 15,25 65-2-15,-37 22 0 16,-5 17-1-16,-1 25-1 15,-12-5-1-15,8-2 0 16,8-9-3-16,9-21-2 16,13-26-7-16,-4-25-26 15,14-9-1-15,-18-32-1 16,23 6 0-16</inkml:trace>
  <inkml:trace contextRef="#ctx0" brushRef="#br0" timeOffset="4800.2744">11667 1398 119 0,'-52'-34'42'16,"15"10"0"-16,8 0-5 16,29 24-34-16,0 0-3 15,0 0-1-15,53-30-2 16,-53 30-2-16,94-20-4 15,-29 5-8-15,13-3-21 16,4-1-4-16,9-5 2 16,5-17-1-16</inkml:trace>
  <inkml:trace contextRef="#ctx0" brushRef="#br0" timeOffset="5205.2976">12931 611 105 0,'0'0'40'0,"0"0"2"16,0 0 0-16,0 0-39 15,0 0 0-15,-68 16 1 16,44 21-1-16,-44 88 0 16,-5 27-2-16,9 11 1 15,4-1-2-15,5-34 1 16,14-18-1-16,20-17 0 15,14-39-1-15,10-16 1 16,3-21 0-16,8-15 0 16,8-14 0-16,6-12 1 15,3-11 0-15,2-8 0 0,-1-7 0 16,1-3 0-16,-33 53 1 15,36-46-2-15,-14 3 0 16,3 17 0-16,-16 7 0 16,8 20 0-16,-15 12 0 15,11 16 0-15,-10 4 0 16,6 13-2-16,4-1 0 15,7 3-1-15,10-3-2 16,4-11-3-16,22-1-24 16,-8-18-11-16,14-5 2 15,-7-12-2-15</inkml:trace>
  <inkml:trace contextRef="#ctx0" brushRef="#br0" timeOffset="5574.3188">13272 1371 107 0,'-20'2'41'0,"16"11"0"16,4-13-2-16,22 13-35 16,7-10-2-16,18-4 1 15,8-5-1-15,11-4 0 16,-66 10 0-16,78-19-1 15,-78 19 1-15,76-27-1 16,-76 27 1-16,73-36-1 16,-73 36 0-16,51-44-1 15,-51 44 1-15,0 0 0 0,27-57 1 16,-27 57-2-1,0 0 0-15,-45-17 0 0,-17 26 0 16,3 17 0-16,-19 12 0 16,12 19 0-16,8 12 0 15,31 7 0-15,29-8 0 16,47-24-2-16,37-11-10 15,7-25-22-15,43-4-9 16,9-14 0-16,27-7-1 16</inkml:trace>
  <inkml:trace contextRef="#ctx0" brushRef="#br0" timeOffset="6235.3566">15788 762 98 0,'27'-65'40'0,"-27"65"1"16,0 0-1-16,-17-55-35 15,17 55-1-15,-51 0 0 16,51 0-1-16,-76 29-1 15,76-29 0-15,-88 51-1 16,88-51 0-16,-82 66 0 16,82-66-1-16,-55 76 1 15,55-76 0-15,-22 82-1 0,22-82 1 16,7 80-1-16,35-22 0 15,0 8 0-15,21-3 0 16,-4-8-1-16,-12-10 1 16,-26 3-1-16,-23 1 2 15,-35-1-2-15,-11-3 1 16,-9 0 0-16,-4-6 0 15,2-6-2-15,9-9 0 16,18-6-3-16,10-13-3 16,35-3-20-16,3-14-13 15,37-3 1-15,6-14-1 16,25-3 2-16</inkml:trace>
  <inkml:trace contextRef="#ctx0" brushRef="#br0" timeOffset="6586.3767">16244 1218 105 0,'0'0'40'0,"0"0"2"16,0 0-3-16,35-29-34 16,-58 44-1-16,-16 14-1 15,-12 23 0-15,-15 11-1 16,14 6 0-16,9-3-2 15,34-1 0-15,36-26 0 16,16-7 1-16,18-10-1 16,6-12 0-16,5-12 0 15,0-11 0-15,-4-10 0 16,-8-12 0-16,-16-10 0 0,-44 45 0 15,29-57 1-15,-29 57-1 16,5-62 1-16,-5 62-1 16,-19-67 1-16,19 67-2 15,-28-59 0-15,28 59-3 16,-38-55-2-16,38 55-10 15,-19-49-24-15,19 49-2 16,-5-67 0-16,5 67-1 16</inkml:trace>
  <inkml:trace contextRef="#ctx0" brushRef="#br0" timeOffset="6820.3901">17112 623 110 0,'78'-52'41'16,"-78"52"3"-16,0 0-4 15,0 0-37-15,0 0 0 16,0 0 0-16,5 74-2 16,-28 13-1-16,-33 53-1 15,2 13-1-15,4 10-3 16,13-26-2-16,32-24-22 15,13-28-12-15,24-19 0 16,6-33 0-16,15-13 0 16</inkml:trace>
  <inkml:trace contextRef="#ctx0" brushRef="#br0" timeOffset="7250.4147">17525 1272 109 0,'0'0'42'0,"-3"-49"2"16,3 49-2-16,0 0-36 15,0 0-3-15,-29-39 0 16,2 47-3-16,-2 19 2 16,-8 21-2-16,16 12 0 15,7-1-1-15,16 3 2 16,10-6-3-16,13-16 2 15,9-12 0-15,12-16 1 16,6-12-1-16,6-13 0 16,5-13 1-16,2-10 0 15,-3-5-1-15,-62 41 1 0,55-51 1 16,-55 51-2-16,58-49 0 15,-58 49 0-15,0 0 0 16,64-64 0-16,-64 64 0 16,46-37 0-16,-46 37 0 15,0 0 0-15,4 26 0 16,-11 5 0-16,-7 7-2 15,11 5 0-15,9-8-3 16,24-12-3-16,32-15-14 16,-7-19-16-16,-55 11-4 15,90-27 0-15,-40 5 1 16</inkml:trace>
  <inkml:trace contextRef="#ctx0" brushRef="#br0" timeOffset="7457.4265">18951 692 105 0,'0'0'44'15,"42"-95"-2"-15,-42 95 0 16,0 0-39-16,0 0-1 16,0 0 1-16,-56-14 0 15,-3 86-3-15,-9 61 1 16,4 26-2-16,10 11-1 15,15-10-3-15,16-50-7 16,28-18-29-16,-3-27-2 16,5-29 2-16,-8-20-2 15</inkml:trace>
  <inkml:trace contextRef="#ctx0" brushRef="#br0" timeOffset="7811.4468">18509 1189 100 0,'0'0'42'15,"-25"-77"2"-15,25 77-2 16,-15-55-38-16,15 55 0 16,0 0-1-16,0 0 0 15,64-57 1-15,-64 57-2 16,73 4-1-16,-73-4 0 15,94 8-1-15,-44-4 1 16,3-1-1-16,0 0 1 0,0 0 2 16,-3 1-3-16,-1-1 0 15,-49-3 0-15,74 16 0 16,-74-16 0-16,12 28 0 15,2 10 0-15,-20 14 0 16,-21 3 0-16,-2 6 0 16,1-2-3-16,10-1-3 15,14-14-12-15,9-31-16 16,24-7-9-16,-4-20 1 15,22-6-1-15</inkml:trace>
  <inkml:trace contextRef="#ctx0" brushRef="#br0" timeOffset="7984.4567">19336 905 111 0,'0'0'41'16,"-7"-101"1"-16,7 101-2 15,-15-88-46-15,15 88-17 16,-3-64-19-16,3 64 1 15,0 0-3-15,0 0 3 16</inkml:trace>
  <inkml:trace contextRef="#ctx0" brushRef="#br0" timeOffset="8713.4984">19744 860 101 0,'48'45'44'0,"-48"-45"1"15,0 0-2-15,3 68-38 0,-3-68-1 16,-68 64 0-16,1-10-1 15,-7 5-1-15,21 3-1 16,1 3-1-16,16-12 0 16,21-2-1-16,29-8 0 15,17-15 0-15,13-12 0 16,13-14 0-16,5-11 1 15,8-16-1-15,-70 25 1 16,66-40 1-16,-66 40-1 16,71-58 0-16,-71 58-2 15,63-78 3-15,-63 78-3 16,57-80 2-16,-57 80-1 15,45-103 0-15,-45 103 0 16,32-81 2-16,-32 81-1 0,25-71 1 16,-25 71-1-16,0 0 0 15,43-74 1-15,-43 74-1 16,0 0 0-16,58-20 0 15,-58 20-1-15,48 21 2 16,-48-21 1-16,49 35 0 16,-49-35 1-16,47 47-1 15,-47-47 0-15,43 50-2 16,-9 18 0-16,-17-3 0 15,-10 3 0-15,-23-5 0 16,-11-15 0-16,-6-4 0 16,5-9 0-16,13-18 0 15,15-17 0-15,0 0 0 16,18-13 0-16,-18 13 0 15,0 0 0-15,52-45 0 0,-52 45 0 16,53-49 0-16,-53 49 0 16,69-60 0-16,-69 60 0 15,72-60 0-15,-72 60 0 16,71-76 0-16,-71 76 0 15,57-43 0-15,-57 43 0 16,0 0 0-16,63-24 0 16,-63 24 0-16,22 54 0 15,-15 10 0-15,-2 18 0 16,-4-4 0-16,17-6 0 15,15-8-7-15,12-18-10 16,22-14-8-16,-17-19-9 16,24-4-8-16,-14-14-1 15,11-6 1-15</inkml:trace>
  <inkml:trace contextRef="#ctx0" brushRef="#br0" timeOffset="8878.5078">21464 1340 127 0,'-23'2'45'16,"8"7"-2"-16,-9-3-3 15,6-8-40-15,18 2 0 16,0 0-8-16,0 0-23 16,0 0-12-16,0 0-2 15,0 0-1-15,17-5 1 16</inkml:trace>
  <inkml:trace contextRef="#ctx0" brushRef="#br1" timeOffset="14755.844">2732 2209 5 0,'0'0'22'0,"-24"17"-9"15,9-16 3-15,5 8 1 16,-8-10 2-16,9 10 1 16,-7-11-1-16,10 11-4 0,-9-13-3 15,15 4-4-15,-12 3-1 16,12-3-3-16,0 0-1 15,0 0-1-15,0 0-2 16,12 9 1-16,3-6-1 16,6 0 1-16,4-1 0 15,8 0 1-15,4-2 0 16,9 2 0-16,3-4 0 15,6 0-1-15,7 0 1 16,7 2-1-16,8-4 0 16,10-1 0-16,6 0-1 15,8-3 1-15,9 0-1 16,11-1 0-16,6-6 0 15,9 0 2-15,4-2-2 16,2 5 2-16,7-2-2 0,7 0 1 16,2 1 0-16,-1 1 2 15,1 1-2-15,6 2 0 16,2-2 0-16,1 1 0 15,-2 1 1-15,5-1-1 16,2 2 0-16,5 0-1 16,-2 1 1-16,-1 2-1 15,3 2 1-15,-1-1-2 16,4 2 1-16,-7-2-1 15,5 2 1-15,-2 0 0 16,0-2-1-16,-1 1 0 16,-3-3 1-16,0 0 0 15,2 2 0-15,-8-2-1 16,2 1 1-16,3 1 0 0,-5-1 0 15,1 4 0-15,-3-1 0 16,5-1 0-16,-1 3 0 16,1-2 0-16,-5 1 0 15,2 1 1-15,1-2-1 16,-4 0 0-16,-2 2 0 15,-4 0 0-15,-2 3 0 16,0-2 0-16,-3 1 0 16,-5-1 0-16,-1 1 0 15,1-2-1-15,2 2 1 16,-2-2 0-16,-2-1 0 15,-1 0 0-15,4-2 0 16,0 1 0-16,2-2 0 16,-2 0 0-16,2-2-1 0,3 0 1 15,1-1-1-15,-1-1 1 16,-2 1 0-16,-2 3 0 15,-1-1-1-15,0 1 1 16,-7 1 0-16,-3 0 0 16,-3 0 1-16,-2 1-1 15,4 0 0-15,-4 1 0 16,-2-2 0-16,1 2 1 15,0-2-1-15,2 0 1 16,2-1-1-16,-2 3 1 16,-4-2-2-16,-3 2 1 15,-4 0-1-15,0 2 0 16,0-1 0-16,-3 3 0 15,-3-2 1-15,0-2-1 0,-3 2 0 16,5-4 2-16,1 2-2 16,1-1 2-16,-3-3-2 15,1 1 2-15,-4 0-2 16,2 0 2-16,-2 1-2 15,-2 0 1-15,-5 2 0 16,-4-2 0-16,0 3 0 16,0 0 0-16,-6-1 0 15,-2 1 0-15,3-2 0 16,-4 1 1-16,-2-3-1 15,0 2 0-15,-1-1 0 16,-2-1 1-16,-3 0-1 16,0 0 0-16,-4 1 0 0,-1-2 1 15,1 0-1-15,-2 1 0 16,-1 0 0-16,1-1 1 15,-2 0-1-15,-4-1 0 16,-1-1 1-16,0-1-1 16,-2 1 0-16,0 0 1 15,2 0-1-15,-2 2 0 16,3-1 1-16,0 2-1 15,-3 3 0-15,-2-1 0 16,-7 1 0-16,-6 1 0 16,-9 0 0-16,-8 1 0 15,-11-1 0-15,-6 0 1 16,-6 0-1-16,-6 1 0 15,-11-1 0-15,20 2 0 16,-20-2 0-16,18 4 0 0,-6-3 0 16,1 1 0-16,-1 1 0 15,-1-1 0-15,-11-2-1 16,17 1 0-16,-17-1-2 15,0 0-4-15,0 0-25 16,-8-15-6-16,8 15 2 16,-20-15-4-16</inkml:trace>
  <inkml:trace contextRef="#ctx0" brushRef="#br2" timeOffset="19106.0928">1027 3291 88 0,'4'-18'36'0,"-9"-1"-1"15,5 19 1-15,-12-9-34 16,7 23 0-16,-5 8 0 15,1 11 0-15,-1 13-1 16,2 14-1-16,-3 15 2 16,3 12-2-16,-1 10 1 15,3 6 0-15,0-1-1 0,3 0 1 16,-1-6-1-16,1-8 0 15,0-16 0-15,2-15 0 16,1-13 0-16,0-19 0 16,0-25 0-16,0 0 1 15,8-33 0-15,-2-11 0 16,-2-15 1-16,3-10 0 15,0-13-1-15,1-9 0 16,0-7 1-16,6-7-1 16,-2-1 0-16,9 3 0 15,5 4 0-15,6 7-1 16,9 9 1-16,3 10 0 15,10 15 1-15,5 17-3 16,3 14 1-16,-2 14 0 0,-2 13 0 16,-4 10 0-16,-6 19 0 15,-9 11-1-15,-12 13 0 16,-14 12 1-16,-16 7 0 15,-12 7 0-15,-17 0 0 16,-13 2-1-16,-17-5 2 16,-10-7-2-16,-5-7 1 15,-4-13-2-15,5-5-3 16,5-24-21-16,22 0-11 15,7-15 0-15,31-2-2 16,11-14 0-16</inkml:trace>
  <inkml:trace contextRef="#ctx0" brushRef="#br2" timeOffset="19519.1164">2076 3777 100 0,'-46'3'38'0,"1"14"1"16,-10 1-1-16,9 13-34 15,-12 4 0-15,5 14-1 16,7 2 0-16,8 4-1 15,11-2-1-15,15 0 0 16,11-9-1-16,16-8 1 16,19-13 0-16,11-15 0 15,14-16-1-15,7-14 1 0,4-14 0 16,2-12-1-16,-5-9 1 15,-8-5-1-15,-12-3 0 16,-14 2 0-16,-18 6 0 16,-11 8 0-16,-13 7-1 15,-9 15 0-15,-9 7 1 16,-1 7-2-16,3 10-1 15,1 1-2-15,24 2-5 16,-16-2-25-16,39-1-5 16,6-20 2-16,26-4-2 15</inkml:trace>
  <inkml:trace contextRef="#ctx0" brushRef="#br2" timeOffset="19729.1284">2875 2715 91 0,'-22'36'40'15,"-18"23"-1"-15,5 35 1 16,-16 19-34-16,12 19-3 16,-1 11 0-16,10 12-1 15,2 2-3-15,12-6-1 16,13-6-5-16,-4-31-23 15,19-5-9-15,-4-28 2 16,8-15-4-16</inkml:trace>
  <inkml:trace contextRef="#ctx0" brushRef="#br2" timeOffset="19916.139">2429 3749 101 0,'-18'-12'38'16,"18"12"0"-16,16 2-1 15,21-1-35-15,18 0-4 16,14-8-9-16,24 8-27 16,8-7 1-16,17 4 0 15,0-7-1-15</inkml:trace>
  <inkml:trace contextRef="#ctx0" brushRef="#br2" timeOffset="20278.1597">3636 3621 101 0,'-63'11'41'0,"0"15"1"16,-16-1-1-16,8 18-36 16,-5 3-1-16,9 5-1 15,6-1 0-15,15 0-1 16,15-6 0-16,18-8-1 15,20-15 0-15,20-12-1 16,18-15 1-16,10-13-1 16,9-9 1-16,3-12 0 15,2-4-1-15,-6-6 0 0,-9 1 1 16,-8 8-1-16,-10 3 0 15,-11 10-1-15,-11 7 0 16,-14 21 1-16,0 0-2 16,-3 27 1-16,-8 11-2 15,-3 7-1-15,4 16-3 16,-3-10-10-16,21 20-21 15,-2-19-4-15,22 1 2 16,7-24-2-16</inkml:trace>
  <inkml:trace contextRef="#ctx0" brushRef="#br2" timeOffset="20642.1807">4304 3499 103 0,'-55'3'40'0,"-1"24"1"15,-13-2-1-15,8 13-36 16,2-3 0-16,9 2-3 16,12-3 1-16,16-3-1 15,20-5 0-15,23-10-1 16,19-6 0-16,14-4-1 15,8-3 1-15,4-3 0 16,-1 0-1-16,-2 2 1 16,-11 1 0-16,-14 7 0 15,-18 5 0-15,-16 11 1 16,-19 3-1-16,-10 11 0 15,-13 0 1-15,-9 3-2 0,0 3 0 16,0-10-1-16,10 1-4 16,6-21-9-16,32 1-22 15,-1-17-4-15,45-25 0 16,4-13 0-16</inkml:trace>
  <inkml:trace contextRef="#ctx0" brushRef="#br2" timeOffset="20984.2002">5006 3454 85 0,'-38'8'40'0,"-21"-1"0"16,-1 19 1-16,-10-11-20 15,7 14-18-15,6 1 0 0,9 1-1 16,15-1 0-16,13-2-1 15,20-4 1-15,19-6-3 16,15-4 1-16,17-4 0 16,12-1-1-16,3-3 1 15,-1-1-1-15,-5 1 1 16,-8 4-1-16,-13 5 1 15,-21 3 0-15,-18 5 0 16,-21 7 0-16,-14 4 1 16,-10 3 0-16,-2-1-2 15,-3 1 0-15,5-9-2 16,11 0-4-16,6-20-9 15,37 3-21-15,2-24-4 16,28 0 0-16,2-20 1 0</inkml:trace>
  <inkml:trace contextRef="#ctx0" brushRef="#br2" timeOffset="21163.2104">5356 3553 107 0,'-13'24'41'0,"-14"5"0"15,3 22-2-15,-10 2-35 16,9 8-2-16,6 1-2 15,5-1-1-15,9 0-4 16,2-18-25-16,22 7-10 16,1-22 0-16,17 0-1 15,-2-26 0-15</inkml:trace>
  <inkml:trace contextRef="#ctx0" brushRef="#br2" timeOffset="21313.2189">5354 3281 114 0,'-44'-57'37'0,"7"13"-6"16,9 11-30-16,0 5-40 16,29 12-1-16,11-6-1 15</inkml:trace>
  <inkml:trace contextRef="#ctx0" brushRef="#br2" timeOffset="21951.2555">5986 3476 100 0,'-26'-10'36'0,"14"22"3"15,-12 1-3-15,4 17-34 16,-5 6 1-16,4 12-1 16,-2 8 0-16,2 10-1 15,4 0 2-15,7 3-2 16,7-6 1-16,8-6-1 15,10-13 1-15,12-12-1 16,9-23 0-16,10-16 1 16,8-18-1-16,7-14 1 15,2-14-1-15,1-10 0 0,-4-6 1 16,-6 1 0-16,-8 4-2 15,-6 8 2-15,-11 8-2 16,-7 13 1-16,-11 10-1 16,-11 25 1-16,0 0-1 15,-6 25-1-15,-4 12 0 16,-5 9-1-16,1 8 0 15,5 4-1-15,8 5-2 16,2-12-5-16,23 10-14 16,-4-31-15-16,19 4 0 15,2-26-1-15,14-6 2 16</inkml:trace>
  <inkml:trace contextRef="#ctx0" brushRef="#br2" timeOffset="22486.2861">6917 3519 102 0,'0'0'38'15,"-27"-3"1"-15,13 25-2 16,-17 6-31-16,8 8-2 16,-4 7-1-16,3 11-1 15,-2 3 0-15,6 3-1 16,1-4 1-16,8 0-1 15,7-10-1-15,5-8 1 16,6-15-1-16,7-14 1 16,6-17 0-16,8-16-1 15,6-13 1-15,-1-13 0 16,3-6 0-16,0-8 0 15,-2 1 0-15,-5 1 0 0,-6 9 0 16,-6 8 0-16,-4 11-1 16,-6 10 1-16,-3 12-1 15,-4 12 0-15,-4 11 0 16,5 8 0-16,5 5 0 15,4-1 0-15,12 0 0 16,9-5 0-16,9-10 0 16,10-6 1-16,7-7-1 15,-1-11 1-15,1-6 0 16,-1-5 0-16,-9-1 1 15,-6 3-2-15,-8 2 0 16,-11 6 0-16,-5 8 0 16,-6 10 0-16,-6 11 0 0,-9 16 0 15,-1 11 0-15,-8 6 0 16,1 12-4-16,-3-5-8 15,11 18-8-15,-13-22-12 16,22 8-9-16,0-24-1 16,22-4-2-16,12-20 2 15</inkml:trace>
  <inkml:trace contextRef="#ctx0" brushRef="#br2" timeOffset="23400.3384">8819 3027 71 0,'0'-12'34'15,"-3"1"1"-15,3 11-1 16,0 0-28-16,-9 23-1 0,1 7 1 16,4 24 0-16,-5 11-1 15,5 18 0-15,-6 7 0 16,3 11-2-16,-2 3 0 15,1-3-1-15,-1-6 0 16,-3-12-1-16,3-15 1 16,1-15-1-16,1-16 0 15,2-16-1-15,5-21 1 16,0-21-1-16,6-17 1 15,3-14 0-15,2-17-1 16,4-18 1-16,-1-16-1 16,3-12 1-16,-1-3 0 15,3-7-1-15,-3-1 0 16,5 4-1-16,-2 10 1 15,1 13-2-15,2 20 2 0,4 16-1 16,1 16 0-16,5 23 0 16,1 15 1-16,2 14 1 15,1 14-1-15,1 7 2 16,-9 11-2-16,-4 11 2 15,-11 6-1-15,-11 3 1 16,-16 7-1-16,-11-2 1 16,-13-1-2-16,-12 2 0 15,-2-5-2-15,-7-8-2 16,8 4-10-16,-7-25-15 15,23 4-10-15,1-14-1 16,22-2-1-16,12-17 1 0</inkml:trace>
  <inkml:trace contextRef="#ctx0" brushRef="#br2" timeOffset="23823.3626">9089 3652 93 0,'3'28'38'0,"4"-17"1"16,18 4-1-16,8-16-34 15,18-5 0-15,8-9 0 16,9-7-1-16,4-6-1 15,-1-7 0-15,-3-7-1 16,-11 0 1-16,-10-7-1 0,-13 2 0 16,-16 0 0-16,-12 4 0 15,-17 7 0-15,-11 12 0 16,-13 13 0-16,-9 15 0 15,-12 18 0-15,-3 13 0 16,-1 13 1-16,1 13-2 16,10 4 2-16,10 1-2 15,17-2 0-15,20-7 0 16,24-9-1-16,18-12-1 15,25-11-2-15,15-18-2 16,20 2-8-16,-3-27-14 16,19 5-11-16,-14-20-1 15,4 3-1-15,-19-14 2 0</inkml:trace>
  <inkml:trace contextRef="#ctx0" brushRef="#br2" timeOffset="24182.3831">10219 3473 98 0,'-28'37'37'0,"-6"-2"2"15,8 14-4-15,-5-4-31 16,9 7-1-16,0-4 0 16,8-2-1-16,2-7 0 15,7-7-1-15,2-9 0 16,10-6 1-16,-7-17-1 15,22-10 0-15,-4-12 1 16,1-10-1-16,4-11 0 0,1-6 1 16,-2-10-1-16,2-5 0 15,-1-1 0-15,-1 2 1 16,-2 3-2-16,1 10 1 15,-2 2 0-15,6 10-1 16,0 7 1-16,6 10-1 16,5 8-2-16,8 2-1 15,6 12-2-15,2-7-10 16,22 23-14-16,-13-19-10 15,10 18-1-15,-14-13-1 16,8 13 2-16</inkml:trace>
  <inkml:trace contextRef="#ctx0" brushRef="#br2" timeOffset="24739.415">10964 3432 102 0,'-27'19'38'16,"9"17"1"-16,-10-13 0 15,13 8-34-15,-5 2 0 16,5 1-2-16,0-3 0 15,5 2-2-15,2-7 1 16,2-4-1-16,2-5-1 16,3-6 1-16,1-11-1 15,0 0 0-15,20-23 0 16,-6 0 0-16,3-9 0 15,3-6 1-15,0-5-1 16,2-7 1-16,-3-4-1 16,0 1 1-16,-3 2-1 15,-3 10 1-15,-4 2-1 0,-2 13 1 16,-2 11-1-16,-5 15 0 15,0 0 0-15,0 29 1 16,-2-3-1-16,4 4 0 16,1 3 0-16,6-1 0 15,4-3 0-15,7-7 0 16,6-9 1-16,6-6-1 15,6-10 1-15,5-7-1 16,2-12 1-16,-1-6 0 16,2-6 0-16,-3-2-1 15,-5 2 1-15,-2 0-1 16,-8 6 0-16,-6 4 1 15,-7 11-1-15,-15 13 0 16,8 14 0-16,-17 13 0 0,-4 9 0 16,-3 12-2-16,-1 5 0 15,0 5-1-15,7 6-2 16,5-12-6-16,23 4-6 15,-8-26-6-15,33 8-10 16,-2-26-6-16,18-4-1 16,0-19 1-16</inkml:trace>
  <inkml:trace contextRef="#ctx0" brushRef="#br2" timeOffset="25151.4386">12111 3259 107 0,'-21'1'39'16,"-17"-2"1"-16,2 19 0 15,-12 3-35-15,4 10 0 16,-4 7-2-16,1 7 0 16,2 2 0-16,8 2-2 15,7-3 0-15,8-1 0 16,12-7 0-16,10-7-2 15,10-9 1-15,13-12 1 16,6-8-2-16,8-10 1 16,1-14 0-16,4-7 0 15,2-9 0-15,-3-7 0 16,-5-4 0-16,-5 1 0 15,-6 3 0-15,-8 6 0 16,-7 8 1-16,-7 13-1 16,-3 18 0-16,-16 8 0 0,0 17 0 15,0 8-1-15,-3 11 0 16,2 1-1-16,6 6-1 15,4-8-3-15,17 2-7 16,-2-23-5-16,28 11-7 16,-8-30-13-16,23 0-2 15,-5-19 1-15,14-1 0 16</inkml:trace>
  <inkml:trace contextRef="#ctx0" brushRef="#br2" timeOffset="25543.461">12507 3340 104 0,'-9'-20'38'16,"9"20"2"-16,-26 3-2 15,10 14-33-15,-9 11-1 0,1 13-2 16,-5 5 1-16,4 2-2 16,4 3 1-16,5-5-2 15,3-7 1-15,8-6-1 16,5-11 1-16,0-22 0 15,21 5-1-15,-2-20 0 16,4-9 1-16,3-9 0 16,2-11-1-16,3-5 1 15,1-6 0-15,2 0 0 16,-5 0 0-16,0 8 0 15,-5 7 0-15,-3 8-1 16,-2 14 2-16,-4 15-2 16,-4 17 1-16,-4 11 0 15,-5 11-1-15,-2 10 0 0,1 2-1 16,0 8-1-16,4-3-1 15,2-5-3-15,9 3-5 16,-3-20-6-16,24 13-7 16,-13-25-11-16,24 7-5 15,-2-19 0-15,16 2 0 16</inkml:trace>
  <inkml:trace contextRef="#ctx0" brushRef="#br2" timeOffset="26286.5035">13602 3289 96 0,'-19'-16'37'0,"5"11"3"16,-11-8-4-16,5 14-30 16,-11 1 0-16,-4 9-1 15,-8 6-1-15,1 8 0 16,-4 6-1-16,1 7 0 15,2 1-1-15,7 5 0 0,10-1-1 16,12-2 0-16,9-5 0 16,14-7-1-16,11-5 0 15,15-11 0-15,10-10 0 16,4-9 0-16,6-11 0 15,3-7 0-15,-2-10-1 16,2-4 1-16,-7-4 0 16,-5-3-1-16,-6-3 0 15,-2 0 1-15,-10 6-1 16,-4 2 0-16,-6 12 0 15,-5 5 0-15,-13 23 1 16,0 0 0-16,-1 29 0 16,-13 17-1-16,-7 18 2 0,-6 19-1 15,-6 14 0-15,-7 22 0 16,1 6 1-16,-4 3-1 15,5-2 1-15,-1-3-1 16,4-11 0-16,1-12 0 16,1-10 0-16,0-24 0 15,-3-13-1-15,-2-21 1 16,-6-13-1-16,-2-18 1 15,-5-14-1-15,-1-12 0 16,3-16-1-16,5-14-1 16,8-7-2-16,7-12-3 15,22 9-5-15,-1-14-5 16,32 21-8-16,-2-9-8 15,27 15-4-15,2 3 0 0,21 15 2 16</inkml:trace>
  <inkml:trace contextRef="#ctx0" brushRef="#br2" timeOffset="26760.5305">14467 3359 106 0,'-52'-24'40'16,"1"18"1"-16,-12 2-1 15,11 12-35-15,-6 10 0 0,3 12-3 16,0 12 1-16,5 3-1 15,10 6 0-15,11 2-1 16,9-2 0-16,13-5-1 16,14-9 1-16,14-9-1 15,15-13 0-15,8-13 0 16,10-12 0-16,7-12 0 15,2-10-1-15,3-9 1 16,-4-8 0-16,-7-6 0 16,-6 1-1-16,-8 2 1 15,-12 5-1-15,-10 11 1 16,-13 10 0-16,-7 15 0 15,-14 16 0-15,-4 15 0 16,-4 15 0-16,-5 12-1 16,9 7-1-16,-1 5-1 0,12 2 0 15,9-9-4-15,22 8-6 16,-3-25-7-16,26 11-5 15,-9-27-14-15,12-1 1 16,-5-19-1-16,9-5 1 16</inkml:trace>
  <inkml:trace contextRef="#ctx0" brushRef="#br2" timeOffset="27137.5522">14977 3331 98 0,'-30'5'39'16,"9"24"2"-16,-14-3-1 15,7 23-30-15,-5-6-4 0,2 3-3 16,5-5 1-16,5-2-2 16,5-5 0-16,11-10-1 15,9-8-1-15,8-10 1 16,8-10-1-16,4-8 0 15,5-9 0-15,5-8 0 16,2-7 0-16,1-4 0 16,0-6 0-16,-1 2 0 15,-4 0-1-15,0 6 1 16,-6 7 0-16,-3 7 0 15,-3 17-1-15,-6 9 0 16,-5 16-1-16,-4 6-1 16,3 14-2-16,-5-4-8 0,21 23-5 15,-14-22-8-15,25 12-13 16,-3-18 0-16,20 3-1 15,1-17 2-15</inkml:trace>
  <inkml:trace contextRef="#ctx0" brushRef="#br2" timeOffset="27571.577">15832 3305 107 0,'-53'13'40'0,"-18"0"1"16,12 21 0-16,-10 0-35 15,8 9-1-15,6 1-1 0,14 1-1 16,12-2 0-16,14-4-3 16,16-6 1-16,13-10-1 15,15-7 0-15,7-11-1 16,8-8 1-16,3-12-1 15,4-7 0-15,1-8 0 16,-4-9-1-16,-4-2 2 16,-10-4-1-16,-6 1 0 15,-5 4 0-15,-6 5 1 16,-9 10 0-16,-7 9 1 15,-1 16 0-15,-16 13-1 16,0 12 1-16,-3 12-1 16,-1 6 1-16,3 4-1 15,5-1 0-15,7-5-1 0,13-6-1 16,12-13-2-16,21-7-3 15,8-28-8-15,25 6-5 16,-10-36-7-16,27 7-12 16,-9-27 0-16,12 0-1 15,-12-16 3-15</inkml:trace>
  <inkml:trace contextRef="#ctx0" brushRef="#br2" timeOffset="27774.5886">16739 2777 110 0,'-29'18'41'0,"-23"9"2"16,1 27-1-16,-21 5-35 15,15 13-3-15,1 6-1 16,10 5-2-16,9 1 0 16,12-3-1-16,11-2-1 0,11-8-2 15,10-5-2-15,4-18-6 16,13 4-6-16,-14-34-9 15,18 7-13-15,-13-25-1 16,5-1-1-16,-17-22 2 16</inkml:trace>
  <inkml:trace contextRef="#ctx0" brushRef="#br2" timeOffset="27961.5993">16225 3255 121 0,'-26'-20'41'0,"17"22"1"15,-3-10-1-15,12 8-37 0,31 10-3 16,12-4-1-16,17 3-2 15,13-2-2-15,19 10-6 16,-1-18-8-16,28 21-12 16,-19-20-11-16,9 10 0 15,-17-11-2-15,-7 7 3 16</inkml:trace>
  <inkml:trace contextRef="#ctx0" brushRef="#br2" timeOffset="28315.6194">16961 3404 85 0,'-43'24'40'0,"0"-11"0"15,22 8 2-15,8-17-17 16,13-4-23-16,30 12 0 16,9-11-1-16,7-6-1 0,10-5 1 15,5-4-2-15,1-5 1 16,-4-8-1-16,-8 1 0 15,-11-7 1-15,-12 1 0 16,-18 4 1-16,-14 3 0 16,-18 8 1-16,-15 10 0 15,-17 11 0-15,-8 14 1 16,-11 12-1-16,2 10 1 15,2 8 1-15,13 7-4 16,15 1 0-16,17-3 0 16,25-3 0-16,23-8-2 15,26-4-5-15,11-18-11 16,35 5-4-16,-4-34-6 15,28 9-12-15,-6-22-3 0,11-2-2 16,-3-16 3-16</inkml:trace>
  <inkml:trace contextRef="#ctx0" brushRef="#br2" timeOffset="29517.6883">18440 3322 91 0,'0'0'37'0,"-17"24"0"16,0-12 0-16,-8 14-36 15,6 8 1-15,-5 6 0 16,0 8 0-16,-5 2 0 16,-1 1 1-16,5-3-2 15,1-7 1-15,9-9-1 0,4-11 0 16,11-21 0-16,0 0 0 15,30-23 0-15,-1-14-2 16,7-9 2-16,3-11-1 16,0-5 1-16,1-5-2 15,-2 1 2-15,-8 8-2 16,-4 8 2-16,-11 10 0 15,-1 10-1-15,-9 12 0 16,-5 18 0-16,0 0 0 16,-8 33 0-16,4-3 1 15,-3 5-1-15,6 0 1 16,4 3-1-16,4-5 2 15,10-6 0-15,8-13 0 0,8-12-1 16,8-8 1-16,4-10 0 16,4-8 0-16,-1-4-1 15,-2-4-1-15,-4 3 1 16,-8 0 0-16,-6 9-1 15,-11 3 1-15,-6 12-1 16,-11 5 0-16,-3 26 0 16,-7 5-1-16,-3 4 1 15,1 11-1-15,2 5-1 16,3 5-1-16,4-5-1 15,12 1-2-15,4-16-5 16,24 4-5-16,-12-27-8 16,30 8-13-16,-12-26-1 15,18 1-1-15,-11-16 3 16</inkml:trace>
  <inkml:trace contextRef="#ctx0" brushRef="#br2" timeOffset="29922.7115">19439 3311 75 0,'-7'-25'39'0,"-16"0"-2"16,0 22 1-16,-18-2-21 15,4 23-11-15,-8 9-1 16,-2 12-2-16,0 6 2 16,-1 12-3-16,3-1 2 15,12 0-2-15,6-5 1 16,15-2-1-16,12-12 0 15,16-10-1-15,15-13 0 16,13-15 0-16,13-14 0 16,6-14-1-16,7-11 0 0,2-10 1 15,-5-8-1-15,-6-5 1 16,-4-1-2-16,-14 3 2 15,-11 8-2-15,-7 6 1 16,-16 14 0-16,-9 11 0 16,0 22-1-16,-22 14 1 15,3 19 0-15,-2 10-1 16,3 7 0-16,4 6-1 15,9 2 0-15,10-8-2 16,18-6-1-16,7-21-9 16,27-1-3-16,-8-32-6 15,31 4-8-15,-14-30-7 16,14-2-2-16,-10-22 2 0</inkml:trace>
  <inkml:trace contextRef="#ctx0" brushRef="#br2" timeOffset="30133.7235">20433 2476 95 0,'-30'23'38'16,"5"35"4"-16,-13 5-3 15,10 23-33-15,-1 16-3 16,6 11 1-16,8 2-4 15,2-1-3-15,13 5-6 16,-4-25-17-16,18 2-13 16,-6-24 0-16,11-10-1 0,-6-26 1 15</inkml:trace>
  <inkml:trace contextRef="#ctx0" brushRef="#br2" timeOffset="30418.7398">20487 3145 108 0,'-58'10'40'0,"5"21"2"16,-8-9-2-16,11 9-35 15,7 0-2-15,15-2-1 16,14-2-1-16,17-5 1 15,15-6-1-15,16-6-1 0,10 3 0 16,9-3 0-16,5 2-1 16,2-3 0-16,2-1-3 15,-3-3-1-15,2 7-9 16,-18-20-8-16,11 19-11 15,-18-19-8-15,6 5 1 16,-10-12-1-16</inkml:trace>
  <inkml:trace contextRef="#ctx0" brushRef="#br2" timeOffset="30816.7626">20845 3229 99 0,'-14'14'38'0,"13"9"2"15,1-23-5-15,13 22-30 16,5-14 0-16,13-3-1 16,3-7-1-16,8-4-1 15,4-6 0-15,2-6-1 16,-2-4 0-16,-5 1 0 15,-8-7 0-15,-6 0-1 16,-12 1 1-16,-8-1-1 16,-13 5 0-16,-8 4 0 15,-9 7 1-15,-8 9-1 16,-11 14 0-16,-4 12 0 15,-3 13 0-15,0 12 1 16,3 7-1-16,7 4 0 16,10 1 0-16,8-5-1 0,21-4 0 15,15-12-4-15,29-5-6 16,8-28-11-16,33 5-7 15,-3-25-11-15,20 0 0 16,0-19-1-16,7 0 2 16</inkml:trace>
  <inkml:trace contextRef="#ctx0" brushRef="#br2" timeOffset="31128.7805">21723 3080 103 0,'-60'7'40'15,"8"16"1"-15,-4-10-1 16,22 14-30-16,6-6-8 15,18 0-1-15,15-1 0 0,18-2 0 16,11 0-1-16,10 1 1 16,6 0 0-16,-3 0-1 15,-3 4 2-15,-8 2-2 16,-15 4 1-16,-12 1-1 15,-15 4 2-15,-16 1-2 16,-8-1 1-16,-13-4-1 16,-1 0-1-16,-1-7-1 15,7-1-2-15,0-15-8 16,19 11-9-16,-4-25-9 15,23 7-12-15,5-13 1 16,18 3-2-16,5-12 2 16</inkml:trace>
  <inkml:trace contextRef="#ctx0" brushRef="#br2" timeOffset="31814.8196">23075 3127 96 0,'8'-23'37'0,"2"7"1"15,-19-9-3-15,4 10-27 16,-16-4-3-16,0 14 1 16,-15 5-2-16,-5 11 1 15,-14 13-1-15,-7 16-1 16,-4 9 0-16,2 12 0 0,1 4-1 15,10-1 0-15,10-4 0 16,16-2 0-16,24-14-2 16,24-15 0-16,21-17 0 15,23-15 0-15,15-13 0 16,9-12 0-16,5-11 0 15,-1-10 0-15,-7-4 0 16,-16 1 0-16,-13 4 0 16,-19 8 0-16,-13 7 0 15,-16 11 0-15,-9 22 0 16,-16 0 0-16,-6 27 0 15,-3 9 0-15,6 10 0 16,0 2 0-16,9 9 0 16,6-3 0-16,27 6-15 0,-3-25-3 15,30 8-6-15,-12-30-2 16,27 12-9-16,-11-20-8 15,8-4 0-15,-5-5 4 16</inkml:trace>
  <inkml:trace contextRef="#ctx0" brushRef="#br2" timeOffset="33255.9021">982 5411 63 0,'1'-34'37'0,"1"12"-1"16,-3-2 2-16,7 10-26 15,-16-4-2-15,10 18-3 16,-8-21-1-16,8 21-2 15,-11-2-1-15,11 2-1 16,-14 28-1-16,10 1 1 16,-2 13-2-16,1 13 1 0,2 13-1 15,-1 13 1-15,1 10 1 16,-2 6-1-16,-2 0 1 15,1-3-1-15,-2-8 0 16,0-10 0-16,2-17 1 16,-1-16-1-16,3-20-1 15,4-23 1-15,-3-12-1 16,7-24 0-16,3-15 0 15,3-13 1-15,1-11-2 16,-1-11 0-16,5-5 0 16,0-4 1-16,2 0-1 15,1 3 1-15,4 4 0 16,4 11-1-16,3 8 2 15,4 10-1-15,8 14 0 16,2 11 0-16,2 15 1 0,0 11 0 16,1 9-1-16,2 9 0 15,-5 8 0-15,-5 6 1 16,-6 7 0-16,-6 7-1 15,-11 5-1-15,-11 5 1 16,-9 4 0-16,-12 0 1 16,-10 2-1-16,-8-2 1 15,-13-4-1-15,-7 4 0 16,-6-6-1-16,-6-4 1 15,2-5 1-15,3-5-1 16,4-3 1-16,7-6-1 16,9-4 1-16,12-8-1 15,10-3 1-15,9-3 0 16,11-5-1-16,0 0 1 0,5 14-1 15,1 1 0-15,0 12 0 16,-3 15 1-16,-5 19-1 16,-6 18 0-16,-6 18 0 15,-5 15 1-15,-7 8-2 16,-4 5 0-16,3-1-4 15,0-20-5-15,20-3-8 16,-4-37-7-16,25-12-14 16,0-36-1-16,23-18-2 15,6-32 3-15</inkml:trace>
  <inkml:trace contextRef="#ctx0" brushRef="#br2" timeOffset="33819.9344">2093 5311 97 0,'-4'-19'39'0,"4"19"1"15,-1-19-1-15,1 19-34 16,0 0-1-16,-16 20 0 0,4 9-1 15,-4 13 0 1,-6 10-2-16,-1 11 1 0,0 2 0 16,4 3-1-16,5-5 0 15,12-7 1-15,10-12-2 16,12-13 1-16,12-22 0 15,15-16-1-15,11-17 0 16,3-14 1-16,7-10-1 16,4-13 0-16,-5-4 1 15,-2-5-1-15,-4 3 0 16,-13 6 0-16,-10 10 1 15,-9 8-1-15,-10 14 0 16,-11 16 1-16,-8 13-1 16,-15 23 0-16,-2 14 0 0,-8 12-1 15,2 10 0-15,2 4 0 16,5 5-2-16,8-6 0 15,15-5-3-15,9-14-1 16,20-5-8-16,-2-30-5 16,27 6-5-16,-10-30-8 15,15 1-4-15,-9-20-2 16,2 3 3-16</inkml:trace>
  <inkml:trace contextRef="#ctx0" brushRef="#br2" timeOffset="34149.9533">3067 5392 96 0,'-10'4'38'16,"-12"4"0"-16,5 19-1 15,-5 1-31-15,4 14-1 16,-3 0-3-16,6 7 0 0,2-4 0 16,6 0 0-16,5-9-1 15,3-7 0-15,6-11-1 16,5-10 1-16,5-18-1 15,0-8 1-15,7-11 0 16,-4-11 0-16,4-9 0 16,-2-4 0-16,0-4 1 15,-3 0-1-15,-2 2 0 16,2 4 0-16,1 5 0 15,0 7-1-15,4 8-1 16,4 3 0-16,10 13-1 16,0 0-3-16,13 16-5 15,-10-9-7-15,20 22-8 16,-13-13-9-16,10 12-6 0,-10-5-1 15,6 6 2-15</inkml:trace>
  <inkml:trace contextRef="#ctx0" brushRef="#br2" timeOffset="34787.9897">3917 5277 96 0,'-23'7'40'0,"6"13"-1"15,-11-1 0-15,11 11-34 16,-4 5-1-16,5 7-1 15,-1 4-1-15,6 2 0 16,4-2 0-16,2-4-1 16,4-7 0-16,0-6-1 0,4-12 1 15,-3-17-1-15,11 1 0 16,-3-17 0-16,3-13 0 15,0-10 0-15,4-7 0 16,0-9-1-16,5-8 2 16,3-4-2-16,-1 2 0 15,1 0 1-15,3 6-1 16,0 6 1-16,3 11-1 15,1 6 1-15,3 13-2 16,-1 12 2-16,-2 13 0 16,3 8 0-16,-1 11 2 15,-2 5-3-15,-3 8 2 16,-5 5-2-16,-7 5 1 15,-6 3-2-15,-8 0 2 16,-8-1-3-16,-8 3 1 0,-9-4 0 16,-6-6 1-16,-7 0-1 15,-1-8 2-15,-1-9-1 16,0-3 0-16,1-10 1 15,5-7 0-15,6-5 1 16,5-4-1-16,3-1 1 16,6 1 1-16,2 6 0 15,0 9 0-15,1 15 1 16,-3 16 1-16,-2 18 0 15,-5 15-1-15,-5 17 0 16,-5 9 0-16,-2 3-2 16,2 0 0-16,-2-10-3 0,11-6-9 15,-4-31-5-15,25 1-7 16,-5-42-6-16,28-7-10 15,1-23-1-15,25-13-1 16,9-20 2-16</inkml:trace>
  <inkml:trace contextRef="#ctx0" brushRef="#br2" timeOffset="35269.0173">4923 4824 80 0,'-5'-29'39'0,"8"11"0"15,-10-3 0-15,7 21-33 16,-6-13-1-16,0 23-1 0,-3 12-1 15,-3 17-1-15,-3 12 1 16,-1 13-1-16,-3 11-1 16,0 9 0-16,-2 6 0 15,2-2-2-15,7-3 0 16,2-8-3-16,15-4-7 15,-10-24-10-15,26 2-17 16,-9-27-1-16,16-4-1 16,-6-24 2-16</inkml:trace>
  <inkml:trace contextRef="#ctx0" brushRef="#br2" timeOffset="35650.039">4921 5268 97 0,'-3'12'38'16,"0"1"2"-16,16 5-2 15,6-6-35-15,14-6-1 16,10-5 0-16,10-3-1 16,7-11 0-16,4-3 1 15,-1-7-1-15,1-2 0 16,-9-3-1-16,-10 0 1 15,-13-1-1-15,-16 0 1 16,-11 2-2-16,-12 2 2 16,-15 2-1-16,-9 9 1 15,-9 9-1-15,-7 9 2 16,-4 15 1-16,1 13-2 15,2 10 2-15,6 11-2 0,7 8 2 16,11 3-3-16,10-1 1 16,14-5-2-16,16-6-2 15,12-13-2-15,26-3-10 16,2-28-7-16,28 11-3 15,-6-33-12-15,28 4-4 16,0-19-2-16,20-2 3 16</inkml:trace>
  <inkml:trace contextRef="#ctx0" brushRef="#br2" timeOffset="36276.0749">7269 4999 83 0,'-27'13'39'0,"-16"-4"-2"15,-1 10 2-15,-10 1-34 16,6 3-2-16,2-1 2 16,8 1-4-16,9-2 3 15,9 0-3-15,15-6 2 16,17-4-3-16,15-3 1 15,10-2-1-15,10-6 0 16,10 3 1-16,-1 0-1 16,-3 1 0-16,-3 3 0 15,-11 6 0-15,-12 7 0 16,-13 4 0-16,-18 3 0 0,-12 6 0 15,-12 1 0-15,-9 1 1 16,-7 3-2-16,-1-7 1 16,0-2-1-16,6-8 0 15,10-3-3-15,11-13-1 16,18-5-7-16,11-16-10 15,30-2-16-15,0-16 0 16,22 1-1-16,2-15 2 16</inkml:trace>
  <inkml:trace contextRef="#ctx0" brushRef="#br2" timeOffset="36606.0936">7778 5050 88 0,'0'0'38'16,"0"0"-1"-16,-30 8 0 15,-10 16-29-15,0 11-4 0,-4 6 1 16,0 7-3-16,5 2 2 15,9 3-2-15,10-4 1 16,11-6-1-16,17-10 0 16,12-13-1-16,13-13 0 15,15-12 0-15,7-15 0 16,6-12 0-16,-2-9 0 15,-4-7-1-15,-6-5 0 16,-11 0 0-16,-11 2-1 16,-13 4 1-16,-13 10-2 15,-10 8 1-15,-11 13-3 16,-3 3 0-16,3 15-3 15,-9-6-7-15,26 21-5 16,-13-17-8-16,30 12-10 0,0-13-2 16,23-1 0-16,4-10 1 15</inkml:trace>
  <inkml:trace contextRef="#ctx0" brushRef="#br2" timeOffset="36823.1061">8577 4434 99 0,'-27'14'40'0,"0"25"0"16,-14 10-1-16,5 22-36 16,-3 8-1-16,5 12 0 15,2 11-1-15,5 1-2 16,6 3-1-16,7-13-4 0,16 6-10 15,-3-30-18-15,25 1-4 16,-5-22-1-16,19-10-1 16</inkml:trace>
  <inkml:trace contextRef="#ctx0" brushRef="#br2" timeOffset="37237.1297">8743 5067 86 0,'-27'7'39'15,"13"22"-1"-15,-11-3 3 16,10 18-27-16,-3 1-9 0,8 1-2 16,6 0 1-16,5-4-2 15,9-8-1-15,11-11 0 16,12-11 0-16,7-12-1 15,5-13 1-15,3-7-1 16,4-12 1-16,-1-9-1 16,-2-4 0-16,-4-2 1 15,-3-1-1-15,-11 2 0 16,-6 8-1-16,-5 5 2 15,-7 7-2-15,-6 11 1 16,-7 15 0-16,0 0-1 16,-19 25 2-16,6 8-1 15,-4 11 0-15,2 4-2 16,0 9 1-16,4-3-3 0,14 0-2 15,1-17-6-15,31 3-7 16,-6-33-6-16,37 3-7 16,-7-30-6-16,23-5-2 15,2-24 4-15</inkml:trace>
  <inkml:trace contextRef="#ctx0" brushRef="#br2" timeOffset="37462.1426">10065 4412 99 0,'-45'17'40'16,"2"33"1"-16,-15 5-1 16,15 10-36-16,-4 14-2 15,6 11 0-15,8 1 0 0,5 3-2 16,12-8-1-16,6-6-2 15,10-1-7-15,-4-26-11 16,18 9-13-16,-12-26-6 16,7-1-1-16,-11-19 1 15</inkml:trace>
  <inkml:trace contextRef="#ctx0" brushRef="#br2" timeOffset="37815.1628">9683 4965 90 0,'-5'11'39'16,"-4"-1"2"-16,15 12 0 0,1-9-31 16,13-3-7-16,16-6-1 15,13-6 0-15,12-6 0 16,10-5-1-16,2-6 0 15,5-3-2-15,-5 1 1 16,-7 0 1-16,-12 4 0 16,-11 5 0-16,-15 7 0 15,-11 10 0-15,-16 12 0 16,-12 13 0-16,-10 8 1 15,-3 9-2-15,-3 8 1 16,-2 4-3-16,0 5 1 16,2-6-4-16,17 5-8 15,-6-28-7-15,26 8-6 0,-10-29-8 16,24-2-7-16,2-25-1 15,13-7 2-15</inkml:trace>
  <inkml:trace contextRef="#ctx0" brushRef="#br2" timeOffset="37975.172">10407 4761 100 0,'-35'-38'39'0,"8"20"2"16,-6 4-4-16,13 12-38 15,11 16-8-15,-2-14-17 16,29 19-13-16,3-5 0 15,17 8-2-15,8-8 2 16</inkml:trace>
  <inkml:trace contextRef="#ctx0" brushRef="#br2" timeOffset="38695.2132">10995 4886 96 0,'-23'19'41'0,"-17"-2"0"15,4 16 1-15,-18-2-35 16,16 6-3-16,-2 2 0 15,12-1-2-15,5 5 1 16,10 0-2-16,15-6 0 16,12-7-2-16,14-10 0 15,4-8 0-15,10-14 0 16,2-10-1-16,5-12-1 0,-2-12 4 15,-4-5-4-15,-6-9 3 16,-4-2-3-16,-9 0 3 16,-1 1-2-16,-9 8 2 15,-6 5 1-15,-4 10-2 16,-2 6 2-16,-4 12 0 15,2 10 0-15,-12 7 0 16,5 4 0-16,4 4 0 16,1 1 0-16,7-3-1 15,7 1 1-15,6-6-1 16,9-6 0-16,5 2 1 15,3-3-1-15,1 0 0 16,-3 2 1-16,-2 3-1 16,-8 7 1-16,-8 3-1 15,-9 8 0-15,-11 6 1 0,-9 5 1 16,-6 9-2-16,-9-1 1 15,-3 6-1-15,2-4 2 16,0-7-2-16,5-5 1 16,8-10-1-16,10-12 0 15,7-11 0-15,24-22 1 16,5-9-1-16,8-5-1 15,9-8 2-15,2-4-2 16,7-4 1-16,-1 3-1 16,-6 7 2-16,-8 9-2 15,-9 11 1-15,-7 10 1 16,-12 8-1-16,-7 18 0 15,-10 7 1-15,-6 8 2 16,0 2-3-16,-1 7 1 0,0-1-3 16,7 4-2-16,2-13-9 15,20 8-3-15,-3-21-4 16,29 16-4-16,-9-30-3 15,37 19-3-15,-9-33-3 16,26 4-4-16,-5-4 6 16</inkml:trace>
  <inkml:trace contextRef="#ctx0" brushRef="#br2" timeOffset="38852.2221">12180 5180 122 0,'-34'11'43'15,"-2"-11"-1"-15,15 6-4 16,10 7-51-16,4-27-8 0,33 22-8 15,-15-15-13-15,20 12-2 16,0-5 0-16,15 4 1 16</inkml:trace>
  <inkml:trace contextRef="#ctx0" brushRef="#br3" timeOffset="171635.817">1689 6677 73 0,'0'0'33'0,"9"-20"1"0,-9 20-1 15,0 0-26-15,0 0 0 16,5 24-3-16,-2 4 1 16,-2 5-1-16,4 17-1 15,-5 8 0-15,0 9-1 16,-1 6-1-16,-4 5 0 15,-2-2-1-15,1-7-1 16,5-6-3-16,-4-19-7 16,14-7-23-16,-5-23-1 15,12-14 0-15,-4-22-2 16</inkml:trace>
  <inkml:trace contextRef="#ctx0" brushRef="#br3" timeOffset="172178.8481">1393 6621 97 0,'-40'-1'36'0,"6"2"2"16,16 14 0-16,18-15-32 16,9 11-1-16,23-22 0 15,22-6-3-15,12-9 1 16,15-4-2-16,8-4 1 15,2-2-1-15,2 2 0 16,-11 6 0-16,-9 5-1 16,-7 9 1-16,-18 10-1 15,-13 9 1-15,-13 10-1 16,-11 12 1-16,-9 11-1 0,-4 12 1 15,-6 12 0-15,-5 8 0 16,-2 12 0-16,-3 3 0 16,0 4 0-16,4-2 0 15,-1-7-1-15,6-8 1 16,3-11-2-16,6-11 1 15,1-17 0-15,6-13 0 16,-7-20 1-16,24-10-1 16,-8-15 1-16,5-14-1 15,1-11 2-15,0-4-1 16,2-8 0-16,-2-1 2 15,2 6-3-15,-3 7 0 16,-2 11 0-16,-2 11 0 16,-2 14 0-16,-1 13 0 0,-2 15 0 15,0 12 0-15,-2 9 0 16,1 7 0-16,0 6 0 15,1 1-3-15,6 1-1 16,-2-10-5-16,22 2-28 16,-9-19-2-16,14 0-1 15,-8-18 0-15</inkml:trace>
  <inkml:trace contextRef="#ctx0" brushRef="#br3" timeOffset="172536.8684">2694 6998 100 0,'-5'19'37'0,"5"-19"1"0,9 26-2 16,1-14-28-16,13-6-4 15,6-9-1-15,9-2 0 16,3-11 0-16,3-3 0 15,-5-2-2-15,-3 1 1 16,-7-6 0-16,-10 3-1 16,-12 1 0-16,-13 7 0 15,-15 6 0-15,-9 8 0 16,-8 7 1-16,-5 6-1 15,-5 14 0-15,3 8 0 16,1 9 0-16,8 3 1 16,11 4-2-16,12-2 0 15,14-6 0-15,14-8-2 16,22-10-3-16,8-21-25 0,32 0-9 15,4-14-3-15,22-7 1 16,3-15-2-16</inkml:trace>
  <inkml:trace contextRef="#ctx0" brushRef="#br3" timeOffset="174076.9565">4277 6864 66 0,'0'0'32'16,"0"0"0"-16,0 0 0 16,0 0-22-16,-10 27-3 15,3-7 0-15,5 13-2 16,-5 4-1-16,4 8 0 15,-7 1-1-15,4 4 0 16,-2-1 0-16,1-4-1 16,-1-7-1-16,4-5 1 15,-1-9-1-15,2-7 0 16,3-17 1-16,0 0-1 15,1-11 1-15,2-11-1 16,2-8 0-16,3-7 0 0,-2-7 0 16,3-8 0-16,0-3-1 15,5 1 1-15,-1-5 0 16,2 4-1-16,4 1 0 15,4 8 0-15,1 6 1 16,0 10-2-16,4 9 1 16,-1 13 0-16,-1 12 0 15,-1 11-1-15,-3 8 1 16,-5 8 0-16,-5 7-1 15,-4 6 1-15,-7 2-1 16,-6 1 1-16,-6-1-1 16,-5-3 1-16,-6-2 0 15,-4-4 0-15,-3-6 0 16,0-8 1-16,-3-5-1 0,3-8 0 15,1-5 0-15,2-6 0 16,4-4 0-16,4-1 0 16,2 0 0-16,3 3 0 15,1 5 1-15,4 13 0 16,0 11-1-16,0 12 0 15,-2 14 1-15,-3 13-1 16,-3 14-1-16,-5 8 1 16,-6 5-2-16,-3-7-1 15,5 4-4-15,-9-22-25 16,19-5-5-16,1-26 0 15,23-18-1-15</inkml:trace>
  <inkml:trace contextRef="#ctx0" brushRef="#br3" timeOffset="174968.0076">5165 6846 96 0,'-20'-15'37'0,"-1"12"0"16,-13-3 0-16,-3 18-31 15,-12-1-1-15,-3 16 0 16,-6 7 0-16,1 11-2 15,-1 5 0-15,6 4 0 16,6-1-2-16,10-2 1 16,13-3-2-16,16-9 0 15,11-10 0-15,16-10-1 16,14-14 1-16,9-8 0 15,4-10 0-15,4-10 0 16,6-10 0-16,-6-6 0 16,-3-8 1-16,-2-1-1 15,-7 1 1-15,-10-2-1 16,-6 4 0-16,-4 7 1 0,-8 5-1 15,-3 11 1-15,-8 9-1 16,0 13 1-16,-12 6-1 16,0 15 0-16,-1 10 0 15,-1 5 0-15,5 5 0 16,3-2 0-16,11-1-1 15,3-8 1-15,14-8-1 16,9-12 1-16,11-13 0 16,8-8-1-16,4-10 1 15,4-2 0-15,-2-2 0 16,-4-1 0-16,-9 4 0 15,-7 4 0-15,-11 9 0 16,-9 9 0-16,-16 0 0 16,-1 28 0-16,-14-2 0 15,-3 5 0-15,-6 6 0 0,1 0 0 16,1 0 0-16,0-4 0 15,7-8 0-15,5-5 0 16,10-20 1-16,0 0-1 16,10-5 0-16,4-17 1 15,5-9-1-15,0-8 1 16,5-2-1-16,-2-3 1 15,-2-2-1-15,1 3 0 16,-1 7 0-16,-5 6 0 16,0 7 0-16,1 7 0 15,2 3-1-15,-1 3-3 16,9 5-1-16,-4-18-12 0,20 13-21 15,-6-18-1 1,16 4-1-16,-3-20-1 0</inkml:trace>
  <inkml:trace contextRef="#ctx0" brushRef="#br3" timeOffset="175166.0189">6306 6289 104 0,'-45'51'39'16,"2"17"3"-16,-8-1-4 15,2 12-33-15,11 1-2 16,9 8 0-16,3-3-2 16,6 2 0-16,7-9-4 15,5-11-3-15,16-1-28 0,-7-23-5 16,11-2 0-16,-6-23-1 15</inkml:trace>
  <inkml:trace contextRef="#ctx0" brushRef="#br3" timeOffset="175503.0382">5876 6825 104 0,'0'0'37'15,"0"0"3"-15,18 6-3 16,-4-3-31-16,16-5-4 15,8-3 0-15,9-1 0 16,7-3-1-16,2-2 0 0,2-1 0 16,-2 4 0-16,-7-2 0 15,-7 7 0-15,-8 2 0 16,-7 6 0-16,-12 9 0 15,-11 5 0-15,-6 8-1 16,-8 7 1-16,-4 7-1 16,-5 3 0-16,0 3 0 15,0-3-1-15,2-2-1 16,3-9-1-16,11 1-11 15,3-34-24-15,14 9-2 16,-1-25 0-16,16-8-1 16</inkml:trace>
  <inkml:trace contextRef="#ctx0" brushRef="#br3" timeOffset="175655.0469">6459 6505 108 0,'-26'-29'39'0,"7"18"0"15,-2 4-2-15,4 12-37 16,18 12-7-16,-1-17-29 15,36 30-2-15,0-15 0 16,16 11-2-16</inkml:trace>
  <inkml:trace contextRef="#ctx0" brushRef="#br3" timeOffset="175902.0609">7072 6736 110 0,'-37'11'40'0,"-14"-4"1"16,7 13-1-16,-13-2-35 15,8 9 0-15,3 0-2 16,10 9-1-16,4 5-1 16,11 2 0-16,11-2-1 15,15-8 0-15,14-4-3 16,15-15 0-16,28-7-10 15,0-24-25-15,31-8-3 16,-3-22 1-16,12-6-2 16</inkml:trace>
  <inkml:trace contextRef="#ctx0" brushRef="#br3" timeOffset="176113.0731">7581 6254 109 0,'-40'47'40'16,"-12"8"2"-16,5 17-1 15,-7 5-37-15,11-1 1 16,7 4-3-16,8-3 0 16,6-5-2-16,10-3 0 15,12-7-5-15,2-20-12 16,19 3-21-16,-4-18-3 15,12-4 0-15,-6-17 0 16</inkml:trace>
  <inkml:trace contextRef="#ctx0" brushRef="#br3" timeOffset="176487.0944">7520 6899 105 0,'8'16'38'0,"-8"-16"1"16,30 12 0-16,-8-14-34 15,17-1-1-15,5-9-1 16,6-7-1-16,4-5 0 16,1-1 0-16,-4-7-1 15,-5 3-1-15,-9-4 1 16,-11 2-1-16,-14 2 1 15,-11 3 0-15,-13 7 0 16,-10 5 0-16,-12 11 0 0,-13 11 1 16,-6 12-1-16,-3 13 1 15,2 7-1-15,3 11 0 16,8 5 1-16,8 1-2 15,20-4 0-15,15-7-2 16,23-9 0-16,16-15-3 16,21-1-9-16,1-27-24 15,27-2-4-15,0-20 2 16,13 2-3-16</inkml:trace>
  <inkml:trace contextRef="#ctx0" brushRef="#br3" timeOffset="176804.1126">8455 6580 100 0,'-37'10'42'0,"-13"5"-1"16,5 14 1-16,-7-2-19 16,13-2-20-16,7-3-1 15,11 1 0-15,11-3-2 16,13-5 0-16,17-7 0 15,12-5 0-15,10-4 0 16,6 0 0-16,0 0 0 16,1-2 0-16,-6 2 0 15,-6 5 0-15,-13 4 0 16,-11 8 0-16,-15 8 0 15,-14 6 0-15,-10 6 0 16,-8 2 0-16,-4 3 0 16,-1-3 0-16,2 4-6 15,-3-17-10-15,23 5-23 0,-6-19-3 16,23-11 0-16,0 0-2 15</inkml:trace>
  <inkml:trace contextRef="#ctx0" brushRef="#br3" timeOffset="178156.1899">9617 6718 83 0,'13'-9'35'0,"-8"-4"2"15,5 6-1-15,-16-3-28 16,6 10-1-16,-13-10-1 15,3 11 0-15,-11 2-1 16,0 6-1-16,-7 3-1 16,0 9-1-16,-1 3 0 15,2 5 0-15,3 2-1 16,6 7 0-16,6-2 0 15,8 1-1-15,7-5 0 0,9-3 1 16,9-10-1-16,9-7 1 16,3-12-1-16,8-9 1 15,-1-14-1-15,0-7 1 16,-4-7 0-16,-7-5-1 15,-7-3 0-15,-12 3 0 16,-9 4 0-16,-10 5-1 16,-5 8-1-16,-7 4 0 15,-3 12 0-15,-2 7-2 16,7 9-2-16,-2-6-20 15,23 15-11-15,-2-16 0 16,36 23-1-16,2-20-1 16</inkml:trace>
  <inkml:trace contextRef="#ctx0" brushRef="#br3" timeOffset="178411.2045">10750 6129 108 0,'-34'-24'38'0,"-15"5"1"16,4 24-3-16,-9 11-33 16,-2 20 0-16,1 20-1 15,-1 18-1-15,2 14 1 16,4 11 1-16,7 6-4 15,7-3 1-15,15 2-4 16,6-20-6-16,20-4-27 0,-2-22 0 16,18-10-1-16,-5-26-3 15</inkml:trace>
  <inkml:trace contextRef="#ctx0" brushRef="#br3" timeOffset="178584.2144">10117 6730 98 0,'-31'-14'40'0,"15"13"1"15,3-3 0-15,23 11-15 16,14-7-25-16,21-2-1 16,18-3-5-16,9-9-29 15,27 9-6-15,3-10 1 16,12 2-2-16</inkml:trace>
  <inkml:trace contextRef="#ctx0" brushRef="#br3" timeOffset="180461.3217">11661 6330 41 0,'0'0'30'0,"0"0"3"15,0 0-1-15,0 0-18 16,-14 8-1-16,11 11-3 15,-9 0-3-15,8 17-2 16,-7 0-1-16,2 13 0 16,-4 3-1-16,2 7 1 15,-4-1-2-15,2 1 1 16,0-2-1-16,0-9 1 15,2-9-2-15,2-6 1 16,2-13-1-16,7-20 1 16,0 0 0-16,7-23-1 15,3-14 1-15,5-8-2 16,4-13 0-16,0-9-1 0,3-9 2 15,1-4-3-15,2-2 3 16,-2 6-3-16,0 3 3 16,-3 11-2-16,1 10 2 15,0 11-1-15,2 14 1 16,-2 12 0-16,1 15-1 15,1 13 1-15,-2 11-1 16,3 5 1-16,-3 8-1 16,-4 3 0-16,-3 3 0 15,-8 3 1-15,-7 0-1 16,-11 1-1-16,-8 1 2 15,-9-6 1-15,-6-1-1 16,-4-6 0-16,3-3-3 0,-1-12-1 16,14 2-6-16,-3-16-23 15,26-6-6-15,0 0 1 16,20-7-2-16</inkml:trace>
  <inkml:trace contextRef="#ctx0" brushRef="#br3" timeOffset="180823.3425">12117 6571 95 0,'-12'8'36'0,"-2"9"3"16,-6-4-3-16,-3 10-30 15,2-4-1-15,4 11 0 16,1 0-1-16,4 6-1 15,4-2-1-15,9 1 0 0,4-5 0 16,9-3-1-16,6-5 0 16,5-11 0-16,4-6 0 15,3-10 0-15,4-11 0 16,-2-9-1-16,-4-6 1 15,-7-8-1-15,-8 1 0 16,-7-2-1-16,-9 1 0 16,-10 3-1-16,-4 10 1 15,-7 4-2-15,1 8 1 16,-1 6-3-16,8 8 1 15,14 0-3-15,0 0-15 16,23-1-16-16,9-1 2 16,5-13-3-16,16 4 2 15</inkml:trace>
  <inkml:trace contextRef="#ctx0" brushRef="#br3" timeOffset="181039.3547">12793 6002 97 0,'1'-26'36'16,"-15"8"3"-16,2 28-3 15,-14 13-31-15,2 24-2 16,-5 16 0-16,2 20 0 16,-5 10-2-16,4 8 2 15,2 4-3-15,6-6 1 16,5-2-4-16,0-21-4 15,17-6-30-15,-4-23 1 16,7-10-2-16,-5-25-1 0</inkml:trace>
  <inkml:trace contextRef="#ctx0" brushRef="#br3" timeOffset="181229.3657">12411 6511 110 0,'0'0'37'0,"0"0"1"16,21 9-2-16,11-8-35 15,16-1-1-15,14 0-3 16,10-2-2-16,20 6-10 16,-4-11-22-16,8 7 0 15,-11-8 0-15,5 8-1 0</inkml:trace>
  <inkml:trace contextRef="#ctx0" brushRef="#br3" timeOffset="181563.3847">13307 6470 95 0,'-27'-5'37'0,"-3"10"2"15,-14-2-1-15,3 17-28 16,-12-2-3-16,5 14 0 15,-4 4-2-15,6 11 0 16,1 0-2-16,11 2 1 16,8-2-2-16,13-7 1 15,13-6-3-15,17-11 0 16,13-17 0-16,16-16 0 15,8-9 0-15,7-10 0 16,2-10 0-16,-1-5 0 0,-2-2 0 16,-11-1 0-1,-7 7 0-15,-13 10 0 0,-11 10 0 16,-8 8 0-16,-10 12 0 15,-4 10 0-15,-6 11 0 16,0 5-2-16,2 7-1 16,2-2-2-16,15 9-13 15,-5-19-18-15,26 3-6 16,7-17 1-16,24-2-1 15</inkml:trace>
  <inkml:trace contextRef="#ctx0" brushRef="#br3" timeOffset="181913.4048">14030 6318 112 0,'-58'9'40'0,"4"18"1"15,-12-4-1-15,16 2-37 16,3 6-1-16,10 6-1 15,12-4 0-15,16-2 1 16,16-6-2-16,13-5 2 16,13-4-2-16,4-5 1 15,3-1-1-15,-4-5 2 16,-4-1-2-16,-7-1 0 15,-9 2 0-15,-16-5 0 16,2 16 0-16,-15-3 0 16,-9 3 1-16,-5 5-1 15,-5 1-1-15,0 4 1 0,-2 2-2 16,6-5-2-16,11 4-5 15,-2-17-23-15,30 2-8 16,3-17 0-16,20 0-1 16</inkml:trace>
  <inkml:trace contextRef="#ctx0" brushRef="#br3" timeOffset="182281.4259">14407 6415 106 0,'-7'-16'38'16,"7"16"2"-16,-40-5-1 15,6 16-34-15,-3 5-1 16,1 6 0-16,-6 4-2 16,7 3 2-16,4 0-2 0,8 0 0 15,8-5-1-15,15-6 1 16,10-5-2-16,12-8 1 15,12-4-2-15,6-2 0 16,4-2 0-16,0 0 1 16,-5 1-1-16,-5 3 1 15,-13 7 0-15,-13 8 1 16,-16 7-1-16,-12 10 1 15,-12 3 0-15,-6 5-1 16,-4-2 0-16,0 0 0 16,11-8-1-16,6-4-2 15,20-10-5-15,5-17-16 16,42-13-15-16,2-11-2 15,23-5 1-15,2-15-1 0</inkml:trace>
  <inkml:trace contextRef="#ctx0" brushRef="#br3" timeOffset="182460.4361">14903 6436 106 0,'-26'23'40'16,"1"10"3"-16,-17 4-4 16,4 7-28-16,-3 4-8 15,8 7 1-15,4-6-3 16,5-2-1-16,15-7-2 15,8-13-3-15,18-1-9 16,-5-22-23-16,22-1-4 16,-7-22 2-16,14-2-2 15</inkml:trace>
  <inkml:trace contextRef="#ctx0" brushRef="#br3" timeOffset="182626.4456">14869 6197 107 0,'-15'-10'37'16,"-5"4"2"-16,11 20-2 15,-5 1-35-15,18-3-5 16,15 11-23-16,1-12-12 16,17 5 0-16,-1-9-1 15,15 6 1-15</inkml:trace>
  <inkml:trace contextRef="#ctx0" brushRef="#br3" timeOffset="182982.4659">15264 6430 111 0,'-35'29'41'16,"3"11"3"-16,-15-5-4 15,21-1-33-15,-5 7-3 16,9-1 0-16,11-2-2 16,9-3 0-16,16-10-2 15,10-6 0-15,13-14 0 16,9-7 0-16,7-12 0 15,0-11 0-15,1-8 0 16,-2-7 0-16,-4-3-2 16,-10 0 1-16,-5 0 1 15,-9 5-2-15,-10 7 2 0,-3 10 0 16,-11 21 0-16,0 0 0 15,-20 3 1-15,0 23-2 16,-2 6 1-16,2 5 0 16,4 3-3-16,2 0 1 15,13-1-5-15,1-17-9 16,29 5-20-16,-1-21-3 15,19 0-1-15,-2-14-1 16</inkml:trace>
  <inkml:trace contextRef="#ctx0" brushRef="#br3" timeOffset="183474.494">15991 6463 109 0,'-13'4'40'16,"-16"2"0"-16,4 14-2 0,-6 1-32 15,2 9 0-15,-1-1-2 16,8 4 0-16,3-5-3 15,10 0 2-15,4-5-2 16,10-12 2-16,6-6-3 16,6-9 0-16,6-7 0 15,1-6-2-15,1-8 2 16,-1-2-1-16,0-6 1 15,0 1-2-15,-6-1 2 16,-3 6-1-16,-4 6 1 16,-4 5-1-16,-7 16 1 15,0 0 0-15,10-2 1 16,-9 12-1-16,3 5-1 15,1 4 1-15,5-3 0 0,2 2 0 16,6-5 0-16,5-5 0 16,4-7 1-16,6-4-1 15,3-6 0-15,0-9 1 16,1 0-1-16,-2-4 0 15,-4 4 0-15,-5-2 1 16,-6 7 0-16,-9 5-1 16,-11 8 0-16,1 11 1 15,-10 6-1-15,-2 9-1 16,-3 7-2-16,-1 1-1 15,7 9-9-15,-6-12-9 16,19 11-11-16,-5-17-7 16,14 0-2-16,0-17 2 0</inkml:trace>
  <inkml:trace contextRef="#ctx0" brushRef="#br3" timeOffset="184287.5406">17294 6196 88 0,'-9'23'36'0,"-10"0"1"16,8 15-1-16,-6-2-30 16,6 13 0-16,0 0-2 15,5 7 1-15,1-5-2 16,5 0 1-16,0-5-3 15,3-8 2-15,0-7-1 16,1-9 1-16,-4-22-1 16,0 0 0-16,11-7-2 15,-4-22 0-15,-1-8 0 16,1-9-1-16,3-10 1 15,4-11-2-15,4-10 2 16,3-6-2-16,-1 0 3 16,6 3-1-16,1 10-2 0,-1 5 2 15,4 13-1-15,-2 15 0 16,-1 17 2-16,-2 17-1 15,0 14 0-15,-5 8 0 16,-1 12 2-16,-5 9-2 16,-6 6 1-16,-7 4 0 15,-9 5-2-15,-9 1 2 16,-12 1-2-16,-10-4 1 15,-8-4 0-15,-5-6 0 16,-1-9 0-16,-1-8-2 16,10-8-2-16,4-15-6 15,29 1-22-15,1-16-7 16,25 1 1-16,8-12-3 15</inkml:trace>
  <inkml:trace contextRef="#ctx0" brushRef="#br3" timeOffset="184685.5633">17559 6505 100 0,'-20'18'37'16,"12"5"3"-16,8-23-3 15,-1 17-31-15,19-19-3 16,15-3 0-16,5-6-1 15,6-4 0-15,4-1-1 16,3-5 0-16,-7 2 1 16,-4-5-1-16,-11 0 0 15,-12 1-1-15,-10 0 1 0,-9 1 0 16,-10 3 0-16,-6 5-1 15,-11 6 0-15,-5 8 1 16,-6 13-1-16,-4 7 1 16,0 13-1-16,-1 8 1 15,4 8 0-15,9 0 2 16,8 1-3-16,16-3 3 15,16-9-3-15,19-7 1 16,19-11-3-16,16-14 0 16,19-2-9-16,-2-22-16 15,24 4-11-15,-13-18-5 16,6 2 4-16,-16-11-4 15</inkml:trace>
  <inkml:trace contextRef="#ctx0" brushRef="#br3" timeOffset="185019.5825">18292 6444 109 0,'-27'33'41'0,"-4"-3"-2"16,8 13-1-16,-1-7-35 16,6 2 2-16,3-3-3 15,6 1 1-15,4-9-1 16,4-4-1-16,2-11-1 15,-1-12 1-15,20 0-1 16,-3-15 0-16,3-6 0 16,0-9-1-16,2-7 1 15,2-5-2-15,-3-5 2 0,1 0-1 16,-2 2 1-16,-3 0-2 15,-2 5 3-15,-1 7-1 16,0 5 1-16,2 6-1 16,3 7-1-16,3 6 0 15,5 7-2-15,6-2-2 16,10 13-9-16,-6-14-20 15,16 12-5-15,-1-11-1 16,11 9 1-16</inkml:trace>
  <inkml:trace contextRef="#ctx0" brushRef="#br3" timeOffset="185578.6145">18949 6414 109 0,'-30'34'40'0,"-12"-6"-1"15,11 9 3-15,0-8-38 16,5 1 1-16,5-6-2 15,7 0 0-15,7-6-2 16,6-8 2-16,1-10-3 16,16 1 0-16,-2-12 0 15,6-8-2-15,0-7 2 16,3-4-2-16,0-8 1 15,1-6 0-15,-1-2 1 16,0-4-2-16,-3 5 2 16,-5 3 0-16,-3 9 1 15,-5 5-1-15,-5 15 1 16,-2 13-1-16,0 0 0 15,-16 25 0-15,4 3 0 0,0 5 0 16,2 3 0-16,6-3 0 16,4-2 0-16,9-5 0 15,8-8 1-15,7-5-1 16,6-12 0-16,7-8 1 15,2-4-1-15,3-9 1 16,0-1 0-16,-4-4-1 16,-2-1 1-16,-5 2 0 15,-2 3 0-15,-7 5-1 16,-3 5 1-16,-8 7-1 15,-11 4 1-15,7 19-1 16,-10 3 0-16,-7 7 0 16,1 5 0-16,0 8 0 15,2 1-2-15,1-3 1 0,11 0-3 16,4-10-3-16,22 6-9 15,-6-25-10-15,28 7-13 16,-3-18 1-16,11-2-3 16,-2-10 2-16</inkml:trace>
  <inkml:trace contextRef="#ctx0" brushRef="#br3" timeOffset="185983.6376">19991 6391 105 0,'6'-20'39'0,"-15"-4"1"15,3 14 0-15,-22 1-33 16,5 9-2-16,-10 5-1 15,-4 11-1-15,-9 6 0 0,-2 12-1 16,-3 1 0-16,4 5 1 16,6-1-1-16,7 0-2 15,12-3 0-15,14-5 0 16,17-9 0-16,17-11 0 15,12-10 0-15,7-6 0 16,8-11 0-16,5-11 0 16,0-5 0-16,-3-8 0 15,-8-1 0-15,-9 1 0 16,-6 2 0-16,-13 5 0 15,-8 7 0-15,-11 11 0 16,0 15 0-16,-24 0 0 16,4 17 0-16,-2 11 0 15,-1 4 0-15,3 5 0 16,6 2-3-16,7-1 1 0,12 0-3 15,5-12-3-15,21 5-9 16,-6-25-7-16,28 6-12 16,-10-18-4-16,17 1 1 15,-5-16 0-15</inkml:trace>
  <inkml:trace contextRef="#ctx0" brushRef="#br3" timeOffset="186336.6578">20523 6387 107 0,'-6'-16'38'15,"6"16"3"-15,-32 0-3 16,12 13-31-16,-11 8-2 15,-1 11-2-15,-1 2 0 16,2 5 1-16,6-1-2 16,6-4 1-16,8-4-3 0,8-4 4 15,8-13-4-15,10-10 0 16,10-10 0-16,4-7 0 15,5-10 0-15,4-7 0 16,-1-6 0-16,3-1-2 16,1-4 4-16,-6 4-5 15,-5 3 3-15,-2 5 0 16,-7 10 0-16,-3 7 1 15,-18 13-1-15,12 7 2 16,-15 14-2-16,-5 8-2 16,0 9 0-16,-6 0-1 15,11 9-8-15,-9-16-7 16,26 12-11-16,-9-23-10 15,19 2-2-15,4-17 1 0,18-3 0 16</inkml:trace>
  <inkml:trace contextRef="#ctx0" brushRef="#br3" timeOffset="187043.6983">21295 6455 79 0,'14'-16'37'16,"-9"-7"-1"-16,3 6 2 15,-17-6-25-15,5 10-4 16,-15-2-1-16,3 9-2 15,-14 2 0-15,0 9-1 16,-6 8-1-16,0 11-2 16,-6 5 0-16,5 8 2 15,3 0-3-15,7 3 2 16,7-2-1-16,8-2-2 15,9-7 0-15,9-6 0 16,9-9 0-16,7-8 0 16,5-9 0-16,8-6 0 0,1-8 0 15,1-6 0-15,1-7 0 16,0-1 0-16,-3-3 0 15,-6 2 0-15,-1 3 0 16,-9 6-3-16,-4 5 2 16,-4 6 1-16,-11 12-1 15,0 0 1-15,2 24 0 16,-11 4 1-16,-1 11-1 15,-5 11 2-15,-6 13-3 16,-3 7 4-16,-5 10-3 16,-5 5 0-16,-4 1 0 15,-4 0 0-15,-5-2 0 16,-2-9-2-16,0-10 4 15,0-11-4-15,2-17 2 0,4-12-1 16,4-15 0-16,8-18 0 16,12-13-1-16,10-13-1 15,17-4-8-15,3-23-6 16,27 10-10-16,-7-25-6 15,27 6-7-15,-1-7 0 16,13 9 1-16</inkml:trace>
  <inkml:trace contextRef="#ctx0" brushRef="#br3" timeOffset="187493.7239">21903 6403 110 0,'-29'-2'40'0,"-15"-8"1"16,4 12-1-16,-14-1-33 16,9 8-3-16,-3 9-1 15,5 7 2-15,-1 5-3 16,9 5 1-16,7 4-3 15,12-1 0-15,9-1 0 16,11-5 0-16,15-9 0 16,7-4 0-16,10-15 0 15,11-6 0-15,0-8 0 16,4-9 0-16,1-6 0 15,-3-6 0-15,-3-4 0 0,-4-1 0 16,-8 1 0-16,-9 2 0 16,-9 8 0-16,-8 8 0 15,-8 17-2-15,-14-3 1 16,-4 22 1-16,-6 8 0 15,-2 11 0-15,-1 4-1 16,11 1-2-16,3-3 0 16,22 3-8-16,-1-24-8 15,30 11-9-15,-3-25-12 16,20-2 0-16,2-15 1 15,6-2 0-15</inkml:trace>
  <inkml:trace contextRef="#ctx0" brushRef="#br3" timeOffset="187838.7438">22374 6459 112 0,'-31'12'39'16,"6"17"3"-16,-16 1-3 16,14 9-30-16,-7 0-5 15,7 0 0-15,3-6-2 16,10-4 2-16,10-11-4 15,15-9 0-15,10-13 0 16,9-10 0-16,8-9 0 16,5-7 0-16,4-6 0 15,5-4 0-15,-3-3 0 16,-1 3 0-16,-7 4 0 15,-1 5 0-15,-9 7 0 16,-8 9 0-16,-9 13 0 16,-14 2 0-16,0 27 0 0,-9-2 0 15,-4 8 0-15,-1-1-6 16,14 11-9-16,-6-18-7 15,29 13-10-15,-4-20-8 16,24 2-1-16,0-14 0 16,18-1 1-16</inkml:trace>
  <inkml:trace contextRef="#ctx0" brushRef="#br3" timeOffset="188274.7687">23168 6414 124 0,'-33'-6'41'0,"4"14"1"0,-15-7-4 16,4 15-32-16,-8 3-2 16,4 5-4-16,-1 3 0 15,7 0 0-15,8 2 0 16,9 1 0-16,12 0 0 15,11-8 0-15,19-5 0 16,12-6 0-16,15-7 0 16,5-5 0-16,4-6 0 15,2-7 0-15,1-4 0 16,-4-7 0-16,-9-1 0 15,-8 1 0-15,-9-1 0 16,-9 9 0-16,-11 3 0 16,-10 14 0-16,-10 3 0 0,-9 12 0 15,-4 9 0-15,-4 2 0 16,5 5 0-16,5 1 0 15,6-1 0-15,11-12 0 16,18-4-3-16,7-18-9 16,30 2-6-16,-8-28-7 15,29 10-5-15,-15-24-11 16,18 0 2-16,-11-12-1 15,6-2 5-15</inkml:trace>
  <inkml:trace contextRef="#ctx0" brushRef="#br3" timeOffset="188462.7794">23950 6029 122 0,'-40'20'42'0,"-3"28"-1"0,-16 2 1 16,7 16-37-16,-6 3-2 16,2 6-3-16,3-3 0 15,9-4 0-15,9-4 0 16,6-9-5-16,15 0-10 15,-8-26-11-15,23 3-16 16,-7-22 2-16,6-10-2 16,14 0 2-16</inkml:trace>
  <inkml:trace contextRef="#ctx0" brushRef="#br3" timeOffset="188649.7901">23444 6358 125 0,'0'0'42'0,"-25"-15"0"16,25 15-1-16,0 14-38 0,22-7-1 15,16-1-2-15,15-1-2 16,14 4-4-16,3-8-8 16,30 17-14-16,-15-18-14 15,7 6 0-15,-13-7-1 16,-6 3 3-16</inkml:trace>
  <inkml:trace contextRef="#ctx0" brushRef="#br3" timeOffset="189009.8107">24015 6486 123 0,'-18'18'39'0,"22"5"3"16,-4-23-8-16,32 17-30 0,4-13-2 15,10-3 0-15,2-6 0 16,1-2-1-16,-3-8 0 15,-1-3-1-15,-8-4 0 16,-10-2 0-16,-12-1 0 16,-12 5 1-16,-12 1 0 15,-15 9 0-15,-16 8 1 16,-8 12-2-16,-14 10 0 15,-1 6 0-15,1 6 0 16,9 6 0-16,10 2 0 16,16-6 0-16,23 0 0 15,21-11 0-15,31-3-4 16,8-18-11-16,32 7-9 15,-8-22-8-15,22 6-12 0,-6-12 0 16,8 1 1-16,-16-5 0 16</inkml:trace>
  <inkml:trace contextRef="#ctx0" brushRef="#br3" timeOffset="189945.8642">1598 8135 60 0,'19'-42'38'0,"0"5"0"15,-14-7 0-15,0 13-19 16,-21-9-8-16,-1 15-1 16,-12 1-3-16,-7 11-2 15,-8 10-2-15,-2 11 0 16,-7 12-2-16,0 20 1 15,-3 18-1-15,4 18-1 16,-4 16 0-16,9 19 0 0,-1 6 0 16,8 11 0-16,6 2 0 15,6-8-1-15,12-10-1 16,7-18-2-16,13-12-5 15,-8-30-26-15,22-11-3 16,-7-30-1-16,12-9-1 16</inkml:trace>
  <inkml:trace contextRef="#ctx0" brushRef="#br3" timeOffset="190298.8844">824 8728 113 0,'-15'15'40'0,"-2"-4"-1"0,20 12-4 15,8-16-32-15,17-4 0 16,13-8-1-16,14-3-1 16,12-9 1-16,10-5-1 15,6-4 0-15,5-4-1 16,-1-2 0-16,-4 0 0 15,-12 3 0-15,-11 6 0 16,-12 4 0-16,-10 7 0 16,-17 8 0-16,-11 12 1 15,-13 11-1-15,-11 10 0 16,-7 11 0-16,-2 7 0 15,0 6 1-15,-5 3-1 16,6-2 0-16,3-3-2 16,11-7-1-16,6-18-5 0,16 3-11 15,-5-30-19-15,18-5-1 16,-5-23 0-16,16 1-1 15</inkml:trace>
  <inkml:trace contextRef="#ctx0" brushRef="#br3" timeOffset="190455.8933">1559 8442 105 0,'-42'-15'40'0,"-4"-4"0"16,13 15-1-16,4 0-30 16,29 4-9-16,4-14-4 15,19-11-16-15,33 12-18 16,7-17-1-16,25 3-1 15,6-13-1-15</inkml:trace>
  <inkml:trace contextRef="#ctx0" brushRef="#br3" timeOffset="190666.9055">2415 7905 118 0,'-32'29'40'16,"-13"1"-1"-16,11 20-1 15,-7 9-36-15,9 13 0 16,4 6-2-16,1 12 1 15,8 3-2-15,5-3 0 16,8 0-2-16,6-15-5 16,14 3-28-16,-8-24-4 0,10-8 0 15,-5-25-1 1</inkml:trace>
  <inkml:trace contextRef="#ctx0" brushRef="#br3" timeOffset="190846.9158">2037 8585 120 0,'-30'-16'41'15,"19"13"1"-15,4-11-2 16,7 14-38-16,39-24-2 16,10 3-3-16,29 6-11 15,6-16-24-15,25 6-3 16,7-9 0-16,20 7-2 15</inkml:trace>
  <inkml:trace contextRef="#ctx0" brushRef="#br3" timeOffset="191548.9559">3586 7901 99 0,'9'-19'38'0,"-10"4"-1"16,1 15 0-16,-3 12-34 16,-4 20 0-16,-2 8 0 15,2 11-1-15,-5 8 1 16,2 12-1-16,-3 10 1 15,1 5-1-15,1-2-1 16,0-4 1-16,2-5-1 16,2-5 1-16,0-11-2 0,4-9 0 15,1-15 0-15,5-10 0 16,4-15 0-16,3-11 0 15,1-10 0-15,2-10 0 16,6-5 0-16,-3-6 0 16,6-6 0-16,-1-3 0 15,6 3 1-15,-1 3-1 16,4 4 0-16,3 9-1 15,0 8 1-15,0 11 0 16,-2 13 0-16,-2 7 0 16,-6 12 0-16,-6 9 0 15,-14 3 0-15,-8 3 1 16,-11 2-1-16,-12-4 1 15,-6-3 0-15,-13-3 0 16,0-11-1-16,-2-9-2 0,5-6-1 16,4-16-5-16,15 2-13 15,0-20-16-15,21 0-4 16,4-14 0-16,20 4 0 15</inkml:trace>
  <inkml:trace contextRef="#ctx0" brushRef="#br3" timeOffset="191935.9781">3997 8683 102 0,'-5'12'38'15,"8"2"2"-15,-3-14-2 16,19-2-34-16,4-10 0 0,13-7-2 15,15-12 0-15,7-3 0 16,3-9-1-16,0-4 0 16,-3-2 0-16,-8 3 0 15,-12 1 0-15,-10 5-1 16,-21 11 1-16,-13 5 0 15,-12 8 0-15,-10 9 0 16,-11 9 0-16,-8 15 0 16,-5 10 0-16,-2 14 0 15,1 8 0-15,9 7 0 16,11 2 0-16,13-2-1 15,17-5 0-15,20-13-1 16,21-11 0-16,24-20-2 16,23-14-3-16,15-24-5 0,24 4-15 15,-4-28-14-15,11-3-1 16,-11-12-1-16,-2 2 2 15</inkml:trace>
  <inkml:trace contextRef="#ctx0" brushRef="#br3" timeOffset="192145.9901">5211 7771 115 0,'-47'5'41'16,"7"25"1"-16,-9 8-2 16,5 22-38-16,7 10 1 15,6 7-2-15,8 13-1 16,4 8-1-16,5 4 0 15,7-2-2-15,4-1 0 16,0-15-7-16,18 9-19 0,-14-26-11 16,12-10 0-16,-13-28 0 15,13-11 0-15</inkml:trace>
  <inkml:trace contextRef="#ctx0" brushRef="#br3" timeOffset="192801.0276">4778 8418 109 0,'-11'10'41'0,"26"3"0"16,8-16-1-16,27-7-37 0,5-5 0 15,18-5-2-15,7-5 0 16,7-1 0-16,-2 1-1 15,-7 0 0-15,-11 7 0 16,-10 2 1-16,-17 6-1 16,-15 6 0-16,-25 4 1 15,2 11 0-15,-19 9-1 16,-8 4 1-16,-4 7-1 15,-5 7 1-15,2 3-1 16,3 3 1-16,7-1-1 16,8-1 0-16,8-9 0 15,11-6 0-15,7-9 0 16,11-8 0-16,9-12 0 15,5-9 0-15,4-9 0 16,1-5 0-16,1-7 0 0,-4-4 0 16,-1-1 0-16,-11 0 0 15,-1 5 0-15,-8 3 0 16,-4 8 0-16,-3 4 0 15,-11 17-1-15,0 0 2 16,4 14-1-16,-9 12 0 16,-4 11-1-16,1 5 1 15,0 7 0-15,2 1 0 16,3-3 0-16,5-4 0 15,6-9 0-15,6-11 0 16,7-10 0-16,7-14 0 16,2-13 0-16,4-14 1 15,-1-8-1-15,0-11 0 16,-4-4 0-16,-2-7 0 0,-5 0 0 15,-4 2-2-15,-3 7 0 16,-4 4-1-16,-2 15-3 16,-7 1-4-16,-2 29-5 15,1-23-11-15,-1 23-14 16,0 0 2-16,17 23-3 15,-12-12 3-15</inkml:trace>
  <inkml:trace contextRef="#ctx0" brushRef="#br3" timeOffset="193202.0504">6054 8446 100 0,'-7'12'39'16,"7"-12"1"-16,16 0-1 15,15-10-36-15,13-5 0 16,11-6-1-16,7-4-1 16,2-1 0-16,-1-2-1 15,-6 1 1-15,-6-1-1 16,-14 4 1-16,-15 1-1 15,-15 5 1-15,-10 4-1 16,-18 6 0-16,-14 8 1 16,-9 8-1-16,-10 9 1 15,-3 9 0-15,-2 10 0 16,2 7 0-16,8 8 1 15,11 0-1-15,13-2 0 0,19-3-1 16,15-6 0-16,20-11-1 16,13-11-3-16,19-8-5 15,2-24-8-15,24 5-22 16,-11-20-3-16,9 0 2 15,-12-12-2-15</inkml:trace>
  <inkml:trace contextRef="#ctx0" brushRef="#br3" timeOffset="193889.0897">6596 8423 97 0,'-11'27'39'15,"7"-15"0"1,16 0-1-16,8-14-35 0,24-4 0 15,8-9-1-15,13-3-1 16,1-7 0-16,1-3-1 16,-8-1 1-16,-4 1-1 15,-14 2 1-15,-10-2 0 16,-19 5-1-16,-13 4 1 15,-17 4 0-15,-15 6-1 16,-6 7 2-16,-8 8-1 16,-6 7 0-16,0 11 1 15,3 5 0-15,8 9-1 16,11 1 1-16,11 5-1 15,15-5-1-15,14-2 1 16,16-7-2-16,15-8 0 0,10-8 0 16,10-12 0-16,2-8-1 15,6-10 1-15,-1-6 0 16,-4-4 0-16,-3-2 0 15,-11-4 1-15,-7 2 1 16,-7 1 0-16,-9 5 1 16,-6 5-1-16,-7 4 1 15,-13 15-1-15,0 0 0 16,0 0 1-16,-28 29-2 15,6 0 1-15,-3 3-1 16,0 4 1-16,3 0-1 16,4 0-1-16,5-9 2 15,10-6-1-15,7-11 0 16,10-11 0-16,6-8 1 0,5-9-1 15,3-6 1-15,3-6-1 16,-2-1 1-16,4-1-1 16,-3 0 1-16,-4 4-1 15,0 6 0-15,-6 10 1 16,-6 11-1-16,-14 1 0 15,13 28-1-15,-13 0 0 16,-1 9-2-16,-6 1-3 16,8 9-7-16,-10-21-6 15,25 17-11-15,-6-23-12 16,19-4 0-16,4-17-1 15,22-7 3-15</inkml:trace>
  <inkml:trace contextRef="#ctx0" brushRef="#br3" timeOffset="194354.1164">8817 7770 86 0,'11'-16'36'0,"-11"16"0"15,3 26 2-15,-7 22-32 16,-16 10-1-16,3 18 0 15,-8 8-2-15,3 12 0 16,1 2 0-16,4 0-2 16,3-5-2-16,5-13-1 15,8 0-9-15,-7-24-26 16,17-6-2-16,-8-23 0 0,11-11 0 15</inkml:trace>
  <inkml:trace contextRef="#ctx0" brushRef="#br3" timeOffset="194558.1281">8521 8352 105 0,'-23'-9'40'0,"0"1"2"16,23 8-3-16,0 0-34 15,15 7-2-15,22-14-1 16,14-6-1-16,17-3-2 15,8-8-1-15,16-1-2 16,2-19-9-16,14 11-25 0,-15-14-2 16,1 8 1-16,-16-8-1 15</inkml:trace>
  <inkml:trace contextRef="#ctx0" brushRef="#br3" timeOffset="194972.1518">9455 7685 109 0,'-22'23'40'16,"-11"7"0"-16,6 22 0 15,-13 5-35-15,8 10-2 16,-2 2 0-16,5 10 0 16,-2-1-1-16,6 3-1 15,6-4-1-15,2-4 1 16,6-11-1-16,3-8 1 0,8-11-1 15,7-12 0-15,4-15 0 16,9-16 0-16,7-15 1 16,4-11-1-16,6-11 0 15,2-4 0-15,-3-4 1 16,0 4-1-16,-7 5 1 15,-6 8-1-15,-4 13 0 16,-9 12 1-16,-4 13-1 16,-4 13 0-16,-2 7 0 15,0 6 0-15,0 7-1 16,4-1-1-16,4 2 0 15,5-7-2-15,9-3-2 16,1-19-6-16,19 7-7 16,-13-33-9-16,19 7-12 15,-8-21 1-15,6 0-2 0,-12-13 3 16</inkml:trace>
  <inkml:trace contextRef="#ctx0" brushRef="#br3" timeOffset="195309.171">9771 8342 103 0,'-16'14'40'0,"16"9"0"15,-2-11-1-15,23 1-35 16,5-6-1-16,15-3-1 16,7-8-1-16,8-5 1 15,3-8-1-15,-3-3-1 16,-6-3 1-16,-7-1-1 0,-17-1 1 15,-13 0-1-15,-17 2 0 16,-14 3 1-16,-12 5 0 16,-11 8 0-16,-7 7 0 15,-6 11 1-15,-1 6-1 16,3 11 1-16,8 6 0 15,7 9-1-15,13 1 0 16,12-1-1-16,21-5-2 16,10-7-2-16,19-4-1 15,13-17-7-15,26 8-7 16,-3-29-10-16,27 6-13 15,2-17 0-15,19 2 0 16,6-10 2-16</inkml:trace>
  <inkml:trace contextRef="#ctx0" brushRef="#br3" timeOffset="196060.214">11132 8184 91 0,'5'-14'39'15,"-5"14"-1"-15,0 0 2 16,0 0-36-16,-14 8-1 15,6 12 0-15,-3 6 0 16,3 13-1-16,-2 8 0 16,-1 8 0-16,1 4-1 15,1 1 1-15,-2-4-1 16,4-4 0-16,2-9 0 15,2-11-1-15,3-12 1 16,0-20-1-16,0 0 1 16,20-25-1-16,-8-7 0 15,1-11 0-15,2-7 0 16,1-9 0-16,4-3 0 0,-1-4 0 15,2-1-1-15,3 7 1 16,1 9 1-16,1 6-1 16,2 13 0-16,-1 8 1 15,0 10-2-15,0 14 2 16,-3 14-1-16,-3 4-1 15,-4 5 1-15,-3 4-1 16,-7 4 0-16,-8 1 0 16,-7 3 1-16,-10-4-1 15,-6 3 1-15,-8-2 0 16,-5 1 0-16,-5 2 0 15,-2-3 0-15,0 2 0 16,3-1 0-16,1 3 0 16,6 2 0-16,4 2 0 15,3 3 0-15,5 6 0 0,2 2 1 16,1 5-1-16,-3 5 1 15,-1 3-2-15,-1 4 0 16,-5-1-3-16,7 7-7 16,-12-27-12-16,24 6-16 15,-7-25 1-15,24-12-2 16,5-24 0-16</inkml:trace>
  <inkml:trace contextRef="#ctx0" brushRef="#br3" timeOffset="196909.2626">12089 8132 85 0,'-21'-8'38'0,"4"13"0"16,-10-3 2-16,-1 8-29 15,-5 8-7-15,-9 10 0 16,-1 9-1-16,-2 11 1 15,0 2-1-15,2 4-1 16,7-3 0-16,9-5 0 16,11-6-1-16,13-12-1 15,15-15 1-15,13-14-1 16,12-13 0-16,8-12 0 0,5-10 0 15,5-6-1-15,-1-4 1 16,-5-2-1-16,-5 2 1 16,-8 2-1-16,-9 2 1 15,-7 13 0-15,-9 9 0 16,-8 4 0-16,-3 16 1 16,-12 0-1-16,-2 12 0 15,0 11 1-15,-4 7-1 16,6 4 0-16,-1 4 0 15,6 1 0-15,5-3 0 16,8-5 0-16,11-7 0 16,10-5 0-16,5-10 0 15,8-10-1-15,2-7 1 0,3-7 0 16,0-6 0-1,-2-2 0-15,-5-2 1 0,-9 0-1 16,-3 3 0-16,-8 3 0 16,-6 5 0-16,-12 14 0 15,0 0 0-15,0 0 0 16,0 15-1-16,-12 8 1 15,-4 6 0-15,-1 6 0 16,1 1 0-16,1 2 0 16,1-6 0-16,5-4 0 15,7-11 0-15,2-17 0 16,15 2 0-16,1-20 0 15,6-9 0-15,2-7 1 16,0-4-1-16,0-3 0 0,-3 0 0 16,-3 6 0-16,-5 5 0 15,-2 6 0-15,-7 11 0 16,-4 13 0-16,6-12 0 15,-6 12 0-15,0 0-1 16,16 16 0-16,2-10-1 16,3-5-1-16,15 0-2 15,1-12-7-15,28 7-6 16,-10-27-14-16,21 7-7 15,-5-16 1-15,12 2 0 16</inkml:trace>
  <inkml:trace contextRef="#ctx0" brushRef="#br3" timeOffset="197125.2749">13421 7521 107 0,'-46'71'39'15,"-15"4"1"-15,9 20-3 16,-2-2-34-16,5 5-1 15,5-1-1-15,4-6-2 16,9-5-2-16,4-14-2 16,12 2-9-16,-11-28-24 15,22-4 0-15,-7-25-1 16,11-17-1-16</inkml:trace>
  <inkml:trace contextRef="#ctx0" brushRef="#br3" timeOffset="197443.2931">12937 8052 106 0,'0'-9'40'16,"16"13"2"-16,0-4-5 16,13 4-33-16,9-4-2 15,12 3 0-15,7-2 0 16,-1-1-1-16,-3 2 1 15,-5 8-1-15,-7 1 0 16,-9 3-1-16,-11 5 1 16,-10 5-1-16,-11 8 1 15,-8 1-1-15,-6 5 1 16,-2-1-1-16,-2 0 0 15,2-3 0-15,2-5-1 0,5-7-2 16,9-9-2-16,0-13-7 16,24-7-7-16,-11-18-19 15,24-2-3-15,-8-16-1 16,17-4 1-16</inkml:trace>
  <inkml:trace contextRef="#ctx0" brushRef="#br3" timeOffset="197576.3007">13672 7765 93 0,'-27'4'38'0,"3"11"-1"16,0 1-4-16,6-13-58 16,22 16-13-16,8-7 0 15,20 7-1-15</inkml:trace>
  <inkml:trace contextRef="#ctx0" brushRef="#br3" timeOffset="197818.3144">14223 7984 94 0,'-42'17'40'0,"-17"0"2"16,3 11-2-16,-13 0-29 16,5 7-7-16,3 4 0 15,13 3-1-15,8 0-1 16,19-1-1-16,16-9 0 15,19-7-1-15,22-9-2 16,14-10-1-16,22-2-8 16,-3-26-9-16,26 3-21 0,-10-16 1 15,8-3-3-15,-12-14 2 16</inkml:trace>
  <inkml:trace contextRef="#ctx0" brushRef="#br3" timeOffset="198029.3265">14640 7612 100 0,'-40'18'42'0,"7"24"1"16,-13-1-2-16,11 9-29 16,-4 6-9-16,5 10 0 15,1 1-1-15,5-2-2 16,10-2-1-16,4-6-3 15,9-2-2-15,1-15-10 0,23 8-17 16,-6-30-10-16,21-1 1 16,-5-15-1-16</inkml:trace>
  <inkml:trace contextRef="#ctx0" brushRef="#br3" timeOffset="198381.3468">14592 8124 106 0,'1'18'38'0,"-1"-18"2"16,34 7-10-16,-6-12-26 16,9 1-1-16,2-9-1 15,7 4 1-15,3-7-2 0,-3-2 0 16,-2-4-1-16,-6 0 2 15,-11-2-3-15,-8-3 2 16,-11 6 0-16,-13 2-1 16,-15 8 1-16,-9 9 0 15,-13 8 0-15,-6 9 1 16,0 11 0-16,-3 12-1 15,6 5 1-15,7 3-2 16,12 0 0-16,11-2-2 16,19-4-1-16,14-14-9 15,27 3-7-15,-2-25-19 16,26-3-3-16,7-17 0 15,21-3 0-15</inkml:trace>
  <inkml:trace contextRef="#ctx0" brushRef="#br3" timeOffset="198682.3639">15504 7894 99 0,'-57'2'41'16,"1"15"3"-16,-7-2-3 16,13 9-23-16,6-4-15 15,15 6 0-15,20-7-1 16,16-2-1-16,20-5 0 15,12 0 1-15,13-5-2 16,0 5 0-16,-1 0 0 16,-8-2 0-16,-9 8 0 15,-13 3 0-15,-17 5 0 16,-12 1 0-16,-17 5 0 15,-5-4 0-15,-3 1 0 0,-4-7-4 16,2 1-5-16,-7-19-6 16,19 9-6-16,-20-22-19 15,21 2-2-15,-3-14-2 16,6 1 2-16</inkml:trace>
  <inkml:trace contextRef="#ctx0" brushRef="#br3" timeOffset="199440.4073">16644 7923 80 0,'0'0'37'16,"-6"-15"0"-16,6 15 0 15,-37-3-27-15,17 9-2 16,-9-2-1-16,2 12-2 16,-1 2-2-16,3 13 2 15,-3 8-2-15,9 6-1 0,0 2 1 16,5 6-2-16,7-1 1 15,10-5 0-15,7-5 0 16,13-13-1-16,4-13 0 16,10-14 1-16,5-14 0 15,5-13-1-15,1-12-1 16,-1-9 1-16,-4-7-1 15,-9-4 0-15,-9 1-1 16,-6 3 0-16,-12 6-1 16,-10 9 0-16,-11 14 1 15,-11 11-1-15,-4 13 0 16,-2 8 0-16,2 9-1 15,-1 5-2-15,18 7-3 16,3-15-9-16,35 10-18 16,6-18-4-16,28-4 2 0,7-13-2 15</inkml:trace>
  <inkml:trace contextRef="#ctx0" brushRef="#br3" timeOffset="199681.421">17767 7283 101 0,'-38'-32'38'0,"-6"19"2"16,-21 10-2-16,3 19-28 16,-12 21-6-16,4 21-1 15,0 15 0-15,4 15 0 16,7 9-1-16,8 7-1 0,14 1 0 15,12-7-4-15,14-2-2 16,4-21-11-16,25-2-21 16,-5-25-3-16,7-7 0 15,-2-25-2-15</inkml:trace>
  <inkml:trace contextRef="#ctx0" brushRef="#br3" timeOffset="199864.4315">16966 7988 116 0,'-23'-20'39'15,"23"20"2"-15,-2-17-3 16,36-1-36-16,11 9-2 16,18 1-3-16,24 7-6 0,-2-8-27 15,28 11-2-15,-3-5-1 16,9 9 0-16</inkml:trace>
  <inkml:trace contextRef="#ctx0" brushRef="#br3" timeOffset="200394.4619">18388 7869 111 0,'-24'1'39'0,"3"12"2"15,-13-3-2-15,8 10-35 16,-9 3 1-16,5 10 0 15,-4 3-1-15,9 1-2 0,6 0 0 16,10-2 1-16,11-4-3 16,11-7 0-16,10-6 0 15,10-11 0-15,8-8 0 16,3-7 0-16,11-9 0 15,-3-9-2-15,-1-4 1 16,-2-1 1-16,-4-1-1 16,-6 0 1-16,-5 1-1 15,-6 4 2-15,-12 11-1 16,-3 3 0-16,-13 13 0 15,0 0 1-15,0 0-1 16,-10 23 1-16,1-1 1 16,-1 7-2-16,1 1 0 15,3 3 0-15,6 0 0 0,6-6-2 16,11 0 2-16,4-11-1 15,9-6 1-15,6-7 0 16,4-7 0-16,1-8 0 16,-4-9 0-16,0-6 1 15,-4 0-1-15,-6-6 0 16,-4 0-2-16,-4 1 1 15,-1 3-3-15,-4 5-1 16,2 13-7-16,-11-5-4 16,17 21-15-16,-12-9-10 15,11 15 2-15,-2-6-2 16,13 7 3-16</inkml:trace>
  <inkml:trace contextRef="#ctx0" brushRef="#br3" timeOffset="200816.4859">19543 7892 113 0,'-61'5'40'16,"6"12"2"-16,-11-1-1 15,5 14-35-15,11 1-1 16,12 4-2-16,9 0 0 15,17-2-1-15,13-5-2 16,17-5 0-16,12-7 0 16,10-13 0-16,10-4 0 15,1-7 0-15,1-9 0 0,-2-2 0 16,-5-7 0-16,-5-3 0 15,-8-2 0-15,-4 2 0 16,-9-3 0-16,-4 7 0 16,-7 6 0-16,-7-1 0 15,-1 20 0-15,-9 0 0 16,-4 14 0-16,-2 11 0 15,-1 7 0-15,-2 2 0 16,8 3-2-16,2 2-1 16,12-3-1-16,9-9-3 15,19-1-7-15,1-26-7 16,29 7-16-16,-5-22-3 15,16-3 0-15,-2-20 1 16</inkml:trace>
  <inkml:trace contextRef="#ctx0" brushRef="#br3" timeOffset="201016.4975">20449 7279 105 0,'-32'9'41'0,"-23"14"2"15,3 30-1-15,-7 12-28 16,8 8-11-16,10 7-1 15,6 3-1-15,9-2-1 16,11-2-2-16,10 1-6 16,0-21-9-16,16 2-23 15,-12-19-2-15,7-5 0 16,-9-16-1-16</inkml:trace>
  <inkml:trace contextRef="#ctx0" brushRef="#br3" timeOffset="201216.5089">19961 7844 118 0,'-14'-5'40'0,"14"5"2"16,9 12-2-16,14-2-38 15,15-4-2-15,15 1-1 16,16 1-2-16,4-9-9 15,22 11-21-15,-14-10-8 16,9 5 1-16,-11-10-2 16</inkml:trace>
  <inkml:trace contextRef="#ctx0" brushRef="#br3" timeOffset="201859.5457">20566 7903 124 0,'-46'21'41'0,"2"-4"0"16,17 14-8-16,11-11-30 15,13 1-1-15,20-6-1 16,8 0-1-16,13-11 1 16,9 3-1-16,1-13 1 15,5-9-2-15,-4-4 1 16,-5-5 1-16,-1-2-1 15,-9-4 0-15,-6 0 0 16,-9-5-1-16,-4 3 0 16,-8 3 1-16,-8 6 0 0,-9 7 0 15,-9 9 1-15,-6 10-1 16,-9 11 1-16,1 9 0 15,0 8 0-15,2 11 0 16,9 2-1-16,13-4 0 16,10-1 1-16,13-6-2 15,13-6 1-15,8-4-1 16,8-10 0-16,5-7 0 15,2-7 0-15,-1-4 1 16,-4-2 0-16,-2 0 0 16,-10-6 0-16,-4 5 1 15,-12 3-1-15,-7 3 0 16,-10 2 0-16,-10 18 0 15,-5-2 0-15,-6 7 0 0,-1 7-1 16,-5 0 0-16,5 2 1 16,4-2 0-16,4-4 1 15,7-7-1-15,7-19 1 16,3 12 0-16,9-23 0 15,7-7-1-15,4-10 1 16,6-6 0-16,4-7-1 16,2-3 1-16,3 1 0 15,2 2 1-15,-4 7-4 16,-3 5 1-16,1 10-3 15,-6 3-6-15,6 24-5 16,-12-11-7-16,15 22-16 16,-12-7-3-16,9 10-2 15,-2-3 2-15</inkml:trace>
  <inkml:trace contextRef="#ctx0" brushRef="#br3" timeOffset="202024.5551">21802 8218 122 0,'-16'4'44'0,"16"-4"1"16,-27 2-1-16,27-2-44 15,-8-11 0-15,14-2-5 16,17 8-8-16,-8-13-7 16,28 19-17-16,-14-5-7 15,8 7-2-15,-8 4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31.4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3006 14827 17 0,'4'-13'37'0,"-6"-2"0"16,2 15-1-16,-2-12-17 16,2 23-14-16,-8 7 0 15,5 13-3-15,-5 10 1 16,2 11-3-16,-2 12 1 15,1 6-1-15,-1 0 1 16,4-1 0-16,-2-6 0 0,2-9 0 16,3-14 0-16,3-10 0 15,2-18 1-15,-4-12-1 16,8-13 0-16,-3-12 0 15,-1-13 0-15,-1-6 0 16,-3-9 0-16,0-9-1 16,-1-6 1-16,-2-3-1 15,3 0 2-15,1 4 0 16,3 1 0-16,4 5 0 15,6 9 0-15,4 8 0 16,6 6-1-16,4 12 1 16,5 7-2-16,3 7 0 15,0 7 0-15,-4 6 0 0,-3 8-1 16,-5 9 1-16,-4 6 0 15,-12 9 0-15,-9 6-2 16,-8 8 0-16,-12 3 0 16,-6 6 1-16,0-1-1 15,-2-1 0-15,1-8 1 16,6-8-1-16,8-6 1 15,7-9 1-15,13-8 0 16,9-8 0-16,6-6 1 16,6-4-1-16,6 0 0 15,-1 1 1-15,2 0 0 16,-1 5-1-16,-2 3 0 15,-5 5 1-15,-5 9-3 16,-4 0-1-16,2 12-5 0,-10-12-23 16,11 9-6-16,-6-12-1 15,10 2 0-15</inkml:trace>
  <inkml:trace contextRef="#ctx0" brushRef="#br0" timeOffset="376.0214">3681 14924 47 0,'-14'20'39'0,"17"3"-2"16,-7-7 1-16,14 14-32 15,3-12-2-15,7 1-1 16,10-11 0-16,8-4-1 0,3-11 1 15,6-6-2-15,-3-8 1 16,-1-6-1-16,-8-4 1 16,-11-1-2-16,-15 1 1 15,-10 5 2-15,-16 6-2 16,-12 9 0-16,-9 9-1 15,-9 12 1-15,-1 12 0 16,-1 11 0-16,5 8-1 16,6 6-1-16,10 3 2 15,12 1-1-15,15-7 0 16,18-8 0-16,21-14-2 15,19-17-3-15,21-6-4 16,4-31-17-16,33-1-13 16,-2-21-1-16,16 3-1 15</inkml:trace>
  <inkml:trace contextRef="#ctx0" brushRef="#br0" timeOffset="594.034">4560 14359 71 0,'-53'-16'41'16,"-8"3"-2"-16,13 27 1 15,-2 10-36-15,11 21 0 16,3 15-3-16,11 16 1 16,3 12-3-16,5 6 0 15,13 4-1-15,4 0-2 16,11-5-1-16,1-15-4 0,14 2-19 15,-7-34-12-15,9-7 0 16,-11-27 1-16</inkml:trace>
  <inkml:trace contextRef="#ctx0" brushRef="#br0" timeOffset="762.0436">4149 14904 68 0,'-15'-2'41'0,"2"-1"0"15,17 13-1-15,12 3-36 16,9-4-3-16,17-1-3 15,13-9-4-15,34 7-21 16,1-18-12-16,29 1-2 16,7-12 0-16</inkml:trace>
  <inkml:trace contextRef="#ctx0" brushRef="#br0" timeOffset="1120.064">5086 15151 53 0,'0'0'40'16,"0"0"-1"-16,-19 4 0 16,9 21-35-16,-7 4-4 15,0 5-2-15,7 14-21 16,-5-14-15-16,13 6 0 15,1-13-1-15</inkml:trace>
  <inkml:trace contextRef="#ctx0" brushRef="#br0" timeOffset="1827.1045">5635 14971 28 0,'11'-47'37'15,"-5"2"2"-15,3 13-1 0,-8 1-30 16,6 18 1-16,-7 13-4 15,0 0 1-15,-1 11-1 16,-2 17-4-16,-1 7 1 16,-1 7-1-16,1 8 1 15,1 9-2-15,0 3 1 16,2 4 2-16,1-2-2 15,2 0 0-15,1-10 0 16,2-6 0-16,4-11-1 16,-2-9 1-16,1-16-1 15,-8-12 0-15,18-25 0 16,-8-9 1-16,-4-11-1 15,1-11 0-15,-2-9 1 16,-4-11-1-16,-2-6 0 0,-3-1 2 16,-1 0 0-16,2 5 0 15,-1 8-1-15,2 12 1 16,2 9-1-16,9 13 1 15,8 11 0-15,2 12-2 16,8 14 1-16,3 7-1 16,4 10 1-16,-1 2-1 15,1 7-1-15,-7 6 1 16,-9 6-1-16,-10 8-1 15,-9 2 1-15,-13 3-1 16,-13 0 0-16,-7-2-1 16,-5-2 0-16,-5-15-4 15,13 5-13-15,-6-29-18 16,27-3-1-16,3-19-2 0,23-5 0 15</inkml:trace>
  <inkml:trace contextRef="#ctx0" brushRef="#br0" timeOffset="2279.1304">6430 15026 53 0,'-17'10'40'16,"5"3"-1"-16,-12-15 1 15,5-3-36-15,-9 2-1 16,1 2 0-16,-7 0 0 0,-4 9-1 16,-6 5 1-1,-1 9-1-15,-6 8 1 0,3 8-1 16,1 3 1-16,4 5-1 15,8-1-1-15,8-2 1 16,13-7-2-16,16-10 1 16,11-13-1-16,16-12 0 15,14-11 0-15,12-17 0 16,6-6 0-16,2-9 0 15,-2-3 0-15,-5-2 0 16,-10 3 1-16,-12 7-1 16,-11 7 0-16,-12 11 0 15,-11 19 0-15,0 0 0 16,-15 4 0-16,5 17 0 0,-4 7-2 15,5 4 0-15,2 10-1 16,3-1-2-16,11 8-4 16,-6-21-16-16,25 10-14 15,-5-11-3-15,17-4 3 16,-1-16-1-16</inkml:trace>
  <inkml:trace contextRef="#ctx0" brushRef="#br0" timeOffset="2819.1612">6822 15019 55 0,'-25'-6'40'0,"-12"0"1"16,2 21 0-16,-11 0-34 15,10 15-1-15,-3 5-3 0,6 6 0 16,6 1-1-16,9-2 0 15,9-3-1-15,10-7 1 16,8-11-2-16,11-10 1 16,8-19 0-16,9-12 0 15,3-8 0-15,2-8-1 16,-4-2 0-16,1-4 0 15,-9 5 0-15,-5 3 0 16,-7 12 0-16,-9 9-1 16,-9 15 1-16,0 0-1 15,-4 29 0-15,-1 11 1 16,-8 16 0-16,0 14 0 15,-3 12 0-15,1 11-1 16,-3 8 1-16,1-1-1 0,0-2 0 16,0-10 0-16,6-15 1 15,-1-15-1-15,5-14 1 16,2-21 0-16,5-23 1 15,-7-14-1-15,4-19 0 16,4-16 0-16,1-13 1 16,1-13 0-16,-1-9-1 15,4-9 2-15,3 4-2 16,-2 4 2-16,4 14-2 15,2 9 1-15,-1 15-2 16,2 13-2-16,6 20-2 16,-3 1-9-16,20 31-15 15,-12-13-12-15,15 9-1 0,-6-7 0 16</inkml:trace>
  <inkml:trace contextRef="#ctx0" brushRef="#br0" timeOffset="3231.1847">7161 15173 61 0,'-17'9'41'0,"12"9"0"16,5-18 0-16,5 13-36 15,6-14 0-15,9-3-2 16,9-8-1-16,4-4 1 0,9-6-2 16,4-4 1-16,-3-1-1 15,-1-2 0-15,-12 5 0 16,-6 0-1-16,-11 3 0 15,-13 5 0-15,-15 8 0 16,-10 3 0-16,-5 6 0 16,-11 7 0-16,-3 9 0 15,0 9 1-15,1 5-1 16,3 10 1-16,6 1-1 15,7 4 1-15,11-1-1 16,11-4 0-16,16-9 0 16,12-12-1-16,22-8-3 15,10-21-8-15,30 6-8 16,-1-27-20-16,29-1-2 0,1-18-2 15,14 4 2-15</inkml:trace>
  <inkml:trace contextRef="#ctx0" brushRef="#br0" timeOffset="3841.2197">8275 14799 71 0,'-10'-3'42'16,"10"3"-1"-16,0 0-1 16,10-16-38-16,19 1 0 15,13 2 0-15,2-3 0 16,9 1-1-16,1 2 0 15,-1 2 0-15,-7 5 0 16,-4 6 0-16,-15 6 0 16,-14 8 0-16,-10 6-1 15,-11 7 0-15,-13 4 1 16,-9 5 0-16,-7 2-1 15,-4-1 0-15,3-3 0 16,5-4 0-16,10-8 0 0,14-6 0 16,9-16 1-16,27 0-1 15,12-12 0-15,14-8 0 16,10 2 2-16,2-2-2 15,-3 5 1-15,-4 6-1 16,-10 11 1-16,-15 13 0 16,-17 13-1-16,-17 11 1 15,-15 8-1-15,-11 10 1 16,-10 1-2-16,-3 1 2 15,-3-5-2-15,2-10 0 16,9-9-1-16,8-13-2 16,14-10-4-16,6-34-9 15,32 7-17-15,-4-27-8 16,18-4-2-16,-2-17 2 15</inkml:trace>
  <inkml:trace contextRef="#ctx0" brushRef="#br0" timeOffset="4314.2468">9068 14749 75 0,'-27'16'42'16,"8"6"-1"-16,0-11 0 15,19-11-37-15,0 0-1 16,23 3-1-16,7-14 0 15,8-3 1-15,10-2-2 16,3 1 1-16,-3-2-1 16,-5 5 1-16,-3 4-2 15,-9 4 0-15,-15 7 1 0,-8 13-1 16,-12 4 1-16,-10 5-2 15,-7 5 2-15,-5 5-2 16,-1 2 1-16,-5 1-1 16,7-2 0-16,4-5 0 15,8-7 1-15,13-4 0 16,13-10-1-16,8-7 1 15,11-6 0-15,12-6 0 16,0 0 0-16,0 2 0 16,-5 2 0-16,-9 11 1 15,-12 6-1-15,-13 9 0 16,-14 9 0-16,-15 11 1 15,-7 2-2-15,-7 5 1 0,-6-5 0 16,1-1-1-16,6-5-3 16,3-15-3-16,20 3-8 15,-6-34-13-15,20 9-14 16,16-29-2-16,8 0 1 15</inkml:trace>
  <inkml:trace contextRef="#ctx0" brushRef="#br0" timeOffset="4833.2764">10386 15044 54 0,'-5'-23'40'16,"-10"0"0"-16,1 18-1 16,-15-1-31-16,3 23-1 15,-12 6-1-15,4 14-1 16,-5 11-2-16,3 10 1 15,3-1-2-15,10 1 0 16,10-6 0-16,14-7-1 0,17-20 1 16,17-14-1-16,16-23 0 15,12-13 0-15,4-13 0 16,3-6 0-16,-8-8 0 15,-11-2-1-15,-16 5 1 16,-19 4-2-16,-21 13 1 16,-21 10 0-16,-7 8-1 15,-15 11 0-15,-3 5 0 16,4 3-1-16,8 5-1 15,10-6-3-15,27 6-8 16,0-26-14-16,40 8-13 16,10-15-2-16,23 0 1 15</inkml:trace>
  <inkml:trace contextRef="#ctx0" brushRef="#br0" timeOffset="5150.2946">11081 14587 74 0,'-24'-23'43'15,"-5"1"-2"-15,6 17 1 16,-5 11-37-16,3 14-2 16,1 14-1-16,0 15-1 0,-2 18-1 15,-2 15 0-15,4 10 0 16,0 6 0-16,5-1-2 15,4-4-1-15,12-8-4 16,-4-27-14-16,17-2-20 16,-4-27-1-16,10-13 1 15,-5-24-1-15</inkml:trace>
  <inkml:trace contextRef="#ctx0" brushRef="#br0" timeOffset="5319.3042">10585 15020 87 0,'-18'-6'43'0,"4"-2"2"15,14 8-3-15,32-4-40 0,5-7-2 16,22-2-2-16,7-6-4 16,22 6-10-16,-7-15-22 15,26 13-4-15,-8-5-2 16,2 9 1-16</inkml:trace>
  <inkml:trace contextRef="#ctx0" brushRef="#br0" timeOffset="5747.3287">12100 14648 58 0,'-11'-15'39'16,"11"15"1"-16,-29 14-1 15,16 16-33-15,-9 9-2 16,4 21 0-16,-3 8-1 0,-1 15-1 16,-1 5 0-16,-1 6-1 15,6-7-1-15,3-6-1 16,8-5-4-16,-1-29-13 15,17 2-23-15,-3-30 0 16,11-6 0-16,-3-23 0 16</inkml:trace>
  <inkml:trace contextRef="#ctx0" brushRef="#br0" timeOffset="5928.3391">11652 15149 80 0,'0'0'43'16,"0"0"-1"-16,28 11 1 15,9-24-42-15,20-14-3 0,24-6-2 16,6-18-9-16,23 7-27 16,-9-14-1-16,0 7-1 15,-9-8 2-15</inkml:trace>
  <inkml:trace contextRef="#ctx0" brushRef="#br0" timeOffset="6305.3606">12532 14621 82 0,'-35'30'42'15,"2"19"-1"-15,-5-4 1 16,5 13-39-16,0 1-1 0,7 9 0 16,1 2-1-1,1 5 0-15,2-1 1 0,4-6-1 16,8-9-1-16,4-9 1 15,5-11 0-15,5-13-1 16,7-16 1-16,6-16-1 16,5-15 1-16,3-14-1 15,1-5 1-15,1-6-1 16,0 0 1-16,-2 3-2 15,-5 6 1-15,-2 13 0 16,-5 16 0-16,-13 8 0 16,13 25 0-16,-10 5-1 15,1 10 0-15,-3 3-1 16,8 1-2-16,0-4-1 15,13 1-6-15,-7-24-8 16,27 6-17-16,-13-24-4 0,14 0-3 16,-11-18 2-16</inkml:trace>
  <inkml:trace contextRef="#ctx0" brushRef="#br0" timeOffset="6643.38">12740 15186 78 0,'-6'16'42'0,"6"-16"-1"16,0 17-1-16,13-14-37 15,12-5-1-15,8-5 0 16,7-3 0-16,3-5-1 16,0-2 0-16,-4-4 0 15,-3-1 0-15,-10-2 0 0,-10 1-1 16,-14 1 0-16,-10-1 1 15,-13 2-1-15,-9 5 0 16,-6 6 0-16,-7 6 1 16,-4 12-1-16,-4 12 1 15,3 10-1-15,4 11 1 16,7 8 0-16,8 3-1 15,13-2 0-15,10-3-1 16,21-6-3-16,14-16-4 16,32 3-7-16,-2-31-12 15,35 5-13-15,2-21-3 16,23 0 1-16</inkml:trace>
  <inkml:trace contextRef="#ctx0" brushRef="#br0" timeOffset="7272.416">14164 15007 62 0,'-31'1'40'0,"5"12"-1"16,-11-7 2-16,8 10-34 15,-5-1-2-15,5 6-1 16,0-1-1-16,7 2-1 16,6-1-1-16,10-1 1 15,11-5-2-15,12 0 0 0,11-7 0 16,7-4 0-16,9 0-1 15,2-2 2-15,0 0-1 16,-4 4 0-16,-11 4 0 16,-10 4 1-16,-13 7-1 15,-16 6 0-15,-10 5 1 16,-10 0-1-16,-7 0 0 15,-2 1 0-15,4-8-1 16,1-5-1-16,13-8-2 16,7-15-4-16,24 3-13 15,-2-21-20-15,26 2 1 16,-4-13-3-16,18 5 4 15</inkml:trace>
  <inkml:trace contextRef="#ctx0" brushRef="#br0" timeOffset="7588.434">14654 15094 63 0,'-18'-12'42'0,"18"12"-2"16,-20-8 0-16,20 8-32 15,-20 20-4-15,8 7 0 0,-4 8-2 16,0 11 0-16,-3 8-1 15,3 6 1-15,1-2-2 16,7-6-2-16,9-11 1 16,9-15-3-16,17-8-9 15,-2-36-19-15,26-2-7 16,-1-24-3-16,15-3 2 15</inkml:trace>
  <inkml:trace contextRef="#ctx0" brushRef="#br0" timeOffset="7788.4455">14959 14964 72 0,'-17'22'42'0,"-11"0"-2"16,10 21 1-16,-8 2-32 16,9 3-8-16,4 1-1 0,7-2 0 15,2-1-2-15,2-9-1 16,8 1-4-16,-2-28-14 15,17 5-19-15,-8-20 0 16,16-6-1-16,-5-18 0 16</inkml:trace>
  <inkml:trace contextRef="#ctx0" brushRef="#br0" timeOffset="7920.453">14943 14677 86 0,'-22'-6'39'16,"-2"10"-9"-16,2 1-26 15,8 7-43-15,14-12-3 0,16 12 1 16</inkml:trace>
  <inkml:trace contextRef="#ctx0" brushRef="#br0" timeOffset="8701.4977">15288 15117 46 0,'-9'-26'39'0,"9"26"-1"15,-8-17 1-15,8 17-22 16,0 0-13-16,-12 8 0 15,7 6-1-15,0 10-1 16,-3 6 0-16,-1 9 0 16,-2 5-1-16,0 6 2 15,-3 2-2-15,2 3 1 16,-2-6 0-16,5-7-3 15,0-7 2-15,3-9-1 0,4-9 0 16,2-17-1 0,0 0 1-16,12-25 0 0,-1-7 0 15,-1-9 2-15,2-9-1 16,-2-9 0-16,2-7 0 15,-1 2 0-15,1 2 0 16,-2 9-2-16,1 10 2 16,-2 8-2-16,6 10 1 15,0 14 0-15,4 10 0 16,0 9 0-16,6 6 0 15,2 2-1-15,5 6 1 16,-3 1-1-16,0 1 0 16,-3 4 1-16,-7 2-1 15,-6 1 0-15,-11 0 1 16,-11 3 0-16,-10-7 0 15,-6 1 1-15,-10-4-1 0,-6-4 0 16,-2-4 1-16,-1-4-1 16,4-4 0-16,3-1 1 15,3 1-1-15,4 4 1 16,3 12-1-16,4 11-1 15,1 17 2-15,1 16-2 16,-3 17 0-16,-4 15 0 16,3 4 0-16,-1 0-3 15,5-5 0-15,3-20-4 16,16-4-9-16,-8-42-16 15,28-13-7-15,3-37-1 16,21-13 1-16</inkml:trace>
  <inkml:trace contextRef="#ctx0" brushRef="#br0" timeOffset="9224.5276">16001 15213 55 0,'4'-21'39'0,"-9"-6"-2"0,-2 12 2 16,-14-1-34-16,-2 10 0 16,-11 8-1-16,-3 16 0 15,-9 5 0-15,0 13-1 16,-1 4 0-16,4 7 1 15,5 0-2-15,8 4 1 16,8-5-2-16,15-11-1 16,9-11 1-16,14-9 0 15,10-16-1-15,14-12-1 16,9-13 2-16,5-12-2 15,0-5 2-15,-2-5 0 16,-2 0 0-16,-10 3-1 16,-9 7 0-16,-13 8 0 15,-10 14 0-15,-8 16 0 0,-14 12 0 16,-1 12-1-16,-4 13-1 15,0 7 1-15,5 8-3 16,3-3-2-16,16 6-2 16,1-21-11-16,29 9-15 15,-3-28-5-15,21-2-1 16,5-21-1-16</inkml:trace>
  <inkml:trace contextRef="#ctx0" brushRef="#br0" timeOffset="9610.5497">16624 15198 70 0,'-24'-12'40'0,"-18"-4"-2"16,4 23-3-16,-9-5-28 16,5 12-2-16,1 8-2 0,5 5 0 15,2 8 0-15,9 4 0 16,6-1-2-16,9 4 2 15,10-10-2-15,9-4 1 16,10-16-1-16,11-11 0 16,7-14 0-16,12-17-2 15,3-16 2-15,5-14-2 16,-3-6 2-16,0-9-2 15,-5 0 2-15,-5-1-1 16,-9 8 0-16,-10 11 2 16,-6 12-2-16,-11 19 2 15,-8 26-1-15,0 0-1 16,-22 36 0-16,0 20 0 15,-12 18-1-15,-5 7-2 0,3 11-2 16,-3-9-6-16,14 9-4 16,-11-30-10-16,27 6-9 15,-12-31-8-15,17-8-1 16,-7-23 1-16</inkml:trace>
  <inkml:trace contextRef="#ctx0" brushRef="#br0" timeOffset="10277.5878">14706 15125 39 0,'0'0'32'15,"11"-7"2"-15,-11-6-14 16,0 13-12-16,0 0 2 15,0 0-2-15,4-21 1 16,-4 21-2-16,-4-16 1 16,4 16-2-16,-10-10-2 15,10 10 0-15,-23 10-1 0,4 10 0 16,-5 6-1-16,-4 12 0 15,-3 10-1-15,-4 6 1 16,-2 3-1-16,6 2 1 16,4-7-1-16,8-5 0 15,12-11-1-15,14-16-1 16,15-10-2-16,10-24-6 15,27 5-11-15,-12-28-17 16,22 13-2-16,-11-13-2 16,9 5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55.12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4356 4569 11 0,'0'0'22'0,"0"0"0"16,-13 10-2-16,13-10-13 16,-11 11 0-16,11-11-1 15,0 0 1-15,-17 9 0 16,17-9 0-16,-11 4 0 15,11-4 0-15,0 0 1 16,-10 7-1-16,10-7-1 16,0 0 0-16,-15 0-2 15,15 0 0-15,0 0 1 16,0 0-1-16,-14 8-1 15,14-8 0-15,0 0 0 16,-12 7-1-16,12-7 1 0,-15 5 0 16,3-5-1-16,12 0 0 15,-17 5 0-15,17-5-1 16,-16 4 0-16,16-4-1 15,0 0 0-15,0 0 0 16,0 0 0-16,17 7 0 16,-3-7 0-16,0 0 0 15,2 0 0-15,1 0 0 16,0 1 1-16,0 1-1 15,1 1 0-15,-1 1 0 16,2 2 0-16,-1 0 0 16,1 0 0-16,3-3 0 15,0 1 0-15,3-4 0 16,3-3 0-16,1-2 1 0,4-5-1 15,0 1 0-15,-2-2 1 16,2-1-1-16,-2 2 0 16,0 0 0-16,-3 4 0 15,-3 2 0-15,-1 4 1 16,-3 1-1-16,0 4 0 15,-1 1 0-15,0 2 0 16,1-1 0-16,1 2-1 16,1-2 1-16,4 1 0 15,1-1 0-15,1-4 0 16,3 2 1-16,0-2-1 15,2-2 0-15,0-1 0 16,-2 0 1-16,-1-3-1 16,-1-1 0-16,2 1 0 15,-2-4 0-15,-2 0 0 0,-3 0 0 16,3-1 0-16,-4 0 0 15,-1 1 0-15,-3 0 1 16,-3 3-1-16,-4-2 0 16,-13 6 0-16,15-5 0 15,-15 5 1-15,0 0-1 16,0 0 0-16,0 0 0 15,13 3 0-15,-13-3 0 16,12 1 0-16,-12-1 0 16,18 2 0-16,-7-2 0 15,-11 0 0-15,18 0 0 16,-18 0 0-16,14-1 0 15,-14 1 0-15,0 0 0 16,0 0 1-16,10-4-1 0,-10 4 0 16,14-2 0-16,-3 1-1 15,0 1 2-15,4 0-2 16,-1 2 1-16,0 2 0 15,-2 0-1-15,-12-4-2 16,13 13-1-16,-9 1-6 16,-4-14-23-16,0 0-2 15,-17-2 0-15,17 2-3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07.33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31.4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3006 14827 17 0,'4'-13'37'0,"-6"-2"0"16,2 15-1-16,-2-12-17 16,2 23-14-16,-8 7 0 15,5 13-3-15,-5 10 1 16,2 11-3-16,-2 12 1 15,1 6-1-15,-1 0 1 16,4-1 0-16,-2-6 0 0,2-9 0 16,3-14 0-16,3-10 0 15,2-18 1-15,-4-12-1 16,8-13 0-16,-3-12 0 15,-1-13 0-15,-1-6 0 16,-3-9 0-16,0-9-1 16,-1-6 1-16,-2-3-1 15,3 0 2-15,1 4 0 16,3 1 0-16,4 5 0 15,6 9 0-15,4 8 0 16,6 6-1-16,4 12 1 16,5 7-2-16,3 7 0 15,0 7 0-15,-4 6 0 0,-3 8-1 16,-5 9 1-16,-4 6 0 15,-12 9 0-15,-9 6-2 16,-8 8 0-16,-12 3 0 16,-6 6 1-16,0-1-1 15,-2-1 0-15,1-8 1 16,6-8-1-16,8-6 1 15,7-9 1-15,13-8 0 16,9-8 0-16,6-6 1 16,6-4-1-16,6 0 0 15,-1 1 1-15,2 0 0 16,-1 5-1-16,-2 3 0 15,-5 5 1-15,-5 9-3 16,-4 0-1-16,2 12-5 0,-10-12-23 16,11 9-6-16,-6-12-1 15,10 2 0-15</inkml:trace>
  <inkml:trace contextRef="#ctx0" brushRef="#br0" timeOffset="376.0214">3681 14924 47 0,'-14'20'39'0,"17"3"-2"16,-7-7 1-16,14 14-32 15,3-12-2-15,7 1-1 16,10-11 0-16,8-4-1 0,3-11 1 15,6-6-2-15,-3-8 1 16,-1-6-1-16,-8-4 1 16,-11-1-2-16,-15 1 1 15,-10 5 2-15,-16 6-2 16,-12 9 0-16,-9 9-1 15,-9 12 1-15,-1 12 0 16,-1 11 0-16,5 8-1 16,6 6-1-16,10 3 2 15,12 1-1-15,15-7 0 16,18-8 0-16,21-14-2 15,19-17-3-15,21-6-4 16,4-31-17-16,33-1-13 16,-2-21-1-16,16 3-1 15</inkml:trace>
  <inkml:trace contextRef="#ctx0" brushRef="#br0" timeOffset="594.034">4560 14359 71 0,'-53'-16'41'16,"-8"3"-2"-16,13 27 1 15,-2 10-36-15,11 21 0 16,3 15-3-16,11 16 1 16,3 12-3-16,5 6 0 15,13 4-1-15,4 0-2 16,11-5-1-16,1-15-4 0,14 2-19 15,-7-34-12-15,9-7 0 16,-11-27 1-16</inkml:trace>
  <inkml:trace contextRef="#ctx0" brushRef="#br0" timeOffset="762.0436">4149 14904 68 0,'-15'-2'41'0,"2"-1"0"15,17 13-1-15,12 3-36 16,9-4-3-16,17-1-3 15,13-9-4-15,34 7-21 16,1-18-12-16,29 1-2 16,7-12 0-16</inkml:trace>
  <inkml:trace contextRef="#ctx0" brushRef="#br0" timeOffset="1120.064">5086 15151 53 0,'0'0'40'16,"0"0"-1"-16,-19 4 0 16,9 21-35-16,-7 4-4 15,0 5-2-15,7 14-21 16,-5-14-15-16,13 6 0 15,1-13-1-15</inkml:trace>
  <inkml:trace contextRef="#ctx0" brushRef="#br0" timeOffset="1827.1045">5635 14971 28 0,'11'-47'37'15,"-5"2"2"-15,3 13-1 0,-8 1-30 16,6 18 1-16,-7 13-4 15,0 0 1-15,-1 11-1 16,-2 17-4-16,-1 7 1 16,-1 7-1-16,1 8 1 15,1 9-2-15,0 3 1 16,2 4 2-16,1-2-2 15,2 0 0-15,1-10 0 16,2-6 0-16,4-11-1 16,-2-9 1-16,1-16-1 15,-8-12 0-15,18-25 0 16,-8-9 1-16,-4-11-1 15,1-11 0-15,-2-9 1 16,-4-11-1-16,-2-6 0 0,-3-1 2 16,-1 0 0-16,2 5 0 15,-1 8-1-15,2 12 1 16,2 9-1-16,9 13 1 15,8 11 0-15,2 12-2 16,8 14 1-16,3 7-1 16,4 10 1-16,-1 2-1 15,1 7-1-15,-7 6 1 16,-9 6-1-16,-10 8-1 15,-9 2 1-15,-13 3-1 16,-13 0 0-16,-7-2-1 16,-5-2 0-16,-5-15-4 15,13 5-13-15,-6-29-18 16,27-3-1-16,3-19-2 0,23-5 0 15</inkml:trace>
  <inkml:trace contextRef="#ctx0" brushRef="#br0" timeOffset="2279.1304">6430 15026 53 0,'-17'10'40'16,"5"3"-1"-16,-12-15 1 15,5-3-36-15,-9 2-1 16,1 2 0-16,-7 0 0 0,-4 9-1 16,-6 5 1-1,-1 9-1-15,-6 8 1 0,3 8-1 16,1 3 1-16,4 5-1 15,8-1-1-15,8-2 1 16,13-7-2-16,16-10 1 16,11-13-1-16,16-12 0 15,14-11 0-15,12-17 0 16,6-6 0-16,2-9 0 15,-2-3 0-15,-5-2 0 16,-10 3 1-16,-12 7-1 16,-11 7 0-16,-12 11 0 15,-11 19 0-15,0 0 0 16,-15 4 0-16,5 17 0 0,-4 7-2 15,5 4 0-15,2 10-1 16,3-1-2-16,11 8-4 16,-6-21-16-16,25 10-14 15,-5-11-3-15,17-4 3 16,-1-16-1-16</inkml:trace>
  <inkml:trace contextRef="#ctx0" brushRef="#br0" timeOffset="2819.1612">6822 15019 55 0,'-25'-6'40'0,"-12"0"1"16,2 21 0-16,-11 0-34 15,10 15-1-15,-3 5-3 0,6 6 0 16,6 1-1-16,9-2 0 15,9-3-1-15,10-7 1 16,8-11-2-16,11-10 1 16,8-19 0-16,9-12 0 15,3-8 0-15,2-8-1 16,-4-2 0-16,1-4 0 15,-9 5 0-15,-5 3 0 16,-7 12 0-16,-9 9-1 16,-9 15 1-16,0 0-1 15,-4 29 0-15,-1 11 1 16,-8 16 0-16,0 14 0 15,-3 12 0-15,1 11-1 16,-3 8 1-16,1-1-1 0,0-2 0 16,0-10 0-16,6-15 1 15,-1-15-1-15,5-14 1 16,2-21 0-16,5-23 1 15,-7-14-1-15,4-19 0 16,4-16 0-16,1-13 1 16,1-13 0-16,-1-9-1 15,4-9 2-15,3 4-2 16,-2 4 2-16,4 14-2 15,2 9 1-15,-1 15-2 16,2 13-2-16,6 20-2 16,-3 1-9-16,20 31-15 15,-12-13-12-15,15 9-1 0,-6-7 0 16</inkml:trace>
  <inkml:trace contextRef="#ctx0" brushRef="#br0" timeOffset="3231.1847">7161 15173 61 0,'-17'9'41'0,"12"9"0"16,5-18 0-16,5 13-36 15,6-14 0-15,9-3-2 16,9-8-1-16,4-4 1 0,9-6-2 16,4-4 1-16,-3-1-1 15,-1-2 0-15,-12 5 0 16,-6 0-1-16,-11 3 0 15,-13 5 0-15,-15 8 0 16,-10 3 0-16,-5 6 0 16,-11 7 0-16,-3 9 0 15,0 9 1-15,1 5-1 16,3 10 1-16,6 1-1 15,7 4 1-15,11-1-1 16,11-4 0-16,16-9 0 16,12-12-1-16,22-8-3 15,10-21-8-15,30 6-8 16,-1-27-20-16,29-1-2 0,1-18-2 15,14 4 2-15</inkml:trace>
  <inkml:trace contextRef="#ctx0" brushRef="#br0" timeOffset="3841.2197">8275 14799 71 0,'-10'-3'42'16,"10"3"-1"-16,0 0-1 16,10-16-38-16,19 1 0 15,13 2 0-15,2-3 0 16,9 1-1-16,1 2 0 15,-1 2 0-15,-7 5 0 16,-4 6 0-16,-15 6 0 16,-14 8 0-16,-10 6-1 15,-11 7 0-15,-13 4 1 16,-9 5 0-16,-7 2-1 15,-4-1 0-15,3-3 0 16,5-4 0-16,10-8 0 0,14-6 0 16,9-16 1-16,27 0-1 15,12-12 0-15,14-8 0 16,10 2 2-16,2-2-2 15,-3 5 1-15,-4 6-1 16,-10 11 1-16,-15 13 0 16,-17 13-1-16,-17 11 1 15,-15 8-1-15,-11 10 1 16,-10 1-2-16,-3 1 2 15,-3-5-2-15,2-10 0 16,9-9-1-16,8-13-2 16,14-10-4-16,6-34-9 15,32 7-17-15,-4-27-8 16,18-4-2-16,-2-17 2 15</inkml:trace>
  <inkml:trace contextRef="#ctx0" brushRef="#br0" timeOffset="4314.2468">9068 14749 75 0,'-27'16'42'16,"8"6"-1"-16,0-11 0 15,19-11-37-15,0 0-1 16,23 3-1-16,7-14 0 15,8-3 1-15,10-2-2 16,3 1 1-16,-3-2-1 16,-5 5 1-16,-3 4-2 15,-9 4 0-15,-15 7 1 0,-8 13-1 16,-12 4 1-16,-10 5-2 15,-7 5 2-15,-5 5-2 16,-1 2 1-16,-5 1-1 16,7-2 0-16,4-5 0 15,8-7 1-15,13-4 0 16,13-10-1-16,8-7 1 15,11-6 0-15,12-6 0 16,0 0 0-16,0 2 0 16,-5 2 0-16,-9 11 1 15,-12 6-1-15,-13 9 0 16,-14 9 0-16,-15 11 1 15,-7 2-2-15,-7 5 1 0,-6-5 0 16,1-1-1-16,6-5-3 16,3-15-3-16,20 3-8 15,-6-34-13-15,20 9-14 16,16-29-2-16,8 0 1 15</inkml:trace>
  <inkml:trace contextRef="#ctx0" brushRef="#br0" timeOffset="4833.2764">10386 15044 54 0,'-5'-23'40'16,"-10"0"0"-16,1 18-1 16,-15-1-31-16,3 23-1 15,-12 6-1-15,4 14-1 16,-5 11-2-16,3 10 1 15,3-1-2-15,10 1 0 16,10-6 0-16,14-7-1 0,17-20 1 16,17-14-1-16,16-23 0 15,12-13 0-15,4-13 0 16,3-6 0-16,-8-8 0 15,-11-2-1-15,-16 5 1 16,-19 4-2-16,-21 13 1 16,-21 10 0-16,-7 8-1 15,-15 11 0-15,-3 5 0 16,4 3-1-16,8 5-1 15,10-6-3-15,27 6-8 16,0-26-14-16,40 8-13 16,10-15-2-16,23 0 1 15</inkml:trace>
  <inkml:trace contextRef="#ctx0" brushRef="#br0" timeOffset="5150.2946">11081 14587 74 0,'-24'-23'43'15,"-5"1"-2"-15,6 17 1 16,-5 11-37-16,3 14-2 16,1 14-1-16,0 15-1 0,-2 18-1 15,-2 15 0-15,4 10 0 16,0 6 0-16,5-1-2 15,4-4-1-15,12-8-4 16,-4-27-14-16,17-2-20 16,-4-27-1-16,10-13 1 15,-5-24-1-15</inkml:trace>
  <inkml:trace contextRef="#ctx0" brushRef="#br0" timeOffset="5319.3042">10585 15020 87 0,'-18'-6'43'0,"4"-2"2"15,14 8-3-15,32-4-40 0,5-7-2 16,22-2-2-16,7-6-4 16,22 6-10-16,-7-15-22 15,26 13-4-15,-8-5-2 16,2 9 1-16</inkml:trace>
  <inkml:trace contextRef="#ctx0" brushRef="#br0" timeOffset="5747.3287">12100 14648 58 0,'-11'-15'39'16,"11"15"1"-16,-29 14-1 15,16 16-33-15,-9 9-2 16,4 21 0-16,-3 8-1 0,-1 15-1 16,-1 5 0-16,-1 6-1 15,6-7-1-15,3-6-1 16,8-5-4-16,-1-29-13 15,17 2-23-15,-3-30 0 16,11-6 0-16,-3-23 0 16</inkml:trace>
  <inkml:trace contextRef="#ctx0" brushRef="#br0" timeOffset="5928.3391">11652 15149 80 0,'0'0'43'16,"0"0"-1"-16,28 11 1 15,9-24-42-15,20-14-3 0,24-6-2 16,6-18-9-16,23 7-27 16,-9-14-1-16,0 7-1 15,-9-8 2-15</inkml:trace>
  <inkml:trace contextRef="#ctx0" brushRef="#br0" timeOffset="6305.3606">12532 14621 82 0,'-35'30'42'15,"2"19"-1"-15,-5-4 1 16,5 13-39-16,0 1-1 0,7 9 0 16,1 2-1-1,1 5 0-15,2-1 1 0,4-6-1 16,8-9-1-16,4-9 1 15,5-11 0-15,5-13-1 16,7-16 1-16,6-16-1 16,5-15 1-16,3-14-1 15,1-5 1-15,1-6-1 16,0 0 1-16,-2 3-2 15,-5 6 1-15,-2 13 0 16,-5 16 0-16,-13 8 0 16,13 25 0-16,-10 5-1 15,1 10 0-15,-3 3-1 16,8 1-2-16,0-4-1 15,13 1-6-15,-7-24-8 16,27 6-17-16,-13-24-4 0,14 0-3 16,-11-18 2-16</inkml:trace>
  <inkml:trace contextRef="#ctx0" brushRef="#br0" timeOffset="6643.38">12740 15186 78 0,'-6'16'42'0,"6"-16"-1"16,0 17-1-16,13-14-37 15,12-5-1-15,8-5 0 16,7-3 0-16,3-5-1 16,0-2 0-16,-4-4 0 15,-3-1 0-15,-10-2 0 0,-10 1-1 16,-14 1 0-16,-10-1 1 15,-13 2-1-15,-9 5 0 16,-6 6 0-16,-7 6 1 16,-4 12-1-16,-4 12 1 15,3 10-1-15,4 11 1 16,7 8 0-16,8 3-1 15,13-2 0-15,10-3-1 16,21-6-3-16,14-16-4 16,32 3-7-16,-2-31-12 15,35 5-13-15,2-21-3 16,23 0 1-16</inkml:trace>
  <inkml:trace contextRef="#ctx0" brushRef="#br0" timeOffset="7272.416">14164 15007 62 0,'-31'1'40'0,"5"12"-1"16,-11-7 2-16,8 10-34 15,-5-1-2-15,5 6-1 16,0-1-1-16,7 2-1 16,6-1-1-16,10-1 1 15,11-5-2-15,12 0 0 0,11-7 0 16,7-4 0-16,9 0-1 15,2-2 2-15,0 0-1 16,-4 4 0-16,-11 4 0 16,-10 4 1-16,-13 7-1 15,-16 6 0-15,-10 5 1 16,-10 0-1-16,-7 0 0 15,-2 1 0-15,4-8-1 16,1-5-1-16,13-8-2 16,7-15-4-16,24 3-13 15,-2-21-20-15,26 2 1 16,-4-13-3-16,18 5 4 15</inkml:trace>
  <inkml:trace contextRef="#ctx0" brushRef="#br0" timeOffset="7588.434">14654 15094 63 0,'-18'-12'42'0,"18"12"-2"16,-20-8 0-16,20 8-32 15,-20 20-4-15,8 7 0 0,-4 8-2 16,0 11 0-16,-3 8-1 15,3 6 1-15,1-2-2 16,7-6-2-16,9-11 1 16,9-15-3-16,17-8-9 15,-2-36-19-15,26-2-7 16,-1-24-3-16,15-3 2 15</inkml:trace>
  <inkml:trace contextRef="#ctx0" brushRef="#br0" timeOffset="7788.4455">14959 14964 72 0,'-17'22'42'0,"-11"0"-2"16,10 21 1-16,-8 2-32 16,9 3-8-16,4 1-1 0,7-2 0 15,2-1-2-15,2-9-1 16,8 1-4-16,-2-28-14 15,17 5-19-15,-8-20 0 16,16-6-1-16,-5-18 0 16</inkml:trace>
  <inkml:trace contextRef="#ctx0" brushRef="#br0" timeOffset="7920.453">14943 14677 86 0,'-22'-6'39'16,"-2"10"-9"-16,2 1-26 15,8 7-43-15,14-12-3 0,16 12 1 16</inkml:trace>
  <inkml:trace contextRef="#ctx0" brushRef="#br0" timeOffset="8701.4977">15288 15117 46 0,'-9'-26'39'0,"9"26"-1"15,-8-17 1-15,8 17-22 16,0 0-13-16,-12 8 0 15,7 6-1-15,0 10-1 16,-3 6 0-16,-1 9 0 16,-2 5-1-16,0 6 2 15,-3 2-2-15,2 3 1 16,-2-6 0-16,5-7-3 15,0-7 2-15,3-9-1 0,4-9 0 16,2-17-1 0,0 0 1-16,12-25 0 0,-1-7 0 15,-1-9 2-15,2-9-1 16,-2-9 0-16,2-7 0 15,-1 2 0-15,1 2 0 16,-2 9-2-16,1 10 2 16,-2 8-2-16,6 10 1 15,0 14 0-15,4 10 0 16,0 9 0-16,6 6 0 15,2 2-1-15,5 6 1 16,-3 1-1-16,0 1 0 16,-3 4 1-16,-7 2-1 15,-6 1 0-15,-11 0 1 16,-11 3 0-16,-10-7 0 15,-6 1 1-15,-10-4-1 0,-6-4 0 16,-2-4 1-16,-1-4-1 16,4-4 0-16,3-1 1 15,3 1-1-15,4 4 1 16,3 12-1-16,4 11-1 15,1 17 2-15,1 16-2 16,-3 17 0-16,-4 15 0 16,3 4 0-16,-1 0-3 15,5-5 0-15,3-20-4 16,16-4-9-16,-8-42-16 15,28-13-7-15,3-37-1 16,21-13 1-16</inkml:trace>
  <inkml:trace contextRef="#ctx0" brushRef="#br0" timeOffset="9224.5276">16001 15213 55 0,'4'-21'39'0,"-9"-6"-2"0,-2 12 2 16,-14-1-34-16,-2 10 0 16,-11 8-1-16,-3 16 0 15,-9 5 0-15,0 13-1 16,-1 4 0-16,4 7 1 15,5 0-2-15,8 4 1 16,8-5-2-16,15-11-1 16,9-11 1-16,14-9 0 15,10-16-1-15,14-12-1 16,9-13 2-16,5-12-2 15,0-5 2-15,-2-5 0 16,-2 0 0-16,-10 3-1 16,-9 7 0-16,-13 8 0 15,-10 14 0-15,-8 16 0 0,-14 12 0 16,-1 12-1-16,-4 13-1 15,0 7 1-15,5 8-3 16,3-3-2-16,16 6-2 16,1-21-11-16,29 9-15 15,-3-28-5-15,21-2-1 16,5-21-1-16</inkml:trace>
  <inkml:trace contextRef="#ctx0" brushRef="#br0" timeOffset="9610.5497">16624 15198 70 0,'-24'-12'40'0,"-18"-4"-2"16,4 23-3-16,-9-5-28 16,5 12-2-16,1 8-2 0,5 5 0 15,2 8 0-15,9 4 0 16,6-1-2-16,9 4 2 15,10-10-2-15,9-4 1 16,10-16-1-16,11-11 0 16,7-14 0-16,12-17-2 15,3-16 2-15,5-14-2 16,-3-6 2-16,0-9-2 15,-5 0 2-15,-5-1-1 16,-9 8 0-16,-10 11 2 16,-6 12-2-16,-11 19 2 15,-8 26-1-15,0 0-1 16,-22 36 0-16,0 20 0 15,-12 18-1-15,-5 7-2 0,3 11-2 16,-3-9-6-16,14 9-4 16,-11-30-10-16,27 6-9 15,-12-31-8-15,17-8-1 16,-7-23 1-16</inkml:trace>
  <inkml:trace contextRef="#ctx0" brushRef="#br0" timeOffset="10277.5878">14706 15125 39 0,'0'0'32'15,"11"-7"2"-15,-11-6-14 16,0 13-12-16,0 0 2 15,0 0-2-15,4-21 1 16,-4 21-2-16,-4-16 1 16,4 16-2-16,-10-10-2 15,10 10 0-15,-23 10-1 0,4 10 0 16,-5 6-1-16,-4 12 0 15,-3 10-1-15,-4 6 1 16,-2 3-1-16,6 2 1 16,4-7-1-16,8-5 0 15,12-11-1-15,14-16-1 16,15-10-2-16,10-24-6 15,27 5-11-15,-12-28-17 16,22 13-2-16,-11-13-2 16,9 5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11/08/2014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6.png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13" Type="http://schemas.openxmlformats.org/officeDocument/2006/relationships/customXml" Target="../ink/ink11.xml"/><Relationship Id="rId3" Type="http://schemas.openxmlformats.org/officeDocument/2006/relationships/customXml" Target="../ink/ink6.xml"/><Relationship Id="rId7" Type="http://schemas.openxmlformats.org/officeDocument/2006/relationships/image" Target="../media/image8.emf"/><Relationship Id="rId12" Type="http://schemas.openxmlformats.org/officeDocument/2006/relationships/customXml" Target="../ink/ink10.xml"/><Relationship Id="rId2" Type="http://schemas.openxmlformats.org/officeDocument/2006/relationships/image" Target="../media/image2.gif"/><Relationship Id="rId16" Type="http://schemas.openxmlformats.org/officeDocument/2006/relationships/customXml" Target="../ink/ink1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11" Type="http://schemas.openxmlformats.org/officeDocument/2006/relationships/image" Target="../media/image7.emf"/><Relationship Id="rId5" Type="http://schemas.openxmlformats.org/officeDocument/2006/relationships/image" Target="../media/image6.png"/><Relationship Id="rId15" Type="http://schemas.openxmlformats.org/officeDocument/2006/relationships/customXml" Target="../ink/ink13.xml"/><Relationship Id="rId10" Type="http://schemas.openxmlformats.org/officeDocument/2006/relationships/customXml" Target="../ink/ink9.xml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customXml" Target="../ink/ink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12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3057221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effect of dilution on the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solution – using the practical on page 33 of the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dilution is and how it affects the solution (think “particles”)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 &amp; get some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03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74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16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13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7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62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77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94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38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5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72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4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31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32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10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29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75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84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05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4160" y="164520"/>
              <a:ext cx="8612640" cy="3180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1560" y="154440"/>
                <a:ext cx="8628120" cy="319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476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11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1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58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34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09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13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04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71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82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38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1059480" y="5158800"/>
              <a:ext cx="4991400" cy="7070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47600" y="5148000"/>
                <a:ext cx="5018040" cy="72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2650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33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509480" y="1644840"/>
              <a:ext cx="545400" cy="40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86800" y="1560240"/>
                <a:ext cx="58968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515960" y="1685520"/>
              <a:ext cx="538920" cy="2384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91480" y="158868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1059480" y="5158800"/>
              <a:ext cx="4991400" cy="7070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47600" y="5148000"/>
                <a:ext cx="5018040" cy="72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2890080" y="1653960"/>
              <a:ext cx="538920" cy="2384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656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4261680" y="1676400"/>
              <a:ext cx="538920" cy="2384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37200" y="157956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5638800" y="1653960"/>
              <a:ext cx="538920" cy="23846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143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7010400" y="1653960"/>
              <a:ext cx="538920" cy="238464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859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2" name="Ink 11"/>
              <p14:cNvContentPartPr/>
              <p14:nvPr/>
            </p14:nvContentPartPr>
            <p14:xfrm>
              <a:off x="8376480" y="1653960"/>
              <a:ext cx="538920" cy="23846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520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4979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2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77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6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0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4966</TotalTime>
  <Words>183</Words>
  <Application>Microsoft Office PowerPoint</Application>
  <PresentationFormat>On-screen Show (4:3)</PresentationFormat>
  <Paragraphs>26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240</cp:revision>
  <dcterms:created xsi:type="dcterms:W3CDTF">2006-08-16T00:00:00Z</dcterms:created>
  <dcterms:modified xsi:type="dcterms:W3CDTF">2014-08-11T04:38:05Z</dcterms:modified>
</cp:coreProperties>
</file>