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55" r:id="rId2"/>
    <p:sldId id="305" r:id="rId3"/>
    <p:sldId id="388" r:id="rId4"/>
    <p:sldId id="419" r:id="rId5"/>
    <p:sldId id="420" r:id="rId6"/>
    <p:sldId id="389" r:id="rId7"/>
    <p:sldId id="421" r:id="rId8"/>
    <p:sldId id="42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7T22:38:37.68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19988 2472 21 0,'0'0'23'0,"0"0"-1"16,12 7-14-16,-12-7-3 15,-4 11-1-15,4-11 0 16,-3 20-1-16,0-8 0 15,1 9 1-15,-5-4 1 16,4 12 0-16,-4-6 0 16,3 10 1-16,-5-4 0 15,4 13 0-15,-2-5-2 16,3 8 0-16,-4-2-2 15,-1 7 1-15,-1 1-1 0,0 4-1 16,-5 0 0-16,-2 5 1 16,-2-2 0-16,-3 5 0 15,-2 0 1-15,0 2-1 16,-4-1 0-16,3 2 0 15,-6-5 1-15,2 3-2 16,-2-5 3-16,2 6-3 16,-4-3 0-16,3 4 1 15,-4 1-1-15,1 2 0 16,0 2 0-16,0 4-1 15,-5 1 0-15,3 3 0 16,-1 0 0-16,1 2-1 16,-1 1 1-16,-1 0-1 15,1-2 0-15,-3 3 1 0,-1 1 1 16,-6-1 0-16,0 3 1 15,-4 1-2-15,-5-2 2 16,0 4-1-16,-3 1 1 16,-2 1 1-16,0 0-1 15,3 2 0-15,-1-2 0 16,0 4 0-16,1-4-1 15,-1 0 1-15,0-4-1 16,3-3 0-16,-1 1-1 16,-1-5 2-16,2-3-2 15,2-2 2-15,-2 0-2 16,2-1 2-16,0-3-2 15,0 4 2-15,1-2-2 16,-2-2 0-16,-3 3 0 0,-3-3 0 16,0-1 0-16,-2-1-1 15,-2-2 1-15,0-3 0 16,1-3 0-16,-1 1 0 15,4-7 0-15,1 0 1 16,1-2-1-16,1-2 1 16,-1-4-1-16,1 1 1 15,-3-6-1-15,0 3 1 16,-3-1 0-16,0-2-1 15,-1-2 0-15,1 0 1 16,1-2 0-16,-1-1-1 16,4-2 1-16,1-3-1 15,4-3 1-15,-1-3-1 16,3-1 1-16,2-3-1 0,4-4 0 15,-1 2 0-15,4-4-1 16,0-2 1-16,0 2-2 16,0 0 2-16,0 2-2 15,-5 2 1-15,-1 3 0 16,-1 2 1-16,-2 2-1 15,0 1 1-15,2-1 0 16,4-1 0-16,4-4-2 16,10-6 0-16,11-2-4 15,5-26-22-15,27-2-7 16,5-22-2-16,12-9-2 15</inkml:trace>
  <inkml:trace contextRef="#ctx0" brushRef="#br0" timeOffset="1163.0665">15133 8697 57 0,'-24'-2'34'0,"2"-1"-2"16,2 6 2-16,0-4-29 15,9 3-2-15,11-2-1 0,-13-4 1 16,13 4 0-16,0 0-2 15,0 0 2-15,15 10-2 16,-4-1 2-16,4 7-2 16,3 4 1-16,5 6-1 15,5 3 1-15,3 4-1 16,4 2 0-16,2 3 0 15,7 0 0-15,1 0 0 16,3 1 0-16,4 2 1 16,-4 0-1-16,5 5 0 15,2 2 0-15,3 1 0 16,3 4 0-16,1 4-1 15,2 4 1-15,0 1 0 16,0 6 0-16,1 5 0 16,1 0 0-16,-1 4 0 0,-6 2 0 15,1 4 0-15,-2 0-2 16,0 6 1-16,0 2-1 15,0 3 1-15,-1 3-1 16,1 1 2-16,1 0-2 16,-1 0 2-16,-1 1-1 15,4-4-2-15,-4-1 2 16,1-1-2-16,2-3 2 15,0 2-2-15,3 2 1 16,2 0 2-16,1 1 0 16,0 2-1-16,-3 1 1 15,2 6-1-15,-3-2 1 16,1 1-1-16,-4 3 0 15,0-1-3-15,-3-1 3 0,3 0 1 16,3-3-2-16,2-1 1 16,2 0 0-16,1 0 0 15,0 0-1-15,1 0 2 16,0 5-2-16,0 0 2 15,-5 5-2-15,-1-3 1 16,-3 6 0-16,-2-1-1 16,-3 0 0-16,2 2 1 15,-4-2 0-15,-1-1 0 16,0-3-1-16,-4 0 1 15,-3-6-1-15,0-1 0 16,-4 0 1-16,-2-3-1 16,-3-4 1-16,-4 1-1 15,-1-2 0-15,-6 1 1 0,-1 1 0 16,-3 1-1-16,-3-4 2 15,-4 3-2-15,1-8 1 16,-5-4-2-16,2-6 0 16,-4-16-5-16,9 0-19 15,-8-27-11-15,7-5-1 16,-15-29-1-16</inkml:trace>
  <inkml:trace contextRef="#ctx0" brushRef="#br0" timeOffset="3834.2193">19406 15834 16 0,'-1'39'25'0,"5"3"-1"16,-3 3-13-16,-2-2-7 16,4 5-3-16,0 0-1 0,-3 1-1 15,0 0 1-15,-5 1 1 16,-4 0 3-16,2 3-1 15,-8-9 3-15,4 2-1 16,-6-11 2-16,10 2 1 16,-7-17-2-16,7 3 1 15,7-23-2-15,-12 7-1 16,10-21 0-16,4-5-2 15,-2-11 0-15,3-8-1 16,0-9 0-16,2-10 2 16,-3-8-2-16,3-3 1 15,-5-8-2-15,-2-6 1 16,-2-4 0-16,-3-4 0 15,-3-1 0-15,-4 2-1 0,-8-3 1 16,0 1 0-16,-5 0 0 16,-4 2 0-16,-7 0-1 15,-2 3 2-15,-6 1-2 16,-6 2 0-16,-3 0 1 15,-1 0 0-15,-2-2 0 16,-1-2 1-16,-1-3-1 16,4-6 1-16,-2-7-1 15,2-1 1-15,2-7-1 16,2-5-1-16,-3 0 1 15,0 0 0-15,-5 4-1 16,3 2 1-16,-5 2 0 16,1 7 1-16,-3 3-2 15,3 5 1-15,0 3-1 0,4 4 1 16,0-2-1-16,3 5 1 15,5 3-1-15,5 2-1 16,2 5 2-16,4 8 0 16,1 8-1-16,5 7 1 15,7 12 0-15,3 11 0 16,6 8 0-16,2 8 0 15,14 11-2-15,-13 14 1 16,20 12-1-16,7 11 0 16,7 15 0-16,8 16 1 15,12 15 0-15,7 17 0 16,7 18 0-16,13 10-1 15,2 10 2-15,7 12 0 16,4 12-2-16,2 4 0 0,1 11 1 16,3 10-1-16,-2 7 0 15,-2 9 0-15,-2 3 0 16,-4 2 0-16,-3 2 1 15,-1-3-1-15,-2-8 1 16,-5-8-1-16,-1-20 2 16,-5-19-3-16,-7-18 3 15,-5-19-3-15,-6-21 2 16,-9-22-1-16,-7-20 0 15,-10-15-1-15,-8-14 1 16,-8-23-1-16,0 0 1 16,-24-12 0-16,2-18 0 15,-5-22 2-15,-7-14-1 0,-1-29 0 16,-6-23 0-16,-1-22 2 15,-1-23-2-15,-2-20 2 16,1-17-1-16,-3-11-1 16,3-11 1-16,-7-6 0 15,3 1 0-15,-2 2 1 16,3 6-1-16,-1 6 0 15,0 7 1-15,-2 8-2 16,-2 15 1-16,0 14 0 16,-6 11 0-16,-5 15 0 15,-3 9 0-15,-6 10 0 16,-4 9 0-16,-3 6-1 15,-5 7 1-15,-1 2-1 16,-2 2 0-16,-1-1 1 16,4-1-2-16,-2 0 2 0,2-1-2 15,7-1 1-15,2-1 0 16,3 4 0-16,2 6 1 15,4 3 1-15,-1 8-1 16,2 11 0-16,4 13 1 16,2 8 0-16,4 13-1 15,9 11 2-15,9 7-3 16,8 8 0-16,10 7 0 15,9 9 0-15,13 14 0 16,11 11 0-16,12 12-2 16,11 15 0-16,10 20 1 15,12 18 0-15,9 13 0 16,10 14 2-16,7 10-2 15,8 7 0-15,6 11 2 0,3 2 0 16,5 5-1-16,4 2-1 16,-1 4 1-16,-5 4-1 15,2 6 0-15,-10-1 0 16,-6 0 0-16,-10-3 0 15,-11-6 1-15,-7-13 0 16,-10-17-1-16,-8-21-1 16,-9-22 1-16,-8-24 0 15,-9-29 0-15,-8-26 1 16,-10-26 0-16,-10-26 0 15,-11-25 1-15,-13-20-1 16,-9-19 1-16,-10-22 1 16,-7-21-1-16,-8-13-2 15,-9-12 2-15,-2-10 0 0,-3-4-1 16,-2 0 1-16,1 1 0 15,-4 10 0-15,2 6-1 16,-1 5 1-16,2 5-1 16,3 8 0-16,3 3 1 15,-2-1 1-15,-1-1-1 16,0-5 0-16,-3 5 1 15,2 3 0-15,-1 5 1 16,0 5-1-16,-3 5 0 16,0 6-2-16,0 16 2 15,3 12-2-15,1 7 0 16,1 6 0-16,1 10 0 15,4 7-1-15,6 10 2 16,8 7-2-16,9 5 1 16,4 7-1-16,12 9 1 0,11 5 0 15,6 10 0-15,9 6-1 16,10 10 1-16,-4 12 0 15,18 17 0-15,5 15-1 16,8 15 1-16,8 19 0 16,15 23 1-16,10 21 0 15,11 19-2-15,7 12 2 16,3 9-2-16,3 6 3 15,7 0-4-15,-1-4 0 16,4-12 0-16,0-1 0 16,-3-13 1-16,3-8 0 15,-1-9 0-15,-2-7 1 0,-5-9 0 16,-7-7 0-16,-11-11 0 15,-9-14 0-15,-10-14 0 16,-10-14-1-16,-11-14 1 16,-8-17-3-16,-20-14 3 15,8-20-1-15,-21-14 1 16,-7-14 1-16,-11-9-2 15,-9-15 2-15,-10-13-1 16,-7-10 0-16,-9-5 0 16,-7-13 0-16,-3-7 1 15,-6-13 0-15,1-11 0 16,1-8-1-16,1-5 3 15,0-4-1-15,2-8 1 16,1 2 0-16,-4 6-1 16,5 12-3-16,-8 13 3 0,0 14-1 15,-5 16 0-15,2 12-2 16,0 17 2-16,7 15-2 15,2 8 1-15,4 7 0 16,9 6 1-16,8 4-2 16,5 6 1-16,9 2-1 15,12 9-4-15,-1-12-22 16,20 10-9-16,-2-1-1 15,13 23-3-15</inkml:trace>
  <inkml:trace contextRef="#ctx0" brushRef="#br0" timeOffset="5169.2956">15123 9055 59 0,'0'0'33'0,"5"-12"0"16,7 5-1-16,4 6-26 0,10-8-3 16,14-1 1-16,12-9 0 15,20-11-1-15,13-14-1 16,19-14 1-16,17-18-2 15,15-16 2-15,13-14-1 16,16-14 1-16,8-6-3 16,4-2 3-16,-3-3-1 15,1 5-1-15,-7 6 0 16,-7 12 0-16,-10 3-1 15,-14 9 0-15,-13 0 0 16,-8 5 1-16,-11-1-1 16,-10-4 1-16,-9 1-1 15,-8 0 0-15,-11 3-1 16,-7 7 1-16,-14 12-1 0,-10 13-1 15,-13 17 2-15,-17 17-2 16,-6 26 2-16,-30 2 0 16,-9 25 0-16,-11 13 1 15,-11 12 0-15,-10 10 0 16,-9 11 0-16,-5 6 1 15,-4 11-2-15,-6 7 0 16,-4 8 0-16,-2 10-1 16,-5 8 1-16,-1 5 1 15,-6 7 0-15,-7 2-2 16,1-5 1-16,-2-1 0 15,2-14 0-15,2-13 0 16,2-14 0-16,-1-12-1 16,4-19 0-16,8-13 1 0,3-12 0 15,12-12 0-15,10-12 1 16,13-6-1-16,16-12 0 15,19-12-1-15,23-14 1 16,18-14 0-16,28-12-1 16,18-13-1-16,19-12 1 15,13-13 0-15,15-8 0 16,12-6 1-16,12-1 1 15,7 5-1-15,2 2 1 16,4 8 0-16,-1 8 0 16,6 12 1-16,-5 13-1 15,-5 12 0-15,-14 11-1 16,-10 11 0-16,-17 8 0 15,-12 7 1-15,-22 10-1 0,-21 6 0 16,-21 6 0-16,-18 10 0 16,-24 8 1-16,-18 10-1 15,-24 8 1-15,-20 14 0 16,-20 17 0-16,-14 15-1 15,-20 12 2-15,-14 13 0 16,-11 8-1-16,0 12-1 16,0-1 1-16,11-7-1 15,16-16 0-15,23-21-1 16,37-21-1-16,32-33-3 15,46-34-2-15,25-34-3 16,51-26 0-16,26-38-1 16,42-15 1-16,13-30 2 0,30-8 2 15,2-12 0 1,13 7 1-16,-7 5-19 0,-13 10-2 15,-14 25 1-15,-36 22-1 16</inkml:trace>
  <inkml:trace contextRef="#ctx0" brushRef="#br0" timeOffset="6839.3912">19292 4964 75 0,'-43'45'37'16,"6"0"-2"-16,4-10 0 16,9 1-34-16,9-8 0 15,9-3-1-15,10-12 0 16,-4-13 0-16,30-18-1 15,0-23 3-15,7-28-2 16,15-23 1-16,12-25-1 16,12-16 2-16,8-18-2 0,4-5 2 15,-7 3-1-15,-5 10-1 16,-9 21 0-16,-13 18 1 15,-19 25 0-15,-17 21-1 16,-19 25 0-16,-14 24 0 16,-18 26 0-16,-13 28 1 15,-12 23-1-15,-10 25 2 16,-9 27-1-16,-7 21 0 15,-2 23 1-15,-2 15-1 16,-1 7 1-16,10-2-2 16,5-11 2-16,11-21-3 15,14-31 2-15,18-35-2 16,22-54 0-16,24-55 2 15,28-59-3-15,25-52 1 0,29-46-1 16,22-35 3-16,16-29-1 16,7-17 0-16,-3-7 0 15,-3 14 0-15,-14 25 1 16,-18 31 1-16,-24 37-1 15,-28 38-1-15,-21 40 0 16,-27 44 0-16,-21 56 0 16,-25 44-1-16,-23 48 1 15,-16 38 0-15,-23 36-1 16,-10 29 1-16,-7 16-1 15,3 2 1-15,5-9 1 16,15-25-1-16,19-31 0 16,23-38-1-16,30-47 0 15,23-45 2-15,28-48-2 16,21-45 1-16,15-40-2 0,18-31 3 15,9-33-2-15,5-22 2 16,-3-17 0-16,-3-9-1 16,-8 3 1-16,-13 15 0 15,-14 21 0-15,-17 23 0 16,-13 31-1-16,-14 29 0 15,-15 32 0-15,-9 31 0 16,-9 34-1-16,-10 29 1 16,-8 31-1-16,-8 26 1 15,-7 23-1-15,-5 20 1 16,-2 15 1-16,2-1-1 15,6-8 0-15,9-19 0 16,14-30 0-16,19-34 1 16,16-44-1-16,25-47 0 0,22-49 0 15,16-38 1-15,16-37-1 16,8-26 1-16,7-15-1 15,-6-3 0-15,-6 15 0 16,-14 21 0-16,-19 32 1 16,-14 31-1-16,-22 37 0 15,-16 40 0-15,-17 39 0 16,-14 36 2-16,-18 33-2 15,-12 30 1-15,-10 22-1 16,-7 12 1-16,-2 2-1 16,5-10 1-16,8-19-1 15,17-23-1-15,22-35 1 16,25-38-1-16,27-41 0 15,22-32 1-15,24-28-1 0,7-19 2 16,7-12-1-16,1-5 1 16,-8 8 0-16,-13 16 2 15,-19 18-1-15,-14 28 0 16,-29 40 0-16,-8 21-1 15,-26 39 0-15,-14 26-1 16,-14 20-1-16,-11 14 0 16,-4 8 0-16,-4-3 0 15,8-9-1-15,8-21 0 16,15-18 0-16,16-31 0 15,25-23-1-15,9-23-1 16,42-37 0-16,4-18-2 16,24-10 1-16,1-17 1 15,11-1 1-15,-6-2 2 0,-9 12 2 16,-11 17 1-16,-24 20 0 15,-20 32 0-15,-28 34-2 16,-34 24-29-16,-17 35-3 16,-24 10-3-16,-7 13-3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0T23:50:15.74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2072 1257 47 0,'0'0'31'15,"0"0"3"-15,0 0-1 16,0 0-22-16,0 0-1 15,0 0 2-15,0 0-5 16,7-60 0-16,-7 60-2 16,0 0 0-16,0 0-2 15,0 0 0-15,-54-45-1 16,54 45 0-16,-54-3 1 15,54 3-1-15,-65 16 1 0,39 0-2 16,-52 35 1-16,-4 13-1 16,-7 2 1-16,13 16-2 15,21 10 1-15,26-1-2 16,29-7 0-16,33-30 2 15,16-13-2-15,21-17 0 16,12-18 1-16,11-17 1 16,5-20-1-16,-1-17 0 15,-4-14 1-15,-93 62-1 16,86-75 1-16,-86 75 1 15,56-88-4-15,-56 88 3 16,22-91-2-16,-22 91 2 16,-25-84-3-16,25 84 2 15,-60-75-1-15,60 75-1 0,-84-63-2 16,84 63-8-16,-82-46-25 15,82 46-3-15,-72-25 4 16,72 25-3-16</inkml:trace>
  <inkml:trace contextRef="#ctx0" brushRef="#br0" timeOffset="513.0294">2935 1410 88 0,'-24'-14'37'0,"-9"6"1"15,0 14 1-15,-15 14-34 16,7 7 1-16,-8 8-2 16,5 15-1-16,-2 8 0 15,6 10-2-15,5-3 2 16,16 0-2-16,8-9 2 15,19-11-2-15,18-16 0 16,16-21 0-16,17-24 1 16,14-25 0-16,10-23-2 15,-83 64 3-15,89-90-2 16,-39 36 0-16,-2-5 0 0,-9-9-2 15,-1-2 1-15,-3-1 0 16,-5 1 0-16,-8 3-1 16,-8-3 1-16,-4 13 0 15,-10 57 0-15,4-82 0 16,-4 82 1-16,3-33-1 15,-31 56 0-15,1 48 0 16,5 44-3-16,10 24-2 16,-3-16-10-16,23 1-22 15,20-20-5-15,9-26 1 16,17-11-2-16</inkml:trace>
  <inkml:trace contextRef="#ctx0" brushRef="#br0" timeOffset="1055.0603">4077 1499 98 0,'-18'-8'38'0,"-14"-8"1"16,8 7-2-16,-9-11-32 15,0 5 0-15,-3 1-1 16,0 11-1-16,-4 9 0 15,-3 13-1-15,-1 15 0 0,1 8-1 16,5 11 0-16,1 6-1 16,9 2 1-16,9-2-1 15,14-9 1-15,14-11-1 16,15-21 1-16,14-15 1 15,18-20-1-15,10-19 1 16,10-20-1-16,-76 56 1 16,83-82 1-16,-39 35-3 15,2-9 3-15,-7-9-3 16,0-8 0-16,-1 2 0 15,-4-5 0-15,-8 2 0 16,-8-6 0-16,-6 17 0 16,-1 6 0-16,-11 57 0 15,-4-66 0-15,4 66 0 0,5 17 0 16,-29 23 0-16,-10 42 0 15,12 43 0-15,-1 22-5 16,18 1-1-16,25-12-19 16,15-44-14-16,40-53-4 15,8-27 1-15,20-13-1 16</inkml:trace>
  <inkml:trace contextRef="#ctx0" brushRef="#br0" timeOffset="1912.1094">5503 1135 97 0,'-7'-58'39'0,"7"58"-1"16,0 0-1-16,0 0-34 15,0 0 0-15,0 0-2 16,-34 2 2-16,21 68-2 15,4 21 2-15,-8 5-1 16,-10-9 1-16,5 13-3 16,3-2 1-16,3-20 0 15,4-21-1-15,4-16 1 16,3-21 0-16,5-20 0 15,10-27 0-15,4-18 0 16,2-18 1-16,-16 63-1 16,21-80 2-16,-11 31-2 15,1-5-1-15,1-2 1 0,3-1-1 16,-5 3 2-16,0 0-2 15,0 8 0-15,-10 46-1 16,13-96 1-16,-13 96 1 16,9-64-1-16,-9 64 1 15,0 0-1-15,0 0 1 16,0 0 0-16,46-35 0 15,-46 35 1-15,0 0 0 16,70 49-2-16,-70-49 0 16,70 30 0-16,-70-30 0 15,82 14 0-15,-82-14 0 16,87-5 0-16,-40-5 0 15,0-7 0-15,-47 17 0 16,87-39 0-16,-87 39 0 0,74-43 0 16,-74 43 0-16,51-17 0 15,-51 17 0-15,10 24 0 16,1 31 0-16,-18 31 0 15,1 22 0-15,-14-5-4 16,13 7-4-16,21 0-18 16,2-26-13-16,27-19-3 15,1-20 1-15,19-12-2 16</inkml:trace>
  <inkml:trace contextRef="#ctx0" brushRef="#br0" timeOffset="2376.1359">7023 1386 115 0,'-51'-52'39'16,"27"52"2"-16,-23-3-2 15,-15 10-35-15,5 17 0 16,-15 9-2-16,6 15 1 16,-4-1-2-16,12 14 1 15,18-6-2-15,14-2 0 16,8-5 1-16,13-10-1 15,14-12 1-15,10-11 0 16,14-14 1-16,13-13-2 16,5-10 0-16,5-14 0 0,-1-9 0 15,0-10 0-15,-6-2 0 16,-8 0 0-16,-41 57 0 15,37-50 0-15,-37 50 0 16,0 0 0-16,28-74 0 16,-24 60 0-16,-4 14 0 15,-12 27 0-15,3 6 0 16,-2 13 0-16,7 4 0 15,13 3-3-15,5-3-3 16,9-16-3-16,34-6-14 16,-10-23-15-16,33-11-3 15,-1-18 0-15,12-12 0 16</inkml:trace>
  <inkml:trace contextRef="#ctx0" brushRef="#br0" timeOffset="2594.1483">7734 1023 115 0,'18'-83'41'0,"-18"83"1"16,0 0-1-16,-6-60-36 16,6 60-2-16,-28 34 0 15,0 44-2-15,4 40 0 16,1 14-2-16,-3-11-1 15,14-7-4-15,10-19-5 16,20-13-22-16,-9-27-8 16,10-9 1-16,-11-21-2 0</inkml:trace>
  <inkml:trace contextRef="#ctx0" brushRef="#br0" timeOffset="2787.1595">7408 1498 123 0,'-14'-5'40'0,"0"3"1"15,14 2-4-15,24 5-35 16,14-17 0-16,18-8-3 16,-56 20-2-16,81-29-3 15,-29 7-16-15,10-3-17 16,-1-3-3-16,9-5 1 15,0-1-2-15</inkml:trace>
  <inkml:trace contextRef="#ctx0" brushRef="#br0" timeOffset="3202.1832">8470 760 110 0,'36'-67'41'16,"-36"67"1"-16,0 0 0 16,0 0-38-16,0 0 1 15,-60 16-1-15,27 46 0 16,-28 54-1-16,9 26-3 15,0 4 0-15,11 2 0 16,-10-40 0-16,22-2 0 16,7-24 0-16,21-20 0 15,7-20 0-15,5-17 0 16,11-17 0-16,8-12 0 0,7-18 0 15,5-14 0-15,3-11 0 16,1-16 0-16,-46 63 0 16,50-64 0-16,-50 64 0 15,45-68 0-15,-45 68 0 16,40-53 0-16,-25 12 0 15,13 26 0-15,-28 15 0 16,21 20 0-16,-20 16 0 16,6 13 0-16,-2 10 0 15,6 7-6-15,12-7-7 16,-2-22-10-16,31 2-7 15,-8-20-10-15,23-1-2 16,1-18-1-16,16-5 4 16</inkml:trace>
  <inkml:trace contextRef="#ctx0" brushRef="#br0" timeOffset="3560.2037">9499 1340 93 0,'0'0'43'0,"-28"-60"0"16,7 48-1-16,-36 6-15 15,-16 6-25-15,3 18 1 16,-10 14-1-16,12 14-2 16,12-9 0-16,32-7 0 15,42-16 0-15,15-6 0 16,10-1 0-16,9-3 0 15,2-1 0-15,-2-2 0 0,-6 4 0 16,-8 6 0-16,-13 8 0 16,-17 5 0-16,-19 6 0 15,-13 7 0-15,-13 6 0 16,-8 3 0-16,-1-3 0 15,-2 1 0-15,6-6-5 16,8-11-7-16,29 2-11 16,5-29-6-16,21 10-13 15,12-15 0-15,25 0-2 16,6-10 2-16</inkml:trace>
  <inkml:trace contextRef="#ctx0" brushRef="#br0" timeOffset="3712.2124">9778 1902 128 0,'-27'30'45'15,"-13"-12"-2"-15,16 4-4 16,6-12-41-16,3-14-12 16,26 7-11-16,-7-13-11 15,21 9-10-15,-1-2 1 16,11 7-1-16</inkml:trace>
  <inkml:trace contextRef="#ctx0" brushRef="#br1" timeOffset="7919.453">1740 2266 24 0,'24'-9'26'0,"-9"4"2"16,-1 0 0-16,0 7-16 15,-14-2 0-15,23-2-2 16,-23 2-3-16,29 5 0 15,-14-3 0-15,14 5-2 16,2-6 1-16,14 3-2 16,5-5 0-16,14 1-1 15,3-6-1-15,12 3 0 16,7-3-1-16,6 1 0 15,2-1 0-15,7 4-1 16,-5 0 0-16,7 2 0 16,0 2 0-16,7-1 0 15,3 2 0-15,1-3-1 16,9 0 1-16,9-4 0 0,9 2 0 15,7-5 1-15,8-1-1 16,-1 1 1-16,6-6 0 16,5 4 1-16,1-1-1 15,-2 2 1-15,-2 3-1 16,2 5 1-16,0 1-1 15,0 1 0-15,-8 4 0 16,-1 2-2-16,6-2 2 16,0 1-2-16,4-5 1 15,-5-3-1-15,8-6 2 16,2-1 0-16,2 1-1 15,1-4 0-15,-2-1 0 16,-2 2 0-16,-5-1 0 16,-2 1 1-16,-9 3-1 0,-5 0-1 15,-5-1 1-15,-5 2 0 16,-12 1 0-16,-9-1 0 15,-8 1-1-15,-11 2 1 16,-12-1 0-16,-12 1 0 16,-14 0 0-16,-10 2 1 15,-14 0-1-15,-8 0 1 16,-9 0-1-16,-6 0 1 16,-14 1 0-16,15-3 0 15,-15 3-1-15,11-1 1 16,-11 1-1-16,0 0 0 15,12 0-1-15,-12 0 1 16,0 0 0-16,0 0-1 16,0 0 1-16,0 0-1 0,0 0 0 15,0 0-4-15,13 4-16 16,-13-4-13-16,0 0-1 15,0-19-1-15,0 19-1 16</inkml:trace>
  <inkml:trace contextRef="#ctx0" brushRef="#br2" timeOffset="12209.6984">1119 3472 94 0,'-12'-9'36'0,"3"-10"-1"16,18 3 2-16,11-8-33 15,12 0-2-15,11 0 0 16,14-3 0-16,4 4-1 16,-1 7-1-16,-5 7 1 15,-6 10-1-15,-10 12 0 16,-12 11 0-16,-16 13 0 15,-11 9-1-15,-19 11 2 16,-10 6 0-16,-13 4 0 16,-8 2-1-16,-7-2 2 15,-2-4-1-15,1-5 0 16,13-4 1-16,3-9-2 15,18-2 1-15,12-10 0 16,19-5-1-16,19-10 1 0,18-9-1 16,14-7 0-16,15-14-2 15,14-6-2-15,8-23-6 16,19 1-26-16,-8-19-1 15,8 1-1-15,-10-13-2 16</inkml:trace>
  <inkml:trace contextRef="#ctx0" brushRef="#br2" timeOffset="12544.7176">2272 3271 108 0,'-39'17'39'0,"10"9"0"0,-4-9-4 16,8 10-32-16,7-2 0 15,8 2-1-15,10 1-1 16,9-2 0-16,6 3-1 16,8-3 0-16,9 2 1 15,6-3-2-15,5-3 1 16,5 1 0-16,-2-2 0 15,-7 0 0-15,-1 0 1 16,-11 1 0-16,-7 3-1 16,-12 5 1-16,-11 1-1 15,-11 3 1-15,-11 1-1 16,-2 1-1-16,-6-1 0 15,2-8-3-15,4-2-4 16,-5-23-27-16,21-3-5 0,1-25 2 16,16-1-2-16</inkml:trace>
  <inkml:trace contextRef="#ctx0" brushRef="#br2" timeOffset="12710.7271">2296 3333 113 0,'-15'-17'41'15,"-10"1"0"-15,25 16-1 16,-12 7-35-16,23-1-2 15,17-7-2-15,21-10-3 16,25 5-4-16,7-18-30 16,39 6-6-16,5-13 2 15,26 7-3-15</inkml:trace>
  <inkml:trace contextRef="#ctx0" brushRef="#br2" timeOffset="13463.7701">3733 3628 92 0,'0'0'37'16,"-22"-8"0"-16,22 8 0 15,-25 20-33-15,15 1 0 16,-3 7-1-16,2 11 0 15,-3 7 0-15,1 10-1 16,2 0 0-16,-1 2 0 16,3-7-1-16,4-5 0 15,1-13 0-15,5-11 0 16,-1-22 0-16,16-5-1 15,-2-17 1-15,1-11-1 16,1-6 1-16,4-8 0 0,-1-2-1 16,-3-2 0-16,-2 6 1 15,-4 11-1-15,-2 4 1 16,-2 11-1-16,-6 19 1 15,0 0-1-15,0 0 1 16,9 18-1-16,-4 2 1 16,5 3-1-16,4-1 1 15,8-1 0-15,11-8 0 16,5-10-1-16,11-7 1 15,6-11 0-15,7-12 0 16,0-6 0-16,0-8-1 16,-5-2 0-16,-4-2 0 15,-11 4 1-15,-8 4-1 16,-9 8 1-16,-8 10-1 15,-17 19 0-15,11 0 0 0,-15 21 0 16,-4 12 1-16,-4 7-2 16,0 10 0-16,0 5-1 15,6 4-1-15,2-8-2 16,15 2-5-16,-1-27-25 15,26 3-5-15,-1-25 0 16,22-5-1-16</inkml:trace>
  <inkml:trace contextRef="#ctx0" brushRef="#br2" timeOffset="13813.7901">5116 3043 115 0,'3'-13'40'0,"-20"9"1"16,8 27-2-16,-6 6-35 15,-3 15 0-15,-3 12-2 16,0 13 0-16,-2 10 0 16,1 7 0-16,-6 5 0 15,1 2 0-15,-2 1-2 16,4-7 0-16,0-7 0 15,10-8 0-15,6-13 0 16,13-14 0-16,11-17 0 16,13-11 0-16,14-17 0 15,6-12 0-15,7-6 0 16,0-7 0-16,-1-1 0 15,-4 0 0-15,-6 6 0 0,-8 5-3 16,-3 11-3-16,-11-5-8 16,15 18-24-16,-12-10-4 15,14 9 0-15,0-9 0 16</inkml:trace>
  <inkml:trace contextRef="#ctx0" brushRef="#br2" timeOffset="14453.8268">6352 3615 88 0,'-9'-14'35'0,"9"14"0"16,-11-5 1-16,11 5-28 15,-11 9-4-15,6 1 0 16,-5 2-1-16,1 7 0 15,-5 4 0-15,3 8 0 16,0 3-1-16,4 4 0 16,1-1 0-16,10 1-1 15,5-7 0-15,9-6 0 16,9-7-1-16,9-13 1 15,6-13-1-15,3-11 1 16,1-12-1-16,-3-7 1 16,-6-10-1-16,-9-2 2 15,-15 0-2-15,-13 4 1 16,-19 9-1-16,-13 9 1 15,-17 13-1-15,-8 12 0 0,-2 12-1 16,2 5-1-16,9 12-1 16,14 3-2-16,28 8-6 15,11-14-27-15,40 5 0 16,12-18-1-16,30 4 0 15</inkml:trace>
  <inkml:trace contextRef="#ctx0" brushRef="#br2" timeOffset="14755.844">7658 3034 80 0,'-14'-60'38'0,"7"16"0"16,-17-4-1-16,4 20-13 15,-9 4-19-15,0 19 0 16,-8 17-1-16,-4 21 0 16,-7 19 0-16,-5 23-2 15,-4 17 0-15,0 22 0 16,0 6-1-16,5 7-1 15,8 1-1-15,13-6-1 16,16-9-1-16,11-20-3 16,22-14-6-16,0-35-25 15,20-9-3-15,-5-35 1 16,10-7 0-16</inkml:trace>
  <inkml:trace contextRef="#ctx0" brushRef="#br2" timeOffset="14918.8533">6979 3566 119 0,'-45'-20'40'15,"21"19"3"-15,5-5-4 16,19 6-35-16,38 3-3 16,14-6-4-16,24 3-5 15,11-14-29-15,32 10-3 16,6-15-1-16,21 8-1 15</inkml:trace>
  <inkml:trace contextRef="#ctx0" brushRef="#br2" timeOffset="15634.8943">8655 3511 83 0,'19'-37'37'0,"-11"-2"0"15,6 17 1-15,-15-3-32 16,1 25-1-16,0 0 0 15,-13 21-2-15,-6 6 1 16,2 14-1-16,-6 4 0 16,0 9-1-16,-3 4 1 15,7 4-1-15,1 0 0 16,10 0-1-16,8-5-1 15,6-6 1-15,15-13-1 16,9-14 0-16,8-18 0 16,6-18 0-16,7-17 0 15,-4-17 0-15,4-13 1 16,-7-6 0-16,-3-2-1 15,-7-1 1-15,-8 7-1 0,-4 9 0 16,-8 11 0-16,-5 11 1 16,-4 17-1-16,-5 13 0 15,5 12 0-15,-6 17 0 16,-1 8 0-16,1 10 0 15,4 3 1-15,1 5-2 16,7-4 2-16,5-6-1 16,8-7 1-16,9-14-1 15,7-13 1-15,5-15-1 16,2-12 1-16,-1-15-1 15,-2-13 1-15,-5-10-1 16,-6-9-1-16,-9-2 0 16,-8-1-2-16,-5 1 0 15,-4 15-5-15,-10-6-18 0,12 30-13 16,-15 0 0-16,6 26 0 15,0 0-1-15</inkml:trace>
  <inkml:trace contextRef="#ctx0" brushRef="#br2" timeOffset="16083.92">10007 3425 105 0,'-60'15'39'0,"-13"-2"0"0,8 20-2 16,-3-3-30 0,7 10-2-16,6 1-1 0,12 2-1 15,12-1-1-15,16-2-1 16,15-5 0-16,14-9-1 15,13-6 0-15,10-10 1 16,10-10-1-16,5-9 0 16,1-9 0-16,4-10 0 15,-6-6 0-15,-5-7 1 16,-8-3-1-16,-4-2 1 15,-8 2-1-15,-10 4 0 16,-6 9 0-16,-7 7 1 16,-8 12-1-16,5 12 0 15,-22 22 0-15,3 8 0 0,4 9 0 16,1 7-2-16,9 3 1 15,8-3-2-15,16-5 0 16,10-15-4-16,26-7-9 16,3-29-22-16,20-4-2 15,0-27 0-15,13-4 0 16</inkml:trace>
  <inkml:trace contextRef="#ctx0" brushRef="#br2" timeOffset="16278.9311">10850 2666 111 0,'-42'68'40'0,"-16"7"0"16,9 31-3-16,-3 1-34 0,9 9 0 15,12-1-2-15,9-1-3 16,15-3-1-16,2-18-10 15,20 2-24-15,-6-28-3 16,14-7 1-16,-12-28-1 16</inkml:trace>
  <inkml:trace contextRef="#ctx0" brushRef="#br2" timeOffset="16487.9431">10249 3396 110 0,'-24'13'41'15,"4"-6"-1"-15,24 11-1 0,11-11-36 16,25-4-1-16,24-5-1 16,17-2-3-16,18-5-2 15,1-10-10-15,13 12-24 16,-14-14-2-16,2 14 1 15,-17-10-3-15</inkml:trace>
  <inkml:trace contextRef="#ctx0" brushRef="#br2" timeOffset="17112.9788">10863 3510 109 0,'-43'23'38'16,"24"10"2"-16,5-21-1 15,25 3-38-15,15-6 2 0,17 0 0 16,12-8-2-16,9-5 1 15,6-5-1-15,0-5 0 16,-6-3 0-16,-7-3 0 16,-14-3 0-16,-12-3 0 15,-14-2-1-15,-13 1 1 16,-12 4-1-16,-16 4 0 15,-7 7 0-15,-11 10 0 16,-5 9 0-16,-3 11-1 16,0 8 2-16,7 8-1 15,5 4 0-15,13 2 0 16,13-4 1-16,20-3-1 15,17-8 1-15,13-8-1 16,13-6 1-16,11-9-1 0,8-7 1 16,0-4-1-16,-2-2 0 15,-7-3 0-15,-9 0 1 16,-9 3-1-16,-9 0 0 15,-14 5 1-15,-20 6-1 16,0 0 0-16,-6 27 0 16,-10-3 0-16,-6 7 0 15,2 6 0-15,-1 5 0 16,6 1 0-16,4-4 0 15,8-3 0-15,4-10 0 16,5-9 0-16,5-11 0 16,2-13 1-16,-1-13 0 15,-1-7-1-15,-3-9 1 0,-1-6-1 16,3-4 1-16,-3 1-1 15,-1 0 2-15,4 3-2 16,-1 6-2-16,1 2 0 16,9 9-3-16,-1-1-6 15,24 20-14-15,-5-16-14 16,23 17-3-16,4-10 0 15,30 13 0-15</inkml:trace>
  <inkml:trace contextRef="#ctx0" brushRef="#br2" timeOffset="17524.0024">13380 3255 100 0,'0'0'35'0,"-2"20"3"16,-18 5-3-16,1 20-35 16,-8 9 2-16,3 12-1 15,-4 2 1-15,2 4-1 16,6-4-1-16,7-8-4 15,15 0-28-15,-3-22-4 16,17-6 0-16,-4-23-2 16</inkml:trace>
  <inkml:trace contextRef="#ctx0" brushRef="#br2" timeOffset="17699.0124">13083 3611 113 0,'-52'-7'41'0,"21"18"-1"0,0-12 0 16,31 1-36-16,19-3-3 15,31-7-1-15,33 2-10 16,11-19-27-16,40 7-3 16,5-19 0-16,26 5-2 15</inkml:trace>
  <inkml:trace contextRef="#ctx0" brushRef="#br2" timeOffset="18188.0403">14453 3066 102 0,'0'0'39'16,"21"-31"0"-16,16 16-1 15,1-3-36-15,20-7 0 16,9 2 0-16,4 6 0 16,-4 6-1-16,-7 5 1 15,-9 9 0-15,-14 12-1 0,-17 8 0 16,-19 15 0-1,-22 12 0-15,-14 9 0 0,-15 9 0 16,-14 7 0-16,-9 2 1 16,-1 0-1-16,2-4 1 15,11-9-2-15,13-7 1 16,20-16-1-16,27-12 0 15,24-19-2-15,33-13-1 16,19-18-1-16,26-5-3 16,11-20-3-16,26 2-26 15,-11-23-3-15,6 8 0 16,-17-11 0-16</inkml:trace>
  <inkml:trace contextRef="#ctx0" brushRef="#br2" timeOffset="18474.0567">15491 3032 113 0,'-61'22'40'16,"-9"-3"0"-16,11 16 0 15,7-5-37-15,14 4 0 16,15-3-2-16,19-1 0 16,24-3 0-16,19-3 0 15,16-2-1-15,13 0 0 16,7 1 1-16,-3 1-1 15,-1 5 0-15,-15 3 1 16,-12 9 0-16,-16 3-1 16,-21 5 0-16,-21 2 0 15,-13-2 1-15,-14 1-1 16,-10-5-1-16,-3-9 0 15,3-9-4-15,0-17-2 0,26-6-30 16,-4-26-3-16,26 0 0 16,3-26-2-16</inkml:trace>
  <inkml:trace contextRef="#ctx0" brushRef="#br2" timeOffset="18644.0664">15396 3032 105 0,'-23'-3'41'0,"-6"0"2"16,29 3-2-16,-14 10-23 15,30-13-17-15,27-3-2 16,14-6-2-16,22 11-11 16,1-15-24-16,23 9-3 15,-6-9-1-15,11 14-2 16</inkml:trace>
  <inkml:trace contextRef="#ctx0" brushRef="#br2" timeOffset="19574.1195">16281 3376 92 0,'13'0'37'15,"-13"0"-1"-15,9-1 3 16,-18 6-31-16,5 12-2 15,-7 5 0-15,-2 14-3 16,-6 6 1-16,-1 9-2 16,-4 1 1-16,2 0-2 15,3-2 0-15,3-9 0 16,6-9 0-16,8-12-1 15,2-20 1-15,16-6 0 16,2-17 0-16,7-10-1 16,-1-8 1-16,4-6-1 0,0-6 0 15,-3-1 0-15,-1 4-1 16,-5 8 1-16,-4 6-1 15,-5 8 0-15,-2 13 1 16,-8 15 0-16,0 0 0 16,0 0 1-16,1 29-1 15,0-6 1-15,3 2 0 16,4 2 0-16,2-5 1 15,12-6-1-15,8-8 0 16,13-10 0-16,9-9 0 16,5-6 0-16,1-9 0 15,1 1-1-15,-7-2 0 16,-9 2 2-16,-11 8-2 15,-12 8 0-15,-20 9 0 0,4 14 0 16,-15 9 0-16,-6 11 0 16,-2 6 0-16,0 3-2 15,2 7 0-15,6-5-3 16,12 2-2-16,6-21-9 15,28 5-8-15,-6-32-13 16,27 1-3-16,0-27-1 16,20-3 1-16</inkml:trace>
  <inkml:trace contextRef="#ctx0" brushRef="#br2" timeOffset="19891.1377">17715 2736 103 0,'0'0'40'0,"-32"22"2"15,14 15-1-15,-7 2-35 16,1 13-1-16,-4 7 0 16,1 13-3-16,-5 5 0 15,0 4 0-15,1-2 1 16,1 1-1-16,1-5 0 15,4-11-2-15,6-5 0 16,6-14 0-16,13-11 0 16,13-13 0-16,14-10 0 15,11-10 0-15,11-7 0 16,7-2 0-16,6-3 0 15,0-4-3-15,1 4-4 16,-11-5-5-16,5 17-8 0,-23-15-16 16,12 17-7-16,-14-11 2 15,11 12-2-15</inkml:trace>
  <inkml:trace contextRef="#ctx0" brushRef="#br2" timeOffset="20402.167">18694 3363 93 0,'-14'-2'36'15,"7"13"1"-15,-8-7 0 16,4 11-33-16,0 4-1 16,6 4 0-16,-3-1 1 15,5 8-1-15,1-3 1 16,6 1-2-16,4-2 0 15,9-7 0-15,5-5-1 16,8-6 0-16,6-9-1 16,6-11 0-16,2-4 0 0,3-9 0 15,-4-6-2 1,-9-4 2-16,-7-4-1 0,-12 1 0 15,-14-1-1-15,-16 5 1 16,-9 5 0-16,-12 9-1 16,-5 10 1-16,-4 9 0 15,5 12-1-15,3 6-1 16,16 18-6-16,6-10-29 15,29 12 1-15,12-12-2 16,28 4 1-16</inkml:trace>
  <inkml:trace contextRef="#ctx0" brushRef="#br2" timeOffset="20755.1872">20103 2675 95 0,'-4'-45'38'0,"-10"-4"3"16,5 19-4-16,-15-3-32 15,1 24-2-15,-9 14 1 16,-1 19 0-16,-11 19-2 16,-7 18 1-16,-6 14-1 15,-1 10 0-15,2 10-1 16,5 6 2-16,9-2-3 0,8-1 0 15,14-10 0-15,11-10-2 16,14-8-1-16,7-16-5 16,18-3-26-16,-11-30-7 15,8 0 2-15,-16-24-4 16</inkml:trace>
  <inkml:trace contextRef="#ctx0" brushRef="#br2" timeOffset="20921.1967">19390 3312 112 0,'-15'-4'41'15,"-1"-7"0"-15,16 11 0 16,23 0-38-16,8-5-3 16,18 2-3-16,8-17-13 0,20 16-23 15,3-14-2-15,22 7 0 16,0-9-1-16</inkml:trace>
  <inkml:trace contextRef="#ctx0" brushRef="#br2" timeOffset="21747.2439">20872 2956 85 0,'0'0'38'15,"-8"-17"0"-15,8 17 1 16,-18 10-26-16,9 6-8 15,-6 7-2-15,-4 17 1 16,-5 10-2-16,-4 12 1 16,-5 6-1-16,-1 6 0 0,-1-3 0 15,4-4-1 1,3-9 0-16,9-14 0 0,6-15 0 15,9-17-1-15,4-12 1 16,25-29 0-16,-2-8-1 16,7-12 1-16,4-13 0 15,-1-9 0-15,3-7-1 16,-3-3 1-16,-4-1-1 15,-4 5 1-15,-5 8-1 16,-6 10 0-16,-5 12 0 16,0 12 1-16,-7 11-1 15,-2 24 1-15,0 0-1 16,-1 20 0-16,0 6 0 15,-1 5 0-15,4 5 1 0,4 2-1 16,4-2 0-16,11-5 0 16,5-6 1-16,10-11-1 15,4-8 1-15,7-7 0 16,3-10 1-16,3-8-2 15,-4-7 0-15,-1 0 0 16,-9-5 0-16,-5 8 0 16,-9-2 0-16,-5 10 0 15,-8 3 0-15,-12 12 0 16,7 20 0-16,-14 7 0 15,-6 19 0-15,-8 7 0 16,-2 16 0-16,-5 6 0 16,3 12 0-16,-3-5-3 15,9-3 0-15,7-8-3 16,15-6-5-16,3-22-4 0,23 1-6 15,-10-31-8-15,27 0-10 16,-10-24-1-16,9-1 0 16,-11-15 3-16</inkml:trace>
  <inkml:trace contextRef="#ctx0" brushRef="#br2" timeOffset="22131.2659">21399 3359 106 0,'3'19'40'0,"-3"-19"0"15,29 18-1-15,-1-18-35 16,15 0 0-16,9-7-1 16,11-3 0-16,2-5 0 0,2-3-2 15,-6-3 1-15,-5-3-1 16,-12 0 0-16,-12-3-1 15,-17 2 1-15,-15 2-1 16,-14 4 1-16,-13 5-1 16,-9 5 0-16,-11 10 0 15,-2 11 1-15,-6 12-1 16,3 6 0-16,4 11 1 15,7 2-2-15,12 7 1 16,10 0 1-16,17-5-2 16,17-9 1-16,17-10-3 15,26-10 1-15,15-16-3 16,20-8-1-16,2-23-8 0,22 7-11 15,-14-33-13-15,13 8-1 16,-16-25 0-16,-3 6 2 16</inkml:trace>
  <inkml:trace contextRef="#ctx0" brushRef="#br2" timeOffset="22319.2766">22716 2595 100 0,'-32'28'40'0,"-19"10"0"15,8 27 0-15,-13-3-31 16,11 17-3-16,2 6-2 15,8 6 0-15,5 0-4 16,7-1-1-16,9-4-1 16,0-10-5-16,14 3-28 0,-9-25-5 15,11-1 0-15,-9-25-1 16</inkml:trace>
  <inkml:trace contextRef="#ctx0" brushRef="#br2" timeOffset="22522.2882">22206 3306 91 0,'-19'-9'40'0,"19"9"2"16,0 0-3-16,16 1-10 15,16-11-28-15,16-7-1 16,19-2-2-16,11-11-3 15,19 9-16-15,-10-23-16 16,18 6-3-16,-16-12 1 0,4 6-1 16</inkml:trace>
  <inkml:trace contextRef="#ctx0" brushRef="#br2" timeOffset="22881.3088">23160 2551 119 0,'-39'18'41'15,"6"31"2"-15,-20-4-5 16,6 17-32-16,-3 8-1 15,2 9-2-15,-3 4-3 16,8 3 0-16,0-3 0 16,13-6 0-16,6-4 0 15,7-7 0-15,8-11 0 16,9-8 0-16,7-11 0 0,8-9 0 15,4-13 0-15,4-9 0 16,2-7 0-16,4-5 0 16,-1-6 0-16,-2 0 0 15,-2-2 0-15,-6 1 0 16,-2 3 0-16,-3 6 0 15,-13 5 0-15,17 4 0 16,-17-4 0-16,11 21-2 16,2-4-2-16,0-6-4 15,16 11-11-15,-7-19-21 16,22 9 0-16,-6-18-1 15,21 5 1-15</inkml:trace>
  <inkml:trace contextRef="#ctx0" brushRef="#br2" timeOffset="23197.3269">23585 3190 123 0,'-16'-10'41'0,"-20"-2"1"16,7 19-1-16,-12 1-37 15,6 4 0-15,6 9-4 16,6 2 0-16,5 1 0 15,11 5 0-15,15 0 0 16,10-2 0-16,15-4 0 16,4-3 0-16,4 0 0 15,4-4 0-15,-2-2 0 16,-5-1 0-16,-7-1 0 15,-9 3 0-15,-10-2 0 16,-12 2 0-16,-10 2 0 0,-13-2 0 16,-5 5 0-16,-10-4-6 15,1 13-9-15,-21-16-23 16,11 8-4-16,-12-11 1 15,8 6-2-15</inkml:trace>
  <inkml:trace contextRef="#ctx0" brushRef="#br2" timeOffset="24366.3937">768 5729 49 0,'14'-17'27'16,"-9"-4"3"-16,0-1 0 16,3 2-25-16,-10-7 4 15,9 7 0-15,-8-10 2 16,8 14 0-16,-11-8 0 15,9 13-1-15,-9-3-3 16,4 14-1-16,0 0-2 16,-2 13-1-16,-4 8 0 15,3 9-2-15,-3 4 0 16,1 7 0-16,1 7 0 0,-1 2 0 15,4-1 1-15,4 0 0 16,2-9-1-16,5-3 1 16,5-8 0-16,10-8-1 15,3-16 1-15,5-9-1 16,7-18-2-16,6-9 1 15,-1-12-1-15,4-8 1 16,-3-4 0-16,-5 1 0 16,-4 1-1-16,-10 9 1 15,-6 8 1-15,-6 12-1 16,-7 12 0-16,-8 12 0 15,3 18 0-15,-6 8 0 16,0 11 0-16,-1 9 0 16,6 7 1-16,1 3 1 0,6-2-1 15,3-6 0-15,5-7 1 16,8-10-1-16,4-12 1 15,3-15-1-15,2-18-2 16,0-9 1-16,-1-13-1 16,-3-12 1-16,-2-11 0 15,-6-7 0-15,-4-4-1 16,-1 1 0-16,-8 6 0 15,-5 5 0-15,0 8-1 16,-3 10-1-16,0 14-2 16,0 7-2-16,17 18-9 15,-11-11-9-15,27 20-12 16,-7-8 0-16,19 11-3 15,3-10 2-15</inkml:trace>
  <inkml:trace contextRef="#ctx0" brushRef="#br2" timeOffset="24574.4056">2266 5391 111 0,'-11'35'39'16,"-16"-2"2"-16,4 18-4 16,-7-2-33-16,6 9 0 15,0-3-3-15,5 3 2 16,7-6-1-16,5-7-1 15,11-9-1-15,7-16-2 16,12-10-5-16,-3-32-10 16,22 6-17-16,-12-25-6 15,10-1 0-15,-15-21-1 16</inkml:trace>
  <inkml:trace contextRef="#ctx0" brushRef="#br2" timeOffset="24737.4149">2199 5118 110 0,'-34'-28'40'0,"-8"1"0"16,13 19-2-16,1 1-31 15,12 5-4-15,16 2-3 16,0-13-3-16,26 8-7 16,2-21-15-16,28 13-14 15,-3-13-1-15,22 7-1 16,-7-15 1-16</inkml:trace>
  <inkml:trace contextRef="#ctx0" brushRef="#br2" timeOffset="24985.4291">2803 4734 103 0,'-10'18'39'15,"-5"-4"2"-15,5 17-2 16,-12 0-34-16,10 18 0 16,-5 12-1-16,6 14-1 15,-6 12 1-15,6 13-2 16,-4 4 0-16,6 3-1 15,2-4 0-15,4-2-1 16,6-11 0-16,4-17-2 16,13-16-2-16,0-36-10 15,26-7-12-15,-12-34-15 16,18-11 0-16,-8-29-1 0,13-11-1 15</inkml:trace>
  <inkml:trace contextRef="#ctx0" brushRef="#br2" timeOffset="25235.4434">3368 4621 116 0,'-1'14'43'0,"-21"13"0"16,6 26-2-16,-5 7-38 15,1 13-1-15,2 6 1 16,3 11-2-16,-1 4 2 15,1 3-3-15,6 3 0 16,1-3-4-16,6-4 1 16,-1-16-7-16,16 6-4 0,-8-29-3 15,26 2-11-15,-10-32-13 16,20-10 0-16,2-23-2 15,19-7 4-15</inkml:trace>
  <inkml:trace contextRef="#ctx0" brushRef="#br2" timeOffset="25972.4856">4416 5334 98 0,'-19'-17'38'0,"-15"-2"2"16,3 17-4-16,-8 4-31 15,-1 14-1-15,-6 9-1 16,3 17 0-16,0 8-1 15,5 7 1-15,7 3-1 16,11 0 0-16,12-5-1 16,11-5 0-16,16-13 0 15,9-14 0-15,7-15-1 16,7-14 1-16,4-11-1 0,-2-11 0 15,-2-11 0-15,-2-8 0 16,-9-4 0-16,-5-2-1 16,-6 2 1-16,-2 6-1 15,-10 8 0-15,-2 8 0 16,-5 15 0-16,-1 14 0 15,-6 25 1-15,0 16-1 16,-2 23 0-16,1 21 1 16,-1 19 2-16,0 19 0 15,-1 13-1-15,3 6 1 16,0-2 0-16,-1-3 1 15,3-9 0-15,-2-16 0 16,-3-14-3-16,-2-23 4 0,-4-20-4 16,-3-19 0-16,-7-24 0 15,1-21 0-15,-4-20 0 16,1-17 0-16,3-21 0 15,1-13 0-15,3-18 0 16,9-6 0-16,5-2 0 16,7 2 0-16,11 2-4 15,3 8-1-15,9 11 1 16,10 10-1-16,8 16-2 15,5 1-1-15,16 18-11 16,-6-14-6-16,24 23-7 16,-8-13-5-16,13 11-1 15,-7-7 0-15</inkml:trace>
  <inkml:trace contextRef="#ctx0" brushRef="#br2" timeOffset="26181.4975">5060 5345 103 0,'-26'-8'40'0,"12"20"0"16,-11-3 0-16,10 8-34 15,-7 17-2-15,5 14-1 16,0 5-2-16,4 7 1 16,6 7-2-16,7-5 0 15,8-3 0-15,6-11-3 16,11-8-3-16,-2-31-12 15,22 4-13-15,-10-29-7 16,10-7-2-16,-9-21-1 16</inkml:trace>
  <inkml:trace contextRef="#ctx0" brushRef="#br2" timeOffset="26579.5203">5182 5084 106 0,'-15'-12'41'0,"-2"2"-1"15,9 21 1-15,-1 7-34 16,11-5-3-16,9 0 0 15,7 3-1-15,2 2 1 16,6 4-3-16,-1 2 3 16,1 10-4-16,-5 4 0 15,2 9 0-15,-5 6 0 16,-6 5 0-16,-4 2 0 15,-3 1 0-15,0-6 0 16,-1-5 0-16,2-11 0 0,1-10 0 16,7-19 0-16,7-12 0 15,2-15 0-15,7-12 0 16,0-13 0-16,1-6 0 15,1-13 0-15,-2-5 0 16,-2-3-2-16,-5 2-1 16,-2 9-1-16,-10 4-1 15,7 14-4-15,-13 3-3 16,9 25-3-16,-16-2-4 15,15 29-6-15,-13-15-4 16,4 34-5-16,0-13-5 16,5 7 5-16</inkml:trace>
  <inkml:trace contextRef="#ctx0" brushRef="#br2" timeOffset="26970.5427">5778 5483 83 0,'4'21'40'0,"-4"-21"0"16,10 23 1-16,4-21-21 15,13-1-15-15,7-10-2 16,11-3 0-16,5-8-1 16,7-4 0-16,1-5-1 15,-2-2 0-15,-6 0 0 16,-10 1-1-16,-11 2 1 15,-17 3-1-15,-15 4 1 16,-17 6-1-16,-15 9 1 16,-14 8 0-16,-9 8 0 15,-5 8 0-15,2 12-1 0,0 8 2 16,12 6-2-16,12 6 1 15,11-1-1-15,17-2 0 16,22-3 0-16,16-9-2 16,23-10 0-16,23-13-4 15,28-5-4-15,12-21-4 16,27 3-2-16,1-27-6 15,27 11-7-15,-16-27-5 16,16 5-8-16,-9-7 3 16,-4-3 5-16</inkml:trace>
  <inkml:trace contextRef="#ctx0" brushRef="#br2" timeOffset="27672.5828">7846 4821 89 0,'11'-25'38'0,"7"12"0"0,-15-8-1 16,-3 21-30-16,9-16-1 15,-9 16-1-15,-3 18-2 16,-6 7 1-16,-11 12-2 15,-2 11 0-15,-7 11 0 16,0 7-1-16,-4 8 1 16,4-1-1-16,4-3 1 15,8-6-1-15,12-13 1 16,15-8-2-16,21-16 1 15,14-15 0-15,21-16-1 16,14-15 0-16,16-12 0 16,8-12-2-16,12-5-1 15,-3-12-1-15,1 5-8 16,-16-14-6-16,0 23-10 0,-30-14-6 15,-8 15-8-15,-25-2 1 16,-12 10 1-16</inkml:trace>
  <inkml:trace contextRef="#ctx0" brushRef="#br2" timeOffset="27877.5945">8370 4724 101 0,'-29'34'41'15,"2"-3"0"-15,9 19-2 16,-4 5-35-16,9 12-2 15,0 7 1-15,3 9-1 16,0 5 0-16,2 2-3 0,3-1 0 16,4-10-3-16,15 4-8 15,4-31-9-15,25-1-19 16,2-23 0-16,19-6-2 15,2-21 2-15</inkml:trace>
  <inkml:trace contextRef="#ctx0" brushRef="#br2" timeOffset="28373.6229">9399 4834 96 0,'-36'-36'40'0,"5"21"1"16,-22 3-1-16,4 25-34 16,-11 9-1-16,2 11 0 15,4 9-3-15,8 4 1 16,7 4 0-16,10 0-1 15,15-8 1-15,16-7-2 16,12-11 1-16,20-12-2 16,7-14 1-16,16-10 1 15,8-11-2-15,-2-10 1 16,-1-7-2-16,-2-6 2 15,-9-4-2-15,-7 4 1 16,-14 2 0-16,-9 9-1 16,-13 6 1-16,-5 13 0 15,-3 16 0-15,-23 24 0 0,-6 22 2 16,-6 20-2-16,-7 20 2 15,-8 15-4-15,4 13 2 16,-2 4-2-16,14 2-1 16,7-16-3-16,21-1-5 15,4-29-1-15,27-5-4 16,1-35-5-16,32 0-6 15,-8-39-4-15,28-6-7 16,9-20-2-16,16-13 7 16</inkml:trace>
  <inkml:trace contextRef="#ctx0" brushRef="#br2" timeOffset="29171.6686">10089 5234 95 0,'-14'9'38'15,"12"12"-1"-15,-13-2 0 16,0 15-33-16,-2 5-1 15,-1 7 0-15,0 5-1 16,-1 3 1-16,-3-3-1 16,5-1 0-16,-1-10-1 15,8-5 1-15,4-15-2 16,6-9 1-16,0-11 0 15,20-23-1-15,2-7 1 16,5-12-1-16,2-5 1 16,3-7 0-16,-3-3 0 15,1 5-1-15,-4 6 1 0,-9 7-1 16,-5 11 0-16,-4 9 1 15,-8 19-1-15,0 0 0 16,5 15 1-16,-5 4-1 16,0 7 0-16,5 0 1 15,3 0-1-15,5-4 0 16,5-6 1-16,11-12 0 15,2-7-1-15,7-12 1 16,0-7 0-16,4-7 0 16,-1-5 0-16,-2-1-1 15,-5 2 1-15,-6 4-1 16,-5 3 1-16,-5 8-1 15,-8 6 0-15,-10 12 0 16,0 0 0-16,7 28 1 0,-13 3-2 16,-3 8 1-16,-3 12-2 15,0 6 0-15,-2 6-1 16,1-4-2-16,12 7-6 15,-1-28-2-15,27 8-8 16,-8-37-5-16,33 0-6 16,-2-27-7-16,20-11 0 15,2-17 2-15</inkml:trace>
  <inkml:trace contextRef="#ctx0" brushRef="#br2" timeOffset="29542.6898">11437 4566 103 0,'-15'13'40'16,"-13"1"1"-16,13 18-2 16,0 2-36-16,4 7 1 15,2 9-2-15,2 10 1 16,-1 4 0-16,-3 9-1 15,0 3 1-15,-8 0-1 16,0 3 0-16,-6-3-1 16,2-5 2-16,-1-7-2 15,5-10-1-15,7-10 1 16,9-12 1-16,15-15-2 15,13-12 0-15,14-9 0 16,10-8 0-16,8-3-2 0,6-4 1 16,-1 1-3-16,3 7-3 15,-9-4-5-15,3 18-2 16,-20-14-4-16,12 24-5 15,-18-22-7-15,16 13-8 16,-7-9-3-16,10-2 4 16</inkml:trace>
  <inkml:trace contextRef="#ctx0" brushRef="#br2" timeOffset="30155.7248">12699 5257 66 0,'25'-22'37'15,"-20"-5"0"-15,-1 15 0 0,-18-5-16 16,-2 18-13-16,-16 1-1 15,4 14-2-15,-11 5-1 16,-1 11-1-16,-1 11-1 16,5 4 1-16,4 4-1 15,8 4 0-15,10 0-1 16,10-1 0-16,15-10 0 15,14-6 0-15,13-16 0 16,14-10 0-16,6-14 0 16,7-11 0-16,1-10 0 15,-2-12-1-15,-8-7 1 16,-11-5-1-16,-14-2 0 15,-14 1 0-15,-17 4-1 16,-10 1-1-16,-10 10-1 0,-11 4 0 16,2 11-2-16,-8 4-1 15,15 22-7-15,-8-14-9 16,29 25-8-16,1-19-8 15,15 16-2-15,13-15 2 16,24 1-1-16</inkml:trace>
  <inkml:trace contextRef="#ctx0" brushRef="#br2" timeOffset="30469.7428">13947 4602 95 0,'-23'-37'38'0,"-17"0"1"16,4 21-3-16,-11 7-31 15,-1 17 0-15,-9 19-1 16,-3 19-1-16,-3 18 0 15,-2 18 0-15,6 8-1 16,4 15 0-16,9 1 0 16,9 5-2-16,11-6 0 15,13-13-3-15,13-5-2 16,3-29-10-16,21 6-12 15,-11-34-11-15,11-4-2 16,-10-23 0-16,5-7 1 0</inkml:trace>
  <inkml:trace contextRef="#ctx0" brushRef="#br2" timeOffset="30661.7538">13073 5340 127 0,'-19'-11'41'0,"19"11"1"15,19-20-10-15,19 9-30 16,21-2-3-16,16-8-3 15,20 10-7-15,-1-16-6 16,22 22-12-16,-12-13-12 16,8 12-1-16,-11-3-1 15,4 9 2-15</inkml:trace>
  <inkml:trace contextRef="#ctx0" brushRef="#br2" timeOffset="32814.8769">15189 5001 89 0,'-48'13'37'0,"5"11"1"15,-8-8 1-15,12 8-34 16,1-3 0-16,11 5-3 15,10-2 1-15,11-2-2 16,11-3 1-16,10 0-2 16,9-4 0-16,8-3 0 15,4-1 0-15,5-1 0 16,-5 2 0-16,-4 3 0 15,-9 1 1-15,-10 6-1 0,-13 7 0 16,-11 1 0-16,-13 4 1 16,-5-2-1-16,-4 1 0 15,-1-8-1-15,6-1-3 16,5-14-2-16,24 6-18 15,-1-16-13-15,32-20-1 16,1-5 0-16,21-3 0 16</inkml:trace>
  <inkml:trace contextRef="#ctx0" brushRef="#br2" timeOffset="33152.8963">15639 5078 98 0,'-21'-10'37'0,"4"20"0"16,-12-3 0-16,-1 18-35 15,-1 3 3-15,6 14-3 16,-4 4 2-16,11 6-1 16,4-1 0-16,9-3-1 15,11-4-1-15,12-8 0 16,8-13 1-16,8-12-1 15,6-11 0-15,6-11 0 16,-1-13 1-16,-2-9-1 16,-9-9 0-16,-5-6-1 15,-10-1 0-15,-13-3-1 16,-6 5-2-16,-11 0 1 15,-6 11-2-15,-6 3 0 16,2 11-3-16,-6-2-9 0,27 24-20 16,-25-15-1-16,25 15-1 15,7-13-2-15</inkml:trace>
  <inkml:trace contextRef="#ctx0" brushRef="#br2" timeOffset="33377.9091">16320 4481 104 0,'-32'30'39'0,"-13"6"0"15,5 22-2-15,-1 6-35 16,3 11 0-16,4 7 0 15,5 3-2-15,9 8-2 0,3-8-5 16,23 8-24-16,-6-17-8 16,14-1 2-16,0-15-3 15</inkml:trace>
  <inkml:trace contextRef="#ctx0" brushRef="#br2" timeOffset="33799.9332">16454 5122 100 0,'-10'14'39'0,"-13"1"1"16,8 21-2-1,-9 3-32-15,10 5-2 0,1 0-1 16,9 0 0-16,5-3-1 15,8-6 0-15,11-9-1 16,11-12-1-16,6-12 1 16,11-12 0-16,5-12-1 15,5-11 1-15,2-10 0 16,-2-6-1-16,-6-4-1 15,-8 0 4-15,-2 3-5 16,-13 5 3-16,-7 5-2 16,-10 12 1-16,-3 10-1 15,-9 18 1-15,0 0 2 16,-13 25-4-16,-1 9 3 15,2 10-1-15,-3 8 0 16,3 4-2-16,2 2 0 0,6-7-3 16,15 1-7-16,-3-28-12 15,29 0-15-15,-1-24-1 16,20-10-2-16,5-24 2 15</inkml:trace>
  <inkml:trace contextRef="#ctx0" brushRef="#br2" timeOffset="34030.9465">17824 4437 106 0,'-30'31'41'15,"-18"12"0"-15,7 27-1 0,-17 5-37 16,15 13-1-16,6 2 1 15,4 5-2-15,7-1-1 16,6-6-2-16,9-5-1 16,1-13-4-16,14 4-12 15,-15-27-20-15,12-1-1 16,-7-25 0-16,7-4-1 15</inkml:trace>
  <inkml:trace contextRef="#ctx0" brushRef="#br2" timeOffset="34383.9667">17269 5060 104 0,'-15'-12'39'16,"15"12"0"-16,0 0 0 0,19 13-33 15,7-9-2-15,16-3-1 16,12-6-1-16,9-1 0 15,8-4 0-15,5-3 0 16,-1-2-1-16,-3 2 0 16,-10 0 0-16,-7 5-3 15,-11 2 3-15,-10 7-1 16,-14 7 1-16,-9 7-1 15,-14 12 2-15,-7 8-2 16,-8 9 2-16,-6 6-2 16,-2 5 0-16,-1 2 0 15,4-1-1-15,1-6-2 16,11-5-4-16,1-20-4 15,22-1-5-15,-12-24-8 0,38-9-11 16,-11-21-5-16,9-4-2 16,-5-21 3-16</inkml:trace>
  <inkml:trace contextRef="#ctx0" brushRef="#br2" timeOffset="34525.9748">18016 4631 108 0,'-29'-33'39'15,"5"22"1"-15,-3 7-4 16,27 4-40-16,-5 30-19 15,7-15-16-15,21 17-1 16,1-7-1-16,19 13 1 16</inkml:trace>
  <inkml:trace contextRef="#ctx0" brushRef="#br2" timeOffset="35239.0156">18464 5039 102 0,'-32'21'41'16,"-14"-6"1"-16,4 15-2 15,-11-3-35-15,14 7-1 16,1 2 0-16,9 4-1 16,7 1-2-16,13 1 0 15,14-4-1-15,9-3 0 16,15-7-1-16,7-10 0 15,6-8-1-15,3-11-1 16,5-6-1-16,-7-13 1 0,0-6-2 16,-10-12 0-16,-4-2 0 15,-10-11 0-15,1 3-2 16,-6-3 4-16,0 4 0 15,-6 6 2-15,-3 5 1 16,-1 12 3-16,-3 5 0 16,-1 19 2-16,0 0 0 15,0 0-1-15,0 0 1 16,11 22-2-16,-3-10 1 15,7 3-1-15,3 1 0 16,6 1-1-16,1-1 1 16,1 3-1-16,-1 0 0 15,-4 5-1-15,-5 1 0 0,-7 5 0 16,-10 1-1-16,-8 3 1 15,-10-1-1-15,-4-2 1 16,-1-1-1-16,-2-7 0 16,4-5 1-16,7-11-1 15,15-7 0-15,2-14 0 16,17-9 0-16,11-11 0 15,7-7 1-15,11-9-1 16,3-3-1-16,3 1 1 16,0 4-1-16,-8 4 2 15,-8 12-2-15,-5 12 2 16,-11 14-2-16,-11 16 2 15,-6 10 2-15,-10 14-2 16,-4 9 2-16,0 5-3 16,3 5 0-16,1-1-4 0,12 3-1 15,1-12-6-15,22 3-3 16,-1-22-2-16,26 9-5 15,-10-31-8-15,33 12-5 16,-13-25-6-16,14 2 3 16,-8-7 4-16</inkml:trace>
  <inkml:trace contextRef="#ctx0" brushRef="#br2" timeOffset="35361.0225">19684 5401 116 0,'-28'5'41'0,"-15"-11"-2"16,8 4-9-16,7 4-44 15,-3-17-10-15,31 15-17 16,-14 3-2-16,19 9-1 15,-1 3 2-15</inkml:trace>
  <inkml:trace contextRef="#ctx0" brushRef="#br3" timeOffset="43959.5144">2129 6715 90 0,'3'-16'34'15,"-3"16"-2"-15,0 0 3 16,0 0-31-16,10 20 0 0,-6 13-1 16,1 14 0-16,-1 15 0 15,-5 12 0-15,0 16 0 16,-5 5-2-16,-2 3 0 15,-2-7-1-15,2-11-1 16,4-10-4-16,-4-25-24 16,17-15-8-16,-9-30 2 15,28-9-2-15</inkml:trace>
  <inkml:trace contextRef="#ctx0" brushRef="#br3" timeOffset="44494.545">1824 6744 102 0,'-33'-15'37'16,"20"10"0"-16,8-8 1 16,24 4-31-16,14-7-2 15,15 0-2-15,10-6 1 16,11 0-2-16,4-5 1 15,3 4-1-15,0 0 0 16,-5 7-1-16,-9 5 0 16,-3 8 0-16,-12 10 0 15,-7 13-1-15,-16 12 1 16,-10 15 1-16,-10 9-2 15,-12 11 2-15,-5 10-2 16,-7 5 2-16,-4 2-2 0,-2-3 2 16,3-5-2-16,2-9 0 15,9-8-2-15,4-15 2 16,3-10 0-16,8-13-1 15,7-11 2-15,1-15-2 16,7-12 2-16,4-7 1 16,3-6-2-16,1-6 0 15,1 2 0-15,-2-3 0 16,-2 7 0-16,-2 6 0 15,-3 9 0-15,0 11 0 16,-4 10 0-16,-3 9 0 16,1 8 0-16,-1 8 0 15,4 5 0-15,0 3 0 16,6 2 0-16,-2-6-6 0,13 5-8 15,-4-23-10-15,16 9-11 16,-7-22-6-16,6-2 0 16,-4-17 0-16</inkml:trace>
  <inkml:trace contextRef="#ctx0" brushRef="#br3" timeOffset="44848.5652">3056 7190 114 0,'-16'4'38'16,"14"9"1"-16,2-13-1 15,11 12-35-15,8-11 1 16,16-2-1-16,8-7-1 16,9-4 1-16,5-5-1 15,0-3-1-15,-5-4 1 0,-6 0-1 16,-11-4 0-16,-13 2 0 15,-18 1 0-15,-13 0-1 16,-14 8 2-16,-14 2-2 16,-9 5 0-16,-5 13 0 15,-3 12 0-15,0 10 0 16,4 14 0-16,5 11 0 15,14 5 0-15,11 5 0 16,18 0 0-16,17-9-3 16,31-8-4-16,12-23-10 15,44 0-10-15,6-28-15 16,36-12 1-16,10-15-2 15,23-7 3-15</inkml:trace>
  <inkml:trace contextRef="#ctx0" brushRef="#br3" timeOffset="45756.6172">4557 7171 96 0,'0'0'36'15,"0"0"-1"-15,-12 17-1 16,2-5-29-16,3 14 1 15,-4 2-2-15,5 8-1 16,-7 1 1-16,5 7-1 0,-4 0-1 16,4 0 0-16,-1-5-1 15,3-3 0-15,1-10 0 16,3-3-1-16,0-10 0 15,2-13 1-15,0 0-1 16,4-18 1-16,2-5-1 16,-1-10 1-16,4-7-1 15,0-9 1-15,4-5-1 16,2-5 1-16,2 0-1 15,1 1 0-15,4-1 1 16,2 8-1-16,0 7 1 16,1 7-1-16,0 8 0 15,2 12 0-15,-3 10 0 16,2 10 0-16,-1 8 0 0,-3 8 0 15,-1 5 0-15,-1 8 0 16,-4 8-1-16,-6 3 1 16,-5 7-1-16,-6-2 1 15,-12 3-1-15,-3-2 0 16,-7 1 1-16,-9-5-1 15,-1-6 1-15,-3-7 0 16,0-7 0-16,2-7 0 16,4-7 0-16,4-7 0 15,0-5 1-15,5-5-1 16,6-3 1-16,1 0-1 15,5 1 1-15,9 8-1 16,-14-5 0-16,10 15 1 16,-2 12-1-16,-2 13 0 15,1 6 0-15,-4 10 1 0,-3 8-2 16,-2 3-1-16,2 5-3 15,-2-10-2-15,13 0-15 16,-7-27-7-16,20-4-10 16,1-19 0-16,17-11-1 15,8-18 2-15</inkml:trace>
  <inkml:trace contextRef="#ctx0" brushRef="#br3" timeOffset="46608.6658">5500 7063 102 0,'-11'0'37'15,"-12"-7"1"-15,3 9-2 16,-7-3-32-16,-2 8 0 16,-7 2 0-16,2 10 0 15,-4 7-1-15,-1 10 0 16,-3 6 0-16,5 6 0 15,1-1-1-15,6 2 0 16,7-5-1-16,12-3 0 16,9-10 0-16,11-12-1 15,12-11 0-15,8-11 1 16,9-10-1-16,9-12 0 15,4-9 0-15,4-9 0 0,-2-6 1 16,-4 0-1-16,-6 0 0 16,-6 1 1-16,-9 7-1 15,-9 6 1-15,-9 9-1 16,-10 11 0-16,0 15 0 15,-22 3-1-15,6 14 1 16,-2 9 0-16,3 4-1 16,6 2 1-16,3 3 0 15,11-3 0-15,9-7-1 16,10-3 1-16,9-10 0 15,10-8 0-15,4-5 0 16,0-2 0-16,1-4 0 16,-1-5 0-16,-5 2 0 15,-6-2 0-15,-10 8-1 0,-5 1 1 16,-8 9 0-16,-8 6-1 15,-7 9 0-15,-7 6 1 16,-5 4 0-16,2 2 0 16,-2 2 0-16,1-2 0 15,3-7 0-15,1-6 1 16,9-20-1-16,0 0 0 15,15-8 0-15,-3-14 0 16,2-9 1-16,1-6-1 16,1-5 1-16,3-3-1 15,-5 3 1-15,-3 6-1 16,-3 5 1-16,0 5 0 15,-3 9-1-15,0 6 0 0,-5 11 0 16,12-4 0-16,-1 8 0 16,4-2-1-16,10 0-3 15,10-6-1-15,17 2-8 16,2-22-9-16,23 8-2 15,-10-24-5-15,20 7-1 16,-15-20-6-16,8 0-3 16,-12-8 2-16</inkml:trace>
  <inkml:trace contextRef="#ctx0" brushRef="#br3" timeOffset="46777.6755">6803 6497 106 0,'-30'6'38'16,"0"24"2"-16,-14 9-2 15,7 21-33-15,-3 4-2 0,7 12 0 16,0 7-2-16,9 2 0 15,7 1-2-15,6-3-2 16,6-1-6-16,-1-19-13 16,14 2-16-16,-8-19-1 15,7-7-1-15,-7-18 1 16</inkml:trace>
  <inkml:trace contextRef="#ctx0" brushRef="#br3" timeOffset="47130.6957">6367 7071 102 0,'-15'-16'39'0,"15"16"1"0,-4-10-1 16,19 3-29-16,4-3-7 15,19 0 1-15,6-3-2 16,9-3 1-16,4 0-1 15,3 1 1-15,-1-1-1 16,-5 3-1-16,-5 6 1 16,-10 3-1-16,-7 4 1 15,-9 10-2-15,-9 7 0 16,-8 9 0-16,-9 7 0 15,-4 8 0-15,-4 2 0 16,-3 8 0-16,0 0-2 16,2-4-1-16,7-3-1 15,0-14-5-15,20-1-13 16,-15-29-4-16,46 3-4 15,-21-26-8-15,17-4-3 0,-3-18 2 16,2-9 2-16</inkml:trace>
  <inkml:trace contextRef="#ctx0" brushRef="#br3" timeOffset="47276.704">7098 6684 120 0,'-29'-21'39'0,"6"16"-1"16,-2 1-4-16,7 4-43 15,25 17-18-15,-7-17-12 16,37 29 0-16,-3-12-1 15,18 6 1-15</inkml:trace>
  <inkml:trace contextRef="#ctx0" brushRef="#br3" timeOffset="47535.7189">7634 6964 107 0,'-36'9'40'0,"-18"-8"1"15,7 12-1-15,-5-2-33 16,1 7-2-16,1 5 0 15,6 7-1-15,7 1-2 16,9 2 2-16,14 1-4 16,11-2 0-16,14-8 0 15,17-2 0-15,13-9-4 16,10-12-1-16,18-2-11 15,-3-28-9-15,24 9-4 0,-17-23-12 16,13-1 0-16,-11-17 0 16,3-3 2-16</inkml:trace>
  <inkml:trace contextRef="#ctx0" brushRef="#br3" timeOffset="47744.7308">8166 6496 106 0,'-23'-3'39'0,"2"23"2"15,-17 6-1-15,7 17-29 16,-8 8-7-16,4 11 0 15,1 7-2-15,4 9 1 16,6-3-2-16,3 0-1 16,9-3-2-16,7-10-2 15,10 1-5-15,-2-29-13 0,23 7-9 16,-6-31-11-16,14-5 2 15,-7-19-2-15,8-7 3 16</inkml:trace>
  <inkml:trace contextRef="#ctx0" brushRef="#br3" timeOffset="48094.7509">8041 7048 112 0,'-3'23'39'0,"2"-11"1"15,18 6-2-15,4-13-34 16,11-3 1-16,7-9-2 15,7-3-1-15,4-8-1 16,1-5 0-16,-7-2-1 0,-3-3 1 16,-12 1-1-16,-5 0 0 15,-14 4 0-15,-13 5 1 16,-13 5 0-16,-6 6-1 15,-4 12 1-15,-9 7 0 16,0 12-1-16,2 8 0 16,-1 7 1-16,6 4-1 15,12 1-1-15,4 3-1 16,16-2-2-16,6-15-5 15,24 6-11-15,-2-30-9 16,28 2-11-16,-1-22-1 16,14-3 0-16,-4-15 1 15</inkml:trace>
  <inkml:trace contextRef="#ctx0" brushRef="#br3" timeOffset="48399.7682">8740 6816 119 0,'-49'35'40'0,"-3"-7"1"15,20 10-3-15,3-12-34 16,19-2 0-16,13-9-2 16,15-4 0-16,14-10-1 15,9-2 1-15,4-4 0 16,1 0-2-16,-4 2 0 15,-7 4 0-15,-8 8 0 16,-14 5 0-16,-12 10 0 0,-12 6 0 16,-7 4 0-1,-10 0 0-15,-1 5 0 0,-6-8-3 16,4 6-7-16,-5-20-6 15,18 12-7-15,-11-29-7 16,29 0-11-16,-15-5-1 16,24-5 1-16,6-11 2 15</inkml:trace>
  <inkml:trace contextRef="#ctx0" brushRef="#br3" timeOffset="49115.8093">9996 6922 85 0,'0'0'35'15,"0"-24"0"-15,0 24 1 16,-14-21-28-16,14 21-2 16,-27 0 0-16,11 8-1 15,-9 5-1-15,2 11 1 16,-2 3-1-16,3 9 0 15,2-2-1-15,7 3 0 16,8 0 0-16,8-2-1 0,11-9 0 16,15-4 0-16,9-12-1 15,11-8 0-15,5-8 0 16,0-6-1-16,-6-7 1 15,-4-7 0-15,-10-4-1 16,-15-3 0-16,-14 2-1 16,-13-2 0-16,-12 2 0 15,-6 0-1-15,-2 7-1 16,-3 1 0-16,3 6-1 15,2 3-2-15,16 11-2 16,2-8-11-16,27 17-7 16,-2-7-12-16,22 7 0 15,5-6 0-15,16 4 1 16</inkml:trace>
  <inkml:trace contextRef="#ctx0" brushRef="#br3" timeOffset="49404.8258">11173 6325 102 0,'-31'-28'38'15,"-10"1"1"-15,2 16-1 16,-14 7-32-16,2 18-3 15,-8 13 1-15,1 20-2 16,-4 16 2-16,0 15 0 16,5 10-2-16,3 7 2 0,10 6-3 15,10-4 1-15,11-3-4 16,12-13 1-16,15-4-9 15,0-28-12-15,22-1-14 16,-12-26-5-16,8-8 2 16,-11-20-2-16</inkml:trace>
  <inkml:trace contextRef="#ctx0" brushRef="#br3" timeOffset="49570.8353">10372 7004 127 0,'-12'-23'41'15,"19"13"1"-15,5-10-2 16,24 9-35-16,11-3-5 15,18-5 0-15,13 10-8 16,1-16-14-16,27 16-13 0,-2-9-6 16,17 8-1-16,-4-5 0 15</inkml:trace>
  <inkml:trace contextRef="#ctx0" brushRef="#br3" timeOffset="50352.8801">11850 6781 103 0,'0'0'35'0,"1"-17"2"16,-1 17-2-16,0 0-32 15,5-13 1-15,-5 13-1 16,0 0 1-16,-1 13 0 16,-3 5 1-16,-5 4-1 0,1 11-1 15,-4 4-1-15,2 7 1 16,1 1-2-16,1-3 1 15,5 0-2-15,4-6 0 16,9-9 1-16,4-7-1 16,8-14 0-16,3-7 0 15,4-11 0-15,3-9 1 16,3-8-1-16,-2-2 0 15,-2-3 1-15,-6 0-1 16,0 1 0-16,-6 4 0 16,-1 4 1-16,-8 5-1 15,-2 8 0-15,-8 12-1 16,11-2 1-16,-11 2 0 15,4 30-1-15,0-6 1 0,1 6 0 16,0 4 0-16,6-1 0 16,3-2 0-16,3-3 0 15,2-8 1-15,5-9-1 16,4-10 1-16,-2-11 0 15,4-9-1-15,-4-8 2 16,1-9-2-16,-4-4 0 16,-5-6 0-16,-2 1 0 15,-3 1 0-15,-1 6 0 16,-5 3-4-16,2 12-1 15,-7 0-5-15,16 23-11 16,-17-10-5-16,19 21-8 16,-20-11-5-16,27 24-2 0,-9-9 4 15</inkml:trace>
  <inkml:trace contextRef="#ctx0" brushRef="#br3" timeOffset="50810.9063">12960 6816 110 0,'-35'9'39'16,"-12"-5"1"-16,6 12-2 15,-6 1-31-15,4 11-1 16,-1 1-2-16,8 7 0 15,3-1-2-15,14-1 0 0,6-3 1 16,11-3-3 0,11-8 0-16,11-8 0 0,10-10 0 15,8-8 0-15,7-10 0 16,6-4 0-16,-1-9 0 15,1-4 0-15,-7-2 0 16,-4-1 0-16,-9 1 0 16,-7 4 0-16,-8 5 0 15,-7 6 0-15,-7 7 0 16,-2 13 0-16,-17 13 0 15,5 8 0-15,-7 13 0 16,2 6 0-16,3 5 0 16,5 1 0-16,6 0 0 15,12-10-4-15,16-10-1 0,8-19-4 16,28-5-9-1,-5-29-6-15,29 0-6 0,-12-28-3 16,18-3-6-16,-9-16-1 16,3-5 4-16</inkml:trace>
  <inkml:trace contextRef="#ctx0" brushRef="#br3" timeOffset="51022.9184">13825 6105 115 0,'-30'29'39'15,"-17"17"2"-15,4 30-2 16,1 6-36-16,-1 11 1 15,6 10-2-15,7 2 2 16,8-4-4-16,9-2 2 16,10-10-4-16,4-14 0 0,11-6-6 15,-7-24-7-15,22-4-14 16,-15-25-12-16,7-11 2 15,-9-18-2-15,5-7 2 16</inkml:trace>
  <inkml:trace contextRef="#ctx0" brushRef="#br3" timeOffset="51223.9298">13404 6762 116 0,'-33'2'41'16,"18"13"0"-16,-1-7 0 15,16-8-31-15,21 15-7 16,12-12 0-16,19-4-3 15,10-4 0-15,17-2-2 0,-1-6-2 16,15 10-10-16,-10-16-9 16,11 18-12-16,-20-9-7 15,-5 10 0-15,-18-8 1 16</inkml:trace>
  <inkml:trace contextRef="#ctx0" brushRef="#br3" timeOffset="51890.968">13970 6905 116 0,'-37'20'40'0,"17"8"1"16,4-14-2-16,23 0-35 16,8-3-1-16,15-5 0 15,6-6-1-15,10-2-1 0,2-8 1 16,3-4-1-16,-2-2-1 15,-7-4 1-15,-9-2-1 16,-6-1 2-16,-12-1-2 16,-11 1 0-16,-8 2 0 15,-10 4 0-15,-6 3 0 16,-7 6 0-16,-4 11-2 15,-5 8 2-15,-4 10 0 16,1 7 2-16,3 6-2 16,6 3 0-16,9 1 0 15,11-5 0-15,12-5 0 16,16-7 0-16,12-11 0 15,16-10 0-15,11-7 0 16,6-4 0-16,4-8 0 16,-2 2 0-16,-5 1 0 0,-6 1 0 15,-7 8 0-15,-14 4 0 16,-7 10 0-16,-12 5 0 15,-12 9 0-15,-6 3 0 16,-5 7 0-16,-5 0 0 16,-1 4 0-16,0-1 0 15,0-5 0-15,2-3 0 16,6-9 0-16,3-7 0 15,4-10 0-15,6-10 0 16,6-11 0-16,0-7 0 16,5-7 0-16,-1-7 0 15,5-2 0-15,-1-1 0 16,0 2 0-16,-1 2 0 15,1 5 0-15,2 3 0 0,4 9 0 16,4 2 0-16,8 8 0 16,5-1-5-16,19 15-9 15,4-10-2-15,27 15-4 16,-7-17-5-16,31 18-6 15,-8-19 0-15,25 7-9 16,-3-3 6-16,-8-4 3 16</inkml:trace>
  <inkml:trace contextRef="#ctx0" brushRef="#br3" timeOffset="52892.0252">16220 6768 98 0,'-21'-8'38'15,"0"15"1"-15,-15-2-1 16,0 16-28-16,-12 1-4 15,-1 13-1-15,-6 5-1 16,6 6-1-16,1 0 0 16,9 4 0-16,10-6-1 15,14-3-1-15,12-8 0 16,17-12 0-16,18-10 0 15,9-15 1-15,10-9-2 16,8-11 0-16,2-9 0 16,0-7 0-16,-8-3 0 15,-2-4 0-15,-8-2 0 0,-11 5 0 16,-6 5 0-16,-9 7 0 15,-7 7 0-15,-7 7 0 16,-3 18 0-16,-10-5 0 16,-3 18 0-16,-3 12 0 15,-2 7 0-15,2 7 0 16,2 3 0-16,7 3 0 15,7-4 0-15,10-5 0 16,10-7-3-16,13-11 1 16,9-6-1-16,5-12 0 15,5-7-1-15,1-7 1 16,3-3 0-16,-8-5 0 15,-8 1 1-15,-6 0 1 0,-10 4 1 16,-8 4 0-16,-16 13 1 16,0 0 0-16,0 0 1 15,-25 22 0-15,5 3 0 16,-3 9 0-16,0 2 0 15,1 6 0-15,1-4 0 16,8 0-1-16,4-10 1 16,8-1 0-16,1-16-1 15,0-11 1-15,22-6-1 16,-3-14 1-16,1-9-2 15,3-9 0-15,-1-7 0 16,-1-8 0-16,-2 1 0 16,-2 0 0-16,-4 2 0 15,-3 7 0-15,-2 7 0 0,0 6 0 16,2 9 0-16,2 7 0 15,5 8 0-15,1 4-4 16,10 10-4-16,-1-9-5 16,21 17-6-16,-10-18-3 15,23 18-5-15,-15-23-2 16,21 15-2-16,-13-10-6 15,3 0 3-15,-6 0 6 16</inkml:trace>
  <inkml:trace contextRef="#ctx0" brushRef="#br3" timeOffset="53260.0463">17251 6948 117 0,'-22'18'39'0,"19"5"1"16,3-23-2-16,21 15-34 0,17-17-1 15,11-4 0-15,6-9-1 16,-1-2 0-16,0-6 0 15,-5-1 0-15,-11-4-1 16,-8-2 1-16,-13 0-2 16,-12-1 0-16,-12 3 0 15,-6 4 0-15,-14 5 0 16,-7 8 0-16,-9 10 0 15,-3 12 0-15,-5 14 0 16,1 9 0-16,1 11 0 16,9 7 0-16,8 1 0 15,12 0 0-15,13-2 0 16,13-10 0-16,17-3 0 15,8-12 0-15,20-4-10 0,5-18-5 16,24 8-5-16,-8-26-6 16,28 12-5-16,-7-20-5 15,23 6-4-15,3-10 2 16,10-3 4-16</inkml:trace>
  <inkml:trace contextRef="#ctx0" brushRef="#br3" timeOffset="53859.0806">19046 6687 110 0,'0'0'38'0,"0"0"1"16,-23-1-1-16,-15 15-34 16,-6 3-1-16,-8 6-1 0,-4 6 0 15,-3 4 0-15,3 3 0 16,8-4 0-16,12-2-1 15,14-3 1-15,14-7-1 16,17-7-1-16,15-6 1 16,17-7-1-16,9 0 0 15,6-4 0-15,3 1 0 16,-3 1 0-16,-6 3 0 15,-12 6 0-15,-12 5 0 16,-18 7 1-16,-18 8-1 16,-14 3 0-16,-9 1 0 15,-9 2 0-15,-2 2-1 16,2-6-1-16,3-6-1 15,12-4-5-15,6-19-11 0,35 9-7 16,-3-26-13-16,28 4 0 16,8-17-2-16,17-3 3 15</inkml:trace>
  <inkml:trace contextRef="#ctx0" brushRef="#br3" timeOffset="54473.1157">19510 6744 119 0,'-24'12'39'0,"-8"-4"1"16,9 12-1-16,5-2-35 16,-2 7-2-16,3 3 1 0,-1 11-1 15,4 0-1 1,0 1 1-16,-2 3-2 0,5-5 1 15,0-2 0-15,3-9-1 16,0-7 0-16,4-7 2 16,4-13-2-16,0 0 0 15,14-29 0-15,0 0 0 16,6-9 0-16,3-5 0 15,5-6 0-15,-1-7 0 16,3 3 0-16,-2 5 0 16,-3 6 0-16,-6 9 0 15,-5 6 0-15,-3 11 0 16,-11 16 0-16,12-1 0 15,-10 15 0-15,0 7 0 0,1 3 0 16,5 2 0-16,6 2 0 16,8-2 0-16,11-6 0 15,6-8 0-15,9-5 0 16,4-11 0-16,5-6 0 15,0-5 0-15,-2-8 0 16,-5 0 0-16,-7-4 0 16,-8 6 0-16,-8 2 0 15,-8 1 0-15,-8 8 0 16,-11 10 0-16,0 0 0 15,-4 22 0-15,-8 3 0 16,-2 5 0-16,0 9 0 16,1 2 0-16,4 8-6 15,3-7-4-15,18 10-6 16,-9-22-6-16,29 10-5 0,-11-24-3 15,26 5-5-15,-4-17-5 16,13-6 4-16,-4-8 4 16</inkml:trace>
  <inkml:trace contextRef="#ctx0" brushRef="#br3" timeOffset="54878.1389">20490 6774 112 0,'-32'0'39'15,"-12"1"1"-15,3 17 0 16,-15 5-33-16,11 7-2 15,-2 3 0-15,9 3-1 16,7-1-1-16,7 1-3 16,12-7 0-16,13-4 0 0,12-10 0 15,11-7 0-15,12-13 0 16,9-5 0-16,6-11 0 15,4-8 0-15,2-5 0 16,-5-2 0-16,-5-2 0 16,-6 2 0-16,-11 4 0 15,-12 5 0-15,-7 10 0 16,-11 17 0-16,0 0 0 15,-25 0 0-15,6 17 0 16,-3 10 0-16,2 6 0 16,2 2 0-16,4 4 0 15,10-3 0-15,11-1 0 16,8-10-7-16,21-3-5 15,-1-22-4-15,26 8-7 0,-13-29-4 16,24 7-4-16,-10-20-8 16,12-3 0-16,-4-14 4 15</inkml:trace>
  <inkml:trace contextRef="#ctx0" brushRef="#br3" timeOffset="55115.1524">21377 6187 117 0,'-12'-2'40'16,"-19"14"1"-16,2 28-3 15,-15 11-32-15,0 15 0 16,-1 9-3-16,1 10 1 16,2 2-4-16,5 0 0 0,12-1 0 15,7-8 0 1,16-10 0-16,13-11 0 0,20-10-11 15,5-31-5-15,26 4-8 16,-12-38-5-16,23 3-6 16,-9-25-5-16,4-6 1 15,-14-16 2-15</inkml:trace>
  <inkml:trace contextRef="#ctx0" brushRef="#br3" timeOffset="55318.1641">21663 6315 115 0,'0'0'41'0,"-25"22"1"16,9 18-2-16,-12 15-29 15,9 3-7-15,3 4-2 0,2 4-2 16,2 3 0-16,3 0 0 16,4 2 0-16,0-10 0 15,9 2-11-15,-8-20-6 16,15 10-10-16,-14-29-8 15,15 0-7-15,-12-24-1 16,25 1 2-16</inkml:trace>
  <inkml:trace contextRef="#ctx0" brushRef="#br3" timeOffset="84035.8066">1296 7919 70 0,'-13'-3'35'16,"-11"11"-1"-16,-10 12 1 16,-17 3-24-16,4 23-2 15,-18 0 0-15,7 26-2 0,-9 11-2 16,3 18-3-1,3 9 2-15,9 10-1 0,10 2-1 16,16 0-2-16,18-5-2 16,18-19-3-16,35-11-25 15,16-31-8-15,34-12 0 16,8-28-3-16</inkml:trace>
  <inkml:trace contextRef="#ctx0" brushRef="#br3" timeOffset="84593.8385">1908 8666 72 0,'4'-12'36'16,"-11"-7"-1"-16,1 7 2 15,-13-5-25-15,-3 11-4 16,-11-3-1-16,0 11-2 16,-11 4 0-16,1 12-2 15,-2 11 0-15,-1 11 0 16,6 6-1-16,3 6 0 15,10-2 0-15,9 1-1 0,12-7 1 16,9-10-1-16,14-8 0 16,10-14-1-16,8-13 0 15,7-11 1-15,3-13-1 16,5-6 1-16,-5-6-2 15,-3-2 2-15,-9-2-2 16,-4 0 2-16,-4 3-2 16,-10 8 1-16,-5 5 1 15,-4 8-2-15,-6 17 1 16,0 0 0-16,0 0 0 15,-8 30 0-15,1 1 1 16,-1 8-1-16,3 5-2 16,0 0-3-16,15 3-2 15,-6-19-12-15,24 4-17 0,-2-20-3 16,18-3 0-16,-3-24-1 15</inkml:trace>
  <inkml:trace contextRef="#ctx0" brushRef="#br3" timeOffset="84952.8591">2335 8620 102 0,'0'0'37'16,"-23"9"0"-16,8 13 0 16,-6 6-33-16,5 6 0 15,-3 2-1-15,4 7 0 16,1-2 0-16,5-1-1 15,3-6 1-15,6-8-1 0,1-7 0 16,-1-19 0-16,20 2-2 16,0-19 1-16,2-13-1 15,6-10 1-15,-1-9-1 16,6-3 1-16,-1-3-1 15,1 2 0-15,-6 10 1 16,-1 10-1-16,-8 11 1 16,-1 15-1-16,-17 7 0 15,10 31 0-15,-10 5-1 16,-1 9 1-16,-3 8-2 15,8 1-2-15,12 4-4 16,-2-17-12-16,28 8-11 16,-5-24-8-16,21-5 1 15,1-23-3-15</inkml:trace>
  <inkml:trace contextRef="#ctx0" brushRef="#br3" timeOffset="85320.8801">3074 8652 111 0,'-54'25'40'15,"-9"-2"-1"-15,12 12 1 16,0-5-34-16,18 7-1 16,9-6-1-16,24-6-1 15,19-12-2-15,15-11 0 16,19-12 0-16,13-12-1 15,10-15 0-15,8-16 0 16,1-10-1-16,-2-9 2 0,-9-3-1 16,-7-3 0-16,-11 4 0 15,-11 2 0-15,-13 6 0 16,-11 14 0-16,-13 18 0 15,-10 18 0-15,-13 23-1 16,-12 23 1-16,-6 20 0 16,-5 19 0-16,-3 14-2 15,0 2-1-15,11 6-4 16,2-16-13-16,36 8-6 15,-2-23-11-15,31-10-4 16,11-22-2-16,21-11 2 16</inkml:trace>
  <inkml:trace contextRef="#ctx0" brushRef="#br3" timeOffset="85865.9112">4728 8281 94 0,'-21'15'37'0,"-13"0"2"16,-1 16-2-16,-20 1-32 15,11 9-1-15,-2-3-1 16,8 0-1-16,7-6 0 15,12-2 0-15,13-9-1 16,14-10 0-16,16-11-1 16,11-8 1-16,12-5-1 15,5-4 0-15,1 1 0 16,-5 0 0-16,-10 5 0 15,-10 9 0-15,-18 10 0 0,-16 13 0 16,-18 10 0 0,-13 6 0-16,-6 5 0 0,-1-2-2 15,4 0-2-15,4-12-3 16,29 0-16-16,7-28-14 15,26-10-1-15,16-22-2 16,25-8 1-16</inkml:trace>
  <inkml:trace contextRef="#ctx0" brushRef="#br3" timeOffset="86297.9359">5406 7652 101 0,'-9'13'38'15,"-11"3"2"-15,8 20-2 0,-10 7-34 16,8 15 1-16,-4 10-2 16,-2 13 0-16,-4 8 1 15,-3 7-2-15,-5 2 0 16,3-2-1-16,0-6 1 15,5-11-1-15,4-13 0 16,9-13 0-16,9-19-1 16,11-16 1-16,10-21 0 15,11-16-1-15,7-13 1 16,7-11-1-16,3-6 0 15,0-3 1-15,-2 2-1 16,-2 6 0-16,-11 9 0 16,-3 11 0-16,-11 15-1 0,-8 13 1 15,-7 14-1-15,-5 8 0 16,0 12-1-16,-1 5 0 15,7 6-2-15,1-2-1 16,17 4-6-16,-4-19-9 16,32 7-6-16,-12-23-13 15,26-5 0-15,-4-16-2 16,11-10 3-16</inkml:trace>
  <inkml:trace contextRef="#ctx0" brushRef="#br3" timeOffset="86695.9587">5955 8288 107 0,'-60'-3'40'0,"5"20"2"0,-8 2-2 16,8 15-35-16,4 2-2 16,12 9 0-16,10-1-1 15,15 2 0-15,12-2-1 16,12-6 0-16,14-7-1 15,9-9 1-15,11-9-1 16,3-8 0-16,5-13 0 16,-1-7 0-16,-3-11-1 15,-2-10 1-15,-9-2-1 16,-4-8 0-16,-8 2 0 15,-7 1 0-15,-6 5 1 16,-9 5-1-16,-8 12 1 16,-6 13-1-16,-7 13 1 15,-5 15 0-15,1 6 0 0,-1 10 1 16,4 3-2-16,7 5 1 15,8-4-1-15,10-5-1 16,16-6-2-16,7-18-4 16,23 5-11-16,-6-32-6 15,21 8-8-15,-9-24-7 16,8 1 0-16,-10-14 2 15</inkml:trace>
  <inkml:trace contextRef="#ctx0" brushRef="#br3" timeOffset="87228.9893">6495 8262 93 0,'-8'-20'38'0,"8"20"2"16,-28-3-1-16,13 21-30 15,-13 8-3-15,7 14-1 16,-3 9-3-16,4 12 1 16,1 5-1-16,3 1-1 0,6-4 1 15,4-3 0-15,3-8 0 16,3-8-1-16,2-17 0 15,0-11 0-15,-2-16 0 16,13-9-1-16,-6-17-1 16,2-10 1-16,1-12-1 15,1-12 2-15,3-6-3 16,2-7 2-16,4 3 0 15,0 2-1-15,3 8 1 16,2 7-1-16,2 12 1 16,5 12 0-16,0 12 0 15,-2 13 0-15,-1 10 0 16,-3 6 0-16,-1 7 0 0,-7 5 0 15,-1 4 0-15,-8 5 0 16,-7 2-1-16,-5 4 1 16,-10 1 0-16,-7-1 0 15,-9 2 0-15,-4-3 0 16,-8-1 0-16,-4-3 0 15,-5 0 0-15,1-7 0 16,0 2 0-16,5-1 0 16,1 3 1-16,6 7 0 15,4 8 0-15,5 7-1 16,4 8 0-16,6 9-1 15,3 2 0-15,-1-5-6 16,15 9-10-16,-10-30-5 16,21 10-5-16,-13-34-12 0,15-7-3 15,-2-27 0-15,12-10 2 16</inkml:trace>
  <inkml:trace contextRef="#ctx0" brushRef="#br3" timeOffset="87764.0199">7013 8411 91 0,'0'0'38'16,"0"0"0"-16,33-11 1 15,-11-3-34-15,10 1-2 16,6-4 1-16,7-1-1 15,-1-2 0-15,-1-1 0 16,-4-1-1-16,-3 0 0 16,-7-1 0-16,-8 2 0 15,-12 1-1-15,-10 3 0 0,-14 6-1 16,-7 5 1-16,-12 7-1 15,-7 10 1-15,-9 9 0 16,-2 10 0-16,-4 8-1 16,7 7 1-16,7 4 0 15,10 0-1-15,15-1-1 16,16-6-1-16,24-7-2 15,15-17-4-15,29 3-7 16,-1-27-9-16,32 6-12 16,-8-20-4-16,16 2-1 15,-14-14 2-15</inkml:trace>
  <inkml:trace contextRef="#ctx0" brushRef="#br3" timeOffset="88133.041">7856 8296 107 0,'-39'-9'40'0,"-1"15"1"15,-13 0 0-15,2 14-37 16,0 5 0-16,7 7-1 15,9 3-1-15,9 5 0 16,11-2-1-16,15-5 1 16,13-10-1-16,16-10 0 15,13-15-1-15,9-14 1 16,7-14 0-16,2-12 0 15,3-9-1-15,-3-11 1 16,-6-9 1-16,-4-3-2 16,-9 1 0-16,-10 5 0 15,-9 8 0-15,-8 11 0 0,-9 15 0 16,-12 19 0-16,-7 24 0 15,-11 25 0-15,-9 23 0 16,-7 13 0-16,-2 16 0 16,0 4-5-16,12 6-3 15,7-11-5-15,27 2-3 16,2-33-6-16,42 6-9 15,1-32-6-15,40-5-5 16,14-19 2-16,20-14 4 16</inkml:trace>
  <inkml:trace contextRef="#ctx0" brushRef="#br3" timeOffset="88621.0689">9142 7840 98 0,'0'0'38'0,"4"-11"0"16,-4 11 0-16,-7 20-33 15,5 7-1-15,-9 11-1 16,0 13 0-16,-5 9-1 16,0 9-1-16,-3 7 0 15,1 2-1-15,3-1-2 16,3-7 0-16,12-8-4 15,0-21-8-15,28-1-15 16,-2-27-10-16,17-10 0 16,-1-24-1-16,12-10 1 15</inkml:trace>
  <inkml:trace contextRef="#ctx0" brushRef="#br3" timeOffset="88808.0796">9457 8164 105 0,'-21'23'40'0,"4"18"0"16,-6 0 0-16,12 4-36 15,-4 6-2-15,7 2 0 16,6-3-2-16,4-9-1 16,11-6-2-16,4-17-2 15,17-2-14-15,-7-34-12 16,14-3-9-16,-4-23 1 15,7-4-1-15</inkml:trace>
  <inkml:trace contextRef="#ctx0" brushRef="#br3" timeOffset="88958.0882">9595 7599 90 0,'-26'-24'37'16,"8"23"-1"-16,-2 8-1 16,10 4-22-16,15 11-37 15,0-10-12-15,15 5-1 16,-2-7-1-16,15 4 1 15</inkml:trace>
  <inkml:trace contextRef="#ctx0" brushRef="#br3" timeOffset="89174.1005">10052 7743 102 0,'-16'48'38'0,"7"16"0"15,-11 0-1-15,9 9-31 16,-2 1-2-16,6 5-2 15,1-2-1-15,5-1-3 16,2-3-3-16,-3-20-10 16,16 3-23-16,-10-19 0 15,15-7-1-15,-4-22-1 16</inkml:trace>
  <inkml:trace contextRef="#ctx0" brushRef="#br3" timeOffset="89456.1165">10272 8105 107 0,'-34'5'41'16,"2"17"1"-16,-14-8-1 16,15 8-35-16,1-1-3 15,4 0 0-15,9 1-1 16,11-1-1-16,11-4 1 15,10 2-2-15,9-4 0 16,7 2 0-16,4-1 0 16,6-3-2-16,3 2-2 15,-2-9-3-15,9 11-7 16,-13-22-6-16,15 15-11 15,-14-20-11-15,8 3 0 0,-14-13 0 16,8 2 3-16</inkml:trace>
  <inkml:trace contextRef="#ctx0" brushRef="#br3" timeOffset="89791.1358">10509 8312 101 0,'-22'14'41'0,"23"5"0"15,-1-19-1-15,37 14-35 16,3-16-2-16,15-2 1 15,4-7-2-15,5-3 0 16,-3-4-1-16,-5-2 0 16,-10-3 0-16,-13 1-1 15,-20 2 0-15,-14 1 0 16,-15 5 0-16,-13 5 0 0,-14 9 0 15,-8 8 0-15,-7 11 0 16,0 11 1-16,4 10 0 16,8 8 0-16,12 4 0 15,14 0 0-15,19-4-3 16,15-6-1-16,25-5-2 15,16-21-7-15,32 2-6 16,2-35-10-16,37 2-15 16,4-17 0-16,24-8 0 15,6-9 3-15</inkml:trace>
  <inkml:trace contextRef="#ctx0" brushRef="#br3" timeOffset="90641.1844">12093 7930 86 0,'20'-12'36'0,"-11"-1"2"16,8 8 1-16,-17 5-31 16,0 0-1-16,-6 30-3 15,-6 11 0-15,-10 8-1 16,-3 13-1-16,-5 4-1 15,-4 8-1-15,2-8 0 16,3-3 0-16,4-13 1 16,8-13-1-16,4-16 0 0,13-21 1 15,0 0-1-15,14-31 1 16,3-4-1-16,7-13 0 15,3-8 1-15,1-6 0 16,2-3-1-16,-2-2 1 16,-4 6 0-16,-3 7 0 15,-4 10-1-15,-6 9 1 16,-4 12-1-16,-2 13 0 15,-5 10 0-15,1 15 0 16,1 8 0-16,3 2-1 16,5 3 1-16,9 3 1 15,10-5-1-15,7-8 1 16,10-9 0-16,10-5-1 15,5-10 1-15,0-4 0 0,0-7 0 16,-8-9 0 0,-4 5-1-16,-9-1 0 0,-11 1 1 15,-8 6-1-15,-9 7 1 16,-12 8-1-16,0 0 0 15,-7 28 0-15,-5 5 1 16,-2 10-2-16,0 8 0 16,-1 7 0-16,5 4-2 15,2-1 0-15,9 0-3 16,1-10-3-16,21-2-8 15,-5-23-6-15,27 3-8 16,-6-26-9-16,16-6 0 16,-2-17 1-16</inkml:trace>
  <inkml:trace contextRef="#ctx0" brushRef="#br3" timeOffset="90836.1956">13215 8046 106 0,'-19'27'40'0,"5"10"0"16,-9 1-1-16,2 11-37 15,-2 4 0-15,9 4-2 16,4-3-1-16,4-9-1 16,12-5-2-16,0-23-6 15,24 0-15-15,-9-28-14 16,17-10-1-16,-5-22 0 15,8-3 0-15</inkml:trace>
  <inkml:trace contextRef="#ctx0" brushRef="#br3" timeOffset="90964.2028">13291 7675 104 0,'-24'-9'36'16,"5"13"-5"-16,16 11-29 16,12 1-40-16,18 13 1 15,5-6-3-15</inkml:trace>
  <inkml:trace contextRef="#ctx0" brushRef="#br3" timeOffset="91243.2188">13997 8011 99 0,'-32'0'40'16,"-9"-6"1"-16,4 11 0 15,-5-2-36-15,12 15 1 16,-3 2-2-16,9 11-2 15,6 2 0-15,8 7-1 16,11 0 0-16,12 2-2 16,10-3-1-16,11-11-2 15,13-5-2-15,3-19-7 16,21 3-9-16,-14-25-13 15,18-5-5-15,-8-22-2 16,8-2 3-16</inkml:trace>
  <inkml:trace contextRef="#ctx0" brushRef="#br3" timeOffset="91452.2307">14615 7538 103 0,'-9'14'40'0,"-13"8"1"15,7 21-2-15,-9-1-33 16,6 15-3-16,3 7-1 15,4 8 0-15,4 3-1 16,3-4-3-16,6 0 0 16,2-15-6-16,13 8-10 15,-10-25-15-15,15-2-8 16,-3-24 0-16,9-1 0 15</inkml:trace>
  <inkml:trace contextRef="#ctx0" brushRef="#br3" timeOffset="91731.2467">14688 7994 108 0,'-41'10'40'0,"10"12"3"15,-9-12-3-15,16 10-35 16,2-3-1-16,9 0-2 15,6 0 1-15,9-4-2 16,11-1 1-16,7-4-2 16,9 1 1-16,4-4-2 15,8 0 1-15,2-3-2 16,2 4-1-16,0-5-4 0,7 10-6 15,-13-14-8-15,14 16-11 16,-13-16-10-16,4 7 0 16,-6-10 0-16</inkml:trace>
  <inkml:trace contextRef="#ctx0" brushRef="#br3" timeOffset="92098.2677">15061 8124 100 0,'-4'18'41'0,"4"-18"1"16,17 21-2-16,3-19-33 16,19 4-2-16,7-8-2 0,10-2 0 15,1-7-1-15,0-1 1 16,-2-7-2-16,-9-4 0 15,-13-2-1-15,-11-1 1 16,-14 3-1-16,-13 1 0 16,-10 7 0-16,-11 3-2 15,-11 12 2-15,-7 13 0 16,-3 8 0-16,4 8 0 15,3 6 0-15,9 6 0 16,9 2 0-16,12-2 0 16,20-1-1-16,14-11-4 15,20-2-2-15,5-18-5 16,25 7-10-16,-12-25-11 15,19 2-7-15,-10-16 0 0,4 1-1 16</inkml:trace>
  <inkml:trace contextRef="#ctx0" brushRef="#br3" timeOffset="92543.2931">15855 8040 108 0,'-31'1'40'16,"5"17"2"-16,-10 3-2 16,15 10-32-16,-3 0-3 15,9 3-2-15,6-1 1 16,10-7-4-16,8-4 2 15,10-7-1-15,6-7 1 16,9-11-2-16,6-8 0 16,3-8-2-16,5-1 1 15,1-10 0-15,3-2-1 16,-1 0 0-16,-1 3-1 0,-8 7 1 15,-8 10 0-15,-14 12 2 16,-8 14-2-16,-13 13 2 16,-15 25 0-16,-14 18 0 15,-16 18 2-15,-8 19-1 16,-9 2 1-16,1 4-1 15,-1-5 1-15,3-3-1 16,6-15 2-16,5-17-2 16,11-23 1-16,10-21-2 15,10-16-1-15,3-17 1 16,8-14-2-16,2-14 0 15,5-10-2-15,4-14 0 0,9-4-5 16,-6-13-3 0,22 15-11-16,-16-20-8 0,18 16-9 15,5-4 1-15,14 12-1 16,5 4 2-16</inkml:trace>
  <inkml:trace contextRef="#ctx0" brushRef="#br3" timeOffset="93481.3468">17070 7834 98 0,'10'5'37'0,"-10"-5"1"16,0 21-1-16,-11-5-33 15,6 7-1-15,-5 11 2 16,0 7-1-16,-7 6 0 16,2 4-2-16,-4-1 2 15,4 0-2-15,-4-6 0 16,5-6-1-16,3-14 0 15,6-9 1-15,5-15-1 0,2-12 0 16,8-18-1-16,9-8 0 16,4-12 0-16,-1-8 1 15,4-5-2-15,-3-4 2 16,0 0-2-16,-3 6 1 15,-5 13 1-15,-8 9-1 16,-4 12 1-16,-3 17-1 16,0 10 0-16,-13 20 1 15,9 9-1-15,1 6 0 16,8 2 1-16,8 1-1 15,12-8 1-15,15-5 0 16,14-12 0-16,12-10-1 16,8-10 2-16,5-9-2 15,-1-8 0-15,-7-4 0 16,-6-3 0-16,-15 1 0 0,-13 3 0 15,-12 3 0-15,-12 9 0 16,-13 15 0-16,0 0 0 16,-19 15 0-16,-1 15 0 15,-2 7 0-15,-3 14 0 16,-2 6 0-16,5 4 0 15,0 1 0-15,13 1-7 16,3-11-4-16,27 6-6 16,-3-27-9-16,30 5-9 15,4-26-6-15,16-3 0 16,4-17 2-16</inkml:trace>
  <inkml:trace contextRef="#ctx0" brushRef="#br3" timeOffset="94215.3889">18157 8102 120 0,'-39'12'40'15,"-5"-2"2"-15,8 14-2 16,-1-2-35-16,12 8-2 16,10 3 2-16,5 2-5 15,15 0 0-15,9-4 0 16,9-2 0-16,11-10 0 15,7-6 0-15,4-10 0 16,2-10 0-16,-1-9 0 16,-4-8 0-16,-3-8 0 15,-4-4 0-15,-8-5 0 16,-4-6 0-16,-6 4-2 15,-5 1 1-15,-5 6 1 16,-5 4 0-16,-3 8 0 0,-4 7-1 16,5 17 2-16,-16-7-1 15,6 20 3-15,3 5-3 16,6 3 0-16,2 3 0 15,10-1 0-15,7 1 0 16,7-2 0-16,7-5 0 16,5-8 0-16,4-4 0 15,3-3 0-15,2-5 0 16,-2-4 0-16,-6-3 0 15,-1-3 0-15,-4-6 0 16,-7 7 0-16,-4-4 0 16,-8 6 0-16,-14 10 0 0,0 0 0 15,0 0 0-15,-6 15 0 16,-11 11 0-16,-2 3 0 15,-1 8 0-15,2 1 0 16,3 0 0-16,6 0 0 16,9-7 0-16,9-7 0 15,14-10 0-15,11-12 0 16,10-9 0-16,5-10 0 15,4-8 0-15,0-7 0 16,-1-4 0-16,-5-1 0 16,-5-4 0-16,-8 10 0 15,-10 2 0-15,-8 9 0 16,-8 8 0-16,-8 12 0 15,0 0 0-15,-15 18 0 16,-1 12 0-16,-5 0 0 0,0 12 0 16,-2-5-4-16,14 4-6 15,-1-11-2-15,21 6-6 16,1-29-6-16,28 9-5 15,0-27-4-15,32-2-6 16,-2-12 0-16,11-7 6 16</inkml:trace>
  <inkml:trace contextRef="#ctx0" brushRef="#br3" timeOffset="94552.4081">19817 8001 92 0,'-34'6'42'0,"-18"0"0"15,1 16-1-15,-6-5-17 16,12 12-21-16,4-3 0 0,18 2-1 15,13-3 0-15,17-7-2 16,19-4 0-16,14-3 0 16,10-5 0-16,4-1-1 15,2-4 1-15,-5-1 0 16,-9 1-1-16,-9 3 1 15,-13 3 1-15,-16 3-1 16,-14 5 0-16,-13 6 1 16,-14 1 0-16,-9 4-1 15,1 1 1-15,-1-1-1 16,6 1-2-16,6-8-1 15,19 2-6-15,15-21-3 16,17 15-6-16,4-30-9 16,28 10-7-16,-4-15-8 0,17-2 0 15,2-9 3-15</inkml:trace>
  <inkml:trace contextRef="#ctx0" brushRef="#br3" timeOffset="94884.4271">20115 8177 108 0,'-3'10'40'0,"3"-10"1"15,12 13-2-15,8-7-35 16,21-3-1-16,8-4 0 16,11-1-2-16,2-5 1 15,4-2-1-15,-3-4 0 16,-9-1 0-16,-14-2-1 0,-15 0 0 15,-15 2 1-15,-19 4-1 16,-13 3 1-16,-12 6-1 16,-9 5 0-16,-6 8 1 15,2 6-1-15,1 10 1 16,7 2-1-16,11 6 0 15,14-1-1-15,14 1-1 16,20 0-5-16,8-13-5 16,30 3-5-16,-5-26-8 15,29 7-10-15,-6-21-7 16,15-6-1-16,-1-14 3 15</inkml:trace>
  <inkml:trace contextRef="#ctx0" brushRef="#br3" timeOffset="95221.4463">20924 7598 114 0,'-19'-1'42'15,"19"1"1"-15,15 8-2 16,20 0-38-16,9 1 1 15,10 10 0-15,2 4 0 16,6 4-4-16,-2 13 0 16,-3 7 0-16,-14 11 0 15,-9 5 0-15,-16 10 0 16,-18 2 0-16,-17 4 0 15,-15 2 0-15,-14-8 0 16,-13-5 0-16,-6-12 0 0,-1-6-2 16,12-9-5-16,0-19-6 15,23 0-5-15,-3-31-4 16,34 9-6-16,-10-28-4 15,28-5-11-15,-2-11 1 16,9-11 4-16</inkml:trace>
  <inkml:trace contextRef="#ctx0" brushRef="#br4" timeOffset="99708.7031">22059 7379 98 0,'5'-17'37'16,"-5"17"0"-16,1-13 0 15,-1 13-34-15,-16 14-1 16,8 4 1-16,-3 10-1 15,2 11 0-15,-3 11 0 16,1 13 0-16,-2 9-1 16,1 11 1-16,1 3-1 15,0 3-1-15,1-5 0 0,2-5-1 16,3-10 1-16,4-10-1 15,2-13 0-15,6-13 1 16,4-12 0-16,4-12 1 16,2-12 0-16,4-13 0 15,2-11 0-15,5-5 0 16,1-12 1-16,4-3-1 15,1-5 0-15,1 1 1 16,-2 5-1-16,1 7 0 16,-2 8-1-16,2 9 2 15,-5 12-2-15,-1 13 0 16,-3 9 0-16,-3 14 0 15,-8 6-1-15,-2 7 0 16,-11 4 1-16,-9 4 0 0,-11-2 0 16,-10 0 0-16,-9-5-1 15,-5-7 1-15,-4-8 0 16,-3-8 0-16,7-10-2 15,6-12-1-15,14-7-2 16,8-14-3-16,29 6-29 16,0-16-2-16,20 7 0 15,2-11-1-15</inkml:trace>
  <inkml:trace contextRef="#ctx0" brushRef="#br4" timeOffset="100088.7248">22643 7935 105 0,'0'0'38'0,"0"0"2"15,-22 6-2-15,16 12-31 16,-8-3-4-16,5 8 0 16,-4 0 0-16,4 6-2 15,1 3 1-15,3 2-1 16,5-2 0-16,5-5-1 15,8-7 1-15,9-5-1 16,4-8 1-16,9-10-1 16,6-10 1-16,3-10-1 15,4-8 1-15,-3-8 0 16,-3-3 0-16,-5-1 1 15,-5 3-1-15,-8 5 0 16,-8 9 0-16,-7 11 1 16,-9 15-2-16,-3 15 0 15,-5 13-2-15,0 6 1 0,0 7 0 16,4 2 0-16,6 0-1 15,13-8-2-15,17-6-2 16,5-27-6-16,36-1-27 16,0-26-2-16,18-7 2 15,0-15-2-15</inkml:trace>
  <inkml:trace contextRef="#ctx0" brushRef="#br4" timeOffset="100254.7343">23843 7409 82 0,'-29'16'38'0,"-16"20"-1"0,4 25 0 15,-9 6-12-15,4 19-23 16,3 9-6-16,1-12-15 16,14 7-19-16,1-17 0 15,14-9-1-15,1-21 1 16</inkml:trace>
  <inkml:trace contextRef="#ctx0" brushRef="#br4" timeOffset="100420.7437">23401 7878 95 0,'9'-30'43'15,"7"0"0"-15,20 13-1 16,2-1-14-16,18 6-27 16,11 6-4-16,0-8-26 15,17 19-11-15,-11-7-3 0,5 6 0 16,-9-2-1-16</inkml:trace>
  <inkml:trace contextRef="#ctx0" brushRef="#br4" timeOffset="101314.7948">1045 9786 89 0,'16'-25'37'15,"-8"-1"0"-15,9 21 0 16,-17 5-29-16,19 35 0 15,-13 9-2-15,1 19-1 16,-7 16-1-16,-2 13-1 16,-7 5-2-16,-2 8 1 15,-2-4-2-15,-2-5 0 0,3-11-3 16,3-18-1-16,8-8-6 15,-5-29-26-15,16-5-2 16,-10-25 0-16,15-13-1 16</inkml:trace>
  <inkml:trace contextRef="#ctx0" brushRef="#br4" timeOffset="101503.8057">782 10340 105 0,'-31'-7'36'0,"0"-3"4"15,31 10-2-15,-13-1-31 16,39-3-1-16,18-7-2 16,24-10-2-16,19-11-2 0,10-11 0 15,18-5-4-15,2-19-6 16,18 7-28-16,-13-16-1 15,-4 9 0-15,-19-8-1 16</inkml:trace>
  <inkml:trace contextRef="#ctx0" brushRef="#br4" timeOffset="101887.8277">1908 9389 111 0,'-26'28'39'16,"-11"2"0"-16,8 26-2 15,-1-1-30-15,3 17-1 16,1 6-2-16,5 12 0 15,0 6-1-15,4 1-1 0,4 1-2 16,2-7 1-16,6-8-1 16,2-9 0-16,6-13-1 15,2-16 1-15,9-13-1 16,3-19 2-16,5-14-1 15,4-14 0-15,3-11 3 16,2-8-3-16,-3-5 0 16,2-2 0-16,-4 2 0 15,-3 7 0-15,-4 6 0 16,-8 15 0-16,-11 11 0 15,15 16 0-15,-8 10 0 16,-1 8 0-16,7 6-2 16,-1 4-1-16,9 3-4 15,2-10-4-15,18 11-16 0,-9-28-13 16,12 1 0-1,-5-20 0-15,6-2-1 0</inkml:trace>
  <inkml:trace contextRef="#ctx0" brushRef="#br4" timeOffset="102237.8477">2359 10241 111 0,'0'0'38'0,"0"21"1"15,0-21-2-15,27 14-33 16,2-12 1-16,13-1-3 15,2-7 1-15,10-4-1 16,-5-5 0-16,-2-3-1 16,-7-5 0-16,-9 1 0 0,-15-4 0 15,-11 3-1-15,-16 2 1 16,-14 8-1-16,-15 3 1 15,-6 12 0-15,-11 8 0 16,-1 12 1-16,1 11 0 16,3 8-2-16,9 8 0 15,10 3 0-15,17-1 0 16,15-5-2-16,21-6-1 15,21-11-1-15,24-6-8 16,5-25-12-16,32 2-18 16,11-20-1-16,22-3 3 15,0-17-5-15</inkml:trace>
  <inkml:trace contextRef="#ctx0" brushRef="#br4" timeOffset="103020.8924">3847 10147 101 0,'1'-34'38'15,"6"11"1"-15,-11-2-2 16,14 12-31-16,-10 13-1 16,0 0-1-16,-2 22-1 15,2 9 1-15,-1 9-1 16,-1 10-1-16,0 5-1 15,-1 5 1-15,-2-2-2 16,-1 0 2-16,-2-7-3 16,3-4 2-16,-1-14-2 15,3-6 2-15,0-12-1 16,3-15 0-16,0 0 0 15,4-27 0-15,1-3 0 16,3-10-1-16,1-10 3 16,5-10-2-16,-1-4 1 0,6-6 0 15,6 1 0-15,0 3-1 16,6 5 1-16,-1 8 2 15,5 11-3-15,1 8-2 16,2 12 2-16,-2 14-1 16,0 9 1-16,-6 11 0 15,2 10-1-15,-5 9 1 16,-6 6 0-16,-6 6 0 15,-8 4-1-15,-4 4 1 16,-13 0-2-16,-5-1 2 16,-9-4-1-16,-9-5 0 15,-4-6 0-15,-2-5 1 0,-5-9-1 16,0-6 1-16,6-5 0 15,1-2 0-15,5-2 0 16,2 6 0-16,7 6 0 16,1 11 1-16,2 13-1 15,1 13 0-15,-1 12 0 16,0 10 0-16,1 5-2 15,-2-1-3-15,8 0-4 16,-3-17-11-16,17 0-21 16,-2-23-1-16,15-9 1 15,3-23-3-15</inkml:trace>
  <inkml:trace contextRef="#ctx0" brushRef="#br4" timeOffset="103949.9455">5018 10053 95 0,'2'-25'36'16,"3"10"1"-16,-17-7-3 16,1 22-24-16,-17 0-2 15,-3 16-2-15,-15 7-1 16,0 11-1-16,-10 8-1 15,3 10 0-15,0 2-2 16,7 2 1-16,6 0-1 16,15-6-1-16,14-9 0 15,16-6 0-15,17-16-1 16,16-13 2-16,15-14 0 15,10-13-3-15,3-14 3 16,6-9 0-16,-3-9 0 16,-3-4-1-16,-11-2 2 15,-11 5-2-15,-12 6 1 0,-10 7 1 16,-9 11-2-16,-11 12 0 15,-2 18 0-15,-11 2 1 16,-3 20-1-16,0 7 0 16,-2 9 0-16,6 6 0 15,2 1-1-15,5 0 1 16,10-6 0-16,4-7 0 15,13-9 0-15,8-9 0 16,9-8 0-16,3-9-1 16,5-8 2-16,1-1-2 15,-6-5 2-15,0 0-1 16,-7 3 0-16,-8 3 0 15,-9 4 0-15,-8 6 1 16,-12 1 1-16,1 22-2 0,-11 1-2 16,-1 2 2-16,-3 4-1 15,-1 3 1-15,1-1-1 16,4-4 1-16,0-5-1 15,6-10 2-15,4-12-1 16,0 0 0-16,23-22 2 16,-8-5-3-16,3-9 4 15,-3-7-3-15,3-3 0 16,-2 1 0-16,-3 3 0 15,-3 8 0-15,-3 6 0 16,-1 9 0-16,0 8 0 16,4 7 0-16,6 4 0 15,5 1 0-15,8-1 0 0,8-6-3 16,14-3-4-16,0-19-6 15,25 5-6-15,-13-30-14 16,17 4-7-16,-9-24 1 16,5-3-2-16</inkml:trace>
  <inkml:trace contextRef="#ctx0" brushRef="#br4" timeOffset="104133.9561">6382 9232 106 0,'-38'29'39'0,"4"36"1"15,-12 11-1-15,5 24-34 16,0 13-1-16,5 9-1 15,4 5-2-15,5-6 1 16,10-6-5-16,4-13 1 16,7-9-6-16,-2-29-11 0,16-9-21 15,-4-27 2-15,11-14-2 16,-15-14-1-16</inkml:trace>
  <inkml:trace contextRef="#ctx0" brushRef="#br4" timeOffset="104441.9737">6026 9966 119 0,'0'0'41'0,"-14"-5"0"16,24 23-3-16,8-7-34 16,11 0 0-16,10-2-2 15,11-4-1-15,9-4 0 16,5-2 0-16,3-4-1 15,-4 3 1-15,-1 0-1 0,-11 5 2 16,-8 8-2-16,-11 3 0 16,-12 7 0-16,-7 5 0 15,-12 7 0-15,-7 3 0 16,-7 2 0-16,0-1 0 15,0-4 0-15,0-4-3 16,5-3-3-16,8-26-8 16,7 19-9-16,-3-34-19 15,17-2 1-15,-2-21 0 16,10-6 0-16</inkml:trace>
  <inkml:trace contextRef="#ctx0" brushRef="#br4" timeOffset="104585.9819">6628 9496 112 0,'-22'-17'38'0,"-2"6"0"15,13 23-1-15,18 5-40 16,-7-17-17-16,32 37-18 16,0-14 0-16,20 13-1 15,6-6 1-15</inkml:trace>
  <inkml:trace contextRef="#ctx0" brushRef="#br4" timeOffset="104831.996">7281 9889 109 0,'-7'21'40'0,"-18"-19"1"15,5 16 0-15,-9-7-35 0,-5 11 0 16,-3 4-1 0,-2 9-1-16,1 7-1 0,6 4-3 15,5 5 0-15,10-5 0 16,13-4 0-16,10-9 0 15,22-11 0-15,10-20-2 16,26-16-2-16,9-23-4 16,25-3-9-16,-8-32-17 15,24-3-8-15,-11-18 0 16,4-3 1-16</inkml:trace>
  <inkml:trace contextRef="#ctx0" brushRef="#br4" timeOffset="105021.0068">7980 9261 109 0,'-46'31'40'0,"2"31"2"15,-10 6-1-15,8 25-33 0,1-1-4 16,5 4 0-16,8-1-2 16,10-2-1-16,8-6-2 15,7-10 0-15,8-3-5 16,-2-24-11-16,24 4-23 15,-13-26-3-15,13-5 2 16,-6-21-2-16</inkml:trace>
  <inkml:trace contextRef="#ctx0" brushRef="#br4" timeOffset="105370.0269">7849 10039 110 0,'0'0'40'0,"0"0"1"0,22 15-1 15,-22-15-35-15,27 21-1 16,-5-13-1-16,10-1 0 15,6-6-1-15,6-4 0 16,4-9-1-16,4-5 0 16,-1-4 0-16,-6-4 1 15,-2-6-2-15,-12-2 0 16,-6 0 0-16,-13 3 0 15,-12 6 0-15,-12 8 0 16,-13 10 0-16,-8 14 0 16,-11 11 0-16,-6 15 0 15,-2 10 0-15,3 4 0 16,5 4 0-16,9 1 0 15,16-8 0-15,16-8 0 0,21-9-5 16,16-19-4-16,35 1-11 16,0-30-14-16,32-1-8 15,2-20 1-15,13 1 0 16</inkml:trace>
  <inkml:trace contextRef="#ctx0" brushRef="#br4" timeOffset="105674.0441">8883 9737 110 0,'-49'0'40'16,"-1"24"0"-16,-10 1 1 15,18 12-34-15,-2 4-2 16,11 3-1-16,14-1-2 16,15-7 1-16,14-6-2 15,16-10 1-15,9-7-2 16,7-6 0-16,2-6 0 0,-3-4 0 15,-2 1 0-15,-7 1 0 16,-12 6 0-16,-11 5 0 16,-11 10 0-16,-11 4 0 15,-11 7 0-15,-6 5 0 16,-8 2 0-16,0-1 0 15,1 1-7-15,-2-14-6 16,20 8-9-16,-10-21-18 16,29-11-4-16,0 0-2 15,15-13 6-15</inkml:trace>
  <inkml:trace contextRef="#ctx0" brushRef="#br4" timeOffset="106092.0682">9799 9968 96 0,'19'-34'39'0,"2"17"1"15,-14-1-1-15,-7 18-32 16,0 0-1-16,-9 38-1 15,-9 2-3-15,-5 13 1 16,0 9-4-16,2-1 2 16,5 3-4-16,2-6 0 15,14-3-10-15,-1-23-24 16,22-12-5-16,-1-28 0 15,15-14 3-15</inkml:trace>
  <inkml:trace contextRef="#ctx0" brushRef="#br4" timeOffset="106550.0944">9923 9473 112 0,'-19'12'40'0,"1"1"0"15,22 15-1-15,16-6-38 16,5-2-1-16,14 0 1 15,7 3-1-15,6 3 0 16,5 0 0-16,-3 2 1 16,-6 4 1-16,-12 3-1 15,-10 5 0-15,-14 6 1 16,-11 5 0-16,-15 2 0 15,-6 5 1-15,-4-4-1 0,-3 0 1 16,1-6-2-16,5-10 1 16,7-10-2-16,13-14 0 15,1-14 0-15,29-17 0 16,4-15 0-16,10-12 0 15,5-7 0-15,5-5 0 16,2-3 0-16,-6 5 0 16,-5 7 0-16,-8 12 0 15,-8 12 0-15,-9 15 0 16,-8 13 0-16,-5 14 0 15,-8 12 0-15,1 7 0 16,-1 9 0-16,2-5-10 16,14 12-9-16,-7-23-10 15,26 6-14-15,1-16 1 16,24-2-1-16,8-15 1 0</inkml:trace>
  <inkml:trace contextRef="#ctx0" brushRef="#br4" timeOffset="107341.1396">11898 9616 94 0,'7'-13'38'16,"-11"0"1"-16,4 13-2 15,-11-5-28-15,5 19-5 16,-8 5 2-16,1 15-3 15,-8 12 1-15,0 14-1 16,-8 11-1-16,-2 10 1 16,-5 4-2-16,3-3 1 15,3-10-2-15,2-9 1 16,12-14 0-16,6-23-1 0,10-26 1 15,15-17-1-15,6-26 1 16,12-16-1-16,1-14 2 16,3-13-2-16,1-7 0 15,-6-2 0-15,-3 3 0 16,-4 6-2-16,-6 12 2 15,-9 13-2-15,-3 15 1 16,-3 13-1-16,-2 19 2 16,-2 14 0-16,2 20 0 15,2 11 1-15,4 6 0 16,6 5 0-16,6-1 0 15,10-1 1-15,10-8-1 16,12-13 1-16,9-11 0 16,3-16-2-16,5-10 0 15,0-10 0-15,-4-9 0 16,-10-4 0-16,-10-1 0 0,-13 2-2 15,-11 4 2-15,-8 11 0 16,-12 11 0-16,-1 14 0 16,-23 19 0-16,4 17 0 15,-4 15 2-15,0 14-2 16,-1 11 0-16,3 10 0 15,5 5 0-15,5-4 0 16,12-4-5-16,4-19-5 16,19 2-7-16,-4-33-6 15,22 0-12-15,-9-31-6 16,11-7-1-16,-7-19 2 15</inkml:trace>
  <inkml:trace contextRef="#ctx0" brushRef="#br4" timeOffset="107708.1606">12590 9911 108 0,'4'19'39'0,"-4"-19"2"16,29 21-2-16,-1-21-36 15,14 0 0-15,11-7 0 16,5-5 0-16,-1-4-1 15,0-3 0-15,-6-2-1 16,-10-3 0-16,-11 0 0 16,-10 1 0-16,-19 0-1 15,-9 4 1-15,-12 5 0 16,-9 6 0-16,-8 8-1 0,-4 9 1 15,-5 10 0-15,-2 10-1 16,2 9 1-16,7 7 1 16,9 5-2-16,10-3 0 15,15 0 0-15,16-8 0 16,21-9-2-16,18-17-1 15,21-10-2-15,9-25-7 16,24 1-7-16,-9-29-15 16,18 0-8-16,-13-20 1 15,3-1 0-15</inkml:trace>
  <inkml:trace contextRef="#ctx0" brushRef="#br4" timeOffset="107904.1718">13765 9106 105 0,'-47'71'40'0,"-13"11"1"15,8 24 0-15,-8 2-37 16,13 7 0-16,10-2-2 16,12-6 0-16,10-12-3 15,8-15-2-15,14-8-7 16,-5-31-16-16,17-5-14 15,-9-25 0-15,8-7-1 16,-10-23 2-16</inkml:trace>
  <inkml:trace contextRef="#ctx0" brushRef="#br4" timeOffset="108075.1816">13342 9791 113 0,'0'0'39'16,"12"7"2"-16,20-4-3 15,8-11-36-15,19-10-3 16,18-4-4-16,1-18-17 15,16 3-17-15,-4-15-1 16,7 0 1-16,-14-13-3 16</inkml:trace>
  <inkml:trace contextRef="#ctx0" brushRef="#br4" timeOffset="108423.2015">14183 9075 109 0,'-58'73'41'15,"-15"6"2"-15,6 20-1 0,-5 1-37 16,10 4 0-16,5-2-1 15,12-3-1-15,11-10 0 16,15-12-3-16,13-15 0 16,13-13 0-16,11-18 0 15,8-13 0-15,6-18 0 16,5-13 0-16,4-11 0 15,-2-10 0-15,-1-6 0 16,-1-3 0-16,-5 2 0 16,-5 5 0-16,-6 8 0 15,-3 10 0-15,-7 12 0 16,-11 6 0-16,5 24 0 15,-7 5 0-15,-2 9 0 0,2 3-5 16,8 5-3-16,-1-12-7 16,26 9-7-16,-6-29-12 15,29 3-8-15,8-20 1 16,17-8 1-16</inkml:trace>
  <inkml:trace contextRef="#ctx0" brushRef="#br4" timeOffset="108726.2187">14881 9563 85 0,'-38'-13'41'0,"4"21"-2"16,-14 2 3-16,15 14-13 16,-3-1-24-16,11 6-1 15,10 0-2-15,15-2 1 16,13-3-2-16,9-4 1 0,8-3-2 15,4 0 2-15,-1-1-2 16,-2 1 0-16,-8 5 0 16,-11 1 0-16,-8 5 0 15,-11 3 0-15,-13 2 0 16,-4 1 0-16,-6-1 0 15,-3-5 0-15,0-1-4 16,3-16-8-16,12 8-8 16,-6-25-17-16,24 6-6 15,-3-25 1-15,16 2-2 16</inkml:trace>
  <inkml:trace contextRef="#ctx0" brushRef="#br4" timeOffset="109939.2882">16301 9659 94 0,'0'-23'37'16,"-5"9"-1"-16,-13-5 3 15,-4 12-32-15,-13-1-1 16,-3 13-2-16,-12 8 0 16,-7 14 0-16,-9 13-1 0,2 14 1 15,-2 8-1-15,7 6 1 16,6-1-3-16,12 0 2 15,17-11-2-15,19-11 0 16,25-20 0-16,21-17 0 16,17-21-1-16,17-17 2 15,7-13-2-15,5-9 0 16,-1-6 0-16,-5-6 0 15,-12 5 0-15,-14 3 0 16,-15 9 0-16,-14 10 0 16,-10 9 0-16,-15 14 0 15,-1 14 0-15,-25 11 0 16,0 14 0-16,0 12-2 15,-4 8 2-15,7 6 2 16,7 0-2-16,9-2 0 0,12-8 0 16,17-8 0-16,13-14 0 15,16-10 0-15,12-12 0 16,4-11 0-16,2-4 0 15,-2-6 0-15,-4-2 0 16,-10 4 0-16,-11 0 0 16,-14 7 0-16,-13 7 0 15,-16 8 0-15,0 11 0 16,-13 9 0-16,-5 10 0 15,-5 4 0-15,0 8 0 16,-1 0 0-16,6 1 0 16,4-5 0-16,8-6 0 15,7-14 0-15,10-12 0 16,6-12 0-16,6-12 0 0,4-11 0 15,1-8 0-15,-2-7 0 16,0-4 0-16,-6 1 0 16,-5 1 0-16,-3 6 0 15,-5 9 0-15,-2 8 0 16,-2 8 0-16,-3 15 0 15,13-1 0-15,0 10 0 16,9 4 0-16,7 3 0 16,10-3 0-16,12-2 0 15,9-5 0-15,8-8 0 16,2-6 0-16,-3-7 0 15,-3-5 0-15,-9-5 0 16,-15-3 0-16,-12-3 0 16,-18 2 0-16,-15 4 0 0,-19 7 0 15,-8 12 0-15,-13 12 0 16,-7 15 0-16,-2 15 0 15,3 11 0-15,9 11 0 16,9 4 0-16,19-1 0 16,21-5 0-16,22-7 0 15,19-21-3-15,29 0-13 16,6-30-3-16,36 7-5 15,-6-34-11-15,31 4-8 16,-2-14-1-16,16-2 4 16</inkml:trace>
  <inkml:trace contextRef="#ctx0" brushRef="#br4" timeOffset="110707.3321">18848 9067 99 0,'-9'-8'37'15,"9"8"2"-15,-12 13-2 16,9 6-30-16,-10 10-3 15,1 13 0-15,-5 11 0 16,-1 14-1-16,-7 8 0 16,3 9 0-16,-2 5-2 15,0 1 2-15,3-5-2 16,4-4 1-16,2-10-2 15,6-11 2-15,5-14-1 16,1-9-1-16,3-15 1 16,0-22-1-16,12 1 1 0,1-22-1 15,0-10 0-15,5-9 1 16,4-6-1-16,2-7 0 15,6-1 0-15,5-1-1 16,0 10 1-16,4 8-1 16,-1 9 1-16,-1 13-1 15,3 9 1-15,-4 16-1 16,-3 11 1-16,-4 10 1 15,-4 8-1-15,-5 4 1 16,-4 2-1-16,-7 2 1 16,-8 1 0-16,-7-6-1 15,-11-3 2-15,-10-5-2 16,-16-4 0-16,-4-8 0 0,-6-6 0 15,-5-9 0-15,4-8 0 16,4-10-3-16,15-5-1 16,9-12-2-16,28 5-6 15,7-19-7-15,32 14-7 16,1-18-13-16,22 10 0 15,-1-9 1-15,16 8 1 16</inkml:trace>
  <inkml:trace contextRef="#ctx0" brushRef="#br4" timeOffset="110931.345">19430 9480 114 0,'14'-10'39'0,"-18"-3"1"16,4 13 0-16,-16 6-33 16,2 13-4-16,-5 10 0 0,1 12-1 15,-2 9 0-15,-2 8 0 16,2 6-1-16,1 3 1 15,3-2-2-15,4-7 0 16,7-8-4-16,5-16-1 16,14-3-10-16,-3-35-10 15,21 1-16-15,1-25 0 16,14-5 0-16,-3-19 0 15</inkml:trace>
  <inkml:trace contextRef="#ctx0" brushRef="#br4" timeOffset="111081.3535">19545 9098 128 0,'-13'-11'36'0,"1"8"-2"16,12 3-15-16,9 24-56 15,-1-8-2-15,17 15 1 16,-3 2-2-16</inkml:trace>
  <inkml:trace contextRef="#ctx0" brushRef="#br4" timeOffset="111698.3888">20038 9600 110 0,'-35'-1'38'0,"-16"-8"3"16,7 17-2-16,-15-3-31 0,8 15-3 15,-1 4 0-15,9 10-1 16,5 1-1-16,11 2-1 16,12-1-2-16,15-2 0 15,13-9 0-15,12-11 0 16,17-9 0-16,7-7 0 15,9-9 0-15,1-11 0 16,2-8 0-16,-2-6 0 16,-1-7 0-16,-3 1 0 15,-6-7 0-15,-8-3 0 16,-9 6 0-16,-2 7 0 15,-10 4 0-15,-6 12-2 16,-14 23 1-16,0 0 1 0,-5 27-1 16,-13 20 2-16,-5 22-1 15,-11 20 1-15,-2 16-1 16,-9 15 2-16,-1 6-4 15,-1 4 4-15,7-4-4 16,3-8 4-16,1-13-4 16,8-16 4-16,4-18-4 15,6-18 4-15,4-18-2 16,3-19 0-16,11-16 0 15,-14-16 0-15,12-15 0 16,4-10 0-16,3-14 0 16,4-9 0-16,5-11 0 15,8-1 0-15,3-1 0 16,4 0 0-16,7 5 0 0,2 1 0 15,6 10 0 1,5 3-7-16,14 16-6 0,-8-13-6 16,23 22-5-16,-13-10-16 15,17 9-1-15,1-3 1 16,9 8 1-16</inkml:trace>
  <inkml:trace contextRef="#ctx0" brushRef="#br4" timeOffset="112269.4215">21034 9563 117 0,'-19'-8'39'15,"-13"-9"2"-15,3 10-3 16,-17-4-33-16,3 10-1 16,-5 9-1-16,-1 11 0 0,-1 8 0 15,2 11-1-15,2 5-2 16,8 4 0-16,5 1 0 15,14-3 0-15,13-5 0 16,12-9 0-16,9-10 0 16,14-11 0-16,8-9 0 15,7-7 0-15,2-12 0 16,2-5 0-16,-1-6 0 15,-2-5 0-15,-4 1 0 16,-7 1 0-16,-6 5 0 16,-8 5 0-16,-4 8 0 15,-16 14 0-15,0 0 0 16,-2 37 0-16,-14 9 0 15,-7 14 0-15,-9 17 0 16,-4 13 0-16,-8 8 0 0,-2 7 0 16,1-1 0-16,0-5 0 15,3-7 0-15,4-12 0 16,4-15 0-16,6-15 0 15,7-14 0-15,4-14 0 16,4-17 0-16,13-5 0 16,-11-23 0-16,12-5 0 15,5-14 0-15,3-9 0 16,6-10 0-16,8-10 0 15,6-4 0-15,1-1 0 16,4 2 0-16,-1 6 0 16,5 9-2-16,-5 2-9 0,15 26-4 15,-18-4-4 1,20 25-6-16,-18-13-16 0,18 13 1 15,-5-10-1-15,9 3 3 16</inkml:trace>
  <inkml:trace contextRef="#ctx0" brushRef="#br4" timeOffset="112889.4569">21241 9746 116 0,'-14'10'39'15,"14"-10"1"-15,24 5 0 16,5-5-36-16,9-4-1 15,9-1 0-15,5-5-1 16,1-3 0-16,-2-2-1 16,-2-2 0-16,-7-3 0 0,-10-2-1 15,-11-1 0-15,-10-1 0 16,-11 1-1-16,-8 5 0 15,-11 3 1-15,-8 10 0 16,-7 7 0-16,-7 12 1 16,-4 11-1-16,4 12 1 15,3 7 2-15,8 3-3 16,8 3 0-16,16-3 0 15,14-8 0-15,13-6 0 16,18-12 0-16,11-12 0 16,12-9 0-16,6-9 0 15,8-9 0-15,-4-7 0 16,-1 0 0-16,-8-1 0 15,-9 3 0-15,-12 6 0 16,-13 4 0-16,-18 11 0 0,-11 2 0 16,-10 27 0-16,-11 1 0 15,-6 8 0-15,-3 4 0 16,1 1 0-16,5 0 0 15,3-6 0-15,8-6 0 16,9-10 0-16,4-19 0 16,21 2 0-16,0-19 0 15,6-8 0-15,6-8 0 16,3-6 0-16,8-5 0 15,0-3 0-15,8 3 0 16,-3 2 0-16,3 6 0 16,1 1 0-16,7 13-4 0,-8-8-11 15,11 21-4-15,-19-16-5 16,17 18-15-16,-17-7-4 15,-2 6-1-15,-17-5 5 16</inkml:trace>
  <inkml:trace contextRef="#ctx0" brushRef="#br4" timeOffset="113671.5017">1127 11007 86 0,'-15'3'38'0,"-20"15"-1"16,-6 29 1-16,-18 19-32 15,-3 25-1-15,-10 14 0 16,6 13-2-16,3-1 0 16,15-3-3-16,22-11 0 15,20-17-2-15,27-19-2 16,25-30-5-16,40-13-23 0,8-31-8 15,28-8 1-15,2-23-2 16</inkml:trace>
  <inkml:trace contextRef="#ctx0" brushRef="#br4" timeOffset="114087.5255">1587 11477 97 0,'-49'8'38'15,"-10"-6"1"-15,13 16-2 16,-3-2-32-16,8 8 0 15,1 5-1-15,10 5 0 16,2 4-1-16,13 4 1 16,6-6-3-16,13-1 1 15,10-8-1-15,14-9-1 0,10-13 0 16,5-9 0-16,9-11 0 15,1-12-1-15,2-5 1 16,-4-7-1-16,-4-5 1 16,-7 1 0-16,-10 2 1 15,-6 2-2-15,-8 7 1 16,-5 5 0-16,-8 12 1 15,-3 15-1-15,0 0-1 16,-14 31 1-16,3 3 0 16,0 7 0-16,1 7-2 15,0 3 1-15,7 3-2 16,6-10-3-16,14-4-3 15,-1-22-8-15,27 4-8 16,-12-28-16-16,18-1 4 0,-6-23-4 16,9 1 5-16</inkml:trace>
  <inkml:trace contextRef="#ctx0" brushRef="#br4" timeOffset="114422.5446">2078 11493 105 0,'-30'-1'37'0,"16"19"2"15,-10-9-7-15,4 18-27 16,-1 3-2-16,6 4 0 15,0 0-2-15,6 0 2 16,0-5-3-16,7-4 2 16,4-6-1-16,5-8 1 15,5-11-1-15,5-9-2 16,4-8 2-16,5-10-1 0,3-8 0 15,-3-4-1-15,3-2 2 16,-3-2-3-16,-5 7 2 16,-4 5 0-16,-4 9-1 15,-4 11 1-15,-9 11-1 16,12 10 0-16,-8 12-2 15,0 7 0-15,5 7-1 16,3-2-2-16,10 12-7 16,-4-17-8-16,26 8-16 15,-5-20 0-15,17 1-1 16,-3-19 1-16</inkml:trace>
  <inkml:trace contextRef="#ctx0" brushRef="#br4" timeOffset="114790.5657">2708 11469 94 0,'-37'-15'37'0,"5"19"2"15,-15-2-2-15,10 18-32 16,-1 3 0-16,9 9-2 16,8 6-1-16,12-2 2 15,11-2-2-15,14-6-1 16,13-13 1-16,8-12-1 15,10-15 0-15,6-17-1 16,4-15 1-16,1-12-1 16,-3-9 0-16,2-6 1 15,-9-9 0-15,-2-1 2 16,-7 7-2-16,-6 5 2 15,-10 12-1-15,-8 12 0 16,-8 14 0-16,-8 17 0 0,-9 24-3 16,-7 19-1-16,-1 15 1 15,-6 12-3-15,6 11 0 16,0 2-3-16,15 9-5 15,5-20-6-15,34 8-5 16,-1-23-18-16,32-2 1 16,7-18-2-16,28-5 3 15</inkml:trace>
  <inkml:trace contextRef="#ctx0" brushRef="#br4" timeOffset="115363.5985">4616 11201 76 0,'-14'-14'37'15,"0"11"0"-15,-15 0 1 16,-1 8-28-16,-11 5-6 15,2 10-1-15,-1 3 0 16,2 4 0-16,7-1-1 16,9 1 1-16,8-1-2 15,14-4 1-15,10-9 0 16,10-7-1-16,12-6 0 15,6-3-1-15,0-2 1 16,3-1-1-16,-5 2 1 16,-7 5-1-16,-12 5 1 15,-8 7-1-15,-11 11 1 16,-11 2-1-16,-4 5 1 0,-5 1-1 15,0 0 0-15,-1-8-2 16,8-1-3-16,3-22-9 16,26 4-13-16,-1-26-12 15,20-7-1-15,9-18-2 16,15-3 2-16</inkml:trace>
  <inkml:trace contextRef="#ctx0" brushRef="#br4" timeOffset="115761.6212">5067 10758 98 0,'-20'9'40'16,"-9"7"1"-16,6 21-1 16,-7 8-27-16,8 8-10 15,3 2-1-15,6 9-2 0,1 2 1 16,2 3-1-16,5-5 1 15,1 0-2-15,3-7 2 16,1-7-2-16,1-9 2 16,6-11-1-16,3-11 1 15,5-16-1-15,9-12 0 16,5-14 0-16,4-7 1 15,2-10 0-15,5-3-1 16,-1-3 0-16,-2 3 1 16,-5 6-1-16,-5 10 0 15,-7 8-1-15,-7 13 1 16,-13 6-1-16,12 26 0 15,-12 2 0-15,-1 7-1 16,0 6-2-16,5 7 0 0,0-6-3 16,14 5-7-16,-4-24-6 15,28 11-10-15,-12-25-10 16,18-3 1-16,-7-17 1 15</inkml:trace>
  <inkml:trace contextRef="#ctx0" brushRef="#br4" timeOffset="116137.6427">5605 11228 91 0,'-36'-11'40'0,"6"14"-1"16,-9-2 1-16,10 18-33 16,-5-1-2-16,5 12-1 15,4 4-2-15,7 8 1 0,6 0-1 16,5 4-1-16,9-5 0 15,7-3 0-15,5-6 0 16,11-12-1-16,3-10 0 16,10-15 0-16,0-10-1 15,3-12 0-15,-2-5 0 16,-3-9 0-16,-4-2 0 15,-6-3-1-15,-8 4 2 16,-7 8-1-16,-8 7 1 16,-5 8-1-16,2 19 2 15,-17-8-1-15,8 18 0 16,0 10 0-16,1 5-2 15,2 4 0-15,11 6-3 16,-1-9-7-16,19 13-6 0,-6-24-11 16,17 7-10-16,0-19-1 15,17-1 1-15,-6-15 2 16</inkml:trace>
  <inkml:trace contextRef="#ctx0" brushRef="#br4" timeOffset="116698.6748">6160 11209 92 0,'-14'7'39'15,"-10"1"1"-15,5 16-1 16,-6 3-33-16,7 10-1 16,0 7-1-16,3 5-1 15,3-1-1-15,5 0 0 16,3-4-1-16,1-7 1 0,3-8-2 15,3-7 1-15,-3-22-1 16,10 7 1-16,-1-20-1 16,5-11 0-16,1-7-1 15,4-10 1-15,-1-3 0 16,3-8 0-16,2-3-1 15,-1 4 0-15,3 1 1 16,-2 6-1-16,1 5 1 16,1 9-1-16,1 8 1 15,-1 7-1-15,-1 10 1 16,-3 8 0-16,0 8 0 15,-3 7-1-15,-4 2 1 16,-5 7 0-16,-3 2 0 16,-6 4 0-16,-5-1 0 15,-6 1 1-15,-7 0-2 0,-6-2 2 16,-2-2-1-16,-7-2 0 15,1-4 1-15,-4-3-1 16,2-1 0-16,2 0 1 16,-2 5-1-16,3-1 1 15,2 9-1-15,-2 9 2 16,-2 7-1-16,2 8-1 15,3 4 0-15,0 4 0 16,7 0-1-16,3-6-4 16,12-2-7-16,-3-27-8 15,25 6-6-15,-16-35-17 16,32 8 1-16,-6-28-1 15,11-6 1-15</inkml:trace>
  <inkml:trace contextRef="#ctx0" brushRef="#br4" timeOffset="117261.707">6576 11376 76 0,'18'-15'37'0,"0"9"0"16,-2-8 0-16,17 3-31 16,-7-4-1-16,9 1-1 15,3-3 0-15,6-1-1 16,-3-3-1-16,2 1 0 15,-10-2 0-15,-2 0 0 16,-11 1-1-16,-11 4 1 16,-16 2-1-16,-10 8 0 15,-13 6 0-15,-8 9 0 0,-6 7 0 16,-7 9 0-16,1 10 0 15,1 5 0-15,11 1-1 16,7 3 0-16,13-2-1 16,16-6 0-16,18-4-2 15,19-17-3-15,28 0-8 16,0-24-12-16,26 6-14 15,2-17 1-15,10 1 0 16,-9-11 1-16</inkml:trace>
  <inkml:trace contextRef="#ctx0" brushRef="#br4" timeOffset="117639.7286">7407 11202 93 0,'-31'3'38'16,"-11"-1"2"-16,4 16-2 16,-2-2-32-16,-1 13-1 15,4 1-1-15,10 8-1 16,3 1-1-16,14-1 1 15,8-5-2-15,13-6 1 16,14-15-1-16,12-15 0 16,7-14 0-16,10-17 0 15,6-11 0-15,4-11 0 16,-1-7 0-16,-2-7 2 15,-5-1-2-15,-8-1 1 16,-10 2-1-16,-6 5 1 16,-10 10-1-16,-10 10 0 15,-9 15 1-15,-11 17-2 0,-11 22 0 16,-6 18 0-16,-9 23-2 15,-4 14 0-15,3 11 0 16,-3 7-3-16,14 7-3 16,2-13-9-16,27 8-4 15,-1-27-7-15,31 3-15 16,10-19 2-16,25-6-1 15,9-18 2-15</inkml:trace>
  <inkml:trace contextRef="#ctx0" brushRef="#br4" timeOffset="118097.7548">8716 10889 91 0,'8'-14'39'15,"-12"-1"-2"-15,4 15 2 0,0 0-34 16,0 0 0-16,-10 23-1 16,3 6 0-16,-2 7-2 15,0 11 0-15,-2 5 0 16,-1 9-1-16,-1 3 0 15,3 0-1-15,0-1 0 16,2-9-2-16,6-4-1 16,1-15-3-16,21-3-11 15,-10-27-17-15,22-3-7 16,-3-19 1-16,13 0-1 15</inkml:trace>
  <inkml:trace contextRef="#ctx0" brushRef="#br4" timeOffset="118315.7673">9055 11166 100 0,'-14'2'41'0,"7"12"-1"16,-8-5 1-16,9 12-37 15,-5 0-2-15,5 5 1 16,-1 4-3-16,2 4 1 15,1 2-3-15,1-8-1 16,10 6-7-16,-7-34-14 16,18 24-17-16,-6-27 2 15,19-4-3-15,-6-21 2 16</inkml:trace>
  <inkml:trace contextRef="#ctx0" brushRef="#br4" timeOffset="118458.7755">9109 10865 101 0,'-27'-30'41'0,"-7"1"-3"15,14 8-5-15,20 21-45 16,-11-23-25-16,25 19 1 16,4-8-2-16,16 10 0 15</inkml:trace>
  <inkml:trace contextRef="#ctx0" brushRef="#br4" timeOffset="118681.7883">9485 10678 95 0,'-18'15'38'0,"8"9"2"15,-14 3-1-15,10 19-30 16,-6 1-4-16,6 12-2 16,1 5 0-16,6 1-2 15,6 2 0-15,4-1-3 16,6-5-2-16,5-11-3 15,14 3-10-15,-10-23-20 16,14-5-3-16,-4-18 0 16,13-4-1-16</inkml:trace>
  <inkml:trace contextRef="#ctx0" brushRef="#br4" timeOffset="118930.8025">9700 11016 106 0,'-43'-3'41'16,"7"13"2"-16,-6-2-3 15,4 8-36-15,10 1 0 16,9 2-3-16,7-2 1 16,15 0-2-16,8 0 1 15,9-4-1-15,8-1 0 16,4-2-1-16,8 1-1 15,1-4-2-15,8 4-5 16,-8-12-10-16,16 11-14 16,-10-13-9-16,1 1 0 15,-5-10 1-15</inkml:trace>
  <inkml:trace contextRef="#ctx0" brushRef="#br4" timeOffset="119279.8225">9989 11165 98 0,'-13'12'40'0,"18"7"1"16,-5-19-1-16,26 7-35 16,4-11-2-16,7-3 0 15,6-6-1-15,0-2-1 16,-4-3 1-16,-5 0-2 15,-10-4 2-15,-9 4 0 16,-11 0-1-16,-11 7 1 0,-8 3-2 16,-11 6 0-1,-5 7 0-15,-2 9 0 0,-2 6 0 16,1 7-1-16,9 5 1 15,6 2-1-15,11 1 1 16,12-2 0-16,13-2-2 16,7-9-4-16,23 5-10 15,-8-24-9-15,27 6-17 16,-3-13 0-16,18 1-1 15,2-12 1-15</inkml:trace>
  <inkml:trace contextRef="#ctx0" brushRef="#br4" timeOffset="120028.8653">11462 11184 72 0,'-13'-24'37'16,"8"15"-1"-16,-16-5 2 15,9 6-31-15,-18 0-1 16,-1 13 0-16,-9 1 0 0,0 15 0 16,-8 3-1-16,4 13 0 15,-1-1-1-15,8 7 0 16,7-4-2-16,13-1 0 15,14-10-1-15,14-10 0 16,13-13 0-16,18-12-1 16,12-14 1-16,6-9-1 15,4-8 1-15,-3-2 0 16,-4-4-1-16,-8 5 1 15,-11 4-1-15,-9 7 1 16,-12 9 0-16,-17 19-1 16,0 0 0-16,0 0 0 15,-17 23 1-15,5 7-1 16,0 8-1-16,1 2-1 15,9 8-3-15,4-12-6 0,24 12-8 16,-10-24-9-16,29 4-13 16,4-20-2-16,20-1 0 15,14-15 2-15</inkml:trace>
  <inkml:trace contextRef="#ctx0" brushRef="#br4" timeOffset="120635.9">12941 11307 75 0,'-1'-23'38'0,"-1"5"0"15,-13-8 0-15,1 12-30 16,-10-8-3-16,-4 9 0 16,-6 2-1-16,-1 8 0 15,-4 6 0-15,1 9-1 16,2 8 1-16,4 8-2 15,4 4 0-15,6 4 0 16,11 0 0-16,8-4-1 0,12-8 0 16,13-9 0-16,15-14 0 15,9-12 0-15,10-16-1 16,10-11 1-16,2-12-1 15,0-6 1-15,-2-5 0 16,-1-3 0-16,-14 4 0 16,-5 4 1-16,-14 5-1 15,-7 9 1-15,-13 7-2 16,-7 11 2-16,-5 24-3 15,-20-5 1-15,2 28-1 16,-9 11-1-16,2 18 1 16,-7 9-2-16,8 9 0 15,4 0-2-15,11 2-1 0,9-6-3 16,23-4-5-16,2-25-6 15,28 8-10-15,-6-28-8 16,21-4-2-16,-6-16 3 16,5-6 0-16</inkml:trace>
  <inkml:trace contextRef="#ctx0" brushRef="#br4" timeOffset="120952.9181">13657 11205 96 0,'-8'-18'39'16,"-12"-1"2"-16,4 16-2 15,-14 0-34-15,8 15 0 16,-3 3-2-16,1 14 0 15,2 1 0-15,6 8-1 16,2 0 0-16,6 1 0 16,7-3-1-16,9-5 0 0,7-8 0 15,13-11 0-15,6-12-1 16,5-8 1-16,3-11-1 15,1-7 0-15,-2-9 0 16,-7-3 0-16,-10-4-1 16,-9 0-1-16,-12 7 0 15,-13 2-1-15,-6 10-1 16,-7 2-2-16,1 15-4 15,-7-4-6-15,22 22-7 16,-12-8-8-16,26 13-8 16,3-4-1-16,19 8 1 15</inkml:trace>
  <inkml:trace contextRef="#ctx0" brushRef="#br4" timeOffset="121491.949">14238 11172 90 0,'-22'-13'39'15,"-15"-5"2"-15,2 11-2 16,-9-3-32-16,4 12-2 16,-1 4-1-16,4 8 0 15,2 7-2-15,7 9 1 16,8 1-2-16,10 5 1 15,5-3-1-15,10 1-1 16,8-6 1-16,8-5-1 16,6-8 0-16,7-11 1 15,1-7-1-15,5-8 0 0,-2-7 0 16,2-5 0-16,-2-5 0 15,-5-4-1-15,-1 0 1 16,-4 0-1-16,-4 6 0 16,-5 4 1-16,-5 9-1 15,-14 13 1-15,12 3 0 16,-13 17 0-16,-6 15 0 15,-6 17 0-15,-2 11 0 16,-2 10 3-16,1 5-2 16,1 8 1-16,0-6-1 15,1-2-1-15,3-9 0 16,2-10 0-16,-1-12 1 15,-3-11-3-15,-2-11 3 0,-7-15-3 16,-6-8 2 0,-4-8 0-16,-5-7-1 0,-1-6-1 15,4-2-1-15,-3-14-3 16,16 5-7-16,-6-17-4 15,32 13-7-15,-10-21-9 16,24 4-9-16,4-7 1 16,17 0 0-16</inkml:trace>
  <inkml:trace contextRef="#ctx0" brushRef="#br4" timeOffset="121867.9705">14648 10424 106 0,'7'26'40'0,"11"-13"2"15,16 13-2-15,-6 1-36 16,12 7-1-16,5 10 1 16,3 8-1-16,-6 7-1 15,-5 6 0-15,-7 9-1 16,-7 2-1-16,-12 5 0 15,-11 1-1-15,-10-1 0 16,-12-1 0-16,-8-7 1 16,-5-5-1-16,-3-9 0 0,-1-10-1 15,7-6-5-15,3-23-8 16,25 3-8-16,4-23-16 15,9-13-3-15,18-8-3 16,24-1 3-16</inkml:trace>
  <inkml:trace contextRef="#ctx0" brushRef="#br4" timeOffset="122037.9802">15449 11556 114 0,'-31'10'42'0,"8"2"0"16,-3-17-6-16,14-19-49 15,12 24-16-15,2-29-14 0,11 14-1 16,1-5-1-16,12 5 2 16</inkml:trace>
  <inkml:trace contextRef="#ctx0" brushRef="#br1" timeOffset="126336.2261">16759 10699 65 0,'0'0'34'0,"-8"-16"0"16,-3 15 0-16,-18-5-20 15,5 17-7-15,-15-4 0 16,1 12-2-16,-12 0 0 16,4 12-1-16,-4 1-1 15,7 5 0-15,5-2-1 16,9 4-1-16,6-4-1 15,9 0-2-15,9-7 1 16,11-1-1-16,8-5 1 16,6-4-1-16,5-3 1 15,5-3-1-15,4-2 2 16,0-1 1-16,-3 2-1 15,-3-1 0-15,-6 4 1 0,-7 3-1 16,-8 5 0-16,-10 4 1 16,-9 1-1-16,-10 4 0 15,-5 2 0-15,-7-1 0 16,3-2-1-16,-1-3-1 15,3-1-3-15,4-12-5 16,20 2-26-16,5-16-1 16,0 0 0-16,19-6-1 15</inkml:trace>
  <inkml:trace contextRef="#ctx0" brushRef="#br1" timeOffset="127261.279">17002 11096 77 0,'0'0'37'0,"-33"11"0"16,11 10 0-16,-8 0-31 16,1 14-1-16,-5 1 0 15,7 11 0-15,4 2-2 16,10-1 0-16,8-3-1 15,13-4 1-15,12-10-2 16,12-12 1-16,10-12-1 16,4-11 0-16,3-14-1 15,1-9 1-15,-6-11-1 16,-4-7 0-16,-9-1 0 15,-14-5-2-15,-7 2 1 0,-11 2 0 16,-7 6-1-16,-7 4 0 16,-2 9 1-16,-3 7-2 15,4 9 1-15,2 5 0 16,14 7-1-16,0 0-1 15,14 12-2-15,7-6-2 16,18 7 0-16,-2-7 0 16,16 5 0-16,-5-6 1 15,5 3 3-15,-7-2 2 16,-6-1 5-16,-5 2 2 15,-17-5 3-15,1 10 1 16,-19-12-1-16,3 15 1 16,-13-7-2-16,2 7 0 15,-7 1-3-15,-1 10 0 16,-2 0-1-16,2 9-1 0,-3-2 0 15,5 5-1-15,0-3 0 16,5-2 0-16,3-7 0 16,6-4 0-16,3-12 0 15,-3-10 0-15,26-13-1 16,-6-10 0-16,3-7 1 15,1-8-1-15,2-3 0 16,-1-6 0-16,-1 1 0 16,-6 8-1-16,-4 6 1 15,-4 5 0-15,-1 12 0 16,-9 15 0-16,0 0 1 15,3 12-1-15,-5 6 0 0,2 9 1 16,0 1 0 0,3 2 0-16,7-3 0 0,5-5-1 15,8-7 1-15,7-9 0 16,6-8 0-16,3-9-1 15,4-6 1-15,3-7 0 16,-3-4-1-16,-5 4 1 16,-5-1-1-16,-6 4 1 15,-8 5-1-15,-5 8 1 16,-14 8-1-16,11 5 0 15,-15 13 0-15,-2 8 0 16,-4 6 0-16,2 8-1 16,-2 5 0-16,5 2-2 15,2 0-2-15,6-8-1 16,14 1-7-16,-5-24-8 0,26 8-9 15,-12-28-8-15,17 0-1 16,-8-18 0-16,7-3 2 16</inkml:trace>
  <inkml:trace contextRef="#ctx0" brushRef="#br1" timeOffset="127605.2986">18233 11243 99 0,'-10'15'39'15,"12"9"1"-15,1-10 0 16,19 6-36-16,2-10 0 15,11-2-1-15,6-7-1 16,5-6 0-16,0-6 0 16,-4-4-1-16,-3-4-1 0,-6-6 1 15,-10 1-1-15,-9-1 0 16,-14 2 0-16,-8 3 0 15,-12 6 0-15,-9 7 1 16,-6 10-1-16,-5 12 1 16,-7 11 0-16,-1 9 0 15,3 9 0-15,7 6 0 16,9 0 0-16,11-2-2 15,21-3-1-15,13-12-3 16,29-6-7-16,7-22-7 16,40 4-11-16,-1-23-13 15,24-4 1-15,2-12-1 16,13-6 3-16</inkml:trace>
  <inkml:trace contextRef="#ctx0" brushRef="#br1" timeOffset="128176.3313">19972 11270 95 0,'0'0'37'16,"-14"-16"1"-16,0 17 0 15,-2-1-34-15,-10 7-1 16,-5 5 1-16,0 8-1 15,-3 8 0-15,2 5 0 16,4 3 0-16,6 4-1 16,10 2 0-16,12-4-1 15,8-5 0-15,13-5 1 16,8-11-1-16,11-9 0 15,4-10 0-15,3-11 0 16,-1-11 0-16,-2-8-1 16,-6-5 1-16,-7-6-1 0,-8-1 1 15,-14 2-1-15,-6 4 0 16,-13 5-1-16,-7 9 0 15,-4 7 0-15,-3 9-1 16,-3 8 0-16,9 8-1 16,4 2-1-16,12 10-4 15,7-10-5-15,29 14-11 16,-6-19-12-16,29 3-3 15,8-15-1-15,19-4 1 16</inkml:trace>
  <inkml:trace contextRef="#ctx0" brushRef="#br1" timeOffset="128415.345">21018 10759 108 0,'-33'-27'39'0,"1"20"1"15,-17 9-1-15,3 22-33 16,-6 14-2-16,-1 17-3 15,-4 14 1-15,3 14-1 16,7 7 0-16,6 3-2 16,9 0 1-16,11-6-3 15,12-8-1-15,5-14-4 16,22-3-11-16,-11-29-17 15,16-4-4-15,-9-23 0 16,5-8-1-16</inkml:trace>
  <inkml:trace contextRef="#ctx0" brushRef="#br1" timeOffset="128596.3553">20385 11293 112 0,'-22'-15'40'16,"22"15"2"-16,0 0-2 15,34-13-37-15,2 10-4 16,18-5-1-16,19 2-7 15,9-16-12-15,35 8-20 16,-3-9 1-16,19 3-2 16,-2-5 1-16</inkml:trace>
  <inkml:trace contextRef="#ctx0" brushRef="#br1" timeOffset="128980.3773">21982 10830 107 0,'-3'-12'38'0,"3"12"1"16,-19 4-2-16,9 8-32 0,-8 7-2 15,2 13-1-15,-3 8-1 16,3 8-2-16,-4 7 2 16,3 8-1-16,2 3 0 15,-2 3-2-15,5-2-1 16,2-10-1-16,7 1-4 15,-3-24-16-15,19-1-15 16,-7-23 1-16,11-3-1 16,-8-21 1-16</inkml:trace>
  <inkml:trace contextRef="#ctx0" brushRef="#br1" timeOffset="129160.3876">21616 11231 109 0,'-14'3'39'15,"14"-3"0"-15,0 0-2 16,42-8-34-16,14-4-2 15,14-5-2-15,15-6-2 16,13 0-3-16,-5-19-16 16,15 10-16-16,-14-7 1 15,-2 3-1-15,-17-6 1 16</inkml:trace>
  <inkml:trace contextRef="#ctx0" brushRef="#br1" timeOffset="129566.4107">22574 10618 111 0,'-17'16'40'0,"-12"7"0"15,7 18 0-15,-16 4-35 16,10 11-1-16,-2 6-1 16,0 9-1-16,-6 1 0 15,1 5-1-15,0-2 0 16,2-3-1-16,3-6 0 15,8-8-1-15,5-11 2 16,11-7-1-16,7-16 1 16,11-13-1-16,13-16 1 15,9-13-1-15,7-11 1 16,7-8-1-16,0-3 1 15,0-4-1-15,-1 5 0 16,-8 4 0-16,-7 9 0 16,-6 11 0-16,-10 12 0 0,-16 3 0 15,10 30 0-15,-13-1 0 16,-3 8-1-16,1 6-1 15,5 3-1-15,4-5-1 16,10 4-5-16,1-18-4 16,23 6-9-16,-15-27-9 15,29 2-9-15,-12-20 0 16,12-3 0-16,-10-16 2 15</inkml:trace>
  <inkml:trace contextRef="#ctx0" brushRef="#br1" timeOffset="129927.4315">22875 11235 106 0,'-12'13'40'0,"24"10"1"0,0-10-1 16,15 2-36-16,11-4-2 15,13-1 1-15,6-6-1 16,4-5 0-16,2-7-1 15,-3-4-1-15,-8-5 1 16,-6-5-1-16,-14-1-1 16,-12-6 1-16,-16 1-1 15,-15 3 0-15,-16 5 1 16,-11 7 0-16,-14 10 0 15,-6 15 1-15,-12 12 0 16,3 14 1-16,0 12-1 16,9 8 1-16,12 2-1 15,12-1 0-15,24-7-1 16,18-9-1-16,27-13-2 0,19-21-5 15,32-4-5-15,4-30-9 16,32 8-11-16,-4-22-9 16,14-3-3-16,1-10 2 15</inkml:trace>
  <inkml:trace contextRef="#ctx0" brushRef="#br1" timeOffset="131349.5128">701 12663 59 0,'2'-15'38'0,"-2"15"-2"16,0 0 1-16,0 0-21 15,0 0-9-15,-8 29-1 16,2-4-3-16,1 13 0 16,1 5 0-16,1 14-1 15,-1 8 0-15,3 8 0 16,-4 3-1-16,6 6 0 15,-2-4-1-15,0-5 1 16,1-11-1-16,0-11 0 16,1-15 0-16,0-16 0 15,-1-20 1-15,5-16-1 16,0-19 1-16,1-11-1 0,2-13 1 15,2-11-1-15,-1-7 1 16,3-6-1-16,3-3 0 16,-3 2 0-16,2 1 0 15,4 7 1-15,0 7-1 16,4 12 1-16,2 14-1 15,5 11 1-15,6 17-1 16,1 15 2-16,1 15-2 16,0 11-1-16,-1 10 2 15,-2 10-1-15,-5 7 1 16,-7 6-2-16,-7 3 1 15,-7 0-1-15,-9-1 1 16,-10 2 0-16,-8-6 0 0,-12-5 0 16,-6-6-1-16,-7-7 2 15,-2-5-2-15,-5-9 1 16,5-5-1-16,2-6 2 15,5-5-2-15,8-1 1 16,6 3 0-16,6 8-1 16,6 10 2-16,3 13-1 15,1 23 0-15,1 17 0 16,-4 19 1-16,-3 12-1 15,0 11 0-15,-1 1-2 16,1 2-3-16,-4-17-6 16,18-3-13-16,-14-37-9 15,22-10-8-15,0-34-2 16,15-20 1-16</inkml:trace>
  <inkml:trace contextRef="#ctx0" brushRef="#br1" timeOffset="132303.5674">2037 12792 72 0,'-1'-26'36'0,"2"8"0"16,-11-5 0-16,3 7-29 15,-13-1-1-15,-1 8 0 16,-10 5-2-16,-1 10 1 15,-11 5-2-15,0 16 0 16,-9 6 0-16,2 18-1 16,-1 8 0-16,2 8 0 15,9-2-1-15,7 1 1 16,16-7-2-16,14-8 1 15,12-16 0-15,19-17 0 16,18-22 0-16,12-18 0 0,11-16 0 16,4-11-1-16,3-13 1 15,-6-4 0-15,-5-2-1 16,-9 3-1-16,-18 10 2 15,-9 9-2-15,-12 11 1 16,-13 14 0-16,-4 21 0 16,-13 5 1-16,-3 19-1 15,-3 13 0-15,1 11 0 16,3 8 0-16,3 2 1 15,11 2-1-15,7-7 0 16,9-5 0-16,10-14 0 16,15-8 0-16,6-17 0 15,6-10 0-15,8-11 0 16,-4-6 0-16,0-6 1 0,-8-2-1 15,-6-3 1-15,-10 5-1 16,-11 2 0-16,-9 4 1 16,-12 18-1-16,-5-11 0 15,-6 20-1-15,-6 8 1 16,-3 8 0-16,-1 4 0 15,1 6 0-15,0 2 0 16,6-3-1-16,3-5 2 16,6-7-1-16,5-9 0 15,0-13 1-15,20-10-1 16,-5-10 1-16,5-10-1 15,2-7 1-15,-1-5 0 16,-1-3 0-16,-1-1-1 0,-4 5 0 16,-3 6 1-16,-4 5-1 15,-4 10 0-15,2 5-1 16,-6 15 1-16,11-12-1 15,1 8-2-15,8 1-1 16,4-9-2-16,18 1-5 16,-3-18-6-16,22 6-8 15,-13-26-5-15,21 7-2 16,-11-23-9-16,6 1 2 15</inkml:trace>
  <inkml:trace contextRef="#ctx0" brushRef="#br1" timeOffset="132475.5772">3179 12173 90 0,'-34'72'39'15,"-10"8"2"-15,10 20-2 16,-5 0-33-16,12 7-3 16,3-4-1-16,9-6-2 15,7-7-2-15,3-17-6 16,19 1-18-16,-12-28-13 15,12-11 0-15,-7-22-1 16,6-9 1-16</inkml:trace>
  <inkml:trace contextRef="#ctx0" brushRef="#br1" timeOffset="132815.5967">2851 12739 100 0,'-14'-6'41'0,"24"13"1"0,0-12-1 16,24 2-37-16,2-4 0 16,10-6-1-16,10-3 0 15,5-2-1-15,1-3 0 16,-3 4-1-16,-6 3 0 15,-8 5 0-15,-7 5-1 16,-10 10 1-16,-9 10-1 16,-11 9 1-16,-6 11-1 15,-5 7 0-15,-5 6 0 16,-2 8 0-16,1-2-1 15,-2-2-1-15,2-3-1 16,5-13-1-16,8-10-3 16,-4-27-5-16,25 11-8 15,-16-42-5-15,22 3-8 0,-12-26-7 16,6-3 0-16,-10-16 3 15</inkml:trace>
  <inkml:trace contextRef="#ctx0" brushRef="#br1" timeOffset="132942.6039">3422 12440 102 0,'-39'-41'40'0,"12"21"0"16,-7 3-1-16,17 18-36 15,6 6-4-15,11-7-9 16,20 27-16-16,-2-13-14 16,29 11 0-16,0-6 0 15,13 11-1-15</inkml:trace>
  <inkml:trace contextRef="#ctx0" brushRef="#br1" timeOffset="133197.6185">4153 12659 87 0,'22'8'38'0,"-22"-8"2"16,-17 7 1-16,-20-2-34 15,-1 4-1-15,-9 4-1 16,-4 6-1-16,-4 6 0 16,4 5 0-16,4 2-2 15,7 6 1-15,12 2-2 16,12-1 0-16,16-3-1 15,13-3 0-15,18-10-2 16,13-10-2-16,18-6-4 16,3-25-5-16,21 3-11 15,-11-36-8-15,17 0-9 0,-8-20-2 16,-1-3 3-1</inkml:trace>
  <inkml:trace contextRef="#ctx0" brushRef="#br1" timeOffset="133408.6306">4687 12023 105 0,'-28'11'41'0,"3"33"2"16,-9 8-2-16,0 22-36 16,4 9-2-16,1 8-2 15,1 6 0-15,4 3-1 16,2-2-2-16,6-8-1 15,5-5-2-15,3-19-8 16,20 3-11-16,-10-33-10 0,21-6-7 16,-2-27-1-16,16-11 1 15</inkml:trace>
  <inkml:trace contextRef="#ctx0" brushRef="#br1" timeOffset="133760.6507">4760 12689 100 0,'-12'9'41'16,"12"15"1"-16,-8-7-1 15,16 4-38-15,6-4 0 16,10-2-1-16,9-7 0 16,7-8-1-16,9-8 0 15,3-6-1-15,-2-4 1 16,-3-7-2-16,-3-2 1 15,-10-2 0-15,-12-3-1 0,-13 5 2 16,-11 1-2-16,-12 5 1 16,-10 6 1-16,-9 10 0 15,-5 9-1-15,-5 8 0 16,1 15 0-16,4 7 0 15,2 11 1-15,11 6-2 16,10 1 1-16,9 0-2 16,13-2 0-16,16-10-3 15,20 0-7-15,1-26-10 16,35 8-9-16,-6-24-11 15,24-5 0-15,1-20 0 16</inkml:trace>
  <inkml:trace contextRef="#ctx0" brushRef="#br1" timeOffset="134328.6832">5763 12568 87 0,'-32'-15'39'0,"13"17"0"16,-19-4 2-16,5 9-36 15,-10 3-1-15,7 3-1 16,0 3-1-16,10 0-1 15,6 6 1-15,11-2-1 16,10 1 0-16,11-1 0 16,7 1 0-16,7 2 0 15,2-1 0-15,-1 1 0 16,-2-3 0-16,-7 1 1 15,-10-2-1-15,-8 7 0 0,-18-1-1 16,-18 1 1-16,-13 6-1 16,-10-4 0-16,-6 1-1 15,-4-1-1-15,5-4-2 16,6-12-3-16,28 5-11 15,2-26-9-15,39 10-8 16,9-18-7-16,29 2 0 16,11-13 1-16</inkml:trace>
  <inkml:trace contextRef="#ctx0" brushRef="#br1" timeOffset="134886.7151">6904 12602 83 0,'-13'-7'40'0,"-10"-5"-1"16,3 18-1-16,-8-3-34 15,4 12 1-15,-1 5-2 16,1 9 0-16,4 7-1 15,6 2 0-15,4 1 1 16,7-1-1-16,11-5 0 16,9-6 0-16,10-12-1 15,12-11 0-15,5-12 0 16,5-9 0-16,1-9 0 15,-5-6-1-15,-7-2 1 16,-10-3-1-16,-11 3 0 16,-13 2-1-16,-12 4 0 15,-8 7 0-15,-6 2-1 0,-3 4-1 16,8 2-2-16,-2-2-2 15,19 15-11-15,-1-19-8 16,29 13-11-16,-2-11-3 16,20 6-1-16,5-8 1 15</inkml:trace>
  <inkml:trace contextRef="#ctx0" brushRef="#br1" timeOffset="135149.7302">7941 11910 93 0,'-16'-36'41'16,"-16"0"0"-16,-2 20-1 0,-10 5-37 16,-2 19 0-16,-6 18 0 15,1 24 0-15,-1 21-1 16,3 21-1-16,-1 16 0 15,9 6-2-15,11 3 0 16,4 0 0-16,12-6-2 16,8-20-3-16,19-4-11 15,-9-37-14-15,20-10-10 16,-9-24 0-16,7-10-1 15</inkml:trace>
  <inkml:trace contextRef="#ctx0" brushRef="#br1" timeOffset="135337.7409">7288 12550 108 0,'0'0'44'16,"0"0"0"-16,27 1-1 16,12-1-41-16,7 0-1 15,20-2-3-15,11-8-3 16,24 10-7-16,3-24-13 15,34 19-13-15,0-19-5 16,19 7-1-16,1-15 1 16</inkml:trace>
  <inkml:trace contextRef="#ctx0" brushRef="#br1" timeOffset="136097.7843">8833 12429 69 0,'9'-34'40'0,"6"11"-1"16,-11 0 2-16,6 9-24 16,-9 0-13-16,-1 14-1 15,0 0 0-15,-7 26 0 16,-6 5 0-16,2 18 0 15,-9 8-1-15,-1 9 0 16,1 3-1-16,6-1 0 16,5-6 0-16,9-11-1 15,9-15 1-15,10-21-1 16,13-18 0-16,12-15 1 15,4-16-1-15,5-12 1 16,3-9 0-16,-2-3 0 16,-5 0 0-16,-5 2-1 15,-8 8 1-15,-11 7 0 0,-4 10-1 16,-8 13 1-16,-13 18-1 15,10-4 0-15,-8 22 1 16,-1 10-1-16,-2 11 0 16,4 3-1-16,1 8 2 15,2 1-2-15,3-4 1 16,2-5-1-16,7-9 2 15,-2-14-2-15,7-11 2 16,-1-13 0-16,0-14 0 16,1-11 0-16,-1-9 0 15,-1-9 0-15,-3-3-1 16,-1-5 1-16,-5 6-2 15,0 5 0-15,-2 6-2 16,-3 9 0-16,6 11-2 0,-5 5-2 16,12 19-5-16,-6-12-7 15,19 25-7-15,-8-16-5 16,20 14-8-16,-2-9-1 15,11 3 2-15</inkml:trace>
  <inkml:trace contextRef="#ctx0" brushRef="#br1" timeOffset="136494.8071">10110 12377 89 0,'0'0'38'0,"-28"-5"3"16,-6 3 0-16,2 13-33 16,-12-4-3-16,5 8 1 15,-5 3-2-15,3 8 0 16,4 3-1-16,10 1-1 15,6 1 0-15,8-2-1 0,12-3 0 16,12-5-2-16,14-7 2 16,8-9-1-16,9-12 0 15,3-4 2-15,4-7-2 16,-2-6 2-16,-1-4-2 15,-11-4 1-15,-3 1-1 16,-9-1 1-16,-7 7-1 16,-4 1-1-16,-7 8 1 15,-1 4-1-15,-4 12 0 16,-2 12 2-16,-3 8-2 15,0 10 1-15,1 6-2 16,3 1 0-16,5 3-1 16,5-8-1-16,15-5-4 15,1-24-4-15,24-2-8 0,-6-39-6 16,31 5-5-16,-15-34-3 15,18-3-6-15,-1-18 1 16</inkml:trace>
  <inkml:trace contextRef="#ctx0" brushRef="#br1" timeOffset="136689.8183">10915 11721 101 0,'-36'63'41'16,"-18"13"1"-16,4 24-1 15,-8 0-33-15,11 6-4 16,4 1-3-16,13-11-3 15,10-6 0-15,8-18-3 0,21-9-5 16,-7-32-15-16,28 0-11 16,-14-28-6-16,11-7 0 15,-11-19 2-15</inkml:trace>
  <inkml:trace contextRef="#ctx0" brushRef="#br1" timeOffset="136877.8289">10508 12269 102 0,'-27'-19'42'16,"13"18"1"-16,14 1-2 15,12-7-36-15,12 9-1 16,16 2-2-16,11 0-2 16,6 1-1-16,12 3-3 15,-3-8-7-15,15 16-13 0,-25-17-10 16,7 11-7-16,-19-10-3 15,-1 5 2-15</inkml:trace>
  <inkml:trace contextRef="#ctx0" brushRef="#br1" timeOffset="137514.8653">10972 12434 97 0,'-21'25'41'0,"18"5"3"16,2-17-3-16,20 2-31 15,7-10-7-15,11-3 0 16,9-6-1-16,2-6-1 15,3-3 1-15,-6-5-2 16,-7 0 1-16,-4-7 0 16,-11 0-1-16,-13 2 0 0,-9-3 0 15,-9 2-1-15,-9 3 1 16,-5 2 0-16,-8 10-1 15,-6 10 1-15,-3 11-1 16,-2 9 2-16,0 11-2 16,7 10 2-16,4 5-2 15,11 0 1-15,11-1 1 16,15-7-1-16,15-8 0 15,14-12 0-15,14-13 0 16,14-13 0-16,7-12 0 16,7-5 1-16,2-8 0 15,-2-4-1-15,-7 4 0 16,-11 3 0-16,-9 3 1 15,-15 9-1-15,-17 9 1 0,-19 8-1 16,4 16 0-16,-18 10 1 16,-5 8-2-16,-4 5 1 15,-1 6 0-15,2 2 0 16,6-4 0-16,7-3-1 15,4-10 2-15,5-13-1 16,0-17 1-16,19 1 0 16,-5-19 0-16,4-8 0 15,-4-8 0-15,4-6 1 16,-2-1-2-16,0-1 0 15,0 3 0-15,-1 1 0 16,4 8-2-16,-4 2-2 16,8 12-1-16,-2-4-6 0,19 14-2 15,-4-10-5-15,29 21-7 16,-10-18-5-16,33 18-2 15,-4-10-9-15,25 2 2 16,10-3 4-16</inkml:trace>
  <inkml:trace contextRef="#ctx0" brushRef="#br1" timeOffset="138119.9">13232 11986 83 0,'4'-23'39'15,"4"8"0"-15,-13-13-8 16,6 14-18-16,-13-5-5 15,-2 8-2-15,-10 6-2 16,-1 11-1-16,-7 15 0 16,-8 16 0-16,-6 17-2 15,-3 18 1-15,-1 11 0 16,2 10 0-16,5 3-2 15,8 0 0-15,11-6 0 16,12-12-2-16,16-13-1 16,12-19-2-16,15-7-5 0,-8-30-12 15,19 7-9-15,-22-23-9 16,9-2-1-16,-20-14 1 15</inkml:trace>
  <inkml:trace contextRef="#ctx0" brushRef="#br1" timeOffset="138462.9197">12644 12527 106 0,'0'0'42'16,"0"0"1"-16,18 5-2 16,15-10-39-16,10-3 0 15,9-3-1-15,9-1 0 0,3 0-1 16,2-1-2-1,-1 2 0-15,-5 2-1 0,-6 2 1 16,-10 2-1-16,-9 2 1 16,-7 0 0-16,-10 3 1 15,-18 0 1-15,0 0 1 16,0 19 0-16,-13-5 0 15,-1 6 1-15,-6 7-2 16,1 6 1-16,1 2 0 16,0 3-1-16,9-1 0 15,2-5-2-15,7-4 0 16,8-13-4-16,14-3-7 15,-7-27-13-15,24-1-13 16,-9-17-1-16,8-4-1 16,-6-14 2-16</inkml:trace>
  <inkml:trace contextRef="#ctx0" brushRef="#br1" timeOffset="138605.9278">13371 12137 97 0,'-20'-17'41'16,"-3"-4"0"-16,14 15-1 15,-1 3-32-15,11-8-12 16,21 12-15-16,-5-18-14 15,23 10-8-15,2-12 0 16,15 5-1-16</inkml:trace>
  <inkml:trace contextRef="#ctx0" brushRef="#br1" timeOffset="138837.9411">13913 11867 105 0,'-14'25'42'0,"-13"1"1"15,9 18-2-15,-3 4-37 16,4 17-1-16,2 6 0 15,2 13 0-15,2 6-2 16,-1 2-1-16,2 1-1 16,-1-6 0-16,1-2-3 15,-4-14-2-15,9-2-8 16,-12-33-12-16,23 5-9 15,-11-29-6-15,5-12-1 16,10-12 2-16</inkml:trace>
  <inkml:trace contextRef="#ctx0" brushRef="#br1" timeOffset="139010.9509">13693 12650 105 0,'-25'-48'42'0,"8"13"2"15,-8-1-2-15,13 10-35 16,-1 5-3-16,13 9 0 16,10 7-3-16,13 5-1 15,12 3-2-15,7-1-2 16,18 8-3-16,1-14-7 15,31 18-13-15,-14-21-10 16,27 8-6-16,-1-8-2 16,16 2 4-16</inkml:trace>
  <inkml:trace contextRef="#ctx0" brushRef="#br1" timeOffset="139770.9944">14869 12060 77 0,'-7'-19'38'0,"7"19"0"15,-15-25-2-15,15 25-30 16,-17-7 0-16,17 7 0 16,-15 15-2-16,6 9 0 15,4 7-1-15,1 13 0 16,0 9-1-16,4 8 1 15,-2 5-2-15,5 3 1 16,0-2-1-16,3-6 0 16,0-10-1-16,1-8 1 15,1-15-1-15,-1-9-1 0,-7-19 2 16,17 2-2-16,-6-18 2 15,-2-4 0-15,0-8 0 16,0 0-1-16,2-4 1 16,2 0-1-16,-1 5 0 15,6 5 0-15,2 7 0 16,1 9-1-16,5 10 1 15,2 6 1-15,2 12-1 16,0 4 0-16,-2 5 0 16,-4 5 0-16,-5 0 1 15,-8 2-2-15,-12-3 1 16,-13-3-1-16,-11-7 1 15,-11-3-1-15,-8-6 0 0,-8-9-1 16,4-6-2-16,-3-11 0 16,13-5-2-16,4-16-5 15,26 10-8-15,-2-23-10 16,33 16-3-16,-2-12-7 15,19 9 0-15,2 0 1 16</inkml:trace>
  <inkml:trace contextRef="#ctx0" brushRef="#br1" timeOffset="140191.0185">15359 12546 96 0,'-13'22'38'15,"2"-21"3"-15,11-1-2 0,0 0-35 16,24 7-1-16,-2-11-1 15,12 0 2-15,0-5-3 16,10 0 2-16,2-5-1 16,0-1 0-16,-3-5-1 15,-5 1 0-15,-6-2 0 16,-8-3-2-16,-9-2 2 15,-8 2-1-15,-7-2 0 16,-10 1 0-16,-4 5 0 16,-5 3 0-16,-7 11 0 15,-3 10 0-15,-3 13 1 16,1 11 0-16,-1 9-1 15,8 8 2-15,3 5-2 16,12-1 1-16,12-6-1 16,16-9-1-16,20-13 0 0,19-14-2 15,20-13 0-15,7-16-1 16,17-10-3-16,-3-19-5 15,12 8-8-15,-19-29-7 16,5 12-3-16,-31-14-9 16,-7 9-1-16,-25-8 2 15</inkml:trace>
  <inkml:trace contextRef="#ctx0" brushRef="#br1" timeOffset="140378.0292">16378 11905 92 0,'-33'4'40'0,"10"21"0"16,-4 7 1-16,15 19-31 15,-2 7-6-15,5 8-1 16,3 5-1-16,1 4 1 15,0-1-3-15,0-3 0 0,3-3-3 16,-5-11-1-16,6-4-6 16,-9-26-10-16,14 8-8 15,-4-35-11-15,0 0-2 16,0 0 0-16,-4-28 1 15</inkml:trace>
  <inkml:trace contextRef="#ctx0" brushRef="#br1" timeOffset="141003.065">16105 12287 105 0,'-17'-1'41'16,"15"16"2"-16,2-15-1 16,28 9-38-16,2-7-2 0,13-1 0 15,11-4 0 1,3 1 0-16,5-3-1 0,-2 0-1 15,-7 3 0-15,-7 0 1 16,-12 3-1-16,-7 1 0 16,-12 4 1-16,-15-6-1 15,1 17 0-15,-10-5 1 16,-3 0-1-16,-6 8 1 15,-4 3-2-15,1 2 2 16,0 7-2-16,3-1 1 16,2 1-1-16,6 3 1 15,4-5-1-15,9-6-1 16,7-5 2-16,9-10-1 15,6-8 1-15,10-9 0 0,3-9 0 16,3-6 2 0,0-5-2-16,-1-4 1 0,-2-2 0 15,-5 2-1-15,-4 2 1 16,-7 5-1-16,-7 8 1 15,-4 7-2-15,-11 10 0 16,0 0 2-16,3 27-2 16,-8 1 2-16,-4 8-2 15,-1 2 0-15,4 3 1 16,-1 0-1-16,5-6 1 15,3-5-1-15,5-7 2 16,7-11-2-16,5-11 1 16,7-8 1-16,2-11-1 15,2-10 1-15,4-3 0 16,-4-8-1-16,0-2-1 15,-6-1-1-15,-1 1-3 0,-9-1-3 16,3 12-4-16,-13-7-5 16,13 24-7-16,-17-15-4 15,21 27-2-15,-11-11-4 16,19 14-4-16,6 0 3 15</inkml:trace>
  <inkml:trace contextRef="#ctx0" brushRef="#br1" timeOffset="141513.094">17456 12520 96 0,'14'19'36'0,"-14"-19"4"16,29 13-3-16,-6-18-34 16,10 0 1-16,6-8-2 15,2-4 0-15,0-8 0 16,-2 2 0-16,-5-2 0 15,-8-2-2-15,-8 3 2 0,-14 1-3 16,-9 5 2-16,-10 4-1 16,-10 7 1-16,-6 5 0 15,-6 7 0-15,-2 9 1 16,-7 8-1-16,6 9 2 15,-1 3-2-15,11 3 0 16,8 0 0-16,14-2-1 16,13-4 0-16,11-5-1 15,21-9 0-15,6-9-3 16,15-2-1-16,2-14-6 15,15 7-7-15,-17-25-8 16,17 15-6-16,-22-17-4 16,2 5-7-16,-14-8 4 15</inkml:trace>
  <inkml:trace contextRef="#ctx0" brushRef="#br1" timeOffset="141903.1164">17984 12415 90 0,'-10'12'38'16,"11"12"2"-16,-1-24-1 15,27 25-31-15,-2-17-3 16,11-3-1-16,2-5-1 16,1-3 0-16,1-4 0 15,-3-4-1-15,-6-4 0 16,-5-4-2-16,-8 0 1 15,-6-3-1-15,-9-1 0 16,-5 1-1-16,-9 3 1 16,-5 3-1-16,-8 8 1 0,-9 7 0 15,-6 9-1-15,-3 9 3 16,-4 10-3-16,2 9 3 15,6 2-1-15,5 2-1 16,15 0 0-16,12-4 0 16,12-6 0-16,17-9-2 15,19-7-1-15,6-18-2 16,17-3-4-16,-3-18-3 15,19 9-11-15,-19-24-6 16,19 12-3-16,-20-11-7 16,-2 8 0-16,-17-3 3 15</inkml:trace>
  <inkml:trace contextRef="#ctx0" brushRef="#br1" timeOffset="142243.1359">18603 12379 103 0,'-18'35'40'0,"-15"-7"0"16,12 11-1-16,1-8-35 15,-1 0-2-15,5-5 1 16,7-1-2-16,1-9 2 15,8-16-3-15,0 0 1 16,24 2 0-16,-3-17-1 16,4-7 2-16,7-4 0 15,0-6-1-15,6-2 0 16,-3-2 1-16,2-1 0 15,-3 6-1-15,-8 6 1 16,-1 6-1-16,-9 9 0 16,-6 10 0-16,-6 11 1 0,-9 9-2 15,-4 13 0-15,-6 4-3 16,1 5 1-16,-5 2-3 15,9 2-4-15,-4-12-3 16,17 7-5-16,-6-24-7 16,34 8-5-16,-8-25-3 15,31 4-10-15,8-12 2 16,23-6 5-16</inkml:trace>
  <inkml:trace contextRef="#ctx0" brushRef="#br1" timeOffset="142873.1719">19995 12302 85 0,'3'-12'37'0,"-3"12"2"16,0 0-1-16,-10 22-25 15,-11-5-9-15,-1 9 0 16,-8 3-1-16,1 2 0 15,0-2-2-15,2 1 1 16,7-10-1-16,8-1 0 16,12-19 0-16,6 14-1 15,11-16 1-15,7-4-1 16,8 0 0-16,-1 1 1 15,0 4 0-15,-3 6-1 16,-7 6 1-16,-7 5-2 16,-11 7 2-16,-10 6-2 0,-8 1 2 15,-3 4-2-15,-7-1 0 16,1-5-1-16,3-2 0 15,5-8-1-15,10-5-3 16,6-13-5-16,29 2-12 16,-6-24-7-16,30 4-5 15,-4-17-5-15,19 2 1 16,-2-15 2-16</inkml:trace>
  <inkml:trace contextRef="#ctx0" brushRef="#br1" timeOffset="143781.2239">20537 12323 106 0,'-29'2'39'0,"8"13"1"15,-12-2-2-15,1 11-35 16,3 8-1-16,0 8 0 16,0 4 0-16,6 6 0 15,5 1 0-15,9-1 0 16,9-5-1-16,11-4 0 15,9-14-1-15,9-11 1 16,9-14-1-16,6-14 0 16,4-10-1-16,0-12 0 15,-4-9 0-15,-3-7 1 16,-4-3-1-16,-9 0 0 15,-10 2 1-15,-6 4 0 16,-12 7-1-16,-7 6 1 16,-4 14 1-16,-7 7-2 15,-2 11 1-15,-2 7 0 16,8 9 1-16,0 4-1 0,13 3 0 15,9 1 1-15,10-2-1 16,8-5 1-16,11-4-1 16,5-4 1-16,4-3 0 15,3-3 0-15,-1-2 0 16,-10-1 0-16,-2-3 0 15,-11 4 0-15,-6 1-1 16,-5 1 1-16,-14-1 0 16,-4 16-1-16,-6-3 0 15,0 6 1-15,-6 3-2 16,1 5 0-16,-1-1 1 15,2 1-1-15,4-2 1 0,1-4-2 16,8-5 2-16,1-16-1 16,14 7 1-16,1-14 0 15,6-9 0-15,3-6 2 16,3-7-2-16,2-2 2 15,-1-4-1-15,0 2 0 16,-5 2-1-16,-5 4 1 16,-4 5 0-16,-3 9-1 15,-11 13 0-15,0 0 0 16,0 0 0-16,0 17 1 15,-4 5-2-15,2 4 2 16,2 1-1-16,2 1 0 16,6-2 0-16,6-7-1 15,5-6 1-15,4-5 0 16,6-10 0-16,0-8 1 0,8-8 0 15,0-5 0-15,0-5 1 16,0-2-2-16,-4-4 0 16,-2 4 0-16,-6 5 0 15,-4 5 0-15,-6 8 0 16,-15 12 0-16,13 6 0 15,-13 11 0-15,-3 9 0 16,-4 8 0-16,0 6-2 16,-3 4-1-16,5 1-2 15,0-4-1-15,10 0-4 16,-1-15-3-16,18 3 0 15,-7-27-8-15,25 10-4 16,-13-28 0-16,21 8-2 16,-16-25-2-16,12 3 0 0,-10-4-2 15</inkml:trace>
  <inkml:trace contextRef="#ctx0" brushRef="#br1" timeOffset="144129.2438">21833 12446 103 0,'-15'6'41'0,"15"13"1"15,0-19-2-15,7 31-32 16,11-19-5-16,7 2 0 15,11-10 0-15,5-1-1 16,5-8 0-16,5-4 0 16,-1-7-1-16,-3-5-1 15,-6-1 1-15,-5-8-1 16,-13 0 0-16,-7-1-1 15,-14 3 1-15,-11 5-1 0,-14 7 0 16,-7 8 1-16,-12 15 0 16,-7 9 1-16,-3 14-1 15,0 12 2-15,5 5-2 16,10 2 0-16,11 1-1 15,17-3-1-15,19-5-1 16,17-12-5-16,30-3-2 16,12-21-5-16,37 7-7 15,-4-27-5-15,35 13-3 16,-3-22-4-16,17 3-8 15,1-4 5-15</inkml:trace>
  <inkml:trace contextRef="#ctx0" brushRef="#br1" timeOffset="144677.2751">23514 12388 91 0,'-29'-23'37'0,"11"15"0"0,-11-9-1 16,1 11-32-16,-5 4 0 15,3 11 0-15,-4 6 0 16,1 17 1-16,2 4 0 15,5 11-1-15,8 2-1 16,11 1 0-16,8-3-1 16,16-6 0-16,11-9-1 15,13-13-2-15,9-12 1 16,3-12 1-16,3-11-1 15,-1-13 0-15,-6-7 0 16,-6-4 0-16,-12-6 0 16,-13 0-1-16,-7 1 0 15,-11 4 0-15,-9 9-1 16,-8 9 0-16,0 10 0 0,-6 9 0 15,3 12-2-15,2 3 1 16,11 14-4-16,0-12-6 16,24 21-7-16,-5-26-8 15,29 10-1-15,-4-20-9 16,25-2-1-16,2-18 0 15</inkml:trace>
  <inkml:trace contextRef="#ctx0" brushRef="#br1" timeOffset="144908.2883">24436 11770 89 0,'-24'-38'38'0,"-3"21"3"16,-17 8-1-16,1 29-26 0,-13 13-10 15,0 20-1-15,-5 12 0 16,2 17 0-16,-1 7-1 15,11 3-1-15,7-1 0 16,10-5-2-16,19-9-3 16,6-17-4-16,22-1-11 15,-9-36-8-15,20 2-7 16,-12-26-7-16,6-4 0 15,-18-19 1-15</inkml:trace>
  <inkml:trace contextRef="#ctx0" brushRef="#br1" timeOffset="145079.2981">23668 12286 123 0,'-40'-22'41'0,"23"14"1"15,14-7-9-15,27 12-29 16,27 3-3-16,23 5-1 16,20 3-4-16,8-5-4 15,19 16-6-15,-16-19-11 16,18 21-8-16,-33-18-8 15,-2 8-3-15,-25-10 1 16</inkml:trace>
  <inkml:trace contextRef="#ctx0" brushRef="#br1" timeOffset="145884.344">1173 13802 97 0,'0'0'39'15,"5"31"0"-15,-13-2-11 16,2 25-24-16,-3 7-2 16,0 13-1-16,-1 6 0 0,-2 6-1 15,1-1 1-15,2 0-2 16,3-9 0-16,1-10-2 15,10-10-1-15,-3-19-7 16,19-2-22-16,-21-35-5 16,28 13-1-16,-18-30 0 15</inkml:trace>
  <inkml:trace contextRef="#ctx0" brushRef="#br1" timeOffset="146072.3548">985 14383 92 0,'-32'-10'40'0,"20"11"1"16,1-14-2-16,27 9-34 15,15-8-2-15,19-4 0 16,13-6-3-16,10-6-2 0,14-3-1 16,2-11-5-16,15 6-13 15,-19-18-11-15,10 11-7 16,-20-11-2-16,0 8 1 15</inkml:trace>
  <inkml:trace contextRef="#ctx0" brushRef="#br1" timeOffset="146501.3793">1890 13563 71 0,'-35'7'41'16,"10"22"-1"-16,-16 6 1 16,12 18-19-16,-4 8-17 15,4 15 0-15,1 6-2 16,4 8 0-16,1 1-1 0,3 1-1 15,7-4 0-15,3-5 0 16,2-13-1-16,6-11 0 16,6-13 0-16,4-13 0 15,7-20 1-15,6-17-1 16,7-17 0-16,4-14 1 15,1-9-1-15,1-6 1 16,-2-3-1-16,0 2 0 16,-6 8 0-16,-4 6 0 15,-6 15 1-15,-5 13-1 16,0 15 0-16,-5 17 0 15,2 14 0-15,-5 14-1 16,4 10 0-16,0 9 0 16,4 2-2-16,1-1 0 0,9-5-3 15,5-17-3-15,6-7-2 16,2-29-3-16,18-4-7 15,-15-36-5-15,21 5-1 16,-23-30-4-16,10 5-6 16,-18-12 3-16</inkml:trace>
  <inkml:trace contextRef="#ctx0" brushRef="#br1" timeOffset="146846.3991">2285 14380 88 0,'-18'17'40'16,"17"15"0"-16,-5-9 1 15,20 6-36-15,0-7 0 16,10 1-2-16,6-9-1 0,6-9 0 15,4-12-1-15,2-9 0 16,0-9 0-16,-5-3-1 16,-6-9 0-16,-7-1 0 15,-11-3-1-15,-10 2 0 16,-14 8 0-16,-11 6 0 15,-9 8 0-15,-10 14 1 16,-2 14-1-16,-6 17 2 16,2 15-1-16,2 11 1 15,7 8 0-15,10 4 0 16,8 0-2-16,15-5 0 15,17-12-1-15,21-16-2 16,24-15-2-16,13-26-5 16,36-5-8-16,3-33-7 0,39 6-2 15,-5-32-6-15,25 6-7 16,2-13 1-16</inkml:trace>
  <inkml:trace contextRef="#ctx0" brushRef="#br1" timeOffset="147671.4463">3764 14282 50 0,'10'-22'39'15,"-9"-6"-1"-15,8 14 0 16,-13-4-19-16,4 18-13 15,1-12 0-15,-1 12-2 16,-6 25 0-16,1 2-1 16,-2 11 0-16,0 10-1 0,-1 2 0 15,1 7 0 1,0-2-1-16,2-3 0 0,3-9-1 15,-1-9 0-15,2-11 0 16,2-11 0-16,-1-12 1 16,12-13-1-16,-6-12 0 15,5-11 0-15,-2-7 2 16,4-8-2-16,1-6 0 15,0-4 0-15,1 2 0 16,1-1 0-16,1 8 1 16,3 5 0-16,2 8 0 15,1 8 0-15,2 12-2 16,4 11 3-16,-3 10-2 15,2 11 0-15,-1 10-1 16,-2 12 0-16,-2 5 0 16,-3 9-1-16,-4 5 2 0,-3 2-1 15,-8 1 1-15,-5-1 0 16,-10 0 0-16,-6-6 0 15,-7-7-1-15,-4-7 1 16,-5-10 0-16,-4-10-1 16,5-5 1-16,-4-11-1 15,5-7 1-15,0-2-1 16,3-4 1-16,3 3 0 15,1 4 0-15,-1 8 1 16,3 12-3-16,-2 17 3 16,2 12-3-16,2 16 1 15,-2 13-2-15,-1 11 0 16,6 8-2-16,-2-8-5 0,14 7-5 15,-7-29-10 1,23 7-2-16,-10-35-4 0,26-4-9 16,-5-26 0-16</inkml:trace>
  <inkml:trace contextRef="#ctx0" brushRef="#br1" timeOffset="148635.5014">4775 14382 45 0,'22'-28'35'16,"-6"-5"3"-16,5 10-2 15,-20-5-25-15,10 13-1 16,-18-3-2-16,7 18-1 16,-31-11-1-16,2 16-2 15,-9 7 0-15,-4 9-2 16,-3 7 1-16,-5 9-2 15,5 8 1-15,2 7-1 16,7 3 0-16,11 2 0 0,9-4-2 16,13-5 2-16,9-6-2 15,16-12 2-15,11-14-1 16,8-12 1-16,7-15 0 15,6-11-1-15,2-14 3 16,-2-8-3-16,-4-7 2 16,-4-7-1-16,-10 1-1 15,-9 3 0-15,-6 3 1 16,-10 8-1-16,-6 10 0 15,-4 11 0-15,-1 22 1 16,-15-3-1-16,4 21 0 16,0 14 1-16,0 8-1 15,4 6 0-15,3 4 0 16,5-1 0-16,10-5 0 0,8-9 0 15,8-11 1-15,4-11-1 16,6-12 0-16,4-9 0 16,-1-10 1-16,0-4-1 15,-3-4 1-15,-8-1-1 16,-5 3 0-16,-4 2 0 15,-7 7 0-15,-13 15 0 16,0 0 0-16,0 0 0 16,0 21 0-16,-10 6 0 15,3 5 0-15,-3 2 0 16,1 2 0-16,3-1 0 15,0-9 1-15,4-5-1 16,2-21 0-16,0 0 0 16,18-11 0-16,-3-16 0 15,-2-8 0-15,3-7 0 0,-1-7 1 16,1-1-2-16,-6 1 2 15,0 4-1-15,-2 9 0 16,-2 6 0-16,-2 11-1 16,2 7 1-16,-6 12 0 15,17-2-1-15,1 8-2 16,6-4 0-16,9 2-4 15,4-14-3-15,19 7-6 16,-12-31-6-16,27 12-4 16,-22-31-2-16,22 10 0 15,-21-24-3-15,12 2-4 16</inkml:trace>
  <inkml:trace contextRef="#ctx0" brushRef="#br1" timeOffset="148813.5117">6007 13526 92 0,'-26'20'40'0,"7"31"1"16,-10 8-5-16,5 24-32 15,2 9-2-15,2 10-1 16,4 7-1-16,0 0-1 16,3-5-2-16,1-12-1 15,8-2-9-15,-10-31-16 16,16-2-9-16,-8-27-2 15,12-8-1-15,-6-22 2 16</inkml:trace>
  <inkml:trace contextRef="#ctx0" brushRef="#br1" timeOffset="149139.5303">5711 14095 98 0,'0'0'40'0,"10"-14"3"15,18 20-12-15,2-18-27 16,14 1 0-16,8-4 0 15,5-1-1-15,1 2-1 16,-6 3 1-16,-5 8-2 16,-6 6 0-16,-9 9-1 15,-7 9 0-15,-14 11-1 16,-6 8 1-16,-10 9 0 15,-4 3-1-15,-4 3 2 16,-2 0-2-16,2-4 0 0,2-4-1 16,3-9-2-16,5-13-2 15,17-8-6-15,-8-29-9 16,27 8-6-16,-17-34-4 15,22 4-3-15,-11-22-8 16,5-3 3-16</inkml:trace>
  <inkml:trace contextRef="#ctx0" brushRef="#br1" timeOffset="149236.5359">6203 13659 80 0,'-34'-29'1'0,"0"11"0"16,7 11-7-16,5 8-31 15</inkml:trace>
  <inkml:trace contextRef="#ctx0" brushRef="#br1" timeOffset="149619.5578">6784 14053 88 0,'-15'-13'43'0,"15"13"0"16,-29-13-4-16,7 20-33 15,-2 8-3-15,-1 9-1 16,-8 15-1-16,-2 10 0 15,1 7 0-15,5 1-1 16,7 1 0-16,17-8 0 16,12-12 0-16,17-16-1 15,20-21 1-15,20-19-3 16,17-18-1-16,4-19-7 15,21 0-9-15,-21-30-11 16,17 14-1-16,-26-19-10 16,1 7 1-16</inkml:trace>
  <inkml:trace contextRef="#ctx0" brushRef="#br1" timeOffset="149837.5703">7310 13449 93 0,'-22'61'42'0,"-5"6"1"16,7 16-2-16,-2 4-39 15,4 6 0-15,3 0-2 16,4 3 0-16,4-1-2 16,3-11-1-16,7-3-4 15,-1-24-6-15,22 2-14 16,-14-35-7-16,14-5-6 15,-3-28-2-15,10-9 2 16</inkml:trace>
  <inkml:trace contextRef="#ctx0" brushRef="#br1" timeOffset="150190.5905">7369 14088 88 0,'-18'15'42'0,"17"3"0"16,-4-5 0-16,7 3-39 15,15-4 0-15,13-3-1 16,6-4-1-16,7-4 1 15,4-7-1-15,2-6-1 16,2-6 1-16,-5-2-1 16,-5-5 2-16,-12-3-1 15,-9 2 0-15,-10-1 0 16,-10 2 0-16,-12 5-1 15,-10 7 1-15,-7 8 0 16,-5 10-2-16,-3 14 1 0,-3 11-1 16,-2 13 0-16,4 8 0 15,3 7 0-15,10 5 0 16,5-2-1-16,12-1 0 15,10-13-4-15,20-8-3 16,4-27-9-16,33 2-8 16,-8-36-5-16,31 1-4 15,0-25-7-15,13-2 2 16</inkml:trace>
  <inkml:trace contextRef="#ctx0" brushRef="#br1" timeOffset="150497.608">8159 13958 90 0,'-50'24'41'0,"-10"-2"0"0,13 10 0 15,9-5-38-15,9-2-1 16,9-3-1-16,20-4 1 16,12-5 0-16,11-5-1 15,9-1 0-15,3-4 0 16,2 3 0-16,-3 1 0 15,-3 4 0-15,-11 2 0 16,-6 2 0-16,-10 6 0 16,-8 2-1-16,-6 4 1 15,-6-1-1-15,-6 4 1 16,-6 0-2-16,-2-2-1 15,3-3-2-15,-3-7-4 16,14 7-7-16,-13-25-8 0,30 14-7 16,-15-28-5-1,28 4-8-15,4-15 2 0</inkml:trace>
  <inkml:trace contextRef="#ctx0" brushRef="#br1" timeOffset="151092.642">9368 14037 59 0,'-4'-20'41'0,"3"8"0"15,-8-5 0-15,9 17-17 16,-22-8-21-16,9 10 1 15,-5 8-2-15,-1 6 0 16,-3 9 0-16,1 8 0 16,-2 6-1-16,6 10 1 15,2-1-1-15,5 3 1 0,10-4-1 16,10-3 0-16,8-11 0 15,10-11 0-15,14-15 0 16,6-17 0-16,8-14-1 16,1-14 1-16,-4-6-1 15,-3-10 0-15,-13-4 1 16,-12 0-1-16,-12 8 0 15,-18 5 0-15,-16 13-1 16,-5 11 1-16,-8 10-2 16,-2 10 1-16,4 11-1 15,5 5-3-15,13 10-1 16,6-10-7-16,33 11-9 15,-6-26-8-15,36 12-2 16,-3-24-11-16,22-4 3 0</inkml:trace>
  <inkml:trace contextRef="#ctx0" brushRef="#br1" timeOffset="151376.6583">10430 13304 92 0,'-34'-39'40'0,"4"13"3"15,-14 2-2-15,0 16-38 16,3 16 1-16,1 23-1 16,-2 21 0-16,3 23-1 15,-4 15 0-15,4 15-1 16,1 6 0-16,11 0-1 0,5-3-1 15,8-8 0-15,14-12-2 16,5-21-2-16,15-11-5 16,-4-35-12-16,18 5-8 15,-20-34-3-15,11 1-9 16,-20-17 0-16,0-1 2 15</inkml:trace>
  <inkml:trace contextRef="#ctx0" brushRef="#br1" timeOffset="151543.6678">9797 14003 102 0,'-12'-6'44'0,"0"-9"0"15,26 11-1-15,18-9-39 16,8-1-2-16,17-1-1 16,8-5-3-16,10 6-4 15,-1-9-7-15,24 19-12 0,-20-19-9 16,19 15-5-16,-12-7-6 15,10 6 3-15</inkml:trace>
  <inkml:trace contextRef="#ctx0" brushRef="#br1" timeOffset="152663.7319">11382 13606 68 0,'12'-30'40'0,"-9"2"-2"15,-3 28 2-15,0-16-34 16,-8 29-1-16,-5 9-1 16,1 18 1-16,-8 10-2 15,-3 12 0-15,0 7 0 16,-1 7-2-16,2-4 1 15,6-1-1-15,3-11 0 16,7-11-2-16,6-16 2 16,5-17-2-16,10-16 1 15,4-18 0-15,4-17 0 16,3-11 0-16,-2-12 0 15,0-6 0-15,-2-3 0 0,-4-2 1 16,-9 1-1-16,-1 5 0 16,-7 9 1-16,-4 10-1 15,-5 10 1-15,2 10-1 16,-1 8 1-16,7 16 0 15,0 0 0-15,-1 19 0 16,10 2 0-16,8 4 0 16,6 1 0-16,5 0 0 15,6-5 0-15,5-4 0 16,2-10 0-16,4-3 1 15,1-13-1-15,-3-3 1 16,-3-7-1-16,-3-3 0 16,-7-1 0-16,-7 0 0 15,-5 5 0-15,-8 2-1 0,-10 16 1 16,0 0-1-16,0 0 0 15,-10 40 0-15,-3 6 0 16,-1 11 0-16,-6 15-2 16,-1 9 1-16,1 7-2 15,4-3 0-15,3 0-3 16,9-15-4-16,12 0-7 15,-5-32-8-15,28 3-4 16,-13-35-3-16,24 3-7 16,-9-22-1-16</inkml:trace>
  <inkml:trace contextRef="#ctx0" brushRef="#br1" timeOffset="153051.7541">11927 14059 90 0,'-2'23'41'16,"-3"-12"1"-16,20 6-1 15,-4-1-36-15,19-14-4 16,10-6 2-16,5-7-1 16,5-6 0-16,2-5 0 15,-5-3 0-15,-5-4-1 16,-9-1 0-16,-10 2 1 15,-14 3-1-15,-12 3 0 16,-11 6-1-16,-11 7 0 16,-8 8 0-16,-6 9 0 15,-3 11-1-15,-5 10 0 16,6 8 1-16,1 8-1 15,8 2 0-15,11 5 1 0,10-5-1 16,14-3 1-16,15-13-1 16,16-11 0-16,15-13-2 15,7-15-1-15,20-10-3 16,-3-25-4-16,22 3-10 15,-18-28-6-15,22 10-2 16,-22-27-5-16,9 7-5 16,-13-15 2-16</inkml:trace>
  <inkml:trace contextRef="#ctx0" brushRef="#br1" timeOffset="153246.7653">13022 13270 73 0,'-23'41'42'16,"-16"12"-2"-16,2 28 2 15,-8-2-14-15,5 20-25 16,1 0-2-16,5-2 0 15,7-2-1-15,6-11-2 16,7-7-2-16,2-19-3 16,12 0-10-16,-14-34-10 15,24 9-7-15,-10-33-7 16,-6 14-1-16,-1-25 3 15</inkml:trace>
  <inkml:trace contextRef="#ctx0" brushRef="#br1" timeOffset="153434.776">12548 14034 97 0,'-21'-23'43'0,"21"23"0"0,3-12 0 16,13 3-38-16,10-3-3 16,7-5-1-16,13-2-1 15,6-9-2-15,11-1-2 16,2-15-6-16,13 14-11 15,-20-25-11-15,19 12-5 16,-16-16-4-16,2 5-1 16</inkml:trace>
  <inkml:trace contextRef="#ctx0" brushRef="#br1" timeOffset="153802.7971">13367 13245 110 0,'-42'45'42'15,"4"24"1"-15,-10 0-7 0,3 19-32 16,0 2 0-16,7 7 0 15,-4-6-3-15,12-5 1 16,4-8-2-16,10-13 1 16,3-12-2-16,12-13 1 15,7-16-1-15,8-15 0 16,8-12 2-16,3-8-1 15,7-9 0-15,2-7 1 16,5-5 0-16,-2-1 0 16,-5 2-1-16,-4 4 1 15,-4 6-1-15,-5 8 1 16,-3 11-2-16,-16 2 0 15,12 29-1-15,-12-5-2 16,2 8-1-16,-2 2-1 0,8 6-4 16,0-10-3-16,20 10-7 15,-7-26-7-15,31 13-1 16,-8-26-2-16,25 5-9 15,1-13 2-15</inkml:trace>
  <inkml:trace contextRef="#ctx0" brushRef="#br1" timeOffset="154395.8309">14079 13823 61 0,'0'0'37'15,"-1"-21"0"-15,1 21 1 16,-21-21-28-16,9 18-2 15,-15-5 1-15,-1 11-2 16,-15 0 0-16,-1 10-1 0,-12 3-1 16,0 5-1-16,2 5-1 15,6 0 0-15,8 1-1 16,16-2 0-16,16-7-2 15,18-4 1-15,18-4-1 16,14-6 1-16,6-3 0 16,9 2-1-16,-4-2 0 15,-3 8 1-15,-10 4-2 16,-11 5 1-16,-18 9 0 15,-10 7 0-15,-11 2-1 16,-12 5 1-16,-4 2 0 16,-7-4-1-16,-4-3 0 15,3-5 0-15,4-5-1 16,4-8-2-16,8-2-3 15,2-17-5-15,16 1-7 0,-10-13-7 16,28 9-2-16,-19-25-4 16,19 8-9-16,-7-13 1 15</inkml:trace>
  <inkml:trace contextRef="#ctx0" brushRef="#br1" timeOffset="155714.9063">14506 14085 79 0,'-11'0'41'0,"11"0"-2"16,0 0 1-16,23-26-34 15,4 5-2-15,15 3-2 16,11-5 0-16,6 4-1 15,10 3-3-15,-2 0-5 16,18 20-20-16,-14-10-13 16,4 10 2-16,-14-7-2 15</inkml:trace>
  <inkml:trace contextRef="#ctx0" brushRef="#br1" timeOffset="162048.2687">15819 13875 42 0,'21'-10'30'0,"3"4"3"15,-8-11-9-15,11 13-12 16,-13-17-1-16,9 14-1 16,-9-14-1-16,4 9-2 15,-12-9-2-15,3 5-1 16,-9-3-1-16,-2 5-1 15,-13 6 0-15,-6 8 0 16,-11 8 0-16,-8 12 1 16,-6 8-1-16,-5 10 1 0,-2 6 0 15,0 5 1-15,4 2-2 16,10-3 0-16,7-5-1 15,16-4-1-15,11-9 1 16,13-9-1-16,17-8 0 16,11-14-1-16,14-16 1 15,6-5 1-15,8-12 0 16,0-8-1-16,-2-6 1 15,-6-3 0-15,-7 2 0 16,-12 2-1-16,-10 12 1 16,-10 6-1-16,-9 12 0 15,-8 17 0-15,0 0 0 16,-10 11 0-16,1 16-1 15,-1 5 0-15,4 5-1 0,-2-1 0 16,9 9-4 0,1-13-5-16,18 11-18 0,-7-23-9 15,17 3 0-15,-2-18-1 16</inkml:trace>
  <inkml:trace contextRef="#ctx0" brushRef="#br1" timeOffset="162423.2901">16413 13816 75 0,'-10'1'37'16,"-10"0"-2"-16,8 18 2 16,-3-2-33-16,1 14 0 15,-1 1 0-15,3 9 0 16,0-2-1-16,3 1 0 0,4-5 0 15,2-5-1-15,5-9 0 16,-2-21-1-16,20 5 0 16,-2-20 1-16,3-9-1 15,7-7 0-15,3-8 1 16,3-3-2-16,-1-3 1 15,0 3-1-15,-4 6 1 16,-3 6-2-16,-5 11 1 16,-3 9 0-16,-7 11-1 15,-2 10 0-15,0 11-2 16,-5 5 1-16,7 9-3 15,-4 0 0-15,13 9-7 16,-6-15-17-16,20 7-8 16,-6-13 1-16,19 1-1 0,-3-16 1 15</inkml:trace>
  <inkml:trace contextRef="#ctx0" brushRef="#br1" timeOffset="162807.3121">17142 13872 74 0,'-19'-22'39'16,"-13"-4"-2"-16,3 16 2 15,-9-1-32-15,6 13-2 16,0 7 0-16,4 11-1 16,6 7-1-16,7 7 1 15,8 0-3-15,12-1 1 16,10-6-1-16,8-8 2 15,7-13-2-15,11-12 0 0,3-14-1 16,7-14 0-16,-2-12 1 16,5-10-1-16,-7-8 0 15,0-4 0-15,-7-1 0 16,-4 0 0-16,-8 3 1 15,-7 11 0-15,-6 10-1 16,-10 16 1-16,-8 17-1 16,-9 20 0-16,-5 21 0 15,-8 22 0-15,-1 18-1 16,-2 7-3-16,5 17-3 15,0-10-8-15,30 13-13 16,-6-19-10-16,27-1-1 16,4-23-2-16,25-6 2 15</inkml:trace>
  <inkml:trace contextRef="#ctx0" brushRef="#br1" timeOffset="163346.3429">18516 13742 87 0,'-8'-20'36'16,"8"20"0"-16,-28-18 0 15,9 17-34-15,-6 3 0 16,-2 9 0-16,-1 4 0 16,-1 6 0-16,5 6 0 15,2 1-1-15,3-2 0 16,8 2 0-16,4-6 0 15,6-3-1-15,9-5 1 16,7-7-1-16,8-6 0 16,6-1 1-16,3-3-1 15,1-1 0-15,1 1 1 16,-6 2-1-16,-2 3 1 0,-8 6-1 15,-6 6-1-15,-11 6 1 16,-10 5-1-16,-3 3 0 16,-5 2 0-16,-3-2-2 15,2 0 0-15,-1-5-1 16,9-3-3-16,-2-21-12 15,27 5-18-15,-1-16 0 16,19-1-1-16,3-18 0 16</inkml:trace>
  <inkml:trace contextRef="#ctx0" brushRef="#br1" timeOffset="163633.3592">18944 13743 90 0,'-15'1'38'0,"-10"12"-1"15,4 23 2-15,-6-4-35 16,3 17 0-16,-2 0-1 15,8 2 0-15,7-3-2 16,7-2 1-16,12-9-1 16,9-9 0-16,10-13 0 15,4-14-1-15,9-11 0 16,2-9 1-16,-4-10 0 15,-1-3 0-15,-7-7-1 16,-11 1 0-16,-6-2-1 16,-13 2-1-16,-7 8-2 15,-11-6-6-15,5 18-13 16,-17-10-15-16,10 14-1 15,-5-6-2-15,13 14 2 0</inkml:trace>
  <inkml:trace contextRef="#ctx0" brushRef="#br1" timeOffset="164113.3867">20184 13313 80 0,'4'-20'38'15,"-4"20"0"-15,0 0-1 16,-17 29-31-16,-2 9-2 16,3 18-1-16,-8 8 0 0,1 16-1 15,-3 5-1-15,4 5 0 16,5-2-2-16,3-6-2 15,9-5-2-15,0-21-12 16,10 2-21-16,0-23 0 16,9-7-1-16,-14-28 1 15</inkml:trace>
  <inkml:trace contextRef="#ctx0" brushRef="#br1" timeOffset="164309.3979">19786 13839 82 0,'0'0'38'0,"0"0"0"16,31-1 0-16,14-4-26 0,9 3-12 16,12-2-1-1,11 2-2-15,3-4-2 0,8 13-18 16,-13-9-15-16,-1 11 2 15,-15-7-2-15,-2 9 2 16</inkml:trace>
  <inkml:trace contextRef="#ctx0" brushRef="#br1" timeOffset="164662.4182">20567 13825 90 0,'-22'6'38'0,"-15"-4"-1"16,7 19 1-16,-13-4-32 15,3 12-2-15,-3 2 0 16,3 5-1-16,6 0-1 0,7-1-1 15,8-2 0-15,14-8-1 16,15-9 0-16,13-13 0 16,15-12 1-16,9-10 0 15,7-9 0-15,3-9 1 16,1-5-1-16,-5-3 0 15,-6-1 0-15,-13 6 0 16,-8 5 0-16,-9 8 0 16,-10 10-1-16,-7 17 0 15,0 0 0-15,-15 12 0 16,5 15-1-16,-4 6-1 15,7 7-1-15,0-1-3 16,10 2-3-16,-3-14-10 16,23 7-11-16,-5-23-9 15,15-1 0-15,3-24-3 0</inkml:trace>
  <inkml:trace contextRef="#ctx0" brushRef="#br1" timeOffset="164880.4307">21344 13312 97 0,'-37'35'40'16,"6"21"0"-16,-7 3 0 15,8 13-36-15,1 6-2 16,8 0-1-16,6 3-4 15,4-5-3-15,14 6-10 16,-7-21-22-16,21-1-2 0,-5-24-2 16,14-4 2-16</inkml:trace>
  <inkml:trace contextRef="#ctx0" brushRef="#br1" timeOffset="165186.4482">21565 13695 99 0,'-36'-1'39'0,"2"19"2"16,-10-2-2-16,7 8-34 16,-1 4-3-16,6-3 0 15,6 1 0-15,7-1-1 16,5-7 0-16,10-1 1 0,7-4-2 15,4-3 1-15,6-2-1 16,3 0 0-16,0 0 1 16,5-2-1-16,-1 2-2 15,3 0 1-15,4 0-3 16,-3-2-1-16,13 7-4 15,-6-18-9-15,24 16-18 16,-11-15-4-16,18 4-1 16,-5-13 1-16</inkml:trace>
  <inkml:trace contextRef="#ctx0" brushRef="#br1" timeOffset="165616.4728">21856 13863 80 0,'19'1'38'0,"11"7"1"16,-3-12-1-16,11 4-30 15,-8-6-2-15,6 0-2 16,-2-4-1-16,-2-3-1 16,-3-1 0-16,-5-2-1 15,-5 0 1-15,-6 0-1 16,-11-3-1-16,-7 6 1 0,-7 1 0 15,-10 6-1-15,-7 7 1 16,-5 9 0-16,-5 7 0 16,-4 11 0-16,3 4 0 15,2 5 0-15,5 2-1 16,11 1 1-16,11-4-2 15,12-6 0-15,22-9-2 16,18-13-1-16,23-1-8 16,5-23-9-16,37 8-15 15,-6-18-3-15,21 6-2 16,-4-10 2-16</inkml:trace>
  <inkml:trace contextRef="#ctx0" brushRef="#br1" timeOffset="166127.502">23121 13740 92 0,'0'0'38'15,"-9"-16"0"-15,9 16 0 16,0 0-33-16,-18 5-2 15,8 7-1-15,1 8 1 16,-1 6-1-16,-1 7 0 0,-1 7-1 16,5 4 0-16,0-3 0 15,7 1-1-15,2-8 0 16,8-3 0-16,5-11 0 15,12-12-1-15,4-12 1 16,11-12 0-16,2-10 1 16,6-6 0-16,-3-8 0 15,1-2 0-15,-4-3 0 16,-7 4 0-16,-5 6-1 15,-10 7 0-15,-7 11 0 16,-15 17-1-16,0 0 1 16,-1 16 0-16,-10 11-1 15,-4 9 0-15,2 5-2 16,-1 1-1-16,8 2-2 0,3-13-6 15,18 6-10-15,-9-27-13 16,21 5-4-16,-2-20-1 16,15-2 3-16</inkml:trace>
  <inkml:trace contextRef="#ctx0" brushRef="#br1" timeOffset="166697.5345">23774 13827 89 0,'-24'0'37'0,"18"23"1"16,-13-2 0-16,12 15-31 15,-8 1-5-15,6 7 0 16,-2-1 0-16,1 2-2 0,-1-2 1 16,1-4 0-16,3-4 0 15,0-10-2-15,0-10 1 16,7-15 0-16,0 0 0 15,0 0-1-15,7-24 1 16,2-5 0-16,5-5 0 16,3-9 1-16,2-3-1 15,4-5 1-15,3-1-1 16,2-2 1-16,-1 1-1 15,5 3 1-15,-2 7 0 16,-4 9-1-16,1 9 0 16,-4 11 1-16,-4 13-1 15,-6 11 0-15,-4 10 0 16,-7 6 0-16,-2 9 0 0,-2 2 0 15,-7 4-1-15,-3 2 1 16,-5 1 0-16,-3 0-2 16,-4-3 2-16,-4 1-2 15,-2-4 2-15,-6-1-1 16,1-5 0-16,1-7 0 15,3-4 1-15,6-7 0 16,3-6 0-16,5-3 1 16,5-2 0-16,12-3 0 15,-12 8 0-15,9 6 0 16,-5 10 0-16,-3 15 0 15,-6 12-1-15,-9 12-3 16,-2 15-5-16,-14-8-9 16,9 19-10-16,-10-23-12 15,18-3-2-15,-3-25-2 0,22-11 2 16</inkml:trace>
  <inkml:trace contextRef="#ctx0" brushRef="#br1" timeOffset="167592.5858">1648 15085 64 0,'13'-8'40'16,"-14"-3"-1"-16,1 11 0 15,-5 15-33-15,-4-1-2 16,-1 10-1-16,1 11-1 0,1 9-1 15,1 11 0 1,-1 6 0-16,2 8-1 0,-2 2 0 16,2 6 0-16,-1-5-2 15,0-8-2-15,7-4-4 16,-5-25-16-16,21 6-13 15,-5-25-1-15,20-2-3 16,-5-22 2-16</inkml:trace>
  <inkml:trace contextRef="#ctx0" brushRef="#br1" timeOffset="167967.6072">1808 15597 63 0,'3'14'38'16,"-3"-14"-1"-16,19 12-2 15,1-14-32-15,14-2 0 16,7-7 0-16,9-3 1 16,2-9-1-16,8-4 0 15,-3-4-2-15,0-7 1 16,-10 1-1-16,-5 1 2 15,-12 1-3-15,-12 3 1 16,-16 8 0-16,-14 7-1 16,-15 11 0-16,-10 11 0 15,-7 13 0-15,-8 10 1 16,-2 15 0-16,-3 6-1 15,10 9 0-15,6 3 0 16,11-1 0-16,14-4 0 0,16-5-2 16,14-17-3-16,20-10-2 15,14-29-11-15,32 3-21 16,0-26 1-16,18-3-4 15,-3-19 2-15</inkml:trace>
  <inkml:trace contextRef="#ctx0" brushRef="#br1" timeOffset="168296.6261">2886 15224 61 0,'-35'1'39'16,"6"14"-1"-16,-13-5 0 15,11 11-34-15,-4 2 0 16,4 6-1-16,4-4-1 15,8 4 1-15,5-5-2 0,10 0 0 16,7-6 0-16,8-5 0 16,8-6-1-16,9-3 1 15,6-4-1-15,2-1 0 16,0 0 0-16,0 1 0 15,-6 6 0-15,-4 3 1 16,-7 9-2-16,-10 8 0 16,-9 4 1-16,-5 4-2 15,-4 2 0-15,0 0-2 16,0-4-2-16,-2-12-8 15,18 6-13-15,-7-26-11 16,22-2-2-16,1-22 1 16</inkml:trace>
  <inkml:trace contextRef="#ctx0" brushRef="#br1" timeOffset="168636.6455">3515 15216 67 0,'-27'6'41'16,"0"15"-2"-16,-14-7 1 15,2 11-37-15,0 0-1 16,7 1 0-16,2 1-2 16,11-1 1-16,9-2 0 15,9-1-1-15,12-5 1 16,7-1-1-16,10-2 1 15,1 3 0-15,4-1-1 0,-1 0-1 16,-7 2 1-16,-2 0 0 16,-5 3 0-16,-9-1-1 15,-8 4 1-15,-5 1-2 16,-9 0 1-16,-6 1-1 15,-2 0-2-15,-4-6-3 16,9 11-13-16,-17-23-16 16,23 7-4-16,-3-19 0 15,13 3 0-15</inkml:trace>
  <inkml:trace contextRef="#ctx0" brushRef="#br1" timeOffset="169250.6806">4996 15155 59 0,'0'0'39'16,"-33"-3"-2"-16,8 21 2 15,-13-3-36-15,-3 9-1 16,-2 2 1-16,4 6-1 15,3-5-1-15,9 3 1 16,9-4-1-16,11-3 1 16,12-8-1-16,10-6 0 15,9-3 0-15,5-3-1 16,3-1 1-16,0 2 0 15,-3-1 0-15,-4 4 0 0,-8 2 0 16,-5 6 0-16,-9 3-1 16,-6 4 1-16,-6 2-1 15,-4 2-1-15,-4-3 0 16,-1-1-2-16,5-3 0 15,0-9-4-15,10 4-6 16,-6-26-18-16,24 10-8 16,-6-17-3-16,15 4 3 15</inkml:trace>
  <inkml:trace contextRef="#ctx0" brushRef="#br1" timeOffset="169882.7168">5195 15305 51 0,'0'0'39'15,"-15"0"-1"-15,13 12 1 16,-11-5-29-16,8 12-5 16,-3 3 0-16,6 9-2 15,-7 6 0-15,4 8-2 16,-4 2 1-16,3 4-2 15,-2-6 0-15,3-3-1 16,2-7 1-16,-2-8-2 16,7-13 2-16,-2-14 0 15,12-9 0-15,0-15-1 16,0-6 1-16,5-12 2 15,0-4-2-15,-1-6 1 16,3-4 0-16,-5-1 0 0,0 2-1 16,-2 3 2-16,2 5-2 15,-2 6-1-15,3 8 1 16,2 5 0-16,2 12 0 15,5 7 0-15,0 11 0 16,4 8 0-16,2 3 0 16,-2 5 1-16,0 5-1 15,-4 3 0-15,-5 1 0 16,-7 3 0-16,-6 1 1 15,-7-1-1-15,-9 1 0 16,-8-3 0-16,-11-3 1 16,0-1-1-16,-8-8 0 15,-1 1 0-15,-2-8 1 16,0-2-1-16,3-4 0 15,0-1 0-15,7 0 1 0,2 6-1 16,3 6 1-16,-2 11-3 16,6 15 2-16,-1 14-1 15,-1 18 1-15,0 6-2 16,3 9 1-16,5 0-2 15,6-4-1-15,3-16-4 16,21-4-12-16,-8-43-4 16,30-7-14-16,-5-31-2 15,19-10-1-15</inkml:trace>
  <inkml:trace contextRef="#ctx0" brushRef="#br1" timeOffset="170493.7517">6044 15227 38 0,'4'-24'36'0,"2"14"3"16,-16-5-2-16,10 15-23 16,-19-16-4-16,3 18-3 15,-11-1-2-15,2 11-1 16,-7 3-1-16,2 10 0 15,-6 4-2-15,5 8 1 16,-1 3 0-16,9 0-1 16,3 0 0-16,11-4 1 15,9-8-1-15,9-9 0 16,11-14 0-16,13-8 0 15,5-12 0-15,6-9 0 16,2-6 0-16,-2-7-1 16,-3-2 0-16,-4 2 1 15,-8 1-1-15,-10 7 0 0,-6 5 1 16,-8 9-1-16,-5 15 0 15,0 0-1-15,-16 15 1 16,4 10-1-16,3 11-1 16,0 4 0-16,6 11-2 15,3-5-3-15,13 4-2 16,2-19-8-16,26 7-7 15,-10-29-7-15,24 3-9 16,-1-24 1-16,13 0 3 16</inkml:trace>
  <inkml:trace contextRef="#ctx0" brushRef="#br1" timeOffset="170715.7643">6753 15197 58 0,'-14'-28'38'0,"0"13"1"16,-20-2 0-16,6 20-30 15,-12 5-4-15,2 11-1 16,-5 9-1-16,6 10 0 15,4 4-1-15,4 4 1 16,6 3-2-16,9-3 0 16,9-6-1-16,10-8 1 15,13-8-3-15,8-13-1 16,15-7-3-16,2-21-11 15,26 8-9-15,-11-24-14 16,17 8 0-16,-8-19-1 16</inkml:trace>
  <inkml:trace contextRef="#ctx0" brushRef="#br1" timeOffset="171107.7868">6986 15324 77 0,'-31'22'41'15,"17"3"-1"-15,-2-16-6 16,16-9-30-16,12 8-1 15,13-15-1-15,7-9 0 16,9-4 0-16,0-7-1 16,7-4 1-16,-5-2 0 15,-6 1-1-15,-5-2 0 16,-7 4 1-16,-9-2 0 15,-9 4-2-15,-10 2 1 16,-9 6-1-16,-8 4 0 0,-6 8 0 16,-6 9-1-16,-3 7 1 15,-3 12-1-15,-1 13 1 16,2 7 0-16,3 9 1 15,7 2 0-15,12-3-1 16,8-2 0-16,12-2 0 16,12-11 0-16,9-7-1 15,17-8-2-15,2-10-3 16,16 5-5-16,-6-21-8 15,21 16-8-15,-18-18-13 16,17 2-1-16,-11-13-1 16</inkml:trace>
  <inkml:trace contextRef="#ctx0" brushRef="#br1" timeOffset="171257.7954">7707 15384 92 0,'-16'26'44'0,"-10"-13"0"16,10 7-1-16,-5-11-42 15,2-7-2-15,19-2-6 16,-25-12-9-16,25 12-11 15,2-13-16-15,-2 13-1 16,10-24-2-16</inkml:trace>
  <inkml:trace contextRef="#ctx0" brushRef="#br0" timeOffset="177168.1335">8141 14863 46 0,'15'-24'37'0,"-2"-2"-1"16,3 8 1-16,-11 2-32 15,-5 16 0-15,15-6 0 16,-11 20-2-16,-5 5 0 16,0 15-1-16,-5 7 1 15,3 11-1-15,-1 7-1 16,3 11 1-16,0 7 0 15,4 2-1-15,3 4 0 16,6-2-1-16,2-5 1 16,2-8-2-16,5-14 2 15,4-15-1-15,4-21 1 16,8-21 0-16,4-23 0 0,2-21 1 15,2-20-1-15,0-13 1 16,-1-8-1-16,-2-4 1 16,-5 5-1-16,-8 7-1 15,-5 14 1-15,-8 16 0 16,-3 14-1-16,-5 17 1 15,-8 19-1-15,9 20 0 16,-6 17 0-16,-2 15 1 16,2 12-1-16,2 9 0 15,5 4 1-15,2 2-1 16,9-12 1-16,4-12 0 15,11-14 1-15,5-18-1 16,6-20 1-16,5-19 0 16,-1-22-1-16,-1-14 1 0,-5-13 0 15,-5-8-1-15,-14-3 0 16,-6 0-1-16,-9-1 0 15,-13 9 0-15,-2 10-1 16,-9 10 0-16,0 13-3 16,-3 9-1-16,16 26-3 15,-20-16-12-15,32 38-14 16,-5-10-7-16,18 17-1 15,1-2 1-15</inkml:trace>
  <inkml:trace contextRef="#ctx0" brushRef="#br0" timeOffset="177620.1593">9876 15164 60 0,'-44'-2'40'0,"5"10"-1"15,-10-6 1-15,7 12-31 16,-3 0-4-16,7 10 1 16,3 5-2-16,8 8 0 15,6 1-1-15,7 7-1 16,8-3 0-16,11 1-1 15,6-7 1-15,10-6-2 16,7-12 1-16,7-7-1 16,5-15 1-16,5-12 0 0,3-14 0 15,-1-9 0-15,-3-12 0 16,-2-4 0-16,-5-3-1 15,-7 3 1-15,-8 3-1 16,-7 9 0-16,-3 11 1 16,-10 12-2-16,-2 20 1 15,0 0 1-15,-7 36-2 16,0 2 1-16,4 13-2 15,1 1 1-15,5 5-3 16,5-4-1-16,11-7-5 16,-3-29-13-16,30-4-9 15,-9-31-8-15,18-13-2 16,-1-23 2-16</inkml:trace>
  <inkml:trace contextRef="#ctx0" brushRef="#br0" timeOffset="177814.1704">10524 14562 75 0,'-18'0'41'15,"-7"16"-2"-15,6 30 1 16,-5 16-32-16,4 18-5 16,8 12-2-16,-2 7 0 15,8 4-1-15,4-5-2 16,3-2 0-16,2-15-6 15,15 0-25-15,-15-28-7 16,8-9-1-16,-10-26 1 16</inkml:trace>
  <inkml:trace contextRef="#ctx0" brushRef="#br0" timeOffset="178027.1826">10217 15129 88 0,'-25'3'42'16,"16"13"1"-16,9-16-1 15,1 21-40-15,20-16-1 16,13-2 0-16,11-6-2 16,12-2-2-16,13 0-2 15,3-15-12-15,13 20-20 16,-14-11-5-16,7 13 0 15,-17-5 0-15</inkml:trace>
  <inkml:trace contextRef="#ctx0" brushRef="#br0" timeOffset="178669.2193">10788 15314 69 0,'-1'10'41'0,"10"6"0"15,-9-16-1-15,29 14-32 16,-4-13-3-16,8-1-1 15,0-8 0-15,7-3-2 16,-4-9 1-16,1-4-2 16,-2-3 0-16,-5-1 0 15,-12-1 0-15,-7 2-1 16,-7 2 0-16,-8 3 0 0,-10 7-1 15,-7 5 1-15,-10 8-1 16,-2 9 1-16,-3 7-1 16,-1 10 1-16,5 7-1 15,3 4 1-15,7 4 1 16,8 2-1-16,14-4 0 15,10-7 1-15,15-10 0 16,11-5-1-16,5-9 1 16,8-6 0-16,5-7-1 15,3-2 0-15,-5-3 1 16,-3 1-1-16,-10-1 0 15,-5 3 0-15,-10 2 0 16,-8 4 0-16,-16 3-1 16,13 11 1-16,-13 7-1 0,-7 8 0 15,4 8 0-15,-4 5 0 16,3 5 0-16,1-4 0 15,2 0 1-15,4-6-1 16,-2-9 2-16,4-12-1 16,-5-13 0-16,15-15 1 15,-9-12 0-15,3-6 0 16,-3-9 0-16,1-3 0 15,-1-4-1-15,1-1 1 16,0 3-1-16,1 5 0 16,2 8 0-16,3 5-1 15,8 7-2-15,2 4-3 16,16 16-8-16,-9-14-10 15,35 23-6-15,-10-16-5 0,27 8-7 16,7-8 0-16</inkml:trace>
  <inkml:trace contextRef="#ctx0" brushRef="#br0" timeOffset="179324.2568">12698 15297 60 0,'-11'-27'39'0,"-6"12"0"15,-14-3 0-15,-1 13-32 16,-12 3-1-16,1 10-2 15,-8 11 0-15,2 12 0 0,-2 10 0 16,9 8 0 0,3 3 0-16,14 1-2 0,6-5 0 15,13-6-1-15,14-14 1 16,12-12-1-16,12-18-1 15,12-14 1-15,7-13-1 16,2-10 1-16,0-6-1 16,-3-4 1-16,-9 1-2 15,-5 4 2-15,-9 8-1 16,-11 10 1-16,-9 6-1 15,-7 20 0-15,0 0 0 16,-14 13 0-16,3 13 0 16,0 10 0-16,1 11-1 15,-1 2-1-15,8 5 1 16,4-2-3-16,8-6 0 15,6-15-2-15,14-3-5 0,-3-33-11 16,28 5-5-16,-11-31-4 16,20 2-9-16,-11-19 3 15,7 3 0-15</inkml:trace>
  <inkml:trace contextRef="#ctx0" brushRef="#br0" timeOffset="179640.2749">13135 15253 70 0,'0'0'39'16,"-9"-14"-1"-16,4 27 1 15,-12 2-31-15,5 13-4 16,-3 7-1-16,2 8 0 15,-2-1-1-15,4 6-1 16,0-8 1-16,5-3-1 16,2-8 1-16,8-11-2 0,-4-18 2 15,18-5-2-15,-1-14 0 16,6-12 2-16,2-6-2 15,0-7 1-15,-2-2 0 16,2 0-1-16,-5 5 0 16,2 7 1-16,-9 10-2 15,1 7 0-15,-2 15 0 16,-12 2-2-16,16 27-1 15,-12-4 0-15,10 11-4 16,-8-8-9-16,25 18-10 16,-17-23-5-16,23 7-8 15,-2-16 2-15,17-3 1 16</inkml:trace>
  <inkml:trace contextRef="#ctx0" brushRef="#br0" timeOffset="180068.2994">13778 15200 70 0,'-28'-7'38'0,"7"15"1"16,-10-4 1-16,16 14-33 16,-13 2-2-16,6 9-1 15,0 2 0-15,1 4-1 16,6-2 0-16,3 1 0 15,7-5-2-15,9-5 2 16,8-9-2-16,9-7 0 16,8-11 1-16,10-12-2 15,7-9 1-15,8-12-1 16,4-13 0-16,0-6 0 0,1-6 0 15,-4-5 0-15,-3-1-1 16,-6-3 1-16,-8 5 0 16,-8 9 2-16,-10 8-1 15,-9 14 0-15,-7 16 0 16,-4 18-1-16,-24 25 0 15,4 16 0-15,-6 21 0 16,-1 12-3-16,0 9 1 16,5 1-2-16,10 1-3 15,9-21-4-15,28 3-10 16,-1-35-6-16,40 0-2 15,-1-37-5-15,33-3-8 16,3-21 2-16</inkml:trace>
  <inkml:trace contextRef="#ctx0" brushRef="#br0" timeOffset="180849.3439">15376 14904 75 0,'0'0'39'0,"-20"-5"0"15,10 20 0-15,-8 4-36 16,-1 10-1-16,-1 9-1 16,0 13 1-16,-4 7-1 15,1 6 1-15,0-2-1 16,2-2 0-16,4-8 0 15,5-8 1-15,4-13 0 16,5-10-1-16,3-21 0 16,14-14 0-16,2-18-1 0,6-12 1 15,4-10 0-15,1-11-2 16,2-5 2-16,-3-3-1 15,1 1 0-15,-5 4 2 16,-2 9-1-16,-5 10 1 16,-3 12-1-16,-5 13 0 15,0 13 0-15,-7 11-1 16,9 17 0-16,-6 9-1 15,3 9 0-15,1 7 0 16,2 0 0-16,5 0 0 16,5-5 1-16,4-8 0 15,6-12 0-15,6-11 0 16,4-13 1-16,3-14-1 15,4-9 1-15,-3-6 0 16,-4-3 0-16,0-1 2 0,-10 5-3 16,-6 5 3-16,-8 7-3 15,-7 14 3-15,-8 9-3 16,-4 19 0-16,-4 14 0 15,-4 12-2-15,1 15 1 16,-4 6-2-16,5 13 0 16,0-3-3-16,13 4-2 15,-1-17-6-15,22 8-8 16,-11-31-5-16,24 6-1 15,-11-37-6-15,20 3-4 16,-12-24 1-16</inkml:trace>
  <inkml:trace contextRef="#ctx0" brushRef="#br0" timeOffset="181238.3663">16063 15207 75 0,'4'25'41'15,"-8"-10"-2"-15,18 8 2 16,-3-13-33-16,14-2-4 15,5-9-1-15,5-4-1 16,1-12 0-16,3-1 0 16,-4-6-1-16,-4-3 0 15,-5-2-1-15,-9-2 1 16,-8 1-1-16,-9 3 0 15,-7 3 1-15,-11 6-1 16,-4 4 0-16,-6 8 0 16,-4 11 0-16,-4 11 1 0,0 10-1 15,2 9 0-15,4 7 1 16,7 4-1-16,8 0 0 15,8-2 0-15,12-6 0 16,12-9-1-16,15-10-1 16,10-14-2-16,18-7-2 15,10-20-5-15,21 8-8 16,-8-30-6-16,27 16-3 15,-18-25-3-15,14 13-9 16,-16-10 2-16</inkml:trace>
  <inkml:trace contextRef="#ctx0" brushRef="#br0" timeOffset="181728.3942">16993 14500 82 0,'5'11'40'16,"-13"1"-1"-16,6 27 2 16,-12 5-36-16,3 13-2 15,-3 13 0-15,1 11-2 16,-6 8 0-16,1 4 0 15,0 0-2-15,2-5 0 16,4-7-2-16,1-8 0 16,8-9-3-16,-1-22-6 0,13-1-6 15,-9-41-8 1,14 18 0-16,-15-36 4 0,14 8 4 15,-18-22 5-15,3 3 7 16,-10-3 8-16,-12-11 10 16,7 18 10-16,-17-18 2 15,14 25-3-15,-16-15-2 16,21 21-2-16,-7-8-5 15,22 20-3-15,-2-18-2 16,18 12-3-16,11-1-2 16,11-1 0-16,7-6-2 15,11-3 0-15,5-2-1 16,7-9-3-16,10 2-2 15,-7-16-11-15,18 13-8 16,-21-23-5-16,12 10-8 0,-17-14-2 16,3 3 2-16</inkml:trace>
  <inkml:trace contextRef="#ctx0" brushRef="#br0" timeOffset="182104.4158">17466 14390 91 0,'-25'30'40'15,"-9"-2"1"-15,17 20-1 16,-5-1-37-16,7 10 0 15,3 9-1-15,-1 9 0 16,3 5 0-16,-3 6-1 16,0 0 0-16,-3 1-1 15,3-8 1-15,2-6-1 16,3-12 0-16,5-10 0 0,5-17 1 15,7-14-1-15,12-17 0 16,5-15 0-16,7-12 0 16,3-9 0-16,1-4 0 15,2-3 1-15,-3 1-1 16,-6 4 0-16,-6 12 0 15,-5 10 0-15,-5 12 0 16,-5 12-1-16,-3 11-1 16,-5 5-1-16,6 7-3 15,0-3-1-15,15 7-5 16,-3-20-6-16,23 10-5 15,-3-28-2-15,28 8-4 16,-6-26-3-16,20 4-5 16</inkml:trace>
  <inkml:trace contextRef="#ctx0" brushRef="#br0" timeOffset="182457.4359">18360 15000 79 0,'-22'-9'40'15,"-18"-4"-2"-15,7 17 2 16,-12-1-36-16,-1 11 0 15,3 4-2-15,4 9 1 16,2 1-1-16,11 3 0 16,9 0-1-16,13-2 1 15,15-5-1-15,13-6 0 16,10-6 0-16,7-4 0 15,2 0 0-15,0-3 0 16,-6-2 0-16,-6 3-1 0,-7 4 1 16,-13 2-1-16,-11 5 0 15,-11 4 0-15,-10 5 0 16,-8 1-1-16,-5 4 0 15,-3-4-2-15,2 0-2 16,-1-9-5-16,20 5-6 16,-10-26-8-16,26 3-2 15,8-14-4-15,25-2-5 16,-1-23-6-16</inkml:trace>
  <inkml:trace contextRef="#ctx0" brushRef="#br0" timeOffset="183148.4755">19931 15090 52 0,'-16'-6'37'0,"-14"-2"0"16,1 12 0-16,-17-7-25 15,4 14-4-15,-10 1-1 16,1 10-1-16,-5 5 0 15,4 7-2-15,3 2 0 16,7 6-1-16,8-2-1 16,11 0 0-16,10-1 0 15,10-6-1-15,11-9-1 16,7-7 1-16,7-8-1 0,7-9 0 15,4-10 0-15,0-9-1 16,4-9 2-16,-4-8-2 16,0-3 2-16,-2-4-2 15,-4 3 2-15,-4 0-1 16,-3 5 0-16,-4 6 0 15,-5 10 1-15,0 8-1 16,-11 11 0-16,7 20 0 16,-7 6 0-16,-1 12 1 15,-1 7-2-15,2 4 2 16,5 2-4-16,3-8 0 15,10-3-2-15,5-24-5 16,18-1-8-16,-7-34-7 16,27 8-1-16,-14-32-4 0,20 7-8 15,-16-14 1-15</inkml:trace>
  <inkml:trace contextRef="#ctx0" brushRef="#br0" timeOffset="183487.4949">20254 15180 8 0,'28'-17'19'0,"-28"-9"4"16,0 26 4-16,-10 6 10 16,-1 17 1-16,-9 3-2 15,7 10-29-15,-1 7-4 16,3 8 0-16,7 3 0 15,4-2-2-15,1-5 1 16,7-5 0-16,-3-10 0 16,2-8 0-16,0-12 1 15,-7-12-3-15,18-16 2 16,-10-9-1-16,0-9 0 15,2-9 1-15,2-9-2 16,3-7 1-16,0 1-1 0,5-3 1 16,-1 5 0-16,3 5-1 15,0 8 0-15,1 7 0 16,1 12 0-16,1 8 0 15,8 9-2-15,3 5-1 16,8 8-2-16,6-1-2 16,18 9-7-16,1-15-5 15,28 20-6-15,-14-23-3 16,20 18-4-16,-20-12-5 15,6 10-1-15</inkml:trace>
  <inkml:trace contextRef="#ctx0" brushRef="#br0" timeOffset="183906.5189">21055 15222 80 0,'0'0'41'15,"28"19"-1"-15,-13-17-1 16,9 7-35-16,5-8 0 16,3-1-1-16,2-11-1 15,1-3-1-15,-3-5 1 16,-3-7-2-16,-3-3 1 15,-5-3 0-15,-11 0-1 16,-5 2 1-16,-14 2-1 0,-6 7 1 16,-10 7-1-1,-7 10 1-15,-10 11 0 0,-3 13-1 16,-2 12 1-16,4 11 0 15,6 5 0-15,11 7-1 16,12 0 1-16,16-5-1 16,19-6 0-16,15-13-1 15,16-10-1-15,11-16-3 16,12-4-5-16,-4-20-5 15,10 10-8-15,-25-29-4 16,8 20-5-16,-33-21-4 16,-3 13-5-16</inkml:trace>
  <inkml:trace contextRef="#ctx0" brushRef="#br0" timeOffset="184936.5778">13616 16490 53 0,'-2'-25'40'0,"2"25"-2"0,5-26 2 16,-5 26-33-16,4-18 0 15,-4 18-1-15,2 11-1 16,-3 14-1-16,-9 9-1 15,2 13 0-15,-2 13-2 16,-4 14 0-16,-3 14 0 16,-3 4 0-16,-2 7-1 15,0-2 1-15,2-8 0 16,3-14 0-16,3-8-1 15,5-21 1-15,5-18 0 16,4-28-1-16,12-17 0 16,5-24 0-16,3-20 0 15,5-7 0-15,2-19 1 16,0-3-2-16,0-13 2 0,-2 1-1 15,-6 2 0-15,-1 6 0 16,-4 15 0-16,-7 13 0 16,-3 12 0-16,0 18 0 15,-3 22 0-15,-1 14 0 16,8 23 0-16,2 13 0 15,3 4 0-15,7 5 1 16,8-2-1-16,10-4 0 16,4-9 0-16,7-8 0 15,7-17 0-15,8-14 1 16,-2-11-1-16,4-9 0 15,-4-9 0-15,-6-5 1 16,-7 2 0-16,-8 1-1 16,-10 7 1-16,-10 8 0 0,-10 10-1 15,-11 15 1-15,0 10-1 16,-8 21 0-16,0 20 1 15,-1 14-1-15,-5 14 0 16,5 16 0-16,-3 9 0 16,6 2 0-16,1 0-1 15,3-12 0-15,8-4-5 16,2-18-2-16,15-10-6 15,-7-27-3-15,23-5-8 16,-16-33-2-16,28 0-2 16,-16-29-4-16,19-3 3 15,-12-22 1-15</inkml:trace>
  <inkml:trace contextRef="#ctx0" brushRef="#br0" timeOffset="185191.5924">15080 16365 79 0,'-3'15'42'16,"-13"-1"-1"-16,7 29 0 16,-7 3-39-16,0 12 1 15,3 10-2-15,1 9 1 16,-2 7-2-16,7 2 1 15,-1 2-1-15,4-5-1 16,2 0-2-16,4-10-3 16,13 2-10-16,-11-23-8 15,26 0-6-15,-12-27-5 0,21-13-8 16,2-31 1-16</inkml:trace>
  <inkml:trace contextRef="#ctx0" brushRef="#br0" timeOffset="185685.6207">16118 16425 71 0,'0'0'39'0,"-22"-3"0"16,22 3-2-16,-25-7-35 0,8 2-1 16,-6 5 1-16,-5 10 0 15,-9 6-1-15,-4 15 2 16,-3 8-1-16,-2 7 0 15,4 5 0-15,4 1-1 16,8 0 1-16,8-5-1 16,15-4-1-16,9-14 1 15,16-6-1-15,12-8 1 16,8-5-1-16,5-3 1 15,7-2-1-15,0 1 1 16,-3 0-1-16,-4 8 1 16,-9 5 0-16,-10 5-1 15,-14 8 1-15,-7 5 0 0,-14 6-1 16,-11 2 0-16,-13 8 0 15,-7-4 1-15,-6 1-1 16,1-5-1-16,-1-6 0 16,6-9-1-16,9-5-4 15,5-18-5-15,28-7-8 16,-9-15-6-16,34-7-5 15,-7-23-4-15,30-2-8 16,0-9 1-16</inkml:trace>
  <inkml:trace contextRef="#ctx0" brushRef="#br0" timeOffset="186090.6438">17247 16594 65 0,'-25'-31'39'16,"-15"-14"-1"-16,8 17 0 15,-11-10-33-15,0 10-1 16,-4 8 0-16,-2 14 0 16,-7 14-1-16,-2 21 0 15,-6 17 0-15,-1 15 0 16,0 18-1-16,6 7 1 0,7 5-1 15,12-3-1-15,14-3 0 16,21-17 0-16,24-10-1 16,16-20 0-16,22-18-1 15,16-14-2-15,15-13-1 16,6-17-5-16,16-1-5 15,-15-26-10-15,19 13-3 16,-27-22-5-16,6 14-9 16,-21-11 0-16</inkml:trace>
  <inkml:trace contextRef="#ctx0" brushRef="#br0" timeOffset="186342.6582">17545 16497 69 0,'5'15'42'16,"-3"-2"0"-16,9 18 0 15,-11 2-31-15,4 10-8 16,-4 10-1-16,-4 10 0 16,-4 11-1-16,-4 1 0 15,-3 0-1-15,1-3-1 16,3-6-1-16,5-13-2 15,12-4-5-15,0-27-8 16,30 0-8-16,-6-32-5 16,31-3-10-16,-3-22-1 15,22-4 2-15</inkml:trace>
  <inkml:trace contextRef="#ctx0" brushRef="#br0" timeOffset="187091.7011">18255 16600 79 0,'-27'30'41'16,"13"15"-1"-16,-8-12 1 16,11 11-38-16,6 4-1 15,6 2 0-15,-1 7 0 16,2 1 1-16,0 0-2 15,0-3 1-15,-1-3-2 16,2-12 1-16,-1-6-1 16,1-12 0-16,2-10 0 15,-5-12-1-15,17-12 1 16,-8-9 0-16,0-8 0 0,-1-10-1 15,-1-10 1-15,0-6 0 16,-3-9 0-16,-1-4 0 16,-2-11 0-16,-3 0 0 15,2-2 0-15,3 6 0 16,3 6-1-16,7 9 1 15,4 10 0-15,6 10 0 16,6 17 0-16,5 10 0 16,-1 8 0-16,0 10 0 15,-1 9 0-15,-7 9 1 16,-9 8-1-16,-7 11 0 15,-8 3 0-15,-9 2 1 16,-7 1-2-16,-5 0 1 16,-4-5 0-16,0-6-1 15,-1-4 1-15,3-10 0 0,5-6-1 16,4-6 1-16,13-11-1 15,0 0 1-15,0 0 0 16,13 6 0-16,5-10 0 16,3-1 0-16,4 4 0 15,0 1 1-15,-1 4-1 16,2 6 1-16,-3 4-1 15,-3 9 0-15,-6 4 1 16,-3 4-1-16,-7 6 0 16,-5 1 1-16,-7 5-1 15,-11 2 1-15,-7 7-1 16,-6-9 1-16,-8 2-1 15,-6-3 0-15,-2-3 0 0,1-5 0 16,3-10 0-16,6-8-1 16,13-15-2-16,6-12-2 15,19-8-4-15,1-19-7 16,31 5-6-16,-14-25-5 15,32 14-2-15,-14-23-5 16,23 9-5-16</inkml:trace>
  <inkml:trace contextRef="#ctx0" brushRef="#br0" timeOffset="187502.7245">18958 16451 73 0,'13'-1'41'0,"-11"-11"0"15,9 14 1-15,-11-2-36 16,0 0-2-16,0 0 0 16,-13 7 0-16,1 12-2 15,0 11 1-15,-7 11-1 16,-2 9 0-16,-4 9-1 15,-3 11 0-15,-2 7 0 16,-3 1 1-16,4 1-2 16,3-9 2-16,6-2-2 15,7-9 2-15,9-7-2 16,12-17 1-16,15-11-1 15,14-14 1-15,12-12-2 16,12-9 0-16,12-11 0 0,7-5-1 16,11-2 0-16,0-3-2 15,7 8-2-15,-5 1-3 16,2 13-3-16,-17-2-4 15,6 18-8-15,-31-10-1 16,12 17-3-16,-31-13-3 16,6 9 0-16,-21-10-5 15</inkml:trace>
  <inkml:trace contextRef="#ctx0" brushRef="#br0" timeOffset="187795.7413">19888 16542 76 0,'-10'-15'41'16,"10"15"-1"-16,-19 8 1 15,12 9-37-15,-5 14-2 16,-2 13 0-16,0 19 0 15,-3 6 0-15,-2 11-1 16,0 1 1-16,3 7-1 16,3-10 0-16,7-6-3 15,2-15-1-15,12-12-3 16,-2-23-11-16,23-4-9 15,-15-30-6-15,23-10-7 16,-12-16-3-16,9-3 3 16</inkml:trace>
  <inkml:trace contextRef="#ctx0" brushRef="#br0" timeOffset="188001.7531">19792 16558 89 0,'13'-13'43'0,"17"20"0"16,4-22-2-16,9 5-39 15,13-5-1-15,11-2-2 16,9 2-2-16,-4-5-3 16,1 17-6-16,-21-14-11 15,8 34-8-15,-31-15-5 16,0 24-7-16,-25-5 3 15</inkml:trace>
  <inkml:trace contextRef="#ctx0" brushRef="#br0" timeOffset="188203.7647">19795 17002 91 0,'10'12'44'0,"8"-24"-2"16,29 0-3-16,12-8-38 15,14-7-2-15,16 0 0 16,1 1-3-16,0 5-1 15,-13 3-4-15,-1 20-9 16,-37-10-11-16,4 28-7 16,-34-9-4-16,-12 20 1 15</inkml:trace>
  <inkml:trace contextRef="#ctx0" brushRef="#br0" timeOffset="188383.775">19752 17335 92 0,'3'13'44'16,"18"-22"0"-16,33-5-3 15,15-15-40-15,18-6-3 16,18 0-4-16,-1-8-7 16,14 14-13-16,-26-12-9 15,6 18-7-15,-20-2-3 16,-4 16 2-16</inkml:trace>
  <inkml:trace contextRef="#ctx0" brushRef="#br0" timeOffset="188534.7836">20834 17349 94 0,'-13'22'43'15,"14"-10"0"-15,-2-24-6 16,8-12-48-16,21 3-13 16,-14-22-13-16,14 3-7 15,-4-10-3-15,2-1 1 16</inkml:trace>
  <inkml:trace contextRef="#ctx0" brushRef="#br5" timeOffset="197971.3233">15302 15841 10 0,'-23'-5'28'16,"-2"3"1"-16,-2 2 2 0,-6-8-21 15,8 12-3-15,-7-12 1 16,10 12 1-16,-9-13-2 16,12 6 0-16,-8-11-1 15,7 8-1-15,-5-8-1 16,1 3-1-16,-5-1-1 15,-4 2 0-15,-2 2 1 16,-5 5-2-16,-4 2 1 16,-2 6-1-16,-8 7 0 15,0 6 1-15,-8 6-1 16,1 3 0-16,2 1 0 15,6-2-1-15,6 0 1 16,10-5-1-16,8-9 0 16,11-6 0-16,18-6 0 0,0-15 0 15,11-5 0-15,2-3 0 16,1-4 0-16,-7-5 0 15,-5 4 1-15,-11-3-2 16,-11 4 1-16,-14 7 0 16,-12 5 1-16,-14 6 0 15,-8 8-1-15,-11 8 1 16,-9 10 0-16,-6 9 1 15,-2 7-1-15,1 10 0 16,-2 7 0-16,5 8 0 16,8 9 0-16,4 1-1 15,13 2 1-15,10 1-1 16,10-6 1-16,14 0-2 0,11-6 1 15,11 1-1-15,15-9 2 16,12-6-1-16,14-7-1 16,12-7 1-16,10-8-1 15,9-13 0-15,3-5 0 16,-2-11-1-16,-9-3 1 15,-10-6 0-15,-17-3 0 16,-21 5 0-16,-19 5 1 16,-24 9 0-16,-22 9 1 15,-17 12 0-15,-18 13 0 16,-9 12 0-16,-4 17 0 15,0 9-1-15,8 9 2 16,10 1 0-16,20 6-1 16,22-5 0-16,27-4-1 0,26-10 1 15,27-8-1-15,30-9 2 16,26-8-3-16,20-9 0 15,18-7 0-15,13-5 0 16,10-10 1-16,4-5-1 16,-6-8-1-16,-11-2 1 15,-18-5-1-15,-16-1 1 16,-20-1 1-16,-26 0-1 15,-26 6 0-15,-18 4 1 16,-12-2 0-16,-27 22 1 16,-7 0-1-16,34-22 1 15,0 0 0-15,-69 58 0 16,69-58 1-16,-48 62-2 15,48-62 1-15,-30 73-1 16,30-73 1-16,-1 70-1 0,1-70 2 16,45 68-2-16,-45-68 1 15,103 53-1-15,-34-32 0 16,23-4 0-16,10-3 0 15,14-8-2-15,14-5 1 16,9-9-1-16,7-3 3 16,86-16-1-16,49-22-2 15,-24-5 2-15,-48 3-1 16,-126 32 2-16,-5 1-2 15,-27 7 2-15,-5 4-4 16,-46 7 3-16,0 0 2 16,0 0-4-16,0 0 4 15,30 47-1-15,-30-47 0 16,-6 48 0-16,6-48 2 0,15 51-2 15,-15-51-1-15,55 52 0 16,-55-52-1-16,99 52 0 16,-28-28 1-16,11-4-2 15,15-5 1-15,10-6 1 16,11-5 0-16,9-5 1 15,6-9-2-15,5-4 1 16,1-5-1-16,-6-3 2 16,-4-2-2-16,-9 0 0 15,-11-1 0-15,-13 0 2 16,-13 1 0-16,-12 2 0 15,-14 3 0-15,-57 19-1 16,79-22 2-16,-79 22-3 0,0 0 2 16,53 12 0-16,-53-12 0 15,0 0 0-15,28 59 0 16,-28-59 0-16,43 49-1 15,-43-49 0-15,85 49 0 16,-23-28 0-16,13-3 1 16,10-5-1-16,10-6 1 15,8-6-1-15,8-7 0 16,4-4 1-16,0-5-2 15,0-4 0-15,-3-2 0 16,-6 1 0-16,-9-3 0 16,-10 2 1-16,-10 4 0 15,-16 2 2-15,-9 5-1 16,-52 10-2-16,68-7 2 0,-68 7 0 15,0 0 0 1,58 28 0-16,-58-28 1 0,0 0-3 16,70 47 2-16,-70-47-1 15,88 28 0-15,-27-19 1 16,11-4-2-16,11-5 3 15,11-6-2-15,73-17-1 16,44-21 0-16,1-13 2 16,-17-13-3-16,-26-7 1 15,-48-1 1-15,-40 6-3 16,-46 12 1-16,-26 16 2 15,-17 5 1-15,-10 8-1 16,-12 10 1-16,-6 9 0 16,-2 7-1-16,3 5 1 0,2 5-1 15,10 3 1 1,9 2-1-16,14-10 0 0,14 2 0 15,14-10-1-15,18-15 1 16,17-9-1-16,14-11-1 16,12-12 1-16,7-13 0 15,1-5-1-15,-1-7 0 16,-10-3 0-16,-17-2 1 15,-21 2-1-15,-26 3 2 16,-27 5-1-16,-26 8 2 16,-26 8-1-16,-20 11 1 15,-17 12 0-15,-12 10 1 16,-6 15-1-16,1 9 0 15,5 6 0-15,10 5 0 16,13 5-1-16,17-2 0 0,14 1 0 16,12-4 0-16,18-1 0 15,12-6 0-15,10-2 0 16,0 0 0-16,13-17 0 15,-4 4-1-15,-5-5 1 16,-2-4 0-16,-9-6 1 16,-10-4-1-16,-10-4 1 15,-14 0-2-15,-13 1 2 16,-14 0-1-16,-10 4 1 15,-13 3-1-15,-12 6 0 16,-7 10 0-16,-4 7 0 16,-6 11 1-16,1 9-1 15,2 9 1-15,3 6 0 16,7 6-1-16,8 2 0 0,15-3 1 15,12-3-2-15,15-5 1 16,12-13-1-16,12-10 1 16,13-16-1-16,8-12 1 15,7-11 0-15,0-10 0 16,-5-5 0-16,-8-7 0 15,-12-1 1-15,-16 1-1 16,-17 7-1-16,-24 11 1 16,-17 8 1-16,-22 12-1 15,-13 10 0-15,-15 10 0 16,-9 13 0-16,-6 6 0 15,-3 7 0-15,9 4 0 16,4-1-1-16,13 2 1 16,13-4 0-16,19-2 0 0,19-9 0 15,18-3-1-15,20-7 1 16,19-5 0-16,15-5 0 15,13-8 0-15,6-1 0 16,5-7 0-16,2-6 0 16,-6-5 0-16,-3-4 0 15,-11 1 0-15,-11 0 0 16,-13 1 0-16,-14 6 0 15,-16 5 0-15,-15 6 0 16,-13 9 0-16,-10 12 1 16,-7 8-1-16,-6 12 1 15,-5 7-1-15,3 7 1 16,7 3 0-16,12 1-1 15,12-4 0-15,17-7 0 16,19-10-1-16,15-11 1 0,23-15-1 16,11-15 1-16,17-12-1 15,8-7 1-15,-2-3 0 16,-7-3 0-16,-9 3 1 15,-16 10-1-15,-20 12 1 16,-23 14-1-16,-27 17 0 16,-26 12-2-16,-8 12-3 15,-16-4-4-15,7 16-4 16,-11-26-8-16,27 12-12 15,1-32-10-15,23-11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0T23:58:03.59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1728 1402 66 0,'0'0'32'0,"0"0"2"16,-42-51-6-16,42 51-18 0,-54-23-1 16,54 23 1-16,-114-19-2 15,15 22-1-15,-2 20-2 16,-2 4-2-16,3 16 0 15,3 10-2-15,16 11 1 16,15 11-1-16,28 8-2 16,10 4 3-16,17 6-3 15,14-3 1-15,19-5-2 16,25-12 2-16,20-14-2 15,23-22 1-15,15-23-1 16,21-24 1-16,5-23 0 16,7-25 1-16,-4-13 2 15,-13-12-1-15,-16-10 1 16,-23-2-1-16,-24-2 2 15,-43 50-2-15,-5-4 0 0,-16 4 0 16,-7-3-3-16,13 50 2 16,-58-85 0-16,58 85 0 15,-92-68-1-15,38 45 0 16,-2 3-4-16,0 8-16 15,20 9-13-15,-61 11-2 16,6 15-1-16,25 20-2 16</inkml:trace>
  <inkml:trace contextRef="#ctx0" brushRef="#br0" timeOffset="234.0134">2522 1840 102 0,'-14'20'38'0,"0"10"1"16,-11 1-2-16,2 10-37 16,0 9 0-16,2 6-2 15,6 5 1-15,4-4-3 16,11 6-12-16,0-24-22 15,20-11 2-15,6-30-3 16,17-23 1-16</inkml:trace>
  <inkml:trace contextRef="#ctx0" brushRef="#br0" timeOffset="392.0224">2703 1194 85 0,'-32'-62'39'0,"1"9"-1"16,31 53-2-16,-64-94-30 15,64 94-40-15,-52-83-4 16,52 83-1-16,-28-67-1 16</inkml:trace>
  <inkml:trace contextRef="#ctx0" brushRef="#br0" timeOffset="618.0354">3038 717 92 0,'0'0'39'16,"91"61"3"-16,-39 21-3 15,-6 53-33-15,-31 30-3 0,-17 25 1 16,-39-24-2-16,11 21 1 16,-2-12-4-16,7-19-1 15,11-37-1-15,6-29-9 16,20-15-25-16,4-35-4 15,19-18 1-15,5-33-2 16</inkml:trace>
  <inkml:trace contextRef="#ctx0" brushRef="#br0" timeOffset="1668.0954">5329 1764 83 0,'-11'-8'36'15,"-16"1"-2"-15,-3 12 1 16,-15 0-31-16,2 14 0 15,-10 7 1-15,2 9-2 16,-4 7 1-16,6 9-2 16,0 2 1-16,13 2-2 15,8-2 2-15,14-3-2 16,13-10 0-16,14-3-1 15,14-14 1-15,10-14-1 16,14-16 0-16,7-14 2 16,6-14-1-16,4-15 1 15,-2-10-1-15,-3-9 2 0,-5-3-2 16,-6 2 2-1,-12 7-3-15,-10 6 2 0,-9 16-2 16,-12 12 1-16,-11 18-1 16,-9 23 0-16,-7 15 0 15,-3 13-2-15,-2 13 2 16,0 6-3-16,6 3 1 15,5 0-3-15,15-1-1 16,5-18-7-16,30-4-14 16,1-25-11-16,20 1 2 15,-4-22-2-15,11-1 3 16</inkml:trace>
  <inkml:trace contextRef="#ctx0" brushRef="#br0" timeOffset="2023.1157">5981 1842 87 0,'-7'-17'35'0,"7"17"-1"16,-26 12 2-16,10 18-26 15,-11 3-2-15,3 17-4 16,-3 2 0-16,3 4-3 16,2-1 2-16,6-4-2 15,2-7 1-15,5-7-1 16,5-10 1-16,8-13-2 15,-4-14 1-15,22-12 0 16,-7-12 0-16,10-10 1 16,2-7 0-16,2-6-1 15,1-4 1-15,-2-1-1 16,-2 8-1-16,-3 7 1 15,-1 15 0-15,-5 11-2 0,-5 12 1 16,-1 12 0-16,0 11-2 16,1 9 1-16,3 8-2 15,5-1-1-15,6 5-2 16,7-10-5-16,21 4-23 15,-6-17-4-15,15-2 1 16,-5-20-1-16</inkml:trace>
  <inkml:trace contextRef="#ctx0" brushRef="#br0" timeOffset="2404.1375">6713 1774 105 0,'-21'2'36'0,"-13"7"3"0,8 23-2 16,-15 10-30-16,9 6-2 15,1 0 0-15,8 6-3 16,4-6 1-16,12-5-1 16,9-11 0-16,13-11-1 15,10-19 0-15,15-16 0 16,5-12 0-16,7-21 0 15,3-16 0-15,3-13 2 16,-2-13-2-16,0-11 1 16,-28 51-2-16,2-3 0 15,-12 2 0-15,4 0 0 16,-22 50 0-16,22-69 0 15,-18 25 0-15,-4 44 0 16,-27 13 0-16,3 44 0 0,-19 21 0 16,7 25-3-16,3 13-4 15,17-12-7-15,36-3-12 16,7-30-16-16,32-9 1 15,10-26-1-15,28-11 1 16</inkml:trace>
  <inkml:trace contextRef="#ctx0" brushRef="#br0" timeOffset="3185.1821">8096 1482 94 0,'3'-50'35'16,"-3"50"2"-16,0 0-1 16,19-72-32-16,-8 60-1 15,-11 12 0-15,5 29 1 0,-17 14-1 16,0 16 1-16,-6 13-2 15,2 12 0-15,0-1-1 16,5 0 0-16,4-4 1 16,9-3-2-16,5-11 1 15,10-11-3-15,7-21 3 16,9-15-1-16,4-20 0 15,6-19 1-15,3-17-1 16,3-21 1-16,-3-7 0 16,-2-11 2-16,-2-1-2 15,-2-6 1-15,-8 5-2 16,-6 7 2-16,-4 14-1 15,-7 13-1-15,-4 15 0 0,-11 30 0 16,9 0 0-16,-8 30 0 16,-1 14-1-16,-1 15 1 15,4 7-1-15,3 3 0 16,6 1 1-16,3-6-1 15,7-11 1-15,5-10 0 16,3-10 0-16,4-15 0 16,2-16 1-16,3-15-1 15,-2-14 0-15,0-14 2 16,-7-8-2-16,-1-9 1 15,-5-7-1-15,-4-7 1 16,-20 72-2-16,18-74 0 16,-18 74-2-16,8-73 0 15,-8 73-3-15,12-59-3 0,-12 59-13 16,0-38-15-16,20 14-1 15,-9 13 0-15,17 22-1 16</inkml:trace>
  <inkml:trace contextRef="#ctx0" brushRef="#br0" timeOffset="3629.2076">9558 1716 100 0,'-36'-7'38'16,"2"10"2"-16,-21 1-3 15,2 10-33-15,-6 8 3 16,0 10-4-16,4 4 1 0,5 7-1 16,7 1 0-16,12-2-2 15,12-4 1-15,16-7-1 16,12-10-1-16,13-9 0 15,12-9 1-15,12-11 0 16,3-10-1-16,6-8 1 16,2-11-1-16,-4-6 2 15,1-5-2-15,-8-1 1 16,-9 1 0-16,-7 0 0 15,-8 8-1-15,-6 7 0 16,-9 12 0-16,-3 11 0 16,-4 10 0-16,-18 26-1 15,3 12 1-15,-3 15-2 16,2 2 2-16,0 5-2 15,11-3 0-15,6-5-2 0,20-14 0 16,8-21-3-16,24-14-8 16,3-36-10-16,30-6-13 15,-7-21-1-15,10-7 0 16,-9-19 2-16</inkml:trace>
  <inkml:trace contextRef="#ctx0" brushRef="#br0" timeOffset="3838.2195">10300 1127 117 0,'0'0'42'16,"-3"-43"0"-16,-25 65-4 16,-4 33-34-16,-14 54-3 0,-9 19 0 15,-3 11-1-15,22 1-1 16,7-18-2-16,19-32 0 15,8-15-3-15,2-26-12 16,21-4-17-16,-15-30-7 16,14-8 2-16,-12-21 0 15</inkml:trace>
  <inkml:trace contextRef="#ctx0" brushRef="#br0" timeOffset="4031.2306">9942 1575 114 0,'-26'-4'39'0,"14"12"2"15,-5 0-2-15,17-8-36 0,18 10-1 16,22-11-2-16,15-3-2 16,15-2-1-16,12 1-5 15,0-15-20-15,21 10-12 16,-8-4 1-16,6 7-2 15,-21-1 1-15</inkml:trace>
  <inkml:trace contextRef="#ctx0" brushRef="#br0" timeOffset="4649.2659">10481 1786 110 0,'-48'35'39'16,"23"-1"1"-16,3-11-1 15,25-10-37-15,15-11 0 0,18-8 0 16,10-7-1-16,13-7 1 15,7-9-1-15,0-4 1 16,0 1-1-16,-8-2 1 16,-13 3-2-16,-13-1 1 15,-13 3-1-15,-18 6 0 16,-18 7 0-16,-14 8 0 15,-13 8 0-15,-8 8 0 16,-5 11 0-16,-2 11 0 16,4 8 1-16,7 5-1 15,11 1 0-15,17 0 0 16,19-7 1-16,19-6-2 15,22-12 2-15,16-9-1 16,15-12 0-16,8-8 0 16,3-5 1-16,3-6 0 0,-7-1-1 15,-10 3 1-15,-14-2 0 16,-13 8 0-16,-16 9-1 15,-12 7 0-15,-14 11 0 16,-11 9 0-16,-8 6 0 16,0 7-1-16,-4 1 1 15,1 4-1-15,6-6 1 16,4-2 0-16,10-13 0 15,7-9 0-15,8-11 0 16,3-11 0-16,3-10 1 16,3-10 0-16,-2-5-1 15,1-8 2-15,-1 0-2 16,-1-3 2-16,-3 5-2 15,2 2 0-15,0 5 0 0,0 1-3 16,5 3-2-16,2-5-6 16,20 5-9-16,-10-12-7 15,26 3-11-15,-60 40-3 16,58-46 0-16,-58 46 1 15</inkml:trace>
  <inkml:trace contextRef="#ctx0" brushRef="#br0" timeOffset="5527.3161">13060 1572 80 0,'-13'-9'37'0,"-18"-1"-2"16,-4 14 2-16,-21-1-30 15,4 10 0-15,-13 5 0 16,5 12-1-16,-6 6-1 16,8 8-2-16,2 0 2 15,11 1-3-15,9-1 1 16,14 0-2-16,14-2 0 15,13-10-1-15,19-11 1 16,12-8-1-16,12-11 0 16,8-10 0-16,6-9 0 15,8-14 1-15,0-10-1 16,1-6 2-16,-9-3-2 15,-4 0 1-15,-9 1-1 16,-11 4 2-16,-8 8-2 16,-11 8 1-16,-8 13-1 0,-11 16 0 15,0 0 0-15,-16 24-1 16,1 9 1-16,-5 8-2 15,-2 7 2-15,6 5-1 16,3-1 0-16,11-5-2 16,11-6-1-16,12-13-2 15,22-6-3-15,1-24-12 16,29-2-13-16,-11-17-4 15,14-2-1-15,-8-15 2 16</inkml:trace>
  <inkml:trace contextRef="#ctx0" brushRef="#br0" timeOffset="5846.3344">13579 1778 104 0,'-32'52'36'0,"-7"-2"3"16,11 8-3-16,4-11-31 15,9-1-3-15,5-13 1 16,10-4-1-16,7-18 1 15,6-7-1-15,8-13 0 16,4-13 0-16,0-4 0 16,3-10 0-16,-3-8-1 15,-2-6 2-15,-1 2-2 16,-7 0 1-16,-1 6-1 15,-6 3 1-15,-1 6-1 16,1 7 0-16,0 4-1 16,5 7 0-16,7 6-2 15,2 2-2-15,11 2-2 0,1-4-8 16,21 5-12-16,-9-6-11 15,16 7-4-15,-5-8-1 16,7 9 2-16</inkml:trace>
  <inkml:trace contextRef="#ctx0" brushRef="#br0" timeOffset="6257.3579">14194 1789 105 0,'-11'21'39'0,"11"-21"1"16,5 21-1-16,9-18-36 16,20-8 1-16,13-5-2 15,11-7 1-15,5-5-1 16,2-1 0-16,1-2-1 15,-8 1 2-15,-7 0-2 16,-11-4 0-16,-17 4 0 16,-14 2-1-16,-17 3 1 15,-12 7-1-15,-18 4 1 16,-11 5-1-16,-11 11 1 15,-6 18-1-15,-5 9 1 16,5 14-2-16,5 6 2 16,12 3-1-16,18 0 0 15,23-4 0-15,25-9 0 0,31-18-2 16,27-12-2-16,20-19-7 15,34-7-11-15,-3-20-7 16,26-1-14-16,-7-7 0 16,2-3-2-16,-15-3 3 15</inkml:trace>
  <inkml:trace contextRef="#ctx0" brushRef="#br1" timeOffset="10069.5758">2060 3260 88 0,'16'-24'34'15,"-6"21"1"-15,-10 3 0 16,0 0-30-16,13 7 0 16,-5 15-1-16,-5 11 0 0,4 15-2 15,-4 15 1-15,-1 18-2 16,-6 17 1-16,-1 15-1 15,-8 8 0-15,-2 4-1 16,-1-8-1-16,1-13-2 16,8-10-6-16,-3-37-27 15,22-21 0-15,-1-36-2 16,18-21 0-16</inkml:trace>
  <inkml:trace contextRef="#ctx0" brushRef="#br1" timeOffset="10904.6237">2764 3861 90 0,'0'0'36'16,"5"-22"-1"-16,-5 22 1 15,-9 15-32-15,5 4 1 16,-6 11-3-16,0 10 0 16,-4 9-1-16,0 9 1 15,1 3-1-15,1-2 0 16,1-5 0-16,4-8-1 15,5-12 0-15,5-14 1 16,-3-20 0-16,25-17 0 16,-2-21 0-16,3-15 0 0,3-12 1 15,5-5-1-15,-2-5 0 16,0 0-1-16,-3 9 1 15,-7 12-2-15,-4 15 1 16,-5 14 0-16,-5 11 0 16,-8 14 0-16,4 16 1 15,-4 8-1-15,-3 5 1 16,3 4-1-16,4-1 1 15,3-1-1-15,4-6 1 16,8-8-1-16,6-13 1 16,9-12 0-16,5-12 0 15,5-8-1-15,5-5 1 16,2-5 0-16,-2 1-1 0,-3 2 1 15,-7 9-1-15,-4 11 0 16,-8 14 0-16,-9 15-1 16,-10 18 1-16,-8 14-1 15,-4 14-1-15,-6 7 1 16,1 7-3-16,-4-3-1 15,8 1-5-15,-6-20-28 16,19-11 0-16,-2-25 0 16,17-10-1-16</inkml:trace>
  <inkml:trace contextRef="#ctx0" brushRef="#br1" timeOffset="11429.6537">3892 3747 93 0,'-9'34'36'0,"-10"-4"1"16,9 17 0-16,-4 2-34 16,5 4 1-16,-1-2-1 15,6 2-1-15,0-6 0 16,6-9 0-16,1-8-1 15,6-10 0-15,3-18 0 16,4-14-1-16,1-13 1 16,3-8-1-16,0-14 1 15,-2-2-1-15,-2-8 1 16,-2-3-1-16,-1 4 1 15,-5 6-1-15,-1 11 0 16,-6 8 0-16,3 13 0 0,-4 18 0 16,0 0 0-16,10 18 1 15,-4 7-1-15,5 2 1 16,5-2-1-16,7 1 1 15,0-10 0-15,9-12 0 16,4-8-1-16,6-11 1 16,1-11 0-16,1-4 0 15,-2-2-1-15,-4-1 0 16,-8 4 1-16,-1 6 0 15,-8 11-1-15,-9 15 0 16,-5 14 1-16,-7 15-1 16,-5 10 0-16,-2 7-1 15,1 5-1-15,2 1-1 16,6-3-3-16,2-21-5 0,20-4-25 15,-2-29-2-15,20-4 0 16,-4-25 0-16</inkml:trace>
  <inkml:trace contextRef="#ctx0" brushRef="#br1" timeOffset="11617.6645">5009 3632 105 0,'-21'43'36'15,"3"21"2"-15,-11-7-3 16,7 14-31-16,2-6-3 15,6-2 0-15,7-8-3 16,9-15 0-16,12-7-8 16,1-33-28-16,16-10 2 15,-4-25-2-15,12-6 0 0</inkml:trace>
  <inkml:trace contextRef="#ctx0" brushRef="#br1" timeOffset="11756.6724">5003 3269 89 0,'-36'-42'37'0,"14"16"-2"15,2 12-30-15,7 9-20 16,13 5-21-16,0 0-4 16</inkml:trace>
  <inkml:trace contextRef="#ctx0" brushRef="#br1" timeOffset="12279.7024">5773 3623 85 0,'-29'13'35'15,"-12"-2"1"-15,-1 19 0 16,-10-3-27-16,8 8-2 16,0-4-3-16,8 1-1 15,8-2-1-15,8-2-1 16,16-5-1-16,12-5 1 15,10-4-1-15,12-7 0 16,9-3 0-16,7-2 0 16,5-5 0-16,-2 2 1 15,0 0-1-15,-3 2 1 16,-9 3-1-16,-12 7 1 15,-8 5-1-15,-13 9 1 16,-12 2-1-16,-6 4 1 0,-8 0-1 16,-5 4 0-16,-2-3-1 15,2-7-2-15,5-1-3 16,-2-23-28-16,24-1-3 15,-2-13-1-15,23-1-1 16</inkml:trace>
  <inkml:trace contextRef="#ctx0" brushRef="#br1" timeOffset="12585.7199">6414 3687 103 0,'-32'-11'39'0,"6"17"-1"16,-15-6 0-16,4 16-32 15,-6 5-1-15,7 11-2 16,1 5-1-16,8 9 0 15,6 7-1-15,9 0-1 16,11 2 0-16,9-6-1 16,12-7-1-16,11-12-2 15,17-9-3-15,4-25-5 16,21 0-22-16,-8-27-5 15,15-1 2-15,-11-21-1 16</inkml:trace>
  <inkml:trace contextRef="#ctx0" brushRef="#br1" timeOffset="12775.7307">6845 3670 71 0,'0'0'37'15,"-17"2"-1"-15,-2 10 1 16,7 26-11-16,-10-2-19 16,9 13-2-16,-2 6-2 15,7 6-1-15,0 1-2 16,6-4 1-16,6-4-4 15,1-16-3-15,12-2-19 16,-3-29-13-16,14-9 1 16,-8-27-1-16,12-5 1 15</inkml:trace>
  <inkml:trace contextRef="#ctx0" brushRef="#br1" timeOffset="12909.7384">6760 3243 106 0,'-29'-31'35'16,"6"11"-11"-16,6 12-24 15,17 8-33-15,0 0-2 16,15-1-2-16</inkml:trace>
  <inkml:trace contextRef="#ctx0" brushRef="#br1" timeOffset="13447.7692">7345 3013 103 0,'0'0'37'0,"-17"15"1"16,14 11-1-16,-16 4-32 15,11 17-1-15,0 9-1 16,-3 18-2-16,3 11 0 15,1 10-1-15,-1 4 1 16,4 1-1-16,3-3 1 16,6-9-2-16,4-12 1 15,3-16-1-15,3-13 1 16,6-13 0-16,1-22 1 15,2-15-1-15,2-15 0 16,-2-12 0-16,-2-10 1 0,-4-7 0 16,1-9 0-16,-5-4-1 15,0 0 0-15,-2 7 1 16,0 5-1-16,1 14 0 15,1 10 1-15,5 15-1 16,0 16 1-16,4 16-1 16,0 13 1-16,-1 11-2 15,0 5 2-15,1 4-1 16,-6-2 0-16,-5 0 0 15,-7-4 0-15,-14-1 1 16,-10-7-1-16,-10-8 0 16,-7-6 1-16,-7-8-2 15,-3-10 0-15,-2-13-3 16,6-5-5-16,-2-29-27 0,29-3-2 15,0-24 1-15,22 0-3 16</inkml:trace>
  <inkml:trace contextRef="#ctx0" brushRef="#br1" timeOffset="13683.7827">8241 3039 110 0,'-22'43'40'0,"-9"-6"1"15,6 26-1-15,-13 0-36 16,5 19 0-16,1 8-1 16,5 4-2-16,2 6 0 15,9-2-3-15,10-5-1 0,2-12-4 16,24-3-30-16,-8-24-3 15,19-6 0-15,-2-27-2 16</inkml:trace>
  <inkml:trace contextRef="#ctx0" brushRef="#br1" timeOffset="14045.8034">8352 3727 110 0,'8'28'40'0,"-7"-16"1"15,16 2-2 1,7-14-36-16,3-6 1 0,4-9-2 16,2-5 0-16,0-8-1 15,-4-3 0-15,-5-3-1 16,-4-2 1-16,-11 0-1 15,-9 3 0-15,-13 10 0 16,-11 13 0-16,-15 17 1 16,-6 17-1-16,-9 18 1 15,-4 18-1-15,-3 11 2 16,8 9-2-16,8-3 1 15,14-7-1-15,17-11-1 16,20-14-1-16,23-16-3 16,14-34-14-16,35-2-20 15,-2-20-3-15,16-3 1 0,-1-18-3 16</inkml:trace>
  <inkml:trace contextRef="#ctx0" brushRef="#br2" timeOffset="18003.0297">10023 2989 87 0,'13'-21'35'16,"-13"2"1"-16,0 19 0 15,0 0-32-15,-15 19 0 16,5 10-2-16,0 15 0 15,-1 15-1-15,-2 12 0 16,5 12 1-16,-1 9-1 16,3 4 0-16,1 2 0 15,3-4 0-15,2-10-1 16,5-13 1-16,-1-11-2 15,3-14 0-15,5-12 1 16,-4-17 0-16,5-12 0 0,0-15 1 16,0-11-1-16,3-12 0 15,-1-7 0-15,4-6 1 16,0-6 0-16,3-2-1 15,1-2 0-15,3 7 0 16,3 4 1-16,0 9-1 16,5 10 0-16,-1 12 0 15,2 10 0-15,-1 13 1 16,-3 12-2-16,-3 7 2 15,-6 6-1-15,-8 6 1 16,-11 2-1-16,-10 1 0 16,-11 2 0-16,-16-1 1 15,-6-8-1-15,-10-6 0 16,-3-4 0-16,-3-10-1 15,2-11-2-15,14-6-2 16,0-25-14-16,28 4-18 0,7-15 1 16,24 4-3-16,5-15 1 15</inkml:trace>
  <inkml:trace contextRef="#ctx0" brushRef="#br2" timeOffset="18351.0495">10688 3712 90 0,'1'14'36'0,"17"0"0"16,-3-21 1-16,15-1-31 15,4-18 0-15,10-3-1 0,-2-11-2 16,4-3 0-16,-10-6-1 15,-4 3 1-15,-12 2-2 16,-10 6 1-16,-16 10-2 16,-9 12 1-16,-13 13-1 15,-9 14 1-15,-7 16 0 16,-2 12 0-16,1 12 0 15,4 4-1-15,7 3 1 16,9-1-1-16,16-4 1 16,16-9-2-16,20-9-1 15,12-19-3-15,27-2-28 16,-1-25-5-16,24 2-1 15,-3-19-1-15</inkml:trace>
  <inkml:trace contextRef="#ctx0" brushRef="#br2" timeOffset="18636.0659">11735 3414 111 0,'-35'14'39'15,"-20"-7"0"-15,11 19-3 16,-11-3-32-16,1 9 0 16,3 5-1-16,4 3-2 15,10 3 1-15,11 1-2 16,16-3 1-16,14-5-2 15,21-7-1-15,15-13-2 0,21-1-5 16,2-22-27-16,28 2-4 16,1-18 2-16,18 3-3 15</inkml:trace>
  <inkml:trace contextRef="#ctx0" brushRef="#br2" timeOffset="19020.0879">12344 3455 107 0,'-50'3'38'16,"7"19"1"-16,-13-7-3 16,7 14-31-16,0 4 0 15,6 7-2-15,6-2 0 0,11 3-2 16,8-5 1-16,12-6-1 15,12-7-1-15,12-10 0 16,15-14 0-16,10-14 0 16,5-11 1-16,6-10-1 15,0-6 0-15,-2-9 1 16,-4-2 0-16,-11 2 0 15,-8 5-1-15,-11 8 1 16,-8 10-1-16,-10 12 1 16,0 16-1-16,-22 16-1 15,2 16 1-15,-2 10-1 16,0 10 0-16,3 2-2 15,10 5-1-15,7-10-3 0,21 5-19 16,2-32-11-16,23-2-2 16,3-24 1-16,15-4-2 15</inkml:trace>
  <inkml:trace contextRef="#ctx0" brushRef="#br2" timeOffset="19385.1088">12832 3409 111 0,'-28'8'38'16,"9"16"2"-16,-8-1-2 15,7 14-33-15,1 3-1 16,7 8-1-16,3-2-1 16,8 0 0-16,4-3-1 15,10-5 0-15,6-13 0 0,7-10 0 16,4-12-1-16,8-13 1 15,3-13-1-15,4-8 0 16,1-12 1-16,1-5-1 16,-3-8 0-16,-1-1 1 15,-5 4-1-15,-8 7 0 16,-4 6 0-16,-8 15 0 15,-7 13 0-15,-11 12 0 16,-3 28-1-16,-8 11-1 16,-3 13 0-16,-5 4-1 15,6 9 0-15,4-8-2 16,15-2 0-16,9-23-5 15,33 0-23-15,-1-35-4 16,27-3-1-16,2-23 0 16</inkml:trace>
  <inkml:trace contextRef="#ctx0" brushRef="#br2" timeOffset="19688.1261">13936 3202 119 0,'-19'5'40'0,"-26"3"1"15,2 27-3-15,-16-1-35 16,2 8-1-16,2 0 0 15,10 4-2-15,9-4 1 16,19-10-1-16,18-9 0 16,21-10-1-16,19-7 1 15,9-6 0-15,4-4 0 16,0 0 0-16,-5 0 0 15,-10 2 0-15,-10 7 0 0,-16 7 0 16,-18 9-1-16,-13 4 0 16,-9 5-1-16,-6 4-2 15,0 3-2-15,-5-17-16 16,20 14-16-16,-7-24-2 15,26 4 0-15,-1-14-1 16</inkml:trace>
  <inkml:trace contextRef="#ctx0" brushRef="#br2" timeOffset="20033.1458">14272 3449 109 0,'-14'30'39'0,"-4"-15"3"16,17 7-3-16,11-14-35 15,9-6-1-15,12-12 0 16,13-6-1-16,8-11 0 16,5 0 0-16,1-10-2 15,-3 0 1-15,-6-4-1 16,-12 2 1-16,-15 5-1 15,-19 4 1-15,-22 12 0 16,-16 11 0-16,-17 19 0 16,-9 13 0-16,-10 18 0 15,0 14 1-15,4 7-2 16,10 6 0-16,20-2 0 15,22-8-2-15,26-4-3 0,18-30-12 16,39 1-23-16,6-32-2 16,26-5-2-16,5-27-1 15</inkml:trace>
  <inkml:trace contextRef="#ctx0" brushRef="#br2" timeOffset="21524.2311">15746 3247 75 0,'1'-15'33'0,"-1"15"-1"16,0-15-1-16,0 15-25 16,-10 5-1-16,10-5 0 0,-12 13 0 15,12-13-1-15,-13 11-1 16,13-11 1-16,0 0-1 15,0 0 0-15,0 0 0 16,0 0-1-16,0 0 0 16,0 0-1-16,0 0 0 15,0 0 0-15,0 0 0 16,0 0-1-16,0 0 0 15,0 0 0-15,-10 6 0 16,10-6 0-16,0 0 1 16,0 0-1-16,0 0 0 15,0 0 0-15,0 0 0 16,0 0 0-16,0 0 0 15,0 0 0-15,0 0 0 0,0 0 0 16,0 0 1-16,0 0-1 16,0 0 0-16,0 0 0 15,0 0 0-15,0 0 0 16,0 0 0-16,0 0 1 15,0 0-1-15,0 0 0 16,0 0 0-16,0 0 0 16,0 0 0-16,0 0 0 15,0 0 1-15,0 0-1 16,0 0 0-16,0 0 0 15,0 0 0-15,0 0 0 16,0 0 1-16,0 0-1 16,0 0 0-16,0 0-1 0,0 0 2 15,0 0-1-15,0 0-1 16,0 0 1-16,0 0 0 15,0 0-1-15,-4 15-2 16,4-15-3-16,-9 34-27 16,-5-23-5-16,10 10 2 15,4-21-3-15</inkml:trace>
  <inkml:trace contextRef="#ctx0" brushRef="#br2" timeOffset="21858.2502">15887 2730 86 0,'-4'-17'35'0,"4"17"-1"15,-2-18-1-15,2 18-29 16,-12 5 0-16,6 11 2 16,-8 9-2-16,-2 14 1 15,-4 10-1-15,-1 18-1 16,-3 14 0-16,1 17 0 15,-4 9-1-15,3 7-2 16,1 0 1-16,-3-1-1 16,2-5-2-16,-1-15-1 15,8-13-3-15,-6-29-30 0,19-15-2 16,4-36 1-16,4-11-2 15</inkml:trace>
  <inkml:trace contextRef="#ctx0" brushRef="#br2" timeOffset="22079.2629">15623 3289 110 0,'-16'14'40'15,"10"11"1"-15,-5-13-2 16,11-12-36-16,15 0-1 15,3-4 0-15,18-6-3 0,7-10-1 16,19-3-2 0,4-15-8-16,20 10-24 0,-9-16-3 15,13 16-1-15,-12-13-1 16</inkml:trace>
  <inkml:trace contextRef="#ctx0" brushRef="#br2" timeOffset="22559.2903">16435 2620 97 0,'-2'11'39'0,"-14"3"1"15,2 27 1-15,-6 7-36 16,-4 16 0-16,-9 10-1 16,3 19 0-16,-7 7 0 15,2 3-1-15,1-2 0 16,6-7-3-16,7-9 1 15,4-14-1-15,7-13 1 16,10-16-1-16,8-17 0 16,6-15 1-16,8-12-1 15,5-12 1-15,1-12-1 16,5-4 0-16,1-12 0 15,-2-2 1-15,-3-6-2 16,0 1 1-16,-4 5-1 16,-6 6 1-16,-1 12 0 0,-6 10 0 15,-12 16 1-15,15 13-1 16,-10 17 0-16,-5 14-1 15,0 8 1-15,-1 2-2 16,6 6-2-16,0-8-3 16,17 5-12-16,-4-30-18 15,20 3-3-15,0-25 0 16,14-2-1-16</inkml:trace>
  <inkml:trace contextRef="#ctx0" brushRef="#br2" timeOffset="22924.3111">16890 3314 104 0,'-10'12'38'16,"11"14"1"-16,-1-12-1 15,18 6-34-15,0-11-2 16,14-5 1-16,7-8-1 15,5-9-1-15,1-6 1 16,1-4-1-16,-4-7 0 16,-4-2 0-16,-12 1-1 15,-9 2 1-15,-12 1 0 16,-13 3-1-16,-8 7 1 15,-8 3-1-15,-12 9 1 16,0 8 0-16,-4 13-1 16,-2 12 1-16,4 16 0 15,2 6 0-15,7 9 1 0,9 5 0 16,13-3-1-16,12-6-1 15,16-7-1-15,11-20-5 16,23-2-10-16,0-31-23 16,25 1-3-16,-3-21 0 15,11 3-1-15</inkml:trace>
  <inkml:trace contextRef="#ctx0" brushRef="#br2" timeOffset="23488.3435">17692 3223 101 0,'0'0'39'0,"-14"-23"0"16,14 23-2-16,-18 7-33 16,7 9 0-16,-3 8-1 15,3 13 0-15,-6 2 0 16,6 4-1-16,2 0 0 15,5-4 0-15,5-8-1 16,7-10 0-16,10-17 0 16,10-12 0-16,6-15-1 15,5-8 0-15,2-10 1 16,1-7-1-16,-3-1 0 15,3-2 0-15,-8 6 0 0,-10 7 0 16,-4 10 0-16,-5 12-1 16,-15 16 1-16,15 14 0 15,-16 18 0-15,-2 20 0 16,-4 20 1-16,-3 14-1 15,-1 17 1-15,-4 9-1 16,-1 8 1-16,-2-3-1 16,-1-7 1-16,-2-6-1 15,-3-16 0-15,0-13 0 16,-4-16 0-16,1-19 0 15,-4-13 0-15,-2-17-1 16,0-12 0-16,-3-16-1 16,7-9-7-16,-5-29-8 0,23-2-18 15,-10-26-6 1,21 1-1-16,1-11-1 0</inkml:trace>
  <inkml:trace contextRef="#ctx0" brushRef="#br2" timeOffset="24450.3985">19456 3278 79 0,'16'-24'37'0,"5"6"1"0,-18-6 0 15,6 7-27-15,-20-7-3 16,2 8-2-16,-9-1 0 16,-7 6-2-16,-12 7 0 15,-4 12-1-15,-7 4 0 16,-4 16-1-16,-4 8-1 15,3 5 1-15,1 9-2 16,8 0 1-16,11-1 0 16,14 1-1-16,19-6 0 15,17-16-2-15,26-6 0 16,17-12-2-16,25-8-1 15,12-11 0-15,18-3-2 16,-2-12 0-16,11 3-2 16,-11-13-4-16,1 13-21 0,-26-14 0 15,-3 13 23-15,-32-5 9 16,-17-1 3-16,-14 5 2 15,-21-1 3-15,-3 11 6 16,-26-9 21-16,9 21 5 16,-23-9-23-16,11 14-8 15,-10 4-2-15,4 9-1 16,-6 8-1-16,3 5-1 15,-3 7 0-15,4 4 0 16,5 5-1-16,6-1 0 16,7-2 0-16,12-5 0 15,10-7-1-15,16-10 0 16,12-12 0-16,12-17 0 0,9-10-1 15,6-14 1-15,3-9 0 16,-2-8 0-16,-2-4 0 16,-9-2 1-16,-9 5-1 15,-9 7 0-15,-11 7 1 16,-8 11-1-16,-7 13 0 15,-2 12 0-15,-21 20-1 16,3 7 1-16,1 10-2 16,0 4 0-16,7 3-2 15,6-2-2-15,15 1-3 16,3-24-10-16,33 9-13 15,-6-28-8-15,21 2 3 16,-9-18-2-16</inkml:trace>
  <inkml:trace contextRef="#ctx0" brushRef="#br2" timeOffset="24805.4188">20596 3300 101 0,'-31'21'38'0,"5"22"1"15,-11-9-1-15,14 7-32 16,-5-1-2-16,12-1-1 15,0-4 1-15,9-9-2 16,10-8 0-16,8-11-1 16,10-12-1-16,5-13 2 15,8-10-2-15,1-8 1 16,1-8 0-16,0-4 0 15,-3-6-1-15,0 1 1 0,-9 10 0 16,-1 4 0-16,-8 11-1 16,-2 8 0-16,-13 20 0 15,10 3 0-15,-10 21-1 16,-1 5 0-16,0 9-2 15,-1 2 0-15,7 4-3 16,-1-6-3-16,17 8-11 16,-12-23-17-16,21 6-1 15,-6-21-2-15,19 0 3 16</inkml:trace>
  <inkml:trace contextRef="#ctx0" brushRef="#br2" timeOffset="25186.4406">21269 3241 116 0,'-28'7'38'0,"6"25"2"16,-15-12-3-16,7 16-34 16,0 2 0-16,3 4-1 15,4-4 0-15,7-3-1 16,7-5 1-16,6-9-2 15,8-7 1-15,8-12-1 16,5-11 0-16,8-9 1 16,2-8 0-16,3-9 0 15,3-7-1-15,0-5 1 16,-1-2-1-16,-4-1 1 15,-5 9-1-15,-3 5 1 16,-5 11-2-16,-4 10 1 16,-12 15-1-16,9 12 0 0,-11 13-2 15,-2 10 0-15,3 7-1 16,0 4-1-16,5 3-1 15,1-9-3-15,15 6-4 16,-3-25-11-16,21 4-13 16,1-20 0-16,14-2 2 15,1-19 0-15</inkml:trace>
  <inkml:trace contextRef="#ctx0" brushRef="#br2" timeOffset="25509.4591">21904 3258 111 0,'-36'-2'38'16,"6"24"3"-16,-16-9-5 0,6 21-30 15,3 4 0-15,8 8-3 16,5-1 0-16,9 0-1 16,10-5 0-16,11-5-2 15,13-9 1-15,9-11-1 16,13-13 1-16,7-11-1 15,-1-12 0-15,2-6 0 16,-6-9 0-16,-6-4-1 16,-10-4 1-16,-9 1-1 15,-15 7 0-15,-9 5 0 16,-7 12-1-16,-6 6 0 15,-3 13-1-15,-1 5 0 16,8 11-3-16,4-10-5 16,25 14-11-16,-14-20-16 15,44-3 0-15,-7-21-2 16,26-2 2-16</inkml:trace>
  <inkml:trace contextRef="#ctx0" brushRef="#br2" timeOffset="25715.4708">22697 2622 113 0,'-47'57'41'16,"4"29"2"-16,-17-2-3 16,11 17-35-16,1 0-3 15,2 4 1-15,9-8-3 16,7-13-5-16,17 2-10 15,-7-32-23-15,21-2-3 0,-7-26 0 16,12-7 0-16</inkml:trace>
  <inkml:trace contextRef="#ctx0" brushRef="#br2" timeOffset="25885.4806">22243 3081 128 0,'0'0'45'15,"7"-17"-3"-15,12 26-2 16,-5 2-40-16,21-9 0 15,12 2 0-15,10-7-5 16,22 17-17-16,-15-21-19 16,24 16-1-16,-8-11-1 15,7 9-1-15</inkml:trace>
  <inkml:trace contextRef="#ctx0" brushRef="#br2" timeOffset="27034.5463">1174 5009 81 0,'0'0'36'16,"-1"-18"-1"-16,1 18 2 16,0 10-31-16,5 13-2 15,-6 8 2-15,5 14-3 16,-5 13 1-16,2 16-1 15,-4 10 0-15,-2 12-1 16,-6 5 2-16,-1 3-1 16,-2-4-1-16,-1-4 0 0,0-12 0 15,2-12-1-15,4-20 1 16,1-14-1-16,8-26-1 15,0-12 1-15,15-25-2 16,1-15 3-16,1-12-2 16,5-8 1-16,4-8-2 15,3-3 2-15,1 2-2 16,4 5 1-16,2 6 1 15,-2 13-2-15,3 10 1 16,0 10-1-16,-1 11 1 16,-1 16 0-16,-4 15 0 15,-4 13 0-15,-4 10-1 16,-14 12 2-16,-9 10 0 15,-9 5 0-15,-14 7 1 0,-11-4-1 16,-10-3 0-16,-8-5 0 16,-2-11 0-16,2-16-3 15,7-11-4-15,2-23-8 16,28 1-8-16,-5-32-10 15,30 3-9-15,7-23 1 16,22 0-2-16</inkml:trace>
  <inkml:trace contextRef="#ctx0" brushRef="#br2" timeOffset="27363.5651">1598 5731 83 0,'-7'23'39'0,"11"9"1"15,-3-14-1-15,21 5-19 16,7-20-16-16,22-5 0 0,10-12-1 15,13-14 0-15,3-5-1 16,3-10 0-16,-8-3 0 16,-9-1 0-16,-14 0-1 15,-18 3 0-15,-23 7 0 16,-15 9-1-16,-19 11 1 15,-15 10 0-15,-13 16 0 16,-9 17 0-16,-4 14 0 16,1 15 0-16,7 12 0 15,9 4 1-15,18 2-2 16,18-5 0-16,28-8-2 15,20-22-8-15,41-6-3 16,7-38-16-16,43-6-14 0,10-20 0 16,31-8-1-16,7-19 1 15</inkml:trace>
  <inkml:trace contextRef="#ctx0" brushRef="#br2" timeOffset="28103.6074">3859 5578 92 0,'-40'-23'39'15,"-1"20"1"-15,-13 5-3 16,2 21-30-16,-6 8-1 15,5 16-1-15,4 7 0 16,12 5-1-16,9 1 0 16,17-6-1-16,13-9 0 15,18-13-1-15,17-18 1 16,15-18-1-16,11-25-3 15,12-18 0-15,2-19 0 16,3-11 0-16,-5-12 0 16,-4-5 0-16,-10 0 0 0,-8 2 0 15,-16 10 0-15,-12 10 1 16,-16 17 0-16,-9 13 0 15,-12 25 0-15,-12 25 1 16,-10 28-2-16,-8 24 2 16,-1 21-1-16,4 13-1 15,6 15 3-15,11 2-3 16,14-1-1-16,15-16-1 15,24-13-1-15,15-22-2 16,16-13-3-16,3-30-5 16,20-3-7-16,-18-37-9 15,13-6-9-15,-14-19 1 16,-1-5 1-16,-16-10 3 15,-2-2 27-15,-16 0 8 16,-12-4 10-16,-1 26 13 0,-18 4 9 16,0 22 3-16,-17 15-1 15,2 26 2-15,-13 9-26 16,11 29-1-16,-10 10-4 15,8 8-2-15,2 0 0 16,10-6-2-16,8-9-1 16,11-17-5-16,13-5-15 15,3-35-17-15,11-12-2 16,1-30 0-16,6-6-1 15</inkml:trace>
  <inkml:trace contextRef="#ctx0" brushRef="#br2" timeOffset="28229.6146">4728 5227 105 0,'-37'-36'39'15,"-4"6"-1"-15,7 17-10 16,6 25-44-16,8-13-22 16,20 1-1-16,20 13-2 15,23-2 0-15</inkml:trace>
  <inkml:trace contextRef="#ctx0" brushRef="#br2" timeOffset="28640.6382">5598 5706 82 0,'-50'2'39'0,"-4"-13"-2"16,10 6 2-16,-1-8-32 15,7 5-1-15,0 1-1 16,8 7-2-16,1 5 1 16,7 6-1-16,4 2-1 15,7 7-1-15,8-1 0 16,9 1-1-16,11-4 0 15,12 1-1-15,9-7 1 16,10 1-1-16,3-4 1 16,1 1 0-16,-5 2 0 15,-7 1 1-15,-12 7 1 16,-16 2-1-16,-21 9 2 0,-14 0-2 15,-14 4 1-15,-7 0-1 16,0-4 0-16,-1-5-4 16,11-4-2-16,4-22-13 15,30 2-20-15,14-24-2 16,25 1 0-16,6-19-1 15</inkml:trace>
  <inkml:trace contextRef="#ctx0" brushRef="#br2" timeOffset="28989.6581">6103 5579 93 0,'-8'-16'38'0,"-2"13"2"16,-19 0-2-16,3 9-34 0,-12 5 1 15,-1 11-2-15,-4 2 0 16,3 6-1-16,3-1 0 15,10-1 0-15,8-7-1 16,14-4 0-16,19-9 0 16,12-8-1-16,13-5 1 15,9-3-1-15,3 0 0 16,3-2 0-16,-4 6 0 15,-10 9 0-15,-13 9 1 16,-13 9 0-16,-20 12 1 16,-13 6-1-16,-8 4 1 15,-8 3-2-15,0 0-1 16,3-8-2-16,12-3-4 15,4-25-15-15,29-2-19 16,9-23 1-16,26-3-1 0,10-17 1 16</inkml:trace>
  <inkml:trace contextRef="#ctx0" brushRef="#br2" timeOffset="29310.6765">6671 5624 97 0,'-10'-10'38'0,"-3"16"3"15,-15 3-2-15,-2 12-34 16,-1 8 0-16,0 12 0 15,2 5 0-15,3 7-1 16,2 2 1-16,7-2-2 16,9-6 0-16,11-4-1 15,12-18 1-15,14-8-3 16,11-17 0-16,8-14 0 0,6-13 0 15,-2-12 0-15,-4-7-2 16,-9-9 1-16,-15-2-1 16,-19 4 0-16,-19 6-1 15,-15 5 0-15,-15 15 1 16,-10 5-4-16,0 18-2 15,-4 0-6-15,26 22-10 16,2-10-18-16,32 9 1 16,18-11-2-16,40 1 3 15</inkml:trace>
  <inkml:trace contextRef="#ctx0" brushRef="#br2" timeOffset="29759.7022">7429 5004 100 0,'0'0'38'0,"-4"-14"1"15,-2 39-3-15,-12 18-32 16,-8 24-2-16,-4 19 0 16,-5 20-2-16,-6 13 3 15,-1 9-2-15,13 1-2 16,1-16-5-16,27-8-23 15,3-35-8-15,26-14-1 16,9-33-1-16,21-15-1 16</inkml:trace>
  <inkml:trace contextRef="#ctx0" brushRef="#br2" timeOffset="30075.7202">7722 5518 106 0,'-14'0'40'16,"-7"-1"1"-16,13 16-3 15,-8 3-35-15,10 6-1 16,5 6-1-16,5 12 0 16,0 4 0-16,-2 7 1 15,3-1 1-15,4-1-1 16,-1-6 1-16,4-5-1 15,3-11 1-15,4-17-1 16,9-16-2-16,7-16 1 0,4-14-3 16,2-15 0-16,3-10-1 15,-4-9-1-15,0-1-3 16,-11-10-6-16,8 19-13 15,-23-8-17-15,3 21 3 16,-13 4-1-16,4 20 1 16</inkml:trace>
  <inkml:trace contextRef="#ctx0" brushRef="#br2" timeOffset="30435.7408">8206 5717 95 0,'16'4'39'0,"11"2"1"15,-5-12-2-15,9 1-34 16,4-6 1-16,10-10-3 16,2 1 0-16,3-10 0 15,-3 0-1-15,-3 0 0 16,-7-4 1-16,-8 3-1 15,-13-1-1-15,-12 9 1 16,-16 5 0-16,-10 11-1 16,-12 10 0-16,-8 11 0 15,-4 14 0-15,-4 11 0 16,0 12 0-16,6 4 2 15,13 4-2-15,10-1 2 16,15-5-1-16,18-12-1 0,26-11-4 16,19-16 1-16,25-8-10 15,1-29-20-15,21 0-6 16,-7-16-1-16,9-2-2 15</inkml:trace>
  <inkml:trace contextRef="#ctx0" brushRef="#br2" timeOffset="30782.7607">9091 5483 103 0,'-42'14'40'0,"-17"2"0"15,8 20 0-15,-8 8-34 16,13 1 1-16,11-1-4 16,11-1 2-16,12-5-3 15,19-8 2-15,13-13-2 16,13-15 1-16,15-24-3 0,5-14 0 15,8-13 0-15,5-14 0 16,-2-10 0-16,-4-13-2 16,-5-4 1-16,-8-2 0 15,-12 4 1-15,-9 11 0 16,-15 15-1-16,-9 17 2 15,-15 25-3-15,-11 25 3 16,-5 25 0-16,-6 28-2 16,-3 21 2-16,1 10-3 15,6 10-1-15,4-1-3 16,29 1-4-16,2-21-1 15,35 2-8-15,-4-31-19 16,35-7-4-16,5-20 2 16,25-9 0-16</inkml:trace>
  <inkml:trace contextRef="#ctx0" brushRef="#br2" timeOffset="31111.7794">10259 5443 99 0,'0'0'39'0,"0"0"2"0,3 19-3 16,-9 8-32-16,2 17-4 15,-3 4 0-15,2 5 1 16,-3 1-4-16,2-3 3 15,3-5-6-15,1-18-1 16,21 0-22-16,-5-38-10 16,19-5-1-16,0-19-5 15,12-9 4-15</inkml:trace>
  <inkml:trace contextRef="#ctx0" brushRef="#br2" timeOffset="31549.8045">10436 5015 101 0,'-15'18'39'15,"24"6"1"-15,1-16 0 16,19 5-38-16,6 2 3 16,10 5-3-16,2 4 2 15,-2 11-2-15,-7 6 1 16,-9 9-1-16,-10 6-1 15,-11 6 0-15,-14 3-1 16,-8 2 1-16,-6-2-1 16,-1-10 3-16,5-10-3 15,6-10 3-15,11-19-3 16,14-15 0-16,12-15 0 15,9-16 0-15,5-10 0 16,7-10-2-16,-1-5 2 16,1-4-2-16,-5 6 2 15,-6 6 1-15,-12 11 0 0,-6 11-1 16,-9 15 0-16,-10 10 0 15,-2 35 0-15,-10 2 0 16,-3 12-1-16,-1 3 0 16,7 3-2-16,4-2-2 15,14-11-2-15,9-22-7 16,27-5-9-16,1-27-18 15,24-12 1-15,1-24-1 16,15-10 2-16</inkml:trace>
  <inkml:trace contextRef="#ctx0" brushRef="#br2" timeOffset="31749.816">11761 4633 106 0,'-27'52'40'0,"-22"17"1"15,7 33-2-15,-5 6-34 16,6 4-3-16,6 1 0 15,11-4-1-15,10-10-1 16,8-14-4-16,16-3-7 16,-4-34-18-16,17 0-12 15,-8-30 3-15,7-8-3 16,-11-20 0-16</inkml:trace>
  <inkml:trace contextRef="#ctx0" brushRef="#br2" timeOffset="32194.8414">11325 5095 101 0,'-22'-12'40'0,"22"12"0"16,0 15 2-16,27 5-37 16,3-13-1-16,20 2-1 15,8-2 0-15,10 0-2 16,8-4 0-16,0-2 0 15,-2-2 0-15,-3-2 0 16,-10-1-1-16,-8 1 0 16,-12-1 1-16,-12 4-1 15,-15 4 0-15,-13 8 1 16,-11 9-1-16,-12 9 1 15,-10 11-1-15,0 10 0 16,-3 9 0-16,3 4 0 0,4 2 0 16,13-3 1-16,13-9-1 15,14-8 0-15,18-18 1 16,14-17-1-16,14-17 0 15,8-15 1-15,4-17-1 16,-4-11 0-16,-8-7 0 16,-11-9 0-16,-17 2-1 15,-17 1-1-15,-21 10-1 16,-20 8-3-16,-10 28-4 15,-21-4-5-15,7 37-10 16,-13-2-16-16,14 19 0 16,2 0 0-16,20 7 1 15</inkml:trace>
  <inkml:trace contextRef="#ctx0" brushRef="#br2" timeOffset="32779.8749">13126 5547 94 0,'34'-18'38'15,"16"5"0"-15,-2-15-2 16,11 8-32-16,1-5 1 16,9 1-1-16,-5-4 0 15,0 3-2-15,-11-4 1 16,-5 0-1-16,-11 4 0 15,-11-2-1-15,-16 4 1 16,-15 2-1-16,-14 7-1 0,-14 9 1 16,-11 8 0-16,-11 12 0 15,-8 12 0-15,-1 11-1 16,0 7 1-16,9 8 0 15,8 4-1-15,15-1 1 16,18-2-2-16,16-5-1 16,26-9-3-16,15-16-2 15,31 6-9-15,0-27-20 16,28 1-5-16,2-18 1 15,13-2 0-15</inkml:trace>
  <inkml:trace contextRef="#ctx0" brushRef="#br2" timeOffset="33147.896">14367 5309 103 0,'-33'-8'39'0,"-19"-1"2"16,0 19-1-16,-16-3-34 16,7 20-2-16,-5 7-1 15,6 7 0-15,1 4-1 16,10 1 0-16,11-4 0 15,15 2-1-15,17-9 0 16,16-13-1-16,18-10 1 16,18-12-1-16,9-10 0 15,6-6 0-15,4-10 1 16,-1-9-1-16,-6-3 0 15,-7 0 0-15,-10-3 0 16,-12 5 0-16,-9 3 0 0,-10 7 0 16,-5 8-1-16,-5 18 0 15,-14 0 1-15,-4 19-2 16,1 12 1-16,-2 6-2 15,7 8-2-15,3-6-6 16,24 14-5-16,-1-29-10 16,32 0-15-16,9-20 0 15,25-5 0-15,8-19 1 16</inkml:trace>
  <inkml:trace contextRef="#ctx0" brushRef="#br2" timeOffset="33374.9089">15043 5218 117 0,'-60'33'42'16,"-12"1"0"-16,14 15-1 0,2-1-39 16,13 1 1-16,14-1-2 15,20-6 0-15,22-6-2 16,17-12-1-16,27-12-3 15,18-19-2-15,25-5-7 16,-2-32-17-16,20 1-10 16,-8-24 0-16,5-4-1 15,-13-18 4-15</inkml:trace>
  <inkml:trace contextRef="#ctx0" brushRef="#br2" timeOffset="33733.9295">15776 4485 116 0,'-35'58'41'16,"-17"14"2"-16,13 21-3 15,-5 1-36-15,8 8-1 16,6 2 0-16,4-2-2 16,8-11 1-16,4-12 0 15,14-13-2-15,2-14 0 16,6-14 0-16,8-15 0 15,3-18 0-15,2-15 0 16,3-14 0-16,3-8 0 16,-3-10 0-16,5-7 0 15,0 2 0-15,-1 0 0 16,-4 10 0-16,-1 12 0 0,-4 17 0 15,-3 14 0 1,-4 18 0-16,-8 14 0 0,-3 11 0 16,-2 5 0-16,5 7-5 15,-4-9-6-15,16 4-3 16,-2-23-6-16,31 3-17 15,1-22-6-15,25-6 0 16,10-15 1-16</inkml:trace>
  <inkml:trace contextRef="#ctx0" brushRef="#br2" timeOffset="34266.96">17238 5253 98 0,'-19'-11'38'16,"-12"-3"1"-16,3 18-1 15,-6 4-35-15,-1 14 2 16,-3 8-2-16,2 14 1 0,0 8-1 16,7 4 1-16,7 1-2 15,13 1 1-15,12-5-2 16,18-10 3-16,15-15-4 15,19-16 1-15,17-15-1 16,14-14 0-16,3-13-1 16,-2-14 1-16,-8-8 0 15,-16-3-3-15,-15-1 3 16,-20 4-1-16,-29 4 0 15,-24 9 1-15,-18 10-1 16,-12 12 0-16,-4 9 0 16,-4 5-2-16,13 14-1 15,6-7-8-15,34 19-8 16,10-23-19-16,29 9-1 0,22-24-2 15,29-1 1-15</inkml:trace>
  <inkml:trace contextRef="#ctx0" brushRef="#br2" timeOffset="34502.9735">18305 4274 108 0,'-60'54'42'16,"-16"14"-1"-16,11 26-1 15,3 9-39-15,7 12 1 16,14 10 1-16,9-1-3 16,10-1 1-16,10-13-4 15,12-6-1-15,3-24-10 0,19-1-22 16,-10-25-6-16,9-6 1 15,-8-25-2-15</inkml:trace>
  <inkml:trace contextRef="#ctx0" brushRef="#br2" timeOffset="34681.9837">17726 5247 108 0,'-13'-4'41'0,"11"-6"1"15,22 10-3-15,12-12-35 16,22-8-6-16,27-7-3 15,10-15-5-15,28 7-29 16,-7-18-1-16,6 2-1 0,-6-17 0 16</inkml:trace>
  <inkml:trace contextRef="#ctx0" brushRef="#br2" timeOffset="35066.0056">18759 4192 109 0,'-65'45'40'0,"6"38"2"16,-12 9-2-16,11 16-37 15,1 11 2-15,6 9-3 16,4 1 2-16,7-3-3 16,12-10 2-16,8-9-2 15,9-19 1-15,10-14-2 0,6-16 0 16,10-19-1-16,8-18 1 15,6-18 0-15,6-15-1 16,6-13 1-16,-4-10 0 16,4-8 0-16,-3-3 0 15,-6 1 0-15,-6 4 1 16,-5 13-1-16,-6 13 0 15,-13 15 1-15,0 16-1 16,-10 11-1-16,1 15 0 16,3 4-1-16,2 7-1 15,4-4-3-15,18 4-6 16,-2-25-5-16,28 8-10 15,-3-25-16-15,19-6 2 16,-2-19-2-16,11-6 3 0</inkml:trace>
  <inkml:trace contextRef="#ctx0" brushRef="#br2" timeOffset="35705.0422">18972 5316 109 0,'-44'27'41'0,"19"5"1"16,3-16-2-16,15 0-36 15,24-12-2-15,20-4 0 16,12-11-1-16,11-7 0 16,8-12-1-16,3-7 0 15,-4-5 1-15,-8-3-1 16,-12 0-2-16,-15 0 3 15,-16 4-2-15,-16 5 0 0,-18 11 0 16,-12 9 0-16,-18 13 0 16,-8 13 1-16,-6 10 2 15,0 16-2-15,6 10 2 16,9 5-2-16,16 7 2 15,15 0-1-15,22-3 1 16,20-5-2-16,20-7 0 16,14-11 0-16,12-12-1 15,7-11 1-15,5-9 0 16,-3-8 0-16,-5-10 0 15,-10-2 0-15,-13-3 0 16,-13-1 0-16,-14 5 0 16,-17 3 0-16,-9 16 0 15,-26-7 0-15,-6 16 0 0,-4 9 1 16,-2 4-1-16,4 5 0 15,5 0 0-15,8 1 1 16,10-5-1-16,11-7 1 16,13-8-1-16,7-9 1 15,11-11 0-15,2-10-1 16,7-7 1-16,1-8-1 15,2-3 1-15,-2-5-1 16,-2 0 1-16,-3 2-1 16,-1 7 0-16,-4 4-1 15,-1 11-2-15,-2 2-1 16,3 14-6-16,-4-3-3 15,17 21-5-15,-15-15-9 0,21 23-16 16,-6-8 1-16,14 16-1 16,-4-5 4-16</inkml:trace>
  <inkml:trace contextRef="#ctx0" brushRef="#br2" timeOffset="35854.0507">20539 5535 122 0,'-41'4'43'15,"7"-1"1"-15,-3-17-5 16,16-16-45-16,21 15-7 15,-3-19-11-15,25 12-21 16,1-3 1-16,20 7-2 16,0-2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1T00:16:31.57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9876 5183 18 0,'-1'-19'26'0,"2"7"2"15,-1 1 1-15,-4-7-16 16,4 18 0-16,3-23-2 16,-3 23 0-16,2-16-5 15,-2 16 3-15,3-11-5 16,-3 11 2-16,0 0-1 15,2 11-1-15,-3 3 0 16,6 15-1-16,-5 5 3 16,4 11-3-16,-4 4 3 15,5 4-2-15,-1-12 1 16,15-11-1-16,15-42-1 15,27-53 3-15,35-65-4 16,49-66 1-16,91-60-6 16,5-68-30-16,60-34-8 0,11-41 0 15,5 1-3-15</inkml:trace>
  <inkml:trace contextRef="#ctx0" brushRef="#br0" timeOffset="2747.1571">8842 6108 59 0,'1'-17'33'0,"-3"-4"-1"15,-1 3 2-15,-6-8-24 16,7 13-1-16,-12-8-1 15,14 21 0-15,-19-23-1 16,8 23-1-16,-7 3-1 16,-3 20-1-16,-11 14-2 15,-11 21 0-15,-10 20-2 16,-12 14 2-16,-6 10-3 15,-2 3 1-15,5 0-3 16,1-19-1-16,17-5-10 16,7-35-22-16,21-22 0 15,8-31 0-15,17-13-2 16</inkml:trace>
  <inkml:trace contextRef="#ctx0" brushRef="#br0" timeOffset="2925.1673">8245 6191 92 0,'-6'-32'36'0,"6"32"1"16,0 0 2-16,11 16-32 15,6 15-2-15,19 4-1 16,13-3-1-16,17-4 0 16,13-5-2-16,10-5-3 15,17-2-24-15,-1-14-11 16,8 0-1-16,-11-8-1 15,-7 7-2-15</inkml:trace>
  <inkml:trace contextRef="#ctx0" brushRef="#br0" timeOffset="3612.2066">3617 6202 75 0,'17'-49'35'15,"-2"7"0"-15,-3-2 2 16,1 11-32-16,-11 6 1 16,5 12 1-16,-7 15-1 15,0 0-1-15,0 45 1 16,-4 12-1-16,-8 19 0 15,-2 14 1-15,-1-1-1 16,4-2 1-16,12-25-2 16,20-40-1-16,32-66 1 15,40-70-4-15,48-68-2 16,38-70-26-16,46-20-15 15,7-29-2-15,5-2-1 16,-15 12 0-16</inkml:trace>
  <inkml:trace contextRef="#ctx0" brushRef="#br0" timeOffset="4180.2391">9824 6052 92 0,'0'-14'36'0,"0"14"0"16,0 0 0-16,1 17-29 15,-7 17-2-15,6 15-1 16,-5 12-3-16,-1 12 0 16,-2 4-1-16,2 0 1 0,5-3-3 15,3-18-1-15,13-13-27 16,-4-26-6-16,19-20 0 15,-2-27-1-15</inkml:trace>
  <inkml:trace contextRef="#ctx0" brushRef="#br0" timeOffset="4478.2561">9727 5872 98 0,'-26'-4'35'15,"26"4"2"-15,-5 12-1 16,25-4-33-16,17-6 0 15,23 2-1-15,8-1 0 16,9 6-1-16,2 4 2 0,2 8-2 16,-10 9 2-16,-12 14-2 15,-21 10 1-15,-19 13-1 16,-23 9 1-16,-18 9-2 15,-19 4 0-15,-16 0 2 16,-8-10-3-16,-1-9 2 16,1-12-4-16,4-24-5 15,18-10-29-15,8-26 2 16,25-10-4-16,12-21-1 15</inkml:trace>
  <inkml:trace contextRef="#ctx0" brushRef="#br0" timeOffset="5180.2963">10497 6322 96 0,'2'23'36'0,"-2"-23"-1"15,-9 20 2-15,-5-9-34 16,10 5 0-16,-3 2 0 15,0 8 0-15,-1 5-1 16,1 2 2-16,-3 4-1 16,6 2 0-16,-1-4-1 15,6 0 1-15,3-9-1 16,5-10 0-16,7-10-2 15,9-13 0-15,0-14 0 16,8-9-2-16,0-12 2 0,2-7-2 16,-7-1 2-16,-5-5-2 15,-8 7 2-15,-8 5-1 16,-7 7 1-16,-8 13 0 15,-6 13 0-15,-7 10 0 16,2 7 1-16,2 6-1 16,6 4 0-16,7 1 1 15,9 0-1-15,10-3 0 16,9-7 1-16,13-4-1 15,7-6 1-15,7-3 0 16,1-1-1-16,0 0 1 16,-4 0 0-16,-9 4-1 15,-6 5 1-15,-10 4-1 16,-9 10 1-16,-10 10-1 0,-8 5 0 15,-6 7 2-15,-5 2-1 16,-1 1 1-16,-2-6-2 16,4-4 1-16,5-12 0 15,9-20 0-15,5-10-1 16,18-20-1-16,10-18 2 15,10-8-2-15,1-6 2 16,2-2-1-16,0 4 1 16,-3 12 0-16,-10 10 0 15,-10 18 0-15,-10 20 0 16,-10 16 0-16,-6 18-1 15,-9 6 0-15,-1 12 0 16,1 1 0-16,5 2-3 16,4-10 0-16,17 1-11 0,2-25-23 15,26-5-3-15,2-23 0 16,13-4-1-16</inkml:trace>
  <inkml:trace contextRef="#ctx0" brushRef="#br0" timeOffset="5511.3152">11599 6384 113 0,'-4'15'38'16,"4"-15"1"-16,22 4-3 15,6-15-33-15,17-11 0 16,7-8-1-16,8-5 0 15,-6-3 0-15,0-3-1 16,-10-2 1-16,-11 5-1 0,-13 4-1 16,-18 9 1-16,-15 11 0 15,-12 12 0-15,-14 11 0 16,-6 17 0-16,-8 14 1 15,0 11 0-15,-3 10 0 16,11 7 0-16,10-1-2 16,14-8 0-16,22-10 0 15,23-22 0-15,24-17-4 16,16-28-31-16,44-11-5 15,3-28-2-15,19-7-1 16</inkml:trace>
  <inkml:trace contextRef="#ctx0" brushRef="#br0" timeOffset="8990.5142">15194 7537 59 0,'4'-15'33'16,"-4"15"0"-16,6-23 2 15,-6 23-27-15,0 0 1 16,0 0-2-16,-1 24 1 16,1 21-1-16,-14 12-1 0,6 11 0 15,-4-4-2-15,11-8 0 16,16-26-1-16,24-42 0 15,37-54 0-15,46-57 1 16,53-55-4-16,37-45-17 16,39-18-17-16,-7-18-6 15,-10 16 1-15,-28 19-3 16</inkml:trace>
  <inkml:trace contextRef="#ctx0" brushRef="#br0" timeOffset="9690.5543">17159 7608 102 0,'4'33'38'0,"-11"0"1"16,4 11-1-16,-6-9-33 15,10-3 0-15,9-15-1 16,17-18 0-16,20-37 0 15,24-28-2-15,23-31 1 16,23-27-3-16,26-19-6 16,3-31-32-16,19-8-2 15,-5-21-2-15,1-3-3 16</inkml:trace>
  <inkml:trace contextRef="#ctx0" brushRef="#br0" timeOffset="14630.8368">18305 8224 88 0,'-12'-1'34'15,"2"-6"0"-15,10 7-1 16,-5-16-27-16,5 16-3 15,13-10-1-15,-13 10 0 16,18-1 0-16,-7 4-1 16,-1 4-1-16,3 3 1 15,-1-1-1-15,2 3 1 16,3-4-1-16,7-2 0 15,5-3 1-15,6-3-1 0,7-5 0 16,7-2 1-16,8-3-1 16,6 0 0-16,5 0 0 15,-1 3 0-15,3 0 0 16,-2 5 0-16,0 0 0 15,0 4 0-15,-2-4 0 16,-3 4 0-16,3-2-1 16,6-2 1-16,4-1 0 15,5-3 0-15,2-1 0 16,3 0 0-16,4 0 0 15,-2 0 0-15,1 1 1 16,-2 0-1-16,-1 3 0 16,-4 2 0-16,-1 4 0 15,-2 0 0-15,-5 1 0 0,0 2 0 16,-5 0 0-16,-1 1 0 15,-4-1-1-15,-3 0 1 16,1-1 0-16,4 1 0 16,0-1 0-16,-3-1 0 15,5 0 0-15,-2-2 0 16,0 4 0-16,2-3 0 15,-3 1 0-15,-3-1 0 16,1 3 0-16,-3 1 1 16,-1 0-1-16,4-1 0 15,-1 2 0-15,0-1 0 16,-1 1 0-16,1 1 0 15,-1-2 0-15,0-1 0 16,1-1 1-16,-3 1-1 16,1-2 1-16,3-2-1 0,-2 0 0 15,6 1 1-15,2-2-1 16,-1-1 1-16,0 0-1 15,1 1 0-15,0 1 0 16,-2-1 1-16,2 1-1 16,-5-4 0-16,2 2 0 15,-1 0 1-15,1-1-1 16,3 1 1-16,-4-2-1 15,-1 1 0-15,-1 1 0 16,-4 0-1-16,-4 0 1 16,-6 1 1-16,-5 2-2 15,-10 1-1-15,-5 7-5 16,-29-11-27-16,22 25-3 15,-22-25 0-15,-12 26-1 0</inkml:trace>
  <inkml:trace contextRef="#ctx0" brushRef="#br0" timeOffset="15345.8777">15113 8623 74 0,'0'0'39'15,"10"-16"-2"-15,-10 16 1 0,-4 25-26 16,1 3-6-16,-4 0 2 15,2 11-3-15,1-8 0 16,6 3-1-16,11-22-1 16,17-23 0-16,21-37-1 15,24-28-3-15,35-19-20 16,14-36-16-16,15-1-2 15,-9-17 0-15,-4 13-3 16</inkml:trace>
  <inkml:trace contextRef="#ctx0" brushRef="#br0" timeOffset="15802.9039">17642 8508 112 0,'-7'48'40'0,"-12"-2"2"15,5 14-3-15,-10-15-33 16,18 0-2-16,8-18-1 16,26-28 1-16,24-41-2 15,36-33-2-15,42-28-9 16,20-37-28-16,37-12-4 15,-1-21 0-15,3 0-3 16</inkml:trace>
  <inkml:trace contextRef="#ctx0" brushRef="#br0" timeOffset="16464.9417">20668 8652 97 0,'-19'25'39'0,"8"13"3"15,-10-11-1-15,14 1-31 16,0-10-8-16,21-13-1 15,25-28 1-15,34-34-2 16,47-29-4-16,28-37-33 16,50-10-3-16,11-33 0 0,15-6-1 15</inkml:trace>
  <inkml:trace contextRef="#ctx0" brushRef="#br0" timeOffset="16999.9723">23475 8555 98 0,'-5'16'40'0,"-11"-2"1"16,2 17 0-16,-15 0-34 16,8 8-1-16,3-7-1 15,14-6-1-15,24-23-1 16,34-31-1-16,49-31-2 15,50-45-21-15,59-14-18 16,12-30-3-16,13-7-1 16,-32-9-2-16</inkml:trace>
  <inkml:trace contextRef="#ctx0" brushRef="#br0" timeOffset="17548.0037">15769 9222 48 0,'0'0'26'16,"0"0"1"-16,0 0-2 16,0 0-22-16,-10-3-2 0,10 3 0 15,0 0 0-15,4 15 0 16,-4-15 1-16,5 11-1 15,-5-11-3-15,0 16-21 16,0-16-2-16,-1 13-3 16,1-13 2-16</inkml:trace>
  <inkml:trace contextRef="#ctx0" brushRef="#br0" timeOffset="23507.3445">22651 9174 44 0,'0'0'30'0,"4"-17"2"15,-4 17-2 1,-15-21-10-16,4 17-17 0,-6-2 0 16,4 4-1-16,-7-5 1 15,1 2 1-15,-9-1-2 16,2-1 1-16,-7-2 0 15,0 2 1-15,-6-5-1 16,-5 2 0-16,-8-2 0 16,0 3-1-16,-6-2 1 15,-5 2-2-15,-6 0 1 16,-4 1-1-16,-5 1 1 15,2-1-1-15,-5 0 0 16,-2 1 0-16,-2-1 0 16,-1-1 0-16,-2 0-1 0,-3-1 1 15,0 0 0 1,-4-1-1-16,-5 0 1 0,3-1-1 15,-6-1 0-15,-5 1 1 16,-2 2 0-16,-3 2 0 16,-6 0-1-16,-1 1 1 15,-4 0-1-15,-6 3 1 16,1-1-2-16,2 0 1 15,0-1-1-15,3-2 1 16,-4 0-1-16,-2-3 1 16,1 1-1-16,4-2 1 15,-1 2 1-15,-3 1-1 16,-2 3 1-16,-7 1 0 15,2 2-1-15,0 2 1 16,-3 1-1-16,-1 2 0 0,-6 3 1 16,3-1-1-16,2 1 1 15,6 2-1-15,1-3 1 16,5 1-1-16,1 0 1 15,7-3-1-15,6 0 0 16,6 1 0-16,1-2 0 16,3 1-1-16,-1-1 1 15,0 1-1-15,3 1 1 16,1 1-1-16,-2 0 0 15,0 2 1-15,0-2-1 16,0 2 1-16,0 1 1 16,4-2-1-16,2 0 1 15,4 0-1-15,0-1 1 16,7 0-1-16,1-1 2 0,8 0-2 15,2-2 0-15,3 3 0 16,0 0 0-16,0 4 0 16,2 1 0-16,-5 5 0 15,2 2 0-15,-1 4-1 16,-2 3 1-16,3 1 0 15,-2 6-1-15,2-1 1 16,-2 0 0-16,3 0 0 16,2-1-1-16,3 1 1 15,7-2 0-15,8 0 0 16,5-1 0-16,11 1 0 15,8-1 0-15,8 3 0 16,7 0-1-16,3-1 1 16,6 5 0-16,3-2 0 0,4 0-1 15,2 2 1-15,3 1 0 16,5-1 1-16,3-2 0 15,9 0 0-15,3-2-1 16,12 1 1-16,8-1-1 16,10-2 1-16,8-2-1 15,5-1 0-15,7-2 0 16,6 1 0-16,6-2 0 15,5-3 0-15,5 0 0 16,2 0 1-16,6-2-1 16,3-2 0-16,5-1 1 15,7-5-1-15,3-1 0 16,2-3 1-16,5-4-1 15,6-1 1-15,1-1 0 16,8-3-1-16,-1 2 1 0,-1 1-1 16,-1 0 1-16,2 5-1 15,-2 1 0-15,0 2 1 16,-2 0-1-16,0 1 0 15,0-5 0-15,7 2 0 16,3-4 1-16,0-5-1 16,2-1 0-16,6-4 0 15,2 1 1-15,3-4-1 16,-4 1 0-16,-2 1 0 15,2 3 1-15,0 2-1 16,0 1 0-16,-5 1 0 16,-3 0 0-16,3 1 0 0,2-4 0 15,2 1 0 1,-4-3 0-16,0 0 0 0,3-3 0 15,2 0 0-15,-3 1 0 16,-7-2 1-16,0 4-1 16,-4 0 0-16,-3 4 0 15,-6 1 0-15,-10 1 1 16,-5 1-1-16,0 1 0 15,-5 0 0-15,-3 0 0 16,-3-2 0-16,-2-1 0 16,-3-1 0-16,0 2 0 15,1-5 0-15,0 0 0 16,-5 1 0-16,0-1 0 15,1-4 1-15,-6 3-1 16,1-2 0-16,-1-1 0 0,-3-2 0 16,-4 2 0-16,-5-1 0 15,-2 0 0-15,-8 0-1 16,-5-1 0-16,-6 1 1 15,-6 0-1-15,-5 1 0 16,-9-3 0-16,-6 3 0 16,-9-2 1-16,-3 2-1 15,-7 0 1-15,-6-1 0 16,-10-1 0-16,-6-1 0 15,-5-2 1-15,-9 2-1 16,-5-6 0-16,-8 0 0 16,-7-2 1-16,-8 1-1 15,-14-2 1-15,-11 6-1 16,-16 3 1-16,-15 3-1 0,-14 5 1 15,-18 4-1-15,-4 0 0 16,-1-4-1-16,11 2-3 16,2-20-15-16,33 8-14 15,8-23-5-15,30-1-2 16,18-12-1-16</inkml:trace>
  <inkml:trace contextRef="#ctx0" brushRef="#br0" timeOffset="26654.5245">5526 11026 11 0,'0'0'25'15,"-1"-13"1"-15,1 13 0 16,0 0-15-16,0 0-1 0,0 0 1 16,0 0-1-16,13 4 0 15,-13-4-1-15,0 0 1 16,0 0-2-16,9 13 1 15,-9-2-2-15,8 16-2 16,-6 2 2-16,3 17-3 16,-6 2 1-16,5 8-2 15,-4-7 1-15,5-11-1 16,14-37 0-16,25-52 0 15,37-74 1-15,50-79-2 16,68-73-11-16,36-72-26 16,62-40-4-16,15-32-2 15,1-3 0-15</inkml:trace>
  <inkml:trace contextRef="#ctx0" brushRef="#br0" timeOffset="29434.6836">8857 11927 70 0,'0'0'39'16,"0"0"-1"-16,-9-13 0 16,9 13-34-16,0 0 0 15,-10 20 0-15,5-3-1 16,0 13 0-16,-1-1 0 15,1 4 1-15,2-4-1 16,9-8 1-16,10-24 0 16,25-32-1-16,26-46 1 15,32-44-1-15,40-37-1 0,32-37-2 16,34-20-19-1,-5-32-21-15,-2 2-2 0,-23 5 0 16,-29 17-2-16</inkml:trace>
  <inkml:trace contextRef="#ctx0" brushRef="#br0" timeOffset="32017.8313">9375 14635 52 0,'0'0'37'0,"-4"12"-3"0,0 12 0 15,-6 8-34-15,1 8 0 16,-5 6 1-16,0 9 1 15,-2-1 1-15,4 0-1 16,-3-12 1-16,10-4 0 16,-4-16 1-16,12-10-1 15,-3-12 0-15,11-27-1 16,3-5 0-16,2-9 0 15,4-8 0-15,0-4 1 16,-2 0-2-16,0 1 1 16,-3 6-1-16,-1 8 0 15,-6 7 0-15,0 7 0 16,-2 11-1-16,-6 13 0 15,10-1-1-15,-2 11 1 0,2 10 0 16,2 11 0-16,0 7 0 16,5 6 0-16,2 3 0 15,0 4-1-15,5-6 2 16,-2-3-1-16,-2-8 1 15,4-11 0-15,-3-14 0 16,1-12 1-16,-5-17 0 16,1-11-1-16,-4-11 0 15,-1-7 1-15,-4-3-3 16,-5-5-1-16,0 9-4 15,-9-5-3-15,13 23-22 16,-15-3-9-16,8 18-1 16,-7 2 1-16</inkml:trace>
  <inkml:trace contextRef="#ctx0" brushRef="#br0" timeOffset="32381.8521">9947 14909 43 0,'13'10'38'0,"4"1"0"16,-1-11 0-16,9-6-25 16,0-7-8-16,11 0 0 15,-2-13 0-15,6 2 1 16,-5-7-2-16,0-1 0 15,-9-1-1-15,-4 3 0 0,-10 5-1 16,-12 6 0-16,-14 9-2 16,-7 10 0-16,-8 13 0 15,-6 11-2-15,-2 9 1 16,-2 8 0-16,5 6 0 15,5 1 0-15,10-1 0 16,9-7 0-16,16-11 1 16,12-15-2-16,19-13-2 15,8-23-6-15,28-1-30 16,-5-19 2-16,18-2-2 15,-4-12 1-15</inkml:trace>
  <inkml:trace contextRef="#ctx0" brushRef="#br0" timeOffset="32546.8616">10702 14737 59 0,'-33'54'37'16,"-6"3"-1"-16,8 4-1 16,-8-7-31-16,13-6-4 15,5-5-3-15,5-18-5 16,17-8-27-16,-1-17-1 15,4-26-1-15,4-12 1 16</inkml:trace>
  <inkml:trace contextRef="#ctx0" brushRef="#br0" timeOffset="32703.8705">10572 14737 69 0,'0'0'42'0,"-9"19"-3"16,1-3-1-16,14 15-31 16,-2-6-2-16,13 0-3 0,7-9-2 15,11-16-2-15,15-8-5 16,-5-28-30-16,30-6-2 15,-1-20-2-15,11-5 1 16</inkml:trace>
  <inkml:trace contextRef="#ctx0" brushRef="#br0" timeOffset="32891.8813">11280 14130 76 0,'-29'68'41'0,"-8"8"0"15,7 19-1-15,-10 3-37 16,11 3-1-16,7-2-2 15,3-8-2-15,10-3-4 0,1-30-19 16,15 2-16-16,0-26 1 16,8-8-2-16,-4-24 2 15</inkml:trace>
  <inkml:trace contextRef="#ctx0" brushRef="#br0" timeOffset="33047.8902">11029 14766 79 0,'-26'-13'43'0,"15"13"-1"16,11 0 0-16,0 0-38 15,10-7-4-15,20-4-3 16,27 6-18-16,6-20-20 16,22 0 0-16,5-15-1 0,16 3 0 15</inkml:trace>
  <inkml:trace contextRef="#ctx0" brushRef="#br0" timeOffset="33348.9074">12063 14332 66 0,'-1'28'40'0,"-8"8"-2"16,0 16 1-16,-4 11-36 0,2 10-3 15,-1 8 0-15,1 2 0 16,2 4-1-16,2-11-4 15,13 5-15-15,-6-24-18 16,8-10-1-16,-3-19 1 16,7-11 0-16</inkml:trace>
  <inkml:trace contextRef="#ctx0" brushRef="#br0" timeOffset="33680.9264">11819 14839 77 0,'-13'3'41'0,"2"-1"0"16,14 13 0-16,-3-15-38 15,30 11-1-15,4-15-1 16,11-6-1-16,14-7 0 16,5-5 0-16,6-6-1 15,2 0 0-15,-2 2 0 16,-9 4 0-16,-10 8-1 15,-14 7 1-15,-11 14 1 16,-12 7-2-16,-13 10 2 16,-7 7 0-16,-8 11 1 15,-2 5 0-15,-3 5 0 16,2 1 0-16,2-7 0 15,3-1 0-15,9-7-3 16,3-14-2-16,11-2-6 16,-11-22-26-16,29-20-4 0,-7-13-1 15,8 0 1-15</inkml:trace>
  <inkml:trace contextRef="#ctx0" brushRef="#br0" timeOffset="34300.9619">12528 14543 71 0,'4'24'41'16,"-5"-8"-1"-16,9 6 1 16,-6-7-35-16,6 2-1 15,-3-4 0-15,6 4-2 16,-2-2-1-16,4 6 0 15,-4 2-2-15,0 4-1 0,1 6 1 16,-6 2-1-16,-2 5 1 16,-2 1-1-16,-2-2 1 15,-2-3-1-15,-1-7 1 16,3-5 0-16,-2-11 1 15,4-13-1-15,0 0 0 16,13-27 0-16,-3 1 0 16,3-7 0-16,0-3 1 15,5-1 0-15,1 1-1 16,-3 5 1-16,-2 7 0 15,-1 6 0-15,-5 8-1 16,-8 10 1-16,16 1-1 16,-16-1 0-16,5 22-1 15,-4-6 0-15,4 0 1 16,-2 0-1-16,6-1 1 0,1-4-1 15,1-3 2-15,7-5-1 16,-2-4 1-16,5-5-1 16,0-5 1-16,4-3 0 15,-5-6 0-15,1-3 1 16,1 0-1-16,-6-1 1 15,0 0-2-15,-2 2 2 16,-1 6-2-16,-3 5 1 16,0 9-1-16,-10 2-1 15,11 23 0-15,-9 1-1 16,-3 12 0-16,-2 0-2 15,-1 8 0-15,-1-4-3 16,7 7-7-16,-10-24-12 16,23 11-5-16,-15-34-8 0,25 14-2 15,-4-29 2-15</inkml:trace>
  <inkml:trace contextRef="#ctx0" brushRef="#br0" timeOffset="34641.9814">13295 14704 67 0,'-21'14'41'15,"9"10"-1"-15,-2-10 2 16,18 6-25-16,-4-20-14 16,26 14 1-16,5-17-1 15,6-8-1-15,8-6 0 16,2-5 0-16,-4-4-1 0,-5-2 1 15,-12 3-1-15,-11 0-2 16,-10 9 1-16,-20 11 0 16,-10 13 0-16,-13 12 1 15,-9 14 0-15,-3 10-1 16,1 9 1-16,7 7-1 15,5-3 1-15,19-5-1 16,12-11-2-16,20-21-3 16,28-12-5-16,15-36-6 15,48-2-10-15,1-45-8 16,46-8-9-16,16-29-1 15,37-13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36:10.53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2323 722 40 0,'0'0'32'0,"0"0"1"15,50 66 0-15,-50-66-16 16,6 71-9-16,-26-42-1 16,24 71-3-16,2 14-2 15,-6 4 1-15,5 7-3 16,-18-32 2-16,10 3-3 15,-4-19-2-15,12-29-6 16,-9-20-9-16,9-9-13 16,-5-19-2-16,12 2 0 15,-7-15-1-15</inkml:trace>
  <inkml:trace contextRef="#ctx0" brushRef="#br0" timeOffset="427.0244">2359 1011 85 0,'0'0'38'16,"-15"-82"-2"-16,15 82 0 15,-10-66-33-15,10 66 0 16,0 0-2-16,11-70 1 15,-11 70 0-15,0 0-1 16,57-42 0-16,-57 42 0 16,64-19-1-16,-64 19 0 15,83-12 1-15,-38 12-2 0,3 2 1 16,-1 7-1-16,2 5 1 15,-49-14-1-15,90 44 0 16,-90-44 2-16,73 71-1 16,-30 1 2-16,-19 37-2 15,-26 15 2-15,-23-2-2 16,-28-25 2-16,-8-8-2 15,2-17 1-15,4-19-1 16,9-24-1-16,12-10-1 16,4-13-1-16,10-7-2 15,3-13-4-15,25-6-13 16,0-11-15-16,17-2 1 15,2-6 0-15,10 1 1 16</inkml:trace>
  <inkml:trace contextRef="#ctx0" brushRef="#br0" timeOffset="661.0377">3147 1165 74 0,'0'0'37'0,"53"-26"1"16,-53 26 1-16,0 0-31 15,56 5-2-15,-47 13-2 16,3 23-2-16,-10 18 2 16,-10 9-4-16,-12-18-1 15,11 14-4-15,-5-15-10 0,13-7-21 16,4-26-1-16,14-13-1 15,1-20 1-15</inkml:trace>
  <inkml:trace contextRef="#ctx0" brushRef="#br0" timeOffset="819.0468">3418 949 103 0,'-7'-56'39'0,"7"56"0"15,-17-100-4-15,17 100-40 16,-22-85-31-16,22 85-4 15,-7-55 2-15,7 55-2 16</inkml:trace>
  <inkml:trace contextRef="#ctx0" brushRef="#br0" timeOffset="1149.0657">4409 688 66 0,'27'-68'41'16,"-27"68"-1"-16,-11-77 0 16,11 77-12-16,-47-70-22 15,47 70-2-15,-69-42-1 16,69 42-1-16,-87-7 0 15,41 21-2-15,46-14 0 0,-89 60-1 16,89-60 1-16,-108 141 0 16,45 15 1-16,13 21-4 15,20 9 2-15,20-14-4 16,-6-56-1-16,28-13-14 15,2-40-18-15,11-23 0 16,-10-15-2-16,8-15 2 16</inkml:trace>
  <inkml:trace contextRef="#ctx0" brushRef="#br0" timeOffset="1329.076">3847 1409 82 0,'0'0'40'15,"0"0"-2"-15,-35-64 3 0,35 64-19 16,0 0-19-16,-9-50-2 15,9 50-2-15,0 0-2 16,48-35-4-16,-48 35-25 16,70-24-8-16,-21 14 0 15,6 1 0-15</inkml:trace>
  <inkml:trace contextRef="#ctx0" brushRef="#br0" timeOffset="1638.0936">5116 756 97 0,'22'-81'38'16,"-22"81"3"-16,-14-80-3 15,14 80-33-15,-41-67-1 16,41 67 0-16,-66-44-1 15,66 44 0-15,-76-16-1 16,76 16-1-16,-79 17 1 16,79-17-2-16,-75 56 0 15,75-56 1-15,-63 97-1 16,39-55 0-16,-24 101-1 15,19 16 0-15,14 1-3 16,14-14-3-16,5-40-30 16,7-19-2-16,13-26-1 15,-2-40 0-15</inkml:trace>
  <inkml:trace contextRef="#ctx0" brushRef="#br0" timeOffset="1833.1048">4573 1289 106 0,'0'0'39'0,"0"0"2"16,-53-46-1-16,53 46-38 16,0 0-1-16,0 0-3 15,0 0-1-15,0 0-7 16,38-54-21-16,-38 54-9 15,78-4 1-15,-78 4-1 16</inkml:trace>
  <inkml:trace contextRef="#ctx0" brushRef="#br0" timeOffset="2186.125">5195 1080 95 0,'0'0'41'16,"0"0"2"-16,48 3-3 16,-48-3-25-16,-8 40-9 15,-20 17-1-15,-11 8-3 16,2 14 1-16,-5-25-2 15,21 13 0-15,9-12 0 16,27-13 1-16,14-27-2 16,13-18 0-16,10-13 0 15,-52 16 0-15,61-33 0 16,-61 33 0-16,78-47 0 15,-78 47 0-15,76-62 0 0,-76 62 0 16,77-60 0-16,-77 60 0 16,60-57 0-16,-60 57 0 15,50-39 0-15,-50 39 0 16,0 0 0-16,64-22 0 15,-60 33 0-15,-11 23 0 16,-4 15-12-16,-9 0-26 16,20 5-3-16,6-8 1 15,22-10-2-15</inkml:trace>
  <inkml:trace contextRef="#ctx0" brushRef="#br0" timeOffset="2728.156">6308 1139 93 0,'46'-37'37'16,"-46"37"-1"-16,0 0-6 15,0 0-21-15,47-5 0 16,-47 5 0-16,0 0-3 0,0 0-1 16,0 0 0-16,0 0-1 15,-47 48-1-15,47-48-1 16,-26 22-1-16,-19 14-1 15,-5 2 0-15,12 1 0 16,8-6-1-16,25-7 1 16,5-26 0-16,0 0 0 15,0 0-1-15,49-4 2 16,-49 4-1-16,48-3 1 15,-19-1 0-15,15 8 0 16,-18 4-1-16,0 9 0 16,-23 4 0-16,-2 7 0 15,-22 4 0-15,4 3-1 16,-5-7-2-16,6-2 0 15,11-5-3-15,5-21-8 0,22-2-23 16,5-14-3-16,20-5 1 16,-47 21-1-16</inkml:trace>
  <inkml:trace contextRef="#ctx0" brushRef="#br0" timeOffset="2915.1665">6722 1260 112 0,'60'-49'40'0,"-60"49"2"16,23-21-1-16,-20 35-36 15,-10 24 0-15,-15 22-3 16,-12-5 0-16,0 10-2 16,11-3-1-16,5-11-3 0,17-15-3 15,21-16-30-15,-7-19-4 16,21-10 2-16,-1-20-3 15</inkml:trace>
  <inkml:trace contextRef="#ctx0" brushRef="#br0" timeOffset="3062.1751">6896 1022 103 0,'0'0'37'0,"-41"-94"-2"16,41 94-31-16,-39-74-35 15,39 74-7-15,-47-53-1 16</inkml:trace>
  <inkml:trace contextRef="#ctx0" brushRef="#br0" timeOffset="3876.2217">7498 1055 97 0,'0'0'39'16,"0"0"0"-16,0 0-2 15,-44 20-29-15,44-20-1 0,0 0-1 16,-58 23-2-16,44-7 0 15,-32 32-1-15,8 15 0 16,-2 4-1-16,4-9 0 16,7 10-2-16,14 0 1 15,14-13-1-15,28-24 0 16,16-20 0-16,6-14 0 15,9-12 0-15,1-14 0 16,-59 29 0-16,65-44 0 16,-65 44 0-16,51-60-1 15,-51 60 0-15,42-68-1 16,-42 68 1-16,20-72-1 15,-20 72 2-15,4-64-2 16,-4 64 1-16,-10-67 1 16,10 67 0-16,0 0 1 0,-22-67 1 15,22 67-1-15,0 0 0 16,0 0 0-16,0 0 0 15,0 0 1-15,0 0-1 16,47-15 0-16,-47 15-1 16,53 33 0-16,-53-33 2 15,60 39-2-15,-36-9 0 16,36 16 0-16,-19 1 0 15,-12 6 0-15,-37-19 0 16,-4 10 0-16,-11-8 0 16,2-1 0-16,3-13 0 15,6-8 0-15,12-14 0 16,13-9 0-16,11-15 0 0,-24 24 0 15,0 0 0-15,53-58 0 16,-53 58 0-16,43-56 0 16,-43 56 0-16,48-64 0 15,-48 64 0-15,44-60 0 16,-44 60 0-16,38-56 0 15,-38 56 0-15,0 0 0 16,0 0 0-16,45-47 0 16,-21 59 0-16,-7 10 0 15,-8 25 0-15,5 20 0 16,-12-8 0-16,18-2-15 15,25-7-26-15,3-13-2 16,23-28 1-16,0-13-1 16</inkml:trace>
  <inkml:trace contextRef="#ctx0" brushRef="#br0" timeOffset="4027.2303">8791 1436 128 0,'-20'22'45'0,"-9"-4"-3"15,14 2-2-15,2-11-42 16,3-14-16-16,20 6-23 15,-10-1-2-15,29-2-1 16,-4 2-2-16</inkml:trace>
  <inkml:trace contextRef="#ctx0" brushRef="#br1" timeOffset="9794.5602">2893 1957 35 0,'-16'-14'26'0,"16"14"2"16,-18-6-2-16,18 6-14 15,-11-2-3-15,11 2-2 16,0 0 0-16,-15-5-3 15,15 5 3-15,0 0-2 16,0 0 3-16,0 0-4 16,0 0 0-16,-10-9-2 15,10 9 1-15,0 0-1 16,0 0-1-16,0 0 1 15,1 16-2-15,-1-16 2 16,14 14-3-16,-3-7 3 16,6-1-3-16,3-3 3 0,5 1-2 15,4-4 0-15,3-1 1 16,2-2-3-16,4 1 3 15,3 0-1-15,1-1 1 16,0 3-1-16,3 0 0 16,5 2 1-16,2 0-1 15,4-1 1-15,2 0-1 16,4-2 0-16,3-1 1 15,6-3-2-15,1 2 1 16,3-4 0-16,5 1 1 16,0-1-2-16,1 1 2 15,-1 2-1-15,1-1 1 16,-1 3 0-16,1-1-1 0,-1 1 1 15,0 1-1-15,3-3 1 16,2 3-1-16,4 0 1 16,-1-2-1-16,6-1 1 15,1-3-1-15,2 3 1 16,5-3-1-16,3-2 1 15,1-2 0-15,-1 1-1 16,6-2 1-16,-4 3 0 16,5 0-1-16,1-2 1 15,-4 3-1-15,-5 1 0 16,0 2 0-16,-2 0 0 15,-5 0 0-15,-4 1 0 16,-6-1 0-16,-7 2 0 16,-1-4 0-16,-5 2 0 0,-2-2 0 15,-3 2 1 1,-4 0-1-16,-4-1 0 0,-6 4 0 15,0 1 0-15,-6 1 0 16,-9 3 0-16,-5 3-1 16,-4 1 1-16,-4 2 0 15,1-1-1-15,-1-1 1 16,-4-1 0-16,2-2 0 15,3 0 0-15,1-3 0 16,4-1 0-16,-1-1 0 16,2-3 0-16,-4 2 0 15,1-4 1-15,-5 4-1 16,-3 0 0-16,-4 1 0 15,-1-1 0-15,-4 2 1 0,-4 0-1 16,3 0 0-16,-3 2 0 16,1-2-1-16,1-2 1 15,2 1 0-15,3-1 1 16,0-1-1-16,1-2 0 15,1 0 1-15,-3-2-1 16,2 0 1-16,-4 1 0 16,-1 2-1-16,1-4 1 15,1 0-1-15,0 5 0 16,2-7 0-16,0 8 0 15,-1-4 0-15,2 5 0 16,-3-4 0-16,-3 7-1 16,-12-2 1-16,14-2 0 15,-14 2-2-15,0 0 0 16,0 0-7-16,0 0-24 0,0 0-3 15,-12 6 0-15,-1-6-3 16</inkml:trace>
  <inkml:trace contextRef="#ctx0" brushRef="#br2" timeOffset="18494.0578">1273 2682 72 0,'0'0'33'0,"4"19"-1"16,-11 5 2-16,-6 8-32 16,-3 15 0-16,0 5 0 15,2 14 1-15,-2 3-1 16,3 10 1-16,1 0-3 15,2-1 1-15,9-7-3 16,1-8-1-16,10 0-7 16,-8-18-21-16,11-5 0 15,-2-16-3-15,5-10 3 0</inkml:trace>
  <inkml:trace contextRef="#ctx0" brushRef="#br2" timeOffset="19126.0939">952 2828 83 0,'-19'-15'35'0,"19"15"-1"15,-16-21 1-15,16 21-31 16,21-26 0-16,9 13-1 0,14-8 0 16,15-1 0-16,11-6 0 15,14-1-2-15,7-4 1 16,7 1-1-16,2-2-1 15,-3 3 0-15,-7 3 1 16,-9 5-1-16,-10 7 0 16,-12 7 0-16,-11 9 1 15,-14 12-1-15,-10 13 1 16,-16 13-1-16,-12 10 2 15,-6 13 0-15,-10 9-1 16,-3 9 1-16,-6 4-1 16,-1 0 2-16,1-1-3 15,0-1 2-15,6-6-2 16,3-7 0-16,6-10 0 15,4-9 0-15,7-11 0 0,3-10 0 16,10-15 0-16,5-17 0 16,4-17 0-16,8-11 1 15,3-9 0-15,4-8 0 16,1-5 0-16,-2 0 1 15,-3 4-1-15,-3 7 0 16,-5 11 0-16,-6 10-1 16,-3 10 1-16,-13 12 0 15,15 11-1-15,-12 11 0 16,-1 9 0-16,-1 7-1 15,2 8 0-15,1 3-2 16,6 1-2-16,2-10-3 16,14 8-12-16,2-26-19 15,14 0 1-15,-3-21-2 0,11-3 3 16</inkml:trace>
  <inkml:trace contextRef="#ctx0" brushRef="#br2" timeOffset="19326.1054">2707 2905 95 0,'0'0'36'0,"-13"-3"0"16,4 31 0-16,-12 6-31 16,4 17-1-16,-7 7-2 15,4 10 0-15,1 4-1 16,4-5-2-16,9-4-1 15,5-12-4-15,22-6-29 0,-3-26-2 16,17-11 1-16,0-27-3 16</inkml:trace>
  <inkml:trace contextRef="#ctx0" brushRef="#br2" timeOffset="19507.1154">2828 2606 87 0,'-30'-13'37'16,"-6"8"-2"-16,9 19 2 15,0 14-35-15,8-2-5 16,18 7-3-16,4-11-10 16,22 11-19-16,5-7 2 15,18 5-3-15,4-9 3 0</inkml:trace>
  <inkml:trace contextRef="#ctx0" brushRef="#br2" timeOffset="19815.1331">3277 2941 99 0,'-16'13'37'0,"-17"-7"2"15,4 13-3-15,-9-11-29 16,8 5-3-16,0-2-2 16,8 2 0-16,7-2-1 15,11 1 0-15,4-12-1 16,28 18 0-16,3-11 0 15,6 1 0-15,6 1 0 16,2 2 1-16,-2 0-1 0,-6 6 0 16,-9 3 0-16,-9 4 1 15,-16 9-1-15,-11 1 1 16,-13 4-1-16,-7 1 0 15,-5 2 0-15,-7-5-2 16,4 4-3-16,-8-19-25 16,17 8-7-16,0-17-3 15,13-3 0-15</inkml:trace>
  <inkml:trace contextRef="#ctx0" brushRef="#br2" timeOffset="20348.1638">4268 3124 91 0,'0'0'38'16,"-11"-16"0"-16,11 16 1 15,-5-26-33-15,5 26-1 16,7-22-2-16,-7 22 0 15,13-13-1-15,-13 13 0 16,15 17-1-16,-9 4 0 16,-3 9 0-16,-3 11 0 15,0 8-1-15,-1 2-1 16,-1 5-1-16,-2-5-1 15,7-2-4-15,-6-22-16 16,14 4-16-16,-11-31 0 0,27 3-1 16,-9-28 2-16</inkml:trace>
  <inkml:trace contextRef="#ctx0" brushRef="#br2" timeOffset="20530.1741">4349 2750 98 0,'-22'-15'37'16,"9"19"2"-16,-1-1-9 15,9 13-27-15,10 4-5 16,10-4 0-16,17 6-5 16,1-12-4-16,27 15-23 15,-3-13-1-15,14 9-2 16,-5-9 2-16</inkml:trace>
  <inkml:trace contextRef="#ctx0" brushRef="#br2" timeOffset="20822.1908">4932 2976 73 0,'0'0'36'0,"-2"15"0"15,-25-11 1-15,4 12-21 16,-20-9-7-16,7 9-3 16,-4-2-3-16,5 9 0 15,3-4-1-15,10 6 0 16,9-2-1-16,13 2-1 15,7-3 0-15,14-1 1 16,9-6-1-16,7-4 0 16,4 0 0-16,0 0 1 15,-4 0-1-15,-7 2 0 0,-10 7 0 16,-15 5 1-16,-17 9-1 15,-15 4 0-15,-7 2 0 16,-9 3 0-16,1-4-1 16,1-4-2-16,16-1-24 15,3-23-13-15,22-11 4 16,24-10-4-16,18-9 0 15</inkml:trace>
  <inkml:trace contextRef="#ctx0" brushRef="#br2" timeOffset="21249.2153">6488 2598 82 0,'9'-44'38'0,"4"13"-1"15,-11-2 0-15,5 14-26 16,-7 19-6-16,-6 11-2 15,-3 22 0-15,-5 15 0 0,-8 18-2 16,-2 14 1-16,-6 11-2 16,-3 8 2-16,1 4-3 15,1-5 3-15,5-6-3 16,6-8-2-16,12-12-3 15,-1-26-22-15,23-7-9 16,-2-26 0-16,12-9-1 16,-7-26 1-16</inkml:trace>
  <inkml:trace contextRef="#ctx0" brushRef="#br2" timeOffset="21446.2266">6157 3107 108 0,'-33'13'38'0,"3"0"1"0,17 8-1 16,8-4-35-16,24-6 0 15,23-10-2-15,19-11-3 16,19-7-1-16,11-12-3 16,22 1-13-16,-4-24-17 15,11 2-1-15,-14-15-2 16,-2 7 2-16</inkml:trace>
  <inkml:trace contextRef="#ctx0" brushRef="#br2" timeOffset="21828.2485">7110 2358 112 0,'-29'46'38'16,"-12"3"1"-16,11 19-2 0,-8-4-34 16,7 14 2-16,1 2-2 15,2 5 0-15,0 0-1 16,4-1 0-16,4-7 0 15,6-3-2-15,6-9 1 16,7-13-1-16,7-13 0 16,8-14 1-16,12-20-1 15,8-16 0-15,5-13 0 16,10-10 1-16,1-9-1 15,0-4 1-15,-4 3-1 16,-6 1 1-16,-6 12-1 16,-7 9 0-16,-12 14 0 15,-15 8 1-15,3 29-1 0,-12 3 0 16,-4 10-1-16,0 5 0 15,2 5-1-15,3 0-1 16,10-2-1-16,4-10-4 16,26 1-17-16,-5-28-13 15,22-2-1-15,-5-22 0 16,12-2 0-16</inkml:trace>
  <inkml:trace contextRef="#ctx0" brushRef="#br2" timeOffset="22459.2846">7635 3060 109 0,'-21'3'37'0,"21"-3"1"15,0 0-4-15,14 0-30 16,3-3 0-16,12 1-2 15,6-4 0-15,8 1 0 16,2-7-1-16,6-3 0 16,1-6 0-16,-3 2-1 15,-8-5 1-15,-7-3-1 16,-12 2 1-16,-14-2-1 15,-13 5 0-15,-14 6 0 16,-18 10 1-16,-10 10 1 16,-13 14 0-16,-9 14 0 15,-4 16 1-15,0 11-1 16,2 9 1-16,14 4 0 0,17 1-3 15,15-9 0-15,30-9 0 16,27-14 0-16,32-15-3 16,23-29-10-16,39 2-13 15,3-36-14-15,26-3-3 16,-2-22 1-16,13 0-3 15</inkml:trace>
  <inkml:trace contextRef="#ctx0" brushRef="#br2" timeOffset="23398.3383">9529 2781 97 0,'-14'-4'35'0,"-8"-7"3"16,8 10-5-16,-3-6-29 16,4 4-1-16,0-1-1 0,13 4-1 15,-13-1 0-15,13 1 2 16,0 0-2-16,0 0 1 15,0 0-1-15,13 13 1 16,-13-13-1-16,10 7 1 16,-10-7-1-16,0 0 0 15,12 7-1-15,-12-7 2 16,0 0-1-16,0 0 0 15,0 0 0-15,0 0 0 16,4 17 0-16,-9 4 0 16,-4 5 0-16,-4 8-1 15,-6 6 0-15,-1 7 1 16,-5 4-1-16,1 0 0 15,1-8 0-15,3-7 1 0,3-7-1 16,7-9 0-16,10-20 1 16,0 0 0-16,24-19-1 15,1-12 1-15,4-10 0 16,6-12 0-16,3-5 0 15,1-3-2-15,1-1 2 16,-3 6-2-16,-8 10 1 16,-4 11 0-16,-7 10 0 15,-3 16-1-15,-15 9 1 16,16 17 2-16,-15 14-1 15,-1 10 0-15,1 7-2 16,-1 8 1-16,7 4-2 16,1-3 0-16,12 3-4 15,2-16-8-15,27 3-23 16,-9-25-3-16,20 0 0 0,-3-22 0 15</inkml:trace>
  <inkml:trace contextRef="#ctx0" brushRef="#br2" timeOffset="23804.3615">10257 2798 104 0,'-25'-21'39'0,"5"21"1"16,-15-1-1-16,6 18-35 15,-9 6 1-15,6 8-2 16,-2 7 0-16,4 7-1 15,6-1 0-15,6 3-1 16,7-4 0-16,11-7-1 16,10-6 0-16,9-10 1 0,7-12-1 15,6-9-1-15,7-11 1 16,0-13 1-16,5-6-1 15,-5-8 0-15,-3-6 0 16,-6-2 1-16,-5 3-1 16,-6 5 1-16,-9 5-1 15,-2 11 1-15,-8 9-1 16,0 14 0-16,-15 19 0 15,1 9 0-15,-2 8 0 16,-1 9-1-16,4 4-1 16,3 0 0-16,8 0-2 15,7-10-1-15,18-4-4 16,0-24-13-16,25 7-16 15,-6-27 0-15,17-1-1 0,-5-18 0 16</inkml:trace>
  <inkml:trace contextRef="#ctx0" brushRef="#br2" timeOffset="24352.3928">10816 2828 107 0,'0'0'38'16,"-27"11"2"-16,12 14-3 16,-9 1-32-16,1 10-1 15,-2 0-1-15,5 8 0 16,-2-1-2-16,7-6 1 15,4-4-1-15,5-5-1 16,5-7 1-16,6-11-1 16,5-10 1-16,7-10-1 0,5-11 0 15,6-7 0-15,1-9 1 16,0-3 0-16,0-6-1 15,-1-3 1-15,-4 3-1 16,-5 8 0-16,-7 6 0 16,-2 7 1-16,-6 13-1 15,-4 12 0-15,0 0 0 16,-2 17 1-16,-1 6-1 15,1 4 0-15,4 2 1 16,6 0-1-16,2-3 1 16,9-4-1-16,3-7 1 15,5-9-1-15,6-6 1 16,-1-8 0-16,3-7 1 15,-4-5-2-15,1-5 0 0,-3-2 0 16,-4 0 0-16,-3 4 0 16,-5 3 0-16,-3 6 0 15,-14 14 0-15,13 5 0 16,-15 12 0-16,-8 11 0 15,-2 9 0-15,-2 4 0 16,-1 6 0-16,3 3-2 16,4 0-2-16,6-11-1 15,13 1-6-15,4-20-5 16,27 5-15-16,-7-27-10 15,18 1 2-15,-5-24-1 16,10 3 2-16</inkml:trace>
  <inkml:trace contextRef="#ctx0" brushRef="#br2" timeOffset="24703.4129">11580 2906 109 0,'-17'18'39'0,"-6"-10"2"16,17 13-3-16,2-5-33 15,13-1-1-15,7-3-2 16,10-4 1-16,11-3-2 15,8-5 1-15,5-5 0 16,0-7-1-16,1-7 0 16,-6-7 0-16,-5-5 0 15,-9-1-1-15,-11-5 0 16,-12 1-2-16,-12 1 2 15,-13 7-1-15,-13 10 0 16,-8 11 1-16,-9 12 0 16,-5 17 1-16,-2 9 0 0,3 12 1 15,1 7-2-15,14 3 2 16,14-1-3-16,17-6-1 15,23-6-4-15,14-19-6 16,33 6-10-16,6-30-19 16,32-2 0-16,6-22-1 15,23-7-1-15</inkml:trace>
  <inkml:trace contextRef="#ctx0" brushRef="#br2" timeOffset="25201.4414">13682 2151 90 0,'-28'-32'38'0,"1"14"0"16,-15 3 1-16,2 16-33 16,-12 4-1-16,-3 17-1 15,-6 5 0-15,2 18-2 16,-3 7 1-16,5 17-1 15,4 5-1-15,8 4 1 16,12 0 0-16,9 5-1 16,14-2-2-16,9-8 0 15,12-4-4-15,5-20-5 16,16 2-26-16,-11-21-4 15,7 0 1-15,-12-23-1 0</inkml:trace>
  <inkml:trace contextRef="#ctx0" brushRef="#br2" timeOffset="25937.4835">12838 2758 111 0,'-14'1'40'0,"3"-4"1"15,11 3 0-15,30 7-38 16,7-7 0-16,17-2-2 15,12-4-2-15,11-1 2 16,6 0-1-16,5-2 0 16,2 1-1-16,-7 1 1 15,-9 3-2-15,-10 3 2 16,-14 4 2-16,-17 1-2 0,-10 3 1 15,-16 5-1-15,-15 3 1 16,-13 4 0-16,-10 8 0 16,-7 2 0-16,-5 4 0 15,2 2-1-15,2 1 0 16,10-1 1-16,8 1-1 15,15-5 0-15,15-7 0 16,17-7 0-16,15-8 0 16,12-7-1-16,7-9 1 15,5-9-1-15,0-11 0 16,-4-9 0-16,-6-5 0 15,-11-7-1-15,-15-1 0 16,-11 0 1-16,-12-1-1 16,-8 5 0-16,-6 7 1 0,-5 10 1 15,-2 9-1-15,-2 7 2 16,3 10 0-16,14 2 0 15,-10 15 0-15,17 0 0 16,7 1 1-16,7 2-1 16,7 2 1-16,6 2-1 15,1 0 1-15,-1 5-1 16,-4 8 1-16,-7 1-1 15,-5 6-1-15,-10 2 0 16,-9 2 0-16,-9 4 0 16,-4-6 1-16,-2-6-1 15,-1-8 0-15,2-7 0 16,3-12 1-16,12-11 0 15,0-11-1-15,12-11 2 0,8-8-2 16,2-3 1-16,3-9 1 16,5-5-2-16,-1 1 0 15,0 1 0-15,-5 4 0 16,0 6-3-16,-5 0-4 15,13 10-5-15,-12-9-7 16,27 24-17-16,-4-14-8 16,20 13 3-16,6-10-3 15</inkml:trace>
  <inkml:trace contextRef="#ctx0" brushRef="#br2" timeOffset="26374.5085">15761 2439 87 0,'13'-44'37'16,"4"13"1"-16,-13-5-1 0,1 21-30 16,-9 4-1-16,4 11-2 15,-17 24-1-15,2 15-1 16,-7 11 0-16,-2 14 1 15,-5 9-2-15,1 11 2 16,-2 4-2-16,7-4 1 16,5-3-2-16,8-11-1 15,10-7-5-15,-2-23-19 16,19 0-14-16,-7-23 0 15,8-2-1-15,-18-15 1 16</inkml:trace>
  <inkml:trace contextRef="#ctx0" brushRef="#br2" timeOffset="26583.5205">15412 2840 115 0,'-17'-2'40'0,"1"-7"2"16,16 9-2-16,24 0-36 15,10-7-1-15,18-8-3 16,14-4-2-16,16-6-1 15,10-5 0-15,7-3-2 16,-2-8-1-16,4 5-5 16,-17-20-17-16,1 17-10 15,-20-17-1-15,-7 10 0 16,-22-10 2-16</inkml:trace>
  <inkml:trace contextRef="#ctx0" brushRef="#br2" timeOffset="26960.542">16361 2185 96 0,'-15'19'38'15,"-9"3"3"-15,5 18-2 16,-9 4-32-16,6 13-2 15,-2 10-2-15,2 8 2 16,-5 7-2-16,-1 3 1 16,0 1-2-16,2-1 1 15,2-11-1-15,8-12 0 16,3-8-1-16,9-13 0 15,10-17-1-15,8-13 1 16,9-14-1-16,7-14 2 16,5-7-2-16,2-8 0 15,-1-8 0-15,1-1 0 16,-4 0 0-16,-8 5 0 15,-4 10 0-15,-8 6 0 16,-13 20 0-16,0 0 0 0,4 20 0 16,-13 6 0-16,0 10 0 15,1 5 0-15,3 3 0 16,5-2-5-16,14 0-1 15,3-19-4-15,24 9-8 16,-6-25-13-16,24 4-9 16,-6-21 0-16,13 2 0 15,-13-20 1-15</inkml:trace>
  <inkml:trace contextRef="#ctx0" brushRef="#br2" timeOffset="27304.5617">16699 2859 108 0,'-9'11'38'16,"-1"-7"2"-16,17 12-2 15,-7-16-34-15,32 15-2 16,4-12 0-16,8-2 0 16,7-8-1-16,0 2 2 15,-1-8-2-15,-6-2 1 16,-7-6-1-16,-7-1 1 15,-14 0-3-15,-11-3 0 16,-12 5 1-16,-12 0-2 16,-11 9 1-16,-10 8 1 15,-13 10 1-15,-7 14 0 16,-1 11 1-16,2 7 0 15,4 11 0-15,9 2 1 16,16-1-2-16,16-2-3 0,27-5-1 16,19-14-4-16,29 2-7 15,6-27-11-15,30 6-17 16,2-21 1-16,24-2-2 15,5-13 0-15</inkml:trace>
  <inkml:trace contextRef="#ctx0" brushRef="#br2" timeOffset="27786.5893">18133 2203 91 0,'0'0'38'0,"4"-18"0"15,-4 18-1-15,0 0-35 16,-16 16-1-16,5 1-1 16,-2 9 1-16,-3 4-1 15,1 8-1-15,6 5-2 16,1-5-4-16,18 11-25 15,-1-21-5-15,20 3 0 16,4-22-3-16</inkml:trace>
  <inkml:trace contextRef="#ctx0" brushRef="#br2" timeOffset="27959.5991">18504 2213 76 0,'-20'1'39'16,"-20"6"-1"-16,2 18 0 15,-9 8-33-15,11 9-2 16,9 4-3-16,8-2-5 15,27 10-31-15,4-9-1 16,25 6-1-16,7-13 0 16</inkml:trace>
  <inkml:trace contextRef="#ctx0" brushRef="#br2" timeOffset="28326.6202">18892 2693 90 0,'-38'-11'37'0,"-12"-5"1"15,8 15 1-15,-3-1-36 16,7 5 2-16,4 7-2 16,8 8 1-16,5 5-1 15,8 6 0-15,7 1-1 16,11 1-1-16,8-1 1 15,5-3-3-15,5-5 1 16,3-1-1-16,-2-2 1 16,-1-10-1-16,-3-1 1 15,-4-4 0-15,-16-4-1 16,0 0 1-16,3 14 1 15,-20-7-1-15,-5 1 1 16,-5 3-1-16,-2-1 1 16,1 0-2-16,1 1 0 0,6-5-2 15,21-6-3-15,-11-2-13 16,32 2-20-16,1-12 0 15,20 2-1-15,1-13 2 16</inkml:trace>
  <inkml:trace contextRef="#ctx0" brushRef="#br2" timeOffset="28927.6544">19232 2723 75 0,'0'0'39'16,"3"-12"-1"-16,-3 12 3 15,-20 9-26-15,9 3-10 16,-4 6-1-16,-3 9 1 0,0 4-2 15,2 8-2-15,-3 1 2 16,4 4-2-16,1-3 0 16,2 0-1-16,6-9 0 15,1-4 0-15,4-9 1 16,4-7-1-16,-3-12 0 15,16-8 0-15,-5-10 0 16,4-11 1-16,1-9-1 16,-1-9 1-16,1-8-2 15,2-3 0-15,0-2 0 16,2 2 0-16,1 3 1 15,-3 6-1-15,3 11 1 16,0 8-1-16,-1 11 1 16,1 12 1-16,1 12-1 0,-5 9 0 15,-1 8 0-15,2 5 2 16,-4 6-1-16,-2 3 0 15,-4 8-1-15,-2-3 1 16,-7 3-1-16,-6-2 2 16,-7-3-2-16,-6-1 0 15,-7-7 0-15,-6-1-1 16,-5-8 2-16,-1-5-1 15,0-3 0-15,1-1 0 16,1-4 0-16,6 4 0 16,2 4 0-16,5 2 0 15,-1 11 0-15,1 8 1 16,-2 13-1-16,1 3 0 15,2 8 0-15,-2 1 0 16,6-1-2-16,5-5-1 0,13-3-5 16,-2-28-10-16,28 4-21 15,-6-27 0-15,20-6-2 16,1-22 0-16</inkml:trace>
  <inkml:trace contextRef="#ctx0" brushRef="#br2" timeOffset="29347.6786">19760 2811 111 0,'1'12'41'0,"-16"-5"2"15,3 16-3-15,-9 0-37 16,-2 8-1-16,-1 6-1 0,-3 2 0 15,-1 6 0-15,3 2-1 16,1-4 0-16,5-1 0 16,5-8 0-16,5-6 0 15,7-13-1-15,2-15 1 16,18-2 0-16,3-18 0 15,8-10 0-15,2-8 0 16,3-7 0-16,-1-7 0 16,-1-3 0-16,-3 1 0 15,-8 3 0-15,-8 8 1 16,-4 7-1-16,-2 9 1 15,-5 5-1-15,0 10 1 16,-2 12-1-16,12 3 0 0,0 3 1 16,8 1-2-16,8 1 0 15,6 1-2-15,10 7-6 16,-2-16-7-16,20 15-21 15,-17-18-4-15,12 14 0 16,-16-16-1-16</inkml:trace>
  <inkml:trace contextRef="#ctx0" brushRef="#br2" timeOffset="29712.6994">20140 2921 115 0,'-33'14'41'15,"18"9"1"-15,-1-15-6 16,19 6-33-16,13-6-1 0,17-1 0 15,11-7 0-15,13-4 0 16,8-5-1-16,5-7 0 16,1-7 0-16,-6 1-1 15,-9-8 1-15,-12 0-1 16,-15-2 0-16,-16 3 0 15,-16 5-1-15,-13 6 1 16,-17 11-1-16,-10 9 1 16,-9 15 0-16,-6 8-1 15,-1 11 1-15,1 7 0 16,7 5 0-16,9 1 0 15,17 1-2-15,16-6 0 16,19-4-2-16,21-10-2 16,25 0-7-16,2-25-14 0,28 5-13 15,0-18 1-15,16 0-1 16,-9-17 2-16</inkml:trace>
  <inkml:trace contextRef="#ctx0" brushRef="#br2" timeOffset="30046.7185">21015 2905 113 0,'-37'4'39'0,"-19"0"2"15,6 26-5-15,-9-9-31 16,7 9-1-16,3 0-1 16,8 6 0-16,9-1-2 15,12-2 1-15,16-7-1 16,13-8 0-16,16-6-1 15,11-16 0-15,12-6 1 16,6-12-1-16,4-10 0 0,4-6 0 16,-3-4 0-16,-7 2 0 15,-10-4 0-15,-7 13 0 16,-15 2 0-16,-9 14 0 15,-11 15-1-15,-16 5 1 16,-1 13 0-16,-7 10-1 16,3 11-1-16,-5-2-2 15,15 14-3-15,-3-18-6 16,27 17-14-16,-8-28-13 15,31 3-1-15,0-19-1 16,21-3 2-16</inkml:trace>
  <inkml:trace contextRef="#ctx0" brushRef="#br2" timeOffset="30429.7404">21509 2892 110 0,'-49'7'41'15,"6"17"0"-15,-13-4-1 16,7 11-36-16,8 1 0 15,11-2-1-15,12 0-1 16,14-7-1-16,16-8 0 16,15-9 0-16,15-13-1 15,14-11 1-15,7-10-1 16,3-9 0-16,0-12 1 15,-1-5-1-15,-6-8 0 16,-4-4-2-16,-6-2 2 16,-10 6-1-16,-10 10 0 15,-11 11 0-15,-14 17 1 0,-4 24-1 16,-26 5 2-16,-7 26 1 15,-6 21-1-15,-5 7 0 16,1 7-1-16,5 0 0 16,11 0-4-16,11-10-2 15,22 0-8-15,2-26-12 16,32 6-15-16,1-24 1 15,20-1-2-15,-1-18 3 16</inkml:trace>
  <inkml:trace contextRef="#ctx0" brushRef="#br2" timeOffset="30610.7508">22146 2909 112 0,'-13'5'41'16,"-18"0"0"-16,2 17-1 0,-16-1-35 16,9 9-2-16,0 2-1 15,7 6-1-15,7-1-2 16,8-4-2-16,19 0-6 15,1-21-12-15,24 3-17 16,-1-17-4-16,18-4 1 16,0-17-1-16</inkml:trace>
  <inkml:trace contextRef="#ctx0" brushRef="#br2" timeOffset="31022.7744">22424 2789 120 0,'-10'20'41'16,"-10"-7"2"-16,12 13-3 15,-7-6-36-15,11 3-1 16,3 3 1-16,-2 0-4 16,-3 4 0-16,0 0 0 15,-3 1 0-15,-3-1 0 16,0-2 0-16,2-3 0 15,2-4 0-15,6-7 0 16,2-14 0-16,18 2 0 16,8-15 0-16,7-8 0 15,11-4 0-15,3-7 0 16,5-3 0-16,0-1 0 15,-1 5 0-15,-6 5 0 16,-10 7 0-16,-12 10 0 0,-23 9 0 16,2 21 0-16,-18 3 0 15,-12 6 0-15,3 8 0 16,-3 4-4-16,6 1 0 15,13-6-1-15,18-1-4 16,10-21-6-16,33 13-13 16,0-27-11-16,17 2 2 15,-1-18-2-15,8-2 2 16</inkml:trace>
  <inkml:trace contextRef="#ctx0" brushRef="#br2" timeOffset="31451.7989">23182 2991 120 0,'1'-22'40'0,"-20"-3"1"15,-2 17 0-15,-23 4-35 16,5 7-2-16,-7 7-1 0,-2 10-3 15,0 6 0-15,4 5 0 16,8 5 0-16,8 2 0 16,8 1 0-16,14-3 0 15,13-5 0-15,14-9 0 16,10-9 0-16,8-10 0 15,7-6 0-15,4-13 0 16,2-6 0-16,1-12 0 16,-1 1 0-16,-5-5 0 15,-8 4 0-15,-8 4 0 16,-5 9 0-16,-12 3 0 15,-14 18 0-15,0 0 0 16,-10 35 0-16,-12 9 0 16,-8 17 0-16,-8 9 0 15,-4 13 0-15,-2 12 0 0,-1 7 0 16,8-1 0-16,6 0 0 15,3-7-2-15,6-9 1 16,0-10 1-16,4-14-2 16,-7-16 0-16,2-21-2 15,-12-24-6-15,11-4-6 16,-18-38-9-16,21-2-15 15,-8-27-1-15,17-10-1 16,1-23 1-16</inkml:trace>
  <inkml:trace contextRef="#ctx0" brushRef="#br2" timeOffset="33239.9012">1243 4458 38 0,'0'0'30'0,"-2"-14"4"15,2 14-2 1,4-19-14-16,9 15-4 0,-13-13-2 16,10 8-2-16,-8-11-2 15,8 9 0-15,-8-4-3 16,-2 15 0-16,-5-17-2 15,5 17 0-15,-23 13-2 16,1 9-1-16,-8 13 0 16,-6 11 0-16,-4 13 0 15,-1 6 0-15,2 6 1 16,6 0-1-16,9-2 1 15,14-8 0-15,13-12-1 16,21-16 1-16,16-13-1 16,13-17 1-16,10-17-1 15,8-10 0-15,1-14 1 16,-2-7 0-16,-8-8 0 0,-12-6-1 15,-15 2 2-15,-13 0-2 16,-16 4 1-16,-13 5 1 16,-13 7-1-16,-7 9 0 15,-7 7 0-15,-3 9 0 16,2 3 0-16,3 8 0 15,9 3-1-15,9 5 0 16,14-3 0-16,0 0-1 16,31 11 1-16,4-11 0 15,12 0 0-15,5-2 1 16,5 0-1-16,3 1 1 15,-3 0-1-15,-3 3 1 16,-6 4-1-16,-11 1 0 0,-7 6 0 16,-9 6 0-16,-13 6 0 15,-8 7 0-15,-10 9 0 16,-5 2 0-16,-4 5 0 15,-3 1 0-15,2-3 0 16,5-6 0-16,8-9 0 16,16-12 0-16,14-17 1 15,17-16-1-15,14-14 1 16,9-13-1-16,8-10 1 15,0-6-1-15,1-4 1 16,-8 2 0-16,-12 9 0 16,-10 10 0-16,-13 12-1 15,-14 19 1-15,-15 9-1 16,-4 28 0-16,-12 10 0 0,-5 11-1 15,-3 6 0-15,3 5 0 16,7-1-1-16,12-8-1 16,18-8-2-16,18-26-3 15,30-8-9-15,6-34-10 16,35-5-13-16,-7-25 2 15,15-6-1-15,-9-25 2 16</inkml:trace>
  <inkml:trace contextRef="#ctx0" brushRef="#br2" timeOffset="33426.9119">3146 3780 102 0,'-39'18'39'0,"5"39"0"16,-15 9-1-16,12 19-32 15,-2 13-2-15,5 10-1 0,5 3-2 16,11 1-2-16,7-5-1 15,4-14-3-15,19-5-8 16,-9-29-23-16,21-5-4 16,-8-28 1-16,8-11-1 15</inkml:trace>
  <inkml:trace contextRef="#ctx0" brushRef="#br2" timeOffset="33592.9212">2832 4393 99 0,'-30'-31'39'0,"-7"4"1"16,18 15-2-16,2 3-30 15,17 9-5-15,27-2-3 16,10-5-5-16,27 6-17 0,6-17-16 16,25 4 0-16,1-16-1 15,12 2-1-15</inkml:trace>
  <inkml:trace contextRef="#ctx0" brushRef="#br2" timeOffset="33786.9325">3756 3756 98 0,'-26'1'39'0,"3"20"0"16,-11-3-1-16,10 14-33 16,-3 1-2-16,6 7-2 15,8 0-1-15,9-4-3 0,15 3-13 16,6-25-22-16,18-2 0 15,5-19 0-15,13-5-2 16</inkml:trace>
  <inkml:trace contextRef="#ctx0" brushRef="#br2" timeOffset="33919.9401">3937 3850 111 0,'-30'33'39'0,"-9"-1"-1"16,7 7-5-16,23 6-67 15,-13-8-4-15,17 2-2 16,5-9-1-16</inkml:trace>
  <inkml:trace contextRef="#ctx0" brushRef="#br2" timeOffset="34537.9753">4747 4508 78 0,'1'-14'37'0,"-9"-5"1"15,2 9-1-15,-14-8-29 16,2 11-3-16,-9 0-1 16,2 8-2-16,-3 5 1 15,2 12 0-15,-5 7-1 16,6 11 1-16,-1 5 0 15,9 9-1-15,2 3 0 16,10 0-1-16,9-1 0 16,9-8 0-16,11-9-1 15,9-10 1-15,8-15 0 0,6-12-1 16,2-17 1-16,0-13-1 15,-5-9 1-15,-6-8-1 16,-13-5 0-16,-8-5 0 16,-15 5-1-16,-13 2 0 15,-7 12 0-15,-10 5 0 16,-3 13-1-16,-4 9 1 15,3 11-2-15,4 8-1 16,16 8-4-16,12-14-14 16,11 29-16-16,14-19 0 15,25 5-2-15,4-14 1 16</inkml:trace>
  <inkml:trace contextRef="#ctx0" brushRef="#br2" timeOffset="34786.9897">5664 3975 100 0,'-28'-50'39'16,"3"16"0"-16,-16 0 0 16,4 15-33-16,-7 20-4 15,-2 22 1-15,1 23-1 16,-6 21 1-16,2 18-2 15,-1 13 0-15,4 14-1 16,10 6 0-16,10-3-2 16,12-8-2-16,16-8-2 15,4-24-10-15,25-2-21 0,-6-26-3 16,13-13 0-1,-12-26-1-15</inkml:trace>
  <inkml:trace contextRef="#ctx0" brushRef="#br2" timeOffset="34967">5050 4527 109 0,'-33'-16'42'16,"-1"0"0"-16,18 17-1 16,16-1-37-16,0 0-2 15,36-6-1-15,14-2-3 16,20 0-5-16,10-15-10 15,34 13-15-15,0-18-10 16,18 4 1-16,3-10-1 0</inkml:trace>
  <inkml:trace contextRef="#ctx0" brushRef="#br2" timeOffset="35906.0536">6761 4513 73 0,'8'-15'34'16,"-6"-4"1"-16,2 8 1 16,-10-5-28-16,6 16-1 15,0-17-1-15,0 17-2 0,0 0 0 16,-5 12 0-16,-2 7 0 15,-1 13-1-15,-2 8-1 16,0 9 0-16,-4 8-1 16,2 5 0-16,-3 0 0 15,7-3-1-15,-5-8 0 16,9-10 1-16,-3-8-1 15,8-14 0-15,-1-19 1 16,13-6-1-16,-2-18 1 16,3-14 0-16,6-10-1 15,1-12 1-15,3-9 0 16,4-9-1-16,1-1 2 15,3 2-1-15,3 4 0 16,1 11 0-16,0 11 0 0,-1 12 0 16,-2 16 0-16,-3 16 0 15,0 16-2-15,-5 15 1 16,-5 12-1-16,-2 8 0 15,-5 9 0-15,-4 6 0 16,-4 2 0-16,-6 0 0 16,-5-1 1-16,-5-6-2 15,-5-4 2-15,-6-8 0 16,-6-8-1-16,-5-9 1 15,-3-7-1-15,-4-11 1 16,1-5 0-16,-2-8 0 16,4-3 0-16,3-4 0 15,2 0 0-15,5 3 1 16,0 9 0-16,5 9-1 15,-2 16 1-15,-2 17-1 0,-4 16 2 16,1 18-2-16,-3 13 1 16,-1 8-2-16,5 5 1 15,2-7-3-15,13-1-2 16,3-28-11-16,27 3-12 15,-7-37-10-15,25-13-2 16,0-26-2-16,16-15 2 16</inkml:trace>
  <inkml:trace contextRef="#ctx0" brushRef="#br2" timeOffset="36905.1108">7970 4456 68 0,'16'-18'35'0,"-9"-2"1"16,-3 8 0-16,-19 1-26 15,4 11-1-15,-15 1-4 16,-2 8 0-16,-10 6-1 16,-1 9 0-16,-8 7-1 15,3 7 0-15,-2 5 0 16,8 3-1-16,5 0 0 15,9 2-1-15,11-6 0 16,12-6 0-16,14-11-1 16,10-7 1-16,14-18-1 15,8-10 1-15,9-13 0 0,2-11 0 16,3-12 0-16,1-7 0 15,-5-4-1-15,-7-3 1 16,-7 4 0-16,-8 5 0 16,-8 9 0-16,-9 11 0 15,-6 13-1-15,-10 18 1 16,-12 8-1-16,-3 17 0 15,-5 16 0-15,-4 7-2 16,-1 9 2-16,1 4-1 16,5-1 0-16,8-4 0 15,8-7 1-15,13-13 0 16,11-11 0-16,10-16 0 15,9-16 1-15,7-11-1 16,2-14 1-16,3-6-1 0,-1-3 1 16,-6-3-1-16,-9 6 1 15,-6 3-1-15,-10 11 1 16,-8 8-1-16,-12 16 0 15,0 0-1-15,-17 20 1 16,1 4 0-16,-4 5 0 16,2 3-1-16,4 1 1 15,-2 0 0-15,6-7 0 16,5-5 0-16,6-9 0 15,-1-12 1-15,21-4-1 16,-5-13 1-16,1-7 0 16,6-6 0-16,1-7-1 15,0-1 1-15,-3 2-1 0,-3 4 0 16,-1 3 1-16,-2 6-2 15,1 9 1-15,-1 3-1 16,5 6-1-16,0-3-2 16,12 3-1-16,2-9-3 15,19 8-10-15,-8-25-9 16,25 11-6-16,-11-24-5 15,16 1 0-15,-12-19 2 16</inkml:trace>
  <inkml:trace contextRef="#ctx0" brushRef="#br2" timeOffset="37093.1212">9203 3822 102 0,'-52'65'39'16,"8"22"0"-16,-8-3-1 15,16 7-35-15,1 9-1 16,11 2-1-16,5 0-2 15,7-12-2-15,11 0-7 16,-4-24-21-16,15-3-7 16,-2-22-1-16,11-13-1 15</inkml:trace>
  <inkml:trace contextRef="#ctx0" brushRef="#br2" timeOffset="37438.1412">8897 4263 111 0,'-10'-9'39'0,"10"9"2"16,18 5-4-16,9-2-33 16,9-4-1-16,14-3-1 15,12-5 0-15,8-3 0 16,4-3-1-16,-1-2 0 15,-6 4 0-15,-9 1-1 16,-10 3 1-16,-15 9 0 16,-14 8-1-16,-10 8 0 15,-14 11 1-15,-5 7-2 16,-9 8 1-16,-1 7-1 15,-2 7 1-15,1-1-2 16,1-2 0-16,5-5-2 16,14-3-3-16,0-22-9 15,26 5-11-15,-11-29-13 0,23-4-1 16,-3-21-1-16,10-2 2 15</inkml:trace>
  <inkml:trace contextRef="#ctx0" brushRef="#br2" timeOffset="37581.1495">9579 3993 113 0,'-24'-26'39'0,"-7"4"0"16,16 20-2-16,5 9-40 16,10-7-9-16,14 28-25 15,4-6-3-15,17 14 1 16,5-5-1-16</inkml:trace>
  <inkml:trace contextRef="#ctx0" brushRef="#br2" timeOffset="37837.164">10191 4276 108 0,'-26'-12'39'0,"-1"16"3"16,-17-10-4-16,-3 14-33 16,-1 5-1-16,-2 8-2 15,0 7 1-15,8 6-1 16,3 5 0-16,13 1-2 15,11 2 1-15,18-4-2 16,18-10 1-16,22-9-2 16,18-5-3-16,12-19-3 15,21 3-9-15,-9-32-12 16,23 2-12-16,-15-18 0 15,6-5-1-15,-23-17 3 0</inkml:trace>
  <inkml:trace contextRef="#ctx0" brushRef="#br2" timeOffset="38045.176">10742 3710 111 0,'-13'-4'40'0,"-17"11"2"16,8 29-3-16,-4 12-35 16,-6 17-1-16,-2 12-1 15,2 11 1-15,-4 4-2 16,5 3-1-16,7-1-1 15,7-9-2-15,8-6-1 16,5-18-5-16,23 1-14 16,-6-34-15-16,21-4-3 15,0-25 0-15,17-9-1 0</inkml:trace>
  <inkml:trace contextRef="#ctx0" brushRef="#br2" timeOffset="38396.1957">10803 4383 91 0,'-10'16'39'0,"11"11"-1"16,-1-27 1-16,26 19-34 16,0-16-2-16,14-6 0 15,8-6-1-15,1-6 0 16,1-8-1-16,-2-3 1 15,-4-6-1-15,-7 0 0 16,-7-2 0-16,-14 0 0 16,-10 2-1-16,-9 8 2 0,-16 6-2 15,-10 13 0-15,-12 8 1 16,-6 14 0-16,-5 11 0 15,-1 10-1-15,3 7 1 16,7 3-1-16,13 2 0 16,13-4-1-16,17-4 0 15,14-16-4-15,24 2-8 16,5-27-14-16,30 4-12 15,1-20-1-15,20-1-1 16,-6-17 1-16</inkml:trace>
  <inkml:trace contextRef="#ctx0" brushRef="#br2" timeOffset="38716.2144">11636 4119 100 0,'-40'15'40'15,"-4"-5"0"-15,9 10-1 16,0-6-31-16,10 1-5 15,12-1-2-15,11 0 1 16,9-4-1-16,15 0 0 16,5-2-1-16,4 0 1 15,2 3 0-15,0 3 0 16,-3 2 0-16,-8 5-2 15,-4 5 2-15,-9 4-1 16,-11 3 0-16,-7 6-1 16,-12 0 1-16,-6-2 0 0,-9-3-1 15,-2-1-1-15,-3-5-2 16,0-11-6-16,12 8-12 15,-13-27-13-15,22 3-6 16,-2-17-1-16,13-4 0 16</inkml:trace>
  <inkml:trace contextRef="#ctx0" brushRef="#br2" timeOffset="48147.7538">12553 4244 74 0,'13'-22'39'15,"3"6"-2"-15,-9-4-1 16,5 14-24-16,-8-7-8 15,-4 13 0-15,0 0-1 16,14 19 1-16,-19 7-2 16,0 14-2-16,-6 6 1 15,1 8-1-15,-3 7 0 16,2-6-3-16,4 3-2 15,-6-14-29-15,22-5-4 16,-4-19 2-16,15-12-3 16</inkml:trace>
  <inkml:trace contextRef="#ctx0" brushRef="#br2" timeOffset="48607.7802">12709 3971 106 0,'-22'-4'37'0,"22"4"1"16,-21 2-7-16,21-2-30 16,10 21 0-16,6-7 0 15,3 4 0-15,4 6 0 16,0 4 0-16,4 4 0 15,-4 2-1-15,-2 4 1 16,-6 5 0-16,-2 0-1 0,-9 2 1 16,-4-1-1-16,-3-2 0 15,-3-7 0-15,-1-3 0 16,5-7 0-16,-1-8 0 15,3-17 0-15,17 4 1 16,7-19-1-16,8-13 1 16,8-4 0-16,4-10 0 15,2-3 1-15,-1-4 0 16,2 1 0-16,-9 7-1 15,-6 7 1-15,-11 9-1 16,-6 12 0-16,-15 13-1 16,13 11 0-16,-13 12-1 15,-3 8-1-15,1 12-2 0,-2-7-7 16,21 20-26-16,-8-15-3 15,15 8 0-15,1-16-1 16</inkml:trace>
  <inkml:trace contextRef="#ctx0" brushRef="#br2" timeOffset="49163.812">14162 4365 88 0,'-16'5'37'15,"16"-5"-1"-15,0 0 1 16,11 4-34-16,5-10-1 15,14 0 1-15,3-6-1 16,15-2 2-16,4-8-1 16,5 0 1-16,-2-5-2 15,-1-1 1-15,-10-1 0 16,-11-1-2-16,-8-1 1 0,-17 3-1 15,-16 3 0-15,-11 6-1 16,-9 4 1-16,-6 7-1 16,-10 9 0-16,-6 11 0 15,1 11 1-15,2 8-1 16,4 9 1-16,7 5-1 15,10 4 1-15,10-1-2 16,15-3 2-16,13-4-3 16,15-10 1-16,15-9-3 15,16-7 0-15,5-17-4 16,13 0-2-16,-4-22-12 15,15 8-16-15,-14-20 0 16,7 7 1-16,-17-13 2 16</inkml:trace>
  <inkml:trace contextRef="#ctx0" brushRef="#br2" timeOffset="49343.8223">15071 4086 98 0,'-19'-3'37'16,"6"21"2"-16,-10 1-1 16,7 12-27-16,-7 6-8 15,3 5 0-15,1 3-1 16,4-1-2-16,4-3 0 15,4-4-2-15,7-4 0 16,2-13-6-16,19 1-28 16,-6-25-3-16,15 0 0 15,-3-23-1-15</inkml:trace>
  <inkml:trace contextRef="#ctx0" brushRef="#br2" timeOffset="49502.8313">15080 3705 93 0,'-23'-6'34'0,"12"6"-4"16,11 0-11-16,11-2-51 16,20 2-3-16,4-10 0 15,17 5 0-15</inkml:trace>
  <inkml:trace contextRef="#ctx0" brushRef="#br2" timeOffset="49719.8438">15690 3631 98 0,'-3'26'37'0,"-12"-3"1"15,4 17-3-15,-7 2-31 16,3 15 1-16,-5 9-1 16,2 9-1-16,-2 2-2 15,4 5 0-15,1-2-1 16,2-4-2-16,6-5-2 15,-2-18-5-15,13-2-28 16,-7-23-2-16,12-8 0 16,-9-20-1-16</inkml:trace>
  <inkml:trace contextRef="#ctx0" brushRef="#br2" timeOffset="49900.8541">15493 4064 106 0,'-15'-3'38'0,"13"15"0"15,2-12-1-15,16 1-38 16,10 0-4-16,5-17-9 16,20 9-22-16,3-18 0 15,19 4-1-15,-3-15-1 16</inkml:trace>
  <inkml:trace contextRef="#ctx0" brushRef="#br2" timeOffset="50275.8756">16214 3634 101 0,'-19'30'38'0,"-11"3"1"16,4 18-2-16,-13 3-31 16,7 12 0-16,-2 2-2 15,5 3 0-15,2 0-2 16,7-3 0-16,6-8-2 15,8-10 0-15,9-9 0 16,5-13-1-16,8-10 1 16,5-12-1-16,4-11 1 15,3-8 0-15,0-10 1 16,0-2 0-16,-2-5-1 15,-3 1 2-15,-5 2-2 16,-1 6 1-16,-6 7-1 16,-11 14 0-16,15-5 0 15,-15 5 0-15,9 28 0 0,-9-4-1 16,7 6-2-16,0 0 0 15,4 5-3-15,1-9-6 16,15 8-25-16,-10-17-2 16,14 5 0-16,-3-20-1 15</inkml:trace>
  <inkml:trace contextRef="#ctx0" brushRef="#br2" timeOffset="50883.9104">16549 4125 103 0,'-24'24'38'0,"13"12"1"0,-5-14-2 16,9 9-32-16,13-8-2 15,16-6 0-15,7-9-1 16,10-5 0-16,7-12-1 15,6-7 0-15,5-9 0 16,-5-6 0-16,-4-4-1 16,-8-3 0-16,-8-1 0 15,-13 3 0-15,-7 3 0 16,-13 10-1-16,-12 4 1 15,-8 14 0-15,-11 9 0 16,-7 11 0-16,-1 10 0 16,-2 9 1-16,5 4 0 15,7 3 0-15,9 1-1 16,17-6 1-16,15-7 0 0,12-6 0 15,15-11-1-15,8-5 1 16,8-8-1-16,4-6 0 16,-1-3 0-16,-4-4 0 15,-8 2-1-15,-7 2 1 16,-9 4 0-16,-9 6-1 15,-20 0 0-15,9 25 1 16,-14-4-1-16,-7 6 0 16,-1 5 0-16,-3 3 0 15,-1 1 0-15,2-3 0 16,2-4 1-16,5-8 0 15,5-10 0-15,3-11 1 16,0 0 0-16,12-21 0 16,1-5 0-16,1-5 1 15,4-6-1-15,1-5 0 0,3 0-2 16,-1-2-3-16,9 12-12 15,-15-10-21-15,14 15-3 16,-5-2-2-16,17 11 0 16</inkml:trace>
  <inkml:trace contextRef="#ctx0" brushRef="#br2" timeOffset="51575.9499">18542 4046 79 0,'0'-11'37'0,"-11"-5"-1"15,11 16 0-15,-33-10-27 16,10 20-2-16,-15 4-2 15,-5 14 1-15,-11 8-2 16,-3 13 0-16,0 1 0 16,4 5-2-16,6-5 1 15,15 0-2-15,12-11 1 16,24-10-2-16,20-14 0 15,19-14 0-15,17-13 0 16,11-8 1-16,5-10 0 0,2-4 0 16,-3-6 0-16,-9 1 0 15,-12 1 0-15,-13 5 0 16,-13 9 0-16,-15 7-1 15,-13 17 0-15,0 0 0 16,-16 15 0-16,-1 10 0 16,2 9-1-16,0 5-1 15,7 6-1-15,5-6-6 16,22 13-16-16,2-22-16 15,22 2 0-15,9-19-2 16,26 0 0-16</inkml:trace>
  <inkml:trace contextRef="#ctx0" brushRef="#br2" timeOffset="52024.9756">20066 3737 90 0,'4'-13'37'16,"-10"-4"1"-16,6 17 0 15,-19 10-33-15,7 6-1 16,-4 11 0-16,0 15-1 15,-6 10-1-15,2 10 0 16,-3 8-1-16,2 7 1 16,4-3 0-16,4 0-3 15,6-7 0-15,7-11-2 16,9-9-2-16,10-18-3 15,15-4-8-15,2-25-22 16,17-1-1-16,-6-21 0 0,14 0 3 16</inkml:trace>
  <inkml:trace contextRef="#ctx0" brushRef="#br2" timeOffset="52221.9869">20356 4173 68 0,'8'-16'39'0,"-16"-1"-3"16,8 17 3-16,-29-3-18 16,15 23-12-16,-10 1-3 15,2 12-2-15,4 5-2 16,1 3-1-16,1 1 0 15,5-1-2-15,7-2-1 16,3-8-1-16,14-6-3 16,-2-16-4-16,22 0-24 15,-8-24-5-15,13 1 0 16,-6-22 1-16</inkml:trace>
  <inkml:trace contextRef="#ctx0" brushRef="#br2" timeOffset="52363.9949">20425 3813 78 0,'-20'-36'38'0,"8"19"-1"15,2 5 0-15,10 12-17 16,13 18-23-16,1-11-8 16,22 14-26-16,-4-4 1 15,19 11-1-15,0-4 0 16</inkml:trace>
  <inkml:trace contextRef="#ctx0" brushRef="#br2" timeOffset="52889.0248">20997 4087 93 0,'-20'-13'38'15,"6"10"1"-15,-10-10-1 16,7 14-26-16,-9-4-9 16,0 8 0-16,-7 8-1 15,4 9 0-15,-6 11 1 16,4 10-1-16,1 1 0 15,7 3-1-15,3-2-1 16,11-2 0-16,11-9 1 16,12-11-1-16,12-11 1 15,8-14-2-15,9-11 2 16,8-8 0-16,0-8 0 15,-1-3 0-15,0-4-1 16,-11 4 1-16,-6 2-1 0,-9 8 1 16,-10 8-1-16,-14 14-1 15,0 0 1-15,-22 32-1 16,-3 6 1-16,-10 12-2 15,-6 14 2-15,-8 10-1 16,-3 10 0-16,2 0 0 16,6-2 0-16,5-7 0 15,10-8 1-15,9-12 0 16,11-16 0-16,14-13 0 15,13-22 1-15,7-13-1 16,12-18 1-16,5-11-1 16,3-10 0-16,7-11 0 15,0-8 0-15,0-5-3 16,1 5-1-16,-6-2-3 15,5 19-8-15,-22-12-13 0,13 22-12 16,-16 0 1-16,9 19-1 16,-12-1 3-16</inkml:trace>
  <inkml:trace contextRef="#ctx0" brushRef="#br2" timeOffset="53333.0504">21612 4094 106 0,'1'-11'41'0,"-8"-6"-1"16,7 17 0-16,-16-3-34 16,16 3-2-16,-23 18-2 15,10 4 0-15,-4 4-1 0,-2 10 0 16,0 3-1-16,3 2 0 15,3 0 0-15,3-3-1 16,9-4 1-16,6-8-1 16,10-7 1-16,3-11-1 15,10-7 1-15,1-9 0 16,5-8 0-16,0-6 1 15,4-7-1-15,-6-4 1 16,2-2-1-16,-5-2 0 16,-3 4 0-16,-5 0 1 15,-5 9-1-15,-3 6 0 16,-13 18 1-16,8-11-1 15,-8 11-1-15,-14 28 2 16,3-4-2-16,-2 6 0 0,4 4-2 16,1-1-2-16,8 0 0 15,2-8-4-15,20 6-11 16,-9-24-15-16,24 4-3 15,-4-16-1-15,15-4 0 16</inkml:trace>
  <inkml:trace contextRef="#ctx0" brushRef="#br2" timeOffset="53543.0623">22256 4088 87 0,'0'0'40'0,"-17"-2"-1"16,2 21 2-16,-13-6-16 15,4 15-21-15,-2 4-1 0,2 4-1 16,4 1 0-16,6-2-2 15,6-2-1-15,6-8-2 16,9-1-1-16,-7-24-7 16,37 27-17-16,-20-34-12 15,16 3-1-15,-7-18 1 16,8 4 1-16</inkml:trace>
  <inkml:trace contextRef="#ctx0" brushRef="#br2" timeOffset="53671.0698">22290 3862 103 0,'-8'-13'33'0,"8"13"-6"16,0 0-29-16,1 19-32 0,17 4-2 16,4 0 0-16</inkml:trace>
  <inkml:trace contextRef="#ctx0" brushRef="#br2" timeOffset="54099.0943">22999 4121 111 0,'-27'-24'40'16,"3"11"1"-16,-19-7-2 16,10 9-33-16,-15 7-1 15,3 11-2-15,-4 8 0 16,6 9-1-16,6 8-1 15,8 4 0-15,12 1 0 0,11-1-1 16,15-9 2-16,10-5-2 16,14-14 0-16,12-12 0 15,9-15 0-15,9-10 0 16,6-12 0-16,-2-12 0 15,0-5 0-15,-2-7 0 16,-6 2 0-16,-9 4 0 16,-10 7 0-16,-13 11 0 15,-14 13 0-15,-13 19 0 16,-14 15 0-16,-10 21 0 15,-13 15 0-15,-4 13 0 16,0 10 0-16,2 1 0 16,12 10-9-16,8-19-9 0,31 15-12 15,6-27-12-15,31 2 0 16,10-19-2-16,22-2 2 15</inkml:trace>
  <inkml:trace contextRef="#ctx0" brushRef="#br2" timeOffset="54910.1406">23993 4169 85 0,'7'-21'36'0,"-7"21"1"15,-13-20-7-15,13 20-15 16,-27-7-4-16,9 11-3 15,-11-1-2-15,0 10-1 16,-7 4-2-16,3 10 0 16,0 2-1-16,5 5-1 15,2 3 0-15,11 1 0 0,7-2-1 16,9-3 0-16,13-7 1 15,7-8-1-15,9-9 0 16,7-6 0-16,4-10-1 16,1-11 0-16,1-5 0 15,-3-8 0-15,-3-3 0 16,-7-4 0-16,-5 0 0 15,-10 1 0-15,-6 4 1 16,-4 5 0-16,-10 7 0 16,0 5 0-16,5 16 1 15,-11-13-1-15,11 13 1 16,0 0 0-16,10 16 0 15,5-4 0-15,5 0 0 16,6 4 0-16,2 2 0 16,0 0-1-16,-1 3 1 0,-4 6-1 15,-6 0 0-15,-6 4 0 16,-8 4 0-16,-6 2 0 15,-3-1 0-15,-3-2 0 16,-5-3 0-16,3-5 0 16,2-6 0-16,4-7 1 15,5-13-1-15,0 0 0 16,22-25 1-16,-4-1-1 15,4-4 1-15,-2-7-1 16,4-2 1-16,-4-2 0 16,-1 3 0-16,0 3-1 15,-2 4 0-15,-2 2-2 16,10 6-3-16,-3-5-9 15,20 23-10-15,-9-14-18 0,19 12 0 16,-3-7-2-16,13 10 1 16</inkml:trace>
  <inkml:trace contextRef="#ctx0" brushRef="#br2" timeOffset="56044.2055">1345 6098 63 0,'17'-14'35'0,"-17"14"1"15,-4-14 0-15,-9 0-13 16,2 13-17-16,-15-6-1 15,2 8 0-15,-9 2-2 16,-1 7 1-16,-8 5-1 16,3 10 1-16,-5 7-2 15,6 8 1-15,1 5-1 16,5 3 0-16,9 0-1 15,9-3 0-15,13-5 0 16,14-7 0-16,10-13 0 16,14-12 0-16,12-17 0 15,11-14 0-15,8-15 1 16,7-14-2-16,1-10 1 15,-1-8 0-15,-7-1-3 0,-11 1 3 16,-9 4-2-16,-13 10 1 16,-17 13-1-16,-13 17 1 15,-5 26 0-15,-27 0 0 16,-1 25 2-16,-2 16-3 15,-2 17 2-15,2 6 0 16,8 8 0-16,9-5-2 16,15-2-3-16,11-17-8 15,35-1-22-15,3-24-6 16,25-7 0-16,5-19-2 15</inkml:trace>
  <inkml:trace contextRef="#ctx0" brushRef="#br2" timeOffset="56720.2442">3068 6175 94 0,'-11'-15'37'0,"-7"-9"0"15,7 9 1-15,-8-6-32 16,1 8 0-16,-8 2-1 0,2 12-1 16,-7 6 0-16,0 11 0 15,-6 7-1-15,4 10-1 16,-2 8 0-16,7 3-1 15,4 3 0-15,8-4 0 16,9-5-1-16,7-4 0 16,12-12 0-16,8-13 0 15,9-12 0-15,11-14 0 16,5-13 0-16,1-11 0 15,3-9 1-15,-1-6-1 16,-2 1 0-16,-6 1 0 16,-9 6 0-16,-5 8 0 15,-11 12 0-15,-7 12 0 0,-8 14 0 16,-7 26 0-1,-5 12 0-15,-3 18-1 0,0 19 1 16,-4 12 1-16,0 15-1 16,2 6 2-16,1 2-2 15,2-2 1-15,2-8 0 16,0-10 1-16,-5-12-1 15,4-12-1-15,-8-15 0 16,-2-12 2-16,-7-14-2 16,-5-12 0-16,-3-13 0 15,-5-11-2-15,5-16 0 16,-1-14-1-16,12-8-2 15,4-13-2-15,21 2-3 16,0-15-12-16,30 14-15 16,0-5-3-16,22 15 3 0,2-1-2 15</inkml:trace>
  <inkml:trace contextRef="#ctx0" brushRef="#br2" timeOffset="57178.2703">3930 6175 108 0,'-8'-19'38'16,"-16"-7"2"-16,1 18-4 15,-11-7-31-15,3 9 0 16,-8 9-2-16,2 12 0 15,-2 10 0-15,1 11 0 0,1 8-1 16,4 5 0-16,5 4-1 16,9 0 0-16,8-4-1 15,11-6 1-15,11-9-1 16,12-12-1-16,11-13 1 15,6-11 0-15,5-11 0 16,5-10 0-16,-1-10 1 16,-2-8-1-16,-3-5 1 15,-7-1 0-15,-10 0-1 16,-4 3 2-16,-8 4-2 15,-7 10 0-15,-4 10 0 16,-4 20 0-16,0 0-2 16,-13 15 1-16,4 15-2 15,3 7 0-15,6 5-2 0,1 0 0 16,16 4-4-16,5-21-7 15,25 8-11-15,-5-30-12 16,22-1 1-16,-1-21 0 16,11-5 1-16</inkml:trace>
  <inkml:trace contextRef="#ctx0" brushRef="#br2" timeOffset="57524.2902">4597 5964 107 0,'-15'-11'39'15,"-11"-2"1"-15,5 16-2 16,-15-2-33-16,12 12-1 15,-5 4-1-15,5 8-1 16,6-1 0-16,5 4-1 16,6-3-1-16,8 0 1 0,9-3-2 15,5-2 1-15,7-4 0 16,2-3-1-16,4-3 1 15,-1 0 0-15,0-2 0 16,-5 2 0-16,-2-1 0 16,-6 2 1-16,-5 4 0 15,-5 4-1-15,-9 4 1 16,-8 1 0-16,-3 5-1 15,-7-2 1-15,0-1-2 16,0-4-1-16,6-2-2 16,5-17-6-16,21 7-15 15,0-20-15-15,24 0-1 16,1-13-1-16,18 1 1 15</inkml:trace>
  <inkml:trace contextRef="#ctx0" brushRef="#br2" timeOffset="57698.3001">5012 6421 122 0,'-31'17'43'0,"5"3"-1"16,-4-17-2-16,11 3-41 15,8-11-9-15,-4-19-21 16,22 9-11-16,-2-8-1 15,11 6-1-15,-2-8 1 16</inkml:trace>
  <inkml:trace contextRef="#ctx0" brushRef="#br3" timeOffset="62140.5542">5848 5732 69 0,'0'0'36'16,"14"-5"0"-16,-14 5 0 16,-2 20-28-16,-6-1-3 15,6 13 0-15,-4 8-1 16,4 15-2-16,-1 11 0 15,-1 9 0-15,1 8 0 16,0 3-1-16,2-3 1 0,-2-6-4 16,6-5-2-16,-7-25-13 15,13-4-19-15,-6-23 1 16,9-12-1-16,0-19-1 15</inkml:trace>
  <inkml:trace contextRef="#ctx0" brushRef="#br3" timeOffset="62691.5857">5609 5898 95 0,'-26'3'37'15,"3"-7"-1"-15,23 4 3 16,0 0-35-16,30-14-2 0,11-2 1 15,15-1-2-15,13-6 1 16,8 0-2-16,7-4 2 16,6 0-3-16,-3 6 2 15,-4 1-1-15,-11 4 1 16,-9 7-1-16,-12 4 1 15,-13 9 0-15,-12 7-1 16,-15 13 1-16,-9 10 1 16,-7 9-1-16,-6 10 2 15,-5 8-2-15,-5 7 1 16,-1 6-1-16,-1 1 1 15,4-7-1-15,1-7-1 16,5-6 0-16,7-11 0 16,5-13 0-16,7-10 0 0,6-13 0 15,6-13 1-15,3-11-1 16,2-8 1-16,3-6 0 15,-2-6 0-15,0 0-1 16,-2 1 1-16,-2 3-1 16,-6 6 1-16,-4 12-1 15,-10 14 0-15,13 2 0 16,-12 16-1-16,-1 7 1 15,-1 6-2-15,2 4 0 16,4 3-1-16,4-7-1 16,8 0-1-16,4-17-3 15,15 3-6-15,-3-26-19 16,16 1-5-16,-2-16 1 0,11-3 0 15</inkml:trace>
  <inkml:trace contextRef="#ctx0" brushRef="#br3" timeOffset="62867.5958">7034 6074 93 0,'-5'-25'37'16,"5"25"0"-16,-19-16 1 15,8 30-29-15,-11 5-3 16,6 13-1-16,-3 5-3 16,4 7 0-16,3 4-2 15,7 0 1-15,1-1-2 16,9-8-1-16,7-2-4 15,-1-23-19-15,19 0-12 16,-3-16-1-16,10-6-2 16,-6-15 1-16</inkml:trace>
  <inkml:trace contextRef="#ctx0" brushRef="#br3" timeOffset="63325.622">7032 5799 94 0,'-32'-30'36'15,"-2"6"-2"-15,15 16 0 16,7 7-35-16,12 1-2 15,26 11-4-15,5-7 0 16,24 18-9-16,-2-18-10 16,23 14-8-16,0-5 0 15,7 5 2-15,-11-8 18 16,-2 3 12-16,-11 3 4 15,-21-9 11-15,0 12 11 16,-38-19 12-16,8 27-1 0,-25-16 3 16,-1 14-17-16,-19-11-10 15,8 10-4-15,-8-5-2 16,9 4-1-16,4-3-2 15,12 0 1-15,10-7-2 16,11-3 1-16,11-5-1 16,13-1 0-16,9-2 0 15,4 2 0-15,2 1-1 16,-2 6 1-16,-10 4 0 15,-9 8-1-15,-13 9 1 16,-19 3-1-16,-9 5 0 16,-14-1 1-16,-6 4-2 0,-8-8-1 15,6 0-4 1,-6-19-19-16,20 4-13 0,0-15-1 15,22-5-1-15,0 0 0 16</inkml:trace>
  <inkml:trace contextRef="#ctx0" brushRef="#br3" timeOffset="63754.6465">8930 6045 103 0,'0'0'37'0,"0"0"1"16,0 17-2-16,-7 3-34 15,-2 5 1-15,-3 10-1 16,-1 4-1-16,-2 5 1 0,2 1-1 15,2-5-1-15,0-3-1 16,9-7-4-16,-1-20-20 16,18 0-13-16,-1-21 1 15,12-6-2-15,1-17 1 16</inkml:trace>
  <inkml:trace contextRef="#ctx0" brushRef="#br3" timeOffset="63934.6568">8900 5714 92 0,'-43'-8'36'0,"9"20"-2"16,5 2 2-16,15 6-34 16,13 2-5-16,13-7-1 0,25 7-7 15,3-15-10-15,26 9-13 16,5-9 1-16,15 4-1 15,-3-4 0-15</inkml:trace>
  <inkml:trace contextRef="#ctx0" brushRef="#br3" timeOffset="64204.6723">9514 5944 57 0,'-1'15'35'16,"-9"4"-2"-16,-18-4 1 15,-1 7-11-15,-18-11-11 16,13 12-4-16,-7-10-2 16,9 6-1-16,6-7 0 15,13 3-2-15,7-1 0 16,15-2-1-16,11-4 0 15,9 0-1-15,6 2 0 16,2 2 0-16,0 3-1 0,-6 5 1 16,-5 2-1-16,-11 5 0 15,-12 4 0-15,-11 0 1 16,-8 0-1-16,-7-3 0 15,-4-5-3-15,-3-9-4 16,15-2-24-16,-7-16-7 16,22 4 0-16,-10-27-2 15</inkml:trace>
  <inkml:trace contextRef="#ctx0" brushRef="#br3" timeOffset="64760.7041">10825 6029 87 0,'-5'-26'37'0,"-2"15"-1"16,-9-5 3-16,6 6-30 15,-18 1-2-15,0 10-2 16,-9 4-1-16,-1 12 0 16,-6 7-2-16,-3 10 0 15,2 7 0-15,6 6 0 16,5 0-2-16,11 1 1 0,14-3-2 15,15-7 0 1,20-7-4-16,16-17-14 0,23 2-18 16,8-14-3-16,14-4 2 15,2-10-3-15</inkml:trace>
  <inkml:trace contextRef="#ctx0" brushRef="#br3" timeOffset="65181.728">11323 6075 105 0,'-22'-8'38'0,"-7"-4"1"16,6 9-1-16,-8-4-34 16,4 8-1-16,-1 5 1 0,-2 9-2 15,0 8 1-15,-2 8-1 16,-6 5 0-16,8 3 0 15,1-1 0-15,10 1-1 16,6-7 0-16,12-4-1 16,10-12 1-16,14-11-1 15,12-11 0-15,10-11 1 16,8-11-1-16,2-5 1 15,4-8-1-15,-5 1 0 16,-7-2 1-16,-8 7 0 16,-11 7-1-16,-13 10 1 15,-15 18-1-15,0 0 0 16,-17 13 0-16,-3 12 0 15,-1 7 0-15,1 4-1 16,7 4-1-16,8-2 0 0,10 0-2 16,12-11-3-16,18 0-8 15,1-20-15-15,18 0-10 16,-2-14 0-16,10-1 0 15,-10-15 2-15</inkml:trace>
  <inkml:trace contextRef="#ctx0" brushRef="#br3" timeOffset="65557.7496">11834 6053 79 0,'-2'-11'38'0,"-11"1"0"16,13 10 1-16,-24 8-13 16,12 14-20-16,-5 2-1 15,4 12-1-15,-2 2-1 16,4 4-1-16,2-1 0 0,4 0 0 15,5-7-1-15,6-3 1 16,7-9-2-16,10-8 1 16,2-9 0-16,5-9-1 15,6-10 1-15,-1-6-1 16,4-12 1-16,-2-3-1 15,-1-6 1-15,-5 1-1 16,-4-3 0-16,-3 9 1 16,-8 4-1-16,-4 8 0 15,-12 22 0-15,0 0 0 16,0 0-1-16,-17 24 1 15,4 7 0-15,-2 3-1 16,4 7-2-16,1-2-1 0,11 5-7 16,-3-22-14-16,26 10-13 15,-4-17-3-15,13 0 0 16,4-11-1-16</inkml:trace>
  <inkml:trace contextRef="#ctx0" brushRef="#br3" timeOffset="66157.784">12738 6039 81 0,'9'-28'37'0,"1"9"-1"15,-11-4 1-15,1 23-29 16,-15-19-1-16,1 26-1 16,-15 4-1-16,1 13 0 15,-5 3-2-15,1 7 0 0,0 0-2 16,5 3 1-16,3-3-1 15,9-5-1-15,9-4 1 16,7-7-1-16,10-7 0 16,10-4 1-16,4-4-1 15,9-2 0-15,3 1 0 16,0-1 1-16,-2-1-1 15,-2 5 1-15,-10 5-1 16,-5 4 1-16,-14 4-1 16,-8 5 0-16,-10 5 1 15,-7-1-1-15,-9 3 0 16,-1-2 0-16,-2 1-2 15,1-10-1-15,10-1-4 16,-1-21-19-16,23 3-13 0,11-17 0 16,17-2-1-16,4-14 1 15</inkml:trace>
  <inkml:trace contextRef="#ctx0" brushRef="#br3" timeOffset="66525.805">12965 6207 105 0,'-13'17'37'0,"20"2"2"16,-7-19-4-16,37 8-31 16,2-11 0-16,13-3-1 15,5-8-1-15,5-2 1 16,-5-7-1-16,-2 1 0 0,-12-1 0 15,-10 0 0-15,-14-1-1 16,-15 4 0-16,-13 0 0 16,-9 4 0-16,-15 5 0 15,-6 5-1-15,-9 6 0 16,-4 9 0-16,-3 11 1 15,3 6-1-15,6 10 0 16,9 3 1-16,14 6-1 16,13-1 0-16,15 0-2 15,17-8-1-15,21-2-2 16,13-15-5-16,24 5-16 15,-8-21-13-15,22 0-1 16,-6-16 0-16,11 0 1 16</inkml:trace>
  <inkml:trace contextRef="#ctx0" brushRef="#br3" timeOffset="66893.8261">13982 6083 109 0,'-25'-5'39'16,"-21"2"2"-16,3 19-2 15,-19-3-33-15,5 15-2 16,0 5-1-16,4 6 0 15,5 0-1-15,12 2 0 16,15-7-1-16,18-10 0 16,22-11 0-16,15-13 0 15,16-13-1-15,10-16 1 16,4-12-1-16,10-12 2 15,-2-10-4-15,-6-9 4 16,-7-8-2-16,-7-3-2 0,-11 0 1 16,-9 8 0-16,-7 9 0 15,-16 13 0-15,-10 16 2 16,-13 23-3-16,-14 29 2 15,-8 22 1-15,-4 19 1 16,-2 10-3-16,4 15-1 16,5-4-5-16,17 9-9 15,-3-25-10-15,33 4-9 16,0-27-8-16,17-2-1 15,2-20 2-15</inkml:trace>
  <inkml:trace contextRef="#ctx0" brushRef="#br3" timeOffset="67788.8773">15076 5653 81 0,'0'0'36'16,"-7"-19"0"-16,7 19 2 15,-23 6-30-15,12 15-3 16,-6 5-1-16,6 16 0 15,-3 5 0-15,0 11-1 16,0 8 1-16,4 6-1 16,-2 3 0-16,4-6 0 15,-1-3-1-15,3-7-1 16,0-7-1-16,2-12 1 15,1-12-1-15,4-9 1 16,-1-19-1-16,0 0 1 16,20-16 0-16,-5-8-1 15,4-14 1-15,4-2-1 0,1-8 0 16,6 1 0-16,2 2 1 15,1 5-1-15,-2 10 0 16,1 8 0-16,-2 11 0 16,-4 13 0-16,0 9 0 15,-4 12 0-15,-4 6 0 16,-4 7 0-16,-6 2 0 15,-8 3 0-15,-8 1 0 16,-9-3 0-16,-11-2 0 16,-8-4 0-16,-8-5 0 15,-3-6-1-15,0-7-1 16,2-10-1-16,13-5-3 0,4-18-8 15,29 6-14-15,3-20-11 16,23 4-1-16,8-15 0 16,19 4 2-16</inkml:trace>
  <inkml:trace contextRef="#ctx0" brushRef="#br3" timeOffset="68351.9095">15566 6056 83 0,'0'0'39'0,"-14"20"-1"16,1-12 1-16,4 7-19 15,-2-2-15-15,5 6-1 16,-2 0-1-16,3 3 0 16,0 2-1-16,5 0 0 15,1-2-1-15,8-1 1 0,5-7-1 16,7-3 0-16,4-7-1 15,6-7 1-15,8-9 0 16,5-8-1-16,2-9 1 16,2-3-1-16,-1-6 1 15,-3 0-1-15,-1-1 0 16,-6 4 0-16,-8 7 0 15,-7 8 0-15,-7 10 0 16,-15 10 0-16,-3 20-1 16,-13 13 1-16,-2 16 0 15,-11 14-1-15,-1 17 1 16,-6 12 2-16,-3 14-2 15,-2 8 2-15,3 2-2 16,3-5 2-16,3-6-2 0,1-11 2 16,7-20-2-16,4-14 0 15,7-24 0-15,3-22 0 16,10-14-1-16,-7-29 1 15,10-9 1-15,2-15-1 16,6-10 0-16,3-12-2 16,5-6 2-16,7-1-2 15,3 5 3-15,3 6-3 16,-2 7 2-16,4 10-3 15,3 11-1-15,-6 2-5 16,18 22-13-16,-18-12-8 16,21 12-11-16,-5-6-1 15,19 5-1-15,2-8 2 16</inkml:trace>
  <inkml:trace contextRef="#ctx0" brushRef="#br3" timeOffset="68861.9386">17041 5662 75 0,'6'-30'36'0,"4"8"-3"16,-4-2 3-16,7 7-28 16,-7-2-2-16,4 10-1 15,-10 9-1-15,0 0 0 16,8 29 0-16,-10 9 0 15,-10 14 0-15,-2 12 0 16,-3 13-2-16,-3 9 0 0,-2 1 0 16,1 2-1-16,5-5 0 15,0-10-2-15,11-7-4 16,-1-22-13-16,19-3-21 15,-5-22 1-15,12-6-1 16,-6-17-1-16</inkml:trace>
  <inkml:trace contextRef="#ctx0" brushRef="#br3" timeOffset="69056.9497">16846 6108 108 0,'-14'5'39'0,"4"-5"1"16,10 0-2-16,24 2-35 0,9-12-3 15,14-6 0-15,15-6-3 16,16-1-3-16,0-15-16 16,16 6-16-16,-4-8 1 15,4 4-3-15,-12-9 3 16</inkml:trace>
  <inkml:trace contextRef="#ctx0" brushRef="#br3" timeOffset="69456.9727">17801 5417 95 0,'-29'15'38'0,"5"20"2"16,-11 3-2-16,4 17-33 0,-2 9 0 16,4 7 0-16,-3 7-1 15,3 5 0-15,-2 0-1 16,6-1 0-16,3-9 0 15,8-5-1-15,7-12-2 16,7-8 0-16,10-13 0 16,5-14 0-16,8-11 0 15,5-12 0-15,1-11 1 16,3-6-1-16,-4-7 0 15,-4-2 0-15,-4 1 1 16,-3 5-1-16,-5 1 1 16,-4 9-1-16,-8 12 0 15,0 0 1-15,3 13-2 16,-3 7 1-16,4 2-2 0,3 2-1 15,4 4-1-15,6-7-1 16,8 5-3-16,2-18-8 16,18 10-12-16,-11-17-12 15,11-1 2-15,-7-12-1 16,2-6 2-16</inkml:trace>
  <inkml:trace contextRef="#ctx0" brushRef="#br3" timeOffset="69831.9941">18125 6061 108 0,'-14'1'39'0,"19"16"1"16,-10-3-3-16,13 7-33 16,3 2-2-16,7 0 1 15,6-3 0-15,6-1-1 0,6-7-1 16,3-9 0-16,6-6-1 15,3-8 1-15,0-8-1 16,-5-5 0-16,-5-7-1 16,-7-2 1-16,-11 1 0 15,-9 0 0-15,-16 6 0 16,-12 6 0-16,-13 9 1 15,-9 11 0-15,-13 11 0 16,-4 14 0-16,-5 8 0 16,3 12 0-16,7 5 0 15,11 1 0-15,13-1 0 16,21-5-1-16,23-5-2 15,15-15-1-15,28-4-4 16,14-25-10-16,40 7-12 0,2-25-12 16,30-4 0-16,1-14-1 15,20-5 2-15</inkml:trace>
  <inkml:trace contextRef="#ctx0" brushRef="#br3" timeOffset="71004.0612">19722 6042 86 0,'0'0'35'16,"5"-23"2"-16,-5 23-2 15,-10-21-26-15,10 21-3 16,-22-13-1-16,7 13-1 16,-5 2 0-16,-3 10-1 15,-6 5 0-15,5 8 0 16,-4 4-1-16,0 9 1 15,10 1-1-15,6 4-1 16,8 0 0-16,10-6 0 0,16-5-1 16,12-6 1-16,11-9-1 15,10-10 0-15,5-9 0 16,2-6 0-16,0-9 0 15,-7-6 0-15,-11-7 1 16,-11-2-1-16,-16-3 0 16,-13-1 0-16,-15 4 0 15,-13 0-1-15,-9 6 0 16,-5 4 0-16,0 10-1 15,-4 3 0-15,13 11-2 16,4-2-4-16,24 19-16 16,1-19-14-16,22 14 0 15,7-14-2-15,19 3 1 0</inkml:trace>
  <inkml:trace contextRef="#ctx0" brushRef="#br3" timeOffset="71266.0761">20620 5543 93 0,'3'-39'36'16,"-12"-1"2"-16,3 18 2 16,-14 12-37-16,4 14 0 15,-4 18 0-15,0 23 0 16,-9 17 1-16,1 15 0 15,-4 14-1-15,0 11 0 16,-1 4-1-16,6-5-1 0,6-4-1 16,6-16-2-1,11-5-9-15,-2-29-18 0,23-6-11 16,-6-25 1-16,15-9-1 15,-10-17 0-15</inkml:trace>
  <inkml:trace contextRef="#ctx0" brushRef="#br3" timeOffset="71447.0864">20212 5999 113 0,'-16'-11'39'16,"16"11"0"-16,0 0-1 15,31-11-35-15,6 5-3 16,11-4-1-16,14 2-3 15,-1-13-8-15,18 6-25 0,-8-9-1 16,4 2-2-16,-11-14 1 16</inkml:trace>
  <inkml:trace contextRef="#ctx0" brushRef="#br3" timeOffset="71845.1093">21079 5435 100 0,'-7'12'39'15,"-16"8"1"-15,2 22-2 16,-9 8-34-16,-1 14 2 15,-3 5-1-15,-1 14 0 16,-2 1-1-16,5 3 0 16,2-5-1-16,10-5 0 15,0-10 1-15,11-11-4 0,5-9 0 16,5-14 0-16,9-14 0 15,5-15 0-15,11-12 0 16,0-11 0-16,6-10 0 16,-3-6 0-16,2-7 0 15,-2 3 0-15,-5 1 0 16,-4 7 0-16,-7 9 0 15,-13 22 0-15,0 0 0 16,0 0 0-16,0 26 0 16,-10 3 0-16,6 8 0 15,-1-2 0-15,9 5-5 16,0-11-1-16,16 4-5 15,-2-23-12-15,25 8-8 16,-7-20-10-16,13-3 2 0,-6-13-2 16,4-4 3-16</inkml:trace>
  <inkml:trace contextRef="#ctx0" brushRef="#br3" timeOffset="72462.1446">21363 6086 112 0,'-9'12'39'15,"-5"-5"2"-15,13 9-2 16,-5-2-34-16,6-14-2 15,23 16 0-15,1-10 0 16,4-7-1-16,6-3 0 16,4-5 0-16,0-3-1 15,-1-6 0-15,-3-1 1 16,-5-1-2-16,-8-2 0 15,-7 0 0-15,-9 1 0 0,-9 6 0 16,-9 0 0-16,-9 8-2 16,-7 6 1-16,-3 7 1 15,-3 9 0-15,0 6 0 16,3 6 0-16,5 3 0 15,7 5 1-15,13-2-1 16,13-2 2-16,10-3-2 16,11-7 0-16,10-6 0 15,11-7 0-15,4-7 0 16,3-4 0-16,-1-7 0 15,-3 0 0-15,-9-3 0 16,-2 3 0-16,-11-1 0 16,-8 5 0-16,-21 6 0 15,9 1 0-15,-15 10 0 0,-9 4 0 16,-2 8 0-16,-2 2 0 15,-1 5 0-15,2-2 0 16,5-1 0-16,3-4 0 16,7-8 0-16,3-15 0 15,16 6 0-15,0-19 0 16,6-10 0-16,2-5 0 15,0-10 0-15,3-2 0 16,-1-5 0-16,0-2 0 16,-5 4 0-16,-2 0 0 15,-1 10 0-15,-4-3-7 16,10 22-10-16,-13-13-8 15,26 24-7-15,-9-8-6 0,28 14-4 16,7-2 0-16,25 5 2 16</inkml:trace>
  <inkml:trace contextRef="#ctx0" brushRef="#br3" timeOffset="74146.2407">1244 7595 103 0,'0'0'37'15,"0"-19"1"-15,0 19-1 16,0 0-33-16,0 0-1 16,-9 19 0-16,9 1-1 15,-4 10 1-15,3 11-1 0,-4 8-1 16,2 14 0-16,0 5 0 15,0 1-1-15,-2 0 0 16,2-4 0-16,-1-9 0 16,3-9-1-16,0-10 0 15,5-15 0-15,-4-22 2 16,0 0-1-16,12-22 1 15,-4-13 1-15,2-12-1 16,0-7 0-16,2-10 1 16,-2-7-1-16,3-4 0 15,-5 3 0-15,1 4 0 16,3 5-2-16,-2 8 2 15,1 8-1-15,4 9 0 16,4 9-1-16,5 12 1 16,1 7-1-16,4 9 1 0,2 8 0 15,1 7 0-15,-1 6-1 16,-4 6 1-16,-2 5 0 15,-9 6 1-15,-4 5-1 16,-10 1 0-16,-9 5 0 16,-8-1-1-16,-10 0 1 15,-9 2 0-15,-5-5 0 16,-4-1 0-16,0-7-1 15,2-2 1-15,4-8-1 16,6-3 1-16,7-6-1 16,7 3 0-16,8-3 0 15,1 6 1-15,3 6 0 16,3 13-1-16,-2 11 2 15,-1 9-1-15,-1 10-1 0,-2 5-1 16,-1-1 0-16,4-1-3 16,-2-18-6-16,15 6-16 15,-5-33-11-15,14-9-1 16,4-26-1-16,14-12 2 15</inkml:trace>
  <inkml:trace contextRef="#ctx0" brushRef="#br3" timeOffset="74931.2858">2127 7664 109 0,'-2'-22'39'0,"2"22"-1"15,-15-12 0-15,15 12-33 16,-22-1 0-16,7 9-3 16,-7 10 1-16,-1 6-1 15,-8 9-1-15,-1 9 1 16,-3 4-1-16,1 2 1 15,5 2-1-15,6-2 0 16,11-8-1-16,12-7 0 16,16-16 0-16,10-11 0 15,15-13 0-15,8-11 0 16,7-11 1-16,2-12-1 15,-1-5 0-15,-3-6 1 16,-9 3-1-16,-4 3 0 16,-10 3 0-16,-11 11 0 0,-9 6 0 15,-6 10 0-15,-5 16 0 16,-14 7 0-16,-2 14-1 15,0 5 1-15,-1 8 0 16,5-1 0-16,5 5-1 16,7-5 1-16,9-7 0 15,14-8 0-15,11-9 0 16,12-9 0-16,10-8 1 15,7-5-1-15,1-5 1 16,4-3-1-16,-7 1 0 16,-10 3 0-16,-7 3 1 15,-12 3-1-15,-12 6 0 0,-9 5 0 16,-11 0 0-16,3 21 0 15,-9-2 1-15,-2 2-1 16,-1 3 0-16,-4 3 0 16,2-2 0-16,1-1 0 15,2-5 0-15,2-8 0 16,6-11 2-16,0 0-2 15,9-11 0-15,2-10 0 16,5-8 0-16,1-3 0 16,1-3 0-16,1-2 0 15,-4 5 0-15,3 3 0 16,-9 5 0-16,2 7 0 15,-2 3 0-15,-9 14 0 16,23-18-2-16,-9 6-1 16,11 2-2-16,3-11-4 0,21 6-9 15,-9-23-8-15,25 10-7 16,-7-20-8-16,10 0 1 15,-4-12 2-15</inkml:trace>
  <inkml:trace contextRef="#ctx0" brushRef="#br3" timeOffset="75134.2974">3620 7005 110 0,'-27'27'39'16,"0"20"1"-16,-7 4-1 16,8 11-33-16,-4 10-2 15,8 8-2-15,2 6 0 16,3 1-1-16,5 1-1 15,4-8-2-15,8-7-2 0,-1-10-3 16,13 4-17-16,-18-31-16 16,15-4 1-16,-12-20 0 15,3-12 0-15</inkml:trace>
  <inkml:trace contextRef="#ctx0" brushRef="#br3" timeOffset="75473.3167">3308 7517 116 0,'0'0'39'15,"-14"-17"1"-15,14 17 0 16,22 4-35-16,0-3 0 16,12-2-2-16,6-3-1 15,7-3 0-15,5 0-1 0,-1-1 1 16,-1 1-2-16,-6 3 0 15,-5-1 0-15,-5 7 0 16,-9 6 0-16,-6 9 0 16,-10 9 0-16,-10 8 0 15,-6 7 0-15,-5 6 0 16,-3 5 0-16,-1-2 0 15,-3-2 0-15,7-5 0 16,-1-12-4-16,12-9-3 16,1-22-3-16,22-2-11 15,-13-32-7-15,22 5-8 16,-13-24-3-16,8-2-1 15,-9-14 2-15</inkml:trace>
  <inkml:trace contextRef="#ctx0" brushRef="#br3" timeOffset="75608.3245">3777 7294 121 0,'-25'-31'40'0,"11"19"1"16,-7 3-2-16,21 9-35 15,-8 21-4-15,17-8-5 16,17 13-6-16,1-12-18 16,24 12-11-16,2-4 0 15,11 7-1-15,-3-10 2 16</inkml:trace>
  <inkml:trace contextRef="#ctx0" brushRef="#br3" timeOffset="75879.34">4358 7567 117 0,'-14'2'41'16,"1"10"0"-16,-16-11-1 15,0 10-35-15,-7 1 0 16,0 6-2-16,-2 6 0 16,3 3-3-16,3 3 0 15,4 1 0-15,8 4 0 16,8-5 0-16,12 0 0 15,9-8 0-15,19-8 0 16,9-14 0-16,15-13 0 16,10-14-4-16,9-9-1 15,5-20-5-15,17 1-8 16,-18-27-10-16,14 10-6 15,-17-13-6-15,-4 3 0 16,-14-5 2-16</inkml:trace>
  <inkml:trace contextRef="#ctx0" brushRef="#br3" timeOffset="76073.3511">4868 7061 125 0,'-35'48'41'0,"2"17"1"16,-5-5-4-16,9 10-33 16,6 0-1-16,4 2-4 15,10-3 0-15,4-3 0 16,10-10 0-16,8-7-3 15,3-5-2-15,1-18-3 16,9 3-10-16,-13-28-9 16,15 5-9-16,-12-21-5 15,6 1-1-15,-12-16 3 16</inkml:trace>
  <inkml:trace contextRef="#ctx0" brushRef="#br3" timeOffset="76435.3718">4849 7580 115 0,'0'0'40'16,"0"24"1"-16,0-24-5 15,15 10-32-15,2-6 0 16,11-4-1-16,4-7-1 16,9-6 0-16,3-4-1 15,5-6 0-15,-2-4-1 16,-1-3 1-16,-3-1-1 15,-6-1-1-15,-6 1 1 16,-12 0 1-16,-10 5-1 16,-10 5 0-16,-9 8 0 15,-12 10-1-15,-12 9 2 0,-4 12 0 16,-5 14-1-16,-3 8 1 15,2 8 0-15,7 5-1 16,7 2 0-16,10-5 2 16,13-2-4-16,14-10-1 15,18-7-3-15,14-17-4 16,23 3-8-16,1-29-9 15,31 7-9-15,-3-18-5 16,18-5 0-16,-5-5 1 16</inkml:trace>
  <inkml:trace contextRef="#ctx0" brushRef="#br3" timeOffset="76951.4013">5962 7380 102 0,'-8'-21'40'16,"8"21"0"-16,-27-19-1 15,5 20-33-15,-4 2 1 0,-1 10-3 16,-5 6-1-1,0 0 0-15,4 4-1 0,5-1-1 16,8 0 0-16,8-2 0 16,10-4-1-16,9-4 0 15,9-2 0-15,10-2 0 16,4-2 0-16,2 2 0 15,0 0 0-15,-2 3 0 16,-6 6 0-16,-8 4 0 16,-10 9 0-16,-13 4 1 15,-7 0-1-15,-11 3 0 16,-8 1 1-16,-4-4-2 15,-2-6 0-15,2-6-1 16,6-4-4-16,-3-16-6 16,29-2-9-16,-30-5-8 0,30 5-8 15,5-27-5-15,9 4 0 16,0-12 1-16</inkml:trace>
  <inkml:trace contextRef="#ctx0" brushRef="#br3" timeOffset="77516.4334">7407 6898 79 0,'16'-36'35'16,"-6"8"-1"-16,-18 6 1 16,-5 16-30-16,-17 8 1 15,-2 22 0-15,-16 14 0 16,-3 25 1-16,-14 13-1 15,1 17-1-15,-4 9 0 16,9 7-2-16,7 1-1 16,13-4-1-16,18-9-1 15,21-14-4-15,28-12-4 16,12-28-15-16,33-3-15 15,5-22-2-15,19-10 0 16,-2-21 1-16</inkml:trace>
  <inkml:trace contextRef="#ctx0" brushRef="#br3" timeOffset="77884.4547">7652 7475 103 0,'-36'-3'38'15,"-7"2"2"-15,11 14-1 16,-6 3-35-16,8 11 1 15,2 5-2-15,8 8 0 16,5 1 0-16,10 5-1 16,8-5 0-16,11 1-1 15,10-10 0-15,8-9-1 16,11-10 1-16,5-13-1 0,3-12 0 15,1-10 0-15,-6-10 1 16,-5-9-2-16,-10-4 2 16,-8-6-2-16,-12 2 1 15,-13-1-1-15,-8 7-1 16,-10 3 1-16,-4 13-1 15,-5 9 0-15,1 10-1 16,0 5-1-16,13 14-4 16,1-7-9-16,29 18-11 15,-3-10-10-15,26 2-1 16,6-12 0-16,23 2 1 15</inkml:trace>
  <inkml:trace contextRef="#ctx0" brushRef="#br3" timeOffset="78155.4702">8702 7057 108 0,'-11'-39'39'16,"-17"0"0"-16,1 10 0 15,-16 8-34-15,1 13-2 16,-4 14 0-16,-2 23-1 15,-3 16 1-15,-2 24-2 16,3 15 1-16,6 15 0 16,8 6 0-16,12 2-2 15,12-3-2-15,12-11-3 16,19-8-5-16,3-31-9 15,22-2-12-15,-11-30-11 0,7-11 1 16,-15-21-1-16,-2-8 2 16</inkml:trace>
  <inkml:trace contextRef="#ctx0" brushRef="#br3" timeOffset="78320.4796">8066 7484 122 0,'-10'-15'42'15,"23"7"0"-15,7-8-1 16,18 1-41-16,19 0-3 15,11-11-9-15,21 17-10 16,-4-16-13-16,16 10-6 16,-1-6-1-16,16 6-1 15</inkml:trace>
  <inkml:trace contextRef="#ctx0" brushRef="#br3" timeOffset="78741.5037">9715 7113 102 0,'6'-14'37'0,"-11"1"1"15,5 13-2-15,-14-2-32 16,4 9 1-16,-4 4-1 16,0 13-1-16,-2 10 0 15,2 14-1-15,-4 10 0 16,0 11-1-16,-1 10 1 15,0 7-3-15,2 2 0 16,3-5-2-16,8-7-1 16,0-17-8-16,21-3-18 15,-6-26-9-15,12-10 0 16,-3-25-2-16,6-11 3 15</inkml:trace>
  <inkml:trace contextRef="#ctx0" brushRef="#br3" timeOffset="78951.5157">9394 7478 112 0,'-21'12'40'0,"15"7"1"16,6-19-1-16,13 15-37 15,13-15-1-15,17-8 0 16,14-8-3-16,11-8-2 15,13-10 0-15,4-11-4 16,12 4-14-16,-16-12-16 16,6 4-2-16,-18-7 1 15,-4 4-1-15</inkml:trace>
  <inkml:trace contextRef="#ctx0" brushRef="#br3" timeOffset="79334.5376">10192 6896 108 0,'-19'42'40'0,"-9"5"1"16,4 18-3-16,-11 5-28 15,7 1-7-15,-2 4 0 16,5 5-2-16,-1-4 1 16,5-4-1-16,4-5-1 15,8-10 2-15,6-8-2 16,6-10 1-16,8-12-1 15,4-11 0-15,5-16 1 0,4-10-1 16,4-10 0-16,0-8 1 16,0-6-1-16,-2-2 1 15,-1-1-1-15,-6 5 0 16,-4 8 2-16,-3 6-2 15,-12 18 0-15,11 2 0 16,-9 16 0-16,-5 11 0 16,3 4-2-16,1 4 0 15,6 6-1-15,2-7-2 16,10-2-2-16,2-20-7 15,23 5-9-15,-14-30-8 16,25 4-6-16,-11-22-1 16,7 1-1-16,-10-10 2 15</inkml:trace>
  <inkml:trace contextRef="#ctx0" brushRef="#br3" timeOffset="79672.557">10564 7483 94 0,'-17'0'39'16,"7"10"1"-16,-4-3-1 15,16 12-20-15,4-7-17 16,10 2 1-16,5-1-1 15,9-4 0-15,4-4-1 16,8-5 0-16,0-7 0 16,1-5 0-16,-7-3 0 15,-1-4-1-15,-11-2 1 16,-7-2-1-16,-13 2 0 15,-10-1 0-15,-11 6 0 16,-10 6 0-16,-8 5 0 16,-6 8 0-16,-6 10 1 0,0 11-1 15,0 6 1-15,9 8 0 16,7 2 0-16,12 3 0 15,14-1-1-15,13-8-3 16,19 0-5-16,8-23-7 16,24 10-8-16,-5-30-11 15,23 0-7-15,4-19-3 16,19-1 2-16</inkml:trace>
  <inkml:trace contextRef="#ctx0" brushRef="#br3" timeOffset="80167.5853">11916 7011 114 0,'7'-10'40'16,"-7"10"0"-16,-2 12-1 15,-12 17-36-15,0 13-3 16,-1 11 1-16,-5 11-1 15,-1 10 0-15,-1 9-1 16,3 3 1-16,5-2-1 16,7-7 0-16,7-10 0 15,14-9-3-15,7-19-3 16,23-1-13-16,-5-32-14 15,20-6-5-15,-1-22 0 0,10-7 0 16</inkml:trace>
  <inkml:trace contextRef="#ctx0" brushRef="#br3" timeOffset="80370.5967">12360 7374 81 0,'-20'-11'39'16,"3"21"0"-16,-13 4 1 16,4 21-18-16,-5 4-19 15,7 9 1-15,0 2-3 16,7 4 1-16,4-2-2 15,12-7 1-15,6-7-3 16,9-15 0-16,15-8-4 16,-6-28-11-16,20 6-14 15,-6-28-7-15,6-2 0 16,-10-16-2-16</inkml:trace>
  <inkml:trace contextRef="#ctx0" brushRef="#br3" timeOffset="80506.6047">12351 7123 101 0,'-27'-29'38'16,"1"7"-1"-16,16 18-1 15,10 4-33-15,0 0-29 16,28 26-9-16,5-9-2 16,17 10-1-16,6 0 0 15</inkml:trace>
  <inkml:trace contextRef="#ctx0" brushRef="#br3" timeOffset="81017.6339">13041 7387 97 0,'-19'1'38'0,"-11"-7"2"15,3 10-1-15,-19-3-34 16,5 7-1-16,-5 5 0 16,1 9 0-16,1 3 0 15,5 6-1-15,5 3 0 16,9 1-1-16,10-5-1 15,14-2 0-15,12-12 0 16,16-9 0-16,12-10-1 16,13-11 0-16,7-8 1 15,4-8-1-15,-2-2 0 16,-4-4 1-16,-7 5-1 15,-11 1 0-15,-12 7 0 0,-15 9 0 16,-12 14 0-16,-14 5 0 16,-13 13 0-16,-8 20 0 15,-8 13-1-15,-5 13 1 16,-7 11 0-16,2 7 0 15,2 5 0-15,8-2-1 16,10-7 1-16,7-11 0 16,15-14 0-16,9-15 0 15,13-16 1-15,12-16-2 16,8-22 2-16,9-15-1 15,8-8-1-15,2-11 0 16,3-9-2-16,-2-11-2 16,6 4-5-16,-14-10-6 0,15 22-7 15,-25-14-8 1,17 20-3-16,-13-2-7 0,7 13 2 15,-7 6 2-15</inkml:trace>
  <inkml:trace contextRef="#ctx0" brushRef="#br3" timeOffset="81460.6592">13598 7392 91 0,'-1'-13'42'16,"1"13"-1"-16,-6-18-1 16,6 18-22-16,-12-4-14 15,12 4 0-15,-21 17-1 16,7 3-1-16,-4 5-1 15,1 9 0-15,2 3 0 0,0 3 0 16,6-2-1 0,5 0 1-16,8-8-1 0,7-8 0 15,11-10 0-15,9-11 0 16,8-13 0-16,5-9 0 15,4-4 0-15,0-7 0 16,-3-5 1-16,-4 0-1 16,-7 4 0-16,-10 1 0 15,-5 7 0-15,-5 5 0 16,-8 7 0-16,-6 13 0 15,0 0 0-15,0 0 1 16,-15 26-1-16,6 2 0 16,-1 5 0-16,0 6 0 15,1 2 0-15,4 0-2 16,5-1-1-16,5-7-1 0,9-3-3 15,-1-16-5-15,20 5-5 16,-8-28-7-16,25 9-6 16,-15-28-3-16,21 4-7 15,-11-13 2-15,8 2 3 16</inkml:trace>
  <inkml:trace contextRef="#ctx0" brushRef="#br3" timeOffset="81655.6704">14358 7410 113 0,'0'0'42'15,"0"0"0"-15,-33 16-2 16,16 8-35-16,-6 3-2 15,-1 6-2-15,3 3 0 16,2 2-1-16,7-1-1 16,5-2-2-16,6-4 0 0,2-10-3 15,8 1-3-15,-9-22-7 16,29 8-9-16,-20-27-8 15,11 2-6-15,-10-14-1 16,10-5 3-16</inkml:trace>
  <inkml:trace contextRef="#ctx0" brushRef="#br3" timeOffset="81811.6793">14309 7105 96 0,'-16'-6'32'0,"12"18"1"15,1 5-1-15,10 1-32 16,13 10-10-16,1-11-25 15,17 5 2-15,5-8-3 16,10 0 3-16</inkml:trace>
  <inkml:trace contextRef="#ctx0" brushRef="#br3" timeOffset="82211.7021">14891 7304 109 0,'-19'10'40'16,"1"10"2"-16,-15-6-3 15,10 5-33-15,-7 2-3 16,1 6 0-16,1 2 0 15,5 5-2-15,7 4 0 16,3 1-1-16,9-1 1 16,8-4-1-16,8-9 1 15,11-12 0-15,7-14-1 16,10-16 0-16,6-15 1 0,10-14 0 15,7-13 0-15,2-11 1 16,3-7-2-16,1-8 0 16,-2 3 0-16,-8 6 0 15,-9 5 0-15,-12 11 0 16,-19 23 0-16,-17 22 0 15,-18 27 0-15,-21 22 0 16,-11 24 0-16,-5 9 0 16,0 11 0-16,7 0-2 15,15-2-3-15,10-15-7 16,35-2-5-16,1-32-8 15,40 5-7-15,-7-31-4 16,23-2-8-16,4-14 4 0,11-5 1 16</inkml:trace>
  <inkml:trace contextRef="#ctx0" brushRef="#br3" timeOffset="83164.7567">16279 7403 73 0,'8'-15'36'0,"2"5"-1"15,-6-4 2-15,-4 14-21 16,8-24-11-16,-8 24 1 16,0-22-3-16,0 22 2 0,-11-16-1 15,11 16 0-15,-26 4 0 16,6 10 0-16,-8 9-1 15,-2 8-1-15,-5 9 1 16,1 6-2-16,1 2 1 16,10 2 0-16,7-5-2 15,15-5 1-15,11-11 0 16,13-13-1-16,19-15 0 15,11-15 0-15,10-11 1 16,6-11-1-16,0-6 0 16,1-7 0-16,-8-5 0 15,-5 2 0-15,-17 7 0 16,-11 5 0-16,-15 10 0 15,-12 6 0-15,-11 7-1 16,-8 14 2-16,-5 3-1 0,-3 10-1 16,6 4 1-16,5 3-1 15,8 3 2-15,14-4-1 16,11 1 1-16,15-6-2 15,13 4 2-15,5-6 0 16,6 1 0-16,0 2-1 16,-3 0 0-16,-3 5 1 15,-12 4-1-15,-13 4 0 16,-11 4-1-16,-14 4 2 16,-7 1-1-16,-9 1 0 15,-5 0 0-15,-6-4 1 16,2-3-1-16,1-7 1 0,6-9-1 15,5-9 2 1,11-3-2-16,2-30 0 0,10 1 0 16,10-12 0-16,4-1 0 15,4-9 0-15,0-1 0 16,3 1 0-16,-4 4 0 15,-2 8 0-15,-1 7 0 16,-5 4-5-16,6 15-6 16,-9-6-7-16,19 22-5 15,-9-16-7-15,31 23-4 16,-4-14-8-16,23 10 2 15,4-3 1-15</inkml:trace>
  <inkml:trace contextRef="#ctx0" brushRef="#br3" timeOffset="83847.7957">17978 7359 106 0,'0'0'38'15,"0"0"1"-15,-13 0-1 16,-9 6-33-16,-2 10-1 0,-7 2 0 16,0 7-1-16,-3 4 0 15,5 3-1-15,3 2 0 16,10 0 0-16,8-2-1 15,10-4 0-15,12-7-1 16,7-8 1-16,14-9-1 16,8-10 1-16,7-9-1 15,5-8 0-15,2-6 0 16,1-6 0-16,-2-1-1 15,-8-2 0-15,-1 0 0 16,-13 2-2-16,-4 3 1 16,-10 6 1-16,-8 5-1 15,-9 10 2-15,-3 12-1 16,-11 6 1-16,-3 16 1 0,-1 18 0 15,-4 18 0-15,3 15 0 16,0 17 0-16,-1 9 1 16,4 5-1-16,1 2-1 15,-1 0 1-15,-1-7 0 16,-3-9 1-16,-5-9-1 15,-6-12 0-15,-9-13-1 16,-2-12 1-16,-8-11 1 16,-5-14-2-16,-5-13 0 15,5-15 0-15,0-16 0 16,8-11-3-16,6-16-2 15,14-5-2-15,7-15-5 16,27 10-7-16,-1-16-5 16,27 22-7-16,-4-11-5 15,25 15-3-15,1 1 2 0,15 7 2 16</inkml:trace>
  <inkml:trace contextRef="#ctx0" brushRef="#br3" timeOffset="84298.8216">18751 7506 94 0,'8'-19'37'0,"-20"-4"3"16,-3 11-2-16,-17-11-22 16,-1 10-11-16,-7 3-1 15,-1 8 0-15,-6 5 0 16,3 11 0-16,-1 5-1 15,3 9 0-15,1 4 0 16,10 7-3-16,10 2 0 0,7-2 0 16,14-3 0-16,14-6 0 15,9-10 0-15,16-7 0 16,6-12 0-16,6-10 0 15,1-11 0-15,2-2 0 16,-5-10 0-16,-3 0 0 16,-5-4 0-16,-12 2 0 15,-4 4 0-15,-8 3 0 16,-5 7 0-16,-9 8 0 15,-3 12 0-15,-14 3 0 16,-3 13 0-16,-3 10 0 16,0 4 0-16,0 2 0 15,9 4-5-15,3-7 0 16,19-3-4-16,9-16-4 0,28 7-8 15,-2-31-4-15,24 10-6 16,-6-23-1-16,12 2-6 16,-4-8 2-16,-4-2 3 15</inkml:trace>
  <inkml:trace contextRef="#ctx0" brushRef="#br3" timeOffset="84622.8401">19338 7343 100 0,'-22'-11'38'16,"4"12"2"-16,-15-1-1 15,6 9-23-15,-4 3-12 16,3 7 0-16,4 2-1 15,9 1-1-15,8 0 0 16,14 0-1-16,8-5-1 16,9-2 1-16,9-1-1 0,3-4 1 15,-1 1-1-15,-2-3 1 16,-5 1-1-16,-7 4 1 15,-9 3-1-15,-7 4 2 16,-5 2-2-16,-9 3 0 16,-6 3 0-16,-4 0 0 15,-4 2 0-15,-1-3 0 16,-1-3-3-16,3-7-1 15,7-1-4-15,4-17-5 16,11 1-7-16,10-13-6 16,20 2-9-16,-3-21-6 15,15-5 0-15,3-11 3 16</inkml:trace>
  <inkml:trace contextRef="#ctx0" brushRef="#br3" timeOffset="84960.8594">19678 6766 107 0,'13'-3'40'0,"2"-1"1"15,17 13-1-15,-3 0-30 16,10 11-6-16,2 8 0 15,4 12 0-15,-6 8-2 16,-4 16 1-16,-10 7-3 16,-8 9 0-16,-13 5 0 15,-12 6 0-15,-16 0 0 0,-13-1 0 16,-14-6 0-16,-7-10 0 15,-6-8 0-15,-2-12 0 16,8-8 0-16,0-22-11 16,22 1-5-16,-6-30-6 15,29 12-7-15,-8-29-8 16,20 0-6-16,-2-13 0 15,10-11 4-15</inkml:trace>
  <inkml:trace contextRef="#ctx0" brushRef="#br3" timeOffset="87555.0077">20722 6974 75 0,'11'-16'36'0,"-2"5"0"16,-8-3 2-16,-1 14-21 15,0 0-12-15,-2-11 0 16,2 11-1-16,-12-3 0 15,12 3-1-15,-11 21-1 16,6 3 0-16,1 9-1 16,2 10 0-16,-2 12-2 15,-2 6 2-15,1 7-1 16,-2 4 0-16,0-1-1 15,-1-4 1-15,0-4 0 16,2-11 0-16,1-9 1 0,2-12-1 16,4-7 0-16,-1-24 1 15,13 6 0-15,-1-23 0 16,4-9 0-16,3-9 0 15,4-8 0-15,0-3 0 16,2-5-1-16,3 1 1 16,-2 4-1-16,3 6 1 15,-2 10-1-15,0 11 0 16,1 13 1-16,-5 12-1 15,-2 10 0-15,-3 14 0 16,-4 7-1-16,-6 8 1 16,-4 2-1-16,-10 4 1 15,-7 0 0-15,-9-5 0 0,-3 0 1 16,-10-6 0-16,-3-5 0 15,-7-6-1-15,-1-10 0 16,4-6-1-16,3-13-1 16,8-5-1-16,7-10-1 15,15-2-3-15,4-15-6 16,26 11-10-16,-5-12-16 15,19 4 1-15,1-4 1 16,12 7 0-16</inkml:trace>
  <inkml:trace contextRef="#ctx0" brushRef="#br3" timeOffset="87963.0312">21203 7341 94 0,'15'-4'36'0,"-15"4"2"16,0 0-1-16,0 0-30 15,-13 7-2-15,3 4-1 16,-3 8 0-16,-2 3-1 15,0 11 1-15,-5 0-1 16,4 5-1-16,0 1 0 16,7 2 0-16,6-8-1 15,8-1 0-15,8-11 0 16,13-10-1-16,12-13 1 15,7-11-1-15,10-13 0 16,2-7 1-16,6-9-1 16,-3-3 0-16,-7-2 1 15,-4 3-1-15,-11 7 1 16,-9 6-1-16,-12 8 0 15,-6 10 0-15,-11 13 0 0,-12 7 0 16,-2 11-1-16,-5 10 1 16,-1 7-1-16,0 4 1 15,5 4-3-15,4 0 0 16,12-4-2-16,7-12-4 15,22 5-10-15,-3-29-7 16,25 3-11-16,-2-18-2 16,10-4-1-16,-2-12 3 15</inkml:trace>
  <inkml:trace contextRef="#ctx0" brushRef="#br3" timeOffset="88543.0643">22007 7352 106 0,'-12'12'38'0,"-11"-3"1"16,8 15-2-16,-6-3-33 15,5 13 0-15,-5 1-1 16,4 8 0-16,-2 1-1 16,4 0 0-16,3-3 0 15,4-4-1-15,1-6 0 16,8-11-1-16,-1-20 0 15,22 6 0-15,-3-23 0 16,6-9 0-16,1-9 0 16,1-5 0-16,-1-5 0 15,-2-2 0-15,-6 1 0 16,-3 5 0-16,-5 7 1 15,-4 6-1-15,-5 11 0 0,-1 17 0 16,0-12 0-16,0 12 0 16,-1 23 0-16,2-1 0 15,1 2 0-15,4 3 0 16,4-1 1-16,6-4-1 15,6-7 0-15,11-5 1 16,5-10-1-16,5-7 1 16,3-7-1-16,2-8 1 15,-1-1 0-15,-3-3-1 16,-7 1 1-16,-8 2-1 15,-7 6 1-15,-10 3-1 16,-12 14 1-16,0 0-1 16,-12 8 0-16,-6 9 0 15,-1 11 0-15,0 8 0 0,0 7-1 16,-1 2 0-16,8 7-2 15,5-6-1-15,8 2-2 16,2-16-6-16,20 6-7 16,-11-28-6-16,27 8-6 15,-12-23-5-15,15-3-3 16,-7-15 2-16,3-5 3 15</inkml:trace>
  <inkml:trace contextRef="#ctx0" brushRef="#br3" timeOffset="89150.0991">22738 7433 101 0,'2'-11'37'0,"-2"11"2"15,0 0-2-15,-22 12-31 16,12 13 0-16,-6 6-2 0,3 9 0 16,-3 5-1-16,3 6-1 15,-3-4 1-15,3 0-1 16,3-5-1-16,3-8 0 15,2-7 0-15,4-10 0 16,1-17-1-16,0 0 0 16,22-9 1-16,-7-14-1 15,3-8 0-15,2-7 0 16,4-10 0-16,0 0 0 15,1-5 0-15,-1 0-1 16,2 3 2-16,-3 5-2 16,0 9 2-16,2 4-2 15,-3 12 2-15,3 7-1 16,-2 11 0-16,-2 7 0 15,-1 7-1-15,-2 8 1 0,-1 4-1 16,-5 3 1-16,0 3-1 16,-7 4 1-16,-2-1 0 15,-6 3 0-15,-7-1-1 16,-2-2 2-16,-10-4-2 15,-4-4 1-15,-4-3 0 16,-3-3 0-16,-1-9-1 16,-1-3 1-16,0-5 0 15,3-1 0-15,1-2 0 16,3 0 0-16,1 5 0 15,4 1 0-15,0 8 0 16,-2 9 0-16,2 8 0 16,-1 13 1-16,0 4-1 15,-3 4-1-15,5 4 1 0,1-5-2 16,12-3 0-16,3-9-3 15,12-4-5-15,-6-34-7 16,45 18-5-16,-18-34-6 16,27 2-4-16,-5-23-8 15,14-7 1-15,-2-8 2 16</inkml:trace>
  <inkml:trace contextRef="#ctx0" brushRef="#br3" timeOffset="89368.1115">23278 7374 115 0,'0'0'41'15,"0"0"2"-15,-11 22-2 16,-16 9-37-16,3 13-1 16,-1 6-1-16,-2 10 0 0,2 3-2 15,-2 2 0-15,8-2-2 16,1-9-2-16,12 1-7 15,-2-32-9-15,27-1-10 16,-19-22-8-16,36-15-3 16,-11-17-2-16,15-7 3 15</inkml:trace>
  <inkml:trace contextRef="#ctx0" brushRef="#br3" timeOffset="90330.1666">23486 7168 89 0,'0'0'42'0,"-15"16"-1"15,12 7 0-15,-8-4-10 0,13 3-29 16,-4 4 0-16,5 4-1 16,-1 3 1-16,-2 7-1 15,0 0 0-15,-6 4-1 16,-5 1 0-16,-1 3 2 15,-5-2-2-15,0-2 0 16,0-6 0-16,4-5 0 16,2-8 0-16,10-11 0 15,1-14 0-15,18-7 0 16,3-12 0-16,4-7 0 15,10-6-2-15,-3-8 2 16,2 1 0-16,0-2 0 16,-5 5 0-16,-3 4 0 0,-5 7 0 15,-6 10 0-15,-15 15 0 16,14 0-1-16,-14 14 1 15,-3 9-1-15,-1 8-1 16,1 2 0-16,5 6 0 16,4-1-1-16,10 1 0 15,7-7-1-15,14 1 0 16,6-12-1-16,15 0-5 15,-5-18-7-15,19 8-4 16,-21-23-7-16,14 7-2 16,-23-15 23-16,0-4 6 15,-12-4 3-15,-14-8 6 16,-1 9 8-16,-27-17 5 15,9 21 7-15,-26-13 5 0,10 16-24 16,-14 2-4-16,-1 13-2 16,-3 6 0-16,-1 15 0 15,-1 5-1-15,5 9 0 16,6 4 0-16,7 3-1 15,9-2 0-15,7-4 1 16,10-3-2-16,8-11 2 16,11-9-2-16,6-8 0 15,3-9 0-15,6-7 0 16,0-8 0-16,-2-2 0 15,-2-5 0-15,-4 2 0 16,-4 2 0-16,-6 6 0 16,-8 8 0-16,-13 13-2 15,0 0 2-15,-3 37 0 0,-14 7-1 16,-9 17 1-16,-6 15-1 15,-3 9 0-15,-4 7 0 16,-2 3 0-16,2-4 0 16,-1-7 0-16,2-8 1 15,4-16 0-15,2-12 0 16,2-16 1-16,3-16-1 15,4-15 0-15,3-10 0 16,6-15 0-16,5-9 0 16,7-10 0-16,4-7-1 15,6-6 1-15,7-7 1 16,10 2 0-16,2 2-1 15,7 3-1-15,9 9-5 16,-3-6-4-16,17 19-6 0,-14-12-5 16,25 29-8-16,-19-21-3 15,22 16-4-15,-5-8-6 16,8-4 5-16</inkml:trace>
  <inkml:trace contextRef="#ctx0" brushRef="#br3" timeOffset="93282.3354">1684 9159 48 0,'16'-18'33'0,"-9"1"1"0,-1 3 1 16,-15-9-9 0,9 23-18-16,-26-24-1 0,5 21 0 15,-9 2-1-15,-5 9 0 16,-6 3-2-16,-2 10 0 15,-6 6-1-15,3 9 0 16,0 3-1-16,9 5 0 16,3-3 0-16,11 2-1 15,11-4 0-15,10-3 0 16,11-8-1-16,17-11 1 15,6-10-1-15,12-11 0 16,9-12 1-16,3-7-1 16,2-9 0-16,1-6 0 15,-3-5 1-15,-9 2-1 16,-8 0 1-16,-8 7 0 15,-12 5-1-15,-7 10 1 0,-11 6-1 16,-1 13 0-16,-24 10 0 16,4 12-1-16,-2 11 0 15,1 8 0-15,3 8-1 16,4 0-1-16,11 3-1 15,8-9-2-15,18 0-4 16,5-27-10-16,22-1-16 16,-3-19-1-16,15-7 0 15,-4-20 1-15</inkml:trace>
  <inkml:trace contextRef="#ctx0" brushRef="#br3" timeOffset="93643.3561">2233 9066 95 0,'-3'-11'36'0,"-15"4"0"0,3 20 1 16,-13 4-31-16,6 19 0 15,-4 6-2-15,4 10 0 16,-3 3-1-16,6 4 0 16,1-5-1-16,9-3 1 15,3-7-2-15,9-12 1 16,5-15-1-16,6-11 0 15,9-20-1-15,6-10 1 16,4-16-1-16,0-6 1 16,5-7-1-16,0-5 1 15,-2 3-1-15,-2 4 0 16,-7 9 1-16,-2 11-1 15,-8 13 0-15,-2 12 0 0,-4 14 0 16,-2 12-1-16,-1 8 0 16,4 11-1-16,5 4-1 15,5 1-1-15,15 5-3 16,-3-21-10-16,25 14-8 15,-7-22-13-15,15-4 0 16,-3-16-1-16,10-6 2 16</inkml:trace>
  <inkml:trace contextRef="#ctx0" brushRef="#br3" timeOffset="94019.3776">3117 9098 114 0,'-41'-9'39'0,"-15"-1"2"15,4 19-1-15,-12 4-36 16,9 11 0-16,8 5-1 0,10 10-1 15,9 1 0-15,13 4 0 16,15-2-1-16,17-9 0 16,16-12-1-16,11-12 2 15,11-17-2-15,7-14 0 16,6-16 0-16,5-14 0 15,-3-10 0-15,-6-10 0 16,-7 1 0-16,-7-8 0 16,-9 8-2-16,-11-1 2 15,-13 11 0-15,-8 11 0 16,-13 15-1-16,-7 20 0 15,-12 21 1-15,-2 23 1 16,-8 18-1-16,0 16-1 16,1 15-2-16,3-1-5 0,15 15-6 15,1-23-7-15,33 8-5 16,2-30-11-16,27-7-4 15,12-19-2-15,25-14 4 16</inkml:trace>
  <inkml:trace contextRef="#ctx0" brushRef="#br3" timeOffset="94709.4166">4585 9008 88 0,'4'-11'36'0,"-1"-8"0"16,7 9 2-16,-11-7-32 15,1 17-1-15,11-13 0 16,-11 13-2-16,0 16 0 16,-4 13 0-16,-9 8-1 15,-4 11 1-15,-1 8-1 16,-1 3 0-16,-1-3-1 15,1-2 1-15,7-10-1 16,5-13 1-16,4-12-1 16,3-19 0-16,25-15 0 15,-1-15 0-15,5-13 0 16,7-7 0-16,4-5 0 15,6-4 0-15,-4 6 0 0,0 5-1 16,-7 9 0-16,-3 12 0 16,-6 15 0-16,-8 15 1 15,-4 13-1-15,-9 13-1 16,-2 11 1-16,-4 11-1 15,1 8-1-15,-2-1-1 16,8 4-2-16,2-9-2 16,14-1-8-16,-6-28-6 15,27 5-7-15,-7-31-10 16,15-8 0-16,-5-19-1 15,7-8 3-15</inkml:trace>
  <inkml:trace contextRef="#ctx0" brushRef="#br3" timeOffset="95100.4394">5336 8932 101 0,'-11'-8'39'0,"-9"5"0"16,7 13 0-16,-6 1-34 16,6 14 0-16,1 5-1 15,3 10-2-15,1 5 1 16,2 8-1-16,4 0-1 15,5 0 1-15,6-5-1 16,6-7 0-16,9-11-1 16,7-13 0-16,7-14 1 15,9-17-1-15,3-15 0 16,4-12 0-16,2-10 0 15,-3-6 0-15,-4-2 0 16,-7 4 0-16,-6 4 0 16,-9 12 1-16,-9 8 0 0,-8 16-1 15,-10 15 0-15,0 10 0 16,-8 15-1-16,-4 7 0 15,5 13-1-15,0 1-2 16,5 11-1-16,9-10-2 16,11 7-4-16,3-22-7 15,23 13-5-15,-7-31-7 16,20 6-8-16,-4-23 0 15,9-1 2-15</inkml:trace>
  <inkml:trace contextRef="#ctx0" brushRef="#br3" timeOffset="95513.4626">6338 9042 93 0,'-17'-37'38'0,"1"18"1"0,-13-2-1 16,1 15-30-16,-10 5-2 16,-1 17-1-16,-3 8 0 15,4 11-1-15,2 7-2 16,6 9 1-16,8-3-1 15,11 2 0-15,12-12-1 16,15-9 0-16,17-18 0 16,11-14-1-16,12-20 1 15,8-20-1-15,7-16 1 16,3-12-1-16,-1-7-1 15,-7-9 2-15,-4-1-2 16,-15 0 1-16,-6 5 0 16,-10 9 0-16,-10 16-1 0,-14 12 1 15,-7 22 0 1,0 24 0-16,-27 17-1 0,5 23 1 15,-3 20 0-15,0 14-1 16,6 12-1-16,0 1-3 16,9 3 1-16,10-7-4 15,17 0-3-15,-1-26-7 16,22 6-4-16,-6-38-5 15,21 3-5-15,-6-26-5 16,13-7 2-16,-5-22 0 16</inkml:trace>
  <inkml:trace contextRef="#ctx0" brushRef="#br3" timeOffset="96061.4944">7163 8862 95 0,'-12'-12'39'0,"-21"2"1"16,3 20-1-16,-20 2-30 15,10 12-3-15,-7 6-1 16,7 9-1-16,1 4-1 15,12 2-1-15,7-2 0 16,11-4-1-16,9-6 0 16,11-5-1-16,10-12 1 15,9-11-1-15,7-14 0 16,7-12 0-16,2-7 0 15,-2-9 0-15,2-7 0 16,-7-2 0-16,-4 1 0 16,-8 4 1-16,-6 10-1 15,-11 11 0-15,-10 20 0 16,0 0 0-16,-15 32-1 0,-6 12 1 15,-8 24-1-15,-4 19 1 16,-8 14 0-16,-2 12 1 16,-1 5-1-16,0 2 1 15,2-6 0-15,5-10 0 16,4-17-1-16,8-19 2 15,5-20-2-15,4-21 0 16,16-27 0-16,-11-6 1 16,11-26-1-16,3-13 0 15,4-14 2-15,3-11-4 16,2-8 1-16,5-2 0 15,1 2 1-15,4 5-1 16,4 8-1-16,0 9 0 16,9 10-2-16,0 2 0 0,8 20-3 15,-4-10-6-15,15 19-4 16,-13-19-4-16,20 18-5 15,-18-20-3-15,19 9-8 16,-14-5 0-16,7-1 3 16</inkml:trace>
  <inkml:trace contextRef="#ctx0" brushRef="#br3" timeOffset="96264.5059">7606 8905 105 0,'0'0'40'16,"-15"19"1"-16,-6-1 0 16,7 15-34-16,-12 3-2 15,4 9-1-15,2 4-2 16,0 4-1-16,6-3 0 15,1-2-2-15,11-7-1 0,-2-12-3 16,16-6-4-16,-12-23-8 16,30 0-6-16,-21-29-8 15,20 0-9-15,-9-20 0 16,9 0 2-16,-6-17 1 15</inkml:trace>
  <inkml:trace contextRef="#ctx0" brushRef="#br3" timeOffset="97188.5588">7780 8745 102 0,'18'5'41'15,"-18"-5"0"-15,12 35 1 16,-14-17-35-16,8 11-1 16,-2-4-1-16,0 6-2 15,-4 2 0-15,0 0-1 16,-3 4 1-16,-2-3-3 0,-1-1 0 15,2-4 0-15,-2-4 0 16,5-6 0-16,2-9 0 16,-1-10 0-16,24-8 0 15,-3-11 0-15,5-4 0 16,3-9 0-16,0-4 0 15,4-1 0-15,-3 1 0 16,-1 3 0-16,-6 7 0 16,-4 8 0-16,-3 8 0 15,-16 10 0-15,15 13 0 16,-14 2-2-16,-2 10 4 15,-1 4-4-15,1 6 1 0,3-4-2 16,4 3-1-16,8-9 0 16,11-2-1-16,9-11-1 15,15 0 1-15,0-13-1 16,13-3 0-16,0-12 2 15,2-1 0-15,-8-7 2 16,-9-2 1-16,-10 0 2 16,-8-8 1-16,-11 5 1 15,-13-2-1-15,-5 7 3 16,-12 1-2-16,-3 8 2 15,-13 7 0-15,-1 12-1 16,-11 8 0-16,1 11 0 16,-4 9 1-16,3 6-3 15,1 4 2-15,10 1-2 16,9-3 0-16,10-7-2 0,8-4 0 15,11-10 0-15,9-11 0 16,8-11 0-16,6-8 0 16,3-11 0-16,5-7 0 15,-2-7 0-15,1-3 0 16,-3 2 0-16,0 2 0 15,-11 5 0-15,-1 8 0 16,-10 16-2-16,-14 6 1 16,4 30 1-16,-19 14-1 15,-9 20 1-15,-12 22 0 16,-9 15 0-16,-11 14 1 15,-2 7 0-15,-1-1-1 16,1-5 2-16,9-10-2 16,6-17 0-16,10-22 0 0,14-25 0 15,7-21 0-15,12-21 0 16,2-17 0-16,6-16 0 15,3-16 0-15,3-12 0 16,1-12 0-16,6-6 0 16,3-3 0-16,4 2-2 15,2 5 0-15,1 2-2 16,11 15-4-16,-6-1-2 15,15 20-3-15,-13-5-3 16,25 22-3-16,-10-19-5 16,30 20-2-16,-5-22-1 15,27 9-2-15,3-13-1 16,18-7-2-16</inkml:trace>
  <inkml:trace contextRef="#ctx0" brushRef="#br3" timeOffset="97891.599">9734 8379 55 0,'0'0'36'0,"0"0"0"15,-4 31 1-15,-10-3-14 16,4 26-13-16,-10 1-4 16,3 18-2-16,-5 3 1 15,5 7-2-15,-4-4 1 16,4 0-2-16,4-10-1 0,3-8-1 15,8-5-1-15,1-18-4 16,14 1-15-16,-10-27-18 16,14-6 0-16,-6-20-1 15,6-2 1-15</inkml:trace>
  <inkml:trace contextRef="#ctx0" brushRef="#br3" timeOffset="98082.61">9500 8880 108 0,'-20'3'40'0,"14"12"1"15,6-15-3-15,6 15-34 16,13-10 0-16,13-8-2 16,16-6-3-16,8-7 0 0,15-4-4 15,8-10 0-15,10 6-10 16,-11-21-10-16,17 10-15 15,-16-10 0-15,-1 8 0 16,-15-10 2-16</inkml:trace>
  <inkml:trace contextRef="#ctx0" brushRef="#br3" timeOffset="98472.6323">10340 8277 97 0,'-15'16'38'0,"-7"3"3"15,8 19-4-15,-4 1-33 16,3 11 1-16,-2 7-1 15,2 11 0-15,-3 5 0 16,1 2-2-16,1-1 1 0,1-4-1 16,1-8 1-16,7-7-2 15,3-13 0-15,6-8 0 16,7-16-1-16,7-12 0 15,5-13 1-15,7-8-2 16,2-7 2-16,1-7-2 16,-1-1 0-16,-2-1 1 15,-5 2-2-15,-2 9 2 16,-6 5 0-16,-15 15 0 15,16 2 0-15,-15 12 0 16,-1 11-1-16,-3 3-2 16,3 6 1-16,1-2-4 15,10 7-3-15,-6-21-8 16,22 12-4-16,-12-28-7 0,22 4-9 15,-6-17-2-15,9-3 2 16,-8-10 1-16</inkml:trace>
  <inkml:trace contextRef="#ctx0" brushRef="#br3" timeOffset="98833.6529">10656 8848 98 0,'9'25'38'0,"3"-14"2"16,13 5-2-16,3-11-34 15,10-1-1-15,4-5 0 16,4-2-1-16,-2-9-2 16,4-2 1-16,-5-5-2 0,-5-4 1 15,-7-2-1-15,-8 1 0 16,-16-2 0-16,-7 5 0 15,-11 6 2-15,-16 7-1 16,-7 9 0-16,-7 13 2 16,-11 11 0-16,-3 14 0 15,5 7 2-15,4 9-2 16,7 2 1-16,15 0-1 15,15-6 1-15,21-13-4 16,23-5-4-16,12-24-7 16,25 3-7-16,-1-33-7 15,21 0-15-15,-4-14-1 16,7-3-2-16,-4-16 3 0</inkml:trace>
  <inkml:trace contextRef="#ctx0" brushRef="#br3" timeOffset="105818.0524">12273 8832 73 0,'0'0'36'0,"9"-21"-1"16,-9 21 2-16,0 0-33 16,0 0 1-16,3-11-1 15,-3 11 0-15,0 10 1 16,0 6-2-16,-5 5 1 15,5 5-3-15,-6 7 3 0,2 8-3 16,-5 5 2-16,2 3-2 16,-1-1-1-16,-1-2 1 15,1-5-1-15,1-6 0 16,4-7 1-16,3-11-1 15,0-17 0-15,0 0 0 16,20-10 0-16,-7-14 1 16,3-7-1-16,2-8 0 15,-1-8 1-15,2-1-1 16,-1-5-1-16,-3 0 1 15,0 1-1-15,0 2 0 16,2 5 0-16,-1 5 1 16,2 7-2-16,3 6 2 15,2 6 0-15,2 9 0 0,2 5 0 16,-1 6 0-16,2 4 1 15,-4 6-1-15,0 4 0 16,-5 7 0-16,-10 4 2 16,-2 7-1-16,-10 2 0 15,-7 3 0-15,-8 3 0 16,-8-2 0-16,-3-1 0 15,-4-3-1-15,-1-3 0 16,-3-7 0-16,4-3 0 16,2-5 0-16,5-6 0 15,2-3 0-15,0-3 0 16,8 0 0-16,1-1 0 15,3 3 1-15,6 5-1 16,-4 11 0-16,1 8 1 0,-1 12-1 16,-2 10 0-16,-2 8 1 15,-2 5-1-15,0 2 0 16,1-3-1-16,1-8-3 15,15 0-11-15,-3-28-21 16,17-7-4-16,0-23 1 16,16-9-1-16</inkml:trace>
  <inkml:trace contextRef="#ctx0" brushRef="#br3" timeOffset="106653.1002">13141 8803 75 0,'4'-16'37'16,"-4"16"1"-16,-11-16-1 15,11 16-25-15,-27-9-9 16,9 12 1-16,-11 4 2 16,-4 13-2-16,-6 6 1 15,-5 10-2-15,-3 4 2 16,2 8-2-16,3-1 0 15,7-2-1-15,13-4-1 16,8-10-1-16,19-9 1 0,15-12-1 16,16-15 1-16,12-11-1 15,8-10 0-15,7-6 0 16,-1-11-1-16,-1-3 0 15,-8-1 0-15,-9 2 0 16,-12 6 0-16,-8 5 1 16,-14 8-2-16,-5 10 1 15,-5 16 1-15,-17 2 1 16,0 15 1-16,-1 10-2 15,-1 5 2-15,-1 4-1 16,10 3 0-16,5-2 0 16,9-4 1-16,11-9-3 15,10-11 1-15,10-8 0 16,7-8 0-16,6-10-1 15,2-3 1-15,-2-6-1 0,-3-4 1 16,-3 5 0-16,-11-1 0 16,-2 4 0-16,-11 3 0 15,-5 10 0-15,-13 5 0 16,0 0 1-16,-3 21-1 15,-11 0-1-15,3 6 1 16,-6 0 0-16,3 7 0 16,-1-3 0-16,4-2 0 15,3-5 0-15,6-7 0 16,2-17 0-16,12 8 0 15,3-18 0-15,3-10 1 16,4-7-1-16,4-8 1 16,0-6-1-16,-1-2-2 15,-4-1 2-15,-3 3-1 0,-2 4 0 16,-4 6 0-16,-5 4 1 15,2 10-2-15,2 5 2 16,0 5 0-16,5 4-1 16,8 3-1-16,3-2-3 15,15 3-5-15,-3-15-9 16,19 9-20-16,-7-14-1 15,16 0-1-15,-5-12 1 16</inkml:trace>
  <inkml:trace contextRef="#ctx0" brushRef="#br3" timeOffset="106870.1124">14511 8277 93 0,'-25'13'39'16,"0"18"0"-16,-8 4 0 15,0 13-34-15,1 10-1 16,4 9-1-16,0 6 1 15,2 2-3-15,3 4 1 16,4-4-2-16,5-4-1 16,1-11-4-16,12-1-4 15,-9-20-29-15,15-4-2 16,-2-24 2-16,8-3-2 15</inkml:trace>
  <inkml:trace contextRef="#ctx0" brushRef="#br3" timeOffset="107186.1307">14198 8702 93 0,'0'0'39'16,"-14"-15"1"-16,14 15 0 16,5 12-33-16,14-1-2 15,3-4-1-15,11 0-1 16,8-4 0-16,6-2-1 15,4-3-1-15,4-2 0 16,-3 0 0-16,-4-1 0 16,-5 4 0-16,-7 4-1 15,-8 7 1-15,-11 4 0 16,-10 5 0-16,-9 10 0 15,-7 2 0-15,-4 3-1 16,-2 0 1-16,-1 0-3 16,3-3 0-16,1-11-5 15,16 5-5-15,-4-25-19 0,15-6-11 16,-1-17 2-16,15-4-3 15</inkml:trace>
  <inkml:trace contextRef="#ctx0" brushRef="#br3" timeOffset="107329.1388">14759 8278 106 0,'-13'3'38'0,"-3"3"0"16,10 7-6-16,18 10-67 15,-3-5-3-15,15 12-1 16,3-5 0-16</inkml:trace>
  <inkml:trace contextRef="#ctx0" brushRef="#br3" timeOffset="107609.1549">15338 8667 100 0,'-28'1'39'0,"3"4"2"16,-16-4-2-16,5 6-33 15,-12 9-1-15,-1 9-1 16,0 7 1-16,3 7-2 15,7 0 1-15,9 6-2 16,11-2 1-16,13-4-2 16,17-7 0-16,15-12-2 15,18-9-1-15,14-15-1 0,14-8-3 16,9-23-5-16,18 3-20 15,-11-24-11-15,7-3 1 16,-11-16 0-16,0 0 0 16</inkml:trace>
  <inkml:trace contextRef="#ctx0" brushRef="#br3" timeOffset="107795.1655">15855 8230 106 0,'-38'24'40'16,"3"26"1"-16,-14 3-1 15,12 14-33-15,-6 7-2 16,8 6-2-16,3 0 1 15,11-3-3-15,7-3-1 16,7-12-2-16,10-3-4 0,0-22-8 16,23 1-24-16,-10-24-4 15,14-5 1-15,-3-16-1 16</inkml:trace>
  <inkml:trace contextRef="#ctx0" brushRef="#br3" timeOffset="108147.1856">15806 8794 117 0,'-3'17'39'16,"3"-5"2"-16,12 8-8 16,2-10-29-16,9-3-1 15,8-9-1-15,7-2 0 16,5-9-1-16,3-1 0 15,2-5-1-15,-3-4 2 0,-6 0-3 16,-3-3 2-16,-13 1-2 16,-4 0 1-16,-12 5 1 15,-11 1-1-15,-7 9 0 16,-14 8 0-16,-5 8 0 15,-9 7 0-15,-1 9 1 16,-4 12-1-16,6 3 2 16,5 3-3-16,7 1 1 15,13-2-2-15,14-4 0 16,10-13-7-16,25 5-13 15,-3-26-17-15,25-1-3 16,3-21 2-16,15-2-2 16</inkml:trace>
  <inkml:trace contextRef="#ctx0" brushRef="#br3" timeOffset="108447.2027">16585 8641 120 0,'-41'24'41'15,"-6"-9"-1"-15,15 17-5 16,-1-12-30-16,12 3-3 15,9-6 1-15,16 0-1 16,13-7 0-16,12 0-1 16,6-7 1-16,3 4 0 15,0-1-2-15,-2-3 0 16,-8 10 0-16,-6 0 0 15,-16 8 0-15,-13 2 0 0,-9 9 0 16,-10-1 0-16,-5 5 0 16,-5 0 0-16,2 1-6 15,-6-13-7-15,19 8-20 16,-5-23-9-16,15-3 0 15,0-16-1-15,13-9 0 16</inkml:trace>
  <inkml:trace contextRef="#ctx0" brushRef="#br3" timeOffset="109199.2458">17658 8729 87 0,'0'0'36'16,"24"-11"1"-16,-15-2-18 15,6 13 10-15,-10-10-23 16,4 4 0-16,-9 6-2 16,0 0 0-16,0 0-1 15,-15 15 1-15,-4 7 0 16,-4 9-2-16,0 7 2 15,-1 5-2-15,0 4 0 0,8 3-1 16,8-5 1-16,12-4-2 16,12-12 1-16,15-12-1 15,12-11 2-15,8-13-2 16,8-10 0-16,-2-10 0 15,-1-10 0-15,-7-2 0 16,-12-2 0-16,-16 0 0 16,-15 1 0-16,-14 5 0 15,-12 1 0-15,-14 4 0 16,-3 7-2-16,0 2 1 15,4 7 0-15,5 7-2 16,13 7-2-16,15 0-4 16,16 14-9-16,6-8-20 15,30 9-2-15,6-6 0 0,23 5-1 16</inkml:trace>
  <inkml:trace contextRef="#ctx0" brushRef="#br3" timeOffset="109480.2619">19053 8283 108 0,'-15'-46'38'0,"-9"-6"0"15,2 20-3-15,-12-3-32 16,-1 20 2-16,-10 13-1 15,-3 24 0-15,-9 17-1 16,0 23 0-16,-2 20 0 16,3 12-2-16,5 9 2 0,12 0-4 15,8-2 1-15,15-7-2 16,12-10-3-16,5-22-6 15,20-4-25-15,-11-28-5 16,9-8 1-16,-19-22 0 16</inkml:trace>
  <inkml:trace contextRef="#ctx0" brushRef="#br3" timeOffset="109642.2711">18397 8808 133 0,'-16'-11'43'16,"-3"-7"-3"-16,19 18-3 15,0 0-35-15,23-14-2 0,9 7 0 16,12-2 0-16,15 1-8 15,5-7-6-15,28 7-26 16,-4-11-3-16,16 9 1 16,-3-6-2-16</inkml:trace>
  <inkml:trace contextRef="#ctx0" brushRef="#br3" timeOffset="110116.2983">20265 8453 87 0,'11'-33'33'0,"7"10"-6"15,-14-14 2-15,8 14-21 16,-10-4 1-16,3 16-2 15,-5 11-1-15,0 0 0 0,-22 24-1 16,10 16-2-16,-8 8 0 16,-1 14-1-16,-4 13 2 15,1 7-2-15,-5 3 0 16,5 2-1-16,3-4 0 15,4-10-3-15,10-4-5 16,-5-21-23-16,15-5-9 16,-1-20 0-16,8-8-1 15</inkml:trace>
  <inkml:trace contextRef="#ctx0" brushRef="#br3" timeOffset="110326.3103">19888 8736 95 0,'-19'-11'39'0,"19"11"1"15,0 0-1-15,16 17-19 16,14-15-18-16,16-3-1 16,17-3-1-16,12-8-2 15,16-1-2-15,1-9-2 16,14 4-6-16,-17-11-26 15,10 3-2-15,-17-9 1 16,-5 7-1-16</inkml:trace>
  <inkml:trace contextRef="#ctx0" brushRef="#br3" timeOffset="110708.3321">20882 8229 104 0,'0'0'38'0,"-24"4"2"16,12 21-3-16,-3 6-33 15,1 13 1-15,-4 10-2 16,-2 12 1-16,-4 3 1 15,0 9-2-15,-3-2 1 16,4 0-1-16,0-5 0 16,4-9-1-16,9-10-2 15,4-9 0-15,10-15 0 16,11-13 0-16,9-12 0 15,5-14 0-15,9-7 0 16,1-11 0-16,2-4 0 16,-2-5 0-16,-2 2-2 15,-9 2 1-15,-6 9-1 0,-7 8 3 16,-15 17-3-16,0 0 3 15,0 0 1-15,-6 23-2 16,-1 2 0-16,0 2-1 16,6 4-1-16,4-2-4 15,12 2-2-15,0-16-7 16,24 8-20-16,-9-20-5 15,17 2-1-15,-8-16 1 16</inkml:trace>
  <inkml:trace contextRef="#ctx0" brushRef="#br3" timeOffset="111070.3528">21261 8774 114 0,'-2'15'40'0,"-6"-4"2"15,16 9-10-15,-1-8-26 16,10-2-2-16,4-5-2 15,11-3 1-15,7-5-1 16,2-6 0-16,2-6-3 16,1-2 2-16,-2-3-2 15,-5-2 1-15,-13 0-1 16,-5-4 0-16,-15 5-1 15,-12 1 1-15,-11 6 1 16,-13 6 1-16,-8 9-1 16,-9 7 1-16,-4 11 1 15,3 10 0-15,-1 4 1 16,13 4-2-16,10 1 1 15,16-2-2-15,18-5 0 0,14-9-4 16,25 1-8-16,0-25-10 16,26 2-18-16,4-13-2 15,25-1-1-15,3-11 0 16</inkml:trace>
  <inkml:trace contextRef="#ctx0" brushRef="#br3" timeOffset="112435.4309">1236 10549 103 0,'0'0'37'16,"0"0"1"-16,0 0-4 15,0 0-29-15,-18 13-2 16,11 3 0-16,-3 5-2 16,0 7 1-16,-3 9-2 15,-1 6 1-15,2 3 0 16,1 0 0-16,1-2-1 15,6-5 2-15,4-8-2 16,2-11 2-16,10-15-1 16,3-15 0-16,4-15 0 15,5-12 1-15,1-12-1 0,4-7 0 16,-3-5 0-16,3-1-1 15,-4 2-1-15,-1 3 1 16,-1 9 1-16,-3 10-1 16,-1 11 0-16,0 11 0 15,-2 14 0-15,-1 15 1 16,-2 11-1-16,1 15 1 15,-2 11-2-15,-4 8 2 16,0 8-2-16,-2 2 1 16,1-2-1-16,-3-6-1 15,9-6-2-15,1-17-3 16,13-2-8-16,-6-30-22 15,15-5-2-15,-6-23 0 16,11-6-1-16</inkml:trace>
  <inkml:trace contextRef="#ctx0" brushRef="#br3" timeOffset="113262.4782">1782 10549 95 0,'-29'10'38'16,"11"19"1"-16,-3-7-1 15,18 8-23-15,4-6-12 16,13-1 0-16,15-9-1 15,12-5 0-15,9-7 0 16,9-7-1-16,4-10 0 16,2-5 0-16,-2-4-1 15,-7-4 0-15,-10 2 0 16,-11-3 0-16,-13 3 0 15,-14 0 1-15,-11 3-1 0,-11 6 0 16,-14 3 1-16,-4 7-1 16,-8 8 0-16,-3 11 0 15,-2 11 0-15,0 13 1 16,1 9-1-16,8 8 1 15,7 4-1-15,11 3 0 16,13-3 0-16,13-8 0 16,15-7-1-16,14-14-2 15,14-12-1-15,11-19-3 16,15-5-5-16,-6-27-17 15,16 1-11-15,-12-17 2 16,3 2-2-16,-17-13 4 16,-3 8 29-16,-17 4 6 0,-18-1 8 15,-5 20 18-15,-24-4 11 16,0 18 0-16,-16 5 1 15,4 19 2-15,-13 1-29 16,5 17-4-16,0 7-1 16,5 12-1-16,2 5-1 15,5 4 0-15,7 2-1 16,9-4 0-16,6-3-1 15,8-9 0-15,7-11 0 16,7-12 0-16,5-14-1 16,2-11 0-16,4-13 0 15,-3-11 0-15,-1-8 0 16,-1-6 0-16,-7-2 0 15,-4 2 0-15,-5 6-1 0,-5 4 1 16,-7 11 0-16,-1 13 0 16,-7 13 0-16,-1 11-1 15,0 12 1-15,-2 12 0 16,2 6 0-16,4 3 1 15,2 3-2-15,4-5 2 16,4-5-1-16,5-13 1 16,4-9-1-16,3-16 1 15,3-15 0-15,3-9-1 16,-1-13 1-16,-1-5-1 15,-4-8 0-15,-4-6-1 16,-4 3-2-16,-7-2-4 16,2 7-2-16,-14-11-9 15,14 19-18-15,-13-5-5 16,16 12 2-16,-1 2-2 0</inkml:trace>
  <inkml:trace contextRef="#ctx0" brushRef="#br3" timeOffset="113888.514">4473 10481 59 0,'20'-32'36'0,"1"4"-2"15,-5-5 2-15,4 13-12 16,-19-7-16-16,4 14 1 16,-16 0-2-16,-3 14-2 15,-13 5-2-15,-6 11 2 16,-7 8-4-16,-2 11 2 0,-6 5-2 15,4 4 0-15,4-2 0 16,6-1 1-16,8-4-1 16,14-7 0-16,12-9-1 15,10-8 0-15,16-8 1 16,5-10 0-16,11-2-1 15,1 1 0-15,0-2 1 16,-5 2-1-16,-8 7 1 16,-7 8-1-16,-12 6 1 15,-9 11-1-15,-11 8 1 16,-8 3-1-16,-6 2 0 15,1 2 0-15,0-6-2 16,2-6 0-16,11-6-3 16,9-24-5-16,14 13-13 0,6-31-16 15,22-2 0-15,3-20-2 16,20 2 2-16</inkml:trace>
  <inkml:trace contextRef="#ctx0" brushRef="#br3" timeOffset="114285.5367">5001 10506 108 0,'-16'1'40'0,"7"14"0"16,-11-8-3-16,5 10-33 16,2 2-1-16,3 4 0 15,1 4-1-15,3 6 1 16,3 1-2-16,5 0 1 15,4-2-2-15,4-2 1 0,3-4 0 16,7-10 0-16,2-8-1 16,7-9 1-16,2-11 0 15,3-12-1-15,-1-9 1 16,2-6-1-16,-5-6 1 16,1-5-1-16,-4 4 0 15,-6 2 0-15,-4 9 0 16,-4 9 0-16,-5 12-1 15,-8 14 1-15,-1 15 0 16,-4 13 0-16,-2 6 0 16,3 10-1-16,1 1 0 15,6 1 0-15,9-5-2 16,8-15-1-16,22-7-6 15,2-25-4-15,24-2-19 16,-5-29-8-16,14-5 1 0,-6-19-3 16</inkml:trace>
  <inkml:trace contextRef="#ctx0" brushRef="#br3" timeOffset="114743.5629">5919 9867 113 0,'-29'7'40'0,"6"29"1"16,-9 7-4-16,6 21-32 15,1 8-2-15,7 7 0 16,1 6-2-16,9-1 1 16,2-3-1-16,6-8 1 15,3-10-2-15,6-9 1 16,0-14-1-16,4-11 0 0,2-13 0 15,0-12 0-15,3-15 0 16,2-8-1-16,1-7 1 16,-2-8-1-16,8-1 1 15,-3-2-1-15,2 4 1 16,2 2-1-16,-1 12 1 15,-1 8 0-15,-1 7 0 16,2 10 0-16,-3 7-1 16,-2 6 1-16,-4 8 0 15,-7 5 1-15,-4 0-1 16,-8 4 1-16,-10 1-1 15,-13-1 0-15,-6-1 0 16,-14-5 1-16,-6-3-1 16,-4-5-1-16,-2-7-1 0,2-11-1 15,11-2-6-15,-1-19-4 16,26 6-12-16,-3-24-15 15,28 3-1-15,5-13 0 16,23 2 0-16</inkml:trace>
  <inkml:trace contextRef="#ctx0" brushRef="#br3" timeOffset="115351.5977">6813 10374 43 0,'31'-16'38'16,"-3"10"-3"-16,-12-5 3 16,-4 14-16-16,-24-14 5 0,-2 15-19 15,-11-3-3-15,-5 8 0 16,-6 3-3-16,0 7 3 15,-6 3-3-15,2 6 2 16,3 0-3-16,6-1 1 16,5 2-2-16,11-4 1 15,11-4 0-15,8-3-1 16,11-8 0-16,8-4 1 15,5-5-1-15,6-2 0 16,-1-3 1-16,-2 1-1 16,-5 0 0-16,-3 6 0 15,-9 5 0-15,-8 4 1 16,-7 9-1-16,-9 7 0 15,-8 3 1-15,-2 4-1 16,1 0 0-16,-2-1-1 0,7-5-1 16,4-11-2-16,14-5-3 15,7-25-8-15,29-3-19 16,0-23-6-16,20-6 0 15,5-20-1-15</inkml:trace>
  <inkml:trace contextRef="#ctx0" brushRef="#br3" timeOffset="115583.611">7439 9852 98 0,'-29'-2'39'16,"8"36"2"-16,-9 5-2 15,7 25-23-15,1 0-13 16,1 6 0-16,1 5-3 0,4 5 2 15,6 0-3-15,0-3 2 16,7-7-4-16,-1-9 1 16,6-3-4-16,-6-18-4 15,13 4-18-15,-11-26-12 16,8-4 0-16,-6-14 0 15,2-11 1-15</inkml:trace>
  <inkml:trace contextRef="#ctx0" brushRef="#br3" timeOffset="116478.6622">7123 10415 82 0,'-19'-25'40'0,"19"25"-2"16,-14-21 2-16,28 27-20 0,1-6-15 16,19 3-1-16,10-2-3 15,8 1 0-15,12-4-1 16,6-4-1-16,8 0 0 15,2-6-3-15,1 4 1 16,-8-4-3-16,-1 2 3 16,-12-2-2-16,-6 1 2 15,-13 3 2-15,-13-2 2 16,-14 5 3-16,-14 5 0 15,0 0 2-15,-37-6-1 16,5 13 0-16,-13 1 1 16,-1 7-1-16,-7 3-2 15,-3 6 0-15,2 5-1 16,3 2 0-16,9 2-1 0,9 3 1 15,10 1-2-15,13-4 0 16,12-5 0-16,16-5 0 16,9-11 0-16,15-8-1 15,6-10 1-15,5-6 0 16,2-9 0-16,0-8 0 15,-4-2-1-15,-5-2 1 16,-10 3 1-16,-9 1-1 16,-9 5 1-16,-7 6-1 15,-6 8 0-15,-5 10 0 16,-13 8 0-16,-4 12 2 15,-1 7-5-15,0 8 3 16,1 3-1-16,4 1 0 16,8 0-1-16,5-8-1 0,15-4-2 15,5-15-2-15,19-3-4 16,-3-25-4-16,18 8-11 15,-11-24-13-15,11 4 1 16,-19-13 25-16,9 3 9 16,-10 5 5-16,-13-3 7 15,1 18 3-15,-24-8 13 16,2 26 13-16,0 0 2 15,0 0-25-15,-25 24-7 16,10 3-2-16,-5 3-3 16,4 7 1-16,-1 1-1 15,4 0 0-15,1-6 0 16,6 0-1-16,2-11 0 15,6-6 0-15,-2-15 0 16,20 0 0-16,-4-17-1 0,7-7 0 16,2-7 1-16,3-6-1 15,1-3 1-15,5-2-1 16,-4 3 1-16,0 2-1 15,-7 10 3-15,1 5-3 16,-6 11 0-16,0 8-2 16,-7 13 1-16,-2 6 0 15,-2 10-3-15,-3 3 0 16,5 9-2-16,-5-3-1 15,12 6-5-15,-7-16-3 16,22 7-15-16,-4-22-9 16,15-2 0-16,1-18 0 15</inkml:trace>
  <inkml:trace contextRef="#ctx0" brushRef="#br3" timeOffset="116726.6763">9097 10225 125 0,'-44'15'39'15,"3"16"3"-15,-20-4-10 16,17 8-27-16,3 2-3 16,8 1 0-16,5-1-1 15,14-5 0-15,13-4-1 16,10-7 0-16,15-7-1 15,5-7-2-15,16-5-1 16,-3-11-6-16,22 6-7 16,-19-17-22-16,16 2-2 15,-6-12 0-15,4 4-1 0</inkml:trace>
  <inkml:trace contextRef="#ctx0" brushRef="#br3" timeOffset="117127.6993">9299 10374 104 0,'-27'31'42'15,"-1"-9"0"-15,15 10-7 16,-4-15-29-16,14-1-1 16,3-16-2-16,28 10-1 15,1-17 0-15,9-6-1 16,6-6 0-16,5-6-1 15,3-6 2-15,-3-2-2 16,-4-3 1-16,-7 1-1 0,-11-3 1 16,-6 6-1-16,-13 4 1 15,-14 6 0-15,-15 14 0 16,-12 12 0-16,-10 9 0 15,-8 10 0-15,-1 10 1 16,-1 6-2-16,5 6 0 16,11 1 0-16,11-4 0 15,15-5 0-15,18-7 0 16,16-8 0-16,17-7-2 15,11-13-1-15,15-2-3 16,3-14-6-16,15 6-4 16,-10-23-11-16,11 16-15 15,-12-8 1-15,-1 9 0 16,-18 2 2-16</inkml:trace>
  <inkml:trace contextRef="#ctx0" brushRef="#br3" timeOffset="117252.7064">10043 10506 121 0,'-15'21'44'15,"1"-4"-4"-15,0-6 1 16,14-11-46-16,-14-11-5 15,14 11-11-15,-15-13-22 16,15 13 0-16,-18-26-2 16,10 10 1-16</inkml:trace>
  <inkml:trace contextRef="#ctx0" brushRef="#br4" timeOffset="121741.9631">10916 9929 88 0,'9'-14'37'15,"1"7"-1"-15,-8-5 1 16,-2 12-30-16,10-11-3 15,-10 11 0-15,0 0 0 16,0 0-1-16,0 0 0 16,7 22-1-16,-7 5 0 15,1 13 0-15,-4 11-1 16,0 15 0-16,-3 10 0 15,-3 10 0-15,-3 2-2 16,-2-2 2-16,2-3-4 16,-2-13 0-16,9-4-6 15,-3-33-17-15,16-2-12 16,-8-31-1-16,24-1-2 15,-9-24 2-15</inkml:trace>
  <inkml:trace contextRef="#ctx0" brushRef="#br4" timeOffset="122297.995">10618 10073 108 0,'-14'-3'39'15,"8"-9"1"-15,21 5-2 16,8-10-34-16,20-7-1 15,10-4 0-15,13-3-1 16,7-6 0-16,4 4-1 16,4 2 0-16,-6 6-1 15,-8 5 1-15,-6 9-1 0,-13 7 0 16,-7 11 1-16,-12 8-1 15,-8 7 0-15,-9 8 0 16,-7 8 1-16,-6 7-1 16,-5 6 0-16,-7 4 0 15,-2 3 0-15,-1-2-1 16,-3 1 1-16,6-9-1 15,1-6 2-15,3-8-2 16,4-8 1-16,6-8-1 16,-1-18 2-16,18 7 0 15,0-14-1-15,3-6 1 16,7-4-2-16,0-6 2 15,3-1-1-15,-2 0 1 0,-1 1-1 16,-2 4 1-16,-6 5-1 16,-4 9 0-16,-3 8 2 15,-4 10-3-15,-4 7 2 16,-2 10-2-16,-2 5 2 15,1 4-3-15,-2-2 1 16,5 4-3-16,1-12 1 16,7 0-4-16,-1-18-3 15,19 3-8-15,-13-27-10 16,21 4-11-16,-8-19 1 15,7-3-1-15,-5-12 0 16</inkml:trace>
  <inkml:trace contextRef="#ctx0" brushRef="#br4" timeOffset="122501.0066">11950 10067 64 0,'8'-24'38'0,"-14"8"-1"15,6 16 2-15,-13 16-14 16,5 22-15-16,-8 2-3 16,6 16-2-16,-5 2-2 15,3 5 0-15,3-6-1 16,4-3-1-16,7-7-2 15,4-13-2-15,8-7-2 16,1-25-6-16,19 1-12 16,-8-24-15-16,13-7 1 15,-9-18-5-15,7-2 5 16</inkml:trace>
  <inkml:trace contextRef="#ctx0" brushRef="#br4" timeOffset="122623.0136">11944 9834 92 0,'-17'5'26'0,"17"-5"-25"15,8 17-1-15,17-10-33 16,22 3-3-16</inkml:trace>
  <inkml:trace contextRef="#ctx0" brushRef="#br4" timeOffset="122952.0324">12755 9982 106 0,'-42'26'39'0,"-1"12"1"16,-12-9-3-16,7 4-32 15,1-5-1-15,13-1-1 0,7-5-1 16,18-5-1-16,14-6-1 16,17-2 1-16,13-3-1 15,6 0 0-15,8 2 0 16,2 3 0-16,-8 4-1 15,-5 3 2-15,-12 6-1 16,-14 6 0-16,-13 6 0 16,-13 1 1-16,-10 1-1 15,-9-2 1-15,2-3-2 16,-2-7 0-16,6-3-4 15,1-16-5-15,19 8-10 16,-5-26-15-16,12 11-4 16,8-26-2-16,8 6-1 15</inkml:trace>
  <inkml:trace contextRef="#ctx0" brushRef="#br4" timeOffset="123724.0766">13794 10218 85 0,'20'-36'38'15,"-2"12"2"-15,-14-1-1 16,5 11-29-16,-18 1-5 15,9 13 0-15,-18-1-2 16,8 10 0-16,-5 6-1 16,4 8 0-16,0 5-1 15,-1 7 0-15,3 5-1 16,1 3 2-16,0-3-2 15,4-2 1-15,5-5-2 0,8-5 2 16,2-11-1-16,10-8 0 16,4-14 0-16,8-9 0 15,9-11 1-15,-1-9-2 16,3-3 2-16,-2-2-1 15,-5 0 1-15,-3 2-1 16,-8 8 0-16,-5 6 0 16,-8 8 0-16,-13 15 0 15,0 0 0-15,2 16 1 16,-8 7-2-16,-3 7 1 15,1 5 0-15,1 2 0 16,5-1-1-16,3-1 1 0,5-6 0 16,6-8 1-16,7-7 0 15,5-14-1-15,4-7 1 16,0-10 0-16,-1-9 2 15,-1-7-3-15,-6-4 2 16,-2-5-2-16,-5 1 0 16,-6-2-3-16,-2 6 1 15,-5 1-3-15,7 13-4 16,-10-7-6-16,21 27-7 15,-16-15-10-15,19 18-6 16,-4-5-2-16,12 10 3 16,1-5 0-16</inkml:trace>
  <inkml:trace contextRef="#ctx0" brushRef="#br4" timeOffset="123936.0887">14765 10042 105 0,'12'9'39'16,"-12"-9"1"-16,-13 31 0 15,-4-9-34-15,1 11-3 16,-4 7-1-16,0 7 0 15,-1 2-1-15,1 3 0 16,8-3-2-16,2-4 0 16,9-7-3-16,2-15 0 15,16-6-10-15,-7-31-9 16,19-2-17-16,-3-22-2 15,10-8 2-15,-6-16 1 16</inkml:trace>
  <inkml:trace contextRef="#ctx0" brushRef="#br4" timeOffset="124071.0964">14706 9671 109 0,'-36'-28'37'0,"-5"3"2"16,16 18-5-16,12 5-36 16,13 2-9-16,17 1-25 15,5-4-1-15,19 10-2 16,4-11 1-16</inkml:trace>
  <inkml:trace contextRef="#ctx0" brushRef="#br4" timeOffset="124334.1115">15309 9414 109 0,'0'0'41'0,"-23"-1"-1"0,9 21 0 16,-10 7-36-16,3 18 0 15,-3 14-1-15,4 20 0 16,-3 14-1-16,7 13-1 15,-1 4-1-15,8 0 1 16,9-7-3-16,5-10 1 16,13-14-3-16,7-23 1 15,10-16-5-15,0-35-2 16,22-5-10-16,-18-35-15 15,18-9-3-15,-11-24-1 16,5-11 1-16</inkml:trace>
  <inkml:trace contextRef="#ctx0" brushRef="#br4" timeOffset="124514.1218">15682 9512 116 0,'0'0'39'0,"-16"10"2"16,3 44-1-16,-15 20-34 16,4 12-2-16,-1 9-2 15,5 6-1-15,3-2-4 16,6-10 0-16,12-4-8 15,-1-20-3-15,21 0-10 16,-15-31-12-16,16-3-7 16,-7-18 1-16,9-7 1 15</inkml:trace>
  <inkml:trace contextRef="#ctx0" brushRef="#br4" timeOffset="125143.1577">16894 10118 96 0,'5'-19'37'0,"-14"-5"0"16,2 8 0-16,-9-1-31 15,-5 9-1-15,-10-1 1 0,-1 14-1 16,-12 5 0-16,-3 12-1 15,-5 6 0-15,2 8-2 16,-1 3-2-16,7 1 2 16,10 3-3-16,8-1 1 15,16-4-2-15,16-7 0 16,17-2-3-16,14-13 1 15,21 4-7-15,0-21-9 16,27 12-11-16,-6-24-9 16,15 3 0-16,-5-17-1 15</inkml:trace>
  <inkml:trace contextRef="#ctx0" brushRef="#br4" timeOffset="125551.1811">17468 10017 103 0,'-16'-25'38'15,"0"12"2"-15,-14 2-2 16,4 10-31-16,-12 9-2 15,2 14 0-15,-3 8-1 16,2 10 0-16,-3 7-3 16,7 9 0-16,-1-1-1 15,9 0 2-15,5-3-3 16,10-5 2-16,8-11-1 15,11-8 0-15,13-15 1 16,5-12-1-16,9-10 0 16,9-11 0-16,2-11 2 15,3-7-1-15,-6-4 2 16,-3 0-3-16,-6-2 0 15,-6 5 0-15,-6 4 0 0,-9 8 0 16,-5 8 0-16,-9 19 0 16,0 0 0-16,0 0 0 15,-18 31 0-15,6-1 0 16,1 3 0-16,0 3-4 15,10 3-3-15,0-11-2 16,17 2-4-16,-1-22-5 16,23 8-9-16,-7-31-7 15,17 4-2-15,-4-17-4 16,7-1 5-16</inkml:trace>
  <inkml:trace contextRef="#ctx0" brushRef="#br4" timeOffset="125934.203">17880 9993 116 0,'-10'-16'39'16,"10"16"1"-16,-16 7-2 15,6 13-33-15,-5 10-1 16,2 10-1-16,-2 9-2 16,0 8 1-16,-3-1-1 15,9 1 0-15,0-9-1 16,7-5 1-16,6-13-2 15,7-13 3-15,7-13-1 16,10-15-1-16,8-13 2 16,1-10-2-16,2-9 0 15,7-8 0-15,-4-2 0 16,-1 2 0-16,-6 3 0 15,-7 8 0-15,-6 11 0 0,-7 8 0 16,-15 21 0-16,0 0 0 16,-5 28 0-16,-9 4 0 15,-1 10 0-15,1 1-2 16,5 9-5-16,1-7 0 15,15 3-5-15,1-22-2 16,23 7-7-16,-5-30-5 16,22 6-4-16,-5-26-9 15,17-3 2-15,-6-13 2 16</inkml:trace>
  <inkml:trace contextRef="#ctx0" brushRef="#br4" timeOffset="126241.2205">18596 9993 123 0,'-50'22'40'15,"6"14"0"-15,-4-14-3 16,12 9-33-16,10-5-3 16,15-3 1-16,12-6-1 15,18-5 0-15,12-5-1 16,7-4 1-16,6-1-1 15,1 0 0-15,-6 2 0 16,-6 5-2-16,-9 6 1 16,-16 4 0-16,-11 8-1 15,-10 1 1-15,-7 3-1 16,-8-5 1-16,-1 3-3 15,0-12 0-15,11 2-8 16,-6-21-5-16,24 2-9 16,0 0-13-16,10-20-1 0,5-5-3 15,13-2 6-15</inkml:trace>
  <inkml:trace contextRef="#ctx0" brushRef="#br4" timeOffset="126610.2417">18790 10170 95 0,'0'0'38'0,"19"12"2"15,-5-12-2-15,13 5-23 16,5-6-10-16,7 2-2 16,4-5 1-16,9 1-1 15,-3-4 0-15,-2-1-1 16,-3-4-1-16,-8-1 0 15,-10-4 0-15,-9-3 0 0,-11-4-1 16,-13 2 0-16,-9-1 0 16,-8 3 0-16,-7 7 1 15,-5 10 0-15,-5 9-1 16,-3 13 3-16,0 11-3 15,3 14 0-15,5 6 0 16,11 4 0-16,10 1 0 16,12-4 0-16,18-6-2 15,14-11-2-15,25-4-6 16,9-24-1-16,29 5-6 15,-1-31-9-15,37 8-7 16,-4-23-11-16,23-5 3 16,8-9 1-16</inkml:trace>
  <inkml:trace contextRef="#ctx0" brushRef="#br4" timeOffset="127146.2723">20497 9708 98 0,'5'-35'37'15,"5"10"1"-15,-9 0 0 16,6 13-32-16,-7 12 0 16,0 0-1-16,-18 11-1 15,9 20 0-15,-5 12-1 0,1 12 0 16,-9 13-1-16,2 8 1 15,-7 8-2-15,-1 2 0 16,3-6-2-16,1-6 1 16,8-7-4-16,6-14-1 15,11-8-5-15,-2-26-7 16,24 0-11-16,-13-25-10 15,15-2-2-15,-10-18-2 16,3-4 6-16</inkml:trace>
  <inkml:trace contextRef="#ctx0" brushRef="#br4" timeOffset="127346.2838">20128 10034 119 0,'-18'9'40'16,"4"-5"0"-16,23 11-1 0,15-11-35 15,15-6-2-15,16-7-1 16,15-8-1-16,13-5-2 15,6-8 0-15,9-1-3 16,-8-12-2-16,8 11-7 16,-20-20-13-16,3 13-11 15,-17-11 0-15,-9 8 0 16,-16-10 0-16</inkml:trace>
  <inkml:trace contextRef="#ctx0" brushRef="#br4" timeOffset="127715.3049">21063 9473 111 0,'-22'24'40'0,"-8"7"0"0,7 23-1 16,-5 0-32-1,4 17-2-15,-3 3-1 0,4 9 0 16,1 2-2-16,0-2 1 16,6-5-3-16,3-9 0 15,3-10 0-15,6-14 0 16,7-12 0-16,7-16 0 15,5-13 0-15,9-18 0 16,4-10 0-16,4-6 0 16,-2-9 0-16,4-4 0 15,-3-1 0-15,-5 7 0 16,-5 5 0-16,-6 12 0 15,-15 20 0-15,10-5 0 16,-11 18 0-16,-4 13 0 16,-1 4 0-16,3 5 0 15,4 2 0-15,5-3 0 0,12-1-6 16,4-13-5-16,17 1-2 15,-3-25-7-15,20 11-5 16,-15-30-9-16,16 6-3 16,-12-14-3-16,0-2 5 15</inkml:trace>
  <inkml:trace contextRef="#ctx0" brushRef="#br4" timeOffset="128075.3255">21420 10034 114 0,'-22'12'40'15,"12"15"1"-15,-3-6-2 16,21 11-31-16,1-14-4 15,12 3-1-15,7-8-1 16,10-6 0-16,4-7 0 16,5-10-2-16,1-5 0 0,-2-5 0 15,-8-5 0-15,-2-3 0 16,-13-5 0-16,-9 3 0 15,-10 0 0-15,-15 6 0 16,-10 9 0-16,-9 8 0 16,-7 12 0-16,-7 12 0 15,-3 11 0-15,0 11 0 16,7 7 0-16,8 4 0 15,13-1 0-15,13-4 0 16,20-8 0-16,17-10 0 16,24-7-8-16,11-20-5 15,24 2-2-15,-8-30-9 0,31 11-6 16,-17-24-6-16,20 6-5 15,-2-9-1-15,2-4 6 16</inkml:trace>
  <inkml:trace contextRef="#ctx0" brushRef="#br4" timeOffset="129329.3972">1276 11621 81 0,'0'0'38'0,"-10"8"-1"0,-4 9 1 15,-20-1-32-15,0 7 0 16,-16 0-1-16,0 9 0 16,-2-4-2-16,4 1-1 15,7-2-1-15,12-1 0 16,15-5-1-16,16-4-1 15,20-7 1-15,15-6-1 16,15-4 1-16,3-2 0 16,5 0 1-16,-2 2-2 15,-7 2 2-15,-8 8-2 16,-18 5 2-16,-13 9-1 15,-18 9 0-15,-13 7 0 16,-13 2 0-16,-9 3 1 16,0-4-2-16,-3-7-1 0,10-7-2 15,4-18-5-15,30-9-10 16,-9-14-10-16,34-8-10 15,1-16-1-15,21-1 1 16,1-10 0-16</inkml:trace>
  <inkml:trace contextRef="#ctx0" brushRef="#br4" timeOffset="129727.4199">1606 11766 87 0,'0'0'39'0,"-20"0"0"15,13 15 2-15,-15 4-35 16,10 5-3-16,-2 6 1 15,2 7-3-15,2 4 2 0,3 4-3 16,2-4 2-16,5-2-2 16,5-10 1-16,11-6 1 15,4-11-1-15,7-12-1 16,5-13 1-16,9-10-1 15,-1-9 1-15,3-5-1 16,-5-7 0-16,-4-1 2 16,-4 3-2-16,-7 6 3 15,-7 4-3-15,-8 9 2 16,-3 10-2-16,-5 13 1 15,0 0-1-15,-13 25-3 16,9 4 2-16,-1 3-2 16,4 8 1-16,2 2-3 15,8 2 1-15,3-10-5 16,16 1-2-16,-6-24-6 0,24 6-10 15,-11-30-4-15,15-6-8 16,-3-19-1-16,9-8 3 16</inkml:trace>
  <inkml:trace contextRef="#ctx0" brushRef="#br4" timeOffset="130200.4466">2400 11324 92 0,'-22'-10'39'15,"5"23"1"-15,-10 10-1 16,11 19-33-16,-8 11-2 15,8 14 1-15,2 8-2 0,5 6-2 16,4-1 1 0,5 0-1-16,5-5 0 0,4-7 0 15,3-12 0-15,2-8-3 16,-3-14 2-16,3-8 1 15,-2-13-1-15,2-13 0 16,1-12 0-16,0-11-1 16,-1-8 1-16,-3-6 0 15,4-6-1-15,3-4 3 16,-2 3-2-16,4 6 2 15,-2 6-2-15,5 8 1 16,2 12-1-16,-1 11 2 16,3 11-2-16,-1 10-2 15,1 6 2-15,-4 8-2 16,-2 4 3-16,-5 0-3 15,-6-1 2-15,-12-1-2 0,-7-3 3 16,-15-3-1-16,-13-3 0 16,-12-5 0-16,-7-4-2 15,-5-8-1-15,2-2-4 16,-2-16-3-16,18 5-5 15,-1-22-4-15,34 11-9 16,-1-22-5-16,31 6-9 16,6-7 2-16</inkml:trace>
  <inkml:trace contextRef="#ctx0" brushRef="#br4" timeOffset="130869.4853">3332 11847 68 0,'32'-30'38'16,"-3"11"-1"-16,-17-5-1 15,0 16-24-15,-21-3-4 16,-5 12-3-16,-15 3-1 16,-5 7 0-16,-9 4-2 15,-2 11 2-15,-5 1-1 16,5 5-3-16,2-3 2 15,10 1-2-15,8-3 2 16,13-2-3-16,11-6 2 16,10-9-3-16,9-4 3 15,12-6-1-15,8-4 0 16,4-2 1-16,0-2-1 0,0 2 0 15,-3-1 1-15,-9 6-1 16,-3 6 0-16,-12 10 1 16,-12 7-1-16,-8 12 1 15,-15 3-1-15,-7 6 0 16,-3 1 1-16,-5-1-1 15,4-4-1-15,1-11-1 16,10-13-2-16,8-22-3 16,26-8-6-16,3-33-5 15,29 4-10-15,-4-32-4 16,21-1-5-16,0-17-2 15,9-2 2-15</inkml:trace>
  <inkml:trace contextRef="#ctx0" brushRef="#br4" timeOffset="131087.4977">3837 11151 101 0,'-9'20'40'0,"-16"10"2"16,5 24-4-16,-4 5-35 16,4 11 0-16,5 7-2 15,0 13 2-15,3 0-2 16,4 2-1-16,1-2-1 15,5-7-1-15,1-8-2 16,0-15-4-16,10-4-5 16,-10-31-11-16,17 0-10 15,-16-25-5-15,18-10-2 16,-13-18 1-16</inkml:trace>
  <inkml:trace contextRef="#ctx0" brushRef="#br4" timeOffset="132003.5501">3511 11746 95 0,'-14'9'38'0,"29"2"4"16,8-11-5-16,19 0-33 16,12-3-3-16,19-1 0 15,15-3 0-15,6-2-2 16,7-3 1-16,-1-1-1 15,0 3 0-15,-6-3 0 16,-8 2 0-16,-15 1 0 16,-18 2 1-16,-14 1-1 0,-19 2 1 15,-20 5 1-15,0 0 0 16,-28 1 0-16,-8 7 1 15,-7 7 1-15,-9 6-1 16,-2 10 1-16,-8 6 0 16,7 5-2-16,-2 6 2 15,8 1-2-15,10-1 2 16,13 0-3-16,14-9 1 15,16-9-2-15,17-10 2 16,14-12 0-16,12-14 0 16,10-11-1-16,8-10 1 15,1-10-1-15,0-6 1 16,-4-1 1-16,-10-1-2 15,-9 3 1-15,-12 5-1 0,-9 7 1 16,-11 7-1-16,-11 8 1 16,0 15-1-16,-20 0 0 15,3 13 0-15,-2 9 1 16,2 6-1-16,2 4-1 15,6 0 1-15,7 2-1 16,8-4 1-16,9-9-3 16,12-6 3-16,13-13-3 15,11-10 2-15,3-7 0 16,10-10 0-16,0-5 2 15,-3-1-2-15,-3-2 1 16,-11 4-1-16,-8 6 3 16,-16 4-2-16,-8 10 2 15,-15 9-2-15,-11 11 1 16,-5 8 0-16,-8 9-1 0,-3 6 0 15,0 8 1-15,-1 1-1 16,3 0-1-16,7-2 2 16,5-5-2-16,7-10 2 15,7-9-1-15,12-12 0 16,7-13 1-16,3-12-1 15,8-10 0-15,4-8 1 16,-1-6 1-16,-2-2-1 16,-2-1 0-16,-3 4-1 15,-6 8 1-15,-4 5-1 16,-8 10 1-16,-9 20-1 15,0 0-1-15,11 0 0 0,-12 19 2 16,1 8-3 0,0 3-1-16,4 7-1 0,3-2-2 15,11 3-2-15,0-14-4 16,20 2-1-16,-2-21-6 15,19 5-4-15,-9-25-4 16,20 7-1-16,-16-20-2 16,7-1-4-16,-9-5 2 15</inkml:trace>
  <inkml:trace contextRef="#ctx0" brushRef="#br4" timeOffset="132334.5691">5749 11661 48 0,'-13'1'35'0,"13"-1"4"0,0 0-3 15,0 0-9-15,0 0-16 16,17 1-3-16,-17-1-1 16,0 0-1-16,0 0-1 15,-17-2-1-15,0 9 0 16,-6 8 0-16,-9 4-2 15,-5 10 1-15,-1 4-1 16,3 5-2-16,-1 1 1 16,7 0-1-16,7-2 1 15,12-5-3-15,10-4 2 16,16-13-3-16,14-7 1 15,11-13-2-15,19-2-5 16,-1-17-2-16,22 4-6 16,-11-21-8-16,21 11-6 0,-25-19-3 15,6 11-6 1,-16-2 1-16</inkml:trace>
  <inkml:trace contextRef="#ctx0" brushRef="#br4" timeOffset="132709.5905">6019 11747 100 0,'-38'27'40'0,"16"3"2"15,1-11-2-15,26 3-34 16,-5-22-2-16,34 12-3 16,-2-17 0-16,11-8 0 15,3-7 0-15,2-2-1 16,-3-6 0-16,-5 0 1 15,-7 1-1-15,-7-2 0 16,-13 6 0-16,-9 3-1 0,-12 6 2 16,-8 6-1-16,-13 8 1 15,-4 8 0-15,-9 8 0 16,-1 10 2-16,-4 10-2 15,7 3 1-15,5 3-1 16,8 2 0-16,16-4-1 16,10-5 0-16,15-5-1 15,11-14-4-15,16-4-1 16,3-19-5-16,22 0-1 15,-6-24-6-15,29 3-5 16,-11-24-8-16,31 6-2 16,-9-19-4-16,15-5 0 15,8-5 3-15</inkml:trace>
  <inkml:trace contextRef="#ctx0" brushRef="#br4" timeOffset="133167.6167">7475 11180 78 0,'6'-19'40'0,"-10"1"-1"15,4 18 1-15,0 0-22 16,-10 21-15-16,2 4 0 15,3 17-1-15,-2 7-1 16,0 11 1-16,-1 8-1 16,1 4 2-16,2 1-3 15,-3 1 1-15,5-2-3 16,-2-11-3-16,8-4-2 15,-8-17-10-15,14 3-9 16,-12-25-10-16,10-4-4 0,-7-14-1 16,4-15 2-16</inkml:trace>
  <inkml:trace contextRef="#ctx0" brushRef="#br4" timeOffset="133633.6434">7203 11600 99 0,'-21'-2'40'0,"16"13"2"16,5-11-2-16,11 15-35 15,7-11-2-15,15-1 0 16,11-8-1-16,15-2 0 16,10-7 0-16,11-2-1 15,9-3 0-15,-1-2 0 16,-3 1-1-16,-6 4 1 0,-12 4-1 15,-12 4 0-15,-16 5 0 16,-16 6 1-16,-15 8-1 16,-13 6 0-16,-11 8 1 15,-12 9 1-15,-2 3-1 16,-6 5 1-16,5 5-1 15,3-6-1-15,14-1 1 16,10-6-1-16,16-12 0 16,19-9-2-16,14-13 2 15,8-12 1-15,8-10-1 16,1-7 1-16,-9-7-1 15,-5-4 1-15,-17-1-1 16,-15 0 0-16,-17 4-2 0,-16 6-3 16,-9 8 1-16,-12 1-4 15,5 16-3-15,-9-2-3 16,16 20-4-16,-11-16-6 15,32 23-4-15,-6-18-3 16,28 12-3-16,3-10-2 16,25-9 2-16</inkml:trace>
  <inkml:trace contextRef="#ctx0" brushRef="#br4" timeOffset="134219.6769">9408 11399 82 0,'-12'-19'39'16,"12"19"0"-16,-27-23-1 0,15 21-31 15,-9 0-2-15,1 8-1 16,-6 2-1-16,3 7 0 15,-3 1-1-15,4 4 0 16,2 0-1-16,9 0 1 16,7-4-1-16,9 0 0 15,9-5 0-15,11-2-1 16,7-5 1-16,5 2-1 15,5 1 0-15,-2 3 1 16,-5 6-1-16,-3 4 1 16,-12 4-1-16,-9 6 3 15,-13 1-2-15,-8 6 1 16,-10-3-1-16,-6-2-2 0,-3-3 1 15,-5-8-3 1,6-5 0-16,9-14-5 0,19-2-3 16,-13-25-11-16,34 12-6 15,-10-27-3-15,32 3-9 16,-6-9 0-16,13 3 2 15</inkml:trace>
  <inkml:trace contextRef="#ctx0" brushRef="#br4" timeOffset="134805.7104">9747 11413 80 0,'0'0'40'0,"0"0"-1"15,-7 16 2-15,-11-3-27 16,8 8-10-16,-5 5 0 16,5 7 0-16,-3 5-1 0,2 4 1 15,0 2-1-15,0-1 1 16,2-1-2-16,0-4-1 15,3-7 0-15,-2-5-1 16,5-10 1-16,3-16-4 16,0 0 4-16,7-13-3 15,6-14 2-15,1-7 1 16,6-10-2-16,2-6 2 15,1-4-2-15,2-3 2 16,-2 0-2-16,1 6 1 16,-5 9 0-16,-2 6-1 15,-1 13 1-15,-1 8-1 16,0 11 1-16,1 10 0 15,0 10 0-15,3 7 0 16,1 7 0-16,-1 3 0 0,2 4 0 16,-6 1 0-16,-3 1 0 15,-5-1 2-15,-12 1-2 16,-8-4 2-16,-9-2-2 15,-9-3 2-15,-7-5-2 16,-6 0 2-16,-5-9-2 16,2-1 0-16,4-4 0 15,5-4-3-15,5 3 3 16,5-1-3-16,10 8 3 15,2 6-2-15,4 14 2 16,3 11-3-16,-5 16 3 16,-2 11 1-16,-2 4-2 15,-2 7 0-15,5-1-4 16,-5-13-4-16,11-3-3 0,-7-36-6 15,28-2-8-15,-13-41-6 16,28-6-1-16,-2-31-8 16,14-12 3-16</inkml:trace>
  <inkml:trace contextRef="#ctx0" brushRef="#br4" timeOffset="135445.747">10335 11442 95 0,'-1'-14'39'16,"1"14"2"-16,-19 8-2 15,12 8-35-15,-9 6-1 16,2 9 0-16,-1 5-2 15,0 6 3-15,1 3-2 16,1 4 2-16,5-3-2 0,1-3-1 16,4-8 1-16,3-4-2 15,3-9 1-15,7-11-3 16,0-11 4-16,4-11-2 15,1-12 0-15,5-7 2 16,-1-9-2-16,0-8 1 16,1-7 0-16,-6-2 0 15,-3 4-1-15,-2 4-2 16,-2 5 2-16,-4 10 1 15,-2 4-1-15,1 9 0 16,-1 10 0-16,-1 10 0 16,20-7 0-16,3 9-1 15,5 0 0-15,11-2-2 16,10 3-1-16,8-6-3 0,10 8-4 15,-8-14-6-15,13 16-8 16,-25-18-6-16,12 17 0 16,-27-11-10-16,-7 8 3 15</inkml:trace>
  <inkml:trace contextRef="#ctx0" brushRef="#br4" timeOffset="136165.7882">10797 11522 96 0,'-29'31'40'0,"1"-11"2"15,15 4-1-15,13-24-34 16,0 16-4-16,24-14 0 15,13-7-1-15,13-4 0 16,6-4-1-16,6-5 1 16,2-3-1-16,-3-3 0 0,-4 2-1 15,-11-3 1-15,-8 0 0 16,-11 3-1-16,-11 0 1 15,-15 1-1-15,-9 4 0 16,-9 6 0-16,-11 6 0 16,-6 5 0-16,-7 9 0 15,-3 10 0-15,-4 8 0 16,1 7 0-16,7 5 0 15,7 3 0-15,11-3 0 16,15-1-1-16,14-7 0 16,18-7-2-16,16-10 0 15,18-4-3-15,8-17-3 16,21 5-5-16,-7-23-7 0,22 13-7 15,-23-22-2-15,13 14-3 16,-19-11-6-16,-9 14 8 16,-18-6 34-16,-23-6 7 15,-5 17 7-15,-34-14 8 16,15 26 6-16,-47-18 3 15,12 22 8-15,-15-12-6 16,1 20-30-16,-5 6-1 16,3 8-1-16,2 4 0 15,7 6-1-15,6 0-1 16,10 0 1-16,12-5-2 15,13-5 1-15,14-6 0 16,13-9-2-16,10-11 0 16,6-8 0-16,7-9 0 0,1-6-3 15,-1-6 3-15,0-3-2 16,-7 1 2-16,-8 2 0 15,-12 7 0-15,-5 5 0 16,-17 17 0-16,0 0 0 16,0 0 0-16,-17 20-1 15,6 1 0-15,0 3 0 16,10 3-3-16,1-3 0 15,17 3-3-15,0-15-2 16,20 7-4-16,-8-18-5 16,25 10-6-16,-11-24-4 15,22 10 0-15,-16-19-4 16,13 0-2-16,-6-5 1 15</inkml:trace>
  <inkml:trace contextRef="#ctx0" brushRef="#br4" timeOffset="136549.8102">12317 11401 89 0,'-6'-30'37'15,"3"19"4"-15,-18-4-1 16,5 19-29-16,-18 3-4 15,0 15-1-15,-8 9-1 16,0 7-1-16,4 6-2 16,5 1 2-16,8-1-2 15,13-4 1-15,12-7-2 16,16-13 0-16,17-12-1 15,11-16 0-15,9-12 0 16,9-16-2-16,5-14 2 16,-1-11-2-16,-3-8 2 15,-5-5-1-15,-5-3 1 0,-7 2 1 16,-11 7 0-16,-12 11 0 15,-8 16 0-15,-9 14 2 16,-6 27-3-16,-21 5 0 16,-6 28 0-16,-6 16-2 15,-5 12 1-15,3 8-3 16,-1 5-1-16,8-7-5 15,17 5-1-15,4-19-4 16,32 4-4-16,-1-29-8 16,40 7-2-16,-2-24-2 15,31 5-2-15,2-15 2 16,16-4-1-16</inkml:trace>
  <inkml:trace contextRef="#ctx0" brushRef="#br4" timeOffset="137525.8659">13580 11407 61 0,'0'0'39'0,"0"0"0"15,-10-17 0-15,10 17-18 16,-19-7-15-16,8 4-2 15,-7 1 0-15,-1 4-1 16,-3 3 0-16,-1 11-1 16,-2 5 1-16,-4 8-1 15,-2 8 1-15,5 2 0 16,-1 1-1-16,10 2 1 15,5-5-1-15,12-7 1 16,11-10-2-16,14-12-1 16,16-10 1-16,11-13-3 15,10-8 2-15,3-8-1 0,2-11 0 16,-4 1-1-16,-11-3 2 15,-11 4 0-15,-17 4-1 16,-17 7 0-16,-17 10 1 16,-16 7-1-16,-12 9 1 15,-4 7 0-15,-2 5 0 16,5 3 0-16,6 4 0 15,15-2 0-15,17-4 1 16,20-4-1-16,16-5 0 16,15-5 0-16,11-1 0 15,6-1 0-15,5-3 0 16,-6 1 0-16,-7 2 0 15,-11 6 1-15,-13 5-1 16,-13 4 1-16,-10 3-1 0,-11 6 1 16,-7 6-1-16,-6 3 1 15,-3 5 0-15,0 0 1 16,0 1-2-16,3-1 2 15,6-4-2-15,9-5 2 16,6-6-2-16,10-9 2 16,6-9-2-16,9-8-1 15,4-11 1-15,1-5-1 16,-2-5 1-16,0-5-2 15,-3-1 2-15,-9-1-1 16,-3 7 1-16,-5 3 0 16,-7 6 0-16,-3 9 0 15,-7 12 0-15,0 0 0 16,-2 17 0-16,-3 7 1 0,2 6-2 15,-1 2 1-15,4 3-2 16,5-3 1-16,13-1-4 16,5-17-3-16,20-4-4 15,-3-25-3-15,25 3-5 16,-9-32-5-16,23 8-2 15,-16-26-2-15,15 6 0 16,-17-15 1-16,0-2-3 16</inkml:trace>
  <inkml:trace contextRef="#ctx0" brushRef="#br4" timeOffset="137720.8771">15061 10902 105 0,'-25'23'42'0,"-17"9"-1"16,6 26-1-16,-10 3-35 15,9 10-3-15,7 3-1 0,8 4 0 16,7-7-1-16,8-4 0 15,11-5-3-15,2-13-3 16,14-6-5-16,-9-22-6 16,17 2-8-16,-28-23-6 15,35-8-3-15,-25-14-8 16,-2-1 4-16</inkml:trace>
  <inkml:trace contextRef="#ctx0" brushRef="#br4" timeOffset="137922.8883">14664 11235 106 0,'-15'-1'42'0,"2"-2"1"15,26 14-1 1,8-6-38-16,12 0-2 0,15 2 0 16,9-1-2-16,9 0-1 15,3-4-4-15,10 9-6 16,-17-11-5-16,11 20-6 15,-29-16-8-15,10 21-5 16,-25-8-5-16,1 8-1 16,-12 1 3-16</inkml:trace>
  <inkml:trace contextRef="#ctx0" brushRef="#br4" timeOffset="138081.8978">15325 11633 116 0,'-17'13'44'0,"-7"-13"0"15,5 0-2-15,-4-2-42 0,8-14-6 16,14 6-5-16,-11-13-7 15,12 23-5-15,-9-25-9 16,9 25-5-16,7-13-8 16,-7 13 2-16</inkml:trace>
  <inkml:trace contextRef="#ctx0" brushRef="#br5" timeOffset="143154.1879">16280 11076 5 0,'7'-14'27'0,"-7"14"0"16,7-15 5-16,-7 15-20 16,1-13 0-16,-1 13 2 15,0 0 1-15,10-4-2 16,-10 4-3-16,0 0 0 15,-7 13-4-15,9 5 0 16,-7 4-2-16,4 11-2 16,-5 8 0-16,1 11 0 15,-2 6-1-15,0 6 0 16,-2 3-2-16,0 0 1 15,2-2-3-15,-3-12-2 16,13 0-31-16,-10-17 3 16,11-6-4-16,-3-16-1 15</inkml:trace>
  <inkml:trace contextRef="#ctx0" brushRef="#br5" timeOffset="143711.2198">15908 11106 88 0,'-13'2'37'0,"13"-2"2"15,10-10-1-15,14-3-35 16,19 1 0-16,5-7 0 15,13 1 1-15,0-2-1 16,5 2 1-16,-3-1-3 0,-1 5 2 16,-5 2-1-16,-6 6 0 15,-6 5-1-15,-7 6-2 16,-9 8 1-16,-2 9-3 15,-11 9 3-15,-7 10-2 16,-9 7 1-16,-3 7 0 16,-5 9 0-16,-6 4 1 15,-2 0 0-15,-3 0 1 16,2-6-1-16,1-4 3 15,5-12-3-15,9-10 2 16,3-12-3-16,7-11 2 16,11-17-1-16,8-13 0 15,11-13 0-15,3-12-2 16,2-5 3-16,2-5-3 15,-2-2 2-15,-1 5 0 0,-11 9 0 16,-8 10 0-16,-9 14 1 16,-14 16-1-16,12 10 0 15,-15 13 0-15,-1 12-1 16,-1 2 0-16,7 6-3 15,2-4-2-15,16 5-11 16,-4-25-10-16,23 5-11 16,-1-18 0-16,18-2-2 15,0-17 2-15</inkml:trace>
  <inkml:trace contextRef="#ctx0" brushRef="#br5" timeOffset="144101.2421">17377 11255 89 0,'-44'16'39'15,"-12"0"0"-15,9 14 2 16,-15 0-36-16,18 10 0 16,-1 0-1-16,13 3-1 15,7 0 0-15,14-3-1 16,11-5-1-16,13-7 0 15,13-11-1-15,10-10 0 16,14-11 0-16,4-7 0 16,6-12 0-16,-6-6 0 15,-2-6 0-15,-6-2 0 16,-11 1 0-16,-7-1-1 15,-14 4 1-15,-7 6 0 16,-9 8 0-16,2 19 0 0,-21-4 0 16,6 14 0-16,-3 14 0 15,1 9 0-15,4 5-1 16,4 2-1-16,11 3-1 15,4-9-1-15,17 0-4 16,-2-22-11-16,29 2-11 16,-6-25-7-16,16-8-2 15,-2-18-1-15</inkml:trace>
  <inkml:trace contextRef="#ctx0" brushRef="#br5" timeOffset="144303.2536">17982 10953 100 0,'-22'28'39'0,"-9"13"-1"0,6 23-1 16,-13 11-34-16,9 11-2 16,1 2 0-16,5-2 1 15,8-1-3-15,3-9 0 16,13 0-16-16,-6-27-15 15,13-8-7-15,-4-22 0 16,10-10-2-16</inkml:trace>
  <inkml:trace contextRef="#ctx0" brushRef="#br5" timeOffset="144484.264">17628 11408 104 0,'-15'-14'41'0,"0"-1"0"15,15 15-1-15,16-9-36 16,11 0-4-16,16-3-2 15,15-7-3-15,28 6-12 16,-1-19-14-16,31 9-10 16,3-11 1-16,16 8-3 15</inkml:trace>
  <inkml:trace contextRef="#ctx0" brushRef="#br5" timeOffset="144860.2855">19044 11255 95 0,'14'-3'39'16,"-14"3"0"-16,0 0-3 15,6 19-32-15,-10 3 0 16,-6 7-2-16,-3 8 0 16,-6 6 0-16,1 2-1 15,-3 3-1-15,2-3-1 0,7-7-2 16,-1-14-6-16,22 0-18 15,-9-24-12-15,27-6 1 16,-7-19-3-16,12-3 2 16</inkml:trace>
  <inkml:trace contextRef="#ctx0" brushRef="#br5" timeOffset="145003.2937">18985 11058 88 0,'-26'0'33'0,"10"6"-3"16,16-6-10-16,4 21-55 15,16-12 1-15,23 6-2 16,8-4 1-16</inkml:trace>
  <inkml:trace contextRef="#ctx0" brushRef="#br5" timeOffset="145333.3126">19548 11228 81 0,'-19'14'38'16,"-14"-6"0"-16,-1 11 1 15,-9-7-27-15,11 4-7 16,-1-2-2-16,12 1 0 15,4 0 0-15,12-1-1 16,12 0-1-16,13-4 0 16,6-3-1-16,10 4 1 15,3-1-1-15,3 1 0 0,-4 1 1 16,-5 2-1-16,-8 2 1 15,-11 5 0-15,-16 2 0 16,-10 0-1-16,-14 1 1 16,-11 0 0-16,-6 2-1 15,-4-6 0-15,0 0-2 16,2-6-1-16,13 0-6 15,-2-18-11-15,34 4-12 16,-18-7-7-16,25-4-1 16,3-13-2-16</inkml:trace>
  <inkml:trace contextRef="#ctx0" brushRef="#br5" timeOffset="146076.3547">20420 11273 76 0,'24'-15'37'0,"-9"-1"-1"16,1 11 0-16,-16 5-29 15,0 0-2-15,0 0-2 16,-10 19 0-16,-3 0 0 16,1 11 0-16,-4 3-1 15,0 7 0-15,0-1 0 16,7 4 0-16,4-5 0 15,9-3-1-15,6-8 0 16,9-8-1-16,9-11 0 16,4-9 0-16,7-12 0 15,4-10 0-15,1-7 0 16,-1-7 0-16,-1-2 0 15,-6-2 0-15,-5 0 1 0,-7 5-1 16,-6 7 0-16,-7 7 1 16,-6 10-1-16,-5 12 0 15,0 0 0-15,-9 24 1 16,2 4-1-16,1 6 1 15,2 5-1-15,6 3 1 16,1 0 0-16,8-6 1 16,5-4-1-16,7-11 0 15,6-10 1-15,7-11-1 16,-1-13 0-16,5-10 1 15,-4-12-1-15,1-5 0 16,-8-8 0-16,-1-4-1 16,-8-1-1-16,-7 0-1 15,0 5-1-15,-7 2-2 16,3 13-2-16,-5-5-8 0,14 22-10 15,-12-10-9-15,16 15-3 16,-5-5-3-16,16 5 4 16</inkml:trace>
  <inkml:trace contextRef="#ctx0" brushRef="#br5" timeOffset="146474.3778">21648 10853 109 0,'12'-1'39'0,"-12"1"1"15,0 0 0-15,-21 19-35 16,7 5-1-16,-5 7-1 15,0 9-2-15,-5 10 1 16,1 10-1-16,-2 5-1 16,-2 7 0-16,3 0 0 0,4-3-1 15,2-7 1-15,5-4 1 16,6-10-1-16,9-12 0 15,9-12 0-15,6-15 0 16,7-13 0-16,10-12 0 16,1-10 0-16,4-6 0 15,-1-6 1-15,-2-2-2 16,-3 3 1-16,-7 2 0 15,-3 11-1-15,-9 5 0 16,-14 19-1-16,10-2 0 16,-9 16-1-16,-1 6 0 15,3 4-2-15,2 0-1 16,10 5-2-16,3-10-3 15,16 8-7-15,-7-24-7 0,19 10-5 16,-10-19-6-16,10 2 0 16,-9-14 2-16</inkml:trace>
  <inkml:trace contextRef="#ctx0" brushRef="#br5" timeOffset="146955.4053">22150 11310 75 0,'-5'-25'37'16,"4"12"0"-16,-17-3 1 16,18 16-22-16,-32 6-6 15,16 11-4-15,-6 4-2 16,3 8 0-16,2 4-1 15,2 5-1-15,8-3 0 16,8-3-1-16,8-6 0 16,7-7 0-16,8-10 0 0,10-12-1 15,5-11 1-15,1-9 0 16,4-7-1-16,-1-6 1 15,-1-1-1-15,-4 1 0 16,-8 6 0-16,-8 5-1 16,-6 13 1-16,-16 12-1 15,7 22 0-15,-19 15 0 16,-8 20 0-16,-8 15 2 15,-10 16-1-15,-6 11-1 16,-7 6 1-16,0 1-1 16,2-4 1-16,3-12 0 15,6-14 0-15,8-16-1 16,8-18 1-16,9-14 1 15,15-28 0-15,-11-2 0 0,12-22 0 16,4-13-1-16,3-11 1 16,6-10-1-16,0-14 0 15,7-7-1-15,4 0 0 16,2-3-1-16,4 7-3 15,-3-2-4-15,8 22-9 16,-18-5-5-16,17 29-8 16,-16-4-8-16,15 17-1 15,2 3 1-15</inkml:trace>
  <inkml:trace contextRef="#ctx0" brushRef="#br5" timeOffset="147401.4308">23526 10836 99 0,'-4'-15'37'0,"4"15"2"0,0 0-3 15,-9 23-31-15,0 1-2 16,6 14 0-16,-7 7-1 15,2 12-2-15,-6 4 1 16,0 9 0-16,-7 4-1 16,2 1-1-16,-5-2 1 15,0-6-3-15,4-5-1 16,-2-14-4-16,19 5-15 15,-12-23-15-15,18-5 0 16,-3-25-1-16,11 9 1 16</inkml:trace>
  <inkml:trace contextRef="#ctx0" brushRef="#br5" timeOffset="147594.4419">23232 11378 89 0,'-28'-9'38'16,"-6"1"0"-16,14 15 0 15,0-3-30-15,11 7-4 16,9-1-2-16,16-2 0 15,14-4-1-15,11-7-2 16,15-2-1-16,5-14-3 16,17 5-8-16,-10-19-16 15,15 5-10-15,-10-10 1 16,3 4-1-16</inkml:trace>
  <inkml:trace contextRef="#ctx0" brushRef="#br5" timeOffset="147992.4643">23957 10752 100 0,'-20'29'40'0,"-8"3"0"16,7 16-1-16,-9 2-32 15,6 8-4-15,-3 3-1 16,4 7 0-16,-1-1-1 15,-1 4-1-15,2-4 0 16,7-6 0-16,1-9 0 16,9-6 0-16,7-11 0 15,7-12 0-15,9-12 1 16,5-13-1-16,7-12 0 15,3-6 0-15,2-8 1 0,-3-2-1 16,-1-1 0-16,-3 0 1 16,-4 5-1-16,-7 7 1 15,-5 9-1-15,-11 10 0 16,11 13 0-16,-11 9 0 15,-5 8-1-15,2 6-1 16,5 4-2-16,-2-2-3 16,11 9-7-16,-14-19-10 15,25 7-8-15,-10-19-7 16,13-1-1-16,-2-16 1 15</inkml:trace>
  <inkml:trace contextRef="#ctx0" brushRef="#br5" timeOffset="148397.4878">24278 11367 92 0,'-13'17'39'16,"14"5"2"-16,-5-7-2 15,14 11-31-15,-1-11-4 16,8 4 0-16,7-7-2 15,6-4 0-15,6-8 0 16,6-3-2-16,2-10 1 16,3-4 0-16,-3-4 0 15,-7-4-1-15,-10-5 0 16,-5 0 1-16,-17-2-1 15,-10 3 0-15,-17 3 1 16,-12 5-1-16,-10 7 1 16,-8 7-1-16,-7 9 1 0,-2 12 0 15,0 11-1-15,4 9 1 16,9 6 0-16,11 5-1 15,18-2 1-15,18-3-1 16,21-8-2-16,17-7 0 16,22-6-3-16,9-18-6 15,28 9-8-15,-12-25-7 16,21 11-9-16,-13-14-7 15,4 4 0-15,-7-8 0 16</inkml:trace>
  <inkml:trace contextRef="#ctx0" brushRef="#br5" timeOffset="150125.5863">1222 13040 78 0,'2'-27'37'0,"4"12"-1"15,-8-4-1-15,6 5-30 16,-10 3-1-16,6 11-1 16,0 0 0-16,0 0-1 15,-3 27 0-15,5 3 0 16,2 7 0-16,3 10-1 15,-2 11 0-15,4 6 0 16,-4 7-1-16,0 1 1 0,-2 0-1 16,1-5 1-16,-4-5-2 15,1-9 2-15,-3-14-1 16,4-9 1-16,-2-19-1 15,0-11 1-15,8-30-1 16,-2-10 0-16,-1-13 1 16,4-11 0-16,-1-11 0 15,4-10-1-15,2-4 0 16,-1 2 0-16,4 4 0 15,0 7 0-15,5 8 0 16,-1 10-1-16,4 16 0 16,-1 11 1-16,2 18 0 15,2 13 1-15,-1 13-1 16,-2 13 0-16,-2 10 0 0,-3 10 1 15,-2 9-1-15,-7 4 0 16,-4 6 0-16,-8 2 0 16,-10-3-1-16,-4 0 1 15,-9-6-1-15,-4-9 0 16,-3-6 0-16,0-11 0 15,-2-8 1-15,2-14-1 16,2-5 2-16,5-6-1 16,0-7 1-16,7-1 0 15,1-1 0-15,3 1 0 16,3 8 0-16,10 1 0 15,-18 31-1-15,12 7 1 16,1 18-1-16,-1 13 0 16,-1 14-1-16,-2 9 0 0,5 1-2 15,-2-6-3-15,13-5-6 16,-6-33-8-16,27-1-13 15,-6-39-6-15,21-18-3 16,0-29 3-16</inkml:trace>
  <inkml:trace contextRef="#ctx0" brushRef="#br5" timeOffset="150883.63">2043 13054 91 0,'-15'-19'39'16,"15"19"-1"-16,-23-6 0 0,23 6-33 16,-26 5-1-16,8 11-1 15,-4 7-1-15,-1 8 1 16,-2 7-3-16,2 6 2 15,3 2-2-15,5-2 1 16,7 1-1-16,9-6 0 16,11-10 0-16,8-8 0 15,11-13-1-15,7-13 1 16,9-11-1-16,-1-9 0 15,3-11 1-15,-5-5-1 16,-6-7 1-16,-7 0-1 16,-9-1 1-16,-14 5-1 15,-9 4 1-15,-8 7-1 16,-10 6 2-16,-2 7-2 0,-1 5 2 15,0 3-1-15,4 5 1 16,18 7-1-16,-11-2 1 16,11 2 0-16,24 0-1 15,-1-1 1-15,9 0 0 16,8-1 0-16,2 2-1 15,0 4 2-15,1 2-1 16,-5 6-1-16,-5 4 1 16,-6 10 0-16,-7 5-1 15,-11 6 1-15,-9 4-2 16,-1 4 1-16,-7-2 0 15,-3-3-1-15,-1-5 0 16,-1-7 1-16,6-11-1 16,7-17 0-16,0 0 2 0,7-19-1 15,9-13 1-15,5-9-1 16,1-9 2-16,6-2-2 15,-1-1 2-15,-1 2-2 16,0 8 1-16,-8 10 0 16,-4 11-1-16,-2 12 0 15,-12 10 0-15,14 18 0 16,-8 8-1-16,1 5 0 15,4 7-2-15,4 1 0 16,12 3-3-16,1-11-4 16,16 5-7-16,-4-24-3 15,24 10-9-15,-12-28-1 16,16 4-7-16,-7-15 0 0,-1 0 3 15</inkml:trace>
  <inkml:trace contextRef="#ctx0" brushRef="#br5" timeOffset="151401.6593">3248 12956 87 0,'-31'-30'37'16,"3"19"2"-16,-16 0 0 15,10 14-32-15,-12 8-1 16,4 14-2-16,3 8-1 16,7 10 0-16,5 2-1 15,8 2-1-15,12-4-1 16,9-3 1-16,15-10-1 15,7-9 0-15,11-13 0 16,6-10 0-16,7-12 1 16,1-9-1-16,-3-8 1 0,-2-5 0 15,-7-4 0-15,-7-2-1 16,-7 4 0-16,-8 6-1 15,-3 4 1-15,-9 7-1 16,-3 21 1-16,0 0-1 16,-11 27 1-16,-1 16-1 15,0 19 0-15,-4 20 0 16,-2 20 0-16,-1 22 0 15,-1 10-2-15,0 3 2 16,4-5-1-16,-1-4 0 16,4-15 1-16,0-17-1 15,4-23 2-15,-1-26-1 16,1-22 1-16,-1-21 0 15,-1-18 0-15,-2-16 1 16,1-16 0-16,1-14 1 0,2-14-1 16,1-11-1-16,9-6 1 15,5-2 0-15,5 2 0 16,4 4-2-16,6 12-4 15,1-3-5-15,17 27-6 16,-13-8-7-16,26 24-5 16,-7-13-6-16,24 12-6 15,5-10 1-15</inkml:trace>
  <inkml:trace contextRef="#ctx0" brushRef="#br5" timeOffset="152002.694">4367 12953 79 0,'0'0'37'0,"17"-11"0"0,-17 11-5 16,0 0-26-16,-21-5 0 15,10 18-2-15,-12 2-1 16,3 8 1-16,-8 7-1 15,3 6 0-15,-2 4 1 16,6 3-2-16,4-2 0 16,8 2-1-16,7-6 0 15,8-5-1-15,13-9 0 16,8-8 1-16,7-10-2 15,4-11 2-15,5-11 1 16,2-12-1-16,-2-10 1 16,-3-6-1-16,-13-7 0 15,-3-4 0-15,-16 1-1 16,-11 4 0-16,-7 6-1 0,-12 10 0 15,-7 13 0-15,-5 10 0 16,2 14-1-16,2 9 0 16,8 10-1-16,7 3 0 15,16 7-4-15,8-15-7 16,29 7-6-16,-2-25-8 15,36 5-4-15,-4-20-8 16,24-6 2-16,1-13 1 16</inkml:trace>
  <inkml:trace contextRef="#ctx0" brushRef="#br5" timeOffset="152272.7095">5429 12448 87 0,'-29'-40'39'15,"-1"11"-1"-15,-15-3-1 16,11 5-33-16,-13 16 0 15,-1 18-2-15,-3 16 1 16,4 24 0-16,-2 19 0 16,4 19-1-16,4 14 0 15,7 11 0-15,5 3-2 16,9 2 1-16,10-11-2 15,11-11 0-15,8-12-3 16,3-21-3-16,14-12-7 16,-12-33-9-16,20 0-9 15,-20-30-8-15,0-4 0 16,-14-15 1-16</inkml:trace>
  <inkml:trace contextRef="#ctx0" brushRef="#br5" timeOffset="152460.7202">4767 13036 85 0,'-28'-20'41'0,"28"20"1"16,-7-20-1-16,32 19-20 15,8-7-18-15,15-1-1 16,14-2-2-16,4 0-1 16,9 3-3-16,-3-9-6 15,11 20-8-15,-24-19-9 16,13 18-11-16,-20-10-6 15,0 2 1-15,-12-3 0 16</inkml:trace>
  <inkml:trace contextRef="#ctx0" brushRef="#br5" timeOffset="156206.9343">6307 12520 56 0,'8'-13'35'0,"-8"13"0"16,0 0 0-16,-9 24-30 0,0 11 0 16,-10 5 0-16,3 18 0 15,-9 8 0-15,3 13-1 16,-5 5 1-16,5 4-1 15,2-3-1-15,11-5 0 16,5-10-1-16,13-10-1 16,9-22 0-16,11-20 0 15,12-25-1-15,4-25 1 16,14-22 0-16,1-17 0 15,4-17 0-15,-3-9-1 16,-2-6 1-16,-8 4 0 16,-8 7 0-16,-8 13 0 15,-13 16 0-15,-11 20 0 16,-8 18-1-16,-3 25 1 15,-22 20 0-15,3 21-1 0,-3 21 0 16,0 15 1-16,1 9-1 16,2 5 0-16,7-3-1 15,10-11-2-15,11-9-2 16,5-28-10-16,29-4-20 15,-5-27-5-15,19-9-1 16,-4-21 0-16</inkml:trace>
  <inkml:trace contextRef="#ctx0" brushRef="#br5" timeOffset="156604.9573">7188 12788 81 0,'-10'29'40'16,"-2"-7"-1"-16,5 14 1 15,-7 1-36-15,3 11 0 16,-3 2-2-16,2 9 1 16,-2-4-1-16,1-1 0 15,5-7-1-15,2-11-1 16,5-9 0-16,7-15 0 15,4-15 0-15,10-18 0 16,5-10 0-16,11-15 0 16,0-9 1-16,1-7 0 15,-1-3-1-15,-2 5 1 16,-4 7 0-16,-7 7-1 15,-3 13 0-15,-11 14 0 0,-9 19-1 16,10 7 1-16,-6 19-2 16,-5 10 0-16,3 12-1 15,2 2 0-15,7 8-3 16,0-15-8-16,22 17-13 15,-9-24-11-15,18-4-2 16,0-17 0-16,12-7 2 16</inkml:trace>
  <inkml:trace contextRef="#ctx0" brushRef="#br5" timeOffset="156852.9713">7925 12820 81 0,'-37'-5'41'0,"5"21"0"16,-13 1 1-16,10 16-38 15,-8 5 1-15,10 9-1 16,4-2-2-16,10 2 1 16,12-8-2-16,16-5 0 15,18-12-1-15,15-15-1 16,15-13-1-16,9-16-2 15,15-8-4-15,-1-26-12 16,22 6-14-16,-17-19-7 16,6 2 0-16,-15-12 1 15</inkml:trace>
  <inkml:trace contextRef="#ctx0" brushRef="#br5" timeOffset="157047.9826">8535 12305 93 0,'-36'27'40'15,"7"25"3"-15,-14 2-3 16,11 17-37-16,-8 9 0 15,7 5-1-15,1 3-2 16,7 0-1-16,11-2-1 16,0-11-2-16,14 1-4 15,-3-27-13-15,23 4-14 16,-7-29-7-16,13-7 1 15,-4-22 1-15</inkml:trace>
  <inkml:trace contextRef="#ctx0" brushRef="#br5" timeOffset="157393.0023">8478 12918 83 0,'0'0'42'16,"6"13"-1"-16,8 4 1 16,-5 1-36-16,14-9-3 15,7-8 1-15,13-3-2 16,6-8 1-16,5-9-2 15,4-8 0-15,1-6 0 16,-7-4-1-16,-3-1 0 16,-11 1 0-16,-15 2-1 15,-13 6 0-15,-18 9-1 16,-16 14 2-16,-17 15-1 15,-13 12 0-15,-8 19 1 16,-5 10 1-16,3 8 0 0,5 4 0 16,14 1 0-1,18-8 0-15,19-10-1 0,27-15-2 16,19-23-3-16,41-7-9 15,4-37-8-15,42 2-12 16,2-27-7-16,34-9-2 16,9-15 1-16</inkml:trace>
  <inkml:trace contextRef="#ctx0" brushRef="#br5" timeOffset="158406.0603">10037 12464 73 0,'11'-23'38'0,"-9"0"0"15,1 7 0-15,-6-4-32 16,4 9 0-16,-5-1-1 15,4 12-1-15,-4 13 0 16,2 10 0-16,-1 11-1 16,2 14-1-16,-2 11 0 15,2 12 0-15,-4 9-1 16,0 3 1-16,1 0-1 15,3-3-1-15,-2-10 1 16,6-11-1-16,-1-11 1 0,3-12-1 16,1-18 0-16,-6-18 1 15,19-14-1-15,-11-15 0 16,1-14 1-16,1-14-2 15,-5-8 1-15,1-11 0 16,0-9-1-16,-1-3 1 16,-4 5-1-16,3 5 1 15,0 8-1-15,2 10 0 16,2 10 1-16,6 13 0 15,5 10 0-15,9 12 0 16,5 9 1-16,0 4-1 16,7 7 0-16,-2 5 0 15,-1 7 1-15,-5 5 0 16,-8 6-1-16,-15 10 1 15,-13 4-1-15,-13 8 0 0,-15 2 0 16,-13 3 0-16,-9-1 0 16,-5-1-1-16,1-6 1 15,6-11-1-15,13-9 1 16,15-10 0-16,24-17 0 15,20-2 0-15,23-12 0 16,17-7 0-16,13 1 0 16,8 0 0-16,-1 3 1 15,-7 7-1-15,-13 12 1 16,-20 9-1-16,-22 11 1 15,-23 13 0-15,-23 5-1 16,-17 8 0-16,-17 3 0 16,-5 0 0-16,-4-2-1 15,4-9 0-15,13-7-3 0,12-17-2 16,26-3-8-16,2-29-6 15,39 7-7-15,0-29-6 16,26 4-7-16,4-14 0 16,16 0 1-16</inkml:trace>
  <inkml:trace contextRef="#ctx0" brushRef="#br5" timeOffset="158776.0813">10845 12655 77 0,'0'0'39'15,"-5"16"0"-15,-3 9 1 16,-18-4-31-16,13 16-4 15,-7 1 0-15,4 11 0 0,-2 0-1 16,6 2 0-16,-2-3-2 16,3-4 0-16,2-6 0 15,2-9 0-15,1-6-1 16,7-13-1-16,-1-10 1 15,14-15-1-15,4-15 1 16,1-8-1-16,6-13 1 16,0-4-1-16,-1-8 0 15,3-2 0-15,-6 4 0 16,-7 8 0-16,-1 8 0 15,-6 12 1-15,-3 9-2 16,0 8-2-16,-4 16 0 16,20-8-2-16,3 16-2 15,-1-10-8-15,24 18-6 0,-10-24-7 16,25 16-5-16,-6-14-5 15,7 3-1-15,-9-6 3 16</inkml:trace>
  <inkml:trace contextRef="#ctx0" brushRef="#br5" timeOffset="159121.1012">11431 12558 82 0,'-13'1'41'0,"-3"14"-2"15,-15-2 3-15,9 18-32 16,-12-7-5-16,7 14 1 16,-2 2-2-16,10 9 0 15,1-2-2-15,9 2 0 16,10-7-1-16,8-7 1 15,11-14-1-15,13-11-1 16,7-14 1-16,6-15-1 0,2-11 0 16,3-9 0-16,-4-5 1 15,-5-2-1-15,-6 4 0 16,-8 2 0-16,-8 8 0 15,-8 7 0-15,-5 10 0 16,-7 15 0-16,0 0 0 16,-9 21-1-16,0 7-1 15,-4 3 0-15,5 13-3 16,-6 1 0-16,8 9-7 15,-4-16-4-15,20 15-6 16,-12-26-6-16,33 8-4 16,-1-20-8-16,19-2 2 15,9-17 1-15</inkml:trace>
  <inkml:trace contextRef="#ctx0" brushRef="#br5" timeOffset="159549.1256">12289 12596 73 0,'19'-13'40'0,"-19"13"-1"15,0 0 0-15,-27-21-27 16,11 19-7-16,-13-5-1 15,1 7 0-15,-9 0-1 16,-2 6 0-16,-5 7 0 16,1 7 0-16,0 10-1 15,0 11 0-15,5 4 0 16,3 5-1-16,6 2-1 15,9 1 1-15,10-4-2 16,13-11 0-16,14-8-3 16,10-20-1-16,22-3-6 15,1-30-9-15,24 9-8 16,-11-25-6-16,15 3-6 15,-9-10-1-15,1 8 2 16</inkml:trace>
  <inkml:trace contextRef="#ctx0" brushRef="#br5" timeOffset="159932.1476">12374 12809 94 0,'-20'36'41'16,"-2"-10"0"-16,15 1 0 16,2-6-37-16,22-17-1 15,9-11 0-15,14-5-2 16,5-8 1-16,6-5-2 15,2-3 1-15,4-4 0 16,-6 1-1-16,-8 0 0 16,-8 2 1-16,-11 0-1 15,-10 1 0-15,-10 4 1 0,-9-1 0 16,-12 6 0-16,-6 4-1 15,-3 11 2-15,-9 6-2 16,-2 12 1-16,0 13-1 16,-3 7 0-16,8 11 0 15,2 3-1-15,9 4 1 16,10-2-1-16,14-3-1 15,7-11-1-15,19-6-1 16,8-16-1-16,19-8-4 16,2-19-3-16,21 3-7 15,-15-29-6-15,22 9-5 16,-19-16-7-16,9 0-1 15,-13-2 2-15</inkml:trace>
  <inkml:trace contextRef="#ctx0" brushRef="#br5" timeOffset="160248.1656">13304 12530 93 0,'-19'17'41'0,"1"11"-1"16,-10-6 1-16,7 6-36 16,-7-5-1-16,8 0-1 15,1-4-1-15,7-5 0 16,12-14-1-16,11 12 0 15,9-12-1-15,6-4 1 16,6 0-1-16,-1 1 0 16,0 3 1-16,-2 8-1 15,-7 9 0-15,-12 7 1 16,-8 6-1-16,-9 9 1 15,-8 0-1-15,-2 2-1 0,-3-5-1 16,-2-7-2-16,4-9-3 16,-3-22-7-16,21 2-8 15,-8-33-5-15,23 3-6 16,-11-23-8-16,10-4 0 15,-6-18 2-15</inkml:trace>
  <inkml:trace contextRef="#ctx0" brushRef="#br5" timeOffset="160384.1734">13089 12115 96 0,'-23'54'36'16,"6"-1"-15"-16,11 1-22 15,-2-2-35-15,17-2-4 0,1-13 1 16</inkml:trace>
  <inkml:trace contextRef="#ctx0" brushRef="#br5" timeOffset="161239.2223">14442 12493 65 0,'-7'-12'38'0,"7"12"-2"15,0 0 3-15,0 0-26 16,0 0-8-16,0 0-1 16,-17-4-1-16,5 12 0 0,-9 6 0 15,-4 7-2-15,-4 1 2 16,-2 5-2-16,-4 2 2 15,5 0-2-15,3-1 1 16,10-5-2-16,6-5 1 16,14-3 0-16,10-7-1 15,12-3 0-15,12-4 0 16,6-1 0-16,4 0 0 15,-2 0 1-15,-2 0-1 16,-9 2 1-16,-8 4-1 16,-12 4 1-16,-16 4-1 15,-12 4 1-15,-13 1-1 16,-5 2 0-16,-4-1-1 15,-5-2 0-15,8 2-4 0,-1-11-2 16,20 10-11-16,-6-24-6 16,31 10-12-16,-2-15-3 15,20 4-1-15,2-12 1 16</inkml:trace>
  <inkml:trace contextRef="#ctx0" brushRef="#br5" timeOffset="161600.243">14929 12513 93 0,'0'0'38'16,"-18"10"2"-16,-2 18-12 16,-16-3-22-16,1 12-2 15,-3 2 1-15,5 10-1 0,0-2 0 16,11 3-1-16,6-8 0 15,17-4 0-15,14-12-2 16,15-14 0-16,13-14 0 16,11-12 0-16,9-11-1 15,1-11 0-15,-2-3 0 16,-6-5 0-16,-13 0 0 15,-13 3-2-15,-20 3 1 16,-12 3-1-16,-13 6-1 16,-12 5 1-16,-3 8-1 15,-6 3-1-15,8 9-1 16,1 1-1-16,22 21-9 15,-5-16-6-15,29 22-6 16,-5-10-9-16,22 9-3 0,5-9 1 16</inkml:trace>
  <inkml:trace contextRef="#ctx0" brushRef="#br5" timeOffset="161864.2581">15612 12629 87 0,'-7'-25'39'0,"-6"16"2"16,-17-9 0-16,2 10-35 15,-11-1-1-15,1 11 0 16,-3 5-1-16,3 11 0 16,3 6-2-16,3 6 0 15,13 7-1-15,8 0-2 0,17 1 1 16,8-10-2-16,22-3-2 15,10-16-2-15,20-7-6 16,2-24-8-16,24 4-8 16,-14-28-5-16,14 1-8 15,-12-16 0-15,0 0 4 16</inkml:trace>
  <inkml:trace contextRef="#ctx0" brushRef="#br5" timeOffset="162065.2696">16127 12098 87 0,'-29'40'41'15,"7"25"1"-15,-8 1-2 16,10 11-29-16,-1 3-9 16,7 2 1-16,8-2-3 0,3-8 0 15,11-6-4-15,4-17-4 16,13 2-9-16,-8-31-10 15,19-3-14-15,-8-19 1 16,8-6 0-16,-7-16 1 16</inkml:trace>
  <inkml:trace contextRef="#ctx0" brushRef="#br5" timeOffset="162336.2851">16278 12479 95 0,'-20'10'42'15,"-14"-5"0"-15,9 20 1 16,-12-6-38-16,3 3-1 15,5 0-1-15,5 1-1 0,4-2 0 16,11-4-1-16,11 3 1 16,12-8-2-16,14-2 1 15,8-1-1-15,9-3 0 16,7-3-1-16,7 1-1 15,0-4-1-15,2 3-5 16,-9-9-5-16,7 13-7 16,-21-17-5-16,13 17-7 15,-26-15-7-15,6 6-3 16,-14-6 2-16</inkml:trace>
  <inkml:trace contextRef="#ctx0" brushRef="#br5" timeOffset="162967.3209">16846 12481 48 0,'0'0'39'16,"-10"4"-3"-16,-11-5 2 15,5 11-12-15,-17-14-14 16,9 4-9-16,-5-3 1 15,6 5-2-15,0-1 1 16,9 9-1-16,6 2 1 16,10 6-2-16,9 2 1 15,7 3-1-15,9 2 0 16,3 1-1-16,5-2 1 15,1-2-2-15,-8-4 2 0,0-2-1 16,-8-2 1-16,-6 1-1 16,-11-1 0-16,-8 2 1 15,-9 4-1-15,-10 2 0 16,-8 2 1-16,-5 6-1 15,-5 0 0-15,3-4-1 16,4 2-2-16,5-12-3 16,20 4-9-16,-7-26-8 15,34 6-9-15,-2-23-8 16,21-4-1-16,-1-12 0 15</inkml:trace>
  <inkml:trace contextRef="#ctx0" brushRef="#br5" timeOffset="165068.4413">18053 12540 23 0,'11'-10'30'0,"-11"10"3"0,13-9-12 16,-20-3 3-16,7 12-12 16,-25-8-1-16,25 8 1 15,-33-3-2-15,14 4-2 16,-6-6-3-16,2 9 0 15,-6-2-2-15,3 11 1 16,-2 4-1-16,2 7-2 16,-1 7 2-16,5 4-2 15,0 4 1-15,6 2-2 16,7-1 1-16,4-5-3 15,12-4 1-15,7-12-2 16,11-1-2-16,9-16-4 16,26 6-13-16,-7-20-16 15,18 2 1-15,-4-11-1 16,10 1 1-16</inkml:trace>
  <inkml:trace contextRef="#ctx0" brushRef="#br5" timeOffset="165513.4668">18527 12602 78 0,'-21'5'38'0,"-12"-3"0"16,3 9 1-16,-14 1-33 15,7 5-2-15,-5 4 0 0,5 4-1 16,3 3 0-16,9 3-1 16,4-2 0-16,12-5-1 15,11-5 0-15,11-5 0 16,10-9 0-16,10-9 0 15,6-7-1-15,5-8 1 16,1-6-1-16,-1-1 0 16,-8-4 1-16,0-2-1 15,-12 6 0-15,-4 1 0 16,-6 5 0-16,-6 4 0 15,-6 7-1-15,-2 9 1 16,0 0 0-16,0 0-1 16,-12 25 0-16,9-4 0 15,4 5-1-15,-1 1-1 16,7 4-1-16,2-6-1 0,8 2-2 15,0-12-2-15,15 4-9 16,-10-20-10-16,15 4-8 16,-5-15 0-16,7-1 1 15</inkml:trace>
  <inkml:trace contextRef="#ctx0" brushRef="#br5" timeOffset="165874.4873">18942 12607 59 0,'1'-17'37'15,"-1"17"-1"-15,-11 10 2 16,6 12-17-16,-13-2-15 15,9 10-1-15,-6-1-1 16,4 5-1-16,-1-4 0 16,4-1-1-16,3-6 0 0,8-7 0 15,-3-16 0-15,23 5-1 16,-2-18 0-16,6-9 0 15,6-8 0-15,4-8 0 16,2-4 0-16,3-1 0 16,-1 2 0-16,-4 2 1 15,-1 9-2-15,-5 7 1 16,-6 8-1-16,-5 12 2 15,-5 11-2-15,-6 7-1 16,-4 9 1-16,-5 5-2 16,-1 9 0-16,-4 0-2 15,3 11-5-15,-7-18-11 16,16 15-7-16,-11-17-12 15,17 0 0-15,-2-14-1 0,16-4 1 16</inkml:trace>
  <inkml:trace contextRef="#ctx0" brushRef="#br5" timeOffset="166537.5253">20103 12651 76 0,'4'-10'37'16,"-4"-5"-1"-16,7 4 1 15,-7-2-31-15,6 2-3 16,-1 0 0-16,-5 11 0 15,10-4 0-15,-10 4 0 0,4 26 0 16,-7-1 0-16,-5 8-1 16,-1 7 1-16,-5 6-1 15,-1 3 0-15,1-3-1 16,0-2 1-16,5-6-2 15,0-5 1-15,7-16 0 16,4-7 0-16,-2-10 0 16,19-18 0-16,-4-6-1 15,2-8 1-15,-2-7 0 16,-1-3-1-16,-1-3 1 15,-1 0-1-15,-3 1 0 16,1 6 1-16,-4 3 0 16,4 10 0-16,-1 1-1 15,6 9 2-15,0 2-3 16,11 7 2-16,4 4-4 0,2 0-2 15,13 8-5-15,-9-12-10 16,26 18-6-16,-22-18-8 16,20 16-6-16,-12-11 0 15,3 9 2-15</inkml:trace>
  <inkml:trace contextRef="#ctx0" brushRef="#br5" timeOffset="166933.548">20706 12640 94 0,'-18'17'38'16,"-4"-9"2"-16,10 5-2 15,12-13-34-15,-6 14-1 16,18-13-1-16,8-1 0 16,6-5-1-16,10-2 0 0,6-6 1 15,4-3-2-15,0-3 1 16,2-3 1-16,-10-1-2 15,-3 0 2-15,-15-2-2 16,-8 7 2-16,-12-2-2 16,-9 8 1-16,-13 5-1 15,-8 5 0-15,-7 7 0 16,-4 10 1-16,-4 8-1 15,-3 6-1-15,2 7 2 16,7 2-2-16,8 2 2 16,11 3-1-16,11-5 0 15,16-3-1-15,15-5 0 16,11-6-1-16,15-2-2 15,5-10-1-15,14-1-3 0,-4-16-5 16,14 11-8-16,-20-23-7 16,12 6-9-16,-16-14 0 15,2 4 1-15,-12-10 1 16</inkml:trace>
  <inkml:trace contextRef="#ctx0" brushRef="#br5" timeOffset="167301.5691">21415 12587 90 0,'0'0'37'15,"-24"-15"1"-15,8 23 1 16,-13 0-32-16,2 8-2 15,-7 5-2-15,-2 6 0 16,-2 3 0-16,4 5 0 16,0-2-1-16,6-3 0 15,13-1 0-15,10-9-1 0,15-5 0 16,12-8-1-16,12-11 0 15,9-7 0-15,9-8 0 16,4-3 0-16,-3-8 0 16,-2 2 0-16,-4-6 0 15,-10 1-1-15,-6 0 1 16,-8 8 1-16,-5 2 0 15,-8 6 0-15,-5 6-1 16,-5 11 0-16,0 0-1 16,-17 27 2-16,3-2-1 15,1 5-3-15,1 8 1 16,0-6-4-16,8 9-1 15,-4-18-9-15,23 13-7 0,-11-26-4 16,29 8-11-16,0-15-3 16,18-3 2-16</inkml:trace>
  <inkml:trace contextRef="#ctx0" brushRef="#br5" timeOffset="167721.5931">22207 12637 65 0,'14'-11'38'16,"1"6"-1"-16,-17-7 1 16,2 12-23-16,-17-13-6 15,1 7-4-15,-11-1-1 16,1 6 0-16,-6 4-1 15,0 7-1-15,-3 4 1 16,1 7-1-16,3 9 1 16,1 6-1-16,5 3-1 15,8-1 0-15,9 0 0 16,9-5-1-16,15-8 0 15,9-11-2-15,16-8-1 16,7-18-4-16,17 2-9 16,-6-27-6-16,20 12-6 0,-13-23-11 15,10 6-1-15,-9-11 1 16,3 0 3-16</inkml:trace>
  <inkml:trace contextRef="#ctx0" brushRef="#br5" timeOffset="168052.612">22738 12162 99 0,'-27'29'40'0,"3"20"3"16,-15-1-3-16,5 12-33 16,-11 9-4-16,3 6-1 15,-1 0 1-15,6-4-2 16,5-4 0-16,6-8-1 15,11-13 0-15,12-12-2 16,11-15 2-16,12-13 0 0,9-15-1 16,9-7 1-16,2-11-1 15,6-2 1-15,-1-1 0 16,-4 4 0-16,-2 3 0 15,-8 9 0-15,-6 11 0 16,-6 9 0-16,-6 12-2 16,-8 6-1-16,2 9-6 15,-11-7-7-15,18 18-8 16,-17-20-8-16,25 5-8 15,-1-16-2-15,22 0 2 16</inkml:trace>
  <inkml:trace contextRef="#ctx0" brushRef="#br5" timeOffset="170043.7259">1664 14274 63 0,'0'0'37'15,"-16"-15"-1"-15,16 15 1 16,-14-12-31-16,14 12-1 16,-16-3-1-16,16 3-1 15,-23 22-1-15,9 2 0 0,-1 12 0 16,-3 9-1-16,2 6 0 15,5 11 0-15,1-4 0 16,7-1 0-16,9-6-1 16,8-9 1-16,8-14-1 15,11-13 1-15,8-20 0 16,7-11-1-16,1-15 1 15,1-9-1-15,-7-4 1 16,-5-5-1-16,-13 0 1 16,-11 0-1-16,-14 8 0 15,-9 4 0-15,-12 12 0 16,-5 2 0-16,-6 8 0 15,0 5 0-15,2 6-1 16,5 4 1-16,9 3 0 0,16-3 0 16,0 0 0-16,20 11 0 15,11-11 0-15,9-4 1 16,8-3-1-16,7-4 0 15,0-2 1-15,1-2-1 16,-4 0 0-16,-7 2 0 16,-8 4 1-16,-7 1-1 15,-8 6 0-15,-9 5 1 16,-9 8 0-16,-8 9-1 15,-5 9 1-15,-2 8-1 16,-4 8 1-16,1 6-1 16,4-2 0-16,2 0 1 15,8-4-1-15,8-12 0 16,7-9 0-16,12-14 1 0,6-15 0 15,8-11-1-15,3-10 0 16,2-7 1-16,-1-8-1 16,-2-2 1-16,-8-1-1 15,-6 4 1-15,-9 4-1 16,-5 5 1-16,-7 9-1 15,-6 6 0-15,-2 16 0 16,0 0 0-16,-17 9 0 16,9 14 0-16,0 9-1 15,-1 8 0-15,6 4-1 16,4 0-1-16,10 2-1 15,2-9-2-15,16-6-2 16,0-21-4-16,22 1-8 16,-8-30-3-16,16 7-3 0,-14-22-7 15,10 4-2-15,-11-12 20 16,-6 6 13-16,-8 10 6 15,-16-10 9-15,4 23 5 16,-22-7 6-16,4 20 6 16,-14 6 5-16,4 20-17 15,-10 0-11-15,5 16-2 16,-4 6-2-16,6 5 0 15,2 2-2-15,3-1 1 16,1-10-1-16,6-5 1 16,3-10-1-16,4-12 1 15,-6-17 0-15,12-6 0 16,-5-13 2-16,2-13-3 15,-2-5 2-15,2-7-1 16,-2-4 0-16,0-2-1 0,1 2-1 16,1 2 1-16,1 8-1 15,1 2 0-15,7 6-1 16,4 4-1-16,10 5-3 15,6-1-3-15,19 11-7 16,-4-15-7-16,28 16-5 16,-5-16-6-16,20 10-8 15,0-8 2-15</inkml:trace>
  <inkml:trace contextRef="#ctx0" brushRef="#br5" timeOffset="170615.7586">4238 14258 77 0,'7'-17'38'0,"5"14"0"16,-17-7-6-16,5 10-28 15,-2 10 0-15,-3 11-1 16,-6 5-1-16,-1 15 1 0,-6 5 0 16,0 4-1-16,-3 5 0 15,4-3-1-15,3-6 1 16,5-7-1-16,5-13 0 15,7-12 0-15,8-16-1 16,9-11 1-16,3-13 0 16,5-10-1-16,3-9 1 15,0-6 0-15,3-3 0 16,-3 0-1-16,-1 7 1 15,-5 3-1-15,-2 11 0 16,-7 8-1-16,-1 14 1 16,-2 8 0-16,-13 3 0 15,20 29 0-15,-13 2-1 16,2 4 0-16,2 7 0 15,2 5-2-15,5 1 0 16,0-5-2-16,11-2-2 0,-1-15-3 16,18 1-8-16,-11-31-5 15,19 7-3-15,-15-29-10 16,13-2-1-16,-13-16 1 15</inkml:trace>
  <inkml:trace contextRef="#ctx0" brushRef="#br5" timeOffset="170907.7753">4975 14214 65 0,'-20'-25'38'0,"4"16"0"16,-15 5 1-16,7 17-31 15,-12 8-2-15,5 16-1 16,0 7-2-16,7 8 1 16,5 1-2-16,15 0 0 0,6-3 0 15,12-8-1-15,13-11 0 16,5-11 0-16,12-14 0 15,2-12-1-15,2-14 1 16,-2-9-1-16,-8-7 0 16,-5-6 0-16,-10-3 0 15,-10-1-1-15,-11 3-2 16,-11 1 0-16,-4 9-2 15,-7 1-1-15,5 14-3 16,-8-4-7-16,23 22-7 16,-18-11-4-16,18 11-9 15,17 8-3-15,7 3 2 16</inkml:trace>
  <inkml:trace contextRef="#ctx0" brushRef="#br5" timeOffset="171275.7964">5623 14133 74 0,'0'0'41'15,"-20"-6"-1"-15,-8 15 1 16,-15-3-37-16,3 7 1 16,-4-2-2-16,5 6-1 15,2-1 0-15,11 4-1 16,7-1 0-16,12 3 0 15,11-4-1-15,12 1 1 16,11-4-1-16,6 0 0 16,9-4 0-16,2 2 0 15,-1-2 0-15,-3 0 0 16,-5 4 0-16,-11 4 1 0,-10 6-1 15,-10 7 0-15,-16 4 0 16,-10 4 1-16,-8 2-1 16,-6-3 0-16,0-1-2 15,0-9-1-15,11-9-2 16,3-17-6-16,22-3-8 15,9-25-6-15,26 2-5 16,-4-20-11-16,19-5 2 16,-1-12 0-16</inkml:trace>
  <inkml:trace contextRef="#ctx0" brushRef="#br5" timeOffset="171643.8174">5825 14308 72 0,'-10'20'41'0,"15"4"-2"15,-5-12 0-15,19 3-30 16,0-12-4-16,14-6-2 15,6-9 0-15,12-5-1 16,1-5-1-16,-1-5 0 16,-4-3 0-16,-4 0 0 15,-12 2-1-15,-11-1 0 16,-15 2 1-16,-15 4 0 15,-11 2-1-15,-9 9 1 16,-6 8 0-16,-6 9-1 16,-4 10 0-16,-1 13 0 15,4 12 1-15,4 5-2 16,10 10 2-16,4 2-2 0,14-2 2 15,13-5-1-15,14-9 0 16,17-9-1-16,18-9-2 16,12-16-3-16,20 3-7 15,-3-27-6-15,26 17-7 16,-13-26-4-16,18 14-11 15,-15-9 0-15,-2 9 2 16</inkml:trace>
  <inkml:trace contextRef="#ctx0" brushRef="#br5" timeOffset="171786.8253">6849 14647 100 0,'-34'15'43'16,"12"0"0"-16,-4-24-3 16,11-5-44-16,18 0-11 0,-4-24-8 15,23 16-9-15,-9-16-11 16,15 6-2-16,-4-5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1:43.1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Group>
    <inkml:annotationXML>
      <emma:emma xmlns:emma="http://www.w3.org/2003/04/emma" version="1.0">
        <emma:interpretation id="{71DEF780-E52F-47F5-B0D0-3CE6543E9E5A}" emma:medium="tactile" emma:mode="ink">
          <msink:context xmlns:msink="http://schemas.microsoft.com/ink/2010/main" type="inkDrawing" rotatedBoundingBox="4162,5399 22768,3387 23253,7868 4647,9880" semanticType="callout" shapeName="Other">
            <msink:sourceLink direction="from" ref="{E2A7F1E7-8F14-4F77-B9CB-AE33A8C56742}"/>
            <msink:sourceLink direction="to" ref="{B1957A7E-5263-48B0-BA20-CF840C925288}"/>
          </msink:context>
        </emma:interpretation>
      </emma:emma>
    </inkml:annotationXML>
    <inkml:trace contextRef="#ctx0" brushRef="#br0">22068 7997 68 0,'0'-24'34'0,"-2"-4"0"15,1 1 1-15,-7-10-29 16,10-1-1-16,1-12-2 15,3-5-1-15,1-12 1 16,5-5-2-16,-2-7 1 16,5-7 0-16,-2-5 1 15,1-1 0-15,-3-6 0 16,0 0 0-16,-3-6-1 15,2-4 0-15,-1-4 1 16,4-7-2-16,2-8 1 0,3-5-2 16,5-10 0-16,3-3 0 15,4-7 0-15,6-1 0 16,-1-4 1-16,2 3 0 15,-3 3-2-15,0 4 1 16,-5 8 1-16,-2 5 0 16,-7 6 0-16,-1 8 0 15,-6 7-1-15,2 6 1 16,-1-3 0-16,0 9 0 15,3 0 0-15,5 6 0 16,0 7 0-16,2 9 0 16,-3 12-1-16,-1 7-1 15,-3 19-1-15,-9 8 0 0,-5 18-2 16,-3 15 0-16,-21-4-1 16,-2 10-4-16,10 14-21 15,-8-9-7-15,12 7 1 16,9-18 0-16</inkml:trace>
    <inkml:trace contextRef="#ctx0" brushRef="#br0" timeOffset="46856.68">4163 5399 67 0,'9'22'33'0,"-4"6"-1"15,9 6-3-15,-10 1-26 16,6 4 1-16,-1-2 1 15,6 6-2-15,2-2 2 16,7 5-2-16,1 3 1 16,6 6 0-16,1 5-1 15,5 8 0-15,1 2 0 16,-1 6-1-16,1-3-1 15,-2 3 0-15,-6 0-1 16,1-4 3-16,-3-2-1 16,-5-1 1-16,-2-3-1 0,2 2 1 15,-3-6-1-15,1 4 1 16,0-5-1-16,3-1-1 15,-5 0 0-15,4-1 0 16,-1-1-1-16,-4-4 0 16,0 1 0-16,0-2-1 15,-4-2 1-15,1-1 0 16,-2-3 0-16,1-2 0 15,0 0 0-15,0-3 1 16,-3 1-1-16,3-1 1 16,-2-2 0-16,1 3-1 15,-1-2 1-15,2 0-1 16,-5-1 0-16,7 4 0 15,-5 0-1-15,2-3 0 16,0 1 0-16,-1-2 0 0,2-1 0 16,-2 3 0-16,2-3 0 15,-4-3 1-15,1 0 0 16,1 5 1-16,1-1-1 15,-1 2 1-15,-1-3-1 16,2 2 1-16,-3-1-1 16,3 0 0-16,0-2 1 15,-2-3-1-15,1-4 0 16,0-1 0-16,-1-4 1 15,0-2 0-15,-2-5 0 16,-4-3-1-16,3-1 1 16,-3 0-1-16,0-3 1 15,1 1-1-15,3 0 0 16,-2 0 0-16,0-2 0 0,2 2-1 15,1-3 1-15,-10-10-1 16,16 17 2-16,-16-17-2 16,13 11 1-16,-13-11 0 15,12 16 0-15,-6-4 1 16,1 3-1-16,0 4 0 15,2 6 0-15,-1 3 0 16,0 4 0-16,1 2 1 16,-4-2-1-16,3-4 0 15,-4-4 0-15,-2-5 0 16,2-3 0-16,-4-16-1 15,4 11 0-15,-4-11-1 16,0 0 0-16,5-10-3 0,-5 10-3 16,-2-20-15-16,2 20-14 15,7-11-1-15,-7 11 0 16,-3-13 0-16</inkml:trace>
    <inkml:trace contextRef="#ctx0" brushRef="#br1" timeOffset="95632.4699">14986 6829 105 0,'43'0'38'16,"9"-12"2"-16,15 5-3 16,7-4-35-16,12-4 0 15,11-2-1-15,16-4 0 16,8-3 1-16,4 1-1 0,9 0 0 15,5 0-1 1,5-1 1-16,6 8-2 0,0-1 2 16,-2 5-2-16,-5 7 1 15,3 1 0-15,-1 3 1 16,-3 1 0-16,0 0 0 15,-1-1 0-15,4 0 1 16,3-3-1-16,3-3 0 16,3 0 0-16,0-2 0 15,3 0 0-15,1 1-1 16,-2-1 1-16,-5 2 0 15,-5-2 0-15,-8 3 0 16,-6-5 0-16,-9 5 0 16,-10-3 0-16,-11 1 1 0,-12-1-1 15,-8-2 0 1,-9 0 0-16,-14 0 1 0,-12 0-2 15,-12 2 0-15,-10 0 0 16,-13-1 0-16,-12 10-3 16,-7-14-1-16,-15 8-1 15,3 9-6-15,-18-14-10 16,17 11-18-16,-13-5-2 15,15 5 0-15,-1-3-1 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2:17.1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Group>
    <inkml:annotationXML>
      <emma:emma xmlns:emma="http://www.w3.org/2003/04/emma" version="1.0">
        <emma:interpretation id="{BDB8D46A-1FE6-4ABF-A5C7-7ACC1E945827}" emma:medium="tactile" emma:mode="ink">
          <msink:context xmlns:msink="http://schemas.microsoft.com/ink/2010/main" type="writingRegion" rotatedBoundingBox="1302,1555 6698,1217 6916,4692 1520,5031"/>
        </emma:interpretation>
      </emma:emma>
    </inkml:annotationXML>
    <inkml:traceGroup>
      <inkml:annotationXML>
        <emma:emma xmlns:emma="http://www.w3.org/2003/04/emma" version="1.0">
          <emma:interpretation id="{7FAEE74B-DB4C-4C2F-8625-795AF1FCCCBD}" emma:medium="tactile" emma:mode="ink">
            <msink:context xmlns:msink="http://schemas.microsoft.com/ink/2010/main" type="paragraph" rotatedBoundingBox="1543,1540 6698,1217 6794,2747 1639,307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548A39A-9161-47C7-8A6E-37803B590D6E}" emma:medium="tactile" emma:mode="ink">
              <msink:context xmlns:msink="http://schemas.microsoft.com/ink/2010/main" type="line" rotatedBoundingBox="1543,1540 6698,1217 6794,2747 1639,3070"/>
            </emma:interpretation>
          </emma:emma>
        </inkml:annotationXML>
        <inkml:traceGroup>
          <inkml:annotationXML>
            <emma:emma xmlns:emma="http://www.w3.org/2003/04/emma" version="1.0">
              <emma:interpretation id="{C632EDAF-4CB8-4E4D-8606-FC62B88C5936}" emma:medium="tactile" emma:mode="ink">
                <msink:context xmlns:msink="http://schemas.microsoft.com/ink/2010/main" type="inkWord" rotatedBoundingBox="1543,1540 5054,1320 5150,2850 1639,3070"/>
              </emma:interpretation>
            </emma:emma>
          </inkml:annotationXML>
          <inkml:trace contextRef="#ctx0" brushRef="#br0">2157 1505 73 0,'0'0'35'16,"0"0"-1"-16,-14-2-6 16,-6 4-18-16,7 4-2 15,-12-5-1-15,4 5-3 16,-9 0 0-16,-3 8-1 15,-5 4 0-15,1 5-2 16,-6 10 0-16,3 11-1 16,-7 9 2-16,3 8-2 15,-1 6 2-15,5 2-2 16,4-1 1-16,8 0-2 15,9-9 3-15,17-13-2 0,17-14 0 16,19-11-2-16,21-14-1 16,11-14-2-16,24-3-4 15,-4-16-3-15,20 2-23 16,-12-9-1-16,-1 4-2 15,-11-2 3-15</inkml:trace>
          <inkml:trace contextRef="#ctx0" brushRef="#br0" timeOffset="400.0229">2501 1880 82 0,'-12'3'34'0,"12"-3"2"0,0 0-1 16,-14 13-31-16,13-1 0 15,-2 3-2-15,0 7 1 16,-3 6 0-16,2 11 0 16,-5 3-1-16,0 3-1 15,-1-4 1-15,4 1-2 16,-3-9 1-16,5-3-1 15,0-11 1-15,5-9-2 16,-1-10 2-16,10-9-1 16,0-10 1-16,-1-6 2 15,-1-6-2-15,5-7 2 16,-4-4-2-16,2-3 2 15,0 1-3-15,0 1 2 16,-1 7-2-16,3 5 1 0,-2 10-3 16,2 1 1-16,6 11-3 15,-6 1-3-15,18 14-19 16,-9-6-13-16,7 10 1 15,-2-5-1-15,12 5 1 16</inkml:trace>
          <inkml:trace contextRef="#ctx0" brushRef="#br0" timeOffset="885.0506">3010 1855 94 0,'0'0'38'15,"-18"27"0"-15,-2-12-10 16,7 16-21-16,-7 3 0 0,3 8-3 15,1 0 0-15,5 2-1 16,4-6-1-16,7-3-1 16,8-8-1-16,7-9 0 15,8-10 0-15,6-11-1 16,4-12 1-16,2-7 2 15,3-7-2-15,4-7 1 16,-5-4 0-16,-2-1 0 16,-6-6-1-16,-1 1 3 15,-7 5-3-15,-4 4 1 16,-7 8-1-16,-4 4 2 15,-5 12-2-15,-1 13 0 16,-10 23 0-16,-1 12 0 0,-2 19 0 16,-1 20-2-16,-3 14 2 15,0 19-2-15,-1 6 2 16,1 2 0-16,1-3 0 15,1-3 1-15,0-11-1 16,-1-14 1-16,-2-16-1 16,1-17 1-16,-3-14-1 15,-3-17-2-15,2-16 0 16,-2-17-2-16,3-12-1 15,0-23-6-15,20-4-26 16,-10-23-4-16,16-1 2 16,1-12-1-16</inkml:trace>
          <inkml:trace contextRef="#ctx0" brushRef="#br0" timeOffset="1235.0706">3703 1887 81 0,'0'0'36'16,"-21"3"1"-16,3 9 0 16,-17 3-32-16,5 3 1 15,-6 0-1-15,3 5 0 16,2-2-1-16,8 5-1 15,7-8 0-15,9 1-2 16,13-6 0-16,11-3 0 16,11-7-2-16,7-1 1 15,6-2 0-15,0 0 0 0,-3 0 0 16,-4 8 0-16,-10 5 0 15,-9 7-1-15,-8 4 1 16,-13 7-1-16,-5 1 0 16,-7-2-3-16,4 4-3 15,-8-20-30-15,20-3-3 16,2-11 2-16,10-22-2 15</inkml:trace>
          <inkml:trace contextRef="#ctx0" brushRef="#br0" timeOffset="1442.0821">4085 1463 101 0,'-10'8'39'16,"-6"29"1"-16,-7 28-2 15,-2 16-35-15,4 2 0 16,2 2-2-16,4 3-1 15,4-5-1-15,3-5-4 16,10-4-1-16,-10-18-32 16,18-7-2-16,-8-18 0 15,9-8 0-15</inkml:trace>
          <inkml:trace contextRef="#ctx0" brushRef="#br0" timeOffset="1990.1137">3841 1952 99 0,'6'20'38'16,"11"-4"0"-16,5-11-2 16,13-2-35-16,14-3-1 15,12-7-2-15,8-1-1 16,-1-6-3-16,8 4-4 15,-11-12-6-15,11 9-14 16,-22-6 2-16,1 11 10 16,-26-7 8-16,-1 7 7 15,-13 3 4-15,-15 5 6 16,0 0 8-16,-29 8 14 15,7 12 0-15,-23-4-7 16,7 15-8-16,-19-1-3 16,5 13-3-16,-7-4-2 15,9 5-2-15,4-8-1 0,12 3-1 16,12-11 0-16,15-1-2 15,17-13 1-15,15-12-2 16,14-5 1-16,9-7 0 16,4-8 0-16,2-5 2 15,-3 0-2-15,-4-3 1 16,-13 4 0-16,-2 2 0 15,-13 1 0-15,-8 5 0 16,-11 14-1-16,0-12-1 16,0 12 1-16,-12 3-1 15,4 8 0-15,0 6 0 16,3 4-1-16,3 2-2 15,5 3 1-15,3-5-3 0,12-4-1 16,0-21-14-16,22-1-20 16,1-20 3-16,16-13-3 15,-3-17 4-15</inkml:trace>
          <inkml:trace contextRef="#ctx0" brushRef="#br0" timeOffset="2170.1241">5062 1436 112 0,'-36'30'39'15,"1"34"2"-15,-15 19-4 16,3 22-32-16,8-6-3 16,12-5-4-16,13-5-11 15,8-23-27-15,21-4 0 0,4-24-1 16,17-8 0-16</inkml:trace>
        </inkml:traceGroup>
        <inkml:traceGroup>
          <inkml:annotationXML>
            <emma:emma xmlns:emma="http://www.w3.org/2003/04/emma" version="1.0">
              <emma:interpretation id="{D346E014-38B3-4275-8B61-67EE01B38ADE}" emma:medium="tactile" emma:mode="ink">
                <msink:context xmlns:msink="http://schemas.microsoft.com/ink/2010/main" type="inkWord" rotatedBoundingBox="5643,1342 6701,1276 6755,2128 5696,2195"/>
              </emma:interpretation>
            </emma:emma>
          </inkml:annotationXML>
          <inkml:trace contextRef="#ctx0" brushRef="#br0" timeOffset="2764.1581">5823 1929 86 0,'7'-11'36'16,"7"7"-4"-16,-20-8-1 15,6 12-19-15,-3-14-1 16,3 14-3-16,-10-11-2 16,10 11 0-16,-24 3-3 15,10 8 1-15,-6 10-2 16,1 4 0-16,-3 5-1 15,8 9 0-15,-1 2 0 0,8-1-1 16,9-5 0-16,9-4 0 16,12-10 1-16,7-7-2 15,10-13 2-15,3-13-1 16,6-5 1-16,-4-10 0 15,-2-4-1-15,-10-5 1 16,-9-4-1-16,-10 0 1 16,-14 6-2-16,-11 2 0 15,-10 5 0-15,-5 3-1 16,-4 7 0-16,2 5-1 15,3 8-1-15,6 2-2 16,19 2-19-16,0 0-13 16,30-6 0-16,1-5-1 0,20 1 0 15</inkml:trace>
          <inkml:trace contextRef="#ctx0" brushRef="#br0" timeOffset="3032.1733">6707 1358 95 0,'0'0'37'0,"-30"-57"3"16,30 57-2-16,-49-20-27 15,-1 33-3-15,-4 21-2 16,-4 14-2-16,-2 27-2 15,18 11 0-15,11 10-1 0,14 0-1 16,16-19 0-16,7-8-3 16,11-11 0-16,-1-15-3 15,10-7-8-15,-12-22-24 16,7-8-2-16,-21-6 2 15,15-20-3-15</inkml:trace>
          <inkml:trace contextRef="#ctx0" brushRef="#br0" timeOffset="3193.1825">6186 1716 123 0,'0'0'42'16,"1"-16"-1"-16,27 16-2 16,9-4-35-16,11-6-4 15,12 0-5-15,-2-19-19 0,18 7-15 16,-14-2-4-16,5 6 1 15,-14 0-2-15</inkml:trace>
        </inkml:traceGroup>
      </inkml:traceGroup>
    </inkml:traceGroup>
    <inkml:traceGroup>
      <inkml:annotationXML>
        <emma:emma xmlns:emma="http://www.w3.org/2003/04/emma" version="1.0">
          <emma:interpretation id="{DED6252A-53BA-47DB-90FB-8CA74808B0D8}" emma:medium="tactile" emma:mode="ink">
            <msink:context xmlns:msink="http://schemas.microsoft.com/ink/2010/main" type="paragraph" rotatedBoundingBox="1444,2835 5608,2727 5635,3728 1471,383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6332F66-EE65-4C25-B387-0586BF700631}" emma:medium="tactile" emma:mode="ink">
              <msink:context xmlns:msink="http://schemas.microsoft.com/ink/2010/main" type="line" rotatedBoundingBox="1444,2835 5608,2727 5635,3728 1471,3837"/>
            </emma:interpretation>
          </emma:emma>
        </inkml:annotationXML>
        <inkml:traceGroup>
          <inkml:annotationXML>
            <emma:emma xmlns:emma="http://www.w3.org/2003/04/emma" version="1.0">
              <emma:interpretation id="{3568BDD3-3D12-4848-B90C-6499F948E250}" emma:medium="tactile" emma:mode="ink">
                <msink:context xmlns:msink="http://schemas.microsoft.com/ink/2010/main" type="inkWord" rotatedBoundingBox="1444,2835 5608,2727 5635,3728 1471,3837"/>
              </emma:interpretation>
            </emma:emma>
          </inkml:annotationXML>
          <inkml:trace contextRef="#ctx0" brushRef="#br0" timeOffset="4310.2465">1509 3227 39 0,'9'-12'33'15,"-6"-1"2"-15,-3 13-1 16,4-20-15-16,-4 20 8 15,0 0-21-15,0 0-1 16,0 0-1-16,0 0 0 16,0 0-1-16,-2 31-1 15,2-1 0-15,0 12-1 16,-2 10 0-16,-1 9-1 15,-1 7 0-15,-2 4 1 0,-2-2-1 16,2-4 1 0,-2-8-1-16,2-11 1 0,1-15 0 15,1-6 1-15,4-26-1 16,0 0 0-16,0-12 1 15,1-18-1-15,-1-12 0 16,1-8 1-16,-2-13-1 16,-1-7 0-16,-2-7 0 15,4 1 0-15,-3 3 0 16,4 7 0-16,0 6 0 15,6 5-1-15,8 10 1 16,7 11-1-16,7 4 0 16,8 5 0-16,6 7 0 15,6 2 0-15,2 4 0 0,-4 6 0 16,-4 6 0-16,-7 10 1 15,-15 7-1-15,-17 13 1 16,-11 9-1-16,-18 10 0 16,-13 7 0-16,-12 7 1 15,-6 0-1-15,-2-3 0 16,6-7-2-16,6-14-1 15,19-2-7-15,2-28-23 16,25-9-6-16,15-5-1 16,17-5 0-16</inkml:trace>
          <inkml:trace contextRef="#ctx0" brushRef="#br0" timeOffset="4725.2702">2074 3495 96 0,'0'0'38'0,"-17"5"0"15,2 9-1-15,-19-2-31 16,5 13-1-16,-8 0 0 15,-1 6-2-15,3 4 0 16,3-1-1-16,11 1-1 16,8-4 1-16,13-5-1 15,14-6 1-15,12-11-2 16,11-6 1-16,7-8 0 15,1-5-1-15,1-8 1 0,-3-7 0 16,-7-3 0-16,-9-3-1 16,-9-2 1-16,-11-1-1 15,-6 0 0-15,-8 1-1 16,-4 3 0-16,-4 4-1 15,2 7-2-15,-2 1 0 16,15 18-6-16,-16-27-19 16,26 24-10-16,-2-13 0 15,19 4-1-15,0-13 1 16</inkml:trace>
          <inkml:trace contextRef="#ctx0" brushRef="#br0" timeOffset="4959.2836">2534 2870 83 0,'-6'-33'39'15,"3"17"-1"-15,-9 3 1 16,5 26-24-16,-4 11-9 16,3 21-1-16,-3 12-2 15,4 18 0-15,-3 13-3 16,4 7 0-16,0 3 0 15,3-7-2-15,3-2-1 16,0-17-5-16,14-2-27 16,-12-28-4-16,10-10 1 15,-12-32-1-15</inkml:trace>
          <inkml:trace contextRef="#ctx0" brushRef="#br0" timeOffset="5142.2941">2378 3314 108 0,'0'0'39'15,"-20"8"0"-15,25 6-1 16,-5-14-37-16,26 7-1 16,12-7-5-16,4-13-3 15,21 16-10-15,-2-21-20 16,15 8 0-16,-8-9-1 15,7 10 2-15</inkml:trace>
          <inkml:trace contextRef="#ctx0" brushRef="#br0" timeOffset="5493.3142">2996 3278 96 0,'-26'21'38'0,"-10"-6"2"16,3 16-1-16,-14-2-31 16,12 10-1-16,-2 2-2 15,6 6-2-15,2-3 1 16,10 0-2-16,5-5 1 15,14-8-2-15,9-11 1 16,10-10-1-16,13-14 0 16,6-11-1-16,2-8 0 15,2-11 0-15,0-4 0 16,-4-5 0-16,-8-1 0 15,-4 4 0-15,-11 6 0 16,-6 6 1-16,-8 10-1 16,-1 18-1-16,0 0 1 0,-17 11-1 15,5 18 0-15,2 3-2 16,5 7 0-16,2-1-2 15,12 5-2-15,0-17-5 16,28 4-22-16,-6-24-7 16,19-1 3-16,-2-24-2 15</inkml:trace>
          <inkml:trace contextRef="#ctx0" brushRef="#br0" timeOffset="5814.3326">3482 3245 101 0,'-19'5'39'16,"-12"-4"0"-16,4 21 1 15,-11 1-33-15,7 7-1 0,-2 1-2 16,4 0-1-16,6 0-1 16,9-3 0-16,11-6-1 15,10-5 0-15,13-9 0 16,9-6-1-16,11-4 0 15,3-1 0-15,1-1 0 16,-2 0 0-16,-2 0 0 16,-10 8 0-16,-6 4 0 15,-15 9-1-15,-13 6 2 16,-6 5-2-16,-9 0 0 15,-3 0-1-15,-1 1-1 16,-1-11-5-16,15 7-7 16,-6-30-23-16,15 5-3 15,18-24 0-15,11 0 0 0</inkml:trace>
          <inkml:trace contextRef="#ctx0" brushRef="#br0" timeOffset="6181.3536">3936 3197 107 0,'-34'9'40'0,"4"13"0"16,-7-7-2-16,1 11-33 15,5-3-1-15,8 5-2 16,3-3 0-16,9 2 0 15,6-6-1-15,10-3 0 0,5-9-1 16,12-6 1-16,5-7-1 16,4-3 0-16,1-1 0 15,2-2 0-15,-6 2 0 16,-4 2 0-16,-5 8 0 15,-19-2 0-15,5 31 0 16,-15-4-1-16,-7 10 1 16,-4 1-1-16,1 4 0 15,-3 0-1-15,8-3-1 16,3-12-2-16,16-5-4 15,-4-22-13-15,32-13-18 16,-3-16 2-16,20-7-3 16,1-17 3-16</inkml:trace>
          <inkml:trace contextRef="#ctx0" brushRef="#br0" timeOffset="6355.3634">4299 3183 83 0,'0'0'40'0,"-7"16"-1"16,-18 14 1-16,6 26-21 15,-10-3-14-15,5 5-2 16,2 2-1-16,7-1-1 15,7-7-2-15,6-17-5 16,17 0-16-16,-3-32-18 16,10-7 2-16,0-24-2 15,10-8-1-15</inkml:trace>
          <inkml:trace contextRef="#ctx0" brushRef="#br0" timeOffset="6479.3706">4163 2975 111 0,'-42'6'14'16,"3"2"-14"-16,3-1-5 15,13 0-34-15,25 4-1 16</inkml:trace>
          <inkml:trace contextRef="#ctx0" brushRef="#br0" timeOffset="7063.404">4450 3254 103 0,'0'0'39'0,"0"0"1"15,-15-16-7-15,15 16-27 16,0 0-1-16,-13 12 0 16,4 11-2-16,-2 8 0 15,-7 9 0-15,3 6-2 16,0 2 1-16,4 2-1 0,2-2 0 15,12-10-1-15,6-13 1 16,10-13-1-16,10-15 1 16,8-13-1-16,2-8 0 15,3-13 1-15,-1-6-1 16,-1-4 1-16,-7-1-1 15,-4 5 1-15,-8 6 0 16,-6 8-1-16,-9 11 0 16,-6 18 0-16,0 0 0 15,-13 30-1-15,2 4 1 16,1 4-2-16,5 5 0 15,3 0-2-15,9 0 0 16,6-15-4-16,22 6-14 16,-7-32-16-16,19-1-3 0,-6-19 1 15,9-2 0-15</inkml:trace>
          <inkml:trace contextRef="#ctx0" brushRef="#br0" timeOffset="7580.4336">5046 3133 112 0,'-8'21'39'15,"-10"-2"1"-15,7 26-9 16,-8-4-25-16,4 7-2 16,-4 1-1-16,4 0-1 15,4-5 0-15,3-2-1 16,3-12 0-16,6-10-1 0,-1-20 1 15,20 6-1-15,-2-22 0 16,3-9 1-16,1-11-1 16,2-7 1-16,-1-3 0 15,-5 1-1-15,-4 5 0 16,-1 4 1-16,-6 8-1 15,-6 10 0-15,-1 18 0 16,0 0 0-16,0 0-1 16,-6 25 1-16,6-4 0 15,5 0 0-15,4-4 0 16,7-2 1-16,6-10 0 15,6-12 0-15,1-11 0 16,6-9 0-16,1-9 0 16,0-3 0-16,-2-2 0 0,-3 0 1 15,-7 6-2-15,-3 8 0 16,-7 8 0-16,-14 19 0 15,4 12 0-15,-13 19 0 16,-6 13 0-16,-4 10 0 16,2 6 0-16,2 0-2 15,10 2-7-15,5-23-2 16,25-2-9-16,-6-44-12 15,28-3-11-15,2-27-1 16,14-9-1-16,0-15 3 16</inkml:trace>
        </inkml:traceGroup>
      </inkml:traceGroup>
    </inkml:traceGroup>
    <inkml:traceGroup>
      <inkml:annotationXML>
        <emma:emma xmlns:emma="http://www.w3.org/2003/04/emma" version="1.0">
          <emma:interpretation id="{E3185CEE-28E2-454B-8E5E-9D83A8CDA458}" emma:medium="tactile" emma:mode="ink">
            <msink:context xmlns:msink="http://schemas.microsoft.com/ink/2010/main" type="paragraph" rotatedBoundingBox="1457,4263 4663,3970 4740,4808 1534,51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25F1D52-97BF-4A6F-82E2-FE3157139CB2}" emma:medium="tactile" emma:mode="ink">
              <msink:context xmlns:msink="http://schemas.microsoft.com/ink/2010/main" type="line" rotatedBoundingBox="1457,4263 4663,3970 4740,4808 1534,5100"/>
            </emma:interpretation>
          </emma:emma>
        </inkml:annotationXML>
        <inkml:traceGroup>
          <inkml:annotationXML>
            <emma:emma xmlns:emma="http://www.w3.org/2003/04/emma" version="1.0">
              <emma:interpretation id="{E2A7F1E7-8F14-4F77-B9CB-AE33A8C56742}" emma:medium="tactile" emma:mode="ink">
                <msink:context xmlns:msink="http://schemas.microsoft.com/ink/2010/main" type="inkWord" rotatedBoundingBox="1457,4263 4663,3970 4740,4808 1534,5100">
                  <msink:destinationLink direction="from" ref="{71DEF780-E52F-47F5-B0D0-3CE6543E9E5A}"/>
                </msink:context>
              </emma:interpretation>
            </emma:emma>
          </inkml:annotationXML>
          <inkml:trace contextRef="#ctx0" brushRef="#br1" timeOffset="222840.7458">1594 4251 79 0,'-3'10'33'16,"-4"13"2"-16,-8 2 1 15,5 18-32-15,-5 2 2 16,7 11-2-16,-5 4 0 15,6 10-1-15,0-5 0 16,4-2-1-16,1-6-3 0,6-11-3 16,6 2-16-16,-2-21-16 15,8-5 0-15,-5-16-2 16,9-4 1-16</inkml:trace>
          <inkml:trace contextRef="#ctx0" brushRef="#br1" timeOffset="223254.7694">1942 4595 77 0,'11'-8'35'15,"-10"-3"0"-15,-1 11 1 0,-1-12-31 16,1 12 0-16,0 0-1 15,-14-2 0-15,0 11-1 16,4 11 1-16,-4 7-2 16,4 7 0-16,0 8 0 15,5 5 0-15,3-1-1 16,5 0 0-16,11-8-1 15,5-5 1-15,9-11-1 16,4-13 0-16,4-12 1 16,5-13-1-16,1-13 0 15,-3-4 0-15,-8-8 1 16,-9-5-1-16,-9 1 0 15,-13 4 0-15,-13 4 0 16,-9 10-1-16,-9 11 0 0,-3 9-1 16,-3 13 0-16,2 4-3 15,13 13-4-15,0-5-27 16,25 9 0-16,5-11 0 15,22 2-2-15</inkml:trace>
          <inkml:trace contextRef="#ctx0" brushRef="#br1" timeOffset="223739.7972">2656 4613 78 0,'-8'-13'35'0,"3"-3"1"15,5 16 0-15,4-27-29 16,-4 27 0-16,0-24-1 16,0 24 0-16,-13-15-1 15,0 15-1-15,-7 6-1 16,-2 8-1-16,-7 9-1 15,-3 8 0-15,-3 8-1 16,1 9 1-16,0 7-1 16,5 1 1-16,5 0-1 15,10-7 0-15,13-10 0 16,12-9 0-16,18-17 1 15,14-18-1-15,11-19 0 16,10-15 1-16,2-16 0 16,1-11 0-16,-2-8 0 15,-6-2 0-15,-11 2 0 0,-13 5 0 16,-17 12 0-16,-3 11-1 15,-11 16 0-15,-11 20 1 16,-7 18-1-16,-7 19 0 16,-2 13 0-16,-2 13-1 15,7 10 0-15,1 1 0 16,11 4-3-16,6-12-2 15,19 1-12-15,7-26-20 16,17-3-1-16,1-24 0 16,17-5-2-16</inkml:trace>
          <inkml:trace contextRef="#ctx0" brushRef="#br1" timeOffset="223939.8086">3320 4471 102 0,'-20'22'39'0,"-10"2"1"16,7 17-2-16,-11 10-35 15,12-7-2-15,7 1 0 16,7-2-1-16,7-9 0 16,5-8-3-16,16-8-6 15,2-25-27-15,16-6-3 16,1-21 1-16,6-5-3 15</inkml:trace>
          <inkml:trace contextRef="#ctx0" brushRef="#br1" timeOffset="224064.8158">3327 4181 106 0,'-34'-8'35'0,"6"8"-4"16,13 7-31-16,15-7-37 16,8 23 1-16,15-11-4 15</inkml:trace>
          <inkml:trace contextRef="#ctx0" brushRef="#br1" timeOffset="224473.8392">3836 4432 94 0,'-33'13'39'16,"-15"-7"2"-16,5 10-1 0,-5-4-35 16,5 10 0-16,1 3-1 15,9 9-1-15,2 4 0 16,12 5 0-16,12 0-2 15,9-3-1-15,13-6 0 16,13-11 0-16,14-16 0 16,5-14 0-16,9-21 0 15,4-20-1-15,4-12 2 16,-3-12 0-16,-4-7-1 15,-7-4 1-15,-10-1 0 16,-6 3-1-16,-11 9 1 16,-4 15-1-16,-13 13 0 15,-9 23-1-15,-10 23 1 16,-4 20 0-16,-9 26-1 0,-3 15 0 15,3 12 0-15,-2 10-2 16,9 3-1-16,7-11-4 16,23 4-28-16,-1-26-4 15,23-2 2-15,3-24-4 16</inkml:trace>
          <inkml:trace contextRef="#ctx0" brushRef="#br1" timeOffset="224841.8602">4366 4417 114 0,'-11'23'40'16,"-5"-4"1"-16,17 11-11 15,5-9-27-15,11-4-1 0,11-9-1 16,7-4 0-16,7-11 0 15,4-8 0-15,-1-8 0 16,-2-5-1-16,-9-9 1 16,-7 0 1-16,-13 0-1 15,-14 3 0-15,-10 5-1 16,-17 13 2-16,-11 15-1 15,-9 16 1-15,-10 22-1 16,-2 18-1-16,1 16 1 16,4 9-1-16,10 4 1 15,13-4-1-15,18-11-1 16,22-19-2-16,24-17-4 15,12-36-21-15,38-9-14 16,7-31 1-16,22-10-4 0,4-21 2 16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2:53.130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A231B9D4-97F9-4B54-95E0-9380CBC15FB0}" emma:medium="tactile" emma:mode="ink">
          <msink:context xmlns:msink="http://schemas.microsoft.com/ink/2010/main" type="writingRegion" rotatedBoundingBox="12892,1048 25258,200 25651,5933 13285,6780"/>
        </emma:interpretation>
      </emma:emma>
    </inkml:annotationXML>
    <inkml:traceGroup>
      <inkml:annotationXML>
        <emma:emma xmlns:emma="http://www.w3.org/2003/04/emma" version="1.0">
          <emma:interpretation id="{9172AFEB-1AB7-494D-A1EF-DC148C4B3F2F}" emma:medium="tactile" emma:mode="ink">
            <msink:context xmlns:msink="http://schemas.microsoft.com/ink/2010/main" type="paragraph" rotatedBoundingBox="12931,956 17208,868 17228,1827 12951,191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01D4694-7F5A-4879-8BB8-61B62E12C40F}" emma:medium="tactile" emma:mode="ink">
              <msink:context xmlns:msink="http://schemas.microsoft.com/ink/2010/main" type="line" rotatedBoundingBox="12931,956 17208,868 17228,1827 12951,1915"/>
            </emma:interpretation>
          </emma:emma>
        </inkml:annotationXML>
        <inkml:traceGroup>
          <inkml:annotationXML>
            <emma:emma xmlns:emma="http://www.w3.org/2003/04/emma" version="1.0">
              <emma:interpretation id="{8D23533D-1594-4CB4-A7F7-F7F3C0B3C437}" emma:medium="tactile" emma:mode="ink">
                <msink:context xmlns:msink="http://schemas.microsoft.com/ink/2010/main" type="inkWord" rotatedBoundingBox="12827,1327 14852,893 15039,1769 13014,2202"/>
              </emma:interpretation>
            </emma:emma>
          </inkml:annotationXML>
          <inkml:trace contextRef="#ctx0" brushRef="#br0">14581 1006 65 0,'0'0'31'15,"0"0"-7"-15,0 0 3 16,12-57-21-16,-12 57 1 15,0 0-1-15,0 0 0 16,0 0 0-16,0 0-2 0,0 0 0 16,0 0-1-16,0 0-2 15,-9 59 1-15,4 15-2 16,-4 9 3-16,-2 12-2 15,-10-10 1-15,2 2-1 16,3-3 0-16,2-16 0 16,6-21 1-16,2-14-1 15,5-9 1-15,1-24-1 16,0 0 1-16,17-2 1 15,-4-20-1-15,1-14 2 16,1-13-1-16,-15 49 1 16,22-64-2-16,-22 64 1 15,20-85-1-15,-20 85 0 16,29-92-1-16,-19 43 0 15,4 0-1-15,-14 49 1 0,31-103-1 16,-31 103 1-16,28-93-1 16,-28 93 1-16,34-71-1 15,-34 71 0-15,0 0 0 16,56-54 1-16,-56 54 0 15,0 0-1-15,41 43 0 16,0 34-2-16,-3 26 3 16,-6 8-3-16,-9-4 1 15,-2 1-2-15,-7-7-2 16,-5-12-3-16,-11-39-6 15,8-9-25-15,-11-22-1 16,8-9 2-16,-3-10-2 16</inkml:trace>
          <inkml:trace contextRef="#ctx0" brushRef="#br0" timeOffset="165.0094">14744 1494 104 0,'-37'-11'39'16,"12"10"1"-16,5-2-1 15,20 3-36-15,12-1-1 16,14-8 0-16,16-7-3 15,-42 16-7-15,60-30-29 16,-60 30-2-16,86-35 0 16,-39 16-1-16</inkml:trace>
          <inkml:trace contextRef="#ctx0" brushRef="#br0" timeOffset="-1037.0592">12988 1915 49 0,'-14'-4'32'0,"14"4"1"15,-12-4 0-15,12 4-22 16,-11-2-2-16,11 2 0 16,9-15-3-16,9 1 2 15,-2-10-3-15,16-4 1 16,4-7-2-16,13-5 1 15,4-6-3-15,11-5 1 0,2 2-1 16,1-2-1-16,-1 4 0 16,-3 1 0-16,-5 5 0 15,-9 6-1-15,-49 35 1 16,43-29-1-16,-43 29 0 15,0 0 0-15,52-38 1 16,-37 25-2-16,-15 13 0 16,0 0-1-16,14-9-4 15,-14 9-14-15,0 0-18 16,0 0 1-16,-12 9-3 15,12-9 2-15</inkml:trace>
        </inkml:traceGroup>
        <inkml:traceGroup>
          <inkml:annotationXML>
            <emma:emma xmlns:emma="http://www.w3.org/2003/04/emma" version="1.0">
              <emma:interpretation id="{6EB146A4-6D7F-4BB1-84A9-836F304BB3F0}" emma:medium="tactile" emma:mode="ink">
                <msink:context xmlns:msink="http://schemas.microsoft.com/ink/2010/main" type="inkWord" rotatedBoundingBox="15767,1028 17211,998 17227,1750 15782,1780"/>
              </emma:interpretation>
            </emma:emma>
          </inkml:annotationXML>
          <inkml:trace contextRef="#ctx0" brushRef="#br0" timeOffset="437.025">15789 1056 97 0,'58'-29'40'0,"-58"29"3"16,0 0-3-16,0 0-33 15,23 25-5-15,-24 27 1 16,-9 17-1-16,-1 16 0 15,-13-5-1-15,6 8-1 16,1-1-1-16,7-3-3 16,13-30-1-16,5-20-4 15,26-16-28-15,-3-17-3 0,19-8 1 16,1-14-2-1</inkml:trace>
          <inkml:trace contextRef="#ctx0" brushRef="#br0" timeOffset="624.0357">16289 1343 110 0,'-11'15'39'0,"-3"14"1"16,-6 12-3-16,0-1-37 16,3 3 2-16,-2 3-2 15,7-1 0-15,1-4-2 16,4-7-2-16,14-5-14 15,-7-29-21-15,26 5 1 16,-7-22-2-16,16-6 0 0</inkml:trace>
          <inkml:trace contextRef="#ctx0" brushRef="#br0" timeOffset="1044.0597">16442 1283 103 0,'4'-53'41'0,"-4"53"1"16,0 0-1-16,0 0-36 15,1-26-1-15,-1 26 1 16,-3 33-3-16,3 5 1 16,0-1-2-16,9 5 1 15,-12 2-2-15,2 3 1 16,-6-3-2-16,-4-2 1 15,1-4 0-15,1-4 0 0,1-11 0 16,7-10 0-16,1-13-1 16,21-17 2-16,-1-10-1 15,9-7 0-15,3-6 1 16,0-7-1-16,-32 47 1 15,36-49-1-15,-36 49 2 16,28-44-2-16,-5 16 0 16,-5 15 2-16,-7 16-2 15,-8 15 0-15,-4 12-2 16,-1 11 1-16,0 8-2 15,-2-2 0-15,10-1-2 16,3-14-6-16,22-3-18 16,-7-16-12-16,18-5 1 15,-4-10-2-15,10-4 1 0</inkml:trace>
          <inkml:trace contextRef="#ctx0" brushRef="#br0" timeOffset="1374.0786">17042 1360 104 0,'-11'4'40'15,"0"10"0"-15,3 8 0 16,-2-5-36-16,19 4 0 16,6-4-1-16,6-4-1 15,4-10 0-15,5-6-1 16,2-9 1-16,-2-7-2 15,-2-7 1-15,-28 26 0 16,0 0 0-16,27-49-1 0,-27 49 1 16,0 0-1-16,-9-38 1 15,-18 30-1-15,-21 11 1 16,-1 25 0-16,-20 9-2 15,7 20 2-15,-13 5-2 16,17 15 1-16,33-9-4 16,15-16-5-16,40-10-17 15,10-28-16-15,37-13-1 16,21-13-1-16,30-13 0 15</inkml:trace>
        </inkml:traceGroup>
      </inkml:traceGroup>
    </inkml:traceGroup>
    <inkml:traceGroup>
      <inkml:annotationXML>
        <emma:emma xmlns:emma="http://www.w3.org/2003/04/emma" version="1.0">
          <emma:interpretation id="{B1A3E7C9-96C0-4D18-8C31-F041A7E512C4}" emma:medium="tactile" emma:mode="ink">
            <msink:context xmlns:msink="http://schemas.microsoft.com/ink/2010/main" type="paragraph" rotatedBoundingBox="13481,1881 24593,1120 24689,2524 13577,328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3821D88-7BBA-4493-ACA1-76450DB45C37}" emma:medium="tactile" emma:mode="ink">
              <msink:context xmlns:msink="http://schemas.microsoft.com/ink/2010/main" type="line" rotatedBoundingBox="13481,1881 24593,1120 24689,2524 13577,3286"/>
            </emma:interpretation>
          </emma:emma>
        </inkml:annotationXML>
        <inkml:traceGroup>
          <inkml:annotationXML>
            <emma:emma xmlns:emma="http://www.w3.org/2003/04/emma" version="1.0">
              <emma:interpretation id="{5884688F-BB62-416F-845E-625001E01AFC}" emma:medium="tactile" emma:mode="ink">
                <msink:context xmlns:msink="http://schemas.microsoft.com/ink/2010/main" type="inkWord" rotatedBoundingBox="13493,2055 16433,1853 16491,2700 13551,2901"/>
              </emma:interpretation>
            </emma:emma>
          </inkml:annotationXML>
          <inkml:trace contextRef="#ctx0" brushRef="#br0" timeOffset="8395.4802">13545 2349 75 0,'12'-13'36'16,"-4"-4"0"-16,7 12-2 16,-15 5-28-16,0 0-1 15,0 0 0-15,0 0-1 16,-15 19 0-16,5-1-2 15,0 6 0-15,1 5-1 16,1 5 0-16,3 4 0 16,7 2-1-16,3-1 0 15,4 1-1-15,6-5 2 16,0-4-1-16,6-5 1 15,0-10 0-15,3-10-1 0,4-14 1 16,1-12 0-16,2-17 0 16,1-8-1-16,1-9 1 15,0-5-1-15,-1 0 0 16,-3 5 1-16,-1 8-1 15,-7 9 0-15,-5 19 0 16,-3 13-1-16,-6 17 1 16,-5 16 0-16,-4 14 0 15,-2 11 0-15,-1 6 0 16,3 2 1-16,0-2 0 15,5-6 0-15,5-9 0 16,7-17 1-16,9-12-2 16,3-15 2-16,8-16-1 15,2-9-1-15,0-14 1 16,2-6 0-16,-7-6-1 0,-5-5 0 15,-5 3-1-15,-7 0-1 16,-4 8-1-16,-6 2-2 16,1 14-3-16,-9-2-6 15,13 16-24-15,-8-3 0 16,12 14-1-16,0-5 2 15</inkml:trace>
          <inkml:trace contextRef="#ctx0" brushRef="#br0" timeOffset="8817.5043">14736 1970 90 0,'0'0'38'16,"0"0"0"-16,-3 28-1 0,-13 2-32 15,2 7-2-15,-5 7 0 16,0 9 0-16,-2 6-1 15,-1 11-1-15,3 2 1 16,0 0-1-16,2-4-1 16,2-3 3-16,3-6-3 15,4-8 2-15,6-13-2 16,5-14 2-16,6-10-2 15,5-15 1-15,5-13-1 16,4-10-1-16,2-11 2 16,4-5-2-16,0-7 2 15,0 1-2-15,-3 4 2 16,-1 5-1-16,-5 8 1 0,-3 12 0 15,-6 12-1-15,-11 5 1 16,11 31-1-16,-8 0 0 16,-6 8-1-16,3 3 1 15,3 5-2-15,-2-5 0 16,12 2-4-16,-7-18-8 15,21 6-23-15,-6-20 0 16,13 2-2-16,-8-19-2 16</inkml:trace>
          <inkml:trace contextRef="#ctx0" brushRef="#br0" timeOffset="9468.5415">15083 2530 96 0,'-1'16'38'16,"-6"-4"0"-16,15 17-2 0,2-14-32 15,12-4-1-15,8-6 0 16,8-7 0-16,5-7-1 16,4-8 0-16,0-10-1 15,-5-1 0-15,-4-7 0 16,-13 3 0-16,-11 2 0 15,-13 2-1-15,-13 8 0 16,-11 9 1-16,-14 7-1 16,-6 13 0-16,-9 9 0 15,1 11 0-15,1 8 0 16,5 2 1-16,14 5-1 15,9-2 1-15,19-2-1 0,16-9 1 16,19-12-1-16,14-11-2 16,14-8 0-16,6-13-2 15,12-6-4-15,-7-18-5 16,10 14-17-16,-20-21-10 15,-3 17 4-15,-20-13-1 16,-1 22 25-16,-20-3 7 16,-13 10 6-16,-4 11 7 15,-21 7 18-15,10 17 9 16,-14-5 0-16,10 21 1 15,-12-11-23-15,16 14-4 16,-7-6-3-16,11 1 0 16,-3-8-2-16,9-2 0 15,4-11-1-15,0-5 1 16,-3-12-3-16,16-5-1 0,-3-10 0 15,-1-7 0-15,4-8-1 16,-5-3 0-16,2-10 1 16,-3 1-2-16,1-2 2 15,2 0 0-15,-3 4 0 16,3 3-1-16,2 5-1 15,2 5 0-15,6 10-2 16,2 2-3-16,14 18-18 16,-11-12-13-16,11 16 0 15,-9-8-1-15,6 11 1 16</inkml:trace>
          <inkml:trace contextRef="#ctx0" brushRef="#br0" timeOffset="9808.561">16075 2459 97 0,'0'13'38'0,"13"10"3"16,-3-11-3-16,7 2-34 16,10-8 0-16,7-3 0 15,-2-8-2-15,6-4 0 16,-3-8-1-16,-2-5 0 15,-8-3-1-15,-5-4 1 16,-12 0-1-16,-11 2 0 16,-9 6 0-16,-14 3 1 15,-10 14 0-15,-7 9 0 16,-7 16 0-16,-4 13 0 15,2 8 0-15,5 7 2 16,8 4-2-16,14 1 1 0,17-7-1 16,14-8-1-16,29-7-7 15,13-28-8-15,39 0-23 16,3-26-6-16,32 0 2 15,4-23-5-15</inkml:trace>
        </inkml:traceGroup>
        <inkml:traceGroup>
          <inkml:annotationXML>
            <emma:emma xmlns:emma="http://www.w3.org/2003/04/emma" version="1.0">
              <emma:interpretation id="{9E1D2E1D-816E-44E6-A7C9-B2501F866EAB}" emma:medium="tactile" emma:mode="ink">
                <msink:context xmlns:msink="http://schemas.microsoft.com/ink/2010/main" type="inkWord" rotatedBoundingBox="17243,2005 18925,1890 18978,2667 17296,2782"/>
              </emma:interpretation>
            </emma:emma>
          </inkml:annotationXML>
          <inkml:trace contextRef="#ctx0" brushRef="#br0" timeOffset="10273.5875">17532 2005 88 0,'13'-8'37'0,"-13"-4"-1"16,0 12-7-16,-5 18-23 15,1 5-1-15,-10 5 0 16,3 13-2-16,-5 9 0 15,2 13-1-15,-1 6 0 16,5 9-2-16,0-1 0 16,6-2 1-16,7-4-3 15,0-14-3-15,17 3-29 16,-9-29-2-16,11-7-2 15,-9-21-2-15</inkml:trace>
          <inkml:trace contextRef="#ctx0" brushRef="#br0" timeOffset="10462.5984">17331 2467 94 0,'-32'-4'40'0,"21"19"0"16,-1-8-1-16,20 14-33 15,7-18-4-15,19-7-2 16,13-10-1-16,10-8-2 15,16 1-5-15,-7-19-26 16,19 7-4-16,-8-13-2 16,7 9 0-16</inkml:trace>
          <inkml:trace contextRef="#ctx0" brushRef="#br0" timeOffset="10844.6202">18136 1975 98 0,'-18'23'39'0,"-12"-1"2"16,12 14-3-16,-14 0-34 15,10 8-2-15,0 4 2 16,-1 12-2-16,3 0 0 16,1 3-1-16,1-4 1 15,6 2 0-15,4-6-1 16,-1-7 2-16,8-10-2 15,2-10-1-15,9-14 0 16,4-12 0-16,4-11 0 16,6-10 0-16,1-7 1 15,1-3-3-15,-1-8 2 16,-4 8 0-16,-3-1 0 15,-4 9 0-15,-3 12 0 0,-11 9 0 16,16 15 0-16,-14 6-1 16,5 9-1-16,2 1 1 15,6 6-3-15,6-7 0 16,13 7-9-16,-9-31-16 15,18 7-11-15,-5-22 0 16,13 1 0-16,-7-21-2 16</inkml:trace>
          <inkml:trace contextRef="#ctx0" brushRef="#br0" timeOffset="11173.6391">18484 2372 77 0,'-9'24'40'0,"-4"-4"-1"15,15 12 2-15,-2-19-25 16,18 9-12-16,5-11-1 15,14-6 0-15,6-9-1 16,6-5 0-16,1-10-1 16,-2-7 0-16,-5-1 0 15,-8-5-1-15,-12 2 0 16,-17 3 0-16,-13 8 0 15,-17 4-1-15,-12 13 2 16,-13 15-1-16,-7 12 0 16,-2 17 1-16,4 5-1 15,8 9 4-15,13 2-3 16,19 0 1-16,19-9-2 15,22-15-2-15,29-8-9 16,3-34-14-16,28 5-16 0,-3-22-3 16,14-1 0-16,-3-21-1 15</inkml:trace>
        </inkml:traceGroup>
        <inkml:traceGroup>
          <inkml:annotationXML>
            <emma:emma xmlns:emma="http://www.w3.org/2003/04/emma" version="1.0">
              <emma:interpretation id="{EFAEE9A7-3289-4A98-B88F-7F341AC3D686}" emma:medium="tactile" emma:mode="ink">
                <msink:context xmlns:msink="http://schemas.microsoft.com/ink/2010/main" type="inkWord" rotatedBoundingBox="22260,1280 24593,1120 24689,2524 22357,2684"/>
              </emma:interpretation>
            </emma:emma>
          </inkml:annotationXML>
          <inkml:trace contextRef="#ctx0" brushRef="#br1" timeOffset="-68795.9347">22523 1400 83 0,'0'0'35'0,"0"-22"-4"16,10 12-3-16,-8-13-19 16,-2 23-2-16,0 0 0 15,0 0-2-15,0 0-1 16,22-53-1-16,-22 53 0 15,0 0-1-15,0 0 1 0,27-34-2 16,-27 34 0 0,5 23 0-16,-7 9-1 0,-6 16 1 15,-7 12-1-15,-3 17 0 16,-10 8 0-16,-2 8 1 15,-3-7 0-15,1 0-1 16,-2-8 1-16,9-9-1 16,2-10 2-16,9-14-2 15,7-11 0-15,8-8 0 16,8-10 1-16,11-10-1 15,11-10 1-15,6-3 0 16,7-9 0-16,6-1 1 16,1-3-1-16,-2 2-1 15,-2 3-1-15,-6 2-1 16,-6 13-3-16,-8 0-3 15,6 20-11-15,-18-11-21 0,10 14 2 16,-10-9-2-16,13 7 3 16</inkml:trace>
          <inkml:trace contextRef="#ctx0" brushRef="#br1" timeOffset="-68344.9091">23075 1925 97 0,'-11'13'35'0,"-3"-2"3"0,10 5-3 15,-5-6-32-15,19 3 1 16,8-6-1-16,11-1 1 15,4-5-1-15,12-2-1 16,2-4 0-16,4-2 0 16,-1-6 0-16,-6 2 0 15,-4-5-1-15,-10-3 1 16,-8 1-1-16,-11-2 1 15,-11 1-3-15,-10 0 2 16,-9 1-2-16,-6 2 1 16,-9 4-1-16,-6 4 1 15,-1 9 0-15,-3 5 0 16,2 8 1-16,1 8-1 15,7 5 2-15,5 8-2 0,9 0 2 16,7 8-2-16,7-2 0 16,11 0-1-16,10-5-1 15,8-5-3-15,15-4-2 16,3-18-22-16,19 5-11 15,2-19 1-15,12 3-2 16,-5-17 3-16</inkml:trace>
          <inkml:trace contextRef="#ctx0" brushRef="#br1" timeOffset="-67934.8857">23856 1813 103 0,'-24'-14'38'0,"9"12"1"16,-13-4-2-16,8 7-33 15,-4 6 1-15,1 9-1 16,-9 9 0-16,0 8-1 16,-6 5 0-16,4 8-1 15,2-2 0-15,6-2-1 16,6-5 0-16,8-4-1 15,12-12 0-15,10-8 0 16,12-15 0-16,11-15 1 16,5-8 0-16,0-10 0 15,5-6 0-15,-1-10 0 16,-4 3-1-16,-5-2 1 15,-7 9-1-15,-5 6 0 16,-11 10-2-16,-3 10 2 16,-7 15 0-16,0 0 0 0,-7 27 0 15,1 0 0-15,-3 7 0 16,2 4-2-16,5 2 0 15,-2 2-3-15,12-1-5 16,-2-18-26-16,24 4-4 16,0-19 0-16,24 2 0 15</inkml:trace>
          <inkml:trace contextRef="#ctx0" brushRef="#br1" timeOffset="-67509.8615">24476 1707 93 0,'-20'-8'38'0,"4"12"2"16,-12 3-2-16,8 12-29 16,-10 4-3-16,3 9-1 15,-4 4 0-15,3 4-3 16,2-1 2-16,7 3-2 15,6-9 1-15,11-2-2 16,9-15 0-16,9-10 0 16,11-16 0-16,9-13-1 15,4-15 0-15,3-19 1 16,2-6 0-16,-1-16 0 15,-1 0-1-15,-8-12 1 16,-35 91-1-16,29-90 2 16,-29 90-2-16,19-86 0 0,-19 86 0 15,9-64 0-15,-23 26 0 16,14 38 0-16,-38 9 0 15,15 33 0-15,-11 21-2 16,10 23 1-16,-4 15-2 16,7 3-4-16,19-6-16 15,-10-18-17-15,16 1 0 16,-7-13-3-16,9 1 1 15</inkml:trace>
          <inkml:trace contextRef="#ctx0" brushRef="#br1" timeOffset="-65771.7619">24279 2498 105 0,'-19'-14'37'0,"-1"5"-2"16,11 12-2-16,1 19-52 15,8-22-19-15,17 20 2 0,3-10-3 16,14 12 2-16</inkml:trace>
        </inkml:traceGroup>
      </inkml:traceGroup>
    </inkml:traceGroup>
    <inkml:traceGroup>
      <inkml:annotationXML>
        <emma:emma xmlns:emma="http://www.w3.org/2003/04/emma" version="1.0">
          <emma:interpretation id="{5B660835-56C6-4848-B227-698CA59D1218}" emma:medium="tactile" emma:mode="ink">
            <msink:context xmlns:msink="http://schemas.microsoft.com/ink/2010/main" type="paragraph" rotatedBoundingBox="13449,3189 25364,2015 25480,3188 13565,43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C66CE88-C2E9-4F29-B239-B4498F35D240}" emma:medium="tactile" emma:mode="ink">
              <msink:context xmlns:msink="http://schemas.microsoft.com/ink/2010/main" type="line" rotatedBoundingBox="13449,3189 25364,2015 25480,3188 13565,4362"/>
            </emma:interpretation>
          </emma:emma>
        </inkml:annotationXML>
        <inkml:traceGroup>
          <inkml:annotationXML>
            <emma:emma xmlns:emma="http://www.w3.org/2003/04/emma" version="1.0">
              <emma:interpretation id="{D4520B69-1C0D-4A6C-911F-2D5740DB84FA}" emma:medium="tactile" emma:mode="ink">
                <msink:context xmlns:msink="http://schemas.microsoft.com/ink/2010/main" type="inkWord" rotatedBoundingBox="13449,3189 18749,2667 18864,3840 13565,4362"/>
              </emma:interpretation>
            </emma:emma>
          </inkml:annotationXML>
          <inkml:trace contextRef="#ctx0" brushRef="#br0" timeOffset="12512.7157">13815 3414 99 0,'14'-10'36'0,"-14"-4"-9"16,0 14 2-16,0 0-21 16,-11 1-2-16,-8 1-1 15,-3 11-1-15,-10 5-1 16,-4 11-1-16,-4 2 1 15,-3 7-1-15,1 0 1 16,5 1-2-16,11-2 0 16,8-7 0-16,14-7-1 15,13-8 1-15,14-6-1 16,11-8 0-16,8-2 0 0,6 0 0 15,-1 0 0-15,0 1 0 16,-9 6 0-16,-8 7 1 16,-12 7-1-16,-15 10 0 15,-12 6 1-15,-10 5-1 16,-5 2 0-16,-5-4 0 15,3-2-2-15,0-10 0 16,12-7-3-16,14-20-5 16,14-8-25-16,5-21-3 15,23-1 0-15,0-18-1 16</inkml:trace>
          <inkml:trace contextRef="#ctx0" brushRef="#br0" timeOffset="12902.738">14192 3546 91 0,'12'-9'36'0,"-14"-5"1"16,2 14 1-16,0 0-31 15,-14 8-2-15,5 6 0 16,-1 8-1-16,-1 7 0 16,-1 6-2-16,1 6 1 15,1 4 0-15,2-2-1 16,5-3 0-16,6-5-1 15,4-10 1-15,9-12-2 16,8-9 1-16,9-16-1 16,5-12 0-16,9-9 1 15,0-9-1-15,2-7 0 16,-2 0 0-16,-7 0 0 15,-6 5 1-15,-9 7-1 16,-9 9 1-16,-10 12-2 0,-6 16 1 16,-14 5 1-16,0 14-2 15,-5 8 2-15,4 6-2 16,3 6 0-16,6-2-2 15,10 0 1-15,9-13-3 16,17 1-7-16,-3-31-16 16,25 4-11-16,-7-27-1 15,16-2 1-15,-10-18 1 16</inkml:trace>
          <inkml:trace contextRef="#ctx0" brushRef="#br0" timeOffset="13346.7634">14957 3041 110 0,'-12'8'38'0,"-8"7"0"15,13 30-3-15,-15 4-32 16,8 16 0-16,-4 9 0 16,8 7-1-16,-3 0 0 15,9 1 0-15,-3-1 0 16,7-9-1-16,2-13 0 15,-1-9 0-15,5-13 0 16,-3-8-1-16,4-14 0 16,-7-15 0-16,18-5 0 15,-7-14 0-15,3-8 0 16,4-5-1-16,1-6 2 15,7-1-1-15,0-5-1 16,2 7 1-16,3 3 0 16,1 9 0-16,-1 7-1 0,-2 7 2 15,0 8-1-15,-5 8 0 16,-2 9 1-16,-7 7-1 15,-10 4 1-15,-10 7 0 16,-9 2-1-16,-10 3 0 16,-14 2 0-16,-8-4 0 15,-9-1-1-15,-4-8 0 16,6-5-1-16,1-16-4 15,14 0-9-15,-2-26-21 16,27-1-4-16,5-15 0 16,21 3-2-16</inkml:trace>
          <inkml:trace contextRef="#ctx0" brushRef="#br0" timeOffset="13977.7994">15634 3487 68 0,'18'-3'37'15,"-18"3"-1"-15,0 0 2 16,0 0-14-16,-16 0-20 16,-10 13 1-16,1 12-2 15,-10 1 1-15,3 8-2 16,-4-4 1-16,8 3-1 15,6-5 1-15,10-4-2 16,8-6 0-16,8-7 0 0,13-10-1 16,10-4 0-16,9-6 0 15,0 3 0-15,1-1 1 16,-1 1-1-16,-3 4 1 15,-8 7-1-15,-8 7 1 16,-10 6 0-16,-9 6-1 16,-7 4 1-16,-10 3-1 15,0 3 1-15,-5-3-1 16,5-5-1-16,0-3-1 15,8-16-3-15,11-7-9 16,7-13-22-16,22-15-3 16,2-19 0-16,17-3-1 15</inkml:trace>
          <inkml:trace contextRef="#ctx0" brushRef="#br0" timeOffset="14187.8115">16177 2988 89 0,'0'0'38'0,"-2"17"0"16,-14 14 1-16,9 28-20 15,-15 3-17-15,4 13-1 16,-3 11 1-16,3 7-1 16,-2 2-1-16,0-7 0 15,4 1-1-15,2-13-2 16,11-2-11-16,-8-32-22 15,20-9-2-15,-9-33 0 16,24 3-2-16</inkml:trace>
          <inkml:trace contextRef="#ctx0" brushRef="#br0" timeOffset="14757.8441">15949 3446 99 0,'-14'9'40'0,"3"1"-1"15,19 13 0-15,3-11-28 16,17-3-10-16,13-6 0 15,17-4-1-15,9-6-1 16,10-3-1-16,7-4-2 16,6-7 0-16,1 9-3 15,-7-11-1-15,1 11-2 16,-19-10-2-16,0 15 1 0,-23-5 3 15,-12 8 5 1,-18 4 3-16,-13 0 4 0,-17 6 3 16,-18-4 2-16,3 17 4 15,-23-7 0-15,5 17-3 16,-11-3-1-16,4 12-3 15,-2 1 0-15,2 8-2 16,9 3 1-16,6 0-3 16,13-2 1-16,13-7-2 15,12-7 0-15,15-8 1 16,15-14-2-16,14-15 0 15,10-8 0-15,8-13 0 16,4-6 0-16,-2-8 0 16,-1-4 0-16,-6-2 0 15,-11 4 0-15,-8 7 0 0,-11 4-2 16,-9 7 2-16,-12 8-2 15,-2 14 2-15,-16 7 1 16,-1 11-2-16,-4 12 2 16,-3 5-2-16,5 6 0 15,3 2-1-15,9-1-1 16,7-8-1-16,14-4-2 15,7-18-5-15,19 2-7 16,-10-26-16-16,22 2-5 16,-7-22 2-16,7 3-1 15</inkml:trace>
          <inkml:trace contextRef="#ctx0" brushRef="#br0" timeOffset="15097.8634">17146 3504 95 0,'9'-15'35'0,"-15"2"2"0,6 13 1 16,-26 15-29-16,10 10-3 15,-4 3 0-15,-1 10-2 16,-3 1 0-16,4 4-1 15,4-3 1-15,3-7-2 16,8-3 0-16,9-15 0 16,9-9-1-16,6-14 0 15,6-12 0-15,9-10 0 16,0-9-2-16,5-7 1 15,0-1 0-15,-3 1 0 16,-2 3-1-16,-8 7 1 16,-5 12 0-16,-5 11 0 15,-16 13 0-15,11 15 0 16,-14 11 1-16,-1 5-3 0,1 8 1 15,2 0-2-15,6 6-2 16,2-12-5-16,20 3-6 16,-5-26-13-16,25 1-12 15,-3-19 2-15,17-1-1 16,-6-19 1-16</inkml:trace>
          <inkml:trace contextRef="#ctx0" brushRef="#br0" timeOffset="15362.8785">17851 3401 106 0,'-27'-5'38'16,"7"17"3"-16,-7-11-4 16,-2 15-31-16,-4 0-1 15,7 9-1-15,-5 3 1 0,2 2-2 16,3 2 0-16,5-1-2 15,4-1 1-15,7-3-1 16,11-5-1-16,9-7-2 16,11-5-3-16,3-9-3 15,16 6-7-15,-11-19-14 16,17 7-13-16,-9-13 1 15,9 4-2-15,-8-15 2 16</inkml:trace>
          <inkml:trace contextRef="#ctx0" brushRef="#br0" timeOffset="15705.8982">17916 3589 107 0,'-14'16'39'15,"17"2"1"-15,-3-18-7 16,33-6-29-16,-1-6-1 15,18-7-1-15,4-8-1 16,7-3 0-16,-5-3-1 16,-1 0 0-16,-8 1-1 15,-11-1 1-15,-12 7 0 16,-18 4-1-16,-18 8 2 15,-15 9 0-15,-16 11 0 16,-11 13 1-16,-8 6 0 16,-2 11 0-16,2 5 2 15,6 8-2-15,13-2 1 0,13-3-2 16,20-6-1-16,18-10-2 15,21-4-2-15,12-18-9 16,26 6-9-16,-4-23-18 16,22 1-2-16,-4-14 0 15,14 3 0-15</inkml:trace>
          <inkml:trace contextRef="#ctx0" brushRef="#br0" timeOffset="16358.9356">18788 3307 83 0,'5'-21'26'0,"12"20"3"16,-21-18 3-16,4 19-2 15,-9-11-20-15,-5 12-2 16,-14 2-2-16,-3 5-3 15,-11 3 0-15,-3 11 0 16,-5 6-2-16,5 3 0 16,5 1 0-16,7 3 0 15,11-3-1-15,13-2 0 16,17-8 0-16,12-6 1 15,13-9-1-15,9-3 0 16,6-4 1-16,-1-1-1 16,-3-3 1-16,-6 2-1 15,-10 4 2-15,-13 8-2 0,-12 9 2 16,-16 7-2-16,-8 8 2 15,-11 4-2-15,-7 6 1 16,0 0-1-16,1-2-2 16,5-8-1-16,11-2-5 15,1-25-11-15,28 6-15 16,-2-28-7-16,18-2-1 15,3-16-1-15</inkml:trace>
        </inkml:traceGroup>
        <inkml:traceGroup>
          <inkml:annotationXML>
            <emma:emma xmlns:emma="http://www.w3.org/2003/04/emma" version="1.0">
              <emma:interpretation id="{346BD4E3-E6CD-4A73-8105-6B8148A15416}" emma:medium="tactile" emma:mode="ink">
                <msink:context xmlns:msink="http://schemas.microsoft.com/ink/2010/main" type="inkWord" rotatedBoundingBox="22231,2467 25378,2157 25463,3018 22316,3328"/>
              </emma:interpretation>
            </emma:emma>
          </inkml:annotationXML>
          <inkml:trace contextRef="#ctx0" brushRef="#br0" timeOffset="179451.2639">22468 2688 70 0,'6'-18'35'0,"4"4"-2"0,-4-7 2 15,7 11-24-15,-12-9-3 16,9 12-1-16,-8-3-1 15,-2 10-2-15,0 0-1 16,2 19 1-16,-10 1-1 16,1 7-1-16,-2 7 0 15,-2 11 0-15,-4 7-1 16,-2 6 1-16,-2 4-1 15,0 4 0-15,-3-1-1 16,0-1 1-16,2-12-1 16,2-8 1-16,5-11-1 15,3-16 1-15,10-17 0 16,0-23-1-16,7-13 1 15,5-11 0-15,4-13-1 16,-1-6 1-16,2-4-1 0,1 2-1 16,-2 8 1-16,-2 12-1 15,-5 9 1-15,0 14 1 16,-9 25-1-16,16-5 1 15,-10 28 0-15,1 7 0 16,0 12 0-16,4 4 1 16,3 6-1-16,2 1-2 15,5 0 1-15,1-8 0 16,6-5 0-16,-1-7 0 15,5-8 0-15,-2-7 1 16,0-9-1-16,0-8 0 16,-3-10 1-16,-4-10-1 15,-1-7 1-15,-4-9 0 0,-3-11-1 16,-3-6 1-16,0-7-2 15,-2 1 0-15,3 0-1 16,-3 5-1-16,2 8-1 16,-3 7-2-16,8 23-8 15,-13-1-24-15,11 25-1 16,-15-9 2-16,14 36-1 15</inkml:trace>
          <inkml:trace contextRef="#ctx0" brushRef="#br0" timeOffset="179675.2768">23194 2872 113 0,'0'0'39'16,"0"0"0"-16,0 0 0 0,-7 21-34 15,-2-2-3-15,-1 5 0 16,-1 7-1-16,0 6 0 16,-1 2-1-16,2 4-1 15,4 1-2-15,4-11-2 16,16 3-24-16,-14-36-9 15,34 7-1-15,-9-30 0 16,12-5 0-16</inkml:trace>
          <inkml:trace contextRef="#ctx0" brushRef="#br0" timeOffset="179835.2859">23340 2479 107 0,'-22'-29'36'0,"12"20"2"0,-6-1-5 15,16 10-33-15,0 0-4 16,17-1-3-16,18 9-26 15,-7-16-5-15,15 12 3 16,-4-15-2-16</inkml:trace>
          <inkml:trace contextRef="#ctx0" brushRef="#br0" timeOffset="180014.2962">23650 2401 87 0,'0'0'36'15,"15"-5"0"-15,-15 5 1 16,0 12-25-16,-6 2-5 16,2 10-4-16,-2 7 0 15,-1 12 0-15,-3 9-1 16,1 10 0-16,0 5-1 15,0 0 0-15,0 2-4 0,-1-12-5 16,9 5-27-16,-7-16-4 16,9-1 1-16,-6-25-1 15</inkml:trace>
          <inkml:trace contextRef="#ctx0" brushRef="#br0" timeOffset="180808.3413">23477 2762 119 0,'0'0'38'16,"0"0"2"-16,13 2-4 16,7-9-35-16,8 0 1 15,7-2-1-15,7 1 1 16,1-1-2-16,0 3 1 0,-5 3 0 15,-5 7 0-15,-8 7 0 16,-8 9-1-16,-8 9 2 16,-9 6-2-16,-6 4 1 15,-5 5 0-15,-5 1-1 16,1-3 0-16,-1-1-1 15,5-12 1-15,4-5-1 16,5-9 1-16,2-15 0 16,13-6 0-16,3-15 0 15,1-8 0-15,5-11 0 16,-1-4 1-16,0-3-1 15,0-2 1-15,-5 9-1 0,-2 6 1 16,-5 5-1 0,2 9 0-16,-11 20 0 0,22-9 0 15,-5 15 0-15,5 2 0 16,6 2 0-16,5 5 0 15,8-6 0-15,4 4 0 16,-2-8-1-16,1-2 1 16,-8-2 0-16,-4-2 0 15,-7-2 0-15,-7-7 0 16,-18 10 0-16,7-13 0 15,-18 10 0-15,-8 4 0 16,-5 4 0-16,-6 5 0 16,-4 7 0-16,-2 4 0 15,4 5 1-15,0 4-1 16,8 0 0-16,7 1 1 0,9-1-1 15,10-5 1-15,11-6-1 16,7-5 1-16,8-8-1 16,7-9 0-16,3-6 1 15,2-9-1-15,0-10 0 16,-5-2 0-16,-4-8 1 15,-5 0-1-15,-5 1 0 16,-9 2 2-16,-4 7-4 16,-3 8 4-16,-5 20-2 15,-10-5 0-15,-4 21 0 16,-4 8-2-16,0 10 1 15,3 3 0-15,3 3-1 16,4-5-3-16,16 2-6 16,-8-37-15-16,45 15-13 0,-8-29-1 15,24-5-1-15,-3-22 0 16</inkml:trace>
          <inkml:trace contextRef="#ctx0" brushRef="#br0" timeOffset="181005.3529">25040 2191 106 0,'-26'38'41'16,"-15"12"1"-16,1 26-1 16,-5 7-38-16,2 11 1 15,-2 3-2-15,7 0 0 16,5-1-4-16,7-17-1 15,18 2-31-15,-10-29-6 0,21-8 1 16,-8-26-2-16</inkml:trace>
          <inkml:trace contextRef="#ctx0" brushRef="#br0" timeOffset="181209.3641">24690 2625 110 0,'-20'-2'41'0,"-3"2"1"16,15 14 0-16,8-14-37 15,22 3-3-15,21-10 0 16,14-4-2-16,9 0-3 16,7-2-1-16,10 12-13 15,-10-16-24-15,3 14 0 0,-20-5-2 16,-5 15 1-16</inkml:trace>
          <inkml:trace contextRef="#ctx0" brushRef="#br0" timeOffset="181576.3853">25068 2755 107 0,'4'14'39'16,"-4"-14"1"-16,22 8-1 15,6-11-37-15,4 0 0 0,4-2-1 16,3-2 0-16,2-2-1 16,0-7 0-16,-2 0 1 15,-9 0-2-15,-6-4 1 16,-8 1-1-16,-10-4 1 15,-8 3 0-15,-13 4 0 16,-10 7 1-16,-13 9 0 16,-10 11 1-16,-7 10-1 15,-1 11 2-15,3 5-1 16,6 3-1-16,11 2 0 15,11-7-2-15,24-3-4 16,1-32-25-16,50 21-11 16,2-27 0-16,30 0-2 15,8-12 0-15</inkml:trace>
        </inkml:traceGroup>
      </inkml:traceGroup>
    </inkml:traceGroup>
    <inkml:traceGroup>
      <inkml:annotationXML>
        <emma:emma xmlns:emma="http://www.w3.org/2003/04/emma" version="1.0">
          <emma:interpretation id="{C211804B-44BA-4AF2-9FA4-77F5C8CC2A73}" emma:medium="tactile" emma:mode="ink">
            <msink:context xmlns:msink="http://schemas.microsoft.com/ink/2010/main" type="paragraph" rotatedBoundingBox="13563,4069 17858,4129 17837,5698 13541,56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9044709-CF11-4E76-9277-FB61C61C96B6}" emma:medium="tactile" emma:mode="ink">
              <msink:context xmlns:msink="http://schemas.microsoft.com/ink/2010/main" type="line" rotatedBoundingBox="13563,4069 17858,4129 17837,5698 13541,5638"/>
            </emma:interpretation>
          </emma:emma>
        </inkml:annotationXML>
        <inkml:traceGroup>
          <inkml:annotationXML>
            <emma:emma xmlns:emma="http://www.w3.org/2003/04/emma" version="1.0">
              <emma:interpretation id="{B8FE93BB-45E3-49C1-B5B5-E3199061EB0D}" emma:medium="tactile" emma:mode="ink">
                <msink:context xmlns:msink="http://schemas.microsoft.com/ink/2010/main" type="inkWord" rotatedBoundingBox="13563,4082 16152,4118 16138,5122 13549,5086"/>
              </emma:interpretation>
            </emma:emma>
          </inkml:annotationXML>
          <inkml:trace contextRef="#ctx0" brushRef="#br0" timeOffset="17666.0104">13581 4696 59 0,'0'0'38'16,"18"-8"-1"-16,-18 8 0 15,20-6-12-15,-20 6-20 16,10-3-1-16,-10 3-1 15,7 14-1-15,-9 6 0 16,-3 9-1-16,-5 6 0 16,-2 12 1-16,-1 1-2 15,-1 4 1-15,2-4 1 0,-1-4-2 16,8-9 2-16,5-9-1 15,4-16-1-15,7-13 2 16,3-14-1-16,6-11 0 16,2-9-1-16,5-8 1 15,-3-7-1-15,2-4 0 16,-1-1 1-16,0 3-1 15,-2 6 0-15,-3 6 1 16,-5 10-1-16,-2 10 1 16,-2 9-1-16,-11 13 1 15,13 10 0-15,-10 10 0 16,-2 7-1-16,0 4 1 15,3 3 0-15,-1-2-1 16,8-6 1-16,2-3-1 0,6-10 1 16,8-12 0-16,5-12 0 15,7-8 0-15,0-7-1 16,0-3 1-16,2-3 0 15,-6 4-1-15,-6 6 1 16,-6 8-1-16,-8 11 1 16,-4 13-1-16,-9 14 0 15,-4 9 0-15,-3 9 0 16,-2 7 0-16,2 4-2 15,3-2 0-15,4-2-2 16,5-12-2-16,15 1-7 16,-2-30-11-16,23 4-14 15,-9-25-1-15,15 1 0 16,-7-16 1-16</inkml:trace>
          <inkml:trace contextRef="#ctx0" brushRef="#br0" timeOffset="18056.0327">14465 4729 101 0,'-5'22'39'16,"0"-9"-1"-16,18 11-2 16,3-13-33-16,12-5 0 15,7-10 0-15,11-2-1 16,-2-8 0-16,7-5 0 15,-3-5-1-15,-5-1 0 16,-6-4 0-16,-10-1 0 0,-7 0 0 16,-12 2 0-16,-12 7 0 15,-11 2-1-15,-11 9 0 16,-5 7 1-16,-9 13-1 15,-4 9 0-15,-5 15 0 16,0 9 1-16,1 8-1 16,10 5 1-16,6-1-1 15,16-2 1-15,12-6-1 16,19-9 1-16,20-11-2 15,17-14-2-15,16-10 0 16,8-9-3-16,19 2-9 16,-14-28-14-16,13 14-10 15,-19-15 0-15,-2 7-1 16,-23-7 1-16</inkml:trace>
          <inkml:trace contextRef="#ctx0" brushRef="#br0" timeOffset="18439.0546">14969 4769 105 0,'-21'30'38'15,"2"-11"2"-15,18 11-2 16,8-14-35-16,16-7 0 16,12-8-1-16,10-4-1 15,7-5 1-15,6-5 0 16,2-9-1-16,1-4 1 15,-8-4-1-15,-7-1 0 16,-11-1 1-16,-12 2-1 16,-10-2 0-16,-10-1-1 15,-13 4 1-15,-11 8-1 0,-14 8 0 16,-9 12 1-16,-10 13-1 15,-8 16 0-15,0 15 1 16,-1 10-1-16,9 10 1 16,9 0-1-16,16-2 0 15,17-7 0-15,23-12 0 16,20-19 1-16,23-15-2 15,21-16-2-15,15-15-3 16,6-23-6-16,21 4-8 16,-15-26-15-16,10 6-5 15,-20-15 0-15,-3 5 0 16</inkml:trace>
          <inkml:trace contextRef="#ctx0" brushRef="#br0" timeOffset="18636.0659">15990 4116 101 0,'-24'7'38'0,"5"25"2"16,-10 5-1-16,12 28-24 15,-6 3-13-15,2 11-1 16,5 4-1-16,2 2 0 16,8-1-2-16,6-10-1 15,8 1-7-15,-7-26-16 16,19-6-13-16,-9-23 0 15,9-6-2-15,-20-14 1 16</inkml:trace>
          <inkml:trace contextRef="#ctx0" brushRef="#br0" timeOffset="18803.0754">15681 4557 120 0,'0'0'42'0,"-10"-11"1"16,23 21-4-16,11-11-38 15,9-9-3-15,19 5-7 16,5-17-10-16,14 13-20 15,-5-15-2-15,16 9-1 16,-3-11-1-16</inkml:trace>
        </inkml:traceGroup>
        <inkml:traceGroup>
          <inkml:annotationXML>
            <emma:emma xmlns:emma="http://www.w3.org/2003/04/emma" version="1.0">
              <emma:interpretation id="{8437C384-B56A-45CF-9E77-95292AFA50DA}" emma:medium="tactile" emma:mode="ink">
                <msink:context xmlns:msink="http://schemas.microsoft.com/ink/2010/main" type="inkWord" rotatedBoundingBox="16901,4116 17858,4129 17837,5698 16879,5684"/>
              </emma:interpretation>
            </emma:emma>
          </inkml:annotationXML>
          <inkml:trace contextRef="#ctx0" brushRef="#br0" timeOffset="19657.1243">16943 4212 69 0,'10'-25'36'0,"-5"-7"1"16,2 14 0-16,-12-2-16 15,5 20-17-15,0 0 0 0,-5 30 0 16,-1 7 0-16,1 12-2 15,-3 11 0-15,1 11 0 16,0 3-1-16,1 11 1 16,1-3-1-16,2-2 0 15,0-6 0-15,3-8 0 16,3-10-1-16,0-8 1 15,3-16 0-15,1-13-1 16,-7-19 1-16,21-6 0 16,-8-18 0-16,2-8-1 15,-1-8 1-15,3-9 0 16,0 0-1-16,5 0 0 15,0 2 0-15,0 9 0 16,6 9 0-16,0 10 0 0,0 13 0 16,-4 9 0-16,0 10 0 15,0 7 0-15,-11 8 0 16,-4 6 0-16,-12 5 0 15,-8 0 0-15,-11 2 0 16,-11-2 1-16,-7-3-2 16,-8-6 1-16,1-5-1 15,-3-7-1-15,6-4-2 16,6-16-6-16,21 7-13 15,-5-24-15-15,26 4 0 16,2-18-3-16,23 4 3 16</inkml:trace>
          <inkml:trace contextRef="#ctx0" brushRef="#br0" timeOffset="20175.1538">17574 4575 69 0,'0'0'38'0,"0"10"-1"16,-14-8 1-16,5 20-14 15,-18-13-18-15,5 9 0 16,-7 0-2-16,5 7 0 16,-2 2 0-16,7 2-1 15,4-2-1-15,10-1 0 16,10-7-1-16,13-8 0 15,11-10 0-15,6-9-1 16,8-13 1-16,6-5-1 16,4-8 0-16,-4-5 0 0,-2-4 1 15,-4 1-1-15,-9 1 0 16,-6 7-1-16,-6 7 1 15,-7 10 0-15,-15 17-1 16,0 0 1-16,-7 39-1 16,-4 11 0-16,-6 19 1 15,-2 17-1-15,-4 18 1 16,2 14 0-16,-1 3 0 15,1 0 0-15,2-6 1 16,1-10-1-16,0-13 2 16,-1-15 1-16,-3-22-3 15,0-18 4-15,-3-21-4 16,0-14 0-16,1-16 1 15,0-14-1-15,4-15-1 0,3-16-3 16,14-15 1-16,6-16-5 16,19 11-10-16,-8-18-8 15,23 17-15-15,-5-6 1 16,17 14-3-16,0 2 2 15</inkml:trace>
        </inkml:traceGroup>
      </inkml:traceGroup>
    </inkml:traceGroup>
    <inkml:traceGroup>
      <inkml:annotationXML>
        <emma:emma xmlns:emma="http://www.w3.org/2003/04/emma" version="1.0">
          <emma:interpretation id="{A613F003-1940-4FA7-9ACE-2B6364C88FD9}" emma:medium="tactile" emma:mode="ink">
            <msink:context xmlns:msink="http://schemas.microsoft.com/ink/2010/main" type="paragraph" rotatedBoundingBox="14236,5302 19737,5260 19747,6493 14245,653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4752656-B006-49CA-ABE1-6A52222232CF}" emma:medium="tactile" emma:mode="ink">
              <msink:context xmlns:msink="http://schemas.microsoft.com/ink/2010/main" type="line" rotatedBoundingBox="14236,5302 19737,5260 19747,6493 14245,6536"/>
            </emma:interpretation>
          </emma:emma>
        </inkml:annotationXML>
        <inkml:traceGroup>
          <inkml:annotationXML>
            <emma:emma xmlns:emma="http://www.w3.org/2003/04/emma" version="1.0">
              <emma:interpretation id="{DC635E33-F657-440C-9634-5827A12A6C51}" emma:medium="tactile" emma:mode="ink">
                <msink:context xmlns:msink="http://schemas.microsoft.com/ink/2010/main" type="inkWord" rotatedBoundingBox="14236,5302 19737,5260 19747,6493 14245,6536"/>
              </emma:interpretation>
            </emma:emma>
          </inkml:annotationXML>
          <inkml:trace contextRef="#ctx0" brushRef="#br0" timeOffset="21561.2332">14520 6101 55 0,'0'0'31'0,"11"-7"0"16,-5-5-14-16,-6 12 8 15,10-14-17-15,-10 14 1 16,9-23 0-16,-9 23-1 15,-3-16 0-15,3 16-1 16,-25-4-2-16,8 15 0 0,-11 2-1 16,-3 8-1-16,-6 11-1 15,1 9-1-15,-2 6 1 16,4 3-1-16,5 2 0 15,7-5 0-15,11-4-1 16,11-8 1-16,13-13 0 16,15-9 0-16,11-18 0 15,13-11 0-15,7-14 0 16,6-14 0-16,1-11 0 15,-1-10 0-15,-5-8-2 16,-7-5 3-16,-10-4-2 16,-7 1-1-16,-10 2 1 15,-8 9 0-15,-7 10 0 16,-8 11 0-16,-6 17 1 15,-4 21-2-15,-6 22 2 0,-3 24 1 16,-3 22-1-16,-2 21 0 16,0 14 1-16,3 11-1 15,4 1 0-15,4-4-1 16,10-6-1-16,11-14 0 15,9-11-4-15,6-25-2 16,18-7-7-16,-6-34-13 16,24-1-12-16,-11-21 1 15,12-5-1-15,-10-17 0 16</inkml:trace>
          <inkml:trace contextRef="#ctx0" brushRef="#br0" timeOffset="21771.2452">15301 6126 92 0,'-2'-27'38'15,"-13"2"2"-15,4 18-2 0,-10-1-19 16,9 19-14-16,-3 11-2 15,2 12-1-15,0 4-1 16,4 8 0-16,-2 3 0 16,7-1-1-16,3-5 0 15,2-6-1-15,8-8-1 16,4-17-2-16,11-5-10 15,-9-28-15-15,22-5-10 16,-8-17 2-16,5-8-3 16,-10-17 3-16</inkml:trace>
          <inkml:trace contextRef="#ctx0" brushRef="#br0" timeOffset="21893.2522">15293 5702 98 0,'-39'-44'36'0,"-8"8"1"16,15 15-2-16,-2 8-32 0,21 0-14 15,31 17-24-15,11-8-1 16,24 8-2-16,8-5-1 15</inkml:trace>
          <inkml:trace contextRef="#ctx0" brushRef="#br0" timeOffset="22192.2693">16334 5400 79 0,'-44'-25'39'0,"1"16"0"0,-10-2 0 15,5 24-18-15,-13 7-16 16,7 14-1-16,-1 20-1 16,6 12 1-16,5 12-2 15,4 11 1-15,9 6-2 16,7 2 1-16,10-4-1 15,4-5-1-15,14-12-1 16,2-10-3-16,9-12-2 16,-3-22-7-16,16-3-22 15,-14-28-4-15,4-2 0 16,-13-20-1-16</inkml:trace>
          <inkml:trace contextRef="#ctx0" brushRef="#br0" timeOffset="22365.2791">15701 5999 96 0,'-17'-13'39'16,"-1"-2"2"-16,18 15-2 15,0 0-21-15,22-2-15 16,12-1-2-16,14-8-2 16,19-3-3-16,12-10-3 15,20 9-21-15,-4-16-9 16,14 9-2-16,-9-15-1 15,7 10 1-15</inkml:trace>
          <inkml:trace contextRef="#ctx0" brushRef="#br0" timeOffset="22628.2942">16978 5404 101 0,'-5'-31'39'0,"-19"-9"1"16,4 17-1-16,-21 5-34 15,3 9-1-15,-6 9-1 16,-6 20 0-16,-6 22-1 15,0 21 1-15,-5 19-1 16,6 13 1-16,4 10-1 16,5 5-1-16,11 2 0 15,8-7 0-15,14-8-3 16,9-14 0-16,14-10-4 15,2-24-8-15,20-3-19 16,-14-25-8-16,7-8 1 16,-11-20-2-16</inkml:trace>
          <inkml:trace contextRef="#ctx0" brushRef="#br0" timeOffset="22814.3049">16137 6033 113 0,'-23'-9'40'0,"23"9"0"16,0 0-1-16,21 9-37 15,12-10-1-15,13-3-2 16,13-3-1-16,6-5-2 16,16 5-7-16,-6-11-25 15,13 4-4-15,-9-7 2 16,2 6-2-16</inkml:trace>
          <inkml:trace contextRef="#ctx0" brushRef="#br0" timeOffset="23144.3237">16973 5885 114 0,'-27'16'40'16,"8"15"1"-16,-11-4-2 15,1 13-34-15,5 2-2 16,3 4 1-16,6-3-2 16,9-3 0-16,10-6-1 15,10-10 0-15,9-10 0 16,12-14-1-16,5-12 2 15,5-9-2-15,3-9 0 16,-2-6 0-16,-3-6 0 16,-7 1 0-16,-5 3 0 15,-6 3 0-15,-7 10 0 16,-6 5 0-16,-5 7 0 15,-7 13 0-15,0 0 0 0,-5 30 0 16,-1 0 0-16,-2 6-5 16,3 9-4-16,-5-7-6 15,16 14-9-15,-14-15-17 16,19 1 0-16,2-15-1 15,20-7 1-15</inkml:trace>
          <inkml:trace contextRef="#ctx0" brushRef="#br0" timeOffset="23714.3561">17851 5842 88 0,'15'-11'38'0,"-11"-2"-3"15,-4 13 0-15,0 0-23 16,-22-6-8-16,-2 12 2 15,-5 6-3-15,-8 6 2 0,-1 6-4 16,-6 4 4-16,3 3-5 16,3 0 4-16,9-2-3 15,7-2 0-15,9-3-1 16,11-5 0-16,8-6 0 15,11-6 0-15,7-6 0 16,7-5 0-16,5-3 0 16,-1 0 0-16,0-2 0 15,-2 3 0-15,-2 3 1 16,-7 4-1-16,-4 8 1 16,-7 9-1-16,-10 8 1 15,-6 5 0-15,-4 5-1 16,-6 3 1-16,-2-1-1 15,-1-1-1-15,1-7 0 0,8-3-3 16,2-17-3-16,21 2-14 16,-4-23-15-16,23-1-4 15,3-23 0-15,19 0 0 16</inkml:trace>
          <inkml:trace contextRef="#ctx0" brushRef="#br0" timeOffset="23927.3684">18419 5800 97 0,'0'0'39'0,"-11"20"3"15,-4 12-4-15,-16 11-25 16,3 5-8-16,-2 8 0 16,2 2-4-16,-2 6 3 15,4-5-3-15,10-2-2 16,3-9-1-16,12-8-2 0,2-18-5 15,21 1-15-15,-7-28-15 16,20-5-1-16,-8-20 0 16,11-6 0-16</inkml:trace>
          <inkml:trace contextRef="#ctx0" brushRef="#br0" timeOffset="24096.3781">18334 5680 93 0,'-19'-19'37'15,"-2"4"1"-15,21 15-1 16,-20 9-21-16,20-9-17 15,9 24-4-15,8-20-6 16,23 15-26-16,-6-3 1 16,15 9-2-16,-2-10 0 0</inkml:trace>
          <inkml:trace contextRef="#ctx0" brushRef="#br0" timeOffset="24732.4146">18831 5925 83 0,'-18'19'41'15,"1"13"-1"-15,-14-7 1 16,6 15-12-16,-4-7-24 15,3 4-1-15,3-3-2 16,8 4 1-16,9-6-2 16,12-3 0-16,12-3 0 15,15-11-1-15,11-7 0 16,8-11-1-16,2-9 0 15,1-8 0-15,-4-10 0 0,-12-4 0 16,-10-6 0-16,-15-2 0 16,-15-4 0-16,-14-1 0 15,-11 7-2-15,-5 4 3 16,-3 7-2-16,4 8 2 15,3 4-1-15,9 9 2 16,18 8 0-16,0 0 0 16,23 3 2-16,9-2-2 15,14 0 0-15,7-1 0 16,7 0 0-16,3-2 0 15,-5 1 0-15,-6 2 0 16,-9 2 0-16,-11 5 0 16,-12 7 3-16,-13 6-4 0,-15 8 0 15,-9 9 0-15,-7 6 0 16,-6 2 0-16,1 1 0 15,1-3 0-15,6-7 0 16,8-11 0-16,13-14 0 16,16-18 0-16,14-18 0 15,11-13 0-15,8-9 0 16,3-7 0-16,5-4 0 15,1 2 0-15,-10 8 0 16,-8 10 0-16,-11 15 0 16,-8 15 0-16,-10 17 0 15,-11 16 0-15,-5 13 0 16,-6 9 0-16,2 9 0 15,1 0 0-15,13 8-8 0,-14-19-9 16,28 10-5-16,-13-31-7 16,33 6-11-16,-7-17-2 15,13-4-1-15,0-6 3 16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1:57.79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241347DC-4B49-49FB-B726-50A9A0C61420}" emma:medium="tactile" emma:mode="ink">
          <msink:context xmlns:msink="http://schemas.microsoft.com/ink/2010/main" type="writingRegion" rotatedBoundingBox="22821,3627 25087,3427 25189,4580 22922,4780"/>
        </emma:interpretation>
      </emma:emma>
    </inkml:annotationXML>
    <inkml:traceGroup>
      <inkml:annotationXML>
        <emma:emma xmlns:emma="http://www.w3.org/2003/04/emma" version="1.0">
          <emma:interpretation id="{6B32522A-E118-4A82-86AA-CA6B12CFBA32}" emma:medium="tactile" emma:mode="ink">
            <msink:context xmlns:msink="http://schemas.microsoft.com/ink/2010/main" type="paragraph" rotatedBoundingBox="22821,3627 25087,3427 25189,4580 22922,47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B27B0B4-DA42-415A-9107-3450D02E66E4}" emma:medium="tactile" emma:mode="ink">
              <msink:context xmlns:msink="http://schemas.microsoft.com/ink/2010/main" type="line" rotatedBoundingBox="22821,3627 25087,3427 25189,4580 22922,4780"/>
            </emma:interpretation>
          </emma:emma>
        </inkml:annotationXML>
        <inkml:traceGroup>
          <inkml:annotationXML>
            <emma:emma xmlns:emma="http://www.w3.org/2003/04/emma" version="1.0">
              <emma:interpretation id="{B1957A7E-5263-48B0-BA20-CF840C925288}" emma:medium="tactile" emma:mode="ink">
                <msink:context xmlns:msink="http://schemas.microsoft.com/ink/2010/main" type="inkWord" rotatedBoundingBox="22821,3627 25087,3427 25189,4580 22922,4780">
                  <msink:destinationLink direction="to" ref="{71DEF780-E52F-47F5-B0D0-3CE6543E9E5A}"/>
                </msink:context>
              </emma:interpretation>
            </emma:emma>
          </inkml:annotationXML>
          <inkml:trace contextRef="#ctx0" brushRef="#br0">23075 4011 59 0,'0'0'18'15,"0"0"6"-15,0 0 0 0,-1-16-17 16,1 16 0-16,0 0 0 15,13-9 0-15,-13 9 0 16,11-8-1-16,-11 8 2 16,12-9-2-16,-12 9-1 15,10-9 0-15,-10 9 0 16,0 0-1-16,3-13 0 15,-3 13 0-15,-11-8 0 16,11 8-1-16,-26-2 1 16,7 5-1-16,-6 3-1 15,-2 7-1-15,-3 3 0 16,2 6 0-16,-1 4 0 0,6 5-1 15,3 1 0-15,6-1 0 16,10-1 0-16,8 0 0 16,6-6-1-16,8-4 0 15,8-2-3-15,5-15-4 16,13 4-26-16,-2-17-4 15,9 1 2-15,-7-13-3 16</inkml:trace>
          <inkml:trace contextRef="#ctx0" brushRef="#br0" timeOffset="427.0244">23325 3999 90 0,'-8'-17'35'16,"8"17"0"-16,0 0-2 16,0 0-25-16,0 0-2 15,-7 17-1-15,0-2-1 16,0 8-2-16,-2 3 0 15,1 2-1-15,-1 2 0 16,-1-1 0-16,2-1 0 16,4-6 0-16,0-6-1 15,3-5 0-15,1-11 0 16,0 0 0-16,19-8 0 15,-10-4 0-15,2-8 1 16,2-3-1-16,-1-2 0 0,-1-4 1 16,1-2-1-16,-4 3 0 15,-3 1 1-15,1 6-1 16,-4 2-1-16,0 4 0 15,-2 15-3-15,12-22-3 16,9 27-27-16,-11-12-2 16,13 14-1-16,-4-12-1 15</inkml:trace>
          <inkml:trace contextRef="#ctx0" brushRef="#br0" timeOffset="909.052">23654 3907 78 0,'1'-17'36'15,"-1"17"-2"-15,0 0 2 16,0 0-26-16,-11 13-3 16,3 12 1-16,-10 1-3 15,3 9 0-15,-3 0-2 16,3 7 1-16,0-4-2 15,4-3 1-15,5-8-2 16,9-4 0-16,7-11-1 16,6-10 1-16,9-9-1 15,6-7 1-15,1-10 0 16,7-5 0-16,-5-4 0 15,1-4-1-15,-6 4 1 16,-1 2-1-16,-9 5 1 16,-6 8-1-16,-6 7 0 0,-7 11 0 15,4 13 0-15,-9 10 0 16,-4 12 0-16,-3 10-1 15,-2 12 1-15,-3 7-1 16,-1 7 1-16,1 2 0 16,-4-3-1-16,3-1 0 15,-2-4 1-15,2-9 0 16,-1-8 0-16,2-9-1 15,2-11 0-15,-3-13-1 16,4-6-2-16,-1-18-2 16,12-2-5-16,-9-20-26 15,17-1-1-15,-5-21 0 16,14-1-1-16</inkml:trace>
          <inkml:trace contextRef="#ctx0" brushRef="#br0" timeOffset="1300.074">24208 3946 76 0,'0'0'38'15,"0"0"-1"-15,-29-7 1 16,12 15-11-16,-12-9-23 15,4 6 0-15,-1-1-1 16,3 8-1-16,2 1-1 16,7-1 1-16,9 4-1 15,4-1 0-15,7-1-1 0,9 0 0 16,6-5 0-16,3-1 0 15,-1-2 1-15,2 0-1 16,-7-3 0-16,1 3 1 16,-9 1-1-16,-5 6 0 15,-10 1 1-15,-4 5-1 16,-10 3 0-16,-2 7 0 15,-1 0 0-15,-1 0-1 16,5-3-1-16,-2-8-2 16,19 0-3-16,1-18-29 15,25-16-2-15,2-17 0 16,15 1-2-16</inkml:trace>
          <inkml:trace contextRef="#ctx0" brushRef="#br0" timeOffset="1529.0873">24588 3472 97 0,'-17'19'39'0,"-8"12"0"16,3 22-1-16,-10 1-31 15,8 8-3-15,-4 4 0 16,7 4 0-16,0-4-3 15,6-1-1-15,2-8-3 16,4-11-2-16,11 3-12 16,-6-25-21-16,8-2-1 15,-4-22 1-15,0 0-1 16</inkml:trace>
          <inkml:trace contextRef="#ctx0" brushRef="#br0" timeOffset="1683.0961">24301 3872 85 0,'0'0'35'15,"-12"11"0"-15,12-11-1 16,9 16-24-16,5-19-22 16,19 8-23-16,-3-8 1 15,12 5 1-15,-1-8-3 16</inkml:trace>
          <inkml:trace contextRef="#ctx0" brushRef="#br0" timeOffset="2080.1189">24706 3966 105 0,'-31'5'37'16,"4"16"-2"-16,-13-10-1 16,8 12-25-16,-5 0-3 15,12 4-2-15,-1-4-1 16,11 4 0-16,7-5-1 15,11-1 0-15,6-6-1 16,10-6-1-16,9-5 1 16,2-2-1-16,4-5 1 15,2-4-1-15,-4-1 0 16,-3-3 0-16,-4-1 0 15,-6 1 0-15,-6-2 0 0,-4 2 0 16,-9 11 0-16,3-18-1 16,-3 18 0-16,0 0 0 15,-14-3 0-15,14 3 0 16,-13 22 0-16,7-6-1 15,6 5 0-15,1-5-1 16,10 1-2-16,3-10-2 16,14 4-13-16,-4-21-19 15,14 1 3-15,-8-20-4 16,12 1 3-16</inkml:trace>
          <inkml:trace contextRef="#ctx0" brushRef="#br0" timeOffset="2306.1319">25100 3567 86 0,'0'0'40'16,"-14"34"0"-16,-3-4 2 16,4 21-22-16,-7-4-14 15,2 12-1-15,-5 1-2 16,1 3 0-16,1 1-1 15,0-4-2-15,4-6-1 16,0-8-3-16,13 1-8 16,-9-25-27-16,21-1-2 15,-8-21-1-15,24 2 0 16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2:13.51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EDD4D082-16BC-4F2E-961D-D1492A441D1C}" emma:medium="tactile" emma:mode="ink">
          <msink:context xmlns:msink="http://schemas.microsoft.com/ink/2010/main" type="writingRegion" rotatedBoundingBox="5435,9941 5107,8426 5714,8294 6043,9810"/>
        </emma:interpretation>
      </emma:emma>
    </inkml:annotationXML>
    <inkml:traceGroup>
      <inkml:annotationXML>
        <emma:emma xmlns:emma="http://www.w3.org/2003/04/emma" version="1.0">
          <emma:interpretation id="{8426FBD3-DE60-4661-8172-CFD42066EA1B}" emma:medium="tactile" emma:mode="ink">
            <msink:context xmlns:msink="http://schemas.microsoft.com/ink/2010/main" type="paragraph" rotatedBoundingBox="5435,9941 5107,8426 5714,8294 6043,981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BA24E28-080E-4780-84D4-AC29E702EDF2}" emma:medium="tactile" emma:mode="ink">
              <msink:context xmlns:msink="http://schemas.microsoft.com/ink/2010/main" type="line" rotatedBoundingBox="5435,9941 5107,8426 5714,8294 6043,9810"/>
            </emma:interpretation>
          </emma:emma>
        </inkml:annotationXML>
        <inkml:traceGroup>
          <inkml:annotationXML>
            <emma:emma xmlns:emma="http://www.w3.org/2003/04/emma" version="1.0">
              <emma:interpretation id="{C9D5739A-152C-451C-A44E-B0487A78F6C5}" emma:medium="tactile" emma:mode="ink">
                <msink:context xmlns:msink="http://schemas.microsoft.com/ink/2010/main" type="inkWord" rotatedBoundingBox="5435,9941 5107,8426 5714,8294 6043,9810"/>
              </emma:interpretation>
            </emma:emma>
          </inkml:annotationXML>
          <inkml:trace contextRef="#ctx0" brushRef="#br0">5756 9666 32 0,'0'0'29'15,"2"-15"2"-15,-2 15 1 16,-8-11-10-16,-1 0-13 16,9 11-1-16,-14-13 1 15,14 13-3-15,-15-9-1 16,15 9-1-16,-20-4-2 15,20 4 1-15,-23 11-2 16,8 0 0-16,-4 4 0 16,-3 6 0-16,-2 4 0 15,-3 3 0-15,-2 3-1 16,2-2 0-16,2-2 0 15,6-1 0-15,6-6 0 16,9-4 0-16,10-6 0 16,9-5 0-16,7-7 0 0,8-4 0 15,3-6 0-15,0-4 0 16,2-2 1-16,-4-4-1 15,-4 0 0-15,-7 0 1 16,-3 1-1-16,-10 3 1 16,-3 2-1-16,-8 4 1 15,4 12-1-15,-22-14 0 16,3 14 1-16,0 5-1 15,-4 5 0-15,-2 4 0 16,4 4 0-16,-2 4 0 16,7 1 0-16,4 2 1 15,8-1-1-15,6-3 0 16,10-5 0-16,5-5 0 0,10-6 0 15,4-7 0-15,4-8 1 16,4-7-1-16,-1-4 1 16,-3-6 0-16,-4 0 0 15,-4-2 0-15,-10 1 0 16,-5 4 0-16,-11 5-1 15,-9 5 0-15,-6 8 0 16,-9 7 0-16,-6 7 0 16,-2 9 0-16,-3 2-1 15,1 9 1-15,4 2 0 16,4 0 1-16,7-2-1 15,7-2 0-15,11-3 0 16,11-6 1-16,10-7-1 16,6-7 0-16,11-6 1 0,2-7-1 15,4-8 1-15,-1-4 0 16,-1-4 0-16,-4-4-1 15,-9 0 1-15,-8-3 0 16,-10 2-2-16,-10 2 1 16,-10 6-1-16,-8 5 1 15,-10 9-2-15,-4 6 2 16,-5 9 0-16,-3 6 0 15,0 7 1-15,5 5 0 16,2 5-1-16,10 0 1 16,7 1 0-16,7-6-1 15,10-3 1-15,10-5-1 16,8-7 0-16,8-4 0 15,4-7 1-15,3-5-1 16,1-6 1-16,-3-7-1 0,-3 1 1 16,-3-4 0-16,-10-1-1 15,-7-1 0-15,-7 2 0 16,-9 3 0-16,-6 3-1 15,-7 7 1-15,-6 8 0 16,-4 4 0-16,-6 11 0 16,0 6 1-16,-2 6 0 15,6-2-1-15,3 5 1 16,6-1-1-16,7-3 0 15,9-7 1-15,7-4 0 16,10-8-1-16,3-9 0 16,6-3 1-16,1-5 0 15,-1-3-1-15,-5-1 1 16,-1-3 0-16,-6 2-1 0,-7 0 0 15,-1 17-3-15,-13-18-2 16,13 18-22-16,-20 5-9 16,15 5-1-16,-9-6-3 15,14-4 1-15</inkml:trace>
          <inkml:trace contextRef="#ctx0" brushRef="#br0" timeOffset="16877.9653">5231 8928 79 0,'0'0'35'0,"-14"-21"-1"0,12 9 0 15,-7-1-30-15,6-1-1 16,0-2 0-16,3 16 2 16,1-14-1-16,-1 14 0 15,0 0 0-15,10 20 0 16,-3 0 0-16,6 11-1 15,2 5-1-15,7 8-1 16,4 1 1-16,4 3-1 16,2-3 0-16,3-4 0 15,2-13 0-15,0-12 0 16,-2-13 0-16,2-17 0 15,-7-15 0-15,1-12-1 16,-5-12 1-16,-4-10-1 16,-4-7 0-16,-4-4 0 0,-2-2-1 15,-1-2 0-15,-3 2-2 16,-3 1 0-16,0 9-4 15,-9-2-11-15,12 21-21 16,-12 3-1-16,4 18-1 16,-7 6 2-16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1:41.9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A77FB3D8-7EB8-49DC-829F-851B1486B1F2}" emma:medium="tactile" emma:mode="ink">
          <msink:context xmlns:msink="http://schemas.microsoft.com/ink/2010/main" type="writingRegion" rotatedBoundingBox="21437,8968 21771,8774 21899,8993 21565,9188"/>
        </emma:interpretation>
      </emma:emma>
    </inkml:annotationXML>
    <inkml:traceGroup>
      <inkml:annotationXML>
        <emma:emma xmlns:emma="http://www.w3.org/2003/04/emma" version="1.0">
          <emma:interpretation id="{BB90ABA6-3CC7-4617-9812-09E6AB350419}" emma:medium="tactile" emma:mode="ink">
            <msink:context xmlns:msink="http://schemas.microsoft.com/ink/2010/main" type="paragraph" rotatedBoundingBox="21437,8968 21771,8774 21899,8993 21565,91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A9D867F-F3F9-4EF5-9989-1A39EBFDC95B}" emma:medium="tactile" emma:mode="ink">
              <msink:context xmlns:msink="http://schemas.microsoft.com/ink/2010/main" type="line" rotatedBoundingBox="21437,8968 21771,8774 21899,8993 21565,9188"/>
            </emma:interpretation>
          </emma:emma>
        </inkml:annotationXML>
        <inkml:traceGroup>
          <inkml:annotationXML>
            <emma:emma xmlns:emma="http://www.w3.org/2003/04/emma" version="1.0">
              <emma:interpretation id="{6E6C2C3E-C0E0-4462-A7B3-89A183D2DA44}" emma:medium="tactile" emma:mode="ink">
                <msink:context xmlns:msink="http://schemas.microsoft.com/ink/2010/main" type="inkWord" rotatedBoundingBox="21437,8968 21771,8774 21899,8993 21565,9188"/>
              </emma:interpretation>
            </emma:emma>
          </inkml:annotationXML>
          <inkml:trace contextRef="#ctx0" brushRef="#br0">21677 8903 40 0,'2'-15'29'0,"-2"15"2"15,-4-13 0-15,-7 1-16 16,11 12-5-16,-9-10-1 15,9 10 0-15,-12-3-3 16,12 3-1-16,-21 11-1 16,11 0 0-16,-5 3-1 15,2 8 0-15,-3-1-1 16,3 5 0-16,3 1 0 15,2 1-1-15,3-3 0 0,7-2 0 16,4-6-1-16,2-3 0 16,7-8 0-16,3-5 1 15,3-6-1-15,2-5 0 16,0-6 0-16,1-4-1 15,-5-2 1-15,-4-2 0 16,-5 1-1-16,-5 0 1 16,-6 5 0-16,-8 3 0 15,-5 5 0-15,-6 8 0 16,-3 7 1-16,-4 6-1 15,2 4 1-15,-1 8 0 16,4 3 0-16,4 0 0 16,3 1-1-16,6-3 1 15,8-1-1-15,6-7 0 0,4-1 0 16,6-8 0-16,4-2 0 15,6-7 0-15,2-4 0 16,0-4 0-16,-1-8 1 16,1-2-2-16,-4-3 2 15,-7-2-1-15,-3-1 0 16,-8 2 0-16,-5 1 0 15,-10 4 0-15,-2 5 0 16,-7 7 1-16,-4 6-1 16,-1 6 0-16,-2 8 1 15,-1 4 0-15,7 5-1 16,1 5 1-16,5-2-1 15,5 3 1-15,8-4-1 16,4-5 1-16,8-1-1 0,4-6 0 16,7-8 0-16,2-4 0 15,4-7 0-15,-2-7 0 16,2-3 1-16,0-1-1 15,-5-5-1-15,-4-4 1 16,-9 4 0-16,-5 1 0 16,-5 2 0-16,-9 6 0 15,-7 4 0-15,-6 6 0 16,-3 5 1-16,-5 3-1 15,1 7 1-15,1 6 0 16,3 2-1-16,4 4 1 16,5-5 0-16,10 5-1 15,5-6 0-15,8-2 1 16,8-4-1-16,7-7 0 0,4-5 0 15,6-7 0-15,5-3 0 16,0-7 1-16,-5-2-1 16,-3-2 0-16,-3 1 0 15,-11-1 0-15,-10 4 1 16,-8 3-1-16,-10 5 0 15,-9 5 0-15,-8 6 1 16,-5 7-1-16,-3 3 0 16,-2 7 1-16,2 5-1 15,7 1 1-15,3 2-1 16,9-1 0-16,6-1 0 15,9-5 1-15,11-1-1 16,9-7 0-16,7-5 0 16,6-6 0-16,3-6 0 15,6-3 0-15,1-8 0 0,-2-3 0 16,-4-2 1-16,-8-1-1 15,-8-1 0-15,-9 2 0 16,-10 4 0-16,-10 0 0 16,-8 7 1-16,-9 5-1 15,-3 6 0-15,-3 6 1 16,2 4-1-16,-1 6 1 15,5 3-1-15,6 0 1 16,9 2-1-16,8-2 0 16,11-6 0-16,9-2 0 15,10-10 0-15,6-4 0 16,10-8 0-16,2-5 0 15,0-1 0-15,-1-4 0 16,-9 4 1-16,-8-3-1 0,-11 5 1 16,-13 4-1-16,-13 6 1 15,-11 5-1-15,-9 3 1 16,-5 5-1-16,1 2 0 15,4 0 0-15,5 0 0 16,8-4-2-16,20-6-2 16,-7-11-18-16,29-2-16 15,2-11-2-15,10 1-1 16,0-14-1-16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11/08/2014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hyperlink" Target="http://www.metatube.com/en/videos/32501/The-world-s-largest-underground-crystal-caves/" TargetMode="Externa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mrborden.wordpress.com/2013/09/28/week-5-cycles-nitrogen-oxyg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13" Type="http://schemas.openxmlformats.org/officeDocument/2006/relationships/customXml" Target="../ink/ink9.xml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12" Type="http://schemas.openxmlformats.org/officeDocument/2006/relationships/image" Target="../media/image34.emf"/><Relationship Id="rId2" Type="http://schemas.openxmlformats.org/officeDocument/2006/relationships/image" Target="../media/image2.gif"/><Relationship Id="rId16" Type="http://schemas.openxmlformats.org/officeDocument/2006/relationships/image" Target="../media/image3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emf"/><Relationship Id="rId11" Type="http://schemas.openxmlformats.org/officeDocument/2006/relationships/customXml" Target="../ink/ink8.xml"/><Relationship Id="rId5" Type="http://schemas.openxmlformats.org/officeDocument/2006/relationships/customXml" Target="../ink/ink5.xml"/><Relationship Id="rId15" Type="http://schemas.openxmlformats.org/officeDocument/2006/relationships/customXml" Target="../ink/ink10.xml"/><Relationship Id="rId10" Type="http://schemas.openxmlformats.org/officeDocument/2006/relationships/image" Target="../media/image33.emf"/><Relationship Id="rId4" Type="http://schemas.openxmlformats.org/officeDocument/2006/relationships/image" Target="../media/image10.emf"/><Relationship Id="rId9" Type="http://schemas.openxmlformats.org/officeDocument/2006/relationships/customXml" Target="../ink/ink7.xml"/><Relationship Id="rId14" Type="http://schemas.openxmlformats.org/officeDocument/2006/relationships/image" Target="../media/image3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/>
          </p:nvPr>
        </p:nvGraphicFramePr>
        <p:xfrm>
          <a:off x="214283" y="762000"/>
          <a:ext cx="8750332" cy="508301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research challenge continues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there are 5 states of matter!!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Water 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Nature uses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Sort out the buzzwords for dissolving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use these words: solvent, solute, solution, dilution, concentration, miscible, immiscible, crystals, dissolve, saturated. If time, “super saturated”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how dissolving affects volume increase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particles explain an odd 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a clip of big crystals: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5"/>
                        </a:rPr>
                        <a:t>http://www.metatube.com/en/videos/32501/The-world-s-largest-underground-crystal-caves/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crystals can grow to be quite big if given a chance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effect of dilution on the solution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dilution is and how it affects the solution (think “particles”)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 &amp; get some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302120" y="1166760"/>
              <a:ext cx="7545600" cy="4284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89520" y="1160280"/>
                <a:ext cx="7563600" cy="430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8940800" cy="67056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62484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Ref: </a:t>
            </a:r>
            <a:r>
              <a:rPr lang="en-NZ" dirty="0">
                <a:hlinkClick r:id="rId4"/>
              </a:rPr>
              <a:t>http://mrborden.wordpress.com/2013/09/28/week-5-cycles-nitrogen-oxygen</a:t>
            </a:r>
            <a:r>
              <a:rPr lang="en-NZ" dirty="0" smtClean="0">
                <a:hlinkClick r:id="rId4"/>
              </a:rPr>
              <a:t>/</a:t>
            </a:r>
            <a:r>
              <a:rPr lang="en-NZ" dirty="0" smtClean="0"/>
              <a:t>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6451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000" y="152640"/>
              <a:ext cx="8641080" cy="5163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240" y="137160"/>
                <a:ext cx="8659080" cy="51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041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600200" y="0"/>
            <a:ext cx="6781800" cy="6781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1498680" y="1302120"/>
              <a:ext cx="6707520" cy="2006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2560" y="1288080"/>
                <a:ext cx="6728400" cy="203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526680" y="461160"/>
              <a:ext cx="1888200" cy="1330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1200" y="446400"/>
                <a:ext cx="1913400" cy="136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662360" y="330840"/>
              <a:ext cx="4491360" cy="20206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50120" y="315000"/>
                <a:ext cx="4518720" cy="204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8232120" y="1249920"/>
              <a:ext cx="804240" cy="4496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217000" y="1242000"/>
                <a:ext cx="828720" cy="47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1872000" y="2986200"/>
              <a:ext cx="278280" cy="5734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858320" y="2981520"/>
                <a:ext cx="306360" cy="59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7743960" y="3186000"/>
              <a:ext cx="129240" cy="1026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729560" y="3173400"/>
                <a:ext cx="159480" cy="13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5408280" y="889920"/>
              <a:ext cx="1888200" cy="50727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396040" y="883800"/>
                <a:ext cx="1914120" cy="508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3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5920" y="249480"/>
              <a:ext cx="8629920" cy="6274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120" y="233280"/>
                <a:ext cx="8645040" cy="630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528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5840" y="258120"/>
              <a:ext cx="7929720" cy="193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080" y="248400"/>
                <a:ext cx="7950240" cy="196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426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2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4964</TotalTime>
  <Words>278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239</cp:revision>
  <dcterms:created xsi:type="dcterms:W3CDTF">2006-08-16T00:00:00Z</dcterms:created>
  <dcterms:modified xsi:type="dcterms:W3CDTF">2014-08-11T00:19:20Z</dcterms:modified>
</cp:coreProperties>
</file>