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305" r:id="rId3"/>
    <p:sldId id="377" r:id="rId4"/>
    <p:sldId id="378" r:id="rId5"/>
    <p:sldId id="374" r:id="rId6"/>
    <p:sldId id="381" r:id="rId7"/>
    <p:sldId id="382" r:id="rId8"/>
    <p:sldId id="384" r:id="rId9"/>
    <p:sldId id="383" r:id="rId10"/>
    <p:sldId id="379" r:id="rId11"/>
    <p:sldId id="380" r:id="rId12"/>
    <p:sldId id="385" r:id="rId13"/>
    <p:sldId id="386" r:id="rId14"/>
    <p:sldId id="387" r:id="rId15"/>
    <p:sldId id="38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25:32.01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5679 2174 71 0,'-33'-12'32'0,"-18"12"-2"16,-15 2-6-16,-5 20-19 15,-11-3 0-15,5 13 1 16,-8-4-2-16,15 9 1 15,1-11-1-15,18 1-1 16,11-5-2-16,22-5 1 16,13-6-1-16,19-4 1 15,18-4-1-15,15-1 0 16,10-1 1-16,10 5-1 15,5 7 0-15,3 4 0 0,-3 12-1 16,-7 6 0-16,-17 10-1 16,-7 8 2-16,-18 11-2 15,-17 0 1-15,-18 3-1 16,-15-2 1-16,-11-5 1 15,-8-5 0-15,-5-11 0 16,-2-8 0-16,-2-18-1 16,3-12 2-16,6-17-1 15,10-21-1-15,9-15 1 16,12-15-2-16,19-13 2 15,10-9-1-15,17-9 1 16,14 4-1-16,8 2 1 16,11 12-1-16,2 7 1 0,2 10-2 15,-4 8 0-15,-6 8-1 16,-1 11-3-16,-18-1-6 15,5 13-25-15,-20-2 2 16,1 19-2-16,-15 1 0 16</inkml:trace>
  <inkml:trace contextRef="#ctx0" brushRef="#br0" timeOffset="406.0229">6272 2229 76 0,'-10'-8'34'15,"-4"18"-1"-15,-17 2 2 16,2 13-28-16,-14 8-1 15,6 14 0-15,-7 0-2 16,10 8 1-16,5 0-1 16,14-3-1-16,15-10-1 15,19-6 0-15,18-13-2 16,20-10 1-16,16-9-1 15,5-4 0-15,4-2 0 16,-6-1 0-16,-8 7 0 16,-14 8 1-16,-20 11-1 15,-21 11 1-15,-22 12-2 16,-21 6 1-16,-14 6-1 0,-12 0 0 15,-1-3-2-15,-1-13-4 16,20-7-28-16,-1-23-1 16,24-12-1-16,8-27 0 15</inkml:trace>
  <inkml:trace contextRef="#ctx0" brushRef="#br0" timeOffset="606.0346">6345 2261 110 0,'-30'1'41'0,"12"16"0"16,2-13-1-16,27-1-34 16,13-7-4-16,23-4 0 0,15-5-3 15,16-3-1-15,17-2-5 16,-8-13-29-16,21 17-4 15,-13-6 0-15,-2 12-3 16</inkml:trace>
  <inkml:trace contextRef="#ctx0" brushRef="#br0" timeOffset="2644.1512">5111 3539 81 0,'0'0'37'15,"18"-13"-1"-15,2 13-2 16,3-9-29-16,13 4-1 15,9-6 0-15,12 5-1 16,9-5 0-16,4 4-1 16,2-1 0-16,4 5-1 15,-10 3 0-15,-5 8 0 16,-9 7 0-16,-15 13 0 15,-12 10-1-15,-16 15-1 16,-11 12 1-16,-14 12-1 16,-9 13 0-16,-7 5 0 0,-7 5-2 15,1-7-1-15,8-2-2 16,0-20-12-16,19-3-19 15,8-24 1-15,20-16-2 16,6-22 0-16</inkml:trace>
  <inkml:trace contextRef="#ctx0" brushRef="#br0" timeOffset="2951.1684">6495 3470 66 0,'-22'9'37'0,"-14"3"-2"16,0 18 2-16,-11-3-9 0,8 11-24 16,-1 0 2-16,11 8-1 15,6-3-1-15,15 3 0 16,12-7-1-16,22-3-1 15,17-13 0-15,16-8 0 16,16-10-1-16,15-10 0 16,6-11-1-16,11-8-2 15,2-8-1-15,-7-12-4 16,3 7-9-16,-14-20-21 15,-3 12-2-15,-21-12 0 16,-5 6-1-16</inkml:trace>
  <inkml:trace contextRef="#ctx0" brushRef="#br0" timeOffset="3151.1801">6876 3438 109 0,'-64'98'39'0,"3"0"2"16,13 12-3-16,1 3-35 15,13-8-2-15,9-7-1 16,7-11-6-16,11 0-16 16,-1-24-18-16,21-8 0 15,0-22-2-15,12-10 0 16</inkml:trace>
  <inkml:trace contextRef="#ctx0" brushRef="#br0" timeOffset="5426.3103">5904 4691 61 0,'13'-22'34'0,"0"2"-1"16,-10 0 1-16,1 4-29 16,-14 1 1-16,10 15-1 15,-28-4-1-15,6 17 1 16,-15 9-1-16,-2 17 0 0,-13 8-1 15,-4 15 0-15,-2 8 1 16,9 8-2-16,0 6 0 16,9 5-1-16,12-2 1 15,14-4-2-15,16-8 1 16,19-11-2-16,16-12 1 15,9-14 0-15,11-22 0 16,4-15-1-16,1-16 2 16,-3-13-1-16,-9-11 1 15,-14-7-1-15,-16-1 1 16,-16 2-1-16,-20 6 0 15,-20 5 0-15,-16 7 0 16,-13 9 0-16,-7 8-2 0,-3 3 0 16,11 8-2-16,1-4-5 15,29 6-28-15,13-10 1 16,32 4-2-16,19-12 0 15</inkml:trace>
  <inkml:trace contextRef="#ctx0" brushRef="#br0" timeOffset="5990.3426">6904 4700 83 0,'-50'-6'38'0,"-16"2"-1"16,3 17 1-16,-11 2-33 16,1 12 0-16,-4 4-1 15,5 10-1-15,6 1-1 16,14 4-1-16,12 1 0 15,18-2 0-15,21-10 0 16,21-8-1-16,20-10 1 16,21-13-1-16,14-14 1 0,8-12 0 15,4-12 0-15,6-11 0 16,-7-9 0-16,-5-4 0 15,-12 3 0-15,-13 1 0 16,-17 6 0-16,-10 11-1 16,-16 13 1-16,-13 24-1 15,-23 7 1-15,-7 29-1 16,-11 20 1-16,-8 19 0 15,-6 16 0-15,-4 17-1 16,2 8 1-16,5 4 0 16,5-4-1-16,8-11 0 15,10-10-1-15,6-17-5 16,23-7-14-16,-5-38-17 15,20-13-4-15,-1-27-2 16,12-13 0-16</inkml:trace>
  <inkml:trace contextRef="#ctx0" brushRef="#br0" timeOffset="10234.5852">8208 3003 88 0,'6'-19'34'0,"-6"19"0"16,-2-18 0-16,2 18-34 15,-28 17 1-15,2 12 1 16,-5 14-1-16,-5 22 2 16,-11 15 0-16,3 21 1 15,-7 12-1-15,9 15 1 16,0 7-1-16,12 1-1 15,13-5-3-15,17-18-2 16,21-7-24-16,10-36-10 0,30-17-1 16,10-30-1-16,17-18 1 15</inkml:trace>
  <inkml:trace contextRef="#ctx0" brushRef="#br0" timeOffset="10790.6171">8728 3170 75 0,'-14'-1'33'16,"-8"-3"0"-16,0 10 1 15,-9-5-28-15,3 10 0 16,-5-1-1-16,6 10-2 16,-1-2 1-16,9 4-1 15,2 0-1-15,8 0-1 0,9 0 0 16,10-3 0-16,9-5 0 15,4-2-1-15,5-3 0 16,1-2 0-16,-1-1 0 16,-4-1 0-16,-4 2 0 15,-7 3 1-15,-13 2-1 16,-10 4 0-16,-9 4 0 15,-6 0 1-15,-3 1-2 16,-3-6-2-16,11 5-5 16,-3-21-24-16,23 1-1 15,6-15-3-15,22-6 1 16</inkml:trace>
  <inkml:trace contextRef="#ctx0" brushRef="#br0" timeOffset="11021.6304">9055 2892 89 0,'0'-16'35'0,"0"16"-1"16,-9 13 1-16,-3 11-32 16,-1 7 0-16,1 10-2 15,-3 13 0-15,-1 9 0 16,-3 8 0-16,0 2 0 15,2 1 0-15,-1-1-3 16,6-3-1-16,-4-17-7 16,16 0-23-16,-9-24-1 15,15-5-1-15,-6-24-3 0</inkml:trace>
  <inkml:trace contextRef="#ctx0" brushRef="#br0" timeOffset="11211.6412">8871 3225 97 0,'-18'-15'36'15,"18"15"1"-15,-11 0-2 16,11 0-32-16,22 10-2 16,8-10-3-16,14 5-4 15,5-8-5-15,22 12-15 16,-5-15-9-16,12 12 0 15,-8-10-1-15,0 10 2 16</inkml:trace>
  <inkml:trace contextRef="#ctx0" brushRef="#br0" timeOffset="11857.6782">9506 3243 85 0,'-32'-7'36'0,"1"15"0"16,-13-8 0-16,3 15-27 16,-6-3-3-16,4 14-1 15,-2 3-1-15,9 4-1 16,2 4 0-16,15 1-2 15,7-3 1-15,14-4-2 16,9-6 1-16,16-8-2 16,7-7 1-16,11-9-1 15,6-10 0-15,0-5 1 16,2-9-2-16,-7-4 1 15,-3-3 1-15,-14-2 0 0,-6 1 0 16,-10 0-1-16,-10 5 2 16,-5 7-1-16,-9 8 1 15,-3 9 0-15,-4 8-1 16,0 8 0-16,3 4 1 15,4 4-1-15,7 3 0 16,6-3 0-16,11-4 0 16,7-6 0-16,10-6 0 15,8-6 0-15,2-3 0 16,2-6 0-16,-3-1 0 15,-4 1 0-15,-6 1 0 16,-7 1 0-16,-8 3 1 16,-14 4-1-16,0 0 0 15,-2 22 0-15,-8-4 0 0,-4 2 0 16,0 5-1-16,1-1 1 15,3-1 0-15,3-4 0 16,6-2 0-16,1-17 0 16,0 0 0-16,22 1 1 15,-8-17 0-15,2-5 0 16,1-6-1-16,0-4 1 15,-2 0 0-15,-1 1-1 16,-4 5 0-16,0 4 0 16,-1 4 0-16,-1 5 0 15,-8 12 0-15,18-15-2 16,-2 11 0-16,4-7-3 15,13 4-3-15,-4-17-27 16,18 8-2-16,-4-20-1 0,14 7 0 16</inkml:trace>
  <inkml:trace contextRef="#ctx0" brushRef="#br0" timeOffset="12052.6893">10401 2791 99 0,'-16'37'39'0,"-13"2"-2"16,8 21-1-16,-5-2-31 15,4 16-2-15,3 1-1 16,4 4-2-16,2-6-1 16,-1-7-3-16,11 5-7 15,-7-23-26-15,14-3 1 16,-5-22-3-16,10-7 0 0</inkml:trace>
  <inkml:trace contextRef="#ctx0" brushRef="#br0" timeOffset="12233.6997">10158 3150 100 0,'-16'-7'37'0,"16"7"1"16,0 0-2-16,24 3-33 15,13-8-3-15,9-2-3 16,18 10-8-16,-1-20-24 15,13 12 0-15,-8-9-2 16,3 9-1-16</inkml:trace>
  <inkml:trace contextRef="#ctx0" brushRef="#br0" timeOffset="14977.8564">10706 3290 80 0,'-12'16'34'16,"2"13"-1"-16,-8-3 1 15,9 6-31-15,-5 2-1 16,5 2-1-16,2 1-1 15,0-10-7-15,14 2-25 0,-4-11-1 16,10-8-1-16,-2-16 0 16</inkml:trace>
  <inkml:trace contextRef="#ctx0" brushRef="#br0" timeOffset="15480.8854">10688 2958 93 0,'0'0'35'15,"-16"-6"1"-15,16 6-1 16,0 0-33-16,16-2-4 16,12 2-3-16,-4-11-7 15,19 15-20-15,-6-8-2 0,6 12-1 16,-6-3 2-16,11 15 19 15,-19-2 7-15,-3 7 6 16,-5 14 8-16,-16-6 21 16,1 11 4-16,-11-2 0 15,2 9 0-15,-16-10-17 16,12 12-6-16,-6-10-2 15,8 1-2-15,-5-9-1 16,9-3 0-16,5-15-1 16,1-6 0-16,10-17-1 15,9-10 0-15,0-15 1 16,7-11-2-16,-1-5 1 15,3-7-1-15,-4-4 1 0,1 2-1 16,-6 6 0 0,-4 9-1-16,-6 13 1 0,-5 9-1 15,-9 19 0-15,0 0 0 16,9 32-2-16,-13 1 1 15,2 12-3-15,-1 1 0 16,9 8-3-16,-4-10-2 16,20 13-11-16,-7-25-15 15,20 4 1-15,-4-19-2 16,14 0 4-16</inkml:trace>
  <inkml:trace contextRef="#ctx0" brushRef="#br0" timeOffset="15892.909">11718 3259 80 0,'-2'-38'35'16,"-1"17"1"-16,-16-3 0 15,4 17-24-15,-18 1-4 16,1 20-2-16,-6 3-2 16,1 14-1-16,-2 3-1 15,9 3 0-15,6-2-1 16,12 0 1-16,13-8-1 15,16-10 0-15,9-9 0 16,10-12 0-16,9-12 0 16,2-4 0-16,3-14-1 15,-3 0 1-15,-4-5 0 16,-6 0-1-16,-8 2 0 15,-5 2 0-15,-8 9 0 16,-3 5 0-16,-13 21 0 16,0 0 0-16,8 11-1 0,-17 26 1 15,-1 14 0-15,-8 13-1 16,0 10 1-16,-4 9 0 15,-5 1 0-15,-1 1 0 16,-4-7 1-16,-4-10-1 16,-5-12 0-16,-4-8-1 15,1-13-2-15,-7-22-14 16,7 2-19-16,-9-20-3 15,7-5-1-15,-8-18-2 16</inkml:trace>
  <inkml:trace contextRef="#ctx0" brushRef="#br0" timeOffset="16392.9376">8426 3830 75 0,'13'-18'36'0,"3"13"-1"15,-16 5 1-15,15-4-26 16,-16 17-6-16,1 11 0 16,-7 12-2-16,-4 10 0 15,-4 8-1-15,1 7 1 16,-1 3-2-16,1 1 0 15,5-1-4-15,0-14-6 16,11 1-26-16,-1-23 0 16,12-6 0-16,-13-22-3 0</inkml:trace>
  <inkml:trace contextRef="#ctx0" brushRef="#br0" timeOffset="16809.9614">8288 4001 103 0,'-25'0'37'15,"14"13"1"-15,11-13-3 16,0 0-32-16,24 0 0 16,11-6-2-16,12-3 0 15,8-6 1-15,4 1-1 0,4-1 0 16,-3 1 0-1,-4 3-1-15,-9 4 0 0,-11 6 1 16,-13 3-1-16,-9 11 0 16,-10 5 0-16,-11 8 0 15,-8 7 0-15,-6 9 1 16,-4 3-1-16,2 4 0 15,2 1 0-15,3-1 0 16,7-6 1-16,11-8-2 16,14-15 2-16,8-9 0 15,11-16 0-15,7-9-1 16,3-11 1-16,-1-10-1 15,-4-6 1-15,-9-2 1 16,-13-1-3-16,-12 2-1 16,-11 5-1-16,-15 0-6 0,2 21-25 15,-17-6-5-15,8 21 1 16,-6-5-3-16</inkml:trace>
  <inkml:trace contextRef="#ctx0" brushRef="#br0" timeOffset="20131.1514">9895 3847 62 0,'22'-27'34'0,"-13"-3"-1"16,-4 6 0-16,-22-2-25 16,6 7-2-16,-12-3 0 15,0 11-1-15,-10-3 0 16,4 10-1-16,-4 7 0 15,1 12-1-15,2 8-1 16,5 16 1-16,-1 12-1 16,4 12 0-16,2 10-1 0,4 6 0 15,-1 2-1-15,10-2-1 16,3-6 0-16,2-10-4 15,13-7-5-15,-10-22-26 16,14-4-1-16,-15-30 0 16,26 15-2-16</inkml:trace>
  <inkml:trace contextRef="#ctx0" brushRef="#br0" timeOffset="20567.1763">9460 4188 91 0,'0'0'36'16,"-18"-23"0"-16,18 23-1 0,17-16-31 15,4 8-1-15,7 0-1 16,8 0-1-16,1 4 0 16,3 6 0-16,-1 2 0 15,-2 8-1-15,-4 4 1 16,-5 6-1-16,-5 1 0 15,-8 3 0-15,-3 0 0 16,-6-1 1-16,-3-3-1 16,-2-4 1-16,-2-5 0 15,1-13-1-15,0 0 1 16,0 0-1-16,0 0 0 15,5-29 0-15,2 5 1 16,7-6-1-16,0-7 1 16,1-1-1-16,2-1 2 0,-1 2-2 15,-1 2 2 1,-2 10-2-16,-3 3 1 0,-4 8 0 15,-6 14-1-15,12-9-1 16,-12 9 0-16,22 15 0 16,-4-2-3-16,3-5-2 15,16 10-5-15,-8-11-27 16,18 8 2-16,-9-11-2 15,10 5 0-15</inkml:trace>
  <inkml:trace contextRef="#ctx0" brushRef="#br0" timeOffset="20955.1985">10249 4149 93 0,'-17'10'35'16,"13"9"1"-16,4-19-2 15,14 10-31-15,9-9-1 16,13-1 0-16,4-3-1 16,7-2 1-16,4-5-1 15,0-2-1-15,-3-3 1 16,-8 0 0-16,-7-1-1 15,-10-1 1-15,-12 0-1 16,-11 3 0-16,-13 0 1 16,-8 7-1-16,-12 4 1 15,-4 6 0-15,-8 7 0 16,-3 11 0-16,2 8 1 0,4 4-1 15,7 6 1-15,7 1-1 16,10-1 0-16,17-2-2 16,15-4 0-16,9-9-2 15,24-1-7-15,-3-14-25 16,26 2-3-16,-5-15-1 15,12 3-1-15</inkml:trace>
  <inkml:trace contextRef="#ctx0" brushRef="#br0" timeOffset="21353.2213">10791 4192 90 0,'-19'12'37'0,"0"-9"-1"16,19-3 1-16,4 12-33 15,18-14-1-15,11-4-1 16,11-1 0-16,6-4 0 16,5-2 0-16,0-3-1 15,0-2 0-15,-8-1 0 16,-5 1 0-16,-13-4-1 15,-5 0 1-15,-15 1 0 16,-10 1-1-16,-12 7 0 16,-14 5 1-16,-9 8-1 15,-9 8 0-15,-8 9 1 16,-2 11-1-16,-4 5 1 15,8 7 1-15,3 1-2 0,17 3 2 16,14-4-1-16,14-5-1 16,22-8 0-16,12-7-3 15,22-4-1-15,4-19-18 16,21 7-16-16,-6-18-1 15,10 6-1-15,-10-14 2 16</inkml:trace>
  <inkml:trace contextRef="#ctx0" brushRef="#br0" timeOffset="21713.2419">11316 4110 92 0,'0'0'37'0,"-14"2"-1"15,27 2 2-15,0-15-33 16,18 8-1-16,4-5-1 16,6 2 0-16,1 0-2 15,-4 5 1-15,-5 1 0 16,-5 5-1-16,-13 4-1 15,-14 6 1-15,-10 3-1 16,-11 4 1-16,-8 6-1 16,-6 1 1-16,-1 2-1 15,-6 1-1-15,6-1 1 16,6-3 0-16,7-2 0 15,14-5-1-15,13-5 1 0,13-10-2 16,19-1-1 0,7-16-5-16,21 8-28 0,-10-17-2 15,12 6 1-15,-9-11-2 16</inkml:trace>
  <inkml:trace contextRef="#ctx0" brushRef="#br0" timeOffset="22104.2642">11737 4191 95 0,'0'17'37'15,"10"-21"1"-15,13 9 0 16,5-11-34-16,1 4 0 0,-1-4-1 15,3 0-1-15,-1-3 0 16,-1-2 0-16,-6-1-1 16,-4-2 0-16,-5-3 0 15,-4 0-1-15,-6-4 1 16,-7 4-1-16,-6 3 1 15,-8 5-1-15,-8 5-1 16,-4 9 1-16,-5 9 0 16,-2 11 0-16,-1 8 0 15,3 9 1-15,4 3-1 16,10-1 0-16,10-2 1 15,14-6-1-15,16-9-1 16,18-15-2-16,27-5-7 16,6-25-27-16,29-3-1 0,-3-21-1 15,14-2-1-15</inkml:trace>
  <inkml:trace contextRef="#ctx0" brushRef="#br0" timeOffset="22482.2859">12373 2798 96 0,'-10'-12'36'0,"2"-1"0"16,8 13 2-16,19 13-36 15,9 11 1-15,5 11 1 16,8 18 1-16,-1 16-2 15,-2 20 1-15,-7 19-1 16,-13 16-2-16,-16 13 0 16,-13 9-1-16,-22 5 0 15,-14-3 0-15,-17-9 0 16,-5-14-1-16,-8-15 0 15,1-19-1-15,5-16 0 16,4-30-7-16,21-8-27 16,3-28-4-16,22-10 0 0,6-21-1 15</inkml:trace>
  <inkml:trace contextRef="#ctx0" brushRef="#br0" timeOffset="178223.1937">5934 5902 48 0,'6'-12'30'0,"-6"12"3"15,-7-16-3-15,7 16-13 16,-32 0-12-16,8 12-1 15,-7 4 3-15,-2 17-3 0,-9 9 2 16,-3 19-2-16,-6 14 2 16,3 17-3-16,1 5 2 15,4 9 0-15,8 0-2 16,13-3 0-16,13-13-2 15,18-16 2-15,17-17-3 16,14-21 2-16,15-25-2 16,8-19 0-16,8-19 0 15,-4-16 0-15,-5-8 0 16,-10-6-1-16,-18-3 2 15,-15 2-2-15,-21 10 1 16,-22 12-2-16,-15 12 3 16,-17 11-3-16,-8 15 2 0,-6 6-1 15,4 7-2 1,8 0-2-16,25 11-11 0,6-15-20 15,27-11 0-15,18 2-2 16,25-12 2-16</inkml:trace>
  <inkml:trace contextRef="#ctx0" brushRef="#br0" timeOffset="178532.2114">6429 6086 57 0,'13'-20'36'0,"-1"7"-1"16,-12-4 1-16,0 17-11 15,0 0-18-15,-14 3 0 0,-2 11-2 16,0 14-1-16,-11 6 0 16,0 15 0-16,-1 4 0 15,-1 3-1-15,6 1 0 16,10-4-1-16,16-11 0 15,22-12 0-15,23-16 0 16,23-16-1-16,24-14-1 16,17-12 0-16,18-11-3 15,-1-8-1-15,4 6-9 16,-18-13-25-16,-7 12-3 15,-23-7 1-15,-17 7-1 16</inkml:trace>
  <inkml:trace contextRef="#ctx0" brushRef="#br0" timeOffset="178735.223">6834 6078 112 0,'-38'52'40'15,"2"0"2"-15,16 16-3 16,2 6-36-16,6 10 1 15,2 5-3-15,-1 5-1 16,3 2-2-16,1-6-1 16,7 0-10-16,-2-22-22 15,19-6-6-15,-1-21 0 16,12-14-1-16</inkml:trace>
  <inkml:trace contextRef="#ctx0" brushRef="#br0" timeOffset="179818.285">5982 7289 64 0,'10'-20'32'15,"-6"5"0"-15,-4 15 1 16,-20-3-28-16,-1 21 2 16,-14 3 0-16,-1 16 1 15,-13 6-1-15,-5 20 0 16,-11 8 0-16,5 15-1 0,0 3-1 15,10 4-1-15,8 1-2 16,18-6-1-16,17-9-1 16,19-15 0-16,20-14 0 15,14-19-1-15,15-20 1 16,6-18 1-16,1-18-1 15,2-9 1-15,-11-11 0 16,-9-7 0-16,-14-6 0 16,-19 1-1-16,-22 7 0 15,-16 5-1-15,-20 13 1 16,-17 12-1-16,-14 14 0 15,-8 12-1-15,0 13-2 16,6 0-2-16,25 12-18 16,10-13-13-16,34-1 0 0,19-18-3 15,34-5 2-15</inkml:trace>
  <inkml:trace contextRef="#ctx0" brushRef="#br0" timeOffset="180199.3068">6416 7453 101 0,'-10'-5'40'0,"19"2"-1"15,14-16 0-15,15 7-35 16,19-6-1-16,9 3 0 0,5 0-1 16,-4 11-1-16,-8 1 1 15,-13 13-1-15,-21 12 0 16,-17 12-1-16,-23 15 1 15,-21 14 0-15,-19 11 0 16,-15 4 1-16,-9 5 0 16,1 4-1-16,4-10 0 15,16-10 0-15,24-22 0 16,27-18 0-16,29-16-2 15,24-16-2-15,30-4-8 16,10-29-15-16,28 8-15 16,-5-7 0-16,4 11-2 15,-9 0-1-15</inkml:trace>
  <inkml:trace contextRef="#ctx0" brushRef="#br0" timeOffset="181310.3703">5888 8379 68 0,'14'-29'34'15,"-4"10"1"-15,-12 5 0 16,2 14-31-16,-28 8 1 0,7 23 2 16,-14 9-1-16,0 21 0 15,-13 7 1-15,2 18-2 16,-3 6 1-16,9 5-3 15,2 1 1-15,12 1-2 16,10-5 1-16,11-4-2 16,17-10-1-16,8-12 0 15,17-17-1-15,10-12 1 16,6-19 0-16,4-22 0 15,1-22 1-15,-4-12-1 16,-6-12 0-16,-12-11 0 16,-13-3 1-16,-17 0-2 0,-15 4 1 15,-15 8-1-15,-14 17 1 16,-12 8-1-16,-9 12 0 15,-5 11 0-15,5 11-1 16,4 5-1-16,16 5-3 16,10-8-10-16,33 4-21 15,11-13 0-15,31-3-1 16,15-14-2-16</inkml:trace>
  <inkml:trace contextRef="#ctx0" brushRef="#br0" timeOffset="181631.3883">6610 8552 90 0,'-27'-5'37'16,"-9"22"2"-16,-24 9-1 0,0 19-31 16,-13 10 0-16,7 17-2 15,3 7 1-15,12 9-2 16,14-1 0-16,22 1-2 15,19-8 1-15,30-10-2 16,21-20-1-16,15-17 0 16,17-28 1-16,8-20-1 15,8-22 0-15,-1-20 0 16,-7-15-1-16,-13-13 1 15,-20-5-1-15,-23-5-1 16,-23 1-1-16,-24 6 0 16,-21 14-2-16,-30 13-1 15,-14 40-12-15,-35 6-20 16,5 32-1-16,-11 12 0 0,9 25-2 15</inkml:trace>
  <inkml:trace contextRef="#ctx0" brushRef="#br0" timeOffset="223346.7747">6042 9865 63 0,'5'-16'36'15,"-5"16"-1"-15,-20-13 1 16,2 15-19-16,-10-9-10 0,2 12-1 16,-10 0-1-16,6 10-1 15,-6 3 0-15,3 12-1 16,-2 7 0-16,9 6 0 15,3 3-2-15,13-1 1 16,13-1-1-16,11-1-1 16,16-10 1-16,13-6-1 15,13-8 0-15,10-3 0 16,1-4 0-16,-3-1 0 15,-7 2 1-15,-8 1-1 16,-15 2-1-16,-16 8 2 16,-18 6-2-16,-16 0 1 15,-15 8 0-15,-6 0 0 16,-7 0 0-16,0-4-1 15,5-3-1-15,5-10-3 0,15-1-7 16,3-21-24-16,16 1-3 16,10-24 1-16,15 1-2 15</inkml:trace>
  <inkml:trace contextRef="#ctx0" brushRef="#br0" timeOffset="223600.7892">6023 9915 99 0,'-37'4'38'0,"13"9"1"15,3-12-3-15,21-1-33 16,0 0-1-16,49 1 0 15,8-1-3-15,10-2-1 16,17 3-3-16,-3-9-11 16,14 14-21-16,-10-8 0 15,0 7-2-15,-21-3 1 16</inkml:trace>
  <inkml:trace contextRef="#ctx0" brushRef="#br0" timeOffset="224088.8171">6708 9912 105 0,'0'0'38'0,"0"0"2"15,19 4-2-15,5-12-35 16,15-1-1-16,13-4 0 16,12 0 0-16,7-1-1 15,5 1 0-15,0 1 1 0,-4 4-2 16,-8 2 1-16,-11 4 0 15,-14 4-1-15,-11 7 1 16,-15 5 0-16,-11 7 0 16,-14 7-1-16,-4 7 0 15,-9 9 0-15,-4 9 1 16,-1 7-1-16,-4 4 1 15,-5 5-2-15,3 4 2 16,3 0-2-16,-3-2 2 16,7-8-2-16,1-4 1 15,6-7-4-15,1-14-5 16,21-1-28-16,-7-23-4 15,7-14 0-15,18-4-1 16</inkml:trace>
  <inkml:trace contextRef="#ctx0" brushRef="#br0" timeOffset="279803.0038">6086 11250 39 0,'10'-9'34'0,"-10"9"1"16,8-19 0-16,-8 19-22 15,-13-11-3-15,2 12-1 16,-15-3-2-16,2 8-3 0,-7 2 0 15,0 7-1-15,1 4 0 16,2 9-1-16,5 3-1 16,3 8 1-16,6 0-2 15,5 5 1-15,9-1 0 16,7-4-1-16,8-2 1 15,10-4-1-15,10-12 0 16,9-5 1-16,12-9-1 16,3-4 1-16,2-5-1 15,-4 1 0-15,-5 1 1 16,-9 3-1-16,-14 5 0 15,-15 7 1-15,-15 4-1 16,-16 5 2-16,-10 6-2 16,-9 3 0-16,-3-1 0 0,0-4-1 15,5-2-2-15,2-12-7 16,22 0-27-16,-1-19-1 15,23-4 0-15,2-16-1 16</inkml:trace>
  <inkml:trace contextRef="#ctx0" brushRef="#br0" timeOffset="280029.0167">6250 11180 89 0,'-45'-1'39'0,"11"6"0"15,-2-6 0-15,12 4-37 0,24-3 0 16,0 0-1-16,28 5-2 16,12-4-2-16,14 5-1 15,5-5-5-15,16 11-27 16,-9-5 0-16,6 8-3 15,-14-7 1-15</inkml:trace>
  <inkml:trace contextRef="#ctx0" brushRef="#br0" timeOffset="280780.0597">6833 11235 71 0,'-15'1'36'16,"15"-1"0"-16,-14-1-1 16,14 1-28-16,26-2-1 15,6 0-1-15,11-7-1 16,13 3 0-16,7-6-1 0,13 3 0 15,0-4-1-15,2 4-1 16,-4 1 0-16,-12 3 0 16,-10 2-1-16,-8 3 1 15,-10 0-1-15,-11 3 0 16,-8 3 0-16,-7 5 0 15,-8 4 0-15,-5 9 1 16,-9 8 0-16,-7 9 0 16,-6 9 0-16,-6 11 1 15,-9 7-1-15,-3 8 2 16,-2 1-2-16,2-2-1 15,8-8 0-15,5-6-1 16,9-10-1-16,7-17-6 16,27-3-30-16,-11-31-3 0,31 8 2 15,-5-23-3-15</inkml:trace>
  <inkml:trace contextRef="#ctx0" brushRef="#br0" timeOffset="402383.0149">6179 13797 57 0,'0'0'38'15,"-28"-9"-1"-15,9 11 1 16,-7-5-31-16,-3 11-3 16,-3 1 0-16,2 7-2 0,0 2 0 15,2 3 0-15,4 2 0 16,2 2-1-16,8-3 0 15,9 0 0-15,12-4-1 16,8 0 1-16,13-7-1 16,11-1 0-16,3 1-1 15,7 1 1-15,1 3 0 16,-3 3-1-16,-6 7 0 15,-9 9 1-15,-13 7 0 16,-12 6-1-16,-13 9 1 16,-11 3 0-16,-7-3 0 15,-4-3 1-15,0-9-2 16,1-13-2-16,15-9-5 15,-1-31-29-15,26-12-1 0,7-26-1 16,13-6-1-16</inkml:trace>
  <inkml:trace contextRef="#ctx0" brushRef="#br0" timeOffset="402572.0258">6101 13778 78 0,'-22'4'40'16,"13"-14"-1"-16,26 0 1 15,18-12-37-15,17-5-2 16,19 0-1-16,4-5-4 16,18 16-31-16,-16-8-3 15,1 18 0-15,-18 2-3 16</inkml:trace>
  <inkml:trace contextRef="#ctx0" brushRef="#br0" timeOffset="402901.0446">6886 13787 70 0,'-12'-11'40'16,"12"11"-1"-16,-29 14 0 15,12 7-33-15,-13 5-2 16,3 11 0-16,0 4-1 16,3 5-1-16,3 1 0 0,11-2-1 15,15-4 1-15,17-8-1 16,17-11-1-16,19-10 0 15,13-11 1-15,15-7-1 16,8-9 0-16,1-7-1 16,2-6-1-16,-3-11-4 15,7 5-31-15,-19-18-2 16,-6 2-1-16,-19-9-2 15</inkml:trace>
  <inkml:trace contextRef="#ctx0" brushRef="#br0" timeOffset="403094.0556">7273 13728 87 0,'-60'90'41'0,"0"-1"1"16,16 9-1-16,2 8-40 15,14-16 0-15,17-6-1 16,11-7-1-16,15-6-2 15,2-15-4-15,24 1-31 16,-10-21-2-16,14-2-1 16,-8-21-1-16</inkml:trace>
  <inkml:trace contextRef="#ctx0" brushRef="#br0" timeOffset="405982.2208">6055 12454 52 0,'15'-18'35'0,"0"5"0"16,-5-9-8-16,8 15-16 15,-17-7 1-15,-1 14-3 16,0 0-1-16,-13 7-2 16,-9 5 0-16,-5 7-2 15,-4 4-1-15,-3 10-1 16,1 1 0-16,2 5-1 15,5 2 0-15,11-2-1 16,9-3 0-16,11-4 0 16,15-5 0-16,7-8-1 0,15-5 1 15,8-1 0-15,6-3 0 16,-1 2 0-16,-3 1 0 15,-4 7 0-15,-10 5 1 16,-9 8-1-16,-16 6 0 16,-12 6 0-16,-13 2 0 15,-10-1 1-15,-7-1-1 16,-3-11-2-16,1-7-2 15,2-27-12-15,29 0-22 16,-17-38-2-16,32-4 0 16,2-25-1-16</inkml:trace>
  <inkml:trace contextRef="#ctx0" brushRef="#br0" timeOffset="406170.2316">6253 12378 89 0,'-40'21'39'0,"14"9"1"16,3-11 0-16,20 2-37 15,16-14-2-15,19-7-1 16,22-8-1-16,8-9-5 16,22 8-19-16,-6-15-13 15,14 8 0-15,-7-4-3 16,0 9 2-16</inkml:trace>
  <inkml:trace contextRef="#ctx0" brushRef="#br0" timeOffset="406604.2564">7109 12468 67 0,'-18'-6'40'16,"3"15"-2"-16,-14-1 2 15,-2 12-26-15,-8 6-10 16,-1 9-2-16,1 1 1 15,8 0-2-15,8-5 1 16,16-2-2-16,19-11 1 0,20-10-1 16,15-8 1-16,17-3-1 15,6-4 0-15,2 0 0 16,-1 3 1-16,-10 7-1 15,-11 9 1-15,-16 13-1 16,-19 9 1-16,-17 12-1 16,-17 6 0-16,-10 3 1 15,-8 3 0-15,-2-6-1 16,-1-6-2-16,7-14 0 15,7-7-6-15,2-30-26 16,28-5-5-16,5-26-1 16,15-7-2-16</inkml:trace>
  <inkml:trace contextRef="#ctx0" brushRef="#br0" timeOffset="406778.2663">7213 12389 100 0,'0'0'42'0,"-20"11"1"16,33-5-2-16,7-11-39 15,17-5-2-15,20-2-4 16,2-16-24-16,30 10-11 16,-3-10-3-16,12 5-1 15,-3-6-1-15</inkml:trace>
  <inkml:trace contextRef="#ctx0" brushRef="#br0" timeOffset="407871.3286">8593 12219 59 0,'-19'-13'36'16,"0"8"-1"-16,-14-1 0 15,4 12-27-15,-7-1-2 16,7 10-1-16,-2 0-1 16,5 8-1-16,6-2 0 15,8 8 0-15,5-2-1 16,12 3 0-16,6 0-1 15,11-3 1-15,6-5-1 16,5-5 0-16,0-7 0 16,2-8-1-16,3-13 1 15,-3-10-1-15,-5-6 1 16,-2-7-1-16,-6-6 0 0,-4 0 0 15,-4 2 0-15,-2 2 0 16,-5 10 0-16,-1 7-1 16,-6 19 1-16,0 0 0 15,1 18 0-15,-1 15 1 16,-6 15-1-16,0 15 0 15,-2 12 0-15,-2 12 0 16,-7 5 0-16,2 2 0 16,-6-3 0-16,-3-4-1 15,-4-8 2-15,-3-11 0 16,-6-13 0-16,-1-12 0 15,1-13-1-15,-3-18-1 16,8-12-4-16,-5-27-22 16,24-1-11-16,4-23-2 0,22-4 0 15,5-17-1-15</inkml:trace>
  <inkml:trace contextRef="#ctx0" brushRef="#br0" timeOffset="408280.3519">9239 12191 78 0,'0'0'41'0,"-25"-1"-2"15,5 11 1-15,-10 4-32 16,1-2-5-16,-1 6 0 15,0 9 0-15,2 1 0 16,3 8 0-16,6 0-1 0,6 2 0 16,8-3-1-16,11-2 1 15,9-11-2-15,10-8 2 16,8-11-2-16,7-10 1 15,5-8-1-15,-1-11 0 16,-1-8 0-16,-5-6 0 16,-6-1 0-16,-10-4 0 15,-8 4 0-15,-9 5-1 16,-11 11 0-16,-7 7 0 15,-6 11 0-15,-7 7-2 16,1 10 0-16,0 4-1 16,8 9-5-16,-3-11-16 15,23 9-14-15,-3-21-1 16,27 19 0-16,0-21 1 0</inkml:trace>
  <inkml:trace contextRef="#ctx0" brushRef="#br0" timeOffset="408472.3632">9660 12160 88 0,'4'14'39'0,"-15"1"0"16,0 14 1-16,-14 4-36 16,6 7 0-16,-5 2-2 15,8 1 0-15,-2 0-2 16,7-3 0-16,7-3-5 15,0-26-20-15,16 5-13 16,2-20-3-16,16-7 1 0,-3-14-1 16</inkml:trace>
  <inkml:trace contextRef="#ctx0" brushRef="#br0" timeOffset="408870.386">9901 12087 92 0,'-13'11'41'16,"1"-3"0"-16,11 10 0 15,-12-11-37-15,13 8-1 16,0 0 0-16,4 7-1 16,-4 2 0-16,2 5-1 15,-3 2 0-15,1 0 0 16,-2 2-1-16,-1-7 0 0,2-4 1 15,0-6-1-15,1-16 0 16,14 1 1-16,1-17-1 16,4-7 0-16,3-9 0 15,3-6 0-15,1 1 1 16,1-1-2-16,-2 6 1 15,-8 5 0-15,-4 13 1 16,-13 14-1-16,11 6 0 16,-11 15 0-16,-2 8-1 15,0 3 0-15,5 7-1 16,3 0-1-16,8 2-2 15,3-10-1-15,17 4-9 16,-6-18-22-16,19 2-2 16,-4-16-1-16,10-2 0 15</inkml:trace>
  <inkml:trace contextRef="#ctx0" brushRef="#br0" timeOffset="409302.4107">10525 12213 88 0,'-19'-24'39'0,"2"13"1"15,-12 2 0-15,2 15-34 16,-2 4 0-16,5 12-2 15,3 2-2-15,6 10 1 16,5-3-1-16,6 2-1 16,9-3 0-16,9-4 1 15,8-7-2-15,5-8 0 16,4-8 0-16,6-7 0 15,0-9 0-15,2-8 0 16,1-6-1-16,-3-8 0 0,-4-2 1 16,-3 1 0-16,-4 1-1 15,-6 6 1-15,-6 3 0 16,-5 11 0-16,-9 15 0 15,6 12 0-15,-9 19 0 16,-6 14 2-16,-1 17-2 16,-5 13 0-16,-6 14 0 15,1 8 0-15,-4 1 0 16,-1 0 0-16,-4-9 0 15,-1-10 0-15,0-14 0 16,-6-14 0-16,3-16-2 16,-6-17-2-16,6-5-16 15,-17-29-19-15,11-3 0 16,-9-19-4-16,8-8 0 0</inkml:trace>
  <inkml:trace contextRef="#ctx0" brushRef="#br0" timeOffset="409775.4378">9084 13012 69 0,'-7'-17'38'16,"-5"10"0"-16,-10 0 1 16,-4 15-34-16,-7 0-1 15,2 16 1-15,-6 3-1 16,6 12 0-16,-2-1-1 15,9 5-1-15,5-5 0 16,14-2-1-16,6-10 0 0,16-7-3 16,12-13 0-16,10-15-3 15,23-1-22-15,-4-24-11 16,14-2-1-16,-4-19-1 15,7 0 0-15</inkml:trace>
  <inkml:trace contextRef="#ctx0" brushRef="#br0" timeOffset="409969.4486">9588 12470 71 0,'-14'37'39'16,"-12"13"-2"-16,3 19 2 15,-10 8-23-15,1 10-15 0,3 3 0 16,4 2-2-16,5-2 0 15,6-10-4-15,14 1-8 16,-1-23-24-16,17-10-2 16,5-19-1-16,12-10 1 15</inkml:trace>
  <inkml:trace contextRef="#ctx0" brushRef="#br0" timeOffset="410668.4889">9766 13037 81 0,'-24'0'39'15,"3"14"1"-15,-8 0 0 16,14 10-35-16,-9 2-1 0,6 9 0 16,4-2-1-16,10 0-1 15,4-2 0-15,10-5-1 16,5-4 1-16,11-9-3 15,3-6 2-15,4-10-2 16,2-7 0-16,1-9 1 16,-1-9-1-16,-4-5 1 15,1-9-1-15,-7-2 0 16,-1-3 0-16,-5 0 1 15,-3 3-1-15,-6 9 1 16,-2 2 0-16,-4 9 1 16,-5 10 0-16,1 14-1 15,0 0 1-15,-15 9 0 16,9 6-1-16,2 5 1 0,4 1 0 15,2 2-1-15,7-4 0 16,6-2 1-16,6-6-1 16,4-3 1-16,1-3 0 15,1-8 0-15,1 1-1 16,-1-1 1-16,-7-2 0 15,-2 2 0-15,-6 0 0 16,-12 3-1-16,2 11 1 16,-8 1-1-16,-3 7 1 15,-6 4-1-15,-1 5 1 16,-1 3-1-16,5 2 0 15,0-4-1-15,10-1 2 16,2-8-2-16,13-7 1 16,11-11 1-16,6-7-1 15,7-14 0-15,8-4 0 0,4-6 1 16,-3-4 0-16,2-2 0 15,-8 3-1-15,-6 2 0 16,-10 7 1-16,-8 6-1 16,-16 17 0-16,0 0 0 15,0 0 0-15,-24 17-1 16,8 8 0-16,-5 2-3 15,9 10-3-15,-6-13-22 16,24 13-11-16,-2-18 0 16,15 6-3-16,4-15 1 15</inkml:trace>
  <inkml:trace contextRef="#ctx0" brushRef="#br0" timeOffset="411043.5103">10835 13052 92 0,'-22'13'41'0,"-12"1"0"16,4 13 0-16,-6-4-37 16,7 7-1-16,3-5 0 15,10 1-1-15,15-9 0 16,1-17-1-16,33 4 0 15,6-20 0-15,8-15-1 16,13-14 0-16,5-10 1 16,2-15-1-16,-4-6 0 15,-2-6-1-15,-5 1 2 0,-10 7-1 16,-13 9 1-16,-17 19 0 15,-13 18-1-15,-15 25 1 16,-17 21-1-16,-8 22 1 16,-9 18-1-16,-1 14 0 15,2 6-1-15,5-2-1 16,14 1-2-16,10-18-6 15,26 4-24-15,2-26-7 16,19-6 0-16,1-23-2 16</inkml:trace>
  <inkml:trace contextRef="#ctx0" brushRef="#br0" timeOffset="411499.5364">11270 12924 95 0,'-27'9'42'15,"6"15"1"-15,-10-3-2 16,4 11-37-16,8 2 0 15,7 3-2-15,6-1 0 16,11-5-1-16,4-5 0 16,13-9-1-16,8-13 1 15,12-9-1-15,7-11 0 16,4-11 0-16,5-11 0 15,1-7 0-15,-5-3 1 16,0-1-1-16,-8 2 0 16,-7 7 0-16,-15 7 0 15,-8 14 0-15,-16 19 0 16,2 13 0-16,-16 24 0 0,-9 23 0 15,-7 19 0-15,-9 19 0 16,-5 15 0-16,-4 12-1 16,-1 6 1-16,2-1-1 15,-1-9 0-15,3-10-1 16,1-10 2-16,4-15-1 15,-1-15 1-15,2-16-1 16,-3-15 1-16,2-18 0 16,0-18 0-16,2-15-1 15,7-20-1-15,3-25-1 16,15-5-11-16,-4-33-18 15,29 7-9-15,2-14-1 16,20 6-1-16</inkml:trace>
  <inkml:trace contextRef="#ctx0" brushRef="#br0" timeOffset="411676.5465">12740 13521 101 0,'-28'49'16'0,"-17"-8"-13"16,-12-15-4-16,15-18-43 16,-19-22 0-16</inkml:trace>
  <inkml:trace contextRef="#ctx0" brushRef="#br0" timeOffset="473677.0927">6284 15178 19 0,'0'0'15'0,"0"0"0"16,-1-14-2-16,1 14-3 15,0 0-2-15,18-8-1 16,-18 8-2-16,11-8-1 16,-11 8 1-16,0 0-1 15,9-11 1-15,-9 11 0 16,0 0 0-16,0 0-1 15,0 0 1-15,0 0-1 16,0 0 0-16,0 0-1 16,0 0 0-16,0 0-1 15,0 0 0-15,0 0-1 16,0 0 0-16,-14-4 0 0,4 1 0 15,1 5 0-15,-5-1 0 16,-1 1 0-16,-5-1-1 16,0 3 1-16,-3-2-1 15,0 0 0-15,-3 2 1 16,-1 0-1-16,0 1 0 15,-2 2 1-15,3 0-1 16,2 2 1-16,4 0-1 16,1 3 1-16,3-1-1 15,3 3 0-15,5-2 0 16,3-2-1-16,4 0 1 15,2 1 0-15,-1-11 0 0,10 19 0 16,2-6 0 0,3-3 1-16,4 2-1 0,0 2 0 15,6 0 1-15,2 2-1 16,5-1 0-16,-1 0 1 15,6 2-1-15,-4 2 0 16,1 1 0-16,2 1 1 16,-6 1-1-16,3 3-1 15,-8-2 1-15,0 4-1 16,-5-1 2-16,4 1-2 15,-7 1 2-15,-2-1-1 16,-3 1 1-16,-2 1 1 16,-5-1-2-16,-3-1 2 15,-4 0-2-15,-5 0 1 16,-7 1-1-16,-2 0 0 15,-8-2 0-15,-3 2 0 0,-8-3 1 16,-5 3-1-16,-4-5 2 16,0-1-2-16,-3-2 1 15,1-5-1-15,0-4 1 16,4-4-1-16,0-4 0 15,4-4 0-15,4-3-1 16,2-6 0-16,3-1-1 16,0-4-1-16,7-2 0 15,-3-6-3-15,10 6-3 16,-9-17-9-16,15 14-17 15,-6-10-3-15,10 6 1 16</inkml:trace>
  <inkml:trace contextRef="#ctx0" brushRef="#br0" timeOffset="474232.1245">6298 15389 14 0,'0'0'26'15,"-10"1"-3"-15,0-8 1 0,10 7-32 16,0 0 3-16,-7-13 3 16,7 13 0-16,-2-15 4 15,2 15 4-15,0-12 4 16,0 12 1-16,0 0-1 15,0 0 0-15,5-12-2 16,-5 12-1-16,12-3-2 16,1 3 0-16,0-5-2 15,7 0-2-15,0-2 1 16,8 2-1-16,2-3 0 15,3 0 0-15,-1 1 1 16,2 0-1-16,-1 1 1 16,0 1-1-16,-4 1 1 15,3 1-1-15,-2-2 0 16,3 2 1-16,-4 1-1 0,3 1-1 15,-3 0 1-15,1 0-1 16,-2 1 1-16,-1 0-1 16,-2 0-1-16,-4 1 1 15,0 2-2-15,-5-4-2 16,4 13-9-16,-20-12-23 15,18 5-2-15,-18-5 1 16,0 0 0-16</inkml:trace>
  <inkml:trace contextRef="#ctx0" brushRef="#br0" timeOffset="474877.1614">7356 15226 35 0,'4'-13'34'0,"2"-3"1"0,1 5-1 16,-2-2-31-16,-5 13-1 16,16-16 0-16,-16 16 0 15,11 0 0-15,-6 12 1 16,-7 0 0-16,1 8 1 15,-8 4-1-15,5 4 0 16,-4 1-1-16,1 3 1 16,2-2-2-16,0-1 0 15,5-3 0-15,2-2-1 16,2-1 1-16,3-5-1 15,-1-2 1-15,3-2-1 16,4-4 1-16,1-3-1 16,0-4 1-16,5-1-1 0,0-5 1 15,1 0 0-15,1-4-1 16,3-1 1-16,3 0-1 15,0-1 0-15,1 0 0 16,0 3 0-16,0 0-1 16,1 1 1-16,0 1-2 15,-3 2 1-15,2 5-1 16,-4-3-2-16,5 9-2 15,-8-14-4-15,16 15-24 16,-12-8-5-16,6 4 4 16,-7-6-3-16</inkml:trace>
  <inkml:trace contextRef="#ctx0" brushRef="#br0" timeOffset="475321.1868">7961 15223 43 0,'0'0'35'16,"-10"0"0"-16,10 0-1 16,-2 11-33-16,2-11 0 15,1 21 0-15,0-3 1 16,-2 2 0-16,1 7 1 0,-5 1 0 15,5 9 1-15,-9-2-1 16,9 5 0-16,-5 1 0 16,9 4-1-16,-5-3 0 15,4 2-1-15,-2-5-1 16,6 4 0-16,-5-7 0 15,5-2 1-15,-7-5-1 16,4-4 0-16,-3-1-1 16,-1-6 0-16,4-1 1 15,-7-5-2-15,7 5-2 16,-4-17-8-16,0 16-23 15,0-16-3-15,0 0-1 16,0 0 0-16</inkml:trace>
  <inkml:trace contextRef="#ctx0" brushRef="#br0" timeOffset="639757.5919">6051 16558 20 0,'0'0'34'16,"0"-22"3"-16,0 22-1 15,-13-17-26-15,13 17-2 16,-15-1-1-16,15 1-2 15,-24 19 0-15,6 4-2 16,-8 3 0-16,2 1 0 16,-3 7-1-16,3-2-1 15,2 2 0-15,7-6 0 16,7 0 0-16,11-7 0 15,7-4-1-15,9-2 1 16,10-5 0-16,6-3 0 16,6-3-1-16,7 0 1 15,-1 0-1-15,2 1 0 16,-6 1 1-16,-4 4-1 0,-7 2 0 15,-12 11 0-15,-8 6 0 16,-12 4 0-16,-12 5 0 16,-10 3 1-16,-8 4-2 15,-3-1 2-15,-6-3-1 16,1-9-1-16,5-7-3 15,-1-18-22-15,20-6-10 16,-1-18-4-16,17-10 1 16</inkml:trace>
  <inkml:trace contextRef="#ctx0" brushRef="#br0" timeOffset="639991.6054">6159 16451 45 0,'-22'6'41'0,"8"7"-3"16,0-7 2-16,16 7-33 16,-2-13-4-16,31 10 0 15,0-12-1-15,9-4-2 16,10-4-1-16,9-9-3 15,13 11-20-15,-7-18-13 16,9 8-2-16,-9-8-1 16</inkml:trace>
  <inkml:trace contextRef="#ctx0" brushRef="#br0" timeOffset="641801.7089">6872 16625 18 0,'-20'2'35'16,"20"-2"0"-16,-15-6 0 15,28 2-25-15,3-19-3 16,18 4-2-16,8-12-1 0,11 4 0 16,10-6 0-16,4 4-2 15,-4 4 0-15,-3 7 0 16,-10 5-1-16,-8 12 0 15,-13 9 0-15,-15 13-1 16,-15 6 0-16,-9 12 1 16,-15 5-1-16,-5 5 1 15,-7-3 1-15,4-1-1 16,-1-7 0-16,9-7-1 15,7-9 1-15,15-12 0 16,14-9 0-16,12-6 0 16,16-8 0-16,6-4 0 15,7 2 0-15,2 2 0 16,-5 6 0-16,-6 8-1 15,-11 8 1-15,-15 10 0 0,-17 12 1 16,-17 12 0-16,-16 7 0 16,-10 6-1-16,-11 0 0 15,-4-1-1-15,-8-5 1 16,4-5-2-16,9-10-1 15,11-18-3-15,20-4-14 16,4-24-19-16,25-6-2 16,3-19-2-16,20-2 1 15</inkml:trace>
  <inkml:trace contextRef="#ctx0" brushRef="#br0" timeOffset="642513.7496">5916 17731 1 0,'24'-18'32'0,"-2"4"1"15,-1 0 3-15,-15-6-20 16,5 11-4-16,-11 9-2 16,-11-8-1-16,-13 14-2 15,1 10-1-15,-10 0 0 16,33-16-1-16,0 0-2 15,-51 46 0-15,51-46 3 0,0 0-5 16,-38 54 1-16,38-54-1 16,0 0 0-16,2 49-1 15,-2-49 0-15,0 0 1 16,47 30-1-16,-47-30 1 15,55 19-1-15,-55-19 0 16,62 24 3-16,-62-24-2 16,61 26 1-16,-61-26-3 15,52 35-1-15,-52-35 3 16,27 45-1-16,-27-45-1 15,11 50-1-15,-11-50-3 16,-8 46-2-16,8-46-15 0,0 0-15 16,-35 46-5-16,35-46 2 15,0 0 3-15</inkml:trace>
  <inkml:trace contextRef="#ctx0" brushRef="#br0" timeOffset="642696.7601">6009 17673 56 0,'-22'-6'39'16,"22"6"2"-16,-17-2 0 15,28-5-33-15,2 8-3 16,18-4-2-16,11-8 0 16,9-4-3-16,12-1-2 15,2-4-4-15,18 7-32 16,-13-6-1-16,7 4-3 15,-6-1 1-15</inkml:trace>
  <inkml:trace contextRef="#ctx0" brushRef="#br0" timeOffset="643399.8003">6647 17595 62 0,'0'0'42'0,"18"-26"-2"16,9 11 0-16,-1 0-37 16,13 0-1-16,4-1 0 15,5 6-1-15,2 2 0 16,1 0-1-16,-5 5 1 15,-3 7-1-15,-8 4 1 16,-8 3-1-16,-5 4 0 16,-9 5 1-16,-6 3 0 15,-7 4-1-15,-7 1 0 16,7-28 1-16,0 0-1 15,-30 57 0-15,30-57 0 16,-37 48 1-16,37-48 0 0,-52 60-3 16,52-60 3-16,-62 68 0 15,62-68 0-15,-64 58-1 16,64-58 1-16,-63 62-3 15,63-62 3-15,-52 58 2 16,52-58-1-16,-36 46-3 16,36-46 3-16,0 0 0 15,0 0 0-15,32 40 1 16,-32-40-1-16,63-5-2 15,-63 5 1-15,85-19 0 16,-39 8 0-16,3-3 0 16,-1 2-2-16,0-1 1 15,-48 13 0-15,89-18 0 0,-89 18 0 16,73-11 1-16,-73 11-1 15,52-6 0-15,-52 6-1 16,0 0-1-16,0 0-1 16,0 0 0-16,49 17-1 15,-49-17-7-15,0 0-17 16,0 0-14-16,0 0-2 15,0 0 2-15</inkml:trace>
  <inkml:trace contextRef="#ctx0" brushRef="#br0" timeOffset="646504.9778">18386 2158 76 0,'13'-19'40'0,"-3"-5"-3"15,4 8 2-15,-6-4-35 16,3 6 0-16,-6 3-1 16,-5 11 2-16,-2 12-3 15,-12 12 0-15,-13 3 0 16,0 12 0-16,-9 4 0 15,1 7-2-15,1 0 2 16,8-2-2-16,11-5 1 16,14-2 0-16,16-8-1 15,15-7 0-15,15-10 0 16,9-4 0-16,10-5 0 15,-1-2 1-15,-2-3-1 16,-5 2 0-16,-11 3 1 0,-8 3-1 16,-17 10 1-16,-16 2 1 15,-17 9 0-15,-16 3 0 16,-10 3-1-16,-6 6 1 15,-4-4-1-15,-1-4 0 16,8-6-3-16,7-11-3 16,17-7-6-16,9-24-29 15,31-2 0-15,4-22-3 16,20-4 2-16</inkml:trace>
  <inkml:trace contextRef="#ctx0" brushRef="#br0" timeOffset="646700.9889">18589 2019 99 0,'-24'0'41'0,"0"-2"-1"16,24 2-1-16,0 0-37 15,38 7-2-15,13-12 0 16,17-3-4-16,16 7-10 15,1-11-24-15,15 5 0 16,-6-2-1-16,0 7-2 16</inkml:trace>
  <inkml:trace contextRef="#ctx0" brushRef="#br0" timeOffset="647203.0179">19339 2049 99 0,'0'0'40'15,"0"0"1"-15,19 2-1 16,-2-3-38-16,4 1-1 15,6-1 0-15,7 1 0 16,5 1 0-16,5-1 0 16,1 3-1-16,0 5 1 15,-3-5-1-15,-5 9 0 16,-9 5 0-16,-13 1 0 15,-12 8 0-15,-16 4-1 0,-14 6 1 16,-12 4-1-16,-10 14 1 16,-13 0 0-16,-5 6 0 15,-4 3 1-15,2-1 0 16,3-1 1-16,11-3-1 15,11-7 2-15,17-11-2 16,18-6 1-16,27-13 0 16,19-11 1-16,23-7-2 15,17-6 0-15,11-4 0 16,3-5 0-16,1 1-1 15,-7-4 0-15,-12 7-1 16,-12 3-1-16,-17 5-3 16,-18-5-5-16,1 20-21 15,-27-15-11-15,0 0 1 0,0 0-1 16</inkml:trace>
  <inkml:trace contextRef="#ctx0" brushRef="#br0" timeOffset="654660.4444">8742 14939 57 0,'0'0'37'0,"4"-15"-1"16,-4 15-12-16,0 0-19 15,-14-3-1-15,3 3 1 16,11 0-1-16,-19 19-1 0,9-2 0 16,-2 3-1-16,2 7 1 15,2 1-2-15,4 2 1 16,2 2-1-16,4 0 0 15,2-3-1-15,6-3 1 16,5-5-1-16,3-8 1 16,4-13-1-16,6-10 1 15,2-9-1-15,4-12 1 16,-1-5 0-16,1-4-1 15,-4-2 1-15,-1 4-1 16,-7 7 0-16,-5 5 0 16,-4 11 1-16,-13 15-1 15,10 4 0-15,-11 14 0 16,-2 7 0-16,-4 8 1 0,1 2-1 15,3 5 0-15,1-2 0 16,6-3 1-16,5-8 0 16,6-8 0-16,7-13 0 15,5-9 0-15,2-8 1 16,3-8-1-16,0-7 0 15,-5-5-1-15,0-1 0 16,-6-3-2-16,-4 7-3 16,-10-7-5-16,8 18-29 15,-17-7 1-15,2 24-2 16,1-21 0-16</inkml:trace>
  <inkml:trace contextRef="#ctx0" brushRef="#br0" timeOffset="655401.4868">9406 15028 54 0,'0'0'37'15,"17"3"1"-15,-2-2-1 16,-2-6-31-16,7 5-1 15,-1-7-2-15,5 0 0 16,-2-1-1-16,2-3 0 16,-5 0-1-16,0-3 0 15,-5-3 0-15,-2-2 0 16,-5 2 0-16,-5 1 0 0,-4 1 0 15,-8 3 0-15,-4 7-1 16,-4 6 1-16,-5 7 0 16,-4 9-1-16,-3 8 0 15,3 7 1-15,1 1 0 16,5 3-1-16,5-3 0 15,12 1 1-15,11-10-1 16,11-7-1-16,12-6 0 16,4-13-1-16,14-3-1 15,3-10 0-15,7 0 0 16,-6-10-2-16,1 7 1 15,-9-5 0-15,-3 6 1 16,-13-1 0-16,-8 10 2 16,-20 8 1-16,0 0 1 15,0 0 2-15,-13 16 0 0,-3 4 0 16,-6-3 0-16,4 9 1 15,-2-3-2-15,6 3 1 16,3-4-1-16,5 1 0 16,5-8 0-16,5-3 0 15,8-8 0-15,8-7-1 16,5-8 1-16,5-3-1 15,2-8 0-15,0-4-1 16,-3 1 1-16,0-2-1 16,-6 7 0-16,-4 2 0 15,-10 6 1-15,-9 12-1 16,0 0 0-16,0 0 0 0,-5 18 0 15,1-3 1-15,-1 3-1 16,-1 4-1-16,6 1 1 16,6-2-1-16,3-1-1 15,5-7-2-15,14-2-3 16,-3-17-9-16,18 5-23 15,-7-18 1-15,13-5-2 16,-7-14 2-16</inkml:trace>
  <inkml:trace contextRef="#ctx0" brushRef="#br0" timeOffset="655578.4969">10479 14693 67 0,'-10'-10'39'0,"-9"9"0"16,4 22-1-16,-16 6-32 15,14 17-3-15,-3 7-1 0,4 9-2 16,3 4 0-16,3-2-3 15,5 1-3-15,-3-18-11 16,13 5-20-16,-3-21-1 16,7-3-2-16,-9-26 2 15</inkml:trace>
  <inkml:trace contextRef="#ctx0" brushRef="#br0" timeOffset="655737.506">10320 14936 77 0,'0'0'41'16,"-5"-17"-2"-16,19 17 0 15,6-2-38-15,12-1-3 16,18 10-15-16,5-13-21 0,14 6-2 16,-1-5-1-16,9 6 0 15</inkml:trace>
  <inkml:trace contextRef="#ctx0" brushRef="#br0" timeOffset="658042.6378">10881 15084 39 0,'1'-12'35'15,"-1"12"1"-15,0-12 0 16,0 12-30-16,0 0-1 16,0 0 1-16,4 14-2 15,-6 1 0-15,1 9-1 16,-4 2 0-16,1 5-1 15,-1-4-1-15,3 0 1 16,1-6-1-16,4-2 1 0,3-7-1 16,10-9-1-16,4-6 1 15,5-6-1-15,6-8 0 16,1 1 1-16,0-6-1 15,2 2 0-15,-5 2 0 16,-5 0 0-16,-5 5 0 16,-7 3 1-16,-12 10-1 15,11-8 0-15,-11 8 0 16,0 0 1-16,-15 20-1 15,5-3 0-15,2 1 0 16,4 4 0-16,1-1 1 16,5 2-1-16,3-4 1 15,8-2-1-15,3-9 1 16,7-6 1-16,2-8-1 15,0-5 0-15,1-7 1 0,-3-2-1 16,-5-7 0-16,-2-2-1 16,-7 2 0-16,-6-1-1 15,-3 5-3-15,-6-5-3 16,11 15-29-16,-15-7-1 15,11 7-4-15,-5-8 1 16</inkml:trace>
  <inkml:trace contextRef="#ctx0" brushRef="#br0" timeOffset="658456.6615">11628 14790 59 0,'-11'12'40'16,"3"11"-2"-16,-8-2 1 15,9 9-35-15,-8 5 0 16,1 9-1-16,0 0 0 16,5 6 0-16,-3-1-1 15,7 0 0-15,0-4-1 16,4-5 1-16,3-9-2 15,3-6 1-15,2-7-1 16,3-14 1-16,4-6-1 16,2-12 0-16,3-5 0 15,2-6 0-15,-3 0 1 16,3-2-1-16,-5 6 0 15,-2 2 1-15,-5 8-1 16,-9 11 0-16,6 11 0 0,-7 5 0 16,-4 7-1-16,0 5 0 15,1 2-2-15,-2-2 0 16,10 2-2-16,-2-13-2 15,17 5-7-15,-9-20-22 16,19 3-2-16,-5-18-1 16,11 0 2-16</inkml:trace>
  <inkml:trace contextRef="#ctx0" brushRef="#br0" timeOffset="658635.6718">11947 15104 44 0,'-1'-28'38'0,"1"14"1"16,-11 1-1-16,11 13-20 15,-25 12-11-15,14 3-2 16,-5 7-3-16,2 9-1 15,0 6-1-15,0 0-2 0,5 5-1 16,-1-9-3-16,12 6-7 16,-11-17-24-16,18-2-1 15,-9-20-1-15,19 1 1 16</inkml:trace>
  <inkml:trace contextRef="#ctx0" brushRef="#br0" timeOffset="658801.6812">11982 14743 64 0,'-14'-17'38'0,"-1"4"-1"16,1 12-2-16,0 9-39 15,-3-10-29-15,17 2-4 0,2 10-2 16,10-2 2-16</inkml:trace>
  <inkml:trace contextRef="#ctx0" brushRef="#br0" timeOffset="659025.6939">12187 14744 66 0,'-8'19'38'16,"-7"-3"-2"-16,6 13 1 15,-7 2-33-15,8 8-2 16,-5 6 1-16,5 6-1 15,-2 3-1-15,2 5 0 0,4-1-2 16,-3-2-2-16,6 3-9 16,-8-19-26-16,9-4 0 15,-4-16-1-15,13-5 0 16</inkml:trace>
  <inkml:trace contextRef="#ctx0" brushRef="#br0" timeOffset="659221.7052">12071 15064 69 0,'-13'-15'40'16,"13"15"-1"-16,0 0 0 16,12 8-35-16,4-6-3 15,5 0-1-15,9-1-2 0,-1-5-3 16,12 11-8-16,-11-17-25 15,13 9 0-15,-14-7-2 16,4 6 2-16</inkml:trace>
  <inkml:trace contextRef="#ctx0" brushRef="#br0" timeOffset="659560.7246">12341 15062 64 0,'-9'17'39'15,"0"-6"-1"-15,9 3 1 16,0-14-36-16,14 15 1 15,1-13-2-15,8-1-1 16,4-5 0-16,-2-1 0 0,2-5 0 16,-3-2-1-16,-3-4 0 15,-6 1 0-15,-6-3 0 16,-8 3 1-16,-8 2-1 15,-6 5 1-15,-7 7 0 16,-5 8-1-16,-3 9 1 16,-3 10 0-16,-2 9 0 15,3 8 0-15,10-1-1 16,5 2 1-16,11-5-1 15,14-9-1-15,18-6-4 16,3-22-13-16,21 3-20 16,2-17-2-16,11-2-1 15,-5-9 0-15</inkml:trace>
  <inkml:trace contextRef="#ctx0" brushRef="#br0" timeOffset="663755.9646">8672 17564 58 0,'17'-14'38'0,"-17"14"-2"16,0 0-13-16,-22-3-18 15,8 9-1-15,-7 2-1 16,3 5 1-16,-4 3-3 15,3 3 2-15,1 1-1 0,8-4 1 16,3-4-1 0,8 0-1-16,10-1 0 0,7-7 1 15,6-1 0-15,2 0-1 16,3-1 0-16,1 2 0 15,-5 8 0-15,-25-12 0 16,0 0 0-16,0 0-1 16,0 0 0-16,27 53 0 15,-27-53-1-15,0 0 0 16,0 0 0-16,-16 54-5 15,16-54-4-15,0 0-24 16,0 0-3-16,-3 30-3 16,18-35 2-16</inkml:trace>
  <inkml:trace contextRef="#ctx0" brushRef="#br0" timeOffset="664079.9832">9031 17629 52 0,'0'0'39'15,"0"0"-1"-15,-22 6 0 16,22-6-30-16,-26 21-3 15,26-21 0-15,0 0-1 16,0 0-2-16,-37 64 2 16,37-64-1-16,0 0 0 15,-20 62-1-15,20-62 2 16,0 0-3-16,2 56 0 15,-2-56 0-15,0 0-1 16,46 20 0-16,-21-23 0 16,7-12 0-16,-6-15-2 0,4-12 2 15,-13-9-1-15,-8 5-1 16,-10 10-1-16,-12 14 0 15,5 11-4-15,-8 6-6 16,16 5-26-16,-15 9-1 16,15-9 0-16,0 18 0 15</inkml:trace>
  <inkml:trace contextRef="#ctx0" brushRef="#br0" timeOffset="664501.0072">9526 17439 45 0,'11'-5'36'15,"-11"5"3"-15,-11 10-1 0,-15 2-32 16,11 13 3-16,-11 1-3 16,9 13-1-16,-2 3-1 15,19-42 0-15,-18 52-2 16,18-52-1-16,-9 54-2 15,9-54 1-15,-2 48-2 16,2-48-4-16,0 0-13 16,24 55-18-16,-12-54 0 15,16 4 1-15,11-5 21 16,-5-16 6-16,4-8 5 15,-4-8 7-15,-10-3 13 16,-5 8 21-16,-19 27-1 16,0 0 0-16,0 0-19 15,0 0-7-15,0 0-4 16,0 0-3-16,-34 65 1 0,34-65-2 15,0 0 0-15,-9 58-3 16,9-58 1-16,0 0-4 16,0 0-18-16,13 38-17 15,16-43-1-15,0-18-1 16,6-10 0-16</inkml:trace>
  <inkml:trace contextRef="#ctx0" brushRef="#br0" timeOffset="664613.0136">9777 17470 47 0,'-20'-21'40'15,"-8"5"0"-15,8 9-1 16,-2-1-15-16,22 8-21 15,0 0-14-15,0 0-28 16,25 11-1-16,5-12-1 16,15 2 0-16</inkml:trace>
  <inkml:trace contextRef="#ctx0" brushRef="#br0" timeOffset="665244.0497">10270 17532 56 0,'-20'3'39'16,"-5"-1"0"-16,5 0 2 15,-8-3-34-15,9 9-1 16,-7 6 0-16,4 1-2 16,-3 7 0-16,6 9 0 15,19-31-1-15,0 0-1 16,-29 51 1-16,29-51-1 15,0 0 1-15,-6 41-1 16,6-41-1-16,40 5 0 16,-8-27 0-16,20-3 0 0,-2-25 0 15,15-4-1-15,-5-16-1 16,-12 5 0-16,-10 2 1 15,-14 5-2-15,-12 5 2 16,-7 3-1-16,-9 10 1 16,-3 5-1-16,-6 11 1 15,0 14-1-15,1 14 2 16,0 17 1-16,4 15-1 15,2 17 2-15,2 14-2 16,0 11 1-16,2 9-1 16,2-87-2-16,-1 90 2 15,6-44-1-15,-4 2 1 16,-1-48-3-16,8 80 0 15,-8-80-6-15,22 69-19 0,-22-69-13 16,0 0-3-16,40 58 0 16,-10-60-2-16</inkml:trace>
  <inkml:trace contextRef="#ctx0" brushRef="#br0" timeOffset="665387.0579">10632 17717 85 0,'0'0'43'0,"0"0"1"15,0 0-2-15,0 0-39 16,-28 48-3-16,17-40-7 15,11-8-33-15,0 0-4 16,0 0 1-16,-8-17-1 16</inkml:trace>
  <inkml:trace contextRef="#ctx0" brushRef="#br0" timeOffset="884283.5781">18585 3411 67 0,'-18'-1'34'15,"0"7"0"-15,-10-4 1 16,2 14-28-16,-5-4-1 15,5 11-1-15,-2 1 1 16,13 6-2-16,1 0 0 16,10 0-1-16,12-4-1 15,10-1-1-15,11-7 1 16,9-5-1-16,5-1-1 15,5 1 0-15,-2 1 1 16,-3 3-1-16,-7 5 1 16,-12 9-1-16,-12 6 0 15,-12 8 0-15,-11 2 0 0,-8-2 1 16,-7-3-2-16,-2-12-2 15,8 0-12-15,-2-30-21 16,22 0-1-16,-9-44 0 16,20 6-1-16</inkml:trace>
  <inkml:trace contextRef="#ctx0" brushRef="#br0" timeOffset="884485.5896">18717 3379 98 0,'-22'22'39'0,"-6"-7"-1"15,12 9-1-15,6-9-35 16,11-5-1-16,16-9-2 16,17-11-1-16,23-8-3 15,9-17-3-15,29 5-27 16,-2-12-2-16,13 10-1 15,-9-6-1-15</inkml:trace>
  <inkml:trace contextRef="#ctx0" brushRef="#br0" timeOffset="884921.6146">19263 3578 92 0,'0'0'37'16,"3"-27"-1"-16,12 16 2 15,5-10-36-15,4 6 1 16,6-4-2-16,9 0 2 15,2 4-1-15,0 5-1 16,2 2 0-16,-5 6-1 16,-2 6 0-16,-7 7 0 15,-13 7 1-15,-8 9-1 16,-16 7 0-16,-12 8 0 15,-12 5 1-15,-11 4-1 16,-9 8 1-16,-5 3 0 0,0-2-1 16,5-3 1-16,11-7 0 15,16-4 1-15,15-11 0 16,21-12-1-16,29-17 1 15,21-15-1-15,22-9-2 16,9-10-3-16,19 4-31 16,-14-14-5-16,2 15 1 15,-20-6-3-15</inkml:trace>
  <inkml:trace contextRef="#ctx0" brushRef="#br0" timeOffset="885763.6627">18491 4821 64 0,'21'-10'36'15,"-14"0"-1"-15,-7 10 1 16,0 0-28-16,-14 17-1 16,-8-1-2-16,0 12-1 15,-8 4-1-15,-1 7-1 16,0 4 2-16,5 2-2 15,4-4 1-15,10 1-1 16,10-10 1-16,10-3-3 16,15-11 2-16,16-6-1 15,12-7-1-15,7-7 0 16,6-2 0-16,0-1 1 15,-4 2-1-15,-8 7 0 0,-11 6 0 16,-15 11 0-16,-17 8 0 16,-15 8 0-16,-15 9-1 15,-9 4 1-15,-7-1 0 16,-2-1 0-16,1-6-2 15,3-14-4-15,14 1-26 16,1-27-6-16,20-2 1 16,-2-32-2-16</inkml:trace>
  <inkml:trace contextRef="#ctx0" brushRef="#br0" timeOffset="885943.673">18599 4874 101 0,'-28'-7'39'0,"17"19"1"16,11-12-2-16,0 0-36 15,37 7 0-15,25-22-3 16,25-12-1-16,15-15-7 16,27 2-26-16,-3-15-5 15,9 8 1-15,-12-4-2 16</inkml:trace>
  <inkml:trace contextRef="#ctx0" brushRef="#br0" timeOffset="886183.6868">19588 4671 89 0,'13'10'40'0,"-13"-10"-1"15,21 30 1-15,-16 3-36 16,-4 18 1-16,-6 11 0 15,-4 18-2-15,-16 11 1 16,1 3-4-16,-4 3-1 16,-4-13-10-16,16 4-25 15,-5-22-4-15,17-6-1 16,3-23-2-16</inkml:trace>
  <inkml:trace contextRef="#ctx0" brushRef="#br0" timeOffset="887461.7599">18631 6156 83 0,'0'-11'36'15,"-9"-2"0"-15,9 13 0 16,-28-1-28-16,8 14-4 16,-9 3-2-16,-3 8 1 15,-5 7 0-15,1 8 0 0,-1-1-1 16,8 3 0-16,7-3-1 15,12-2 0-15,11-7 0 16,16-5-1-16,17-6 1 16,11-3-1-16,11-1 0 15,5 2 1-15,1 0-1 16,-3 2 2-16,-11 3-2 15,-7 3 2-15,-21 6-1 16,-15 3 1-16,-15 3-2 16,-13-3 2-16,-9 0-2 15,-3-7-1-15,-1-3-3 16,-3-19-10-16,17-2-23 15,3-19 0-15,18-7-1 16,1-18-3-16</inkml:trace>
  <inkml:trace contextRef="#ctx0" brushRef="#br0" timeOffset="887633.7697">18642 6232 99 0,'-11'-5'37'16,"-5"0"2"-16,16 5-2 15,0 0-32-15,0 0-2 16,37 6-1-16,9-10-3 15,15 0-4-15,1-11-29 16,24 4-2-16,-4-10-1 16,10 4-2-16</inkml:trace>
  <inkml:trace contextRef="#ctx0" brushRef="#br0" timeOffset="887866.783">19485 6098 75 0,'-9'23'38'16,"9"16"0"-16,-9 0 0 16,4 20-14-16,-9 3-20 15,0 15 2-15,-5 3-2 16,-5 6 0-16,2 1-4 15,-2-5-2-15,9 5-29 16,0-19-5-16,11-10-2 16,7-15-3-16</inkml:trace>
  <inkml:trace contextRef="#ctx0" brushRef="#br0" timeOffset="888428.8152">18666 7484 98 0,'-15'-20'37'16,"0"17"0"-16,-16 3-1 15,3 11-30-15,-10 9-2 16,-2 11-1-16,-1 3-1 16,6 4 0-16,3-1 0 15,10-1-1-15,15-6 0 0,11-4-1 16,21-8 1-16,12-7-1 15,11-4 0-15,8-1 0 16,2 1 0-16,-3 3 0 16,-6 7 0-16,-11 4 0 15,-16 7 0-15,-16 12 1 16,-16 5 0-16,-11 1-1 15,-10 2-1-15,-5-5-1 16,1-4-4-16,-6-17-29 16,20-8-3-16,8-26-1 15,16-11 0-15</inkml:trace>
  <inkml:trace contextRef="#ctx0" brushRef="#br0" timeOffset="888618.826">18633 7460 115 0,'-28'4'40'0,"-3"1"1"15,17 11-2-15,1-10-34 16,13-6-3-16,31 0-1 16,14-14-2-16,21-2-2 15,12-12-9-15,12 7-25 16,1-7-4-16,7 5 2 15,-7-3-3-15</inkml:trace>
  <inkml:trace contextRef="#ctx0" brushRef="#br0" timeOffset="888835.8385">19511 7313 112 0,'-10'15'40'0,"9"18"2"15,-11 5-3-15,8 19-35 16,-9 11 0-16,-1 13 0 15,-8 12-1-15,-1 3-2 16,2-1-2-16,1-9-2 16,9 2-11-16,-2-29-24 15,17-9-4-15,0-21 1 16,17-13-3-16</inkml:trace>
  <inkml:trace contextRef="#ctx0" brushRef="#br0" timeOffset="1.03394E6">18565 8637 80 0,'7'-16'34'0,"-7"16"1"16,3-19 0-16,-3 19-27 15,-22 4-2-15,2 10-1 16,-10 4 0-16,-4 11-1 16,-4 2 1-16,0 8-2 15,0 1 1-15,9-2-1 16,10-4-1-16,14-6-1 15,14-8 1-15,16-8-3 0,13-4 1 16,10-7 0-16,6 1-1 16,4-1 1-16,-3 5 0 15,-8 4 1-15,-6 7-1 16,-16 12 0-16,-9 3 0 15,-13 11 0-15,-14 2 0 16,-6 2 1-16,-7-2-1 16,-2-7 0-16,4-8-2 15,0-16-3-15,15-1-16 16,-1-31-15-16,16-5 0 15,0-22-1-15,12-3-2 16</inkml:trace>
  <inkml:trace contextRef="#ctx0" brushRef="#br0" timeOffset="1.03434E6">18561 8686 94 0,'-29'-2'37'0,"10"9"2"16,8-4-3-16,11-3-23 15,14 2-11-15,11-7-1 16,13-4 0-16,11-5 0 15,11-2-1-15,6-2 0 16,5-3-1-16,2-1 0 16,-2 3 0-16,-4 5 0 15,-9 3 0-15,-11 8 0 16,-12 6 1-16,-13 8 0 15,-10 8 0-15,-12 3 1 0,-11 9 0 16,-3 4 1-16,-7 2 1 16,-2 5-1-16,1 0 2 15,5-1-1-15,4-3 1 16,10-2-2-16,10-7 2 15,12-6-3-15,14-7 1 16,14-10-1-16,10-12-1 16,15-5 0-16,5-11-3 15,6-7-1-15,1-3-4 16,-7-15-8-16,0 14-22 15,-20-11-2-15,-6 13-1 16,-24-6 1-16</inkml:trace>
  <inkml:trace contextRef="#ctx0" brushRef="#br0" timeOffset="1.0345E6">19476 8646 102 0,'-48'42'39'0,"18"14"0"16,5 5-1-16,10 14-34 15,10 5 1-15,10 6-3 16,3 3-3-16,3-12-21 15,13 3-14-15,-5-13-2 16,10-4-1-16,-3-14-1 16</inkml:trace>
  <inkml:trace contextRef="#ctx0" brushRef="#br0" timeOffset="1.03521E6">18672 10127 89 0,'-2'-21'34'0,"2"21"1"16,-8-10 1-16,8 10-27 15,-19 9-3-15,6 5-1 16,-5 1-1-16,-3 13-1 16,-5 2-2-16,2 10 2 15,-4 4-3-15,5 5 2 16,1 1-1-16,6-3 0 0,7-3-1 15,11-9 1-15,14-9 0 16,14-12 0-16,14-12-1 16,14-11 0-16,8-7 1 15,6-6-1-15,0 1 0 16,-5 0 0-16,-11 9 0 15,-12 11 0-15,-19 13 0 16,-18 14 0-16,-23 13 0 16,-13 7 1-16,-13 8-1 15,-4 2 0-15,-3-2-1 16,2-9 0-16,7-12-3 15,6-18-4-15,34-15-26 16,-8-16-4-16,27-14 0 16,2-18-1-16</inkml:trace>
  <inkml:trace contextRef="#ctx0" brushRef="#br0" timeOffset="1.0354E6">18774 10080 113 0,'-30'10'40'16,"2"-8"-1"-16,28-2-1 15,-12-4-34-15,32-12-3 16,18-10-1-16,13-6-1 16,15 0-3-16,4-12-10 15,16 15-22-15,-9-3-2 16,8 16 0-16,-16 3-2 0</inkml:trace>
  <inkml:trace contextRef="#ctx0" brushRef="#br0" timeOffset="1.03577E6">19371 10083 106 0,'-21'4'37'15,"21"-4"1"-15,-13 2-2 16,28-6-32-16,6-5-2 15,9 5 1-15,7-3-1 16,7 3 0-16,-1 4 0 16,1 5-1-16,-9 6 0 0,-7 9 0 15,-16 8-1-15,-13 12 0 16,-15 7-1-16,-12 9 2 15,-11 5-1-15,-4 3 2 16,-5-3-2-16,5-1 1 16,10-10 0-16,11-10 1 15,15-13 0-15,18-14-1 16,25-18-1-16,18-14 0 15,21-8-2-15,7-12-5 16,24 5-26-16,-6-13-9 16,9 8 2-16,-7-5-4 15</inkml:trace>
  <inkml:trace contextRef="#ctx0" brushRef="#br0" timeOffset="1.03633E6">20041 8967 100 0,'-12'11'37'0,"12"-11"3"16,0 0-4-16,18 2-28 15,18-9-5-15,20-6-2 16,14-3-3-16,17 5-10 16,-1-14-22-16,10 5-5 15,-2-3 2-15,1 8-3 16</inkml:trace>
  <inkml:trace contextRef="#ctx0" brushRef="#br0" timeOffset="1.03725E6">21194 8514 82 0,'0'0'36'16,"0"0"-1"-16,0 0 0 16,0 14-31-16,-4 2-2 15,3 10 1-15,-3 2 1 16,0 12 0-16,0 6 1 15,1 6-2-15,0 1 1 16,0 3-3-16,5-6 2 16,1 0-2-16,3-7 1 15,1-8-2-15,3-9 0 16,1-12 0-16,1-12 0 15,1-12 0-15,0-11 0 16,-2-9 0-16,-1-14-2 0,-2-6 2 16,-5-5-2-16,-2-8 2 15,-2-3-2-15,-1 0 2 16,-2 2-1-16,0 5 1 15,-1 7 0-15,2 8 0 16,3 8 1-16,4 10-1 16,8 10 0-16,3 9 1 15,8 6-1-15,5 4 0 16,7 4 1-16,3 1-1 15,1 5 0-15,-2 2 1 16,-4 2-1-16,-8 4 1 16,-10 3-1-16,-12 5 1 15,-14 1-1-15,-10 1 0 16,-6 0 0-16,-6 0 0 0,0-3-1 15,1-7 1-15,10-3 0 16,8-5-1-16,14-13 1 16,14 7 0-16,8-10 0 15,11 0 0-15,5 1 0 16,4 3 0-16,-3 2 1 15,-3 6 0-15,-13 8 1 16,-14 7 0-16,-12 8 0 16,-12 4-2-16,-14 4 2 15,-8 2-1-15,-6-3 1 16,0-2-3-16,1-7 0 15,9-12-3-15,12-4-4 16,-1-21-18-16,22 7-12 0,20-29 1 16,10 6-3-16,3-15 2 15</inkml:trace>
  <inkml:trace contextRef="#ctx0" brushRef="#br0" timeOffset="1.03794E6">21705 8793 85 0,'-21'16'38'0,"9"3"0"15,-2-7 0-15,14 3-24 16,0-15-10-16,26 6-2 16,5-14 1-16,9-3 0 15,2-5-3-15,5 0 2 16,-1-5-3-16,-5 1 2 0,-8-5-2 15,-10 3 2 1,-13 2-2-16,-10 0 0 0,-13 4 2 16,-8 4 0-16,-8 5 0 15,-7 9 0-15,-7 7 0 16,-2 9 1-16,0 11 1 15,2 6-2-15,7 3 2 16,10 1-2-16,12 0 1 16,16-5-1-16,18-9 0 15,14-8-3-15,22-12-2 16,7-10-1-16,12-4-2 15,1-15-2-15,7 2-1 16,-14-10-2-16,-2 6 0 16,-19-4 3-16,-9 7 1 0,-13 2 6 15,-16 2 1-15,-10 19 5 16,-9-15 2-16,-5 19 2 15,-12 0 2-15,3 14-2 16,-5 1-1-16,5 11-3 16,0 0 2-16,7 7-3 15,-1-3 1-15,10 4-2 16,-2-3 0-16,9-5-1 15,0-9 0-15,5-7 0 16,-5-14 1-16,20-3-1 16,-9-14 0-16,7-6 0 15,-1-12 1-15,-2-3-1 16,0-6-2-16,-1-1 3 15,-5 5-3-15,-2 2 2 16,0 6-1-16,-6 5 0 0,3 8-1 16,-1 4 1-16,-3 15 0 15,21-17-1-15,1 14-2 16,4-3-1-16,12 9-7 15,-3-16-15-15,20 13-14 16,-8-7 0-16,7 6 0 16,-9-4 0-16</inkml:trace>
  <inkml:trace contextRef="#ctx0" brushRef="#br0" timeOffset="1.03845E6">22687 8619 87 0,'0'0'36'0,"0"0"-1"0,0 0 2 15,0 0-34-15,10-12 0 16,-10 12 1-16,21-9 0 16,-21 9-1-16,18-5 1 15,-18 5-1-15,10 3 0 16,-10-3 0-16,0 0-1 15,-4 11 0-15,4-11 0 16,-11 21-1-16,5-5 1 16,-1 5-1-16,0 6 1 15,-1 6 0-15,1 4-1 16,-1 2 1-16,0 3-1 15,-1-1 1-15,-2 0-1 16,2-5 1-16,2-8-2 16,-2-7 0-16,4-9 1 0,5-12-1 15,0 0 1-15,11-21-1 16,5-5 0-16,9-12-2 15,3-7 2-15,6-7-1 16,2-1 0-16,3-4 0 16,-2 9 1-16,-3 5-2 15,-6 10 3-15,-8 13-1 16,-6 15 0-16,-7 16 0 15,-9 14 1-15,-4 16 0 16,-7 5-3-16,5 8-1 16,0-2-7-16,17 11-15 15,-7-18-11-15,23-3-5 16,6-20-1-16,22-8-1 15</inkml:trace>
  <inkml:trace contextRef="#ctx0" brushRef="#br0" timeOffset="1.03875E6">23284 8710 102 0,'-11'10'41'0,"11"12"2"16,-10-1-2-16,1 5-37 15,-1 3 1-15,6 8-2 0,-6-1 0 16,1 2-2-16,2-1-1 15,4-6-1-15,4-3-2 16,2-13-3-16,17 3-16 16,-6-30-16-16,16 0-4 15,-3-21 2-15,7-3-2 16</inkml:trace>
  <inkml:trace contextRef="#ctx0" brushRef="#br0" timeOffset="1.03888E6">23320 8314 103 0,'-38'-11'40'15,"10"16"-1"-15,-3 8-8 16,2 0-64-16,22 1-7 0,7-14 1 16,6 19-2-16</inkml:trace>
  <inkml:trace contextRef="#ctx0" brushRef="#br0" timeOffset="1.03969E6">21735 9155 92 0,'0'0'36'0,"7"-11"0"16,2 22 1-16,-11 4-33 16,5 13-1-16,-7 6 0 15,-1 10 0-15,-7 2 0 0,0 11 1 16,-5-6-1-16,4-1 0 15,-3-7 0-15,6-9-1 16,2-9 0-16,8-12-1 16,0-13 0-16,15-11-2 15,1-11 0-15,3-6 0 16,-1-9 1-16,2-3-1 15,-2-4 0-15,2 1 0 16,-6 7 2-16,-3 6-1 16,-7 7 0-16,0 9 0 15,-4 14 1-15,0 0-1 16,-8 14 0-16,6 3 0 0,2 5 0 15,5-3 1-15,9 1-1 16,6-4 1-16,9-7-1 16,8-4 1-16,8-10 0 15,1-3 0-15,5-8 1 16,0 0-1-16,-5-5 0 15,-6 0 0-15,-9 4 0 16,-7 2 0-16,-9 5-1 16,-15 10 1-16,0 0-1 15,-2 11 0-15,-12 9 0 16,-3 4-1-16,-1 8-1 15,1 1-1-15,4 2 0 16,2-6-2-16,18 4-4 16,-5-22-12-16,24 6-17 15,-2-15 0-15,14-1 0 0,0-15 0 16</inkml:trace>
  <inkml:trace contextRef="#ctx0" brushRef="#br0" timeOffset="1.0403E6">22579 9299 69 0,'-1'-18'36'0,"1"18"0"16,-24-17 1-16,5 29-12 15,-8-5-18-15,2 12-2 16,-1 5-1-16,5 8 1 16,0 4-1-16,7 3 0 15,8-1-1-15,11-2 0 16,8-5-1-16,6-7 0 15,9-9 0-15,3-7-1 16,6-11-2-16,2-11 1 0,-6-6-1 16,-3-9 0-16,-5-7 0 15,-5-3 0-15,-8 0 1 16,-6-5-1-16,-6 6 1 15,-5 5 0-15,-2 6 0 16,-2 6 0-16,-4 10 0 16,4 7 0-16,9 4 0 15,-10 13 0-15,11 2 1 16,8-1-1-16,6 0 0 15,7 1 1-15,6-2-1 16,4-3 0-16,3-1 1 16,3-2-1-16,-1 0 1 15,-2 0-1-15,-4 2 1 16,-6 1 0-16,-4 5-1 0,-8 5 1 15,-3 4 1-15,-8 4-1 16,-5 4 0-16,1 1 1 16,-2-1-1-16,0-4 1 15,7-4-2-15,1-9 0 16,-4-15 0-16,25-3 0 15,-9-14 0-15,6-9 0 16,2-9 0-16,-1-5 0 16,-1-8 0-16,-1 2 0 15,-6-1 0-15,-2 5-3 16,-5 7 2-16,-3 4-2 15,-1 9-1-15,-4 2-3 16,0 20-10-16,6-15-11 16,13 23-7-16,-9-10-5 15,17 9-1-15,-3-7 1 0</inkml:trace>
  <inkml:trace contextRef="#ctx0" brushRef="#br0" timeOffset="1.04064E6">23426 9399 98 0,'-11'8'38'16,"11"-8"1"-16,0 0-2 16,26 5-33-16,0-14-1 15,6 1 0-15,2-10 0 16,4 1 0-16,-4-5-1 15,-2-1 0-15,-8-2 0 16,-2 1-1-16,-11-3 0 0,-5 3 0 16,-9 7 0-16,-6 2-1 15,-8 4 0-15,-5 11 0 16,-5 11 0-16,-2 6 0 15,-3 9 0-15,0 8 0 16,7 2 0-16,2 3 0 16,9 1-1-16,9-6-2 15,17-3-2-15,4-21-12 16,27 11-14-16,0-22-9 15,16-2 1-15,-1-14-2 16</inkml:trace>
  <inkml:trace contextRef="#ctx0" brushRef="#br0" timeOffset="1.04101E6">23951 9211 101 0,'-38'15'40'0,"-10"1"0"16,9 17 0-16,-2-3-35 15,16 5-1-15,5-1-1 16,12 2 1-16,11-10-2 15,12-4 0-15,13-10-1 16,11-11-1-16,7-13 1 16,6-10-1-16,2-10 0 15,1-11-1-15,-4-6 1 16,-6-7 0-16,-8-2 0 15,-4-5 1-15,-15 7-1 16,-4 7 0-16,-13 11 0 0,-7 14 1 16,-10 17-1-16,-6 16 0 15,-6 17 1-15,-2 19-1 16,4 8-1-16,5 7 0 15,11 2-2-15,8-5-3 16,22 4-12-16,-4-29-11 16,30 7-11-16,-4-21-2 15,17-6 1-15,-4-16 0 16</inkml:trace>
  <inkml:trace contextRef="#ctx0" brushRef="#br0" timeOffset="1.04122E6">24761 9099 95 0,'-12'15'40'0,"-12"0"0"16,7 17-1-16,-6 1-34 16,4 7-2-16,0 2 0 15,6 5-1-15,3-3-1 16,6-6-1-16,11-3-3 15,-1-20-9-15,22 4-21 16,-9-23-7-16,12-2 1 16,-5-19-1-16</inkml:trace>
  <inkml:trace contextRef="#ctx0" brushRef="#br0" timeOffset="1.04136E6">24790 8924 78 0,'-19'-16'34'0,"2"10"-1"0,5 4-4 16,12 2-37-16,0 0-18 15,14 7-8-15,9-13 0 16,12-2-1-16</inkml:trace>
  <inkml:trace contextRef="#ctx0" brushRef="#br0" timeOffset="1.04158E6">25237 8647 97 0,'0'0'39'15,"0"0"2"-15,1 21-1 16,-16 5-34-16,8 8-2 0,-4 9 0 15,1 12-2-15,-9 6 1 16,6 11-2-16,-6 5 0 16,-1 1-2-16,3-3-3 15,1-8-3-15,11 3-15 16,-11-27-18-16,21-2 0 15,-11-27-2-15,20-11 2 16</inkml:trace>
  <inkml:trace contextRef="#ctx0" brushRef="#br0" timeOffset="1.04177E6">25007 8963 92 0,'-16'-2'42'0,"-7"0"0"15,23 2 0-15,-6 14-25 0,26-10-14 16,13-1-2-16,14-2-2 15,6 0-1-15,4-7-7 16,23 12-23-16,-14-10-9 16,9 7-1-16,-15-4-2 15</inkml:trace>
  <inkml:trace contextRef="#ctx0" brushRef="#br1" timeOffset="1.42266E6">20133 10964 12 0,'0'0'21'0,"2"-10"0"15,-2 10-4-15,0 0-2 16,0 0 0-16,-1-14-4 16,1 14 2-16,0 0-3 0,0 0 2 15,5-13-4-15,-5 13-1 16,0 0-1-16,0 0-1 15,3-12-1-15,-3 12-1 16,0 0-1-16,0 0 0 16,0 0 0-16,0 0 0 15,0 0-1-15,0 0 1 16,0 0-1-16,0 0 0 15,0 0 0-15,0 0 0 16,0 0 0-16,0 0 0 16,0 0-1-16,-3 19 1 15,1-6 0-15,2 4-2 16,-3 3 1-16,2 4-1 15,-2 0 1-15,1 4-1 16,2 2 1-16,0-3-2 0,0 2 2 16,0 0 0-16,0-1 1 15,0 1-1-15,1-2 0 16,2 1 1-16,-2 0-1 15,-1-2 1-15,0 1-1 16,0 0 1-16,0 0-1 16,2-1 1-16,-1 2 0 15,0-1-1-15,2 0 0 16,1 1 1-16,-1-3-1 15,0 1 2-15,2-1-2 16,-2 0 2-16,0 0-1 16,0 1 0-16,-2 2 0 15,-1-2-2-15,0 2 2 16,0 2-4-16,-1-1 4 0,0 2-4 15,-1 4 4-15,2-3-3 16,1 3 2-16,0-3 0 16,1 2 1-16,1 4 0 15,0 0-1-15,2 1 0 16,-1 0 0-16,-3 0 1 15,3-1-2-15,-3 4 1 16,-2 0 0-16,1 1-1 16,-2 0 0-16,-2-2 1 15,1 2-1-15,-3 2 1 16,1 0 0-16,-1 1-1 15,1-4 2-15,0 2-1 16,0 2 0-16,2-1 1 16,-1-1-1-16,0 2 0 0,1-2 1 15,1 1-2-15,0-2 1 16,0 3 0-16,-2-1-1 15,3-2 0-15,-1 2 1 16,-1-2-1-16,3 0 1 16,0 3 0-16,-1-2 0 15,0-1 1-15,1 2-1 16,0-2 1-16,0 4-1 15,1-1 0-15,-1-3 0 16,1 2 0-16,0-1-1 16,1 1 0-16,0 0 1 15,-2-2-2-15,1-2 2 16,3 1-1-16,-4-2 0 0,0 2 1 15,0-1 0 1,0-2 0-16,2 1 0 0,-1-1 0 16,0 0 1-16,-1 0-1 15,4 2 0-15,-3-2 1 16,-1 1-1-16,2-2 0 15,-1 0 0-15,-1 3 0 16,0-3-1-16,-2 3 1 16,2 1-1-16,0-2 0 15,0 2 1-15,0-2-2 16,-1 3 2-16,2-2-1 15,0 3 2-15,0-4-2 16,0 1 1-16,-1 4 1 16,0-3-1-16,0 5 0 0,0-1 0 15,0-3 1-15,2 4-1 16,-2 0 0-16,2 0 1 15,-1 0-2-15,-1 1 1 16,0 0 0-16,1-2 0 16,-1 5 0-16,0-1 1 15,1 0-2-15,-2 1 1 16,0-1 1-16,1-1-1 15,1 1 1-15,0-3-1 16,2 2 0-16,-2-2 0 16,2-1-1-16,0-2 1 15,0 1 0-15,2-1 0 16,-2-2-1-16,3 2 1 15,-4-2-1-15,1 0 1 16,-3 1 1-16,0 1-1 0,0-2 0 16,-2 0 0-16,1-3 0 15,0 0 0-15,1-2 0 16,0-5 1-16,1-3-1 15,2-1 0-15,-2-1 0 16,2-4 1-16,1 3-1 16,-2-3 0-16,2 0 1 15,-1-1-1-15,-2-3 1 16,0 1-1-16,-1-2 1 15,-1 1-1-15,-1-5 1 16,0 2-1-16,-3 0 0 16,0 1 1-16,2 0-1 15,0 1 0-15,0 1 0 16,1-2 0-16,-1 0 0 0,3-1 0 15,3 3 0-15,-2-3 0 16,0 2 0-16,-1 1 0 16,0 1 0-16,0-1 0 15,0 4 1-15,-2 0-1 16,-2-1 0-16,0 4 0 15,1-5 1-15,0 4-1 16,-1-2 0-16,2 1 0 16,1-2 0-16,0 0 0 15,1 2 0-15,0 0 0 16,0 0 1-16,0 1-1 15,0 0 0-15,-1 3 0 16,1-28 0-16,0 0 1 16,0 0-1-16,-6 57 0 0,6-57-1 15,0 0 4-15,0 0-3 16,-5 61 0-16,5-61-1 15,0 0 1-15,0 0 0 16,-1 57 0-16,1-57 0 16,0 0-2-16,0 0 2 15,3 48 1-15,-3-48-1 16,0 0 1-16,0 0-2 15,5 45 2-15,-5-45 0 16,0 0-1-16,0 0 0 16,4 43 0-16,-4-43 0 15,0 0 0-15,0 0 3 16,3 47-4-16,-3-47 0 15,0 0 1-15,0 0 0 0,2 48 1 16,-2-48-1-16,0 0 0 16,0 0 0-16,8 46 0 15,-8-46 2-15,0 0-2 16,0 0-2-16,5 48 2 15,-5-48-2-15,0 0 2 16,0 0 0-16,1 50 0 16,-1-50-3-16,0 0 3 15,0 0 0-15,3 48 1 16,-3-48-1-16,0 0 0 15,0 0-2-15,2 51 2 16,-2-51 0-16,0 0 0 16,0 0 2-16,0 0-2 0,7 48 0 15,-7-48 0-15,0 0 0 16,0 0-1-16,0 0 2 15,7 44-1-15,-7-44-3 16,0 0 4-16,0 0 2 16,3 43-2-16,-3-43 2 15,0 0-2-15,0 0 1 16,0 0-1-16,3 44 2 15,-3-44-3-15,0 0 1 16,0 0-3-16,0 0 0 16,0 0 0-16,-11 49-1 15,11-49 0-15,0 0 0 16,0 0-3-16,0 0-1 15,-18 42-2-15,18-42-13 16,0 0-13-16,0 0 0 0,0 0-4 16,0 0 1-16</inkml:trace>
  <inkml:trace contextRef="#ctx0" brushRef="#br1" timeOffset="1.42462E6">21654 10978 34 0,'-5'-13'31'0,"5"13"5"16,0 0-5-16,0 0-12 15,-14-10-6-15,14 10 0 16,0 0-5-16,0 0 1 16,-1-15-4-16,1 15-1 0,0 0 0 15,0 0-1-15,0 0 0 16,5 18-3-16,-8-3 2 15,1 6-2-15,-1 3 0 16,-2 6-1-16,-1 4 2 16,-1 4-2-16,0 2 1 15,-1 4 1-15,1 3 0 16,-1 6 0-16,2 2 0 15,-1 1 0-15,0 2-1 16,3-1 3-16,0 0-3 16,0 3 3-16,1-5-3 15,2-1 0-15,-1 1 0 16,2-1 0-16,0-2 1 15,1 2-3-15,3 1 3 16,-3-1-3-16,0 3 2 0,0 1 1 16,-3-2-1-16,1 6 1 15,-4-2-1-15,0 1-1 16,1-2 1-16,-2 1-1 15,0-1 1-15,1-1 0 16,2-5 0-16,-1 1-1 16,3-1 1-16,2 0 1 15,-1-1-1-15,3 0 0 16,0-2 0-16,1 7 0 15,-1-1 0-15,-1 1-1 16,1 2 0-16,-2 2 1 16,-1 2-1-16,2 0 1 15,-1 1 0-15,-1 0 0 16,2-2 0-16,-2 1 0 0,1 3-1 15,0-4 0-15,0 2 0 16,3 0 0-16,-1 2 0 16,1 1 0-16,-3 1 0 15,2 2 1-15,2-2 0 16,-5 3 0-16,4-1-1 15,-4 0 1-15,4 2-1 16,-3-5 0-16,0 3-1 16,3 2 1-16,0 0 0 15,1 0 0-15,0 0 2 16,3-1-2-16,-1-1 1 15,2 2 1-15,-1-3 0 16,0 1-1-16,-2 0 0 16,0 8 0-16,-2-2 0 0,1 3 0 15,-5 2 0-15,0 1-1 16,0 2 2-16,-5-2-2 15,5-1 1-15,-1-3-1 16,0-1 0-16,1 3 0 16,1-3 1-16,0-2-1 15,3-2 0-15,3-3 2 16,-3 1-1-16,1 0 1 15,0-2-1-15,-2-3 1 16,-3 3-1-16,-1 1 0 16,-1 8 0-16,1-2 1 15,-3 5-1-15,1-2 1 16,-1 6-1-16,4-85 1 15,-2 88 2-15,2-88-3 0,2 92 1 16,-2-92 0-16,-2 93 0 16,2-46 0-16,0 1 0 15,-5-3 0-15,-1 1-3 16,5-3 1-16,-5 2 1 15,2-5 1-15,-3 4-1 16,7-44-3-16,-7 82 3 16,7-82-2-16,-11 74 2 15,11-74 3-15,-9 69-3 16,9-69 1-16,-7 64-2 15,7-64 4-15,-7 57-3 16,7-57 4-16,-6 58-3 16,6-58-1-16,-4 59 1 15,4-59 0-15,-6 56 0 16,6-56-1-16,-3 54 2 0,3-54-3 15,-5 45 2-15,5-45-2 16,-5 44 1-16,5-44-1 16,-4 44 2-16,4-44 1 15,-4 46-2-15,4-46 1 16,-2 42-2-16,2-42 1 15,0 0-1-15,-5 46-3 16,5-46-13-16,0 0-15 16,0 0-8-16,0 0 1 15,0 0-2-15</inkml:trace>
  <inkml:trace contextRef="#ctx0" brushRef="#br1" timeOffset="1.42687E6">19930 11117 54 0,'0'0'33'0,"0"0"-2"15,4-13 1-15,-4 13-22 16,5-13-3-16,-5 13-1 15,5-16-1-15,-5 16-1 16,8-14 0-16,-8 14-2 16,0 0 1-16,0 0-1 15,7-10 0-15,-7 10 0 16,0 0 0-16,0 0 0 15,0 0 0-15,3 11 0 16,-3-11-1-16,0 14 1 16,-1-2-1-16,1 4 1 15,-3 6-1-15,1 5 0 0,-2 7 0 16,1 7 0-16,-2 6-1 15,-1 4 1-15,0 6-1 16,-2 0 2-16,2 2-1 16,3 2 1-16,0 0-2 15,-1-1 0-15,3-4 0 16,0 0-1-16,1 0 2 15,0-3-4-15,0 1 4 16,0-5-4-16,1 0 3 16,-1-1 1-16,2 0-1 15,-1-2 0-15,-1 0 0 16,0-4 0-16,-2 0-1 15,0 1 1-15,1-1 0 16,-2 1-1-16,1-3 0 0,0 2 1 16,-2-2 0-1,2 3-1-15,2 0 1 0,-2-2 0 16,2 1 0-16,1-1 1 15,0 1-1-15,-1 0 1 16,0 0-1-16,-1-1 1 16,-3 0-1-16,2 0-1 15,-3 2 1-15,1 1-1 16,-4-1 1-16,2 1-1 15,-2 0 1-15,2 2-1 16,1 0 0-16,-1 3 2 16,4 2-1-16,1 0 0 15,1 1 0-15,0 3 1 16,-1 0-1-16,0 1 0 0,1 3-1 15,-2-1 0-15,2-2 0 16,-3 3 0-16,1-1-1 16,-1 1 1-16,0-1 0 15,-2-1 1-15,3-1 0 16,-3 4 1-16,3-3-1 15,0-1 1-15,2 1-2 16,-5-2 1-16,5 2-1 16,-1-1 0-16,0 0 0 15,1-2 0-15,-3 0 0 16,2 6 0-16,0-2 1 15,0-1-1-15,-1 2 1 16,-1 1 1-16,1-1-1 16,1 1 1-16,0 0-1 15,-1-3 0-15,1 2 0 0,1 1 0 16,-2 0 1-16,1 0-2 15,1 0 2-15,2 1-2 16,-2-3 1-16,1-2 1 16,-1-1-1-16,3-3 0 15,-2-3 1-15,-1 2-1 16,0-4 0-16,0 2-1 15,1-1 1-15,-1 2-1 16,1-2 1-16,0 4-1 16,-1 1 1-16,3 2-1 15,-3-2 1-15,1 0 1 16,1 2-1-16,-1-6 0 15,-1-2 0-15,0-3 1 16,3-1-1-16,-3-5 0 0,1 1 0 16,-1-3 1-16,1 0-1 15,-1-2 1-15,1 4-1 16,0-3 0-16,0 3 0 15,2-5 0-15,-1 3 0 16,0 1 0-16,1 2 0 16,-2 3 0-16,2-4 0 15,-2 2 0-15,1 1 1 16,-2 1-1-16,0-1 1 15,1 0-1-15,2 2 1 16,-3-2-1-16,1 3 0 16,-1-44 1-16,0 0-1 15,7 66 0-15,-7-66 1 16,4 46-1-16,-4-46 0 0,2 46 0 15,-2-46 0-15,5 49-1 16,-5-49 1-16,0 0 0 16,1 61 1-16,-1-61-1 15,0 0 1-15,-1 57-2 16,1-57 1-16,0 0 0 15,0 60 0-15,0-60-1 16,0 0 2-16,-3 53-2 16,3-53 1-16,0 0 2 15,0 49-1-15,0-49 1 16,0 0-2-16,3 46 0 15,-3-46 0-15,0 0 0 16,-1 51 0-16,1-51-1 0,0 0 1 16,-2 54 0-16,2-54 2 15,0 0-2-15,-1 57 0 16,1-57 1-16,-1 41-2 15,1-41 1-15,-2 47 0 16,2-47 1-16,-1 52-2 16,1-52 4-16,-3 52-3 15,3-52 3-15,-2 49-3 16,2-49 2-16,-1 45-3 15,1-45-3-15,0 0-10 16,-8 51-16-16,8-51-10 16,0 0 1-16,0 0-3 15</inkml:trace>
  <inkml:trace contextRef="#ctx0" brushRef="#br1" timeOffset="1.42778E6">20378 11550 52 0,'0'0'35'16,"-9"-19"0"-16,9 19-1 16,8-20-10-16,6 13-16 15,-2-7-2-15,11 5-2 0,0-6 0 16,7 3-1-16,-2 0-1 15,3 5-1-15,-5 2 0 16,-4 5 0-16,-6 6 0 16,-7 5-1-16,-10 8 1 15,-8 7-1-15,-11 5 1 16,-7 5 2-16,-6 5-2 15,-5 6 2-15,-5-1-1 16,1 2-1-16,4-3 1 16,4-1-2-16,8-7 2 15,6-5-4-15,13-4 3 16,13-10-3-16,10-7 2 15,15-4 0-15,9-8 0 16,5-5 0-16,7-5 0 16,4-1 0-16,-1-2-2 0,-6-5-2 15,-1 10-15-15,-16-17-16 16,4 8-3-16,-13-8 0 15,3 3-1-15</inkml:trace>
  <inkml:trace contextRef="#ctx0" brushRef="#br1" timeOffset="1.42818E6">21122 11369 91 0,'0'0'36'0,"-12"-8"0"16,12 8 1-16,-22 12-32 16,6 6-1-16,-7 4-2 15,-1 11 1-15,-5 6-2 16,1 10 3-16,0 4-1 15,2 8 1-15,4-2-2 16,5 0-1-16,10-6 0 16,7-5-1-16,8-10 1 15,10-9-4-15,4-8 3 16,1-13-3-16,0-9 3 15,-1-9 0-15,-6-3 1 16,-5-6-1-16,-10-5 0 16,-10-3 2-16,-11 3-3 15,-2 1 2-15,-3 7-4 0,-9 3 1 16,10 20-16-16,-13-3-17 15,15 20-4-15,-6 0-1 16,13 18 1-16</inkml:trace>
  <inkml:trace contextRef="#ctx0" brushRef="#br1" timeOffset="1.42883E6">20404 12609 67 0,'0'0'35'0,"-18"0"0"15,18 0 1-15,0 0-27 0,0 0-4 16,12-9-1-16,7 5 0 16,-1-7-1-16,12 3 1 15,-2-3-2-15,4 5 1 16,-3-3-1-16,0 5 1 15,-5 4-2-15,-9 7 1 16,-7 6-1-16,-12 5-2 16,-10 7 2-16,-6 6-1 15,-8 7 0-15,-6 3 0 16,-6 4 1-16,-1 5 1 15,3-4-1-15,4 0 0 16,9-7 0-16,8-4 0 16,14-8 0-16,12-9 0 15,14-11-1-15,10-7 1 0,11-8-1 16,2-5-1-16,9-4-1 15,-7-7-3-15,9 12-19 16,-18-17-13-16,6 13-2 16,-18-9-1-16,5 11 1 15</inkml:trace>
  <inkml:trace contextRef="#ctx0" brushRef="#br1" timeOffset="1.42916E6">20823 12734 87 0,'0'0'38'0,"0"0"0"0,20-3 1 16,-10-12-32-16,11 9-2 15,1-3-1-15,6 1-1 16,-3-2-1-16,3 5-1 15,-5-1 1-15,-1 2-1 16,-4 4-1-16,-5 5 1 16,-9 5 0-16,-6 7-1 15,-5 7 1-15,-6 6-1 16,-7 8 1-16,-2 13-1 15,-4 5 0-15,-2 4 0 16,1 3-3-16,3-6-2 16,10 6-20-16,-2-21-14 15,17-2-2-15,0-22-1 0,21-8 2 16</inkml:trace>
  <inkml:trace contextRef="#ctx0" brushRef="#br1" timeOffset="1.42975E6">20290 13883 82 0,'0'0'38'16,"-2"-12"-2"-16,19 8 2 15,7-11-35-15,9 1 0 16,5-4-1-16,6 3 0 15,-1 5-1-15,0 4 0 0,-6 6 0 16,-9 8 0-16,-8 7 0 16,-15 12-1-16,-7 9-1 15,-14 7 1-15,-10 8-1 16,-8 7 1-16,-11 4-1 15,-4 3 1-15,1-2 0 16,6-2 1-16,6-8 0 16,11-7 0-16,16-11 0 15,19-13 0-15,19-15-1 16,18-14-1-16,19-10-3 15,2-20-6-15,20 8-26 16,-10-18-2-16,5 11-2 16,-16-9 1-16</inkml:trace>
  <inkml:trace contextRef="#ctx0" brushRef="#br1" timeOffset="1.43027E6">21068 13887 77 0,'-7'-16'40'0,"7"16"-3"15,-24-21-1-15,7 16-31 16,-14 2-2-16,-4 8-1 15,-1 4 0-15,-3 4-1 0,3 2 1 16,1 5-1-16,7 1-1 16,10 0 1-16,7 1-1 15,9-2-1-15,9 0 1 16,8-3-1-16,8 0 0 15,7-2 0-15,6-1 1 16,2 0-1-16,3-1 1 16,0 2 0-16,-6 6 0 15,-3 0 0-15,-9 7 0 16,-10 4 1-16,-10 1-2 15,-11 8 2-15,-12 1-1 16,-9 2 0-16,-3-1 0 16,-6-6 0-16,2-4 0 15,1-13 1-15,10-10-1 0,4-16 0 16,11-18 0-16,14-19 0 15,11-12 0-15,8-14 0 16,10-11 1-16,7-5 0 16,6 0-1-16,-3 5-2 15,-1 21-10-15,-16-1-24 16,-1 26 0-16,-17 6-2 15,-8 28 0-15</inkml:trace>
  <inkml:trace contextRef="#ctx0" brushRef="#br1" timeOffset="1.43092E6">20481 14989 73 0,'-18'-12'40'0,"18"12"-2"15,-27-8 1-15,27 8-38 16,-10-7 0-16,10 7 0 16,21-9-1-16,1 3 0 15,8-2 0-15,6 1 1 16,5 2-1-16,-1 2 0 15,-2 3 1-15,-6 5-1 16,-12 7 1-16,-12 11 0 16,-16 7-1-16,-14 12 1 15,-15 7 0-15,-9 10 1 0,-10 1 0 16,-1 3 1-1,4-5-2-15,7-3 2 0,12-9-1 16,14-6 0-16,14-13 0 16,14-7-1-16,16-10-1 15,8-6 0-15,15-7 0 16,0-5-1-16,4-5 0 15,1-4-2-15,5-1-2 16,-5-8-7-16,14 12-25 16,-18-11-3-16,9 14-1 15,-18-6 1-15</inkml:trace>
  <inkml:trace contextRef="#ctx0" brushRef="#br1" timeOffset="1.43142E6">21100 15235 52 0,'6'-27'38'0,"7"8"-1"15,-16-10-1-15,7 12-25 16,-17-8-5-16,-1 7-1 16,-9 1-2-16,-3 9 0 15,-6 5-1-15,-2 7 0 16,-3 5 0-16,0 13 1 15,3 6-1-15,0 7 0 0,3 3 0 16,6 0-1-16,7-1 0 16,9-4 0-16,7-6 0 15,12-8 0-15,9-10-1 16,14-10 0-16,6-11 0 15,9-7 0-15,3-7 1 16,0-2-1-16,-4-1 0 16,-5 4 0-16,-7 5 1 15,-13 9-1-15,-7 9 1 16,-13 15-1-16,-9 13 1 15,-8 10 0-15,-6 13-1 16,-3 7 0-16,-2 9 0 16,0 3-1-16,0 1 0 15,3-7-4-15,11 4-8 0,-8-27-22 16,23 5-4-16,-8-22-2 15,15 0-1-15</inkml:trace>
  <inkml:trace contextRef="#ctx0" brushRef="#br1" timeOffset="1.43219E6">20228 16744 56 0,'-11'-5'37'16,"6"-12"0"-16,18 1 0 16,12-13-32-16,15-1-2 15,10-6 0-15,6 3-1 16,2 2-1-16,1 7 0 15,-7 5 0-15,-7 11-1 16,-15 10 1-16,-11 11-1 16,-12 8 0-16,-10 5 1 15,-8 5 0-15,-10 3 0 16,0-1 0-16,-8-1 0 15,2-4 0-15,7-5 0 16,2-3 0-16,8-9 0 16,10-11-1-16,0 0 1 15,28 5-1-15,2-11-1 0,7 0 1 16,2 2 0-16,2 1 0 15,-3 5 0-15,-6 2-1 16,-5 7 2-16,-10 5-1 16,-10 9 0-16,-10 4 1 15,-9 4 0-15,-11 5 0 16,-4 4 1-16,-10 3-1 15,0-1 1-15,-1-3-1 16,3-9 0-16,6-4-1 16,9-12 0-16,20-16-4 15,-13-1-13-15,34-9-19 16,-4-23-4-16,21 1 0 15,-3-14-1-15</inkml:trace>
  <inkml:trace contextRef="#ctx0" brushRef="#br1" timeOffset="1.43269E6">21127 16662 56 0,'0'0'36'16,"0"0"1"-16,-12 26-13 0,-15-16-13 15,11 11-2-15,-8 3-3 16,1 10-1-16,-7 3-2 16,3 7 1-16,2 3-2 15,1 4 1-15,8 3-2 16,6 0 0-16,9-2 0 15,6-7 1-15,13-9-1 16,11-8-1-16,7-15 0 16,6-13 1-16,6-17 0 15,1-13-1-15,-1-17 1 16,-4-11-1-16,-3-8 0 15,-12-2 1-15,-7-5-1 16,-13 3 0-16,-9 0 1 16,-10 10-2-16,-12 13 2 0,-12 17-1 15,-9 17 0-15,-8 15-1 16,0 20 0-16,-6 8-1 15,9 19-5-15,-8-12-21 16,31 23-10-16,-3-20-2 16,24 2-2-16</inkml:trace>
  <inkml:trace contextRef="#ctx0" brushRef="#br0" timeOffset="1.44416E6">17309 11385 19 0,'0'0'30'0,"12"-13"1"16,-12 13 0-16,-1-13-12 15,1 13-3-15,-13-2-5 16,13 2-1-16,-31 6-2 16,13 4-1-16,-10-3-2 15,8 7-1-15,-4 1 0 16,10 6-1-16,2 1-1 15,9 6-1-15,6-1 0 16,8 1 0-16,6 1 0 16,5-2-1-16,4 2 0 15,5-6 1-15,-1 0-1 16,1-1 2-16,2-2-2 15,-5 2 2-15,-5 0-2 0,-7 0-1 16,-8 2 2-16,-8 2-2 16,-15 1 1-16,-6 4-2 15,-8-1 2-15,-3-2-3 16,-2-4 3-16,2-6-1 15,10-5-3-15,3-19-9 16,19 6-23-16,13-35 0 16,15 2-2-16,2-12 2 15</inkml:trace>
  <inkml:trace contextRef="#ctx0" brushRef="#br0" timeOffset="1.44436E6">17413 11432 79 0,'-28'-2'38'0,"1"-8"-3"15,27 10 2-15,-9-21-32 16,25 6-2-16,11-2-1 16,12-2-2-16,8 9-4 15,-1-11-15-15,11 15-17 16,-9-1 1-16,5 11-3 15,-9-3 2-15</inkml:trace>
  <inkml:trace contextRef="#ctx0" brushRef="#br0" timeOffset="1.44459E6">18074 11317 73 0,'0'0'36'15,"-19"-5"0"-15,16 20 1 16,-11 11-31-16,7 9 0 15,-6 10-1-15,2 14 1 16,-4 7-3-16,-2 8-2 16,-3 3 1-16,-3-3-4 15,5-1-3-15,-1-19-29 16,19 0-3-16,0-21-3 15,16-5 1-15</inkml:trace>
  <inkml:trace contextRef="#ctx0" brushRef="#br0" timeOffset="1.44545E6">17450 12535 46 0,'0'0'35'0,"-17"-22"0"15,17 22 1-15,-19-20-24 16,19 20-1-16,-24-6-5 15,9 13 0-15,-11 5-2 16,-3 11-2-16,-8 6 1 16,-1 9-2-16,-2 3 1 15,5 7-1-15,4-2 0 0,9-4-1 16,15-4 1-16,16-9-1 15,14-6 0-15,16-10 1 16,13-5-1-16,5-6 0 16,6 0 0-16,-3 0 0 15,-6 2 0-15,-7 9 0 16,-15 6 0-16,-15 11 1 15,-17 4-1-15,-16 9 0 16,-12 1 0-16,-7 1 0 16,-8-3-1-16,1-9-2 15,7-6-4-15,-5-19-29 16,25-8 1-16,4-24-2 15,25-6-1-15</inkml:trace>
  <inkml:trace contextRef="#ctx0" brushRef="#br0" timeOffset="1.44563E6">17461 12630 77 0,'-20'-10'38'16,"10"12"-3"-16,0-4 2 16,10 2-33-16,17 6-2 15,10-10-3-15,18 1-4 16,3-10-4-16,19 10-9 15,-9-16-8-15,17 14-8 16,-14-9 0-16,7 14 1 16</inkml:trace>
  <inkml:trace contextRef="#ctx0" brushRef="#br0" timeOffset="1.44593E6">18074 12581 51 0,'5'19'30'0,"-21"-15"3"0,5 13-8 16,-21-13-6-16,13 16-4 16,-13-6-5-16,11 15-2 15,-6 2-2-15,8 12-1 16,1 4-1-16,6 9-1 15,6-1 0-15,7 1-1 16,12-5 0-16,8-9-1 16,11-12 1-16,14-15-1 15,11-18 0-15,4-15-1 16,1-14 1-16,-3-9-1 15,-7-7 0-15,-13-3 0 16,-17 1-1-16,-22 3-1 0,-22 8 0 16,-16 8-1-16,-16 12 0 15,-10 8-1-15,-1 19-3 16,-9-3-21-16,16 23-9 15,0 2 0-15,22 13-2 16</inkml:trace>
  <inkml:trace contextRef="#ctx0" brushRef="#br0" timeOffset="1.44651E6">17285 14066 43 0,'13'-35'34'16,"5"9"0"-16,-7-4 1 15,9 12-26-15,-17 3-2 16,-3 15 3-16,-11 15-3 15,-6 15-2-15,-13 5 0 16,-4 15 0-16,-6 5-2 16,3 4 0-16,5-1 0 15,9-2-2-15,17-13 1 16,20-10 0-16,23-13-1 15,17-18-1-15,20-14-2 16,10-16-3-16,17 2-20 0,-9-23-12 16,5 3-1-16,-18-11-3 15,-7 10 3-15</inkml:trace>
  <inkml:trace contextRef="#ctx0" brushRef="#br0" timeOffset="1.44669E6">17651 14148 81 0,'-45'86'39'15,"-3"-4"-3"-15,16 8 0 16,10-15-33-16,15-6-1 16,17-12-4-16,9-28-18 15,29-4-17-15,2-23 0 16,20-6-1-16,-1-18-1 15</inkml:trace>
  <inkml:trace contextRef="#ctx0" brushRef="#br0" timeOffset="1.44711E6">18277 14140 72 0,'-17'-17'37'0,"-11"-4"0"15,2 13 1-15,-7 3-34 16,-5 12 1-16,-9 8-2 16,4 14 1-16,-4 4-1 15,7 9 1-15,8-1-2 0,12-1 1 16,16-8-2-16,15-8 0 15,18-14 1-15,16-8-2 16,13-14 1-16,7-4 0 16,2-8-1-16,-1-2 1 15,-8 2-1-15,-7 2 1 16,-16 6-1-16,-12 6 0 15,-23 10 0-15,8 11 1 16,-22 12-1-16,-9 16 0 16,-10 13 0-16,-6 12 1 15,-5 10-2-15,-2 2 0 16,3 3-2-16,4-15-8 15,25 5-27-15,-3-29-1 16,22-6-3-16,-5-34-1 0</inkml:trace>
  <inkml:trace contextRef="#ctx0" brushRef="#br0" timeOffset="1.44765E6">17344 15194 59 0,'3'-15'38'16,"-16"1"-1"-16,13 14 0 0,-21 14-32 16,3 9-2-16,-10 9 1 15,0 11 0-15,-2 5 0 16,2 7-1-16,5-4 1 15,11-2-2-15,12-9 0 16,19-10-1-16,19-14 1 16,17-12-4-16,15-11 0 15,10-15-2-15,14-1-6 16,-11-17-26-16,14 6-1 15,-22-12-2-15,-3 10 0 16</inkml:trace>
  <inkml:trace contextRef="#ctx0" brushRef="#br0" timeOffset="1.44782E6">17734 15179 63 0,'-54'31'38'0,"10"20"-1"16,-5 6 1-16,7 17-32 15,0 3-2-15,13 7-2 16,6-5-1-16,10-6-5 15,19 1-13-15,5-27-21 16,21-7 1-16,7-23-2 16,17-5 0-16</inkml:trace>
  <inkml:trace contextRef="#ctx0" brushRef="#br0" timeOffset="1.44829E6">18329 15276 54 0,'-22'-31'37'16,"1"18"0"-16,-15 1 0 15,4 19-27-15,-17 4-4 16,3 13 0-16,-6 5-2 16,4 4 0-16,4-1-1 15,10 1 1-15,8-4-2 16,17-4 0-16,12-8-1 15,19-6 1-15,13-10-2 0,15-8 1 16,10-8-1-16,7-5 0 16,2-4 1-16,0-5-1 15,-7 0 0-15,-9 1 0 16,-13 3 1-16,-12 9 0 15,-15 10-1-15,-13 6 1 16,-11 30-1-16,-13 8 1 16,-11 17 0-16,-6 15-2 15,-9 11 1-15,-1 8-2 16,3 2-1-16,4-9-3 15,21 5-17-15,-6-27-17 16,25-2 1-16,0-26-3 16,20-5 0-16</inkml:trace>
  <inkml:trace contextRef="#ctx0" brushRef="#br0" timeOffset="1.44881E6">17426 16421 61 0,'-18'-2'40'0,"4"20"-4"16,-13-1 1-16,-2 20-35 15,-5 6 0-15,2 9 1 16,-2 0 0-16,6 2-1 15,8-7 1-15,16-5 0 0,13-14-1 16,20-15 0-16,19-15-1 16,18-15-1-16,13-12-1 15,11-12-1-15,9-1-5 16,-8-21-29-16,9 15-1 15,-21-11-3-15,-8 13 0 16</inkml:trace>
  <inkml:trace contextRef="#ctx0" brushRef="#br0" timeOffset="1.44899E6">17667 16551 72 0,'-27'69'40'0,"-3"-5"-1"0,16 14-1 16,0-9-37-16,15-6-2 15,10 1-4-15,-2-12-32 16,23 3-2-16,-2-15-1 16,17-7 2-16</inkml:trace>
  <inkml:trace contextRef="#ctx0" brushRef="#br0" timeOffset="1.44943E6">18309 16583 67 0,'-32'-19'39'16,"-17"-1"-1"-16,4 19 1 16,-1 5-37-16,-7 8-1 0,0 10-1 15,4 5 1-15,5 4-1 16,9 1 0-16,12 0 0 15,9-1 1-15,15-5-1 16,17-9 1-16,14-3-1 16,13-4 1-16,9 0-1 15,7-2 1-15,-2 3-1 16,-3 5 0-16,-6 9-1 15,-15 2 1-15,-13 9 0 16,-19 5 0-16,-16 6-1 16,-14 1 1-16,-12 0 0 15,-4-9 0-15,-1-7 0 16,1-11 0-16,5-13 0 15,10-15 0-15,10-16 0 0,18-21 0 16,17-14 0-16,9-10-1 16,13-6-1-16,1-6-3 15,11 13-11-15,-9-11-19 16,6 23-3-16,-18 4-1 15,2 25 0-15</inkml:trace>
  <inkml:trace contextRef="#ctx0" brushRef="#br0" timeOffset="1.44992E6">17261 17805 64 0,'15'-56'38'0,"-2"16"-3"16,-12 19-10-16,-1 21-20 15,0 0 0-15,0 0-1 16,0 0 0-16,-52 52 0 15,52-52 0-15,0 0-2 16,-43 73 3-16,43-73-2 16,-9 39-1-16,9-39-1 15,0 0-2-15,50 41 2 16,-50-41-1-16,73 12-1 15,-24-17-7-15,52-3-31 16,34-17 1-16,5-18-2 16,2-17 0-16</inkml:trace>
  <inkml:trace contextRef="#ctx0" brushRef="#br0" timeOffset="1.45011E6">17834 17619 73 0,'-62'54'41'0,"62"-54"-1"15,-59 67-1-15,59-67-38 16,-46 81-3-16,46-81-1 16,-39 76-18-16,32-36-18 15,2 3 0-15,5-43-3 16,4 75 0-16</inkml:trace>
  <inkml:trace contextRef="#ctx0" brushRef="#br0" timeOffset="1.45047E6">18058 17713 73 0,'-17'-16'40'0,"17"16"1"16,0 0-1-16,0 0-39 15,18-5-2-15,12 2 3 16,4-2-1-16,5-8 1 16,3-1 0-16,-3 0 0 15,0-1 0-15,-9 4-1 16,-4 3 1-16,-7 2-1 0,-5 13 0 15,-7 9 0-15,-7-16 0 16,0 0-1-16,-6 61 1 16,6-61 0-16,-15 71 0 15,9-22-2-15,-9-5 0 16,1 3-1-16,3 1-7 15,-3 2-27-15,4-5-5 16,2-5-4-16,8-40 1 16</inkml:trace>
  <inkml:trace contextRef="#ctx0" brushRef="#br0" timeOffset="1.45131E6">22300 11312 67 0,'13'-23'34'0,"4"5"0"16,-1-10-7-16,5 13-17 15,-7-4-1-15,6 12-1 16,-20 7-1-16,14-1-1 15,-14 1 0-15,-20 28-2 16,0-3 0-16,-3 7 0 16,-2 2-1-16,-2 6 0 0,6-1 0 15,7-1 0-15,10-1-2 16,10-4 1-16,14-6-1 15,15-8-1-15,17-8 0 16,11-11-1-16,13-9-1 16,9-13-1-16,6-6-2 15,-3-12-5-15,9 10-19 16,-23-17-9-16,-4 15 0 15,-23-8-2-15,-13 12 3 16</inkml:trace>
  <inkml:trace contextRef="#ctx0" brushRef="#br0" timeOffset="1.45149E6">22673 11334 98 0,'-38'56'39'0,"14"13"3"15,-3-3-3-15,17 7-33 16,0 2-4-16,7-1-1 15,6-4-3-15,2-13-7 16,15 2-26-16,-6-19-6 16,13-4 2-16,0-22-4 15</inkml:trace>
  <inkml:trace contextRef="#ctx0" brushRef="#br0" timeOffset="1.45187E6">23146 11290 98 0,'-1'17'40'0,"1"-17"1"16,23 9-2-16,1-16-37 15,16-1 0-15,7-5 1 16,10-3-1-16,0-2 0 16,-2 0 0-16,-3 2 0 15,-7 5 0-15,-9 3-1 16,-9 8 1-16,-10 8-1 15,-11 10 0-15,-14 11 0 0,-8 16 0 16,-10 10-1-16,-6 9 3 16,-5 7-3-16,-3 8 3 15,1-2-3-15,2-2-1 16,7-6-2-16,1-13-3 15,20 3-16-15,-11-24-19 16,21-1 0-16,-4-22-4 16,14-5 2-16</inkml:trace>
  <inkml:trace contextRef="#ctx0" brushRef="#br0" timeOffset="1.47803E6">22253 12508 19 0,'9'-4'23'0,"-9"4"0"16,0 0 5-16,18-7-15 0,-16-5-5 15,12 6 3-15,-8-11 0 16,11 7 1-16,-6-13-1 16,11 8 1-16,-8-7-4 15,6 8-2-15,-6-1-1 16,-1 8-1-16,-13 7-2 15,0 0 0-15,1 22 0 16,-15 3 0-16,-11 11 0 16,-1 7 0-16,-7 5 0 15,1 3 0-15,0-3 0 16,4-3 0-16,11-3-1 15,13-6 0-15,11-11 0 16,21-9 0-16,19-11 0 16,24-8 0-16,14-8 0 15,15-8-2-15,6-3-1 0,0-11-4 16,11 8-29-16,-23-12-3 15,-8 9 0-15,-27-4-2 16</inkml:trace>
  <inkml:trace contextRef="#ctx0" brushRef="#br0" timeOffset="1.47828E6">22731 12316 98 0,'-37'55'41'16,"-1"6"-2"-16,7 23-2 0,5 7-37 16,-4 14 0-16,1 6-1 15,6 1 1-15,3-6-3 16,5-15-3-16,19-3-7 15,6-32-24-15,24-14-1 16,5-28 0-16,20-12-1 16</inkml:trace>
  <inkml:trace contextRef="#ctx0" brushRef="#br0" timeOffset="1.47869E6">23362 12462 88 0,'-31'5'38'0,"1"13"0"16,-9-5 0-16,4 10-34 15,1-4 0-15,9 5-1 16,4-3 0-16,9 1-3 15,8-1 2-15,10-4-3 16,9 1 2-16,12-4 0 16,13-3-1-16,5 2 0 15,4-3 1-15,2 2-1 16,-4-1 0-16,-5 4 0 15,-6 2 0-15,-12 4 0 16,-12 6 0-16,-14 4 1 16,-11 6-1-16,-14 2 0 0,-7 1 0 15,-5 0 0-15,-3-4 0 16,4-6-1-16,4-3-2 15,2-18-2-15,17 2-23 16,1-25-10-16,21-1 1 16,0-20-2-16,15 1 1 15</inkml:trace>
  <inkml:trace contextRef="#ctx0" brushRef="#br0" timeOffset="1.47894E6">23514 12419 96 0,'-17'-8'39'0,"17"8"1"16,-26-2-4-16,26 2-30 16,-12 8-1-16,12-8-2 15,10 10 0-15,4-5 0 16,6-3-2-16,5 0 0 15,5-2-1-15,6-6-1 16,6 1-1-16,-4-6-3 16,10 9-20-16,-16-15-16 15,6 8 2-15,-10-7-3 16,3 8 2-16</inkml:trace>
  <inkml:trace contextRef="#ctx0" brushRef="#br0" timeOffset="1.53707E6">22115 13899 21 0,'0'0'31'16,"14"-21"0"-16,-14 21-5 15,12-18-6-15,2 14 1 0,-11-8-13 16,-3 12-2-16,10-11-2 15,-10 11 1-15,0 0-2 16,0 12 0-16,-10 0-1 16,-3 6 1-16,-7 5-1 15,-2 8 0-15,-6 0 0 16,1 6-1-16,-1-5 1 15,7 3-1-15,6-5 0 16,15-5 0-16,14-9 0 16,18-9 0-16,16-9 0 15,24-5 1-15,12-8-1 16,16-6 1-16,3-3-2 15,1-1 1-15,-7 0-1 0,-10 5 0 16,-14 6-3 0,-23-3-3-16,-9 17-8 0,-30-9-22 15,-11 9-2-15,0 0 0 16,-15 12 0-16</inkml:trace>
  <inkml:trace contextRef="#ctx0" brushRef="#br0" timeOffset="1.53736E6">22575 13859 57 0,'0'0'34'0,"-20"-18"-1"15,20 18 1-15,-17 6-29 16,14 14 2-16,-6 3-3 16,2 22 1-16,-4 4-1 15,-3 13-2-15,-6 5 0 16,1 7-1-16,2 1-2 15,0-7-3-15,9 3-20 16,-4-25-12-16,18-6 1 16,4-22-2-16,18-4 0 15</inkml:trace>
  <inkml:trace contextRef="#ctx0" brushRef="#br0" timeOffset="1.53789E6">23186 13909 68 0,'12'-7'37'15,"-12"7"-3"-15,0 0 3 0,0 0-31 16,-12 16-2-16,-9 2-1 16,1 8 1-16,-13 5-2 15,-4 4-1-15,1 4 0 16,0 0 0-16,2 1 0 15,8-3 0-15,8-3 0 16,11-5-1-16,11-5 2 16,16-8-1-16,16-10 0 15,19-8 1-15,18-11-1 16,17-9 0-16,10-10 1 15,7-6 1-15,9-6-2 16,1 0 0-16,-13 4 0 16,-15 5-1-16,-22 9 0 0,-19 4-1 15,-16 14-2-15,-15 3-2 16,-17 5-3-16,-17 11-21 15,5 9-8-15,-13-9-2 16,11 8 0-16</inkml:trace>
  <inkml:trace contextRef="#ctx0" brushRef="#br0" timeOffset="1.53827E6">23616 13825 65 0,'0'0'38'0,"0"0"-2"16,-3 30 3-16,-3-8-28 15,6 22-4-15,-9 7-2 16,-1 15-1-16,-7 9-1 15,-5 11-1-15,-7-1-1 16,0 2-1-16,0-8 1 16,0-9-2-16,2-10 0 15,7-9 0-15,6-13-2 0,4-14-2 16,10-2-4-16,0-22-23 15,0 0-5-15,0 0-1 16,14-7 1-16</inkml:trace>
  <inkml:trace contextRef="#ctx0" brushRef="#br0" timeOffset="1.65294E6">22163 15188 16 0,'0'0'30'0,"-5"-14"1"15,5 14-11-15,-4-15 1 16,4 15-10-16,8-19-2 16,6 11-1-16,-5-9-1 15,7 8-2-15,-6 2-2 16,2 8-1-16,-9 11 0 15,-5 12-1-15,-11 12 1 16,-6 14 1-16,-7 5-1 0,3 4 1 16,1-4-2-16,4-1 2 15,17-17-1-15,15-10 0 16,17-18 0-16,21-14-1 15,18-12-1-15,10-5-1 16,7-1-1-16,-2-7-2 16,1 8-3-16,-15-10-8 15,4 13-19-15,-23-11-2 16,0 9-1-16,-15-14 1 15</inkml:trace>
  <inkml:trace contextRef="#ctx0" brushRef="#br0" timeOffset="1.65319E6">22377 15165 67 0,'-2'51'40'0,"-1"1"-3"16,6 17 1-16,2 7-36 16,-5 7-3-16,-1 5 0 15,-5-5-2-15,6 3-8 16,-10-19-24-16,18-1 0 15,-1-29-4-15,19-11 1 16</inkml:trace>
  <inkml:trace contextRef="#ctx0" brushRef="#br0" timeOffset="1.65355E6">23219 15057 33 0,'-16'2'34'0,"5"11"0"16,-6 0 0-16,6 20-17 15,-7-3-11-15,5 14 0 0,-3-2 0 16,5 7-2-16,1-2-1 16,10 0 1-16,7-9 0 15,20-7-1-15,15-12 0 16,20-10 0-16,14-15-1 15,17-6 0-15,12-14-1 16,8-9-2-16,3-5-3 16,-11-15-15-16,-3 12-18 15,-27-6-1-15,-8 10-2 16,-26-5 1-16</inkml:trace>
  <inkml:trace contextRef="#ctx0" brushRef="#br0" timeOffset="1.65379E6">23712 15133 67 0,'-18'22'41'15,"-5"-3"-3"-15,14 14 1 16,-7 2-34-16,14 18 0 15,-6 13-3-15,0 14-1 16,-5 7 0-16,-3 4-3 16,3 2-4-16,-9-21-27 15,21 1-5-15,-6-27-4 16,16-11 1-16</inkml:trace>
  <inkml:trace contextRef="#ctx0" brushRef="#br0" timeOffset="1.65696E6">22264 16504 35 0,'8'-17'36'0,"4"10"-1"15,-10-7-1-15,-2 14-28 16,0 0-1-16,0 0-2 16,0 0 0-16,-16 23 1 15,1 1-1-15,1 13 0 16,-6 6 2-16,3 11-2 15,-5 7 1-15,3 5-1 16,2-2 0-16,7-1 0 16,9-14-1-16,16-13-1 15,15-21 0-15,22-19 0 0,27-23-1 16,19-23-2-16,23-13-2 15,2-17-11-15,11 11-23 16,-17-9-1-16,-4 21-2 16,-32 3 1-16</inkml:trace>
  <inkml:trace contextRef="#ctx0" brushRef="#br0" timeOffset="1.65729E6">22523 16597 42 0,'3'-15'37'16,"-6"3"1"-16,3 12-1 15,0 34-33-15,4 7 1 16,-5 12-2-16,-2 19 2 15,-4 9-3-15,1 5 0 16,2 2 0-16,3-7-4 16,14 1-14-16,-1-21-20 15,18-10-2-15,0-23-1 16,18-9 0-16</inkml:trace>
  <inkml:trace contextRef="#ctx0" brushRef="#br0" timeOffset="1.65787E6">23316 16600 51 0,'0'0'41'0,"34"-14"-3"16,6-19 2-16,25-7-35 15,3 0-1-15,12-2 0 16,-3 3-1-16,-8 8 0 15,-15 10-2-15,-14 12-1 16,-20 13 0-16,-18 16 0 16,-17 14 0-16,-14 9-2 15,-9 6 2-15,0 3-1 16,2-4 1-16,11-5 0 15,15-9 0-15,19-11 1 0,17-12 0 16,24-9 0 0,17-8 0-16,9-5 1 0,2 2-1 15,-3 5 1-15,-17 9 0 16,-15 13-1-16,-29 9 1 15,-23 15 0-15,-31 13-1 16,-17 2 0-16,-16 6 0 16,-3-7-1-16,2-2-1 15,7-15-1-15,21-2-8 16,5-27-17-16,41-10-12 15,-8-19-3-15,34-15-1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4:13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21427 7769 85 0,'18'-26'35'16,"-4"-5"-1"-16,-3 4 2 15,-20-2-33-15,3 5 0 16,-11 2 0-16,-6 11 1 15,-17 7 0-15,-8 14 0 16,-9 5-1-16,1 13 1 16,-6 4-2-16,9 6 1 15,7 1-2-15,11 2 0 16,20-1-1-16,18-5 0 15,20-4-1-15,19-2 1 16,18-2 0-16,10 0-1 16,5-1 1-16,-1 2-1 0,-3 3 1 15,-14 2-1-15,-17 9 1 16,-18 3-1-16,-21 2 1 15,-17 3 0-15,-15-3-1 16,-12-2 1-16,-8-8 1 16,-2-11-1-16,-4-14 1 15,10-15-1-15,8-17 1 16,14-18-1-16,13-15 1 15,17-17-1-15,15-10 0 16,13-7 1-16,16 2-1 16,4 1 1-16,4 12-2 15,-3 10-1-15,-3 18-4 16,-15 11-5-16,1 24-24 15,-17 5-2-15,0 18 0 0,-11-1-2 16</inkml:trace>
  <inkml:trace contextRef="#ctx0" brushRef="#br0" timeOffset="383.0218">22065 7756 97 0,'-10'-1'37'16,"-17"2"2"-16,-2 15-2 16,-9 2-31-16,-2 10-2 15,-1 6 0-15,5 7 0 0,6 1-2 16,8-2-1-16,17-2 0 15,19-8 0-15,17-6-1 16,17-5-1-16,10-6 1 16,11-8-1-16,2-1 1 15,-3 0 0-15,-10 2 0 16,-12 7 0-16,-19 6 0 15,-18 5 0-15,-17 7-1 16,-16 4 1-16,-12 1-1 16,-5 0 0-16,1-3-2 15,-3-8-1-15,14-4-5 16,-1-22-28-16,30 1 0 15,-9-29-1-15,24-1-2 16</inkml:trace>
  <inkml:trace contextRef="#ctx0" brushRef="#br0" timeOffset="563.032">22116 7697 117 0,'-19'-2'41'0,"19"2"1"15,0 0-2-15,19-5-37 16,24-5-2-16,12-4-3 15,16 4-3-15,0-12-31 16,16 15-4-16,-9-5 1 16,4 12-3-16</inkml:trace>
  <inkml:trace contextRef="#ctx0" brushRef="#br0" timeOffset="7304.4178">20851 3681 90 0,'0'0'37'0,"0"0"-1"16,12-26 1-16,12 11-34 15,15-8-2-15,15 0 2 16,13-2-2-16,8 0 2 15,0 0-3-15,-2 8 1 16,-3 6-1-16,-12 7 1 16,-15 10 0-16,-14 10-1 15,-20 15 2-15,-14 12-2 16,-11 13 1-16,-11 14 0 0,-6 11 0 15,-5 6-1-15,-2 2 0 16,5-6-1-16,12-6-1 16,9-17-5-16,26-6-27 15,3-32-3-15,23-14 1 16,6-23-3-16</inkml:trace>
  <inkml:trace contextRef="#ctx0" brushRef="#br0" timeOffset="7694.4401">21838 3492 106 0,'0'0'40'16,"0"0"-2"-16,13 12 1 15,-3-13-36-15,18 1-1 16,6-6 0-16,12 4 1 16,4-5 0-16,3-1-1 15,3-2-1-15,-4 2 1 16,-3 1-1-16,-9 1 0 15,-7 3 0-15,-8 3-1 16,-8 3 1-16,-6 9-1 16,-8 7 1-16,-8 10-1 15,-8 13 0-15,-6 8 0 16,-6 17 0-16,-7 10 0 15,-3 10 0-15,-4-1 0 0,3-3-2 16,3-6-1-16,12-6-3 16,1-23-30-16,22-5-3 15,1-28-1-15,15-7 0 16</inkml:trace>
  <inkml:trace contextRef="#ctx0" brushRef="#br0" timeOffset="9911.5667">21445 4976 48 0,'11'-23'33'16,"-8"-6"0"-16,-4 6 0 15,-13-7-16-15,-3 11-11 16,-15 1-1-16,-1 10 0 16,-15 4 0-16,0 14-2 15,-8 6 0-15,-2 14 0 16,3 4 0-16,6 10-2 15,7 4 2-15,14 1-2 0,17 0 0 16,13-5 0-16,21-4 0 16,20-8-1-16,13-4-1 15,6-8 1-15,9 1-1 16,0-5 0-16,-5 2 1 15,-11-1-1-15,-15 11 0 16,-18 3 0-16,-20 6 0 16,-14 3 0-16,-15 2 1 15,-16-1 0-15,-14-1 0 16,0-5 0-16,-3-10 1 15,4-10 0-15,8-12 1 16,13-15-2-16,14-17 1 16,21-15-2-16,21-16 2 15,14-10-3-15,18-8-1 16,10-6 2-16,10 5-6 0,-9-5-19 15,6 22-9-15,-18 6 0 16,-7 19-2-16</inkml:trace>
  <inkml:trace contextRef="#ctx0" brushRef="#br0" timeOffset="11434.654">22148 4978 56 0,'-18'-2'33'16,"-10"0"-1"-16,0 7 1 15,-8 1-21-15,0 14-6 16,-4 4 1-16,5 14-3 15,0 10 2-15,6 11-3 16,7 10 1-16,11 6-1 16,13 1 1-16,13 3-2 15,18-13-1-15,12-15 1 16,15-18 0-16,8-18 0 15,7-24 1-15,6-18-1 16,-5-23 1-16,-4-15-1 0,-12-10 1 16,-11-6 0-16,-17-1-3 15,-13 0 0-15,-19 5-2 16,-18 8 2-16,-14 18-2 15,-16 18 0-15,-13 22-1 16,-12 20-1-16,-7 24 2 16,-4 7-11-16,13 30-22 15,0 3-1-15,18 9-1 16,12-6-2-16</inkml:trace>
  <inkml:trace contextRef="#ctx0" brushRef="#br0" timeOffset="12052.6894">21597 6342 81 0,'-13'-24'36'16,"-8"9"0"-16,-15 5 0 15,-3 21-16-15,-13-4-17 16,-5 10-1-16,0 4 0 16,2 9 0-16,7 1-1 15,11 6 1-15,16-2-1 16,16-2 2-16,20 0-2 15,17-5 0-15,20-2 0 16,11-1 0-16,9-2 0 16,1 0 0-16,-6 0-1 15,-8 5 1-15,-17 2-1 16,-16 5 0-16,-22 4 0 0,-18 5 0 15,-20-2 0-15,-11 1 1 16,-7-8-1-16,-1-7 1 16,4-13-1-16,11-17 1 15,12-20 0-15,17-17-1 16,17-21 0-16,18-15-2 15,13-7 0-15,7-8-2 16,11 12-3-16,-11-5-21 16,11 22-9-16,-13 6-1 15,-1 23 0-15,-14 9 0 16</inkml:trace>
  <inkml:trace contextRef="#ctx0" brushRef="#br0" timeOffset="12562.7185">21897 6492 110 0,'6'-11'37'16,"26"-7"2"-16,18-15-3 15,20-3-35-15,13-1 0 16,7 4 1-16,-6 4 0 15,-10 6 0-15,-16 11 0 16,-16 11 0-16,-29 11 0 0,-18 11 0 16,-26 8 0-16,-13 12 1 15,-9 1-2-15,0 1 2 16,0-3-3-16,11-3 2 15,18-9-2-15,21-6 1 16,24-10-1-16,22-7 1 16,20-3-1-16,8 2 0 15,5 2 0-15,-6 5 1 16,-12 10 0-16,-21 11 1 15,-22 9-2-15,-25 9 0 16,-27 4 0-16,-20 5 0 16,-12 0 0-16,-9-5 0 0,0-9 0 15,8-11 0-15,18-10-12 16,3-28-21-16,34-9-6 15,11-23-3-15,30-14 0 16,14-20 0-16</inkml:trace>
  <inkml:trace contextRef="#ctx0" brushRef="#br0" timeOffset="80715.6167">21550 9116 93 0,'-11'-18'35'0,"-7"0"-1"15,-2 10 2-15,-18 3-32 16,4 11-3-16,-8 14-1 15,-4 12 1-15,-10 12-2 16,0 8 2-16,-1 4-1 16,2 2 1-16,10-5-1 15,13-6 1-15,21-11 0 16,25-13 1-16,23-14-1 15,24-9 0-15,17-8 0 16,12 0 0-16,3-1 0 16,0 5 0-16,-14 10 0 15,-19 10-1-15,-23 14 1 16,-24 11-1-16,-25 10 1 0,-20 9 0 15,-17 0 0-15,-11 0 1 16,-7-8 0-16,5-10 1 16,7-18-1-16,11-21 0 15,16-26 0-15,22-23 0 16,17-23-2-16,18-19 0 15,16-17 0-15,11-4-2 16,11 0 0-16,-3 7-3 16,6 19-4-16,-18 8-27 15,7 26 0-15,-23 11-1 16,-2 29-2-16</inkml:trace>
  <inkml:trace contextRef="#ctx0" brushRef="#br0" timeOffset="81150.6415">22446 9021 97 0,'-45'21'37'16,"-4"19"1"-16,-12 10-1 15,-1 19-30-15,-4 9-2 16,10 16 1-16,0 4-1 0,16 3-1 15,12-2-1-15,18-5 0 16,20-16-1-16,18-13 0 16,16-20-1-16,8-15-1 15,9-22 1-15,2-13 0 16,-4-14-1-16,-9-15 1 15,-13-7 0-15,-14-10-2 16,-17-3 1-16,-17-2-1 16,-13 5 0-16,-13 1-2 15,-6 11 1-15,-5 10-2 16,2 13 0-16,-1 7-4 15,18 18-28-15,1-2-2 16,27 13 0-16,5-7-1 16</inkml:trace>
  <inkml:trace contextRef="#ctx0" brushRef="#br0" timeOffset="318109.1948">21583 10669 40 0,'6'-14'30'15,"-3"1"2"-15,-4-5-1 0,-2 8-18 16,-13-15 9-16,-3 14-14 15,-13-4-1-15,-2 13-2 16,-11-1 1-16,-2 11-2 16,-6 4-1-16,2 10 0 15,-2 3-1-15,10 5 0 16,5 0-2-16,8 1 1 15,12-2-1-15,10-1 0 16,16-1-1-16,11-2 1 16,13-3 0-16,10-2 0 15,12 1 0-15,3 1 0 16,0 4 0-16,3 2-3 15,-10 2 3-15,-7 4-2 0,-13 4 1 16,-14 1-1-16,-13 5 1 16,-16 2-1-16,-10-2 2 15,-12-4 0-15,-7-3 0 16,-2-7 1-16,-2-12-1 15,4-14 1-15,7-17-1 16,12-18 0-16,10-18 1 16,13-13 2-16,14-14-2 15,15-6 1-15,8-3-1 16,10 4 1-16,1 9-1 15,-5 8-1-15,4 24-8 16,-18 7-26-16,2 23 0 16,-14 7-1-16,-2 15-1 15</inkml:trace>
  <inkml:trace contextRef="#ctx0" brushRef="#br0" timeOffset="318612.2236">22496 10686 87 0,'-4'-27'35'0,"1"7"0"16,-12-1 0-16,-1 11-28 0,-16 3-2 15,-5 14-1-15,-12 4-1 16,-2 15 0-16,-9 7-1 15,4 8 0-15,-1 2 0 16,11 3 0-16,9-3-1 16,16 0 0-16,16-11 1 15,19-9-1-15,20-12 1 16,17-10-1-16,15-14 1 15,9-5-1-15,7-11 0 16,-1-5 0-16,-7 1 0 16,-9 1-1-16,-14 5 1 15,-16 9-1-15,-20 11 1 16,-15 7-1-16,-24 38 0 15,-15 8 0-15,-9 21-1 0,-11 13 0 16,-6 17 0-16,-1 11-2 16,4 0 0-16,6-8-4 15,20-2-28-15,1-24-2 16,23-11-1-16,7-24-3 15</inkml:trace>
  <inkml:trace contextRef="#ctx0" brushRef="#br0" timeOffset="320009.3035">21672 12447 49 0,'15'-14'33'0,"-5"-5"2"16,2 4-2-16,-12-10-18 15,2 8-7-15,-11-9-3 16,1 5-1-16,-11-1 1 16,-5 5-2-16,-10 4 0 15,-6 8-2-15,-6 8 1 0,-2 9 0 16,-4 8-1-16,1 9 0 15,3 5 0-15,6 8 0 16,8 1 0-16,9-1-1 16,13-1 0-16,15-8 0 15,14-8 1-15,19-8-1 16,14-14 1-16,13-12 0 15,17-11 0-15,10-5 1 16,0-3-1-16,0 3 0 16,-12 4 0-16,-10 12 1 15,-17 17-2-15,-17 17 0 16,-23 14 0-16,-19 18 0 15,-18 11 0-15,-11 8 0 16,-6 2-1-16,-2-6-2 16,6-7-2-16,5-24-5 0,24-8-26 15,10-33-1-15,17-5 1 16,15-34-3-16</inkml:trace>
  <inkml:trace contextRef="#ctx0" brushRef="#br0" timeOffset="320205.3147">22530 12266 97 0,'-7'44'40'0,"-21"5"-1"16,0 21-2-16,-16-3-33 15,8 10-2-15,1-3 0 0,5-3-2 16,6-6-2-16,2-15-5 15,20 0-27-15,-5-20-4 16,15-4 0-16,-8-26-1 16</inkml:trace>
  <inkml:trace contextRef="#ctx0" brushRef="#br0" timeOffset="322322.4358">21962 13573 45 0,'-15'-22'32'0,"-4"4"2"15,-11-2 0-15,5 5-26 16,-18-7 0-16,3 10-2 16,-7-4 2-16,3 11-3 0,-7 0-2 15,3 7 0-15,-2 3 0 16,5 8-1-16,3 6 0 15,2 5 0-15,5 4-1 16,8 5 0-16,4 1 0 16,12 3 1-16,10-4-2 15,8-1 1-15,14-4 0 16,13-4 0-16,9-8-1 15,9-5 1-15,8-8-1 16,3-5 0-16,1-7 1 16,-3-4-1-16,-6-3 0 15,-9 1 1-15,-9-1-1 16,-10 1 1-16,-10 4 0 15,-17 11-1-15,0 0 0 0,-12 18 1 16,-11 10-1-16,-7 15 0 16,-4 14-1-16,-8 9 0 15,1 12 0-15,-1 6 1 16,4-2-1-16,7-6-2 15,13-7-1-15,5-24-10 16,27-6-23-16,3-26 1 16,26-11-3-16,2-25 0 15</inkml:trace>
  <inkml:trace contextRef="#ctx0" brushRef="#br0" timeOffset="322990.474">22330 13594 64 0,'0'0'35'15,"14"-15"-1"-15,2 10 0 16,-1-13-26-16,6 10-4 16,6-6-1-16,7 5 0 15,1 0 0-15,5 3-1 16,-3 4 0-16,-1 5 0 15,-7 7-1-15,-5 3 1 16,-11 9-1-16,-9 7 0 16,-13 8 0-16,-12 6 0 15,-8 8-1-15,-8-1 1 16,-7 3-1-16,-2 5 1 0,-2-5-1 15,7-5 1-15,3-6-1 16,10-5 0-16,9-9 1 16,11-7 0-16,10-3 0 15,15-11 0-15,10-5 0 16,15-5 1-16,6-7-1 15,10 2 2-15,1-8-3 16,2 1 2-16,-2-1-4 16,-4-1 1-16,-7 2-5 15,-13-8-6-15,6 17-26 16,-25-10-1-16,5 13-1 15,-21 3 1-15</inkml:trace>
  <inkml:trace contextRef="#ctx0" brushRef="#br0" timeOffset="327943.7573">21804 14975 10 0,'-4'-14'30'0,"-4"1"1"15,-7-6 1-15,-3 7-15 16,-12-7-8-16,5 7-2 16,-16-6 0-16,6 9-1 15,-11-1 0-15,4 8-2 16,-3 1-1-16,3 6 0 15,3 5 0-15,4 5 0 16,3 7-1-16,4 4 0 16,6 5-1-16,6 4 0 0,8-3 0 15,6 1 0-15,9-9 0 16,10-4 0-16,10-9-1 15,7-11 1-15,8-11 0 16,4-7-1-16,5-6 1 16,1-5-1-16,-3-1 1 15,-5 2-1-15,-7 0 0 16,-8 8 1-16,-6 6-1 15,-10 8 1-15,-13 6-1 16,-1 30 1-16,-11 9 0 16,-6 19 0-16,-7 12-1 15,-4 18 1-15,-1 8-1 16,0 5 0-16,1-4 0 0,6-8-3 15,9-13 0-15,9-28-7 16,26-12-26-16,0-35-1 16,22-10-2-16,1-28 1 15</inkml:trace>
  <inkml:trace contextRef="#ctx0" brushRef="#br0" timeOffset="328601.7949">22128 15019 41 0,'-14'4'34'0,"2"-11"2"16,12 7-1-16,8-18-19 15,12 4-13-15,7-4 0 16,7 0 0-16,7 0 0 15,3 2-2-15,-2 3 1 16,0 6-1-16,-7 4 0 0,-4 7-1 16,-11 7 1-16,-9 8 0 15,-11 7-1-15,-13 5 1 16,-5 6-1-16,-6 3 1 15,-3 1 0-15,0-1-1 16,5-5 0-16,7-7 1 16,8-8-1-16,12-6 0 15,14-11 0-15,12-6 1 16,13-8-1-16,8 1 0 15,2 1 1-15,-2 3-1 16,-5 8 1-16,-7 10 0 16,-17 11 0-16,-15 11 0 15,-22 12 1-15,-14 10-1 16,-12 5 1-16,-11 3-1 0,-4-1 0 15,1-4 0-15,6-12 0 16,7-11-2-16,14-12 0 16,8-17-1-16,19-7-8 15,-4-28-27-15,22 3-1 16,0-20-2-16,10 4 0 15</inkml:trace>
  <inkml:trace contextRef="#ctx0" brushRef="#br0" timeOffset="367671.0296">21734 16365 13 0,'-14'-10'33'15,"14"10"2"-15,-20-11 0 16,20 11-21-16,-24-12-7 0,24 12 0 16,-23-17-3-16,11 11 2 15,-4-2-4-15,-2 4 1 16,-6 2 0-16,-6 7-3 15,-11 2 3-15,-1 8-2 16,-11 3 3-16,1 4-3 16,-4 2 1-16,3 4-1 15,6-4 0-15,12 1 0 16,11-4 0-16,12-1-1 15,17-6 1-15,10 0-1 16,13-9 0-16,8 1 0 16,10-5-1-16,4-3 1 15,2-4 0-15,2-1 0 16,-3-4-1-16,-1-2 1 0,-6 0 0 15,0-2 0-15,-9 4 1 16,-3-2-1-16,-5 3 0 16,-5 3 1-16,-7 3-1 15,-15 4 1-15,7 14-1 16,-15 10 1-16,-11 13-1 15,-10 12 1-15,-8 12 0 16,-7 10 0-16,-7 8 0 16,-1 3 0-16,1 0-1 15,6-8 1-15,9-8-2 16,10-12 0-16,15-3-6 15,-2-22-30-15,31-7 0 16,0-20-3-16,14-5 1 16</inkml:trace>
  <inkml:trace contextRef="#ctx0" brushRef="#br0" timeOffset="368565.0807">22291 16423 35 0,'0'0'34'16,"-19"-8"2"-16,19 8-1 15,0 0-29-15,-5-14-2 16,16 3-1-16,11 3 0 16,9-5 0-16,17 1 1 15,10-1-2-15,13 2 1 16,3 1-1-16,6 2 0 15,-5 2-2-15,-7 5 1 16,-11 3-1-16,-19 6-1 16,-16 3 0-16,-16 5 0 15,-15 3 1-15,-11 2-2 16,-11 0 2-16,-5 3 0 15,-6-2 2-15,0 0-1 16,5-6 0-16,5-2 0 0,4-4-1 16,12-1 1-1,16-9-1-15,-7 13 0 0,20-8 0 16,6 2-1-16,10 1 1 15,3 2 0-15,1 3 0 16,1 3 0-16,-4 4 0 16,-5 1 0-16,-6 5 0 15,-7 4 1-15,-8 0-1 16,-7 3 1-16,-9 0-1 15,-4-1 1-15,-11 0-1 16,-2-1 1-16,-12-2 0 16,-5 2 1-16,-5-5 0 15,-4-3 0-15,-2-4-1 16,3-3 1-16,2-2 0 15,8-8-1-15,10-5-1 0,10-4-2 16,11-7-1-16,9-8-7 16,23 6-27-16,-1-9-3 15,17 3 0-15,0-8-1 16</inkml:trace>
  <inkml:trace contextRef="#ctx0" brushRef="#br0" timeOffset="403638.0868">21679 17709 37 0,'4'-14'36'0,"2"-2"1"16,-6-3-1-16,5 3-30 16,-10-2-2-16,0 5-2 15,-7 2 1-15,-2 3-1 0,-8 2-1 16,-2 1 1-16,-5 3-1 15,-4 2 2-15,-3 2-1 16,1 1 0-16,1-3 0 16,2 3 0-16,3-1 0 15,5 5-1-15,2 1 0 16,6 5 0-16,3 3-1 15,13-16 1-15,0 0-1 16,0 0 0-16,-11 60-1 16,11-60 1-16,0 0 1 15,9 58-2-15,-9-58 5 16,0 0-5-16,37 46 1 15,-37-46 4-15,47 8-1 16,12-5-3-16,7-6 1 0,0-7-1 16,1-9-3-16,-2-5 4 15,-16 3-1-15,-49 21-2 16,0 0-1-16,0 0 3 15,0 0 0-15,18 50-2 16,-18-50 3-16,-38 69-1 16,14-28 1-16,-5 6-1 15,-3 1-1-15,0 3-3 16,6 3-15-16,-5-2-17 15,8-1-5-15,3-5 0 16,5-4 0-16</inkml:trace>
  <inkml:trace contextRef="#ctx0" brushRef="#br0" timeOffset="404209.1194">22174 17837 35 0,'0'0'36'0,"-29"17"-1"0,39-33 0 16,3-4-18-16,2 2-13 15,0-3-1-15,0-1 0 16,-4 6 0-16,-1 7-3 16,-10 9 2-16,0 0-1 15,0 0 1-15,0 0-1 16,0 0 1-16,-23 60 1 15,23-60 0-15,-32 46-2 16,32-46 2-16,-36 55 0 16,36-55 1-16,-36 55-3 15,36-55 0-15,-21 57-2 16,21-57 2-16,-1 52 0 15,1-52 0-15,0 0-3 0,60 52 3 16,-60-52 2-16,90 12-3 16,-31-16 3-16,6-4-4 15,8-5 1-15,1-3 1 16,3-1 0-16,-1-3-4 15,-3-2-4-15,0 0-13 16,-11 2-19-16,-1-2 0 16,-61 22 1-16,90-39-3 15</inkml:trace>
  <inkml:trace contextRef="#ctx0" brushRef="#br0" timeOffset="404592.1411">22791 17913 46 0,'-22'-35'34'16,"11"15"3"-16,11 20-2 16,0 0-27-16,0 0-6 15,0 0 3-15,0 0-2 16,0 0 2-16,0 0 0 15,0 0 0-15,0 0-3 16,-51 13 1-16,51-13-2 16,-23 63 3-16,10-22-1 0,0 4-1 15,0 4-5-15,-2 4 1 16,0 0 1-16,0 1-5 15,-1-1-6-15,4-3-29 16,-4-2-1-16,16-48 1 16,-18 67 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6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91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4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901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7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4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7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2">12275 15894 89 0,'-4'31'42'0,"-17"-21"1"0,6 8-4 16,-4 5-57-16,-2-26-21 16,21 3-3-16,-23 0-2 15,23 0 0-15</inkml:trace>
  <inkml:trace contextRef="#ctx0" brushRef="#br0" timeOffset="46042.6335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3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6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2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5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8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0.55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2510 14925 28 0,'0'0'30'0,"0"0"2"15,0 0-11-15,-9-15-13 16,9 15-2-16,0 0 0 15,-8-10-2-15,8 10 0 16,0 0-1-16,-12-14-1 16,12 14 0-16,0 0 0 15,9-14 0-15,-9 14-1 16,18-10 2-16,-7 4-2 15,4 3 1-15,4-2-1 16,2 3 2-16,4 0-3 16,4 1 2-16,4 0-2 15,7-1 0-15,5 0 0 16,11-1 0-16,6 1 0 0,14 1 0 15,9-2 0-15,9 2 0 16,8 2 0-16,7 3-2 16,6-1 2-16,10 3-1 15,5 1 1-15,3 1-1 16,7-3 2-16,11 2-2 15,7-4 2-15,14-1 0 16,7-2 0-16,12-3 1 16,12-4-1-16,8-3 2 15,11-1 0-15,3 0 0 16,4-2-1-16,4 0 1 15,-3 3-1-15,-3 2 0 16,-9 3 0-16,-6 4-2 0,-11 4 1 16,-10 2-1-16,-12 0 1 15,-14 2-1-15,-11-3 1 16,-8 2-1-16,-11-5 2 15,-9-1-1-15,-11-4 0 16,-6-4 1-16,-10 1-1 16,-3-1 0-16,-9 1 0 15,4 0-1-15,-9 5 1 16,-3 3-1-16,-3 6 0 15,-4 2-1-15,-5 5 0 16,-14 1-3-16,-8 4 1 16,-19-4-5-16,-3 13-17 15,-23-28-13-15,1 20-1 16,-16-22 2-16,2-1-2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3.51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4628 14908 36 0,'-6'14'33'16,"6"-14"1"-16,0 0-2 15,10-29-24-15,16-6-4 16,12-17-1-16,9-11 0 0,11-15 0 16,12-9-1-16,3-5 1 15,8 1-1-15,1 1-1 16,3 9-1-16,-5 16 0 15,-5 22 0-15,-9 20-1 16,-9 20 0-16,-12 24 0 16,-9 21 0-16,-13 28 0 15,-9 21-1-15,-8 22 1 16,-6 21 0-16,-7 16 0 15,0 15 2-15,-4 8-1 16,0 3-1-16,4-8 1 16,4-12-2-16,6-21 3 15,7-29-1-15,9-40 0 0,10-43-1 16,9-49 2-16,9-40 2 15,8-49-1-15,7-28 0 16,3-28 1-16,4-14 1 16,1-5 0-16,-3 18-1 15,-3 22-2-15,-8 37 1 16,-11 43-2-16,-9 41 2 15,-8 39-3-15,-7 35 1 16,-4 31-2-16,-3 17-1 16,4 10-4-16,-3-7-27 15,22-4-2-15,2-25-2 16,15-23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5.63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9024 14925 0 0,'0'0'28'0,"0"0"1"15,0 0 2-15,4 12-21 16,-4-12-1-16,0 0 0 16,0 0 1-16,0 0-1 15,-16-4-3-15,16 4-1 16,0 0 0-16,0 0-1 15,0 0-1-15,0 0-1 0,0 0 0 16,8-14-1-16,0 4 1 16,2-4-1-16,1-3 0 15,4-5 2-15,-1-6-3 16,2 1 2-16,-1-4-1 15,3-1 1-15,-3-1-1 16,6-2 1-16,1-5-1 16,-1 1-1-16,4-10 1 15,6-7 0-15,4-8 0 16,6-12-1-16,5-11 0 15,7-11 1-15,5-11 0 16,7-8-1-16,7-10 1 16,5-7 0-16,6-3-1 15,-1-7 2-15,5-4-2 0,2-1 1 16,0-1 0-16,2-3-1 15,1-4 1-15,1 0-1 16,3-3 1-16,4 0-1 16,-1-5 0-16,6-2 1 15,0-3-1-15,6 3 0 16,3-4 1-16,0-1 1 15,3-5-1-15,3-1-1 16,0-6 2-16,8-2-1 16,1-2 0-16,-2-3-1 15,1-4 1-15,0-2-3 16,0-3 0-16,9 0 2 15,4-5-2-15,-5-1 0 16,4 0 1-16,5-2 1 0,5 4 0 16,4 1 1-16,0-1 1 15,-1 3 1-15,-2 2-1 16,10 4 0-16,-3 1 0 15,-3 2-2-15,-4 1 2 16,4 0-1-16,2 3-1 16,2 0-2-16,-3-1 2 15,-6 0 1-15,-2-3-1 16,2 0 0-16,-1-1 0 15,-9 1 0-15,-9-1 0 16,-4 2 2-16,-2 4-1 16,-2 6-2-16,-4 4 1 15,-7 5 1-15,-6 4-1 16,0 10-1-16,-6 7 1 15,-2 13 1-15,-8 9-4 0,-12 11 2 16,-9 14 0-16,-9 13-1 16,-11 20-1-16,-15 8-3 15,-8 25-2-15,-20-4-20 16,2 28-4-16,-17-5-2 15,9 19 0-15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7.62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17365 2237 45 0,'-11'-2'29'0,"-1"-4"2"16,12 6 0-16,-24-15-20 15,24 15-4-15,-19-9-1 16,19 9-1-16,-18-9 0 16,18 9-1-16,-14-8-1 15,14 8-1-15,0 0 0 16,0 0 0-16,0 0-1 15,0 0 0-15,0 0 0 16,20-6 0-16,-3 6 0 16,7 0 0-16,6-1 0 15,9-3 0-15,5 2 0 0,5-2 0 16,6-1 0-16,7 1-1 15,4 2 1-15,6 0-1 16,8-1 0-16,12 1 0 16,12-4 1-16,13 4 0 15,15-5 0-15,16 3 0 16,17-4 0-16,9 7 1 15,12 0-1-15,9 2-1 16,6 7 1-16,9 0-1 16,8 9 1-16,2-6-1 15,5 6 1-15,12-3-1 16,9-1 1-16,8 1 1 15,14-4-1-15,12 2 0 16,13-5 0-16,11-3 1 16,16 0-1-16,4-2 0 0,15-3 0 15,7-2 0-15,8-2 0 16,6 0-1-16,4 2-2 15,-6-7-7-15,-6 14-27 16,-22-4-5-16,-171 2 3 16,11 0-4-16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5:11.96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5684 17674 7 0,'0'0'25'16,"0"0"-1"-16,0 0-12 15,0 0-3-15,0 0 1 16,0 0-2-16,0 0-2 15,0 0-2-15,0 0-1 16,0 0 1-16,0 0-1 16,0 0 0-16,0 0 0 15,0 0 0-15,12-14-1 16,-12 3 1-16,1-4-2 0,1-5 1 15,2-2-2-15,-2-3 1 16,0-4-1-16,3-3 0 16,-3-2 0-16,2-1 1 15,-2-2-1-15,0-1-1 16,-1 0 1-16,1-1 0 15,-1-4 0-15,-1 3 0 16,0-3 0-16,1-4 0 16,-1-3 0-16,1-2 1 15,1-3-2-15,-2-2 2 16,0-3-2-16,1-4 2 15,-1-3-2-15,2 3 2 16,-2-1-2-16,-2-2 1 16,2-2 1-16,-1-2-2 0,1 1 2 15,0 0-2-15,1-2 2 16,-1-5-1-16,3-2 1 15,-1-4-1-15,2 5 0 16,-4-4 1-16,1 0 1 16,-1 4-1-16,0 2 1 15,-1 1-1-15,-3 3 1 16,2 3-1-16,-1-2 2 15,0 0-2-15,4-1-1 16,-3 0 1-16,2-4 1 16,1 0 0-16,2-1 0 15,1-5 0-15,3 1 1 16,-2 0-1-16,1-1 0 15,3-1 1-15,-4-2-3 0,-2 1 3 16,1 2-2-16,1-2 1 16,-4-3-1-16,0 2 1 15,0-3-1-15,-2-2 0 16,5 2-1-16,-7-2 1 15,5-3-1-15,0 0 1 16,-1 0-1-16,-1-2 1 16,4-1 0-16,-6-1 0 15,4 1-1-15,-1-4 1 16,0 1 1-16,-1-2-1 15,3-1 0-15,-4-3 0 16,2 0 0-16,2-4 0 16,0-2 0-16,1-2 0 0,1-1-1 15,1-2 0-15,0-4 0 16,1 1 0-16,1-3 1 15,-1 3 0-15,0-5 0 16,-4-5 0-16,3-6 1 16,-1-2 0-16,-3-1 1 15,0-11-1-15,0-7 0 16,-1-7-1-16,1-9-2 15,-1-5 2-15,4 0-2 16,-3-7-1-16,3-1 1 16,1-1 0-16,-2 4 0 15,2 2 0-15,0 6 2 16,-2 3-1-16,1 3 1 15,0 3 0-15,-1-1 0 0,1 3 1 16,0 0-1-16,-1-5 1 16,3-3-1-16,-3-5-1 15,3-2 0-15,0-7 1 16,-2-4 0-16,4 0-2 15,-3-3-1-15,4 0 1 16,-3 2 0-16,1 0-1 16,2 7 1-16,-2 1-1 15,3 7-1-15,-1 0 0 16,-2 4-2-16,12 14-27 15,-18-5 0-15,9 22-2 16,-12-1-2-16</inkml:trace>
  <inkml:trace contextRef="#ctx0" brushRef="#br0" timeOffset="1847.1056">5640 14744 2 0,'-12'-2'28'0,"12"2"0"16,0 0-7-16,-11-14-4 16,11 14-2-16,0 0-3 0,0 0-2 15,0 0-3-15,0 0-1 16,-9-6-2-16,9 6 0 15,0 0-1-15,-6 12 0 16,6-12-1-16,0 0 0 16,0 0 2-16,0 0-1 15,0 0-1-15,0 0-1 16,15 7 0-16,-2-11 0 15,-2 1 1-15,4 0-2 16,1 0 0-16,-1 0 0 16,5-1 2-16,-2 1-1 15,-3 0-1-15,2 0 0 16,-2 1 0-16,0-3 1 15,-1 1-1-15,-2 1 0 0,0 0 0 16,-2-2 0-16,-10 5 0 16,18-2-1-16,-18 2 1 15,15 1-1-15,-15-1 1 16,11 3-1-16,-11-3 0 15,0 0 1-15,0 0 0 16,0 0-1-16,0 0 1 16,0 0 0-16,0 0 1 15,-13-2-1-15,2 2 0 16,-2 1 1-16,-7 3-1 15,-1 1 1-15,-1 0-2 16,-2 3 1-16,-1-2-1 16,4 1 2-16,-1-2-2 15,4-1 1-15,4-3 1 16,4-1-1-16,10 0 2 0,-14-7-1 15,14 7 0-15,0 0-1 16,0-14 2-16,0 14-2 16,0 0 0-16,15-8 0 15,-15 8 0-15,18 0 0 16,-6 3 0-16,4-2 0 15,4 0 0-15,3-2 0 16,6-3-1-16,-1-3-1 16,5-1-2-16,1-6-3 15,12 5-27-15,-14-7-2 16,6 10-1-16,-12-4 0 15</inkml:trace>
  <inkml:trace contextRef="#ctx0" brushRef="#br0" timeOffset="4197.2401">17941 5555 83 0,'0'0'38'0,"-9"-14"-3"16,9 14 2-16,-9 15-35 15,9 11 0-15,0 15 1 16,1 19 1-16,-2 16-2 15,-1 18 1-15,-6 17-1 16,-1 8 0-16,-5 4 0 16,0-6 0-16,3-8-6 15,-1-23-5-15,20-16-27 16,-3-30 3-16,19-18-3 15,4-29-1-15</inkml:trace>
  <inkml:trace contextRef="#ctx0" brushRef="#br0" timeOffset="4384.2508">18014 6228 95 0,'-20'-7'37'0,"20"7"-1"16,0 0 1-16,18-7-33 15,13-5-2-15,17-8-1 16,13-6-2-16,7-11-3 15,20 0-11-15,-5-19-20 16,12 2-2-16,-7-15 2 16,4 1-3-16</inkml:trace>
  <inkml:trace contextRef="#ctx0" brushRef="#br0" timeOffset="4571.2615">18938 5248 90 0,'-38'25'36'0,"-9"19"1"15,4 30 1-15,-12 11-33 16,11 16-2-16,11 13-1 15,5 3-1-15,13 4-1 16,7-10-3-16,18-1-6 16,5-28-11-16,26-3-16 15,5-20 0-15,19-15-1 16,-2-23 1-16</inkml:trace>
  <inkml:trace contextRef="#ctx0" brushRef="#br0" timeOffset="5413.3096">19269 6004 99 0,'-24'-12'36'0,"-16"4"2"0,-1 27-2 16,-7 7-30-16,4 13-2 16,0 6 0-16,11 6-1 15,9-3-2-15,12-1 0 16,17-9 0-16,12-11 0 15,18-12-1-15,13-13 1 16,9-12-1-16,4-13 0 16,1-8 0-16,-4-9 0 15,-7-3 0-15,-9-4 0 16,-14 0 1-16,-14 4-1 15,-12 3 0-15,-11 8 0 16,-10 4 1-16,-5 10 0 16,-5 4 0-16,-1 6-1 0,5 4 1 15,8 7 0 1,17-3-1-16,-8 10 0 0,21-2 1 15,7 0-1-15,12 0 0 16,7 3 0-16,3 2 0 16,1 4 0-16,-2 1 0 15,-1 6 0-15,-7 7 0 16,-1 7 0-16,-13 5 0 15,-5 6 0-15,-10 5 0 16,-8 0 0-16,-5-2-1 16,-4 0 2-16,-1-6-2 15,2-10 2-15,-1-8-2 16,4-10 2-16,9-18-1 15,0 0 0-15,7-27 0 16,6-7 0-16,2-11 0 0,2-11 0 16,1-9 1-16,5-8-1 15,-2-2-2-15,1 2 2 16,1 6-2-16,-3 9 3 15,-1 9-3-15,0 10 2 16,2 17-2-16,0 9 2 16,1 16 3-16,-2 7-4 15,-1 9 4-15,6 6-4 16,-4 6 3-16,1 7-2 15,-1 4 2-15,-5 3-3 16,-6 1 1-16,-3 1-1 16,-9-3 0-16,-6-4 1 15,-4-5-1-15,-10-5 1 16,-3-7 0-16,-9-6 0 0,-1-3-1 15,-5-5 1-15,-1-1 0 16,-1 1 0-16,1 6 0 16,0 9 0-16,1 10 0 15,3 16 2-15,1 11-2 16,6 13 2-16,3 6-3 15,6 6 1-15,9 0-5 16,2-18-5-16,26 4-25 16,-4-26-4-16,19-12 0 15,0-23-1-15</inkml:trace>
  <inkml:trace contextRef="#ctx0" brushRef="#br0" timeOffset="5811.3324">20310 6195 96 0,'8'22'39'15,"-4"-12"1"-15,12 5-2 16,1-16-23-16,17-11-13 15,10-14 0-15,9-7 0 16,7-10 0-16,2-8-1 16,-4-3-2-16,-11 0 3 15,-9 4-3-15,-13 7 3 16,-22 12-2-16,-16 15 2 15,-20 16 0-15,-17 21 1 16,-14 18 1-16,-4 16-2 0,-4 13 1 16,8 7-3-16,12 3 0 15,19-5 0-15,23-6 0 16,28-14 0-16,29-12 0 15,27-21 0-15,32-6-14 16,9-24-9-16,32 5-9 16,-6-17-11-16,11 4 1 15,-12-10-2-15,-1 7 3 16</inkml:trace>
  <inkml:trace contextRef="#ctx0" brushRef="#br0" timeOffset="6493.3714">18382 7325 91 0,'4'-22'35'0,"2"9"0"16,-6 13 0-16,0 0-31 15,-15 23 1-15,8 18-1 16,-4 9 1-16,4 16-2 15,3 1 2-15,6 1-1 16,6-9 1-16,20-12-1 16,8-24 0-16,17-21-1 15,11-27 1-15,16-19-2 16,2-15-1-16,4-13-2 15,-5-3-3-15,-15-2-3 16,-1 17-25-16,-32 2-7 16,-7 26-1-16,-27 4 0 15</inkml:trace>
  <inkml:trace contextRef="#ctx0" brushRef="#br0" timeOffset="6706.3836">18611 7851 108 0,'-5'55'38'0,"-7"-7"0"16,7 8-2-16,3-8-34 15,-1-4-4-15,8-4-1 16,-1-15-10-16,19-6-21 15,4-19-4-15,18-4 1 16,7-21-2-16</inkml:trace>
  <inkml:trace contextRef="#ctx0" brushRef="#br0" timeOffset="7103.4063">19216 7668 105 0,'-24'20'38'0,"0"20"1"16,-7 2-1-16,6 19-31 15,-3-2-4-15,9 5 0 16,4-5 0-16,9-2-1 16,11-12 0-16,13-10-1 15,13-17 1-15,17-22-3 0,10-18 2 16,11-13 0-16,8-15 0 15,3-9-1-15,-2-9 1 16,-2 1 0-16,-14 4 0 16,-12 6 0-16,-14 16-1 15,-16 13 0-15,-20 28 0 16,-12-1 1-16,-15 26-1 15,-5 13 0-15,-3 9 0 16,2 7 1-16,5 2-1 16,14-5-1-16,17-9 0 15,21-19-2-15,20-14-2 16,12-22-3-16,29-4-10 15,-4-29-20-15,19-6-2 16,-7-22 3-16,6-1-2 0</inkml:trace>
  <inkml:trace contextRef="#ctx0" brushRef="#br0" timeOffset="7479.4278">20462 7094 118 0,'-26'32'40'16,"-15"17"0"-16,-1 33-2 15,-8 12-35-15,1 11-1 16,3 7-1-16,3 3 0 15,10-3-1-15,8-14-2 16,15-10-1-16,12-21-2 16,19-18-2-16,7-27-5 15,25-6-8-15,-5-39-15 16,25-1 11-16,-15-27 12 0,10-3 4 15,-11-13 5-15,-4-4 5 16,-7 6 5-16,-21-6 10 16,4 27 15-16,-29 0-8 15,4 30-11-15,-22 11-3 16,0 25-4-16,-13 16-1 15,0 17-2-15,-3 11-1 16,4 4-1-16,5 3-1 16,11-11-1-16,10-5-2 15,8-19-5-15,20-5-15 16,-8-26-15-16,20-12 1 15,-6-21-2-15,11-6 0 16</inkml:trace>
  <inkml:trace contextRef="#ctx0" brushRef="#br0" timeOffset="7630.4364">20691 7319 111 0,'-17'-10'38'0,"7"20"-1"16,0 8-3-16,14 6-37 15,14 19-12-15,3-13-23 16,24 7 2-16,3-6-1 15,16 6-2-15</inkml:trace>
  <inkml:trace contextRef="#ctx0" brushRef="#br0" timeOffset="8681.4965">21303 7617 111 0,'-29'8'39'0,"-20"0"3"16,1 19-2-16,-9 4-35 15,-1 12 0-15,-2 6-1 16,7 6 0-16,8-1-2 15,15-1-1-15,16-10 1 16,17-9-2-16,20-14 0 16,17-15 0-16,12-12 0 15,11-17 0-15,4-12 0 16,3-9 0-16,-7-11 0 15,-6-1 0-15,-12 4 0 16,-11 0 0-16,-13 7 0 16,-10 9 0-16,-11 10 0 15,-7 14 0-15,-9 17 0 16,-4 14 0-16,1 10 0 0,-1 9 0 15,5 9 0-15,5-1-3 16,7 1-1-16,8-5 0 16,13-5-2-16,6-16-2 15,14 3-11-15,-7-25-16 16,15 1-4-16,-7-18 1 15,9 0 1-15,-9-17 21 16,-1 6 13-16,-6-4 4 16,-14-4 13-16,5 16 17 15,-19-4 5-15,5 14 1 16,-9 12 2-16,-16 5-21 15,-2 7-10-15,4 15-2 16,-6 7-2-16,2 8-1 16,-1 4-1-16,8-1-1 15,-1-3 0-15,10-7-1 0,3-9 1 16,9-13-1-16,8-14 0 15,6-16 1-15,5-13 0 16,5-6 1-16,3-13-1 16,0-4 1-16,-2-5-2 15,2 7 3-15,-8 4-3 16,-5 9 0-16,-4 13 0 15,-8 13 0-15,-12 12 0 16,11 19 0-16,-10 11 0 16,0 6-3-16,4 5 1 15,3 2-1-15,10 1-1 16,8-9-1-16,14-2-1 0,3-16-4 15,21 5-12-15,-11-23-15 16,19 1 1-16,-7-19-1 16,4 0 0-16,-8-17 17 15,-3-1 19-15,-12 1 7 16,-21-14 14-16,3 15 16 15,-29-8 2-15,-2 16 2 16,-26-2 0-16,-4 25-15 16,-18 4-17-16,-2 16-2 15,-4 11-2-15,0 9-4 16,8 8 0-16,8 4 0 15,13-2 0-15,20-2 0 16,16-12 0-16,17-8 0 16,14-17 0-16,13-8 0 15,5-15 0-15,1-9 0 0,-1-10 0 16,-9-6 0-16,-7-4 0 15,-12 2 0-15,-10 5 0 16,-12 7 0-16,-12 13 0 16,-14 16 0-16,-6 18 0 15,-8 14 0-15,-2 21 0 16,-8 6-7-16,5 21-6 15,-14-7-5-15,12 25-7 16,-23-24-10-16,6 14-7 16,-17-11 0-16,-6 1 1 15</inkml:trace>
  <inkml:trace contextRef="#ctx0" brushRef="#br0" timeOffset="9305.5322">18616 9746 110 0,'-27'7'36'0,"-12"-15"1"16,2 6-5-16,-9-21-31 15,-5-8 0-15,-8-12 0 16,-6-13 0-16,-7-15 0 16,2-12 0-16,-3-10 2 15,4-4-1-15,6-6-1 16,13 5 1-16,13 1-1 15,16 6 1-15,14 11-1 16,21 9 1-16,12 9-2 0,13 12 1 16,3 12-1-16,3 13 0 15,-4 18 0-15,-5 20 0 16,-17 27 1-16,-17 21-1 15,-17 26 2-15,-18 21 0 16,-15 18 0-16,-8 13-1 16,-3 2 2-16,4-1-1 15,11-16 0-15,24-14-1 16,27-30 0-16,34-31-2 15,41-31-2-15,26-35-4 16,44-12-29-16,6-31-5 16,22-4 1-16,-5-21-2 15</inkml:trace>
  <inkml:trace contextRef="#ctx0" brushRef="#br0" timeOffset="9629.5508">19218 8970 103 0,'18'-30'37'15,"6"19"1"-15,-11 3-1 16,-3 20-33-16,-9 15-1 16,-2 21 0-16,-9 16-1 15,-4 13 0-15,0 8-1 0,-3 8-1 16,4-2-1-16,1-9-1 15,9-7-3-15,1-29-9 16,17-7-23-16,-3-24 0 16,7-13-1-16,-5-25 0 15</inkml:trace>
  <inkml:trace contextRef="#ctx0" brushRef="#br0" timeOffset="9816.5615">18936 8961 125 0,'-39'-29'40'0,"24"18"1"15,15-4-1-15,14 6-37 16,33-5-2-16,20-1 0 0,16 0-5 16,12-1 1-16,13 11-4 15,-4-11-15-15,6 24-17 16,-14 1-1-16,-4 14 0 15,-17-4-1-15</inkml:trace>
  <inkml:trace contextRef="#ctx0" brushRef="#br0" timeOffset="10356.5924">19878 9051 107 0,'-13'9'38'0,"-8"-3"2"16,7 15-2-16,-4 1-31 15,4 13-2-15,2 6-1 16,3 7 0-16,1 4-2 15,8-2 1-15,6-5-2 0,7-5 0 16,9-13 0-16,10-14 0 16,6-17 0-16,7-15-1 15,6-11 2-15,2-13-2 16,-3-7 0-16,-2-5 0 15,-4-3 0-15,-7 3-2 16,-8 6 2-16,-8 11-1 16,-11 15 0-16,-10 23 0 15,-8 13 0-15,-11 26 0 16,-9 27 0-16,-7 22 1 15,-6 22 0-15,-1 19 0 16,-4 11 1-16,2 5-1 16,4-3-1-16,5-11 2 15,6-17-2-15,9-18 3 0,4-23-3 16,7-25 2-16,5-27-1 15,4-21-1-15,11-35 3 16,2-12-1-16,1-20 1 16,2-15-2-16,2-14 2 15,2-13-2-15,1-4 0 16,1 1 0-16,0 6 0 15,1 8 0-15,2 6 0 16,7 10 0-16,7 16-3 16,4 6-3-16,14 19-2 15,0-11-10-15,22 17-20 16,-6-8-2-16,12 7 1 15,-6-9-1-15</inkml:trace>
  <inkml:trace contextRef="#ctx0" brushRef="#br0" timeOffset="10534.6025">20968 8629 83 0,'-9'-18'38'0,"-2"21"1"15,-18 10 1-15,5 26-12 16,-7 5-23-16,1 11-2 16,-3 14 0-16,4 10-2 15,4 6 1-15,-3 3-4 16,18 2-2-16,-6-18-19 15,20 7-16-15,1-18 0 16,15-9-1-16,1-21-2 16</inkml:trace>
  <inkml:trace contextRef="#ctx0" brushRef="#br0" timeOffset="10917.6244">21249 9080 110 0,'-24'-14'41'16,"-4"19"0"-16,-17-1 0 15,0 22-34-15,-8 9-3 16,1 10 0-16,4 5-1 16,6 3 1-16,13-1-4 15,16-7 0-15,16-8 0 16,17-15 0-16,17-17 0 15,13-14 0-15,10-15 0 16,6-14 0-16,1-7 0 0,-1-8 0 16,-10-1 0-16,-7 3 0 15,-15 8 0-15,-14 10 0 16,-12 17 0-16,-8 16 0 15,-20 10 0-15,-2 18 0 16,1 9 0-16,-3 7 0 16,10 2-5-16,4-5 1 15,14-3-4-15,4-22-7 16,31 2-14-16,-5-31-11 15,23-8 0-15,1-21-1 16,14-7 2-16</inkml:trace>
  <inkml:trace contextRef="#ctx0" brushRef="#br0" timeOffset="11257.6439">22020 8593 104 0,'-13'-1'41'0,"-17"15"0"16,-2 29 1-16,-23 11-34 15,9 15-4-15,-3 12 1 16,2 11-2-16,1 4 1 15,7-1-1-15,15-5-3 16,5-9 0-16,10-14 0 16,9-14 0-16,11-23 0 15,9-20 0-15,9-20 0 16,5-17 0-16,4-12 0 15,5-10 0-15,-1-6 0 16,-3 1 0-16,-2 8 0 16,-8 7 0-16,-6 15 0 0,-9 12 0 15,-14 12 0-15,12 24 0 16,-14 9-4-16,-3 4-3 15,5 19-9-15,-14-17-12 16,15 17-14-16,-5-13 1 16,13 0-1-16,3-14 2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6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91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4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901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7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4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7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2">12275 15894 89 0,'-4'31'42'0,"-17"-21"1"0,6 8-4 16,-4 5-57-16,-2-26-21 16,21 3-3-16,-23 0-2 15,23 0 0-15</inkml:trace>
  <inkml:trace contextRef="#ctx0" brushRef="#br0" timeOffset="46042.6335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3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6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2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5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8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4.5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2808 14821 12 0,'0'0'24'0,"17"-13"0"16,-7 9-17-16,4 1-2 0,8 4 2 15,0-1-3-15,11 6 2 16,2-3 0-16,11 3 0 15,7-6 0-15,12 3 0 16,3-6 0-16,12 3-1 16,3-7-1-16,9 1-1 15,4-4-1-15,6 1 0 16,3-3-1-16,2 2 0 15,3-2 0-15,0-1-1 16,4 0 1-16,3 0-1 16,5-2 0-16,-7 1 1 15,5-1 0-15,0-1 0 16,3 2-1-16,0 1 1 15,2 1-1-15,-7 4 1 0,-3 2-1 16,-5 4 0-16,-4 3 1 16,-5 3-1-16,0 2 0 15,-4 2 0-15,-1-1 0 16,1 1 0-16,2-2 0 15,5-3 1-15,8-4-1 16,8-2 0-16,8-4 1 16,4-5-1-16,4 2 1 15,4-5-1-15,3 2 1 16,-1 3-2-16,-3 1 2 15,-8 2-1-15,-8 3 0 16,-9 4 0-16,-7 3 0 16,-7 0 0-16,-9 2 0 15,-1-2 1-15,-3-3 0 16,-2 0-1-16,1-5 2 0,3-3-1 15,2-3 0-15,4-4 0 16,0-5 1-16,0 1-1 16,-4-2 0-16,-1 0-1 15,-6 3 1-15,-9 0-1 16,-9 5 0-16,-10 1 0 15,-13 4 0-15,-12 3 0 16,-7 3 1-16,-6 1-1 16,-8 1 0-16,-10 0 1 15,9 2-1-15,-9-2 1 16,0 0 0-16,0 0-1 15,0 0-2-15,0 0-1 16,-15 11-3-16,-3-17-11 16,1 7-16-16,-3-4-3 0,1 1 2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6.0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9296 14450 13 0,'0'0'23'0,"5"-16"-7"16,-5 16-7-16,0 0-1 16,0 0 0-16,0 0 3 15,0 0 1-15,0 0-1 16,0 0-2-16,0 0 0 0,1-12-2 15,8 0 0-15,-3-15-1 16,10-3-3-16,1-11 0 16,4-9-2-16,8-11 0 15,8-10 1-15,4-11-1 16,3-7 0-16,4-8 1 15,8-8-1-15,4-6 0 16,7-6 2-16,2-9 0 16,4-7-2-16,4-4 1 15,4-3-1-15,1-8 1 16,4-4-1-16,2-4 0 15,3-1-1-15,2 0 0 16,-1 2 1-16,3-4-1 16,1 1 2-16,2 0-2 0,4 0 3 15,5-3-3-15,2-5 3 16,2-1-2-16,4-7-1 15,1-4 2-15,8-5-1 16,1-1 0-16,0-4-3 16,-3-3 3-16,-2 0-3 15,-3-1 0-15,3 2 2 16,-1 2-2-16,-2 0 1 15,0 1 0-15,-2 4 2 16,2 1-1-16,0 3 1 16,6 4 1-16,3 0 0 15,1 4 0-15,-3 3 1 16,2-1 0-16,2-1-2 15,-1 5 1-15,6 0-1 0,-2-2 1 16,-7 4-1-16,4-3-1 16,-3 4-2-16,0 0 2 15,1 0 0-15,-4-1-1 16,-5 0 3-16,-2-1-3 15,2 1 0-15,-2 1 2 16,3 1 1-16,-2 4-2 16,-5 3 2-16,-1 2 0 15,2 4-2-15,-8 7 2 16,2 5-2-16,0 3 1 15,-4 1-1-15,0-1 1 16,-3 5-1-16,3 6 0 16,-2 4 2-16,-4 3-4 15,-4 9 1-15,-9 11 0 0,-11 10-1 16,-12 14 0-16,-11 13 0 15,-13 10 0-15,-13 10-1 16,-6 6 3-16,-11 7-1 16,0 2 0-16,-4-2 0 15,-1 9-5-15,-4-13-26 16,14 16-2-16,-8-8-2 15,8 13-1-15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7.1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17424 2113 47 0,'-33'15'31'16,"17"-3"-1"-16,16-12 1 0,15 0-22 16,12-12-2-16,26 1 0 15,2-6-2-15,17 1 1 16,8-4-3-16,13 2 0 15,6-1-1-15,10 7 1 16,5 1-2-16,8 1 0 16,12 3 1-16,12 0-2 15,10 1 1-15,10 2 0 16,9 0 0-16,11 0 0 15,10 0 1-15,5 2-2 16,9 1 1-16,0-1 0 16,3 4 0-16,6 1 0 0,-1 1 0 15,1 1 0 1,2 0-1-16,8 1 1 0,4-3 0 15,8 1 0-15,8-4-1 16,1-2 1-16,10-1 0 16,3-1 0-16,-2-4-1 15,2 0 1-15,-7-1-1 16,-5-1 0-16,-14 1 0 15,-9 2-1-15,-20-1 0 16,-13 1 1-16,-21 2 0 16,-20 2-1-16,-16 0-1 15,-19 2-1-15,-15 5-7 16,-31-4-24-16,-6 4 0 15,-27-2-1-15,-12 2-3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8:02.7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9436 1823 50 0,'0'0'30'0,"0"0"-1"16,-5 13 0-16,12-2-24 15,-3 3-2-15,6 5-1 16,-2 8 2-16,4 10-3 16,-4 15-1-16,0 10 1 15,-1 19-1-15,1 11 1 16,-3 14-1-16,1 13 2 15,-3 14-1-15,2 8 0 16,-3 11 0-16,0 10 1 16,-3 6-1-16,1 7 1 15,-1 5-1-15,-1 5 0 16,1 6 2-16,2 3-3 0,0 4 3 15,2 6-2-15,6 6 1 16,0 5-2-16,1 7 3 16,2 11-2-16,-2 2 1 15,-2 6 0-15,0 9-1 16,-4 5-1-16,-2 4 1 15,-2 7 1-15,-6 2-4 16,6 0 2-16,-2-2-1 16,4-4-1-16,4-4 2 15,7-3 1-15,2-8 0 16,8-1-1-16,5-2 1 15,3-1-2-15,4 5-1 16,1 2 3-16,2 3-4 16,-2 1 1-16,-2 4-1 0,-5 0 3 15,-4 9-2 1,-8 8 2-16,-4 8 0 0,-7 9-2 15,-5 12 3-15,-3 5-1 16,-6 2 0-16,2 3-2 16,-3-10 1-16,4-8-1 15,2-13 2-15,1-8-1 16,7-13 2-16,4-5-3 15,5-2 2-15,5-9-1 16,-1 7 1-16,2-7-1 16,1-3 1-16,-3-7 0 15,-1-6-1-15,-7-8 2 16,-4-118-5-16,-5 10-8 15,1-13-23-15,1 0-1 16,-2-25 2-16,1-27-1 0</inkml:trace>
  <inkml:trace contextRef="#ctx0" brushRef="#br0" timeOffset="1822.1043">9611 5959 68 0,'0'0'32'16,"0"0"-1"-16,-14-10 0 16,14 10-20-16,-18-3-5 15,4 3-1-15,-8-2-1 16,1 4-1-16,-11-4 0 15,-2 5 0-15,-11-3 0 16,-5 2 0-16,-10-2-1 16,-7 5 0-16,-4-5 0 15,-7 3-1-15,-5 2 0 16,-3 1 0-16,-6 2-1 15,-5 2 0-15,0 2 0 16,-5-1 0-16,-1 1 0 0,0-1 0 16,-4-1 0-16,1-1 0 15,2-6 0-15,0 0 1 16,6-4-1-16,-3-1 1 15,5-3-1-15,3-2 1 16,0 2-1-16,7-1 0 16,-1 1 1-16,1 3-2 15,5-1 1-15,0 3 0 16,2 1 1-16,3-1-2 15,0 0 1-15,7 0 0 16,3 0 1-16,2-4-1 16,1 0 1-16,3-2-1 15,-1-3 1-15,3-1 0 16,1 0-1-16,2-3 1 0,2 2-1 15,2-2 0-15,5 3 1 16,4-1-1-16,4 2 0 16,6 1 0-16,4 2 0 15,4 2 0-15,5 0-1 16,4 3 1-16,15 1 0 15,-10-6-1-15,10 6 1 16,18-9 0-16,3 0-2 16,4-3 3-16,8-5-3 15,7-3 1-15,8 1-2 16,6-2 2-16,5 0-1 15,3 3 1-15,4 1 1 16,-2 3-3-16,-1 6 3 16,0 2 0-16,-5 4 0 0,-6-1 0 15,-5 1 0-15,-5 1 0 16,-6 0 0-16,-5-2 1 15,-5 0-1-15,-8-2 0 16,-6 1 1-16,-12 4-1 16,5-13 0-16,-5 13 1 15,-21-10-1-15,-3 5 0 16,-2 2 0-16,-9 0 0 15,-8 4 0-15,-4 4 1 16,-8 2-2-16,-6 2 1 16,-6 5 0-16,0 3 0 15,-4-1 1-15,-1 5-1 16,3 0 0-16,0 0 1 15,4 1 2-15,7-3-2 16,10 0 1-16,5-5-1 0,7 1 2 16,8-5-2-16,6-3 1 15,7-1-2-15,5-1 0 16,10-5 0-16,-4 15 0 15,9-2 0-15,4 7 0 16,6 6 0-16,3 11-1 16,7 9 2-16,6 11-1 15,3 6 0-15,5 5 0 16,3 4 0-16,3 1 0 15,0-1 1-15,2-3-1 16,-6-8-1-16,0 0-3 16,-7-18-7-16,3 3-25 0,-13-19 1 15,5-7-3-15,-9-17 0 16</inkml:trace>
  <inkml:trace contextRef="#ctx0" brushRef="#br0" timeOffset="2437.1394">3894 4068 91 0,'-15'5'36'0,"13"6"0"16,2-11 1-16,-16 29-35 16,16-3 0-16,4 11 1 15,2 9-1-15,2 12-1 16,-4 14 1-16,-4 11-1 15,-3 6 0-15,0 2-1 16,-1-1-3-16,1-16-5 16,12-10-29-16,-2-26 0 0,20-20-1 15,4-35-1-15</inkml:trace>
  <inkml:trace contextRef="#ctx0" brushRef="#br0" timeOffset="2755.1576">4160 3740 94 0,'-20'-11'37'0,"7"7"-1"15,-5-8 1-15,5 6-35 16,13 6-3-16,-14-17-11 16,27 21-24-16,-2-6 1 15,15 16-2-15,0 0-1 16</inkml:trace>
  <inkml:trace contextRef="#ctx0" brushRef="#br0" timeOffset="3039.1739">4833 4135 94 0,'-18'-2'37'0,"-17"-7"-1"16,2 16 1-16,-14-2-32 15,0 13-1-15,-2 13-1 16,3 10-1-16,2 9 0 16,9 8-1-16,9 1 0 15,9 4-1-15,15-7-1 16,11-8-3-16,23-9-4 15,4-27-28-15,28-5-3 16,2-23 1-16,15-7-2 0</inkml:trace>
  <inkml:trace contextRef="#ctx0" brushRef="#br0" timeOffset="3373.193">5084 4349 95 0,'-8'12'36'0,"21"2"1"15,4-22-1-15,17-2-33 16,8-11 0-16,11-6 0 16,1-7 0-16,0 4 0 15,-6-7 0-15,-9 6 0 16,-12 2-1-16,-15 5-1 0,-17 6 1 15,-13 7-1-15,-13 11 0 16,-12 10 0-16,-5 9 0 16,-3 12 0-16,-1 13 0 15,4 9-1-15,10 4 0 16,9 4 0-16,13-2-1 15,17-8-1-15,20-13-1 16,18-21-7-16,35-6-27 16,5-25-2-16,29-9-1 15,5-19-1-15</inkml:trace>
  <inkml:trace contextRef="#ctx0" brushRef="#br0" timeOffset="3962.2267">6644 4603 70 0,'-8'-15'33'0,"8"15"0"16,-32-17-2-16,9 10-24 0,-14-10-2 16,-2-3-1-16,-9-10-1 15,-7-9 1-15,-3-13-1 16,-2-10 0-16,1-12 0 15,3-5-1-15,7-7 0 16,9-1-1-16,11 0 1 16,11 8-1-16,10 2 0 15,11 8 1-15,10 9-1 16,6 8 0-16,10 12 0 15,0 8 1-15,6 10-2 16,0 15 2-16,-5 18-2 16,-5 16-1-16,-8 17 2 15,-13 17-2-15,-8 14 1 16,-13 15 0-16,-5 12 1 0,-6 8 0 15,-6 2-1-15,4-1 1 16,5-7-1-16,10-8 0 16,13-17 1-16,15-18-2 15,22-24 1-15,17-28-3 16,22-20-3-16,6-31-28 15,28-8-2-15,-5-20 0 16,14-2-1-16</inkml:trace>
  <inkml:trace contextRef="#ctx0" brushRef="#br0" timeOffset="4465.2554">6967 4042 95 0,'0'0'37'15,"17"22"1"-15,-17-22-2 16,11 32-30-16,-12-5-1 16,2 14-1-16,-10 5-1 15,-5 7-1-15,0 1-1 16,-1-1-1-16,5-6 0 15,3-7-1-15,8-14 1 16,14-16-1-16,14-15 1 16,9-12-1-16,5-16 1 15,5-3 1-15,1-11 0 16,-3 1 0-16,-5 2 0 0,-11 6 0 15,-8 8-1-15,-10 12 1 16,-12 18-1-16,0 0 0 16,0 0 0-16,-12 33-1 15,3-1 0-15,0 3 0 16,4 6 1-16,1-1-2 15,8-1 2-15,3-6-1 16,8-7 1-16,6-11-1 16,7-13 2-16,1-10 0 15,2-15 0-15,0-11 1 16,1-10 0-16,-8-9-1 15,-1-9-1-15,-8-3-2 16,-2 4-3-16,-8-10-15 16,7 25-18-16,-13 0 1 15,10 22-1-15,-5 1-1 0</inkml:trace>
  <inkml:trace contextRef="#ctx0" brushRef="#br0" timeOffset="4871.2787">7968 4129 97 0,'-29'20'37'0,"-16"-8"0"15,5 16 0-15,-9-6-31 16,6 12 0-16,-2-2-2 15,9 8-1-15,7-4 0 16,12 3-1-16,11-8 0 0,20-5-2 16,9-11 0-16,14-12 0 15,8-10 1-15,7-12-1 16,5-9 1-16,-2-10 0 15,-3-3 0-15,-6-6 1 16,-12 0-1-16,-5 6 0 16,-12 4 0-16,-8 11 0 15,-8 10-1-15,-1 16 0 16,-13 8 0-16,-1 14 0 15,3 14-1-15,-2 3-1 16,8 4 1-16,3-4-3 16,14-6 0-16,7-20-5 15,26-6-27-15,-2-30-3 16,19-13 1-16,4-27-1 0</inkml:trace>
  <inkml:trace contextRef="#ctx0" brushRef="#br0" timeOffset="5059.2894">8725 3342 114 0,'-30'25'40'0,"-22"22"0"16,2 41-3-16,-9 15-33 16,3 13-2-16,6 8-1 15,12 0-2-15,14-9-1 16,13-8-3-16,16-8-4 15,0-27-28-15,20-7-2 16,-4-28-1-16,7-13 0 16</inkml:trace>
  <inkml:trace contextRef="#ctx0" brushRef="#br0" timeOffset="5246.3001">8316 3955 109 0,'-1'13'38'16,"1"-13"2"-16,15 22-2 15,1-15-35-15,20-7-1 16,11-1-4-16,6-19-10 16,15 12-25-16,-6-16-1 15,13 6-1-15,-14-7-2 16</inkml:trace>
  <inkml:trace contextRef="#ctx0" brushRef="#br0" timeOffset="5825.3332">8768 4103 106 0,'-29'48'39'0,"-4"-11"2"16,22 1-2-16,-1-23-35 16,20-1 0-16,11-13-2 15,11-9 0-15,7-10-1 16,5-8 0-16,-2-8 0 15,1-5-1-15,-10-1 0 16,-7 0 0-16,-10 4 0 16,-10 6 0-16,-14 11 0 15,-7 9 0-15,-7 15 0 0,-6 11 0 16,-6 13 0-16,1 10 0 15,0 4 1-15,6 4 0 16,8-1 0-16,10-1 0 16,14-10-1-16,13-10 1 15,16-10-1-15,6-8 1 16,11-9-1-16,5-7 0 15,-2-2 1-15,1-3-1 16,-8 2 0-16,-10 1 0 16,-9 4 0-16,-10 5 0 15,-16 2 0-15,4 22 0 16,-11-2-1-16,-4 5 0 15,-2 5 0-15,2 0-1 16,2 1 1-16,-1-7 0 0,9-5 1 16,1-19-1-16,0 0 2 15,20-20 1-15,-5-9-1 16,3-10 1-16,2-7-1 15,5-4 1-15,1-1-1 16,3 1 0-16,6 3-2 16,1-1-4-16,14 13-6 15,-9-10-5-15,28 19-13 16,-6-16-12-16,28 10-2 15,6-7-2-15,20 6 2 16</inkml:trace>
  <inkml:trace contextRef="#ctx0" brushRef="#br0" timeOffset="8936.5112">17690 680 72 0,'0'0'35'15,"0"0"-2"-15,0 0-8 16,0 0-18-16,0 0-2 16,0 0-3-16,0 0 1 15,0 0-1-15,0 0-2 16,0 0-1-16,0 0 1 15,0 0 0-15,30 82-1 16,-30-82 2-16,0 69-2 0,9 46 1 16,2 18-2-16,-2 21 2 15,-3-8-1-15,2 12 0 16,-7 9 0-16,-6 16-1 15,-8-5 3-15,-4 11-1 16,-1 19 0-16,-4 11 0 16,-3 16 2-16,1 17-2 15,2 18 2-15,1 10 0 16,2 13 0-16,4 13-2 15,3 9 4-15,5 8-3 16,-1 2 2-16,2 6-3 16,2 8 1-16,0 3 1 15,3 9-2-15,-4 7 2 16,0 18-2-16,-2 13 1 15,0 17 0-15,-2 23 0 0,-4 51-1 16,-2-21 1-16,-6 11-1 16,-3 55 2-16,-5-36-4 15,-1 13 1-15,-5 34-1 16,-2 35 2-16,-1-77-2 15,-3 47-2-15,1 10 2 16,-1 13-4-16,2-12 4 16,3-21-1-16,21-292-1 15,3 9-5-15,10-37-24 16,-1 2-3-16,8-12 0 15,4-4-3-15</inkml:trace>
  <inkml:trace contextRef="#ctx0" brushRef="#br0" timeOffset="10018.5731">11921 4234 78 0,'6'-18'37'16,"-3"-1"-2"-16,-3 19 1 16,0 0-27-16,-9 36-8 15,1 2 1-15,1 15-1 16,-7 13 0-16,0 11 0 15,1 6-1-15,4 0 0 16,3-8 1-16,6-12 1 16,9-16-1-16,12-23 0 15,11-26 0-15,10-22 0 16,11-25 0-16,7-14 0 15,1-12 0-15,1-5 0 16,-4 4-1-16,-6 9 1 0,-10 14 0 16,-10 20-1-16,-11 19 0 15,-11 22 0-15,-8 21 0 16,-5 18-1-16,-3 13 0 15,1 5 0-15,1 0 1 16,6-7 0-16,9-12 0 16,6-17 1-16,8-23 0 15,11-21 1-15,5-22 0 16,6-15 0-16,0-10 0 15,-3-5 1-15,-6-5-2 16,-6 5-1-16,-4 6-2 16,-12 5-4-16,4 23-13 15,-16-5-17-15,7 25-1 16,-7-4 0-16,11 21-1 15</inkml:trace>
  <inkml:trace contextRef="#ctx0" brushRef="#br0" timeOffset="10424.5963">13309 4226 78 0,'0'0'36'0,"-22"13"0"15,-15 1 0-15,2 20-24 16,-20 1-4-16,3 13-2 15,-3 8-1-15,6 3-1 16,5-2-1-16,10 2-1 0,16-7-1 16,18-9 1-16,18-18-1 15,19-12-1-15,13-20 1 16,10-14 0-16,8-14-1 15,3-13 1-15,-1-9 0 16,-7-2-1-16,-9 2 1 16,-12 6 0-16,-10 9 0 15,-12 12 0-15,-11 12-1 16,-9 18 0-16,-8 19 0 15,-4 12-1-15,-5 14 1 16,3 6-2-16,4 3 1 16,4-3-2-16,13-9-2 15,8-22-2-15,28-10-21 16,1-40-9-16,23-14 0 15,0-32-2-15,18-11 1 0</inkml:trace>
  <inkml:trace contextRef="#ctx0" brushRef="#br0" timeOffset="10605.6066">14188 3458 105 0,'0'0'37'16,"-29"23"1"-16,14 33-1 16,-19 16-33-16,10 17-2 15,1 15 0-15,4 9-4 16,2 8 0-16,-1-2-3 15,8 4-6-15,-6-22-24 16,17-1-4-16,-7-33 1 16,11-12-1-16</inkml:trace>
  <inkml:trace contextRef="#ctx0" brushRef="#br0" timeOffset="10803.618">13870 4114 111 0,'-13'0'39'0,"-4"-4"0"15,17 4-2-15,0 0-35 16,28-2-1-16,13-13-3 16,8-7-2-16,19 9-7 15,-7-17-26-15,20 16-1 16,-10-12 0-16,6 16-1 15</inkml:trace>
  <inkml:trace contextRef="#ctx0" brushRef="#br0" timeOffset="11354.6495">14424 4212 100 0,'-24'29'37'0,"16"8"0"16,1-17-1-16,24-3-31 15,3-11-2-15,12-4 0 16,4-9 0-16,5-8-1 15,2-7 0-15,-4-2 0 16,-4-7-1-16,-10 2 1 16,-5-2-2-16,-12-2-1 15,-7 5 0-15,-10 5-1 16,-5 7 1-16,-6 9 0 15,-6 11 0-15,-3 11 1 0,-1 11 0 16,2 8 0-16,3 4 0 16,8 3 1-16,10-4 0 15,12-7-1-15,12-11 2 16,16-11-1-16,12-11 0 15,8-9 0-15,8-6 1 16,4-2-1-16,-1 0 0 16,-4 5 1-16,-8 8-1 15,-4 11-1-15,-17 11 0 16,-11 9-1-16,-14 10 1 15,-6 4-1-15,-10 2 1 16,-5-2-1-16,1-5 0 16,-1-7 0-16,3-12 2 0,12-14-1 15,-6-10 1-15,12-17 1 16,8-11-1-16,5-8 1 15,6-11 0-15,7 0 1 16,5-4-2-16,4 2 0 16,4 8-1-16,1 1-5 15,9 25-12-15,-15-8-18 16,13 23-5-16,-10 1-1 15,5 22-1-15</inkml:trace>
  <inkml:trace contextRef="#ctx0" brushRef="#br0" timeOffset="12222.6991">11832 5840 102 0,'1'-18'34'0,"-1"18"3"15,-11 0-6-15,-4 23-26 16,-12 5 3-16,-2 18-6 16,-5 7 3-16,4 7-4 15,2 2 4-15,12 0-4 16,8-9 0-16,12-8 1 15,14-14-1-15,15-18 0 16,10-14-1-16,6-11 0 16,3-10-1-16,-2-13 0 15,-4-4 0-15,-7-7 0 16,-7 0-1-16,-14 1 1 15,-7 3-2-15,-10 4 2 0,-3 4-2 16,-7 8 5-16,-2 5-4 16,0 8 4-16,2 1-3 15,9 12 4-15,-3-9-1 16,14 5 1-16,8 0-1 15,9-1-1-15,5-3 1 16,9 5-1-16,2-1 0 16,0 5-1-16,-5 7 3 15,-4 10-4-15,-9 6 4 16,-13 14-4-16,-8 6 3 15,-8 8-3-15,-9 0 3 16,-2-4-2-16,1-3 0 16,4-8 0-16,8-18 0 15,1-19 0-15,24-13 1 16,1-20-1-16,9-13-1 15,6-10 3-15,1-7-2 0,2-2 2 16,-3 1-2-16,-9 11 0 16,-4 9-1-16,-9 17 1 15,-4 15 0-15,-14 12 0 16,5 26 2-16,-10 9-3 15,-1 15 2-15,2 2-1 16,0 8 0-16,6-5-2 16,7-4-2-16,6-21-6 15,23-1-16-15,-7-36-12 16,22-11-2-16,-3-24 1 15,16-12-1-15</inkml:trace>
  <inkml:trace contextRef="#ctx0" brushRef="#br0" timeOffset="12392.7089">13218 5296 88 0,'-17'-24'38'15,"-1"36"0"-15,-16 13 1 16,6 35-18-16,-16 14-19 16,3 12 1-16,3 11-2 15,6 5-1-15,12 3-2 16,11-15-6-16,25 4-14 15,3-27-15-15,21-12 1 16,2-28-2-16,19-13-1 16</inkml:trace>
  <inkml:trace contextRef="#ctx0" brushRef="#br0" timeOffset="12745.7291">13456 5800 107 0,'-11'-4'39'0,"-14"5"1"0,6 18-5 15,-13 3-24-15,10 13-9 16,4 1 3-16,13 4-4 15,5-6 2-15,14-9-3 16,13-12 1-16,10-12 1 16,7-12-3-16,13-12 3 15,0-11-2-15,0-4 2 16,-3-2-3-16,-4 5 2 15,-8 6-2-15,-10 8 2 16,-8 14-1-16,-12 16-1 16,-11 21 2-16,-10 20-2 15,-12 21 2-15,-9 16-2 0,-13 20 2 16,-8 7 0-16,-9 6 1 15,-4 0 1-15,-5-11-5 16,1-18 1-16,8-17-7 16,-2-39-13-16,20-15-18 15,6-37-2-15,21-21 0 16,7-35-3-16</inkml:trace>
  <inkml:trace contextRef="#ctx0" brushRef="#br0" timeOffset="13909.7956">17947 6185 39 0,'-18'7'32'15,"0"-3"2"-15,4 4 0 16,-3-9-15-16,11 13 3 15,-6-12-14-15,12 0-1 0,17 9-2 16,11-5-1-16,19-4 0 16,17 2-1-16,14-4 0 15,18 1 0-15,12-7-1 16,18 1 0-16,8-5 0 15,4 2 0-15,-5-1-1 16,-4 2 0-16,-7 3 0 16,-11 2-1-16,-15 3 1 15,-17 3-1-15,-23 3 1 16,-18-1-1-16,-19-1 0 15,-19-3 1-15,-15-6-1 16,-13-4 0-16,-14-8 1 16,-7-4-1-16,-7-5 0 15,-6-4 0-15,2-4 1 0,4 0-1 16,7 3-1-16,9 2 1 15,12 8-1-15,13 8 1 16,15 14 1-16,14 2 0 16,14 11-1-16,13 10 1 15,10 6 2-15,3 5-2 16,6 0 2-16,3 3-2 15,-2-3 0-15,-2-3 0 16,-9-1 0-16,-9-1 0 16,-14-3 0-16,-15 0-1 15,-17 2 0-15,-18 1 0 16,-21 3-1-16,-14 0 1 15,-9 2-2-15,-5 1 0 16,4-6-2-16,4-7-4 16,25 5-20-16,2-18-10 0,26 2-1 15,11-11-1-15,25-5 0 16</inkml:trace>
  <inkml:trace contextRef="#ctx0" brushRef="#br0" timeOffset="14699.8408">20169 5697 98 0,'0'0'35'0,"-11"-20"3"15,11 20-3-15,0 0-33 16,-4 16 1-16,1 6-2 15,-1 9 3-15,-2 9 1 16,-2 10-2-16,0 4 1 16,3 4-1-16,0-3 0 15,8-7 0-15,6-10 1 16,11-13-3-16,7-13-1 15,13-16 1-15,7-12 0 16,5-14-1-16,3-7-2 16,2-7 3-16,-6-1-2 15,-7-1 2-15,-6 9-3 16,-10 6 3-16,-12 8-3 15,-6 8 3-15,-10 15 0 0,0 0-2 16,-7 18 4-16,-2 10-3 16,0 9 2-16,2 7-3 15,2 5 3-15,5 6-2 16,6-5 2-16,7-3-2 15,3-13 1-15,11-11 0 16,2-17 0-16,3-16 0 16,3-18 1-16,-3-10-2 15,-2-12 0-15,-3-5 0 16,-4-5 0-16,-11-2-3 15,-3 4 0-15,-4 6 0 16,-4 12-2-16,-2 3-2 16,8 20-4-16,-9-7-21 15,22 28-8-15,-4-3 3 0,19 19-3 16,-1-4 2-16</inkml:trace>
  <inkml:trace contextRef="#ctx0" brushRef="#br0" timeOffset="15089.8631">21431 5870 77 0,'0'0'36'0,"-9"-13"-3"16,-11 15 4-16,-13-3-18 16,-3 15-11-16,-14 0-1 15,4 16-1-15,-8 0 2 16,9 9-4-16,4-1 3 15,9 2-4-15,11-5 0 16,17-6-1-16,14-11-1 16,17-10 1-16,11-15 0 0,10-9-2 15,6-10 0-15,-1-8 0 16,1-6 0-16,-5-2 0 15,-9 2 0-15,-9 4 0 16,-11 9-2-16,-10 3 2 16,-7 14-1-16,-3 10 1 15,-17 13 3-15,2 11-5 16,1 7 4-16,0 9-2 15,7 3 0-15,5 1 0 16,10-5 0-16,10-13-5 16,19-10-3-16,2-34-12 15,32 1-17-15,-4-29-2 16,19-5 0-16,-6-26 0 15</inkml:trace>
  <inkml:trace contextRef="#ctx0" brushRef="#br0" timeOffset="15277.8739">22231 5171 108 0,'-26'8'38'15,"1"43"1"-15,-17 10-2 16,10 25-30-16,-7 6-5 16,8 8 1-16,3 4-2 15,6-1 0-15,11-4-3 16,1-15-4-16,24-1-21 15,-10-25-11-15,11-12 1 16,-6-23-2-16,11-13-1 16</inkml:trace>
  <inkml:trace contextRef="#ctx0" brushRef="#br0" timeOffset="15457.8842">21867 5717 110 0,'-20'-3'38'0,"25"16"0"16,9-15 0-16,11 2-36 15,30-3-2-15,15-6-1 16,14 3-4-16,-2-13-25 16,12 15-7-16,-13-9-1 15,1 12 0-15</inkml:trace>
  <inkml:trace contextRef="#ctx0" brushRef="#br0" timeOffset="16029.9169">22297 5874 116 0,'-20'20'40'15,"20"-1"-1"-15,0-19-1 16,42 8-35-16,2-13 0 16,15-5 0-16,7-6-2 15,3-1 2-15,0-7-3 16,-8 0 2-16,-5-5-2 15,-12 0-1-15,-13 1 0 16,-15 2 0-16,-16 1 1 16,-11 8-3-16,-20 9 3 15,-8 12-2-15,-14 11 2 16,-7 9 1-16,0 12 1 0,4 6 0 15,6 4 0-15,12 2 0 16,20-5 1-16,23-10 0 16,23-10-3-16,19-7 0 15,16-13 0-15,10-5 0 16,6-6 0-16,0-6 0 15,-2 3 0-15,-11-2 0 16,-14 8 0-16,-13 6 0 16,-14 9 0-16,-15 8 0 15,-13 11 0-15,-10 6 0 16,-7 6 0-16,-3-1 0 15,-1 1 0-15,1-8 0 16,3-6 0-16,6-13 0 16,14-14 0-16,6-21 0 0,9-13 0 15,7-8 0-15,3-10 0 16,9-5 0-16,3-1 0 15,2-1 0-15,3 5 0 16,-4 4 0-16,4 13 0 16,-4 1-12-16,10 24-15 15,-23-8-13-15,15 19-2 16,-15 1 0-16,4 15-1 15</inkml:trace>
  <inkml:trace contextRef="#ctx0" brushRef="#br0" timeOffset="16714.9561">20873 7698 96 0,'1'11'36'16,"0"3"-1"-16,-16-18-4 15,15 4-24-15,-33-16-2 16,4-1-3-16,-5-12 0 15,-3-7-2-15,-2-11 1 16,-2-7-1-16,-1-12 1 16,4-7 0-16,2-10 1 15,6-2-1-15,5 1 1 16,5 1 0-16,8 3-1 15,10 8 1-15,8 9-1 0,9 10 0 16,10 9 0-16,7 12-1 16,2 8 1-16,7 11 0 15,-2 13 0-15,-3 13 0 16,-7 13 0-16,-11 19 0 15,-16 18-1-15,-11 12 2 16,-16 13-2-16,-14 10 1 16,-13 4 0-16,-3-4 0 15,1-7 1-15,13-10-1 16,16-21 0-16,23-15 0 15,25-28 0-15,24-21-3 16,32-14-4-16,10-28-17 16,32 4-13-16,-5-14-5 15,6 6 1-15,-15 1-1 16</inkml:trace>
  <inkml:trace contextRef="#ctx0" brushRef="#br0" timeOffset="17208.9843">20522 8584 106 0,'-5'-28'37'16,"-11"2"0"-16,-1 18-9 15,-16 1-24-15,-1 13-1 16,-9 10 0-16,-8 11 0 16,-3 8-1-16,6 5 1 15,3 0 1-15,11 3-1 16,11-10 1-16,19-2-2 15,16-15 0-15,18-4 0 16,15-9 0-16,10 2-2 16,3-2 0-16,-2 2 0 15,-3 6 0-15,-14 5 0 16,-15 10 0-16,-16 7 0 15,-22 6 0-15,-15-1 0 0,-8 2-1 16,-5-9 0-16,0-7-1 16,6-17-3-16,20-8-6 15,4-34-18-15,38-8-11 16,7-22 1-16,26-11-2 15,5-21 2-15</inkml:trace>
  <inkml:trace contextRef="#ctx0" brushRef="#br0" timeOffset="17395.995">21114 7944 104 0,'20'-8'38'0,"-20"8"0"16,-20 50 0-16,-14 4-32 16,2 22-4-16,-6 16 0 15,2 10-1-15,2 12 2 16,9-6-5-16,2 4 2 0,6-11-5 15,14 3-8-15,-4-29-23 16,16-9-1-16,-3-27-1 16,12-13-2-16</inkml:trace>
  <inkml:trace contextRef="#ctx0" brushRef="#br0" timeOffset="17606.007">20761 8592 113 0,'-30'-8'40'0,"18"15"1"15,2-5-2-15,10-2-35 16,27 3-3-16,14-7 0 16,14-2-1-16,15-4-2 0,11 1-2 15,1-9-5-15,19 18-14 16,-15-11-17-16,3 13 1 15,-22-3-2-15,-2 11 2 16</inkml:trace>
  <inkml:trace contextRef="#ctx0" brushRef="#br0" timeOffset="17960.0273">21263 8774 113 0,'-8'22'39'0,"4"-9"2"15,18 2-4-15,9-12-33 16,14 2-1-16,9-9-2 0,6-6 2 15,3-5-2-15,3-3 1 16,-3-8-2-16,-6 2 1 16,-10-1-2-16,-10-4 1 15,-17 4 0-15,-12 3-1 16,-12 3 1-16,-17 10 1 15,-12 9-2-15,-13 10 1 16,-5 11 0-16,-5 13 1 16,5 4 0-16,8 4 0 15,11 2 1-15,14-1-2 16,26-9 2-16,22-8-3 15,25-10 1-15,21-16-5 16,26-4-3-16,7-22-14 16,25 3-17-16,-10-15-2 0,7 3 0 15,-19-11 0-15</inkml:trace>
  <inkml:trace contextRef="#ctx0" brushRef="#br0" timeOffset="18312.0474">22136 8561 109 0,'-57'11'39'16,"11"14"1"-16,-8-3-1 15,20 6-33-15,-4 4-1 16,12 6-1-16,7-3 0 16,11 2-2-16,9-6 1 15,12-3-1-15,11-9 0 16,10-10-2-16,11-10 0 15,4-12 0-15,1-8 0 0,-1-6 0 16,-2-8 0-16,-8-4 0 16,-1-4-2-16,-11 2 2 15,-8 2-2-15,-10 7 1 16,-7 8 1-16,-5 8 0 15,-8 14-1-15,-6 12 1 16,-3 14-1-16,0 7 1 16,0 12 0-16,2 1-2 15,9 3-1-15,9-7-4 16,22 4-10-16,-6-24-15 15,26-3-8-15,2-22 0 16,21-6-2-16</inkml:trace>
  <inkml:trace contextRef="#ctx0" brushRef="#br0" timeOffset="18808.0758">22805 8551 110 0,'-18'12'39'0,"-19"0"2"16,3 17-3-16,-9-1-32 15,4 11-2-15,4 0 0 16,5 0-1-16,8 0 0 15,11-2-2-15,7-6 1 16,8-9-1-16,7-9-1 16,9-14 0-16,3-12-2 15,3-9 2-15,3-13-2 16,-3-6 2-16,-1-11-2 15,-2 0 2-15,-4-1-2 16,-4 5 2-16,-6 6 0 0,-2 11 0 16,-4 10 0-16,-3 21 0 15,0 0 0-15,0 0 0 16,17 29 0-16,-3-7 0 15,7 3 0-15,7-5 1 16,7-6 0-16,9-8 0 16,5-10 0-16,4-4 0 15,-2-7 1-15,2-3-1 16,-11-4 2-16,-2 4-3 15,-10 5 0-15,-6 7 0 16,-8 7 0-16,-5 10 0 16,-8 9 0-16,0 7 0 15,1 7 0-15,-1 3 0 16,4 5 0-16,-3-4-2 0,7 3-8 15,-11-15-5-15,18 8-10 16,-21-21-14-16,15 3-3 16,-12-16-3-16,0 0 2 15</inkml:trace>
  <inkml:trace contextRef="#ctx0" brushRef="#br1" timeOffset="265501.1858">3388 6847 74 0,'-5'-10'33'16,"5"10"-1"-16,-9-23 1 16,9 23-25-16,5-24-2 15,-5 24-1-15,8-15-1 16,-8 15-1-16,14 8 0 0,-7 13-1 15,-2 9 0-15,1 13 0 16,-3 14-1-16,-2 12 1 16,-7 8-1-16,-2 8-1 15,0-4 0-15,-4-1-2 16,8-9-2-16,-5-20-12 15,13-7-19-15,-1-26 0 16,12-14-1-16,0-20 0 16</inkml:trace>
  <inkml:trace contextRef="#ctx0" brushRef="#br1" timeOffset="266054.2175">3111 6822 109 0,'-16'5'36'0,"3"-9"2"16,13 4-1-16,26-8-35 16,6-5 0-16,12-4-1 15,13 0 1-15,8-6-1 16,5 1-1-16,3 0 0 15,0 2 0-15,-7 5-1 16,-8 5 1-16,-10 5 0 16,-9 9 0-16,-9 7 1 15,-10 10 0-15,-7 11 0 16,-7 11 0-16,-8 11 1 15,-3 7-2-15,-5 10 1 16,-1 6 0-16,-4-2-1 0,-2-2 1 16,4-8-1-16,2-9 0 15,4-11 0-15,5-10 0 16,3-14 1-16,-1-21 0 15,21-4-1-15,0-14 2 16,2-14-1-16,6-7 0 16,-1-11 1-16,3-4-1 15,-1-3 1-15,1 7-1 16,-5 6 0-16,-6 9-1 15,-2 12 1-15,-4 13 0 16,-4 14-1-16,2 15 1 16,-5 10-2-16,0 5 2 0,0 9-2 15,2 3 1-15,3-1-2 16,0-3-1-16,7-7-2 15,-1-13-4-15,11 5-14 16,-9-24-15-16,13 1 1 16,-11-18-2-16,5 2 0 15</inkml:trace>
  <inkml:trace contextRef="#ctx0" brushRef="#br1" timeOffset="266384.2363">4241 7131 102 0,'0'0'35'0,"-13"10"1"16,14 3-1-16,-1-13-28 15,19 17-4-15,4-14 0 16,8-2-1-16,8-7 0 0,4-1 0 16,0-7 0-16,5-2 0 15,-7-6 0-15,-7-1 0 16,-11-3-1-16,-9 0 1 15,-15 3-1-15,-8 3 1 16,-12 3-1-16,-8 13 0 16,-7 10 0-16,-4 11 0 15,0 13-1-15,4 10 1 16,7 9 0-16,5 4-1 15,10 3 0-15,9-5 0 16,16-6-2-16,8-12-3 16,21 1-19-16,5-26-14 15,19-4-2-15,0-17 0 16,13-6-1-16</inkml:trace>
  <inkml:trace contextRef="#ctx0" brushRef="#br1" timeOffset="267090.2767">5493 6677 70 0,'7'-15'37'0,"-7"15"-2"16,0 0 3-16,6 19-13 15,-15 4-22-15,1 10 1 0,-1 11-1 16,0 12 0-16,-5 7-1 16,0 8 1-16,-1 1-2 15,1 1 1-15,-1-3 0 16,5-4 0-16,-3-13-1 15,4-8 0-15,4-13 0 16,6-11 0-16,-1-21 0 16,22-2-1-16,0-22 1 15,8-10 0-15,6-10 0 16,4-4 0-16,-2-4 0 15,1 1-1-15,-2 5 1 16,-4 13 0-16,-8 11 0 16,-6 12 0-16,-5 12-1 15,-4 15 0-15,-4 12 0 0,-4 11 1 16,-1 9-2-16,0 3 1 15,2 4-1-15,0-4-2 16,8 0-2-16,0-14-3 16,19 5-21-16,-6-27-9 15,16 0-1-15,-8-18 0 16,11-4 0-16</inkml:trace>
  <inkml:trace contextRef="#ctx0" brushRef="#br1" timeOffset="267458.2978">5982 7196 101 0,'-19'9'37'0,"13"10"1"0,-3-5-2 16,16 1-30-16,6-4-3 15,13-1 0-15,6-6-1 16,12-4-1-16,3-7 1 15,4-6-1-15,1-4-1 16,-3-4 1-16,-7-6 0 16,-9 0-1-16,-11-3 1 15,-11 3 0-15,-16 3 0 16,-9 4 0-16,-14 9 0 15,-10 7 0-15,-6 11 0 16,-6 11 0-16,0 8-1 16,1 6 1-16,7 6 0 15,7 4-2-15,12-2 1 16,15-3 0-16,16-5-1 0,16-10-3 15,24-3-2-15,9-19-6 16,28 4-23-16,-5-17-4 16,15 2 1-16,-8-13-1 15</inkml:trace>
  <inkml:trace contextRef="#ctx0" brushRef="#br1" timeOffset="267826.3188">6774 7140 107 0,'-31'-1'39'15,"-14"-3"-1"-15,3 15 1 16,-10-3-34-16,9 13 0 15,-3 2-2-15,7 10-1 16,2 1 1-16,13-1-2 16,8 0 1-16,12-5-1 15,15-6 0-15,12-9-1 0,12-12 1 16,11-12 1-16,7-9-2 15,5-7 0-15,0-8 1 16,-2-3-1-16,-8-4 1 16,-6 3-1-16,-12 7 0 15,-8 5 1-15,-11 11-1 16,-11 16 0-16,0 0 0 15,-28 29 0-15,8 4 0 16,-4 11-1-16,1 3 0 16,5 4 0-16,10-4-1 15,9-7-1-15,18-10 0 16,11-21-6-16,24-5-11 0,0-30-17 15,19-5-2 1,-9-22 0-16,13-6 0 0</inkml:trace>
  <inkml:trace contextRef="#ctx0" brushRef="#br1" timeOffset="268005.3291">7375 6672 119 0,'-25'34'38'0,"6"24"3"15,-11 6-10-15,8 15-26 16,4 1-3-16,6 3-3 15,4-2-1-15,2-12-3 16,11 2-9-16,-9-22-23 16,12-8-2-16,-8-20 0 15,6-5-1-15</inkml:trace>
  <inkml:trace contextRef="#ctx0" brushRef="#br1" timeOffset="268150.3374">7227 7035 113 0,'2'-30'39'0,"-4"0"2"16,11 17-3-16,1 1-35 15,6-4-18-15,20 12-22 16,-2-5-3-16,22 6 1 16,4-6-3-16</inkml:trace>
  <inkml:trace contextRef="#ctx0" brushRef="#br1" timeOffset="268757.3721">7623 7274 95 0,'0'0'36'15,"0"0"1"-15,24-7 0 16,11-4-34-16,1-7 1 16,6 0-1-16,0-4 0 15,2 0 0-15,-6-1 0 16,-6 3-2-16,-9 0 1 15,-9 1-1-15,-10 2 0 16,-10 3 1-16,-8 0-1 16,-6 6-1-16,-7 4 1 15,-2 7 0-15,-6 7 0 0,-1 9 0 16,4 7-1-16,1 9 1 15,5 5 0-15,6 4-2 16,8 2 2-16,10-3-2 16,15-6 1-16,10-10-2 15,13-5-1-15,9-17-6 16,21-2-22-16,-7-23-7 15,10-1 1-15,-9-14-2 16</inkml:trace>
  <inkml:trace contextRef="#ctx0" brushRef="#br1" timeOffset="269125.3931">8223 7098 106 0,'-16'19'37'0,"-10"0"2"16,10 10-1-16,-9-6-33 15,6 9-2-15,3-1 0 16,2 1-2-16,0-3 2 15,6-4-2-15,6-4 0 16,2-7-1-16,0-14 1 16,20-1 2-16,-3-13-2 15,3-6 0-15,-1-8 0 16,7-5 1-16,0-5-1 15,-1-2 0-15,-3 4 0 16,-1 3-1-16,-4 6 1 16,-3 8-1-16,-14 19 0 15,16-4 0-15,-16 23 0 16,-5 7 0-16,0 12 0 0,-7 6-2 16,6 7 0-16,0-3-1 15,8 3-1-15,0-14-6 16,23 5-17-16,-7-21-11 15,19-1 0-15,-4-24 0 16,10 1-2-16</inkml:trace>
  <inkml:trace contextRef="#ctx0" brushRef="#br1" timeOffset="270214.4554">8559 7208 108 0,'-21'14'38'0,"21"1"1"0,0-15-2 16,14 13-32-16,4-10-2 15,7 0 0-15,6-8-1 16,4-1 0-16,2-5-1 16,-1-5 0-16,-6-4 0 15,-1-2-1-15,-13-3 1 16,-2-1-1-16,-11 1 1 15,-6 1-1-15,-9 3 0 16,-6 5 0-16,-6 5 1 16,-6 13-1-16,-4 7 0 15,-3 10 0-15,-1 10 0 16,3 7 1-16,4 6-1 15,6 0-1-15,13 1 2 16,13-6-1-16,14-10 1 0,15-7-2 16,19-17 0-16,7-7-1 15,13-8 0-15,3-13 0 16,1-3-2-16,-6-6 2 15,-5 4-2-15,-11-1 2 16,-11 8 0-16,-17 6 1 16,-12 9 2-16,-11 8 0 15,-15 8 0-15,-4 10 2 16,-9 7-1-16,0 10-2 15,-2 0 3-15,7 3-2 16,2 2 0-16,7-6-1 16,4-3 1-16,5-6-1 15,5-8 1-15,0-17 0 16,15 1 0-16,-2-18 0 15,1-9-1-15,3-9 1 0,0-8 0 16,2-5 0-16,-2-3-1 16,0-1 1-16,-6 6-1 15,-2 8 0-15,-2 9 1 16,0 8-2-16,-2 10 1 15,-5 11 0-15,14 1 0 16,-1 10-1-16,5 4-1 16,5-1 0-16,11 3-1 15,1-6 0-15,6 3-1 16,-1-9 0-16,1 1 0 15,-6-4 2-15,-6 0 0 16,-8-2 2-16,-21 0 1 16,10-2 0-16,-20 2 3 15,-9 5 0-15,-9 0 0 0,-4 4 0 16,-6 1 0-16,2 5-1 15,0 1 0-15,5 5 0 16,5-1-2-16,10 1 1 16,12-2-1-16,11 0-2 15,12-8 1-15,10-6 0 16,8-6 1-16,5-4-1 15,1-10 0-15,-3-2 0 16,0-6 0-16,-9-4 3 16,-7 3-3-16,-6 0 0 15,-9 4-2-15,-6 6 2 16,-3 14 0-16,0 0 0 15,-19 6-1-15,5 21-1 0,-5 13 2 16,-3 12-1-16,-1 11 1 16,0 13-1-16,-2 6 1 15,0 4-1-15,0-5 1 16,5-5 1-16,-1-9-1 15,1-11 0-15,1-15 1 16,-3-17-1-16,4-15-1 16,-2-18 1-16,4-15-2 15,-1-14-2-15,12-9-4 16,-5-22-10-16,27 10-8 15,-11-21-11-15,24 10 0 16,-2-4-2-16,14 17 1 16</inkml:trace>
  <inkml:trace contextRef="#ctx0" brushRef="#br1" timeOffset="270627.479">9704 7156 110 0,'19'-10'38'15,"-19"10"1"-15,0 0 0 16,-14 0-31-16,2 16-2 15,-2 3-1-15,-1 8-4 16,-1 3 1-16,5 1-1 16,3-1 0-16,5-2 0 15,5-7 0-15,8-10-2 16,8-11 2-16,7-11 2 15,5-9-3-15,2-6 0 16,5-7 0-16,-3-1 0 0,0-1 0 16,-5 6 0-16,-9 8 0 15,-8 11 0-15,-12 10 0 16,-3 29 0-16,-16 11 0 15,-6 17 0-15,-9 17 0 16,-5 10 0-16,-1 9 0 16,-1 0-2-16,-1-5 2 15,4-9 2-15,0-9-5 16,2-13-1-16,1-15-5 15,-8-27-9-15,13 4-6 16,-23-28-12-16,7 4-3 16,-14-18-3-16,-1-1 2 15</inkml:trace>
  <inkml:trace contextRef="#ctx0" brushRef="#br1" timeOffset="271346.5202">3591 7979 55 0,'10'-35'35'0,"1"9"1"16,-10-8 0-16,1 11-9 15,-15-15-15-15,6 11-4 16,-10-1-1-16,-2 9-1 15,-8 5-2-15,-3 15-1 16,-9 13 0-16,1 17-1 16,-6 24 0-16,-1 14-1 15,-1 14-1-15,3 15 1 16,2 6-1-16,6 3 0 15,10-1-2-15,8-10 0 0,7-12-3 16,6-17-1-16,14-5-6 16,-11-31-19-16,15-3-7 15,-14-28-1-15,14 4 1 16</inkml:trace>
  <inkml:trace contextRef="#ctx0" brushRef="#br1" timeOffset="272598.5918">2947 8322 110 0,'-11'-4'39'16,"11"4"0"-16,3 12-2 16,14-6-34-16,5-4-2 0,13-3 0 15,11-3-1-15,10-3 1 16,7-4 0-16,6 0-1 15,1-1 1-15,1 3-1 16,-8 3 1-16,-7 2-1 16,-9 4 0-16,-13 5 1 15,-9 6-1-15,-9 3 0 16,-9 6 1-16,-7 8-1 15,-7 3 1-15,-3 5-1 16,-3 0 0-16,-3 1 1 16,-1-4-1-16,2-5 1 15,3-6-1-15,3-7 0 16,9-15 0-16,0 0 0 15,2-33 1-15,10 0-1 0,2-5 0 16,6-8 0-16,0-3 1 16,0 0-1-16,0 6 0 15,-1 6 1-15,-4 8-1 16,-4 9 0-16,-1 5 0 15,-10 15 0-15,18-10 0 16,-6 10 0-16,2 2 0 16,5 0 0-16,6-1 0 15,5-1 0-15,2-1 0 16,4 0 0-16,-1 1 0 15,-5-1 0-15,-2 2 0 16,-6 2 0-16,-12 3 1 16,-10 8-1-16,-9 2 0 15,-12 10 1-15,-6 4-1 0,-6 11 1 16,-3 1-1-16,2 5 0 15,4-3 0-15,6 1 0 16,12-6 0-16,11-8 0 16,15-12 0-16,13-11 0 15,12-13 0-15,7-12 0 16,4-9 0-16,6-12-1 15,-4-5 1-15,-6-5-1 16,-9-1 1-16,-9 1-1 16,-12 4 1-16,-9 3-1 15,-8 9 1-15,-5 6 0 16,-7 7 0-16,-1 10 0 15,-4 7 1-15,3 7-1 0,6 5 1 16,3 3-1 0,7 4 0-16,7-2 1 0,6 0-1 15,8-5 0-15,8-3 1 16,4-3-1-16,4-6 0 15,0-2 0-15,0-1 0 16,-5-1 0-16,-3 1 0 16,-7 1 0-16,-4 4 0 15,-19 0 0-15,14 19 1 16,-16 0-1-16,-8 7 0 15,0 6 0-15,-8 5 1 16,5 0-1-16,-2 0 0 16,3-5 0-16,0-4 0 15,9-11 0-15,3-17 1 16,14-1-1-16,3-15 0 0,4-10 0 15,4-6 0-15,1-3 0 16,4-4 0-16,-3 5 0 16,-4 4 1-16,-5 7-1 15,-6 8 1-15,-12 15-1 16,13-7 0-16,-13 7 0 15,-5 20 0-15,-1-1 1 16,3-3-1-16,1 2 0 16,4 0 0-16,7-4 0 15,5-10 0-15,9-6 0 16,10-6 1-16,4-6-1 15,2-2 1-15,0-3 1 16,1 1-2-16,-8-1 0 16,-4 8 0-16,-8 5 0 0,-10 8 0 15,-7 9 0-15,-6 6 0 16,-6 7-2-16,-1 10-1 15,-3 3-3-15,9 12-8 16,-6-13-5-16,19 16-5 16,-9-23-3-16,24 11-6 15,-3-18-6-15,22-4 0 16,1-9 2-16</inkml:trace>
  <inkml:trace contextRef="#ctx0" brushRef="#br1" timeOffset="273002.6149">5867 7746 99 0,'16'-6'38'16,"-23"16"1"-16,-2 20-1 15,-10 11-34-15,1 9 0 0,-4 9-2 16,1 9-1-16,1 4 0 15,1 4 0-15,2-1-1 16,8-4 0-16,3-3-2 16,5-12-1-16,7-7-4 15,-2-21-13-15,11 0-18 16,-15-28 1-16,23 10-2 15,-19-25 1-15</inkml:trace>
  <inkml:trace contextRef="#ctx0" brushRef="#br1" timeOffset="273168.6244">5596 8266 98 0,'-20'-15'37'0,"2"-5"2"16,18 20-1-16,8-19-32 16,15 12-1-16,11-6-3 0,12 0-2 15,12-4-2-15,4-11-9 16,21 8-22-16,-12-9-5 15,7 5 0-15,-10-5-2 16</inkml:trace>
  <inkml:trace contextRef="#ctx0" brushRef="#br1" timeOffset="273572.6475">6282 7851 100 0,'-21'20'39'15,"-9"1"0"-15,7 11-1 16,-10 5-33-16,10 5 0 15,-1 2-1-15,4 4-1 0,1 3-1 16,2 3 0-16,3-3-1 16,3 2 0-16,4-5 0 15,2-9-1-15,3-5 0 16,5-10 0-16,5-9 0 15,6-14 0-15,6-15 0 16,4-9 0-16,5-7 0 16,0-8 0-16,2 0 1 15,-1-1-1-15,-2 4 0 16,-7 9 0-16,-2 12 0 15,-7 8 1-15,-12 6-1 16,10 23 0-16,-10 3 0 16,-4 7-1-16,3 4-1 15,0 2 0-15,7 2-3 0,1-11-3 16,17 3-11-16,-8-26-5 15,25 6-11-15,-9-23-3 16,13-1-1-16,-8-14 1 16</inkml:trace>
  <inkml:trace contextRef="#ctx0" brushRef="#br1" timeOffset="273887.6655">6571 8290 105 0,'-3'15'38'15,"3"-15"1"-15,8 17-3 16,8-17-32-16,11-3-1 15,5-5-2-15,8-4 1 0,-1-6-1 16,3-1 0-16,-9-1 0 16,-5-1 0-16,-8 0-1 15,-14 4 1-15,-11 3-1 16,-14 5 1-16,-10 6-1 15,-8 9 1-15,-7 9-1 16,-4 12 1-16,0 7-1 16,7 9 1-16,9 1 0 15,14 4 0-15,17-2-1 16,16-10-2-16,25 1-10 15,8-29-10-15,34 5-16 16,-2-19-3-16,22-3-2 16,0-13 1-16</inkml:trace>
  <inkml:trace contextRef="#ctx0" brushRef="#br1" timeOffset="274835.7197">7517 7930 90 0,'-6'14'35'15,"6"14"2"-15,-9 1-1 16,7 14-31-16,-5 6-1 15,5 12 0-15,0 1-2 0,2 7 0 16,-1-4 0-16,4-5 0 16,-2-8-1-16,4-8 0 15,-2-12 0-15,2-14-1 16,-5-18 1-16,12-9-1 15,-4-15 1-15,-4-11-1 16,4-11 0-16,-2-9 0 16,0-11 1-16,-3-4-1 15,1-1 1-15,-2 3-1 16,-2 4 1-16,0 7 0 15,0 4-1-15,5 11 1 16,0 9 0-16,8 11-1 16,8 9 0-16,9 4 1 0,10 7-1 15,5 3 0-15,4 5 1 16,4 6-1-16,-4 5 1 15,-7 5-1-15,-13 8 0 16,-17 9 0-16,-19 6 0 16,-18 5 0-16,-18 3 0 15,-12 2-1-15,-7-3 1 16,-2-1 0-16,5-8 0 15,9-11 0-15,16-8 0 16,19-12 0-16,15-12 0 16,33 3 0-16,9-12 0 15,10-1 0-15,4-1 0 16,1 4 0-16,-4 3 1 15,-11 10 0-15,-17 10-1 0,-19 10 1 16,-21 7 0-16,-18 11 0 16,-12 2-1-16,-10 5 1 15,-5 1-2-15,-1-6 1 16,7-3-3-16,8-11-2 15,20-3-7-15,4-27-10 16,34 6-10-16,1-24-6 16,25-1 0-16,3-20-2 15</inkml:trace>
  <inkml:trace contextRef="#ctx0" brushRef="#br1" timeOffset="275262.7442">8110 8283 97 0,'-19'-3'38'15,"10"16"1"-15,-14 1-1 16,10 9-32-16,-13 4-2 16,6 10 0-16,-5 1-1 15,7 8 0-15,3-3-1 16,5 0 0-16,9-5-1 15,6-4 0-15,8-12 0 16,6-9-1-16,10-11 1 16,8-13-1-16,3-9 0 15,1-7 1-15,2-10-1 16,-3-2 1-16,-3-4-1 15,-7 0 0-15,-7 1 1 16,-7 6-1-16,-4 7 0 16,-6 9 0-16,-6 20 0 0,0 0 0 15,-19 7 0-15,4 18-1 16,2 10 0-16,-1 4-1 15,4 6-1-15,3-3-1 16,8 1-2-16,6-12-1 16,16 2-4-16,-3-24-7 15,24 7-6-15,-14-26-7 16,15 3-4-16,-8-16-1 15,4-2 2-15</inkml:trace>
  <inkml:trace contextRef="#ctx0" brushRef="#br1" timeOffset="275615.7644">8614 8345 87 0,'-4'-25'36'0,"4"25"1"15,-13-16 1-15,10 26-30 0,-17 4 0 16,5 15-2-16,-7 3-2 16,1 9-1-16,-2-1-1 15,7 1 0-15,0-4 0 16,8-7-1-16,4-7 0 15,10-11 0-15,7-12-1 16,5-13 1-16,8-8-1 16,1-7 1-16,7-8 0 15,-3-2-1-15,-1-1 0 16,-2 2 1-16,-3 6-1 15,-7 6 0-15,-5 8 0 16,-13 17 0-16,14-5 0 16,-13 16 0-16,-2 8-1 15,-2 9 0-15,-2 4-1 16,0 4-1-16,5 6-2 0,-1-10-4 15,12 11-9-15,-9-25-5 16,20 10-10-16,-5-21-4 16,12-3-1-16,-4-14 1 15</inkml:trace>
  <inkml:trace contextRef="#ctx0" brushRef="#br1" timeOffset="275931.7824">9035 8280 99 0,'0'0'38'16,"-24"-8"1"-16,10 19-1 15,-11 8-32-15,4 2-2 16,1 2-1-16,4 5-1 16,3-4 0-16,8 1-1 0,7-7 0 15,7-2-1-15,4-5 1 16,7-5-1-16,0-3 0 15,0-1 0-15,-3-1 1 16,-4 3-1-16,-13-4 0 16,7 15 0-16,-16-1 0 15,-6 2 0-15,-5 3 0 16,-2 0-1-16,2 1-1 15,-1-6-2-15,10 5-6 16,-3-22-10-16,27 10-12 16,-8-18-7-16,19 0 0 15,1-13-2-15</inkml:trace>
  <inkml:trace contextRef="#ctx0" brushRef="#br1" timeOffset="276576.8193">9179 8424 96 0,'-4'14'38'15,"4"-14"0"-15,12 0 0 16,5-11-33-16,16 2 0 16,2-7-3-16,7-1 1 15,1-5-1-15,-6 0-1 16,-3 1 0-16,-10 3 0 15,-11 1 1-15,-7 2-2 16,-6 15 1-16,-22-11 0 16,-3 13 1-16,-5 7-1 0,-7 11 0 15,-4 7 0-15,1 5 0 16,3 8 0-16,7-2 0 15,8 4 0-15,13-7-1 16,12-2 1-16,17-12-1 16,12-11 1-16,11-10-1 15,7-10 0-15,2-10 0 16,5-4 0-16,-5-5 0 15,-7 0 0-15,-8 3 0 16,-8 4 1-16,-8 5-1 16,-9 11 0-16,-12 6 0 15,-4 12 1-15,-9 4-1 16,-2 7 0-16,-1 5 0 15,-2 0 0-15,4-1 0 0,1-1 0 16,6-7 0-16,9-7 0 16,-2-12 1-16,27-2-1 15,-4-13 0-15,5-3 0 16,4-4 0-16,0-1 1 15,0 1-1-15,-4 5 0 16,-5 6 1-16,-3 9-1 16,-9 12 1-16,-4 7-1 15,-4 6 0-15,-2 8 0 16,-1 3 0-16,1 0-1 15,2 4-2-15,-1-7-2 16,14 4-8-16,-9-22-5 16,17 10-4-16,-24-23-3 15,37 2-4-15,-30-18-8 0,8 2-3 16,-13-12 1-16</inkml:trace>
  <inkml:trace contextRef="#ctx0" brushRef="#br1" timeOffset="293392.7811">3110 9373 72 0,'8'-14'32'0,"-3"0"0"16,-5 14 0-16,9-19-25 15,-9 19-2-15,0 0-1 16,0 0-1-16,0 0 1 16,-6 21 0-16,-8 1 0 15,2 8 0-15,-5 4-1 16,2 7-1-16,1 1 1 15,6 0-2-15,5-5 1 16,5-3-1-16,6-9 0 16,12-5-1-16,3-11 0 15,5-8 0-15,4-8 1 16,2-7-1-16,1-5 0 15,-1-4 0-15,-2-3 0 0,-7 0 0 16,-5 2 0-16,-5 2 0 16,-2 6 0-16,-8 5 0 15,-5 11 1-15,0 0-1 16,0 0 1-16,-6 22 0 15,3 0-1-15,3 2 1 16,-1 2 0-16,6 2-1 16,2-1 1-16,7-4-1 15,4-5 1-15,6-4 0 16,0-9 0-16,3-4 0 15,2-7-1-15,-1-6 1 16,-6-8 0-16,2-8-1 16,-6-5 0-16,-3-5-1 15,-5 1-1-15,-4-3 0 0,1 6-1 16,-7-2-2-16,7 16-2 15,-6-6-5-15,12 22-23 16,-13 4-1-16,20 4 1 16,-8 4-1-16</inkml:trace>
  <inkml:trace contextRef="#ctx0" brushRef="#br1" timeOffset="293804.8047">4153 9373 94 0,'-31'1'35'0,"1"14"2"15,-9-2 1-15,1 12-32 16,-7-1 1-16,10 12-2 15,-1-1-1-15,10 1 0 16,9-1-1-16,12-3-1 16,10-7 0-16,12-6-1 15,9-8 0-15,11-10 0 16,1-9-1-16,6-7 1 15,-1-6-1-15,-2-5 0 16,-4-2-1-16,-7 0 1 16,-8 1 0-16,-7 4 0 15,-7 6-1-15,-3 7 1 0,-5 10-1 16,0 0 1-16,-19 24 0 15,9 2-2-15,2 4-1 16,-2 3-2-16,16 9-14 16,-6-15-17-16,21 3-3 15,0-19 1-15,20-1-2 16</inkml:trace>
  <inkml:trace contextRef="#ctx0" brushRef="#br1" timeOffset="294122.8229">4651 9397 96 0,'-30'16'37'0,"-10"0"1"16,9 13 0-16,-6-6-33 0,16 5 0 15,7-5-2-15,12-3 0 16,14-8-1-16,14-6-1 15,11-7-1-15,9-1 0 16,4-3 1-16,-1 3 0 16,-9 4 0-16,-9 9 0 15,-20 9 1-15,-17 12-1 16,-18 6 1-16,-15 6-1 15,-8 5 1-15,-3-6-3 16,5-3-1-16,6-16-4 16,30-3-20-16,9-21-13 15,14-21-1-15,16-14 0 0,22-6-2 16</inkml:trace>
  <inkml:trace contextRef="#ctx0" brushRef="#br1" timeOffset="294796.8615">5400 9413 82 0,'0'0'35'0,"0"0"0"15,-13 17 0-15,2 7-30 0,-4 4 0 16,1 10 0-16,-5 2-1 16,1 7 1-16,4-6-1 15,6 2 0-15,4-8 0 16,14-5-1-16,3-15-1 15,16-11-1-15,10-10 1 16,9-10-2-16,2-13 1 16,3-2-1-16,0-10-1 15,-6 0 1-15,-4 2 0 16,-9 2-1-16,-10 6 0 15,-7 9 1-15,-8 10 0 16,-9 12-1-16,0 0 1 16,-4 31 1-16,-5 2 0 15,-4 8-1-15,2 6 1 16,-2 5-2-16,7 1-1 0,1-7-2 15,19 5-11-15,-6-28-21 16,26-4-3-16,2-22 0 16,17-8-1-16</inkml:trace>
  <inkml:trace contextRef="#ctx0" brushRef="#br1" timeOffset="295127.8804">6212 9420 97 0,'-36'21'38'15,"-4"-6"0"-15,7 10-1 16,6-6-35-16,7 4 0 16,11-6 1-16,12 1-2 0,7-3 1 15,14-1-1-15,5-1 0 16,6-2 0-16,4 0 0 15,-5-3 1-15,-2 2-2 16,-6 2 1-16,-8 3-1 16,-9-1 2-16,-9 2-2 15,-9 1 1-15,-11 5 0 16,-5 0-1-16,-4 2-1 15,-5 0 0-15,2-1-2 16,1-5-2-16,14 2-6 16,-6-16-25-16,23-4-3 15,0 0 2-15,37-25-2 16</inkml:trace>
  <inkml:trace contextRef="#ctx0" brushRef="#br1" timeOffset="295480.9006">6476 9570 95 0,'-4'13'38'0,"12"6"2"16,2-18-4-16,16-1-31 15,8-11-2-15,10-4 0 16,4-7-2-16,2 0 1 15,-4-6-2-15,-5 2 1 16,-12 2 0-16,-11 2 0 16,-13 3 0-16,-10 7-1 15,-12 5 2-15,-9 6-1 16,-6 5 0-16,-3 10 0 0,-7 8 0 15,6 8 0-15,2 4 1 16,7 7 0-16,7 2-2 16,11-2 1-16,13 1-2 15,11-9-2-15,19-2-3 16,7-22-16-16,22 7-18 15,1-19 1-15,17 1 0 16,-5-18-1-16</inkml:trace>
  <inkml:trace contextRef="#ctx0" brushRef="#br1" timeOffset="295841.9212">7230 9534 106 0,'-46'9'40'0,"4"18"1"15,-10-11-2-15,11 14-34 16,5-3 0-16,10 1-2 15,12-4 0-15,15-5-1 16,17-9-1-16,13-11 1 16,15-11-2-16,14-11-1 15,6-15 1-15,4-9 0 16,2-11-1-16,-2-9 1 15,-7-4 0-15,-5 0-1 16,-10 2 1-16,-14 8 0 16,-8 8 1-16,-13 13-1 15,-12 16 0-15,-12 19 0 16,-9 24 1-16,-12 21-1 0,-3 18 0 15,-2 11-1-15,4 8-1 16,4 0-4-16,17 7-11 16,-3-24-9-16,29 1-15 15,5-23 0-15,27-9-1 16,7-19 2-16</inkml:trace>
  <inkml:trace contextRef="#ctx0" brushRef="#br1" timeOffset="296246.9444">8682 8999 93 0,'0'0'36'15,"0"0"1"-15,-20 32-1 16,2-3-33-16,-2 14 0 15,-7 11-1-15,4 11 0 0,-5 5-1 16,3 5 1-16,4 1-2 16,3-6 0-16,5 1-4 15,-1-20-9-15,16-3-23 16,-4-20 0-16,16-9-1 15,-14-19 0-15</inkml:trace>
  <inkml:trace contextRef="#ctx0" brushRef="#br1" timeOffset="296690.9698">8383 9364 102 0,'-24'1'37'16,"16"15"2"-16,0-3-1 15,16 5-33-15,15-3-2 16,15-1 0-16,16-7-1 0,14-3 1 15,3-5-2-15,5-1 1 16,-4-3-1-16,-6 0-1 16,-10-2 1-16,-12 3 0 15,-15 2-1-15,-12 3 1 16,-17-1-1-16,0 0 1 15,-17 18-1-15,-1-3 1 16,-8 3 0-16,1 6-1 16,-2 4 1-16,3 3 0 15,5 4 0-15,10 1 1 16,7 0-1-16,9-3 0 15,14-4 0-15,5-9 0 0,12-9-1 16,6-7 0-16,0-10 1 16,-2-10-1-16,-7-11 0 15,-6-7-1-15,-14-7 1 16,-10-2-2-16,-11-1-1 15,-13-2-2-15,0 9-4 16,-14-5-11-16,11 32-9 16,-16-3-12-16,10 21 0 15,-7 4-1-15,6 17 3 16</inkml:trace>
  <inkml:trace contextRef="#ctx0" brushRef="#br1" timeOffset="297381.0093">3199 10579 44 0,'41'-16'29'15,"-1"0"2"-15,-3-3-1 0,3 10-16 16,-18-9 0-16,3 11-2 16,-18-7-2-16,-7 14-1 15,0 0-1-15,-14-9-1 16,-10 7-2-16,-2 7-1 15,-4 2 0-15,-3 9-1 16,-3 6-1-16,3 6 1 16,2 4-1-16,4 5 0 15,8 1-1-15,7-1 1 16,12-3-2-16,8-8-1 15,17-10-1-15,11-16-2 16,17-6-9-16,-1-30-18 16,22 0-8-16,-3-21 0 15,10-1 2-15</inkml:trace>
  <inkml:trace contextRef="#ctx0" brushRef="#br1" timeOffset="297764.0312">3894 9884 109 0,'-18'23'38'0,"-7"7"2"15,6 22-2-15,-8 2-33 16,10 13-1-16,-2 2-3 16,4 5 2-16,1-2-2 15,5 1 1-15,1-6-2 16,1-7 1-16,2-7-1 15,1-13 1-15,4-6-1 16,0-14 1-16,0-20-1 16,13 5 1-16,3-21-1 0,1-11 0 15,4-4 1-15,4-3-1 16,2-3 0-16,-2 4 0 15,-1 6 0-15,-5 9 0 16,-1 14 0-16,-18 4 0 16,14 26 0-16,-14 2-1 15,0 9-1-15,0-1-1 16,5 5-2-16,5-6-3 15,19 4-13-15,-7-25-9 16,23 1-10-16,0-20 0 16,16-2 0-16,0-17 3 15</inkml:trace>
  <inkml:trace contextRef="#ctx0" brushRef="#br1" timeOffset="298155.0535">4483 10414 106 0,'-28'6'38'0,"-9"-3"2"16,4 15-2-16,-9 2-33 15,6 6 0-15,1 3-2 16,6 4 0-16,0 4-1 16,10 1 0-16,7 0 0 15,6-3-1-15,11-5-1 16,6-9 0-16,8-7 0 15,7-9 1-15,7-9-1 16,3-8 0-16,0-11 0 16,1-6 0-16,-4-5-1 0,0-5 1 15,-4 2 0-15,-9 0 0 16,-3 5 0-16,-7 4 0 15,-5 12 0-15,-5 16-1 16,0 0 1-16,-20 18 0 16,7 10 0-16,-4 5-1 15,5 7 0-15,-2 0-2 16,10 3-1-16,6-11-1 15,14-2-5-15,4-24-11 16,29 6-10-16,-6-22-7 16,17 0 0-16,-5-20-1 15</inkml:trace>
  <inkml:trace contextRef="#ctx0" brushRef="#br1" timeOffset="298501.0733">4970 10499 103 0,'-8'-19'38'16,"8"19"0"-16,-32 7-1 15,14 9-31-15,-7 6-1 16,4 3-1-16,-1 5-2 15,5 1 1-15,1-2-2 16,6 0 1-16,4-7-2 16,6-3 1-16,0-19 0 15,19 12-1-15,0-20 1 16,5-11-1-16,6-7 0 15,1-6 0-15,1-3 1 16,-2-4-1-16,-1 1 0 16,-4 2 0-16,-6 10 0 15,-7 5 0-15,-5 10 0 16,-7 11 0-16,0 0 0 0,4 27-1 15,-4-1-1-15,2 6-1 16,7 6-1-16,2-1-4 16,15 11-11-16,-6-23-8 15,23 9-13-15,-5-16 1 16,17-1-1-16,-8-17 3 15</inkml:trace>
  <inkml:trace contextRef="#ctx0" brushRef="#br1" timeOffset="298983.1009">5551 10471 97 0,'-34'-23'39'0,"2"14"0"16,-16 4 0-16,7 16-32 0,-6 7-1 16,8 10-1-16,6 6-1 15,10 3-1-15,10-2-1 16,16 0-1-16,11-6 0 15,11-8 0-15,11-9 0 16,8-9-1-16,7-11 0 16,1-7-1-16,0-6 1 15,-5-7-1-15,-6 2 1 16,-9 0-1-16,-10 1 0 15,-8 8 0-15,-14 17 1 16,0 0-1-16,-14 15 1 16,-8 18-1-16,-8 14 1 15,-4 14 1-15,-5 15-2 16,0 10-1-16,0 3 2 0,1 2-1 15,1-7 0-15,4-6 0 16,7-10 1-16,1-12-1 16,6-16 2-16,-5-16 0 15,4-17-1-15,1-15 1 16,-2-13-1-16,4-11-1 15,-1-11 0-15,6-10-1 16,6-9 0-16,4-7-1 16,12 4-3-16,3-7-6 15,23 20-10-15,-10-13-7 16,25 20-9-16,-3 0 0 15,13 18 0-15,-2-1 2 16</inkml:trace>
  <inkml:trace contextRef="#ctx0" brushRef="#br1" timeOffset="299333.1209">5818 10655 110 0,'0'0'40'16,"-8"13"0"-16,8-13-1 15,16-3-36-15,10-3 1 16,9-1-2-16,6-7 1 15,7-2-2-15,-1-2 0 16,-1-1 0-16,-6-3 0 16,-5-1 0-16,-11 2 0 15,-13 0-1-15,-13 3 1 16,-10 5 0-16,-10 7 0 15,-8 8-1-15,-9 10 1 16,-2 14 0-16,-2 8 0 0,1 10 1 16,7 6-2-16,9 0 0 15,11 1 0-15,12-9 0 16,16-7-3-16,13-16-6 15,25-3-6-15,-2-25-4 16,35 5-8-16,-7-22-15 16,28-5-1-16,6-12-1 15,17-3 4-15</inkml:trace>
  <inkml:trace contextRef="#ctx0" brushRef="#br1" timeOffset="299883.1524">7074 10489 83 0,'-15'20'39'0,"1"0"-2"16,-15-3 2-16,8 4-31 15,-13 1-2-15,5 1 0 16,-2-5-2-16,8 0 0 16,4-5-1-16,6-3-1 15,13-10-1-15,10 8 0 16,12-9 0-16,8 1-1 15,6 0 0-15,0 2 0 16,0 3 1-16,-2 3-1 16,-8 5 0-16,-11 4 1 15,-9 4-1-15,-9 0 1 16,-10 2-1-16,-4-4 0 15,0 0-3-15,-1-9-1 16,9 3-7-16,-3-22-12 0,26 4-16 16,-2-17-1-16,20 0-1 15,0-19 2-15</inkml:trace>
  <inkml:trace contextRef="#ctx0" brushRef="#br1" timeOffset="300100.1648">7643 10075 109 0,'-16'0'39'15,"-3"25"1"-15,-17 9-2 16,-11 14-35-16,4 10-1 16,5 8-1-16,-2 4-1 0,5 4 1 15,8 0-4-15,3-6 0 16,13-1-6-16,-5-21-13 15,21 3-17-15,-6-16 0 16,15-7-1-16,-14-26 1 16</inkml:trace>
  <inkml:trace contextRef="#ctx0" brushRef="#br1" timeOffset="300635.1954">7221 10576 101 0,'0'0'38'16,"0"0"2"-16,26 11-1 15,-2-5-35-15,15 0-1 16,10-5 0-16,8 0-1 0,4-1 0 16,10-5-1-16,-5 1 0 15,-5 0-1-15,-7 0 0 16,-12 0 1-16,-11 1-1 16,-13 2 1-16,-18 1 0 15,0 0-1-15,-20-2 1 16,-6 7 0-16,-10 7 0 15,-2-2 0-15,-9 11 0 16,3 3-1-16,3 5 1 16,2 1 0-16,9 2 0 15,8-4-1-15,12-2 1 16,12-5 0-16,11-8 0 15,13-10-1-15,12-8 1 16,6-6-1-16,3-8 1 0,5-5-1 16,-3-3 0-16,-3 0 0 15,-8 1 0-15,-7 4 1 16,-8 4-1-16,-9 9 0 15,-14 9 0-15,0 0 0 16,-10 22 0-16,-4 1 0 16,-1 8-1-16,0-1 0 15,5 7-1-15,2-7-1 16,17-1-2-16,5-15-3 15,24-2-7-15,-1-28-8 16,29 4-7-16,-11-24-9 16,17-6 0-16,-10-15 0 15,8-1 3-15</inkml:trace>
  <inkml:trace contextRef="#ctx0" brushRef="#br1" timeOffset="300802.2049">8389 10223 107 0,'-38'22'37'15,"3"27"3"-15,-15 5-4 16,6 19-31-16,2 2-3 15,8 1 0-15,8-1-4 16,10-8 0-16,10-4-5 16,-1-21-15-16,22 0-17 15,-4-21 0-15,12-5-1 16,-7-18 0-16</inkml:trace>
  <inkml:trace contextRef="#ctx0" brushRef="#br1" timeOffset="300980.2151">8045 10540 103 0,'0'0'38'16,"0"0"2"-16,21 16-2 16,15-13-36-16,15 0-1 15,15 0-4-15,1-10-13 16,17 10-22-16,-11-7 0 15,4 6-1-15,-18-7-1 16</inkml:trace>
  <inkml:trace contextRef="#ctx0" brushRef="#br1" timeOffset="301333.2353">8466 10624 116 0,'-19'23'40'0,"4"-8"1"15,19 6-8-15,11-11-30 16,14-2 0-16,11-5-1 15,6-2-1-15,4-6 0 16,-3-4 0-16,-3-7 0 16,-7-5-1-16,-6-3 0 15,-13-1 0-15,-11 1 0 16,-13 1-1-16,-10 6 1 15,-11 8 0-15,-11 12 1 16,-8 13-1-16,-10 14 1 16,2 9 0-16,4 9 0 15,12 4 0-15,13-2 0 0,19-3-1 16,24-9-1-16,21-14-2 15,27-7-8-15,5-23-8 16,25 6-9-16,-13-20-14 16,11-3-1-16,-12-13 0 15,-12 2 1-15</inkml:trace>
  <inkml:trace contextRef="#ctx0" brushRef="#br1" timeOffset="302037.2756">3572 11448 38 0,'14'-16'32'15,"0"-4"1"-15,-1 1 1 16,-4-9-17-16,5 11-8 16,-13-9 1-16,7 7-2 15,-15-4-2-15,0 7 0 0,-12-1-1 16,0 7-1-16,-10 6 0 15,-3 8-2-15,-8 9 0 16,-1 15 0-16,-3 11 0 16,2 17 0-16,1 11 0 15,5 9 1-15,5 9-2 16,10 1-1-16,4 1-1 15,10-10-3-15,13-1-4 16,-4-25-12-16,25-1-18 16,-12-23-2-16,13-7 0 15,-10-23 2-15</inkml:trace>
  <inkml:trace contextRef="#ctx0" brushRef="#br1" timeOffset="303273.3463">3083 11724 99 0,'-18'1'40'15,"2"-7"1"-15,16 6-2 16,0 0-34-16,33-8-3 16,5-5 0-16,11-2-1 15,4-4 1-15,5 3-2 16,1 0 1-16,-1 2-1 15,-7 6 0-15,-7 4 0 16,-6 8 0-16,-9 6 0 16,-9 8 0-16,-6 5 2 15,-7 7-2-15,-8 5 2 0,-7 3-2 16,-3 3 0-16,-6-2 0 15,-2-2-1-15,0-5 2 16,1-5-3-16,3-7 1 16,4-8-1-16,11-12 2 15,0 0 0-15,0-22 0 16,10-4 2-16,5-7-2 15,4-4 1-15,4-6 0 16,-3 0 0-16,3 1-1 16,-4 7 1-16,-1 5-1 15,-5 5-1-15,-1 9 1 16,-5 5 0-16,-7 11 0 15,16-6 0-15,-16 6 0 16,24 5 0-16,-7-1 0 0,4 0 0 16,7-3 0-16,3 0-1 15,3-1 1-15,-1 0 0 16,-4-1 0-16,0 0 0 15,-10 1 0-15,-7 4 0 16,-12-4 0-16,-7 20 0 16,-8-2 0-16,-9 5 2 15,-5 5-2-15,-2 6 1 16,-1 2-1-16,5 0 0 15,2 1 0-15,9-4-1 16,7-3 1-16,12-5-2 16,8-9 2-16,10-9-2 15,5-8 2-15,11-10 0 16,3-8 0-16,1-6 1 15,-2-7-1-15,-6-5 0 0,-5-2-1 16,-7 0 2-16,-11 0-2 16,-9 2 2-16,-5 7-2 15,-4 4 1-15,-4 7 0 16,1 5-1-16,11 14 2 15,-16-9-1-15,16 9 0 16,0 0 0-16,19 12 0 16,0-7 1-16,5 0-1 15,5 0 0-15,4-1 1 16,0-2-1-16,-2 0 1 15,-2 2-1-15,-3 2 1 16,-7 2-1-16,-6 4 0 16,-5 5 2-16,-8 4-2 15,-3 4 1-15,-4 1 0 0,-3 6 0 16,0-3-1-16,0-1 0 15,1-3 0-15,5-5-3 16,3-7 3-16,1-13-2 16,15-4 2-16,0-11 0 15,3-9 0-15,7-6 1 16,-1-6-1-16,3-5 1 15,-3 2-1-15,-1 2 2 16,-4 7-2-16,-4 4-1 16,-6 11 1-16,-9 15 0 15,0 0 0-15,5 14 0 16,-7 7 1-16,-1 1 0 15,2 0-1-15,4 0 1 16,4-6-1-16,9-6 0 0,10-12 0 16,11-7 0-16,5-9 1 15,3-2-2-15,0-5 1 16,0 3 0-16,-8 2 1 15,-4 6-1-15,-12 12 0 16,-11 10 0-16,-10 12 0 16,-8 9 1-16,-6 10-3 15,-2 4-2-15,7 7-3 16,-5-10-5-16,16 11-4 15,-10-25-7-15,30 8-4 16,-22-34-6-16,47 11-8 16,-11-20 1-16,15-11 2 15</inkml:trace>
  <inkml:trace contextRef="#ctx0" brushRef="#br1" timeOffset="304758.4312">5696 11549 50 0,'0'0'35'16,"0"0"-1"-16,-11 2 1 15,-12-1-26-15,7 15 0 16,-14-6-1-16,4 9-2 15,-7-1-1-15,7 2 0 16,-1-2-2-16,12 0 0 16,7-2-1-16,12-3 0 15,12-6-1-15,11-3 0 16,5-1 0-16,6-2-1 15,-1-1 0-15,2-1 1 16,-10 4-1-16,-10 5 1 16,-11 5 0-16,-13 8 1 15,-13 3-2-15,-5 2 0 16,-6 3 0-16,-1-5-3 15,3-1 0-15,3-9-6 0,23 1-11 16,-2-25-18-16,25-3 0 16,6-13 0-16,16-2 2 15</inkml:trace>
  <inkml:trace contextRef="#ctx0" brushRef="#br1" timeOffset="305044.4476">5987 11601 90 0,'-20'1'37'0,"-6"5"0"16,8 14-1-16,-10-5-31 15,3 6 0-15,3 1-2 16,6 2 1-16,9-2-2 16,6 2 1-16,10-6-1 15,9-2 0-15,5-9-1 0,6-4 0 16,1-7 0-16,0-3-2 15,-3-4 1-15,-3-5-1 16,-9-1 1-16,-7-2-3 16,-5 1 1-16,-9-3-3 15,2 4-1-15,-8-6-3 16,14 11-14-16,-14-15-15 15,17 8 0-15,-2-10-1 16,15 3 2-16</inkml:trace>
  <inkml:trace contextRef="#ctx0" brushRef="#br1" timeOffset="305443.4704">6372 11209 72 0,'0'0'38'0,"-14"26"1"15,-2 9-1-15,-14-1-22 16,6 18-10-16,-8 6-3 15,3 3 1-15,4 2-2 16,6 0 0-16,5-2-2 16,10-9-2-16,13-10-1 15,6-16-3-15,17-3-5 16,-6-26-16-16,18 0-11 15,-6-15-2-15,11-6 3 16,-7-12 1-16,0 2 28 16,-13-2 8-16,-5-6 6 15,-2 19 18-15,-19-7 11 16,-1 15 3-16,-13 2-1 15,-1 19 1-15,-12 2-27 0,8 17-5 16,-5 3-2-16,2 9 0 16,7 1-3-16,2 6-1 15,8-6-2-15,3-11-4 16,16 1-10-16,-6-23-23 15,17-5 2-15,-3-19-4 16,9-3 4-16</inkml:trace>
  <inkml:trace contextRef="#ctx0" brushRef="#br1" timeOffset="305570.4777">6590 11277 72 0,'-21'-22'35'16,"-3"7"-1"-16,7 16-2 15,4 7-30-15,4 3-27 0,18 11-7 16,4-2-3-16,12 4 1 15</inkml:trace>
  <inkml:trace contextRef="#ctx0" brushRef="#br1" timeOffset="305944.4991">6869 11536 86 0,'-13'14'37'0,"-13"-5"0"16,8 14-6-16,-23-7-21 15,10 10-3-15,-3-1-1 16,7 2 0-16,3-2-2 15,11-3 0-15,8-6-1 0,5-16-1 16,26 6-1-16,6-20 0 16,9-9-1-16,9-11 0 15,4-8 0-15,3-7-1 16,0-4 1-16,-5-2 0 15,-6 1 0-15,-8 1 0 16,-9 8 0-16,-7 7 0 16,-10 10 0-16,-6 13 0 15,-6 15-1-15,-12 15 1 16,-2 15 0-16,-6 10-1 15,4 10-1-15,-1 0-2 16,11 5-2-16,0-16-11 16,27 8-8-16,-6-27-13 15,25-4-2-15,2-19-1 0,18-9 2 16</inkml:trace>
  <inkml:trace contextRef="#ctx0" brushRef="#br1" timeOffset="306161.5115">7730 11203 98 0,'-12'11'40'0,"-12"4"1"16,1 20-2-16,-9 5-35 16,3 10-1-16,0 8-1 15,2 3 0-15,6 0-3 16,3-2 2-16,7-4-5 15,0-12 0-15,17 3-17 16,-14-24-15-16,15-4-4 0,-7-18-2 16,13-3 3-16</inkml:trace>
  <inkml:trace contextRef="#ctx0" brushRef="#br1" timeOffset="306568.5348">7440 11454 101 0,'0'13'40'16,"0"-13"1"-16,14 31-3 15,9-19-34-15,15 0 0 16,13-5-1-16,7-2-1 16,8-5-1-16,2-5 0 15,-2-2 0-15,-3-1 0 0,-12 1-1 16,-8 1 1-16,-14 4-1 15,-14 6 1-15,-15-4-1 16,-7 24 1-16,-10-3 0 16,-6 5-1-16,1 2 1 15,-2 3 1-15,8-3-2 16,7-2 2-16,14-6-2 15,10-8 0-15,12-9 0 16,9-9 0-16,7-7-1 16,0-7-1-16,0-5 2 15,-7-4-2-15,-10 1 1 16,-15 0 0-16,-10 6-1 15,-17 5-1-15,-12 9-2 16,-11-2-5-16,5 21-9 16,-19-16-6-16,20 20-10 0,-10-11-6 15,13 4-1-15,3-9 2 16</inkml:trace>
  <inkml:trace contextRef="#ctx0" brushRef="#br1" timeOffset="307176.5695">3712 12461 72 0,'8'-27'36'16,"-4"-3"0"-16,5 11 0 15,-6-3-31-15,-3 22-1 16,0 0 0-16,6 16-1 16,-12 22 1-16,-3 14-1 15,-2 10-1-15,-1 12 0 16,1 2-1-16,-1-1-1 15,4-3-2-15,2-12-3 16,17-7-10-16,-7-28-22 16,23-10 0-16,0-24-1 0,17-7 0 15</inkml:trace>
  <inkml:trace contextRef="#ctx0" brushRef="#br1" timeOffset="307372.5807">4191 12572 70 0,'0'0'39'0,"-19"23"-1"16,2 12 2-16,-12-3-23 15,2 15-12-15,1-2-2 16,7 1-2-16,9-3 0 16,4-6-2-16,13-10-3 15,3-16-4-15,23 0-18 16,-4-27-13-16,12-7 0 15,-4-15 0-15,9-4 0 0</inkml:trace>
  <inkml:trace contextRef="#ctx0" brushRef="#br1" timeOffset="307522.5893">4214 12259 90 0,'-32'-14'38'16,"-6"3"-1"-16,16 20 0 16,5 4-38-16,10-1-4 15,24 15-18-15,3-10-15 16,20 9 2-16,2-7-2 15,19 8 0-15</inkml:trace>
  <inkml:trace contextRef="#ctx0" brushRef="#br1" timeOffset="307966.6147">4697 12585 81 0,'-34'17'39'0,"-11"-7"-1"16,5 14 1-16,-15-4-31 15,15 11-1-15,1-2-2 16,8 2-1-16,10-2-1 15,11-3-1-15,10-6 0 16,12-7-1-16,11-10 0 16,7-10-1-16,6-9 0 15,8-6 0-15,1-7 0 16,-2-2-1-16,-3-2 1 15,-1 1-1-15,-5 2 0 0,-8 6 1 16,-4 8-1-16,-7 8-1 16,-6 9 2-16,-5 14-1 15,-6 13 1-15,-3 17 0 16,-6 14 0-16,-3 13 0 15,-5 9 1-15,-2 7 1 16,-2-1-2-16,-2-4 1 16,4-8-1-16,-2-11 0 15,5-16 0-15,-1-14-1 16,5-16-1-16,2-19-1 15,6-11-1-15,1-19-2 16,11 0-8-16,-12-28-10 16,22 7-7-16,-10-20-8 15,9 1 0-15,-7-5 2 0</inkml:trace>
  <inkml:trace contextRef="#ctx0" brushRef="#br1" timeOffset="308449.6424">5192 12550 76 0,'17'-10'39'0,"-15"-1"0"16,-2 11 1-16,-12 2-32 15,2 13 0-15,-6 3-3 16,-2 9-1-16,-2 3 0 16,1 7-2-16,1 0 1 0,4 2-2 15,6-5 1-15,3-2-1 16,9-7 0-16,7-7-1 15,7-13 1-15,9-7-1 16,7-11 0-16,3-9 0 16,5-3 0-16,-1-7 0 15,-2 0 0-15,-6 2 0 16,-3 2 0-16,-8 5 0 15,-7 6 0-15,-6 5 0 16,-9 12 0-16,0 0 0 16,-2 13 0-16,-3 7 0 15,-3 5 0-15,1 5 0 16,1 3-1-16,1 0 0 15,5 1-3-15,5-11-2 0,13 2-6 16,-4-26-8-16,24 8-7 16,-13-26-5-16,21 1-8 15,-4-15-1-15,6-1 3 16</inkml:trace>
  <inkml:trace contextRef="#ctx0" brushRef="#br1" timeOffset="308679.6555">5796 12519 95 0,'-9'-14'40'16,"9"14"1"-16,0 0-3 15,-10-1-33-15,10 1-1 16,0 12-1-16,1 2 0 16,-1 7-2-16,-4 4 0 0,3 9-1 15,-7 3 1-15,1 2-1 16,-2 3 1-16,0-6-2 15,2-1-1-15,0-11-1 16,10-6-4-16,-3-18-9 16,16-1-10-16,-12-23-11 15,18 0-4-15,-6-15-1 16,11-2 2-16</inkml:trace>
  <inkml:trace contextRef="#ctx0" brushRef="#br1" timeOffset="308807.6628">5833 12266 87 0,'0'0'36'15,"-18"-10"-5"-15,18 10-17 0,0 0-47 16,-1 17-3-16,16-2-1 16,0-2 0-16</inkml:trace>
  <inkml:trace contextRef="#ctx0" brushRef="#br1" timeOffset="309220.6865">6277 12521 62 0,'0'0'41'0,"-37"-21"-1"16,14 19 1-16,-15-13-15 15,1 18-20-15,-2 3-2 0,1 8 0 16,4 8-1-16,7 4-1 15,7 3 0-15,7 0-2 16,13-4 2-16,11-5-2 16,11-6 1-16,8-15-2 15,9-13 2-15,6-9 0 16,2-14 0-16,0-6 0 15,0-9-1-15,-8-3 1 16,-4-4 0-16,-6 3 0 16,-5 8-1-16,-9 9 0 15,-6 14 1-15,-9 25-1 16,0 0-1-16,-18 25 0 15,0 20-2-15,-9 9-2 16,1 18-7-16,-16-10-7 16,18 23-7-16,-21-23-9 0,12 8-7 15,-7-10-2-15,2 2 4 16</inkml:trace>
  <inkml:trace contextRef="#ctx0" brushRef="#br1" timeOffset="309813.7204">4619 13269 60 0,'0'0'37'16,"0"0"-1"-16,0 0 1 15,-12-3-30-15,12 3-1 0,-3 16-1 16,4-5-1-16,-2 3 1 15,4 2-2-15,-3 2 1 16,1 1 0-16,-4 1-1 16,5 0-1-16,-4-1 1 15,5-3-1-15,-2-3 0 16,8-3 0-16,5-8-1 15,10-9 1-15,10-14-1 16,10-11 0-16,7-15 1 16,7-9-1-16,5-7-1 15,-2-7-1-15,-3 7-1 16,-14-3-4-16,1 21-9 15,-26-3-8-15,10 32-10 16,-28 1-8-16,-1 15-2 16,-5 12 2-16</inkml:trace>
  <inkml:trace contextRef="#ctx0" brushRef="#br2" timeOffset="353896.2417">17811 9275 94 0,'0'0'34'16,"10"-13"0"-16,-10 13-6 0,1 13-24 16,-1 2-1-1,-3 6 1-15,2 15-1 0,-3 9 1 16,0 15-1-16,-2 11-1 15,2 11 0-15,-6 3-1 16,6 3 0-16,0-5-3 16,2-15-2-16,14-3-21 15,-8-27-11-15,14-12 1 16,-3-25-2-16,7-15 0 15</inkml:trace>
  <inkml:trace contextRef="#ctx0" brushRef="#br2" timeOffset="354444.2731">17545 9391 111 0,'-28'-11'38'16,"6"-1"0"-16,22 12-1 15,-5-14-34-15,23 6-1 16,14-2 0-16,12 0-1 15,7-4 1-15,6 3 0 16,4 2-1-16,2 2 0 16,0 4-1-16,-1 2 1 15,-5 2 0-15,-7 2-1 16,-5 4 0-16,-8 2 1 15,-10 9-1-15,-8 2 1 16,-8 10-1-16,-11 11 0 16,-8 5 0-16,-6 9 1 15,-6 9-1-15,-2 2 1 0,-2 0-1 16,2 2 1-16,1-8-1 15,8-6 1-15,6-10-1 16,7-10 0-16,5-14 0 16,9-13 0-16,9-14 0 15,2-10 0-15,8-14 1 16,-1-6-2-16,3-7 2 15,0-4-1-15,-2 4 0 16,-6 4 0-16,-3 7 0 16,-8 10 0-16,-5 14 0 15,-11 9 1-15,4 21-1 16,-7 10 1-16,-6 9-1 15,1 6 0-15,2 6-1 16,2-1 0-16,7 0-2 0,5-11-1 16,10-1-3-16,3-21-10 15,20 4-19-15,-8-21-3 16,9-2 1-16,-6-17-1 15</inkml:trace>
  <inkml:trace contextRef="#ctx0" brushRef="#br2" timeOffset="354767.2916">18577 9831 115 0,'-13'19'38'16,"-3"-4"1"-16,14 13-3 16,4-11-32-16,13 0-1 15,11-10 0-15,13-3-1 16,6-8 0-16,12-6-1 0,0-10 0 15,1-4-1-15,-6-7 1 16,-6 0-1-16,-17-4 0 16,-12 3 0-16,-15 1 0 15,-16 7 1-15,-14 10-1 16,-10 9 1-16,-8 12 0 15,-2 15 0-15,0 9 0 16,4 12 0-16,10 5 0 16,8 3-1-16,20-1-1 15,16-11-2-15,31 2-15 16,8-26-20-16,30-3-2 15,5-23-1-15,17-4-2 16</inkml:trace>
  <inkml:trace contextRef="#ctx0" brushRef="#br2" timeOffset="355459.3312">19896 9278 93 0,'13'-24'36'0,"-8"0"-1"15,-5 24 1-15,0 0-31 16,11 18-1-16,-18 11 0 16,-1 15 0-16,-8 11 0 15,0 12 0-15,-6 7-1 0,1 7 1 16,-2-2-2-16,3 2 0 15,2-6 0-15,4-6 0 16,5-11-1-16,4-11 0 16,5-15-1-16,7-14 1 15,7-20 0-15,7-14 0 16,3-14 0-16,4-7 0 15,-2-9 0-15,4 1-1 16,-5-1 1-16,0 6-1 16,-6 12 0-16,-4 11 1 15,-5 13-1-15,-10 4 1 16,13 30-1-16,-11 4 1 15,2 10-2-15,-2 2 1 16,5 6-1-16,0-5-1 0,7 0-2 16,4-11-3-16,15 2-8 15,-9-26-22-15,18 0-2 16,-8-20 0-16,10 2 0 15</inkml:trace>
  <inkml:trace contextRef="#ctx0" brushRef="#br2" timeOffset="355811.3513">20295 9878 112 0,'-12'9'37'0,"0"-9"2"16,12 13-1-16,0-13-34 15,23 8-1-15,0-8 0 16,9-2-1-16,5-7 1 0,5 0-2 15,2-6 1-15,-1-3-2 16,-6-2 1-16,-8-2-1 16,-7-2 1-16,-9 2-2 15,-10 3 1-15,-11 1 0 16,-8 7 0-16,-7 7 0 15,-6 8 0-15,-5 8 0 16,-3 10 0-16,1 7 0 16,2 3 0-16,6 6 1 15,9 1-2-15,12-5 0 16,13 1-1-16,10-9-1 15,19-4-4-15,3-15-10 16,27 6-19-16,-6-18-3 16,16 4 1-16,-5-15 0 15</inkml:trace>
  <inkml:trace contextRef="#ctx0" brushRef="#br2" timeOffset="356179.3723">20996 9818 113 0,'-20'-13'37'0,"-13"-1"2"15,2 18-3-15,-5-2-31 16,1 14-1-16,-3 4-1 15,10 11 0-15,0 4-1 16,10 4 1-16,9-2-2 16,9-2 1-16,12-6-1 15,9-9 0-15,11-11-1 16,9-11 1-16,5-13 0 0,4-11-1 15,-1-7 0 1,0-5 0-16,-6-2 0 0,-6-2 0 16,-8 4 0-16,-10 3 0 15,-6 14 0-15,-9 7 0 16,-4 14 0-16,-15 8 0 15,-1 10 0-15,2 12 0 16,-1 5 0-16,3 2-1 16,7-2 0-16,8-5-1 15,12-10-2-15,8-18-2 16,19-2-12-16,-4-30-19 15,19-3-3-15,-5-22 2 16,9-2-2-16</inkml:trace>
  <inkml:trace contextRef="#ctx0" brushRef="#br2" timeOffset="356352.3822">21629 9338 106 0,'-20'28'38'16,"1"25"2"-16,-13 10-2 16,4 26-30-16,-5 2-5 15,3 6 0-15,5-5-3 16,5-7-2-16,10-6-5 15,-3-28-21-15,22-5-10 16,-2-25 0-16,9-12 0 16,-2-23-1-16</inkml:trace>
  <inkml:trace contextRef="#ctx0" brushRef="#br2" timeOffset="356502.3908">21443 9676 122 0,'-16'-18'40'0,"16"18"1"15,0 0 0-15,0 0-37 16,23 12-7-16,1-21-26 15,25 13-10-15,2-14-1 16,16 8-1-16,0-8-2 16</inkml:trace>
  <inkml:trace contextRef="#ctx0" brushRef="#br2" timeOffset="357395.4419">22262 9939 112 0,'0'0'37'0,"0"0"0"16,6-13 0-16,8 3-35 16,5-2-1-16,8-5 1 15,3-1-1-15,1-5 1 0,3 1 0 16,-4-3 0-16,-2 1-1 15,-8-1 1-15,-7 1-1 16,-8 2 0-16,-10 3-1 16,-10 4 1-16,-8 4-1 15,-5 6 0-15,-4 7 0 16,-4 10 0-16,-3 8 0 15,-1 8 0-15,6 12 0 16,1 3 1-16,11 7 0 16,11 0 0-16,9-2 0 15,13-6-1-15,11-9 0 16,16-10-1-16,11-14 0 15,12-10-3-15,2-14-1 16,7-3-2-16,-4-17-2 0,3 9-4 16,-20-23-14-16,4 12-11 15,-17-7 2-15,-8 8 1 16,-12 1 3-16,-7 12 28 15,-9 6 5-15,-9 3 8 16,3 24 14-16,-13 2 12 16,5 14 1-16,-9 2 1 15,8 17-1-15,-8-6-27 16,9 11-2-16,-1-4-3 15,3-1-1-15,2-6 0 16,6-4-1-16,2-10 0 16,4-9-1-16,-2-16 0 15,21-9 0-15,-1-15 0 16,3-11-1-16,4-9 1 0,5-5 0 15,3-4 0-15,-3-1-1 16,-1 8 1-16,-4 7-1 16,-3 11 1-16,-6 15-1 15,-6 11 1-15,-5 15-1 16,-6 13 0-16,-2 9-1 15,-3 10 0-15,-2 5 0 16,3 3-2-16,1-6-2 16,6 2-5-16,-3-19-24 15,21-2-5-15,-2-20 0 16,14-6 0-16</inkml:trace>
  <inkml:trace contextRef="#ctx0" brushRef="#br2" timeOffset="358514.5059">23228 9761 113 0,'-14'18'37'0,"-2"-7"3"16,16 13-5-16,3-12-31 15,14 3-1-15,9-9 0 16,9-3-1-16,7-4 0 15,4-6-1-15,0-4 0 16,-2-3-1-16,-5-5 1 16,-8-3-1-16,-9 0 0 15,-9-1-1-15,-9 2 1 16,-7 3-1-16,-9 3 1 15,-5 7-1-15,-6 8 0 0,-7 8 1 16,-5 12 0-16,-3 7 1 16,2 8 0-16,2 7 0 15,3 1 1-15,6 2 0 16,9-7-1-16,15-3 0 15,16-13 1-15,14-9-1 16,12-16-1-16,7-8 1 16,10-11-1-16,6-7 1 15,-1-4-1-15,-4-3 0 16,-8 5 1-16,-11 5-1 15,-10 7 0-15,-10 11 0 16,-20 8 0-16,8 12 0 16,-21 11 0-16,-4 7 0 15,-6 10-1-15,-3-1 1 0,1 2-1 16,-1-4 1-16,5-4-1 15,8-12 1-15,6-8-1 16,7-13 1-16,8-15 0 16,4-8 0-16,7-10 1 15,1-5-1-15,1-9 0 16,1 4 0-16,-4 1 1 15,-2 3-1-15,-2 9 0 16,0 7 0-16,-1 6 0 16,0 10 0-16,-2 7 0 15,7 5 0-15,0 6 0 16,5 1 0-16,3 2 0 15,7 0 0-15,2-3 0 16,1-2 1-16,-2-5-1 0,-1-2 0 16,-6-6 1-16,-3-3-1 15,-9-3 0-15,-9-1 2 16,-10-2-2-16,-5 0 0 15,-9 2 0-15,-5 5 0 16,-5 6 0-16,-1 6 0 16,-4 9 0-16,4 7 0 15,2 7 0-15,3 5 0 16,9 0 0-16,11 2 0 15,4-5 0-15,6-3 0 16,11-13 0-16,7-8 0 16,7-11 0-16,4-8 0 15,2-10 0-15,-3-4 0 0,-2-5 0 16,-3 0 0-16,-7 3 0 15,-5 5 0-15,-11 11 0 16,-6 12 0-16,-11 9 0 16,-5 20 0-16,-9 16 0 15,-6 16 0-15,-3 18 0 16,-3 11 0-16,-2 5 0 15,2 3 0-15,3-2 0 16,-2-9 0-16,10-13 0 16,3-13 0-16,1-18 0 15,3-16 0-15,2-18 0 16,3-13 0-16,3-16 0 15,2-14 0-15,3-13 0 16,6-15 0-16,8-8 0 0,5-7-4 16,8 3 0-1,3-5-3-15,16 16-6 0,-9-12-11 16,23 26-14-16,-8-3-1 15,10 18-1-15,-3-4 0 16</inkml:trace>
  <inkml:trace contextRef="#ctx0" brushRef="#br2" timeOffset="358891.5275">24424 9768 117 0,'-17'7'41'0,"0"13"1"16,-14-4-1-16,7 0-35 15,-4 9-3-15,2 7 0 16,5-4-1-16,10-2-2 15,6-4 0-15,12-8 0 0,8-11 0 16,10-8 0-16,7-6 0 16,4-9 0-16,2-5 0 15,0-6 0-15,-1-3 0 16,-2 4 0-16,-8 4 0 15,-3 5 0-15,-8 11 0 16,-16 10 0-16,7 17 0 16,-16 18 0-16,-7 18 0 15,-16 18 0-15,-5 13 0 16,-6 10 0-16,-5 3 0 15,-3 2 0-15,0-8 0 16,1-13 0-16,0-11-3 16,3-23-4-16,8-7-9 15,-13-37-9-15,15-1-16 0,-13-25-1 16,3-5-1-16,-14-21-1 15</inkml:trace>
  <inkml:trace contextRef="#ctx0" brushRef="#br2" timeOffset="359513.563">18326 10524 96 0,'19'-30'36'16,"-12"-5"2"-16,-2 11-3 15,-11-6-30-15,-4 8-1 16,-9 5 0-16,-3 12-1 16,-7 8-1-16,-1 18 0 15,-6 16 1-15,-1 16-1 16,1 13 0-16,5 10-1 15,1 11-1-15,4 0-3 16,10 1 0-16,0-10-2 16,15-6-3-16,-4-23-9 15,12-1-22-15,-7-24-1 0,9-7 1 16,-9-17 1-16</inkml:trace>
  <inkml:trace contextRef="#ctx0" brushRef="#br2" timeOffset="364075.824">17906 10826 108 0,'0'0'38'0,"10"-14"1"16,10 13-7-16,-5-8-28 15,9 3-2-15,8 1-1 16,6 2-2-16,6 4-3 16,3-7-5-16,9 13-27 15,-7-9-1-15,9 6 0 16,-6-7-2-16</inkml:trace>
  <inkml:trace contextRef="#ctx0" brushRef="#br2" timeOffset="365405.9001">18473 10910 83 0,'10'-14'35'0,"2"9"3"15,-12 5-2-15,0 0-29 16,0 0-2-16,-5 22-1 15,-5-3-2-15,2 5-1 16,-2 3 0-16,5 3-2 16,-4-2 2-16,7 1-2 15,-1-2 1-15,3-7-1 16,0-6 2-16,0-14 0 0,9 12 0 15,5-18 0-15,0-7-1 16,0-7 0-16,2-6 2 16,1-5 1-16,-3-3-1 15,-1 0 1-15,-2 1-1 16,-6 2 1-16,-1 6-1 15,-3 6 1-15,-1 7-2 16,0 12-1-16,0 0 0 16,16-3-1-16,0 8 0 15,6-1-2-15,7 2-1 16,6-4-1-16,7 1-1 15,2-4 0-15,4 5 0 16,-8-8 0-16,-2 9 0 16,-9-6 2-16,-1 3 1 0,-14-3 2 15,-14 1 1-15,0 0 1 16,0 0 1-16,0 0 2 15,-19-13 0-15,6 12 1 16,-3-2 0-16,2 5 0 16,-4 0 0-16,4 10 0 15,-5 0-1-15,5 10-1 16,0 6-2-16,3 3-1 15,2 4 1-15,5 1-1 16,6-3 0-16,8-1-1 16,7-8 0-16,7-7 0 15,5-12 2-15,6-7-1 16,4-11 1-16,-2-10-2 15,1-8 2-15,-7-7 1 0,-7-3-1 16,-8-3 0-16,-6-1 0 16,-10 7 1-16,-11 4-2 15,-5 10 2-15,-7 9-2 16,-1 8 0-16,-2 10 0 15,3 5 0-15,3 5 1 16,11 4-1-16,8-1 0 16,8-2 0-16,11-4 0 15,9-3 0-15,6-5 1 16,8-2-1-16,2-2 0 15,-1-4 0-15,-2-1 0 16,-4 0 0-16,-6 3 0 16,-7 0 0-16,-5 5 1 15,-18-1-1-15,10 11 0 16,-13 3 1-16,-5 1-1 0,-2 5 0 15,-2 3-1-15,0 4-1 16,0-3 0-16,1-1 0 16,4-2 1-16,0-4-1 15,6-4 1-15,1-13 0 16,0 0 2-16,19-6-1 15,-2-10 2-15,0-6 1 16,3-3-2-16,2-1 2 16,-3-1-2-16,2 2 2 15,-6 5-3-15,-3 5 3 16,-12 15-3-16,13-13 0 15,-13 13 1-15,0 0-1 16,8 13 0-16,-8-13 0 16,10 15 0-16,-10-15 0 0,23 9 1 15,-1-10-1-15,6-5 0 16,6-3 1-16,0-3 0 15,2-2-1-15,-1-2 1 16,-1 2 0-16,-6 3 0 16,-5 1-1-16,-9 6 1 15,-14 4-1-15,0 0 0 16,4 25 0-16,-12-4 0 15,-1 6-2-15,0 5-1 16,-3-1-3-16,5 7-4 16,-6-12-12-16,21 10-7 15,-13-17-7-15,17 3-4 16,-12-22-1-16,33 14 2 0</inkml:trace>
  <inkml:trace contextRef="#ctx0" brushRef="#br2" timeOffset="365900.9284">20454 10657 102 0,'0'0'35'16,"0"0"1"-16,0 0-8 15,-5 33-22-15,-5-7-2 16,1 12 0-16,0 4-2 0,-1 10 0 16,-1 1-1-16,1 0-2 15,3 0 0-15,2-7-4 16,9 1-5-16,-9-16-25 15,18-1-2-15,-7-18-1 16,10-2 0-16</inkml:trace>
  <inkml:trace contextRef="#ctx0" brushRef="#br2" timeOffset="366096.9396">20311 10973 101 0,'-14'0'40'0,"-2"-5"-3"15,16 5 3 1,0 0-35-16,22 3-2 0,8-10-1 15,10-6-2-15,9-3-2 16,8-11-4-16,14 5-12 16,-6-16-18-16,8 3 0 15,-11-10-1-15,3 7-2 16</inkml:trace>
  <inkml:trace contextRef="#ctx0" brushRef="#br2" timeOffset="366464.9606">21005 10426 103 0,'-17'30'37'0,"-10"-2"2"16,11 15-3-16,-10-1-31 0,7 8-1 16,-2 5 0-16,5 3-1 15,-3 2 0-15,4 3-3 16,0-8 1-16,2 0-1 15,5-7 0-15,3-9-1 16,7-10 0-16,2-12 0 16,9-12 0-16,3-10 1 15,6-9 1-15,4-8 1 16,0-4-1-16,1-2 1 15,-3 1-1-15,-5 6 1 16,-3 4-1-16,-4 8 1 16,-12 9-2-16,5 9 0 15,-6 8-2-15,-1 2-1 16,1 5 0-16,1 1-3 0,6 0-1 15,-3-9-9 1,23 8-14-16,-10-18-9 0,16 3 2 16,-5-12-2-16</inkml:trace>
  <inkml:trace contextRef="#ctx0" brushRef="#br2" timeOffset="366795.9796">21275 10961 92 0,'0'0'39'0,"0"0"-3"15,22-3 2-15,-10-2-32 16,15 1-1-16,2-5 0 16,8 0-1-16,-5-4-1 0,-2 0 0 15,-5-2-1-15,-5 0-1 16,-8 0 1-16,-10 3-1 15,-2 12-1-15,-23-12 1 16,0 13 0-16,-4 9 0 16,-4 4-1-16,-1 12 1 15,1 3-1-15,6 3-2 16,7 0 3-16,9 1-3 15,12-5 1-15,8-6-4 16,18-1-4-16,-1-17-17 16,23 0-13-16,-6-7 0 15,15-1-3-15,1-13 1 16</inkml:trace>
  <inkml:trace contextRef="#ctx0" brushRef="#br2" timeOffset="367711.0319">22202 10652 97 0,'5'-12'36'16,"-5"12"1"-16,0 0-5 16,-5 10-26-16,4 15 0 15,-4 4-3-15,5 12 1 16,-4 3-2-16,4 10 0 15,-1 1-1-15,1 2-1 16,-2-6 1-16,4-5-2 16,-2-7 1-16,4-7-2 0,0-9 2 15,1-11-2-15,-5-12 2 16,14-8 0-16,-4-12 1 15,-4-7 0-15,3-9 1 16,-5-6 0-16,-2-7-1 16,1-6 0-16,-2-5 0 15,-4 4 1-15,1 1 0 16,3 5-2-16,0 6 0 15,4 6 0-15,3 9 0 16,5 9 0-16,4 10 1 16,5 7-1-16,3 4 1 15,4 5-1-15,-2 3 0 16,0 4 1-16,-3 3-1 15,-4 3 0-15,-8 5 0 16,-8 1 1-16,-8 3-2 0,-9 0 2 16,-8 2-2-16,-5 0 1 15,-2-3 0-15,-3-3 0 16,5-3-1-16,1-5 1 15,12-4 0-15,13-12-1 16,-7 11 1-16,18-10-1 16,11-1 1-16,5 0-1 15,3 1 1-15,0 3 0 16,-1 2 0-16,-5 4 0 15,-9 5 0-15,-8 5-1 16,-12 4 1-16,-13 2-2 16,-8 4 2-16,-3-1-2 0,-4-1 1 15,2-5-2-15,4-4 0 16,8-13-5-16,19-6-12 15,0 0-9-15,23-14-9 16,-2-12-1-16,20 1 2 16,-1-9 1-16</inkml:trace>
  <inkml:trace contextRef="#ctx0" brushRef="#br2" timeOffset="368117.0551">22711 10861 74 0,'0'0'36'16,"-4"13"0"-16,-7-11 1 15,14 13-8-15,-16-3-23 16,2 10-2-16,-1 1 0 0,1 6-2 16,-4 2 1-16,6 0-1 15,1 0-1-15,7-2-1 16,4-5 0-16,8-6 0 15,6-12 0-15,7-4 0 16,8-12 1-16,2-3-1 16,2-12 1-16,2-5 1 15,1-3-1-15,-5-4 1 16,-7 2-1-16,0 1 1 15,-10 5-1-15,-6 6 2 16,-4 10-3-16,-7 13 0 16,-14 0 0-16,-1 19-1 15,-3 3 0-15,-2 8-2 16,5 3 0-16,-1 0-1 0,8 3-1 15,2-9-4-15,17 3-5 16,-11-30-13-16,32 22-9 16,-11-25-2-16,15 1-1 15,-6-12 2-15</inkml:trace>
  <inkml:trace contextRef="#ctx0" brushRef="#br2" timeOffset="368485.0762">23205 10871 102 0,'0'0'37'0,"-18"3"2"15,13 10-1-15,-13-4-31 16,9 12-3-16,-4 3-2 0,4 3-1 16,-1-1 0-16,2 2-1 15,-1-5 0-15,6-2-1 16,-2-4 1-16,5-17-1 15,5 11 2-15,-5-11-1 16,22-18 2-16,-6 0 0 16,4-6-1-16,2-6 1 15,-1-2-1-15,3 0 1 16,3-2-1-16,-6 6 1 15,-3 5-2-15,-3 8 0 16,-4 7 0-16,-11 8 0 16,13 6 0-16,-11 8-1 15,-2 6 0-15,0-1-2 16,4 10-3-16,1-11-6 0,18 12-13 15,-13-21-12-15,23 9-3 16,-4-17-3-16,15 2 6 16</inkml:trace>
  <inkml:trace contextRef="#ctx0" brushRef="#br2" timeOffset="368814.095">23755 10791 89 0,'-17'0'37'0,"-11"-1"0"16,2 13 2-16,-7-3-28 15,5 12-4-15,-1-1-2 16,6 6-1-16,4-6-1 16,11 1 0-16,6-4-2 0,11-4 0 15,5-6 0-15,10-3 0 16,2-2-1-16,-2-2 1 15,-1 1-1-15,-3 5 1 16,-7 3-1-16,-7 5-1 16,-10 2 0-16,-6 1-1 15,-5 2 1-15,-2 0-2 16,2 1-1-16,-3-10-3 15,12 10-10-15,-9-21-11 16,15 1-11-16,0 0 1 16,23-4-2-16,-12-8 3 15</inkml:trace>
  <inkml:trace contextRef="#ctx0" brushRef="#br2" timeOffset="369191.1166">23892 10964 110 0,'0'0'38'16,"18"23"1"-16,-18-23-7 16,33 4-27-16,-9-9-1 15,9-5-1-15,2 0-2 16,1-7 0-16,-2 0 0 15,-2-4 0-15,-7 0-1 16,-8 1 1-16,-8-1-1 16,-10 1 0-16,-12 6 0 15,-7 4 0-15,-11 7 1 16,-3 6 0-16,-7 9 0 0,-3 7 0 15,1 5 0-15,4 10 0 16,6-1 0-16,11 2-2 16,9-4 1-16,13-2-1 15,12-8-1-15,14-6-2 16,12-6-2-16,6-13-4 15,17 3-8-15,-11-23-12 16,19 7-7-16,-15-13-1 16,6 5-1-16</inkml:trace>
  <inkml:trace contextRef="#ctx0" brushRef="#br2" timeOffset="369513.135">24415 10828 73 0,'-13'14'39'0,"-11"-1"-1"16,5 12 2-1,-10-10-13-15,8 13-19 0,1-4-4 16,5-2-2-16,3-7 1 15,6-3-1-15,6-12-1 16,0 0 0-16,16-11-1 16,0-8 0-16,3-2 1 15,7-7 1-15,0 2-1 16,3-5-1-16,-2 5 1 15,1 3-1-15,-3 7 1 16,-2 4 0-16,-6 7 0 16,-4 9-1-16,0 5 1 15,-6 7-1-15,-3 5 0 16,-2 4 0-16,0 2-3 15,-6-2-3-15,12 10-12 16,-14-24-12-16,16 14-8 0,-15-14-5 16,13 3 0-16,-8-14 0 15</inkml:trace>
  <inkml:trace contextRef="#ctx0" brushRef="#br2" timeOffset="370738.2051">17569 11594 59 0,'0'0'36'0,"0"0"0"16,0 0-1-16,-1 10-14 16,1-10-17-16,-13 27 1 15,5-7-1-15,2 8 1 16,-1 3-2-16,-1 5-2 15,1-3 2-15,3 1-2 16,1-4 1-16,8-5-3 16,3-5 2-16,6-9-3 15,6-6 3-15,3-7 0 16,1-5-1-16,5-7 0 15,-1-3 0-15,-1-4 2 0,-4 0-2 16,-5 0 2-16,-1 4-2 16,-6 2 2-16,-2 3-2 15,-9 12 3-15,0 0-3 16,0 0 0-16,0 0 0 15,5 19-3-15,-6-4 3 16,2 1-2-16,0 1 2 16,4-2-3-16,-2-1 3 15,-3-14-2-15,18 14 2 16,-7-14 1-16,2-7-1 15,2-6 4-15,-1-4-4 16,0-4 2-16,-1-5-2 16,-3-1 1-16,1 0-2 15,-5-2 1-15,0 8-5 0,-2-2-3 16,6 16-11-16,-11-11-11 15,11 15-6-15,-10 3-2 16,19-2 0-16</inkml:trace>
  <inkml:trace contextRef="#ctx0" brushRef="#br2" timeOffset="371153.2288">18304 11605 82 0,'-19'-9'36'0,"6"14"-2"16,-16-5-5-16,11 15-19 0,-15-3-3 16,4 13 2-16,-3-1-3 15,8 10 1-15,-1-1-3 16,7 0-3-16,9-3 2 15,11-3-3-15,8-9 1 16,9-5-3-16,6-10 3 16,10-9-3-16,1-10 3 15,2-3 2-15,0-8-3 16,-3-3 2-16,-5-1-2 15,-5 1 1-15,-6 2-1 16,-5 5 1-16,-8 9-1 16,-6 14-1-16,0 0 0 15,0 0 2-15,-17 28-2 16,5-4 1-16,3 6-4 0,0-1-3 15,11 5-3-15,-6-17-14 16,25 9-7-16,-8-17-9 16,19-3 0-16,2-16 1 15</inkml:trace>
  <inkml:trace contextRef="#ctx0" brushRef="#br2" timeOffset="371474.2472">18716 11629 65 0,'-10'-17'37'0,"10"17"-1"16,-28-4 0-16,22 16-9 15,-11-6-22-15,7 7 0 16,2 2-2-16,6 2 2 16,3 1-3-16,5 1 2 15,1 1-2-15,6-1 1 0,-2 0-2 16,3-2-1-16,-1-1 1 15,-3 1-3-15,-2-2 2 16,-3-1-2-16,-3 0 3 16,-3-2-4-16,-2 0 3 15,-4 2 0-15,-5 0-1 16,-1 0 1-16,-2 2-1 15,-2-3-1-15,5 3-3 16,-6-13-9-16,17 10-12 16,-12-19-12-16,13 6-1 15,2-26-1-15,12 2 0 16</inkml:trace>
  <inkml:trace contextRef="#ctx0" brushRef="#br2" timeOffset="372120.2841">19456 11676 88 0,'11'-7'35'16,"-11"7"0"-16,0 0-7 15,-7 22-21-15,-5-4-2 16,6 11-2-16,-5 0 2 15,4 5-3-15,-2 0 2 16,4-2-3-16,6-3 2 0,7-7-4 16,7-12 3-16,8-8-1 15,5-8 1-15,7-11-1 16,3-8 0-16,3-5 1 15,-1-6-2-15,-4-2 2 16,-2 3-2-16,-5 2 1 16,-7 7-1-16,-6 5 1 15,-6 11-1-15,-10 10 2 16,5 10-2-16,-8 12 2 15,-4 7-2-15,0 5-2 16,1 7 0-16,1-3-5 16,10 8-9-16,-5-20-14 15,20 2-8-15,-2-20-3 16,16-3 1-16,4-17 2 0</inkml:trace>
  <inkml:trace contextRef="#ctx0" brushRef="#br2" timeOffset="372420.3013">20179 11590 69 0,'-32'1'36'16,"7"13"1"-16,-12-1-1 16,14 11-11-16,-4-5-21 15,9 1 0-15,6-3-1 16,11-1 1-16,7-5-2 15,9-2 2-15,8-3-3 16,3 0 0-16,3 1 0 16,-6 1 0-16,-3 3 0 15,-7 6-4-15,-8 1 4 0,-10 6-4 16,-7 2 3-16,-7 1-2 15,-3 0 2-15,-1-6-4 16,3 1 0-16,2-16-4 16,17 7-18-16,1-13-11 15,9-15-1-15,5-10-1 16,15 1 0-16</inkml:trace>
  <inkml:trace contextRef="#ctx0" brushRef="#br2" timeOffset="372775.3216">20294 11829 94 0,'-1'15'32'0,"1"-15"4"16,24 3-7-16,3-18-23 15,12-2 2-15,4-8-4 16,4-1 1-16,-1-1-2 15,-5-1 1-15,-8 3-2 16,-10 4 1-16,-15 2-3 16,-12 8-1-16,-13 5 1 15,-5 4 1-15,-8 6-1 16,-5 9 3-16,-3 4-2 15,1 11 1-15,2 3-1 16,7 4-1-16,10-1 1 16,7 3-2-16,15-3 0 15,7-5-5-15,17-3 1 16,6-13-5-16,18 3-3 0,-6-18-12 15,20 5-12-15,-9-13 1 16,9-1-2-16,-9-11 4 16</inkml:trace>
  <inkml:trace contextRef="#ctx0" brushRef="#br2" timeOffset="373121.3414">20973 11704 76 0,'-24'-13'38'0,"5"13"-1"16,-14 0 2-16,6 24-15 15,-13-6-17-15,5 12-3 16,3 3 0-16,5 2-1 15,5-1 0-15,13-3-4 16,9-9 3-16,13-11-4 16,11-11 3-16,7-12 0 0,11-14-1 15,8-9 1-15,2-10-1 16,-2-9 1-16,-2-4-2 15,-3-3 2-15,-8 1-2 16,-8 5 2-16,-9 12-1 16,-8 10 0-16,-11 13 0 15,-1 20 0-15,-16 6 1 16,-3 22-1-16,1 12-1 15,-2 8 0-15,6 14-6 16,-9-11-13-16,28 15-8 16,-15-19-8-16,28 4-3 15,-5-17-3-15,20 2 2 16</inkml:trace>
  <inkml:trace contextRef="#ctx0" brushRef="#br2" timeOffset="373503.3632">21789 11485 68 0,'15'-3'38'0,"-15"3"-2"15,19-5 2-15,-19 5-19 16,0 0-14-16,1 22-2 16,-7 2 0-16,-2 5-1 15,-2 8 2-15,-4 6-3 16,2 6 2-16,-1 0-2 15,0 0-3-15,3 0-2 16,0-11-4-16,11 7-14 16,-9-21-17-16,13 1 2 15,-5-25-3-15,4 13 3 16</inkml:trace>
  <inkml:trace contextRef="#ctx0" brushRef="#br2" timeOffset="373909.3864">21653 11740 102 0,'-18'-8'37'0,"18"8"-1"15,-10 1 1-15,10-1-33 16,23 5-2-16,6-4 0 16,9-2-1-16,8-1 1 15,7-3-1-15,7 2 2 16,-3-2-2-16,-3 3 1 15,-6-1-1-15,-8 6 1 16,-11 1 0-16,-10 7-1 16,-14 0 0-16,-8 9 0 15,-9 3 0-15,-4 4-3 16,-5 3 2-16,2 4-2 15,-1 3 3-15,5 1-3 0,7 0 2 16,11-7-2-16,11-4 3 16,10-8 0-16,11-10 0 15,6-9-1-15,2-10 1 16,-1-12-1-16,-3-6 0 15,-6-6 0-15,-10-4-1 16,-13-4 1-16,-8 7-5 16,-14-9-9-16,4 18-10 15,-29-9-10-15,13 18-4 16,-11-3-3-16,12 14 1 15</inkml:trace>
  <inkml:trace contextRef="#ctx0" brushRef="#br2" timeOffset="374486.4194">23167 11721 92 0,'1'-18'36'16,"-1"18"-4"-16,-11-25-2 16,11 25-22-16,-17-21-2 15,3 17-2-15,-6 2 0 0,1 12 1 16,-4 5-2-16,-1 13 2 15,1 5-3-15,2 6-1 16,5 4 1-16,3 0-1 16,10-3 0-16,10-3-3 15,7-11 2-15,12-13-6 16,17-7-1-16,0-26-15 15,28 3-15-15,-7-20-1 16,10-4-2-16,-5-13 2 16</inkml:trace>
  <inkml:trace contextRef="#ctx0" brushRef="#br2" timeOffset="374870.4414">23664 11340 77 0,'-19'30'39'0,"-10"0"-1"16,9 15 0-16,-5-8-16 15,1 10-17-15,2 4-3 16,5 5 1-16,-1-3-1 16,4-2-1-16,0-4 0 15,5-6-1-15,4-7 1 16,3-6-3-16,4-9 3 15,-2-19-3-15,23 3 2 16,-4-13 1-16,5-10-1 16,-1-5 3-16,5-4-3 15,0-1 4-15,-5 2-4 16,1 5 1-16,-6 6-1 15,-3 8 3-15,-15 9-2 0,15 12-2 16,-13 7 0-16,-1 4-4 16,4 6 1-16,-1-1-1 15,9 5-2-15,0-10-7 16,25 10-9-16,-11-24-17 15,23 5 4-15,-5-14-1 16,12-1 1-16</inkml:trace>
  <inkml:trace contextRef="#ctx0" brushRef="#br2" timeOffset="375261.4638">24084 11730 79 0,'-23'6'39'15,"-10"-1"-1"-15,7 15 3 0,-9-5-21 16,7 9-17-16,2 3 1 15,4 0-4-15,3 2 1 16,9-1-2-16,7-5 2 16,10-7-2-16,10-8 2 15,13-7-1-15,7-8 0 16,9-5 0-16,4-9-1 15,-1-4 4-15,-2-3-4 16,-4-2 3-16,-6 3-2 16,-12 3 2-16,-10 2-2 15,-6 6 3-15,-9 16-3 16,-10-11 0-16,-4 15 0 15,-1 9 0-15,-3 5 1 16,3 5-3-16,0 4 2 0,1 2-3 16,8 1 1-16,5-4-3 15,8 2-1-15,2-14-7 16,20 9-11-16,-15-23-6 15,18 4-7-15,-6-13-3 16,11 0 3-16</inkml:trace>
  <inkml:trace contextRef="#ctx0" brushRef="#br2" timeOffset="375598.483">24541 11764 111 0,'-10'21'37'15,"-16"-6"-4"-15,16 16-5 0,-13-6-22 16,8 0-4-16,0-6 0 15,7-1-2-15,0-7 2 16,8-11 0-16,0 0-1 16,14 0-1-16,0-12 1 15,6-6-1-15,2-4 1 16,4-3 2-16,-1-1-3 15,0 2 2-15,-7 4-2 16,0 4 3-16,-9 5-3 16,-9 11 3-16,2 12-3 15,-8 4-2-15,-3 6 2 16,-1 2-4-16,3 7 0 15,-1-7-7-15,18 12-11 16,-14-24-6-16,24 7-10 0,0-14 0 16,16 2-2-16,0-14 3 15</inkml:trace>
  <inkml:trace contextRef="#ctx0" brushRef="#br2" timeOffset="376042.5084">25029 11837 94 0,'-8'-25'38'0,"8"25"3"16,-30-25-11-16,30 25-17 15,-25-8-9-15,10 15 2 16,-5 5-3-16,3 6-3 16,-4 5 2-16,1 4-2 15,0 2 1-15,3 1-2 16,3-4 1-16,5-5-2 15,8-5 3-15,1-16-1 0,12 9-1 16,3-16 1-16,7-6 0 16,3-6 0-16,0-2 0 15,-2-2-1-15,-3-1 1 16,-1 8 1-16,-5 2-1 15,-14 14-1-15,10-1 1 16,-15 16 0-16,-4 10-1 16,-3 10 0-16,-5 16 1 15,-4 6-2-15,-5 7 3 16,-2 4 1-16,-1 0-1 15,-1-2 1-15,-2-9-1 16,5-5 1-16,-1-14-1 0,2-15 0 16,7-12-3-1,1-14-3-15,18 3-2 0,-16-39-11 16,32 17-6-16,-17-30-11 15,23 10-4-15,-1-13-2 16,13 4 2-16</inkml:trace>
  <inkml:trace contextRef="#ctx0" brushRef="#br2" timeOffset="376424.5303">25148 11874 100 0,'1'13'38'15,"-1"-13"1"-15,22 11-4 0,-12-11-31 16,10-2-1-16,1-3-1 16,4-3-1-16,-1-3 1 15,4-2-1-15,-2-7 0 16,-2 1 2-16,-8-4-3 15,-2 1 2-15,-9-1-1 16,-3 3 1-16,-9 4-2 16,-6 7 3-16,-7 9-2 15,-4 10 0-15,-7 10 0 16,-1 7-1-16,-4 7 0 15,5 6 1-15,2-2-2 16,11 3 0-16,11-7 1 16,10-7-3-16,15-9 0 15,15-12-3-15,30 3-11 0,-9-26-12 16,31 7-12-16,-7-16 0 15,9 4-3-15,-4-9 3 16</inkml:trace>
  <inkml:trace contextRef="#ctx0" brushRef="#br2" timeOffset="377280.5793">17833 12591 79 0,'0'0'38'0,"-8"-21"-2"16,8 21-3-16,-30-2-28 15,0 10 0-15,-11 5-1 16,-1 9 0-16,-9 3-2 16,3 7 1-16,4 1-1 15,6 0-2-15,14-5 1 16,11-5 0-16,15-8 0 15,17-6 0-15,12-8-1 16,12-4 0-16,3-1 1 16,0 1-1-16,-2 4 1 15,-5 5-1-15,-13 4 1 16,-9 10 0-16,-14 9-1 15,-13 3 1-15,-11 4-1 16,-4-4 1-16,3-4-2 16,-2-9 0-16,9-8-3 0,8-26-9 15,23 2-12-15,3-27-14 16,19-4 1-16,4-14-3 15,16 0 2-15</inkml:trace>
  <inkml:trace contextRef="#ctx0" brushRef="#br2" timeOffset="377500.5918">18217 12294 98 0,'-14'15'38'0,"13"8"2"15,-9 1-3-15,10 12-33 0,-1 5-3 16,1 12 0-16,-1 7 1 15,-2 7-1-15,-3 5-2 16,-2 1-1-16,-3 1 0 16,-3-12-5-16,12 5-12 15,-15-27-16-15,16-2-3 16,-6-25-2-16,7-13 2 15</inkml:trace>
  <inkml:trace contextRef="#ctx0" brushRef="#br2" timeOffset="378047.6231">18056 12745 92 0,'-11'3'37'0,"1"-2"0"16,20 14-3-16,2-9-31 0,17 0-2 15,9-2-1-15,11 0-1 16,8-3 1-16,7-1-1 15,4-4 1-15,-4 2-2 16,-6 1 2-16,-8-1-1 16,-9 1 1-16,-11 1 0 15,-13 1 0-15,-17-1 1 16,0 0 0-16,-29 11 0 15,-3-3 1-15,-2 3 0 16,-9 0 1-16,2 5 0 16,-2 2 0-16,5 7 0 15,3 2 0-15,10 5-1 16,8-1 0-16,10-1 0 15,12-4-1-15,11-5 1 0,11-8-1 16,12-8-1-16,7-12 1 16,4-8-1-16,7-8 1 15,-3-10-1-15,0-1 0 16,-10-7 0-16,-4 2 0 15,-13 0 0-15,-5 7 1 16,-9 2-1-16,-10 9 0 16,-5 7 0-16,2 14 0 15,-22 6 0-15,4 11 0 16,2 6 0-16,2 7-1 15,4 1 0-15,5 2-2 16,6-7-1-16,14-2-3 16,4-21-9-16,24 6-8 15,-8-29-10-15,18 3-5 0,-6-20-1 16,14-1 3-16</inkml:trace>
  <inkml:trace contextRef="#ctx0" brushRef="#br2" timeOffset="378243.6343">19269 12316 78 0,'0'0'41'15,"-21"3"-3"-15,7 31 3 16,-14 4-20-16,5 16-18 16,-7 10-1-16,5 7-1 15,1-1 0-15,4 4-2 16,7-4-2-16,2-13-3 15,12 1-8-15,-9-26-14 0,16-1-11 16,-8-31-1-16,12 10 0 16,-9-28 1-16</inkml:trace>
  <inkml:trace contextRef="#ctx0" brushRef="#br2" timeOffset="378408.6438">18985 12666 83 0,'-19'-9'41'15,"19"9"-1"-15,0 0 0 16,0 0-20-16,30 8-20 15,2-13-3-15,15 5-5 16,1-13-14-16,13 15-17 16,-4-7 0-16,8 10-2 15,-11-5 2-15</inkml:trace>
  <inkml:trace contextRef="#ctx0" brushRef="#br2" timeOffset="378739.6627">19468 12813 68 0,'-24'17'39'0,"11"7"-2"15,0-8 1-15,17 7-20 16,-4-23-13-16,26 12-2 16,2-17 0-16,13-4-1 15,1-8 0-15,6-9-1 16,-4-4 1-16,-5-1-2 15,-7-1 1-15,-13 1-1 16,-11 2 0-16,-15 5 0 16,-12 8-1-16,-10 8 2 0,-13 11-1 15,-1 12 0-15,-4 10 1 16,3 10 0-16,2 6 0 15,10 6 1-15,11-2-2 16,14-4-2-16,16 1-5 16,5-29-14-16,28 2-17 15,0-20-1-15,21-3-2 16,4-22 0-16</inkml:trace>
  <inkml:trace contextRef="#ctx0" brushRef="#br2" timeOffset="379483.7053">20959 12475 85 0,'-8'-31'36'0,"3"9"0"16,-19-9-3-16,4 12-27 15,-4 1-1-15,0 10-1 16,-8 5 0-16,-2 14 0 15,-5 8-1-15,3 17 1 16,-6 8-2-16,3 10-1 16,0 9 0-16,4 5-1 15,6 5-1-15,5-1-2 16,11 1-2-16,4-18-7 15,25 6-17-15,-6-24-10 0,15-4 1 16,-3-21-1-16</inkml:trace>
  <inkml:trace contextRef="#ctx0" brushRef="#br2" timeOffset="380752.7779">20497 12758 94 0,'0'0'39'0,"0"0"0"15,0 0-1-15,13-5-33 16,16-2-3-16,8-1 0 16,6-2 0-16,1 4-1 0,2 0 1 15,-4 3 0-15,-1 6 0 16,-10 6-1-16,-5 5 0 15,-10 3-1-15,-8 7 1 16,-8 4 0-16,-5 3 0 16,-5 5-1-16,-4-2 0 15,-2 3 0-15,1-5 0 16,1-2 0-16,1-7 0 15,6-5 0-15,3-8 0 16,4-10-1-16,0 0 1 16,17-27 0-16,-4 0 0 15,4-6 0-15,0-4 0 16,4-6 0-16,1-1 0 15,1 4 0-15,2 0 0 0,-1 5 0 16,5 6 0-16,-1 5 0 16,4 6 0-16,1 5 0 15,-3 5 0-15,2 3 0 16,2 4-1-16,-3 3 1 15,-3 1 1-15,-1 0-1 16,-4 1 0-16,-2-1 0 16,-5-1 0-16,-3 1 0 15,-13-3 1-15,12 3-1 16,-12-3 0-16,-8 10 0 15,-6 0 0-15,-7 6 0 16,-5 7 1-16,-5 6-1 16,-8 4 0-16,0 5 0 15,3 1 1-15,5 1-1 0,6-2 1 16,12-8-1-16,11-7 0 15,16-12 1-15,13-6-1 16,11-17 0-16,10-4 0 16,3-11 0-16,4-8 0 15,1-4 0-15,-6-5 0 16,-6 1 0-16,-10 1-1 15,-8 5 1-15,-11 2-1 16,-10 6 1-16,-5 7 0 16,-7 7-1-16,7 15 1 15,-24-12-1-15,14 14 1 16,-2 4 0-16,12-6 0 15,-5 18 0-15,5-18 0 16,17 15 0-16,0-11 1 16,7-3-1-16,6-2 0 0,2-3 1 15,3 0-1-15,-5-1 1 16,-1 2-1-16,-6 3 0 15,-4 3 1-15,-19-3-1 16,10 22 0-16,-18-3 0 16,-5 7 1-16,-2 2-1 15,-3 2 0-15,-1 1 1 16,2-1-1-16,6-5 0 15,5-7 0-15,8-6 0 16,8-12 0-16,10-9 0 16,4-7 0-16,3-10 0 15,6-4 0-15,1-4 0 16,-2-1 0-16,-4 2 1 0,-4 3-1 15,-10 5 0-15,-3 8 0 16,-11 17 0-16,0 0 1 16,0 0-1-16,-11 13 0 15,2 6 1-15,0 4-1 16,3 2 0-16,4-1 1 15,6-6-1-15,9-4 0 16,7-7 1-16,5-7-1 16,7-8 1-16,1-5-1 15,3-4 1-15,-2-1 0 16,-5-2-1-16,-2 4 0 15,-7 1 1-15,-5 4-1 16,-15 11 0-16,12 3 0 16,-12 8-1-16,-1 7 0 0,-3 7-1 15,-4 6-3-15,7 4-3 16,-6-3-4-16,15 14-6 15,-16-17-4-15,21 16-7 16,-19-19-5-16,9 9-6 16,-6-11 1-16,-2 4 4 15</inkml:trace>
  <inkml:trace contextRef="#ctx0" brushRef="#br2" timeOffset="381821.839">17621 13487 75 0,'14'-3'37'0,"-14"3"-2"0,18 26-6 15,-21 4-24-15,3 19-1 16,-3 7-1-16,-3 11 0 16,0 6-2-16,-1 1 0 15,4-3-2-15,1-8 0 16,5-7-4-16,2-25-7 15,18-3-24-15,-4-23 0 16,14-8-2-16,-4-20 1 16</inkml:trace>
  <inkml:trace contextRef="#ctx0" brushRef="#br2" timeOffset="382007.8496">17998 13748 83 0,'0'0'38'0,"-4"-14"-2"16,3 31-7-16,-15 4-24 15,3 11-1-15,-2 9-2 16,2 5-1-16,4 3-1 15,2 0-1-15,7-4-3 16,3-11-1-16,14-1-12 16,-3-25-20-16,15-9 1 15,-1-24-3-15,10-6 3 16</inkml:trace>
  <inkml:trace contextRef="#ctx0" brushRef="#br2" timeOffset="382157.8582">18077 13464 81 0,'-33'-21'38'0,"-4"2"-2"0,14 16 0 15,6 3-33-15,17 0-5 16,9 25-10-16,6-15-23 16,21 11-1-16,0-5-1 15,17 11 1-15</inkml:trace>
  <inkml:trace contextRef="#ctx0" brushRef="#br2" timeOffset="382650.8864">18518 13744 51 0,'-21'-9'35'0,"-1"6"1"16,-9-10 0-16,5 19-14 16,-10-12-16-16,6 9 0 0,1 3-1 15,5 10-1-15,3 5 0 16,7 7-1-16,5-2 0 15,8 2-1-15,8-5 0 16,10-6-1-16,6-7 0 16,10-7 0-16,4-11 0 15,3-5-1-15,-1-7 1 16,-1-2-1-16,-7-4 0 15,-4 4 1-15,-5 2-1 16,-11 3 0-16,-11 17 0 16,0 0 0-16,-4 18 0 15,-15 15 0-15,-4 16 0 16,-6 13-1-16,-5 16 0 15,0 10 1-15,-2 4-1 0,5 2 1 16,4-8-1-16,8-12 1 16,10-13 1-16,11-18 0 15,11-23 0-15,10-20 0 16,11-18 0-16,2-17-1 15,3-11 0-15,1-8-1 16,0-4-1-16,-4-3-1 16,-1 8-3-16,-12-8-9 15,12 27-10-15,-19-13-14 16,6 19 1-16,-7-7-2 15,10 14 3-15</inkml:trace>
  <inkml:trace contextRef="#ctx0" brushRef="#br2" timeOffset="383107.9126">18993 13792 93 0,'0'0'38'16,"-12"23"1"-16,-2-15-11 16,12 15-20-16,-13 1-4 15,3 10 0-15,-3 0-1 16,5 2-2-16,3-3 1 15,6-3-1-15,7-4-1 16,8-11 1-16,9-10-1 0,3-12 0 16,10-9 1-16,4-9 0 15,0-7 1-15,-2-4-1 16,-4-1 0-16,-5-1 0 15,-8 5 0-15,-4 3 0 16,-8 8-1-16,-6 8 0 16,-3 14 0-16,-11 7-1 15,-1 10 1-15,0 11-1 16,-1 4-1-16,1 6 0 15,2 2-1-15,7-3-2 16,9-2-1-16,-2-17-7 16,21 5-10-16,-12-30-9 15,19 5-6-15,-3-22-2 16,12 1 4-16</inkml:trace>
  <inkml:trace contextRef="#ctx0" brushRef="#br2" timeOffset="383298.9235">19545 13763 66 0,'-5'25'40'0,"-10"-4"-3"15,5 18 2-15,-9-9-13 16,5 15-25-16,4-3 0 16,6 0 0-16,3-4-2 15,2-5-1-15,7-8-2 16,-1-13-3-16,18-2-15 15,-14-26-15-15,15-3-1 16,-9-16-1-16,8-2 3 16</inkml:trace>
  <inkml:trace contextRef="#ctx0" brushRef="#br2" timeOffset="383442.9317">19562 13476 66 0,'-10'-21'38'16,"-3"5"-2"-16,13 16 0 15,0 0-17-15,0 0-24 16,22 23-27-16,-12-13-3 15,18 12-1-15,1-6-2 16</inkml:trace>
  <inkml:trace contextRef="#ctx0" brushRef="#br2" timeOffset="383847.9549">19944 13707 97 0,'-23'3'39'0,"-11"-9"-1"15,8 23-9-15,-10-5-23 16,4 10-1-16,5 5-2 16,6 6 0-16,6 1-2 15,9 0 1-15,10-7-1 16,10-6 0-16,11-13 0 15,8-12-1-15,7-16 1 16,5-12 0-16,1-11 0 16,-1-9 0-16,-2-5 0 0,-6-5-1 15,-5 2 0 1,-10 2 0-16,-6 8 0 0,-7 5 0 15,-3 15-1-15,-8 10 1 16,2 20 0-16,-17 6 0 16,3 22-1-16,-2 16 1 15,0 12-1-15,-1 10-2 16,6 10-6-16,-5-15-9 15,22 15-14-15,-6-23-7 16,15 0-3-16,6-23 0 16</inkml:trace>
  <inkml:trace contextRef="#ctx0" brushRef="#br2" timeOffset="384297.9806">20904 13426 89 0,'0'0'39'16,"-10"-11"-1"-16,9 26-2 15,-11 0-32-15,5 8-1 16,3 12-2-16,-2 10 1 15,-2 11-2-15,-4 6 1 16,2 3-2-16,-1 0 0 16,2-1-2-16,-4-9-2 15,9-5-4-15,-8-24-15 16,17 0-15-16,-5-26 0 15,4 11 0-15,-4-25 2 16</inkml:trace>
  <inkml:trace contextRef="#ctx0" brushRef="#br2" timeOffset="384749.0064">20685 13747 86 0,'-14'0'38'0,"-2"-4"0"16,16 4 1-16,0 0-33 15,16 8-3-15,8-11-1 16,9 1 0-16,7-4 0 15,6 2-1-15,0 1 1 16,3 1-1-16,-4 2-1 16,-2 1 1-16,-6 2-1 15,-6 3 1-15,-9 1-1 16,-4 3 0-16,-9 1 1 15,-6 0-1-15,-6 4 0 0,-5 1 0 16,-1 6 1-16,-2 4-2 16,2 0 1-16,2 6 0 15,3-2-1-15,9-3 0 16,8-2 1-16,9-9-1 15,7-10 1-15,8-10 0 16,3-11 1-16,3-13 0 16,-3-7 0-16,-3-6 0 15,-8-4 0-15,-13-3 0 16,-9 8-1-16,-13 1-2 15,-10 9-1-15,-12 8-1 16,-6 16-2-16,-11 5-1 16,9 23-10-16,-10-10-6 15,23 19-9-15,-3-6-6 16,19 7 1-16,9-12-1 0</inkml:trace>
  <inkml:trace contextRef="#ctx0" brushRef="#br2" timeOffset="385495.0491">22272 13652 99 0,'-25'-7'38'0,"3"12"0"15,-12-11-9-15,4 15-26 16,-3 3 0-16,1 6-2 15,-2 8 1-15,2 6-1 16,1 4 1-16,7 1 0 16,5-1-1-16,10-2 1 15,8-6-1-15,11-9 0 16,11-11 0-16,11-11 0 0,9-13-1 15,5-12 1-15,4-9 0 16,2-9-1-16,-1-5 1 16,-2-2 0-16,-5 1-1 15,-8-1 0-15,-7 9 0 16,-8 4 0-16,-8 12-1 15,-6 9 1-15,-7 19 0 16,0 0 0-16,-19 15 0 16,1 21 0-16,0 15 0 15,-4 16 0-15,1 15 0 16,0 12-1-16,3 5 1 15,3 1 0-15,2-1 0 16,2-2-1-16,2-12 1 16,1-8 0-16,-4-14 0 0,3-10 1 15,-6-17-1-15,-3-13 0 16,-6-15-1-16,1-13 1 15,-5-13 0-15,-1-12-1 16,2-13 1-16,1-9-2 16,3-4 0-16,4-5-1 15,10 3-1-15,3-3-3 16,17 18-7-16,-5-13-6 15,24 26-8-15,-9-11-5 16,23 16-4-16,-4-7 2 16,17 9-1-16</inkml:trace>
  <inkml:trace contextRef="#ctx0" brushRef="#br2" timeOffset="385928.0739">22923 13560 90 0,'-10'-4'37'0,"-16"-5"1"16,6 18-3-16,-17-12-27 16,3 12-3-16,-4 7-1 15,-1 11-1-15,-2 7 0 16,-1 9 0-16,4 4 0 15,4 5-1-15,11-6-2 16,10-3 2-16,17-8-1 16,13-13-1-16,14-14 0 15,12-16 1-15,7-13-1 16,10-10 0-16,-4-10 1 0,-2 0 0 15,-7-4-1-15,-9 3 1 16,-9 4-1-16,-9 6 1 16,-9 9-1-16,-11 10 0 15,0 13 0-15,-17 11 0 16,2 13-1-16,-4 8 1 15,-2 11-1-15,2 4-1 16,1 6-2-16,6-3-1 16,12 4-5-16,-6-24-8 15,30 6-3-15,-9-31-10 16,29 3-5-16,-1-24-3 15,20-2 3-15</inkml:trace>
  <inkml:trace contextRef="#ctx0" brushRef="#br2" timeOffset="386282.0941">23519 13544 106 0,'-20'2'38'0,"-13"-2"2"16,5 17-9-16,-11-4-28 15,0 3-1-15,2 1 0 16,5 4 0-16,3-1 0 15,9-3-1-15,6-2 1 16,12 1-1-16,6-5-1 16,8-3 1-16,6 0-1 15,8 0 1-15,-1 2-1 16,2 3 0-16,-1 3 0 0,-3 2 1 15,-4 4-1 1,-5 5 1-16,-8 3-2 0,-7 6 2 16,-7-4-1-16,-6 4 1 15,-5-4-2-15,0-8-1 16,-1-1-2-16,0-17-4 15,20-6-7-15,-15-12-7 16,30 2-10-16,-10-23-8 16,20 2-1-16,-1-11 1 15</inkml:trace>
  <inkml:trace contextRef="#ctx0" brushRef="#br2" timeOffset="386448.1036">23646 14026 102 0,'5'32'42'0,"-14"-20"0"15,4-3-4-15,5-9-44 16,-21-31-10-16,25 17-15 16,-16-15-11-16,14 7 0 15,-9-9-2-15</inkml:trace>
  <inkml:trace contextRef="#ctx0" brushRef="#br3" timeOffset="393198.4897">10410 7696 70 0,'0'0'35'0,"10"-21"0"16,-10 21 0-16,6-17-22 16,-6 17-8-16,0 0-1 15,0 0-1-15,-1 17 0 16,0 11 0-16,-1 8-1 15,0 11-1-15,-3 15 0 16,-1 11 0-16,-2 7-1 16,1 1 1-16,0 0-2 15,1-8-2-15,7-9-2 16,-2-19-10-16,11-9-21 15,-2-21 0-15,8-10-2 16,-5-21 1-16</inkml:trace>
  <inkml:trace contextRef="#ctx0" brushRef="#br3" timeOffset="393762.522">10188 7765 100 0,'-23'-30'37'0,"13"8"1"16,7-5-2-16,15 7-31 15,7-4-2-15,15 3 0 16,4-2-1-16,10 1 0 16,4 1 0-16,6 2-1 15,1 0 0-15,4 4-1 16,-1 4 1-16,-3 3-1 15,-7 1 1-15,-3 5-1 16,-9 5 0-16,-6 9 0 0,-11 9 0 16,-9 14 1-16,-12 10-1 15,-5 10 0-15,-10 9 0 16,-1 5 0-16,-3 1-1 15,0 2 1-15,1-6-1 16,6-10 0-16,4-10 0 16,6-10 0-16,3-11 0 15,8-6 1-15,3-12 0 16,3-13 0-16,3-10 1 15,3-8 0-15,3-8 1 16,1-6-1-16,-1-5 1 16,2-4-1-16,-3 0 1 15,1 7 0-15,-8 6-1 0,1 9 0 16,-8 10 0-16,0 12 0 15,-11 3-1-15,10 29 1 16,-11 3-1-16,-3 11 0 16,2 4-1-16,-2 4-1 15,4 0 0-15,1-5-2 16,7 0-2-16,0-17-5 15,19 5-18-15,-11-27-9 16,19 1-1-16,-9-18-1 16,12 2 0-16</inkml:trace>
  <inkml:trace contextRef="#ctx0" brushRef="#br3" timeOffset="394099.5412">11312 7982 96 0,'-5'13'37'0,"5"-13"-2"16,1 24 3-16,7-14-34 16,15 4-1-16,9-9 1 15,8-3-1-15,4-6 0 16,5-5-1-16,-1-7 0 15,0-7 0-15,-5-3-1 16,-11-5 1-16,-11-1-2 16,-9 2 1-16,-15 0-1 15,-9 9 1-15,-13 8-1 16,-7 9 1-16,-10 12 0 15,-2 12-1-15,0 11 1 16,5 6-1-16,6 5 0 16,14 3 0-16,13 0 0 0,14-7-2 15,20-6-3-15,9-22-14 16,24 6-18-16,1-21-4 15,13-1 0-15,0-18-1 16</inkml:trace>
  <inkml:trace contextRef="#ctx0" brushRef="#br3" timeOffset="394846.584">12457 7474 82 0,'-8'-18'37'0,"8"18"-1"15,-10 4 1-15,10-4-32 16,-11 26-1-16,9 5 0 15,-3 7-2-15,3 14 1 16,-3 8-1-16,1 8 1 16,-3 5-2-16,1 5 1 15,-2-5-1-15,3-5-1 16,-1-11 1-16,5-14 0 15,2-11 0-15,8-14-1 16,2-18 1-16,8-15 0 16,3-8 0-16,7-7 1 0,0-8-1 15,3-2 0-15,-3-3 0 16,1 6 0-16,-2 5-1 15,-4 6 0-15,-2 8 0 16,-3 7 0-16,-4 13 0 16,-6 9 0-16,0 11 0 15,-2 6 0-15,-4 10 0 16,-1 6-2-16,1 2-1 15,0-1-2-15,7 3-4 16,-5-20-14-16,16 6-15 16,-4-16-1-16,17-7-1 15,-7-14 2-15</inkml:trace>
  <inkml:trace contextRef="#ctx0" brushRef="#br3" timeOffset="395211.6049">12922 7966 90 0,'-18'3'37'15,"0"-1"-1"-15,13 8 2 16,5-10-34-16,11 14-1 16,9-11 0-16,12 0 0 15,4-5-1-15,9 0 1 16,2-8-1-16,4-3-1 15,-2-4 0-15,-6-4 0 16,-5-2 0-16,-10-1-1 16,-10-3 1-16,-12 3-1 0,-8 2 1 15,-16 6-1-15,-6 8 1 16,-9 8-1-16,-12 11 1 15,-1 9-1-15,-5 10 1 16,4 9-1-16,3 3 1 16,11 5 0-16,12 0-1 15,17-4-1-15,18-6 0 16,15-8-3-16,22-5-3 15,3-18-13-15,28 6-17 16,-9-16-2-16,16 3-2 16,-9-10 2-16</inkml:trace>
  <inkml:trace contextRef="#ctx0" brushRef="#br3" timeOffset="395706.6332">13906 7979 60 0,'-3'-12'34'0,"3"12"2"16,-12-23-1-16,12 23-21 15,-28-16-4-15,11 14-2 16,-12-4-2-16,-1 10-1 15,-8 3 0-15,1 7-2 16,-3 2 0-16,3 5 0 16,0 3 0-16,11 6-1 15,1-2-1-15,11 0 0 0,10-3 0 16,11-3-1-16,12-7 1 15,13-6-2-15,7-9 2 16,6-9-1-16,5-8 0 16,1-5 1-16,-2-6 0 15,-7-3-1-15,-8-1 0 16,-10-1 1-16,-7 2-1 15,-10 6 0-15,-4 2 1 16,-6 8-1-16,3 15 0 16,-15-8 0-16,4 17 0 15,-2 7 0-15,3 7-1 16,1 11 1-16,3 1-2 15,2 0-1-15,9-1-2 16,4-8-2-16,14 2-6 16,-1-28-11-16,19 3-13 0,-4-23-2 15,16-2 1-15,-2-18 2 16</inkml:trace>
  <inkml:trace contextRef="#ctx0" brushRef="#br3" timeOffset="395909.6448">14440 7618 68 0,'8'-43'37'0,"-1"15"-1"16,-14 11 1-16,7 17-15 15,-22 25-18-15,7 12 0 16,-5 11-1-16,1 14-1 16,-1 8-1-16,2 9 1 15,4 1-1-15,7-4-2 16,5-4-2-16,3-13-1 0,8-2-8 15,-8-23-24-15,13-5 0 16,-14-29-2-16,22 7 0 16</inkml:trace>
  <inkml:trace contextRef="#ctx0" brushRef="#br3" timeOffset="396068.6539">14271 7992 101 0,'-24'-25'40'16,"10"14"1"-16,-6-7-3 15,21 6-31-15,3 1-3 16,14-1-3-16,16 2-4 15,7-15-14-15,23 12-19 16,-1-11-4-16,19 7 1 16,4-10-3-16</inkml:trace>
  <inkml:trace contextRef="#ctx0" brushRef="#br3" timeOffset="396666.6881">15027 7997 81 0,'0'0'37'0,"-2"12"-2"16,13-5 3-16,-11-7-32 15,35-7-2-15,-3-5 1 16,7 1-1-16,2-8 0 16,3-1-1-16,-4-4-1 15,-2 0-1-15,-8-1 0 0,-11-1 0 16,-14 6-1-16,-10 3 1 15,-13 7-1-15,-9 5 0 16,-9 10 0-16,-5 7 1 16,-7 7-1-16,1 9 1 15,5 5-1-15,6 9 2 16,10-2-1-16,14 2-1 15,13-5 1-15,16-3-1 16,17-11 0-16,11-7-3 16,14-4-1-16,5-22-5 15,12 7-10-15,-9-19-18 16,6-1 1-16,-16-9-2 15,0 3 1-15</inkml:trace>
  <inkml:trace contextRef="#ctx0" brushRef="#br3" timeOffset="397014.708">15637 7860 91 0,'-19'8'34'15,"6"10"3"-15,-11-1-2 16,9 10-29-16,-3-1 0 16,7 6-1-16,-3 0-1 15,5-1-1-15,2-2 0 16,4-5-1-16,3-5 1 15,6-5-2-15,-6-14 0 16,22-11 0-16,-6-6-1 16,2-6 2-16,6-7-2 15,-1-2 1-15,1-4-1 16,0 1 1-16,-4 6 0 15,0 6-1-15,-3 7 0 0,-1 6 1 16,-4 6-1-16,-2 10 0 16,-3 6 0-16,-1 7-1 15,-4 6 0-15,1 7 1 16,2 2-2-16,0 0-3 15,6 3-2-15,-7-14-9 16,19 10-14-16,-10-15-7 16,8-2-1-16,-4-16-1 15</inkml:trace>
  <inkml:trace contextRef="#ctx0" brushRef="#br3" timeOffset="398148.7728">15993 7935 98 0,'0'0'37'0,"0"0"0"15,2 11 0-15,-2-11-32 16,3 20-1-16,-3-20-1 16,18 16 1-16,-3-14-2 15,6-3 0-15,4-8 0 16,3-5-1-16,3-7 0 15,3-3 0-15,-5-5-1 16,-1-2 0-16,-10 0 1 16,-7 5-2-16,-11 1 1 15,-6 9 0-15,-12 8-1 16,-6 6 1-16,-4 10 0 15,-6 7-1-15,-1 10 1 0,2 4 1 16,4 6-1-16,9-2 1 16,9 3-1-16,12-6 1 15,12-4-1-15,10-5 0 16,14-9-1-16,7-7 0 15,8-6 0-15,1-6-1 16,1-4 0-16,-5-4 1 16,-5 1-1-16,-6-1 1 15,-10 3 1-15,-13 1-1 16,-15 11 1-16,0 0 1 15,0 0 0-15,-11 17 0 16,-6-1-1-16,1 10 2 16,-2 3-1-16,3 1 0 15,1-2 0-15,5 0 0 16,1-5 0-16,6-3 0 0,3-10 0 15,-1-10-1-15,15-11 0 16,-4-9 1-16,6-7-1 16,-1-5 0-16,0-7 0 15,-1-1 0-15,-1-4 0 16,0 2 0-16,-6 9 0 15,-2 4 0-15,-1 6 1 16,-1 9-1-16,-4 14 0 16,12-10 0-16,-12 10 0 15,18 19-1-15,-5-5 1 16,2 5 0-16,4-2 0 15,3-1-1-15,-2-1 1 16,4-3 0-16,-1-4 0 16,0-6 0-16,1-5 1 0,-5-4-1 15,-4-6 1-15,-4-1-1 16,-4-3 1-16,-5-1 0 15,-7 2-1-15,-4 4 1 16,-8 6 0-16,-3 6-1 16,-2 8 1-16,-2 9-1 15,1 9 1-15,0 4 0 16,8 5-1-16,6 6 2 15,6-1-1-15,9-4 0 16,7-5 0-16,7-9-1 16,4-13 1-16,5-8-1 15,0-9 1-15,0-10-2 16,-1-9 1-16,-5-3 1 15,-2-4-2-15,-3-1 1 0,-5 7 1 16,-4 2-1-16,-4 9 0 16,-5 17-1-16,0 0 1 15,1 10 0-15,-6 23 1 16,0 12-1-16,-3 15 0 15,-3 11 0-15,-4 8 1 16,1 5-1-16,-4 2 1 16,-4-2 1-16,-3-10-2 15,-4-9 0-15,-2-10 0 16,4-16 0-16,0-15 0 15,2-15-2-15,8-13 0 16,3-17-1-16,14-7-3 16,6-25-7-16,20 5-6 0,-12-25-5 15,28 13-7-15,-12-19-8 16,16 9 0-16,-5-2 1 15,10 9 3-15</inkml:trace>
  <inkml:trace contextRef="#ctx0" brushRef="#br3" timeOffset="398583.7977">17180 7813 110 0,'-15'-3'38'0,"1"14"2"16,-13-2-2-16,5 10-33 15,-2 1 0-15,10 4-2 16,1-2 0-16,9 2-1 15,5-4 0-15,6-5-1 0,6-5 1 16,3-4-2-16,4-7 1 16,-1-4 0-16,1-5 0 15,0-4-1-15,-2-5 1 16,-2-6-1-16,-1 1 2 15,-2 1-2-15,-2-1 0 16,-4 5 0-16,1 8 0 16,-8 11 0-16,0 0 0 15,5 29 0-15,-10 10 0 16,-5 13 0-16,-2 10 0 15,-5 11 0-15,-2 4 0 16,-7 3 0-16,2-4 0 16,-4-5 0-16,-2-11 0 15,-1-8 0-15,-2-13 0 16,1-13 0-16,-1-9 0 0,-2-17-8 15,8 4-8-15,-17-25-5 16,15 14-5-16,-21-26-6 16,10 8-8-16,-17-13-2 15,-1-4 1-15</inkml:trace>
  <inkml:trace contextRef="#ctx0" brushRef="#br3" timeOffset="399304.839">10597 8712 79 0,'-4'-17'38'15,"-12"-10"-1"-15,4 6 2 16,-11-9-31-16,5 7-2 0,-7 0-1 15,6 11-2-15,-4 7-1 16,-1 17 0-16,-3 15 0 16,1 18-1-16,-3 17 1 15,3 16 0-15,-1 8 0 16,5 11-1-16,3 1 1 15,9-2-2-15,8-9 1 16,10-13-2-16,9-9-4 16,5-21-1-16,11-4-10 15,-9-32-15-15,12-3-8 16,-14-18 0-16,1-2 0 15</inkml:trace>
  <inkml:trace contextRef="#ctx0" brushRef="#br3" timeOffset="400537.9095">10109 9170 103 0,'-9'-9'39'0,"9"9"0"16,20-21 0-16,5 6-36 15,14-8 0-15,11 2-1 16,1-5 0-16,5 5 0 15,-3 2 0-15,-2 9-1 16,-6 3-1-16,-9 8 1 16,-6 8-1-16,-10 8 1 15,-6 4-1-15,-8 7 0 16,-8 4 0-16,-2 4 1 0,-7 2-1 15,2-2 0-15,-4-4 0 16,5-5 0-16,-1-8 0 16,4-6 0-16,5-13 0 15,0 0 0-15,7-18 0 16,3-5-1-16,0-9 2 15,3-1-1-15,1-6 0 16,0-2 0-16,-3 4 0 16,2 2 0-16,0 6 0 15,-2 4 0-15,3 7 0 16,2 6 0-16,3 5 0 15,3 3 0-15,6 3 0 16,-1 1 0-16,5 1 0 16,-1 0 0-16,1-1 0 0,-1 1 0 15,-4 1 0-15,-5-2 0 16,-5 1 0-16,-7 1 0 15,-10-2 0-15,-5 10 0 16,-6 1 0-16,-7 5 0 16,-2 2 0-16,-4 8 1 15,0 2-1-15,0 4 0 16,4-1 0-16,5 5 0 15,8-4 0-15,7-2 0 16,9-4 0-16,10-7 0 16,5-6 0-16,6-8 0 15,4-8 0-15,2-7 0 16,1-10 0-16,-4-4-1 15,-4-6 1-15,-4-3-1 0,-8-1 1 16,-2-4 0-16,-4 3 0 16,-9 3-1-16,-2 3 2 15,-4 5-2-15,2 5 1 16,-2 6 0-16,4 13 0 15,0 0 0-15,0 0 0 16,0 0 0-16,0 0 0 16,18 16 0-16,-5-7 0 15,5-1 1-15,3-1-1 16,0 1 0-16,2-2 1 15,-2 1-1-15,-5 1 1 16,-1 3-1-16,-5 2 0 16,-6 4 1-16,-4 3-1 15,-6 1 0-15,-2 3 0 0,-3 1 0 16,1-1 0-16,0 1 0 15,2-6 0-15,2-6 0 16,6-13 0-16,0 0 0 16,21-6 0-16,-2-13 0 15,5-10 0-15,5-5 1 16,1-3-1-16,1-4 0 15,1 4 0-15,-7 6 1 16,-5 7-1-16,-3 5 0 16,-17 19 0-16,10-7 1 15,-10 7-1-15,-4 21 0 16,3-4 0-16,1 2 0 15,1-2 0-15,7-2 1 16,5-6-1-16,4-5 0 0,10-8 0 16,2-5 1-16,3-6-1 15,-1-5 1-15,2-1-1 16,-1 0 1-16,-7 0-1 15,-3 6 1-15,-8 5-1 16,-14 10 1-16,11 4-1 16,-13 11 1-16,-3 7-1 15,-4 7-1-15,4 3-1 16,-4 3-2-16,10 3-4 15,-2-12-6-15,18 13-5 16,-10-26-4-16,26 13-4 16,-11-27-4-16,22 5-9 15,-1-13 1-15,8-6 3 16</inkml:trace>
  <inkml:trace contextRef="#ctx0" brushRef="#br3" timeOffset="401241.9498">12582 8712 73 0,'8'-14'37'0,"-8"14"-1"15,0 0 2-15,5 11-30 16,-3 17-2-16,-3 7-1 15,3 12-1-15,-3 9 0 16,1 11-1-16,-1 4 0 0,1 4-1 16,-4-2 0-16,4-5-2 15,0-7-1-15,0-12-1 16,4-6-3-16,-3-22-3 15,12-2-17-15,-13-19-12 16,15-15 0-16,-13-11-1 16,3 0 2-16,-10-16 22 15,4 8 9-15,-13-1 6 16,-11-9 19-16,6 16 14 15,-10-2 3-15,3 15 0 16,-4-3 1-16,10 17-21 16,-8-11-7-16,28 12-2 15,-11 0-3-15,11 0-1 16,31-9-2-16,1-4-1 0,17-8-2 15,11-5-2-15,15-3-2 16,3-16-8-16,16 9-17 16,-12-12-9-16,0 7-1 15,-11-6 1-15</inkml:trace>
  <inkml:trace contextRef="#ctx0" brushRef="#br3" timeOffset="401627.9718">13266 8506 87 0,'-20'7'38'16,"7"16"-1"-16,-8 2 2 15,1 13-34-15,2 6 1 16,5 9-2-16,-3 6 1 16,5 6-2-16,-3 6 1 0,3 0-1 15,2-4 1-15,2 0-2 16,3-7-1-16,2-9 0 15,5-10-1-15,4-12 1 16,3-14-1-16,7-13 1 16,3-12-1-16,4-10 0 15,2-10 1-15,4-3-1 16,-3-3 1-16,-2-1-1 15,-2 7 0-15,-3 4 0 16,-6 10 0-16,-4 10 0 16,-10 6 0-16,8 15 0 15,-6 3-1-15,-2 5-1 16,2 5-1-16,1-1-1 0,8 3-3 15,-2-15-7-15,18 10-7 16,-8-25-5-16,20 7-9 16,-9-18-3-16,11 1-1 15,-6-11 2-15</inkml:trace>
  <inkml:trace contextRef="#ctx0" brushRef="#br3" timeOffset="401971.9915">13624 9041 95 0,'0'0'37'0,"-6"11"2"15,19 0-2-15,-1-9-33 16,9 3 1-16,2-7-1 16,8-1-1-16,1-6 0 0,2-3-1 15,1-7 0-15,-3-1-1 16,-6-4 0-16,-4-2-1 15,-9 0 1-15,-7 0-1 16,-11 2 1-16,-5 8-1 16,-14 6 1-16,-4 12-1 15,-9 8 1-15,-3 11 0 16,2 10-1-16,2 11 1 15,6 3-1-15,9 3 1 16,12-1-1-16,11-6-2 16,18-2-2-16,5-17-8 15,23 7-9-15,-11-28-7 16,22 1-12-16,-7-14-1 15,11-1-1-15,-8-14 2 16</inkml:trace>
  <inkml:trace contextRef="#ctx0" brushRef="#br3" timeOffset="402957.0479">14725 8638 82 0,'5'-18'37'15,"-10"4"-1"-15,5 14 0 16,0 0-32-16,-3 29 0 16,-3 0 2-16,5 17-1 0,-4 4-1 15,2 14 0-15,-3 3 0 16,5 5-2-16,-1 0 2 15,0-1-3-15,1-7 0 16,4-9 0-16,-2-13-1 16,2-9 1-16,1-19 0 15,-4-14-1-15,10-12 1 16,0-16-1-16,-1-12 1 15,-4-10-1-15,2-8 1 16,3-10-1-16,-7-4-2 16,1-1 2-16,-4 0-1 15,1 5 0-15,2 5 0 16,2 7 0-16,3 8 0 15,1 12 1-15,9 8 0 16,4 11 0-16,7 10 1 0,3 5-1 16,3 8 0-16,-1 3 1 15,1 6-1-15,-5 3 0 16,-4 6 0-16,-9 1 1 15,-10 7-1-15,-11 0 0 16,-9 3 1-16,-7 3 0 16,-9 0 0-16,-2-3-1 15,0-1 1-15,-1-4-1 16,7-6 1-16,3-5-1 15,10-5 0-15,12-14-1 16,0 0 1-16,19 8 0 16,3-9-1-16,8 1 1 0,0 2 0 15,4 4 0-15,-3 4 0 16,-3 7 1-16,-7 5-1 15,-11 4 0-15,-7 5 0 16,-12 4 0-16,-8 5 0 16,-9-1 1-16,-4 1-2 15,-1-4 2-15,0-3-2 16,3-6 0-16,7-5-2 15,6-16-2-15,15-6-10 16,6-16-5-16,24-2-8 16,-7-20-8-16,20-1-2 15,1-8-2-15,9-1 3 16</inkml:trace>
  <inkml:trace contextRef="#ctx0" brushRef="#br3" timeOffset="403369.0714">15305 8933 99 0,'-14'7'39'0,"7"11"0"15,-11-6-1-15,13 15-32 16,-6-2-2-16,3 6 0 16,0 4-2-16,3 3 1 15,1 0-1-15,6-1 0 16,4-5-1-16,5-3 1 15,4-12-1-15,9-6-1 16,2-14 1-16,4-9 0 16,4-11-1-16,3-7 1 15,-3-8-1-15,0-3 0 16,-2-4 1-16,-6 3-1 0,-4 5 0 15,-4 4 0-15,-6 9 0 16,-7 9 0-16,-5 15 0 16,0 0 0-16,-14 28 0 15,2 3 0-15,-3 8-1 16,2 7 0-16,-3 6-2 15,7-2 1-15,6-2-2 16,5-8-1-16,13-4-4 16,-2-21-7-16,22 6-6 15,-13-30-5-15,19 1-9 16,-9-17-2-16,6-3 2 15,-6-13 2-15</inkml:trace>
  <inkml:trace contextRef="#ctx0" brushRef="#br3" timeOffset="403707.0908">15854 9016 94 0,'0'0'37'16,"-11"-11"2"-16,7 21-1 15,-14 3-23-15,8 10-11 16,-3 2-1-16,1 8 0 16,2 2-1-16,2 1 0 15,2-1 0-15,4-4-1 16,3-7 0-16,2-5 0 15,-3-19 0-15,25 7 0 16,-9-20-1-16,4-7 1 16,2-9-1-16,2-4 0 15,-2-4 1-15,1-3-1 16,-4 2 0-16,-1 2 0 0,-3 7 0 15,-5 5 0 1,-1 13-1-16,-9 11 0 0,4 11 0 16,-6 11-2-16,2 8-1 15,-3 2-4-15,12 18-10 16,-13-17-4-16,24 14-9 15,-11-17-7-15,17 1-1 16,-2-19 1-16,14-3 3 16</inkml:trace>
  <inkml:trace contextRef="#ctx0" brushRef="#br3" timeOffset="404064.1112">16278 8981 116 0,'-20'10'38'16,"-6"0"2"-16,8 17-10 15,-2-3-24-15,7 3-2 16,5-2-2-16,6 3 1 16,9-6-2-16,6-3 0 15,5-4 0-15,8-3-1 16,-1-6 1-16,3-1-1 15,-4 0 0-15,1 0 0 16,-8-1 0-16,-7 4 1 16,-10-8-2-16,0 21 1 15,-9-5-2-15,-5 3 1 16,-5 1-2-16,-7 0 0 15,3 6-2-15,-5-7-1 16,6 9-4-16,-6-17-8 0,18 11-6 16,-9-17-11-16,19-5-1 15,0 0-1-15,25-22 2 16</inkml:trace>
  <inkml:trace contextRef="#ctx0" brushRef="#br3" timeOffset="404436.1325">16427 9140 111 0,'-16'23'38'0,"-5"-8"2"16,15 8-2-16,2-8-34 15,12-1-1-15,7-6-1 16,9-2 0-16,4-9 0 0,8-4 0 15,-2-3-1-15,4-7 0 16,-5-4-1-16,-4-6 1 16,-6 2 0-16,-8-4-1 15,-8 5 1-15,-7 2-1 16,-8 3 0-16,-7 5 0 15,-6 9 0-15,-2 11 0 16,-1 9-1-16,-1 8 1 16,5 5 0-16,0 8 1 15,7 4-2-15,6-1 1 16,10-1-2-16,2-8-1 15,17-5-4-15,-1-17-7 16,24 6-7-16,-16-28-8 16,23 6-9-16,-12-16 0 0,7 0 0 15,-8-7 2-15</inkml:trace>
  <inkml:trace contextRef="#ctx0" brushRef="#br3" timeOffset="404751.1505">16887 9108 110 0,'-17'-5'39'16,"4"20"1"-16,-12-2-1 15,8 13-29-15,-5 1-7 16,6 5 1-16,0-2-2 15,8 0 0-15,5-6 0 16,9-5-1-16,7-11 2 16,8-11-3-16,3-13 0 15,6-9 0-15,1-5 0 16,3-7 0-16,-3-2 0 15,-1 1 0-15,-4 3 0 16,-5 7 0-16,-3 11 0 0,-5 9 0 16,-13 8 0-16,8 13 0 15,-9 9 0-15,-1 10 0 16,-3 6 0-16,0 4 0 15,3 7-9-15,-6-10-5 16,14 11-7-16,-13-21-4 16,18 10-8-16,-12-21-7 15,6 2-1-15,-5-20 1 16</inkml:trace>
  <inkml:trace contextRef="#ctx0" brushRef="#br3" timeOffset="405700.2048">10326 10127 88 0,'8'-10'37'0,"-5"-4"0"16,-3 14 1-16,8-11-31 16,-8 11-2-16,4 11-1 15,-4 4 0-15,-5 5-2 16,-1 10 0-16,-3 4-1 15,1 6 1-15,-1 3-2 16,3 0 2-16,1-3-2 16,5-4 1-16,7-9-1 15,10-10 2-15,3-15 0 16,7-10-2-16,7-15 2 15,3-10-1-15,1-5 1 16,-3-5-1-16,-4-2 0 16,-4 0-1-16,-7 5 2 15,-3 6-2-15,-8 8 0 0,-7 9 0 16,-2 17 0-16,0 0 0 15,3 12 0-15,-6 13-1 16,1 10 0-16,2 4 1 16,1 2-1-16,8 3 1 15,1-3 0-15,6-7 0 16,4-9 0-16,6-12 3 15,2-12-2-15,3-10 0 16,2-12 1-16,-4-9-1 16,0-8 1-16,-4-6-1 15,-5-5 0-15,-2 2-2 16,-4-1 1-16,-4 8-3 0,-5 8-1 15,-2 5-1-15,4 17-3 16,-7-5-7-16,13 26-6 16,-13-11-4-16,26 16-10 15,-9-7-3-15,13 6-1 16,3-7 3-16</inkml:trace>
  <inkml:trace contextRef="#ctx0" brushRef="#br3" timeOffset="406104.2279">11386 9968 99 0,'-28'2'38'0,"-10"-2"1"16,5 15-1-16,-9 1-32 15,10 12 0-15,0 4-1 0,7 10-1 16,4 3-2-16,9 0 1 15,4-2-2-15,11-3 1 16,6-8-2-16,10-10 1 16,4-11 0-16,8-12-2 15,3-11 2-15,4-9-1 16,-2-10 1-16,1-7-1 15,-7-4 2-15,-2-1-2 16,-6 0 0-16,-5 5 2 16,-5 6-2-16,-4 8 0 15,-7 12 0-15,-1 12 0 16,-4 18 0-16,-6 7-1 15,5 13-1-15,0 4-2 16,5 6-1-16,5-3-2 0,15 3-4 16,-1-20-6-16,28 6-5 15,-7-31-6-15,25 2-6 16,-4-20-6-16,10-6 5 15,-5-12 0-15</inkml:trace>
  <inkml:trace contextRef="#ctx0" brushRef="#br3" timeOffset="406434.2468">12118 9924 114 0,'-35'-6'39'16,"5"22"1"-16,-15-6-6 16,5 18-30-16,2 4 0 15,6 3-2-15,5 2 0 16,11-2 0-16,11-4-1 0,12-9 0 15,12-7 0-15,12-6-1 16,6-5 1-16,4-4-1 16,-1 0 1-16,-1 0-1 15,-6 3 1-15,-10 9-1 16,-11 5-1-16,-15 8 2 15,-13 7-1-15,-11 5 1 16,-5 1-2-16,-5 3 2 16,3-4-4-16,3-11 1 15,13-2-4-15,0-20-9 16,31 6-6-16,-7-28-5 15,31 6-11-15,-2-18-6 16,16-1 2-16,1-9-1 16</inkml:trace>
  <inkml:trace contextRef="#ctx0" brushRef="#br3" timeOffset="407171.2889">12853 10149 93 0,'10'-11'39'15,"-9"0"-1"-15,-1 11 0 16,-12 6-32-16,8 8-3 0,-6 2 0 15,2 10-1-15,-1 7-1 16,2 3 1-16,-3 5-1 16,7-1 1-16,2-3-1 15,5-2 0-15,6-9 0 16,10-10 1-16,6-11-1 15,7-10 0-15,5-9 0 16,-2-9 0-16,2-8 0 16,0-3 0-16,-5-2 0 15,-7 1-1-15,-7 2 1 16,-5 5-1-16,-7 4 1 15,-3 4-1-15,-2 8 0 16,-2 12 0-16,0 0 0 0,-5 11 0 16,1 13 0-16,4 9 0 15,0 6-1-15,2 5 1 16,2 5-1-16,2-1 0 15,7-3-3-15,1-13-2 16,14 1-10-16,-5-29-6 16,20 4-8-16,-9-27-8 15,17-3-4-15,-4-16 1 16</inkml:trace>
  <inkml:trace contextRef="#ctx0" brushRef="#br3" timeOffset="407516.3086">13662 10054 100 0,'-19'14'38'0,"-12"-5"1"16,7 14-2-16,-6-2-33 16,3 6 0-16,4-3-1 15,4 5 0-15,5-6-1 16,13-5 0-16,9-7 0 15,13-7-1-15,12-5 0 16,6-4-1-16,7 0 0 16,-2-1 0-16,-2 2 1 15,-5 9-2-15,-11 7 0 16,-14 8 1-16,-14 9 0 15,-13 8 0-15,-12 3-1 16,-5 4 2-16,-3-2-2 16,-1-5 1-16,10-6-3 15,2-15-2-15,27-1-11 0,-1-31-7 16,34 4-12-16,-4-20-4 15,21-1-2-15,-4-11 0 16</inkml:trace>
  <inkml:trace contextRef="#ctx0" brushRef="#br3" timeOffset="407846.3275">14066 10324 80 0,'-2'12'37'0,"13"0"1"15,5-16 2-15,15-5-27 16,1-9-9-16,17-3 1 15,-2-9-2-15,4 0 0 16,-8-2 0-16,-5 3-1 0,-13 4-1 16,-11 3 2-16,-14 11-3 15,-12 7 1-15,-11 9 0 16,-5 11 1-16,-9 7-1 15,2 8 0-15,-2 6-1 16,5 4 1-16,10 3 0 16,8-2 0-16,13-3-2 15,12-8 0-15,19-7-2 16,16-11-3-16,20-1-10 15,-4-27-6-15,29 8-11 16,-10-21-8-16,11 1 2 16,-9-13 0-16</inkml:trace>
  <inkml:trace contextRef="#ctx0" brushRef="#br3" timeOffset="408192.3473">14919 10157 113 0,'-40'25'39'16,"-11"0"0"-16,7 14 2 15,-8-1-39-15,15 4 2 16,8-1-3-16,13-3 1 15,14-8-1-15,14-13 1 16,14-11-1-16,12-14 0 16,10-14 0-16,6-14 0 15,3-9 0-15,-2-11-1 16,-2-9 2-16,-7-5-2 15,-10-1 2-15,-3 3-2 16,-9 7 0-16,-10 12 0 0,-12 12 0 16,-4 18 0-16,2 19 2 15,-27 30-2-15,6 19 0 16,-3 16-2-16,-1 13-1 15,2 2-1-15,14 9-8 16,-3-20-6-16,27 9-6 16,-10-36-6-16,31-1-10 15,1-23-2-15,23-9 1 16,7-17 2-16</inkml:trace>
  <inkml:trace contextRef="#ctx0" brushRef="#br3" timeOffset="408642.373">16032 9954 99 0,'7'-21'39'0,"-8"-5"0"16,5 11 0-16,-8 2-30 15,4 13-6-15,0 0 0 16,0 0-1-16,-13 27 0 16,4 11 0-16,-5 15-1 15,-1 10-1-15,-4 10-1 16,1 3 0-16,3 1-3 15,1-8 0-15,14-2-6 16,-8-25-11-16,23 3-15 16,-7-28-1-16,13-6-2 15,-6-16 0-15</inkml:trace>
  <inkml:trace contextRef="#ctx0" brushRef="#br3" timeOffset="409078.398">15825 10231 88 0,'-13'4'41'15,"4"-4"-3"-15,9 0 2 16,23 1-16-16,5-5-22 16,12-5-1-16,10 1 1 15,2-3-1-15,7 4 1 16,-3 2-1-16,-5 2 0 15,-12 6 1-15,-5 5-1 16,-13 3 0-16,-9 6-2 16,-11 6 0-16,-6 5 2 15,-6 1-3-15,-3 4 2 16,2 3-1-16,0 1 1 15,6-1-1-15,9-4 2 0,8-8 0 16,8-3-1-16,8-12 1 16,12-9-1-16,0-12 1 15,2-9-1-15,0-9 2 16,-6-7-2-16,-8-5 3 15,-8-1-2-15,-14 0 1 16,-10 6-3-16,-10 8 1 16,-10 7-3-16,-5 19-6 15,-14-2-6-15,9 32-9 16,-17-9-3-16,15 24-14 15,-6-4 1-15,8 10-3 16,-1 0 4-16</inkml:trace>
  <inkml:trace contextRef="#ctx0" brushRef="#br3" timeOffset="409860.4427">10666 11130 86 0,'8'-15'37'0,"-8"15"0"16,0 0 0-16,-18 12-35 15,11 6-1-15,-1 10 0 16,-6 8 1-16,2 6 1 16,-4 6-1-16,2 3 1 15,1-4-1-15,3-4 1 16,1-8 0-16,8-12-1 15,1-23 0-15,13 3 0 16,4-22-1-16,9-13 0 0,2-9 0 16,3-7 0-16,0-4 0 15,0-2-1-15,-6 4 1 16,-4 5-1-16,-3 9 1 15,-9 9 0-15,-3 8-1 16,-2 9-1-16,-4 10-1 16,13 1-1-16,2 12-2 15,1-4-2-15,18 17-10 16,-6-14-9-16,25 11-13 15,-4-11 1-15,18 6-1 16,-2-11 2-16</inkml:trace>
  <inkml:trace contextRef="#ctx0" brushRef="#br3" timeOffset="410265.4659">11586 11162 80 0,'-25'-11'38'0,"-2"5"-1"15,-11-4 1-15,1 10-32 16,-9 1 0-16,4 10-1 15,-5 4-1-15,6 10 0 16,1 4-1-16,7 3 0 16,7 4-1-16,10-2 0 15,14-3-1-15,9-4 1 16,11-9-2-16,13-5 1 15,8-11-1-15,8-5 1 16,1-15-1-16,1-2 1 16,1-8-1-16,-7-4 0 0,-5-1 1 15,-9 2-1-15,-7 5 0 16,-9 3 0-16,-5 7 0 15,-8 16 0-15,0 0 0 16,-13 12-1-16,5 10 1 16,0 6-2-16,5 4-1 15,3 0-2-15,10 5-2 16,0-16-4-16,28 8-9 15,-11-27-5-15,28 7-7 16,-10-24-6-16,12 3-1 16,-5-16 3-16</inkml:trace>
  <inkml:trace contextRef="#ctx0" brushRef="#br3" timeOffset="410461.4771">12098 11113 85 0,'-12'-9'38'0,"12"9"-1"16,-24 9 3-16,13 15-33 15,-8 1-3-15,5 9-1 16,-2 4-2-16,5 7 0 15,5-4 0-15,4 1-1 16,8-7-1-16,6-9-1 16,6-6-4-16,-3-24-11 15,24 5-15-15,-15-21-6 16,11-6-1-16,-11-9 1 15</inkml:trace>
  <inkml:trace contextRef="#ctx0" brushRef="#br3" timeOffset="410603.4852">12134 10923 102 0,'-10'-7'40'0,"-4"3"-2"16,14 4-4-16,14 19-42 16,-14-19-22-16,34 19-8 15,-6-7-3-15,10 5 2 16</inkml:trace>
  <inkml:trace contextRef="#ctx0" brushRef="#br3" timeOffset="410949.505">12546 11081 82 0,'-23'5'40'16,"4"13"-2"-16,-12-6 3 0,5 11-34 16,-3-2-1-16,6 6-2 15,2-2 0-15,12 0-2 16,4-3 0-16,11-2 0 15,8-9-2-15,12-4 1 16,5-4 0-16,5-3-1 16,1-1 1-16,-3-1-1 15,-4 5 1-15,-8 4-1 16,-10 6 0-16,-13 11 1 15,-13 4-1-15,-6 7 0 16,-5 1 0-16,-4 1 0 16,4-2-3-16,2-7-2 15,17-3-6-15,6-25-10 16,18 4-8-16,3-25-9 15,19-4-2-15,3-14-2 0,14-4 3 16</inkml:trace>
  <inkml:trace contextRef="#ctx0" brushRef="#br3" timeOffset="411279.5239">12851 11297 93 0,'-14'17'40'16,"15"1"1"-16,-1-18-1 15,29 12-34-15,4-24-4 16,8-2 0-16,8-4 0 15,1-5-1-15,0-2 0 16,-6 2 0-16,-12 3 0 0,-11 2 0 16,-14 8 0-1,-7 10 0-15,-27-1 0 0,-1 11 0 16,-6 7 0-16,-7 9 0 15,3 5 0-15,3 5 0 16,10 2 0-16,10 2-1 16,13-1 1-16,16-5-1 15,15-7-2-15,13-9-3 16,21-2-9-16,-5-25-7 15,26 11-5-15,-13-29-11 16,18 3-6-16,-6-13 0 16,9-1 2-16</inkml:trace>
  <inkml:trace contextRef="#ctx0" brushRef="#br3" timeOffset="411767.5518">14281 10985 70 0,'12'-29'40'15,"-8"3"-1"-15,-4 26 1 16,0 0-25-16,0 15-11 16,-15 19 1-16,4 16-3 15,-6 10 0-15,2 10-2 16,0 6 0-16,3 3 0 15,4-7 0-15,6-5-1 16,10-7-3-16,0-20-6 0,21-3-18 16,-11-22-11-16,14-7 1 15,-9-18-2-15</inkml:trace>
  <inkml:trace contextRef="#ctx0" brushRef="#br3" timeOffset="411963.563">14166 11259 94 0,'-29'-4'39'15,"18"13"1"-15,11-9-1 16,3 14-34-16,18-12-4 16,13-3 0-16,17-5-2 15,6-7-2-15,15-2-4 16,-5-13-10-16,20 8-17 15,-12-13-4-15,5 4-2 0,-13-12 0 16</inkml:trace>
  <inkml:trace contextRef="#ctx0" brushRef="#br3" timeOffset="412332.5841">14985 10819 77 0,'-22'14'38'0,"7"17"0"16,-13 5 0-16,6 19-15 15,-5 0-19-15,4 9-2 16,1 0 0-16,5 3-1 15,2-5 1-15,4-4-1 16,5-7 0-16,6-9 1 16,5-10-1-16,8-12 0 15,2-12 0-15,5-9-1 0,5-10 1 16,3-10-1-16,3-6 1 15,-1-4-1-15,2 1 1 16,-6 2-1-16,-3 3 0 16,-4 10 0-16,-6 8 0 15,-13 7 1-15,12 17-1 16,-9 2 0-16,-2 8-1 15,1 3-1-15,4 4-1 16,3-6-2-16,11 4-5 16,-3-19-8-16,18 9-5 15,-13-26-8-15,16 8-7 16,-6-18-2-16,2 0 3 15</inkml:trace>
  <inkml:trace contextRef="#ctx0" brushRef="#br3" timeOffset="412691.6047">15364 11307 93 0,'3'13'39'16,"-3"-13"1"-16,9 19-1 16,2-14-35-16,11-1-1 15,3-3 0-15,8-2-1 16,4-3 0-16,2-5 0 15,3-3-2-15,-2-2 1 16,-4-1-1-16,-8-5 1 16,-10 2-1-16,-9-3 0 15,-10 3 1-15,-12 3-1 0,-8 1 0 16,-7 7 0-16,-5 7 1 15,-6 10 0-15,2 12 0 16,3 9 0-16,1 10 0 16,10 4 1-16,10 1-1 15,13-1-1-15,14-6-2 16,13-10-2-16,19-6-9 15,0-28-6-15,26 9-6 16,-11-30-10-16,13 1-7 16,-9-15-1-16,1 0 2 15</inkml:trace>
  <inkml:trace contextRef="#ctx0" brushRef="#br3" timeOffset="413397.645">10665 11930 83 0,'0'0'39'15,"0"0"-2"-15,-3 32 1 16,-8 3-35-16,2 21 0 16,-1 11 0-16,-4 12 0 15,1 5-2-15,-1 6 1 16,1-2-1-16,5-11 0 15,5-12-2-15,3-19-3 0,12-6-8 16,-12-40-23 0,28 9-3-16,-9-28 0 0,4-8-2 15</inkml:trace>
  <inkml:trace contextRef="#ctx0" brushRef="#br3" timeOffset="413585.6558">10467 12338 97 0,'-17'17'41'0,"5"-3"-1"15,19 6 0-15,10-14-36 16,17-6-3-16,13-10-1 16,14-13-2-16,12-1-3 15,3-19-11-15,16 14-17 0,-11-12-6 16,3 14-1-1,-16-6-1-15</inkml:trace>
  <inkml:trace contextRef="#ctx0" brushRef="#br3" timeOffset="413968.6777">11071 12252 93 0,'-7'24'39'16,"0"-9"0"-16,15 12-4 15,3-18-32-15,13 2 1 16,6-8-1-16,7 0 0 15,4-6-1-15,6-5 0 16,-4-5-1-16,-2-2 0 16,-7-6 0-16,-5 0-1 0,-11-2 1 15,-8-4-1-15,-10 3 0 16,-8-2 1-16,-8 7-1 15,-6 5 0-15,-5 7 0 16,-6 12 0-16,-3 11 0 16,2 11 1-16,-1 10-1 15,5 7 1-15,7 2-1 16,9 0 1-16,12-3 0 15,14-9-1-15,18-14-1 16,11-9-2-16,17-10-2 16,2-22-8-16,19 10-9 15,-16-26-11-15,12 7-5 16,-15-12-3-16,0 8 2 15</inkml:trace>
  <inkml:trace contextRef="#ctx0" brushRef="#br3" timeOffset="414532.71">11775 12145 93 0,'-13'17'38'16,"-7"-4"2"-16,7 12-1 15,-3-5-35-15,4 11-1 16,-1-3-1-16,4 5 1 16,1-1-2-16,2-3 2 15,1-2-2-15,4-4 1 16,1-6-1-16,2-5 1 15,-2-12-2-15,19-8 1 16,-4-11 0-16,3-7-2 16,4-8 2-16,-1-3-2 15,3-4 2-15,-4 0-2 0,0 2 1 16,-4 7 0-16,-4 5 0 15,-3 11 0-15,-9 16 0 16,9-11 0-16,-9 11 0 16,2 22 1-16,-2 0-1 15,0 3 0-15,1 1 0 16,6 2 1-16,0-4-1 15,5-4 0-15,6-7 1 16,6-9-1-16,5-11 0 16,5-8 1-16,2-5 0 15,1-8-1-15,0-3 1 16,-4-3 0-16,-5 2-1 15,-4 4 1-15,-5 5-1 16,-9 6 1-16,-10 17-1 16,11-10 0-16,-12 20 1 0,-1 8-1 15,-2 12 0-15,-2 5 0 16,-1 8 0-16,2 2 0 15,2 1-2-15,1-4 1 16,7-2-3-16,4-13-1 16,11-5-5-16,-2-22-5 15,21 5-5-15,-12-28-4 16,18 9-2-16,-15-25-9 15,7 6-2-15,-8-9 1 16</inkml:trace>
  <inkml:trace contextRef="#ctx0" brushRef="#br3" timeOffset="415051.7396">12514 12205 6 0,'5'-39'15'0,"8"23"5"15,-21-11 5-15,8 27 9 16,-11-10 3-16,4 21 3 15,-11 0-1-15,7 13-35 0,-1 7-1 16,3 7-1-16,0 6 1 16,3 2-1-16,1 0 0 15,4 1 0-15,1-4-1 16,0-10 0-16,0-4 0 15,0-10-1-15,0-19 0 16,0 0 0-16,20-12 0 16,-11-15-1-16,3-7 1 15,-1-9 0-15,4-6 0 16,0-4-1-16,3-4 1 15,-3 2-2-15,2 1 2 16,2 8-1-16,-1 5 1 16,2 11-1-16,0 9 1 0,2 10 0 15,-3 11 0-15,0 10 0 16,-5 9-1-16,-4 6 1 15,-4 4 0-15,-5 3 0 16,-4 2-1-16,-8 0 1 16,-5-1 0-16,-5-1 0 15,-2-6 0-15,-4-1 0 16,2-5 0-16,-2-3 1 15,-1-4-1-15,4 1 0 16,0 3 0-16,2 3 1 16,2 9-1-16,0 11 1 15,-2 12-1-15,-1 13 0 16,-2 13 0-16,-3 9 1 15,-1 3-3-15,-1-6-3 0,10 0-9 16,-6-28-4-16,27-1-6 16,-1-55-6-16,15 0-9 15,16-41-4-15,19-16 2 16</inkml:trace>
  <inkml:trace contextRef="#ctx0" brushRef="#br3" timeOffset="416493.8221">12719 12223 83 0,'2'11'40'15,"12"-19"-2"-15,13 5 1 16,-4-8-35-16,18 2-2 16,3-4 1-16,3-1 0 0,1 1-1 15,-4 0 0-15,-4 0 0 16,-6 0-1-16,-10 1 1 15,-7 0-1-15,-8-4 0 16,-7 3 0-16,-8 0-1 16,-3 0 1-16,-6 1-1 15,-5 4 1-15,-3 3-1 16,-3 8 0-16,-3 8 0 15,-2 8 1-15,-1 7-1 16,3 9 1-16,0 4-1 16,7 4 1-16,4-2 0 15,16-2 0-15,10-5-1 0,17-11 2 16,12-14-1-16,12-10-1 15,10-14 1-15,8-12-1 16,2-6 1-16,-4-7-1 16,-4-3 0-16,-10 0 0 15,-8 9 1-15,-10 3-1 16,-13 11 0-16,-9 10 0 15,-11 10 0-15,-5 16 0 16,-9 11 1-16,-1 10-1 16,-3 8 0-16,-1 6 0 15,3 3 0-15,-1 0 1 16,7-6-1-16,2-10 1 15,6-7-1-15,3-13 1 16,-1-18-1-16,21-1-1 16,-5-18 1-16,4-11 0 0,-1-7 0 15,3-8-1-15,2-5 2 16,-1 1-2-16,-5 2 1 15,2 7-1-15,-6 9 1 16,-4 4 0-16,4 12 0 16,0 9 0-16,1 4 0 15,4 6 0-15,5 2 0 16,4 1 0-16,4-1 0 15,7 0 0-15,0-2 0 16,0-3 0-16,1-5 1 16,-7 1-1-16,-5-1 0 15,-8-1 0-15,-9-1 0 16,-11 6 0-16,0 0 0 15,-16-4 0-15,-5 11 0 0,-5 6 1 16,-9 7-1-16,-1 5 0 16,-2 6 0-16,0 5 1 15,4 2-1-15,6-1 1 16,10-1-1-16,8-6 1 15,14-6-1-15,9-8 0 16,14-13 1-16,9-8-1 16,6-14 0-16,2-4 0 15,2-10 0-15,-3-3 0 16,-6-1 0-16,-5 1 0 15,-9 6 0-15,-9 4 0 16,-9 10 1-16,-5 16-1 16,0 0 0-16,-16 8 0 15,8 12 0-15,-3 8 0 0,5 2-1 16,5 2 0-16,5 0-1 15,9-6-1-15,11-6-1 16,3-16-4-16,19-3-4 16,-4-25-4-16,22 5-3 15,-18-26-3-15,25 7 0 16,-25-25-3-16,14 13-3 15,-19-15-3-15,-1 4 18 16,-5 7 23-16,-16-6 2 16,4 23 8-16,-28-2 1 15,10 25 5-15,-27 5 3 16,11 29 7-16,-20 3-13 15,6 25-20-15,-6 8 1 16,3 12-4-16,2 6 1 16,3 2-2-16,7-4 0 0,6-4 0 15,6-4-5-15,-2-21-8 16,16 5-9-16,-15-32-8 15,15-1-6-15,-10-15-3 16,8-15 2-16</inkml:trace>
  <inkml:trace contextRef="#ctx0" brushRef="#br3" timeOffset="417304.8685">14236 12090 95 0,'4'11'40'15,"-4"-11"2"-15,15 17-2 16,4-15-35-16,12-1-1 15,7-7-2-15,5-2 1 0,1-4-1 16,1 1 0-16,-5 0-1 16,-5 2 0-16,-7 3 0 15,-8 6 0-15,-20 0-1 16,9 13 1-16,-16 4-1 15,-6 5 1-15,-2 7-1 16,0 6 1-16,0 1-1 16,1 2 0-16,6-3 0 15,6 0 0-15,7-7 0 16,9-9 0-16,5-10 0 15,6-9 0-15,7-12 0 16,3-9 0-16,4-9 0 16,-1-6 0-16,-2-2 0 15,-4-1 0-15,-6 4-1 16,-6 5 1-16,-6 10 0 0,-8 8 0 15,-6 12 0-15,0 0 0 16,-17 25 0-16,8 0 0 16,1 5-1-16,1 0 0 15,5 3-2-15,3-6 0 16,8-3-1-16,3-10-2 15,10-4-2-15,1-13 1 16,10-4 0-16,-1-12 0 16,4 1 2-16,-4-5 2 15,-1-3 2-15,-3 6 2 16,-9-1 3-16,-3 9 0 15,-16 12 2-15,0 0-1 0,0 0 1 16,-10 15-2-16,-4 4 0 16,4 8-1-16,-1 2-1 15,3 2 0-15,-2 2-1 16,6-7 0-16,0 1-1 15,4-8 1-15,3-6-1 16,-3-13 1-16,10 3 0 16,-10-3-1-16,16-27 1 15,-9 3 0-15,1-9 0 16,-1-5 0-16,-3-1-1 15,2-1 1-15,0 4-1 16,1 1 0-16,-1 9-1 16,5 3 0-16,4 10-1 15,1 5-1-15,6 7-1 16,-2 0-2-16,10 9-5 0,-8-13-4 15,16 16-2-15,-18-23-4 16,19 19-1-16,-18-24-2 16,14 14-4-16,-18-11-3 15,2 3 0-15</inkml:trace>
  <inkml:trace contextRef="#ctx0" brushRef="#br3" timeOffset="417634.8874">15381 12140 94 0,'-5'31'40'16,"-2"-14"1"-16,14 3-1 15,8-14-35-15,7-4-2 16,5-10-1-16,4-5 0 16,6-8-1-16,3-6 0 0,-3 0-1 15,-2-2 0-15,-5 2 0 16,-9 2 0-16,-11 5 0 15,-7 5 0-15,-3 15 1 16,-27-5 0-16,1 13 1 16,-2 8-1-16,-3 7 1 15,4 7-1-15,3 4 1 16,8 1-1-16,6 2-1 15,8-7-1-15,9-2-3 16,4-15-6-16,15 3-7 16,-8-28-3-16,23 12-5 15,-16-34-4-15,26 9-7 16,-6-18-6-16,13 1 3 15</inkml:trace>
  <inkml:trace contextRef="#ctx0" brushRef="#br3" timeOffset="418273.9239">16353 12007 59 0,'11'-4'37'0,"-11"4"-1"16,10-10 3-16,-10 10-29 15,-12-5-1-15,1 5-3 16,0 12 0-16,-7 1-1 15,-1 12-1-15,-4 0-1 0,1 7 0 16,1 2-1-16,11 0 0 16,-2-4 0-16,12 0-1 15,5-11 0-15,9-5 1 16,5-12-2-16,7-9 1 15,2-8 0-15,-4-6-1 16,0-1 0-16,-1-8 1 16,-9 3-1-16,-3-2-1 15,-7 4 1-15,-5 5-1 16,-7 6 0-16,-1 4 0 15,9 10-1-15,-19-4 0 16,19 4-2-16,-7 11-1 16,17 1-3-16,-10-12-8 15,39 13-3-15,-16-22-6 16,26 13-5-16,-8-15-8 0,14 0 2 15,-4-9 2-15</inkml:trace>
  <inkml:trace contextRef="#ctx0" brushRef="#br3" timeOffset="418498.9368">16860 11688 80 0,'-18'-33'37'16,"3"16"1"-16,-13 4 1 16,9 16-31-16,-8 11-2 15,5 21 0-15,-5 11-2 16,5 14-2-16,0 4 0 15,4 10-1-15,6-1 0 16,7-3-3-16,9-4 0 16,0-16-6-16,17-3-9 0,-15-28-5 15,22 0-12-15,-14-23-4 16,4-5-1-16,-12-17 0 15</inkml:trace>
  <inkml:trace contextRef="#ctx0" brushRef="#br3" timeOffset="418641.945">16626 12023 98 0,'-12'-18'39'0,"12"18"2"15,13-15-2-15,14 3-35 16,6 7-8-16,-2-10-11 16,23 16-9-16,-20-13-14 15,8 9-2-15,-16-4-1 16,-4 10 0-16</inkml:trace>
  <inkml:trace contextRef="#ctx0" brushRef="#br3" timeOffset="419196.9767">10922 12833 78 0,'7'-11'39'0,"-6"21"-2"0,-6 6 2 15,9 19-35-15,-11 6-2 16,0 15 0-16,-3 6-1 15,3 6-1-15,-2 0 1 16,-1-3-2-16,7-10-1 16,-4-16-4-16,12 2-13 15,-10-26-19-15,5-15 0 16,12-3-1-16,-5-8 1 15</inkml:trace>
  <inkml:trace contextRef="#ctx0" brushRef="#br3" timeOffset="419362.9862">10827 13192 75 0,'-21'1'42'0,"-2"-2"-4"0,8 9 3 15,1-8-31-15,14 0-4 16,0 0-3-16,30-7-2 16,9-9-2-16,6-12-4 15,16 2-6-15,-3-24-18 16,16 9-10-16,-5-12 0 15,5 5-1-15</inkml:trace>
  <inkml:trace contextRef="#ctx0" brushRef="#br3" timeOffset="419746.0081">11416 12630 83 0,'-14'15'40'16,"-5"6"-1"-16,8 14 1 0,-11 7-35 15,4 9-1-15,-1 3 0 16,4 11 0-16,-4 2-1 15,5 3 0-15,-1-4-1 16,6-5-2-16,4-10 1 16,5-11-1-16,6-11 1 15,4-14-2-15,4-15 1 16,8-12 1-16,0-7-1 15,4-7 1-15,-3-4 0 16,0-1 0-16,-3 5-1 16,-2 2 1-16,-4 10 0 15,-2 8-1-15,-12 6 0 16,17 15 0-16,-11 6-1 15,2 4 0-15,1 6-1 0,5-3-3 16,7 2-1-16,0-15-9 16,18 10-6-16,-14-27-8 15,21 9-6-15,-10-22-7 16,6 0 4-16,-10-9 1 15</inkml:trace>
  <inkml:trace contextRef="#ctx0" brushRef="#br3" timeOffset="420083.0274">11781 13132 86 0,'-17'7'37'0,"17"3"2"16,0-10 0-16,10 13-36 16,4-8 1-16,8 3-1 15,0-7 0-15,5-2 0 0,1-5-1 16,0-1-1-16,-4-6 0 15,0-3-1-15,-9-2 1 16,-6-2-1-16,-8-1 0 16,-8 1 0-16,-6 2 1 15,-5 6-2-15,-4 2 1 16,-4 8 1-16,2 8-1 15,1 9 0-15,2 8 1 16,7 8 0-16,5 5 0 16,5 4-1-16,11 1 0 15,5-6-4-15,12 4-6 16,-2-22-10-16,28 10-9 15,-12-24-7-15,20 2-5 0,-5-16-1 16,10-2 1-16</inkml:trace>
  <inkml:trace contextRef="#ctx0" brushRef="#br3" timeOffset="420829.0701">12910 13070 80 0,'0'0'39'0,"-23"6"-2"16,23-6 3-16,-26 11-36 15,15 1-1-15,0 0-1 16,4 8 0-16,1 3 1 15,3 7-1-15,2 0 0 16,2 3-1-16,-1-4 1 16,5 0-2-16,2-5 1 0,3-8-1 15,-10-16 1-15,23 7-1 16,-8-21 1-16,5-3 0 15,1-11-1-15,2-1 1 16,-1-3 0-16,0 0-1 16,0 4 0-16,-4 3 0 15,-1 8 0-15,-4 8 0 16,-3 9 0-16,-10 0 0 15,12 27 0-15,-8-1 0 16,1 2 0-16,1 8 0 16,2-1 1-16,3-1-1 15,3-5 0-15,8-8 1 16,4-8 0-16,3-13-1 15,1-10 1-15,1-14 0 16,-2-8 1-16,0-7-1 0,-6-5 0 16,-5-2 0-16,-6-5-2 15,-5 6 1-15,0 8-2 16,-6 5-2-16,4 9-1 15,-4 3-2-15,11 21-6 16,-12-1-7-16,25 10-6 16,-14-8-6-16,18 15-6 15,-3-6-1-15,14 3 3 16</inkml:trace>
  <inkml:trace contextRef="#ctx0" brushRef="#br3" timeOffset="421218.0923">13875 13035 86 0,'-16'4'39'15,"-11"-9"-1"-15,5 12 2 16,-14-2-35-16,6 7-1 16,-2 4 0-16,4 7 0 15,1 5-1-15,5 4 0 16,5 1-1-16,9 1-1 15,9-7 0-15,9-2 0 16,11-11-1-16,7-8 1 16,4-11-1-16,6-8 0 15,0-6 1-15,-2-10-2 16,-3-1 2-16,-8-3-2 15,-2-1 1-15,-8 5 0 16,-5 4 0-16,-5 4 0 16,-3 10-1-16,-2 11 1 0,0 0 0 15,-9 20 0-15,4 6 0 16,4 4-1-16,1 6-1 15,2 0-1-15,10-1-2 16,1-16-4-16,20 2-9 16,-7-30-4-16,26 6-7 15,-9-30-7-15,19-3-3 16,-3-21 1-16</inkml:trace>
  <inkml:trace contextRef="#ctx0" brushRef="#br3" timeOffset="421413.1035">14524 12633 93 0,'-33'41'40'0,"6"28"1"16,-8 1-1-16,6 13-36 16,4-1-1-16,9 1-2 15,9-6-2-15,6-11-3 16,15-6-6-16,-10-31-12 15,20 4-13-15,-13-30-4 16,8 1-2-16,-13-19 1 16</inkml:trace>
  <inkml:trace contextRef="#ctx0" brushRef="#br3" timeOffset="421579.113">14283 13016 102 0,'-13'-29'40'0,"17"14"2"0,-4-6-2 15,23 9-36 1,-5 3-4-16,4-3-5 0,16 10-12 15,-10-20-9-15,22 14-14 16,-4-11 0-16,12 11-2 16,-3-8 1-16</inkml:trace>
  <inkml:trace contextRef="#ctx0" brushRef="#br3" timeOffset="422365.1579">14893 13161 82 0,'13'-12'39'0,"7"9"-1"16,-6-11 1-16,13 5-33 15,-7-8-2-15,6 2-1 16,-1-7-1-16,3 0 0 15,-1-4-1-15,-2-1-1 16,-6-1 1-16,-6 0-1 16,-8 2 0-16,-8 2 0 15,-9 3 0-15,-10 2-1 16,-7 11 1-16,-8 6 0 0,-1 9 1 15,-2 11 0-15,2 10-1 16,3 8 2-16,8 6-1 16,6 6 0-16,11-2-1 15,13 0 2-15,10-6-2 16,14-10-1-16,13-8-2 15,7-13-1-15,13-6-1 16,3-16-1-16,5-2 0 16,-5-11-1-16,-1-1 2 15,-8-4 1-15,-10 3 2 16,-11 2 3-16,-14 5 2 15,-8 9 0-15,-11 12 1 16,0 0 1-16,-19 10-1 16,5 13 0-16,-2 6 0 0,2 5-1 15,0 4-1-15,5 3 0 16,1-7 0-16,5 0 0 15,3-10 0-15,4-6 1 16,-4-18-2-16,16 1 1 16,-5-17 0-16,1-10-1 15,2-9 1-15,-2-9-1 16,-2-5 1-16,3-5-2 15,-3 3 2-15,1 1-2 16,-2 8 0-16,0 3 0 16,4 12 0-16,1 5 0 15,5 10-2-15,3 7 0 16,9 7-2-16,0 0-4 0,16 14-6 15,-11-11-5-15,22 20-5 16,-20-18-3-16,23 22-7 16,-16-8-6-16,2 8 3 15</inkml:trace>
  <inkml:trace contextRef="#ctx0" brushRef="#br3" timeOffset="422503.1658">16051 13262 108 0,'-17'11'41'15,"12"0"1"-15,-9-15-5 16,12-14-48-16,2 18-11 15,2-38-12-15,7 18-8 16,-6-8-2-16,8 7 1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4:56.69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17124 602 60 0,'0'0'36'16,"0"0"-1"-16,0 0-3 16,0 0-18-16,0 0-5 15,0 0-2-15,0 0-1 16,0 0-2-16,0 0-1 15,0 0 0-15,0 0 0 16,0 0 0-16,0 0 0 16,0 0 0-16,20 60 0 15,-20-60 0-15,0 0 1 16,0 0 0-16,0 0 0 15,58 7 0-15,-6-60-1 0,19-19-4 16,19 0-22-16</inkml:trace>
  <inkml:trace contextRef="#ctx0" brushRef="#br0" timeOffset="1926.1102">17441 1609 89 0,'1'-22'37'0,"-1"22"1"16,3-14 1-16,-3 14-34 15,10 13-1-15,-5 11-1 16,0 7 1-16,4 7-1 16,5-7 1-16,14-14 0 15,19-27-1-15,-47 10 1 16,102-77 0-16,10-3-3 15,8-21-6-15,21-25-34 0</inkml:trace>
  <inkml:trace contextRef="#ctx0" brushRef="#br0" timeOffset="35978.0578">4545 3435 95 0,'3'21'36'0,"1"16"1"15,-10-4 0-15,10 8-36 16,-9 9 0-16,4 6-1 16,5 0 0-16,4 2-1 15,8 1-2-15,0-13-10 16,13 7-23-16,0-14 0 15,13-2-1-15,-1-19 0 16</inkml:trace>
  <inkml:trace contextRef="#ctx0" brushRef="#br0" timeOffset="36396.0818">5258 3291 92 0,'-21'-29'35'16,"-4"27"2"-16,-19 8 0 15,-2 23-31-15,-9 5-1 16,6 10-1-16,1 0-1 16,14 2 0-16,12-2 0 15,16-4-2-15,19-5 0 16,19-3-1-16,19-2 1 15,10 2-1-15,11 3 1 16,1 4-1-16,-4 4 0 16,-9 5 0-16,-17 4 0 0,-16 2 0 15,-16-1 0 1,-18-3 0-16,-13-6-1 0,-13-11 2 15,-7-13-2-15,2-18 1 16,0-19 0-16,11-22 0 16,11-19 1-16,11-17-2 15,15-13 1-15,9-10 0 16,15-4 0-16,4 4-1 15,7 11-3-15,-4 8-1 16,13 29-29-16,-18 2-3 16,5 29-1-16,-16 8-1 15</inkml:trace>
  <inkml:trace contextRef="#ctx0" brushRef="#br0" timeOffset="37080.1209">6023 3140 88 0,'0'0'35'15,"-10"-7"0"-15,10 7 1 0,-32 16-28 16,12 7-3-16,-3 3 0 15,6 5-2-15,1 0 1 16,10 5-1-16,6-6-1 16,7 0 0-16,12-13 0 15,10-9 0-15,6-13 0 16,4-8-1-16,2-8 1 15,-6-9-1-15,-6-1 0 16,-7-5 0-16,-10 4 0 16,-11 1-1-16,-12 5 0 15,-8 8-2-15,-2 5 0 16,-5 5-3-16,7 19-14 15,-4-8-18-15,16 16-2 16,1-6-1-16,17 15 0 0</inkml:trace>
  <inkml:trace contextRef="#ctx0" brushRef="#br0" timeOffset="37577.1493">7373 3245 94 0,'-20'-18'35'15,"-2"14"2"-15,-24-5-1 16,-7 25-28-16,-17 5-1 15,1 19-1-15,-10 12 0 16,-5 16-1-16,2 4 0 16,10 8-2-16,13 7-1 0,22-1 0 15,22-4-1-15,20-6-1 16,23-14-1-16,27-12-1 15,23-13-1-15,14-23-6 16,28-3-19-16,-9-33-11 16,16-5-1-16,-13-21-2 15,1 0 0-15</inkml:trace>
  <inkml:trace contextRef="#ctx0" brushRef="#br0" timeOffset="41074.3493">1470 5078 60 0,'1'-15'33'0,"-5"0"-1"16,4 15-14-16,-10-16 5 15,10 16-15-15,0 0-3 16,-4 14-2-16,8 3 2 16,8 22-3-16,-1 16 2 15,5 33-2-15,-2 41 3 16,2 42-2-16,-3 56 1 15,-4 42 2-15,-12 44-2 16,-4 33 2-16,-9 19-2 16,-2 15 1-16,-5-16-2 15,4-19 0-15,0-50-1 16,7-38-2-16,8-58-1 15,6-55-4-15,16-47-10 16,-12-63-21-16,15-37-5 0,-15-45 1 16,0-15-4-16</inkml:trace>
  <inkml:trace contextRef="#ctx0" brushRef="#br0" timeOffset="87921.0288">5392 11151 59 0,'9'-25'35'0,"4"3"0"16,-6 0 0-16,6 10-24 15,-14 1-5-15,1 11-1 16,0 0-2-16,-4 26 0 0,-13 2 0 15,2 12-2-15,-7 4 0 16,0 2 0-16,1-1 0 16,0-2 1-16,6-9-1 15,3-7 1-15,10-10-1 16,2-17 0-16,21-4-1 15,1-16 1-15,7-5 0 16,4-12-1-16,3-1 1 16,1-4 0-16,-3 2-1 15,-5 4 0-15,-4 7 1 16,-7 5-1-16,-4 10 1 15,-14 14 0-15,10-2-1 16,-10 13 1-16,-3 7 0 16,0 6 0-16,0 0 0 0,5 5 0 15,1-2-1-15,5-4 1 16,6-4-1-16,4-5 1 15,6-8-1-15,6-7 1 16,6-6-1-16,3-8 1 16,0-5 0-16,2-5 0 15,-1-3 0-15,-2-1-1 16,-5 2 1-16,-4 2-1 15,-7 7 1-15,-5 4-1 16,-4 11 0-16,-13 3 0 16,7 19 1-16,-12 9-1 15,-1 10-1-15,-3 7 0 16,0 8 0-16,0 1-2 0,4 4-1 15,1-13-6-15,21 3-22 16,-8-20-7-16,19-7 1 16,-4-24-1-16</inkml:trace>
  <inkml:trace contextRef="#ctx0" brushRef="#br0" timeOffset="88318.0515">6292 11188 81 0,'-9'15'39'16,"9"7"-3"-16,0-12 2 16,14 0-34-16,4-6-1 0,14-4 0 15,3-9 0-15,8-4 0 16,0-7-1-16,1-4 0 15,-1-2 1-15,-4-3-2 16,-7-1 1-16,-9 3 1 16,-11 2-1-16,-10 7 0 15,-9 4-1-15,-12 8 1 16,-6 9-2-16,-8 11 1 15,-6 8-1-15,-3 10-1 16,1 6 1-16,4 9-1 16,4-2 1-16,13-2-1 15,12-2 2-15,12-8-1 16,14-9-1-16,16-12-1 15,13-12-2-15,10-16-3 16,25 0-19-16,-7-22-13 0,10 1 1 16,-7-15-3-16,3 2 4 15</inkml:trace>
  <inkml:trace contextRef="#ctx0" brushRef="#br0" timeOffset="88551.0648">7190 10646 92 0,'-11'18'39'0,"-6"8"1"15,3 20-2-15,-10 11-28 16,4 8-7-16,-4 9 0 16,2 8-2-16,0 3 1 15,4-1-2-15,3-8-1 16,7-8-2-16,14-13-1 0,7-24-2 15,20-8-16-15,1-37-16 16,23-13 0-16,1-23-2 16,16-11 3-16</inkml:trace>
  <inkml:trace contextRef="#ctx0" brushRef="#br0" timeOffset="88735.0754">7754 10554 100 0,'-28'34'38'0,"-1"25"2"16,-15 9-2-16,3 15-32 15,1 4-3-15,4 3-2 16,8-3-1-16,8-2-3 0,8-6-1 16,4-15-6-16,16 0-27 15,-9-21-3-15,9-4 1 16,-5-23-1-16</inkml:trace>
  <inkml:trace contextRef="#ctx0" brushRef="#br0" timeOffset="89093.0959">7383 11026 101 0,'3'13'40'0,"-3"-13"-1"15,15 25-2-15,4-18-35 16,13-3-2-16,13-6 0 0,13-7 1 15,8-1-3 1,6-6 0-16,9 1-3 0,-8-5-1 16,4 10-4-16,-16-7 1 15,-4 11 0-15,-18-1 0 16,-10 12 5-16,-14 4 2 15,-12 7 4-15,-7 9 1 16,-17 2 7-16,5 16-2 16,-17-4 1-16,9 10-2 15,-4-6 0-15,5 0-4 16,5-5 0-16,10-7-2 15,9-12-4-15,-1-19-17 16,35-12-17-16,-7-16-1 16,14-3-3-16,-5-15 0 0</inkml:trace>
  <inkml:trace contextRef="#ctx0" brushRef="#br0" timeOffset="89536.1212">8288 10885 112 0,'-12'25'41'0,"-3"-8"1"15,15 6-4-15,2-11-35 16,10-3 0-16,7-2-1 16,5 0 0-16,4 1 0 15,-1 2-1-15,-1 5 0 16,-6 3-2-16,-6 5 1 15,-6 4-1-15,-11 4 1 16,-8 4-1-16,-3-3 2 0,-1-3-3 16,0-5 2-16,2-4 1 15,13-20-1-15,0 0 0 16,0 0 0-16,32-26 0 15,-5-2 0-15,4-7 0 16,3 2 1-16,2-3 0 16,-2 5-1-16,-5 6 1 15,-7 7-1-15,-6 12 2 16,-16 6-3-16,17 14 1 15,-14 6-1-15,0 3-1 16,2 4 1-16,4 2-2 16,7 0 0-16,5-6-2 15,13 2-1-15,4-18-6 16,21 8-15-16,-12-21-9 0,17 2-4 15,-11-15 0-15,5-1 0 16</inkml:trace>
  <inkml:trace contextRef="#ctx0" brushRef="#br0" timeOffset="89965.1457">9164 10971 105 0,'-27'-1'44'0,"-13"1"-3"16,6 21 0-16,-12-2-37 16,9 9-1-16,5 4 0 15,7 3-2-15,10-3 0 16,10-2-1-16,13-8 1 15,13-8-2-15,12-12 1 16,6-9 0-16,5-10 0 16,3-7 0-16,-1-6 1 0,0-4 0 15,-7 1-1-15,-7 2 1 16,-7 4 0-16,-9 9 0 15,-16 18-1-15,0 0 1 16,-1 24-1-16,-15 19-2 16,-8 21 2-16,-4 22-1 15,-6 13 0-15,3 13 2 16,-5 1-1-16,0 2-1 15,1-7 1-15,2-6 1 16,2-18 0-16,-3-19-1 16,3-21 1-16,-4-16-2 15,-3-21 2-15,-1-15 0 16,0-19-2-16,0-19-1 15,-2-16-3-15,1-19-6 16,16 3-8-16,-8-21-9 0,31 18-7 16,-5-9-8-16,25 9-2 15,14 6 2-15</inkml:trace>
  <inkml:trace contextRef="#ctx0" brushRef="#br0" timeOffset="101881.8273">14898 11224 62 0,'10'-2'38'0,"-10"2"-1"16,21-1 1-16,-8-8-22 15,4 8-15-15,10-5 1 16,7-2 0-16,3-5 0 16,2 1 0-16,2-8 0 15,-3 0-1-15,-6-4 1 16,-3 1-1-16,-11-2 1 15,-13 1 1-15,-14 4-2 16,-9 6 1-16,-15 11-1 16,-5 5 0-16,-11 13 0 15,-2 8 1-15,1 9-2 16,3 6 0-16,9 3 1 0,13-2-1 15,15-4 0-15,19-9 0 16,21-9-2-16,14-12-4 16,25 1-8-16,-2-21-24 15,17-1-1-15,-5-11-1 16,7 3 1-16</inkml:trace>
  <inkml:trace contextRef="#ctx0" brushRef="#br0" timeOffset="102176.8442">15551 10998 64 0,'-19'2'39'0,"6"14"-1"16,-5-4 1-16,10 14-21 16,-3-2-15-16,7 7 0 0,0 2 1 15,7 4 0-15,2-2-1 16,4-1 0-16,1-5-1 15,8-7 0-15,2-13 0 16,7-9-1-16,2-12 1 16,1-11-1-16,4-8 0 15,0-5-1-15,-3-4 0 16,0-3-1-16,-4 8-1 15,-4-1-1-15,0 15-7 16,-18-3-23-16,14 18-6 16,-19 6-1-16,29 1-1 15</inkml:trace>
  <inkml:trace contextRef="#ctx0" brushRef="#br0" timeOffset="102602.8686">16294 11096 67 0,'-29'-10'40'0,"1"10"-2"16,-15-2 1-16,5 12-21 15,-14 2-12-15,6 12 0 16,-4 4-1-16,8 10-1 15,4 0-1-15,12 3-1 16,12-4 0-16,14-1-1 16,15-12 0-16,14-9 0 15,11-10 0-15,8-12-1 16,7-10 0-16,-2-7 0 0,-1-8 0 15,-5-3-1-15,-8-2 1 16,-7 2-1-16,-8 5 1 16,-10 4 0-16,-8 7-1 15,-4 8 1-15,-2 11 0 16,-17 11-1-16,4 8 1 15,-1 7 0-15,2 5-1 16,0 2-1-16,7 1-1 16,7-5 0-16,10-4-4 15,5-15-4-15,22 1-16 16,-6-21-12-16,14-2 2 15,-4-17 0-15,14 7 7 0</inkml:trace>
  <inkml:trace contextRef="#ctx0" brushRef="#br0" timeOffset="103113.8978">16671 11129 91 0,'0'0'34'16,"-25"13"-4"-16,11 16 0 15,-18 1-20-15,10 11-3 16,-5 3-2-16,11 4-1 16,0-2-1-16,9-1 0 15,2-8-2-15,7-8 0 16,5-10-1-16,6-14 1 15,1-10-1-15,1-12 0 16,1-8 0-16,0-6 0 16,-3-11 0-16,0-5-1 15,0-1 1-15,-2-3 0 16,3 5 0-16,1 3 0 0,0 9 0 15,3 1 0-15,4 11 0 16,2 9 0-16,6 4 1 16,0 9-1-16,4 3 0 15,3 5 1-15,1-1-1 16,-1 3 0-16,-6 5-1 15,-3-2 1-15,-10 5 0 16,-9 2-1-16,-14 2 1 16,-13 1 0-16,-8 2 0 15,-10 1 1-15,-2-1-1 16,-5-1 1-16,3-2-1 15,0-2 1-15,4-1-1 16,6 3 1-16,1 5-1 16,4 4 1-16,-1 9 0 0,2 14 1 15,-10 11-1-15,-3 12-1 16,-1 6 1-16,-1 3-2 15,3-5-1-15,3-12-6 16,17 2-16-16,-7-36-17 16,25-13 0-16,11-29 0 15,17-15-1-15</inkml:trace>
  <inkml:trace contextRef="#ctx0" brushRef="#br0" timeOffset="104530.9788">17265 11139 86 0,'-9'-10'37'16,"9"10"0"-16,-15-3-3 0,15 3-30 15,-14 9-1-15,9 3 1 16,-5 7-1-16,3 5 0 16,-3 5-1-16,3 3 1 15,0-1-1-15,3 3 0 16,4-5-1-16,5-6 1 15,8-7-2-15,6-10 1 16,5-11 0-16,10-10 0 16,3-8-1-16,1-12 0 15,1-3 0-15,-5-7-1 16,-3-1 1-16,-9 1-1 15,-9 5 2-15,-11 8 0 16,-8 9 1-16,-9 6-2 16,-9 13 0-16,-2 10 0 0,-1 6 1 15,1 8 0-15,4 4-2 16,11 3 0-16,8-3 0 15,15-3 2-15,15-6 0 16,12-7-1-16,8-5 1 16,11-6-1-16,5-3 0 15,-4-3 0-15,-5-1 0 16,-3 3 0-16,-14 5 0 15,-8 6 0-15,-14 5 0 16,-10 7 0-16,-10 7 1 16,-5 4-1-16,-7 1 0 15,-1 2 1-15,-3-1-1 16,5-2 1-16,1-5-1 15,6-9 0-15,9-13 0 16,0 0 1-16,10-17-1 0,2-7 0 16,6-6 0-16,3-7 0 15,2-4 0-15,-1-2 1 16,-2 5-1-16,1 2 0 15,-6 10 0-15,0 6 0 16,-4 6 0-16,2 7 0 16,1 6 0-16,1 5 0 15,6 1 0-15,6 3 0 16,5-2 0-16,5 1 0 15,3 0 1-15,-1-1-1 16,-2-2 0-16,-4 0 0 16,-8-2 0-16,-7 0 0 0,-18-2 0 15,0 0 0-15,0 0 0 16,-24 11 0-16,-2-4 0 15,-8 4 1-15,-2 4-1 16,-2 4 2-16,0 3-2 16,2 5 2-16,6 1-1 15,8 1 0-15,10-3-1 16,12-1 1-16,9-8 0 15,15-9-1-15,10-9 0 16,9-11 0-16,9-6 1 16,3-8-1-16,0-6 0 15,-5 0 0-15,-5-2 0 16,-11 4 1-16,-10 7-1 15,-10 6 0-15,-14 17 0 16,0 0 0-16,0 0 0 0,-24 15 0 16,10 6 0-16,0 5 0 15,2 2-1-15,6 1 0 16,9-3-1-16,7-10-1 15,18-6-2-15,8-18-6 16,21 0-7-16,-7-29-7 16,25 6-4-16,-14-27-2 15,19 7 1-15,-19-18-6 16,1 3 3-16,-19-3 14 15,-6 1 32-15,-3 23 8 16,-29 0 4-16,6 30 7 16,-31 5-1-16,5 30 6 15,-20 10 1-15,8 29-10 16,-17 5-24-16,2 6-3 0,1 4-1 15,7 1-4-15,5 0 0 16,5-14-10-16,21 7-13 16,-5-23-13-16,11-4 2 15,-7-19-2-15,13-6 1 16</inkml:trace>
  <inkml:trace contextRef="#ctx0" brushRef="#br0" timeOffset="104819.9954">18620 11089 96 0,'0'0'38'0,"0"0"3"16,23 4-2-16,-10-3-32 16,15 5-3-16,11-7-2 0,10-1-1 15,7-5 1-15,8-6-1 16,4-4 0-16,-2 2 1 15,-5 0-1-15,-11 7 1 16,-13 5-2-16,-12 8 0 16,-16 9-1-16,-11 9 1 15,-14 8-2-15,-5 4-1 16,-2 4 0-16,0-2-2 15,8 3-5-15,-10-21-14 16,30 3-14-16,-5-22 0 16,18-2-3-16,0-18 2 15</inkml:trace>
  <inkml:trace contextRef="#ctx0" brushRef="#br0" timeOffset="104947.0026">19225 10896 119 0,'-31'-11'37'15,"5"11"-2"-15,1 9-21 16,0-6-51-16,11 8-2 15,0-8-1-15,14-3-2 16</inkml:trace>
  <inkml:trace contextRef="#ctx0" brushRef="#br0" timeOffset="105449.0314">19540 11056 89 0,'19'10'38'16,"-19"-10"0"-16,17 33-2 16,-28-10-29-16,2 11-1 15,-10 2-2-15,1 5 0 16,-3-3-1-16,5 0-1 15,2-6 0-15,10-6 0 16,7-14 0-16,7-12-1 0,13-14 0 16,5-9 0-16,6-9 0 15,3-7-1-15,1-5 1 16,0-2 0-16,-4 1 0 15,-5 8 1-15,-5 5 0 16,-8 13 0-16,-3 10-2 16,-13 9 0-16,12 16 0 15,-10 7-1-15,0 10-1 16,3 1-2-16,4 8 0 15,3-7-2-15,9 6-3 16,-2-22-13-16,18 4-16 16,-8-16-1-16,14-1 0 15,-10-19 1-15</inkml:trace>
  <inkml:trace contextRef="#ctx0" brushRef="#br0" timeOffset="105917.0581">20172 11083 88 0,'-28'-8'39'0,"5"12"-1"16,-14-4 2-16,15 10-18 15,-11 2-18-15,6 6-2 16,4 2 0-16,8 5 0 16,9-1-1-16,6 0-1 15,14-2 1-15,1-1-1 16,8-5 1-16,4-3-1 15,3-5 0-15,-6-6 0 16,0-8 1-16,2-3-1 16,-5-5 0-16,2-8-1 0,-5-2 1 15,1-4 0-15,-2-1-1 16,2 3 0-16,-3 5 1 15,-4 5-1-15,-12 16 1 16,0 0-1-16,-1 23 1 16,-15 14 1-16,-6 18-1 15,-8 12 1-15,-2 11 0 16,-5 6 2-16,1 1-2 15,1 0-1-15,2-10 2 16,1-8-2-16,2-17 1 16,2-13-1-16,1-17 1 15,-1-13-3-15,2-16 1 16,-3-10 0-16,5-9-5 15,-8-19-9-15,18 6-13 16,-14-21-12-16,15 4-1 0,-3-5-1 16,9 6 1-16</inkml:trace>
  <inkml:trace contextRef="#ctx0" brushRef="#br0" timeOffset="146095.3562">15166 13063 73 0,'-5'-20'35'0,"5"20"-1"16,-26-16-5-16,9 16-23 15,-10-3-1-15,2 11 0 16,-6 1 0-16,2 11 0 16,-4 4-2-16,3 9 1 15,-2 5-1-15,3 6 0 16,2 1-1-16,6 0-1 15,7-5-1-15,9-5 0 16,10-7-1-16,13-16-3 16,16-7 0-16,14-19-2 15,21-3-2-15,0-22-6 16,22 5-22-16,-10-15 0 0,5 4 1 15,-11-7 1-15,-3 13 14 16,-23-5 12-16,-13 9 8 16,-12 12 8-16,-23-2 22 15,-3 13 3-15,-18-1 1 16,2 16-1-16,-18-9-11 15,10 20-9-15,-8-4-6 16,2 14-2-16,0 2 0 16,4 8-2-16,4 3 0 15,5 5 0-15,6-3 0 16,8 5-1-16,7-8-1 15,11-6-1-15,9-11 1 16,11-10-1-16,7-10-1 16,0-9 0-16,8-9-1 0,-5-12 1 15,-2-3 0-15,-5-6 0 16,-9 1 0-16,-7-1-1 15,-10 4 2-15,-5 4 0 16,-7 4 1-16,0 7-1 16,-4 8 1-16,6 13 0 15,0 0 0-15,0 0 0 16,0 0 1-16,7 11-1 15,10 1 0-15,5-3 0 16,5 0-1-16,3-1 1 16,2 0-1-16,-1 3 1 15,-2 0-1-15,-7 4 1 16,-6 4-1-16,-5 4 1 0,-9 1-1 15,-8 5 1-15,-5-2 0 16,-4 2 0-16,-5-5-1 16,2-1 1-16,2-6 0 15,3-6-1-15,13-11 0 16,0 0 1-16,10-14-1 15,11-6-1-15,6-2 1 16,4-7 0-16,0-1 0 16,2 1 0-16,-4 3 0 15,-2 5-1-15,-7 5 2 16,-6 9-1-16,-14 7 0 15,9 11 0-15,-13 7 0 16,-1 5 0-16,0 5 0 16,0 4-2-16,5 3-2 15,3-6-2-15,13 7-6 0,-3-18-26 16,19 4 0-16,-3-16-2 15,14 3 2-15</inkml:trace>
  <inkml:trace contextRef="#ctx0" brushRef="#br0" timeOffset="146477.378">16437 13171 65 0,'-9'-11'37'16,"-15"-5"0"-16,5 14 1 16,-11-6-19-16,6 16-14 15,-6 4 0-15,4 13-1 16,-3 4-1-16,6 9-1 15,3 1 0-15,11-1-1 16,6-3 0-16,11-10-1 0,10-11 0 16,12-15 0-16,11-15 0 15,7-16 1-15,4-13-1 16,3-11 1-16,2-11 0 15,-5-4-1-15,-9-4 1 16,-7 2 0-16,-9 6-1 16,-9 12-1-16,-10 14 1 15,-8 15 0-15,0 26 0 16,-29 19-1-16,7 23 1 15,-3 19 0-15,-1 13-1 16,2 8 1-16,3 5-3 16,6-3-2-16,10-2-1 15,7-20-5-15,24-3-27 16,-7-25-1-16,17-1-1 0,-3-25 2 15</inkml:trace>
  <inkml:trace contextRef="#ctx0" brushRef="#br0" timeOffset="147108.4141">16834 13231 86 0,'-4'16'37'16,"4"-16"0"-16,-4 29 1 15,1-9-33-15,17-8-3 16,6-6 0-16,12-2 0 15,8-7-1-15,0-7-1 16,2-3 1-16,-2-4-1 16,-6-4 0-16,-5-1 1 15,-10-1-1-15,-11-1 0 0,-10 1 0 16,-8 2 0-16,-6 2 0 15,-5 6 0-15,-8 10 0 16,-2 6 1-16,-4 13-1 16,-1 12 1-16,2 6 0 15,2 9-1-15,5 1 1 16,10 1 0-16,11-6 0 15,11-7-1-15,12-11 1 16,15-12-2-16,6-14 2 16,13-9 0-16,2-9 0 15,3-7 0-15,-4-4-1 16,-2-3 1-16,-12 4 0 15,-3 3 0-15,-12 6 0 16,-9 5-1-16,-14 19 1 0,0 0-1 16,0 0 0-16,-19 26 1 15,3 0-2-15,1 3 1 16,2 4 0-16,5-3-1 15,7-4 0-15,7-11 0 16,9-12 1-16,9-10 0 16,6-11 1-16,5-6 0 15,1-9 0-15,-2-1 0 16,0-3 0-16,-5 6 0 15,-6 4 0-15,-4 10 0 16,-19 17-1-16,0 0 0 16,4 22-1-16,-14 5-2 15,3 14-4-15,-5-8-8 0,22 20-18 16,-7-17-7-1,23 7 0-15,1-17-1 0</inkml:trace>
  <inkml:trace contextRef="#ctx0" brushRef="#br0" timeOffset="147642.4447">18239 13132 76 0,'0'0'37'16,"-23"-2"-3"-16,13 9 2 15,-23-5-30-15,1 7 0 16,-6-2-1-16,1 5-1 15,-2-1 0-15,4 2-1 16,3-2-1-16,4 2 0 16,7-4-1-16,6-1 0 15,15-8-1-15,0 0 1 16,0 0-1-16,25 7 0 15,-4-8 0-15,5 1 0 0,2 0 0 16,-3 1 0-16,-2 4 0 16,-2 2 1-16,-9 3-1 15,-8 9 1-15,-5 0-1 16,-9 2-1-16,-5 3 2 15,-6-1-1-15,-2 0 0 16,-1-3-2-16,5-3 0 16,2-9-4-16,15 4-8 15,2-12-23-15,14-14-2 16,3-9 0-16,22 7 1 15</inkml:trace>
  <inkml:trace contextRef="#ctx0" brushRef="#br0" timeOffset="147845.4563">18440 13150 73 0,'0'0'38'0,"0"0"0"16,0 0-1-16,-15 24-14 16,5-9-19-16,-9 9-2 15,1 3-1-15,0 6-2 16,1 4-1-16,3-4-1 15,6 4-2-15,1-17-13 16,13 6-19-16,-6-26-1 16,18 9-2-16,1-23 2 15</inkml:trace>
  <inkml:trace contextRef="#ctx0" brushRef="#br0" timeOffset="148698.5051">18636 13067 70 0,'0'0'39'16,"0"18"1"-16,-9-8 0 15,13 16-12-15,-5-6-24 16,2 4-2-16,-1 1 0 16,0 6-1-16,-3 0 0 15,0 2 0-15,-2 0 0 16,-4-1-1-16,1-3 0 15,-1-5 0-15,2-4 0 16,7-20 0-16,-1 10 0 16,1-10 0-16,23-27 0 15,-1 2 1-15,9-9-1 16,2-5 1-16,5-4-1 15,4 1 1-15,-1 1-1 0,-5 7 1 16,-5 8-1-16,-6 8 1 16,-6 13-2-16,-4 10 1 15,-9 14-1-15,-5 7-1 16,-1 11 0-16,0 4-1 15,3 2-1-15,2 1-1 16,5-1-1-16,4-11 0 16,13-4-1-16,-3-13 0 15,15-7 0-15,-5-14 2 16,6-8 1-16,-6-11 1 15,1-6 2-15,-6-7 3 16,-6-5 0-16,-2 2 2 0,-12-7 2 16,2 11 0-16,-11-3 1 15,0 15-1-15,-11 2 0 16,1 16-2-16,-12 7 1 15,-2 15-1-15,-8 5-1 16,3 10-1-16,0 5-1 16,4 4 0-16,5-1 0 15,8-4-1-15,10-7 0 16,14-7-1-16,8-13 1 15,6-7 0-15,8-9 0 16,2-11 0-16,3-5 1 16,3-5-1-16,-3-1 0 15,-2-3-1-15,-7 8 1 16,-3 5 0-16,-8 5 0 15,-5 9 0-15,-14 7-1 0,3 23 1 16,-10 11 0-16,-7 13 0 16,-6 13-1-16,-5 15 1 15,1 12 0-15,-5 4-1 16,2-1 1-16,-2-1 0 15,5-11-1-15,2-8 1 16,-1-17 0-16,1-11 1 16,0-19-1-16,1-11 1 15,-2-12-2-15,-2-10 1 16,2-12-2-16,-5-15-6 15,16-1-7-15,-16-25-24 16,18 8 0-16,-3-13-2 16,14 6 0-16</inkml:trace>
  <inkml:trace contextRef="#ctx0" brushRef="#br0" timeOffset="169175.6763">5925 12765 48 0,'-5'-12'35'16,"-5"-7"3"-16,-3 8-1 0,-12-11-23 15,11 13-4-15,-14-8-3 16,5 8-1-16,-6-2-2 15,3 4 0-15,-4 3-2 16,4 7 1-16,-7 5-1 16,1 11 0-16,-4 14 0 15,-2 21 1-15,-6 18-1 16,-4 18 0-16,-4 14-1 15,2 11 0-15,5 3 0 16,6-1-1-16,13-10-2 16,10-17-2-16,18-15-2 15,7-28-3-15,22-6-2 16,-8-31-3-16,21-1-6 15,-21-33-3-15,10 3-13 0,-21-18 0 16,-8 2 2-16,-17-8 5 16</inkml:trace>
  <inkml:trace contextRef="#ctx0" brushRef="#br0" timeOffset="169332.6853">5339 13507 2 0,'-62'-45'14'0,"10"25"5"16,-17-9 17-16,17 17 1 15,-2-2 0-15,23 13-1 16,2-7-24-16,29 8-5 16,19-8-3-16,22-2-2 15,16-3-1-15,14-4-2 16,9 1-1-16,5-7-4 15,13 10-15-15,-16-10-18 16,-1 12 2-16,-14-6-3 16,-7 10 2-16</inkml:trace>
  <inkml:trace contextRef="#ctx0" brushRef="#br0" timeOffset="169701.7064">5825 13198 79 0,'-11'7'38'16,"11"-7"1"-16,-12 12 0 15,12-1-34-15,-6 5-2 16,3 8 0-16,-5 7-1 15,3 7 1-15,-6 6-2 16,-2 3 1-16,1 0-1 16,-2-6 0-16,4-5 0 15,1-7 0-15,5-13 0 16,4-16 0-16,11-7 0 15,2-16-1-15,7-13 1 16,2-10 0-16,1-9 0 16,2-8 0-16,-2 1 0 0,-2 2 0 15,-5 8-1-15,-5 8 1 16,-2 10 0-16,-4 14 0 15,-5 20-1-15,13-7 0 16,-1 18-1-16,5 4 0 16,6 3-3-16,11-3-1 15,12 6-6-15,-2-21-15 16,21 7-14-16,-9-12-1 15,10 0 0-15,-10-11 0 16</inkml:trace>
  <inkml:trace contextRef="#ctx0" brushRef="#br0" timeOffset="170071.7276">6318 13285 87 0,'-22'33'39'16,"14"0"2"-16,6-17 0 15,13-4-39-15,22-11 1 16,15-8-1-16,9-8 0 15,5-6 0-15,0-4-2 16,0-2 1-16,-10-4-1 16,-8 2 1-16,-19 2-1 15,-16 3 1-15,-17 4-1 16,-13 4-1-16,-17 9 2 15,-11 6 0-15,-9 8 0 16,-3 8 1-16,-3 9-1 16,7 9 1-16,5 7-1 0,13 1 0 15,14 4-1-15,18-3 0 16,18-2-1-16,17-7-1 15,19-5-1-15,10-12-3 16,24 1-8-16,-6-25-10 16,24 7-15-16,-12-20-2 15,3 2-1-15,-17-19 2 16</inkml:trace>
  <inkml:trace contextRef="#ctx0" brushRef="#br0" timeOffset="170422.7476">6911 13240 83 0,'0'24'42'0,"0"-24"-4"16,43 10 4-16,-1-17-39 16,16-3-1-16,8-9 1 15,4-6-2-15,-6-1 0 16,-3-2 0-16,-16 1 0 15,-11 3-2-15,-15 2 2 16,-20 5-1-16,-18 6 1 16,-16 9-1-16,-15 9 2 15,-11 10-1-15,-10 9 1 16,-1 9 0-16,3 6-1 15,8 5 1-15,16 1-1 16,17-1 0-16,19-3 0 16,22-7-2-16,21-9 0 15,18-7-2-15,14-5-1 0,6-13-3 16,17 5-11-16,-16-25-11 15,12 6-12-15,-16-13-1 16,0-3 0-16,-20-10 2 16</inkml:trace>
  <inkml:trace contextRef="#ctx0" brushRef="#br0" timeOffset="170806.7696">7551 13103 87 0,'-19'13'40'0,"15"5"3"16,4-18-2-16,22 12-36 15,12-17-2-15,13 0 1 16,9-4-2-16,6 1 0 16,1-1 0-16,0 3-1 0,-8 4 0 15,-11 4-1-15,-16 8 1 16,-18 5 0-16,-15 8-1 15,-19 9 1-15,-13 6-1 16,-15 4 0-16,-10 4 1 16,-3 0-1-16,3-1 0 15,7 0 0-15,10-6 0 16,16-6 0-16,21-8 0 15,21-7 1-15,27-6-2 16,14-9 1-16,22-6-1 16,9-12-2-16,13 0-2 15,-3-15-6-15,10 15-8 16,-30-25-6-16,5 21-9 15,-29-14-7-15,-11 10-2 0,-31-1 4 16</inkml:trace>
  <inkml:trace contextRef="#ctx0" brushRef="#br0" timeOffset="170985.7798">7676 13385 82 0,'0'0'43'0,"13"0"-1"16,16-8 1-16,19 2-38 15,11-3-3-15,13-2-3 16,14 11-18-16,-1-18-20 16,19 10-2-16,-8-12-1 15,12 5 0-15</inkml:trace>
  <inkml:trace contextRef="#ctx0" brushRef="#br0" timeOffset="171359.8012">8625 13212 62 0,'-16'4'43'0,"3"9"-1"15,-11-4 1-15,2 19-20 16,-15-3-20-16,-1 12-2 16,-6 7 1-16,-4 10-2 15,-3 5 1-15,4 0-2 16,10 0-1-16,4-9-1 15,23-5-6-15,3-30-26 16,33-6-7-16,13-25 1 16,20-13-1-16</inkml:trace>
  <inkml:trace contextRef="#ctx0" brushRef="#br0" timeOffset="172278.8538">8526 12971 85 0,'-33'-14'41'0,"-4"3"-2"16,17 15 1-16,20-4-39 15,0 0-2-15,7 14-2 16,20-10-1-16,16 11-3 16,0-4 1-16,12 13-1 15,-6-2 2-15,0 7 3 16,-10 6 2-16,-9 3 3 15,-8 6 2-15,-17-3 2 16,-5 8 1-16,-21-5 1 16,1 4-1-16,-11-7-2 0,4-3-2 15,-2-6-1-15,6-4 0 16,3-10-2-16,11-7 0 15,9-11 0-15,15-10-1 16,11-9 0-16,6-9 0 16,8-6 0-16,2-6 0 15,1-6 1-15,5-1-1 16,-7 3 0-16,-5 5 1 15,-7 8-1-15,-7 8 0 16,-5 8 0-16,-6 15 1 16,-4 15-1-16,-5 9 0 15,-2 9 0-15,0 9-1 16,0 6 0-16,4 3 0 15,2-3 0-15,6-5-1 0,13-7 0 16,7-11 1-16,11-12-1 16,5-13 0-16,9-12 0 15,4-13 0-15,-1-5 1 16,-7-10 0-16,-5-2 1 15,-11-2 1-15,-14 5 0 16,-10 6 1-16,-17 4 0 16,-9 12 1-16,-10 6-1 15,-7 15 1-15,-10 8-1 16,-3 11-1-16,-5 9 0 15,3 3 0-15,5 2 0 16,7 0-1-16,12-2 0 16,11-11 0-16,17-9 0 0,12-9 1 15,15-13-1 1,11-9 0-16,6-9 0 0,3-5 0 15,-2-5 1-15,-1-1-1 16,-9 2 0-16,-7 6 1 16,-7 7-1-16,-13 13 1 15,-15 8-2-15,6 24 1 16,-18 12 0-16,-6 16 0 15,-11 21 0-15,-8 14-1 16,-6 10 1-16,-5 2-1 16,0 1 1-16,-2-6 0 15,1-4-1-15,-1-14 1 16,10-19 0-16,2-16 0 15,3-17 0-15,2-17 0 0,6-12 0 16,5-15-2 0,3-15 0-16,5-19-3 0,14-6-6 15,-4-29-7-15,23 14-7 16,-14-25-6-16,24 19-3 15,-18-12-4-15,10 12-4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8:59.7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 818 59 0,'0'0'36'15,"0"0"-1"-15,0 0 1 16,0 0-26-16,40-62-1 15,-40 62 0-15,0 0-3 16,0 0-1-16,0 0-1 16,0 0-2-16,0 0 1 15,24 86-1-15,-30-25 0 16,11 43-2-16,-2 10 2 15,-3 7-2-15,5 1 0 16,-19-35-2-16,14 0-1 16,1-16-5-16,-4-28-25 0,11-15-5 15,-5-14 1-15,-3-14 0 16</inkml:trace>
  <inkml:trace contextRef="#ctx0" brushRef="#br0" timeOffset="668.0382">855 1034 104 0,'0'0'42'0,"-56"-75"-2"16,56 75 0-16,-39-61-37 15,39 61 0-15,0 0-2 0,0 0-1 16,31-61 1-16,-31 61-1 16,75-18 0-16,-23 9-2 15,6-3 0-15,4 3-3 16,7 0 0-16,-3-2-3 15,6 0-4-15,-6-1-5 16,7 4-2-16,-13-2 1 16,7 3 0-16,-18 0 3 15,2 2 5-15,-51 5 6 16,66-8 6-16,-66 8 5 15,0 0 4-15,49-4 4 16,-49 4 1-16,0 0 1 16,0 0-4-16,0 0-3 15,0 0-2-15,0 0 1 16,22 72-3-16,-22-72-1 0,-1 67-1 15,-6-4-1-15,7 35-1 16,1 12 1-16,-11 6-2 16,5 2 1-16,-27-38-2 15,16-2 1-15,7-24-1 16,14-25 1-16,7-15 0 15,11-19 0-15,9-19 1 16,7-7-1-16,-39 31 1 16,46-46 0-16,-46 46 1 15,48-59-4-15,-48 59 2 16,49-61-1-16,-49 61 0 15,39-57 0-15,-39 57 1 16,0 0-2-16,49-57 1 16,-49 57 2-16,17-15-1 0,-5 25-2 15,-3 17-1-15,-1 17-2 16,0 10-4-16,1-5-6 15,16 2-26-15,-1-13-1 16,17-13 0-16,-8-14 1 16</inkml:trace>
  <inkml:trace contextRef="#ctx0" brushRef="#br0" timeOffset="1027.0588">2528 1323 105 0,'0'0'38'15,"0"0"3"-15,0 0-2 0,0 0-34 16,0 0-2-16,0 0 0 16,41-48 0-16,-41 48 0 15,0 0-3-15,63-19 1 16,-63 19-2-16,53-20 0 15,-53 20 1-15,46-30-1 16,-46 30-1-16,0 0 1 16,0 0 1-16,42-63 1 15,-42 63 1-15,0 0 0 16,0 0 0-16,-28-5 0 15,-18 41 2-15,-12 13-3 16,9 15 2-16,10 6-3 16,14-18 0-16,39 8-4 0,33-16-3 15,44-33-34-15,3-16-1 16,23-11-1-16,-59 3 0 15</inkml:trace>
  <inkml:trace contextRef="#ctx0" brushRef="#br0" timeOffset="6535.3738">3887 902 80 0,'0'0'37'15,"12"-60"0"-15,-12 60 2 16,11-56-35-16,-11 56 2 16,0 0-2-16,17-64 0 15,-17 64 0-15,0 0-1 16,0 0-1-16,0 0 0 15,0 0 0-15,0 0-1 16,25 55 1-16,-25 16-2 16,11 40 1-16,-2 21-2 15,2 11 3-15,-12-9-2 16,5-2 0-16,-2-21-1 15,2-25-3-15,-3-29 0 16,3-28-6-16,18-19-27 16,-3-18-3-16,17-15 2 15,-4-22-2-15</inkml:trace>
  <inkml:trace contextRef="#ctx0" brushRef="#br0" timeOffset="6955.3978">4528 988 96 0,'27'-62'38'0,"-27"62"2"16,0 0-2-16,0 0-34 15,0 0-1-15,0 0 1 16,0 0-1-16,-46 40 1 15,25-14-2-15,-43 54 2 16,-13 1-3-16,8-2 1 0,1-7-1 16,5-22-1-16,15-3-1 15,23-12 2-15,31-24-1 16,12-7 0-16,12-9 1 15,6-3 0-15,6-2 0 16,1 0-1-16,-2 1 1 16,2 2-1-16,-6 8 1 15,-2 9 0-15,-5 6-1 16,-2 6 0-16,-4 4 0 15,3 2 1-15,2 2-2 16,1-4 0-16,6-3-1 16,5-6-2-16,5-7-2 15,1-18-15-15,12 0-17 16,-9-11-2-16,8-3 1 0,-10-8-1 15</inkml:trace>
  <inkml:trace contextRef="#ctx0" brushRef="#br0" timeOffset="7182.4108">5107 1307 110 0,'0'0'40'0,"-3"-50"1"16,3 50-1-16,-14-4-36 15,4 19-1-15,2 18 0 16,-1 14-3-16,7 6 1 15,-6 5-1-15,5 1 1 16,-2-3-3-16,2-8 0 16,9-12-4-16,-1-20-11 15,15-8-21-15,0-19-2 0,13-12 0 16,-6-16 0-16</inkml:trace>
  <inkml:trace contextRef="#ctx0" brushRef="#br0" timeOffset="7351.4205">5263 1089 113 0,'0'0'40'16,"-28"-87"-1"-16,28 87 0 16,-26-68-39-16,26 68-4 15,-22-55-7-15,22 55-27 16,0 0-1-16,0 0 0 0,0 0 0 15</inkml:trace>
  <inkml:trace contextRef="#ctx0" brushRef="#br0" timeOffset="7752.4434">5590 1019 105 0,'0'0'40'0,"42"49"1"16,-19 14-2-16,-14 10-31 15,-17-2-3-15,-13-7-1 16,-2 0-3-16,8-3 2 15,0-7-3-15,7-12 1 16,3-8-1-16,3-11 1 16,7-9-1-16,-5-14 1 15,27-10-1-15,-2-14 0 0,6-13 1 16,-31 37 0-16,37-49 1 15,-37 49 0-15,52-63-2 16,-52 63 0-16,52-71 0 16,-52 71 0-16,55-65 0 15,-55 65 0-15,46-53 0 16,-46 53 0-16,0 0 0 15,82-44 0-15,-57 55 0 16,-8 18 0-16,-18 23 0 16,-3 18 0-16,-6 6 0 15,2 4 0-15,1-7-9 16,3-18-9-16,20-2-17 15,-13-20-6-15,16-4 0 16,-7-20-1-16</inkml:trace>
  <inkml:trace contextRef="#ctx0" brushRef="#br0" timeOffset="8197.4689">6410 1294 121 0,'0'0'42'0,"11"-17"0"16,-11 17-2-16,14 16-37 16,-6 4-1-16,10 6 0 15,0-11-1-15,28-6 1 16,-46-9-2-16,60-1 0 0,-60 1 0 15,64-11 0-15,-64 11 0 16,71-17 0-16,-71 17 0 16,58-27 0-16,-58 27 0 15,48-34 0-15,-48 34 0 16,0 0 0-16,26-50 0 15,-26 50 0-15,0 0 0 16,0 0 0-16,-97-12 0 16,33 35 0-16,-19 17 0 15,8 17 0-15,0 8 0 16,23 9 0-16,19-5 0 15,39-11 0-15,30-24 0 16,24-15 0-16,25-13 0 16,14-22-15-16,31-7-13 15,-11-14-11-15,17-6-3 0,-74 17 0 16,3-2 0-16</inkml:trace>
  <inkml:trace contextRef="#ctx0" brushRef="#br0" timeOffset="8506.4866">7587 793 116 0,'0'0'43'0,"0"0"0"15,0 0-3-15,0 0-35 16,0 0-3-16,0 0 0 16,-48 37 0-16,48-37 0 15,-27 71-2-15,13 24 0 16,13 10 0-16,-10 16 0 15,-2-5 0-15,1-8-3 16,7-8-1-16,4-18-5 16,-1-47-14-16,17-9-15 15,-13-15-4-15,10-10 1 16,-8-11-1-16</inkml:trace>
  <inkml:trace contextRef="#ctx0" brushRef="#br0" timeOffset="8754.5007">7400 1355 124 0,'0'0'43'0,"0"0"0"16,-48-51-1-16,48 51-39 15,0 0-3-15,0 0 0 16,0 0 0-16,0 0 0 15,68-36 0-15,-68 36 0 16,66-5-2-16,-66 5-1 16,84-16-3-16,-84 16-3 15,97-21-15-15,-97 21-15 16,93-35-3-16,-93 35 2 15,82-29 0-15</inkml:trace>
  <inkml:trace contextRef="#ctx0" brushRef="#br0" timeOffset="8925.5105">7954 1130 101 0,'0'0'39'0,"46"35"2"16,-46 12-1-16,-17 8-29 15,-2 5-4-15,-4 6-4 16,6 7 0-16,3-15-3 16,9 0 1-16,0-16-3 15,4-12-2-15,11-10-4 16,-10-20-19-16,27-9-13 15,-7-13-1-15,14-4 0 16,-2-17 1-16</inkml:trace>
  <inkml:trace contextRef="#ctx0" brushRef="#br0" timeOffset="9083.5196">8153 1099 117 0,'-20'-89'43'0,"20"89"1"15,-30-77-4-15,30 77-39 16,-29-66-27-16,29 66-13 15,0 0-4-15,0 0 1 16,-60-52-3-16</inkml:trace>
  <inkml:trace contextRef="#ctx0" brushRef="#br0" timeOffset="9609.5496">8725 1228 97 0,'0'0'37'0,"0"0"-6"16,0 0 1-16,51-43-20 15,-51 43-2-15,0 0-2 16,0 0-1-16,0 0-2 16,-71-20 0-16,57 31-1 15,-63 23-1-15,2 12 1 16,0 7-4-16,4-2 0 15,21 9 0-15,32 8 0 16,29-11 0-16,36-20-2 16,26-15-3-16,12-23-6 15,30-8-18-15,-9-16-12 16,21-9-2-16,-66 10 0 0,8-2 2 15</inkml:trace>
  <inkml:trace contextRef="#ctx0" brushRef="#br0" timeOffset="10217.5844">10028 1019 95 0,'-9'-76'38'15,"9"76"2"-15,0 0-6 16,0-64-27-16,0 64-1 15,0 0-1-15,0 0-1 16,0 0-1-16,0 0 1 16,0 0-1-16,-10 48-2 15,5 35 1-15,-12 16-2 16,-1 20 1-16,-18-8-1 15,8 4 0-15,0-8-3 16,10-17 1-16,17-39-4 16,0-22-5-16,17-8-25 15,-16-21-5-15,23-4 1 0,-14-18-1 16</inkml:trace>
  <inkml:trace contextRef="#ctx0" brushRef="#br0" timeOffset="10863.6214">9770 1107 112 0,'-44'-75'42'0,"44"75"0"15,-33-69 0-15,33 69-40 16,0 0 0-16,4-69-1 15,-4 69 1-15,46-23-2 16,-46 23 1-16,75-15-2 0,-75 15-2 16,100-14-1-16,-42 5-1 15,3 1-4-15,9-2-2 16,-7 1-6-16,10 0 0 15,-11 0 1-15,5-1 5 16,-11 3 6-16,-2 2 3 16,-54 5 5-16,85-8 5 15,-85 8 6-15,58-4 1 16,-58 4 0-16,0 0-4 15,52 8-4-15,-52-8-1 16,0 0-3-16,0 0 0 16,7 64 1-16,-7-64-1 15,-18 90 1-15,-1-5-2 0,-6 14 0 16,-1 5 0-16,2 4 1 15,-10-29-2-15,14-3-1 16,4-22 0-16,15-17 0 16,5-20 1-16,11-14-1 15,10-15 0-15,6-13 1 16,4-11 1-16,-35 36-2 16,0 0 0-16,62-68 0 15,-62 68 0-15,43-52 0 16,-43 52 0-16,38-46 0 15,-38 46 0-15,58-45 0 16,-38 37 0-16,-6 17 0 16,-6 15 0-16,-3 14 0 15,-10 12 0-15,8 9 0 0,2-4-4 16,12-8 0-16,14-9-7 15,0-16-5-15,23-7-17 16,-11-15-9-16,12-8 2 16,-10-11-2-16</inkml:trace>
  <inkml:trace contextRef="#ctx0" brushRef="#br0" timeOffset="11239.6429">11241 1340 91 0,'-22'-18'41'16,"22"18"1"-16,-16-11-1 15,16 11-19-15,26 19-19 16,18-15 0-16,-44-4-1 16,64 0 0-16,-64 0 0 0,71-7-1 15,-71 7 1-15,76-14-2 16,-76 14 3-16,68-21-3 15,-68 21 0-15,55-22 0 16,-55 22 0-16,0 0 0 16,0 0 0-16,0 0 0 15,0 0 0-15,-14-40 0 16,-40 52 0-16,-11 13 0 15,-12 9 0-15,7 13 0 16,7 5 0-16,29 3 0 16,26-6 0-16,44-19 0 15,22-11-5-15,14-16-1 16,22-3-9-16,-5-22-14 15,21-1-11-15,-14-7 0 0,5-5-2 16,-101 35 2-16</inkml:trace>
  <inkml:trace contextRef="#ctx0" brushRef="#br0" timeOffset="11876.6793">12077 1327 125 0,'28'-53'42'16,"-40"45"1"-16,-18 7-6 16,-11 13-33-16,-10 12-2 15,0 17 0-15,-3 2-2 16,20 8 0-16,6-2 0 15,26-6 0-15,8-3 0 16,15-12 0-16,9-10 0 16,13-11 0-16,5-11 0 15,3-14 0-15,1-10 0 0,-3-7 0 16,-49 35 0-16,47-48 0 15,-47 48 0-15,30-58 0 16,-30 58 0-16,19-58-2 16,-19 58 0-16,0-56 1 15,0 56-1-15,0 0-1 16,-19-57-1-16,19 57-1 15,0 0-5-15,0 0-4 16,-10-46-15-16,10 46-6 16,0 0 17-16,0 0 8 15,0 0 6-15,0 0 4 16,50-2 5-16,-50 2 8 15,0 0 14-15,66 23 8 16,-24-6-17-16,4 4-6 16,-20 3-5-16,-16 14-2 0,-19 4-2 15,2 5 0-15,-5 0-3 16,0-3 2-16,3-1-2 15,1-4 0-15,2-7 0 16,6-11 1-16,3-9 0 16,-3-12-1-16,24-14 1 15,-5-7 0-15,1-11 0 16,1-11 0-16,-21 43 2 15,29-55-3-15,-29 55 0 16,25-66 0-16,-25 66 0 16,28-62 0-16,-28 62 0 15,21-61 0-15,-21 61 0 0,30-49 0 16,-30 49-7-16,0 0-9 15,57-61-13-15,-57 61-8 16,53-45-5-16,-53 45-2 16,66-23 4-16</inkml:trace>
  <inkml:trace contextRef="#ctx0" brushRef="#br0" timeOffset="12364.7072">13145 1200 117 0,'-19'32'42'15,"-24"6"1"-15,-7-5-5 16,-5 9-32-16,14 5-1 16,-2 0-3-16,26-8 0 0,5-6-2 15,10-3 0-15,7-8 0 16,13-7 0-16,8-11 0 15,9-8 0-15,8-10 0 16,6-8 0-16,1-9 0 16,3-9 0-16,-53 40 0 15,59-43 0-15,-59 43 0 16,52-51 0-16,-52 51 0 15,54-42 0-15,-54 42 0 16,0 0 0-16,58-48 0 16,-37 48 0-16,-7 20 0 15,-12 20 0-15,-12 18-2 16,-10 23 1-16,-13 14 0 15,-1 9 0-15,-9-6 0 0,-4 0 0 16,-2-9 0-16,-2-5-1 16,1-12 2-16,-2-10 0 15,0-18 0-15,2-5-1 16,3-20 0-16,0-6 0 15,6-10-3-15,-3-18-7 16,17 1-12-16,-16-28-7 16,22 0-7-16,-6-19-4 15,8-9-2-15,0-13 1 16</inkml:trace>
  <inkml:trace contextRef="#ctx0" brushRef="#br0" timeOffset="14309.8185">14509 1297 41 0,'55'-31'35'15,"-55"31"1"-15,0 0 1 16,0 0-15-16,0 0 2 16,0 0-17-16,0 0 0 0,20-26-1 15,-47 34-1-15,-6 11 0 16,-16 7-2-16,-1 9 1 15,-6 3-1-15,8 10-1 16,9-6-1-16,24 2 0 16,8-5-1-16,15-4 1 15,11-6-1-15,13-8 0 16,8-11 0-16,5-10 1 15,6-8 0-15,-1-13 0 16,-1-6 0-16,-9-7 0 16,-6-9 1-16,-12-2-2 15,-22 45 1-15,15-47-1 16,-15 47 0-16,-2-49-1 0,2 49-1 15,0 0-1-15,-13-65-2 16,13 65-5-16,0 0-28 16,-6-52-3-16,6 52 0 15,0 0 0-15</inkml:trace>
  <inkml:trace contextRef="#ctx0" brushRef="#br0" timeOffset="14707.8412">15543 893 101 0,'18'-70'39'0,"-18"70"2"16,3-68-3-16,-3 68-34 15,-12-62 0-15,12 62 0 16,0 0-1-16,-45-66 0 15,45 66 0-15,-50-17-1 16,50 17-1-16,-57 10 0 16,57-10 0-16,-67 38 0 15,67-38 0-15,-64 73 0 16,-2 6-1-16,13 43 0 15,7 9-1-15,16 5-1 0,7-18-1 16,17-18-2-16,15-23-5 16,-1-25-28-16,12-24-2 15,-11-16 1-15,4-14-2 16</inkml:trace>
  <inkml:trace contextRef="#ctx0" brushRef="#br0" timeOffset="14882.8513">15051 1294 94 0,'0'0'43'15,"0"0"-1"-15,-29-56 0 16,29 56-15-16,0 0-24 16,0 0-3-16,21-51-2 15,-21 51-7-15,48-38-31 16,-48 38-2-16,73-21 0 0,-27 20-3 15</inkml:trace>
  <inkml:trace contextRef="#ctx0" brushRef="#br0" timeOffset="15919.9106">16573 935 85 0,'0'0'37'0,"0"0"1"15,0 0-2-15,20-61-32 16,-20 61 0-16,0 0 1 16,0 0-1-16,0 0 0 15,0 0 0-15,0 0-1 16,0 0 0-16,-20 68 0 15,-5 13-2-15,0 17 1 16,-5 11-1-16,0-7 1 16,1-4-2-16,8-5 1 15,0-14-1-15,9-40 1 16,6-19 0-16,6-20-1 0,10-21 1 15,9-15-1-15,4-15 1 16,-23 51 0-16,25-64 0 16,-25 64 0-16,40-81 0 15,-40 81-2-15,30-95 3 16,-12 49-3-16,1 0 2 15,-19 46-1-15,28-105-1 16,-28 105 0-16,25-87 1 16,-25 87-1-16,19-71 0 15,-19 71 1-15,0 0-1 16,39-56 1-16,-39 56 0 15,0 0 1-15,0 0 0 0,63 16 0 16,-63-16 1-16,0 0-1 16,73 45 0-16,-73-45 0 15,68 21-1-15,-68-21-1 16,83 7 1-16,-83-7 1 15,90-13-1-15,-90 13-2 16,89-30 2-16,-89 30 1 16,83-42 0-16,-83 42 0 15,70-47-1-15,-70 47 1 16,56-38-1-16,-56 38-1 15,0 0 2-15,0 0 0 16,53 12-1-16,-33 29 0 16,-37 33-1-16,0 22 1 15,-5 6-3-15,4 9 1 16,6-23-5-16,13-16-3 0,23-20-24 15,2-27-7-15,20-12 1 16,-2-17 0-16</inkml:trace>
  <inkml:trace contextRef="#ctx0" brushRef="#br0" timeOffset="16398.938">17882 1279 70 0,'60'-49'40'0,"-60"49"0"16,0 0 0-16,37-46-11 15,-37 46-24-15,0 0 1 16,0 0-1-16,0 0-1 16,0 0-1-16,-51-52 1 0,51 52-2 15,-33 20-1-15,-38 9 1 16,0 12-2-16,8 9 0 15,-6-7 0-15,22 7 0 16,12-6-2-16,27-7 3 16,27-21-2-16,12-11 1 15,9-13 0-15,9-8 0 16,-49 16 1-16,57-27-1 15,-57 27 2-15,54-37-1 16,-54 37 1-16,60-41-2 16,-60 41 0-16,50-48 0 15,-50 48 0-15,47-42 0 16,-47 42 0-16,0 0 0 15,0 0 0-15,41-36 0 0,-41 36 0 16,20 24 0-16,-21 8-3 16,2 15 2-16,-4 3-2 15,6 3 1-15,9-5-2 16,7-25-1-16,21-14-3 15,-1-25-6-15,-39 16-18 16,66-31-10-16,-66 31 3 16,74-56-2-16</inkml:trace>
  <inkml:trace contextRef="#ctx0" brushRef="#br0" timeOffset="16608.95">18721 728 111 0,'31'-60'40'0,"-31"60"1"0,0 0-8 15,0 0-30-15,0 0 0 16,-17 72-2-16,-12 38 1 16,-12 26-4-16,4 5 1 15,2-4-5-15,2-37-2 16,21-13-31-16,-6-25 0 15,11-25-1-15,-7-19-1 16</inkml:trace>
  <inkml:trace contextRef="#ctx0" brushRef="#br0" timeOffset="16813.9617">18464 1277 116 0,'-12'-49'41'15,"12"49"2"-15,0 0-2 16,9-58-38-16,-9 58-2 15,0 0-4-15,57-76-1 16,-57 76-3-16,76-34-5 16,-76 34-28-16,98-29-2 15,-44 9 1-15,10-3-1 16</inkml:trace>
  <inkml:trace contextRef="#ctx0" brushRef="#br0" timeOffset="17052.9754">19381 643 85 0,'51'-66'40'15,"-51"66"0"-15,0 0 2 16,0 0-19-16,0 0-20 16,-51 18 1-16,51-18-1 15,-51 70 0-15,14 11 0 16,-23 37-3-16,1 9 1 15,1 4-2-15,9 2 1 16,4-33-4-16,17-9-1 16,18-23-6-16,5-29-23 15,21-10-7-15,-16-29 0 16,28 9 0-16</inkml:trace>
  <inkml:trace contextRef="#ctx0" brushRef="#br0" timeOffset="17269.9878">19000 1317 96 0,'0'0'41'0,"-43"-64"1"16,43 64 0-16,0 0-19 16,-15-51-20-16,15 51-1 15,0 0-1-15,0 0 0 16,66-53-1-16,-66 53-3 15,71-22-2-15,-71 22-8 16,81-4-27-16,-27 0-3 16,-3 1 1-16,6 0-1 15</inkml:trace>
  <inkml:trace contextRef="#ctx0" brushRef="#br0" timeOffset="17675.011">19647 1113 105 0,'-54'57'40'15,"54"-57"0"-15,-14 21-1 16,14-21-35-16,0 0 0 16,0 0 0-16,0 0-1 15,0 0-1-15,57 31 0 16,-57-31 0-16,58-5-1 15,-58 5 1-15,60-22-2 16,-60 22 1-16,58-33-2 16,-58 33 0-16,0 0-1 0,57-57 0 15,-57 57 0 1,0 0 2-16,0 0 1 0,0 0-1 15,-49-49 2-15,49 49 0 16,-74 19 1-16,-3 12-2 16,2 17 2-16,3 9-3 15,17 5 0-15,18-3-1 16,35-4 1-16,27-13-2 15,26-18 1-15,10-14-2 16,4-7-1-16,8-7-3 16,-7-17-7-16,-66 21-23 15,80-27-4-15,-80 27 2 16,72-39-2-16</inkml:trace>
  <inkml:trace contextRef="#ctx0" brushRef="#br0" timeOffset="18030.0313">20231 1192 110 0,'20'0'39'0,"-19"19"1"15,-11 13-3-15,-14 20-33 16,-9 6-1-16,-10 10-1 16,15-13 0-16,11-5 0 15,5-10-1-15,8-8-1 16,0-10 1-16,8-9-1 15,-4-13 0-15,14 0 1 16,-5-13-1-16,1-5 1 16,0-8-1-16,-1-9 1 15,1-6-1-15,-10 41 1 16,13-54 0-16,-13 54 0 0,27-62 1 15,-27 62-1-15,34-66 1 16,-34 66-1-16,50-60 1 16,-50 60-2-16,57-56 0 15,-57 56 0-15,71-48-2 16,-71 48-5-16,85-67-12 15,-85 67-23-15,93-45-2 16,-93 45 0-16,97-32-1 16</inkml:trace>
  <inkml:trace contextRef="#ctx0" brushRef="#br1" timeOffset="24612.4078">1568 2083 52 0,'20'2'30'0,"-7"-6"0"15,-3-4-6-15,9 6-15 16,-9-5-2-16,9 7 0 15,-6-4-2-15,4 6 1 16,-2-2-3-16,6 2 0 16,-2-2-1-16,9 1 0 15,6-2 0-15,8 0 0 16,7-4-1-16,7 1 1 0,5-2-1 15,5 0 0-15,0-1 0 16,6 4 0-16,0-3-1 16,0 4 0-16,3 2 1 15,4 2-1-15,-1 2 0 16,8-1 0-16,3 2 0 15,6-2 0-15,9-2 0 16,7 2 0-16,5-5 0 16,3 2 0-16,3-1 1 15,4 1-1-15,7-2 1 16,1 3 0-16,1-1-1 15,3 0 1-15,-2 0-1 16,9-1 1-16,3 0 0 0,5-3 0 16,-2 2 0-16,5-4 1 15,5 0-1-15,1 2 0 16,2-2 0-16,-1 3 0 15,0-1 0-15,4 2-1 16,1 1 1-16,-6 1-1 16,3 1 1-16,2 1-1 15,1-1 0-15,3 0-1 16,-3 1 1-16,6-4-1 15,2 0 1-15,2-2 0 16,4 1-1-16,-2-1 1 16,-1-1-1-16,-1 2 1 15,-4 0 0-15,-2 2-1 16,-2 1 1-16,-3 2 0 0,0 0-1 15,0 1 2-15,3-1-2 16,4 1 2-16,3-1-1 16,2-2 0-16,6 0 0 15,2-1 0-15,2 0 0 16,0-2 0-16,0 1 0 15,0-1 0-15,-5 0 0 16,-4 1 0-16,0 0 0 16,-2-2 0-16,2 3 0 15,-3-2 0-15,4-2 0 16,3 3 0-16,4-4 0 15,5-1 0-15,-2-1 0 16,4-1 1-16,-3-1-1 16,-1 1 1-16,-4 2-2 15,-6 0 2-15,-3-1-1 0,-7 4 1 16,1-1-1-16,-3 2 0 15,0 0 0-15,-3 3 0 16,-5-2 0-16,3 1 0 16,0 3 0-16,-3-3-1 15,-10 1 1-15,5-1-1 16,-5 0 1-16,2-3 0 15,0 2-1-15,-6 0 1 16,-1-2 0-16,0 2 0 16,0 0-1-16,-3 0 1 15,-8 2 0-15,-2 0 0 16,-3 0 0-16,1 2 0 15,-6-1-1-15,-4 0 1 16,-4-2 0-16,-4 1 0 0,1-3 0 16,-3 1 0-16,0-3 1 15,-4 2-1-15,-4-3 0 16,0 2 1-16,-2-2-1 15,-1-1 1-15,1 1-1 16,-1 2 1-16,0-3-1 16,-2 1 0-16,3 0 1 15,-4 0-1-15,-1 2 0 16,-2-1 0-16,-6-1 1 15,-3 1-1-15,-8-1 0 16,-7 1 1-16,-9-1-1 16,-8 1 0-16,-9 0 0 15,-10 0 1-15,-7 1-1 16,-9 0 0-16,-6 2 1 0,-12 2-1 15,0 0-1-15,0 0-1 16,0 0-2-16,0 0-17 16,0 0-16-16,0 0 0 15,-14-9-2-15,1-3 0 16</inkml:trace>
  <inkml:trace contextRef="#ctx0" brushRef="#br2" timeOffset="28986.658">1406 2863 75 0,'2'-19'34'0,"-2"19"-2"16,0 0 2-16,-7 12-32 16,-3 11 1-16,1 13 0 15,-3 7-1-15,2 14 1 16,-4 12 0-16,-1 12 0 15,-3 6-1-15,2 3-1 16,-5 0 1-16,2-4-1 16,-2-6 0-16,2-11 0 15,3-18 0-15,4-14 0 16,5-21 0-16,7-16 1 15,11-29-1-15,5-13 0 16,5-18 0-16,3-13 1 0,3-10-1 16,2-10 0-16,-5-1 0 15,0-3 1-15,-4 4-1 16,-2 8-2-16,-5 14 1 15,-1 12-1-15,-4 11 1 16,-1 13 0-16,-2 14 0 16,-5 21 0-16,12 10 1 15,-3 16 0-15,-1 9-1 16,1 6 2-16,6 4-1 15,5 2 1-15,4-5-2 16,12-6 1-16,6-12 0 16,10-16 1-16,9-14-1 15,9-10 0-15,5-16 1 0,4-6-2 16,-2-6 0-1,-5 1 0-15,-8 5 0 0,-13 8-1 16,-13 11 1-16,-10 20 0 16,-11 21 0-16,-13 19 0 15,-9 18 1-15,-9 19-1 16,-5 12 1-16,-3 6-1 15,2 3-1-15,1-9-2 16,12-5-1-16,3-16-4 16,21-4-14-16,2-34-16 15,22-5-1-15,3-24 2 16,20-5-1-16</inkml:trace>
  <inkml:trace contextRef="#ctx0" brushRef="#br2" timeOffset="29391.6811">2855 3208 98 0,'-24'2'38'0,"-21"2"1"16,9 20-2-16,-12 3-31 15,3 12-1-15,-2 5-2 16,7 4-1-16,4 2 1 15,10 1-2-15,9-7 0 16,14-6 0-16,11-10 0 16,14-12-1-16,12-11 1 15,4-11 0-15,7-11 0 16,4-10 0-16,-5-9-1 15,2-5 1-15,-7-9-1 0,-4 2 1 16,-9 1-1-16,-4 2-1 16,-7 8 1-16,-5 4-1 15,-5 14 1-15,-4 6-1 16,-1 13 1-16,-6 18 0 15,3 8-1-15,-4 7 0 16,7 9-2-16,-1-1-1 16,10 3-2-16,4-15-2 15,18 3-13-15,0-35-17 16,24-9 0-16,-1-24-1 15,18-11 2-15</inkml:trace>
  <inkml:trace contextRef="#ctx0" brushRef="#br2" timeOffset="29578.6918">3612 2688 83 0,'-6'-16'36'0,"-9"11"-1"16,1 26 4-16,-10 17-32 16,5 21-1-16,-3 10-4 15,2 15 0-15,1 15-2 16,1 4 0-16,7 2-5 15,-2-16-7-15,13 5-24 16,-5-20 0-16,11-10 1 16,-2-30-3-16</inkml:trace>
  <inkml:trace contextRef="#ctx0" brushRef="#br2" timeOffset="29777.7032">3315 3147 99 0,'-22'-6'37'0,"22"6"1"15,0 0-1-15,23-4-35 16,15-7-1-16,12-8-4 16,19-1-4-16,-2-19-26 15,22 2-5-15,-9-13 0 16,11 5 1-16</inkml:trace>
  <inkml:trace contextRef="#ctx0" brushRef="#br2" timeOffset="29969.7142">4243 2559 92 0,'-22'18'37'0,"3"23"2"0,-11 2 0 16,4 21-32-16,-5 6-3 16,7 11 0-16,-1 12-3 15,4 8 2-15,-2-1-3 16,8 0-2-16,4-3-2 15,1-18-6-15,16-2-26 16,-10-24-3-16,11-13 1 16,-4-28-3-16</inkml:trace>
  <inkml:trace contextRef="#ctx0" brushRef="#br2" timeOffset="30173.7258">3847 3117 107 0,'-15'-4'40'0,"15"4"0"15,0 0-1-15,38 7-36 16,4-11-1-16,11-3-1 16,14-1-2-16,8-6-3 15,13 8-7-15,-6-12-25 16,7 11-4-16,-14-6 1 15,-1 9-3-15</inkml:trace>
  <inkml:trace contextRef="#ctx0" brushRef="#br2" timeOffset="30795.7614">4377 3258 100 0,'-8'26'39'0,"8"-26"0"15,15 15 0-15,10-22-36 16,7-3 1-16,7-10-2 15,8-4 1-15,-3-2-1 16,2-7-1-16,-8-1 1 16,-2-1-2-16,-10 4 1 15,-10 0 0-15,-13 1-1 16,-10 7 1-16,-11 7 0 15,-9 9-1-15,-7 9 0 16,-8 14 0-16,-6 9 0 16,4 12 0-16,3 10 0 15,4 3 0-15,12 3 0 0,10-2 1 16,15-8 0-16,18-8 0 15,12-14-1-15,17-13 1 16,13-12-1-16,11-12 1 16,5-4 0-16,1-9-1 15,-4 4 0-15,-7 0 1 16,-10 11-2-16,-12 7 1 15,-13 15 0-15,-14 14 0 16,-14 6-1-16,-6 13 1 16,-6 6-1-16,-3 6 1 15,-2-3 0-15,1-2 0 16,-1-8 1-16,3-10-1 15,4-13 0-15,7-17 1 16,-2-12-1-16,8-16 1 16,2-17 0-16,3-8 0 0,5-8 0 15,1-2 0-15,3-2 0 16,4 5 1-16,0 6-1 15,3 7 1-15,0 12-2 16,3 10 0-16,1 6 0 16,5 3-2-16,10 10-6 15,1-11-13-15,23 15-19 16,-5-14-1-16,21 5-2 15,3-13-1-15</inkml:trace>
  <inkml:trace contextRef="#ctx0" brushRef="#br2" timeOffset="36087.0641">6849 3052 77 0,'0'0'34'0,"14"-5"0"15,-14 5-2-15,-7 31-26 16,-5 1 1-16,1 21-1 0,-7 2-1 15,0 11-1-15,0 2-2 16,4-6-3-16,4 0-5 16,0-23-19-16,18-6-11 15,3-26 1-15,14-10-1 16,1-25 0-16</inkml:trace>
  <inkml:trace contextRef="#ctx0" brushRef="#br2" timeOffset="36256.0737">6888 2721 103 0,'-46'-33'38'16,"15"21"0"-16,-2 2-3 16,15 4-36-16,18 6-5 0,0 0-27 15,29 6-3-15,9-13-1 16,18 9 0-16</inkml:trace>
  <inkml:trace contextRef="#ctx0" brushRef="#br2" timeOffset="36623.0947">7749 2907 74 0,'-8'12'38'16,"-14"-10"0"-16,-2 13 0 15,-19-9-9-15,4 17-23 0,-19 2-2 16,3 6 0-16,0 3-1 16,7 0 1-16,10 1-2 15,15-1-1-15,19-6 0 16,17-4 0-16,21-9-1 15,16-2 0-15,7-3 0 16,4 0 0-16,-1 3 0 16,-4-1 0-16,-16 8 0 15,-14 6 1-15,-19 9-1 16,-19 2 0-16,-16 3 0 15,-10 0-2-15,-5-5 0 16,-6-11-6-16,11 5-17 16,-13-28-16-16,16-2 3 0,0-23-1 15,18-3-3-15</inkml:trace>
  <inkml:trace contextRef="#ctx0" brushRef="#br2" timeOffset="37057.1196">5804 2491 97 0,'0'0'36'15,"0"0"1"-15,0 0-4 16,-13 17-30-16,2 2 0 16,0 5-2-16,-3 6-2 15,3-4 0-15,2 7-3 16,3-15-4-16,17 2-27 0,-11-20 0 15,38-10 0-15,-7-21-2 16</inkml:trace>
  <inkml:trace contextRef="#ctx0" brushRef="#br2" timeOffset="37191.1272">6139 2387 79 0,'-9'31'38'16,"-20"3"0"-16,4 14-1 16,-18-9-12-16,2-1-38 15,10 6-21-15,-2-17-5 16,8 1 1-16,-6-13-2 15</inkml:trace>
  <inkml:trace contextRef="#ctx0" brushRef="#br2" timeOffset="37659.154">944 2570 86 0,'0'0'36'15,"0"0"-1"-15,6 22 1 16,-13-10-34-16,7 6-1 16,0 4-4-16,-4-6-7 0,13 10-25 15,-7-8 0-15,9-1-1 16,-11-17 0-16</inkml:trace>
  <inkml:trace contextRef="#ctx0" brushRef="#br2" timeOffset="37809.1626">1304 2442 94 0,'0'0'39'0,"-14"13"0"16,0 14-1-16,-10 3-31 16,3-2-7-16,8 8-7 15,-6-10-30-15,22 0-1 16,-2-13 0-16,14-1-2 15</inkml:trace>
  <inkml:trace contextRef="#ctx0" brushRef="#br2" timeOffset="40748.3307">9287 2968 82 0,'-12'-8'36'16,"-13"-1"-2"-16,-1 10 1 15,-17 5-32-15,1 7 0 16,0 0 0-16,5 10 1 0,1 0-1 15,6 4 0-15,8-3 0 16,10 0-1-16,13-4 0 16,14-6-1-16,12-7-1 15,13-5 0-15,9-3 1 16,5-1-1-16,1 0 0 15,-3 4 0-15,-7 2 0 16,-12 11 1-16,-15 8-1 16,-14 10 1-16,-19 8-1 15,-11 3 1-15,-7 2 0 16,-2 0 0-16,-1-3-2 15,5-10-1-15,12-6-5 16,4-24-26-16,30-3-4 16,6-23-1-16,25-8-1 0</inkml:trace>
  <inkml:trace contextRef="#ctx0" brushRef="#br2" timeOffset="40971.3434">10158 2403 64 0,'-7'13'36'0,"-6"30"0"16,-22 11 0-16,9 28-12 16,-20 4-20-16,0 16 1 15,0 1-3-15,-1 5 1 16,6-8-2-16,5-8-1 15,13-5-4-15,0-25-14 16,17-1-18-16,3-26-1 0,14-8 0 16,-11-27 0-16</inkml:trace>
  <inkml:trace contextRef="#ctx0" brushRef="#br2" timeOffset="41469.3719">9636 3032 102 0,'-19'2'38'0,"-2"-2"2"15,20 10-3-15,1-10-33 16,36 5-1-16,2-7-2 16,14-3 0-16,12-2 0 0,10-3 0 15,6 0 0-15,0 1-1 16,-3 0 0-16,-4 3 0 15,-10 3 1-15,-12 3-1 16,-13 3 1-16,-11 6 0 16,-13 2-1-16,-9 6 1 15,-8 6 1-15,-10 5-1 16,-3 3 0-16,-1 9 0 15,0-2 0-15,3 3-1 16,6-5 1-16,7-5 0 16,8-11-1-16,12-8 1 15,8-17-1-15,11-12 0 16,4-11 1-16,9-5-1 15,0-6 1-15,-1-5-1 16,-2 1 1-16,-7 4-1 0,-7 9 1 16,-7 8-1-16,-10 11 0 15,-17 11 0-15,0 0 0 16,-3 27 0-16,-10 2-1 15,-1 8 0-15,2 3-1 16,3 3-2-16,15 3-4 16,2-20-16-16,30 6-16 15,2-22 1-15,26-1-1 16,7-21-1-16</inkml:trace>
  <inkml:trace contextRef="#ctx0" brushRef="#br2" timeOffset="41752.3881">11828 2419 79 0,'-23'-50'40'16,"-16"-2"-1"-16,-3 24 0 15,-18-3-18-15,6 30-16 16,-10 13-1-16,2 23-1 15,0 16 0-15,5 16 1 16,5 12-3-16,6 13 2 16,9 6-2-16,8 9 1 15,12-3-2-15,3-3 0 16,13-7-2-16,2-8-2 15,11-4-4-15,-6-29-14 16,17 4-16-16,-12-27-3 16,6-2 1-16,-17-28 0 15</inkml:trace>
  <inkml:trace contextRef="#ctx0" brushRef="#br2" timeOffset="41935.3986">11023 2976 111 0,'-17'-14'39'16,"17"14"2"-16,12 2-2 16,19 2-37-16,10 0-2 15,17-3-1-15,19 2-4 16,6-11-7-16,22 11-25 15,-6-15-1-15,14 9-1 16,-7-16-1-16</inkml:trace>
  <inkml:trace contextRef="#ctx0" brushRef="#br2" timeOffset="42227.4153">12522 2277 102 0,'-44'-18'38'15,"-19"-2"2"-15,4 24-3 16,-12 4-31-16,-5 22 0 16,0 16-2-16,3 17-1 15,2 14 0-15,12 11 0 16,8 7-1-16,13 8 0 15,14-2-1-15,12-6-1 16,13-5-1-16,6-11-1 0,13-6-4 16,-1-23-8-16,17 8-16 15,-15-30-10-15,7-4 0 16,-16-25-1-16,0-4 2 15</inkml:trace>
  <inkml:trace contextRef="#ctx0" brushRef="#br2" timeOffset="42407.4256">11606 2917 118 0,'0'0'41'0,"0"0"1"16,24 5-2-16,15-10-38 15,19 2-1-15,15-4-2 16,7-4-4-16,20 14-20 15,-13-18-12-15,11 14-5 0,-14-11 1 16,-2 17-2-16</inkml:trace>
  <inkml:trace contextRef="#ctx0" brushRef="#br2" timeOffset="42603.4368">12658 3220 121 0,'-13'26'43'15,"-10"-20"0"-15,8 4-2 16,-9-11-40-16,5-12-12 0,19 13-11 16,-18-20-18-1,18 20-2-15,-18-31 0 0,18 19-2 16</inkml:trace>
  <inkml:trace contextRef="#ctx0" brushRef="#br2" timeOffset="44791.5619">1118 4524 80 0,'-19'21'34'0,"0"7"-2"16,-3 4-3-16,7-4-32 16,4 15-8-16,-3-11-18 15,20-2-3-15,6-12-1 16,14-9 1-16</inkml:trace>
  <inkml:trace contextRef="#ctx0" brushRef="#br2" timeOffset="44974.5724">1462 4489 93 0,'-13'22'37'16,"7"15"-2"-16,-8 0 1 15,4 9-34-15,9 14-15 16,-3-9-23-16,12 4 0 15,0-8-2-15,12-2 1 16</inkml:trace>
  <inkml:trace contextRef="#ctx0" brushRef="#br2" timeOffset="45258.5887">2102 4464 85 0,'0'0'39'16,"-22"14"0"-16,9 19-1 15,-7 9-22-15,2 18-14 16,1 12-1-16,2 16 0 15,0 10 1-15,2 8-2 16,3 0 1-16,6-8-3 16,14-5-3-16,-5-21-31 15,24-7-2-15,2-30 0 16,16-13-2-16</inkml:trace>
  <inkml:trace contextRef="#ctx0" brushRef="#br2" timeOffset="45596.608">2610 4783 103 0,'-54'21'39'15,"1"15"1"-15,-13-7-3 16,5 12-33-16,-3-1 0 15,11-1-1-15,5-8-1 16,11-1 1-16,8-7 0 16,9-3-2-16,12-2 2 15,12-4-3-15,11-6 2 16,8 0-3-16,7 0 2 15,8-1-1-15,6 1 0 16,3 1 0-16,-2 0 0 16,1 6-1-16,-1-1-1 0,-1 2-2 15,2 3-1-15,-8-12-10 16,14 9-21-16,-13-19-3 15,15 3-1-15,-9-16-1 16</inkml:trace>
  <inkml:trace contextRef="#ctx0" brushRef="#br2" timeOffset="45785.6188">3046 4971 107 0,'-21'16'38'0,"5"21"2"15,-13-4-8-15,12 18-28 16,-6 4 1-16,11 2-4 0,2 2 1 15,6-4-4-15,11 0-6 16,-2-24-27-16,21-6-5 16,-4-23 1-16,16-11-2 15</inkml:trace>
  <inkml:trace contextRef="#ctx0" brushRef="#br2" timeOffset="46241.6449">3226 4658 78 0,'0'0'42'16,"11"32"-2"-16,-6-15 1 16,16 18-17-16,-4-8-20 0,6 9 0 15,-2 0-1-15,5 4-1 16,-9 5 0-16,-3 5-1 15,-8 2 1-15,-6 2-1 16,-7-1 1-16,-5-2-1 16,-2-5 1-16,1-10-2 15,0-9 2-15,7-14-2 16,6-13 1-16,19-25-1 15,9-8-2-15,3-11 2 16,8-4-1-16,4-5 1 16,0 1-1-16,-2 8 1 15,-10 10-1-15,-5 14 0 16,-10 14 2-16,-3 17-1 15,-9 14 1-15,-9 12-1 0,0 10 1 16,-4 9-1-16,7 1 0 16,1 0-2-16,10-5-2 15,2-15-4-15,21-2-6 16,-4-28-5-16,24 4-7 15,-9-30-11-15,11-3-3 16,-9-15-1-16,4-1 3 16</inkml:trace>
  <inkml:trace contextRef="#ctx0" brushRef="#br2" timeOffset="46588.6647">3931 5075 108 0,'-17'27'40'0,"-2"-6"2"15,17 9-7-15,6-13-30 0,12-5-2 16,10-6-1-16,15-6 0 15,8-7-3-15,7-6 3 16,3-9-3-16,2-2 1 16,-9-7-1-16,-5-2 0 15,-11-1-1-15,-10-1 2 16,-17 3-1-16,-11 6 0 15,-16 6 0-15,-10 12 1 16,-9 9 0-16,-8 13 1 16,-7 13-1-16,-2 8 1 15,2 10 2-15,5 4-2 16,14 2 1-16,9-3-1 15,19-6 1-15,20-10-2 16,19-13 1-16,17-13-4 16,20-9-5-16,2-25-12 0,22 0-15 15,-8-21-7-15,7-4 0 16,-11-16 0-16</inkml:trace>
  <inkml:trace contextRef="#ctx0" brushRef="#br2" timeOffset="46798.6767">4923 4407 81 0,'-24'35'42'0,"-18"8"-1"16,4 29 1-16,-11-4-18 16,5 18-21-16,0 7 1 15,10 0-3-15,7 1 0 0,5-2-1 16,8-3-2-1,6-15-3-15,13-1-11 0,-9-30-12 16,16-6-14-16,-10-22 2 16,-2-15-2-16,8-14 2 15</inkml:trace>
  <inkml:trace contextRef="#ctx0" brushRef="#br2" timeOffset="47120.6952">4465 4931 102 0,'0'0'41'0,"13"-2"1"15,2 2-1-15,20 3-36 16,0-5-2-16,13-3-1 16,8-1-1-16,4-3-1 0,-1 1 0 15,1-1-1-15,-5 2 0 16,-9 2-1-16,-6 4 1 15,-15 7 0-15,-9 5-1 16,-9 7 2-16,-10 8-1 16,-6 9 1-16,-7 7 1 15,3 6 0-15,-4 4 0 16,6 2 0-16,1-2 0 15,6-5-2-15,10-3-1 16,5-22-6-16,18 1-15 16,-7-29-15-16,15-9-3 15,-2-20 0-15,9-7 0 16</inkml:trace>
  <inkml:trace contextRef="#ctx0" brushRef="#br2" timeOffset="47280.7043">5127 4578 112 0,'-12'13'40'15,"-5"-3"-1"-15,12 14-6 16,24-2-41-16,-18-11-18 16,29 13-15-16,-1-10 2 15,20 8-2-15,2-9 1 16</inkml:trace>
  <inkml:trace contextRef="#ctx0" brushRef="#br2" timeOffset="47489.7163">5782 4761 64 0,'-10'5'39'16,"-13"10"0"-16,-23 1 1 15,0 21-14-15,-20 0-19 16,8 10 1-16,0 4-2 16,11 2-1-16,10-1-1 15,16-3-1-15,20-6-3 16,18-13-3-16,30-3-8 15,0-30-11-15,31 4-15 16,-5-24-5-16,16-4-2 16,-1-18 1-16</inkml:trace>
  <inkml:trace contextRef="#ctx0" brushRef="#br2" timeOffset="48075.7498">6323 4327 91 0,'0'0'38'0,"0"0"-1"16,3 26 0-16,-22-12-30 15,5 9-6-15,-1 1-1 16,1-2-3-16,5 6-2 15,3-14-3-15,19 8-8 16,-13-22-20-16,39 4-1 16,-10-15 1-16,18 3 20 15,-9-18 9-15,7 4 3 0,-8 0 8 16,-11-6 8-16,0 13 23 15,-19 2 0-15,-7 13-1 16,0 0-17-16,-16 32-8 16,-8-9-4-16,4 10-8 15,5 10-31-15,0-5-1 16,9 2 0-16,4-7-3 15</inkml:trace>
  <inkml:trace contextRef="#ctx0" brushRef="#br2" timeOffset="48938.7991">7197 4972 71 0,'10'-7'35'15,"-10"7"0"-15,0 0-3 16,0 0-20-16,-15 17-6 16,-1 2 0-16,1 12-3 15,-4 4 1-15,1 8-2 16,-3-1 2-16,4 2-3 15,0-5 2-15,4-4-3 16,3-10 2-16,7-6-1 16,3-19 0-16,14-5-1 0,4-18 1 15,5-8 1-15,5-12-2 16,2-5 1-16,4-9-2 15,-1-4 2-15,0 0-2 16,-5 3 2-16,-5 11-1 16,-1 7-1-16,-9 13 2 15,-5 13-1-15,-8 14 1 16,4 17-1-16,-4 10 1 15,-1 10-1-15,2 1 0 16,8 4 1-16,6-7 0 16,10-5 0-16,10-10 0 15,13-11 0-15,9-13 0 16,9-10 0-16,4-9 0 0,-3-10-1 15,-2-1 1-15,-6-3-1 16,-8 2 1-16,-13 4 0 16,-9 6-1-16,-13 9 1 15,-16 16-1-15,0 0 0 16,0 22 0-16,-11 8 0 15,-2 10-1-15,-2 7 0 16,0 6 1-16,4 1-2 16,6 5-2-16,1-15-8 15,23 10-14-15,-11-21-10 16,18-6-3-16,0-19-2 15,13-3 1-15</inkml:trace>
  <inkml:trace contextRef="#ctx0" brushRef="#br2" timeOffset="49314.8207">8244 4947 74 0,'4'14'38'15,"14"8"0"-15,1-8 0 16,19 10-22-16,6-17-12 15,14-2 0-15,5-9-1 16,8-4 0-16,-5-7-1 16,1-4 0-16,-13-3-1 15,-11-3 0-15,-16-1 0 16,-15 0 0-16,-13 2 0 15,-12 6 0-15,-11 4-1 0,-9 7 2 16,-6 10-2-16,-6 10 1 16,-6 11 0-16,3 8 0 15,2 9 0-15,8 3 0 16,9 2 0-16,14-4 0 15,18-4 0-15,16-4-3 16,21-9-1-16,12-14-6 16,25 6-12-16,-9-27-10 15,17 5-10-15,-9-16 2 16,4 2-3-16</inkml:trace>
  <inkml:trace contextRef="#ctx0" brushRef="#br2" timeOffset="49675.8413">9127 4886 93 0,'-30'-9'39'16,"3"18"1"-16,-16 1-1 15,10 20-32-15,-11 5-1 16,3 9-1-16,4 2-1 16,4 5-1-16,8-3 1 15,8-5-3-15,14-8 2 16,13-13-3-16,13-10 1 15,11-14-1-15,8-13 0 16,9-11 0-16,2-7-2 16,-3-8 2-16,-6-4-1 15,-3-2 1-15,-11 4-2 16,-7 4 2-16,-11 10-2 15,-9 7 2-15,-3 22 0 16,-14-5-1-16,0 23 1 16,-2 9 0-16,-1 11 0 0,3 6-1 15,5 6 0-15,5-2-2 16,12 1-2-16,6-20-10 15,29 11-9-15,-13-30-8 16,22 1-8-16,-5-20-1 16,10-4 3-16</inkml:trace>
  <inkml:trace contextRef="#ctx0" brushRef="#br2" timeOffset="50028.8615">9614 4961 88 0,'-11'-13'37'0,"-4"20"1"15,-7 1 1-15,7 15-29 16,-10 7-4-16,6 7-1 15,-1 3-1-15,3 2-1 0,7-3 1 16,6-4-3-16,5-9 2 16,7-11-1-16,6-12-1 15,6-11 0-15,5-12-2 16,2-10 3-16,3-7-3 15,0-7 2-15,-1-2-2 16,0-1 1-16,0 4-1 16,-6 9 1-16,-2 7-1 15,-5 11 0-15,-4 14 1 16,-12 2 0-16,15 31-1 15,-12 1 0-15,0 8 1 16,-2 4-2-16,4 7-1 16,2-12-6-16,19 11-8 15,-5-30-11-15,23 9-5 16,1-24-6-16,18-5-2 0,-1-17 3 15</inkml:trace>
  <inkml:trace contextRef="#ctx0" brushRef="#br2" timeOffset="50319.8781">10393 4831 111 0,'-44'13'40'0,"3"17"0"16,-8-9-10-16,7 13-26 15,11-2-1-15,10 1-1 16,14-5 0-16,14-8-1 15,11-3-1-15,13-6 2 16,8-3-2-16,-2-4 0 0,-1 1 0 16,-4-1 0-16,-5 3 2 15,-10 7-2-15,-9 1 1 16,-11 8-2-16,-11 1 1 15,-5 3-3-15,0 10-5 16,-16-20-12-16,18 17-9 16,-16-20-11-16,17-1-2 15,2-15 0-15,14 2 0 16</inkml:trace>
  <inkml:trace contextRef="#ctx0" brushRef="#br2" timeOffset="52348.9942">11564 4411 80 0,'-16'16'36'16,"4"2"-2"-16,-2-5 1 15,9-3-35-15,2 5-5 16,3-15-1-16,20 12-6 16,-8-18-15-16,15 4-6 15,-1-11-1-15,5 3 1 16</inkml:trace>
  <inkml:trace contextRef="#ctx0" brushRef="#br2" timeOffset="52508.0033">11752 4344 65 0,'-12'7'36'16,"4"10"-2"-16,-2-1 1 0,6 17-26 15,-7-7-2-15,8 11-2 16,2-1-3-16,3-6-6 16,17 2-30-16,-4-10 0 15,12-4-1-15,0-10-3 16</inkml:trace>
  <inkml:trace contextRef="#ctx0" brushRef="#br2" timeOffset="53199.0428">12055 4802 87 0,'-6'-12'36'15,"6"12"0"-15,0-14-9 16,0 14-22-16,0 0 1 15,-9 28-1-15,-1-5-1 16,-4 9-1-16,-1 4 0 16,-1 4 0-16,-1 0-2 15,3-2 1-15,3-8 0 16,5-7-1-16,6-11 0 15,0-12 1-15,21-11-2 0,-1-9 1 16,3-9 0-16,6-6 0 16,-1-4-2-16,-4-4 1 15,-1 0 1-15,-2 4-2 16,-7 6 2-16,-5 6-1 15,-5 9 0-15,-4 18 0 16,-6-10 0-16,6 10 0 16,-11 25 0-16,9-4 0 15,-3 4-1-15,8 0 1 16,2-1 0-16,11-3 0 15,4-8 0-15,12-8 1 16,5-7-1-16,6-8 1 16,5-9 0-16,8-5 0 15,-3-4 0-15,-3-2-1 16,-6 5 1-16,-8 0 0 0,-8 4-1 15,-9 8 1-15,-8 11-1 16,-11 2 0-16,-8 28 0 16,-6 1 0-16,-4 4 0 15,-1 7-1-15,0 8-1 16,2-3 0-16,8 0-1 15,3-10-4-15,25 7-10 16,-7-26-11-16,25 5-11 16,0-18 1-16,19 1-1 15,-2-19 3-15</inkml:trace>
  <inkml:trace contextRef="#ctx0" brushRef="#br2" timeOffset="53830.0789">13076 4791 92 0,'-11'-16'39'15,"-14"-3"0"-15,2 17 0 16,-13 0-32-16,8 15-4 15,-1 8 1-15,6 7-2 16,2 9 0-16,8 5 0 16,9 3-1-16,6-3-1 15,8 0 2-15,9-7-1 16,9-7 1-16,3-9-2 15,7-12 0-15,3-11 1 16,0-8-2-16,-1-10 1 16,-4-9-2-16,-5-6 2 15,-5-6-2-15,-10-3 1 16,-9 0 1-16,-6 2-1 0,-7 2 1 15,-7 8 0-15,-2 6 0 16,-1 9 1-16,0 7-1 16,3 7 1-16,13 5-1 15,-7 14 0-15,15-1 1 16,7 3-1-16,5-1 0 15,9-2 1-15,3 2-1 16,5-5 1-16,-2-4-1 16,0-3 1-16,-4 1-1 15,-1-1 1-15,-4 0 0 16,-8 0-1-16,-4 5 0 15,-4 5 0-15,-6 9 0 16,-3 3 1-16,-2 6-1 16,1 5 0-16,-3 1 2 0,3 0-2 15,2-6 2-15,6-5-2 16,6-11 1-16,7-9 0 15,7-13 0-15,6-11 0 16,5-12-2-16,2-6 2 16,2-10-2-16,-5-3 1 15,-3-1 0-15,-5 0-3 16,-5 6 1-16,-9 5-1 15,-2 13-3-15,-10-6-6 16,9 28-8-16,-15-16-6 16,15 26-7-16,-13-6-6 15,20 6 0-15,-7-7 1 16</inkml:trace>
  <inkml:trace contextRef="#ctx0" brushRef="#br2" timeOffset="54024.09">14118 4711 115 0,'5'22'39'0,"-5"-22"0"16,-10 34-9-16,-4-11-25 15,4 6-1-15,-4 4-2 16,6 5 0-16,-2 2-1 16,4-2-2-16,6 1-1 15,0-13-5-15,19 8-11 16,-19-34-11-16,31 13-11 15,-15-27 0-15,18 1-1 16,-9-18 1-16</inkml:trace>
  <inkml:trace contextRef="#ctx0" brushRef="#br2" timeOffset="54875.1387">14423 4630 107 0,'0'0'41'0,"14"19"0"15,-14-19-1-15,15 19-36 16,-9-2 0-16,5 9-1 15,-4 2-1-15,-3 6 0 16,-8 3-1-16,-2 2 0 16,-4 1 0-16,-5 0-1 15,1-5 0-15,-2-6 0 16,4-8 0-16,7-6 1 15,5-15-1-15,16-7 0 16,8-11 0-16,6-9 0 16,7-9 0-16,4-3 0 0,2-6 0 15,0 0 0-15,-5 7 0 16,-2 3 0-16,-11 10 0 15,-2 9-1-15,-8 15 1 16,-2 10-1-16,-5 15 0 16,-1 5 0-16,-1 8-1 15,2 1 0-15,7 2-2 16,5-5 1-16,15-4-2 15,3-15-3-15,22 2-7 16,-7-29-6-16,21 9-7 16,-14-26-3-16,8 0 24 15,-11-6 4-15,-13-9 5 16,-12 3 3-16,-25-9 9 15,0 19 7-15,-30-15 7 16,7 24 5-16,-26-6-24 0,5 12-3 16,-4 9-2-16,5 11-2 15,0 8 0-15,5 10 0 16,3 8-1-16,11 7 1 15,9 2-2-15,6 2 1 16,10-4 0-16,7-4-1 16,7-7 0-16,6-9 1 15,5-11-1-15,2-10 0 16,3-9 0-16,-2-6 0 15,-4-10 0-15,-3 0-1 16,-3-2 1-16,-5 6 0 16,-4 5-1-16,-17 19 1 0,15-6 0 15,-14 21-1-15,-4 16 1 16,-6 15-1-16,-4 15 2 15,-3 8-1-15,-4 12 1 16,0 2-1-16,-4-1 1 16,-2-4-1-16,-1-7 1 15,-6-14 0-15,2-9-1 16,-1-16 0-16,-1-15 0 15,2-11-1-15,4-13 0 16,-1-12-1-16,12-11-3 16,1-19-7-16,23 2-5 15,-10-27-5-15,29 13-6 16,-10-27-2-16,29 12-6 15,-1-11-5-15,14 5 3 16</inkml:trace>
  <inkml:trace contextRef="#ctx0" brushRef="#br2" timeOffset="55094.1512">15870 3982 116 0,'-31'22'39'15,"-10"-7"-1"-15,17 19-7 16,3-9-30-16,5 1-1 16,13-2-4-16,3-24-11 15,41 22-21-15,-6-26-2 16,17-2 1-16,-5-17-2 0</inkml:trace>
  <inkml:trace contextRef="#ctx0" brushRef="#br2" timeOffset="55250.1601">16154 3920 80 0,'-25'11'39'16,"8"17"-1"-16,-14 1 2 15,10 18-16-15,-15-11-14 16,13 7-6-16,8-3-3 16,7-9-4-16,17 7-16 15,-2-24-19-15,15 3-2 16,0-15-2-16,14 6 0 15</inkml:trace>
  <inkml:trace contextRef="#ctx0" brushRef="#br2" timeOffset="57012.2609">16062 4974 109 0,'-17'1'42'0,"17"-1"0"15,-19-4-2-15,19 4-36 16,8-21-2-16,4 11-2 15,4 3-2-15,-4-7-9 16,7 21-27-16,-19-7-3 0,-2 19-1 16,-11-4-2-16</inkml:trace>
  <inkml:trace contextRef="#ctx0" brushRef="#br3" timeOffset="60869.4815">895 6433 91 0,'0'-34'35'0,"6"14"1"16,-7 1-2-16,1 19-26 15,0 0-2-15,4 25-2 0,-5 12-1 16,1 19 1-16,-2 15-3 15,1 15 1-15,-3 17-1 16,1 6-1-16,0 9-2 16,2-8-2-16,12 1-13 15,-7-24-19-15,17-9-1 16,-3-29 0-16,19-18-1 15</inkml:trace>
  <inkml:trace contextRef="#ctx0" brushRef="#br3" timeOffset="61207.5009">1514 6456 103 0,'-39'14'36'15,"-21"9"2"-15,2 27-3 16,-18-4-30-16,1 11 0 15,2-2-2-15,10 1 0 16,11-6-1-16,11-7 1 16,17-11-2-16,16-5 1 15,20-9-1-15,16-8 0 16,12-6 0-16,7-4 0 15,7 0 0-15,1 0-1 16,0 3 1-16,-3 6-1 16,-7 6 0-16,-8 10-1 15,-3 6-1-15,-10 0-2 16,4 8-3-16,-9-13-6 0,13 4-24 15,-7-18-1-15,12-4 0 16,-3-22 0-16</inkml:trace>
  <inkml:trace contextRef="#ctx0" brushRef="#br3" timeOffset="61406.5123">1887 6847 118 0,'-25'8'38'15,"8"18"0"-15,-10-1-3 16,7 13-31-16,0 7-1 15,4 4-2-15,3 8 0 16,5 0-1-16,5-2-1 16,6-6-3-16,8-6-4 15,-1-20-28-15,15-9-3 0,-1-26 0 16,10-11 0-16</inkml:trace>
  <inkml:trace contextRef="#ctx0" brushRef="#br3" timeOffset="61837.5369">2038 6564 114 0,'-4'15'38'0,"11"9"4"15,-4-9-6-15,11 7-31 16,0 0-1-16,7 8 0 15,-1 5-1-15,-1 6 0 16,-5 8-1-16,0 6-1 0,-7 2-1 16,-2 3 1-16,-6-1-1 15,-1-7 0-15,-3-7 0 16,5-9 0-16,0-13 0 15,0-23 0-15,16 1 0 16,-1-22 0-16,8-12 0 16,3-8 0-16,4-8 0 15,-1-4 2-15,2 2-2 16,-2 4 0-16,-5 10 0 15,-4 10 0-15,-5 16 0 16,-2 12 0-16,-4 16 0 16,-6 12 0-16,3 12 0 15,0 7-2-15,4 7-1 0,2 0-1 16,5 7-3-16,1-17-10 15,15 5-20-15,-6-19-3 16,7-2 1-16,-7-21-1 16</inkml:trace>
  <inkml:trace contextRef="#ctx0" brushRef="#br3" timeOffset="62205.558">2793 6993 85 0,'-18'4'38'0,"17"15"-1"16,-4-4 1-16,17 15-10 15,-2-8-23-15,15-6-1 16,4-6-2-16,12-4 1 0,3-10-1 16,6-6-1-16,-1-10 0 15,0-6-1-15,-5-3 0 16,-12-5 1-16,-11-2-1 15,-11 0 0-15,-13 5 0 16,-15 4 0-16,-8 10 0 16,-10 11 0-16,-8 12 0 15,-4 14 1-15,-1 11-1 16,1 11 1-16,8 10 1 15,7 5-1-15,13-2-1 16,17-2 1-16,20-14-2 16,16-12-1-16,21-15-2 15,18-26-5-15,29-9-25 16,-5-27-4-16,14-8-1 15,-10-21 1-15</inkml:trace>
  <inkml:trace contextRef="#ctx0" brushRef="#br3" timeOffset="62384.5682">3812 6255 112 0,'-32'33'36'0,"4"33"3"16,-13 8-3-16,10 20-31 15,-8 9-2-15,7 6 0 16,4 2-4-16,5-6-2 15,14-2-6-15,-8-21-26 16,20-11-3-16,-4-24 0 0,11-18-1 16</inkml:trace>
  <inkml:trace contextRef="#ctx0" brushRef="#br3" timeOffset="62725.5877">3434 6777 120 0,'0'0'39'0,"0"0"2"15,32 18-2-15,-9-8-35 16,17-9-1-16,9-5 0 16,8 0-2-16,3-4 1 15,1-1-1-15,-4 0-1 16,-5 3 0-16,-7 0 2 15,-6 5-2-15,-12 4 0 0,-8 9 0 16,-12 7 0-16,-9 11 0 16,-10 7 0-16,-6 12 0 15,-3 6 0-15,-6 6 0 16,5 7 0-16,1-3 0 15,7-5-2-15,5-11-4 16,15-5-5-16,-4-30-12 16,18-8-16-16,-3-26-1 15,14-10 1-15,-6-25 1 16</inkml:trace>
  <inkml:trace contextRef="#ctx0" brushRef="#br3" timeOffset="62858.5953">4007 6511 91 0,'-15'-28'37'16,"15"28"-1"-16,-14-1 0 15,19 23-22-15,23 4-47 16,-8-10-2-16,18 7-3 16,4-5 0-16</inkml:trace>
  <inkml:trace contextRef="#ctx0" brushRef="#br3" timeOffset="63106.6095">4758 6706 99 0,'-18'18'40'0,"-10"-11"1"15,-1 13-1-15,-10-16-22 16,6 20-12-16,-8 3-2 0,7 6 0 16,-1 9-1-16,7 7-3 15,6 2 0-15,13-1 0 16,10-4 0-16,16-8 0 15,10-8-2-15,13-17-5 16,28-8-16-16,0-31-17 16,12-5-1-16,0-21 0 15,11-4-2-15</inkml:trace>
  <inkml:trace contextRef="#ctx0" brushRef="#br3" timeOffset="63657.641">6049 6552 70 0,'24'-24'35'16,"-13"0"2"-16,-1 11 0 15,-9-3-17-15,-1 16-14 16,-7 18 0-16,-1 10 0 16,-1 11-3-16,-4 18 1 15,-3 7-1-15,0 10 0 16,-1 5-1-16,6-1 0 15,2-9-2-15,4-9-3 16,6-7-3-16,-1-23-5 0,16-2-26 16,-16-28-2-16,28 6 1 15,-19-25-1-15</inkml:trace>
  <inkml:trace contextRef="#ctx0" brushRef="#br3" timeOffset="64186.6713">5792 6445 102 0,'-28'-13'38'0,"0"9"1"16,22 15-1-16,6-11-30 16,14 13-5-16,21-15-1 15,18-5 0-15,11-8 0 16,17-4-1-16,8-5 1 15,5 0-1-15,0-3 0 0,-8 5-1 16,-9 5 1-16,-10 8 0 16,-14 7-1-16,-15 8 1 15,-19 12 0-15,-9 9-1 16,-15 17 1-16,-5 7 1 15,-8 11-1-15,-5 9 1 16,-1 6-1-16,-4 1 1 16,4 2-2-16,5-8 3 15,9-8-3-15,5-10 0 16,6-14 0-16,9-12 0 15,3-16 0-15,9-17 0 16,4-12 0-16,3-12 0 0,0-8 0 16,-1-7 0-16,1-3 0 15,-3 1 0-15,-3 7 0 16,-3 10 0-16,-3 8 0 15,-5 14 0-15,1 13 0 16,-4 13 0-16,-3 11 0 16,0 11 0-16,2 4 0 15,1 4 0-15,7 2-4 16,4-7-2-16,12-3-4 15,2-21-7-15,24 5-14 16,-7-26-8-16,11-3 0 16,-7-23 0-16,4-1 3 15</inkml:trace>
  <inkml:trace contextRef="#ctx0" brushRef="#br3" timeOffset="67585.8657">7340 6957 74 0,'-13'-1'38'16,"13"1"-1"-16,-19 1 1 15,19-1-14-15,0 0-20 0,14 10-1 16,2-10 0-16,6 0-1 15,6-2-1-15,9-3 0 16,6-3 0-16,4-4 0 16,6-6 0-16,-2-2-1 15,-4-6 1-15,-4 1 0 16,-8-1 1-16,-11-1-2 15,-12 3 1-15,-12 2 0 16,-14 4-1-16,-12 9 1 16,-11 7-1-16,-9 5 1 15,-11 10 0-15,-1 9 0 16,-2 4 1-16,3 8-1 15,7-1 1-15,11 7-1 16,15-4-1-16,15 1 0 16,23-4-2-16,14-11-3 0,25 1-3 15,4-20-19-15,27 7-13 16,-3-18 1-16,12 1-1 15,-10-13 1-15</inkml:trace>
  <inkml:trace contextRef="#ctx0" brushRef="#br3" timeOffset="68232.9027">8150 6739 107 0,'-19'-1'38'0,"-12"-3"1"16,5 17-1-16,-7 0-33 15,4 8-1-15,-1 5-1 16,4 10-1-16,5 1 1 15,6 6-1-15,8-1-1 0,7-4 0 16,12-6 0-16,7-5-1 16,12-12 0-16,5-15 0 15,7-11-1-15,0-10 0 16,2-9-1-16,-3-7 1 15,-6-6 0-15,-6-1 0 16,-9-1 0-16,-6 3 0 16,-11 8 2-16,-5 4-1 15,-6 9 1-15,-2 6-1 16,-3 4 1-16,12 11 0 15,-16-2 0-15,16 2 0 16,6 10 0-16,9-1 0 16,6-1 0-16,4 0 0 15,2 3 0-15,4 4 0 0,-5 1 0 16,-3 6 0-16,-8 2 0 15,-7 8 0-15,-8 1-1 16,-3 5 0-16,-4-2 1 16,-7-2-1-16,3-6 0 15,1-4 0-15,1-9 1 16,9-15-1-16,0 0 0 15,7-23 2-15,7-5-2 16,8-7 0-16,-2-6 0 16,5-6 0-16,1 1 0 15,-1-1 0-15,-6 7 0 16,-1 7 0-16,-5 5 0 15,-4 7 0-15,-2 10 0 16,-7 11 0-16,22-4 0 16,-7 8 0-16,8 6-4 0,6 2-1 15,9 0-1-15,3-6-5 16,15 12-12-16,-14-15-11 15,13 5-5-15,-13-8 1 16,1 4-1-16</inkml:trace>
  <inkml:trace contextRef="#ctx0" brushRef="#br3" timeOffset="68705.9298">9058 6708 112 0,'-13'3'38'15,"-15"-4"2"-15,6 13-1 16,-10-2-32-16,9 10-2 16,0-1-1-16,8 4-2 15,2 5 1-15,12-1-1 0,5-6-1 16,9-2 1-16,7-8-2 15,10-9 0-15,7-10 0 16,0-9 0-16,3-5 0 16,2-6 0-16,-5-2 0 15,-3-3 0-15,-5 2 0 16,-3 5 0-16,-9 4 0 15,-4 7 0-15,-13 15 0 16,0 0 0-16,-4 31 0 16,-11 9 0-16,-7 20 0 15,-4 16 0-15,-4 18 0 16,-3 8 0-16,2 7 0 15,-2-1-2-15,9-4 2 16,1-9-1-16,4-18 1 16,2-14-1-16,5-22 1 0,-1-17 1 15,0-18-1-15,1-18 0 16,1-13 0-16,0-15 0 15,2-8 1-15,3-12 1 16,4-8-2-16,4-3 0 16,7-7 0-16,11 3 0 15,4 4 0-15,9 0-3 16,9 15-5-16,-3-6-8 15,24 24-13-15,-15-5-10 16,10 15-3-16,-5-1 0 16,11 5 0-16</inkml:trace>
  <inkml:trace contextRef="#ctx0" brushRef="#br3" timeOffset="70020.0049">653 6017 50 0,'-6'-14'39'0,"6"14"-2"15,0 0 0-15,-9 19-12 16,-4-10 1-16,5 15-21 16,-2 0-2-16,3 1-2 15,-1-1-1-15,4-3-1 16,8-4-2-16,-4-17-5 0,38 0-27 15,-9-19-3-15,14-1 1 16,1-15-2-16</inkml:trace>
  <inkml:trace contextRef="#ctx0" brushRef="#br3" timeOffset="70170.0135">1049 5829 94 0,'-28'29'38'16,"12"6"0"-16,-6-2-1 15,12 7-33-15,7 8-7 16,9-15-31-16,19 4-2 15,5-10-1-15,14-3-2 16</inkml:trace>
  <inkml:trace contextRef="#ctx0" brushRef="#br3" timeOffset="70881.0542">9508 6002 82 0,'3'-15'39'0,"-3"15"-2"15,0 0 1-15,0 0-21 0,-2 21-14 16,-7 2 0-16,-2 5-2 16,0 3 0-16,0 6-1 15,2-3 0-15,8 2-3 16,4-13-2-16,19 4-15 15,-1-24-17-15,16-3 1 16,0-17-1-16,13-2 1 16</inkml:trace>
  <inkml:trace contextRef="#ctx0" brushRef="#br3" timeOffset="71019.0621">9840 6017 95 0,'13'-14'37'0,"-20"0"1"16,7 14-1-16,-30 9-26 16,10 9-4-16,-2 7-4 15,6 5-4-15,7 15-19 16,0-9-16-16,16 4-2 0,-2-6-1 15,20 2-1-15</inkml:trace>
  <inkml:trace contextRef="#ctx0" brushRef="#br3" timeOffset="71672.0994">10453 6751 104 0,'0'0'36'0,"24"19"1"15,-8-15-4-15,10 7-28 16,4-6 0-16,15 2 0 16,2-7-1-16,7-4-1 15,4-4-1-15,0-6 0 16,-2-4 0-16,-5-8 0 15,-6-2-2-15,-8-4 0 16,-12 1 0-16,-11-1-1 16,-11 3 1-16,-12 6-1 15,-10 5 1-15,-10 7 0 16,-13 13 1-16,-10 14-1 15,-8 9 2-15,1 8 1 16,1 11-1-16,3 6 1 16,11-1-2-16,14 2 1 0,16-4-2 15,27-13 3 1,25-8-6-16,17-14-3 0,32-3-8 15,3-28-16-15,29 4-10 16,3-20 0-16,15 2-1 16,-10-12 0-16</inkml:trace>
  <inkml:trace contextRef="#ctx0" brushRef="#br3" timeOffset="71868.1106">11905 6518 107 0,'-40'27'39'0,"-12"3"0"16,3 15 0-16,-6 1-36 15,-1 7 2-15,3 2-4 0,3-4 1 16,10-2-3-16,4-5-2 16,14-7-2-16,3-17-3 15,24-2-25-15,-5-18-5 16,15-12 1-16,-1-14-1 15</inkml:trace>
  <inkml:trace contextRef="#ctx0" brushRef="#br3" timeOffset="72031.12">11564 6691 114 0,'-10'-3'38'15,"10"3"1"-15,3 26-1 16,9-10-33-16,12 3-2 16,14-4-1-16,10-3-3 15,14-5-3-15,8-13-5 16,20 5-26-16,-6-16-3 0,6 3 0 15,-6-10-3-15</inkml:trace>
  <inkml:trace contextRef="#ctx0" brushRef="#br3" timeOffset="72642.1549">12457 6541 91 0,'-21'5'38'16,"2"18"3"-16,-9-1-3 16,4 19-17-16,-5 0-16 15,2 10 0-15,0 4-2 16,3 3 1-16,0 0-2 15,6-4 0-15,3-7-1 16,9-5 0-16,6-11 0 16,6-12-1-16,9-15 2 0,6-15-2 15,6-9 0-15,3-14-2 16,0-10 4-16,-1-7-4 15,1-6 4-15,-3-5-5 16,-5-2 3-16,-4 4-2 16,-2 7 2-16,0 6-2 15,0 10 2-15,3 8-2 16,2 12 2-16,5 8 0 15,3 13 0-15,2 8 0 16,-1 5 0-16,4 4 2 16,-3 4-2-16,-7 5 2 15,-5 2-3-15,-9 1 3 16,-10 2-2-16,-9-2 1 15,-8 0-1-15,-10-5 0 0,-10-1 0 16,-6-5-1-16,0-5 1 16,-3-6 0-16,1-3 0 15,1-5 0-15,2-4 1 16,5 1-1-16,6-3 0 15,6 4 0-15,4 5 1 16,2 10-1-16,4 10 2 16,1 11-2-16,-5 11 0 15,0 14 0-15,-8 11-2 16,-3 10 1-16,-4 3 0 15,-1 1 0-15,4-7-2 16,1-9-2-16,18-6-3 16,3-31-5-16,29-3-14 15,-2-34-13-15,31-13-1 16,6-29 0-16,19-9 2 0</inkml:trace>
  <inkml:trace contextRef="#ctx0" brushRef="#br3" timeOffset="72873.1681">13310 6004 117 0,'-11'25'40'0,"-8"31"2"15,-21 8-3-15,3 14-35 16,-7 14-2-16,5 6 1 15,4 4-2-15,4 2 1 0,10-5-4 16,8-9 0-16,17-4-8 16,1-24-17-16,24 0-14 15,2-24 1-15,21-8-1 16,2-26 0-16</inkml:trace>
  <inkml:trace contextRef="#ctx0" brushRef="#br3" timeOffset="73280.1914">13724 6648 101 0,'-41'3'40'0,"-19"2"2"16,0 17-1-16,-15-5-22 15,6 17-13-15,6-1 0 16,9 5-6-16,10 0 0 0,15 0 0 15,15-3 0-15,18-6 0 16,21-10 0-16,12-7 0 16,15-12 0-16,10-7 0 15,7-12 0-15,6-8 0 16,-2-7 0-16,-5-4 0 16,-8-4 0-16,-11 1 0 15,-13 3 0-15,-11 5 0 16,-16 8 0-16,-15 12 0 15,-12 12 0-15,-9 12 0 16,-4 12 0-16,-5 9 0 16,4 11 0-16,6 4 0 15,11 5 0-15,9-3 0 16,19-2 0-16,8-16-10 0,21 5-8 15,-5-28-9-15,26 5-7 16,-9-25-7-16,10-3 1 16,-8-16 0-16</inkml:trace>
  <inkml:trace contextRef="#ctx0" brushRef="#br3" timeOffset="73475.2025">14270 6667 110 0,'-7'-18'39'16,"7"18"1"-16,-30 8-1 15,13 16-32-15,-11 11-2 16,0 11-1-16,-1 2 0 15,6 8-2-15,4-4-1 16,10-3-1-16,9-8-2 0,8-16-3 16,17-2-12-16,-7-31-13 15,19-1-11-15,-3-21 0 16,9-4 0-16,-10-16 1 15</inkml:trace>
  <inkml:trace contextRef="#ctx0" brushRef="#br3" timeOffset="73894.2265">14447 6437 111 0,'0'0'39'0,"0"0"2"16,-14 13-1-16,23 2-36 16,-7 5 0-16,6 6-2 15,1 1 1-15,0 3 1 16,-3 1-1-16,0 3 1 0,-5 0-4 15,-4 3 0-15,-7 4 0 16,-3-4 0-16,-2 0 0 16,-3-1 0-16,5-2 0 15,3-8 0-15,8-7 0 16,2-19 0-16,25 3 0 15,4-18 0-15,7-8 0 16,6-7 0-16,2-8 0 16,1-3 0-16,-1 2 0 15,-6 4 0-15,-9 7 0 16,-6 7 0-16,-11 13 0 15,-12 8 0-15,5 17 0 16,-10 3 0-16,-1 10 0 16,-1 1 0-16,8 4 0 15,-1-5-8-15,19 3-4 16,-4-20-11-16,28 9-6 0,-7-25-8 15,19 0-3-15,0-15 0 16,10-2 2-16</inkml:trace>
  <inkml:trace contextRef="#ctx0" brushRef="#br3" timeOffset="74189.2434">15313 6575 107 0,'-39'-17'40'0,"10"24"3"16,-16 0-3-16,12 12-32 15,-7 3-3-15,7 3 1 16,10-2-3-16,13-4 0 15,18-5-3-15,17-4 0 16,12-5 0-16,7-3 0 0,4-2 0 16,1 1 0-16,-6 3 0 15,-9 5 0-15,-17 8 0 16,-17 10 0-16,-17 3 0 15,-15 9 0-15,-7 0 0 16,-7 4 0-16,2 0 0 16,-2-12 0-16,15 1-14 15,-5-26-9-15,34 5-8 16,-6-26-8-16,22-6-4 15,2-19 0-15,15-9 1 16</inkml:trace>
  <inkml:trace contextRef="#ctx0" brushRef="#br3" timeOffset="75156.2987">16165 6245 85 0,'23'-19'36'16,"-13"2"0"-16,-10 17 1 16,0 0-31-16,-3 13-1 15,-6 7-1-15,3 12 0 16,-8 10 0-16,5 12-2 0,-6 8 1 15,0 11 2-15,-2 6-2 16,-2 7 0-16,-4 0-1 16,-1-3 1-16,0-8-1 15,5-11 1-15,5-15-2 16,9-15 1-16,11-22-1 15,10-19 0-15,12-18 1 16,10-15-1-16,6-12 1 16,8-6-2-16,-3-4 2 15,2 1-5-15,-8 5 3 16,-3 13-2-16,-8 10 2 15,-8 15 0-15,-7 13 0 16,-7 16 0-16,-7 13 1 0,-5 12 0 16,-3 9-1-16,-2 3 3 15,4 9-6-15,4-7 0 16,11 0-3-16,5-14-3 15,27 1-14-15,-6-27-8 16,21-2-7-16,1-23-1 16,12-2 0-16,-8-18 2 15</inkml:trace>
  <inkml:trace contextRef="#ctx0" brushRef="#br3" timeOffset="76052.35">16992 6661 112 0,'-36'-17'39'0,"2"19"1"15,-18-2-2-15,2 18-32 16,-4 4-1-16,9 10-1 0,1 10 0 15,9 3-1-15,11 0-1 16,18 2 0-16,19-8-2 16,18-4 0-16,16-12 0 15,14-12 0-15,11-14 0 16,9-13 0-16,1-11 0 15,-4-12 0-15,-11-6 0 16,-10-2 0-16,-18-3 0 16,-17 1-3-16,-14 4 2 15,-17 3-1-15,-13 9 1 16,-10 7-1-16,-8 7 2 15,0 9-3-15,3 6 4 16,8 5-1-16,9 6 1 16,20-7-1-16,5 17 1 15,18-9 1-15,14-1-1 0,12-2 1 16,5 2-1-16,4-5 2 15,0 3-3-15,-5-2 0 16,-8 1 0-16,-9-1 0 16,-11 1 0-16,-9 1 0 15,-16-5 0-15,-3 20 0 16,-12-4 0-16,-4 8 0 15,-7 2 0-15,1 4 0 16,-1 2 0-16,1 1 0 16,6 0 0-16,9-3 0 15,6-6 0-15,14-8 0 16,9-9 0-16,13-9 0 15,7-13 0-15,7-11 0 16,3-6 0-16,3-7 0 0,-3-7 0 16,-5-3 0-16,-8 3 0 15,-6 2 0-15,-12 10 0 16,-3 5 0-16,-9 9 0 15,-6 20 0-15,0 0 0 16,-17 19 0-16,4 11 0 16,-1 8 0-16,4 8 0 15,-3 2 0-15,11 3 0 16,7-5 0-16,10-8 0 15,9-9 0-15,8-11 0 16,6-11 0-16,6-14 0 16,4-9 0-16,-3-11 0 15,-3-7 0-15,-5-4 0 0,-7-2 0 16,-6-3 0-16,-10 6 0 15,-5 6 0-15,-7 8 0 16,-4 5 0-16,2 18 0 16,-16-5 0-16,16 5 0 15,-14 25 0-15,7-5 0 16,6 5 0-16,-1 1 0 15,5 1 0-15,-3-6 0 16,5 4-6-16,-5-25-6 16,8 26-6-16,-8-26-6 15,0 0-4-15,2-34-1 16,16 15-5-16,-9-18-8 15,15-5 7-15</inkml:trace>
  <inkml:trace contextRef="#ctx0" brushRef="#br3" timeOffset="76816.3937">18913 6596 63 0,'44'-30'36'16,"-1"7"-3"-16,-14-1 5 16,-4 12-21-16,-25-3-6 15,0 15-6-15,-30 6 0 16,1 11 2-16,-14 5-2 15,-4 5 0-15,-5 4-2 16,4 2 2-16,7-3-3 16,9 1 2-16,15-6-2 15,12-7-1-15,17-5 0 16,17-6 0-16,13-5-1 0,7-2 0 15,5-1 1 1,0 3-1-16,-6 3 1 0,-9 7-1 16,-10 8 1-16,-18 10-1 15,-14 5 0-15,-13 5 1 16,-12 4-1-16,-4-3 0 15,0-1-1-15,4-13-2 16,16-5-3-16,12-22-10 16,22-14-11-16,7-23-10 15,33-8-3-15,9-19 0 16,22-5 3-16</inkml:trace>
  <inkml:trace contextRef="#ctx0" brushRef="#br3" timeOffset="77013.4049">19866 6060 115 0,'-38'-3'38'15,"8"40"1"-15,-14 1-7 16,7 19-28-16,-9 16-2 16,2 8 1-16,6 6-2 15,5 1 1-15,9-2-3 16,3-6-3-16,15 7-17 15,-13-20-14-15,18-3-4 16,-5-22 0-16,11-5-1 16</inkml:trace>
  <inkml:trace contextRef="#ctx0" brushRef="#br3" timeOffset="77517.4338">19394 6646 120 0,'-19'0'39'0,"19"0"1"15,19 9 0-15,12-8-37 16,16-4 0-16,18-3-1 16,6-3 0-16,5 0 0 15,0-2-1-15,-4 3 2 16,-9 0-3-16,-14 3 0 15,-17 4 0-15,-10 9 0 16,-16 2 0-16,-10 9 0 16,-9 4 0-16,-8 7 0 15,0 3 0-15,0 2 0 16,3 1 0-16,3-3 0 15,10-3 0-15,10-6 0 0,12-9 0 16,10-13 0-16,10-8 0 16,8-10 0-16,8-9 0 15,1-3 0-15,0-7 0 16,-3-1 0-16,-9 0 0 15,-5 8 0-15,-11 6 0 16,-11 7 0-16,-15 15 0 16,0 0 0-16,0 0 0 15,-8 23 0-15,1-1 0 16,-1 5 0-16,12 3 0 15,5-4-4-15,21 5-8 16,5-18-7-16,29 11-10 16,-3-24-4-16,29 8-6 15,5-21-2-15,15-2 2 0,-2-10 4 16</inkml:trace>
  <inkml:trace contextRef="#ctx0" brushRef="#br3" timeOffset="77935.4577">21568 6205 98 0,'-12'-68'39'0,"-3"17"1"15,-16 5 0-15,-1 31-20 16,-9 7-16-16,-12 28-1 16,-9 17 0-16,2 17 0 15,-2 13-2-15,1 15 1 16,7 3 0-16,10 4-2 15,9-2 0-15,10-6 0 16,13-5-2-16,5-11-1 0,12-3-7 16,-7-29-8-16,17 9-13 15,-21-30-6-15,10-2-4 16,-4-10 1-16,-17-16 2 15,-4-4 28-15,-2-12 14 16,4 9 13-16,-14-19 11 16,14 16 9-16,-6-9 3 15,13 11 1-15,1-6-1 16,19 6-25-16,9 3-10 15,20 6-2-15,14 0-3 16,14 1 0-16,13 3-3 16,6-4-2-16,10 8-3 15,-7-15-13-15,17 18-8 16,-20-16-12-16,6 5 2 15,-14-12-2-15,1 2 3 0</inkml:trace>
  <inkml:trace contextRef="#ctx0" brushRef="#br3" timeOffset="78147.4698">22055 6039 118 0,'-4'-36'39'15,"-20"4"2"-15,-5 27-2 16,-19 15-35-16,-4 22 0 16,-8 16-1-16,-3 19-1 15,-4 13 0-15,3 10 1 16,7 5-3-16,10 5 0 15,11-8 0-15,12-8 0 16,17-7-2-16,1-19-8 0,25 0-15 16,-15-35-6-16,16-1-11 15,-20-22 1-15,22-6-1 16,-25-16 2-16</inkml:trace>
  <inkml:trace contextRef="#ctx0" brushRef="#br3" timeOffset="78305.4788">21342 6650 105 0,'-10'-21'42'16,"24"12"1"-16,10-7-1 15,25 6-19-15,17-3-23 16,12 0 0-16,17 5-4 16,-7-11-16-16,13 16-10 15,-23-13-13-15,-1 7 1 16,-19-7-3-16,-10 7 3 15</inkml:trace>
  <inkml:trace contextRef="#ctx0" brushRef="#br3" timeOffset="79334.5377">1023 8156 93 0,'-2'-37'36'0,"8"10"1"15,-9-7-2-15,8 11-29 0,-3 6-1 16,-2 17 1-16,0 0-2 16,15 25-1-16,-15 10 1 15,0 13-2-15,-5 11 0 16,4 14-1-16,-3 5 0 15,-1 10-1-15,0-3 0 16,2-4 2-16,4-5-1 16,3-8 0-16,6-13 0 15,0-11 0-15,3-17 1 16,2-15-1-16,2-16 0 15,-2-14-1-15,0-12-1 16,0-10 1-16,-1-8-1 16,1-10 1-16,2-2-1 15,1 1 0-15,8 4 1 0,0 6 0 16,4 14 0-16,2 10 0 15,0 17 0-15,0 18 0 16,0 15 0-16,-6 11 0 16,-6 16 0-16,-7 3 0 15,-12 6 1-15,-8 4 0 16,-13-3 1-16,-6-3-1 15,-14-7 0-15,-6-9-1 16,-8-9 1-16,-3-11-3 16,5-9-1-16,2-18-5 15,19-1-5-15,-4-27-16 16,30 9-10-16,2-15-1 15,22 6 0-15,8-8 1 0</inkml:trace>
  <inkml:trace contextRef="#ctx0" brushRef="#br3" timeOffset="79738.5608">1727 8681 88 0,'4'25'40'0,"-4"-25"-1"16,9 18 1-16,-9-18-17 15,17 0-19-15,5-3-1 16,8 0-1-16,7-6 1 16,8-5-1-16,1-7 0 15,-2-2-1-15,-3-4 0 0,-4-3-1 16,-12 0 1-16,-9-1-1 15,-13 5 1-15,-10 4-1 16,-11 7 0-16,-8 7 0 16,-7 11 0-16,-12 11 0 15,-2 15 0-15,0 8 1 16,-1 9 0-16,5 6 0 15,10 0 1-15,12 0-2 16,16-7 0-16,20-15 0 16,21-11 0-16,18-17-3 15,23-13-6-15,9-24-5 16,29 0-14-16,-12-35-3 15,14 9-7-15,-15-17-4 16,0 1 1-16,-20-6 2 0</inkml:trace>
  <inkml:trace contextRef="#ctx0" brushRef="#br3" timeOffset="80122.5828">2700 7943 125 0,'-37'45'40'15,"7"21"0"-15,-9-6-5 16,7 17-31-16,-3 4 0 15,8 3-1-15,3-4-1 16,7-3 0-16,7-8-2 16,5-9 0-16,5-12 0 15,13-14 0-15,3-17 0 16,9-15 0-16,5-17 0 15,4-10 0-15,1-12 0 0,1-6 0 16,1-4 0-16,-5 0 0 16,-3 6 0-16,-4 10 0 15,-6 10 0-15,-1 13 0 16,-7 15 0-16,-2 13 0 15,0 12 0-15,-1 6 0 16,-3 9 0-16,5-2-6 16,7 9-5-16,-6-19-8 15,16 11-7-15,-8-26-7 16,24 0-5-16,-3-17-3 15,19-4 1-15,4-11 3 16</inkml:trace>
  <inkml:trace contextRef="#ctx0" brushRef="#br3" timeOffset="80947.6299">3404 8576 97 0,'28'-28'35'15,"8"13"-5"-15,-22-12 0 16,7 15-19-16,-24-8-1 15,3 20-3-15,-20-8-1 0,-4 16-1 16,-12 9-1-16,-2 6 0 16,-10 9-1-16,1 7 0 15,-3 6-1-15,8-1 1 16,3 2-2-16,10-1 1 15,14-8 0-15,10-5-2 16,14-14 0-16,14-12 0 16,11-9 0-16,8-12 0 15,5-9 0-15,4-11 0 16,-5-4 0-16,0-5 0 15,-6-2 0-15,-9 3 0 16,-8 5 0-16,-7 6 0 16,-9 8 0-16,-4 11 0 15,-3 13 0-15,-11 9 0 0,2 14 0 16,-3 9 0-16,3 7 0 15,1 3 0-15,7 5 0 16,6-8-4-16,10 0-1 16,2-17-5-16,17-1-5 15,-7-27-8-15,20 7-5 16,-15-26-6-16,16 3-4 15,-15-17-1-15,1 3 34 16,-6-6 6-16,-12-7 9 16,5 15 10-16,-22-13 5 15,11 22 6-15,-17-7 8 16,7 20 0-16,-10-1-30 15,10 13-3-15,-12 21-1 16,4 4-2-16,3 9 0 0,-1 6 0 16,2 5-1-16,1 0-1 15,2-1 1-15,6-6 0 16,1-6-2-16,4-6 0 15,3-13 0-15,2-11 0 16,5-14 0-16,5-8 0 16,1-13 0-16,3-7 0 15,1-11 0-15,2-6 0 16,-2 0 0-16,0-1 0 15,-2 6-7-15,-8-4-4 16,7 20-6-16,-24-8-8 16,16 26-6-16,-23-8-4 15,16 18-6-15,-12 8 0 16,0 0 3-16</inkml:trace>
  <inkml:trace contextRef="#ctx0" brushRef="#br3" timeOffset="81524.663">4403 8545 103 0,'1'21'40'16,"-2"-11"0"-16,12 5 0 15,-11-15-35-15,30 3-3 16,6-13 1-16,12-4-2 16,9-10 1-16,2-5-1 15,1-2 0-15,-2-6 0 16,-11 3 0-16,-7-3-1 15,-18 5 1-15,-15 5-1 16,-20 5 0-16,-11 7 0 16,-12 9 0-16,-11 8 0 0,-6 12 0 15,-2 12 1-15,-2 9-1 16,5 10 0-16,4 6 1 15,12 4-1-15,12 0 0 16,13-6-1-16,18-4-2 16,19-12-1-16,26-9-6 15,7-24-10-15,29 2-10 16,-4-23-10-16,19-4 0 15,-5-17-1-15,4 0 2 16</inkml:trace>
  <inkml:trace contextRef="#ctx0" brushRef="#br3" timeOffset="81820.6799">5314 8245 104 0,'-35'13'39'16,"-9"-1"2"-16,10 15-6 16,0-5-30-16,12 4-1 15,5-5-1-15,12 1 0 16,11-7-2-16,13-3 1 15,12-7-1-15,6-1 0 16,5-3-1-16,1-1 1 16,-6 1 0-16,-4 5 0 15,-11 8-1-15,-9 6 1 16,-14 6-1-16,-12 4 1 15,-9 3 0-15,-7 2-2 16,-2 2-1-16,-6-7-2 16,8 1-6-16,-6-19-10 0,19 10-8 15,-6-20-7-15,22-2-6 16,-14-3-1-16,19-8 1 15</inkml:trace>
  <inkml:trace contextRef="#ctx0" brushRef="#br3" timeOffset="82835.7379">6510 7854 103 0,'9'-14'38'15,"-9"14"0"-15,11 1-8 16,-16 17-25-16,-1 11-1 16,-3 14-1-16,-2 14-1 15,-2 9 1-15,1 11-1 16,-3 4 0-16,1 7-1 15,2-2 1-15,3-6-1 16,3-9-1-16,6-8 1 16,4-14-1-16,3-11 1 15,2-18-1-15,6-15 0 0,0-13 1 16,3-13-1-16,-2-9 0 15,2-8 0-15,0-6 1 16,1-3-1-16,5-1 0 16,-1 0 0-16,6 8 0 15,-1 5 0-15,4 12 0 16,-1 8 0-16,2 13 0 15,-3 10 0-15,-5 11 0 16,-5 9 0-16,-11 9 0 16,-9 8 1-16,-11 6-1 15,-13 1 0-15,-8-3 0 16,-10-4 1-16,-4-1-1 15,0-13 0-15,0-6-2 16,7-15-1-16,11-9-1 16,7-15-3-16,24 4-8 0,-4-28-12 15,27 11-6-15,-3-15-6 16,18 4 0-16,-2-6 1 15</inkml:trace>
  <inkml:trace contextRef="#ctx0" brushRef="#br3" timeOffset="83331.7663">7027 8342 97 0,'20'-5'38'16,"-20"5"1"-16,0 0-1 16,0 0-33-16,3 16 1 15,-7 1-2-15,1 13-1 16,-3 2 0-16,0 9-1 15,4 2 0-15,2 2 0 0,3-7-1 16,8-6 0-16,7-12 0 16,7-14-1-16,7-18 1 15,9-12-1-15,5-13 1 16,-1-7-1-16,1-5 1 15,-2-4-1-15,-2 4 0 16,-8 5-1-16,-5 11 1 16,-11 10 0-16,-6 15-1 15,-12 8 1-15,7 30 0 16,-12 12 0-16,-5 16 0 15,-3 12 0-15,-4 10 1 16,-1 13 0-16,-4 2 0 16,3-1-1-16,-3-1 1 15,0-8-1-15,-3-12 1 0,0-6-1 16,-3-13 0-16,-5-14 0 15,0-13 0-15,-4-15 0 16,-4-14 0-16,0-11-1 16,4-11-1-16,6-16-2 15,12-5-2-15,7-22-6 16,26 9-9-16,-2-24-5 15,33 16-6-15,-5-20-2 16,28 9-8-16,4-3 3 16</inkml:trace>
  <inkml:trace contextRef="#ctx0" brushRef="#br3" timeOffset="83623.783">8682 7770 91 0,'-22'6'40'16,"7"19"1"-16,-9-1-1 15,10 29-17-15,-8-1-20 16,5 9-1-16,1 11-1 15,3 3 0-15,1 5-1 16,4 2-1-16,5 0-1 16,2-9-1-16,6-2-3 15,-4-20-8-15,21 7-14 0,-16-28-9 16,15-4-3-1,-6-21-2-15,10-4 3 0</inkml:trace>
  <inkml:trace contextRef="#ctx0" brushRef="#br3" timeOffset="84141.8126">9130 8331 69 0,'0'0'40'16,"-18"2"-1"-16,18-2 1 16,-29-7-13-16,17 3-20 0,-16 1-2 15,2 4-1-15,-7 2-1 16,1 9 0-16,-5 2-1 15,0 8 0-15,2 2-1 16,4 6 1-16,6 0-1 16,9 0 0-16,9-2 0 15,11-5 0-15,12-4-1 16,5-6 1-16,10-5-1 15,4-6 0-15,4-6 1 16,2-4-1-16,-2-9-1 16,-5 1 1-16,-1-4 0 15,-7-4-1-15,-7 0 1 16,-4 0-1-16,-6 2 1 15,-7 5-1-15,-2 5 1 0,0 12-1 16,-13-1 0-16,2 15 1 16,0 8-1-16,4 6 1 15,0 6-1-15,5 1 0 16,5 1 0-16,6-7-2 15,9-2-3-15,1-17-4 16,18 3-10-16,-18-28-7 16,21 9-4-16,-21-26-3 15,12 4-7-15,-14-11 2 16</inkml:trace>
  <inkml:trace contextRef="#ctx0" brushRef="#br3" timeOffset="84389.8268">8258 8300 110 0,'-19'-3'40'15,"32"3"1"-15,14-14 0 16,35-4-39-16,9-2-2 16,16-9-5-16,17 13-16 15,-11-15-11-15,5 15-8 16,-12-6 0-16,-5 11-3 15</inkml:trace>
  <inkml:trace contextRef="#ctx0" brushRef="#br3" timeOffset="84871.8544">9594 7915 72 0,'4'-17'37'16,"-4"17"0"-16,12-20 1 16,-12 20-18-16,-7 15-14 15,2 10-1-15,-9 8-1 16,4 15-1-16,-9 10 0 15,5 12-1-15,-4 10-1 16,8 5-1-16,1-2 0 16,13-7 0-16,9-8-2 0,6-13-3 15,20-3-11-15,-2-33-15 16,19-6-7-16,-2-21-2 15,8-7 0-15</inkml:trace>
  <inkml:trace contextRef="#ctx0" brushRef="#br3" timeOffset="85110.8681">10113 7956 105 0,'0'0'39'15,"-9"16"0"-15,6 16 0 16,-14 7-35-16,7 12-1 15,-4 7 0-15,4 6-2 0,-4 4 0 16,4-1 0-16,4-8-1 16,4-5-1-16,9-8-3 15,2-16-3-15,20-1-16 16,-11-30-10-16,21-3-6 15,-6-19-1-15,13-2 0 16</inkml:trace>
  <inkml:trace contextRef="#ctx0" brushRef="#br3" timeOffset="85381.8836">10287 8139 108 0,'-31'11'40'0,"-12"1"2"15,9 15-3-15,-8-7-34 16,13 6-1-16,6-6 0 0,8 2-2 15,10-4 0-15,10-3 0 16,11-5-1-16,9-3 0 16,8-4-1-16,6 2 0 15,4-2-1-15,3-1-2 16,2 0 0-16,-1-4-4 15,7 6-5-15,-9-19-11 16,14 15-7-16,-19-21-6 16,13 6-5-16,-8-11 0 15,5 4 2-15</inkml:trace>
  <inkml:trace contextRef="#ctx0" brushRef="#br3" timeOffset="85569.8943">10840 8127 88 0,'-16'18'39'0,"-17"-2"2"15,8 17 0-15,-11-3-24 16,8 12-12-16,2-2-1 15,8 3-2-15,9-2-1 16,7-4-1-16,12-5-3 16,7-13-3-16,17 1-12 15,-9-33-11-15,21 4-9 16,-12-20-2-16,10-3-2 15,-9-13 2-15</inkml:trace>
  <inkml:trace contextRef="#ctx0" brushRef="#br3" timeOffset="86493.9472">10965 7954 91 0,'-6'12'40'16,"-5"-4"1"-16,13 16-1 16,-2-24-20-16,1 35-16 15,9-14 0-15,3 4-2 16,1 4 0-16,-1 2 0 15,-5 2-1-15,-4 1 0 16,-7 5 0-16,-2-6-1 16,-5 2 1-16,0-4-1 15,2-7 0-15,2-3 0 16,6-21 0-16,0 0 0 15,24-4 0-15,1-16-1 16,2-7 1-16,9-5-1 16,-1-2 1-16,2-1 0 0,-3 0-1 15,-5 10 1-15,-7 5 0 16,-6 9 0-16,-6 10 0 15,-10 1 0-15,6 23 0 16,-8 0 0-16,-2 10-1 16,3 2 0-16,1 2 1 15,8 1-2-15,7-4 0 16,9-2 0-16,9-8-1 15,10-10-2-15,8-6-1 16,2-15-1-16,5-5-1 16,-7-12 1-16,2 0 1 15,-12-10 2-15,-5 0 2 16,-13-4 3-16,-10 0 3 15,-7 8 1-15,-13-5 2 0,1 15 1 16,-17 2-2-16,4 13 1 16,-11 8-3-16,1 13 0 15,-5 7-1-15,2 10-1 16,1 9 0-16,6 1-2 15,7-3 2-15,10 0-1 16,11-10-1-16,8-7 1 16,12-12 0-16,7-14-1 15,7-10 0-15,5-11 1 16,1-6-1-16,-4-5-1 15,-1-1 1-15,-3-1 0 16,-7 8-1-16,-6 6 1 16,-6 13-1-16,-16 10 0 15,9 11 1-15,-13 18-1 16,-10 18 1-16,-6 17-1 0,-9 18 1 15,-5 15 0-15,-5 9 1 16,-1 7-1-16,-6-1 1 16,3-5 0-16,5-10 0 15,1-17-1-15,8-15 2 16,5-21-3-16,2-20 1 15,6-17 0-15,4-13-1 16,4-15 1-16,2-12 0 16,3-12 0-16,3-8 1 15,7-9 0-15,7-6-2 16,3-3 0-16,8 1-1 15,2 1-2-15,11 9-6 16,-4-5-1-16,13 20-7 16,-7-9-5-16,35 26-5 0,-8-20-2 15,39 19-3-15,-1-16-1 16,28 4-1-16</inkml:trace>
  <inkml:trace contextRef="#ctx0" brushRef="#br3" timeOffset="87204.9878">13046 8246 62 0,'16'-19'36'16,"0"1"-1"-16,-5-11-15 0,-1 11 9 15,-16-5-22-15,0 10-1 16,-15-1-1-16,-4 16 0 16,-13 2 0-16,-3 15 0 15,-7 6-1-15,-2 12-1 16,1 6 0-16,3 0-1 15,9 1 0-15,10-3 0 16,11-10-1-16,18-7 0 16,14-14 0-16,19-11 1 15,13-12-2-15,12-10 1 16,7-5-1-16,-1-7 1 15,0 3-1-15,-8-2 0 0,-9 8 1 16,-13 5-1-16,-17 7 0 16,-19 14 0-16,0 0 0 15,-3 13 0-15,-12 9 0 16,-5 4 0-16,4 8 0 15,3-1-1-15,8 1-1 16,9-8-1-16,19-5-2 16,7-18-4-16,27 3-10 15,-10-30-7-15,31 5-4 16,-14-23-4-16,12 4-5 15,-10-17 1-15</inkml:trace>
  <inkml:trace contextRef="#ctx0" brushRef="#br3" timeOffset="87689.0155">13772 7763 79 0,'-16'-14'38'0,"16"14"1"16,-27 16 0-16,17 18-21 16,-8 7-14-16,4 17 1 15,-3 5-1-15,1 10-1 16,1 2-1-16,1 0 0 15,5-4 0-15,2-4-2 16,4-10 1-16,4-11-2 16,3-15 2-16,3-11-1 15,6-15 0-15,1-10 1 16,3-13-1-16,0-8 0 15,2-8 0-15,1-3 0 16,-1-2 0-16,1 0 0 16,0 3 0-16,-3 7 0 0,0 8 0 15,1 7 0-15,0 8 0 16,2 7 0-16,2 8 0 15,-2 10 0-15,-1 2 0 16,2 6 0-16,-3 4 0 16,-6 3 0-16,-5-2 0 15,-7 0 0-15,-11 0-1 16,-8-5 1-16,-12-5-1 15,-9-5 1-15,-7-5-1 16,0-9 0-16,5-6-1 16,2-10-1-16,20-1-3 15,9-16-4-15,31 11-10 16,0-20-7-16,32 16-3 15,-4-15-5-15,22 11-4 0,0-5 2 16</inkml:trace>
  <inkml:trace contextRef="#ctx0" brushRef="#br3" timeOffset="88477.0606">14509 8094 58 0,'17'-6'40'16,"-17"6"-1"-16,-15 1 2 16,-14-3-15-16,4 22-9 15,-17 3-12-15,1 9-1 16,-3 1 1-16,7 10-3 15,4-1 0-15,8-1-1 16,14-4 1-16,7-2-1 16,18-10 1-16,10-8-1 0,10-10-1 15,10-10 0-15,6-12 0 16,-3-8 0-16,3-4-1 15,-6-10 1-15,-7 0-1 16,-10-3 0-16,-11 0-1 16,-7-1 2-16,-7 6-1 15,-5 2 1-15,-4 9-1 16,-2 6 2-16,3 5-2 15,6 13 2-15,0 0 0 16,0 16 0-16,10 0-1 16,5 3 0-16,3-2 1 15,10 0-1-15,3-1 1 16,0-6-1-16,5 1 0 15,-1-9 0-15,-2 1 1 0,-4-3-1 16,-2-4 1-16,-8 1 0 16,-4-3-1-16,-5 0 0 15,-10 6 1-15,8-11-1 16,-8 11 0-16,-10 3 1 15,-3 8-1-15,-2 5 0 16,-1 7 0-16,0 4 0 16,0 3 1-16,5 3-1 15,4-4 0-15,10-3 1 16,6-10 0-16,9-7-1 15,11-12 1-15,7-10 1 16,4-7-2-16,5-8 0 16,2-3 0-16,1-5 0 15,-7 0 0-15,-2 6 0 16,-12 3 0-16,-3 8 0 0,-9 9 0 15,-15 10 0-15,0 0 0 16,-5 22 0-16,-9 3 0 16,0 2 0-16,-1 6 0 15,6-2 0-15,3-1 0 16,3-1 0-16,6-8 0 15,3-4 0-15,8-8 0 16,0-9 0-16,2-3-5 16,-3-15-5-16,3 3-1 15,-11-16-4-15,17 13-6 16,-20-21-6-16,22 16-2 15,-13-19 0-15,22 16-2 16,-5-10 3-16,15 8 0 16</inkml:trace>
  <inkml:trace contextRef="#ctx0" brushRef="#br3" timeOffset="88920.0859">15862 7577 86 0,'0'0'41'16,"0"0"-1"-16,-16 31 1 16,5 13-17-16,-7 1-20 15,-8 13 0-15,-3 6-1 16,-1 13 1-16,-2 0-3 15,0 1 0-15,6-4 0 16,0-6-2-16,10-8-2 16,3-11-4-16,14-2-8 15,-8-33-13-15,21 5-4 16,-14-19-7-16,14-17-3 0,-9-10 3 15</inkml:trace>
  <inkml:trace contextRef="#ctx0" brushRef="#br3" timeOffset="89085.0954">15488 8057 121 0,'0'0'43'15,"-15"-16"-1"-15,32 21 0 16,-2-4-38-16,23-6-3 16,19 0-4-16,4-8-7 15,23 7-10-15,-17-21-10 16,19 12-6-16,-15-12-6 15,9 1-3-15,-7-6 3 16</inkml:trace>
  <inkml:trace contextRef="#ctx0" brushRef="#br3" timeOffset="89640.1271">17120 7701 107 0,'0'0'38'0,"-19"17"1"16,17 21-5-16,-14 8-29 15,1 18 0-15,-5 7-1 16,0 9-1-16,1 5-1 16,-1-2-1-16,4-2-1 15,3-10-3-15,8-3-4 16,-5-26-20-16,23-2-11 15,-6-23-1-15,10-6 0 16,-4-20 0-16</inkml:trace>
  <inkml:trace contextRef="#ctx0" brushRef="#br3" timeOffset="89824.1377">16830 8244 121 0,'-29'0'39'0,"29"0"2"15,-10 3-4-15,29-7-34 16,25-8-3-16,18-11-3 15,21-3-4-15,10-18-13 16,19 7-13-16,-7-14-6 16,3 6 0-16,-13-8-2 15</inkml:trace>
  <inkml:trace contextRef="#ctx0" brushRef="#br3" timeOffset="90205.1594">17751 7576 110 0,'-21'29'39'0,"-10"6"0"16,7 18 0-16,-10 4-33 15,4 14 0-15,-4 2-1 16,4 6-2-16,0-3 1 16,6-5 0-16,3-8-4 15,10-7 0-15,7-13 0 16,8-13 0-16,14-16 0 15,5-11 0-15,9-13 0 16,6-9 0-16,1-8 0 16,1-3 0-16,0-5 0 15,-7 4 0-15,0 2 0 16,-12 11 0-16,-4 8 0 15,-17 10 0-15,9 17 0 16,-13 3 0-16,-6 15 0 0,1 2 0 16,0 9 0-16,3-3 0 15,10 5-8-15,1-17-3 16,21 8-10-16,-5-28-5 15,27 6-5-15,-9-27-3 16,19-2-5-16,-9-17 0 16,5-2 3-16</inkml:trace>
  <inkml:trace contextRef="#ctx0" brushRef="#br3" timeOffset="90580.1809">18192 8130 119 0,'-10'17'41'0,"17"-1"0"16,-7-16-1-16,24 20-36 0,3-13 0 15,10 0-1-15,7-7 0 16,7-4-3-16,1-6 0 16,1-4 0-16,0-7 0 15,-8-4 0-15,-8-4 0 16,-8 0 0-16,-14-2 0 15,-11 2 0-15,-13 3 0 16,-12 5 0-16,-12 12 0 16,-14 5 0-16,-4 12 0 15,-5 14 0-15,-6 13 0 16,6 9 0-16,2 4 0 15,17 6 0-15,14-1 0 16,20-4 0-16,20-8 0 16,26-15 0-16,18-7-4 0,7-19-8 15,26 5-10-15,-17-29-5 16,24 10-6-16,-23-21-2 15,16 10-9-15,-10-5 4 16,5 0 3-16</inkml:trace>
  <inkml:trace contextRef="#ctx0" brushRef="#br3" timeOffset="92015.263">19747 7968 79 0,'0'0'38'16,"0"0"1"-16,0 0 0 16,0 0-15-16,-7 15-18 15,0 6-2-15,-4 3 0 16,-3 11-1-16,-10 4 0 0,-1 7-1 15,-5-1 0-15,4 1-1 16,2-8 0-16,6-5 1 16,7-12-2-16,9-6 0 15,2-15 1-15,30-8-1 16,-1-10 0-16,3-9 0 15,5-6 0-15,4-5 0 16,-3-7 0-16,-1 2 1 16,-8 3-1-16,-6 8 1 15,-6 4-1-15,-8 8 0 16,-6 8 0-16,-3 12 2 15,0 0-2-15,-11 24-1 16,8-4 1-16,1 3 0 16,7 0 0-16,5-1-1 0,11-4 2 15,8-10-3-15,9-3 2 16,7-8 1-16,5-9-1 15,5-1 1-15,-4-10-1 16,0 0 1-16,-10-1 0 16,-5-2 1-16,-12 6-2 15,-8 2 0-15,-16 18 0 16,0 0 0-16,-17 9 0 15,-4 13 0-15,-3 7 0 16,-2 8 0-16,2 5 0 16,6 1-4-16,9 5 1 15,9-14-4-15,18 3-3 16,6-19-5-16,27 6-7 0,-10-27-5 15,28 7-2 1,-15-23-3-16,13 3-6 0,-10-11 3 16,-6-1 3-16,-7 4 39 15,-21-13 9-15,2 17 6 16,-26-11 4-16,6 20 5 15,-23-7 7-15,4 15 2 16,-10-2-1-16,1 12-32 16,-6 3-2-16,5 9-1 15,-2 5-1-15,5 5 0 16,4 3-1-16,7 3-1 15,7-2 0-15,8-2 0 16,9-5 0-16,7-7-1 16,5-7 1-16,10-10-1 0,0-10 0 15,0-10 0-15,-4-8 0 16,0-5-1-16,-4-5 1 15,-6-3-1-15,-6-3 0 16,-7-1 1-16,-4 6 0 16,-9 5 0-16,-2 5 0 15,-5 16 1-15,-3 0-1 16,1 14 1-16,-1 7-1 15,5 6-1-15,9 4 1 16,6-2-1-16,11 1 1 16,7-9-1-16,10 2 1 15,8-10-1-15,1-3 1 16,3-4 1-16,-2-3 0 15,-3-1 0-15,-9 2 1 16,-5 0-1-16,-9 3 0 0,-18 4-1 16,9 12 1-16,-17 4 0 15,-4 8-1-15,-5 6 0 16,-2 8 0-16,-1 3 2 15,3 1-2-15,4 1 0 16,8-6 0-16,6-8 0 16,14-12 0-16,9-13 0 15,10-14 0-15,10-14 0 16,7-12 0-16,6-12 0 15,0-11 0-15,-3-4 0 16,-6-3 0-16,-9 6 0 16,-12 7 0-16,-9 8 0 15,-8 13 0-15,-10 10 0 16,0 22-4-16,0 0-7 0,-5 10-3 15,5-10-5-15,5 37-7 16,-5-37-4-16,32 35 0 16,-13-28-2-16,19 9 1 15,-5-13 1-15</inkml:trace>
  <inkml:trace contextRef="#ctx0" brushRef="#br3" timeOffset="92462.2885">21625 8140 101 0,'0'0'40'0,"18"13"0"16,-3-16-3-16,19 1-30 15,-2-2-4-15,7-2 0 16,2-5 0-16,7-1-2 16,-2-6 0-16,-3 2 1 15,-5-6-1-15,-5 0 0 16,-9-2-1-16,-10 2 1 15,-11 2-1-15,-10 1 1 16,-11 9-1-16,-10 3 0 16,-11 9 0-16,-11 10 1 15,-5 8-1-15,-5 10 0 16,2 7 1-16,5 6 0 15,7-2 0-15,7 4-1 0,20-4 0 16,16-9-1-16,19-7 0 16,12-8-3-16,20-8-3 15,4-17-9-15,21 7-8 16,-15-26-5-16,21 14-3 15,-13-19-2-15,7 6-6 16,-12-7 3-16</inkml:trace>
  <inkml:trace contextRef="#ctx0" brushRef="#br3" timeOffset="92969.3175">22336 8001 122 0,'0'0'40'0,"-24"10"1"16,13 15-11-16,-19 0-26 16,-2 6-2-16,-6 3 1 0,0 2-2 15,5 4 1-15,5-5-1 16,4-4 0-16,5-4 0 15,11-9 0-15,8-18-1 16,13 7 0-16,10-16 1 16,1-10-1-16,5-8 0 15,4-3 0-15,-1-6 0 16,1-2 0-16,-7 3 1 15,-3 3 0-15,-8 10-1 16,-6 6 1-16,-9 16-2 16,0 0 2-16,0 0-1 15,-14 22 0-15,6-6-1 16,1 8 0-16,3-3 1 15,6-6 0-15,5-5 0 16,10-6 1-16,8-8-1 0,9-7 1 16,5-7 1-16,5-8-2 15,4-1 0-15,1-4 0 16,-2 4 0-16,-6 1 0 15,-3 7 0-15,-12 7 0 16,-8 13 0-16,-10 13 0 16,-13 9 0-16,-7 7 0 15,-10 8 0-15,-4 5 0 16,-4 4 0-16,4 0-2 15,-2-10-5-15,13 3-3 16,-2-21-2-16,23 8-6 16,-6-27-6-16,26 7-4 15,-7-26-2-15,24 11-2 16,-5-15 0-16,20 2-2 0</inkml:trace>
  <inkml:trace contextRef="#ctx0" brushRef="#br3" timeOffset="93577.3523">22796 8141 54 0,'14'11'40'15,"0"-4"-2"-15,-14-7 3 16,32 9-15-16,-16-13-8 16,17 5-12-16,3-6-1 15,10 2-1-15,5-4-1 16,4-1-1-16,-2-3 0 0,-3-3-2 15,-8 0 1 1,-7-2 0-16,-14-5-1 0,-11 1 1 16,-11 0 0-16,-10 3 0 15,-11 3 0-15,-8 7 0 16,-7 2-1-16,-9 13 2 15,-3 10-2-15,-2 7-1 16,0 5 2-16,7 6-2 16,7 3 1-16,11-4 0 15,17 3 0-15,17-10-1 16,19-5-1-16,19-10-2 15,25-1-6-15,-3-19-8 16,26 9-8-16,-17-25-4 16,17 13-2-16,-20-16-4 15,2 8-5-15,-20-5 5 0</inkml:trace>
  <inkml:trace contextRef="#ctx0" brushRef="#br3" timeOffset="93954.3739">23650 8135 101 0,'-23'7'40'15,"3"10"0"-15,-10-1 0 16,10 3-34-16,-5 8-2 15,3 4 0-15,-3-2-1 16,6 0 0-16,2-5-1 16,7-3-1-16,5-10 0 15,5-11 0-15,11-1-1 16,5-11 1-16,6-10-1 15,3-3 0-15,3-5 0 16,3-2 0-16,0-2 0 0,0 1 0 16,-3 4 0-16,-5 6 0 15,-5 6 0-15,-3 9 1 16,-3 9-1-16,-10 9 0 15,-2 10 0-15,-3 8 0 16,-5 5 0-16,4 4 0 16,0 1 0-16,7-3-2 15,8-7 0-15,9-8-3 16,19-6-4-16,1-22-8 15,28 3-7-15,-13-25-5 16,29 8-2-16,-13-22-3 16,11 5-6-16,-7-15 2 15</inkml:trace>
  <inkml:trace contextRef="#ctx0" brushRef="#br3" timeOffset="94135.3842">24567 7810 114 0,'-42'35'39'15,"-3"19"0"-15,-17-3-6 16,12 13-27-16,-5 0-4 15,10 0-1-15,8-5-3 16,11-8-2-16,16-4-12 16,-1-26-11-16,26 0-10 15,-15-21-3-15,23-5-2 16,-15-17 2-16</inkml:trace>
  <inkml:trace contextRef="#ctx0" brushRef="#br3" timeOffset="94299.3936">24120 8017 98 0,'0'0'44'16,"16"-25"1"-16,22 25-2 15,8-8-18-15,16 11-25 16,17 8-3-16,2-7-8 16,16 14-13-16,-28-18-7 15,8 17-8-15,-25-8-6 16,-12 7-2-16,-40-16 3 15</inkml:trace>
  <inkml:trace contextRef="#ctx0" brushRef="#br3" timeOffset="95205.4454">1320 10083 82 0,'8'-28'37'16,"7"8"-2"-16,-5-9 4 15,4 12-24-15,-17-8-8 16,6 12-1-16,-8 1-1 0,5 12-1 15,-23 10-1 1,1 16 1-16,-4 6-1 0,-6 14 0 16,-2 9-1-16,2 4-1 15,3 1 0-15,7-2 0 16,8-4-1-16,13-9 1 15,15-10-1-15,12-11 1 16,17-14-2-16,10-12 1 16,9-13 1-16,9-12-1 15,-5-11 2-15,-5-7-2 16,-9-10 0-16,-10-4 0 15,-20-4 3-15,-14 2-5 16,-17 3 2-16,-16 7-1 16,-7 8 0-16,-7 8-1 15,-6 12 1-15,1 8-1 0,11 16-2 16,6 5-4-16,23 18-8 15,1-12-8-15,33 20-5 16,2-14-4-16,28 13-7 16,7-6-1-16,19-2 4 15</inkml:trace>
  <inkml:trace contextRef="#ctx0" brushRef="#br3" timeOffset="95497.4622">2778 9308 102 0,'-43'-34'38'0,"-1"23"2"15,-19 12-2-15,2 32-25 16,-5 17-10-16,-7 24-1 15,0 18 1-15,4 24-1 16,8 9 0-16,9 3-1 16,12 0-1-16,17-5 0 15,14-9-4-15,11-20-1 16,20-7-17-16,-5-35-6 15,21-5-10-15,-14-28-2 16,7-13-1-16,-12-18 1 16</inkml:trace>
  <inkml:trace contextRef="#ctx0" brushRef="#br3" timeOffset="95678.4725">2003 10188 125 0,'0'0'43'0,"-7"-24"-1"15,31 18-1-15,13-9-37 16,22-7-4-16,19-3-4 15,16-12-6-15,17 13-14 16,-6-22-6-16,18 17-8 16,-8-13-3-16,14 9-3 15,-2-5 3-15</inkml:trace>
  <inkml:trace contextRef="#ctx0" brushRef="#br3" timeOffset="96091.4961">4165 9474 72 0,'20'-38'38'0,"2"14"1"0,-13 0-1 15,4 21-9-15,-13 3-24 16,-8 15 0-16,1 15-2 16,-6 19 0-16,-4 13-1 15,-3 15 0-15,-8 13 0 16,3 11-1-16,-3-2 0 15,4 3 0-15,1-7-2 16,6-12-1-16,9-9-4 16,4-25-8-16,20-1-15 15,-12-28-11-15,16-8 2 16,-9-24-5-16,7-4 6 15</inkml:trace>
  <inkml:trace contextRef="#ctx0" brushRef="#br3" timeOffset="96279.5069">3863 10070 122 0,'-22'-6'40'0,"22"6"1"16,0 0-1-16,43-21-38 16,10 0 0-16,18-7-3 15,13-4-1-15,9-9-4 16,16 9-13-16,-16-21-11 15,14 14-9-15,-19-9-2 16,-5 5 0-16,-19-7-1 16</inkml:trace>
  <inkml:trace contextRef="#ctx0" brushRef="#br3" timeOffset="96703.5311">4939 9166 108 0,'-24'15'40'15,"3"26"1"-15,-13 5-2 16,2 23-33-16,-5 8 0 15,0 18-1-15,-1 9-1 16,-2 6 0-16,4-1-2 16,8-5-2-16,9-10 0 15,6-13 0-15,7-17 0 16,13-13 0-16,11-24 0 15,13-20 0-15,8-17 0 16,6-15 0-16,5-12 0 16,-1-11 0-16,0-2 0 15,-5-2 0-15,-5 7 0 16,-11 11 0-16,-7 13 0 0,-8 17 0 15,-8 21 0-15,-7 12 0 16,-3 13 0-16,1 6 0 16,1 11 0-16,3-2 0 15,8-4 0-15,7-13-5 16,13-6-3-16,1-24-7 15,23 3-6-15,-16-31-7 16,19 5-3-16,-17-27-2 16,9 5-5-16,-17-16 0 15,-2 4 4-15</inkml:trace>
  <inkml:trace contextRef="#ctx0" brushRef="#br3" timeOffset="97023.5494">5325 9975 119 0,'0'22'40'15,"-2"-5"1"-15,18 7-1 0,7-10-37 16,16-4 0-16,8-6-1 15,8-5-1-15,3-10-1 16,0-4 1-16,-3-8-1 16,-7-3 0-16,-12-2 0 15,-13-3 0-15,-15 0 0 16,-12 0-1-16,-16 5 1 15,-15 6 0-15,-12 8 0 16,-10 9 1-16,-4 14 0 16,-4 12 0-16,5 12 0 15,3 12 1-15,13 6-2 16,12 2 0-16,22-3 0 15,18-4 0-15,22-8 0 16,14-17-8-16,20-2-4 0,-3-27-8 16,24 8-8-16,-11-28-5 15,27 11-3-15,-7-21-8 16,15 0 4-16</inkml:trace>
  <inkml:trace contextRef="#ctx0" brushRef="#br3" timeOffset="97698.588">7521 10005 78 0,'-3'-28'36'16,"4"4"-1"-16,-8-11 0 15,5 16-20-15,-15-4-9 16,0 10-1-16,-14 4 1 0,-3 13 0 16,-11 7 0-16,-3 15-1 15,-5 6 0-15,1 11-2 16,1 4 1-16,12 4-2 15,4 1 0-15,12-2-1 16,11-8 0-16,17-6-1 16,15-12 0-16,12-10-1 15,12-14 2-15,7-10 0 16,10-11-1-16,2-10 3 15,1-11-3-15,-3-5 0 16,-4-4 0-16,-5-2 0 16,-10 2 0-16,-5 4 0 15,-13 10 0-15,-7 6 0 16,-9 15 0-16,-8 16 0 15,0 0 0-15,-15 36 0 0,5 2 0 16,-3 9 0-16,5 5 0 16,6-1 0-16,11-4 0 15,12-9-5-15,19-11-2 16,8-24-4-16,27-5-8 15,-6-34-6-15,28 3-4 16,-14-33-2-16,18 5-2 16,-16-21-6-16,-1 0 4 15</inkml:trace>
  <inkml:trace contextRef="#ctx0" brushRef="#br3" timeOffset="97909.6001">8602 9187 110 0,'-31'45'41'0,"-18"19"0"0,2 30 0 16,-1 8-36-16,-4 15 0 15,3 3-2-15,5 2-1 16,11-7-2-16,8-15 0 16,17-9-4-16,7-22-2 15,18-7-10-15,-5-35-10 16,19-2-6-16,-12-32-4 15,11-4-2-15,-13-19-3 16,1-6 4-16</inkml:trace>
  <inkml:trace contextRef="#ctx0" brushRef="#br3" timeOffset="98413.6289">8060 9826 125 0,'-11'-5'41'16,"24"17"1"-16,10-14-8 15,26 7-31-15,21-3-1 16,15 0 0-16,13-4-1 15,8 0 0-15,2-2 0 16,-4 1-1-16,-9 2 0 16,-15 1 0-16,-17 0 1 15,-15-1 1-15,-17 2-2 16,-13 2 0-16,-18-3 0 15,-12 10 0-15,-11 5 0 16,-9 3 0-16,-9 10 0 16,-5 9 0-16,-4 8 0 15,3 5 0-15,4 3 0 0,8 1 0 16,14-6 0-16,18-5 0 15,14-12 0-15,20-14 0 16,13-13 0-16,13-16 0 16,9-13 0-16,3-11 0 15,-2-11 0-15,-7-7 0 16,-13-4 0-16,-11 1 0 15,-17 3 0-15,-17 6 0 16,-12 7 0-16,-13 10 0 16,-7 13 0-16,-6 9 0 15,4 10 0-15,5 5-2 16,14 13-7-16,6-8-2 15,24 12-6-15,-6-22-5 16,33 16-5-16,-8-27 0 0,26 14-3 16,-6-21-1-16,13 6 2 15,-2-7-2-15</inkml:trace>
  <inkml:trace contextRef="#ctx0" brushRef="#br3" timeOffset="99300.6797">9626 9778 119 0,'-12'20'40'0,"-18"-1"3"15,6 14-3-15,-19 4-35 16,10 3-1-16,-5 4 0 15,7 4-4-15,5-3 0 16,6-4 0-16,6-4 0 16,8-6 0-16,10-14 0 15,-4-17 0-15,23-1 0 16,-1-17 0-16,3-13 0 15,3-10 0-15,-2-8 0 0,-1-3 0 16,-5-1 0-16,-1 0 0 16,-3 7 0-16,-6 8 0 15,-3 9 0-15,-2 13 0 16,-5 16 0-16,0 0 0 15,15 9 0-15,-7 9 0 16,0 3 0-16,5 0 0 16,4-3 0-16,3-5 0 15,3-6 0-15,5-7 0 16,3-9 0-16,2-8 0 15,2-2 0-15,2-7 0 16,-2 0 0-16,0-1 0 16,-5 2 0-16,-6 4 0 15,-5 10 0-15,-5 7 0 0,-14 4 0 16,1 29 0-16,-9 5 0 15,-5 7 0-15,-3 9 0 16,1 2 0-16,5 4 0 16,6-6 0-16,10-4 0 15,6-15-4-15,21-6-7 16,2-21-3-16,22 4-4 15,-6-31-4-15,25 7-5 16,-17-31 0-16,17 12 0 16,-14-19 0-16,8 5 2 15,-12-6 1-15,-3-2 0 16,-6 6 21-16,-10-2 20 15,1 25 5-15,-27-12 3 16,7 25 5-16,-30-5 2 0,10 20 2 16,-31 4 8-16,4 18-18 15,-26-3-15-15,2 8-2 16,-1 2-1-16,1 2-1 15,6 0-5-15,7-2 0 16,15-5 0-16,12-3 0 16,17-9 0-16,18-6 0 15,10-4 0-15,11-2 0 16,1-1 0-16,6 1 0 15,-4 4 0-15,-6 6 0 16,-11 6 0-16,-11 9 0 16,-16 7 0-16,-12 8 0 15,-10 1 0-15,-14 2 0 16,-2-3 0-16,-5-3 0 15,6-5 0-15,2-12-4 0,17-4-6 16,3-18-4-16,24 2-4 16,-1-29-7-16,36 16-4 15,-7-26-1-15,34 15-1 16,-3-14 1-16,15 13 1 15,0 4-1-15</inkml:trace>
  <inkml:trace contextRef="#ctx0" brushRef="#br3" timeOffset="99434.6873">11155 10060 126 0,'-23'5'41'0,"-1"-18"-1"16,10 0-6-16,7 3-50 0,-5-22-12 16,25 14-8-16,-11-9-7 15,12 5-1-15,2-7 1 16</inkml:trace>
  <inkml:trace contextRef="#ctx0" brushRef="#br1" timeOffset="277466.8702">4336 10875 41 0,'16'-5'27'16,"2"1"0"-16,4-2-1 0,2 1-24 15,6 1 1-15,3-2 0 16,15 3 1-16,7-5 0 15,15 3 0-15,7-3-1 16,13 4 0-16,10-3 1 16,16 3-1-16,9 1-2 15,10 3 0-15,6 1 0 16,11 2 0-16,12 0-1 15,12-2 1-15,10-2 0 16,15-3-1-16,10-3 1 16,20 0 0-16,18-4 0 15,16-4-1-15,19 2 1 16,12 0-1-16,19 2 0 15,6 2 1-15,13 1-1 0,4 1 0 16,7 2 1-16,4 2-1 16,1-3 0-16,10 2 0 15,6-4 1-15,6-1-1 16,2-5 1-16,5-4 1 15,2-6-2-15,-2-3 0 16,-4-1-5-16,-20-10-18 16,-14 5-9-16,-23-2-3 15,-32 0 4-15</inkml:trace>
  <inkml:trace contextRef="#ctx0" brushRef="#br4" timeOffset="281450.098">800 11271 67 0,'11'-29'36'0,"4"8"-1"15,-7-2 1-15,6 13-29 16,-14 10-1-16,18 1-1 16,-9 20-2-16,1 21 1 15,-9 17-2-15,-2 20 1 16,-6 15-3-16,-5 12 0 15,-4 7 0-15,-3 0-2 16,2-1-2-16,-2-20-7 16,14-4-24-16,0-25-3 15,15-13 1-15,1-23 0 16</inkml:trace>
  <inkml:trace contextRef="#ctx0" brushRef="#br4" timeOffset="281837.1202">1364 11774 86 0,'3'11'37'0,"-13"2"0"15,2 11 0-15,-7 1-35 16,4 10-1-16,-7 3 2 15,8 6-3-15,-1 1 2 16,4-4-2-16,6-4 0 16,4-8 1-16,9-14-1 0,5-14 0 15,8-16-1-15,3-17 1 16,5-11 0-16,3-10 2 15,0-2-1-15,-2-2 0 16,-6 4 1-16,-4 12 0 16,-4 11 0-16,-4 14 1 15,-6 17-2-15,-4 17-1 16,-5 15 1-16,2 7-3 15,1 11-1-15,1-5-5 16,14 8-29-16,2-16-3 16,15-3 2-16,1-24-5 15</inkml:trace>
  <inkml:trace contextRef="#ctx0" brushRef="#br4" timeOffset="282517.1591">3058 11511 65 0,'0'0'35'0,"0"0"-1"16,-13 4-10-16,-3 18-11 15,-22-3-2-15,1 12-4 16,-10 2-2-16,2 8 1 0,-4 0-3 16,10 3 1-16,3-4-2 15,13-2-1-15,9-5-1 16,13-6-1-16,11-6 1 15,14-6-2-15,7-6 2 16,9-5-2-16,8-5 2 16,3-3 1-16,-1-4-1 15,-2 1 2-15,-3-3-3 16,-11 5 3-16,-5 4-3 15,-14 3 1-15,-15-2-1 16,-6 26 1-16,-13 1-1 16,-14 3-1-16,-5 10 1 15,-6 0-1-15,-4 1 2 16,3-3 0-16,7-2-3 0,6-14-3 15,20-2-29-15,12-20-1 16,0 0 0-16,16-27-2 16</inkml:trace>
  <inkml:trace contextRef="#ctx0" brushRef="#br4" timeOffset="282892.1805">3581 11704 71 0,'-17'12'36'0,"2"9"1"16,-17-2 0-16,3 16-27 0,-11-4-3 15,9 11-1-15,-4-4-1 16,11 2-2-16,2-5 0 15,13-3-2-15,9-6 0 16,14-11-1-16,10-10 1 16,13-11-1-16,7-10 1 15,6-9-1-15,-2-10 0 16,2-3 2-16,-10-3-2 15,-7 0 1-15,-10 3-1 16,-16 5 0-16,-8 7-2 16,-13 7 1-16,-5 10-3 15,-6 0-1-15,2 9-2 16,-1-11-12-16,24 11-18 15,-16-12-1-15,26-1 0 16,7-16 0-16</inkml:trace>
  <inkml:trace contextRef="#ctx0" brushRef="#br4" timeOffset="283102.1925">4205 11203 62 0,'-6'22'38'0,"-6"22"0"15,-18 5 1-15,1 18-15 16,-11 5-21-16,3 9 3 15,0 4-4-15,4-4-1 16,9-2-1-16,9-13-3 16,15-5-1-16,8-17-5 0,25-1-22 15,-6-25-8-15,17-7 1 16,-1-17 0-16</inkml:trace>
  <inkml:trace contextRef="#ctx0" brushRef="#br4" timeOffset="283292.2034">4376 11689 91 0,'-6'-12'38'15,"6"12"1"-15,-16 14-2 16,3 14-31-16,-3 5-2 16,5 7-3-16,-2 3 0 15,6 1-2-15,-1-3 0 16,5-9-4-16,10-5-3 15,-7-27-30-15,25 0 0 16,-6-28 0-16,13-5-1 0</inkml:trace>
  <inkml:trace contextRef="#ctx0" brushRef="#br4" timeOffset="283426.2111">4390 11182 91 0,'-16'5'32'15,"4"14"-11"-15,10 4-23 16,11 3-33-16,12-1-2 15,17 5 0-15</inkml:trace>
  <inkml:trace contextRef="#ctx0" brushRef="#br4" timeOffset="283816.2334">5003 11593 90 0,'-59'15'39'15,"2"12"2"-15,-11-6-2 16,12 10-32-16,-7 3-2 15,14 4-2-15,5 2 0 16,15 2-1-16,16-8 0 16,21-5-2-16,21-13 1 15,17-14-2-15,17-18 1 16,12-18 1-16,5-17 0 15,5-15 0-15,-2-15-1 16,-8-3 1-16,-13-6-1 16,-12 3 1-16,-16 7 0 0,-13 11-2 15,-8 12 1-15,-12 19 0 16,-10 21 0-16,-10 18 0 15,-8 22-1-15,1 21 1 16,-4 16 0-16,3 9-1 16,6 10-2-16,6-4-2 15,20 8-14-15,9-25-22 16,23-4 1-16,6-22-1 15,24-10-1-15</inkml:trace>
  <inkml:trace contextRef="#ctx0" brushRef="#br4" timeOffset="284124.251">5692 11475 93 0,'-35'20'39'0,"-10"-7"1"15,15 14 0-15,-9-5-36 16,19 0 0-16,7-6-2 15,16-2 0-15,10-5-1 16,9-4-1-16,9-2 1 16,-1-2-1-16,2 3 0 15,-6 1 1-15,-6 7-1 16,-9 6 2-16,-15 11-1 15,-10 6 0-15,-10 4 0 16,-2 0-1-16,-6 0 0 16,4-7-3-16,8-5-1 15,5-19-8-15,25-1-27 16,6-24-4-16,24-4 4 0,2-11-3 15</inkml:trace>
  <inkml:trace contextRef="#ctx0" brushRef="#br4" timeOffset="284245.2579">5970 11890 99 0,'-20'42'38'0,"3"-2"-2"16,3-4-32-16,6-20-42 16,7-2-1-16,1-14-2 15</inkml:trace>
  <inkml:trace contextRef="#ctx0" brushRef="#br4" timeOffset="284763.2875">6998 11131 71 0,'11'-9'37'0,"4"11"-1"16,-15-2 1-16,8 37-31 15,-10-2-1-15,1 18 0 16,-10 9-2-16,3 11 1 16,-6 3-3-16,2 4 2 0,0-2-3 15,2-7-1-15,9-4-4 16,-6-17-24-16,15-5-9 15,-5-16 1-15,9-5-2 16</inkml:trace>
  <inkml:trace contextRef="#ctx0" brushRef="#br4" timeOffset="284965.2991">6680 11691 94 0,'-16'-17'38'15,"16"17"3"-15,6-26-2 16,18 9-32-16,9-8-5 15,13 1-1-15,11-5-1 16,5-2-1-16,10 2-3 0,0-5-3 16,14 13-28-16,-13-12-4 15,2 8 0-15,-11-6-1 16</inkml:trace>
  <inkml:trace contextRef="#ctx0" brushRef="#br4" timeOffset="285371.3223">7586 11078 90 0,'-29'16'39'0,"2"17"2"16,-6 0-5-16,3 12-31 15,-2 5 0-15,7 11-1 16,-2 1-2-16,8 5 1 0,0-1-1 15,8-4 0-15,1-2-1 16,3-4 1-16,5-8-3 16,0-10 1-16,6-8-1 15,0-7 0-15,-4-23 0 16,16 10 1-16,-3-19 0 15,1-12-2-15,1-3 2 16,-3-6 1-16,4-1-1 16,-4 0 1-16,-1 7 0 15,-1 6-3-15,-10 18 3 16,14-4-1-16,-6 16 0 15,-3 13 2-15,3 5-3 16,3 1 0-16,6 4 0 0,6-3-3 16,9-1-1-16,5-16-4 15,25 1-29-15,-10-21-4 16,13-1 2-16,-10-13 0 15</inkml:trace>
  <inkml:trace contextRef="#ctx0" brushRef="#br4" timeOffset="285716.342">7982 11603 83 0,'-15'2'38'0,"11"12"1"16,4-14-1-16,3 24-32 15,7-16-2-15,14-2 0 16,3-4-2-16,13-4 1 0,0-5-1 15,6-3-1-15,-4-5 0 16,-1-4 0-16,-11 0 0 16,-7-2 0-16,-14-2-1 15,-13 3 0-15,-15 2 1 16,-10 5-1-16,-10 6 1 15,-10 10-1-15,-4 7 1 16,-1 8 0-16,0 11 0 16,6 6 1-16,8 3-1 15,14 3 2-15,14-4-3 16,17-3 0-16,21-7-5 15,16-21-15-15,28 5-20 16,12-19-3-16,27-2 2 16,10-18-3-16</inkml:trace>
  <inkml:trace contextRef="#ctx0" brushRef="#br4" timeOffset="286579.3914">9201 11428 62 0,'7'12'35'0,"-6"0"0"15,2 11 0-15,-7-2-26 16,4 11-4-16,-7-1 1 0,8 10 1 15,-8-1-1-15,4 6 1 16,-3-6-3-16,2 0-2 16,2-10 1-16,0-3-2 15,2-9 0-15,0-18-2 16,0 0 2-16,14-6-2 15,-7-16 1-15,0-6 2 16,2-9-2-16,0-3 1 16,1-10-1-16,0-2 1 15,0 3-1-15,4 2 0 16,0 2 0-16,1 4 0 15,4 7 0-15,-2 8 0 16,7 8 0-16,-1 7 0 16,1 9 0-16,1 4-1 15,-2 8 1-15,3 1 0 0,-5 6 0 16,-4 3 0-16,-7 5 0 15,-8 4 0-15,-5 2-1 16,-12 1 1-16,-6 0 0 16,-10 0 0-16,-5-2 0 15,-4-1 0-15,-3-6 0 16,3-1 2-16,-1-1-1 15,4-2 1-15,6 4-2 16,4 6 0-16,3 5 0 16,8 6 0-16,0 10 1 15,3 5-3-15,3 7 2 16,-1 2-4-16,5 1 0 15,-5-10-6-15,13 4-30 16,-9-16 0-16,12-4 1 0,-1-18-3 16</inkml:trace>
  <inkml:trace contextRef="#ctx0" brushRef="#br4" timeOffset="287564.4478">10113 11431 68 0,'4'-17'36'16,"0"3"0"-16,-14-3 0 15,10 17-30-15,-24-15-1 16,1 16 0-16,-13 8 0 0,-1 12 0 16,-12 7 0-16,4 8-1 15,-4 5 0-15,7 4-1 16,3-3 0-16,10 1 1 15,11-5-2-15,10-6 1 16,11-10-2-16,13-5 1 16,10-12-1-16,10-5-1 15,7-9 0-15,3-7-1 16,3-9 1-16,-4-5-2 15,-2-4 2-15,-5-2-1 16,-9 1 1-16,-7 2 1 16,-8 6-1-16,-8 6 1 15,-5 7-1-15,-1 14 0 16,-16 5 1-16,3 10-1 0,0 7 0 15,1 4 0-15,2 3 0 16,3 0 0-16,8-2 0 16,6-7-1-16,12-6 0 15,6-10-2-15,11-5-1 16,2-8 0-16,11-5-1 15,-4-5-1-15,5-1 0 16,-8-4 0-16,-2 7 1 16,-10-2 1-16,-8 9 1 15,-8 2 2-15,-14 8 0 16,0 0 2-16,3 15 1 15,-13 4 1-15,-4 1 1 16,2 5 0-16,-2 2 0 16,5 0 1-16,-3 0 0 0,7-1 0 15,1-8-2-15,3-2 1 16,1-16-1-16,0 0-2 15,16 0 2-15,-4-16-3 16,0-7 0-16,4-6 0 16,-2-6 0-16,1-2 0 15,-1-1 0-15,-1 1 1 16,-3 6-1-16,-2 4 0 15,2 7 0-15,-2 6 0 16,2 8 0-16,2 3-1 16,5 5 0-16,3-2-2 15,11 6-4-15,-2-13-8 16,17 11-23-16,-11-14-1 0,13 6-1 15,-8-14-1-15</inkml:trace>
  <inkml:trace contextRef="#ctx0" brushRef="#br4" timeOffset="287895.4667">11144 11064 75 0,'0'0'40'0,"0"0"-2"16,-4 14 2-16,-1 7-25 15,-8 11-11-15,0 13 1 16,-6 10-3-16,0 9 0 16,0 5-1-16,0 2 0 15,7-2-3-15,0-9 1 16,12-4-4-16,-2-22-12 15,15-3-22-15,-6-21 0 16,12-6-1-16,-7-18 1 16</inkml:trace>
  <inkml:trace contextRef="#ctx0" brushRef="#br4" timeOffset="288240.4864">10940 11338 77 0,'-17'-8'40'0,"-2"0"0"15,19 8 0-15,0 0-20 16,0 15-16-16,16-10-1 15,12 3 0-15,9-3-1 16,7 2-1-16,2-4 1 16,5-1-1-16,0 0-1 15,4-3 1-15,-10 2-1 16,-5-2 1-16,-6 4-1 15,-9 1 0-15,-6 4 1 16,-9 6-1-16,-9 6 0 16,-7 6 0-16,-4 6 1 15,-2 4-1-15,-6 4 0 16,3-2 2-16,-1 0-2 0,3-7 1 15,7-5-3-15,5-14-2 16,12-6-2-16,0-24-9 16,25-2-23-16,-10-18-6 15,14-3 4-15,-10-17-3 16</inkml:trace>
  <inkml:trace contextRef="#ctx0" brushRef="#br4" timeOffset="288391.4951">11481 11033 103 0,'-20'-11'40'16,"-7"0"1"-16,13 18 1 15,0 0-41-15,10 4-4 16,17 6-5-16,-4-6-19 16,21 13-14-16,2-5 1 15,16 10-1-15,-5-7 0 0</inkml:trace>
  <inkml:trace contextRef="#ctx0" brushRef="#br4" timeOffset="288633.5089">11973 11379 82 0,'-23'-1'41'15,"1"9"-1"-15,-18-6 1 16,10 10-33-16,-18 2-2 16,4 8 1-16,-4 5-2 15,5 5-1-15,5-2-1 16,10 2-2-16,14-4 0 0,14-8-1 15,20-5-2 1,12-14-1-16,23-4-6 0,2-26-17 16,26 4-16-16,-2-19 1 15,12-1-2-15,-9-16 2 16</inkml:trace>
  <inkml:trace contextRef="#ctx0" brushRef="#br4" timeOffset="288817.5194">12341 11003 111 0,'-38'36'40'0,"2"19"1"16,-4 0-7-16,3 12-33 16,3 2 1-16,7 2-2 15,8 0-1-15,8-8-3 16,17 3-13-16,2-25-23 0,14-5 0 15,1-19-1-15,11-9 0 16</inkml:trace>
  <inkml:trace contextRef="#ctx0" brushRef="#br4" timeOffset="289142.538">12374 11436 94 0,'0'0'40'15,"-3"25"2"-15,3-25-3 16,22 12-34-16,4-12-2 15,8-5-1-15,3-3 0 16,3-5 0-16,-2-1-1 0,-5-1 0 16,-8-3 0-16,-7 0-1 15,-16 0 1-15,-9 4-1 16,-10 4 0-16,-11 5 0 15,-7 7 1-15,-3 5-1 16,-1 10 0-16,1 8 0 16,5 10 1-16,7 3-1 15,9 4 0-15,14-2 0 16,14 0-3-16,8-12-6 15,30 5-20-15,4-22-13 16,29-7 1-16,8-18-3 16</inkml:trace>
  <inkml:trace contextRef="#ctx0" brushRef="#br4" timeOffset="289810.5762">13224 11288 55 0,'0'0'37'15,"-23"-7"0"-15,2 16 0 16,-17-4-22-16,7 16-6 0,-11-4-2 16,9 7-1-16,3-3-2 15,11 0 0-15,7-5-3 16,14-6 1-16,13-6-2 15,10-2 1-15,5-2-1 16,5 0 1-16,-3 1 0 16,-2 2 0-16,-7 4 0 15,-8 4 0-15,-11 9 0 16,-9 0 0-16,-10 6 0 15,-7 0 0-15,-2 2-1 16,-3-1 0-16,4-1-3 16,2-11-1-16,16 8-15 15,5-23-21-15,0 0 1 0,16-1-3 16,11-12 2-16</inkml:trace>
  <inkml:trace contextRef="#ctx0" brushRef="#br4" timeOffset="290269.6025">14330 10634 87 0,'-62'64'38'0,"-22"18"0"15,2 25 1-15,-15 10-33 16,17 13 0-16,7-7-2 15,20-7-1-15,20-11-2 0,25-16-2 16,31-9-5-16,12-28-32 16,41-10-1-16,9-20-1 15,27-8-1-15</inkml:trace>
  <inkml:trace contextRef="#ctx0" brushRef="#br4" timeOffset="290862.6364">14707 11417 66 0,'-11'-24'36'16,"11"24"0"-16,-31-23 2 15,9 20-31-15,-9-3-2 16,3 10 1-16,-9 1 0 15,5 13-1-15,-4 4-1 16,5 11 0-16,3 4-1 0,8 1 0 16,2 2-2-16,14-2 2 15,6-3-1-15,9-8 0 16,8-9-1-16,9-10 0 15,6-15-1-15,4-9 1 16,4-12-1-16,0-8-1 16,0-3 1-16,-4-5-1 15,-8 4 1-15,-3 1 0 16,-8 5 0-16,-5 10 1 15,-5 10-1-15,-9 14 0 16,0 0 0-16,-5 16 0 16,-4 12 0-16,4 5-1 15,-2 7 0-15,6-2 0 0,7 0-3 16,4-9-1-1,19 1-11-15,-4-27-23 0,27-6 0 16,0-27-2-16,19-6 2 16</inkml:trace>
  <inkml:trace contextRef="#ctx0" brushRef="#br4" timeOffset="291073.6485">15433 10830 97 0,'-28'34'37'16,"2"28"2"-16,-16 13-2 15,6 13-30-15,-8 11-6 16,3 5-2-16,7-3 0 0,2-9 0 16,14-7-3-16,5-20-2 15,22-4-11-15,-2-32-22 16,20-11 2-16,-4-25-3 15,10-8 3-15</inkml:trace>
  <inkml:trace contextRef="#ctx0" brushRef="#br4" timeOffset="292057.7048">15038 11267 99 0,'-21'10'39'16,"4"-6"2"-16,20 10-2 15,11-7-38-15,19-2 1 16,14-5-2-16,13-3 1 15,11-1-2-15,8-6 1 0,4 1-2 16,2-2 1-16,-3 0-1 16,-11 0 0-16,-8 3 0 15,-12 1 1-15,-14 3 1 16,-13 3 0-16,-24 1 1 15,-3 11 1-15,-20 2-1 16,-9 9 2-16,-10 6-1 16,-3 10 1-16,-4 1-1 15,4 4 1-15,4 2-1 16,13-2 0-16,8-3-1 15,16-8 1-15,11-6-1 16,18-13-1-16,13-9 1 16,9-10-1-16,7-11 0 15,5-9 0-15,-4-4-1 0,-5-10 1 16,-9-1 0-16,-12-4-1 15,-13 1 0-15,-13 5 0 16,-8 3 0-16,-13 7 0 16,-5 7 0-16,-6 9 0 15,0 9 1-15,2 6 0 16,8 6-1-16,6 3 1 16,10-1 0-16,11 0 0 15,14-2-1-15,12-3 1 16,9-5 0-16,11-1 1 15,2-4-1-15,1 2 0 16,-2-2 1-16,-8 4-1 16,-10 0 1-16,-7 7-1 15,-14 1 1-15,-10 8-1 0,-10 3 1 16,-8 9 0-16,-4 0-1 15,-7 3 1-15,3 1-1 16,1-2 1-16,2-1-1 16,5-7 0-16,7-8 0 15,5-13 0-15,11 3 0 16,5-16 1-16,4-8-1 15,7-6-1-15,1-7 1 16,1-5 0-16,-1-3 0 16,-2 2 0-16,-6 4 0 15,-2 4 0-15,-4 8 0 16,-8 7 0-16,-6 17 0 15,0 0 0-15,0 0 0 16,-1 18 0-16,-4 2 1 16,5 1-1-16,0 1 0 0,5-1 0 15,4-5 0-15,6-6 1 16,7-8-1-16,5-7 1 15,5-5-1-15,4-6 0 16,3-3 0-16,1-2 1 16,-2 2-1-16,-6 2 0 15,-6 7 0-15,-10 9 0 16,-10 12-1-16,-10 7 1 15,-5 12-1-15,-7 6-1 16,-3 6-1-16,3 1-1 16,1 4-2-16,2-12-5 15,29 1-8-15,-10-25-12 16,27 1-8-16,-2-20-1 15,19-6 1-15,-4-14 2 0</inkml:trace>
  <inkml:trace contextRef="#ctx0" brushRef="#br4" timeOffset="292372.7228">17025 11172 103 0,'0'0'40'0,"-33"-7"1"16,18 21-3-16,-8-4-35 16,5 6-1-16,3 3 0 15,6 2-1-15,8-1-1 16,8 1 1-16,6-4 0 15,5-1-1-15,2 0 1 16,-1-3-1-16,-1-2 1 16,-3 2 0-16,-2 0-1 0,-9 1 1 15,-3 2-1-15,-5 0 1 16,-7 5-1-16,-7 1-1 15,-4 4 1-15,-6 2-1 16,-3 2 0-16,-5-2-1 16,0-1-1-16,-1-5-2 15,11 4-6-15,-8-23-13 16,22 6-15-16,-1-16-2 15,17-3-1-15,8-18 1 16</inkml:trace>
  <inkml:trace contextRef="#ctx0" brushRef="#br4" timeOffset="293084.7635">17847 11227 66 0,'-4'-15'36'0,"4"15"0"16,-18-7 1-16,8 18-28 16,-15-1-1-16,6 13-1 15,-12 3-1-15,5 10-1 16,-6 2-1-16,10 4 0 15,0 0-1-15,8 1 0 16,10-6-2-16,11-5 1 0,12-7-2 16,7-8 1-16,13-11-1 15,3-8 0-15,5-9 0 16,3-8 0-16,-5-8 0 15,-8-4 0-15,-6-7 0 16,-11 1 0-16,-12-1 0 16,-13 4 0-16,-7 4-1 15,-11 5 1-15,-8 6 0 16,0 8 0-16,-4 4 0 15,5 3 1-15,6 2-1 16,5 1 0-16,9 0 0 16,10 1 0-16,0 0-1 15,25-15-2-15,3 11-3 0,-2-2-6 16,19 17-13-16,-13-6-15 15,9 12 1-15,-10-2-1 16,6 7 1-16</inkml:trace>
  <inkml:trace contextRef="#ctx0" brushRef="#br4" timeOffset="293596.7928">18299 11281 72 0,'0'0'39'0,"0"0"0"16,0 0 0-16,-16 4-20 15,16-4-15-15,-18 15 0 16,11-1-1-16,-5 5-1 15,0 9 0-15,-1 5 0 16,3 4-1-16,1 2 0 16,-1 1 0-16,5-4 0 15,0-4-1-15,3-7 1 16,2-8-1-16,0-17 1 15,0 0-1-15,12-5 0 0,-7-15 1 16,1-8-1-16,2-5 1 16,-3-5 0-16,3-5-1 15,1-1 1-15,4 0-1 16,2 5 1-16,6 1-1 15,4 6 1-15,9 2-1 16,10 6-3-16,3-4-6 16,20 16-13-16,-11-8-16 15,20 7-3-15,-4-7-2 16,13 9 1-16</inkml:trace>
  <inkml:trace contextRef="#ctx0" brushRef="#br4" timeOffset="294727.8575">19330 11326 73 0,'10'-10'36'15,"-6"-3"-1"-15,-4 13 2 16,1-11-31-16,-1 11-1 16,-7 17-1-16,-1 4 1 15,-6 2-1-15,3 8 0 16,-7-1-2-16,5 4 1 15,1-5-1-15,2-3 0 16,3-7-1-16,6-5 0 16,1-14-1-16,15-5 0 15,2-13 1-15,1-5-1 16,3-4 0-16,2-5 0 15,-3-1 1-15,-1-1-1 0,-1 4 1 16,-8 3-1-16,-3 6 1 16,-2 6-1-16,-3 4 1 15,-2 11-1-15,0 0 1 16,0 0-1-16,-3 18 0 15,6 0 0-15,0 2 0 16,5 5 1-16,4-2-1 16,5-1 0-16,6-5 1 15,9-6 0-15,5-9 0 16,4-5 0-16,6-10 0 15,2-8-1-15,-2-6 1 16,0-2 0-16,-8 0-1 16,-6 2 1-16,-7 4-1 15,-10 6 1-15,-16 17-1 0,0 0 0 16,0 0 0-16,-17 30 0 15,-1-2 0-15,-3 5-1 16,2 4 0-16,2 1-2 16,9-2-1-16,4-10-1 15,17 2-3-15,4-19-5 16,25 7-11-16,-7-23-13 15,16 4 0-15,-6-18 6 16,7 6 23-16,-10-8 4 16,-9 0 5-16,-4 5 6 15,-22-12 14-15,5 14 11 16,-21-6 3-16,9 22-4 15,-32-18-21-15,16 20-2 0,-9-1-3 16,4 13 0-16,-4 3 0 16,7 9-2-16,-2 4 0 15,9 4-1-15,1 2 0 16,10-4-1-16,5-3 1 15,10-6-1-15,8-9 0 16,7-9-1-16,6-10 1 16,1-9-1-16,4-11 1 15,-5-5-1-15,-5-4 0 16,-4-3 0-16,-10-2 0 15,-9 1-1-15,-7 3 0 16,-6 6 0-16,-6 7-1 16,-3 3-1-16,1 7-1 15,0 2-2-15,13 10-3 16,-11-10-8-16,30 14-12 0,-8-12-8 15,22 3-1-15,-1-10 0 16,12-1 2-16</inkml:trace>
  <inkml:trace contextRef="#ctx0" brushRef="#br4" timeOffset="294926.8689">20746 10790 101 0,'4'-14'40'16,"-19"8"-1"-16,-2 25-1 15,-16 9-33-15,1 19-1 16,-6 9-2-16,-1 11-1 15,-1 9 0-15,5 4-1 16,6 2 0-16,6-7-3 16,13-3-2-16,3-15-7 0,22 2-22 15,-6-22-5-15,18-6 1 16,-4-20-3-16</inkml:trace>
  <inkml:trace contextRef="#ctx0" brushRef="#br4" timeOffset="295280.8891">20664 11329 102 0,'0'0'38'0,"12"1"2"16,11 3-2-16,9-7-35 15,8-1-1-15,11-1 0 16,6-3 0-16,1-5-1 0,0 1 0 15,-4-2 0-15,-6-1-1 16,-13-1 1-16,-10-1-1 16,-14 1 0-16,-14-1 0 15,-12 5 0-15,-12 3 0 16,-11 5 1-16,-7 7 0 15,-6 8-1-15,-2 9 1 16,2 5 0-16,4 9 0 16,11 3-1-16,9 2 1 15,13 0-1-15,17-7-2 16,21-1-3-16,10-18-8 15,32 8-14-15,-2-25-13 16,18 0 0-16,-4-18-2 16,15 0 2-16</inkml:trace>
  <inkml:trace contextRef="#ctx0" brushRef="#br4" timeOffset="295820.92">21563 11179 101 0,'-32'16'40'0,"-13"-1"0"16,7 11 0-16,-12 2-36 15,13 2-1-15,5 2 0 16,9 2-1-16,8-6-1 16,14-2 0-16,14-9-2 15,11-9-1-15,13-8-2 16,5-10-2-16,11-3-3 15,-3-17-6-15,15 9-9 0,-20-13-13 16,8 5 0-16,-20-2-1 16,1 11 25-16,-15 1 12 15,-10 3 5-15,-9 16 8 16,0 0 11-16,-12 11 12 15,-13 4 3-15,11 13 2 16,-11-9-23-16,11 14-10 16,0-6-3-16,8 2 0 15,3-6-2-15,10-4-1 16,7-9 0-16,5-7-1 15,8-6 0-15,4-10-1 16,4-4 0-16,6-7 0 16,-2-4 0-16,-1-2 0 15,-3 0 1-15,-5 4-1 16,-3 5 1-16,-9 2 0 0,-6 9 1 15,-12 10-1-15,0 0 1 16,2 10 0-16,-10 7 0 16,1 3-1-16,-3 6 0 15,-2 1-2-15,4 5-4 16,-6-13-9-16,15 16-13 15,-11-19-13-15,12 1 1 16,-2-17-2-16,0 0 1 16</inkml:trace>
  <inkml:trace contextRef="#ctx0" brushRef="#br4" timeOffset="296234.9437">22415 10729 93 0,'-33'43'38'0,"-11"7"-2"15,4 17 0-15,-6 0-30 16,10 11-4-16,4 0 0 15,10-3-3-15,14-4-2 16,7-13-6-16,28-5-27 16,-3-19-1-16,19-5 0 15,1-22-1-15</inkml:trace>
  <inkml:trace contextRef="#ctx0" brushRef="#br4" timeOffset="296601.9647">22477 11190 104 0,'-9'22'39'16,"-2"-7"0"-16,15 10-3 16,7-11-33-16,15 0-1 15,8-7 0-15,8-4-1 16,6-6 0-16,2-6 0 15,-1-4 0-15,0-4 0 16,-9-4-1-16,-9 0 1 16,-10 1-1-16,-9-2 0 15,-10 5 0-15,-9 4 0 16,-9 6 1-16,-9 7-1 15,-6 7 0-15,-6 11 0 0,-6 6 0 16,-2 9 1-16,6 5-1 16,3 4 1-16,8-2-2 15,14-1 0-15,15-8-2 16,15-12-5-16,28 3-14 15,-1-25-18-15,21-2 1 16,3-20-2-16,14 0 2 16</inkml:trace>
  <inkml:trace contextRef="#ctx0" brushRef="#br4" timeOffset="296879.9806">23223 11073 100 0,'-25'8'39'0,"-16"-1"1"15,11 11-1-15,-4 0-33 16,10 2-2-16,10-2-2 0,14-1 0 15,14-7-1-15,11 0-1 16,6-6 1-16,8-1 0 16,-3-2-1-16,-1 2 1 15,-8 1-1-15,-10 7 1 16,-14 4-1-16,-9 7 0 15,-14 4 0-15,-6 5 0 16,-4 2-1-16,-2-6-4 16,10 7-8-16,-4-25-15 15,23 2-13-15,3-11 0 16,29-19-1-16,3-12 0 15</inkml:trace>
  <inkml:trace contextRef="#ctx0" brushRef="#br4" timeOffset="297215.9998">23747 10368 125 0,'13'29'42'0,"-9"1"0"16,10 23-7-16,-3 1-31 16,4 11-1-16,-1 4-1 15,1 7 0-15,-3 2-2 16,4 0 0-16,-7-5 0 15,-1-3 0-15,-6-4 0 0,-5-6 0 16,-10-5-2-16,-2-9 0 16,-7-5-2-16,-7-13-4 15,5 5-8-15,-20-26-10 16,11 6-16-16,-14-15 0 15,0-2-2-15,-18-11 1 16</inkml:trace>
  <inkml:trace contextRef="#ctx0" brushRef="#br4" timeOffset="299193.1129">792 13117 27 0,'3'-10'32'0,"-5"-5"1"15,2 15 1-15,-1-27-12 16,1 27-10-16,-2-15-2 0,2 15-2 16,0 0-3-16,0 0 0 15,-17 6-2-15,9 12 0 16,-1 9-1-16,-2 10 0 15,0 10-1-15,0 7 0 16,-1 5-1-16,6-1 2 16,5-9-2-16,8-7 2 15,9-18-1-15,11-16-1 16,8-21 1-16,12-15 0 15,6-13 1-15,5-8-1 16,-4-6 0-16,-3 2 0 16,-7 3 0-16,-9 8 0 0,-7 10 0 15,-13 12-1-15,-15 20 0 16,0 0 1-16,4 19-1 15,-10 12 1-15,-2 10 0 16,3 4-1-16,1 6 0 16,4-1 0-16,5-3 1 15,9-9-1-15,8-9 0 16,4-11 1-16,3-12-1 15,7-13 0-15,-2-10 0 16,2-10 1-16,-3-10 0 16,-4-8-1-16,-1-5 1 15,-8-6-2-15,-3 0-1 16,-9 1 0-16,1 8-1 15,-7 1-4-15,2 17-2 16,-9-3-12-16,16 25-16 0,-11 7-1 16,22 0 1-16,-6 6 1 15</inkml:trace>
  <inkml:trace contextRef="#ctx0" brushRef="#br4" timeOffset="299544.133">1972 13065 76 0,'-19'-1'37'0,"0"15"1"16,-14-5 0-16,5 11-26 16,-12 5-6-16,7 7-2 15,-3 3-1-15,9 3 1 16,3-3-2-16,14-2-1 0,10-6 0 15,15-9 0-15,12-11-1 16,8-9 1-16,7-11 0 16,4-8 0-16,3-7 0 15,-5-4 0-15,-6-7 0 16,-11 2-1-16,-9 0 0 15,-12 4 0-15,-9 6-1 16,-10 8-1-16,-7 7-1 16,-7 5 0-16,5 11-3 15,-3-4-2-15,19 13-15 16,-8-16-14-16,25 4-1 15,1-16-2-15,21-3 3 16</inkml:trace>
  <inkml:trace contextRef="#ctx0" brushRef="#br4" timeOffset="300027.1606">2443 12512 87 0,'-23'-4'39'0,"9"28"0"15,-14 4-1-15,-3 17-32 16,5 7-1-16,3 13-2 15,1 7 1-15,6 5-2 16,1 2 0-16,5-1-1 16,6-5-1-16,3-4 1 15,5-9-1-15,3-12-1 16,2-9 1-16,5-13-1 15,3-14 1-15,1-11-1 16,1-13 2-16,-1-9-1 0,1-6 1 16,0-4-1-16,0-6 1 15,-2 0-1-15,1 0 1 16,-2 2-1-16,4 5 0 15,-2 5 0-15,5 5 0 16,-3 9 0-16,1 5 0 16,0 8 0-16,-3 11 0 15,-5 7 0-15,-1 7 0 16,-8 8 0-16,-5 2 0 15,-8 6 0-15,-6-2-1 16,-6-1 1-16,-8-4-1 16,-2-6 0-16,-1-8-2 0,1-8 0 15,8-8-1-15,0-20-4 16,23 0-12-16,-7-29-10 15,26 2-7-15,2-21-3 16,15-8 1-16</inkml:trace>
  <inkml:trace contextRef="#ctx0" brushRef="#br4" timeOffset="300515.1885">2945 12424 87 0,'-8'32'41'16,"-11"2"-2"-16,7 15 1 15,-11 4-34-15,13 11-1 16,-6 3-1-16,7 10-1 0,-1 0 0 16,7-1-1-16,-2-3 0 15,5-4-1-15,-2-9-1 16,2-8 0-16,3-13 0 15,1-11 0-15,3-14 0 16,-7-14 0-16,22-8 0 16,-9-14 0-16,5-5 1 15,1-3-1-15,1-3 1 16,0-2-1-16,-2 5 0 15,2 6-1-15,-6 6 1 16,0 7 0-16,0 9-1 16,-4 8 1-16,-1 7 0 15,0 8 0-15,-4 7 0 16,-1 4-1-16,-4 4 1 0,-4 2 0 15,-4-2-1-15,-2-4 1 16,-4-3-1-16,-5-8 0 16,3-8-1-16,-6-6-1 15,3-7 1-15,0-10-2 16,1-4-1-16,0-11-3 15,12 4-8-15,-6-25-9 16,19 11-12-16,-1-15-2 16,14 3 1-16,6-9 0 15</inkml:trace>
  <inkml:trace contextRef="#ctx0" brushRef="#br4" timeOffset="300756.2023">3550 12531 97 0,'-23'-6'40'15,"7"24"2"-15,-12 0-3 16,-1 17-35-16,6 11-1 16,1 12-2-16,1 13 0 15,1 9 0-15,2 4-1 16,6 0-1-16,5 0-2 15,5-10-1-15,10-2-6 16,-4-29-14-16,20-2-17 16,-4-29 1-16,14-6-3 15,-5-23 3-15</inkml:trace>
  <inkml:trace contextRef="#ctx0" brushRef="#br4" timeOffset="301079.2208">3614 13040 95 0,'-6'14'41'16,"6"-14"1"-16,15 17-2 15,4-16-37-15,9-3 1 16,5-7-2-16,6-3 0 16,2-5-1-16,-2-1 0 15,-7-2 0-15,-6-1 0 16,-11 2 0-16,-12 3 0 15,-16 4-1-15,-11 6 0 16,-9 9 1-16,-10 9-1 16,0 9 1-16,-3 10-1 0,3 7 0 15,9 4 1-15,6 5-2 16,15-1 1-16,14-6-1 15,14-8-2-15,18-5-4 16,8-21-6-16,36 5-14 16,-4-23-15-16,24-5 1 15,4-15-3-15,18-5 2 16</inkml:trace>
  <inkml:trace contextRef="#ctx0" brushRef="#br4" timeOffset="304122.3948">4961 12928 62 0,'0'-13'37'0,"-15"4"-1"15,0 18-1-15,-22 2-26 16,0 16 0-16,-13 2-2 16,5 8-2-16,1 2-1 15,8 3 0-15,6-4-1 16,15-5-1-16,17-7-1 15,17-6 1-15,14-10-2 16,11-7 1-16,10-11-1 16,6-4 1-16,1-8-1 15,-4-7 0-15,-8-4 1 0,-10-2-1 16,-11-3 0-16,-13 4 0 15,-11 0 0-15,-8 5 0 16,-9 7 0-16,-3 4 0 16,-3 7-1-16,5 2 1 15,1 7 0-15,13 0 1 16,0 0-1-16,9 11 1 15,10-8 0-15,9 0 0 16,6-3-1-16,5 6 2 16,-1-1-1-16,-2 1-1 15,-4 4 1-15,-7 1 0 16,-7 4-1-16,-7 4 1 15,-10 1-1-15,-7 0 0 16,-4 2 1-16,-3-4-1 0,-2 0 0 16,4-7 0-16,11-11 0 15,0 0-1-15,0 0 1 16,16-23-1-16,11-2 1 15,4-9 0-15,6 2-1 16,2 0 1-16,-5 3 0 16,-2 6 0-16,-7 10 1 15,-6 12-1-15,-9 13 0 16,-3 12 1-16,-6 6-1 15,-2 4 0-15,-2 7-2 16,4-4-1-16,9 1-6 16,-3-23-11-16,26 1-19 15,-3-27-1-15,20-7-1 16,6-22-1-16</inkml:trace>
  <inkml:trace contextRef="#ctx0" brushRef="#br4" timeOffset="304596.4219">6673 12508 89 0,'-1'11'38'16,"1"16"-2"-16,-11-1-7 15,4 15-27-15,-3 6 1 16,4 10-2-16,1 5 1 0,2 5-2 15,1-1 0 1,0-4 0-16,4 0-5 0,-5-19-7 16,7 3-27-16,-4-21 2 15,8-4-1-15,-8-21 0 16</inkml:trace>
  <inkml:trace contextRef="#ctx0" brushRef="#br4" timeOffset="304763.4315">6562 12929 78 0,'-14'-1'39'15,"-2"-5"-1"-15,16 6 1 16,0 0-32-16,0 0-3 16,22 2-2-16,12-13-3 15,16-4-4-15,5-20-28 0,17 4-4 16,-2-15-1-16,10 6-2 15</inkml:trace>
  <inkml:trace contextRef="#ctx0" brushRef="#br4" timeOffset="305146.4534">7247 12236 93 0,'-30'8'38'16,"4"20"2"-16,-9 1-2 15,11 21-34-15,-2 5-1 16,6 9-1-16,1 5 0 15,4 9-1-15,1 0 0 16,5 0 0-16,1-4 0 0,7-9-1 16,3-11 1-16,1-8-1 15,4-14 0-15,4-11 1 16,3-16-1-16,5-13 0 15,1-13 0-15,3-9 1 16,0-6-1-16,-1-3 0 16,-1-1 0-16,2 4 0 15,-4 7 0-15,-2 12 0 16,-3 12 0-16,-2 14-1 15,-4 14 1-15,-1 9-2 16,2 8 0-16,-1-1-2 16,7 5-3-16,-3-18-12 15,19 8-20-15,-8-20 0 16,17-4-2-16,-7-20 1 0</inkml:trace>
  <inkml:trace contextRef="#ctx0" brushRef="#br4" timeOffset="305492.4732">7587 12808 82 0,'-6'18'40'0,"-6"-5"-1"16,15 11 1-16,-3-9-35 15,18-4-1-15,8-11-1 16,12-6-1-16,9-12 0 15,6-8 0-15,1-7-1 16,3-3 0-16,-7-7 0 16,-8 4 1-16,-14-1-1 15,-13 4 0-15,-18 9 0 0,-19 14 0 16,-12 11 0-16,-16 12-1 15,-8 16 1-15,-5 11-2 16,2 13 2-16,8 3-2 16,11 3 2-16,14-4-2 15,23-5 0-15,20-11-2 16,26-4-6-16,8-28-9 15,29 1-23-15,-5-19 1 16,17 3-3-16,-7-18 1 16</inkml:trace>
  <inkml:trace contextRef="#ctx0" brushRef="#br4" timeOffset="306085.5071">9068 12552 61 0,'-14'-2'40'16,"-14"7"-2"-16,1 17 1 15,-12-3-23-15,2 12-11 16,-5-2-1-16,10 3-1 16,3-3-1-16,13-1-1 15,6-8 0-15,11-5 1 16,12-10-1-16,12-5-1 15,7-6 1-15,8-3 0 16,2 0-1-16,0 1 1 0,-4 4-1 16,-4 7 1-16,-11 8-1 15,-10 7 1-15,-16 11-1 16,-11 9 0-16,-6 3 0 15,-8-1 0-15,0 0 0 16,0-5-1-16,7-8-1 16,7-14-3-16,21-1-7 15,-2-27-26-15,29-4-1 16,0-17-2-16,18-2 2 15</inkml:trace>
  <inkml:trace contextRef="#ctx0" brushRef="#br4" timeOffset="306648.5393">9401 12576 92 0,'-10'9'38'16,"-8"-2"2"-16,7 19-5 16,-4-3-31-16,-3 9-2 15,2 7 1-15,1 9-2 16,-2 2 1-16,6 6 0 15,0-3 0-15,5-1-1 16,3-9 0-16,1-5 1 16,7-11-2-16,0-13 1 15,-5-14-1-15,19-8 0 16,-5-16 0-16,-1-8 0 15,0-6 1-15,-2-5-1 16,0-5 0-16,-1-4 0 16,-2 3 0-16,2-2 0 15,-1 3 0-15,1 5 1 0,5 5-1 16,7 6 1-16,3 5-1 15,2 4 2-15,5 9-2 16,0 8 1-16,2 8-1 16,-4 4 0-16,-3 5 0 15,-9 2-2-15,-8 4 2 16,-8 5-2-16,-10 4 2 15,-11 2-1-15,-8 3 0 16,-7-1 0-16,-5 2 1 16,-5 2 0-16,1-1 0 15,1 5 1-15,3 3-1 16,2 2 0-16,5 12 0 15,3 5 1-15,1 7-1 16,1 5-1-16,4 2 1 0,2-1 0 16,8-8-2-16,2-6-1 15,12-3-5-15,-1-37-12 16,30 0-20-16,-9-26 0 15,17-11-3-15,-3-25 2 16</inkml:trace>
  <inkml:trace contextRef="#ctx0" brushRef="#br4" timeOffset="307046.5621">9913 12600 101 0,'0'0'40'16,"-17"15"0"-16,-7 0-6 16,4 22-31-16,-3 3-1 15,1 11 1-15,-3 5-1 16,8-1 0-16,5-4 0 15,11-6 0-15,11-15-1 16,12-14-1-16,13-19 1 16,13-19-1-16,6-15 1 15,6-12-1-15,-3-7 0 16,-3-7 0-16,-10 1 0 15,-15 3 1-15,-18 8-2 16,-12 8 2-16,-16 14-2 0,-13 13 1 16,-10 12-2-16,-4 9 1 15,5 10-4-15,3-3-6 16,24 19-13-16,-3-15-17 15,26 2 1-15,6-11-2 16,18-1 1-16</inkml:trace>
  <inkml:trace contextRef="#ctx0" brushRef="#br4" timeOffset="307324.578">10674 11944 110 0,'-9'7'41'0,"-14"11"1"16,9 33-8-16,-10 13-30 15,-5 17 0-15,-3 12-2 16,1 11-1-16,5 5-1 15,2-1-1-15,9-4-1 16,4-14-3-16,12-2-8 16,-8-36-18-16,20 0-10 15,-6-29 0-15,10-7-1 16,-9-27 1-16</inkml:trace>
  <inkml:trace contextRef="#ctx0" brushRef="#br4" timeOffset="307497.5879">10344 12554 121 0,'-10'-11'43'0,"10"11"1"16,22-9-11-16,8 0-31 16,16 1-5-16,8-13-9 15,21 15-17-15,-13-17-14 16,9 10 1-16,-7-4-3 15,8 9 2-15</inkml:trace>
  <inkml:trace contextRef="#ctx0" brushRef="#br4" timeOffset="308337.6359">11666 12158 87 0,'12'-19'38'16,"-12"-3"-1"-16,0 22-6 15,0 0-23-15,-12 15-2 16,-2 9-1-16,0 16-1 16,-2 9-1-16,2 10 1 15,-3 7-2-15,3 3 0 16,2 1 0-16,8-2 0 15,2-7-1-15,7-4-1 16,5-13 1-16,7-11-2 0,5-14 1 16,7-10 1-16,0-18 0 15,4-13-1-15,2-15 1 16,3-14 0-16,2-9 0 15,0-3-1-15,1-4 1 16,-5 5-1-16,-1 7 0 16,-3 13 0-16,-3 16 0 15,-6 16 0-15,-9 22 0 16,-4 13 1-16,-2 20-1 15,-5 11 1-15,-5 12-1 16,2 6 1-16,0 0-1 16,9-2 0-16,6-8 1 15,6-10-2-15,5-19 2 16,10-16 0-16,5-22 0 15,5-18-1-15,1-18 1 0,0-16-1 16,-4-12 1-16,-9-8 0 16,-5-4-1-16,-8-2 0 15,-6 2 0-15,-9 9-1 16,-6 9 0-16,-7 12-2 15,-1 16-1-15,-1 7-2 16,9 26-8-16,0 0-6 16,3 13-8-16,-2-2-12 15,20 13 1-15,-3-13-1 16,19 7 2-16</inkml:trace>
  <inkml:trace contextRef="#ctx0" brushRef="#br4" timeOffset="308570.6492">12947 12087 73 0,'0'0'41'0,"0"0"-1"16,-15 8 1-16,-5 12-15 16,5 20-21-16,-7 11-2 15,-2 15 0-15,1 8-1 16,0 2-2-16,4 1 0 15,1-3-1-15,8-9-2 16,5-10-1-16,8-7-6 16,-6-27-11-16,23 1-19 15,-20-22 1-15,29 1-1 16,-17-20 1-16</inkml:trace>
  <inkml:trace contextRef="#ctx0" brushRef="#br4" timeOffset="308736.6587">12866 12594 66 0,'-7'-33'40'0,"6"15"0"15,-11-3 0-15,12 21-14 16,-9-20-19-16,9 20-1 15,21-9-3-15,1 7-2 16,8-3-2-16,8-2-2 16,9 2-5-16,-4-20-12 15,23 12-18-15,-13-15-2 16,4 6-1-16,-13-14 1 15</inkml:trace>
  <inkml:trace contextRef="#ctx0" brushRef="#br4" timeOffset="308932.6699">13390 12056 81 0,'-19'20'42'15,"-14"11"0"-15,2 28 0 0,-9-5-20 16,3 20-17-16,3 1-2 16,10 5-1-16,4-2-1 15,7-8-1-15,16-11-3 16,7-13-1-16,16-3-6 15,-1-31-12-15,23 3-19 16,-7-22 1-16,16-3-3 16,-7-21 3-16</inkml:trace>
  <inkml:trace contextRef="#ctx0" brushRef="#br4" timeOffset="309127.6811">13716 12203 104 0,'-9'12'41'0,"-15"14"1"0,4 24-2 16,-3 6-36-16,0 5 0 15,-2 6-2-15,5 0-1 16,1-2-3-16,6-2 0 16,5-5-4-16,-2-15-12 15,19 4-20-15,-9-19-3 16,13-1-1-16,-2-20 0 15</inkml:trace>
  <inkml:trace contextRef="#ctx0" brushRef="#br4" timeOffset="309758.7172">14080 12336 64 0,'8'-23'40'0,"8"6"-1"15,-9-11-17-15,10 20 12 16,-14-8-24-16,-3 16-2 16,0 0-2-16,0 0-2 15,-8 23 0-15,-5 4-1 16,-6 7 0-16,-2 7 0 15,-6 7 0-15,0 3-1 16,1 1 0-16,1-3-1 16,6 1 1-16,3-6-1 0,9-5 0 15,5-7-1-15,12-9 1 16,9-7-1-16,10-9 2 15,6-8-2-15,6-6-2 16,4-8 0-16,3-2-3 16,-5-11-6-16,11 11-6 15,-24-18-6-15,20 19-10 16,-24-11-9-16,17 8-2 15,-8-3 3-15</inkml:trace>
  <inkml:trace contextRef="#ctx0" brushRef="#br4" timeOffset="310329.7499">14670 12260 92 0,'0'0'39'0,"0"0"1"16,3 12-5-16,-9-1-31 15,1 15 0-15,-9 5-1 0,1 11 1 16,-8 9-2-16,0 7-1 16,2 4-1-16,1-3 0 15,9-3-3-15,4-12 0 16,17-2-5-16,-4-31-13 15,23 3-18-15,-1-22 1 16,10 0-2-16,-8-20 1 16</inkml:trace>
  <inkml:trace contextRef="#ctx0" brushRef="#br4" timeOffset="310525.7611">14682 12294 90 0,'-15'-14'39'0,"15"14"2"0,0 0-3 16,22-8-30-16,6 4-7 15,13-4-1-15,9-3 0 16,1 2-2-16,5 3-2 16,-5-5-4-16,6 19-24 15,-20-10-8-15,-4 14 2 16,-22-7-2-16</inkml:trace>
  <inkml:trace contextRef="#ctx0" brushRef="#br4" timeOffset="310720.7722">14754 12451 89 0,'-21'9'38'16,"20"3"1"-16,1-12-2 16,22 4-33-16,7-6-2 0,18-3-2 15,4-1 0-15,3-2-3 16,3 7-2-16,-12-12-20 15,2 18-13-15,-20-5 1 16,-10 10-2-16,-17-10 2 16</inkml:trace>
  <inkml:trace contextRef="#ctx0" brushRef="#br4" timeOffset="310878.7813">14641 12747 97 0,'-8'15'40'15,"8"-15"1"-15,30 2-2 16,3-11-38-16,23-7-2 15,18-1-4-15,-1-11-24 0,14 11-10 16,-8-8 0-16,-3 10-1 16</inkml:trace>
  <inkml:trace contextRef="#ctx0" brushRef="#br4" timeOffset="311725.8297">16208 12122 79 0,'0'0'38'0,"-11"3"-1"16,8 12-1-16,-13-5-30 15,2 6-1-15,0 3-2 16,1 10 0-16,-4 7 0 15,4 8 1-15,-2 4-3 16,6 6 2-16,1 2-2 16,4-1 0-16,3-4 0 15,2-5-1-15,4-10 1 0,4-6-2 16,2-12 2-16,0-10-2 15,1-9 1-15,2-9 1 16,-5-9-1-16,1-3 2 16,0-5-2-16,-2-3 2 15,0-4-2-15,1 5 0 16,-1 1 1-16,3 6-1 15,3 7 0-15,-2 5-1 16,6 12 1-16,-1 7 0 16,1 9-1-16,-1 5 1 15,1 8 0-15,-5 1 0 16,0 2 0-16,-7 0-1 15,-6-1 1-15,-6-4-1 16,-8-4 1-16,-6-2 1 16,-6-5-1-16,-3-7 0 0,0-5-2 15,0-8 0-15,9-5-2 16,2-18-7-16,19 10-17 15,-2-24-10-15,16 7-2 16,-1-11 2-16</inkml:trace>
  <inkml:trace contextRef="#ctx0" brushRef="#br4" timeOffset="312132.853">16535 12500 72 0,'-13'15'40'15,"11"6"-2"-15,-8-10 2 0,15 9-25 16,1-10-10-16,9 1-3 16,7-8 0-16,10-4-1 15,2-7 1-15,3-1 1 16,0-5-2-16,1-2 1 15,-5-6-1-15,-8-1 0 16,-4-4 0-16,-9 1 0 16,-8 3-1-16,-8 2 0 15,-10 4 0-15,-9 5 0 16,-11 10 0-16,-5 11 1 15,-8 9-1-15,-4 11 2 16,2 6-2-16,1 4 0 16,9 4 1-16,11-3-1 15,16-1 0-15,18-6-2 0,21-9 1 16,18-13-4-16,21 1-3 15,6-24-10-15,25 8-20 16,-11-22-1-16,12 7-2 16,-16-16 2-16</inkml:trace>
  <inkml:trace contextRef="#ctx0" brushRef="#br4" timeOffset="312327.8641">17216 12364 98 0,'-36'6'39'15,"7"19"3"-15,-5 2-5 16,11 17-33-16,-6-3-2 15,11 3-1-15,2 1-1 16,6-4-1-16,9 1-1 0,3-11-3 16,12-7-3-16,-1-21-15 15,17 1-15-15,-3-18-1 16,12-2-1-16,-7-16 2 15</inkml:trace>
  <inkml:trace contextRef="#ctx0" brushRef="#br4" timeOffset="312763.8891">17237 12265 92 0,'-25'-20'38'0,"14"17"0"16,-1-4-1-16,23 17-27 16,-1-3-7-16,13 1 1 15,11 0-2-15,4 6 2 0,0 2-1 16,-1 6 0-16,-3 1-1 15,-11 7 0-15,-5 3-1 16,-14 7 1-16,-8 0-2 16,-9 2 0-16,-5-4 0 15,1-2-1-15,0-6 2 16,2-6-3-16,8-7 2 15,7-17-1-15,0 0 1 16,25-13-1-16,2-11 1 16,8-6 2-16,3-8-2 15,5-1 1-15,1-4 0 16,-6 6 0-16,-2 6-1 15,-10 7 1-15,-8 14 0 16,-5 10 0-16,-13 12-2 16,-7 13 2-16,-7 10-2 0,-3 1-1 15,0 7-1-15,2-3-1 16,9 4-3-16,0-16-7 15,22 7-5-15,-4-28-10 16,28 6-10-16,-3-18 0 16,17 1-1-16,1-14 2 15</inkml:trace>
  <inkml:trace contextRef="#ctx0" brushRef="#br4" timeOffset="313612.9376">18122 12490 97 0,'0'0'39'15,"-5"-24"0"-15,19 17-6 0,-19-8-27 16,8 3-2-16,-8 1 0 16,5 11 0-16,-17-10-1 15,3 13 0-15,-2 1-1 16,-1 5 1-16,2 1-2 15,1 0 1-15,3-2-1 16,11-8 0-16,-15 13-2 16,15-13 2-16,0 0-2 15,0 0 2-15,0 0-1 16,0 0 0-16,14-1 1 15,-14 1-1-15,12-7 1 16,-12 7-1-16,15-7 0 16,-15 7 0-16,12-2 0 0,-12 2 0 15,0 0 0-15,0 0-1 16,0 0 1-16,0 0 0 15,-12 3 0-15,1 2 0 16,-3-1-1-16,-6 3 1 16,-2 1 0-16,-6 8 0 15,-3 3 0-15,0 4-1 16,-1 1 1-16,-1 3 0 15,6-1 0-15,8 1-1 16,8-3 2-16,7-7-2 16,13-5 1-16,9-9 0 15,16-6 0-15,5-8 0 16,9-8 0-16,3-7 1 15,-1 0-1-15,-3-8 1 0,-4 2 0 16,-7 0 0-16,-11 4-1 16,-6 6 1-16,-9 7 0 15,-10 15-1-15,0 0-1 16,0 0 1-16,-23 28-1 15,8 6 0-15,-6 16 0 16,-6 15 0-16,-4 13 1 16,-4 10-1-16,0 6 0 15,0 2 0-15,1 0 1 16,1-5-1-16,2-9 1 15,4-13-1-15,6-16 0 16,3-14-1-16,2-14 2 16,4-15-1-16,12-10 0 15,-20-16 1-15,14-9-1 16,0-7 2-16,0-11-1 0,2-5 1 15,5-7 0-15,4-9-1 16,5 0 1-16,9 0 0 16,5 7-1-16,9-2-1 15,9 9-3-15,1-2-5 16,14 15-4-16,-14-4-5 15,18 18-5-15,-17-22-6 16,20 8-12-16,-7-9-1 16,9-2 5-16</inkml:trace>
  <inkml:trace contextRef="#ctx0" brushRef="#br4" timeOffset="314181.9702">19160 12178 69 0,'14'-13'39'16,"-14"-7"-1"-16,0 20 1 15,-5-14-15-15,2 24-19 16,-14 10-1-16,0 14 0 16,-4 5-2-16,-1 14 1 15,0 4-2-15,2 7 0 16,4-1-1-16,5-4-1 0,9-6-1 15,4-10-1-15,10-5-1 16,3-21-5-16,18 5-5 16,-5-25-22-16,14 1-2 15,-3-15-1-15,9 0 2 16</inkml:trace>
  <inkml:trace contextRef="#ctx0" brushRef="#br4" timeOffset="314371.9811">19444 12432 72 0,'0'0'40'0,"-14"-3"-2"16,2 21 2-16,-10-4-14 15,6 18-23-15,-3 7 0 16,2 5-2-16,1 2 1 16,5 0-3-16,5-4 0 0,6-9-2 15,7-3-3-15,-7-30-12 16,36 15-19-16,-15-27-1 15,15-2-2-15,-3-17 2 16</inkml:trace>
  <inkml:trace contextRef="#ctx0" brushRef="#br4" timeOffset="314822.0068">19632 12261 97 0,'0'0'39'16,"-23"-16"0"-16,23 16 0 15,-13 15-29-15,16-2-6 16,1-2-1-16,8 8 1 0,-3 3-1 15,1 6 0-15,-6 7-1 16,0 4 0-16,-9 4-1 16,-1 1-1-16,-7 0 1 15,0-3-2-15,-1-4 1 16,3-5-1-16,5-8 1 15,6-12-1-15,0-12 1 16,24-2-1-16,0-13 1 16,6-9 0-16,11-11 0 15,-1-2 1-15,5-3 0 16,-1-1-1-16,0 5 1 15,-7 3 0-15,-5 8 0 16,-7 10 0-16,-9 11-1 16,-16 4 1-16,13 26-1 0,-19 2 0 15,-4 6 0-15,-3 6-1 16,2 4-1-16,-2-1-1 15,5 0-2-15,3-10-1 16,13 1-4-16,-3-21-5 16,18 6-4-16,-11-26-6 15,20 3-13-15,-9-17 1 16,11 0-1-16,-10-12 3 15</inkml:trace>
  <inkml:trace contextRef="#ctx0" brushRef="#br4" timeOffset="315168.0266">20141 12514 80 0,'0'0'40'16,"-22"7"-2"-16,18 7 1 15,4-14-21-15,3 16-12 0,7-2-3 16,12-2-2-16,8-1 1 16,11-5-1-16,2-5 0 15,1-4 1-15,0-5-1 16,-3 0 1-16,-8-8-1 15,-5-1 1-15,-13-4-2 16,-8-2 1-16,-7-2 0 16,-6 2-1-16,-7 3 0 15,-4 3 0-15,-9 7 0 16,-4 9 1-16,-5 10-2 15,-1 11 2-15,-2 8-1 16,0 3 0-16,8 3 0 16,8-1-1-16,13-1-1 15,13-9-2-15,18-1 0 16,13-15-5-16,24 2-5 0,-4-19-6 15,23 7-14-15,-14-16-4 16,15 4-2-16,-15-12 4 16</inkml:trace>
  <inkml:trace contextRef="#ctx0" brushRef="#br4" timeOffset="315551.0485">20894 12373 77 0,'0'0'40'16,"-18"-14"-3"-16,7 23 2 15,-18-8-10-15,6 16-24 16,-10-1-2-16,3 13 1 15,-7 3-1-15,0 5 0 0,2-1-1 16,6-2 0-16,9-4-1 16,8-6-1-16,14-11 1 15,13-10-2-15,13-14 1 16,13-8 1-16,7-12 0 15,11-10-1-15,5-11 0 16,2-5 1-16,4-7-1 16,-10 0 0-16,-1 3 0 15,-9 3 0-15,-12 12 0 16,-14 11-1-16,-12 20 1 15,-12 15 0-15,-26 31 0 16,-4 10 1-16,-10 14-2 16,-4 8 0-16,-1 8-4 15,-2-8-4-15,17 3-3 16,-2-22-5-16,26 1-5 0,-5-25-9 15,32 5-9-15,11-20-1 16,23 2 3-16</inkml:trace>
  <inkml:trace contextRef="#ctx0" brushRef="#br4" timeOffset="316189.085">22049 12290 97 0,'0'0'38'0,"-15"-6"1"15,7 24-4-15,-10-3-30 0,-3 12 0 16,-4 2-1-16,2 7-1 16,1 2 0-16,4-2-2 15,9-2 1-15,9-5-1 16,11-8-1-16,12-9 0 15,13-11 0-15,8-11 1 16,4-5 0-16,1-3 0 16,-2-6-1-16,-4-2 2 15,-7 1-2-15,-7 1 1 16,-10 7 0-16,-9 2-2 15,-10 15 1-15,0 0 1 16,0 0-1-16,-13 19 1 16,3 5-2-16,1 6-1 15,2 4-1-15,2 0-1 16,10 2-1-16,2-10-6 0,19 5-6 15,-6-24-11-15,23 5-10 16,-6-19 2-16,16 2-3 16,-5-18 4-16</inkml:trace>
  <inkml:trace contextRef="#ctx0" brushRef="#br4" timeOffset="316759.1176">22702 12386 67 0,'-10'-17'38'16,"10"17"-1"-16,-27-7 1 15,18 25-9-15,-11-1-25 16,2 12 1-16,-4 5-1 15,5 8-1-15,-1 2 0 0,3 5-1 16,3-6 0 0,4-1-1-16,5-7 0 0,1-10-2 15,4-9 1-15,-2-16 0 16,13 8 0-16,1-18 0 15,0-9 0-15,1-7-1 16,2-9 1-16,0-5 1 16,1-5-1-16,4-5 1 15,0-2-1-15,3 1 0 16,0 2 0-16,0 9 0 15,0 7 0-15,1 8-1 16,-3 11 0-16,1 11 1 16,-1 12 0-16,-3 8 0 15,-2 6 0-15,1 4 0 16,-2 3 0-16,-2 2 1 15,-2 0-2-15,-7 2 0 0,-6-2 1 16,-9 0-1-16,-10-2 1 16,-9-1-2-16,-10 0 2 15,-5-7-1-15,-9-1 1 16,0-4 1-16,0-7-1 15,4-1 1-15,8-5 0 16,6-3 1-16,11-3-1 16,5 2 0-16,5 7 0 15,6 10 0-15,-5 11 0 16,0 15 0-16,-6 12-1 15,-5 9-1-15,-1 13-4 16,-9-6-5-16,8 7-6 16,-11-24-6-16,25 4-10 15,-7-29-8-15,23-7-2 16,-5-22 2-16</inkml:trace>
  <inkml:trace contextRef="#ctx0" brushRef="#br4" timeOffset="317822.1784">823 14010 81 0,'-10'-5'38'0,"10"5"-1"15,-21 3-8-15,15 11-22 16,-3 5-2-16,4 16-2 15,-2 12 0-15,5 13-1 16,-3 15-1-16,3 8 0 16,1 5-1-16,0 3-1 0,0-2-1 15,2-13-1-15,3-6-1 16,3-22-3-16,12-8-5 15,-10-29-22-15,24-4-3 16,-7-26-2-16,16-5 4 16</inkml:trace>
  <inkml:trace contextRef="#ctx0" brushRef="#br4" timeOffset="318022.1898">1179 14384 91 0,'5'27'36'0,"-16"-3"1"16,11 25-6-16,-14-3-27 15,6 4-1-15,-2 1-2 16,2 0 1-16,4-10-3 0,6-7 0 16,8-12-3-16,-10-22-8 15,37-4-24-15,-16-23-1 16,12-5-1-16,-7-22-1 15</inkml:trace>
  <inkml:trace contextRef="#ctx0" brushRef="#br4" timeOffset="318187.1993">1203 13978 81 0,'-32'9'39'16,"-2"-3"-5"-16,16 13 1 15,-2-5-37-15,20-14-2 16,13-7-21-16,8-20-10 0,17 3 0 15,1-15-2-15</inkml:trace>
  <inkml:trace contextRef="#ctx0" brushRef="#br4" timeOffset="318397.2113">1506 13800 71 0,'0'50'37'0,"-9"2"-2"16,12 16 2-16,-10-3-31 15,13 10-3-15,-2 4 0 16,3 7-1-16,1 3-1 15,-1-2-1-15,-1-5-1 16,-1-8-1-16,3-8-5 16,-4-27-15-16,15-3-15 0,-5-28-1 15,18-14 0-15,-2-25 1 16</inkml:trace>
  <inkml:trace contextRef="#ctx0" brushRef="#br4" timeOffset="318713.2294">1831 14140 78 0,'-43'18'40'0,"7"22"-2"16,-10-9 1-16,3 9-35 15,4-7 0-15,9 2-1 16,5-5-1-16,7 0 1 15,3-8-1-15,7 2 0 16,10-7 0-16,7 0 0 0,6-6-1 16,6-2-1-16,5 2 1 15,5-3 0-15,5 2-2 16,1 1 0-16,2 1 1 15,1-1-3-15,1 4 0 16,-2-3-2-16,6 8-5 16,-15-17-10-16,13 14-19 15,-15-16 0-15,4 1 0 16,-8-11 0-16</inkml:trace>
  <inkml:trace contextRef="#ctx0" brushRef="#br4" timeOffset="319081.2504">2111 14430 61 0,'-8'20'39'16,"-2"-7"-1"-16,13 9 1 16,-3-22-20-16,17 9-15 15,2-9 0-15,9-5-2 16,6-7 0-16,4-8-1 15,1-5 1-15,1-5-2 16,-7-4 1-16,-7 2 0 16,-9 1 0-16,-12 3-1 15,-10 5 1-15,-12 6-1 16,-10 10 0-16,-9 10 1 15,-2 11-1-15,-3 15 1 16,4 9 0-16,3 10 0 0,5 8 0 16,10 1 0-16,8 3-1 15,9-5 0-15,12-8-1 16,8-10-1-16,13-12-3 15,5-18-6-15,26 1-10 16,-12-25-17-16,18 1-2 16,-4-22-2-16,17-2 1 15</inkml:trace>
  <inkml:trace contextRef="#ctx0" brushRef="#br4" timeOffset="320508.332">3608 14164 63 0,'0'0'37'16,"-11"1"-4"-16,-6-4-3 16,2 13-23-16,-8-2-2 15,1 8 0-15,-5-1-2 16,3 5 0-16,-1-3 0 15,4 3 0-15,3-5-2 16,8-1 1-16,10-14-1 16,2 17 0-16,13-11 0 15,6 1-1-15,6 0 0 16,5 1 1-16,2 1-1 15,-2 4 0-15,-4 4 1 16,-4 6 0-16,-10 3 0 16,-11 4 1-16,-9 2-1 0,-7 3 1 15,-9 1-1-15,-5-1 0 16,-4-2 0-16,1-9-2 15,5-3-1-15,3-13 0 16,22-8-3-16,-13-17-3 16,33 3-18-16,-3-29-11 15,21 3 0-15,-2-16-2 16,16-1 1-16</inkml:trace>
  <inkml:trace contextRef="#ctx0" brushRef="#br4" timeOffset="320763.3466">4023 13771 79 0,'2'-17'39'0,"-9"-1"-2"16,7 18 2-16,-11 5-35 15,4 15 1-15,-3 13-2 16,3 18 0-16,-6 11-3 15,2 12 0-15,-3 8 0 16,1 6 0-16,3 1-2 16,1-6 0-16,3-8-2 15,2-16-3-15,16-1-6 16,-10-27-24-16,20-7-1 15,-9-21-1-15,11-6 1 16</inkml:trace>
  <inkml:trace contextRef="#ctx0" brushRef="#br4" timeOffset="321266.3754">3821 14264 74 0,'-26'4'39'16,"-1"-5"0"-16,27 1 0 15,-17 12-34-15,27-10-1 16,14-8-2-16,13-2-1 15,11-5 1-15,6-3-1 16,3 0 0-16,2-3-1 16,-3 4 1-16,-9 1-1 15,-5 4 1-15,-13 5 0 16,-9 3 0-16,-11 9 1 15,-6 3-1-15,-6 7 0 16,-4 2 0-16,-1 9 0 16,-4 3 0-16,4 4 0 0,1-1-1 15,5 2 0-15,3-4 0 16,8-4 0-16,8-8 0 15,3-10 1-15,6-9-1 16,5-9 0-16,4-9 1 16,3-9-1-16,0-4 1 15,-2-1-1-15,-2 2 1 16,-6 1 0-16,-4 6-1 15,-5 4 1-15,-9 8-1 16,-10 10 0-16,0 0 0 16,3 24 0-16,-6 0-1 15,-2 8-1-15,4 2-1 16,0 3-1-16,10 0-1 0,5-4-1 15,16 1-7-15,-2-27-5 16,27 10-10-16,-13-24-10 16,20 3 0-16,-4-20 1 15</inkml:trace>
  <inkml:trace contextRef="#ctx0" brushRef="#br4" timeOffset="321649.3973">5087 14275 67 0,'-18'-20'39'0,"-1"14"1"15,-13-3 0-15,8 21-31 16,-9-4-4-16,4 11 1 15,-2 7-2-15,4 10-1 16,3-1 0-16,7 7-1 16,5-6 0-16,10-4-1 15,11-10 0-15,7-12 0 0,11-16-1 16,8-12 1-16,6-16-1 15,4-12 1-15,4-9-1 16,-1-8 0-16,-2-5 2 16,-6-1-1-16,-4 1 1 15,-8 5-1-15,-7 9 1 16,-6 12-1-16,-10 12 0 15,-8 18 0-15,-7 21-2 16,-9 22 1-16,-1 19-1 16,-7 12 0-16,5 13-2 15,-2 4 0-15,9 4-2 16,1-4-1-16,14-4-2 15,2-23-8-15,23 4-4 16,-11-33-9-16,22 5-8 0,-9-25-3 16,9-3 1-16</inkml:trace>
  <inkml:trace contextRef="#ctx0" brushRef="#br4" timeOffset="322347.4372">5376 14336 81 0,'4'29'40'15,"-4"-29"-1"-15,25 31 0 16,-2-24-36-16,7-4-1 16,6-6 0-16,2-9 0 15,5-7-2-15,0-6 1 16,-4-3 0-16,-5-4-1 0,-10 0 0 15,-9 0 0-15,-9 4 0 16,-9 4-1-16,-12 9 1 16,-9 9 0-16,-6 9 0 15,-6 9 1-15,2 12-1 16,-2 10 1-16,0 6 0 15,8 6 1-15,11 2-1 16,9-2 0-16,12-7 0 16,11-7 0-16,15-13-1 15,11-10 1-15,9-14 0 16,5-12-1-16,0-8 1 15,-3-5-1-15,-5-5 1 16,-7 2-1-16,-11 2 1 16,-10 2-1-16,-8 8 0 15,-9 7 0-15,-2 14 0 0,-13 4 1 16,1 13-1-16,-3 5 0 15,0 8 1-15,3 3-1 16,2 3 0-16,3 0 0 16,3-4 0-16,6-10 1 15,8-9-1-15,2-10 0 16,5-10 0-16,2-7 0 15,3-9 1-15,3-7-1 16,-1-1 0-16,-1-2 1 16,-4 3-1-16,-1 8 0 15,-5 6 1-15,-1 9-1 16,-12 7 1-16,10 16-1 0,-10 6 0 15,2 4 0-15,4 4-1 16,0-3-1-16,5-1-1 16,6-10 0-16,8-5-3 15,6-19-2-15,13 0-6 16,-9-28-4-16,20 12-5 15,-17-29-7-15,13 8-7 16,-14-18-2-16,1 8 4 16</inkml:trace>
  <inkml:trace contextRef="#ctx0" brushRef="#br4" timeOffset="322491.4455">6495 13893 60 0,'-11'0'38'0,"-12"14"-3"16,6 25-1-16,-17 7-19 16,15 25-8-16,-8 0-4 15,7 5-2-15,4-2-1 0,3-5-3 16,13-4-6-16,-7-23-22 15,19 0-6-15,-6-22-3 16,10-5 2-16</inkml:trace>
  <inkml:trace contextRef="#ctx0" brushRef="#br4" timeOffset="322987.4738">6278 14141 75 0,'0'0'39'16,"16"-7"0"-16,9 12-1 15,-3-3-36-15,15-2-2 16,6-3 1-16,5-1-1 0,4-2 1 16,3-1 0-16,-3-2 0 15,-3 0 0-15,-5-1 1 16,-11 2 0-16,-7-5 0 15,-5 7 0-15,-11-2-1 16,-10 8 2-16,0 0-3 16,-18 5 1-16,-4 8 0 15,-3 6-1-15,-5 7 2 16,-2 1-2-16,-2 5 2 16,3 1-1-16,6-7 1 15,7-3 0-15,13-11-1 16,5-12 0-16,23-4-1 15,9-7 0-15,7-8 1 16,5-2-1-16,0 4 1 0,0 6 0 16,-6 8 0-16,-10 15 0 15,-9 11 0-15,-15 14 0 16,-9 7 0-16,-12 9-1 15,-5 0 0-15,-5 1 0 16,-4-4-3-16,2-10-1 16,9-7-6-16,-7-21-4 15,18 4-6-15,-16-36-9 16,25 20-6-16,-9-42-8 15,8 3 2-15</inkml:trace>
  <inkml:trace contextRef="#ctx0" brushRef="#br4" timeOffset="323791.5198">7875 14140 63 0,'-18'1'38'0,"-13"3"1"16,5 15-4-16,-20 5-28 15,3 13-1-15,-3-1 0 16,9 7-1-16,4-3 0 15,11 0-1-15,13-7-1 16,15-7-1-16,12-12 0 16,15-9-1-16,9-10 0 15,6-9 0-15,2-8 0 16,2-5 0-16,-3-6-1 15,-6 1 1-15,-11 1 0 16,-5 1 0-16,-12 5-1 16,-7 5 1-16,-8 5 0 15,0 15 0-15,0 0-1 0,-19 0 0 16,11 17 1-16,-2 9-1 15,3 4 0-15,3 5-1 16,4 3 0-16,2 2-1 16,7-6-1-16,4-10-1 15,12-5-2-15,1-27-6 16,21 4-7-16,-11-34-8 15,25 5-9-15,-10-24-3 16,16 0 1-16,-10-18 0 16</inkml:trace>
  <inkml:trace contextRef="#ctx0" brushRef="#br4" timeOffset="323963.5297">8578 13681 69 0,'-7'11'40'0,"-15"16"-2"16,3 31 2-16,-12 6-25 15,5 16-12-15,-6 4-2 16,8 4-1-16,3-2-1 15,6-6-2-15,15-3-6 16,-6-30-21-16,24 3-7 16,-5-26-2-16,13-8-1 15</inkml:trace>
  <inkml:trace contextRef="#ctx0" brushRef="#br4" timeOffset="324144.54">8310 14149 78 0,'-35'-23'43'16,"17"18"-2"-16,0-5 2 15,18 10-32-15,24-5-7 0,10 3-2 16,16-4-4-16,7-10-5 16,26 12-12-16,-11-23-21 15,18 9 0-15,-5-9-3 16,2 5 1-16</inkml:trace>
  <inkml:trace contextRef="#ctx0" brushRef="#br4" timeOffset="327634.7396">9854 14139 53 0,'1'-16'37'0,"1"2"-2"15,-13-9-10-15,3 12-16 16,-16-6-2-16,5 11 2 15,-13-1-2-15,4 13-1 16,-8 2-1-16,1 13-1 16,-4 4 0-16,4 10-1 15,3 2-1-15,5 5 1 16,4-2-2-16,10-3 0 15,10-5 0-15,10-10 1 16,10-7-1-16,8-9 0 16,13-15-1-16,6-6 1 0,7-8 0 15,1-7 0-15,-3-1 0 16,1-3-1-16,-6 1 0 15,-8 7 1-15,-8 7-1 16,-9 8 0-16,-19 11 0 16,10 10 1-16,-17 11-1 15,-7 10-1-15,0 4 1 16,-3 3-2-16,5 3 0 15,4-6-2-15,14-3-2 16,3-18-5-16,27 4-19 16,-6-27-8-16,22 1-1 15,-1-22 0-15</inkml:trace>
  <inkml:trace contextRef="#ctx0" brushRef="#br4" timeOffset="327964.7585">10472 13977 80 0,'-20'4'40'16,"-14"-2"-1"-16,1 19-1 15,-10-2-34-15,2 7-1 16,1-1 0-16,7 4-1 16,4-2-1-16,11-4 0 15,7-4 0-15,13-4 0 16,12-6 0-16,11-5-1 15,7-4 0-15,8-5 1 16,0 1-1-16,4-2 0 16,-7 1 1-16,-5 5-1 0,-11 6 0 15,-9 9 1-15,-9 6-1 16,-11 5 0-16,-9 3 0 15,-5 3-1-15,3 0 0 16,-3-7-1-16,10-4-2 16,12-21-5-16,9 14-18 15,5-29-13-15,24 0 1 16,1-18-2-16</inkml:trace>
  <inkml:trace contextRef="#ctx0" brushRef="#br4" timeOffset="328302.7779">10812 13992 69 0,'-21'-4'39'0,"3"13"0"16,-10-4 1-16,11 10-35 16,-13-1-1-16,6 7 0 15,-2-1-1-15,10 3-2 16,2-5 1-16,10-3 0 15,4-15-1-15,20 18 0 16,3-15-1-16,8-2 1 16,3-2-1-16,1 2 0 15,-4 2 1-15,-4 3-1 16,-9 7 0-16,-7 6 1 15,-14 7-1-15,-6 3 0 16,-7 1 1-16,-7 3-1 16,-2-1-1-16,0-7-1 15,5-2-2-15,3-15-2 0,20 7-17 16,-3-15-17-16,13-16 0 15,4-8-1-15,16-1 2 16</inkml:trace>
  <inkml:trace contextRef="#ctx0" brushRef="#br4" timeOffset="328663.7985">11031 14141 75 0,'-8'17'39'0,"-4"-7"0"15,8 7-1-15,4-17-34 16,3 11 1-16,8-12-2 15,10-2 0-15,5-8 0 16,8 0-1-16,1-8 0 0,-1 0 0 16,0-8-1-16,-5 4 0 15,-8-2 0-15,-9 3 1 16,-12 0-2-16,-9 11 2 15,-8 2-2-15,-11 12 1 16,-3 8 0-16,-5 10-2 16,-6 8 1-16,4 9 0 15,2 0 0-15,9 2 0 16,9-2 0-16,11-5-1 15,13-8 1-15,12-9-1 16,18-8-2-16,9-14-4 16,24 8-13-16,-11-30-13 15,22 10-7-15,-11-17-2 0,6 8 0 16</inkml:trace>
  <inkml:trace contextRef="#ctx0" brushRef="#br4" timeOffset="329174.8277">11584 14063 79 0,'-22'30'42'0,"-7"-11"-2"16,11 12 2-16,-6-5-38 16,10 3 0-16,1-6-2 15,8 0 0-15,5-5-1 16,1-5 0-16,-1-13 0 15,17 7-1-15,-6-16 0 16,2-9 1-16,4-4-1 16,-3-5 0-16,1-5 0 0,-3-1 0 15,0 1 1-15,-3 3 0 16,-3 4-1-16,1 8 1 15,-5 7-1-15,-2 10 0 16,0 0 0-16,8 13 1 16,-4 6-2-16,1 0 1 15,1 5 0-15,6-6-1 16,2-3 2-16,5-5 0 15,1-9-1-15,6-8 1 16,0-13 1-16,3-4 0 16,0-7 0-16,0-4 0 15,-1 1-1-15,-10 0 1 16,-2 5-1-16,-6 10 1 15,-10 19-2-15,0 0 0 0,0 0-1 16,-20 34 0-16,7 1 0 16,-2 2-1-16,4 6-1 15,2-6-2-15,10 2-5 16,1-19-7-16,27 7-9 15,-9-33-6-15,33 6-6 16,3-21-3-16,17-2 0 16</inkml:trace>
  <inkml:trace contextRef="#ctx0" brushRef="#br4" timeOffset="329880.8681">12332 13517 57 0,'-7'-25'39'0,"7"9"-2"16,-5-4 3-16,5 20-23 0,0 0-12 15,0 0 0-15,-9 25-1 16,6 12 0-16,-7 11-1 15,4 12 1-15,-8 6-1 16,2 12-1-16,-5-2 0 16,4-1-1-16,-1-7-1 15,4-7 1-15,3-13-1 16,2-7-1-16,6-15 1 15,3-11 0-15,-4-15 0 16,22-2 0-16,-7-12 0 16,1-9 0-16,0-7 1 15,3-1 0-15,0-5 0 16,1 0 0-16,3 2-1 15,2 5 2-15,-2 6-2 0,2 7 1 16,2 10-1-16,1 8 1 16,-1 10-1-16,1 10 0 15,-3 7-1-15,-6 3 0 16,1 4 0-16,-11 2 1 15,-5-1-1-15,-8 1 0 16,-11-6 1-16,-8-7-1 16,-2-4 0-16,-7-9 0 15,3-9-2-15,-2-13-2 16,12-6-4-16,-3-31-12 15,29 11-6-15,-8-33-6 16,22 6-6-16,2-18 0 16,13 2 0-16</inkml:trace>
  <inkml:trace contextRef="#ctx0" brushRef="#br4" timeOffset="330097.8805">12846 13318 76 0,'3'26'41'0,"-15"-2"0"16,5 21-1-16,-13 10-21 15,3 8-17-15,-3 11 0 16,4 7-1-16,-3 5-1 16,0 1 0-16,10-3-2 15,4-8-1-15,14-7-2 16,4-23-7-16,26 5-17 15,-10-33-10-15,26-4-1 0,-8-22 0 16</inkml:trace>
  <inkml:trace contextRef="#ctx0" brushRef="#br4" timeOffset="330608.9098">13156 13890 88 0,'-18'7'40'16,"-9"0"-1"-16,8 19 1 15,-3-3-35-15,7 8-1 16,4-1-2-16,7 0 0 15,6-1 0-15,10-6-1 16,2-7 0-16,7-10-1 16,5-8 1-16,4-9-1 15,3-8 1-15,-1-7 0 16,-2-5 0-16,-3-1 0 0,-4-3 0 15,-1 3-1-15,-5 4 1 16,-6 8-1-16,-1 8 0 16,-10 12 0-16,10 13-1 15,-9 14 0-15,-6 18-1 16,-2 17 0-16,-6 18 0 15,-5 17 0-15,-4 14-1 16,-2 4 0-16,-7 4-1 16,0-8 1-16,-1-9 1 15,0-15 0-15,5-22 1 16,0-20 0-16,5-24 1 15,3-20 1-15,4-19 0 16,5-17 1-16,3-12 1 16,4-13-1-16,3-14 0 0,8-6 0 15,3-7 0-15,7 1 0 16,5 1 0-16,2 9-1 15,2 8-2-15,2 7-3 16,6 24-8-16,-12-9-10 16,15 35-8-16,-13-16-4 15,18 14-9-15,4-10 1 16</inkml:trace>
  <inkml:trace contextRef="#ctx0" brushRef="#br3" timeOffset="335053.164">15786 13765 50 0,'-9'-15'36'16,"-7"-7"-2"-16,4 7 1 16,-10-7-28-16,6 17-2 15,-11 2 1-15,1 19 0 16,-7 10-2-16,1 15 0 15,-6 12-1-15,3 17 0 16,0 8 0-16,6 12-1 16,7 2 0-16,12 3 0 0,14-8-2 15,17-8 1-15,16-19-1 16,20-19 1-16,17-23-1 15,13-25 0-15,7-27 0 16,0-17 0-16,-6-15 0 16,-9-12-2-16,-17-5 3 15,-19 0-1-15,-23 6 0 16,-24 3-1-16,-18 14-1 15,-18 6 1-15,-16 12-2 16,-9 12 1-16,3 20-7 16,-7 1-27-16,20 17 0 15,6-1-2-15,24 10 2 16</inkml:trace>
  <inkml:trace contextRef="#ctx0" brushRef="#br3" timeOffset="335858.21">18153 13767 60 0,'-8'-18'35'0,"8"18"1"15,-30-20-1-15,7 20-24 16,-17-2-4-16,4 12-1 15,-10 5-2-15,-1 14-1 16,-2 8-1-16,3 15 2 16,2 7-3-16,10 8 1 15,6 4-1-15,17 1 0 16,11-3 0-16,13-6-1 0,15-8 1 15,15-15-1-15,14-15 0 16,11-13 1-16,9-18 0 16,3-15-1-16,-3-12 0 15,-4-14 0-15,-9-10 0 16,-11-6 1-16,-16-4-1 15,-16-4-1-15,-16 3 0 16,-13 0 0-16,-11 6-1 16,-10 6-1-16,-3 14-2 15,-9 9-4-15,12 29-19 16,-12 3-8-16,14 25 0 15,0 4-3-15</inkml:trace>
  <inkml:trace contextRef="#ctx0" brushRef="#br3" timeOffset="336690.2576">20454 13726 69 0,'-7'-12'37'15,"-12"-7"-1"-15,2 13 1 16,-11-2-29-16,0 14-2 16,-9 8-2-16,0 11 0 15,-6 12-1-15,-2 15-1 16,-1 11 0-16,5 13 0 15,5 5-1-15,10 8 0 16,9-5 0-16,14-3-1 0,16-11 0 16,16-14 0-16,15-20 0 15,17-17 1-15,10-25-1 16,9-19 1-16,-2-16-1 15,3-16 0-15,-8-8 1 16,-12-7 0-16,-14-1 0 16,-18-1 0-16,-18 5 0 15,-13 3 0-15,-15 6-1 16,-12 9 0-16,-7 13-1 15,-8 8-1-15,1 15-3 16,-1 5-3-16,16 24-19 16,-1-6-10-16,27 16-1 15,4-6-2-15,25 5 1 16</inkml:trace>
  <inkml:trace contextRef="#ctx0" brushRef="#br3" timeOffset="337609.3102">22801 13822 71 0,'-12'-25'36'0,"6"10"-1"16,-11-4 2-16,2 13-30 0,-12 1-1 15,2 14-1-15,-10 4-1 16,-3 14 0-16,-4 9-1 16,0 12 0-16,-1 9-1 15,5 7-1-15,9 5 0 16,7 2 0-16,14-2 0 15,13-3-1-15,20-6 1 16,13-14-2-16,18-13 2 16,14-17-1-16,9-16 0 15,8-15 0-15,4-16 1 16,-6-12-1-16,-10-12 0 15,-11-6 2-15,-15-5-1 16,-15-1 1-16,-22 0-1 16,-15 2 1-16,-16 3-2 15,-13 6 1-15,-7 9-1 0,-12 11-2 16,-1 14-1-16,-5 12-2 15,2 25-10-15,-10-1-15 16,18 29-9-16,-4 1 0 16,14 13-4-16</inkml:trace>
  <inkml:trace contextRef="#ctx0" brushRef="#br3" timeOffset="348656.942">15903 15807 62 0,'-16'-10'35'0,"-10"-17"-11"16,6 19 3-16,-14-11-19 15,4 8-3-15,-6 3-1 16,2 12 1-16,-4 8-2 15,3 17 0-15,-7 13 0 16,2 15 0-16,2 16-1 16,3 12 0-16,4 8 0 15,13 6-1-15,8-1 1 16,17-2-1-16,19-15 0 15,17-9-1-15,19-22 1 0,19-20-1 16,13-27 0-16,8-23 0 16,5-21 0-16,-5-20 1 15,-10-18-2-15,-12-13 2 16,-17-8-1-16,-25-4 0 15,-24 7 0-15,-21 5-1 16,-22 8 1-16,-17 11-2 16,-16 20 0-16,-13 21 0 15,-4 21-3-15,-4 6-13 16,20 33-18-16,3 0-2 15,26 15-2-15,20-9 0 16</inkml:trace>
  <inkml:trace contextRef="#ctx0" brushRef="#br3" timeOffset="349369.9828">18404 15919 33 0,'-11'-31'30'0,"7"10"-3"15,-14-18-1-15,11 17-15 16,-14-11 0-16,7 15-1 15,-15-2-1-15,-1 16-2 0,-13 4 0 16,-1 15-3-16,-7 8 0 16,0 18-1-16,-2 7 0 15,4 17-1-15,4 6 0 16,15 9 0-16,10 3 0 15,15 3-1-15,16-5 0 16,22-6-1-16,19-16 1 16,14-19-1-16,18-24 1 15,9-22-1-15,7-22 0 16,0-27 2-16,-6-13-2 15,-17-12 1-15,-18-6 0 16,-22 0 0-16,-22 4-1 16,-20 4-1-16,-18 6 0 15,-21 12-3-15,-5 12 1 0,-7 8-2 16,5 24-5-16,-7-2-19 15,18 31-9-15,1 2 0 16,19 21-1-16</inkml:trace>
  <inkml:trace contextRef="#ctx0" brushRef="#br3" timeOffset="350053.0219">20647 15697 34 0,'-3'-25'36'0,"-1"9"0"16,-16-7 0-16,1 17-21 16,-24-3-9-16,1 12-1 15,-10 1 0-15,0 16 0 16,-5 4-2-16,3 12 0 15,2 5 0-15,8 11 0 16,8 6-1-16,16 6 1 16,13 8-2-16,13 0 0 15,16 2-1-15,14-3 0 16,14-9 1-16,11-13-1 15,12-19 1-15,9-24 0 16,5-25 0-16,5-24 2 16,-1-23-2-16,-5-13 1 0,-14-11-1 15,-13-3 0-15,-18 1-1 16,-24 7-1-16,-19 11 1 15,-21 13 0-15,-15 13-1 16,-18 9 0-16,-3 18-1 16,-5 9-1-16,3 14-3 15,1-4-16-15,25 19-17 16,8-7-1-16,30 6-1 15,21-13 0-15</inkml:trace>
  <inkml:trace contextRef="#ctx0" brushRef="#br3" timeOffset="350751.0618">23126 15615 50 0,'-5'-20'33'0,"-10"-13"-4"15,13 15-1-15,-14-16-18 16,5 12-1-16,-11-6-2 16,-1 10 2-16,-13 2-5 15,-1 12 1-15,-10 10-1 16,-6 19-1-16,-9 12-1 15,0 20-1-15,-1 8 1 0,7 14-1 16,9 3 1-16,10 7-2 16,17-3 1-16,20-6-3 15,22-8 3-15,19-14-2 16,18-13 1-16,15-13-1 15,13-17 1-15,9-19 0 16,8-21 1-16,-3-15 0 16,-6-14-1-16,-10-11 2 15,-14-12-2-15,-19 0 2 16,-20-5-2-16,-22 0 0 15,-23 7 0-15,-18 6 0 16,-16 8-1-16,-10 9 0 16,-6 19-5-16,-12 4-6 15,7 34-17-15,-20 6-9 16,2 23-3-16,-15 7 0 0</inkml:trace>
  <inkml:trace contextRef="#ctx0" brushRef="#br3" timeOffset="351602.1105">15821 17790 51 0,'-22'-19'38'0,"-7"6"-1"16,29 13-1-16,0 0-24 16,-53 2-10-16,53-2 0 15,-51 18 1-15,51-18 0 16,-52 36-1-16,52-36 0 0,-51 44-1 15,51-44 1-15,-38 61-1 16,38-61 2-16,-20 74-4 16,20-74 2-16,5 76 0 15,-5-76 0-15,38 64 1 16,-38-64-2-16,70 39 3 15,-22-30-2-15,4-8-1 16,4-7 0-16,2-8 0 16,-21-2 0-16,68-39 1 15,-25-20-2-15,-19-12 1 16,-37-3-1-16,-35 9 2 15,-39 19-2-15,-17 29 1 0,0 27-2 16,0 14-1-16,67-8-5 16,-55 28-18-16,55-28-12 15,0 0-5-15,-38 59 1 16</inkml:trace>
  <inkml:trace contextRef="#ctx0" brushRef="#br3" timeOffset="352454.1592">18505 17556 52 0,'-28'-15'37'15,"3"6"-1"-15,-23 1-3 16,10 11-27-16,-17 2 0 15,2 10-2-15,-6 9 0 0,59-24-1 16,-62 39 0-16,62-39-2 16,-59 60 2-16,59-60-2 15,-49 72 1-15,49-72 0 16,-27 86 1-16,24-45-4 15,3 2 3-15,15-3-2 16,-15-40 1-16,46 72 0 16,-46-72-1-16,80 49 1 15,-31-33-1-15,10-9 2 16,5-8 0-16,55-18 0 15,6-24-3-15,-8-18 2 16,-26-20-1-16,-28-4 0 16,-38-10-1-16,-32 21 2 0,-34 20-3 15,-18 23 2-15,-8 9-1 16,-6 8 0-16,0 13-1 15,3 9-3-15,17 13-5 16,1 3-12-16,52-24-17 16,0 0-2-16,-27 59 1 15,27-59-1-15</inkml:trace>
  <inkml:trace contextRef="#ctx0" brushRef="#br3" timeOffset="353255.2051">20779 17466 59 0,'-24'-23'37'16,"4"6"-1"-16,-11-7-8 15,4 11-23-15,-11 4 0 16,1 6-2-16,-9 10 1 16,-5 9-1-16,-4 8 0 0,2 11-1 15,-4 10 0-15,57-45 1 16,-52 54-2-16,52-54 1 15,-37 69 0-15,37-69-1 16,-22 78 1-16,22-78-4 16,10 85 3-16,-10-85-2 15,33 71 2-15,-33-71-2 16,63 58 1-16,-63-58 0 15,83 38-1-15,-31-29 5 16,2-4-3-16,40-18 0 16,10-20-1-16,-10-17 1 15,-27-17-1-15,-19-24-1 16,-33-2 1-16,-23 10-2 15,-28 10 0-15,-10 28 2 16,-8 9-1-16,-1 14 0 0,3 18-1 16,-3 16-2-16,12 30-11 15,-5 9-22-15,48-51-1 16,-25 64-1-16,25-64-1 15</inkml:trace>
  <inkml:trace contextRef="#ctx0" brushRef="#br3" timeOffset="354040.25">23170 17289 32 0,'-13'-22'34'0,"-7"-7"2"16,4 10-15-16,-12-12 5 15,4 15-18-15,-13 2-3 16,0 9 1-16,-10 9 0 16,-7 13-3-16,-14 12 1 15,-1 13-1-15,-7 15 0 16,0 11-1-16,76-68 1 0,-69 86 0 15,37-37-1-15,7 3 0 16,5 1 0-16,8 4-3 16,11-4 3-16,7 2-1 15,15-9 0-15,-21-46-3 16,68 72 3-16,-19-44-1 15,13-9-1-15,9-7 3 16,25-6-3-16,72-26 0 16,-6-34 0-16,-9-16 3 15,-31-28-3-15,-35-6 1 16,-46 1-1-16,-37 17 1 16,-40 18-1-16,-15 13 1 15,-13 14-2-15,-6 10 1 16,-6 10-2-16,-1 10 1 0,7 13-5 15,2-1-12-15,26 14-19 16,2-4-1-16,20-2-1 16,6-12-1-16</inkml:trace>
  <inkml:trace contextRef="#ctx0" brushRef="#br0" timeOffset="363694.8022">15284 13724 56 0,'-17'4'32'0,"-9"5"-5"16,7 21-3-16,-6-1-18 15,5 17 0-15,2 4-6 16,7 9 0-16,8 2-4 15,2-5-25-15,14-6-2 16,9-9-2-16,11-9 1 16</inkml:trace>
  <inkml:trace contextRef="#ctx0" brushRef="#br0" timeOffset="364212.8318">16410 13750 61 0,'0'0'34'15,"0"0"-1"-15,5-21-5 0,14 17-24 16,4-5-2-16,10 9 1 15,-3 3-1-15,2 10 1 16,-9 13-6-16,-12 8-1 16,-10 19-4-16,-14-5-2 15,0 16-21-15,-17-10-3 16,1 2 0-16,-1-18 0 15</inkml:trace>
  <inkml:trace contextRef="#ctx0" brushRef="#br0" timeOffset="365412.9004">17711 13607 49 0,'-11'21'25'16,"11"-21"5"0,0 0-2-16,14-13-15 0,10 3-4 15,5-17-3-15,11 1-3 16,5-2-2-16,7-4-6 15,11 9-27-15,-11 7 0 16,3 12-2-16,-13 9 1 16</inkml:trace>
  <inkml:trace contextRef="#ctx0" brushRef="#br0" timeOffset="366067.9379">17800 14614 40 0,'-5'30'33'16,"2"11"1"-16,-3-10-15 15,10 12 9-15,1-16-23 16,15-7-3-16,10-12-4 16,13-19-28-16,19-6-2 15,7-18-1-15,15-1-1 16</inkml:trace>
  <inkml:trace contextRef="#ctx0" brushRef="#br0" timeOffset="367021.9925">20135 13479 41 0,'-16'-1'32'0,"0"17"0"16,-12 6-2-16,1 15-14 16,-9 8-16-16,3 3-4 15,5 13-19-15,6-5-7 16,8 1-3-16,9-7 2 15</inkml:trace>
  <inkml:trace contextRef="#ctx0" brushRef="#br0" timeOffset="367623.0268">20904 14171 32 0,'0'0'31'16,"8"15"-1"-16,-2 0-1 15,-10-5-15-15,1 12-6 16,-11-1-2-16,3 6 0 0,-10-2-3 15,-2 5 0-15,-4-2-2 16,-4-6-3-16,12 1-28 16,-7-14-2-16,8-6-2 15,3-13-1-15</inkml:trace>
  <inkml:trace contextRef="#ctx0" brushRef="#br0" timeOffset="368449.0741">22202 14008 44 0,'-6'-13'29'16,"6"13"1"-16,-12-5-1 15,1 7-19-15,10 14-3 16,-9-2 0-16,13 16-2 16,-8-1 0-16,8 10-3 0,-1 2 1 15,7 4-2-15,4-2-3 16,-2-8-11-16,11 4-19 15,-3-15-1-15,10-6-2 16,3-17 0-16</inkml:trace>
  <inkml:trace contextRef="#ctx0" brushRef="#br0" timeOffset="368968.1038">23327 13525 57 0,'15'6'35'16,"8"10"0"-16,-7 1-1 15,7 17-17-15,-12-1-14 16,0 4-3-16,-4 9-2 16,-7-1-2-16,1 13-7 15,-19-11-21-15,11 7-1 16,-11-12-1-16,10-3-1 15</inkml:trace>
  <inkml:trace contextRef="#ctx0" brushRef="#br0" timeOffset="370995.2197">15152 16025 24 0,'-14'18'32'0,"-8"-1"0"15,6 22-1-15,-9-2-16 16,7 16-10-16,-1 1 0 16,9 7-4-16,10 6-2 15,4-14-19-15,22 12-10 16,5-20-5-16,18-4 1 15</inkml:trace>
  <inkml:trace contextRef="#ctx0" brushRef="#br0" timeOffset="371956.2747">16486 15779 13 0,'0'0'27'0,"0"0"1"16,0 0 1-16,14 11-14 15,-14-11-5-15,10 17-2 16,-5-4-2-16,10 14-1 16,-7-2-2-16,3 7-1 15,-6 5-3-15,-3-1-1 16,2 11-6-16,-14-15-21 15,8 11-3-15,-10-18 0 16,5 4-1-16</inkml:trace>
  <inkml:trace contextRef="#ctx0" brushRef="#br0" timeOffset="373023.3357">15715 15472 14 0,'-14'17'19'0,"14"-17"1"16,-13 12-12-16,13-12 0 0,0 0 4 15,-8 10 2-15,8-10-1 16,0 0 0-16,-14-10-2 16,14 10-1-16,0 0-4 15,0 0-1-15,10-11-2 16,4 9 0-16,4-6-1 15,7 1 0-15,6-3 0 16,6-1-1-16,4 0-1 16,1-1-2-16,2 10-8 15,-11-7-25-15,7 12 2 16,-16-1-4-16,2 17 1 15</inkml:trace>
  <inkml:trace contextRef="#ctx0" brushRef="#br0" timeOffset="373850.383">15552 16946 22 0,'11'-4'32'0,"-10"-10"0"16,11 12-3-16,-12-13-17 15,0 15-4-15,9-12 0 16,-9 12-3-16,10 14-1 16,-2 1 0-16,-3 3-2 15,3 6 1-15,3-4-1 16,6 4 0-16,6-5 0 15,13-11-1-15,14-17-2 16,9-21-22-16,17-2-11 16,1-19-4-16,9 1 1 15</inkml:trace>
  <inkml:trace contextRef="#ctx0" brushRef="#br0" timeOffset="375059.4522">15727 17417 32 0,'-16'-2'32'15,"2"8"-1"-15,-14-2-1 16,2 10-22-16,-10 3-3 16,3 3-1-16,1 2-3 15,0 1-3-15,18 7-13 16,0-5-17-16,9 4-1 15,3-4 0-15</inkml:trace>
  <inkml:trace contextRef="#ctx0" brushRef="#br0" timeOffset="375585.4823">16010 18164 54 0,'0'0'36'0,"0"0"-11"16,0 0 6-16,-42 45-22 15,42-45-4-15,0 0-3 16,0 0 0-16,57 0-9 16,-57 0-28-16,58-17 1 15,-58 17-4-15,72-32-2 16</inkml:trace>
  <inkml:trace contextRef="#ctx0" brushRef="#br0" timeOffset="376794.5514">17743 17588 37 0,'0'0'31'0,"-20"0"2"15,8 8-2-15,-17 2-20 16,10 10-2-16,19-20-4 0,0 0-1 16,0 0-1-16,-46 68-1 15,46-68 2-15,-12 51-6 16,12-51-1-16,8 62-33 15,-8-62 1-15,32 53-4 16,-32-53 2-16</inkml:trace>
  <inkml:trace contextRef="#ctx0" brushRef="#br0" timeOffset="377467.5899">19076 17546 46 0,'1'-12'35'16,"-1"12"2"-16,17-8-4 15,-17 8-27-15,18 5-2 16,0 5 0-16,4 1 1 0,2 4-3 16,-2 6-1-16,-1 3 0 15,-21-24 0-15,0 0 0 16,21 50-1-16,-21-50 0 15,0 0 0-15,-14 65 0 16,14-65 0-16,-23 48-1 16,23-48-11-16,0 0-24 15,-47 58 1-15,47-58-1 16,0 0-1-16</inkml:trace>
  <inkml:trace contextRef="#ctx0" brushRef="#br0" timeOffset="378447.646">17974 16865 38 0,'-2'-11'29'16,"2"11"2"-16,5-10-6 15,-5 10-14-15,3 10-3 16,4 8-1-16,-4-3-2 0,4 5-1 16,0-2-2-16,7 1 0 15,5-3-1-15,8-5 0 16,9-4-1-16,2-14-2 15,8 7-8-15,-4-14-25 16,10 5 0-16,-15-8 0 16,5 4 0-16</inkml:trace>
  <inkml:trace contextRef="#ctx0" brushRef="#br0" timeOffset="379348.6975">18343 15463 48 0,'0'0'32'0,"19"-3"-2"15,-6-3-1-15,14 8-22 16,-1-8-2-16,11 4-1 16,0-3-2-16,2 1-5 15,9 16-15-15,-15-3-15 16,-3 20 0-16,-13 1-2 15,-2 21 2-15</inkml:trace>
  <inkml:trace contextRef="#ctx0" brushRef="#br0" timeOffset="380978.7907">19812 16401 48 0,'7'12'35'0,"0"4"0"16,-5-6-5-16,12 16-23 15,-5-3-4-15,9 3-1 16,3 1-1-16,2-1-1 16,3 4-5-16,-1-18-7 15,11 12-21-15,-9-17 0 16,12 3-1-16,-8-18-1 15</inkml:trace>
  <inkml:trace contextRef="#ctx0" brushRef="#br0" timeOffset="381601.8264">20981 15300 50 0,'0'0'35'15,"29"17"1"-15,-11-9-3 16,12 6-27-16,-4-2-5 15,2 2 0-15,-1 4-1 16,0 2-1-16,-4 3-1 16,-9 1-3-16,-1 9-3 15,-17-8-13-15,6 17-11 16,-14-6-3-16,5 14 5 15</inkml:trace>
  <inkml:trace contextRef="#ctx0" brushRef="#br0" timeOffset="382729.8909">21106 17822 33 0,'0'0'26'0,"0"0"1"0,0 0-3 16,0 0-13-1,0 0-4-15,0 0-2 0,0 0-1 16,0 0-2-16,51 0-1 16,-51 0 0-16,0 0-1 15,0 0-1-15,-5 47 1 16,5-47-2-16,0 0-2 15,-37 52-15-15,37-52-13 16,0 0 0-16,-55 50 0 16</inkml:trace>
  <inkml:trace contextRef="#ctx0" brushRef="#br0" timeOffset="383315.9244">20326 17274 25 0,'-23'9'32'15,"-4"-1"-4"-15,3 13 1 16,-10-7-18-16,11 10-5 16,-2 4-6-16,2 1-21 15,10-3-10-15,5 0 0 16,11-7 0-16</inkml:trace>
  <inkml:trace contextRef="#ctx0" brushRef="#br0" timeOffset="385074.025">22197 17474 18 0,'-15'17'21'0,"2"12"5"15,-6 1 1-15,5 10-18 16,14-40-3-16,0 0 3 15,-19 68-2-15,19-68-12 16,1 53-21-16,-1-53-5 16,15 57 1-16</inkml:trace>
  <inkml:trace contextRef="#ctx0" brushRef="#br0" timeOffset="385779.0653">23720 17316 36 0,'0'0'32'0,"17"-15"1"16,1 16-3-16,-6-6-21 16,9 11-2-16,-3 2-2 0,10 6-1 15,-5 7-1-15,1 3-2 16,-4 8-1-16,-6 4 0 15,-9 5-1-15,-7 3 0 16,2-44-1-16,-13 50 0 16,13-50-4-16,-29 55-15 15,29-55-9-15,-32 47-1 16,32-47-1-16</inkml:trace>
  <inkml:trace contextRef="#ctx0" brushRef="#br0" timeOffset="386793.1233">22662 15282 16 0,'0'0'28'0,"-14"-9"0"15,1 14 2-15,-15-8-11 16,5 19-6-16,-14-6-3 15,6 15-2-15,-10 1-3 16,7 12-1-16,0 2-2 16,6 3-5-16,13 9-17 15,2-15-13-15,14 2-1 16,0-13-1-16</inkml:trace>
  <inkml:trace contextRef="#ctx0" brushRef="#br0" timeOffset="387514.1646">23730 15950 32 0,'0'0'34'16,"0"0"1"-16,9 20-3 15,-9-20-13-15,0 29-12 16,1-11-2-16,7 12 1 16,-3-1-3-16,2 6-1 15,-4-2 0-15,0 5-2 16,-10 1 0-16,-7 3-1 15,-12-2 1-15,-10-1-2 16,-8-4 2-16,-9 0-1 16,-6-9 0-16,-1-7 0 15,5-9-2-15,8-17-3 16,25 0-29-16,-1-22 2 0,25 4-4 15,6-15 2-15</inkml:trace>
  <inkml:trace contextRef="#ctx0" brushRef="#br5" timeOffset="405372.186">824 15181 38 0,'7'-19'32'16,"-7"19"3"-16,0 0-2 15,0 21-26-15,-5 5-1 16,3 18-1-16,-3 5 0 15,1 17-1-15,-2 2 1 16,2 8-3-16,-1-6-1 16,2-3-1-16,5-8-2 15,-1-18-8-15,12-7-24 16,-7-22-1-16,9-7-2 15,-6-20 1-15</inkml:trace>
  <inkml:trace contextRef="#ctx0" brushRef="#br5" timeOffset="405934.2181">584 15267 65 0,'-25'6'39'15,"4"-4"0"-15,14 9 0 16,7-11-34-16,10 4-2 15,19-18-1-15,11-5-1 16,10-5 0-16,13-1 0 16,1-3 0-16,6-1-1 15,-4 3 0-15,-4 6 1 16,-9 4 0-16,-7 7 0 15,-11 4 0-15,-11 7 0 16,-9 8-1-16,-7 5 1 0,-9 8 0 16,0 10-1-16,-8 7 1 15,-2 10-1-15,0 4 0 16,-2 7 1-16,-1 3-1 15,2-2 0-15,3-2 0 16,3-6 0-16,4-9 1 16,2-7-2-16,7-14 2 15,2-9-1-15,6-12 0 16,3-11 0-16,2-12 0 15,3-5 0-15,-4-8 0 16,4-2 1-16,-4-2-1 16,1-1 0-16,-5 3 0 15,-1 6 1-15,-5 7-1 16,-1 5 0-16,-8 17 0 0,0 0 0 15,12 9 0-15,-11 9 0 16,1 5-1-16,-1 1-1 16,6 7-1-16,-1-4-2 15,5 4-1-15,1-12-3 16,10 9-6-16,-10-20-22 15,15 7-1-15,-9-15 0 16,10 1 0-16</inkml:trace>
  <inkml:trace contextRef="#ctx0" brushRef="#br5" timeOffset="406272.2375">1518 15465 56 0,'0'0'36'0,"0"0"0"15,5 19-1-15,-5-19-30 16,22 12 1-16,-2-12-2 15,6 0-1-15,7-7 0 16,3-4 0-16,-3-8-1 16,4-3-1-16,-4-5 1 15,-5 1-1-15,-10 0 0 16,-7 4 0-16,-13 6-1 15,-9 7 1-15,-10 12-1 16,-8 9 1-16,-7 10-1 16,0 11 1-16,1 2 0 15,3 6-1-15,6-3 0 16,14-1 0-16,12-11 0 15,15-5-1-15,17-11-2 16,12-15-5-16,26 5-20 0,0-25-11 16,24 6-1-16,0-16 0 15</inkml:trace>
  <inkml:trace contextRef="#ctx0" brushRef="#br5" timeOffset="406890.2728">2711 14940 52 0,'16'-2'37'0,"-16"2"0"16,-3 31-1-16,-4-6-33 0,3 13 0 16,-7 7 1-16,2 12-1 15,-4 3-1-15,2 4 1 16,-1-2-1-16,3-6 0 15,3-9 0-15,4-5 1 16,2-14-2-16,5-9 0 16,-5-19 0-16,24-2 0 15,-8-15 0-15,7-5-1 16,1-6 0-16,0-1 0 15,0 3 0-15,-1 1 0 16,-4 9 0-16,-3 8 0 16,-3 9-1-16,-5 10 1 15,-3 7-1-15,0 4 0 16,1 5-1-16,-2-2-1 0,7 4-3 15,-1-15-6-15,17 9-20 16,-7-22-7-16,16-1 1 16,-5-15 0-16</inkml:trace>
  <inkml:trace contextRef="#ctx0" brushRef="#br5" timeOffset="407219.2916">3228 15250 55 0,'-25'6'37'16,"7"13"1"-16,-5-2-2 15,8 9-29-15,0 2-3 16,8 4 0-16,4-2-1 16,8 4 0-16,8-9-2 0,4-1 1 15,7-10 0-15,7-8-1 16,-1-11 0-16,2-7 0 15,2-11 0-15,-6-6-1 16,-4-6 1-16,-11-3-1 16,-5-1 0-16,-10 2-1 15,-9 6 1-15,-6 4-2 16,-3 9 1-16,-5 6-1 15,-1 14-1-15,2 1-1 16,8 11-2-16,1-5-4 16,23 15-13-16,-8-24-14 15,30 14-1-15,-3-23 1 16</inkml:trace>
  <inkml:trace contextRef="#ctx0" brushRef="#br5" timeOffset="407444.3045">3754 14825 53 0,'0'0'38'0,"-25"11"0"16,11 16-1-16,-11 10-30 16,7 9-5-16,-2 12 1 15,6 10 0-15,1 7-2 16,5 2 0-16,5 1-2 15,2-4-2-15,5-7-1 16,0-17-6-16,13-2-15 16,-10-27-13-16,9-4 0 15,-16-17-1-15</inkml:trace>
  <inkml:trace contextRef="#ctx0" brushRef="#br5" timeOffset="407624.3148">3561 15294 60 0,'-13'1'40'16,"-1"-6"-2"-16,14 5 0 15,0 0-32-15,14 1-3 16,10-19-3-16,10-5-2 16,13-8-3-16,7-17-5 15,21 1-26-15,-10-13-2 16,7 7-1-16,-11-11 0 15</inkml:trace>
  <inkml:trace contextRef="#ctx0" brushRef="#br5" timeOffset="407812.3255">4150 14740 67 0,'-13'32'37'0,"-9"1"0"15,4 20 1-15,-8 5-33 16,10 5-2-16,1 3 0 16,5 3-3-16,0-1 2 15,9-3-2-15,4-5-2 16,-1-9-2-16,10-3-6 15,-12-23-28-15,13 5 0 16,-13-30-2-16,16 17 1 16</inkml:trace>
  <inkml:trace contextRef="#ctx0" brushRef="#br5" timeOffset="408008.3368">3907 15188 64 0,'-15'-8'41'0,"15"8"-1"16,0 0 0-16,20 2-35 15,-1-5-3-15,9-5-1 16,9 0-3-16,1-6-2 16,10 7-7-16,-15-15-26 15,21 14-2-15,-14-8-2 16,5 9 2-16</inkml:trace>
  <inkml:trace contextRef="#ctx0" brushRef="#br5" timeOffset="408608.3711">4363 15171 62 0,'-15'19'40'16,"11"9"-1"-16,-6-12 1 16,7 4-35-16,9-9-1 15,9-3-1-15,4-8-1 16,7-3 0-16,2-10-1 15,3-3 0-15,-3-6 0 16,-3-2 0-16,-5-2-1 16,-6-4 0-16,-8 1 0 15,-6 2-1-15,-8 4 1 16,-6 8-1-16,-4 4 0 15,-3 7 0-15,-2 16 0 16,0 6 1-16,2 13 0 0,-2 7 1 16,6 6 0-16,4 0 0 15,6-1 0-15,7-4 0 16,9-12 1-16,10-9-1 15,9-12 0-15,8-11-1 16,5-9 1-16,7-7-1 16,0-4 1-16,-1 1-1 15,-3 1 0-15,-8 3 0 16,-5 10 0-16,-8 7 0 15,-8 11-1-15,-7 11 1 16,-7 6 0-16,-2 4 0 16,-3 6 0-16,-1-2 0 15,-2 1 0-15,2-8 0 16,0-3 0-16,4-10 1 0,1-13-1 15,0 0 1-15,15-21 0 16,-4-8-1-16,1-6 1 16,2-8 0-16,1-7-1 15,-1-2-1-15,1 5 0 16,-1-2-3-16,6 9-1 15,2 0-3-15,20 17-12 16,-5-14-9-16,34 19-11 16,3-12-1-16,22 12 0 15</inkml:trace>
  <inkml:trace contextRef="#ctx0" brushRef="#br5" timeOffset="409014.3943">5877 14833 53 0,'3'17'40'16,"-1"5"-2"-16,-7 1 1 16,9 11-36-16,-6 7 0 15,2 11-1-15,-4 6-1 16,2 6 1-16,1 1-2 15,1-1-1-15,3-1-3 16,-2-14-2-16,12 7-13 16,-12-25-19-16,10-1-1 15,-11-30 1-15,9 14 2 16</inkml:trace>
  <inkml:trace contextRef="#ctx0" brushRef="#br5" timeOffset="409209.4054">5786 15305 46 0,'-20'-22'39'0,"-6"-5"-1"0,13 14 1 16,-8-3-28-16,21 16-4 15,-6-11-2-15,17 11-2 16,4-3-1-16,8-2-2 16,10-2 0-16,8-8-3 15,10-2 0-15,6-13-3 16,10 3-5-16,-11-17-17 15,10 10-11-15,-12-11 0 16,-2 7 1-16</inkml:trace>
  <inkml:trace contextRef="#ctx0" brushRef="#br5" timeOffset="409592.4274">6296 14745 49 0,'-11'12'42'16,"-6"1"-3"-16,5 15-1 0,-7 5-20 16,5 9-14-16,-4 4 0 15,6 7-1-15,-2 3 0 16,0 3-2-16,2-4 2 15,4 0-1-15,1-7-1 16,6-9 0-16,2-7 0 16,6-10-1-16,3-8 0 15,3-10 1-15,2-8-1 16,5-8 0-16,-2-6 1 15,2-3-1-15,2-7 0 16,-3 3 0-16,-1-1 0 16,0 0 0-16,-2 8 0 15,1 2 0-15,-2 8 0 16,1 5-1-16,-2 12 0 0,-1 3-1 15,2 9-1-15,-2 2-1 16,3 7-1-16,-3-4 0 16,2 7-1-16,-3-10-3 15,6 7-4-15,-18-30-8 16,24 30-6-16,-24-30-11 15,21 3 2-15,-13-16 0 16</inkml:trace>
  <inkml:trace contextRef="#ctx0" brushRef="#br5" timeOffset="409953.448">6620 15127 61 0,'-13'8'40'16,"13"7"-1"-16,0-15 1 15,1 15-34-15,-1-15-1 16,20 9-1-16,-4-8-2 15,10-3 0-15,6-6 0 16,5-3-2-16,-1-4 1 16,0-4 0-16,-2-1-1 15,-7-3 0-15,-7 3 0 16,-7-1 0-16,-14 4-1 15,-10 0 1-15,-4 8 0 16,-8 3 0-16,-2 10 0 16,-7 9 0-16,3 10 1 15,0 5-1-15,6 11 0 16,5 1 0-16,6 5 0 0,11-5 0 15,11-3-2-15,9-13-1 16,17-5-2-16,3-21-6 16,23 6-15-16,-13-28-13 15,16 2-2-15,-7-18 1 16</inkml:trace>
  <inkml:trace contextRef="#ctx0" brushRef="#br5" timeOffset="410344.4704">7192 14983 72 0,'-17'13'41'16,"-7"-3"-1"-16,7 20-1 15,1-6-34-15,4 13-1 16,6-1-2-16,1 4 0 16,10-5-1-16,3-4 0 15,6-8 0-15,6-9 0 0,2-14 0 16,4-12 0-16,-2-11 0 15,3-6 0-15,-3-5 0 16,-1-3-1-16,-4 2 1 16,-2 3-2-16,-5 8 1 15,-3 10-1-15,-9 14 0 16,11 8 1-16,-8 20-1 15,-3 13 1-15,0 19 0 16,-3 8 0-16,-3 13 0 16,-5 5 0-16,-5 1 0 15,-2-1 0-15,-6-8-1 16,-1-12 0-16,-8-14 0 15,2-14 0-15,-4-12-1 16,0-19-2-16,3-8-4 0,-11-29-12 16,25 9-9-16,-24-30-8 15,18-1-5-15,-7-16 0 16</inkml:trace>
  <inkml:trace contextRef="#ctx0" brushRef="#br5" timeOffset="411102.5137">8252 15041 56 0,'0'0'38'16,"-22"-17"0"-16,6 21-10 15,-17-11-18-15,5 12-3 16,-13 0-2-16,6 9-1 16,-3 6-1-16,4 9 0 15,2-1-1-15,8 7 0 16,4-3 0-16,8-1 0 15,11-5 0-15,12-5 0 16,6-13-1-16,9-8 1 16,4-12-1-16,3-5 0 15,4-9 0-15,-2-2 0 16,-1-2 0-16,-5-3-1 15,-6 7 1-15,-4 0-1 16,-5 11 0-16,-3 5 0 0,-11 10 0 16,13 12 0-16,-9 13 0 15,-2 12 0-15,1 12-1 16,0 10 2-16,-2 8-1 15,3 5 0-15,-5-3 0 16,0 1 0-16,-5-10 0 16,-5-6 1-16,-3-10-1 15,-2-12 0-15,-1-11-1 16,-5-14 0-16,4-10-4 15,-4-23-6-15,17 8-12 16,-16-32-9-16,19 9-9 16,-7-17-1-16,14 5 1 15</inkml:trace>
  <inkml:trace contextRef="#ctx0" brushRef="#br5" timeOffset="411517.5375">8517 15106 50 0,'0'0'41'0,"20"21"-1"16,-20-21 1-16,9 22-21 16,-9-22-17-16,19 7 1 15,-4-8-1-15,6-3-1 16,8-3 0-16,-1 2 0 15,4-6-1-15,-2-3 0 16,-2-1 0-16,-7-3 0 0,-5-2 0 16,-11 3-1-16,-10 0 1 15,-4-2-1-15,-12 4 0 16,-3 3 0-16,-5 5 0 15,0 4 0-15,-8 10 0 16,3 11 0-16,4 8 1 16,-3 6-1-16,11 8 1 15,7 0 0-15,11-1-1 16,11-5 0-16,15-13 0 15,16-15-1-15,18-12-1 16,12-21-4-16,14 0-7 16,-5-32-14-16,19 12-6 15,-16-16-8-15,-2 4 0 16,-20-7 0-16</inkml:trace>
  <inkml:trace contextRef="#ctx0" brushRef="#br5" timeOffset="411703.5481">9135 14621 85 0,'-22'31'41'0,"8"20"0"15,-5-2 1-15,19 15-38 16,-7-2-1-16,7 2-2 16,4-1-1-16,6-7-1 15,3-4-3-15,0-11-2 16,9 2-14-16,-22-43-12 15,21 25-9-15,-21-25-2 16,7-13 2-16</inkml:trace>
  <inkml:trace contextRef="#ctx0" brushRef="#br5" timeOffset="411868.5575">8934 14886 87 0,'-4'-12'42'16,"15"12"1"-16,3-5-4 15,19 1-38-15,10 0-1 16,9-4-3-16,14 6-7 15,-9-16-18-15,17 14-15 16,-8-4 3-16,6 10-3 16</inkml:trace>
  <inkml:trace contextRef="#ctx0" brushRef="#br5" timeOffset="412011.5657">9590 15038 81 0,'-25'44'43'0,"6"8"-2"16,-9-15 0-16,9 0-40 15,6-5-4-15,-3-20-19 16,19 6-18-16,-3-18-2 15,0 0 0-15,12-5 0 16</inkml:trace>
  <inkml:trace contextRef="#ctx0" brushRef="#br5" timeOffset="412537.5958">10217 14767 55 0,'9'-10'41'15,"-7"-4"-1"-15,-2 14 1 16,5-15-25-16,-5 15-12 16,-6 15-2-16,5 8 0 15,-5 10 1-15,-2 16-2 16,-2 5-1-16,3 6 1 15,0 4-1-15,3-6-1 16,9-2-1-16,-4-8-2 16,12-4-3-16,-7-29-19 15,16 5-13-15,-11-18-1 16,7-2-1-16,-15-15 2 15</inkml:trace>
  <inkml:trace contextRef="#ctx0" brushRef="#br5" timeOffset="412732.607">10042 15103 82 0,'-23'-4'43'15,"23"4"-2"-15,-16-4-2 16,16 4-34-16,31-16-2 16,2-1-2-16,10-4-1 15,11-8-1-15,8-1-2 16,3-10-2-16,7 8-4 15,-9-17-12-15,14 14-19 16,-19-5 0-16,2 6-1 16,-17-5 2-16</inkml:trace>
  <inkml:trace contextRef="#ctx0" brushRef="#br5" timeOffset="413154.6311">10692 14599 78 0,'-20'26'42'16,"-10"-1"-2"-16,10 11 2 15,-14-1-36-15,11 7-3 16,1-1 1-16,7 6-1 15,-1 1-1-15,8-2-1 16,-1-2 1-16,5-2-1 16,4-3 0-16,4-5-1 15,0-4 0-15,1-8 1 16,4-7-1-16,-4-6 0 15,7-8 0-15,-12-1 1 16,17-12-1-16,-3-6 0 0,-1-5 0 16,1-2 0-16,2-2 1 15,2 1-1-15,-2 0 0 16,4 3-1-16,0 4 1 15,-2 5-1-15,3 8 0 16,-2 4-1-16,2 8 0 16,-3 5-1-16,0 9 0 15,-3 0 0-15,-1 7 0 16,-4 2 0-16,-2 3 0 15,-3-2 1-15,-1-1-2 16,-1-10 0-16,5 1-4 16,-8-20-10-16,24 6-6 15,-16-27-5-15,18 5-10 16,-5-13 1-16</inkml:trace>
  <inkml:trace contextRef="#ctx0" brushRef="#br5" timeOffset="413538.6531">11068 14939 74 0,'-7'16'41'16,"7"-16"-1"-16,-7 29-5 16,3-19-27-16,11 1-3 15,-7-11-1-15,24 14 0 16,-4-12-2-16,6-2 0 15,4-5 0-15,4-2-1 16,0-5 0-16,2-2-1 0,-6-2 0 16,-3-3 0-16,-10-2 0 15,-10 2 0-15,-11 2-1 16,-9-1 1-16,-10 7-1 15,-7 2 1-15,-6 7 0 16,-4 9 0-16,0 9 1 16,-1 13 0-16,7 7 0 15,3 7 0-15,10 3-1 16,9 0 1-16,11-5-2 15,14-9-1-15,15-9-3 16,9-24-10-16,31 4-10 16,-5-32-8-16,26 3-9 15,2-22-1-15,18 2 0 16</inkml:trace>
  <inkml:trace contextRef="#ctx0" brushRef="#br5" timeOffset="414421.7036">12135 14921 59 0,'0'0'40'0,"0"0"-2"16,-1 13 1-16,14 1-33 15,-17 1-2-15,4 12 0 16,-7 0-1-16,-3 7 1 15,-5 2-1-15,1 1 0 16,-2-6-1-16,2-3 0 16,2-10-1-16,12-18 0 15,0 0 0-15,1-11-1 16,16-15 0-16,3-11 0 15,7-3 1-15,1-6-1 16,0 4 0-16,1 3 0 16,-6 5 0-16,-6 11 1 15,-5 12-1-15,-12 11 0 16,0 0 1-16,0 26-1 0,-4-5 1 15,2 7-1-15,2-2 1 16,6 3 0-16,7-9-1 16,6-5 1-16,10-11 0 15,11-8 0-15,6-9-1 16,1-5 1-16,2-7-1 15,-3 0 0-15,-6 2 0 16,-7 2 1-16,-8 4-1 16,-13 9 0-16,-12 8 0 15,0 0 0-15,-12 25 0 16,-3-2 0-16,-2 5 0 15,0 2-1-15,5 1-1 16,4-2 0-16,11-4-2 0,6-9-2 16,19-1-5-16,-3-26-8 15,27 11-8-15,-12-28-3 16,21 8-10-16,-13-13 2 15,1 9 1-15</inkml:trace>
  <inkml:trace contextRef="#ctx0" brushRef="#br5" timeOffset="415039.7389">12946 14952 1 0,'20'-11'15'16,"-31"-11"8"-16,11 22 4 15,-36 0 12-15,11 13 0 16,-16-4 1-16,15 17-27 15,-11-3-8-15,8 8-1 16,4-3 0-16,10 5-1 16,7-2-1-16,13-2 0 15,9-6-1-15,11-5 0 16,8-7 0-16,8-8 0 15,2-5-1-15,0-10 0 0,-2-7 1 16,-7-8-1-16,-6-3 0 16,-10-5 0-16,-12 0-1 15,-6-3 1-15,-10 3-1 16,-5 1-1-16,-2 11 0 15,-3 0-1-15,3 12 0 16,1 6-1-16,16 5 0 16,-10 6-2-16,19 7 0 15,6-2 0-15,10 1 0 16,0-5 1-16,8 1 3 15,0-4 1-15,-1-3 3 16,-2 1 1-16,-8-5 2 16,4 4 1-16,-12-4 0 15,4 8 0-15,-18-5-1 0,17 17-2 16,-12-2 0-16,3 11-1 15,-8 0 0-15,1 8-1 16,-2 0 0-16,2 4 0 16,-1-3 0-16,1-5 1 15,-1-5-1-15,1-10 0 16,-1-15-1-16,11-2 1 15,-2-16-1-15,0-8 1 16,2-8-1-16,-2-7 0 16,5-3 0-16,-7 1 0 15,2 3 1-15,-4 7-2 16,0 6 1-16,-1 3-1 15,3 12-1-15,2 1-3 16,13 11 1-16,7-3-3 0,28 10-6 16,4-14-4-16,39 12-7 15,2-20-3-15,41 14-3 16,0-18-4-16,24 4-4 15</inkml:trace>
  <inkml:trace contextRef="#ctx0" brushRef="#br5" timeOffset="415625.7724">13956 15015 56 0,'-9'15'40'0,"-5"-8"0"16,12 6-1-1,2-13-23-15,0 0-13 0,21-6-1 16,5-4-1-16,2-4 1 15,7-2-1-15,-3-2 0 16,1 1-1-16,-7-3 1 16,-5 3-1-16,-12 4 1 15,-9 13-1-15,-16-13 1 16,-11 13-1-16,-6 5 1 15,-9 8-1-15,-4 8 1 16,-3 6 0-16,3 7 0 16,5 4 0-16,9 2 1 15,15-2-1-15,11-2 0 16,16-9 0-16,20-9-4 15,13-18-4-15,25 5-13 0,-4-33-9 16,24 10-11-16,-7-19-3 16,7 4 1-16</inkml:trace>
  <inkml:trace contextRef="#ctx0" brushRef="#br5" timeOffset="416491.822">9503 15446 56 0,'0'-19'39'0,"-2"-2"-1"15,2 21 1-15,-7-11-34 16,7 11-1-16,-7 25-1 15,4 7-1-15,-7 7 0 0,6 11-2 16,-4 4-1-16,2 4-1 16,6-2-2-16,-3-10-4 15,17 1-28-15,-8-21-2 16,9-3-1-16,-15-23 1 15</inkml:trace>
  <inkml:trace contextRef="#ctx0" brushRef="#br5" timeOffset="416677.8326">9266 15837 69 0,'-12'4'41'16,"4"-16"-1"-16,17 2 0 0,3-14-36 15,18-9-4-15,11 0-1 16,6-9-3-16,13 15-7 15,-10-14-27-15,16 18-2 16,-11-2 1-16,1 15-1 16</inkml:trace>
  <inkml:trace contextRef="#ctx0" brushRef="#br5" timeOffset="417102.8569">9882 15360 85 0,'-24'11'40'0,"6"15"1"16,-12-8-10-16,5 18-27 16,2 0 0-16,5 6-2 15,1 1 0-15,5 2-1 16,5-3 1-16,4-3-2 15,5-8 0-15,6-5 1 16,5-6-1-16,2-5 0 16,0-7 0-16,4-6 0 15,0-3 0-15,0-4 1 16,-3-7-1-16,-1-2 0 15,-3-1 1-15,-1-2-1 16,1-3 0-16,-3-2 0 16,0 4 0-16,2 1 0 15,3 4 0-15,-2 3 0 16,4 8 0-16,-3 6-1 0,4 9 0 15,-3 3-1-15,4 6-2 16,-3-3 0-16,7 9-5 16,-9-21-11-16,20 20-10 15,-19-20-10-15,15 3-1 16,-5-20 2-16</inkml:trace>
  <inkml:trace contextRef="#ctx0" brushRef="#br5" timeOffset="417472.8781">10281 15595 71 0,'0'0'39'0,"-14"-6"0"16,15 17-8-16,-1-11-25 16,-8 19 1-16,7-7-3 0,7 5 1 15,0-2-2-15,6-1-1 16,2-4 0-16,4-3 0 15,2-7-1-15,2-5 0 16,-2-9 0-16,3-6-1 16,-5-8 0-16,-3-2 1 15,-2-1-2-15,-7 3 2 16,-6 2-1-16,-7 9 0 15,-5 11 0-15,-7 11 0 16,-6 12 0-16,-2 10 0 16,-1 8 0-16,1 9-1 15,6 1 2-15,5 0-2 16,9-8 1-16,12-6-1 0,12-6-3 15,9-18-5-15,21 7-13 16,-11-31-9-16,22 9-10 16,-6-19-1-16,5 10 1 15</inkml:trace>
  <inkml:trace contextRef="#ctx0" brushRef="#br5" timeOffset="417893.9022">10695 15606 70 0,'-11'3'41'0,"-8"-5"-1"16,19 2 1-16,-24 12-36 15,21 1 0-15,2 0-2 16,6 6 0-16,3 1-2 16,2 5 1-16,1-3 0 0,3 1-1 15,0-7 0-15,0-4 0 16,1-9-1-16,2-9 0 15,-2-8 1-15,4-7-1 16,-1-4 0-16,2-8 0 16,1 2 0-16,2 0 0 15,-3 6-1-15,0 4 1 16,-6 8 0-16,0 12 0 15,-14 1 0-15,16 28 0 16,-16 1 0-16,-3 11 0 16,-2 8 1-16,-4 8-1 15,1 2 0-15,-6 1 1 16,4-2-1-16,-4-8 0 15,0-5-1-15,1-12 1 0,0-8-2 16,-2-13-1-16,3-9-1 16,-7-15-6-16,19 13-11 15,-34-43-8-15,25 20-7 16,-13-20-6-16,8-1 1 15</inkml:trace>
  <inkml:trace contextRef="#ctx0" brushRef="#br5" timeOffset="419042.9679">11807 15618 57 0,'0'0'37'15,"7"-19"0"-15,-7 19-6 16,0 0-27-16,10-14 1 16,-10 14-2-16,0 0 0 15,0 0-1-15,6 16 1 16,-9 0-1-16,3 7 1 0,-3 5-1 15,0 5 0-15,-1 0 0 16,2-2 0-16,-1-1-1 16,9-7 0-16,3-4 0 15,4-7 0-15,5-12-1 16,7-8 0-16,0-8 1 15,6-6-1-15,-2-7 0 16,1 0 1-16,-4-2-1 16,-2 0 0-16,-5 7 0 15,-5 2 0-15,-5 7 0 16,-9 15 0-16,8-12 0 15,-8 12 0-15,1 21 0 16,-1 2 1-16,1 4-1 0,5 5 0 16,3-1 0-16,4 1 1 15,3-5-1-15,6-10 1 16,4-10 0-16,2-14 0 15,1-10 0-15,-3-9 0 16,1-9 1-16,-3-5-2 16,-9-2 1-16,0-3-1 15,-5 4-1-15,-3 3 1 16,-3 10-3-16,-5 1 0 15,2 13-3-15,-3 1-1 16,2 13-6-16,0 0-12 16,15 27-3-16,-15-14-11 15,13 9 1-15,-4-7 1 16</inkml:trace>
  <inkml:trace contextRef="#ctx0" brushRef="#br5" timeOffset="419416.9893">12579 15610 20 0,'22'5'35'0,"-22"-5"3"15,17-5-1-15,-19-11-16 16,2 16 1-16,-12-6-16 15,0 5 0-15,-8 1-2 16,0 5 0-16,-4 6 0 16,1 10-1-16,-4 4 0 15,4 11 0-15,0 1-1 16,8 2 0-16,5-1-1 15,10-3 1-15,5-9-2 16,16-9 1-16,9-11-1 16,5-12 0-16,6-9-1 0,3-11 1 15,0-5 0-15,-4-7 0 16,-10 0-1-16,-9 0 1 15,-13 1 0-15,-8 1 1 16,-12 7-1-16,-5 5 0 16,-6 6-1-16,0 4 1 15,-1 10-2-15,2 4-2 16,12 11 0-16,-2-7-6 15,22 16-7-15,-10-20-9 16,26 12-6-16,-7-18-9 16,17 2 2-16,-1-13 2 15</inkml:trace>
  <inkml:trace contextRef="#ctx0" brushRef="#br5" timeOffset="419867.015">12987 15358 48 0,'0'0'39'0,"-13"-13"-1"15,13 13 1-15,-25 5-20 16,20 10-12-16,-10 6-3 15,8 14 1-15,-5 7-2 16,6 9-1-16,1 5 1 16,5 7-2-16,-2-2 1 15,5-1-2-15,0-5 1 16,4-8-1-16,0-13 0 15,2-11 0-15,3-12 0 16,1-12 0-16,-1-13 0 16,-1-7 0-16,0-7 0 0,0-5 1 15,-2-2-1-15,2-3 0 16,-3 5 0-16,3 1 0 15,-2 7 0-15,7 6 0 16,0 7 0-16,2 4 0 16,4 9 0-16,-1 10 0 15,1 3 0-15,0 5-1 16,-6 2 1-16,-3 5 1 15,-7 1-1-15,-7 1 0 16,-8-2 0-16,-10 1 0 16,-10-3 0-16,-7-2 0 15,-2-5-2-15,-3-7-1 16,4-3-3-16,-7-22-10 15,25 11-20-15,-14-32 6 16,30 4-12-16,-1-16 2 0</inkml:trace>
  <inkml:trace contextRef="#ctx0" brushRef="#br5" timeOffset="420567.0551">13433 15395 74 0,'0'0'38'0,"0"0"0"16,-14 5-9-16,12 9-24 15,-1 5-1-15,3 8 0 16,-1 3-2-16,1 11 0 15,0 1 1-15,-1 8-1 16,-2-1 0-16,2 1-2 16,1-5 2-16,0-2-2 0,-1-9 0 15,1-5 1-15,0-10 0 16,2-9 0-16,-2-10-1 15,12-6 0-15,-3-10 0 16,2-5 1-16,0-5-1 16,4-3 0-16,2 0 0 15,-2-2 0-15,2 7 1 16,4 1-1-16,1 10 0 15,1 5 0-15,1 10-1 16,3 6 1-16,0 6 0 16,0 8 0-16,-2 2 0 15,-6 3 0-15,-6 0-1 16,-8 5 1-16,-11-6 0 15,-11-2 0-15,-8-3 0 16,-12-4 0-16,-2-7-1 0,-7-8-1 16,3-6-1-16,2-12-2 15,16-1-3-15,-2-21-11 16,32 14-6-16,-13-24-5 15,28 13-10-15,0-10 2 16,18 6 1-16</inkml:trace>
  <inkml:trace contextRef="#ctx0" brushRef="#br5" timeOffset="420801.0685">13881 15427 50 0,'14'-16'39'0,"4"12"0"16,-18 4-1-16,11-1-12 15,-11 1-21-15,-14 21-1 16,3 3-1-16,-3 13-1 0,-4 10 0 15,1 11-1-15,-5 5 0 16,3 6 0-16,2-2-1 16,4-6-2-16,11-7 0 15,2-15-2-15,16-7-8 16,-3-32-12-16,25 8-6 15,-6-29-10-15,10 1-2 16,-6-18 2-16</inkml:trace>
  <inkml:trace contextRef="#ctx0" brushRef="#br5" timeOffset="421150.0884">14058 15698 71 0,'-22'14'41'16,"12"13"-1"-16,-7-9 0 0,10 4-37 15,9-6 0-15,9-1-1 16,5-10 0-16,10-3 0 15,2-8-2-15,0-6 1 16,-1-4 0-16,-1-5 0 16,-9-3-1-16,-3 1 1 15,-9-2-1-15,-9 3 0 16,-5 3 1-16,-6 4-1 15,-7 8 0-15,-4 10 0 16,-3 8 1-16,2 12-1 16,1 6 0-16,4 8 0 15,4 0 1-15,10 3-1 16,5-3-1-16,9-6-1 15,13-4-3-15,-2-18-7 16,27 13-11-16,-8-29-3 0,32 13-9 16,-4-22-7-16,20 3 1 15</inkml:trace>
  <inkml:trace contextRef="#ctx0" brushRef="#br5" timeOffset="422334.1561">13394 16408 54 0,'0'0'36'0,"-17"24"-1"16,-9-11-12-16,3 18-17 15,-6 0 0-15,4 12 1 16,-2-3-1-16,9 5 0 0,-1-8-1 16,15-1-1-16,7-11-3 15,11-9 0-15,9-11 0 16,7-8-1-16,8-11 0 15,4-8 0-15,1-8 0 16,-5-4-1-16,-5-2 2 16,-8 1-1-16,-10 0-1 15,-10 5 1-15,-12 6 0 16,-9 7-1-16,-9 10 1 15,1 3 0-15,-2 9 0 16,3 1 0-16,7 2 0 16,16-8 0-16,-11 15 0 15,11-15 1-15,26 7 0 16,-2-7 0-16,8-1-1 0,3 2 1 15,-1 2 0-15,5 8 0 16,-8 6-1-16,-3 8 1 16,-8 5-1-16,-5 8 1 15,-9 3-1-15,-7-2 0 16,-4-2 0-16,-1-8 0 15,-4-9 0-15,2-9 1 16,8-11-1-16,-8-15 1 16,12-12 0-16,6-8 0 15,5-12 0-15,0 0 0 16,6-6 0-16,1 2 0 15,1 3-1-15,-1 4 0 16,0 10-1-16,0 2-2 16,6 19-2-16,-10-9-11 0,22 31-11 15,-19-16-5-15,12 24-10 16,-7-9 1-16</inkml:trace>
  <inkml:trace contextRef="#ctx0" brushRef="#br5" timeOffset="422940.1908">12941 17468 33 0,'-1'-16'37'0,"6"4"1"15,-5 0 0-15,0 12-20 16,-1-11-12-16,1 11-3 0,-5 11 1 15,2 8 1-15,-7 6-2 16,1 9 1-16,0 5-1 16,3 5 0-16,6-44-1 15,0 47 0-15,0-47 0 16,0 0-1-16,8 79 1 15,14-57-1-15,2-16 0 16,5-12 0-16,4-18 0 16,2-5-1-16,-2-16 1 15,0-5-1-15,-11 4 0 16,-5 2-2-16,-3 7 0 15,-4 5-2-15,0 12-3 16,-9 4-4-16,15 20-15 16,-16-4-4-16,0 0-10 0,0 0 0 15,17 20 1-15</inkml:trace>
  <inkml:trace contextRef="#ctx0" brushRef="#br5" timeOffset="423144.2025">13371 17455 47 0,'13'22'40'16,"-18"-8"-1"-16,6 11 1 15,-17 1-21-15,9 4-15 16,-2 3-1-16,3-2 0 16,-1 2-2-16,6-7-1 15,5-6-1-15,-4-20-2 16,19 12-6-16,-19-12-16 15,35-22-7-15,-20-9-8 16,11-6 0-16,-8-12 1 0</inkml:trace>
  <inkml:trace contextRef="#ctx0" brushRef="#br5" timeOffset="423287.2107">13341 17085 67 0,'-14'-3'37'0,"1"-2"-3"15,13 5-13-15,0 0-33 16,0 0-23-16,31 6-1 15,-16-13 0-15,10 6 1 16</inkml:trace>
  <inkml:trace contextRef="#ctx0" brushRef="#br5" timeOffset="423729.2359">13525 17102 66 0,'12'34'37'15,"-13"-3"-8"-15,17 20 1 16,-14-2-21-16,10 5-2 16,-8 3-2-16,5-1 0 15,-4 0-2-15,6-9 0 16,-3-8-1-16,-1-6 0 15,-1-13-1-15,-2-4 0 16,-4-16 0-16,0 0-1 16,14-11 1-16,-12-3-1 15,3-9 1-15,0-3-1 16,0-4 0-16,4-2 0 15,-2 0 0-15,2 2 0 16,2 4 0-16,4 4 0 0,1 3-1 16,0 8 1-16,1 5 0 15,-1 7 0-15,1 8 0 16,-5 10 0-16,0 6 0 15,-5 6 1-15,-5 7-1 16,-2 3 1-16,-4 0-1 16,-6 1 1-16,0-5-2 15,-5-5 1-15,-3-8 0 16,-1-5-1-16,-3-11-1 15,-4-12-1-15,2-5 0 16,0-8-2-16,5-4-3 16,-4-8-12-16,26 6-4 15,-17-15-9-15,26 8-6 16,-3-3 1-16</inkml:trace>
  <inkml:trace contextRef="#ctx0" brushRef="#br5" timeOffset="424121.2584">13994 17494 52 0,'-4'23'38'15,"4"-23"1"-15,-5 22-1 16,5-22-28-16,-10 26-6 15,5-11 0-15,5 7-1 16,-5-2 1-16,4 0-1 16,-6-3 0-16,4 2-1 0,-2-9 0 15,5-10-1-15,0 0 0 16,0 0 0-16,3-19-2 15,6-5 0-15,2-3 1 16,2-7-1-16,1 3 1 16,0-5-1-16,-4 5 0 15,-2 4 1-15,2 6 0 16,-6 4 0-16,-4 17-1 15,3-17 0-15,-3 17-2 16,0 0-1-16,17 11-5 16,-17-11-12-16,28 18-5 15,-17-13-8-15,22 1-6 16,-5-5 2-16</inkml:trace>
  <inkml:trace contextRef="#ctx0" brushRef="#br5" timeOffset="424505.2803">14422 17416 73 0,'-22'12'39'16,"-13"-6"0"-16,8 9-10 16,-17 3-22-16,10 7-2 15,0 0-2-15,5 7 1 16,6-2-2-16,8 0 0 15,1 0 0-15,10-7-1 16,8-4 0-16,10-13-1 16,3-7 1-16,9-10-1 15,-1-2 0-15,6-8 0 0,-3-5 0 16,-1-3 1-16,-4 2-1 15,-6 4 0-15,-5 4 1 16,-3 4-1-16,-9 15 0 16,1-11 0-16,-1 11 0 15,-8 23 0-15,5-3 0 16,-1 3-1-16,7 2-2 15,-1 2-1-15,10-3-4 16,-7-10-8-16,27-3-9 16,-20-19-5-16,27-8-10 15,-14-16 0-15,12-6 2 16</inkml:trace>
  <inkml:trace contextRef="#ctx0" brushRef="#br5" timeOffset="424684.2906">14650 17074 77 0,'0'0'39'16,"-12"8"-3"-16,15 24-9 15,-10 8-23-15,0 10-2 16,0 11-1-16,1 1-1 16,1 5-1-16,3-7-3 15,10 6-18-15,-15-17-13 16,15-11-3-16,-8-18-1 15,11-12 0-15</inkml:trace>
  <inkml:trace contextRef="#ctx0" brushRef="#br5" timeOffset="424873.3014">14611 17327 66 0,'-8'-22'41'0,"-11"-3"-1"16,16 13 1-16,-9-1-32 16,12 13-6-16,5-13-1 15,5 8-2-15,6 3-3 16,3-3-2-16,7 10-7 15,-9-11-13-15,17 13-10 16,-14-9-6-16,9 8 0 16,-7-4 2-16</inkml:trace>
  <inkml:trace contextRef="#ctx0" brushRef="#br5" timeOffset="425354.3289">14698 17565 68 0,'0'0'41'15,"9"-12"-2"-15,7 5-2 16,-1-2-33-16,7-1-1 16,6-5-1-16,2 1-1 15,4-1 1-15,-2-2-2 16,-2 2 1-16,-2 0-1 0,-8 0 0 15,-5 5 0 1,-11-2 0-16,-4 12 0 0,-9-21 0 16,-5 14 0-16,-6 0 0 15,-3 4 1-15,-4 3-2 16,0 3 1-16,-4 6 1 15,2 7-1-15,1 6 1 16,2 3 0-16,4 3 0 16,7 1 0-16,7 2 0 15,8-4 0-15,9-1-1 16,5-6 0-16,11-7 0 15,5-11-3-15,8-1-3 16,-8-10-13-16,21 4-9 16,-25-11-8-16,14 1-6 15,-12-6 1-15</inkml:trace>
  <inkml:trace contextRef="#ctx0" brushRef="#br5" timeOffset="425518.3383">15261 17675 55 0,'-6'24'42'0,"6"-5"-2"16,0-19-2-16,-4 12-29 16,17-9-35-16,-13-3-13 15,0-17-2-15,-3 2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19.6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9280 1172 7 0,'0'0'3'16,"0"0"-6"-16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07:06.74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1136 1113 38 0,'0'0'32'0,"0"0"2"15,0 0 1-15,45-65-16 16,-45 65-1-16,0 0-12 16,0 0 1-16,0 0-1 0,0 0 0 15,0 0-1-15,0 0-1 16,5 73-2-16,-12 6 0 15,-5 16 0-15,-10-12 0 16,10 8-1-16,7-11 0 16,10-18-2-16,12-18 2 15,11-14 0-15,7-20 0 16,6-18 0-16,10-17 0 15,1-18 0-15,-52 43 0 16,58-53 1-16,-58 53-1 16,60-60 0-16,-60 60-1 15,54-62 1-15,-54 62 1 16,48-53-2-16,-7 13 1 15,-9 24-2-15,-11 22 1 0,-8 21 0 16,-5 13 0-16,-8 15 0 16,1 5 0-16,4-3 0 15,10-12 1-15,12-20 1 16,6-17-1-16,9-20 1 15,9-23-1-15,-51 35 2 16,59-57-2-16,-59 57 0 16,61-79-2-16,-33 32 0 15,2-4-3-15,-8-2-3 16,-1-5-12-16,-4 0-19 15,-3-3-3-15,-8 5 1 16,1-2-1-16</inkml:trace>
  <inkml:trace contextRef="#ctx0" brushRef="#br0" timeOffset="436.025">2460 634 97 0,'0'0'39'0,"60"-4"3"15,-60 4-3-15,0 0-34 16,62 41-2-16,-62-41-1 16,17 69 1-16,-18-28 1 15,-13 77-1-15,-13 21-1 16,-6 3 0-16,9 6 0 15,-23-35-1-15,24 0 2 0,3-24-4 16,17-39 1-16,7-21 0 16,10-18 0-16,8-12 0 15,5-11 0-15,4-13 1 16,3-8 0-16,-2-10 0 15,2-2 0-15,-4 0 0 16,-4 4-1-16,-7 6 0 16,-1 11 0-16,-8 13 1 15,-10 11-1-15,9 23-1 16,-10 7 1-16,0 13-1 15,-3 4 0-15,6 6-2 16,3-3-1-16,9 0-3 16,4-17-6-16,20-1-26 15,-3-17-2-15,16-5 2 16,-4-17-1-16</inkml:trace>
  <inkml:trace contextRef="#ctx0" brushRef="#br0" timeOffset="797.0456">3105 1508 103 0,'0'23'39'16,"0"-6"1"-16,19-1-1 15,3-2-36-15,15-14 0 16,8-9-1-16,10-7 0 15,1-9 0-15,-1-3-1 16,-55 28 1-16,53-36 0 16,-53 36 0-16,0 0-1 0,46-59 1 15,-46 59-1-15,0 0 1 16,-7-56-1-16,7 56 1 15,-38-9-1-15,-24 9-1 16,-4 20 1-16,-11 10-1 16,9 12 1-16,2 11-2 15,23 8 1-15,24-3-2 16,41-14 0-16,21-14-2 15,18-13-5-15,24-12-25 16,-4-12-7-16,18-6 2 16,-7-13-3-16</inkml:trace>
  <inkml:trace contextRef="#ctx0" brushRef="#br0" timeOffset="1113.0637">3883 1436 111 0,'-37'40'41'0,"2"15"2"16,-2 3-3-16,15 0-36 15,-1-11-2-15,13-10 0 16,9-14 0-16,13-16-1 16,9-13 1-16,10-12-1 15,9-17 0-15,6-9 0 16,-1-9 1-16,2-4 0 15,-47 57-2-15,48-54 0 16,-16 10 0-16,5 14 0 16,-17 15 0-16,-3 26 0 15,-16 13 0-15,4 18 0 16,-12 9 0-16,9 10 0 0,0 4-11 15,-5-16-18-15,21 2-12 16,-1-18-3-16,18-5 2 16,0-16-2-16</inkml:trace>
  <inkml:trace contextRef="#ctx0" brushRef="#br0" timeOffset="1947.1114">5928 1313 101 0,'-37'12'38'0,"-8"11"1"16,-16 5-1-16,-6 9-32 15,-2 3-2-15,11-2 0 16,22-13-3-16,14 0 1 15,18-9-1-15,18-7 0 16,19-4-1-16,14-4 0 16,7-4 1-16,9 6-1 15,-3-4 1-15,-3 3-1 16,-9 6 0-16,-13 5 1 15,-14 3-1-15,-18 8 0 0,-13 4 0 16,-13 4-1-16,-7-2 0 16,-4 1 0-16,2-6-4 15,-2-8-2-15,20-1-20 16,4-23-10-16,24-5 0 15,6-11-3-15,23-4 3 16</inkml:trace>
  <inkml:trace contextRef="#ctx0" brushRef="#br0" timeOffset="2261.1294">6367 1380 114 0,'-29'6'38'0,"-3"15"1"0,-7 12 0 15,-8 5-36 1,11 4 2-16,6 3-3 0,9 3 0 15,10 1-1-15,13-5-1 16,12-9 1-16,19-11 0 16,11-12-1-16,9-9 1 15,6-12-1-15,1-10 1 16,-2-11 1-16,-6-6-1 15,-11-4 0-15,-15-3-1 16,-14 4 0-16,-12 3-2 16,-9 5 1-16,-13 5-2 15,0 11-2-15,-6 2-2 16,14 8-12-16,-3-4-18 15,17 9-1-15,15-14 1 0,-15 14-2 16</inkml:trace>
  <inkml:trace contextRef="#ctx0" brushRef="#br0" timeOffset="2489.1424">6979 1113 113 0,'0'0'40'16,"64"-56"1"-16,-64 56-2 15,48-21-34-15,-48 21 0 16,4 47-2-16,-42 27-2 15,-9 31 1-15,-13-7-2 16,18 16 1-16,13-5-4 16,27-14-1-16,24-26-4 15,4-33-20-15,29-7-11 16,-1-24 0-16,15-10 0 0,-3-21-1 15</inkml:trace>
  <inkml:trace contextRef="#ctx0" brushRef="#br0" timeOffset="2674.153">7490 1477 114 0,'10'-33'40'15,"-12"15"1"-15,-8 16-1 16,-8 16-31-16,-5 17-5 16,-8 16-2-16,5 13-1 15,10-3-1-15,1-4-2 16,12-6-1-16,6-8-3 15,10-10-2-15,-2-25-14 16,17-3-16-16,-7-22-2 16,14-10 1-16,-11-21 0 0</inkml:trace>
  <inkml:trace contextRef="#ctx0" brushRef="#br0" timeOffset="2811.1608">7543 1300 81 0,'-8'-53'39'16,"8"53"-4"-16,-6-98 3 15,6 98-20-15,-15-80-15 16,15 80-18-16,5-58-21 15,-5 58-1-15,0 0 0 16,46-37-2-16</inkml:trace>
  <inkml:trace contextRef="#ctx0" brushRef="#br0" timeOffset="3208.1835">8120 1245 118 0,'23'50'42'0,"-33"-20"1"16,-46-17-1-16,-5 13-36 15,-21 6-2-15,5 12-4 16,-10 1 0-16,36 5 0 16,39-9 0-16,21-8 0 15,24-10 0-15,18-14 0 16,19-16 0-16,7-21 0 15,-77 28 0-15,98-50 0 16,-51 13 0-16,8-3 0 16,-2-7 0-16,4-5 0 15,-12-2 0-15,4 0 0 16,-8 3 0-16,1-11 0 0,-42 62 0 15,45-91 0-15,-45 91 0 16,0 0 0-16,-8-54 0 16,-6 85 0-16,-21 41 0 15,-7 34 0-15,-8 18-11 16,5-7-12-16,33 3-19 15,24-28-1-15,39-31-1 16,9-19-2-16</inkml:trace>
  <inkml:trace contextRef="#ctx0" brushRef="#br0" timeOffset="3719.2128">8997 1331 98 0,'0'0'40'0,"0"0"0"0,-21-18-1 15,6 18-32-15,-14 6-1 16,0 13-2-16,-11 1-1 16,0 6 0-16,-5 1-2 15,11 3 0-15,19-5-1 16,13 0 0-16,14-4 0 15,15-4 0-15,12-4-1 16,4-1 1-16,3 0 0 16,-3-2 1-16,-11 0 0 15,-5 0 1-15,-13 4-1 16,-18-2 0-16,-13 3 0 15,-12 2 0-15,-6-1-1 16,-3 0-1-16,1-1-2 16,0-6-4-16,14 3-12 0,-5-11-20 15,28-1-2-15,0 0 0 16,17-5-2-16</inkml:trace>
  <inkml:trace contextRef="#ctx0" brushRef="#br0" timeOffset="4464.2554">10138 1347 99 0,'0'0'38'0,"0"0"1"16,2 17 0-16,-20 14-34 15,2 18-1-15,-13 6-2 16,-5 9 0-16,-1-13-1 16,8-4 1-16,1-9-1 15,9-10 0-15,11-13 0 16,6-15 1-16,16-12-1 0,10-15 0 15,4-12 1-15,6-11-1 16,-36 50 1-16,42-60-1 16,-42 60 1-16,40-71-1 15,-40 71 1-15,40-62-2 16,-40 62 2-16,30-56-1 15,-30 56 2-15,19-32-3 16,-3 9 0-16,5 22 0 16,-21 1-2-16,23 34 4 15,-12 0-4-15,8 9 2 16,7-10 0-16,7-12 0 15,13-16 2-15,7-11-2 16,8-15 0-16,-61 21 0 0,68-27 0 16,-68 27 0-16,70-32 0 15,-70 32 0-15,59-37 0 16,-59 37 0-16,51-22 0 15,-18 11 0-15,-19 16 0 16,-14 17 0-16,-13 16 0 16,-8 7 0-16,-11 13 0 15,3 10 0-15,18-9-4 16,10-11-3-16,29-5-8 15,-3-28-8-15,31-2-17 16,-7-15-1-16,19-4 1 16,-6-16-1-16</inkml:trace>
  <inkml:trace contextRef="#ctx0" brushRef="#br0" timeOffset="4839.2768">11088 1440 112 0,'-9'15'40'16,"-1"-2"1"-16,23 3-2 15,8-8-36-15,9-4 0 16,8-6-1-16,10 0 0 16,0-6 0-16,1-3-1 15,-1-9 0-15,-9-1 0 16,-10-3 0-16,-29 24 0 15,0 0 1-15,0 0-2 16,17-51 2-16,-17 51-2 16,0 0 2-16,0 0-2 0,-41-35 0 15,-3 36 0-15,-7 12 0 16,-3 12 0-16,3 12 0 15,4 6 0-15,12 10 0 16,22 9-2-16,30-17 0 16,19-13-1-16,25-11-1 15,17-18-3-15,23-10-7 16,0-29-12-16,20-5-13 15,-64 13 0-15,9-6-1 16,-4-3 0-16</inkml:trace>
  <inkml:trace contextRef="#ctx0" brushRef="#br0" timeOffset="5033.2879">12252 993 117 0,'36'-55'42'0,"-36"55"2"16,0 0-2-16,0 0-38 15,-32 41-2-15,-2 51-1 16,-8 29-1-16,2-4-1 15,14-16-2-15,26-13-1 16,28-25-11-16,9-41-17 16,30-14-9-16,1-26 2 15,18-13-3-15,-86 31 3 16</inkml:trace>
  <inkml:trace contextRef="#ctx0" brushRef="#br0" timeOffset="5230.2992">12917 936 114 0,'0'0'43'15,"0"0"1"-15,0-28-3 16,-23 67-38-16,-26 38-2 16,-6 51 0-16,-10 18-3 15,-5-27-1-15,31-9-6 16,15-32-14-16,33-40-15 15,-3-20-2-15,12-12 1 16,-9-18-2-16</inkml:trace>
  <inkml:trace contextRef="#ctx0" brushRef="#br0" timeOffset="5388.3082">12596 1379 128 0,'-25'-47'45'16,"25"47"-3"-16,0 0-2 0,1-53-40 15,-1 53 0-15,0 0 0 16,65-44-16-16,-65 44-19 15,70-23-9-15,-20 15 3 16,1 3-6-16</inkml:trace>
  <inkml:trace contextRef="#ctx0" brushRef="#br0" timeOffset="5875.3361">13824 1062 91 0,'43'-55'41'0,"-43"55"0"16,0 0-1-16,65-52-27 15,-65 52-9-15,0 0-1 16,29 16-1-16,-8 36 1 16,-19 24-3-16,-3 28 2 15,-24-7-3-15,5 3 1 16,0-2-3-16,6-10-2 15,15-25-5-15,-7-25-19 16,17-7-10-16,-11-31 0 16,18 8-1-16,-10-27 1 15</inkml:trace>
  <inkml:trace contextRef="#ctx0" brushRef="#br0" timeOffset="6297.3602">13862 1379 122 0,'-29'-32'41'0,"-15"4"0"16,18 16-6-16,5 6-32 15,21 6 0-15,22 15-1 16,32-1-1-16,18-10 1 16,17-5-1-16,-40-2 1 15,7-1 0-15,-8-3-2 16,7 1 0-16,-8 0 0 15,2 0 0-15,-49 6 0 16,62-7 0-16,-12 8 0 16,-21 11 0-16,-22 11 0 15,-18 8 0-15,-13 10 0 16,-6 8 0-16,-3 1 0 0,15 3 0 15,18-9 0-15,14-7 0 16,19-14 0-16,14-8 0 16,13-14 0-16,3-10 0 15,-1-8 0-15,-6-11 0 16,-8-8 0-16,-15-5 0 15,-18-3 0-15,-15 44 0 16,-6-49 0-16,6 49-9 16,-18-50-8-16,18 50-13 15,-42-49-12-15,42 49 1 16,0 0 0-16,-82-50 0 15</inkml:trace>
  <inkml:trace contextRef="#ctx0" brushRef="#br0" timeOffset="7010.401">15949 1049 100 0,'0'0'39'0,"4"-61"2"16,-4 61-3-16,0 0-35 16,0 0 0-16,0 0 2 15,0 0-1-15,0 0 0 16,0 0-2-16,-23 39 0 15,9 40-1-15,-6 6 1 16,-4 12-1-16,0-16 0 16,5 5-2-16,12-4 2 0,4-23-1 15,11-19 1-15,4-18-1 16,4-11 1-16,-3-16 0 15,5-11-1-15,-2-7 1 16,0-12 0-16,-3-1 0 16,1-9-1-16,1 0 1 15,3-1-1-15,-18 46 0 16,0 0 0-16,42-68 2 15,-4 54-2-15,-11 6 0 16,16 15-2-16,-12 8 2 16,9 18 0-16,-16-1 0 15,3 9 0-15,-21-3-1 16,-11-1 1-16,-18-1 0 15,-15-1 0-15,-16-5-1 16,-9-6 1-16,-8-2-3 0,-1-9 0 16,8-4-3-16,6-15-8 15,34-1-9-15,1-14-16 16,38-2 0-16,14-9-2 15,28 1 2-15</inkml:trace>
  <inkml:trace contextRef="#ctx0" brushRef="#br0" timeOffset="7371.4217">16410 1463 113 0,'-3'22'40'15,"1"-10"0"-15,22 6-2 16,9-19-35-16,17-6 0 0,12-9 0 15,9-4-1-15,3-8 1 16,0-4-1-16,-70 32 0 16,64-36-1-16,-64 36 2 15,0 0-1-15,57-58-2 16,-57 58 0-16,0 0 0 15,0 0 0-15,-40-49 0 16,-14 55 0-16,-10 15 0 16,-6 11 0-16,-3 10 0 15,11 14 0-15,15 1 0 16,34-1 0-16,29-16-2 15,25-11-2-15,29-7-3 16,11-17-7-16,36-4-10 16,-6-16-15-16,25-1-2 0,-11-12 0 15,9-2 1-15</inkml:trace>
  <inkml:trace contextRef="#ctx0" brushRef="#br0" timeOffset="7611.4354">17750 1312 113 0,'0'0'42'15,"-37"-30"2"-15,-12 28-2 16,-13 15-38-16,-8 10 0 16,-5 8-2-16,8 12 0 15,-1-3 0-15,14 8-2 16,29-6 0-16,15-6-3 0,24-9 0 15,24-8-1 1,25-7-3-16,6-14-8 0,30 0-13 16,-12-13-13-16,16-4 1 15,-14-7-1-15,1-3 2 16</inkml:trace>
  <inkml:trace contextRef="#ctx0" brushRef="#br0" timeOffset="8443.483">18057 1334 117 0,'-14'-29'42'0,"-24"16"1"16,-10 10-2-16,-8 14-38 15,-2 16 1-15,-1 10-3 16,11 9 0-16,9 3-1 16,20 0 0-16,13-5 0 15,16-4-1-15,9-10 1 0,14-9 0 16,6-13-1-16,7-7 0 15,2-12 0-15,1-10 1 16,2-11-1-16,-7-10 0 16,-44 42 0-16,42-52 0 15,-42 52 1-15,35-61-1 16,-35 61 2-16,33-57-2 15,-33 57 2-15,18-52-1 16,-18 52 2-16,0 0-2 16,19-58 1-16,-19 58-1 15,0 0 0-15,0 0 0 16,0 0 1-16,0 0 0 15,48-47 0-15,-48 47 0 16,0 0 0-16,0 0 2 0,61 9-3 16,-61-9 0-16,0 0 0 15,52 9 0-15,-52-9 0 16,8 11 0-16,21-1 0 15,-6 10 0-15,-17 4 0 16,-9 10 0-16,-13 3 0 16,2 8 0-16,-3-1 0 15,7-8 0-15,7-10 0 16,10-11 0-16,9-13 0 15,8-12 0-15,3-13 0 16,8-9 0-16,-35 32 0 16,0 0 0-16,55-68 0 15,-55 68 0-15,37-51 0 16,-37 51 0-16,0 0 0 0,39-65 0 15,-39 65 0-15,0 0 0 16,7-42 0-16,3 39 0 16,-10 3 0-16,-2 13 0 15,0 6 0-15,9 2 0 16,0-9 0-16,18-8 0 15,-25-4 0-15,0 0 0 16,48-20 0-16,-48 20 0 16,0 0 0-16,67-33 0 15,-67 33 0-15,0 0 0 16,58-35 0-16,-58 35 0 15,29-13 0-15,-2 20 0 16,-17 8 0-16,5 14 0 16,-18 10 0-16,-2 11 0 15,-5 3 0-15,8-5-9 0,14-10-6 16,-3-13-2-16,27-7-3 15,-9-19-2-15,30-2-12 16,-9-15-6-16,12-5 1 16,-8-10 3-16</inkml:trace>
  <inkml:trace contextRef="#ctx0" brushRef="#br0" timeOffset="8828.505">19248 1300 101 0,'-13'-11'41'16,"-2"11"2"-16,2 8-2 15,7 10-24-15,8 1-15 16,21 7 1-16,15-14-2 15,9-6 0-15,6-4 1 16,2-9-1-16,-3-6 1 0,-52 13-2 16,0 0 0-16,62-37 0 15,-62 37 0-15,0 0 0 16,23-55 0-16,-23 55 0 15,0 0 0-15,0 0 0 16,-42-27 0-16,-9 42 0 16,-15 10 0-16,11 18 0 15,-9 2 0-15,21 18 0 16,15 5 0-16,33-5 0 15,52-29-13-15,7-24-3 16,34-12-4-16,-9-24-9 16,28-9-14-16,-9-10 0 15,-54 17-1-15</inkml:trace>
  <inkml:trace contextRef="#ctx0" brushRef="#br0" timeOffset="14573.8336">20748 823 97 0,'0'0'40'0,"0"0"0"16,27-56-9-16,-27 56-27 0,0 0 1 16,0 0-1-16,0 0-2 15,0 0 0-15,0 0 0 16,4 68-1-16,4-4 0 15,-26 25 0-15,6 10-1 16,-3 8-1-16,2-8 0 16,12-12-5-16,5-21-2 15,19-27-10-15,6-36-21 16,21-15 1-16,-3-17-1 15,-47 29 1-15</inkml:trace>
  <inkml:trace contextRef="#ctx0" brushRef="#br0" timeOffset="14753.8439">21077 1248 94 0,'0'0'39'0,"0"0"-1"15,28-52 2-15,-12 51-31 0,-16 1-3 16,-6 16-1-16,-9 9-3 16,0 20-1-16,-2 8-1 15,14 3 0-15,6-1-4 16,9-24 0-16,14-4-10 15,-5-25-25-15,17-9-1 16,-6-17 1-16,10-9-2 16</inkml:trace>
  <inkml:trace contextRef="#ctx0" brushRef="#br0" timeOffset="14897.8522">21320 1061 74 0,'0'0'42'16,"-21"-81"-3"-1,21 81 0-15,-16-67-19 0,16 67-43 16,-13-60-16-16,13 60 0 15,0 0-1-15,0 0 0 16</inkml:trace>
  <inkml:trace contextRef="#ctx0" brushRef="#br0" timeOffset="15392.8805">21828 1089 97 0,'0'0'40'16,"0"0"3"-16,0 0-2 15,0 0-31-15,0 0-5 0,0 0 2 16,-60 34-3-16,-13-11 0 16,2 15-2-16,-7 5 0 15,12 5-2-15,13 1 0 16,24-3 0-16,26-13 0 15,34-18 0-15,17-15 0 16,15-11 0-16,-63 11 0 16,77-24 0-16,-77 24 0 15,81-35 0-15,-81 35 0 16,82-37 0-16,-82 37 0 15,63-32 0-15,-35 13 0 16,-7 18 0-16,-21 20 0 16,-19 18 0-16,-19 23 0 15,-15 24 0-15,-17 13 0 0,9 9 0 16,4-11 0-16,9 0 0 15,13-17 0-15,15-7 0 16,14-23 0-16,16-16 0 16,14-23 0-16,16-18 0 15,13-11 0-15,10-20 0 16,8-10-4-16,0-18-1 15,10-3-12-15,-15-17-10 16,15 15-11-16,-19-2-3 16,1 10-3-16,-16 3 2 15</inkml:trace>
  <inkml:trace contextRef="#ctx0" brushRef="#br0" timeOffset="15843.9063">22598 1177 118 0,'0'0'43'15,"0"0"0"-15,0 0-1 16,-33-18-39-16,4 29-2 15,5 17 2-15,-5 11-1 16,-7 11-2-16,12 3 0 16,9 0 0-16,6-8 0 15,18-12 0-15,11-13 0 16,13-17 0-16,5-9 0 15,10-14 0-15,3-11 0 0,-51 31 0 16,51-42 0-16,-51 42 0 16,53-46 0-16,-53 46 0 15,42-48 0-15,-42 48 0 16,0 0 0-16,47-52 0 15,-35 46 0-15,3 3 0 16,-15 3 0-16,-7 31 0 16,-7 0 0-16,5 13-2 15,0 3-3-15,12-4-1 16,21-17-8-16,-2-26-10 15,31-1-9-15,-11-16-6 16,17-11-1-16,-59 28 0 16</inkml:trace>
  <inkml:trace contextRef="#ctx0" brushRef="#br0" timeOffset="16023.9166">23207 1223 115 0,'0'0'41'16,"0"0"1"-16,3 15-2 16,-17 15-34-16,-7 13-3 15,-2 16 0-15,-10 2-2 16,13 0-1-16,20-20-3 15,9-15-2-15,13-10-10 16,-5-25-16-16,20-7-9 16,-8-18-1-16,12-8-1 15,-41 42 2-15</inkml:trace>
  <inkml:trace contextRef="#ctx0" brushRef="#br0" timeOffset="16150.9238">23369 1077 87 0,'0'0'39'15,"-9"-59"-1"-15,9 59 0 16,0 0-43-16,0 0-33 15,7-62-1-15,-7 62 1 16,0 0 0-16</inkml:trace>
  <inkml:trace contextRef="#ctx0" brushRef="#br0" timeOffset="16517.9448">23662 1180 119 0,'24'32'43'15,"-31"-8"1"-15,-20 3-2 0,-22-1-37 16,-2 10-3-16,-5 3-2 15,10 4 0-15,28-7 0 16,14-6 0-16,20-7 0 16,10-8 0-16,12-11 0 15,11-14 0-15,4-10 0 16,2-12 0-16,-55 32 0 15,57-43 0-15,-57 43 0 16,46-60 0-16,-46 60 0 16,46-61 0-16,-46 61 0 15,29-61 0-15,-29 61 0 16,0 0 0-16,15-53 0 15,-28 51 0-15,13 2 0 16,-19 15 0-16,10 15-6 16,-4 11-6-16,14 19-12 0,-5-7-7 15,30-4-7-15,5-25-4 16,24-13-1-16,-3-13 2 15</inkml:trace>
  <inkml:trace contextRef="#ctx0" brushRef="#br0" timeOffset="16835.963">24362 1212 93 0,'0'0'43'0,"0"0"1"16,0 0-2-16,-18-44-18 15,-19 46-22-15,9 13 1 16,-7 7-2-16,7 14 0 15,3-8-1-15,18-3 2 0,15-8-4 16,12-5 4-16,-1-3-2 16,2-3 0-16,-5 1 0 15,-3 4 0-15,-9 1 0 16,-6 2 0-16,-6 4 0 15,-1 3 0-15,-1-1 0 16,-1 3-2-16,9-3-3 16,2-20-6-16,13 22-12 15,-13-22-9-15,27 1-10 16,-8-3-1-16,17-2 0 15,-6-6 2-15</inkml:trace>
  <inkml:trace contextRef="#ctx0" brushRef="#br0" timeOffset="16992.972">24560 1479 94 0,'-26'24'42'16,"-16"-4"0"-16,6 13-1 16,-15 1-20-16,5-6-27 15,14 9-20-15,-9-5-14 16,16-2 0-16,2-9-1 15,19 2-2-15</inkml:trace>
  <inkml:trace contextRef="#ctx0" brushRef="#br0" timeOffset="17502.0011">23849 1243 92 0,'14'19'39'15,"-14"-19"1"-15,20 11-7 16,-20-11-21-16,0 0-4 16,0 0 0-16,0 0-3 15,0 0-1-15,0 0 0 16,0 0-2-16,32-65-2 15,-32 65 1-15,9-53-1 16,-9 53 0-16,15-95 0 16,-15 95 0-16,14-93-1 15,-14 93 2-15,7-95 0 16,-7 95-1-16,7-87-1 15,-7 87-1-15,1-71-5 16,-1 71-12-16,0 0-14 16,0-71-10-16,0 71 1 0,0 0-2 15</inkml:trace>
  <inkml:trace contextRef="#ctx0" brushRef="#br0" timeOffset="18838.0775">1169 2673 79 0,'10'-38'38'16,"7"16"-1"-16,-20-4-5 15,13 22-23-15,-10 4 0 16,-6 22 0-16,-3 11-3 16,-1 25-1-16,-8 11-2 15,-1 13 0-15,-1 15-1 16,-1 6 0-16,3 4-1 15,0-3-3-15,7-7-1 16,3-18-5-16,19 3-18 16,-7-29-12-16,14-10-1 15,-7-25-1-15,8-6 1 0</inkml:trace>
  <inkml:trace contextRef="#ctx0" brushRef="#br0" timeOffset="19033.0887">860 3356 112 0,'-36'-18'39'0,"18"16"1"15,4-7-1-15,14 9-33 16,28-14-2-16,14-4-2 16,21-14-2-16,15-6 0 15,18-9-4-15,7-15-2 16,15 3-8-16,-9-22-24 15,13 13-2-15,-20-10-1 0,-7 12 1 16</inkml:trace>
  <inkml:trace contextRef="#ctx0" brushRef="#br0" timeOffset="19415.1105">1874 2471 107 0,'-27'39'39'0,"-10"-3"2"16,11 20 0-16,-7-2-37 15,12 11 2-15,-1 5-3 16,5 6 1-16,0 2-1 15,4 6 1-15,2-2-1 16,4-2-3-16,3-10 0 16,6-9 0-16,2-12 0 15,6-17 0-15,4-17 0 0,10-21 0 16,5-16 0-16,5-10 0 15,4-8 0-15,3-4 0 16,-4-1 0-16,-3 4 0 16,-3 9 0-16,-6 14 0 15,-9 13 0-15,-3 15 0 16,-8 17 0-16,-2 12 0 15,-1 7 0-15,2 4 0 16,6 4 0-16,7-4 0 16,11-8-3-16,5-14-4 15,20-4-12-15,-5-34-9 16,21 6-8-16,-10-24-5 15,8-1 1-15,-12-17 0 16</inkml:trace>
  <inkml:trace contextRef="#ctx0" brushRef="#br0" timeOffset="19754.1299">2421 3094 112 0,'-18'25'39'0,"2"-3"1"16,17 7-1-16,7-9-35 15,18-4 0-15,9-7-1 16,8-8 0-16,6-8-1 15,6-7 0-15,-3-6-1 16,-5-3 0-16,-7-6 0 16,-12-2 0-16,-11 2 0 15,-14-2-1-15,-13 2 0 16,-13 11 0-16,-13 12 2 15,-5 10-2-15,-10 15 0 0,-3 16 0 16,0 15 0-16,5 11 0 16,6 14 0-16,14-5 0 15,16 1 0-15,17-10 0 16,25-9-7-16,14-28-10 15,35 1-13-15,-5-36-9 16,29-1-3-16,8-28-2 16,25 0 1-16</inkml:trace>
  <inkml:trace contextRef="#ctx0" brushRef="#br0" timeOffset="20595.178">3842 3067 65 0,'0'0'39'0,"17"-1"-1"16,-17 1 1-16,10 20-11 16,-14-3-22-16,0 18-1 15,-3 0-2-15,-1 15 0 16,-2 3-1-16,2 2 0 15,0 1-1-15,2-7 0 16,3-7-1-16,1-10 1 16,2-11-1-16,3-11 1 15,-3-10 0-15,9-16 0 16,-3-10-1-16,0-10 1 0,2-10 0 15,-1-7 0-15,3-10 0 16,4-5-1-16,2-3 1 16,-1 3-1-16,9 8 0 15,-2 7 1-15,3 9-1 16,8 8 0-16,-1 12 0 15,2 16 1-15,-1 8-1 16,3 10-1-16,-8 7 1 16,0 4 0-16,-6 7-1 15,-8 2 1-15,-6 5-1 16,-8-3 1-16,-8 5-1 15,-6-7 1-15,-8 1-1 16,-7 0 1-16,-6-3 0 16,-4-3 0-16,-4-3-1 0,-4 2 1 15,0-1 0-15,-3 4 0 16,4 9 0-16,2 4 0 15,2 12 1-15,8 8-1 16,4 13 2-16,4 7-2 16,7 10 1-16,4 1-2 15,4 3-3-15,0-11-6 16,15 9-13-16,-15-25-14 15,16-4-4-15,-9-25-2 16,14-12 2-16</inkml:trace>
  <inkml:trace contextRef="#ctx0" brushRef="#br0" timeOffset="21144.2094">4806 3044 97 0,'-2'-10'38'0,"-12"-9"2"16,14 19-2-16,-33-19-31 16,10 19-2-16,-6 2-1 15,-1 13-1-15,-6 8 0 16,0 14-1-16,-3 6-1 0,-2 9 1 15,6 2-1-15,5 0 0 16,8-4 0-16,12-7 0 16,9-9 0-16,15-16 0 15,10-14-1-15,11-13 1 16,9-16 0-16,3-7 0 15,3-7 0-15,-2-4-1 16,-6 1 1-16,-6 1-1 16,-9 8 1-16,-6 5-1 15,-11 8 0-15,-6 10 0 16,-4 10 0-16,-11 6 0 15,2 10 0-15,-5 9-1 16,5 10 0-16,1 3-1 16,5 6-1-16,7-5-2 0,14 5-4 15,0-22-8-15,22 14-9 16,-8-36-5-16,24 8-7 15,-8-23-2-15,10-2 4 16,-11-14 0-16</inkml:trace>
  <inkml:trace contextRef="#ctx0" brushRef="#br0" timeOffset="21474.2283">5265 3146 113 0,'-13'-8'38'16,"4"26"1"-16,-15-5-8 16,6 25-26-16,-5 2 0 15,4 10-3-15,-3 2 0 16,6 1 0-16,2-5 0 0,7-3-1 15,4-13 1-15,7-7 0 16,4-15-1-16,6-11 1 16,1-16-1-16,5-10 1 15,-3-10-1-15,3-9 0 16,-4-7 0-16,-1-1 1 15,-1 0-2-15,-2-2 0 16,-2 9 0-16,0 3 0 16,-1 10 0-16,1 2-3 15,6 7 1-15,2 1-3 16,10 7-2-16,2-16-9 15,25 16-6-15,-8-27-10 16,19 12-5-16,-7-20-2 16,15 1 1-16,-8-18 1 0</inkml:trace>
  <inkml:trace contextRef="#ctx0" brushRef="#br0" timeOffset="21647.2382">5984 2401 103 0,'-21'60'39'0,"-15"7"0"15,7 25 0-15,-15-2-33 16,14 15-1-16,2 1-2 15,11-5-1-15,7-5-2 16,5-13-5-16,16-1-16 16,-7-36-16-16,16-3-2 15,-10-28 0-15,11-8-1 16</inkml:trace>
  <inkml:trace contextRef="#ctx0" brushRef="#br0" timeOffset="22000.2584">5664 2952 119 0,'-21'0'41'0,"19"14"1"16,2-14-2-16,5 15-36 16,14-11 0-16,14-2-2 15,9-4 1-15,6-2-3 16,7-3 0-16,-2-2 0 15,-3 2 0-15,-4 0 0 16,-8 5 0-16,-4 6 0 16,-10 8 0-16,-12 7 0 15,-9 9 0-15,-6 8 0 16,-5 6 0-16,-5 9 0 0,-3 1 0 15,0 0 0-15,3-4 0 16,0-6 0-16,8-9 0 16,5-13-4-16,11-11-5 15,-1-27-7-15,23 4-6 16,-15-32-7-16,20 5-4 15,-13-27-5-15,10 1 0 16,-15-13 0-16</inkml:trace>
  <inkml:trace contextRef="#ctx0" brushRef="#br0" timeOffset="22120.2653">6194 2751 124 0,'-25'-17'38'15,"13"22"3"-15,-7-1-5 0,12 8-37 16,21 11-13-16,-4-16-14 16,32 14-12-16,-1-12 2 15,21 13-4-15,0-12 2 16</inkml:trace>
  <inkml:trace contextRef="#ctx0" brushRef="#br0" timeOffset="22353.2786">6789 2928 120 0,'-30'4'41'0,"0"20"1"15,-20-7-1-15,8 14-36 16,-10 5-1-16,2 5-2 16,6 3-2-16,7 4 0 15,14-1 0-15,16-5 0 16,16-11 0-16,23-12 0 15,18-15-2-15,11-19-4 0,22-3-6 16,-3-32-9-16,27 8-8 16,-20-32-7-16,9 5-3 15,-20-20-2-15,4 6 4 16</inkml:trace>
  <inkml:trace contextRef="#ctx0" brushRef="#br0" timeOffset="22533.2889">7314 2452 120 0,'-35'7'39'15,"6"37"3"-15,-17 0-5 16,6 25-30-16,3 8-3 15,7 6 0-15,5 1-2 16,6 0-2-16,11-1 0 16,2-6-4-16,13 2-7 0,-9-24-9 15,23 7-12-15,-18-28-9 16,19-4 0-16,-11-25-1 15,12-6 2-15</inkml:trace>
  <inkml:trace contextRef="#ctx0" brushRef="#br0" timeOffset="22878.3086">7213 3041 97 0,'0'0'39'0,"14"10"1"16,-14-10-2-16,34 18-22 15,-2-20-12-15,14-2 0 16,8-8-2-16,7-4 0 15,5-8-1-15,5 0 0 0,-9-5-1 16,-5 0 1-16,-16 1 0 16,-14 2-1-16,-16 5 1 15,-18 7 1-15,-17 10-1 16,-15 8 0-16,-9 13 1 15,-9 11 0-15,-2 8-2 16,1 10 0-16,7 4 0 16,14 3 0-16,16-1 0 15,16-10-2-15,24-5-3 16,12-20-7-16,35 5-9 15,-6-34-9-15,30 2-6 16,-9-23-4-16,11-2-1 16,-7-15 1-16</inkml:trace>
  <inkml:trace contextRef="#ctx0" brushRef="#br0" timeOffset="23163.3249">8143 2792 86 0,'-29'23'39'16,"-15"-2"1"-16,7 14 2 15,-8-9-13-15,17 7-25 16,6-1-2-16,14-6 0 16,14-7-1-16,12-11 0 15,13-5-1-15,6-6 1 16,2-2-1-16,-2-2 0 15,-1 0 1-15,-7 5 0 16,-8 5 0-16,-13 12 0 16,-9 8 0-16,-9 8 0 15,-8 7-1-15,-2 7 2 16,-5 3-5-16,-2-6 0 0,7 5-9 15,-9-25-9-15,20 11-8 16,-9-36-5-16,18 3-8 16,-5-28 0-16,11-5 0 15</inkml:trace>
  <inkml:trace contextRef="#ctx0" brushRef="#br0" timeOffset="24096.3783">9348 2904 68 0,'0'0'38'16,"0"0"-2"-16,-31 3-4 16,20 27-5-16,-14-6-19 15,2 15-2-15,-2 0-2 0,2 2-1 16,5-2 0-16,3-1-1 15,5-9-1-15,8-6 1 16,2-23-1-16,19 7-1 16,3-22 1-16,6-10-1 15,5-6 0-15,1-9 0 16,0 0 1-16,-1-3-2 15,-2 1 2-15,-10 7-1 16,-5 4 0-16,-7 13 1 16,-6 4-1-16,-3 14 1 15,0 0-1-15,-12 16 1 16,6 2-1-16,4 1 1 15,7-1-1-15,5-4 1 16,12-5 0-16,9-10 0 0,11-12 0 16,8-6 1-16,5-4-1 15,1-4 0-15,-5 3 0 16,-2 1-1-16,-12 6 1 15,-9 7-1-15,-11 14 0 16,-9 11 1-16,-9 7-1 16,-7 8-1-16,-4 3 1 15,-2 6-1-15,4 3-1 16,1-4-1-16,12 2-4 15,0-22-7-15,32 10-9 16,-10-26-13-16,30 7 2 16,-5-23-5-16,18 1-1 15</inkml:trace>
  <inkml:trace contextRef="#ctx0" brushRef="#br0" timeOffset="24740.4151">10455 2853 107 0,'-22'11'39'15,"-13"-5"1"-15,0 22-1 16,-17-4-34-16,6 14-1 15,2 2-2-15,11 1 1 16,5 4-1-16,13-4-1 16,13-5 0-16,13-7 1 15,14-11-2-15,14-11 1 16,11-9 0-16,5-11-1 15,3-7 0-15,-1-12 0 16,-8 0 0-16,-6-5-1 16,-13-4 1-16,-15 3 0 0,-11-2-1 15,-8 4 1-15,-10 4 0 16,-7 7 0-16,-1 3 0 15,-1 7 1-15,3 8-1 16,5 3 0-16,15 4 0 16,-9 11 0-16,9-11 0 15,25 16 0-15,3-9 1 16,5 0-1-16,7-3 1 15,5 1-1-15,3-5 1 16,-4-2-1-16,-4 3 0 16,-5 0 1-16,-8 9-1 15,-4-1 0-15,-12 9 0 16,-4 3 0-16,-10 11 0 0,-4 2 0 15,-2 6 0 1,-1-2 0-16,2-2 0 0,3 2 0 16,2-10 1-16,9-5-1 15,7-11 1-15,6-13 0 16,7-15 1-16,6-8-2 15,1-11 0-15,3-7 0 16,1-10 0-16,-5-6 0 16,-6 0 0-16,-3 5 0 15,-9 7 0-15,-6 7 0 16,-1 9-3-16,-8 5-4 15,1 25-4-15,1-16-6 16,10 28-4-16,-11-12-4 16,20 24-5-16,-20-24 0 15,40 30-5-15,-16-19 0 0,11 1 2 16</inkml:trace>
  <inkml:trace contextRef="#ctx0" brushRef="#br0" timeOffset="25611.4649">11482 2977 63 0,'15'11'36'0,"-15"-11"-1"0,21 17 2 16,-21-17-15-16,30 2-14 15,-14-4-2-15,16 0-1 16,4-9 0-16,14 1-1 16,2-11-1-16,4 1-1 15,-3-7 0-15,-5 3 0 16,-10-4-1-16,-13 0 0 15,-13 3-1-15,-19 3-1 16,-14 4 1-16,-11 5 0 16,-15 3 0-16,-5 10 1 15,-10 8 0-15,-4 15 1 16,-1 11 1-16,3 14 0 15,8 7-1-15,12 11 0 16,12 1-1-16,13-2-1 0,31-5-2 16,13-18-6-16,37 2-12 15,3-36-16-15,30 0-4 16,0-24-1-16,27-6-2 15</inkml:trace>
  <inkml:trace contextRef="#ctx0" brushRef="#br0" timeOffset="26151.4958">13370 2675 77 0,'-28'-10'38'0,"10"16"0"15,-16-6 0-15,5 18-18 16,-11-9-16-16,2 8 0 15,-1 0-1-15,4 4 0 16,4-2-1-16,7 3 1 0,8-5-2 16,10 4 1-16,14-9-1 15,8 3 0-15,15-10-1 16,6 5 1-16,6-5-1 15,5 3 1-15,-4 1-1 16,-1-3 1-16,-12 7 0 16,-7 0 0-16,-14 8-1 15,-12-2 1-15,-16 9-1 16,-9 0 0-16,-4-3-2 15,-4 1 0-15,6 1-3 16,0-11-5-16,25 9-13 16,4-25-8-16,14 3-8 15,11-18 0-15,21 0-1 16,5-13 3-16</inkml:trace>
  <inkml:trace contextRef="#ctx0" brushRef="#br0" timeOffset="26462.5136">13828 2734 76 0,'12'-10'40'16,"-26"2"-1"-16,-2 23 3 15,-27 0-16-15,6 25-20 16,-10 6-1-16,-1 13-1 16,7 1 0-16,7 4-1 15,17-5-1-15,19-7 0 16,21-16-1-16,19-15 1 15,17-16-1-15,16-15 1 16,5-16-2-16,5-15 0 0,-7-11 0 16,-12-7 0-1,-17 2 0-15,-20-1-2 0,-20 4 0 16,-23 10-1-16,-15 13-1 15,-16 9 0-15,-8 20-3 16,-10 1-5-16,15 28-7 16,-11-15-7-16,31 24-9 15,5-13-3-15,26 5-3 16,15-11 2-16</inkml:trace>
  <inkml:trace contextRef="#ctx0" brushRef="#br0" timeOffset="27236.5579">15333 2803 86 0,'0'0'38'15,"-11"15"0"-15,0 4 0 0,-12-4-22 16,-1 8-14-16,-8 4 1 15,3 7 0-15,-4 1-1 16,1 5 0-16,3-6 0 16,4-1 0-16,5-10 0 15,8-7 0-15,12-16-1 16,0 0 0-16,28-22 0 15,1-9-1-15,4-11 1 16,6-4 0-16,-2-3-1 16,-1-3-1-16,-6 2 1 15,-5 6-1-15,-5 6 1 16,-9 8 0-16,-7 11-1 15,-4 6 0-15,0 13 2 16,0 0 1-16,-13 17-1 0,12 0 0 16,4 4 0-16,7-1 1 15,5 0 0-15,9-1 0 16,10-6-1-16,5-6 0 15,7-5 0-15,2-4 0 16,-1-9-1-16,1-1 2 16,-4-8-2-16,-1 1-2 15,-7-3 2-15,-7 0-1 16,-8 4 1-16,-3 3-1 15,-5 6 1-15,-13 9 0 16,1 11 0-16,-11 14 2 16,-5 11-2-16,-6 4 2 15,2 7-2-15,1 4-2 16,5 1 0-16,7-7-3 0,15-2-3 15,4-25-6-15,28 7-6 16,-8-29-4-16,26 7-7 16,-15-28 0-16,19 4-7 15,-14-20 2-15,1 3 3 16</inkml:trace>
  <inkml:trace contextRef="#ctx0" brushRef="#br0" timeOffset="27587.578">16257 2627 99 0,'0'0'38'0,"-15"8"1"16,7 20 2-16,-18 3-35 15,6 11 0-15,-3 6-2 16,4 0 0-16,1 1 0 16,5-3 0-16,9-8-3 15,8-8 1-15,10-11-1 0,9-13 0 16,9-12 0-16,8-10-1 15,4-10 0-15,3-8 1 16,-2-5-1-16,0-1 0 16,-9-1-1-16,-4 6 0 15,-5 2 0-15,-11 9-1 16,-5 10 1-16,-11 14 1 15,0 0 1-15,-6 21-1 16,-5 7 0-16,-1 7 0 16,1 6-2-16,2 3 0 15,4 6-5-15,2-13-9 16,20 12-4-16,-9-31-8 15,28 17-5-15,-10-25-5 16,22 0-1-16,-4-14 1 0</inkml:trace>
  <inkml:trace contextRef="#ctx0" brushRef="#br0" timeOffset="27870.5942">17137 2690 108 0,'-28'-1'39'15,"3"16"4"-15,-25-7-11 16,3 19-25-16,-4 3-1 16,3 7-1-16,6 2-1 15,5 1-1-15,12-4-1 0,12-4-2 16,18-5 0-1,17-13-3-15,19-9 0 0,12-12-3 16,17 0-5-16,-1-25-9 16,24 11-8-16,-14-28-10 15,12 5-2-15,-14-17-2 16,4 2 3-16</inkml:trace>
  <inkml:trace contextRef="#ctx0" brushRef="#br0" timeOffset="28212.6137">17707 2237 78 0,'-32'9'41'0,"0"34"-1"15,-20 4 1-15,7 25-15 16,0-1-20-16,-3 11 0 0,6-1-2 16,8-2 0-16,8-4-1 15,14-15-1-15,12-10 0 16,9-12-2-16,8-14 0 15,7-17-1-15,4-10 1 16,6-11 0-16,1-9 0 16,1-5 1-16,-3-4-1 15,2 0 2-15,-5 3-2 16,-4 10 0-16,-5 8 0 15,-6 13 0-15,-4 12 0 16,-3 5 0-16,-1 8 0 16,-1 5 0-16,4 3-4 15,0-7-7-15,11 3-5 16,-9-27-6-16,21 15-4 15,-12-34-7-15,26 9-3 0,-8-24-7 16,17-3 2-16</inkml:trace>
  <inkml:trace contextRef="#ctx0" brushRef="#br0" timeOffset="28931.6548">18928 2267 82 0,'0'0'39'0,"0"0"0"15,10 35 0-15,-25-4-34 16,6 20-1-16,-6 10 0 16,-1 17 0-16,-6 4-1 15,-4 8 0-15,2-1-2 16,4-7 0-16,6-9-3 15,5-13-2-15,18 3-15 16,-9-33-15-16,21-3-5 16,-7-18 1-16,11-3-2 15</inkml:trace>
  <inkml:trace contextRef="#ctx0" brushRef="#br0" timeOffset="29139.6667">18618 2811 106 0,'-40'-17'39'0,"21"23"2"16,0-8-1-16,19 2-34 15,21 9-4-15,19-13-1 16,24-5-3-16,16-7-2 16,20-5 0-16,5-12-3 15,16 2-4-15,-7-25-13 16,17 19-12-16,-23-19-4 15,-3 6 2-15,-20-10 1 16</inkml:trace>
  <inkml:trace contextRef="#ctx0" brushRef="#br0" timeOffset="29523.6887">19748 2054 103 0,'-39'23'41'16,"5"22"-1"-16,-13 1 0 16,5 20-37-16,-2 9-1 15,7 11 2-15,-1-1-2 16,1 12 2-16,3-4-2 15,6-6 0-15,7-6-1 16,10-15 1-16,7-14-1 16,9-16-1-16,9-13 0 15,11-19 0-15,9-12 1 16,5-12-1-16,4-10 0 15,4-5 1-15,-2-6-1 16,-1 3 0-16,-6 5 0 16,-6 7 0-16,-8 10 0 15,-8 15 1-15,-7 13-1 0,-5 8-1 16,-2 9 0-16,-1 1-2 15,8 6 0-15,3-4-2 16,13 0-4-16,0-22-9 16,27 12-4-16,-11-31-7 15,24 14-3-15,-13-23-6 16,12 5 0-16,-16-16 4 15</inkml:trace>
  <inkml:trace contextRef="#ctx0" brushRef="#br0" timeOffset="29872.7087">20236 2756 102 0,'-20'-3'39'16,"-16"-7"2"-16,6 24-1 15,-16-1-28-15,9 13-8 0,-3 3 0 16,4 8-1-16,3 1-1 16,6 4 0-16,9-5-1 15,11-5-1-15,13-9 1 16,11-7 0-16,11-9 0 15,9-9-1-15,4-9 2 16,6-6-2-16,-1-5 0 16,0-8 0-16,-4-1 0 15,-9 6 0-15,-8-3 0 16,-3 8 0-16,-8 4 0 15,-14 16 0-15,0 0 0 16,0 0 0-16,-7 19 0 16,-1-2-2-16,1 6 0 15,5-2 0-15,6 1-2 16,6-12-2-16,19 0-4 15,0-20-7-15,24 8-4 0,-7-32-6 16,25 11-3-16,-13-26-5 16,12 3-2-16,-7-20 1 15</inkml:trace>
  <inkml:trace contextRef="#ctx0" brushRef="#br0" timeOffset="30043.7184">21029 2221 99 0,'-14'-9'38'0,"1"38"2"15,-21 14-2-15,9 28-29 16,-20 8-6-16,4 11 0 15,0 5-2-15,2 1-1 16,9-3-3-16,1-15-4 0,18 7-14 16,-12-35-12-16,19 1-6 15,-7-29 0-15,12-4-2 16</inkml:trace>
  <inkml:trace contextRef="#ctx0" brushRef="#br0" timeOffset="30211.7281">20647 2792 102 0,'0'-20'42'0,"-7"-5"1"15,19 21-2-15,-3-13-24 16,6 16-14-16,15 2-4 16,12-7-10-16,23 13-9 15,-4-21-13-15,30 13-9 16,2-14-3-16,21 5 2 15</inkml:trace>
  <inkml:trace contextRef="#ctx0" brushRef="#br0" timeOffset="30668.7542">22052 2252 70 0,'23'-16'37'0,"-9"-1"0"15,4 16 1-15,-18 1-21 16,4 21-11-16,-18 15-1 16,4 18 1-16,-13 10-1 15,0 13 1-15,-7 10-3 16,2 1 0-16,0-1-1 15,5-8-1-15,9-8-2 16,5-16-3-16,14-2-8 0,-5-31-15 16,26 0-13-16,-12-21 1 15,10-2-1-15,-10-18 1 16</inkml:trace>
  <inkml:trace contextRef="#ctx0" brushRef="#br0" timeOffset="30833.7636">21743 2754 114 0,'-34'-16'40'0,"23"16"1"15,11 0-2-15,19-15-37 16,23 5-3-16,17-7-4 16,24 3-4-16,-1-20-16 15,28 12-13-15,-9-17-2 16,10 7 1-16,-14-13-1 15</inkml:trace>
  <inkml:trace contextRef="#ctx0" brushRef="#br0" timeOffset="31246.7873">22743 2061 115 0,'-49'41'41'16,"7"21"0"-16,-13 0-1 15,11 14-37-15,-1 6-1 16,7 3 2-16,5-3-2 15,5 4 1-15,8-5-2 16,6-11 2-16,9-11-3 16,6-12 0-16,3-10 0 0,7-11 0 15,7-14 0-15,6-12 0 16,5-13 0-16,4-6 0 15,4-9 0-15,0-6 0 16,5-3 0-16,-6-1 0 16,-3 7 0-16,-5 3 0 15,-6 15 0-15,-7 6 0 16,-15 7 0-16,6 33 0 15,-8-1 0-15,-6 4 0 16,4 6 0-16,4 0-3 16,10-1-1-16,1-9-4 15,18 1-7-15,-5-28-7 16,27 11-5-16,-14-28-5 15,17 5-6-15,-15-19 0 0,6 4 1 16</inkml:trace>
  <inkml:trace contextRef="#ctx0" brushRef="#br0" timeOffset="31607.8079">23035 2743 114 0,'-25'-1'38'16,"15"20"1"-16,-3-11-1 16,21 15-32-16,4-12-4 15,13 5 1-15,11-6 0 16,8-1-1-16,8-7 0 15,5-5 0-15,-5-4-1 16,-2-5 0-16,-8 0 0 16,-8-6 0-16,-15 3-2 15,-13-4 1-15,-12 1 0 0,-11-1-2 16,-11 8 2-16,-7 5 0 15,-7 9 0-15,-5 10 0 16,-2 9 1-16,2 8 0 16,5 6 0-16,8 7 1 15,11 2-2-15,13 0 0 16,18-5-3-16,16-11 0 15,24-3-3-15,10-18-5 16,24 8-9-16,-9-30-6 16,22 11-6-16,-14-23-6 15,4 4-1-15,-16-17 1 16,-6 4 2-16</inkml:trace>
  <inkml:trace contextRef="#ctx0" brushRef="#br0" timeOffset="31998.8303">23784 2732 105 0,'-32'1'40'15,"5"23"1"-15,-9-2-1 16,13 20-23-16,0-8-14 15,8 2 0-15,7-4-1 16,10 1 0-16,7-9 0 16,13-12-2-16,7-9 0 15,8-13 0-15,6-9 0 16,3-3 0-16,4-14 0 15,-2-3 0-15,-1-4 0 16,-3 4 0-16,-8 5 0 16,-3 9 0-16,-11 16 0 15,-11 15 0-15,-9 22 0 0,-8 19 0 16,-12 20 0-1,-7 20 0-15,-7 13 0 0,-5 9 0 16,-4 1 0-16,0-9 0 16,-4-5 0-16,1-12 0 15,1-15 0-15,-3-19 0 16,5-17 0-16,-2-17 0 15,3-10-5-15,-4-21-8 16,16 1-6-16,-17-32-6 16,27 10-6-16,-15-29-4 15,19 0-9-15,-4-12 3 16,6-7 1-16</inkml:trace>
  <inkml:trace contextRef="#ctx0" brushRef="#br0" timeOffset="33195.8987">1174 4176 68 0,'14'-21'36'0,"1"13"0"15,-15 8 0-15,11 15-17 16,-23 14-14-16,4 21 0 15,-12 15-1-15,-1 20-1 16,-6 11-1-16,-2 12 0 16,-3 1 0-16,8-3-3 15,8-15 1-15,9-15-5 0,22-13-2 16,6-33-22-16,26-9-8 15,4-25 0-15,23-10-1 16</inkml:trace>
  <inkml:trace contextRef="#ctx0" brushRef="#br0" timeOffset="33532.918">1735 4596 90 0,'-23'-13'38'16,"0"22"0"-16,-16 1 1 15,6 20-28-15,-8 8-5 16,8 11-2-16,4 0 0 15,8 4-1-15,3-4-1 16,17-4 0-16,8-11 0 16,14-7-1-16,12-18 0 0,8-12 0 15,8-14 0-15,7-10-1 16,-2-11 1-16,-3-6-1 15,-7-5 1-15,-12 1-2 16,-15 3 1-16,-17 6-1 16,-13 9-1-16,-14 10 0 15,-9 9 0-15,-5 3-1 16,4 10-2-16,2 0-2 15,19 14-8-15,2-21-9 16,31 14-13-16,4-15-1 16,25 7-2-16,6-10 3 15</inkml:trace>
  <inkml:trace contextRef="#ctx0" brushRef="#br0" timeOffset="33898.939">2417 4548 103 0,'-34'-6'39'16,"8"11"0"-16,-17-7 0 15,11 6-34-15,-11 4-1 16,3 6-2-16,9 3 0 16,5 5 0-16,7 1-1 15,10 3 1-15,10 0-1 16,11-2-1-16,8 0 0 15,7-6 0-15,3-1 0 16,5-3-1-16,0 2 1 16,-2-3 0-16,-5 2 0 0,-6 1 0 15,-8 5 0-15,-11 4 0 16,-11 5 0-16,-9 6 1 15,-9 0-1-15,-3-4-1 16,-1-1 1-16,1-7-4 16,11-5-2-16,6-23-6 15,28 5-9-15,-2-29-9 16,33 5-7-16,-6-20-2 15,20 4-2-15,-3-14 4 16</inkml:trace>
  <inkml:trace contextRef="#ctx0" brushRef="#br0" timeOffset="34249.959">2703 4709 99 0,'-18'22'38'16,"10"9"1"-16,-5-9-2 16,21-1-32-16,-3-4-2 15,11-2 0-15,11-10 0 16,12-6 0-16,4-11-1 15,6-6 0-15,0-6 0 16,-4-4-1-16,-3-2 1 16,-9-2-2-16,-11 1 1 15,-14 0 0-15,-11 6 0 16,-10 7-1-16,-13 5 2 15,-6 11-1-15,-11 12 0 16,-5 16 0-16,-5 10 1 16,2 14-1-16,2 8 0 15,11 2 0-15,13 2-2 0,10-4 0 16,19-6-3-16,17-19-2 15,31-1-9-15,0-28-7 16,31 5-8-16,-7-25-6 16,32 4-4-16,1-17-3 15,15-1 3-15</inkml:trace>
  <inkml:trace contextRef="#ctx0" brushRef="#br0" timeOffset="34716.9857">4546 4547 68 0,'-9'-12'39'16,"9"12"-1"-16,-14-14 2 15,14 14-17-15,-25 12-18 0,5 5 0 16,-8 12-2-16,0 13-1 16,-6 6 0-16,1 5-1 15,1 4 0-15,9-3-1 16,10-7-1-16,15-15-2 15,23-11-5-15,8-30-13 16,38 3-11-16,2-24-7 16,19-1-1-16,2-15 1 15</inkml:trace>
  <inkml:trace contextRef="#ctx0" brushRef="#br0" timeOffset="35344.0216">5069 4563 102 0,'-38'15'39'0,"2"20"1"0,-11-2-1 16,15 11-35-16,-5 2-1 15,8 4-1-15,12-1-1 16,8-3 1-16,16-8-1 16,12-7-1-16,11-14 0 15,11-13 0-15,6-11 0 16,2-10 0-16,3-12 0 15,-9-5-1-15,-5-6 0 16,-9-1 0-16,-11-3 1 16,-6 1 0-16,-6 6-1 15,-11 4 1-15,-3 7 0 16,0 6 0-16,1 4 1 15,7 16-1-15,-7-11 0 16,7 11 1-16,16 7 0 16,4 0-1-16,1 2 1 0,7 3 0 15,1 1-1-15,1-1 1 16,-1 2 0-16,-3 6-1 15,-5 2 1-15,-5 4-1 16,-9 5 0-16,-4 5 1 16,-7 3-1-16,-4 3 0 15,-5 2-1-15,3-4 2 16,-1-7-2-16,2-4 1 15,9-14 0-15,0-15 0 16,19-9 1-16,5-15-1 16,6-14 1-16,7-10-1 15,-1-5 2-15,2-2-2 16,-2 3 1-16,-6 7 0 0,-5 12-1 15,-7 12 1-15,-8 18-1 16,-6 15 0-16,-4 17-1 16,-2 7 1-16,0 9-1 15,0 0 0-15,8 0-2 16,7-8-2-16,18-9-4 15,3-29-6-15,28-1-5 16,-6-36-6-16,34 1-3 16,-11-33-2-16,20 1-7 15,-15-21 3-15,2-3 5 16</inkml:trace>
  <inkml:trace contextRef="#ctx0" brushRef="#br0" timeOffset="35517.0315">6503 4137 120 0,'-48'62'38'0,"8"24"1"16,-15 1-6-16,10 12-30 15,7 0-2-15,13-2-2 16,11-7-2-16,7-14-2 16,19 0-9-16,-9-31-9 15,25-1-10-15,-19-26-6 16,9-6-1-16,-18-12 1 15</inkml:trace>
  <inkml:trace contextRef="#ctx0" brushRef="#br0" timeOffset="35698.0419">6173 4688 86 0,'-8'-26'39'15,"-5"0"0"-15,13 26 1 0,13-20-21 16,8 18-16-16,13 1-1 16,11-2-2-16,13 4-3 15,8-6-3-15,16 13-11 16,-11-19-11-16,15 14-11 15,-11-10-1-15,5 9 0 16,-9-9 2-16</inkml:trace>
  <inkml:trace contextRef="#ctx0" brushRef="#br0" timeOffset="36059.0625">7167 4542 74 0,'-36'-4'41'16,"0"12"-1"-16,-20-4 1 15,8 19-13-15,-11-1-23 16,4 9 0-16,0 9-3 0,12 1 1 15,7 3-1-15,11-1-1 16,14-6 0-16,12-6 0 16,14-12-1-16,13-11 0 15,10-11 0-15,7-12 0 16,4-12 0-16,2-6 0 15,0-5 0-15,-4-1 0 16,-7 1 0-16,-7 5 0 16,-8 6-1-16,-8 14 1 15,-17 13-1-15,6 10 1 16,-12 13-2-16,-2 9 0 15,-1 7-2-15,1 1-1 16,10 7-4-16,-2-17-7 0,25 10-5 16,-10-29-7-16,35 9-3 15,-6-26-4-15,20 0-3 16,-4-17 2-16</inkml:trace>
  <inkml:trace contextRef="#ctx0" brushRef="#br0" timeOffset="36269.0745">7717 4563 110 0,'-36'1'40'15,"4"26"1"-15,-21-3-9 16,6 17-26-16,1 7-1 16,11 4-3-16,9-2 0 15,14-6-1-15,17-7-1 16,14-14-2-16,18-10-3 0,11-26-8 15,27 4-8-15,-9-31-7 16,27 4-8-16,-8-25-4 16,13-3-2-16,-9-14 3 15</inkml:trace>
  <inkml:trace contextRef="#ctx0" brushRef="#br0" timeOffset="36455.0852">8409 4162 112 0,'-51'56'40'16,"-13"0"1"-16,16 17-2 15,-11 0-36-15,22 3-2 16,11 4-1-16,12-5-3 16,11 1-3-16,2-16-11 0,23 7-11 15,-16-24-11-15,11-3-1 16,-10-25-3-16,3-5 4 15</inkml:trace>
  <inkml:trace contextRef="#ctx0" brushRef="#br0" timeOffset="36621.0947">7972 4568 114 0,'21'-12'42'0,"1"-3"0"16,12 15-2-16,6-3-39 15,2-4-4-15,15 6-11 16,-9-17-20-16,18 10-3 15,-9-14-4-15,13 5-2 0</inkml:trace>
  <inkml:trace contextRef="#ctx0" brushRef="#br0" timeOffset="37561.1484">9367 4503 82 0,'12'-5'38'15,"-12"5"-1"-15,0 0 0 16,-2 13-29-16,-4 8-6 15,-4 7 1-15,-2 13 0 16,-4 6-1-16,2 10 1 16,-2-1-1-16,5 2 0 15,6-8 0-15,9-8 0 16,9-13-1-16,9-15 0 15,13-18 0-15,4-13 0 0,9-11-1 16,3-7 1-16,-3-6 0 16,-3-1 0-16,-6-2-1 15,-8 1 1-15,-7 9-1 16,-9 6 0-16,-5 8 0 15,-10 20 0-15,0 0 0 16,0 0 0-16,-19 26 0 16,10 5 0-16,0 8 0 15,2 5 1-15,2 2-1 16,7-2 1-16,5-4-1 15,7-8 1-15,3-7 1 16,11-10-1-16,1-15 0 16,4-7 0-16,-1-13 0 0,1-6 0 15,-4-9 0-15,-1-8-1 16,-4-2 0-16,-6-2-1 15,-3 2-1-15,-2 1-1 16,1 7-2-16,-4 1-3 16,11 17-5-16,-7-10-5 15,18 23-7-15,-13-14-3 16,20 19-4-16,-10-11-5 15,15 11 1-15,-5-6 4 16</inkml:trace>
  <inkml:trace contextRef="#ctx0" brushRef="#br0" timeOffset="37757.1596">10428 4458 96 0,'10'12'36'15,"-10"-12"2"-15,-7 40-9 0,-10-14-22 16,6 16-1-16,-6 2-2 16,4 7 0-16,-1-1-2 15,5 1 0-15,3-6-1 16,4-10-2-16,8-9-2 15,-6-26-3-15,34 8-10 16,-16-37-9-16,24 4-9 16,-15-23-4-16,13 1-1 15,-11-17 2-15</inkml:trace>
  <inkml:trace contextRef="#ctx0" brushRef="#br0" timeOffset="37885.167">10482 4191 87 0,'-39'-35'38'15,"14"19"0"-15,1-3-1 16,24 19-22-16,13-4-28 0,6-18-15 15,29 13-10-15,4-12 0 16,22 10 0-16</inkml:trace>
  <inkml:trace contextRef="#ctx0" brushRef="#br0" timeOffset="38102.1794">11184 4035 73 0,'-13'25'39'0,"3"23"-1"15,-12-4 1-15,14 28-12 16,-10-3-22-16,5 12-1 15,-4 3-2-15,8 4-1 16,1-2 0-16,4-6-2 16,2-6 0-16,2-16-3 0,8-6-5 15,-10-29-12-15,19 2-14 16,-17-25-4-16,14-9-1 15,-10-14 1-15</inkml:trace>
  <inkml:trace contextRef="#ctx0" brushRef="#br0" timeOffset="38265.1887">10965 4649 104 0,'-17'-4'40'0,"2"-6"0"16,15 10-1-16,0 0-34 16,32-12-3-16,9-8-3 15,14-6-2-15,18 2-6 16,1-18-10-16,23 13-13 15,-13-13-7-15,8 7 1 0,-15-10-2 16</inkml:trace>
  <inkml:trace contextRef="#ctx0" brushRef="#br0" timeOffset="38620.209">11841 3986 108 0,'-28'14'39'0,"3"31"1"16,-15 3-1-16,15 23-32 15,-18 9-3-15,5 5-1 16,2 3-1-16,6 0 0 15,4-6-1-15,11-9 0 16,9-14 0-16,11-14 0 16,13-20-1-16,7-16 0 0,11-16 1 15,7-15-1 1,1-11 1-16,0-9 0 0,-2-4 0 15,-1 3-1-15,-9 4 1 16,-5 11-1-16,-8 11 2 16,-19 17-2-16,10 14-2 15,-12 12 2-15,-4 11-2 16,-1 3-1-16,2 7-4 15,1-5-4-15,15 7-8 16,-7-28-3-16,25 13-7 16,-10-30-3-16,28 7-5 15,-2-20-5-15,11-3 5 16</inkml:trace>
  <inkml:trace contextRef="#ctx0" brushRef="#br0" timeOffset="39099.2364">13170 4029 70 0,'11'-43'38'16,"2"25"-1"-16,-13 18 1 16,0 17-10-16,-12 17-23 15,-3 20-1-15,-2 12-1 16,0 11-2-16,-2 11 0 15,0 3 0-15,2 0-1 16,3-7-1-16,8-5-1 16,2-15-5-16,14-1-9 0,-11-32-14 15,16 1-8-15,-15-32-1 16,28 12-1-16</inkml:trace>
  <inkml:trace contextRef="#ctx0" brushRef="#br0" timeOffset="39292.2474">12852 4561 97 0,'-33'-14'40'0,"20"15"0"16,13-1 0-16,0 0-28 16,39-14-10-16,10 0-3 15,15-5-2-15,10-10-4 16,20 7-11-16,-10-22-11 0,16 12-10 15,-16-13 0-15,7 7 0 16</inkml:trace>
  <inkml:trace contextRef="#ctx0" brushRef="#br0" timeOffset="39686.27">13687 3825 108 0,'-26'35'40'0,"-16"4"0"15,7 28-1-15,-2 3-34 16,-2 11-1-16,-3 4-1 15,9 6-1-15,1-2 0 16,10-9-1-16,8-10 0 16,10-7-1-16,8-12 1 0,8-11 0 15,6-14-1 1,7-14 1-16,7-12 0 0,1-9-1 15,4-10 1-15,0-8 0 16,0-5-1-16,-2-2 0 16,-5 4 1-16,-2 5-1 15,-6 5 0-15,-6 15 0 16,-6 13 0-16,-5 10-1 15,-5 13 1-15,-2 10-1 16,-4 7-1-16,1 2 0 16,5 3-2-16,2-11-1 15,12 1-6-15,-1-24-5 16,24 2-4-16,-13-33-6 15,27 6-3-15,-14-33-2 16,18 3-6-16,-11-17 1 0,1-2 5 16</inkml:trace>
  <inkml:trace contextRef="#ctx0" brushRef="#br0" timeOffset="40045.2905">14097 4502 104 0,'-26'19'40'16,"15"10"0"-16,-1-10 0 15,20 4-32-15,6-10-5 16,13-5 0-16,14-7-1 15,9-7 0-15,7-9-1 16,1-3 0-16,-3-8 0 16,-3 0-1-16,-10-4 0 15,-11-1 1-15,-16-1-1 16,-9 7 1-16,-15 5-1 0,-13 7-1 15,-11 10 1-15,-8 10 0 16,-7 10 0-16,0 15 1 16,0 8-1-16,4 6-1 15,7 7 2-15,13 1-1 16,14-3 0-16,17-6-1 15,20-7-1-15,15-14-1 16,19-9-2-16,5-18-5 16,22-1-7-16,-15-29-4 15,21 10-5-15,-20-27-5 16,8 10-3-16,-25-17-4 15,-2 11 4-15</inkml:trace>
  <inkml:trace contextRef="#ctx0" brushRef="#br0" timeOffset="40213.3001">14932 4392 105 0,'-17'25'37'0,"-12"-2"2"16,7 20 0-16,-14-2-32 15,13 11-2-15,1 0-3 16,7-2-1-16,6-1-1 16,9-9-3-16,9-3-5 15,-1-25-9-15,21 8-9 16,-14-31-8-16,19 2-6 15,-10-20-1-15,10-2 2 16</inkml:trace>
  <inkml:trace contextRef="#ctx0" brushRef="#br0" timeOffset="40645.3248">14977 4089 111 0,'0'0'39'16,"-20"-9"0"-16,20 19-2 15,1 4-38-15,17 0 0 16,7 4 0-16,6 5-1 15,4 7 1-15,2 4 1 16,-4 4 1-16,-3 7 0 16,-13 2 2-16,-4 8-1 15,-14 0 1-15,-7 2 0 16,-6-2 0-16,-3-4 0 15,-1-3-1-15,2-8 0 16,3-6-1-16,4-13 0 16,5-9 0-16,4-12 1 15,0 0-1-15,19-23 0 16,-8 0 1-16,4-7-1 0,4-6 1 15,2-3-2-15,1-4 0 16,3 4 0-16,5 1 0 16,-1 2 0-16,5 4 0 15,2 2 0-15,2 11-2 16,-2-4-8-16,11 18-5 15,-12-16-5-15,18 22-4 16,-13-23-7-16,25 20-4 16,-7-18-6-16,20 8 2 15,9-5 4-15</inkml:trace>
  <inkml:trace contextRef="#ctx0" brushRef="#br0" timeOffset="41399.368">16453 4433 98 0,'0'0'37'16,"0"0"1"-16,0 0-3 16,0 0-31-16,-2 22-1 0,-7 3 0 15,-5 8-1-15,-2 14 1 16,-5 2-1-16,5 5 0 15,-4-1 1-15,11-2-1 16,1-13-1-16,7-8 1 16,5-17-1-16,10-18 0 15,9-14 0-15,2-14 1 16,5-10-1-16,3-9 0 15,1-9 1-15,2-1-2 16,-2-2 2-16,-1 8-1 16,-3 8 0-16,-5 9 0 15,-3 12-1-15,-6 16 1 16,-1 14-1-16,-2 16 0 15,-3 13 0-15,3 8 0 16,-1 12-1-16,4 4 0 0,4 5-2 16,6-7 0-16,7 0-4 15,1-19-7-15,18 7-5 16,-14-30-5-16,19 10-6 15,-21-36-2-15,13 8-5 16,-21-19 0-16,-2-2 3 16</inkml:trace>
  <inkml:trace contextRef="#ctx0" brushRef="#br0" timeOffset="41940.3989">16980 4497 109 0,'0'0'39'0,"0"0"1"0,19 11-2 15,11-12-35-15,13-2 0 16,14-4-1-16,9-3 0 15,1-3-1-15,3-2 0 16,-8-6 0-16,-5 2 0 16,-12-4-1-16,-11-1 1 15,-18-1-1-15,-18 2 1 16,-16 1-1-16,-13 6 1 15,-12 5-1-15,-10 8 0 16,-5 10 1-16,-6 11-1 16,3 10 0-16,4 11 1 15,8 9-1-15,17 5 0 16,12 0 0-16,18 0 0 15,21-7 0-15,20-8-1 16,24-7-2-16,19-13-1 16,16-11-2-16,5-13-2 0,11 1-6 15,-9-27-5-15,12 12-6 16,-30-22-2-16,4 11-5 15,-28-16-4-15,-8 8 2 16,-18-6 34-16,-16-2 7 16,-9 17 8-16,-24-8 5 15,7 28 7-15,-24-8 4 16,10 29 6-16,-14 1 1 15,5 24-32-15,-3 8 0 16,5 11-4-16,-2 4 1 16,8 1-2-16,6 1-1 15,7-8-2-15,11-4-4 16,1-25-8-16,25 3-10 0,-11-31-8 15,19-2-7-15,-6-22-2 16,11-3 2-16</inkml:trace>
  <inkml:trace contextRef="#ctx0" brushRef="#br0" timeOffset="42106.4084">18143 4038 95 0,'-6'-11'37'15,"6"11"-2"-15,0 0 0 16,10 12-31-16,11-2-12 15,22 19-14-15,-6-12-16 16,15 13 2-16,-3-7-2 16,8 9 1-16</inkml:trace>
  <inkml:trace contextRef="#ctx0" brushRef="#br0" timeOffset="42668.4405">18686 4289 103 0,'-44'15'39'0,"-21"-2"2"16,11 23-3-16,-12-1-32 15,6 7-1-15,6 5-1 16,11 3-2-16,14-2 1 16,19-3-1-16,16-10-2 15,14-7 1-15,15-13-1 16,13-9 1-16,6-11-1 15,2-10 0-15,0-8 0 16,-6-7-1-16,-5-5 1 0,-9 0 0 16,-5-2-1-16,-13 0 0 15,-3 5 0-15,-7 3-1 16,-4 11 1-16,-4 18-1 15,-13-3 1-15,0 23 0 16,-5 17 1-16,-4 14 0 16,-6 21-1-16,-5 12 1 15,1 8 2-15,-4 9-1 16,0 2 0-16,4 0 0 15,-1-3 1-15,3-12-1 16,7-15 1-16,3-16-1 16,3-14 0-16,7-20 0 15,10-23 0-15,-12-7-1 16,10-21 1-16,3-12-1 0,0-8 1 15,2-11 1-15,3-6-3 16,7-2 1-16,1 2-2 16,8 0 2-16,10 4-2 15,4 3 0-15,11 2-3 16,5-1-4-16,16 11-5 15,-8-20-4-15,20 16-3 16,-18-29-6-16,24 14-3 16,-21-29-2-16,16 10-3 15,-13-13 0-15</inkml:trace>
  <inkml:trace contextRef="#ctx0" brushRef="#br0" timeOffset="43116.4662">19389 3654 113 0,'-12'26'41'16,"-16"1"1"-16,8 22-2 15,-10 4-37-15,0 14 0 16,-4 8 0-16,2 13-1 16,-7 1-1-16,7 2-1 15,2-3 1-15,4-3-1 16,4-11 0-16,6-5 0 15,7-11 0-15,5-12 0 16,8-7 0-16,4-12 0 16,6-10 0-16,2-9 0 15,4-14 0-15,1-7 0 16,3-6 1-16,0-9-1 0,-1-4 0 15,3-4 0-15,-1-2 1 16,-1 4-1-16,-2 3 0 16,1 6 0-16,-4 6 0 15,0 7 0-15,-1 9 1 16,1 9-1-16,-4 5 0 15,0 8 0-15,-1 3 0 16,1 2-1-16,0 3-2 16,-1-6-2-16,8 6-6 15,-12-17-5-15,13 12-3 16,-23-22-3-16,38 6-5 15,-29-27-3-15,26 12-3 16,-11-18-3-16,13-2 2 16</inkml:trace>
  <inkml:trace contextRef="#ctx0" brushRef="#br0" timeOffset="43869.5092">19905 3824 96 0,'0'0'37'0,"8"-17"0"15,4 20-8-15,-12-3-23 16,0 14 0-16,-7 10-1 16,3 15 0-16,-7 12-2 15,0 16 0-15,-5 6 0 16,3 10-1-16,-1 2-1 0,1 0 0 15,3-6 0-15,4-10-1 16,1-14 0-16,7-11 0 16,0-11 0-16,4-9 1 15,-1-14 0-15,-5-10-1 16,21-7 1-16,-8-8-1 15,1-7 1-15,2-6-1 16,0-2 0-16,8-1 0 16,0 2 0-16,1 5 0 15,2 5 0-15,1 6 0 16,2 8 0-16,1 6 0 15,-2 9 0-15,-3 4-1 16,-4 3 1-16,-4 5-1 0,-9-1 1 16,-9 3 0-16,-12-2 0 15,-9-3-1-15,-15 1 1 16,-5-4 0-16,-7-2-1 15,-3-8-2-15,4 1-1 16,3-14-4-16,22 7-7 16,-1-23-4-16,35 13-5 15,-6-23-4-15,35 14-2 16,-1-16-3-16,27 9-3 15,-3 0 5-15</inkml:trace>
  <inkml:trace contextRef="#ctx0" brushRef="#br0" timeOffset="45191.5849">20512 4381 75 0,'-21'15'39'0,"-8"-13"0"0,7 13 1 16,-16-11-12-16,6 15-23 15,1 4-2-15,7 5 0 16,3 3-1-16,6 6 0 15,11-5-1-15,12 2 0 16,12-8 0-16,8-5-1 16,10-10 0-16,6-9 0 15,6-10 0-15,0-12-1 16,0-4 0-16,-3-10 0 15,-9-3 0-15,-5-4 0 16,-11 3 0-16,-10-1 0 16,-6 3 1-16,-7 7 0 15,-6 5 0-15,-4 9 1 0,1 2-1 16,-2 11 1-16,12 2-1 15,-13 13 1-15,12-1-1 16,4 0 0-16,6 3 0 16,9-3 0-16,4-1 1 15,6-5-1-15,1-3 1 16,3-5 0-16,-3-2 0 15,0 0 0-15,-6-3 0 16,-9 0 0-16,-14 7-1 16,14-9 1-16,-14 9-1 15,-14 11 1-15,0 4-1 16,-4 7 0-16,-3 8 0 15,1 2 0-15,-2 4 0 16,9 3 0-16,3-3 0 0,7-4 1 16,12-10-1-16,4-8 0 15,15-12 1-15,6-10-1 16,9-10 1-16,2-6 0 15,0-10-1-15,1-4 0 16,-5 0 1-16,-4 3-1 16,-10 3 1-16,-6 7-1 15,-11 7 0-15,-10 18 0 16,0 0 0-16,-15 6 0 15,1 14 0-15,-5 8 0 16,2 4-1-16,2-1 0 16,7 5-2-16,6-10-1 15,17 0-3-15,3-16-3 16,20 3-6-16,-4-24-2 0,20 11-2 15,-14-27-4-15,19 16 0 16,-21-21-3-16,11 15 1 16,-19-14 2-16,2 12 12 15,-6 8 24-15,-18-14 3 16,6 26 4-16,-23-12 5 15,9 28 3-15,-20-11 1 16,13 24 5-16,-20-13-8 16,9 17-21-16,-1-3-1 15,5 6 1-15,4-6-2 16,3 0 1-16,2-8 0 15,5-8-1-15,0-15-1 16,11 1 0-16,0-9 0 16,3-13 0-16,5-4 0 15,-2-7-1-15,4-3 0 0,2-2 0 16,-1 0-1-16,-1 3-1 15,0 3 0-15,-4 2-2 16,4 6 0-16,-2 1-2 16,12 10-7-16,-9-11-3 15,21 19-4-15,-14-19-5 16,25 19-4-16,-9-16-1 15,17 12-5-15,-12-10 5 16,1 12 17-16,-4 6 27 16,-26-12 4-16,3 22 7 15,-24-10 5-15,-14 6 3 16,-22-5 6-16,3 18-2 0,-19-14-12 15,5 11-21 1,3 3-1-16,8 0-1 0,11 2-1 16,13 1 0-16,16 0-1 15,14-4 0-15,11-2 0 16,7 1 1-16,4-4-1 15,1 0 0-15,-4-3 1 16,-5 1-1-16,-9 3 1 16,-9 2-1-16,-10 2 0 15,-6 2 0-15,-10 4 0 16,-4 3 0-16,-3 0-2 15,-5 2 0-15,5 0-3 16,-4-12-4-16,9 10-6 16,-8-26-3-16,22 13-5 15,-15-29-5-15,27 8-3 0,-12-24-3 16,17-4-4-16,0-8 4 15</inkml:trace>
  <inkml:trace contextRef="#ctx0" brushRef="#br0" timeOffset="45981.63">23428 4858 102 0,'-8'14'34'16,"-11"-17"-6"-16,19 3 1 15,-25-7-15-15,15-3-7 16,-11-13-2-16,4-4-1 15,-10-7-1-15,-1-8-2 16,-1-9 0-16,-1-7-1 16,-1-10 1-16,4-6-1 15,-1-4 1-15,4-5-1 16,6-6 1-16,5 4-1 15,5 3 1-15,8 8-1 16,8 6 1-16,8 9-1 16,10 11 1-16,9 12 0 15,9 11-1-15,4 9 1 0,-3 10-1 16,0 7 0-16,-10 12 1 15,-8 10-1-15,-20 12 0 16,-17 13 0-16,-20 12 1 16,-14 11 0-16,-14 8 1 15,-8 4-1-15,1 1 0 16,4 0 0-16,17-9 0 15,15-8 0-15,26-15 0 16,30-14-2-16,25-16-1 16,26-20-5-16,25-4-9 15,-5-32-6-15,20 7-6 16,-18-31-6-16,12 8-2 15,-23-17-5-15,-8 2 1 0</inkml:trace>
  <inkml:trace contextRef="#ctx0" brushRef="#br0" timeOffset="47011.689">1435 6048 63 0,'-2'-16'36'16,"2"16"0"-16,-26-10 1 15,4 26-15-15,-29-3-14 16,-1 18 1-16,-15 3-3 16,1 12-1-16,-7-1-1 15,7 5-1-15,8-5 0 0,13-7-1 16,20-8-1-16,24-14 1 15,28-10-1-15,22-12 0 16,17-8 0-16,13-1 0 16,6-3 0-16,-4 5-1 15,-4 5 1-15,-17 9-1 16,-22 13 1-16,-22 13-1 15,-26 13 0-15,-23 13 0 16,-16 5 0-16,-14 4 1 16,-8-3-2-16,7-6 1 15,8-12-3-15,11-16-4 16,32-9-9-16,8-41-17 15,39-3 1-15,8-32-7 16,32-11-1-16,7-22 0 0</inkml:trace>
  <inkml:trace contextRef="#ctx0" brushRef="#br0" timeOffset="47251.7027">1977 5570 99 0,'-10'-4'40'0,"-17"9"0"15,6 24-1-15,-15 6-27 16,-1 18-8-16,7 9 0 15,3 11-1-15,3 12-1 16,1 10 1-16,3 4-1 16,2 2-1-16,11-3-1 15,2-9 0-15,13-9-5 16,6-22-4-16,28-4-12 15,-10-40-8-15,24-6-11 0,-7-24 0 16,12-7 0-16,-5-20 0 16</inkml:trace>
  <inkml:trace contextRef="#ctx0" brushRef="#br0" timeOffset="47453.7142">2210 6230 100 0,'-20'21'40'0,"5"23"1"15,-11-4-2-15,6 18-17 16,-6-3-19-16,9 1 1 15,4-4-3-15,5-6 0 16,6-9-1-16,10-15-1 0,10-13-4 16,2-26-8-16,23 0-10 15,-13-30-9-15,14 2-8 16,-9-23 0-16,7 0 0 15</inkml:trace>
  <inkml:trace contextRef="#ctx0" brushRef="#br0" timeOffset="47582.7216">2255 5944 92 0,'-45'-40'36'16,"9"23"1"-16,-1 2 0 15,16 14-20-15,13 11-26 16,8-10-18-16,16 17-9 16,13-10-1-16,27 9-1 15,5-6 1-15</inkml:trace>
  <inkml:trace contextRef="#ctx0" brushRef="#br0" timeOffset="47994.7452">2881 6168 80 0,'9'34'38'15,"-20"-11"0"-15,-4 6 1 16,-18-19-13-16,5 14-17 15,-17-5-3-15,1 2-1 16,-4 7-2-16,4 3 0 16,4 5 0-16,4 4-1 15,8 1 1-15,11-6-3 16,16-6 0-16,13-10 0 15,18-17 0-15,13-16 0 16,9-19 0-16,12-17 0 16,6-16 0-16,-1-12 0 15,-2-8 0-15,-5-7 0 0,-8 0 0 16,-10 4 0-16,-6 10 0 15,-12 12 0-15,-11 17 0 16,-8 19 0-16,-7 31 0 16,-28 24 0-16,-1 28 0 15,-8 23 0-15,-2 15 0 16,2 8 0-16,9 7 0 15,8-6-2-15,22-9-7 16,9-29-6-16,35 0-6 16,-6-38-3-16,35 0-5 15,-14-33-2-15,17-3-1 16,-17-20-6-16,3-6 6 15</inkml:trace>
  <inkml:trace contextRef="#ctx0" brushRef="#br0" timeOffset="48332.7645">3426 6259 111 0,'-8'26'38'15,"-1"-7"1"-15,17 9-3 16,1-12-30-16,20-4-2 16,6-10-2-16,11-6 0 15,2-12 0-15,0-4-1 16,-2-7 1-16,-7-5-1 15,-14-4 0-15,-9 1 0 16,-14 0-1-16,-14 4 1 16,-10 7-1-16,-9 11 0 15,-12 11 1-15,-3 17 0 16,-6 15 0-16,0 12 0 0,5 10 0 15,11 7 2-15,11 2-3 16,16-4 0-16,17-6 0 16,18-15-6-16,23-7-6 15,5-28-13-15,31 5 1 16,2-33-7-16,37 8-3 15,-1-26-8-15,25-2 1 16,6-9 3-16</inkml:trace>
  <inkml:trace contextRef="#ctx0" brushRef="#br0" timeOffset="49151.8114">5167 6282 60 0,'1'-23'36'0,"-4"-1"0"16,6 10 0-16,-11-5-6 16,8 19-23-16,0 0 0 15,-7 17-1-15,-2 6-1 16,3 12 0-16,-3 5-3 15,-1 10 1-15,-2 3-2 16,3 0 2-16,1-3-2 16,1-5 1-16,2-7-1 15,0-6 1-15,3-12-1 16,2-20 1-16,0 0-2 15,14-7 0-15,-7-15 0 16,2-9-2-16,-2-7 2 16,3-6-2-16,1-9 2 15,0-2-2-15,1-4 1 0,0 3 0 16,3 2 1-16,2 6-1 15,5 8 1-15,4 5 0 16,3 12 0-16,3 9 0 16,2 10 0-16,3 5-1 15,-4 7 1-15,1 2 0 16,-6 3 0-16,-4 6-1 15,-11 4 1-15,-12 1-1 16,-10 5 1-16,-13 4 0 16,-7 3-1-16,-11 3 1 15,-1 1 0-15,-4 4 0 16,1 2 0-16,2-2 2 15,2 0-2-15,7 4 2 16,4 0-1-16,1 5 1 0,1 2-2 16,-2 3 2-16,-2 4-1 15,0 1-1-15,1 3 0 16,1-5 0-16,5-4-3 15,5-15-2-15,20 1-9 16,-3-31-6-16,27-1-5 16,-6-28-6-16,26-2-3 15,-6-20-6-15,14-5 1 16</inkml:trace>
  <inkml:trace contextRef="#ctx0" brushRef="#br0" timeOffset="49638.8392">6177 6093 91 0,'-17'-17'40'0,"3"13"1"16,-17-4-2-16,3 21-20 16,-12 1-15-16,-3 12-1 15,-2 13-1-15,-1 7 1 16,1 7-1-16,5 4-1 15,8-1 1-15,9-3-1 16,14-7 0-16,10-9 2 0,15-18-3 16,13-12 1-16,9-14-1 15,10-11 2-15,4-11-2 16,4-9 0-16,-4-7 0 15,-2 0 0-15,-11 0 0 16,-5 6 0-16,-11 3 0 16,-7 10 0-16,-8 8 0 15,-8 18-2-15,0 0 2 16,-23 23-1-16,7 11-1 15,-4 5 0-15,4 9-3 16,2 1 0-16,14 7-7 16,0-21-4-16,28 7-6 15,-3-30-5-15,32 1-4 16,-7-25-3-16,23-1-3 15,-7-20 2-15</inkml:trace>
  <inkml:trace contextRef="#ctx0" brushRef="#br0" timeOffset="49970.8582">6710 6112 117 0,'-21'10'38'16,"-13"-2"1"-16,9 22-8 16,-6-5-26-16,3 9 0 15,3-3-3-15,7 3 0 16,9-7 0-16,14-5 0 15,10-9-1-15,13-7 0 16,9-8-1-16,9-2 1 16,3-3-1-16,2 1 1 15,-6 4-1-15,-7 8 0 0,-12 9 0 16,-17 12 0-16,-11 7 0 15,-15 5 1-15,-6 5-2 16,-6-2 1-16,3-4-3 16,0-12-2-16,19-4-8 15,4-35-5-15,34 0-7 16,-3-31-7-16,34-4-2 15,1-26-8-15,16-9 4 16,3-15 2-16</inkml:trace>
  <inkml:trace contextRef="#ctx0" brushRef="#br0" timeOffset="50162.8692">7453 5705 104 0,'-45'52'42'0,"3"26"1"16,-10-1-2-16,18 13-35 15,-9 1-3-15,7-7-1 16,10 1-3-16,4-9-4 15,16-1-10-15,-3-33-8 16,18 7-10-16,-8-30-7 16,13-7-1-16,-14-12 1 15</inkml:trace>
  <inkml:trace contextRef="#ctx0" brushRef="#br0" timeOffset="50323.8784">7117 6192 125 0,'-4'-22'42'0,"21"18"1"16,0-8-2-16,20 10-39 15,9-3-3-15,11-4-4 0,16 9-10 16,-3-24-9-16,22 15-8 16,-12-18-8-16,13 4-2 15,-10-10-1-15,14-2 0 16</inkml:trace>
  <inkml:trace contextRef="#ctx0" brushRef="#br0" timeOffset="50788.905">8634 5879 96 0,'5'-27'37'0,"4"17"2"15,-9 10-3-15,0 0-28 0,0 21-2 16,-8 12-3-16,-6 13 2 16,2 11-3-16,-5 7 2 15,2 7-3-15,3 1 2 16,2 0-3-16,7-4-1 15,1-8-3-15,6-5-3 16,-4-19-9-16,19 4-13 16,-15-23-10-16,11-3 0 15,-15-14 0-15,14-9 1 16</inkml:trace>
  <inkml:trace contextRef="#ctx0" brushRef="#br0" timeOffset="50976.9158">8444 6338 96 0,'-35'-18'40'0,"13"13"0"16,-2-8 0-16,24 13-18 15,8-13-19-15,18-2-1 16,16-2-1-16,12-5-3 16,12-2-1-16,8-11-4 15,17 10-10-15,-14-21-10 16,22 11-13-16,-19-9 1 15,4 6-2-15,-13-7 3 16</inkml:trace>
  <inkml:trace contextRef="#ctx0" brushRef="#br0" timeOffset="51373.9385">9338 5582 82 0,'-26'-2'40'0,"3"21"0"16,-13 4 0-16,11 23-19 0,-8 0-14 15,3 9-1-15,2 7-1 16,3 10-1-16,3 2 1 15,3 1 0-15,8-7-5 16,1-4 0-16,6-7 0 16,4-9 0-16,7-9 0 15,3-12 0-15,5-14 0 16,8-12 0-16,3-12 0 15,5-8 0-15,3-10 0 16,-1-1 0-16,-2-5 0 16,0 4 0-16,-6 2 0 15,-3 9 0-15,-7 9 0 16,-4 10 0-16,-6 13 0 15,-3 7 0-15,-1 10 0 0,0 1 0 16,5 8 0-16,1-7-5 16,11 6-4-16,-3-16-6 15,22 3-5-15,-10-21-4 16,20 5-5-16,-12-23-3 15,16 4-3-15,-15-13-2 16,3 0 5-16</inkml:trace>
  <inkml:trace contextRef="#ctx0" brushRef="#br0" timeOffset="51720.9583">9735 6172 107 0,'-21'10'39'0,"20"8"0"16,-4-7-2-16,18 10-24 0,0-4-8 15,11 4-1-15,6-5-1 16,13-6-1-16,2-5 0 15,7-10-1-15,-1-4 0 16,-2-3-1-16,-8-7 2 16,-13 0-2-16,-11 0 0 15,-18-1-2-15,-15 4 2 16,-14 4 0-16,-10 7 0 15,-11 7 0-15,-6 7 0 16,0 6 2-16,4 6-2 16,7 4 0-16,12 3 0 15,11 1 0-15,18-3 0 16,16-3 0-16,19-4-2 15,10-12-8-15,23 4-6 0,-6-19-4 16,25 12-6 0,-14-24-7-16,19 11-2 0,-9-18-7 15,18 7 3-15</inkml:trace>
  <inkml:trace contextRef="#ctx0" brushRef="#br0" timeOffset="52553.0059">11287 6141 76 0,'3'-19'36'0,"-9"-1"1"15,6 20 0-15,-10-20-12 16,10 20-21-16,-17 20 0 15,15 8 1-15,-3 6-1 16,-1 11 0-16,-2 4-1 16,4 3 0-16,-5-1-1 0,3 0 0 15,0-12 0-15,0-4-1 16,1-11-1-16,3-9 1 15,2-15-1-15,0 0 1 16,12-18-1-16,-2-6 0 16,2-11 0-16,1-5 0 15,4-7 0-15,0-5-1 16,2-3 1-16,-1-1 0 15,2 2 0-15,1 4-1 16,3 9 1-16,0 5 0 16,3 10 0-16,2 6 0 15,1 12 0-15,1 9 0 16,-3 8 0-16,-5 7-1 15,-3 3 1-15,-7 4 0 0,-9 3 0 16,-8 4 0-16,-12 4-1 16,-10-2 1-16,-4 3 0 15,-11-3 0-15,-1-2 0 16,-4-2 0-16,0-6 0 15,4-2 1-15,5-5-1 16,5-3 0-16,4-5 0 16,4-1 0-16,3-2 1 15,3 4-1-15,0 4 1 16,3 9 0-16,-3 10-1 15,-1 13 3-15,-2 10-2 16,-1 14 1-16,-2 9-2 16,-2 5 0-16,4 2-3 15,-2-8-4-15,15-2-8 0,-5-28-5 16,23-3-5-16,-9-43-5 15,33 9-2-15,-5-38-4 16,20-12-2-16,5-16 5 16</inkml:trace>
  <inkml:trace contextRef="#ctx0" brushRef="#br0" timeOffset="53387.0536">12166 6086 83 0,'-18'4'39'0,"-2"-15"0"15,11 10 0-15,-14-11-16 16,4 12-17-16,-5 3-2 15,0 10 0-15,-9 10-1 16,1 10 0-16,-7 8-1 16,4 8 0-16,0 2 0 15,4 1-1-15,7-7 0 16,13-5 0-16,12-13 0 15,11-10-1-15,13-16 0 16,9-12 2-16,8-9-2 16,5-11 0-16,1-7 0 15,-1-5 0-15,-8 0 0 0,-4 1 0 16,-6 4 0-16,-6 4-2 15,-9 10 2-15,-5 8 0 16,-9 16 0-16,0 0 0 16,-15 23 0-16,1 5 0 15,-3 10 0-15,1 1-1 16,3 6 0-16,4-4 0 15,9-4-1-15,11-9-1 16,16-10-1-16,4-12 0 16,15-7-2-16,4-10 1 15,4-6 0-15,-2-6 1 16,-2-1 1-16,-12-2 0 15,-6 2 2-15,-10 5 1 16,-10 3 1-16,-12 16 2 16,0 0 0-16,0 0 0 0,-23 16 0 15,8 7 1-15,-4 3 0 16,3 6-1-16,-2 1-1 15,7-1 0-15,2-5 0 16,6-2 0-16,4-9-1 16,8-5 1-16,3-12-1 15,4-9 0-15,5-7 0 16,5-9 0-16,-1-3 0 15,0-8 0-15,-3 1-1 16,-4-1 1-16,-2 7-1 16,-3 3 1-16,-5 5-1 15,-5 8-1-15,-3 14 1 16,8-13-2-16,-8 13 0 15,18-6-3-15,2 3-1 0,4-10-4 16,20 5-6-16,-8-22-2 16,24 6-4-16,-11-26-3 15,22 8-3-15,-18-28 1 16,12 6-5-16,-12-11 2 15,-7-2 3-15</inkml:trace>
  <inkml:trace contextRef="#ctx0" brushRef="#br0" timeOffset="53555.0632">13241 5616 111 0,'-35'54'40'0,"4"22"0"15,-8-3-5-15,15 10-30 16,-5 4-1-16,4 0-2 16,8-7-1-16,5-9-5 15,10-3-4-15,-4-22-9 0,17 0-10 16,-12-24-9-16,8-6-3 15,-7-16 0-15,0 0 1 16</inkml:trace>
  <inkml:trace contextRef="#ctx0" brushRef="#br0" timeOffset="53905.0832">12982 6040 97 0,'0'0'40'0,"-7"12"2"15,17 4-3-15,-10-16-14 16,21 3-23-16,11-3 1 15,7-2-2-15,8-5 0 0,6-2 0 16,0-4 0-16,2 1 0 16,-4 0-1-16,-7 2 2 15,-5 6-2-15,-7 5 0 16,-9 9 0-16,-9 8 0 15,-12 11 0-15,-6 8 0 16,-9 8 0-16,-4 5 0 16,-3 3 0-16,-4 2 0 15,4-2 0-15,0-11-4 16,11-4-1-16,3-18-5 15,18-3-5-15,-8-27-5 16,27 1-5-16,-15-28-5 16,21 2-3-16,-10-21-5 15,6-4 2-15,-5-6 5 0</inkml:trace>
  <inkml:trace contextRef="#ctx0" brushRef="#br0" timeOffset="54035.0907">13598 5837 95 0,'-4'-14'38'0,"4"14"-1"15,0 0-2-15,0 0-21 16,0 0-34-16,29 19-6 15,-5-10-12-15,16 10 1 16,-3-6-2-16,13 7 3 16</inkml:trace>
  <inkml:trace contextRef="#ctx0" brushRef="#br0" timeOffset="54290.1053">14079 6014 87 0,'-14'7'39'16,"-4"11"0"-16,-16-6 2 0,3 18-17 15,-21-6-17-15,3 9-1 16,-3 1-1-16,4 5-1 15,8 1-1-15,10 1-3 16,11-1 0-16,16-5 0 16,15-7 0-16,16-8 0 15,18-10 0-15,9-12-6 16,14-4-4-16,-3-24-6 16,20 5-5-16,-18-32-5 15,21 11-6-15,-19-28-2 16,10 5-5-16,-14-15 2 15,-1-5 4-15</inkml:trace>
  <inkml:trace contextRef="#ctx0" brushRef="#br0" timeOffset="54500.1173">14625 5525 106 0,'-27'31'41'0,"-15"7"1"15,9 21 1-15,-10 4-33 16,6 9-5-16,2 4-1 16,7 2 0-16,5 1-4 15,7-8 0-15,10-3 0 16,4-11-4-16,12-2-5 15,-1-26-6-15,20 3-6 16,-14-31-6-16,21 5-6 16,-17-26-3-16,12 2-3 15,-10-13 2-15,0-1 4 16</inkml:trace>
  <inkml:trace contextRef="#ctx0" brushRef="#br0" timeOffset="54839.1367">14568 6147 100 0,'7'15'39'0,"7"3"1"15,-14-18-3-15,37 17-23 16,-15-12-10-16,9-4-1 15,5-8-1-15,3-2-1 16,1-8 0-16,0-3 0 16,0-3-2-16,-6-3 1 15,-4 0 0-15,-11-2 0 16,-9 2 1-16,-8 4-1 15,-9 4 2-15,-12 8-1 16,-12 7 1-16,-7 9 0 16,-6 12 0-16,-4 11 0 15,2 9 0-15,4 5-2 16,7 7 0-16,8-2 0 0,15 0 0 15,8-9 0-15,17-3-3 16,5-19-8-16,21-1-6 16,-7-24-4-16,23 9-5 15,-8-28-6-15,24 9-3 16,-5-16-4-16,16 1 1 15,9-5 5-15</inkml:trace>
  <inkml:trace contextRef="#ctx0" brushRef="#br0" timeOffset="55417.1697">15371 5972 82 0,'16'-19'36'15,"-2"14"-1"-15,-14 5 2 16,19-7-30-16,-19 7-2 16,-15 15 1-16,-10 0-1 15,-8 14 2-15,-13-3-1 16,0 9-1-16,-3-4 0 15,6 1-1-15,7-4-1 16,14-4-1-16,17-4 0 16,18-7-2-16,18-3 0 15,9-1 1-15,8 2-1 16,0 1 0-16,-3 4 0 15,-5 2 0-15,-14 4 0 16,-14 5 0-16,-19 1 0 16,-11 1 0-16,-14-3 0 0,-6-2-1 15,-1-4-2-15,2-12-4 16,16 1-7-16,-4-24-6 15,25 15-6-15,12-40-5 16,24 16-4-16,0-18-6 16,19 2 2-16</inkml:trace>
  <inkml:trace contextRef="#ctx0" brushRef="#br0" timeOffset="56099.2087">16550 6047 78 0,'0'0'34'0,"-16"-24"-6"0,16 24 0 15,-29-10 2-15,16 14-20 16,-16-2-3-16,3 11-3 16,-5 3 0-16,0 7 0 15,-4 6-1-15,3 5-1 16,-1 0 1-16,5 5-1 15,8-1 0-15,6-3 0 16,6-3-1-16,18-7 0 16,7-9-1-16,10-9 1 15,7-11-1-15,5-7 0 16,7-10 1-16,0-6-1 15,-1-6 1-15,-8-5-1 16,-4 0 0-16,-5 0 0 16,-6 4 0-16,-3 4 0 0,-9 8-1 15,-3 10 0-15,-7 12 0 16,0 0 1-16,-3 25 0 15,-5 6-1-15,-2 7 0 16,0 4-1-16,6 4-1 16,2-6-2-16,17 4-7 15,1-21-6-15,25 4-4 16,-10-28-7-16,27 4 0 15,-12-21-2-15,16 3-3 16,-15-14 1-16</inkml:trace>
  <inkml:trace contextRef="#ctx0" brushRef="#br0" timeOffset="57468.287">17000 6151 75 0,'-24'15'38'0,"6"14"-1"16,-8-5 0-16,11 12-17 15,-9-10-11-15,11 4-5 16,3-4 0-16,6-5-1 15,3-7-1-15,1-14 0 16,15 6 0-16,-1-15-1 16,1-10 1-16,3-7-1 15,0-8-1-15,0-4 1 16,0-3-1-16,0-2 1 15,-1 2-1-15,-2 1 0 16,1 7 0-16,0 4 0 16,3 7 0-16,-1 6 0 0,6 5 0 15,5 4 0-15,6 3 0 16,7 3 1-16,5-1-1 15,7-2 0-15,4-1 0 16,-2-2 0-16,1 0 1 16,-6-3-1-16,-8 2 0 15,-7 1 0-15,-13 4 0 16,-23 3 1-16,0 0 0 15,-9 17 0-15,-18 3 0 16,-5 10 0-16,-10 8 0 16,-1 7 0-16,-1 5 0 15,8 1 0-15,7 1 0 16,11-3-1-16,14-8 1 15,15-7-1-15,18-12 0 16,9-12 1-16,9-11-1 0,8-11 0 16,0-7 0-16,-3-11 0 15,-6-7 0-15,-9-6 0 16,-12-1 0-16,-10 1 0 15,-7 0 0-15,-9 2 0 16,-7 8 0-16,-1 4 0 16,-3 8 0-16,3 6 0 15,9 15 2-15,0 0-2 16,0 0 0-16,0 0 0 15,29 5-2-15,-6 1 2 16,7-2 0-16,5-2 2 16,2-4-2-16,1-2 0 15,-1-3 0-15,-3-1 0 16,-4-1 0-16,-6-1 0 0,-7 3 0 15,-17 7 0-15,9-8 0 16,-9 8 0-16,-16 14 0 16,-2 4 0-16,-3 9 0 15,-2 8 0-15,-2 4 0 16,4 7 0-16,5-1 0 15,4 0 0-15,10-8 0 16,8-8 0-16,13-11 0 16,13-13 0-16,9-12 0 15,7-11 0-15,4-11 0 16,3-7 0-16,-1-6 0 15,-6 0 0-15,-8 1 0 16,-8 5 0-16,-11 7 0 16,-8 9 0-16,-13 20 0 0,0 0 0 15,-9 13 0-15,-5 12 0 16,-1 10 0-16,0 2 0 15,2 5 0-15,6-1 0 16,9 0-8-16,2-13-2 16,15 2-4-16,-5-22-3 15,24 7-2-15,-10-25-4 16,24 7 1-16,-17-27-2 15,20 12 2-15,-17-20 1 16,9 5 2-16,-8-5 1 16,-7-3 30-16,-1 17 5 15,-25-14 4-15,8 25 2 16,-26-11 3-16,12 24 2 0,-26-3 4 15,12 24 0-15,-20-5-26 16,8 13-2-16,-2 2 0 16,3 8-1-16,2 0-1 15,6-3 0-15,6-2 0 16,7-8-1-16,5-7 1 15,-1-19-2-15,23 6 0 16,-1-19 0-16,2-10 0 16,9-6 0-16,-3-7 0 15,4-5 0-15,-2 0 0 16,-1 3 0-16,-4 4 0 15,-4 7 0-15,-7 10 0 16,-16 17 0-16,13 1 0 16,-16 15 0-16,-3 11 0 0,-3 6 0 15,0 8-3-15,-1-2-4 16,11 5-4-16,-4-17-4 15,22 9-4-15,-5-28-3 16,29 13-4-16,-12-28-1 16,32 9-2-16,-7-20 0 15,12 3 2-15,-3-4 1 16</inkml:trace>
  <inkml:trace contextRef="#ctx0" brushRef="#br0" timeOffset="58023.3188">19539 6117 89 0,'0'0'40'0,"-19"-27"2"15,4 18-5-15,-23-23-7 16,6 15-25-16,-7 1-1 15,-2 7-1-15,-3 9-2 16,2 11 0-16,-1 12 0 16,3 11 1-16,6 6-2 15,7 5 0-15,10 0 0 16,12-3 0-16,12-9 0 0,14-13 0 15,11-15 0-15,15-14 0 16,7-16 0-16,9-13 0 16,4-13 0-16,0-8 0 15,0-5 0-15,-6-3 0 16,-4 0 0-16,-12 12 0 15,-11 8 0-15,-15 17-2 16,-17 18 1-16,-16 17 1 16,-13 22 3-16,-7 17-3 15,-8 15 0-15,1 4 0 16,8 9 0-16,4-12-7 15,24 3-5-15,1-27-5 16,32-1-3-16,-8-35-3 16,32 6-6-16,-9-38-1 0,37 7 0 15,-3-24 2-15,22-5 2 16,10-4 2-16</inkml:trace>
  <inkml:trace contextRef="#ctx0" brushRef="#br0" timeOffset="58601.3519">20936 5731 67 0,'12'-24'37'16,"0"7"-3"-16,-13 4 2 15,-2 23-20-15,-16 1-10 16,1 14 0-16,-5 11 1 15,0 16-2-15,-8 9-1 16,2 9 0-16,-4 7 0 16,8 2-2-16,-1-4 0 15,8-7-5-15,9-5-5 16,-5-25-12-16,25 2-8 15,-5-28-11-15,9-5 2 16,-3-22-2-16,3-6 2 0</inkml:trace>
  <inkml:trace contextRef="#ctx0" brushRef="#br0" timeOffset="58798.3631">20575 6026 115 0,'-19'8'39'16,"-1"-1"2"-16,18 12-2 15,4-8-35-15,22 0-1 16,18-8-2-16,16-7-2 15,19-8-2-15,13-11-3 16,16 3-5-16,-7-21-12 16,20 11-9-16,-18-12-6 15,1 5-1-15,-18-11 1 16,-11 6 1-16</inkml:trace>
  <inkml:trace contextRef="#ctx0" brushRef="#br0" timeOffset="59181.385">21587 5505 103 0,'-37'16'38'16,"6"22"2"-16,-11 6-2 15,6 21-30-15,-12 2-3 16,4 11-1-16,-6 3 0 16,6 5 0-16,1-5 0 15,9-7-1-15,8-11 1 16,9-7-4-16,11-16 0 15,11-14 0-15,12-15 0 16,9-16 0-16,11-12 0 0,1-10 0 16,5-6 0-1,2-6 0-15,-5-1 0 0,1 2 0 16,-6 7 0-16,-8 11 0 15,-6 13 0-15,-8 12 0 16,-7 14 0-16,-6 11 0 16,-1 7 0-16,-3 4 0 15,3 4 0-15,5-3-2 16,11-3-6-16,-1-18-6 15,26 4-5-15,-11-26-4 16,28 7-4-16,-17-27-2 16,21 6-2-16,-17-17-2 15,3-1 1-15,-11 0 6 16</inkml:trace>
  <inkml:trace contextRef="#ctx0" brushRef="#br0" timeOffset="59541.4056">21903 6086 118 0,'-18'3'38'0,"-4"-5"2"15,15 14-1-15,-5-10-31 16,12-2-4-16,30 12-1 15,3-9-1-15,6-2 1 16,8-2-3-16,0-3 0 16,0-4 0-16,-4-4 0 15,-10-2 0-15,-9-3 0 16,-10 1 0-16,-12-1 0 15,-9 2 0-15,-9 2 0 16,-10 4 0-16,-7 6 0 16,-11 8 0-16,-4 9 0 15,-5 10 0-15,0 7 0 0,0 7 0 16,9 6 0-16,8 0 0 15,20 0 0-15,15-9 0 16,21-5 0-16,19-10-5 16,20-5-4-16,5-23-6 15,24 7-4-15,-12-25-4 16,16 10-6-16,-21-22-1 15,4 9-2-15,-21-12-4 16,-4 2 6-16,-12 4 5 16</inkml:trace>
  <inkml:trace contextRef="#ctx0" brushRef="#br0" timeOffset="60075.4362">22554 6047 13 0,'-2'-31'25'0,"2"31"3"16,-10-22 5-16,10 22 5 15,-32 14 2-15,14 9-2 16,-13-7-12-16,0 18-22 0,5 0-1 16,2 5 0-16,1 1 1 15,4-4-4-15,4-4 0 16,6-6 0-16,1-7 0 15,7-9 0-15,1-10 0 16,9-7 0-16,3-9 0 16,5-6 0-16,-1-5 0 15,3-3 0-15,2-2 0 16,-2 2 0-16,-4 3 0 15,-1 6 0-15,-3 5 0 16,-6 5 0-16,-5 11 0 16,0 0 0-16,7 13 0 15,-7 1 0-15,-2 3 0 16,4 2 0-16,1 0 0 0,5-4 0 15,3-5 0-15,5-4 0 16,4-7 0-16,7-8 0 16,3-5 0-16,5-4 0 15,4-8 0-15,-1-4 0 16,2 0 0-16,-1-2 0 15,-2 3 0-15,-2 3 0 16,-7 6 0-16,-4 7 0 16,-8 11 0-16,-5 9 0 15,-10 13 0-15,-2 10 0 16,-7 6 0-16,-5 6 0 15,3 3 0-15,-3-4 0 16,11 2 0-16,0-16-10 16,22 3-5-16,-4-26-4 15,31 10-2-15,-10-28-6 0,31 14-2 16,-14-23-1-16,22 9-1 15,-14-6 3-15,-1 1 3 16</inkml:trace>
  <inkml:trace contextRef="#ctx0" brushRef="#br0" timeOffset="60203.4435">23401 6172 17 0,'30'10'25'0,"-30"-10"4"15,-10 18 5-15,-20-13 1 16,7 19 4-16,-12-16 1 15,11 7-4-15,2-10-38 16,4-10-11-16,18 5-9 16,0 0-8-16,24-9-7 15,-13-6-6-15,10 4 0 16,-2-8 1-16</inkml:trace>
  <inkml:trace contextRef="#ctx0" brushRef="#br0" timeOffset="61125.4962">1544 7494 83 0,'0'0'39'0,"0"0"-1"15,8 19 0-15,-17 4-17 16,5 26-15-16,-7 9-3 0,4 14 1 16,-6 11-3-16,2 5 0 15,-1 2 0-15,2 0-1 16,5-9-2-16,1-12-1 15,9-11-2-15,-1-22-6 16,21-6-12-16,-11-29-10 16,10-4-5-16,-7-20-1 15,5-4 1-15</inkml:trace>
  <inkml:trace contextRef="#ctx0" brushRef="#br0" timeOffset="61834.5368">1219 7660 103 0,'-17'-17'38'15,"17"17"2"-15,14-24-1 16,22 9-29-16,8-7-6 16,17-3-1-16,8-4 0 15,15 1 0-15,1 0 0 16,1 6-1-16,-4 5 0 15,-12 8 0-15,-7 8-1 16,-10 9 1-16,-12 10-2 16,-15 12 0-16,-10 12 0 15,-8 9 0-15,-8 7 0 16,-4 8 0-16,-6 4 0 15,-2 3 0-15,-3-3 0 16,2-5 0-16,4-8 0 0,1-11 0 16,6-12 0-16,6-10 0 15,10-13 0-15,6-19 0 16,10-13 0-16,6-7 0 15,6-7 0-15,3-5 0 16,-1 0 0-16,0 3 0 16,-7 6 0-16,-7 15 0 15,-7 11 0-15,-5 13 0 16,-8 11 0-16,-7 14 0 15,-4 9 0-15,-1 2 0 16,1 4 0-16,2-4 0 16,9-2-7-16,4-15-6 15,23-2-4-15,-4-27-3 16,24 4-3-16,-12-30-5 0,25 8 0 15,-11-25-2-15,9 6 1 16,-13-9 2-16,-11 2 4 16,-2 6 29-16,-32-3 14 15,17 24 4-15,-34-9 5 16,7 28 3-16,-18-8 1 15,4 24 6-15,-12-3-1 16,9 24-24-16,4-2-12 16,-4 7 0-16,6-1-1 15,7 4-1-15,2-2-1 16,7-3-3-16,9-3-1 15,1-17-7-15,13 3-6 16,-13-24-9-16,16 5-6 16,-12-20-3-16,10-2-2 15,-13-19 0-15</inkml:trace>
  <inkml:trace contextRef="#ctx0" brushRef="#br0" timeOffset="61937.5427">2932 7691 47 0,'-19'-40'30'15,"9"14"-6"-15,-2 5-21 16,13 8-16-16,13 17 1 15,3 5-16-15</inkml:trace>
  <inkml:trace contextRef="#ctx0" brushRef="#br0" timeOffset="62302.5636">3620 7675 118 0,'-35'3'39'15,"-1"15"0"-15,-18-9-8 16,6 14-24-16,-1-2-2 15,12 6-1-15,7-3-1 16,16 0-1-16,16-3 0 16,16-5-1-16,18-6 0 15,10-3-1-15,9-4 0 16,0 1 0-16,1 1 1 15,-7 3-1-15,-11 6 0 16,-15 9 2-16,-17 6-2 16,-13 8 0-16,-15 1 0 15,-6 3 0-15,-6-1 0 16,0-3-3-16,0-4 0 0,4-14-4 15,17 2-7-15,-2-22-5 16,15 1-6-16,0 0-6 16,34-16-3-16,-18-12-4 15,15 2 0-15,-1-9 2 16</inkml:trace>
  <inkml:trace contextRef="#ctx0" brushRef="#br0" timeOffset="62741.5887">5017 7806 108 0,'0'-28'38'16,"9"13"2"-16,-14-2-2 15,5 17-33-15,0 0-3 16,-15 14 0-16,1 11-2 0,2 9 1 16,-5 11 0-16,1 6-2 15,1 5-1-15,4-8-3 16,8 3-5-16,-1-25-13 15,18-3-15-15,-14-23-2 16,28-2 1-16,-9-23 1 16</inkml:trace>
  <inkml:trace contextRef="#ctx0" brushRef="#br0" timeOffset="62890.5972">4881 7602 104 0,'-38'-18'38'15,"0"1"1"-15,13 12-5 0,12 4-31 16,13 1-25-16,18-7-16 15,17 2 1-15,22 7-3 16,3-7 2-16</inkml:trace>
  <inkml:trace contextRef="#ctx0" brushRef="#br0" timeOffset="63242.6173">5559 7613 89 0,'-8'14'38'0,"-20"-11"0"15,2 10 1-15,-16-11-21 16,1 13-14-16,-1 2 0 15,8 3-2-15,2 3 1 16,11-1-1-16,9 1 0 0,13-2-1 16,14-6 0-16,13-2 0 15,12-5 0-15,8 0-1 16,2-2 1-16,2 3 0 15,-4 2-1-15,-5 4 1 16,-10 6-1-16,-17 6 1 16,-13 4-1-16,-11 5 0 15,-8-2 0-15,-7-3-1 16,0-2 0-16,1-8-1 15,4-5-1-15,7-11-3 16,11-5-5-16,6-17-9 16,18 7-6-16,-14-20-6 15,22 6-3-15,-12-10-5 16,9 3 1-16</inkml:trace>
  <inkml:trace contextRef="#ctx0" brushRef="#br0" timeOffset="63947.6576">6951 7600 107 0,'-7'-11'37'0,"3"21"1"15,-21-3-8-15,5 16-26 16,0 3 0-16,4 8-2 16,-1 2 0-16,3 4 1 15,5-3-2-15,7 1 1 16,7-7 0-16,5-5-1 15,11-9 1-15,9-8-2 0,5-9 1 16,6-8-1-16,0-6 1 16,1-6-1-16,-8-3 0 15,1-3 0-15,-8 3 0 16,-9 2 0-16,-8 4 0 15,-2 7 0-15,-8 10 0 16,0 0 0-16,-4 11 0 16,3 8 1-16,-2 6-1 15,3 4 1-15,4 4-1 16,5 1 0-16,5-3 1 15,3-5-1-15,5-5 1 16,5-8 0-16,2-9 0 16,3-9 1-16,-3-14-1 15,-4-6 0-15,-1-13 0 16,-2-6-1-16,-4-8-1 15,-9-4-3-15,6 0-2 0,-9-5-6 16,15 13-5-16,-14-13-6 16,18 21-6-16,-10-14-2 15,22 16-1-15,-8-3-4 16,12 4 1-16</inkml:trace>
  <inkml:trace contextRef="#ctx0" brushRef="#br0" timeOffset="64828.708">8008 7115 101 0,'12'8'39'15,"-22"7"1"-15,1 22-2 16,-14-5-23-16,4 19-11 0,-8 3 0 16,5 10-1-16,-1 4-1 15,6 3 0-15,0 2 0 16,5-8 0-16,5-3-1 15,5-5 1-15,5-8-2 16,4-10 0-16,8-15 0 16,3-11 0-16,8-14 0 15,5-13 0-15,1-7 0 16,0-6 0-16,2-6 0 15,-5 0 0-15,-1-2 0 16,-10 8 0-16,-3 3 0 16,-8 9 0-16,-7 15 0 15,0 0 0-15,10 11 0 16,-12 9 0-16,2 8-2 15,0 1 1-15,4 4-1 0,0-3 0 16,6 0-1-16,7-11-1 16,7-4-2-16,5-15-1 15,9-1-4-15,-5-20-4 16,18 8-4-16,-19-25-5 15,18 14-1-15,-20-18-3 16,8 11 18-16,-10 2 11 16,-9-2 5-16,2 17 7 15,-21-9 5-15,12 28 4 16,-23-10 6-16,15 30 3 15,-17-6-17-15,6 17-8 16,-3 4-3-16,3 8 0 16,-1 2-1-16,5 7 0 15,3-6-2-15,2-4 0 0,4-8 0 16,3-8 0-16,4-7-1 15,3-12 0-15,5-12 1 16,2-13 0-16,1-4 0 16,1-4 0-16,3-4 0 15,2-4 0-15,-3 0 0 16,2 0 0-16,-4 4 0 15,0 1-1-15,-3 0 1 16,-2 4 0-16,-4 3 0 16,-3 4 1-16,-4 6-1 15,-9 7 1-15,9 10-1 16,-10 10 1-16,-5 8-1 15,-4 11 1-15,-5 10-2 16,-1 8 1-16,-10 10 1 0,-3 9-1 16,-5 6 0-16,-5 4 0 15,-3 0 1-15,1-8-1 16,-1-10 0-16,2-9-1 15,5-14-2-15,1-22-1 16,10-14-4-16,-1-23-2 16,11-1-4-16,-12-27-4 15,15 6-3-15,-21-24-3 16,17 10-4-16,-13-12-1 15,13 8-3-15,1 4 0 16</inkml:trace>
  <inkml:trace contextRef="#ctx0" brushRef="#br0" timeOffset="65540.7488">10263 7179 88 0,'0'0'37'0,"0"0"-1"15,0 0 2-15,-9 19-21 16,0 13-15-16,-6 13 0 15,-4 13-1-15,0 11 0 16,-1 9-1-16,0 2 1 16,5-3-1-16,9-5-1 15,5-10 0-15,10-10-4 0,6-21-1 16,22-4-12-16,-7-26-16 15,19-5-3-15,-4-16-1 16,9-6 2-16</inkml:trace>
  <inkml:trace contextRef="#ctx0" brushRef="#br0" timeOffset="65729.7596">10607 7589 80 0,'-1'-14'37'0,"1"14"-1"16,-16 18 2-16,5 16-27 16,-9 2-3-16,7 11-2 15,-2 4-2-15,8 3 0 16,2-2-2-16,9-5-2 15,6-10-1-15,9-12-1 16,8-7-6-16,-3-28-12 0,20 1-11 16,-12-22-7-16,11-9 0 15,-10-19 0-15</inkml:trace>
  <inkml:trace contextRef="#ctx0" brushRef="#br0" timeOffset="65873.7678">10699 7266 116 0,'-33'-15'38'16,"17"16"1"-16,16-1-6 15,8 19-37-15,27 4-17 16,0-13-16-16,26 11-1 16,3-4-1-16,10 6-1 15</inkml:trace>
  <inkml:trace contextRef="#ctx0" brushRef="#br0" timeOffset="66376.7966">11379 7553 111 0,'-14'-2'36'16,"-9"-11"2"-16,8 10-10 15,-10-7-25-15,1 7 0 16,-3 5 1-16,-1 13-1 16,-6 8 1-16,2 15-1 15,-1 4 0-15,4 9 0 16,5-2-1-16,10 0 0 15,9-11-1-15,13-11 0 16,15-15 0-16,12-18 0 0,15-16-1 16,8-9 0-1,0-9 1-15,3-5-1 0,-6-1 0 16,-7 3 0-16,-10 8 0 15,-11 10 0-15,-17 16 0 16,-10 9 0-16,-23 37 0 16,-10 11 0-16,-12 19-1 15,-9 18 1-15,-12 13 0 16,0 12 0-16,1 2 0 15,4 0 0-15,11-13-1 16,12-13 1-16,15-15 1 16,19-23-1-16,18-20 0 15,14-24 0-15,16-21-1 16,12-19-1-16,12-12-1 15,5-16-1-15,5-2-3 0,-8-14-3 16,11 11-6-16,-22-17-4 16,15 27-5-16,-25-15-3 15,10 21-2-15,-18-6-3 16,5 15-1-16,-4 6 4 15</inkml:trace>
  <inkml:trace contextRef="#ctx0" brushRef="#br0" timeOffset="66810.8214">12164 7528 105 0,'-21'-14'39'0,"21"14"1"15,-29 17-2-15,19 13-30 0,-16 4-4 16,6 11-1-16,-4 5-1 15,2 6 0-15,4-1 0 16,5-5-1-16,11-7 0 16,10-13-1-16,12-12 0 15,14-16 0-15,9-12 0 16,9-12 0-16,4-11 0 15,2-6 0-15,-5-6 0 16,-4 0 0-16,-8 3 0 16,-8 5 0-16,-12 8 0 15,-9 12 0-15,-12 17 0 16,0 0 0-16,-8 38 0 15,-7 0 0-15,0 10 0 16,-2 6 0-16,2 3-1 16,6-2-1-16,6-4-1 0,8-16-3 15,15-8-4-15,-1-22-5 16,26 1-5-16,-7-28-5 15,24 4-3-15,-13-25-2 16,18 2-3-16,-8-12-1 16,4-1 4-16</inkml:trace>
  <inkml:trace contextRef="#ctx0" brushRef="#br0" timeOffset="66976.8309">13012 7598 99 0,'0'0'39'16,"-16"21"1"-16,-2 11 0 16,-12-5-25-16,7 14-12 15,-7 2 0-15,8-2-2 0,6-1-1 16,4-8-3-1,13-4-3-15,-1-28-6 0,31 19-7 16,-18-34-8-16,27 5-7 16,-14-24-5-16,13 1-1 15,-9-17 3-15</inkml:trace>
  <inkml:trace contextRef="#ctx0" brushRef="#br0" timeOffset="67089.8374">13029 7366 70 0,'-24'-27'36'15,"7"13"-4"-15,3 11-7 16,14 3-28-16,2 18-30 15,6-4-1-15,18 6-3 16</inkml:trace>
  <inkml:trace contextRef="#ctx0" brushRef="#br0" timeOffset="67796.8778">13606 7557 107 0,'-32'6'40'0,"-3"13"0"15,-24-11-7-15,13 12-26 16,-15 6-1-16,9 10-2 15,3 3 0-15,10 3-2 16,12-2 0-16,16-5 0 16,19-8-1-16,15-8-1 15,13-16 1-15,13-13-1 16,11-17 1-16,11-10-1 15,1-11 0-15,4-13 1 0,-8-5-1 16,1-5 1-16,-7-4 0 16,-4 0 1-16,-7 9-2 15,-10 9 0-15,-11 18 0 16,-9 17 0-16,-21 22 0 15,-1 20 0-15,-25 21-2 16,-7 17-1-16,-2 12-1 16,-8 3-1-16,15 3-3 15,4-16-5-15,25 1-3 16,2-32-2-16,38 5-6 15,1-37-3-15,31 4-1 16,-11-29-2-16,18 0-1 16,-12-10 4-16,-2 3 18 15,-11 1 17-15,-21-10 10 0,-3 24 6 16,-31-11 4-16,0 31 3 15,-25-13 5-15,5 20 2 16,-20-4-15-16,14 19-13 16,-6-1-5-16,9 6-1 15,7 1-2-15,6 0 0 16,14-2-1-16,8-3 0 15,9-3-1-15,3-4 1 16,4-3 0-16,-4 1-1 16,-4 0 1-16,-3 0 0 15,-11 1-1-15,-8 6 1 16,-7 0-1-16,-4 0 0 15,-5 1 0-15,1-1-1 16,2-4-1-16,-1-6-2 16,6 0-5-16,-1-15-5 0,11 4-5 15,-12-14-4-15,12 14-5 16,-6-41-3-16,12 18-4 15,-11-18-3-15,10-5 4 16</inkml:trace>
  <inkml:trace contextRef="#ctx0" brushRef="#br0" timeOffset="68336.9087">16024 7107 69 0,'22'-44'38'0,"-16"-7"-3"16,-10 9 2-16,-19-8-16 15,-1 19-14-15,-20 9-1 16,-4 21 0-16,-11 15-1 16,-6 24 0-16,-5 17-2 15,-1 23 0-15,-4 12-1 16,2 15-1-16,1 5 0 15,9 3-1-15,10-7-1 16,16-8-1-16,15-13-2 16,12-19-1-16,18-8-7 15,0-33-7-15,24 2-7 16,-16-31-6-16,11 2-6 15,-14-18-1-15,-4 1 3 0</inkml:trace>
  <inkml:trace contextRef="#ctx0" brushRef="#br0" timeOffset="68509.9186">15074 7711 99 0,'-32'0'39'0,"19"9"1"16,13-9-1-16,22-3-28 16,20-10-9-16,20-6-2 15,24-9-3-15,8-11-3 16,24 3-8-16,-6-21-11 15,20 10-9-15,-15-14-4 16,3 6-1-16,-17-10 3 16</inkml:trace>
  <inkml:trace contextRef="#ctx0" brushRef="#br0" timeOffset="68712.9302">16364 6792 105 0,'-42'66'40'0,"-26"13"0"15,-1 22-2-15,-12 5-26 16,6 7-11-16,4 1 0 15,15-6-2-15,18-11-1 16,15-14-3-16,30-14-1 16,17-24-9-16,36-1-10 15,-2-35-7-15,21-5-6 16,-6-23 0-16,12-6 2 15</inkml:trace>
  <inkml:trace contextRef="#ctx0" brushRef="#br0" timeOffset="69561.9788">16455 7527 91 0,'-31'-15'39'0,"-1"19"-1"16,-15 3 2-16,5 19-17 15,-10-1-17-15,10 8-3 16,9 1 0-16,8 4-1 16,11-2-1-16,12-2 1 15,13-6-1-15,15-7 0 16,10-10 0-16,12-10 0 15,4-10-1-15,4-11 1 16,0-10-1-16,2-8-1 16,-9-5 0-16,-6-8-1 15,-8 0 0-15,-7-3-1 16,-3 1-1-16,-7 6 2 15,-4 6-1-15,-8 10 2 0,-4 8 0 16,-5 13 1-16,3 10 1 16,-19 11 1-16,5 10 0 15,0 4 0-15,3 3 0 16,3 0 0-16,12-1 0 15,9-6 0-15,14-8-1 16,10-6 0-16,9-10 0 16,8-2 0-16,3-6 0 15,-2-3 1-15,-4-1-2 16,-11-1 0-16,-7 5 0 15,-11 4 0-15,-22 7 0 16,0 0 0-16,0 15 0 16,-15 6 0-16,-4 4 0 0,-3 8 0 15,0 4 0-15,3 6 0 16,6 0 0-16,4-1 0 15,12-5 0-15,5-5 0 16,10-10 0-16,6-8 0 16,8-10 0-16,4-11 0 15,1-9 0-15,2-9 0 16,0-5 0-16,-8-3 0 15,-1-2 0-15,-4 4 0 16,-6 5 0-16,-3 7 0 16,-6 10 0-16,-11 9 0 15,11 14 0-15,-8 10 0 16,1 6 0-16,0 8 0 15,1 1 0-15,6 2 0 0,3-6 0 16,8-6 0 0,4-9 0-16,4-13 0 0,4-11 0 15,-1-7 0-15,4-13 0 16,-6-9 0-16,-2-4 0 15,-8-3 0-15,-5-1 0 16,-5 1 0-16,-5 5 0 16,-5 0 0-16,-2 6 0 15,-2 6 0-15,7 8 0 16,-5-2-11-16,16 14-4 15,-12-9-3-15,23 18-3 16,-9-17-3-16,28 20-4 16,-15-15-1-16,27 15 1 15,-9-8 3-15,8 6 2 0,2 7 0 16</inkml:trace>
  <inkml:trace contextRef="#ctx0" brushRef="#br0" timeOffset="69711.9873">18144 7652 138 0,'-23'11'43'0,"13"1"-2"16,-5-14-8-16,1-5-33 15,14 7-10-15,5-24-9 16,5 24-7-16,-16-20-8 16,6 20-4-16,0 0-7 15,0-10 3-15,0 10 3 16</inkml:trace>
  <inkml:trace contextRef="#ctx0" brushRef="#br1" timeOffset="76521.3768">13319 9070 40 0,'0'0'27'0,"0"0"1"16,0 0-1-16,2 10-23 15,-4 0 0-15,7 10 0 16,-6 9 0-16,4 11 1 15,-5 5-2-15,4 9 1 16,-5 4-1-16,1 6 1 16,-1 3-1-16,1 3 0 0,-1-1-1 15,3 3 0-15,3 4-1 16,0 3 2-16,3 4-3 15,1 5 1-15,-1 3-3 16,3 6 4-16,-1-2 0 16,2 3 1-16,-4-2-2 15,2 3 2-15,-1-4-2 16,1 2 1-16,2-6 2 15,-3 1-5-15,-1 2 1 16,3 2-1-16,-4 0 1 16,1 0 0-16,-2-3 1 15,-1 5 2-15,-1 0-2 16,2-1 0-16,-4-3 1 15,2 6-2-15,1-5 2 0,-1 1-2 16,1-3 1-16,4 0-2 16,0-2 2-16,3 1-1 15,-4-1 0-15,3 3 0 16,0 0 0-16,-3 2 0 15,1 3 0-15,-2 1 0 16,0 2-1-16,0 0 1 16,-1 2 0-16,1-2 0 15,0-2 0-15,-2-2 0 16,1 2 0-16,-1 0-1 15,0-1 0-15,-1-4 0 16,-1 1 1-16,1-1-1 16,-1-2 0-16,-1 0 0 15,0-4 1-15,0 0-1 16,-1-2 0-16,0-2 0 0,0-4 0 15,-2-1 0-15,1 1 0 16,0 0 0-16,-2-1 1 16,2 2 1-16,-6 0-1 15,4 2-1-15,-1 3 1 16,-3-1-1-16,2-1 1 15,-4 0-1-15,2-1 1 16,-1 0-1-16,0-1 1 16,0-2-1-16,2-3 1 15,-3 0 0-15,5-3 0 16,-4 0 0-16,3-3 0 15,0-4 0-15,1-4 0 16,2 0 1-16,-1-1-1 16,1-3 0-16,-2 1 0 0,3-5 0 15,-2-1-1-15,1-1 2 16,-2 0-1-16,3-1 0 15,1-2 1-15,-2-4-1 16,3 1 1-16,3-2 0 16,-1-1-1-16,-1-1 1 15,3 1-1-15,0-5 1 16,0 2-1-16,-2-2 0 15,1-3 0-15,-3-37 0 16,0 0 0-16,10 57 0 16,-10-57 0-16,0 0 0 15,15 60 0-15,-15-60-1 16,0 0 2-16,22 56-1 15,-22-56 2-15,0 0-1 16,32 56 0-16,-32-56 1 0,0 0-1 16,44 50 0-16,-44-50-1 15,0 0 0-15,57 50 0 16,-57-50-2-16,0 0 1 15,68 40 1-15,-68-40 1 16,50 26-3-16,-50-26 2 16,56 20 0-16,-56-20 0 15,62 21 2-15,-62-21-3 16,66 15 1-16,-66-15 0 15,71 13-1-15,-71-13 1 16,78 9 1-16,-78-9-1 16,88 12-1-16,-42-10 1 15,3 2-2-15,2 0 2 16,2 1 2-16,4-2-2 0,-2 0-1 15,6 1 1-15,0-1-1 16,5-1 1-16,1 0 0 16,4 1 0-16,-1-3-2 15,3 3 2-15,3-3-2 16,0 0 3-16,2-3 0 15,2 3-1-15,1-2 2 16,3 0-2-16,2-2 0 16,-2 1-1-16,4-1 2 15,0 0-2-15,1 1-1 16,-2 0 3-16,2-1-4 15,1 2 4-15,2 0 0 16,-2 0-1-16,0-1 2 16,0 1-2-16,0 1 2 0,-1 0-2 15,0-1 3-15,1 0-4 16,-1 1 1-16,-1 0 0 15,1 0-1-15,1-2 1 16,-2 0 0-16,3 1 0 16,-4-2-2-16,1 2 3 15,0-2 0-15,0 2 0 16,-2 0 1-16,0 0-3 15,1-1 2-15,-1 0-1 16,-3 0 2-16,3 1-2 16,-2-1 0-16,0 0 0 15,-2 0 0-15,2-1 0 16,-1 1-2-16,-2 1 3 0,0-1-1 15,-1 0 1-15,-2 2-1 16,1-2 0-16,-2 1 1 16,0 1-1-16,-2-1 0 15,0 1 0-15,-2-2 0 16,-2 3 0-16,-3 0 0 15,-1-1 0-15,0 1-2 16,-1-1 2-16,-3 1 0 16,1-1 0-16,0 1 0 15,2-1 0-15,-3-2-2 16,1 2 2-16,-2-1 1 15,0 1-1-15,-2 0 2 16,2-2-2-16,-2 2 0 16,0-2 0-16,-1 0-1 0,3-1 1 15,-1-2 0-15,-1 0-1 16,2-1 0-16,-2-3 0 15,-1-3 0-15,-1 3-1 16,39-18 3-16,6-5-2 16,-7-7 1-16,-11-3 0 15,-6-9 0-15,-17-2 0 16,-9 3 0-16,-14-1 0 15,-4 6 0-15,-2-11 1 16,1-1-2-16,1-8 0 16,-1 0 1-16,1-7-1 15,0 0 0-15,1-3 0 16,-3-3 0-16,0 1 1 15,-4 0-1-15,-3-3 2 16,-6-2-2-16,0-1 1 0,-3 0 2 16,-4-4-2-16,-2-4 1 15,1 0-1-15,-4 0 1 16,0-1 0-16,0 0 0 15,-2 0-1-15,-1 1 0 16,-1 2 0-16,-2 1 1 16,2-2-2-16,-4 0 2 15,0 4-1-15,-1 0 0 16,-1 0 1-16,-2-3-2 15,3 0 3-15,-2 0-1 16,-1-2 0-16,2 0 1 16,-2-4-1-16,2-1 0 15,1-2 0-15,-1 0 2 0,0 0-2 16,0-3 0-16,1 3 0 15,0-5-1-15,-2 4 1 16,2-2 0-16,0 0 0 16,1-2 0-16,0-2-1 15,0 1 1-15,0-2 0 16,0 1-1-16,0 1 1 15,0-1-1-15,1 1 0 16,-3 2 1-16,-1 0-1 16,-1 5 0-16,-4-1 1 15,0 3-1-15,-3 4 1 16,-1 0-1-16,-3 2 0 15,1 2 1-15,-5 4-1 16,2 0 0-16,2 1 0 0,-5-1 1 16,3 1-2-16,2 2 2 15,0 2-1-15,1-3-1 16,0 2 2-16,1 3 1 15,1 0-1-15,2 0 1 16,1 1-1-16,1-1 1 16,-2-1-1-16,1-1 2 15,4-1-1-15,4-1-2 16,1-2 1-16,6-1-1 15,5-2 2-15,4-1-3 16,10-4 3-16,4-3-3 16,5 1 1-16,5-3-1 15,5-2 0-15,7-5 0 16,3 0 1-16,6 0-1 0,1 3 1 15,4 4-1-15,2 5 0 16,1 4 0-16,-2 15 0 16,-4 11 1-16,-8 12-2 15,-3 10 2-15,-6 10-2 16,-2 6 1-16,-1 8 1 15,0 2 1-15,2 4-1 16,2 0 0-16,3 1-1 16,0-5-1-16,1 10-9 15,-17-15-16-15,1 15-9 16,-21-9-1-16,-13 12-2 15,-6-11 0-15</inkml:trace>
  <inkml:trace contextRef="#ctx0" brushRef="#br2" timeOffset="80870.6256">14240 16527 34 0,'0'-20'32'0,"-7"2"1"15,7 18-9-15,-23-19-17 16,9 19 0-16,-13-7 0 15,8 11-1-15,-7-3-1 16,3 11 0-16,-5-2 0 16,4 11 1-16,-2 8-3 15,2 11 0-15,-1 7 0 16,3 9-1-16,1 12 0 15,3 5 0-15,8 4-1 16,6-4 0-16,14 1 0 0,9-8 0 16,11-8 0-16,16-15 0 15,10-16 0-15,14-17-1 16,6-20 0-16,8-17 0 15,-2-29 0-15,-3-15-1 16,-5-18 1-16,-10-8-1 16,-18-7 1-16,-17 2-1 15,-19 3 0-15,-20 12 0 16,-18 14-1-16,-19 14 1 15,-10 20-2-15,-14 11 1 16,4 19-3-16,-1 7-6 16,21 27-24-16,1-6-2 15,21 13-1-15,14-6 1 16</inkml:trace>
  <inkml:trace contextRef="#ctx0" brushRef="#br2" timeOffset="81758.6764">15113 14812 47 0,'-2'-18'33'16,"2"5"4"-16,-15-3-8 16,15 16-19-16,-27-12-4 15,5 18 3-15,-11 1-4 0,0 13-2 16,-5 0 1-16,2 17-3 15,-1 6 2-15,2 13-2 16,3 10 1-16,8 10-1 16,6 5 0-16,10 7 2 15,7-3-2-15,11-3-1 16,14-15 0-16,11-13 0 15,19-23 0-15,12-23 0 16,11-23 1-16,8-24-1 16,3-19 1-16,-1-11 0 15,-6-8 0-15,-15-3 0 16,-16 3 0-16,-20 6-1 15,-21 9 0-15,-16 11 0 16,-21 9 0-16,-16 7 0 0,-11 7-1 16,-7 6 0-16,-1 2-1 15,4 2 0-15,16 12-6 16,1-7-20-16,42 13-9 15,0 0-1-15,22 24-2 16</inkml:trace>
  <inkml:trace contextRef="#ctx0" brushRef="#br2" timeOffset="82682.7292">16417 16152 50 0,'-21'-21'38'15,"-19"1"-3"-15,3 21 1 16,-16 0-30-16,4 21-1 15,-3 4 0-15,4 18-2 16,-3 8 1-16,9 13-2 16,11 7 1-16,7 7-2 15,16-1 2-15,13-2-3 16,14-4 1-16,14-4 0 0,11-15 0 15,13-11 0-15,8-20-1 16,2-15 0-16,4-18 1 16,0-13-1-16,-2-25 0 15,-10-14 0-15,-7-13 0 16,-10-10 1-16,-16-4-1 15,-9-4 0-15,-17 3-1 16,-14 0 1-16,-8 14-2 16,-10 8 1-16,-1 20-3 15,-8 7-5-15,16 39-19 16,-16 2-9-16,16 33-1 15,-7 5 0-15</inkml:trace>
  <inkml:trace contextRef="#ctx0" brushRef="#br2" timeOffset="83658.7851">17492 14908 57 0,'-18'-9'35'0,"-7"-9"0"16,7 9-3-16,-11-8-28 15,2 5 1-15,-6 3 0 16,3 10-1-16,-9 7-1 16,-2 14 0-16,-6 12 0 15,-3 12 0-15,-1 11 0 16,1 14 0-16,4 5-2 15,10 9 2-15,10 2-1 16,21-2-2-16,13-5 1 16,21-11-1-16,19-14 1 15,22-19-2-15,17-25 2 0,11-26-2 16,11-28 1-1,-4-23 1-15,1-21-1 0,-11-14 1 16,-14-5-1-16,-24-3 1 16,-25 8 0-16,-20 11 0 15,-27 16-2-15,-21 14 0 16,-18 26-2-16,-20 13-2 15,-7 24-3-15,-15 3-17 16,8 33-11-16,-9-2-2 16,11 17-2-16,-3-2 1 15</inkml:trace>
  <inkml:trace contextRef="#ctx0" brushRef="#br2" timeOffset="84312.8225">14505 13673 59 0,'8'-20'37'16,"-17"0"-1"-16,0 16 0 15,-21 2-25-15,-2 13-5 16,-7 3 0-16,0 14-1 15,-8 6 0-15,8 10-2 16,1 8-1-16,10 12 2 16,12 2-3-16,11 2 0 15,15-2 0-15,22-6-1 0,14-15 1 16,18-15-1-16,10-21 1 15,12-24-3-15,2-23 3 16,0-18 0-16,-6-19 0 16,-15-9-1-16,-18-7 1 15,-18-1-2-15,-17 7 1 16,-21 10 0-16,-17 9-1 15,-12 11 0-15,-8 14 0 16,-6 12-1-16,2 15 0 16,3 8-3-16,16 22-5 15,0-2-19-15,26 23-8 16,6-2-2-16,28 12 0 15</inkml:trace>
  <inkml:trace contextRef="#ctx0" brushRef="#br2" timeOffset="84813.8511">16305 13927 85 0,'-4'-42'38'0,"-15"-1"0"16,2 26-9-16,-12 0-25 16,-2 11 0-16,-8 14-1 15,-3 20 2-15,-6 12-3 16,4 17 0-16,-1 12 0 15,9 13 0-15,6 5-1 16,14 7 0-16,14-8 0 16,20-12-1-16,14-15 1 15,20-22-1-15,14-28 1 16,10-25-1-16,8-30 1 15,4-21-1-15,-1-19 2 16,-10-7-2-16,-14-5 1 0,-15 1-2 16,-24 10 1-1,-18 6-2-15,-16 15 0 0,-22 11-2 16,-7 24-4-16,-16 4-5 15,16 37-20-15,-13 1-5 16,14 21-2-16,2 2 1 16</inkml:trace>
  <inkml:trace contextRef="#ctx0" brushRef="#br2" timeOffset="85339.8812">16198 15014 61 0,'0'0'38'0,"-20"-23"0"16,10 29 0-16,-16-2-30 16,6 11-5-16,0 12 0 15,0 12 0-15,1 7-2 0,4 9 1 16,5 5-1-16,5 0 2 15,6-3-2-15,9-6-1 16,7-16 2-16,7-13-1 16,5-18 0-16,5-19 0 15,4-21 0-15,1-14-1 16,-3-10 1-16,-4-5 0 15,-7-2 0-15,-10 2-2 16,-4 9 1-16,-11 4-2 16,-4 16-1-16,-10 6-2 15,2 15-3-15,-8-6-14 16,20 21-15-16,-11-4-1 15,11 4-3-15,19 2 3 16</inkml:trace>
  <inkml:trace contextRef="#ctx0" brushRef="#br2" timeOffset="85872.9117">17654 13668 76 0,'-16'18'37'16,"-13"0"-1"-16,11 18-4 16,-12 0-29-16,5 12 2 15,-3 7-2-15,8 9 1 16,2 3-1-16,7 3 0 15,9-8-1-15,13-1 1 16,13-17-1-16,14-14-1 16,12-23 0-16,12-22 1 15,8-23-1-15,4-21 1 0,-3-12-1 16,-10-9 0-16,-10-6 0 15,-22 0 0-15,-15 6 0 16,-22 7-1-16,-19 16-1 16,-16 17 0-16,-10 16 0 15,-7 16-1-15,5 23-2 16,0 8-4-16,21 29-13 15,3-6-18-15,20 14-1 16,11-5 1-16,22 11-2 16</inkml:trace>
  <inkml:trace contextRef="#ctx0" brushRef="#br2" timeOffset="86535.9496">17854 16247 65 0,'-16'-44'38'0,"-15"-6"-1"15,8 26-3-15,-11 2-29 16,3 22-3-16,-4 19 1 15,5 22-2-15,-3 19 1 16,8 19-1-16,4 8 1 16,8 5-1-16,9-5 1 15,9-10-1-15,19-11 2 16,9-19-1-16,15-24 0 0,13-25-1 15,11-30 0-15,10-17 0 16,0-18 0-16,-3-6 1 16,-13-12-2-16,-15 1 0 15,-16 2-1-15,-21 10 1 16,-25 16-1-16,-19 15 0 15,-15 11 0-15,-9 11-2 16,0 18-1-16,-1 3-3 16,17 23-9-16,-3-17-22 15,34 7 0-15,7-15-2 16,42-1 1-16</inkml:trace>
  <inkml:trace contextRef="#ctx0" brushRef="#br2" timeOffset="87165.9857">18811 15514 56 0,'-16'19'34'0,"8"11"-5"16,-10-14-3-16,8 15-19 15,-7-4-1-15,5 10 1 16,-2-1 0-16,4 11-2 15,-4 1 0-15,4 9 0 16,6 4-2-16,7 7 0 16,9 0-1-16,13-6-1 15,14-10-1-15,10-13 1 16,13-26 0-16,10-21-1 0,2-25 0 15,1-25 0-15,-5-23 0 16,-13-13 1-16,-14-4 0 16,-19-2-1-16,-23 10 0 15,-21 11 1-15,-16 14-1 16,-17 15 1-16,-14 23-1 15,-8 16 1-15,-1 19-1 16,8 13-2-16,13 15-2 16,8-3-12-16,34 25-22 15,7-12 0-15,29 12-2 16,11-14-1-16</inkml:trace>
  <inkml:trace contextRef="#ctx0" brushRef="#br2" timeOffset="88251.0477">19120 14643 70 0,'-7'-30'38'16,"3"14"-1"-16,-12 1-14 0,-1 18-16 15,-13 5-2-15,-3 19 0 16,-13 6 0-16,5 14-2 15,-7 9 0-15,7 11-1 16,5 1 0-16,8 7-1 16,19-5 0-16,15-4 0 15,22-13 0-15,16-8 0 16,14-19-1-16,13-14 0 15,9-18 0-15,3-19 0 16,-1-16 0-16,-9-12 0 16,-8-8 0-16,-13-7 0 15,-18 0 1-15,-18 2-1 16,-16 6 0-16,-17 4-1 15,-12 11-1-15,-15 4-1 0,-1 15-5 16,-12-5-16-16,15 24-12 16,-2-4-2-16,14 17 0 15,6-2-1-15</inkml:trace>
  <inkml:trace contextRef="#ctx0" brushRef="#br2" timeOffset="89020.0917">19834 13727 58 0,'-13'-28'37'15,"-1"11"0"-15,-18-3 1 16,3 17-15-16,-21-3-18 16,1 11-1-16,-4 6-1 15,-2 11 0-15,-2 12-1 16,1 8 0-16,7 6-1 15,8 12 1-15,11 2-1 0,12 5-1 16,17 0 1-16,15 0-1 16,14-5 0-16,15-10 0 15,12-7 0-15,11-14-1 16,3-21 1-16,1-18 0 15,-4-20 0-15,-3-15 0 16,-10-17 1-16,-10-9 0 16,-14-10 0-16,-14 1 0 15,-15 0 0-15,-8 3-2 16,-11 10 0-16,-8 6-1 15,-3 20-4-15,-9 4-4 16,16 35-17-16,-10 0-11 16,12 28 0-16,2 4-1 15,16 21-1-15</inkml:trace>
  <inkml:trace contextRef="#ctx0" brushRef="#br2" timeOffset="89578.1236">20086 14954 41 0,'-4'-32'36'16,"-12"-9"2"-16,4 18 0 15,-13-6-17-15,7 18-14 16,-11 6-2-16,0 17-2 15,-6 11 0-15,3 17 0 16,-3 10-1-16,5 10-1 16,6 6 1-16,8 5 0 15,9-3 0-15,12-2 0 16,14-12-1-16,13-10 1 0,14-16-1 15,13-18 0-15,7-18-1 16,9-16 1-16,-1-13-1 16,-4-13 0-16,-7-6 0 15,-14-7 0-15,-12 1 0 16,-18 2-1-16,-19 7-1 15,-17 3-1-15,-10 16 0 16,-15 7-3-16,1 23-4 16,-13 3-16-16,9 31-12 15,-12 6 0-15,13 27-1 16,-4 7 0-16</inkml:trace>
  <inkml:trace contextRef="#ctx0" brushRef="#br2" timeOffset="90059.1511">19469 16872 51 0,'-1'-51'27'16,"-14"-4"3"-16,8 21-6 15,-17-7-7-15,12 29-3 0,-16 5-4 16,5 21-2-16,-6 13-3 16,5 19-1-16,-4 8-2 15,9 13 1-15,-2 7-1 16,13-1 0-16,8 0 0 15,13-8 0-15,11-12-1 16,17-22 2-16,19-21-2 16,7-17 0-16,15-20-1 15,0-14 1-15,-1-15-1 16,-6-7 0-16,-12-2 0 15,-18 2-2-15,-17 5 1 16,-26 8-2-16,-17 9 0 16,-22 11-3-16,-16 15-1 15,-20 4-6-15,0 27-17 0,-25-2-8 16,2 22-1-16,-9 0 1 15</inkml:trace>
  <inkml:trace contextRef="#ctx0" brushRef="#br2" timeOffset="90532.1782">18042 17204 43 0,'-29'14'38'16,"9"11"3"-16,-10-4-4 15,9 13-13-15,-3 0-20 16,1 2-1-16,2 3-1 16,5 2 1-16,3 8-2 15,6-2 2-15,7 0-2 16,0-47 1-16,13 49-1 15,-13-49 0-15,40 38 0 16,16-11 0-16,12-15 0 16,9-14 0-16,6-18 0 15,3-11-1-15,-4-14 1 16,-7-10-1-16,-34-5 0 0,-17 0 0 15,-19 8-1-15,-18 8-1 16,-18 7 0-16,-18 12-1 16,-15 10-1-16,-10 10-3 15,0 21-6-15,-16 3-17 16,15 15-9-16,-14 0-1 15,12 11 1-15</inkml:trace>
  <inkml:trace contextRef="#ctx0" brushRef="#br2" timeOffset="91090.2101">16290 17430 62 0,'4'-12'38'16,"-4"12"-1"-16,0 0-13 16,13 0-19-16,-18 12 0 15,1 7 1-15,-5 2-2 16,0 9 0-16,-10 2-1 15,4 7 1-15,-3 0-2 16,18-39 0-16,0 0 1 0,-23 68-2 16,23-68 0-16,-6 52-1 15,6-52 2-15,8 48-3 16,-8-48 1-16,0 0 2 15,53 44-2-15,13-39 0 16,6-22 0-16,20-7 1 16,-9-21-2-16,6-10 2 15,-17-13-1-15,-12 1-2 16,-37 7 2-16,-27 24-1 15,-24 10 1-15,-18 12-1 16,-16 14-1-16,-7 9 1 16,-1 8-2-16,-3 4-1 0,13 8-3 15,7-7-6 1,38 7-14-16,8-19-11 0,38-8-2 15,21-14 0-15</inkml:trace>
  <inkml:trace contextRef="#ctx0" brushRef="#br2" timeOffset="91967.2603">15354 17136 64 0,'-8'-13'38'15,"-8"3"-6"-15,16 10-10 16,-32 1-14-16,7 7-1 16,-8 5-2-16,-4 11-1 15,-2 10-1-15,1 13 0 16,0 9 0-16,8 7 0 15,5 7-1-15,15-2 0 16,10-1 0-16,0-67-1 16,22 60 2-16,17-15-1 15,9-19-2-15,19-16 0 16,-2-19 0-16,14-15 0 15,-10-20 1-15,5-10-2 16,-18-14 0-16,-17 2-1 0,-11-1 2 16,-19 5-1-16,-11 8 0 15,-15 8-1-15,-11 10-1 16,-9 9-1-16,1 15-3 15,-5-2-9-15,23 17-9 16,-5-8-13-16,23 5-2 16,18-10 1-16</inkml:trace>
  <inkml:trace contextRef="#ctx0" brushRef="#br2" timeOffset="92701.3023">20744 16875 56 0,'0'0'38'0,"-31"-11"-1"16,17 9-2-16,-14-6-27 15,-4 7-3-15,-10 0-1 16,2 8 0-16,-11 10-1 0,3 10 0 15,1 7-1-15,4 9 1 16,6 7-1-16,10 6 0 16,13 5-1-16,14-2 1 15,18-4-2-15,13-6 1 16,11-8 0-16,9-8 0 15,10-15-1-15,6-16 0 16,3-18 0-16,-1-18 0 16,-7-12 0-16,-8-7-1 15,-9-12 1-15,-15 6-1 16,-15-5 1-16,-12 7-1 15,-14 7 1-15,-11 14-1 16,-3 7-1-16,-9 5-1 16,4 12-2-16,-2-3-7 0,19 27-16 15,-11-14-10-15,14 13-2 16,10-11 0-16</inkml:trace>
  <inkml:trace contextRef="#ctx0" brushRef="#br2" timeOffset="93259.3342">20309 15819 29 0,'-8'-16'36'0,"8"16"1"16,-25-9-1-16,9 24-13 15,-15-9-12-15,8 17-5 16,-6 5-1-16,7 14 0 16,-3 11-2-16,2 9-2 15,6 6 1-15,6 8-1 16,6-3 1-16,10-3-2 0,11-16 2 15,13-12-2-15,11-26 1 16,12-18 2-16,6-27-2 16,6-16 1-16,0-15-1 15,-3-9 0-15,-9-5-1 16,-13-1 1-16,-12 7-1 15,-13 7-2-15,-13 14 0 16,-11 10-1-16,-9 15 0 16,-7 9-2-16,5 19-4 15,-12-7-11-15,24 26-17 16,-7-8-1-16,17 13-1 15,5-9 1-15</inkml:trace>
  <inkml:trace contextRef="#ctx0" brushRef="#br2" timeOffset="93829.3668">21383 15991 53 0,'-15'-3'39'0,"-4"-12"-2"16,8 12 0-16,-14-3-26 15,12 3-8-15,-2 3 0 16,1 11 0-16,-3 10 0 16,2 16-1-16,-2 8 0 15,4 9-1-15,3 6 1 16,6 2-2-16,9-6 2 15,9-4-2-15,13-13 1 16,10-15-2-16,9-17 1 16,6-14 1-16,3-17-1 0,2-13 2 15,-9-9-2-15,-8-11 1 16,-12 0 0-16,-13 0 0 15,-15 2 0-15,-13 5 0 16,-12 6-1-16,-10 7-1 16,-4 11 1-16,-1 7-1 15,3 9-2-15,5 4-1 16,11 16-5-16,0-13-16 15,21 24-13-15,0-21-1 16,16 28-2-16,2-25 1 16</inkml:trace>
  <inkml:trace contextRef="#ctx0" brushRef="#br2" timeOffset="94716.4175">21251 14548 63 0,'-11'21'34'0,"11"-21"-11"15,-6 17 5-15,-5-8-17 16,7 14-4-16,-12 1 0 16,6 10-2-16,-11 2-1 15,-1 9 0-15,-4 0 0 16,2 6-1-16,0-9-1 15,5 0 1-15,9-10-1 16,10-8 1-16,16-13-2 0,13-14 0 16,14-12-1-16,15-14 0 15,5-9-1-15,3-8 2 16,-2-3-1-16,-9-2 1 15,-10 0 0-15,-16 9 0 16,-15 5 0-16,-22 10 0 16,-13 11 1-16,-14 10-2 15,-9 11 0-15,-7 8 0 16,1 5-1-16,3 5-1 15,12 2-1-15,12-8-3 16,19-1-2-16,4-16-14 16,38-11-14-16,-2-12-2 15,18-4 0-15,-3-20 0 0</inkml:trace>
  <inkml:trace contextRef="#ctx0" brushRef="#br2" timeOffset="95231.447">21157 13703 79 0,'15'2'36'15,"-26"-8"-5"-15,11 6-1 16,-23 6-19-16,6 0-4 15,-7-3-1-15,3 8-1 16,-6 0-2-16,4 11-1 16,-1 5 0-16,2 11-1 15,3 10-1-15,5 6 0 16,5 8 0-16,7 3 0 15,10 0 0-15,9-5 0 16,17-12 0-16,13-14 0 16,13-19 1-16,11-18-1 15,4-20 1-15,4-18-1 16,-4-13 2-16,-10-10-1 0,-11-4 1 15,-17 0-1-15,-18 4 0 16,-20 5 0-16,-16 9-2 16,-17 11 0-16,-12 11-2 15,-13 7-1-15,-1 16-4 16,-11-7-9-16,15 20-21 15,-10-9 0-15,23 11-1 16,5-12 1-16</inkml:trace>
  <inkml:trace contextRef="#ctx0" brushRef="#br3" timeOffset="105924.0586">14977 14011 16 0,'0'0'32'15,"-15"-1"1"-15,15 1-13 16,-10-6 0-16,10 6 2 16,-5-11-2-16,5 11-10 15,-4-10-4-15,4 10-2 16,0 0 0-16,0 0-1 15,0-11-1-15,0 11-1 16,0 0 1-16,0 0-1 16,9 6 1-16,-9-6-1 15,17 9 0-15,-5-5 1 16,2 1-1-16,6-1 1 15,4 2-2-15,5 3 2 0,4 1-2 16,-2 0 1-16,1 4-1 16,0 2-1-16,-2 0 1 15,-5 1-1-15,-2 1 0 16,-4-3 0-16,-2 1 1 15,0-4-1-15,-2-2 1 16,0-3 0-16,0-2 0 16,0-1 0-16,0-2 0 15,-1 0 0-15,0 1 0 16,1 0-1-16,-5 2 1 15,1-1 0-15,-11-4 0 16,15 11 0-16,-15-11 0 16,8 10 0-16,-8-10 0 0,0 0 0 15,4 11 0-15,-4-11 0 16,0 0 0-16,0 0 0 15,0 0 0-15,0-14 0 16,0 3 1-16,0-2-1 16,-1-1 0-16,-1-4 0 15,-2 1 0-15,0 0 0 16,-5-3 0-16,-2 4 2 15,1-2-1-15,-5 3 0 16,-2-2 0-16,2 2 0 16,1 1-1-16,1 0 1 15,1 2-1-15,4-3-1 16,8 15 1-16,-9-18-1 15,9 18 1-15,3-12 0 0,-3 12 0 16,14 1 0-16,-14-1 0 16,21 14 0-16,-10-3 0 15,1 5 1-15,1 1-2 16,-2 1 1-16,2 4-1 15,-3-1 1-15,0 1-1 16,-2 0 1-16,-4 1-1 16,-1-2 0-16,-3-2 1 15,-6 3 0-15,-3-1 1 16,-6 0-1-16,-5-2 0 15,-4 0 1-15,-5-3 0 16,-5-2 0-16,0-6-1 16,-1-2 0-16,1-5 1 15,5-5-1-15,5 0 0 0,5-4-1 16,19 8-2-16,-14-19-8 15,32 19-25-15,-9-10 0 16,15 12-4-16,-3-6 1 16</inkml:trace>
  <inkml:trace contextRef="#ctx0" brushRef="#br3" timeOffset="107118.1269">15109 15642 38 0,'-9'-16'34'15,"9"16"1"-15,-6-17-3 16,6 17-24-16,-4-10-2 15,4 10 0-15,0 0-1 16,0 0-2-16,0 0 1 16,0 0-1-16,-2 10-1 15,0 2 0-15,0 0 0 16,1 9-1-16,1 1 0 15,0 8-1-15,0 6 0 16,-2 7 1-16,1 5-1 16,-2 1 0-16,1 3 0 0,-2 0 0 15,0-5 0-15,-1-1 0 16,4-11 0-16,0-5 0 15,1-10 1-15,0-3-1 16,0-17 1-16,1 11-1 16,-1-11 1-16,0 0-1 15,0 0 1-15,-16-17-1 16,4 13 1-16,1-6-1 15,-3 5 0-15,0-1 0 16,0 0 0-16,1-3 0 16,3-2 0-16,3 0 0 15,0-3 1-15,2-2-1 16,4-3 0-16,-2 0 1 0,3 2-1 15,-1 2 1-15,-3 2-1 16,4 13 1-16,0 0-1 16,0 0 1-16,-9 5-1 15,7 10 0-15,2 4 0 16,0 4 0-16,2 1 0 15,5 4 1-15,3-4-1 16,4-1 0-16,1-8 1 16,12-2-1-16,0-12 1 15,4-5-1-15,2-10 1 16,1-9-1-16,-2 0 0 15,2-10-1-15,-7 4-1 16,-6-11-5-16,4 19-18 16,-16-19-11-16,8 13-2 0,-13-9-2 15,7 9 0-15</inkml:trace>
  <inkml:trace contextRef="#ctx0" brushRef="#br3" timeOffset="108156.1862">14245 16503 38 0,'0'0'33'0,"-12"15"1"16,4-27-5-16,8 12-22 0,-1-23-1 16,11-1 0-16,-4-15-2 15,9-5 1-15,-3-10-1 16,5-2 2-16,-3-5-3 15,2 1 0-15,-7-4-1 16,2 5-1-16,-7 8 1 16,-1 7-1-16,-3 4 0 15,-3 8-1-15,1 5 1 16,0 6-1-16,-1 9 1 15,3 12-1-15,-2-16 0 16,2 16 0-16,0 0 0 16,0 0 0-16,0 0 0 15,-9 11 0-15,4 1 0 16,-3 4 1-16,-2 6-1 0,-9 3 0 15,3 5 0-15,-6 3 0 16,1 2 0-16,0-3 1 16,2-4-1-16,2-4 0 15,7-5 0-15,10-19 1 16,0 0-1-16,9-13 1 15,9-12-1-15,5-7 1 16,3-8 0-16,4-3-1 16,3 1 1-16,-2 1-1 15,-4 8 1-15,-3 5 0 16,-5 12-1-16,-5 10 1 15,-4 11-1-15,-4 9 0 16,-3 8 0-16,0 4 1 16,-1 4-2-16,1 1-1 0,8 9-7 15,-11-20-26-15,17 13-1 16,-9-18-4-16,13 3 0 15</inkml:trace>
  <inkml:trace contextRef="#ctx0" brushRef="#br3" timeOffset="109888.2853">16034 13962 30 0,'0'0'29'16,"15"-5"4"-16,-15 5-2 16,18 1-20-16,-18-1-3 0,0 0-1 15,10-1-2-15,-10 1 1 16,0 0-1-16,0 0 1 15,0 0-2-15,0 0 1 16,0 0-2-16,0 0 0 16,-14-7 0-16,14 7-2 15,-16-20 1-15,3 8-1 16,2 1 0-16,-2-2 0 15,-6 4-1-15,6 1 1 16,-7 2 0-16,1 3 0 16,1 2 0-16,-3 2-1 15,-1-1 1-15,1 1 0 16,1 0 0-16,4 0-1 15,0-2 1-15,1 0 0 0,2-3 0 16,2 0-1-16,11 4 1 16,-19-9 0-16,19 9-1 15,-18-8 1-15,18 8-1 16,-18-5 1-16,18 5-1 15,-17 0 0-15,17 0 0 16,-15 3 0-16,15-3 0 16,-11 2 0-16,11-2 0 15,0 0 1-15,0 0-1 16,0 0-1-16,-2-17 1 15,2 17 0-15,13-12 0 16,-13 12 0-16,23-13 0 16,-10 6 0-16,4 2 0 15,3 0 0-15,2 0 1 16,2 2-1-16,-1-2 0 0,4 0 0 15,-2-1 0-15,4 0 0 16,-6-2 0-16,-1 3 0 16,-4-2 0-16,-2 3-1 15,-6-1 1-15,-10 5 1 16,14-4-1-16,-14 4 0 15,0 0 0-15,0 0 0 16,-17 13 0-16,7-7 0 16,-9 1 0-16,-1 2 0 15,-3 3 0-15,-3-2 0 16,-5-1 0-16,1 0 0 15,-2 1 0-15,2-1 0 16,3-1 0-16,3-1 0 16,1 1 1-16,4-1-1 0,5 3 0 15,4 1 0-15,3 2 1 16,3 0-1-16,3 2 0 15,2 0 0-15,6 0 0 16,-1-2 1-16,3-2-2 16,2 0 1-16,-1-1-2 15,-10-10-1-15,19 25-4 16,-19-25-4-16,17 34-20 15,-20-20-5-15,11 12 0 16,-13-10-3-16</inkml:trace>
  <inkml:trace contextRef="#ctx0" brushRef="#br3" timeOffset="111009.3494">17607 14165 20 0,'-11'-1'30'0,"11"1"1"15,-14 1 1-15,14-1-15 16,-17 5-8-16,17-5-1 16,-15 7-1-16,5 4 0 15,-6-4-2-15,1 11 1 16,-10-1-2-16,-4 9 0 15,-9 1 0-15,-3 9-1 16,-7 3-1-16,-3 4 0 16,-1-2-1-16,-1-1 0 15,3-4 0-15,5-4-1 16,7-6 0-16,8-10-1 0,10-5-2 15,8-14-2 1,12 3-9-16,10-20-23 0,12 4 2 16,-2-11-3-16,9 1 2 15</inkml:trace>
  <inkml:trace contextRef="#ctx0" brushRef="#br3" timeOffset="111428.3734">17091 14409 44 0,'0'0'33'16,"2"-20"2"-16,-2 20-1 15,0-14-22-15,0 14-5 16,0 0 0-16,-6 13-3 15,-3 0 0-15,-1 7-1 16,-9 3-1-16,3 6 1 16,-7 3-2-16,1 3 1 15,0 1 0-15,2-3 0 16,0 0-1-16,9-7 0 15,5-2-1-15,12-5 1 16,8-7-1-16,9-9 0 0,12-8-2 16,6-10-5-16,21 5-27 15,-6-19-2-15,15 8-1 16,-8-10-1-16</inkml:trace>
  <inkml:trace contextRef="#ctx0" brushRef="#br3" timeOffset="112347.426">17829 14914 33 0,'0'0'32'0,"-21"11"2"15,21-11-1-15,-16 5-21 16,16-5-5-16,0 0-1 16,0 0 1-16,0 0-1 15,0 0-1-15,15-15-1 16,8 0-1-16,6-7 0 15,11-2 0-15,7-7-1 16,8-3 0-16,3-2-2 16,4 2 2-16,-6 0-2 15,-2 6 1-15,-8 6 0 16,-10 4-1-16,-8 7 0 15,-12 2-1-15,-4 6 1 16,-12 3 0-16,0 0 0 0,0 0 0 16,-9 15 0-16,9-15-1 15,-13 8 1-15,13-8 0 16,0 0 0-16,0 0 0 15,0 0 0-15,0 0 0 16,0 0 0-16,0 0 0 16,0-10 1-16,0 10-1 15,-11-13 0-15,0 9 1 16,-6-1-1-16,-5 3 1 15,-3 1 0-15,-1 1-1 16,1 0 1-16,4 1 0 16,4 0 0-16,17-1-1 15,0 0 1-15,0 0 0 16,23-9-1-16,5 4 0 0,5 2 0 15,4 0 0-15,1 6 0 16,0 2 0-16,-8 7 0 16,-11 3 0-16,-9 8 0 15,-7 3 1-15,-13 7-2 16,-7 1 0-16,-7 2 1 15,-6 1-2-15,0-4 1 16,2-4-3-16,10-1-6 16,-2-18-26-16,20-10-1 15,0 0-2-15,20-14 0 16</inkml:trace>
  <inkml:trace contextRef="#ctx0" brushRef="#br3" timeOffset="113150.4719">16162 15523 31 0,'0'0'34'0,"3"-14"1"15,-3 14 0 1,-2-14-26-16,2 14-1 0,0 0-2 16,0 0 1-16,0 0-2 15,0 0-1-15,8 13-1 16,-3-1-2-16,-2 7 1 15,3 4-2-15,-4 4 1 16,3 6-3-16,-2 4 1 16,-1-2-3-16,2 5-2 15,-8-14-7-15,9 11-22 16,-9-15-2-16,12 1 1 15,-8-23 1-15</inkml:trace>
  <inkml:trace contextRef="#ctx0" brushRef="#br3" timeOffset="113502.492">16084 15750 29 0,'0'0'32'16,"-4"10"2"-16,5 5-1 15,-1-15-24-15,-4 29-2 16,2-14-1-16,7 10 0 15,-3-6-1-15,7 3 0 16,-4-9-1-16,6 0 0 0,2-11-1 16,6-4-1-16,0-9 0 15,2-6 0-15,0-6 0 16,0-3-2-16,0-1-1 15,-4-5-3-15,4 12-11 16,-12-12-20-16,5 11-2 16,-6-7-1-16,6 9-1 15</inkml:trace>
  <inkml:trace contextRef="#ctx0" brushRef="#br3" timeOffset="114750.5634">16442 16063 23 0,'-2'10'31'16,"2"-10"2"-16,-4 18 0 16,4-18-25-16,-3 13-1 15,3-13 0-15,0 0-1 16,0 0 1-16,0 0-2 0,0 0 0 15,6-21 0-15,-2 2-2 16,4-5 0-16,2-7-1 16,1-6-1-16,0-5 0 15,3-5-1-15,-1 0 1 16,-1-2-1-16,1-1 0 15,-4 3 1-15,-1 2-1 16,-1 2 1-16,-5 4-1 16,1 5 2-16,-3 3-2 15,-1 6 1-15,1 2-1 16,0 4 1-16,1 3 0 15,1 5-1-15,-2 11 0 16,6-16 0-16,-6 16 1 16,0 0-1-16,0 0 1 15,0 0-1-15,0 0 1 0,-5 13-1 16,5-13 0-16,-13 20 0 15,5-8 0-15,0 0 1 16,0 2-1-16,-2 5 1 16,2 1-1-16,-3 1-1 15,2 0 1-15,1-3-1 16,2 1 2-16,-1-5-3 15,7-14 2-15,0 0-1 16,0 0 0-16,5-15 3 16,6-8-3-16,1-4 2 15,3-5-1-15,2-1 2 16,1-1-2-16,1 0 1 0,2 6-1 15,-1 2 0-15,-4 7 0 16,-1 6 1-16,1 9-1 16,-5 8 0-16,-2 9 0 15,-1 5 0-15,-3 7 0 16,-4 4 1-16,4 2-2 15,-3-1-2-15,6 6-9 16,-8-15-23-16,15 3-2 16,-15-24-3-16,31 21 1 15</inkml:trace>
  <inkml:trace contextRef="#ctx0" brushRef="#br3" timeOffset="116327.6536">18088 16788 15 0,'0'0'29'16,"0"0"1"-16,0 0-7 15,-11-17-10-15,11 17-2 16,0 0-2-16,0 0-1 16,0 0-1-16,0 0-1 15,0 0-1-15,0 0 0 16,1-13 0-16,-1 13-1 15,0 0 0-15,0 0-1 16,14-4-1-16,-14 4 0 16,12 19 0-16,-5-3-1 15,3 3 0-15,-1 9 0 16,4 0-1-16,-1 2 1 0,3-2-2 15,3 0 1-15,2 0-2 16,0-6-1-16,7 2-5 16,-11-9-28-16,12 3 0 15,-9-5-3-15,4 5 3 16</inkml:trace>
  <inkml:trace contextRef="#ctx0" brushRef="#br3" timeOffset="116836.6827">18072 17057 42 0,'0'0'35'16,"0"-13"1"-16,0 13-1 15,7-12-29-15,-7 12 0 16,15-5-1-16,-2 9-2 16,-13-4 1-16,22 16-1 15,-13-3-1-15,6 2-1 16,-1 2 1-16,2 3-1 0,2-3 0 16,-1 0-1-16,3-1 1 15,3-2-1-15,2-6 1 16,1-2 0-16,0-6-1 15,3-6 1-15,-2-3 0 16,-3-5 0-16,-4-5 0 16,-7-2 0-16,-7-3-1 15,-8 1 0-15,-5-5 0 16,-8 4-1-16,-2-2 0 15,-6 1-2-15,1 1-1 16,-2 1-2-16,11 10-8 16,-6-10-23-16,19 23 1 15,-10-24-2-15,10 24 1 16</inkml:trace>
  <inkml:trace contextRef="#ctx0" brushRef="#br3" timeOffset="117890.743">17782 17444 32 0,'0'0'30'0,"14"14"1"16,-14-14-1-16,13 11-29 15,-13-11-1-15,15 8 1 16,-15-8 0-16,14 4 1 0,-14-4 0 16,14-2 1-16,-14 2 2 15,10-3-1-15,-10 3 2 16,0 0-1-16,5-15 0 15,-5 15-1-15,-8-20 1 16,-4 5-1-16,1-2-1 16,-3-6-1-16,-1-2-1 15,-6-5 0-15,0-4-1 16,-2 2 0-16,0-5 1 15,-1 1-1-15,4 4 0 16,-1 4 1-16,3 4-1 16,6 3 1-16,0 6-1 15,4 4 1-15,8 11-1 16,-7-14 1-16,7 14-1 15,0 0 0-15,0 0 0 0,0 0 0 16,0 0 1-16,0 0-1 16,0 0 0-16,13-1 1 15,-13 1-1-15,0 0 0 16,8 10 0-16,-8-10 0 15,2 11 1-15,-2-11-1 16,-3 18 0-16,-1-8 0 16,2 3 0-16,-3 0 0 15,-2 1 1-15,3 1-2 16,-3 1 2-16,2 1-1 15,-4 2 0-15,3 0 0 16,-3-2 1-16,1 2-1 0,1-5 0 16,7-14 0-1,-10 12 0-15,10-12 0 0,-2-11 0 16,7-6 0-16,3-7 0 15,1-2 0-15,3-4 0 16,-2 0 0-16,2 2 0 16,-3 2 1-16,0 6-1 15,-2 4 0-15,-7 16 1 16,12-15-1-16,-12 15 0 15,11 4 0-15,0 2 1 16,3 4-1-16,5-1 0 16,7 0 1-16,8-3-2 15,5 0-2-15,0-9-13 16,16 7-20-16,-15-10-1 15,8 5-2-15,-16-8-1 0</inkml:trace>
  <inkml:trace contextRef="#ctx0" brushRef="#br3" timeOffset="119122.8135">16791 17531 8 0,'0'0'31'16,"-15"-2"0"-16,15 2 2 15,-18-7-19-15,18 7-5 16,0 0 0-16,-4-11-2 15,4 11-1-15,0 0 0 16,1-12-1-16,-1 12-1 16,14-5 0-16,-3 2 1 15,3-3-3-15,5-1 1 16,3-4-1-16,10-2-1 15,2-7 0-15,5-3 0 16,4-3 0-16,1 0-1 16,-2 1 0-16,-1 4 0 15,-6 2 0-15,-8 3 0 0,-6 8-1 16,-7 4 1-16,-14 4 0 15,0 0 0-15,-2 13 0 16,2-13 0-16,-18 16 0 16,8-10 0-16,10-6 0 15,-13 9 0-15,13-9 0 16,0 0 0-16,0 0 0 15,0 0 1-15,0 0-1 16,0 0-1-16,8-12 1 16,-8 12 0-16,-16-2 1 15,1 2-1-15,-5 2 0 16,-4 0 1-16,-4 1-1 15,0 0 1-15,4 0 0 0,0 1 0 16,7-2-1-16,17-2 1 16,0 0 0-16,0 0-1 15,16 1 1-15,10-2-1 16,5-1 0-16,7-2 0 15,3 1 1-15,-2 1-1 16,-1 0 0-16,0 2 0 16,-8 3 0-16,-5 5 0 15,-7 3 1-15,-8 4-1 16,-10 3 0-16,-7 3 0 15,-12 4 1-15,-5 0-1 16,-5 1-1-16,-4-4 1 16,0 0-2-16,1-6-2 15,11 2-7-15,-6-12-26 0,27-6-1 16,0-14-1-16,19-3-1 15</inkml:trace>
  <inkml:trace contextRef="#ctx0" brushRef="#br3" timeOffset="120720.9049">14945 17630 25 0,'0'0'28'0,"9"-13"-2"15,-11 0-5-15,13 6-7 16,-10-4-5-16,12 2-3 16,-13 9-2-16,19-15 0 15,-8 9-1-15,4 0 0 16,0-1 0-16,2 1 0 15,-5-1 0-15,3 3 0 16,-3-2 0-16,-1 1 0 0,-11 5 0 16,0 0 0-16,0 0 0 15,-14 6-1-15,-1 2 0 16,-3 4 0-16,-7 3-1 15,0 0 1-15,-3 1-1 16,0 1 1-16,3-3-1 16,2 0 1-16,1-6-1 15,2-1 0-15,4-4 0 16,2-1-1-16,1-4 1 15,1 0-1-15,3 1 1 16,9 1-1-16,-21-3 0 16,10 3 1-16,-2 0-1 15,0 5 0-15,-1-2 0 0,0 2 1 16,-1-4-1-16,3 4 0 15,1 1 0-15,-2-4 1 16,13-2-1-16,-15 4 0 16,15-4 0-16,0 0 0 15,-13 9 0-15,13-9 0 16,0 0 0-16,-10 10 0 15,10-10 0-15,0 0 0 16,-10 9 1-16,10-9-1 16,0 0 0-16,0 0 0 15,0 0 0-15,-12-1 0 16,12 1 0-16,0 0 0 15,-11-1 0-15,11 1 0 16,-14-1 0-16,14 1 0 16,-18-1-1-16,18 1 2 0,-17-5-2 15,17 5 1-15,-13-6 1 16,13 6-1-16,0-10-1 15,7-2 1-15,2 1 1 16,3-4-2-16,3-4 2 16,2 2-2-16,0-1 1 15,-1-1 0-15,0 4 0 16,-5 2 0-16,-1 1 1 15,-10 12-1-15,13-16 0 16,-13 16 0-16,0 0 0 16,6-11 0-16,-6 11 0 15,0 0-1-15,0 0 1 16,0 0 0-16,-12 15 1 15,4-3-1-15,-3 3 0 0,-1 3 0 16,-3 2 0-16,-4 4 0 16,1-2 0-16,-1 2 0 15,0 1 0-15,3-5 0 16,0-3 0-16,4-3 1 15,3-1-1-15,9-13 1 16,0 0-1-16,-3 15 0 16,3-15 0-16,16 6 1 15,-3-5-1-15,14 1 0 16,0-4 1-16,-27 2-2 15,0 0-1-15,71 9-8 16,-71-9-19-16,62 13-9 16,-62-13-2-16,78 10 0 0</inkml:trace>
  <inkml:trace contextRef="#ctx0" brushRef="#br3" timeOffset="122711.0187">17891 16226 33 0,'0'0'20'0,"0"0"0"16,0 0-3-16,0 0-3 15,0 0-3-15,0 0-2 16,0 0-3-16,-10 14-1 15,10-14-1-15,0 0 0 16,0 0 1-16,0 0-2 16,-2-23 1-16,5 13-2 0,0-8 1 15,6 1-1-15,-5-7 1 16,5 2-2-16,-3-4 1 15,4 1 0-15,-5 0-1 16,3 1 0-16,-2 1 0 16,2 1 0-16,-3 3 1 15,1 3-1-15,-3 2 0 16,1 2 0-16,-4 12 0 15,4-16 0-15,-4 16-1 16,0 0 1-16,0 0-1 16,0 0 0-16,0 0 1 15,0 0-1-15,0 0 0 16,0 0 0-16,0 0 0 0,0 0 0 15,0 0 0-15,0 0 0 16,11-6 0-16,-11 6 0 16,0 0 0-16,0 0 0 15,0 0 0-15,13-9 0 16,-13 9 1-16,4-10-1 15,1-1 0-15,-1 0 0 16,1-3 1-16,2-2-1 16,-1 0 0-16,2 1 1 15,-2-2-1-15,2 3 0 16,-4 1 0-16,2 1 1 15,-2 2-1-15,-4 10 0 16,7-18 0-16,-7 18 0 16,4-19 1-16,-4 19-1 0,6-17 0 15,-6 17 0-15,5-13 1 16,-5 13-1-16,0 0 0 15,0 0 1-15,0 0-1 16,0 0 1-16,-11-3-1 16,11 3 0-16,-15 9 0 15,4-1 0-15,-1 0 0 16,0 1 1-16,0 3-1 15,0-2 0-15,3 1 0 16,9-11 0-16,-19 15 0 16,19-15 0-16,-10 10 0 15,10-10 0-15,0 0 0 16,0 0-1-16,0-12 1 15,0 12 0-15,14-20 0 0,-3 5 0 16,2-1 0-16,3-3 0 16,2 1 0-16,3 3 0 15,-5 3 1-15,1 3-1 16,-3 7 0-16,0 6 0 15,-5 7 1-15,1 5-1 16,-5 5 0-16,0 3-1 16,0 6-1-16,-4-3-1 15,7 13-9-15,-16-20-19 16,16 17-4-16,-8-15-3 15,9 9 0-15</inkml:trace>
  <inkml:trace contextRef="#ctx0" brushRef="#br3" timeOffset="123318.0534">18879 16425 2 0,'0'-13'28'15,"-1"-5"1"-15,2 4 4 16,-6-7-20-16,5 21 0 16,1-29-3-16,-1 29 1 15,2-21-5-15,-2 21 3 16,2-12-4-16,-2 12-1 0,0 0-1 15,0 0-1-15,4 12 3 16,-4 2-5-16,-5 4 2 16,2 5-2-16,-5 6 2 15,-4 10-2-15,-2 5 1 16,-2 6-1-16,-4 4 0 15,-3-1-1-15,5 1 0 16,-2-8-3-16,11-1-4 16,-6-20-23-16,16-1-4 15,-1-24-1-15,11 3 0 16</inkml:trace>
  <inkml:trace contextRef="#ctx0" brushRef="#br3" timeOffset="123674.0738">18659 16625 47 0,'0'0'34'15,"0"0"3"-15,0 0-2 16,-9-23-28-16,9 23-4 15,5-13 1-15,-5 13 1 16,0 0-2-16,9 19 1 16,-9 1-2-16,0 7 1 15,0 5-1-15,2 4 0 16,-2 3-1-16,1 2 0 15,3-6 0-15,3 0 0 0,3-12-1 16,5-3 1-16,5-14-1 16,4-7 1-16,5-9-1 15,6-14 0-15,3-3-1 16,0-12-1-16,5 7-5 15,-10-25-22-15,10 25-8 16,-14-12-2-16,3 18-1 16</inkml:trace>
  <inkml:trace contextRef="#ctx0" brushRef="#br3" timeOffset="125995.2066">19713 17271 10 0,'0'0'27'0,"-1"-10"-1"16,-3-1-10-16,4 11-3 15,-5-15-2-15,5 15-2 0,-8-10-2 16,8 10 1-16,0 0-2 16,0 0 1-16,-12-7-3 15,12 7 1-15,0 0-1 16,0 0-1-16,0 0 1 15,0 0-1-15,0 0-1 16,0 0 1-16,0 0 1 16,0 0-2-16,0 0 1 15,-9-11-1-15,9 11-1 16,0 0 1-16,0 0-1 15,-14-2 0-15,14 2-1 16,0 0 1-16,0 0 0 16,-10 1-1-16,10-1 1 15,0 0 0-15,0 0 0 16,10 2 0-16,-10-2 0 0,21 7 0 15,-8 1 1-15,2 4-1 16,2 3 0-16,-1 5 0 16,3 5 1-16,-1-2-1 15,1 6-1-15,0 0 1 16,-1 1-1-16,-2-2 1 15,2 1-1-15,-3-3 1 16,0-6-2-16,1 3 1 16,-1-6-1-16,-1-5-1 15,4 2-3-15,-7-9-4 16,12 6-24-16,-23-11-4 15,22 9-2-15,-22-9 0 16</inkml:trace>
  <inkml:trace contextRef="#ctx0" brushRef="#br3" timeOffset="126440.232">19792 17624 50 0,'-10'-10'33'16,"10"10"3"-16,-20-19-13 16,20 19-15-16,-16-16-1 15,16 16 0-15,-8-11-1 16,8 11-1-16,0 0-2 15,0 0 1-15,0 0-2 16,13 0 1-16,-13 0-1 0,20 16 0 16,-5-6-1-16,4 0 1 15,1 1-1-15,3 1 0 16,2 0 0-16,0 0 0 15,1-1 0-15,-1-2-1 16,-2-2 0-16,-4-1 1 16,-2-3-1-16,-5-3 0 15,-12 0 0-15,17-13 0 16,-15 2 0-16,-1-10 0 15,-1-2-1-15,-2-7 0 16,1-3-2-16,-3-7-2 16,6 2-4-16,-10-3-24 0,15 6-5 15,-10-4-2 1,10 10 2-16</inkml:trace>
  <inkml:trace contextRef="#ctx0" brushRef="#br3" timeOffset="128339.3406">20916 17116 5 0,'0'0'26'0,"0"0"4"0,-8 9 1 16,8-9-18-16,0 0-5 15,0 0-1-15,0 0 1 16,0 0-1-16,0 0 1 15,0 0-2-15,0 0-1 16,0 0 0-16,0 0-1 16,7-9-1-16,-7 9 1 15,16-11-2-15,-2 3 0 16,3-2-1-16,5-3 0 15,7-2 0-15,2-6 0 16,7-2-1-16,-1-4 1 16,1 2-2-16,-2-3 2 15,-2 5-2-15,-6 2 2 16,-3 4-2-16,-8 5 1 0,-5 4 0 15,-12 8 1-15,11-4-1 16,-11 4 0-16,0 0 0 16,0 0 0-16,2 11 0 15,-2-11 0-15,0 0 0 16,0 0 0-16,0 0 0 15,9 12 0-15,-9-12 0 16,0 0 0-16,0 0 0 16,0 0 0-16,0 0 1 15,0 0-1-15,7-12 0 16,-7 12 0-16,0 0 0 15,-14-10 0-15,14 10 0 16,-21-7 1-16,6 4-1 16,-2-1 0-16,0 1 1 0,-3-1-1 15,5 1 1-15,-1-1-1 16,5 1 1-16,11 3-1 15,-11-6 1-15,11 6-1 16,0 0 1-16,18 0-1 16,-6 4 1-16,6 1-1 15,1 1 0-15,2 1 1 16,0 0-1-16,-1-1 1 15,-1-2-1-15,0-1 0 16,-3-1 0-16,-1-2 0 16,-1-1 0-16,-14 1 0 15,22-1 0-15,-22 1 0 16,11 5 0-16,-11-5 0 15,-3 25 0-15,-5-5 0 16,-3 3 0-16,-3 5 0 0,-6 2 0 16,4 1-1-16,-2-2-1 15,7-1-3-15,-4-17-13 16,16 5-18-16,-1-16-2 15,0 0 0-15,16-26-1 16</inkml:trace>
  <inkml:trace contextRef="#ctx0" brushRef="#br3" timeOffset="132502.5788">20112 16088 9 0,'0'0'28'16,"0"0"2"-16,0 0-8 15,12 4-4-15,-12-4-4 16,0 0-4-16,-5-11-2 15,5 11-2-15,0 0-1 16,5-13-2-16,-5 13 0 16,0-13-1-16,0 13 0 15,0-12 0-15,0 12 0 16,-6-14-1-16,6 14 1 15,-12-16-1-15,5 3 1 16,-6-2-2-16,3-5 1 0,-5-2-1 16,-2-4 1-16,-1-1 0 15,-1 0 0-15,0 0-1 16,3 2 1-16,-2 4-1 15,3 0 0-15,3 6 0 16,1 3 0-16,2 1 0 16,9 11 1-16,-15-19-1 15,15 19 0-15,-13-18 0 16,13 18 1-16,-13-16-1 15,13 16 1-15,-9-19-1 16,9 19 1-16,-7-15-1 16,7 15 1-16,-2-11-1 15,2 11 0-15,0 0 1 0,0 0-1 16,0 0 0-16,0 0 0 15,-13-7 0-15,13 7 0 16,0 0 0-16,0 0 0 16,0 0 1-16,0 0-2 15,-9 13 2-15,9-13-1 16,0 16 0-16,-1-1 0 15,-3 2 0-15,-2 5 0 16,-2 5 0-16,-1 2 0 16,-1 1 0-16,-1-2 0 15,1-3 0-15,0-5 0 16,5-5 0-16,5-15 0 15,0 0 0-15,0 0 0 16,0 0 0-16,10-27 0 0,-4 5 1 16,0-5-1-16,-2 1 0 15,1-1 1-15,-5 2-1 16,2 4 0-16,-1 4 1 15,-3 3-1-15,2 14 0 16,-1-13 1-16,1 13-1 16,0 0 0-16,20-2 0 15,-6 0 0-15,9-2 0 16,3 1 0-16,4-3-1 15,4 1-2-15,-5-4-5 16,14 9-27-16,-18-10 1 16,7 8-4-16,-15-8 1 15</inkml:trace>
  <inkml:trace contextRef="#ctx0" brushRef="#br3" timeOffset="133222.6199">21181 16392 4 0,'12'-2'27'0,"-12"2"2"16,0 0 1-16,0 0-22 15,11-6 0-15,-11 6 0 16,0 0 0-16,10-10 0 15,-10 10-1-15,0 0-1 16,0 0-1-16,-3 10-1 16,-6 1 0-16,-11 6-1 15,-6 6 0-15,-13 7-1 0,-2 5 0 16,-8 3 0-16,0 0 0 15,2-1-1-15,4-3-1 16,8-6-3-16,8-12-3 16,17 0-14-16,10-16-15 15,0 0-2-15,6-23 1 16</inkml:trace>
  <inkml:trace contextRef="#ctx0" brushRef="#br3" timeOffset="133612.6423">20907 16472 37 0,'0'0'35'16,"0"0"-1"-16,-19-7 1 15,19 7-30-15,-18 16 0 16,8 0 0-16,-1-1 0 15,-2 10 0-15,-1 2 0 16,4 4-2-16,-4 0 0 16,4 3 0-16,1-3-1 15,3-6 0-15,6-3-1 16,7-6 1-16,8-8-2 15,11-7 1-15,5-5-2 0,10-7 0 16,7 0-3-16,2-8-4 16,13 10-28-16,-15-12-1 15,8 12-1-15,-15-7 0 16</inkml:trace>
  <inkml:trace contextRef="#ctx0" brushRef="#br3" timeOffset="134512.6937">21138 15024 21 0,'0'0'30'0,"1"-16"4"0,-1 16-2 16,3-18-19-16,-3 18-3 15,0 0-1-15,14-3-2 16,-14 3-1-16,1 28-1 15,-7-2-1-15,1 9-1 16,-4 7-2-16,-1 4 1 16,-3 3-2-16,0-1 0 15,3-6-2-15,-1-6-1 16,11-2-5-16,-3-22-6 15,16 7-20-15,-13-19-2 16,24 3 1-16,-14-11 0 16</inkml:trace>
  <inkml:trace contextRef="#ctx0" brushRef="#br3" timeOffset="134859.7136">20971 15318 51 0,'-13'-9'35'15,"13"9"0"-15,-12-7-2 16,12 7-27-16,0 0-2 16,10 15 2-16,-1-3-3 15,1 6 1-15,-1 3-2 16,4 4 1-16,-6 3-1 15,1 1 0-15,-2-1-1 16,0-1 0-16,-4-5 0 16,6-3 0-16,-1-9 0 15,6-10-2-15,5-10 1 0,8-12 0 16,5-11 0-16,3-9 0 15,5-7-2-15,-3-7 0 16,4 4-3-16,-11-5-4 16,10 17-27-16,-20-6 0 15,4 21-2-15,-16-3 0 16</inkml:trace>
  <inkml:trace contextRef="#ctx0" brushRef="#br3" timeOffset="135701.7617">21007 14216 20 0,'0'0'25'0,"14"-12"-2"15,-14 12-5-15,0 0-4 16,15-6-1-16,-15 6-1 16,0 0-1-16,-5-12-2 15,5 12-1-15,0 0-2 16,-17 6 0-16,0-5 0 15,0 8-2-15,-12-1 0 0,-3 6-2 16,-9 2 1-16,-9 7-1 16,-5-1 0-16,-5 5 0 15,1-1-2-15,1 1 2 16,7-4-2-16,9-4-1 15,14 0-2-15,10-16-5 16,18-3-28-16,19-2 1 16,11-5-2-16,1-12 0 15</inkml:trace>
  <inkml:trace contextRef="#ctx0" brushRef="#br3" timeOffset="136182.7893">20513 14314 53 0,'0'0'35'16,"0"0"0"-16,0 0-1 0,11-2-25 16,-11 2-4-16,0 0-1 15,-11 12 0-15,4 1-1 16,-5 2-2-16,1 4 1 15,-7 4-1-15,1 3 0 16,-4 1 0-16,1 1 0 16,1 0 0-16,1-1 0 15,8-3 1-15,6-3-1 16,12-6 0-16,12-5 0 15,13-7 0-15,14-6 0 16,9-3-3-16,5-6-4 16,13 6-28-16,-11-10-2 15,3 11-1-15,-14-7-1 16</inkml:trace>
  <inkml:trace contextRef="#ctx0" brushRef="#br3" timeOffset="137323.8545">19325 14119 11 0,'0'0'27'0,"0"0"1"15,0 0 1-15,0 0-14 16,0 0-7-16,0 0-1 15,0 0-2-15,0 0-2 16,0 0 1-16,0 0 0 16,0 0 0-16,0 0 0 15,0 0 0-15,0 0 0 16,0 0-1-16,0 0 1 15,-11-3 0-15,11 3 0 16,-13 2-1-16,3-1-1 16,-3 3 1-16,-3-3-1 15,-4 2 1-15,-6 0-1 16,1 3-1-16,-11 1 1 15,-4 5-1-15,-8 3 0 0,-5 3 0 16,1 1 0-16,-5 2-1 16,1-3 1-16,6-1-1 15,8-6 0-15,6-8-2 16,15-2-2-16,6-13-6 15,15 12-25-15,16-29-1 16,8 15-1-16,-2-7 0 16</inkml:trace>
  <inkml:trace contextRef="#ctx0" brushRef="#br3" timeOffset="137894.8872">18859 14063 57 0,'20'-5'35'0,"-8"-7"0"0,5 11-2 16,-17 1-28-16,20-10 1 16,-20 10-1-16,12 0-2 15,-12 0 0-15,-6 15-1 16,-7-1-1-16,-3 2 0 15,-6 6 0-15,-2 3-1 16,-7-1 1-16,0 4 0 16,0-1 0-16,0-2 0 15,5-1 0-15,2 0 1 16,4-5-1-16,6-1 0 15,6 1 0-15,5-4 0 16,4-3 0-16,8 1-1 16,5-2 1-16,6-2 0 15,5-2 0-15,8 1-1 0,6-5 1 16,3 1 0-16,2-1-1 15,-2-1-2-15,3 4-1 16,-6-7-7-16,4 14-25 16,-13-12-1-16,2 8-3 15,-7-10 0-15</inkml:trace>
  <inkml:trace contextRef="#ctx0" brushRef="#br4" timeOffset="218315.487">799 9011 74 0,'0'0'35'0,"12"-3"-1"16,-9 17 0-16,-12 7-28 15,5 11 0-15,-5 7-3 16,3 13-1-16,-1 11 0 15,3 8 0-15,-1 5-1 16,3 3-1-16,6 4-3 16,0-11-3-16,12 8-19 15,-8-19-8-15,6-4 0 16,-8-16-2-16,8-10 1 0</inkml:trace>
  <inkml:trace contextRef="#ctx0" brushRef="#br4" timeOffset="218872.5188">541 9013 100 0,'-40'-2'38'0,"14"11"1"16,2-6-3-16,24-3-33 15,0 0 0-15,33-8-1 16,11-2-1-16,13-4 0 16,12-8 0-16,11 3 0 15,6-1-1-15,-2 0 1 0,-4 4-1 16,-8 6 2-16,-7 4-1 15,-12 12 1-15,-11 7-1 16,-13 10-1-16,-11 8 1 16,-8 11-1-16,-8 8 1 15,-4 10-1-15,-5 8 0 16,-1 3 0-16,-5 2 0 15,3 1 0-15,1-8 1 16,5-8-1-16,3-7 1 16,3-14 0-16,5-12 0 15,4-11-1-15,7-13 1 16,0-10 0-16,2-12 0 15,3-6-1-15,-2-7 0 16,1 0 1-16,0-1-2 0,-2 3 2 16,-6 8-2-16,-2 8 2 15,0 10-1-15,-12 6 0 16,14 16-1-16,-9 2 1 15,-3 12 0-15,3 5-1 16,0 5-1-16,3-2-1 16,4 2-1-16,3-9-3 15,13 9-13-15,-6-24-16 16,14 1-1-16,-4-20 1 15,8 1-2-15</inkml:trace>
  <inkml:trace contextRef="#ctx0" brushRef="#br4" timeOffset="219218.5386">1772 9428 75 0,'-3'12'36'0,"-7"-1"-1"16,13 13 2-16,-3-10-14 15,11 8-19-15,3-7 1 16,10-1-2-16,8-9 1 15,2-4-1-15,4-10-1 16,2-5-1-16,1-9 1 16,-4-3-1-16,-7-6 0 15,-7 3 0-15,-10-3 0 16,-11 5-1-16,-14 8 1 15,-11 10-1-15,-11 11 0 16,-11 12 1-16,-7 13 0 0,1 13 0 16,6 6-1-16,7 6 1 15,10 2 0-15,17-5 0 16,19-4-2-16,17-12-3 15,31-3-16-15,4-28-16 16,27-4-4-16,10-20 1 16,23-4-2-16</inkml:trace>
  <inkml:trace contextRef="#ctx0" brushRef="#br4" timeOffset="219863.5755">3095 8922 99 0,'0'0'35'0,"0"0"1"15,0 11-6-15,-10 3-26 0,1 16 1 16,-2 3-2-16,2 14 1 15,-5 8-1-15,1 11 0 16,-1 4 0-16,4 6-1 16,-1-2 0-16,3-2 0 15,2-10 0-15,4-9 0 16,3-12-1-16,6-13 0 15,3-13 0-15,6-16 0 16,2-16 0-16,10-9 0 16,-3-9 0-16,4-5 0 15,-3-6 0-15,2 2 0 16,-5 2 0-16,-4 7-1 15,-2 6 0-15,-6 11 0 0,-4 6 0 16,-7 12 0-16,13 15 0 16,-12 7 0-16,1 13 0 15,0 4 0-15,2 8-1 16,1 2-1-16,8-2-1 15,-1-7-2-15,13-4-1 16,-1-16-5-16,19-3-12 16,-12-28-15-16,19-2 1 15,-7-22 0-15,7 2 2 16</inkml:trace>
  <inkml:trace contextRef="#ctx0" brushRef="#br4" timeOffset="220171.5931">3708 9255 100 0,'-10'-4'35'0,"-13"1"1"0,5 25 0 16,-10-1-28-16,6 17-2 15,0 0-1-15,6 10-1 16,1-1-1-16,8 0 0 16,4-6-1-16,13-5-1 15,4-8 1-15,8-11-1 16,2-9 0-16,5-8-1 15,3-10 1-15,-3-8-1 16,-2-8 0-16,-6-6 0 16,-7-5-1-16,-7 1 0 15,-5-2 0-15,-11 1-1 16,-1 5 0-16,-6 3 0 15,0 9-2-15,-1 2-1 16,17 18-4-16,-24-21-14 0,24 21-14 16,17-13 1-16,10 5 0 15,5-15-1-15</inkml:trace>
  <inkml:trace contextRef="#ctx0" brushRef="#br4" timeOffset="220396.606">4361 8725 100 0,'0'0'38'0,"-30"16"1"16,11 15-1-16,-6 7-32 16,1 14-2-16,2 10 0 15,4 13-3-15,3 7 2 16,2 6-3-16,5 4-1 15,3-7-1-15,5 1-3 0,0-17-7 16,9-2-23-16,-9-22-2 16,7-8-1-16,-7-20 0 15</inkml:trace>
  <inkml:trace contextRef="#ctx0" brushRef="#br4" timeOffset="220585.6168">4044 9376 87 0,'-20'-19'39'0,"20"19"0"15,-13-20 0-15,27 20-10 16,7-15-26-16,11-7-2 16,14-1-3-16,8-12-4 15,17 9-13-15,-3-21-19 0,17 5-1 16,-11-13-1-16,9 5 0 15</inkml:trace>
  <inkml:trace contextRef="#ctx0" brushRef="#br4" timeOffset="220794.6288">4833 8644 95 0,'-25'20'39'0,"-12"10"1"16,7 23 0-16,-15 9-33 16,11 15-2-16,0 7 1 15,5 11-3-15,4-2 1 16,8 4-2-16,4-8-1 15,6-9-3-15,8-9-2 16,2-19-4-16,14-3-17 0,-11-30-13 16,9-8-1-16,-6-21-1 15,5-6 0-15</inkml:trace>
  <inkml:trace contextRef="#ctx0" brushRef="#br4" timeOffset="220975.6391">4460 9202 111 0,'-19'-3'40'16,"-3"-1"0"-16,14 15 0 15,8-11-35-15,0 0-1 16,25 8-2-16,14-12-2 16,15-4-3-16,5-7-6 15,25 12-20-15,-11-18-11 16,8 7-1-16,-12-4-1 15,-1 6 1-15</inkml:trace>
  <inkml:trace contextRef="#ctx0" brushRef="#br4" timeOffset="221575.6735">4933 9283 88 0,'-23'24'39'16,"16"1"0"-16,7-25 0 15,9 19-21-15,12-25-15 16,15-4 0-16,2-9-1 15,6-4 0-15,0-1-1 16,-1-4-1-16,-6-1 0 0,-11 1 0 16,-8 0 0-16,-13 6 0 15,-13 6 1-15,-7 6-1 16,-11 4 0-16,-6 9 1 15,-6 10-1-15,-3 8 1 16,1 9 0-16,5 7 1 16,5 3-1-16,8 3 1 15,13-1-1-15,10-4 0 16,13-7 0-16,18-6 0 15,9-13-1-15,7-6 0 16,9-7 1-16,4-8-2 16,-3-3 1-16,-2-2 0 15,-12 1 0-15,-7 1 0 16,-9 4 0-16,-10 6-1 15,-18 2 1-15,7 20 0 0,-15 2 0 16,-5 11 0-16,1 5 0 16,-5 4 0-16,4 4 1 15,3-1-1-15,6-4 1 16,4-8 0-16,4-13 0 15,8-13 0-15,2-18 0 16,5-9-1-16,-2-18 1 16,1-6-1-16,-3-10 2 15,-1-4-4-15,-1-1 2 16,-3 4-1-16,2 7-1 15,0 3-2-15,5 15-1 16,-2-3-10-16,21 26-9 16,-9-14-7-16,29 18-10 15,1-6 0-15,25 10 0 0</inkml:trace>
  <inkml:trace contextRef="#ctx0" brushRef="#br4" timeOffset="222010.6983">6779 8820 66 0,'19'-32'36'15,"3"16"0"-15,-10 10 3 16,-2 26-22-16,-15 9-8 15,0 18-4-15,-5 7 1 16,-2 14-4-16,-1 8 2 16,0 6-3-16,3 0-1 15,2-4 1-15,4-3-2 0,4-10-4 16,11 0-11-1,-10-24-18-15,14-4-2 0,-8-20 1 16,7-4-3-16</inkml:trace>
  <inkml:trace contextRef="#ctx0" brushRef="#br4" timeOffset="222192.7087">6618 9354 103 0,'-25'-19'39'0,"25"19"2"15,-18-20-3-15,18 20-31 16,25-23-4-16,8 2-2 15,14 4-2-15,12-12-3 16,18 11-12-16,-9-21-17 0,15 10-7 16,-6-9 1-16,4 9-2 15</inkml:trace>
  <inkml:trace contextRef="#ctx0" brushRef="#br4" timeOffset="222621.7333">7372 8549 100 0,'-25'27'39'16,"9"19"2"-16,-12-1-1 16,9 15-34-16,-4 3 0 15,8 10-2-15,-3 1 0 16,4 3-2-16,1-2 1 15,5-1-2-15,0-10 0 0,7-7 0 16,1-9-1-16,7-10 1 16,3-12-1-16,4-15 0 15,5-13 1-15,5-13-1 16,4-11 1-16,-1-8-1 15,0-3 1-15,0 0 0 16,-1 0-1-16,-7 7 0 16,0 6 2-16,-8 10-2 15,-11 14 0-15,13 15 0 16,-14 13-2-16,0 7 1 15,-3 7-1-15,2 7 0 16,3 1-1-16,4-1-1 16,8-3-3-16,3-16-1 15,20 3-11-15,-7-29-7 0,24 4-6 16,-14-24-6-16,10 0 1 15,-10-18 0-15</inkml:trace>
  <inkml:trace contextRef="#ctx0" brushRef="#br4" timeOffset="222958.7526">7729 9183 103 0,'5'13'38'0,"-1"-2"1"16,16 18-3-16,2-13-30 15,11 2-1-15,4-6-1 16,8 0-1-16,1-8 0 15,0-6-1-15,-6-9-1 16,-3-5 0-16,-8-4-1 0,-8-5 0 16,-13 0 0-16,-10-4-1 15,-13 3 0-15,-8 6 1 16,-10 9 0-16,-9 10 0 15,-6 10 0-15,-2 16 1 16,-1 13 0-16,4 10 1 16,6 9-1-16,13 3 1 15,15-2-1-15,15-2-2 16,21-6-3-16,7-22-13 15,32 9-11-15,-2-28-8 16,27 4-4-16,2-19-1 16,19 0 0-16</inkml:trace>
  <inkml:trace contextRef="#ctx0" brushRef="#br4" timeOffset="223506.7839">9231 8725 94 0,'14'-6'38'16,"-14"6"-2"-16,13 24-5 15,-28 6-23-15,0 20-3 0,-7 7 0 16,0 16-1-16,-5 5 0 16,5 8-2-16,3-5 0 15,9-7-1-15,10-9-3 16,11-13 0-16,17-14-5 15,7-28-10-15,22 0-15 16,-7-28-6-16,14-1 0 16,-7-22-1-16</inkml:trace>
  <inkml:trace contextRef="#ctx0" brushRef="#br4" timeOffset="223694.7947">9574 9093 80 0,'-17'15'37'0,"-9"4"1"15,6 22 0-15,-3-3-20 0,7 12-13 16,4 0-1-16,9 2-2 15,5-6-1-15,4-2 0 16,8-12-3-16,4-15-2 16,10-3-7-16,-7-27-17 15,13 0-10-15,-8-22 0 16,8-4 0-16</inkml:trace>
  <inkml:trace contextRef="#ctx0" brushRef="#br4" timeOffset="223837.8028">9576 8815 98 0,'-21'-12'36'0,"21"12"0"16,-14 17-3-16,14-17-50 0,28 27-17 16,1-13-1-16,15 8-2 15,6-5 0-15</inkml:trace>
  <inkml:trace contextRef="#ctx0" brushRef="#br4" timeOffset="224326.8308">10154 9097 99 0,'-23'4'38'0,"-14"-9"1"16,3 13 0-16,-13 4-34 16,4 7 0-16,-2 4 0 15,6 14-1-15,1 4-1 16,9 4 1-16,9 0-2 15,13-4 0-15,11-8-1 0,19-8 1 16,12-17-1-16,16-14-1 16,8-15 1-16,4-10-1 15,2-8 1-15,-2-7-1 16,-7-3 0-16,-11 3 0 15,-11 6 0-15,-13 9 0 16,-13 15 0-16,-8 16-1 16,-21 15 1-16,-9 21 0 15,-14 23 0-15,-11 19 0 16,-6 14 1-16,-5 10 0 15,2 7 0-15,3-2 1 16,9-5-2-16,8-14 0 16,16-15 0-16,14-20 0 15,21-21 0-15,13-22 0 0,14-23 0 16,16-21 0-16,8-16 0 15,6-15 0-15,5-10-2 16,0-10-4-16,5 6-9 16,-14-15-10-16,10 25-5 15,-29-10-6-15,10 23-4 16,-15-1-2-16,3 19 3 15</inkml:trace>
  <inkml:trace contextRef="#ctx0" brushRef="#br4" timeOffset="224934.8656">10736 9076 116 0,'0'0'40'16,"-25"14"2"-16,16 8-6 15,-11-1-32-15,3 9 0 16,1 5-2-16,0 6-1 15,2 5 1-15,1 0-2 16,6-1 1-16,5-2 0 16,5-7-1-16,11-12 0 15,7-10 1-15,6-11-1 16,9-12 0-16,2-13 0 15,2-7 1-15,3-9-1 16,-2-2 0-16,-5-4 0 16,-7 6 1-16,-4 2-1 15,-6 10 0-15,-7 8 0 0,-12 18 1 16,0 0-1-16,0 21 0 15,-10 8 2-15,-3 8-2 16,-2 4 0-16,1 2-2 16,5-1 1-16,5-4-1 15,8-13-1-15,10-7-3 16,10-18-3-16,20 3-10 15,-6-33-7-15,26 10-4 16,-12-27-2-16,18 5-4 16,-15-13-2-16,8 8 3 15,-16 2 30-15,-14-4 19 16,0 26 7-16,-27-10 6 15,7 32 4-15,-30-2 5 16,4 25 4-16,-20 2-1 16,8 17-27-16,-10 5-8 0,5 6 0 15,5 0-2-15,3 0-1 16,11-4-1-16,7-5-1 15,9-10-2-15,6-13-2 16,14-3-12-16,-9-31-9 16,24 10-7-16,-16-29-6 15,11-1-1-15,-8-19 1 16</inkml:trace>
  <inkml:trace contextRef="#ctx0" brushRef="#br4" timeOffset="225062.8729">11460 8924 106 0,'-29'-36'39'0,"10"25"0"0,-2 3-4 16,21 8-35-16,2 18-15 15,-2-18-15-15,38 25-8 16,1-13-1-16,20 10-1 16</inkml:trace>
  <inkml:trace contextRef="#ctx0" brushRef="#br4" timeOffset="225445.8948">12054 9079 105 0,'-22'9'40'15,"-2"1"2"-15,-16-3-2 16,11 8-34-16,-15 5-2 15,5 10-1-15,4 4 0 16,5 8-1-16,8-2 0 16,12 2-1-16,7-10 0 0,15-5 0 15,15-16 0-15,11-15-1 16,12-17 1-16,6-14-1 15,2-10 0-15,3-12 0 16,-5-9 0-16,0-3 0 16,-7-2-2-16,-9 7 2 15,-11 12-2-15,-13 11 2 16,-12 20 0-16,-4 21 0 15,-28 9 0-15,2 21 0 16,-4 14 2-16,1 10-2 16,6 5 0-16,10 2-3 15,17-2-4-15,10-19-7 16,31 11-9-16,-9-34-6 15,30 8-5-15,-9-28-1 0,12 1-6 16,-13-16 3-16</inkml:trace>
  <inkml:trace contextRef="#ctx0" brushRef="#br4" timeOffset="225564.9016">12612 9347 116 0,'-24'63'40'0,"-11"-7"2"16,12 10-3-16,-5 8-47 16,12-35-15-16,22 7-11 15,4-24-7-15,18-12-1 16,10-20-1-16</inkml:trace>
  <inkml:trace contextRef="#ctx0" brushRef="#br4" timeOffset="226482.9541">829 10517 78 0,'6'-19'39'15,"-6"19"-2"-15,7 12 2 16,0 18-16-16,-11 3-20 16,3 12 0-16,-2 13-2 15,-2 11 0-15,0 9 0 16,-3 7-3-16,-6 1 0 15,2-4-2-15,1-4-2 16,-3-22-14-16,19-2-18 16,-12-22 1-16,10-9-1 15,-3-23 1-15</inkml:trace>
  <inkml:trace contextRef="#ctx0" brushRef="#br4" timeOffset="226665.9646">643 10977 106 0,'-19'-7'41'16,"-5"0"-1"-16,24 7-2 15,-13 13-31-15,28-9-4 16,14-7-3-16,17-8-2 16,23-5-4-16,9-21-8 15,26 7-19-15,-6-21-5 16,13 2-1-16,-12-13 0 15</inkml:trace>
  <inkml:trace contextRef="#ctx0" brushRef="#br4" timeOffset="227040.986">1523 10384 91 0,'-23'35'39'0,"-10"4"1"16,9 21 0-16,-10 0-33 16,9 15 0-16,-2 2-2 15,6 6-1-15,1-5-1 16,5-3-1-16,3-8 0 15,6-10-2-15,5-15 1 16,6-10-1-16,6-15 0 16,4-16-1-16,6-17 2 15,5-11 1-15,4-11-2 16,0-7 2-16,1-5-2 15,0 2 2-15,-4 5-2 16,-4 9 2-16,-3 14-2 16,-5 16 1-16,-7 15-2 0,-3 12 1 15,-1 16-2-15,-4 3-1 16,2 9 0-16,2-3-2 15,8 0-1-15,-2-17-7 16,25 2-11-16,-13-26-7 16,21 1-3-16,-8-24-3 15,9-2-1-15,-10-16 2 16</inkml:trace>
  <inkml:trace contextRef="#ctx0" brushRef="#br4" timeOffset="227356.0041">1879 10958 89 0,'-11'13'38'0,"11"10"-1"15,2-11 1-15,24 5-18 0,2-16-16 16,15-4-1-16,9-10-1 16,6-7 1-16,-3-6-2 15,-4-3 0-15,-8-3-1 16,-12 1 1-16,-14 1-1 15,-19 9 0-15,-16 7 0 16,-15 13 1-16,-6 12 1 16,-11 12 0-16,-3 17-1 15,-3 13 0-15,5 8 0 16,9 3-1-16,13 0 0 15,12-4-1-15,20-12-2 16,15-17-6-16,31-4-10 16,3-34-12-16,33 0-6 15,4-25-4-15,28-6-1 0,1-17 2 16</inkml:trace>
  <inkml:trace contextRef="#ctx0" brushRef="#br4" timeOffset="227837.0316">3827 10370 98 0,'-8'-39'37'0,"-11"-6"3"16,7 16-5-16,-14-2-27 15,4 12-3-15,-4 8-1 16,-1 20 0-16,-7 16-3 16,2 21 2-16,-6 19-2 15,-2 18 1-15,-3 17-2 16,2 6 1-16,2 3-2 15,5-3 0-15,8-4 0 0,9-16-3 16,12-11 0-16,8-22-4 16,21-9-13-16,-7-31-10 15,20-5-6-15,-10-20-2 16,7-4-1-16,-14-16 1 15</inkml:trace>
  <inkml:trace contextRef="#ctx0" brushRef="#br4" timeOffset="228370.0621">3195 10934 114 0,'0'0'40'0,"9"15"1"16,13-19-3-16,17-1-36 0,13-8 0 15,12-2-1-15,8-3 0 16,3-4 0-16,4 2-1 15,-3 2 0-15,-4 3-1 16,-5 3 1-16,-9 4-1 16,-10 2 1-16,-6 4 0 15,-16 1 0-15,-12 0 0 16,-14 1 1-16,0 0-1 15,-25 1 1-15,-3 2 0 16,-3 6 0-16,-7 6 0 16,-3 5 0-16,-2 10 0 15,5 8 0-15,-4 6-1 16,8 2 0-16,8 0 0 15,8-1-1-15,9-8 0 0,10-7 0 16,13-12 1-16,12-16-1 16,10-14 3-16,10-8 1 15,5-14-1-15,2-3 0 16,-1-4 0-16,-4-3 0 15,-10 1-2-15,-4 6 0 16,-11 10 0-16,-12 7 0 16,-11 20 0-16,0 0 0 15,-16 7 0-15,1 15 0 16,-5 9 0-16,1 5-3 15,2 5-2-15,7-3-3 16,13 3-4-16,3-19-8 16,30 3-9-16,-8-26-5 15,30 5 0-15,-5-23-7 16,16-2 5-16</inkml:trace>
  <inkml:trace contextRef="#ctx0" brushRef="#br4" timeOffset="228708.0814">4493 10821 113 0,'-18'-16'39'16,"3"15"1"-16,-11-6-4 15,13 10-32-15,-11 5-1 16,8 5 0-16,2 2-2 16,3 6 1-16,7-2-2 15,1 1 1-15,7-1 0 16,4-3-1-16,6-2 1 15,2-5-1-15,6-2 0 16,-1-3 1-16,2 1-1 16,3 0 0-16,-4-1 0 0,0 4 0 15,-4 0 0-15,-3 4-1 16,-7-1 0-16,-3 3 1 15,-7 1-2-15,-5 1 0 16,-2-1-1-16,-4-4-2 16,4 1-1-16,-5-15-10 15,14 3-6-15,0 0-9 16,9-17-3-16,0-12-5 15,19-2 1-15,1-15 1 16</inkml:trace>
  <inkml:trace contextRef="#ctx0" brushRef="#br4" timeOffset="228941.0947">5070 10193 100 0,'0'0'40'16,"-20"42"2"-16,-13 6-3 15,6 20-20-15,-5 4-17 16,3 11 1-16,3 4-3 15,2 0 1-15,3 0-2 16,2-4 0-16,8-8-2 16,2-13-4-16,9-2-6 15,-8-24-6-15,16 0-8 16,-16-25-11-16,8-11-3 15,0 0-1-15,10-24 5 16</inkml:trace>
  <inkml:trace contextRef="#ctx0" brushRef="#br4" timeOffset="229114.1046">4734 10812 118 0,'-14'-12'40'0,"14"12"2"16,0 0-5-16,9 17-32 16,5-9-2-16,14-6-3 15,13 0-1-15,10-4-3 16,15 0-4-16,-6-16-13 15,26 14-10-15,-15-15-10 16,4 8 0-16,-20-7 0 16</inkml:trace>
  <inkml:trace contextRef="#ctx0" brushRef="#br4" timeOffset="229698.138">5314 10837 102 0,'-10'30'39'0,"-6"-9"1"15,18 3-1-15,-10-5-31 16,24-8-5-16,7-7 0 15,12-4-2-15,5-8 1 16,5-4-1-16,-1-6-1 16,-3-4 0-16,-4-4 0 15,-6 0 0-15,-12-2 0 16,-7 4-1-16,-12 1 1 15,-9 7 0-15,-9 6 1 16,-10 10-1-16,-5 11 1 16,-5 6 0-16,-4 10 1 15,3 4-1-15,1 5 0 16,13-1 1-16,6 1-1 0,17-7 1 15,15-6-1-15,15-6-1 16,16-10 1-16,10-5-1 16,10-7 0-16,7-3 1 15,-2-5-1-15,-6 0 0 16,-9 3 0-16,-10 1 0 15,-13 5 0-15,-9 7 0 16,-22-3 0-16,0 21-1 16,-10-1 0-16,-7 3-2 15,-2 1 2-15,2 3-1 16,2-5 1-16,3-4-1 15,5-7 2-15,7-11-1 16,0 0 2-16,20-23 2 16,-5-3-2-16,1-5 2 0,1-4-2 15,2 0 1-15,-2 0-1 16,-2 2 2-16,-1 5-5 15,0 3 0-15,4 5-3 16,-8-3-8-16,15 15-6 16,-10-20-7-16,24 18-7 15,-11-18-2-15,24 7-8 16,-1-6 3-16</inkml:trace>
  <inkml:trace contextRef="#ctx0" brushRef="#br4" timeOffset="230158.1643">6967 10446 99 0,'24'-35'38'0,"6"16"0"0,-13-4-6 15,4 23-28-15,-13 13-1 16,-6 18 1-16,-6 12-2 16,-7 15 3-16,-5 9-3 15,2 6 0-15,0 2 0 16,5 0-2-16,3-5 0 15,6-12-3-15,10-4 0 16,1-18-7-16,17 2-13 16,-14-24-12-16,12-2-5 15,-9-16-1-15,2-1 3 16</inkml:trace>
  <inkml:trace contextRef="#ctx0" brushRef="#br4" timeOffset="230339.1747">6842 10915 102 0,'-24'5'40'16,"2"-7"1"-16,22 2 0 15,13 0-29-15,18-10-9 16,18-8-3-16,11-7-2 16,14-6-1-16,4-10-6 15,17 9-14-15,-15-20-11 16,8 11-5-16,-17-10-1 15,0 6-1-15</inkml:trace>
  <inkml:trace contextRef="#ctx0" brushRef="#br4" timeOffset="230722.1966">7643 10258 104 0,'-20'23'41'0,"-12"4"-1"16,9 17 1-16,-15 5-35 16,11 9-1-16,-5 5-2 15,3 7 1-15,3 1-3 16,6-3 2-16,4-2-2 15,5-6 0-15,7-12 0 16,7-8 0-16,7-15-1 16,5-12 1-16,8-12-1 15,7-12 0-15,4-11 0 16,1-5 0-16,2-9 2 15,-1-1-2-15,-1-1 0 16,-6 7 0-16,-6 3 0 16,-3 14 0-16,-8 11 0 0,-12 3 0 15,9 26-2-15,-10 2 2 16,1 7-1-16,2 2 0 15,6 4-2-15,4-4-1 16,10-3-3-16,2-15-11 16,25 4-6-16,-13-25-9 15,21 5 0-15,-14-21-3 16,9-2-4-16,-10-10 2 15</inkml:trace>
  <inkml:trace contextRef="#ctx0" brushRef="#br4" timeOffset="231052.2155">8083 10760 92 0,'0'0'40'15,"-17"7"0"-15,21 6 0 0,-4-13-22 16,25 4-14-16,0-1 0 16,13 0-1-16,5-3-1 15,4-2-1-15,-1-5 0 16,-3-1-1-16,-5-3 1 15,-6-3-1-15,-12 1 0 16,-13-6-1-16,-13 1 1 16,-10 0 0-16,-12 5 0 15,-5 1-1-15,-6 7 1 16,-7 12 1-16,-1 10-1 15,3 11 1-15,1 10-1 16,10 5 1-16,12 3 0 16,16 1-1-16,15-6-2 15,22-15-3-15,31-3-10 0,4-28-9 16,35 1-7-16,-6-26-6 15,25-8-5-15,-3-16-2 16</inkml:trace>
  <inkml:trace contextRef="#ctx0" brushRef="#br4" timeOffset="232337.289">767 12086 81 0,'-4'19'35'15,"-5"-3"0"-15,8 19-4 16,-9 0-28-16,2 12 1 15,2 3-2-15,3 11 2 16,0-1-2-16,3 2 0 16,2-8 0-16,1-4-1 15,1-12 1-15,3-7-1 16,1-13 1-16,-8-18-2 15,14-5 1-15,-7-16 1 16,1-9-1-16,-2-7 0 16,-2-10 0-16,0-5-1 0,-1-10 1 15,-1-3-1-15,3 0 0 16,1 0 0-16,1 7 0 15,7 4-1-15,2 9 1 16,7 6 0-16,1 14 1 16,8 8-1-16,-2 14 0 15,2 9 0-15,-3 6 0 16,-4 10 0-16,-7 6 0 15,-6 8 1-15,-13 5-2 16,-10 4 1-16,-7 3 0 16,-10-1 0-16,-6-2-1 15,-2-3 1-15,-3-5 0 16,2-8 0-16,3-5-1 15,5-5 1-15,3-4 0 16,1-1 0-16,7 1 1 16,5 8 0-16,-1 7-1 0,1 11 0 15,-2 11 2-15,5 13-2 16,-3 8 2-16,-1 4-3 15,4 1 0-15,4-13-6 16,14 1-12-16,-8-31-12 16,22-7-6-16,-6-34-3 15,24-12 0-15</inkml:trace>
  <inkml:trace contextRef="#ctx0" brushRef="#br4" timeOffset="233142.335">1547 12148 97 0,'8'-28'36'16,"-4"16"2"-16,-17-12-10 15,5 10-23-15,-8 2-1 16,0 9-1-16,-6 8 0 16,-5 13 1-16,-5 9-1 15,0 11 0-15,-3 7-1 16,7 2 1-16,2 0-1 15,10-2 0-15,5-8 0 16,16-6-2-16,9-14 0 16,10-11 0-16,9-10 0 0,7-10-1 15,3-8 1-15,1-6 0 16,1-3-1-16,-9-2 1 15,-3 0 1-15,-9 0-1 16,-6 4 0-16,-7 4 0 16,-6 3 0-16,-4 6 1 15,-5 4-1-15,4 12 0 16,0 0 0-16,-14 10 1 15,10 9-1-15,0 7 0 16,2 4 0-16,1 4 0 16,9-1 0-16,1-4 0 15,6-5 1-15,8-7-1 16,7-11 0-16,5-8 1 15,3-9 0-15,5-7-1 16,-4-5 1-16,-1-1-1 0,-5 0 1 16,-6 1-1-16,-5 7 0 15,-10 6 0-15,-12 10 0 16,4 11 0-16,-11 6 0 15,-2 10 0-15,-6 4 0 16,3 1 0-16,-2 1 0 16,5-3-1-16,1-5 1 15,3-9 1-15,5-16-1 16,0 0 0-16,22-15 1 15,-11-8-1-15,4-7 0 16,1-5 1-16,-1-1-1 16,-3 1 0-16,-1 4 0 15,-2 5 1-15,-5 7-2 16,-2 7 1-16,-2 12-1 0,0 0-2 15,17-3-2-15,-5 1-2 16,16 5-5-16,0-21-7 16,23 14-5-16,-12-27-5 15,31 10 0-15,-17-29-2 16,18 8 1-16,-14-19-1 15</inkml:trace>
  <inkml:trace contextRef="#ctx0" brushRef="#br4" timeOffset="233313.3448">2513 11822 97 0,'-37'88'37'16,"-4"-5"0"-16,16 11-3 16,-1-10-31-16,12-6-2 0,11-10-2 15,5-14-3-15,16-8-13 16,-10-32-13-16,17-3-7 15,-7-23-2-15,5-6 2 16</inkml:trace>
  <inkml:trace contextRef="#ctx0" brushRef="#br4" timeOffset="233636.3633">2349 12052 91 0,'-14'-5'39'0,"-3"-7"-1"16,17 12 1-16,0 0-30 15,17 0-4-15,13-5-2 16,13-2-1-16,7-3 1 0,3 0-1 15,4 2 0-15,-5 1-1 16,-6 4 1-16,-5 4-1 16,-11 6 0-16,-10 7 0 15,-11 7 0-15,-6 7-1 16,-8 7 1-16,-3 5 0 15,-8 5-1-15,-2 1 0 16,3-1 0-16,-1-4-1 16,5-3-2-16,2-13-1 15,14-5-5-15,-5-20-7 16,29-14-7-16,-17-24-7 15,22 2-2-15,-16-27-2 16,11-1-6-16,-10-18 3 16</inkml:trace>
  <inkml:trace contextRef="#ctx0" brushRef="#br4" timeOffset="233779.3715">2782 11695 88 0,'-22'1'40'16,"11"19"2"-16,-6-4-4 16,17 6-19-16,10-4-22 15,4-8-6-15,24 15-17 16,-6-16-13-16,19 13-1 15,-2-9-2-15,12 5 3 16</inkml:trace>
  <inkml:trace contextRef="#ctx0" brushRef="#br4" timeOffset="234012.3848">3247 11985 100 0,'-15'9'38'0,"-18"-6"3"0,15 15-6 16,-16-3-30-16,5 9-1 15,1 4-1-15,4 8 0 16,4 2 0-16,9 4-1 15,6-4-1-15,14-3 0 16,10-12-1-16,13-13-1 16,16-11-2-16,11-27-6 15,22 1-10-15,-6-33-9 16,25 5-6-16,-14-28-4 15,13 5-4-15,-13-12 2 16</inkml:trace>
  <inkml:trace contextRef="#ctx0" brushRef="#br4" timeOffset="234207.3959">3807 11582 104 0,'-56'52'41'16,"13"16"2"-16,-5-6-3 16,26 3-36-16,-6 2-1 15,12-3-3-15,9 0 0 16,3-3-4-16,8-2-3 15,-1-18-7-15,14 5-4 16,-15-31-9-16,18 5-8 16,-20-20-5-16,23-10-2 15,-11-18 4-15</inkml:trace>
  <inkml:trace contextRef="#ctx0" brushRef="#br4" timeOffset="234590.4179">3745 12040 95 0,'-3'16'40'0,"17"5"0"16,-3-19-4-16,17-1-32 16,4-8 0-16,14-4-3 15,5-9 1-15,4-3-2 16,-1-2 0-16,0-4 0 15,-9 1 0-15,-8 0 2 16,-11 1-1-16,-9 5 1 16,-13 3-1-16,-6 2 2 15,-11 8-1-15,-6 11 1 16,-10 10-2-16,-4 10-2 0,-5 8 2 15,0 11-1-15,2 7 1 16,3 4-2-16,8 2 1 16,9-6-1-16,12-4 0 15,15-8 0-15,16-10-3 16,10-16-3-16,23 0-8 15,-5-30-7-15,29 10-8 16,-16-27-4-16,19 5-7 16,-11-13 2-16,4 4 1 15</inkml:trace>
  <inkml:trace contextRef="#ctx0" brushRef="#br4" timeOffset="234914.4364">4603 11835 117 0,'-39'19'29'16,"-6"-11"3"-16,18 20-2 15,-7-9-21-15,17 6-4 16,5-4-1-16,14-2-3 16,6-4 1-16,10 0 0 15,5-4-2-15,8-4 1 16,-1 1-1-16,2 0 0 15,-5-1 1-15,-6 8-1 16,-9 2 1-16,-7 6 0 16,-17 3-1-16,-6 6 1 15,-10 0 0-15,-4 0 0 16,0-3-2-16,-5-7 0 15,8-2-3-15,1-18-5 16,28-2-10-16,-28-15-8 0,37 2-5 16,-14-26-3-16,20 3-6 15,-2-17 0-15</inkml:trace>
  <inkml:trace contextRef="#ctx0" brushRef="#br4" timeOffset="235829.4887">5628 11977 71 0,'20'-15'38'0,"-10"-3"-1"15,1 16 0-15,-11 2-29 16,-15 14-4-16,0 8 0 15,-1 11 0-15,-9 6-1 16,1 12 0-16,-9 0 0 16,7 4-1-16,-1-5 0 15,6-9 1-15,6-6-2 16,9-10 1-16,6-25-1 15,18 3 0-15,3-26-1 16,8-9 1-16,2-9-1 0,0-5 0 16,-1-6 1-16,-5 1-1 15,-6 3 1-15,-2 4-1 16,-8 13 0-16,-3 4 0 15,-4 10 1-15,-2 17-1 16,0 0 0-16,0 0 1 16,7 22-1-16,6-4 1 15,3 1 0-15,5-3 0 16,8-3 0-16,9-10 0 15,6-10 0-15,6-7 0 16,4-10 0-16,-1-4 0 16,-2-5-1-16,-5-1 2 0,-6 5-2 15,-10 5 2-15,-11 8-2 16,-19 16 2-16,0 0-3 15,-8 26 2-15,-17 9-1 16,0 12-2-16,-4 6 1 16,1 5 0-16,7 7-2 15,5-9-2-15,16-2-2 16,4-21-8-16,29 0-7 15,-4-34-8-15,24 5-1 16,-6-32-3-16,20-2-4 16,-8-15 1-16</inkml:trace>
  <inkml:trace contextRef="#ctx0" brushRef="#br4" timeOffset="236436.5234">6542 11941 76 0,'-32'-7'39'0,"9"20"0"16,-12-3 1-16,10 19-17 15,-1-3-20-15,1 8 1 16,4 0-2-16,10 7 0 15,5-2 0-15,12-1 0 16,7-6-1-16,12-5 0 16,6-11 1-16,3-9-1 15,3-12-1-15,2-9 0 16,-5-11 0-16,-1-7 0 15,-9-7-1-15,-8-4 0 16,-8 0 0-16,-5-3 0 16,-6 6 0-16,-3 1 0 15,-4 9 0-15,-4 5 1 16,2 9-1-16,0 8 1 0,2 7 0 15,10 1 0-15,-10 14-1 16,10-14 1-16,14 21-1 16,2-15 0-16,11-2 0 15,3-5 0-15,8-5 0 16,4-4 0-16,2-4 1 15,-1 1 2-15,-6 0-1 16,-3 4 2-16,-9 2-1 16,-6 6 0-16,-19 1 0 15,14 23 0-15,-20 1 0 16,2 8-2-16,-4 8 1 15,2 1-1-15,3 4 1 16,3 0 0-16,2-2-1 16,5-7 1-16,7-7 0 15,5-11-1-15,4-13 1 0,2-11-1 16,3-13 1-16,0-11-1 15,-3-5 0-15,0-11-1 16,-2-2-1-16,-6-4-2 16,-2 7-5-16,-11-8-5 15,9 27-6-15,-23-12-7 16,17 25-2-16,-17-10-3 15,10 23-2-15,0 0 1 16,20-5-1-16</inkml:trace>
  <inkml:trace contextRef="#ctx0" brushRef="#br4" timeOffset="236798.5441">7405 11930 70 0,'-12'19'41'16,"7"9"0"-16,-5-13 1 15,13 6-16-15,-3-21-20 16,21 12-2-16,9-21-1 15,15-5-1-15,4-9-1 16,8-5 0-16,-1-4 0 16,-2-3 1-16,-10 2-1 15,-12-1-1-15,-18 7 1 16,-17 5 0-16,-17 7-1 15,-15 10 3-15,-12 16-2 16,-10 8-3-16,-5 14 2 16,2 12 0-16,1 8 1 15,12 5-1-15,13 1 1 0,18-2-3 16,18-11 2-16,22-12 0 15,24-12-3-15,19-18-5 16,26-8-5-16,-4-23-6 16,30 8-8-16,-16-27-4 15,20 15-4-15,-27-15-1 16,2 17-4-16</inkml:trace>
  <inkml:trace contextRef="#ctx0" brushRef="#br4" timeOffset="236926.5515">8280 12088 106 0,'-30'33'41'16,"-5"-16"-1"-16,17-10-5 15,18-7-49-15,-19-16-15 16,45 0-9-16,-8-15-5 0,12 3-2 16,-1-10 2-16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13:59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809 845 77 0,'0'-67'35'16,"0"67"1"-16,0 0 1 16,0 0-32-16,7-54 0 15,-7 54 0-15,0 0-2 16,0 0 1-16,0 0 0 15,0 0 0-15,0 0-1 16,0 0-1-16,7 59 1 16,-7-59-2-16,-5 71 2 15,5-71-1-15,-4 85 0 16,4-85-1-16,8 85 1 15,-8-85-1-15,15 78 0 16,-15-78-1-16,27 55-1 0,-27-55 1 16,0 0 0-16,55 24 0 15,-55-24 0-15,49-22 0 16,-49 22 0-16,50-45 1 15,-50 45 0-15,52-53-1 16,-52 53-1-16,43-39 2 16,-43 39 0-16,0 0-1 15,51-3 1-15,-33 17-1 16,6 31 0-16,-9 21 0 15,1 10 3-15,0 0-3 16,13-6 1-16,-29-70 0 16,0 0 0-16,39 19 0 15,-39-19-1-15,51-32 1 0,-51 32-2 16,51-67 2-16,-51 67-2 15,42-97 0-15,-22 37-1 16,-9-5-1-16,2 2-4 16,1 3-7-16,-5-3-24 15,-1 5-2-15,-1 0 0 16,-7 58 0-16</inkml:trace>
  <inkml:trace contextRef="#ctx0" brushRef="#br0" timeOffset="480.0275">1873 509 95 0,'50'-26'38'15,"-50"26"2"-15,0 0-1 0,51-34-30 16,-51 34-3-16,0 0-2 15,0 0 0-15,0 0-1 16,27 72-2-16,-27-72 2 16,-5 95-1-16,-19-8-1 15,17 53 0-15,-2 10 0 16,9 7 1-16,-3-11-2 15,-8-42 2-15,8-29-3 16,10-30 1-16,6-32 1 16,3-22-1-16,-16 9 1 15,0 0 0-15,39-55 1 16,-39 55-5-16,33-62 4 0,-33 62-2 15,39-75 1-15,-39 75 0 16,42-74 0-16,-42 74-1 16,37-69 1-16,-37 69 2 15,0 0 0-15,52-51-2 16,-52 51 0-16,30 27 0 15,-7 26 0-15,4 30 0 16,-17-5-2-16,9 7-3 16,4-11-7-16,-1-31-14 15,22-14-16-15,-13-14 1 16,14-8 0-16,-11-18 1 15</inkml:trace>
  <inkml:trace contextRef="#ctx0" brushRef="#br0" timeOffset="877.0502">2672 1272 114 0,'0'0'41'0,"0"0"2"15,0 0-7-15,0 0-32 16,0 0-1-16,0 0-1 15,0 0 0-15,53-14 0 16,-53 14-1-16,0 0 0 16,68 4-2-16,-68-4 0 15,49-18 1-15,-49 18-1 16,48-39 0-16,-48 39 0 15,38-53 0-15,-38 53 0 16,21-54 2-16,-21 54-1 0,0 0 1 16,0 0 1-16,-45-53 1 15,45 53-1-15,-56 31 0 16,-13 18 0-16,7 26-2 15,4 13 0-15,9-3 0 16,22-2 0-16,34-17 0 16,32-27-2-16,23-26-5 15,20-13-8-15,-4-22-13 16,23-7-14-16,-101 29 2 15,92-42-3-15,-92 42 4 16</inkml:trace>
  <inkml:trace contextRef="#ctx0" brushRef="#br0" timeOffset="1218.0697">3360 1190 110 0,'-11'27'43'0,"-19"18"0"15,1 24 0-15,-19-10-38 16,16 14 0-16,3-7-3 15,12-9 0-15,14-33-2 16,11-14 0-16,11-16 2 16,8-13-2-16,5-16 0 15,-32 35 0-15,38-51 0 16,-38 51 0-16,51-59 0 15,-51 59 0-15,44-70 0 16,-44 70 0-16,46-54 0 16,-46 54 0-16,0 0 0 0,78-43 0 15,-61 50 0-15,4 21 0 16,-12 12-4-16,-4 13-9 15,10 15-15-15,-6-8-11 16,14-13-4-16,10-29 1 16,19-10-1-16</inkml:trace>
  <inkml:trace contextRef="#ctx0" brushRef="#br0" timeOffset="1839.1052">4663 1022 82 0,'-8'-55'39'0,"8"55"-1"16,0 0 1-16,-4-68-32 15,4 68 0-15,0 0 0 16,0 0-3-16,0 0 0 15,0 0 0-15,0 0 0 16,0 0-1-16,-7 24-1 0,2 50-1 16,10 18 0-16,-4 11-1 15,7 12-1-15,-14-21-1 16,12 8-1-16,9-21-5 15,-5-49-15-15,28-12-16 16,-6-22 0-16,17-13 0 16,-2-15-1-16</inkml:trace>
  <inkml:trace contextRef="#ctx0" brushRef="#br0" timeOffset="2037.1166">5090 1332 101 0,'0'0'39'0,"22"-49"1"16,-22 49-1-16,0 26-30 0,-4 11-6 15,-6 11-2-15,1 13 0 16,2-4-3-16,5-8 0 16,13-19-5-16,-11-30-20 15,35-1-12-15,-12-24 1 16,12-9-1-16,-35 34 2 15</inkml:trace>
  <inkml:trace contextRef="#ctx0" brushRef="#br0" timeOffset="2200.1259">5237 1047 113 0,'0'0'41'16,"-28"-71"0"-16,28 71-2 0,-31-58-39 16,31 58-3-16,0 0-7 15,0 0-28-15,-26-53-2 16,26 53 1-16,0 0-2 15</inkml:trace>
  <inkml:trace contextRef="#ctx0" brushRef="#br0" timeOffset="2725.1559">5844 1202 90 0,'55'10'40'16,"-55"-10"0"-16,0 0 0 15,0 0-18-15,0 0-16 0,-47 22-1 16,-9 10-2-16,0 17 1 16,-20-11-3-16,16 19 3 15,6 3-4-15,15 3 0 16,16-14 0-16,27-15 0 15,18-17 0-15,12-15 0 16,16-12 0-16,5-14 0 16,7-14 0-16,-62 38 0 15,63-48 0-15,-63 48 0 16,69-52 0-16,-69 52 0 15,54-54 0-15,-54 54 0 16,0 0 0-16,82-71 0 16,-71 63 0-16,-13 23 0 15,-14 24 0-15,-14 16 0 0,-15 25 0 16,-5 14 0-16,-4 4 0 15,14 3 0-15,4-18 0 16,11-5 0-16,9-17 0 16,13-14 0-16,12-25 0 15,16-19 0-15,14-23 0 16,10-20 0-16,12-13 0 15,3-20 0-15,11-10-3 16,2-17-4-16,-31 54-14 16,-3-6-8-16,2 3-8 15,-5 0-3-15,-40 49-2 16,83-83 0-16</inkml:trace>
  <inkml:trace contextRef="#ctx0" brushRef="#br0" timeOffset="3223.1844">6613 1322 99 0,'-12'-48'40'0,"12"48"1"15,0 0-1-15,0 0-22 16,-16-12-12-16,5 20-2 16,-6 9-2-16,5 15 1 15,-5 2-1-15,9 7-2 16,-2 0 0-16,10 1 0 15,0-10 0-15,5-4 0 0,7-7 0 16,3-8 0-16,5-9 0 16,8-7 0-16,0-9 0 15,1-9 0-15,3-7 0 16,-2-6 0-16,-30 34 0 15,0 0 0-15,46-59 0 16,-46 59 0-16,0 0 0 16,41-56 0-16,-41 56 0 15,6-21 0-15,-6 21 0 16,10-1 0-16,-12 19 0 15,-4 14 0-15,-2 8 0 16,5 8 0-16,-2 0 0 16,5-9-5-16,14-12-1 15,2-18-7-15,28-9-12 0,-11-23-5 16,23-6-10-16,-56 29 1 15,57-44 0-15,-57 44 1 16</inkml:trace>
  <inkml:trace contextRef="#ctx0" brushRef="#br0" timeOffset="3403.1947">7181 1332 106 0,'51'-60'39'15,"-34"59"2"-15,-18 15-2 16,-8 14-26-16,-3 22-7 16,-9 12-3-16,5 3-2 15,2-10 0-15,15-9-2 16,7-9-1-16,6-16-2 15,13-14-13-15,-11-24-14 0,21-8-10 16,-11-15 2-16,-26 40-2 16,31-54 1-16</inkml:trace>
  <inkml:trace contextRef="#ctx0" brushRef="#br0" timeOffset="3516.2012">7381 1010 117 0,'0'0'36'15,"-29"-92"-32"-15,29 92-3 16,-16-76-40-16,16 76-1 15</inkml:trace>
  <inkml:trace contextRef="#ctx0" brushRef="#br0" timeOffset="4109.2351">7964 1310 83 0,'0'0'38'0,"0"0"0"0,-54-17 2 16,14 14-25-16,-3 9-4 15,5 11-2-15,-10 8-4 16,5 12 0-16,-13-1-1 15,1 7-1-15,2 0-1 16,22-1 0-16,9-3-2 16,15-11 0-16,15-5 0 15,18-9 0-15,16-11 0 16,17-15 0-16,14-16 0 15,5-15 0-15,-78 43 0 16,91-59 0-16,-91 59 0 16,90-81 0-16,-45 33 0 15,0-3 0-15,-12-5 0 16,3 1 0-16,-9-8 0 15,-1 7 0-15,-26 56 0 0,13-82 0 16,-13 82 0-16,0 0 0 16,-57-28 0-16,21 65 0 15,-18 33 0-15,8 37 0 16,7 21 0-16,2-25-13 15,42-5-13-15,17-36-4 16,43-24-10-16,0-19-3 16,16-10-1-16,-2-16 2 15</inkml:trace>
  <inkml:trace contextRef="#ctx0" brushRef="#br0" timeOffset="4552.2604">8689 1301 106 0,'0'0'40'16,"0"0"1"-16,-55-39-2 16,28 39-32-16,-15 5-1 15,4 14-2-15,-6 3-3 16,2 9 1-16,-6 2-1 15,16 0-1-15,12-7 0 0,30-9 1 16,16-6-1-16,17-3-1 16,10-7 1-16,5 5 0 15,3-3 1-15,-6 5 0 16,-10 5-1-16,-11 5 1 15,-19 5-1-15,-20 6 1 16,-19 4-1-16,-12-2 0 16,-8-2-1-16,-3-6-1 15,1-6-2-15,0-16-11 16,25-1-12-16,-9-15-11 15,31-1-3-15,7-12-2 16,21 3 2-16</inkml:trace>
  <inkml:trace contextRef="#ctx0" brushRef="#br0" timeOffset="5362.3068">9573 1285 74 0,'0'0'35'0,"6"-62"-2"15,-6 62 3-15,0 0-33 16,11-80 3-16,-11 80-1 16,0 0 1-16,9-69 0 15,-9 69 0-15,0 0 0 16,0 0-1-16,0 0 1 15,4-13-3-15,-2 54 0 0,-4 21-1 16,-2 23 0-16,-13 0-1 16,8 9 1-16,-3-3-3 15,8-3 2-15,2-30-1 16,1-9-1-16,2-15 2 15,4-14-1-15,-5-20 1 16,14-3-1-16,-1-17 1 16,1-13 0-16,1-10 0 15,0-9 1-15,-15 52 0 16,19-64-1-16,-19 64 1 15,21-69-2-15,-21 69 2 16,28-59-2-16,-28 59 2 16,30-49-2-16,-11 19 0 15,14 12 0-15,5 17-2 0,-2 16 2 16,-1 16-1-16,-1 20 1 15,-17 3-1-15,-5 3 1 16,-23-8-1-16,-7 6 0 16,-12-9 1-16,-11-6-1 15,-2-4 1-15,-8-13-2 16,6-9-1-16,5-14-1 15,11-9-3-15,4-24-12 16,30 2-8-16,-4-16-6 16,26 4-7-16,3-8 0 15,18 6 1-15</inkml:trace>
  <inkml:trace contextRef="#ctx0" brushRef="#br0" timeOffset="5725.3275">10157 1561 111 0,'16'19'39'0,"-2"-12"2"16,20-2-3-16,0-15-34 16,14-8 0-16,3-12-2 15,5-7 1-15,-56 37-1 16,56-44 0-16,-56 44 1 15,43-50-2-15,-43 50 1 16,29-48-1-16,-29 48 1 16,0 0-2-16,-19-58 0 15,-14 54 0-15,-20 21 0 16,-14 16 0-16,-7 12 0 15,6 17 0-15,4 7 0 0,26 2 0 16,24-13 0-16,19-10 0 16,27-20-3-16,24-17-1 15,29-7-8-15,7-26-10 16,38 2-7-16,-18-22-6 15,19 1-6-15,-13-7-1 16,-1 1 1-16</inkml:trace>
  <inkml:trace contextRef="#ctx0" brushRef="#br0" timeOffset="5993.3428">11308 1292 111 0,'0'0'40'0,"0"0"1"16,-35-5-2-16,-11 8-34 15,3 16 0-15,-8 5-2 16,7 7 0-16,-2 4-2 16,3 3 1-16,-2 3-1 15,15 2 0-15,9-1-2 16,9-9 1-16,19-9-2 15,14-9-2-15,22-8-2 16,8-21-13-16,29-1-10 16,-11-10-11-16,20-3 0 15,-9-11-1-15,5 2 2 16</inkml:trace>
  <inkml:trace contextRef="#ctx0" brushRef="#br0" timeOffset="6791.3885">11601 1331 114 0,'-24'-6'41'0,"-5"16"0"16,-19 10-2-16,3 13-34 15,-6 11-1-15,1 6-1 16,27-4-2-16,7 1 1 16,10-4-2-16,13-7 1 15,13-11-1-15,11-10 0 16,10-10-1-16,4-13 0 15,5-7 0-15,-3-14-1 16,-2-7 1-16,-8-8 0 16,-3-4 0-16,-34 48 0 15,19-51 1-15,-19 51 0 0,15-51 1 16,-15 51-1-16,4-49 1 15,-4 49-1-15,0 0 1 16,0-49 0-16,0 49 1 16,11-30-1-16,-13 19-1 15,2 11 1-15,11 2-1 16,3 12 1-16,0-1-1 15,7 3 1-15,-5-4-1 16,6 6 1-16,-8-2-1 16,-3 7 2-16,-4 5-2 15,-4 2 0-15,-7 6 0 16,-3 2 0-16,-3 2 0 15,-4-3 0-15,1-4 0 0,-1-4 0 16,8-11 0-16,6-18 0 16,0 0 0-16,20-16 0 15,2-10 0-15,4-16 0 16,1-3 0-16,-27 45 0 15,32-59 0-15,-32 59 0 16,39-55 0-16,-39 55 0 16,25-50 0-16,7 16 0 15,-30 10 0-15,-2 24 0 16,0 0 0-16,-2 12 0 15,-12 10 0-15,5 13 0 16,0-8 0-16,18-7 0 16,7-15 0-16,10-11 0 15,9-10 0-15,-35 16 0 0,0 0 0 16,66-42 0-16,-66 42 0 15,48-31 0-15,-48 31 0 16,0 0 0-16,63-28 0 16,-36 27 0-16,-13 12 0 15,-9 14 0-15,-8 14 0 16,-9 5 0-16,-9 14-3 15,-5-2-11-15,25-5-9 16,-14-22-3-16,34 4-4 16,-18-21-1-16,27-1-1 15,-16-14-1-15,17-3 3 16,5-3-2-16</inkml:trace>
  <inkml:trace contextRef="#ctx0" brushRef="#br0" timeOffset="7324.419">12625 1494 98 0,'0'0'39'0,"14"-8"1"0,-14 8-2 16,28-16-32-16,-13 8-2 16,7 1-1-16,2 2 0 15,3 0-1-15,1-1 0 16,2 2 0-16,1-2 0 15,2 0-1-15,-3-4 1 16,-1-1-1-16,-6-3 0 16,-23 14-1-16,0 0 2 15,0 0-2-15,0 0 1 16,22-58 0-16,-22 58 0 15,0 0-1-15,0 0 1 16,-59-41-1-16,2 44 0 16,-4 12 1-16,-5 13 0 15,-3 14-1-15,3 9 0 0,16 13 1 16,20-3-2-16,30-7 0 15,26-10-4-15,13-22-9 16,40-3-12-16,-4-24-5 16,39 2-5-16,0-16-7 15,16 0-1-15,0-13 2 16</inkml:trace>
  <inkml:trace contextRef="#ctx0" brushRef="#br0" timeOffset="8151.4663">14358 1383 74 0,'-1'-18'37'0,"2"6"1"15,-1 12-1-15,0 0-24 16,0 0-2-16,0 0-3 15,0 0-1-15,-47-42-1 16,15 38-2-16,-8 8 0 16,-11 12-2-16,0 11 1 15,-9 7-2-15,4 11 0 16,4 3 0-16,15 4-1 15,11-10 1-15,15-3-1 16,12-12 0-16,16-14 1 16,15-11-1-16,12-11 0 0,8-12 1 15,4-9-1-15,6-7 1 16,-1-10 0-16,-61 47 0 15,62-49-1-15,-62 49 2 16,49-52-2-16,-49 52 0 16,47-48 0-16,-47 48 0 15,23-25 0-15,-3 17 0 16,-11 20 0-16,-10 21-2 15,-7 23 1-15,-7 20-1 16,0 22 0-16,-9 13 1 16,1 2-1-16,1-8 2 15,-2-1-2-15,-2-11 3 16,-3-3-1-16,-4-14 0 15,-4-7 0-15,-4-18 0 0,-2-11 0 16,2-15-1-16,-2-15 0 16,6-15-1-16,2-18-2 15,15-10-2-15,2-23-9 16,27 9-9-16,-10-28-5 15,34 15-1-15,-7-14-4 16,25 9-8-16,2-4 4 16</inkml:trace>
  <inkml:trace contextRef="#ctx0" brushRef="#br0" timeOffset="8609.4925">15120 1360 111 0,'-32'-14'40'0,"-7"2"2"16,-8 6-6-16,1 5-31 15,2 8 0-15,0 10-1 16,4 12-1-16,0 11-1 15,3 3 1-15,4 2-2 16,8 6 0-16,9-4 1 16,9-3-2-16,8-10 0 15,12-10 0-15,10-15 0 16,14-9 0-16,6-11 0 15,8-13 0-15,2-8 0 16,1-7 0-16,-1-5 0 16,-4-2 0-16,-7 7 0 0,-9-3 0 15,-8 11 0-15,-11 9 0 16,-14 22 0-16,0 0 0 15,-11 9 0-15,-8 19 0 16,-1 9 0-16,0 1 0 16,8 4-5-16,4-3-1 15,18-1-8-15,3-21-8 16,34-1-6-16,-6-18-3 15,28-5-2-15,-7-7-9 16,18-10 3-16</inkml:trace>
  <inkml:trace contextRef="#ctx0" brushRef="#br0" timeOffset="8939.5114">15738 1313 116 0,'-1'-33'43'16,"-24"21"1"-16,-14 11-3 15,-12 12-35-15,-9 11-4 16,3 16 1-16,1 12-3 15,17-8 0-15,30-14 0 16,14-8 0-16,20-6 0 16,17-7 0-16,5 0 0 15,3-2 0-15,0-1 0 16,-6 1 0-16,-10 5 0 15,-12 4 0-15,-13 5-2 16,-19 7 1-16,-9 6 1 16,-10 3-2-16,-5 0 0 0,-2-4-2 15,6-4 1-15,1-9-3 16,19-6-13-16,-4-24-7 15,35-2-5-15,-2-22-3 16,23 1-6-16,4-13 0 16,15-4 1-16</inkml:trace>
  <inkml:trace contextRef="#ctx0" brushRef="#br0" timeOffset="9300.532">15944 1417 117 0,'-19'29'42'16,"1"-5"0"-16,21 2-2 15,14-22-37-15,17-4 0 0,12-10-2 16,9-6 0-16,7-7 0 16,1-5 0-16,-63 28-1 15,64-31 1-15,-64 31 0 16,47-38-1-16,-47 38 2 15,0 0-2-15,33-50 0 16,-33 50 0-16,-23-26 0 16,-19 25 0-16,-15 13 0 15,-10 10 0-15,-8 13 0 16,6 12 0-16,9 6 0 15,21 5 0-15,24-10 0 16,22-6 0-16,26-10-4 16,18-12-3-16,26-9-12 15,-4-16-7-15,26 1-5 16,-14-19-3-16,18 0-7 0,-20-13-1 15,-2-2 3-15</inkml:trace>
  <inkml:trace contextRef="#ctx0" brushRef="#br0" timeOffset="9630.5509">16806 1252 124 0,'0'0'42'0,"-20"-32"-1"16,-23 26-9-16,4 15-28 15,-11 6-2-15,4 21 0 16,-1 5-2-16,21-6 2 15,16-8-2-15,29-12 1 16,9-9-1-16,10-2 0 16,4-5 0-16,-1 1 0 0,-2 1 0 15,-6 2 1-15,-8 8-1 16,-11 4 0-16,-10 6 0 15,-13 3 0-15,-6 6-1 16,-8 0 1-16,-5 0-2 16,-1 0-1-16,9 0-3 15,-3-15-7-15,25 0-12 16,-2-15-4-16,15 1-5 15,2-11-7-15,24-3 0 16,0-10 1-16</inkml:trace>
  <inkml:trace contextRef="#ctx0" brushRef="#br0" timeOffset="9780.5595">17068 1606 116 0,'-25'40'41'16,"-14"-6"0"-16,10 5-5 15,14-5-52-15,-20-13-11 16,22 7-15-16,-6-8 0 15,14 0-1-15,-1-10 1 16</inkml:trace>
  <inkml:trace contextRef="#ctx0" brushRef="#br0" timeOffset="10432.5968">18023 993 63 0,'11'-59'39'0,"-11"59"0"0,0 0 0 15,14-69-25-15,-14 69-9 16,0 0 1-16,0 0-1 16,0 0 0-16,-17 40-2 15,-1 40 1-15,-11 15-3 16,1 20 2-16,-7-3-3 15,10-2-1-15,10-4-6 16,6-33-20-16,21-21-13 16,-1-23 1-16,10-14-1 15,-5-15-1-15</inkml:trace>
  <inkml:trace contextRef="#ctx0" brushRef="#br0" timeOffset="10659.6097">17716 1402 112 0,'-38'6'42'15,"9"7"1"-15,9 3-2 16,17-2-39-16,22-15-1 16,18-12-1-16,15-9-1 15,-52 22-2-15,74-31-1 16,-74 31 0-16,95-46-3 15,-41 19-2-15,2-6-18 16,6 0-12-16,-4-4-2 16,3 1 1-16,0-21 2 15</inkml:trace>
  <inkml:trace contextRef="#ctx0" brushRef="#br0" timeOffset="11035.6312">18562 811 95 0,'42'-66'40'0,"-42"66"2"15,0 0-1-15,0 0-35 16,0 0-1-16,-57 62 0 15,46-27-2-15,-41 66-1 16,6 20 1-16,-8 0-1 16,15-9 0-16,8-15-3 15,16-13 2-15,8-23-2 16,20-40 2-16,10-18 0 15,8-18 0-15,5-14-1 16,6-8 1-16,-42 37 1 16,0 0-1-16,64-68 2 15,-64 68-3-15,0 0 0 16,58-57 0-16,-34 34 0 0,2 23 0 15,-16 14 0-15,4 19 0 16,-17 9-2-16,9 14 0 16,-4 8-2-16,7-5 1 15,10-10-4-15,7-18-5 16,25-3-11-16,-12-28-6 15,26 1-4-15,-14-19-3 16,13-4-5-16,-10-15 1 16</inkml:trace>
  <inkml:trace contextRef="#ctx0" brushRef="#br0" timeOffset="11400.6521">19057 1338 104 0,'-17'10'41'15,"15"13"1"-15,0 0-1 16,16-3-38-16,13-8 0 15,13-3-1-15,4-9 1 16,7-10-1-16,-1-5 0 16,-3-8-1-16,-47 23 0 15,0 0 0-15,59-39 1 16,-59 39-1-16,0 0 0 15,33-53-1-15,-33 53 2 16,0 0-2-16,0 0 0 16,-43-38 0-16,-13 44-1 15,4 19 1-15,-19 10-1 16,12 10 2-16,-2 7-2 0,20 14 1 15,19 1-1-15,30-14 0 16,23-15-4-16,9-19-8 16,35-4-11-16,-9-17-6 15,38-1-5-15,-5-18-3 16,29-2-5-16,0-10 1 15</inkml:trace>
  <inkml:trace contextRef="#ctx0" brushRef="#br0" timeOffset="12368.7075">20192 1312 88 0,'0'0'37'15,"-6"-37"1"-15,6 37 0 16,0 0-32-16,4 20 0 15,-13 8-2-15,9 17 0 16,-8 2-2-16,0 12 0 16,-1 0 0-16,0 2-1 0,-3-5 1 15,2-5-1-15,-1-8 0 16,4-12-1-16,-1-7 1 15,6-10-2-15,2-14 2 16,5-18 0-16,1-6-1 16,4-9 1-16,0-10-1 15,2-9 2-15,2-9-2 16,3-8 1-16,-17 69 0 15,23-67 0-15,-23 67 0 16,22-68-1-16,-22 68 1 16,35-60 0-16,-35 60-1 15,38-54 1-15,-38 54-1 16,55-38 0-16,-55 38-1 15,54-29 1-15,-54 29-1 0,36-5-1 16,11 12 1 0,3 19-1-16,-18 7 1 0,-9 9 0 15,-23 3-1-15,-18 0 2 16,-18-5-1-16,-9-3 1 15,-2-10 0-15,-2-5 1 16,3-7-1-16,5-2 0 16,9-5 0-16,5-1 1 15,4 3-1-15,4 4 0 16,1 14 0-16,-2 11 0 15,-6 13 0-15,-5 15 0 16,-6 9 0-16,-1 9-1 16,-5 2 1-16,2-2-3 15,2-9 0-15,7-16-5 16,24-1-13-16,-6-43-9 0,35-1-6 15,-2-29-4-15,22-9-1 16,5-24 1-16</inkml:trace>
  <inkml:trace contextRef="#ctx0" brushRef="#br0" timeOffset="13287.7601">21126 1357 99 0,'-4'-10'38'0,"4"10"2"15,-16-15-5-15,3 9-28 16,-12 4-1-16,-2 5-1 15,-11 8-1-15,-3 8 0 16,-6 9-1-16,-3 9-1 16,-3 3 0-16,3 5 0 15,3-1-1-15,13 1 0 16,6-6-1-16,15-5 0 15,13-12 1-15,16-10-1 16,16-13 1-16,9-8-1 0,11-10 1 16,6-8 0-16,4-9 1 15,0-6-2-15,-4 0 0 16,-8-3 0-16,-8 4 0 15,-9 5 0-15,-9 3 0 16,-12 8 0-16,-8 10 0 16,-4 15 0-16,-22 4 0 15,1 16 0-15,-3 10 0 16,-2 7 0-16,3 3 0 15,3 1 0-15,9-3 0 16,9-5 0-16,13-9-3 16,12-10 0-16,14-8 0 15,7-12-2-15,12-5-1 16,-3-11-3-16,14 0-8 0,-18-16-7 15,12 6-4-15,-26-6 0 16,8 6 0-16,-20 9 22 16,-6 5 5-16,-17 18 4 15,2-11 10-15,-2 30 7 16,-22-1 4-16,11 17 4 15,-17-2 0-15,14 5-20 16,-5 2-3-16,4-1-1 16,3 1-1-16,8-5 0 15,1-6-1-15,7-10 0 16,1-8 1-16,8-13-1 15,1-9-1-15,6-10 1 16,1-9 0-16,1-6-1 16,-1-8 0-16,-1-4 0 0,0 2 0 15,-3 2-1-15,0 10 1 16,-7 1-1-16,-1 10 0 15,-3 8 0-15,-6 15 0 16,14-8-1-16,-2 9-2 16,0-1-1-16,15-2-4 15,-27 2-9-15,0 0-9 16,60-26-4-16,-60 26-1 15,63-34-5-15,-63 34-4 16,76-44 1-16</inkml:trace>
  <inkml:trace contextRef="#ctx0" brushRef="#br0" timeOffset="13467.7704">22216 914 110 0,'0'0'42'0,"0"0"2"16,26-6-5-16,-37 63-36 15,-23 29-2-15,-1 27 1 16,-6 6-3-16,8-11 0 15,13-5-7-15,10-28-13 16,30-27-11-16,-12-23-9 16,8-11 1-16,-16-14-2 15</inkml:trace>
  <inkml:trace contextRef="#ctx0" brushRef="#br0" timeOffset="13821.7906">21999 1285 118 0,'0'0'43'15,"0"0"1"-15,0 0-2 16,-27-56-39-16,27 56-2 16,0 0 1-16,0 0 0 15,55-27-2-15,-55 27 0 16,58 4 0-16,-58-4 0 15,74 5 0-15,-74-5 0 16,87 0 0-16,-87 0 0 16,125 7 0-16,-59 3 0 15,-14 12 0-15,-29 9 0 16,-18 11 0-16,-24 5 0 15,-5 5 0-15,-7-3 0 16,7 0 0-16,9-11-4 0,4-14-1 16,18-3-9-16,-7-21-10 15,37-13-5-15,-13-14-5 16,23-3-1-16,-9-20-7 15,-38 50 2-15</inkml:trace>
  <inkml:trace contextRef="#ctx0" brushRef="#br0" timeOffset="13957.7984">22659 1102 113 0,'0'0'41'0,"-8"-58"0"16,8 58-4-16,0 0-49 16,-18-68-17-16,18 68-13 15,0 0 1-15,0 0 2 16,0 0-1-16</inkml:trace>
  <inkml:trace contextRef="#ctx0" brushRef="#br0" timeOffset="14206.8126">23067 1164 119 0,'7'17'44'16,"-29"15"0"-16,-27-3-2 16,-17 2-36-16,-7 6-6 15,13 7 0-15,11-3 0 16,30 4 0-16,18-9 0 15,16-6 0-15,22-5 0 16,11-11 0-16,22-8-5 0,-3-22-11 16,27-5-10-16,-94 21-5 15,86-45-5-15,-86 45-5 16,95-58 0-16,-95 58-4 15</inkml:trace>
  <inkml:trace contextRef="#ctx0" brushRef="#br0" timeOffset="14393.8233">23601 951 119 0,'0'0'45'16,"-36"-27"1"-16,1 59-4 16,-20 35-39-16,-1 37-3 15,-10 16 0-15,17-22 0 16,18-5-8-16,17-24-12 0,47-19-10 15,-16-21-6 1,25-8-6-16,-10-12-1 0,13-9 2 16</inkml:trace>
  <inkml:trace contextRef="#ctx0" brushRef="#br0" timeOffset="14776.8452">23563 1355 91 0,'-12'13'40'0,"-3"-2"3"16,16 8-3-16,2-9-14 15,15-3-24-15,12-4 1 16,12-3 0-16,8-5-1 16,9-7 0-16,2-5-1 0,2-2 1 15,-63 19-2-15,64-23 0 16,-64 23 0-16,52-35 0 15,-52 35 0-15,0 0 0 16,52-49 0-16,-52 49 0 16,0 0 0-16,-6-24 0 15,-31 20 0-15,-5 21 0 16,-19 7-2-16,4 14 2 15,-10 13 0-15,10 6 0 16,11 3-1-16,35-13 0 16,22-10 0-16,15-15-2 15,23-11-5-15,6-23-10 16,28-5-8-16,-11-20-6 15,20-3-2-15,-92 40-8 16,82-53 1-16,-82 53 1 0</inkml:trace>
  <inkml:trace contextRef="#ctx0" brushRef="#br0" timeOffset="15137.8659">24388 1182 117 0,'0'0'44'16,"0"0"0"-16,-20-24 0 16,-17 23-38-16,-1 8-6 15,-2 19 0-15,-8 7 0 16,15 7 0-16,12-13 0 15,31-1 0-15,30-14 0 16,2 3 0-16,0 2 0 16,-7 0 0-16,-13 8 0 15,-15 4 0-15,-17 7 0 16,-16 2 0-16,-14 3 0 0,-8 2 0 15,-3-1 0-15,2-10 0 16,7-4 0-16,1-18-12 16,24-4-10-16,-8-21-5 15,34 0-5-15,-16-21-2 16,25-3-4-16,-11-10-6 15,4-11 5-15</inkml:trace>
  <inkml:trace contextRef="#ctx0" brushRef="#br0" timeOffset="16971.9708">900 2853 97 0,'0'0'38'16,"14"-1"1"-16,-14 1-2 16,0 17-33-16,-6 3-1 15,1 12-1-15,-3 7-1 16,1 12 0-16,-6 7 0 15,3 7 0-15,-2 1 0 16,2-6 1-16,1-7 0 0,5-9 0 16,4-17-1-16,5-14 1 15,-5-13 0-15,24-33-1 16,-4-10 0-16,5-12 0 15,0-11 0-15,3-4 0 16,-1-3 0-16,0 4-1 16,-6 10 0-16,0 9 1 15,-9 14-1-15,0 14 1 16,-12 22 0-16,0 0-1 15,8 31 0-15,-7 0 1 16,2 5 0-16,5-1 0 16,7 1-1-16,9-11 1 15,11-10 0-15,8-18 0 16,11-13 1-16,6-12-2 0,4-8 2 16,-1-4-2-16,-2-4 0 15,-7 4-2-15,-10 6 2 16,-8 10-1-16,-8 16 1 15,-13 14 1-15,-9 22-1 16,-8 10 0-16,-9 14 0 16,-5 9 0-16,2 2-1 15,-1 3-1-15,6-4-1 16,8-13-2-16,19-14-1 15,9-21-4-15,30-4-11 16,-4-35-4-16,30 7-5 16,-5-32-1-16,10 4-7 15,-7-14 3-15,-2 12 21 16,-18-4 11-16,-20-3 16 15,-3 29 7-15,-33-9 7 0,-5 35 2 16,-20-11 9-16,-8 34 0 16,-18-4-19-16,6 28-8 15,-7-1-5-15,8 9-1 16,4 2-1-16,12 4-1 15,13-6-1-15,16-6 0 16,16-14-1-16,13-9 0 16,11-17-1-16,9-13 1 15,4-15-1-15,0-17-1 16,-5-10 1-16,-6-7-1 15,-11-5 1-15,-13-2 0 16,-15 3 0-16,-10 5 0 16,-13 8 0-16,-6 7 0 0,-7 12-1 15,-4 7 2-15,1 9-1 16,3 4 0-16,11 5 0 15,16 0 0-15,0 0 1 16,27-5-2-16,12-9 1 16,13-2 0-16,9-5 0 15,9-1 0-15,-3 0 1 16,-2 7-2-16,-8 8 2 15,-10 13 1-15,-12 12-1 16,-14 18 1-16,-12 14 0 16,-7 7-2-16,-6 10 0 15,-1-1 0-15,0 0 0 16,4-9 0-16,3-9 0 15,9-16 0-15,7-20 0 0,9-19 0 16,6-18 0-16,2-18 0 16,2-12 0-16,-1-9 0 15,-3-9 0-15,-8-3 0 16,-5 5 0-16,-7 6-3 15,-4 12-2-15,-10 8-6 16,8 28-7-16,-13-12-6 16,18 39-5-16,-12-10-1 15,19 26-2-15,-8-14-3 16,21 16-2-16</inkml:trace>
  <inkml:trace contextRef="#ctx0" brushRef="#br0" timeOffset="17329.9913">3475 2902 115 0,'1'11'41'16,"15"5"-1"-16,-1-22-1 15,12 2-35-15,7-7-1 16,6-8-2-16,4-7 1 15,-1-5-2-15,-5-1 0 16,-5-7 0-16,-10 4 0 16,-9 4-1-16,-13 1 1 15,-10 14-1-15,-11 8 1 16,-13 16 2-16,-6 15-1 15,-8 21 2-15,-6 11-2 16,3 10 1-16,4 6-1 0,12-2 1 16,10-1-2-16,20-15 0 15,18-9-4-15,15-28-4 16,27-2-5-16,7-31-10 15,39 5-5-15,-11-33-3 16,36 12-4-16,-13-22-2 16,16 7-5-16</inkml:trace>
  <inkml:trace contextRef="#ctx0" brushRef="#br0" timeOffset="17895.0236">5173 2627 97 0,'0'0'38'15,"-29"3"0"-15,11 16 0 16,-8-4-33-16,-2 12 0 15,-2 3-2-15,0 2 0 16,2 1-1-16,6-1 1 16,6-4-2-16,9-3 1 15,9-7-1-15,9-3-1 16,9-3 1-16,7-5-2 15,6-1 1-15,-1-4 0 16,2 3 0-16,-6-4 0 16,-4 3 1-16,-4-3-2 15,-8 2 2-15,-12-3-2 16,4 14 0-16,-13-4-1 15,-1 4-1-15,-2-1-3 0,5 9-5 16,-7-18-13-16,23 17-7 16,-9-21-5-16,25 6-1 15,0-18-1-15</inkml:trace>
  <inkml:trace contextRef="#ctx0" brushRef="#br0" timeOffset="18233.0429">5743 2680 101 0,'0'0'38'0,"-34"7"0"16,11 17 1-16,-10 0-34 16,0 18 1-16,0 0-2 15,5 10 0-15,4 0-1 0,12-1 1 16,11-7-2-16,12-7 0 15,16-15 1-15,10-19-2 16,7-13 0-16,7-17 0 16,1-11 0-16,-4-7 1 15,-11-6-2-15,-11-1-2 16,-12 4 2-16,-16 8-2 15,-12 7 1-15,-14 16-2 16,-5 11 0-16,-6 5-2 16,6 19-7-16,-5-12-7 15,24 27-8-15,-6-23-4 16,29 19-6-16,4-18-3 15,24 1-1-15</inkml:trace>
  <inkml:trace contextRef="#ctx0" brushRef="#br0" timeOffset="18759.073">7449 2251 43 0,'7'-17'34'16,"-17"-12"3"-16,1 12 0 15,-17-15-10-15,8 20-7 16,-21-13-7-16,7 14-3 15,-11 1-4-15,0 12 0 16,-3 12-3-16,3 16-1 16,0 14-1-16,4 20-1 15,3 17 0-15,2 16 1 0,8 10-1 16,2 4 0-16,5 2-2 15,6-6-1-15,6-4-4 16,-2-33-13-16,22 5-9 16,-13-34-10-16,17-12 1 15,-7-27-1-15,12-6 1 16</inkml:trace>
  <inkml:trace contextRef="#ctx0" brushRef="#br0" timeOffset="19315.1048">6775 2824 110 0,'-15'0'38'0,"20"12"3"16,-5-12-2-16,36-8-36 16,1 2-2-16,17-3-1 15,12-5-1-15,8-6-1 16,12-1-1-16,3-3-1 15,4 3 0-15,-5-3-1 16,-3 5 2-16,-15 2-1 16,-8 5 1-16,-11 0 1 15,-17 5 2-15,-9 1 0 16,-25 6 2-16,0 0 1 15,-14 4 0-15,-9 6 2 16,-12 5-1-16,-7 10 2 16,-8 2-1-16,-1 14 0 15,-4 2-1-15,3 6 0 0,4-1-1 16,11 3 0-16,5-6-2 15,17-4 1-15,11-11-1 16,17-9-1-16,10-14 1 16,11-10 1-16,8-10-2 15,5-11 0-15,0-10 0 16,1-5 0-16,-5-7 0 15,-6 1 0-15,-6 2 0 16,-6 4 0-16,-6 5 0 16,-4 8 0-16,-6 12 0 15,-9 14 0-15,0 0-2 16,0 30 2-16,-3 4-3 15,-1 0 0-15,9 10-3 16,-2-8-5-16,24 12-10 0,-9-26-4 16,30 9-5-16,-12-31-1 15,24 3-9-15,-9-23 2 16,8-2 2-16</inkml:trace>
  <inkml:trace contextRef="#ctx0" brushRef="#br0" timeOffset="19667.1249">8207 2584 100 0,'-9'-14'39'15,"-13"-2"0"-15,7 23 1 16,-13 1-33-16,7 10-1 16,-3 0-2-16,4 7-1 15,6 0-1-15,4-1 1 16,10-6-2-16,14-5 0 15,6-5-1-15,8-7 0 0,8-2 0 16,0-4 0-16,1 1 0 16,-1 0-2-16,-6 4 2 15,-7 6 1-15,-8 6 0 16,-7 5 0-16,-8 5 0 15,-4 8 0-15,-8 2-1 16,-2 0 2-16,0 2-3 16,-1-5-1-16,5-4-1 15,4-12-2-15,14-3-5 16,-2-31-11-16,29 12-5 15,-9-34-5-15,27 9-2 16,-5-28-8-16,15-5 3 0,-4-16 0 16</inkml:trace>
  <inkml:trace contextRef="#ctx0" brushRef="#br0" timeOffset="19848.1353">8896 2184 108 0,'-30'48'40'0,"3"29"-1"15,-12-2-1-15,1 13-34 16,5 9-1-16,7 2-1 15,1-2-1-15,10-7-3 16,12-6-4-16,-4-29-15 16,26 1-8-16,-14-31-10 15,17-11-1-15,-7-24-1 16</inkml:trace>
  <inkml:trace contextRef="#ctx0" brushRef="#br0" timeOffset="20033.1459">8579 2730 121 0,'-23'-4'42'15,"23"4"1"-15,0 0-3 16,0 0-39-16,46-14-2 16,3-12-8-16,22 12-12 15,-10-32-9-15,24 20-6 16,-13-17-7-16,5 9-1 15,-15-5 1-15</inkml:trace>
  <inkml:trace contextRef="#ctx0" brushRef="#br0" timeOffset="20570.1766">10210 2279 96 0,'0'0'38'16,"0"0"2"-16,-20 17-3 15,11 22-33-15,-8 8-2 16,-1 16 2-16,-3 8-4 15,2 12 2-15,-3 4-1 0,2 1 0 16,3-2-2-16,4-10 1 16,9-5-4-16,-1-20-7 15,20 7-17-15,-11-33-10 16,14 2 0-16,-18-27-1 15</inkml:trace>
  <inkml:trace contextRef="#ctx0" brushRef="#br0" timeOffset="20768.1879">9859 2929 104 0,'-30'-16'40'0,"30"16"1"16,-15-19-2-16,34 6-33 15,16-11-4-15,20-1-3 0,16-8-1 16,12-9-3-16,14 9-5 15,-8-28-17-15,21 20-10 16,-15-16-3-16,2 12 2 16,-17-10 0-16</inkml:trace>
  <inkml:trace contextRef="#ctx0" brushRef="#br0" timeOffset="21147.2096">10869 2088 101 0,'-22'16'39'0,"-13"4"1"16,5 23-2-16,-14 3-32 15,4 23-3-15,-3 11 1 16,0 4 0-16,0 6-2 16,4 4 2-16,5-4-2 0,9-7 1 15,6-12-2-15,10-15 1 16,11-15-1-16,6-15-1 15,11-17 0-15,10-16 0 16,5-15 0-16,3-6 1 16,3-8-1-16,-1-3 0 15,-2-1 0-15,-3 5 1 16,-5 7-1-16,-6 10 1 15,-8 13-1-15,-2 10-1 16,-4 10 1-16,-4 9-2 16,4 7 0-16,1 1-2 15,9 4 0-15,1-7-4 0,20 4-7 16,-7-26-9-16,25 13-4 15,-14-35-2-15,20 8-7 16,-11-22-1-16,8 4 2 16</inkml:trace>
  <inkml:trace contextRef="#ctx0" brushRef="#br0" timeOffset="21536.2318">11338 2656 108 0,'-20'1'39'0,"-17"0"1"16,6 20-1-16,-11 2-34 15,0 16 2-15,0 3-4 16,4 4 1-16,4 0-1 15,11 0 0-15,8-7-2 16,12-5 2-16,16-13-3 16,10-12 0-16,11-14 0 0,8-9 0 15,5-12 0-15,5-9 0 16,-3-5 0-16,-4-5 0 15,-5-3 0-15,-7 3 0 16,-10 4 0-16,-8 9 0 16,-8 12 0-16,-7 20 0 15,-9-5 0-15,-5 22 0 16,-3 11 0-16,-2 12 0 15,3 3 0-15,4 1 0 16,7 0 0-16,10-12-2 16,17-9-1-16,13-19-2 15,17-13-2-15,6-26-5 16,20 3-8-16,-13-34-5 15,18 12-2-15,-21-32-3 0,5 14 0 16,-23-16-9-16,-5 11 5 16</inkml:trace>
  <inkml:trace contextRef="#ctx0" brushRef="#br0" timeOffset="21719.2423">11995 2266 8 0,'13'-46'21'0,"-24"-5"4"16,10 36 3-16,-22 2 5 15,10 33 6-15,-16 9 2 16,5 37-2-16,-12 6-35 16,8 10-1-16,2 5-1 15,5 6 0-15,5-1-3 16,5-5 1-16,9-8-4 15,3-20-2-15,14 0-12 16,-12-37-7-16,19 4-6 16,-22-26-3-16,18-16-5 15,-16-13 0-15,4-3 1 0</inkml:trace>
  <inkml:trace contextRef="#ctx0" brushRef="#br0" timeOffset="21870.251">11732 2575 117 0,'0'0'42'15,"-21"-15"-1"-15,26 27 0 16,-5-12-38-16,25 8-3 15,11-10-5-15,8-18-9 16,29 16-11-16,-3-30-7 16,34 13-3-16,3-18-7 15,18 8 0-15</inkml:trace>
  <inkml:trace contextRef="#ctx0" brushRef="#br0" timeOffset="22371.2796">12944 2334 72 0,'22'-31'35'0,"2"11"1"15,-10-1 1-15,3 12-28 16,-17 9-1-16,0 0 0 16,1 22-1-16,-6 22-1 15,-12 11-1-15,0 16 0 16,-3 5-2-16,1 11 0 15,0 3-2-15,6-3 0 16,4-5-1-16,5-17-2 16,7-9-4-16,2-26-13 0,19 4-10 15,-11-30-10-15,12-3-1 16,-11-17 1-16,9-1 0 15</inkml:trace>
  <inkml:trace contextRef="#ctx0" brushRef="#br0" timeOffset="22536.289">12777 2774 115 0,'-24'4'39'0,"-1"-8"2"16,25 4-2-16,0 0-37 16,30-13-2-16,21-9-1 15,15-12-4-15,17-3-2 16,-1-19-16-16,26 11-7 15,-13-16-11-15,5 7 2 0,-15-6-1 16</inkml:trace>
  <inkml:trace contextRef="#ctx0" brushRef="#br0" timeOffset="22941.3122">13596 2107 107 0,'-43'34'40'0,"11"21"1"15,-15 1-2-15,17 16-36 16,-6 4 0-16,8 2 0 15,1 4 0-15,2 7 0 16,2-6-2-16,6-7 2 16,5-9-2-16,4-13 0 15,7-11 0-15,6-13-1 0,8-14 1 16,6-17-1-16,5-12 0 15,4-11 0-15,6-5 1 16,-2-7-1-16,4-1 0 16,-6 3 0-16,-2 4 0 15,-6 8 0-15,-6 11 1 16,-4 15-1-16,-8 11 0 15,-2 10 0-15,-6 9-1 16,2 5 1-16,3 5-2 16,2-3 0-16,10 2-1 15,7-15-3-15,17-1-4 16,-5-27-11-16,26 8-4 15,-14-30-5-15,21 10-3 16,-19-26-7-16,9 2 1 16,-15-9 2-16</inkml:trace>
  <inkml:trace contextRef="#ctx0" brushRef="#br0" timeOffset="23296.3325">13938 2773 114 0,'-22'14'41'0,"15"15"1"15,-3-19-4-15,14 9-35 16,12-13 0-16,14-3-1 15,7-8-1-15,8-4 0 16,2-7 0-16,1-8-2 16,-1-2 1-16,-8-4 0 15,-6 2 0-15,-14-1-1 16,-6 2 0-16,-15 3 0 0,-10 7 1 15,-11 6 0-15,-8 11 0 16,-8 10 1-16,-2 10 0 16,-1 15 0-16,0 8-1 15,9 5 1-15,8 4-1 16,12 0 1-16,18-6-2 15,14-9-1-15,20-8-2 16,13-18-5-16,27 1-10 16,-8-34-6-16,23 16-5 15,-16-32-2-15,8 8-8 16,-18-13-1-16,-6 7 6 15</inkml:trace>
  <inkml:trace contextRef="#ctx0" brushRef="#br0" timeOffset="23776.36">14679 2641 104 0,'-21'2'39'0,"-14"-1"1"0,8 22 1 16,-12 3-36-16,14 12 0 15,-3 2-2-15,13 5 0 16,6-1-1-16,10-6 1 16,10-6-1-16,13-10-1 15,8-10-1-15,4-15 1 16,12-15-1-16,-1-6 0 15,-1-12 0-15,-2-4-1 16,-2-4 1-16,-8-2-1 16,-2-3 0-16,-6 9 0 15,-6 6 1-15,-7 15-2 16,-13 19 2-16,0 0 1 15,2 29-1-15,-15 26 1 0,-11 26-1 16,-2 24 1-16,-10 23 0 16,-4 12 0-16,-4 9 0 15,2 1-1-15,-1-5 0 16,2-17 0-16,2-16 1 15,4-25 0-15,3-27-1 16,4-28 1-16,3-23 0 16,2-19-1-16,7-25 2 15,5-19-2-15,8-20-2 16,9-15 2-16,11-13-1 15,11-4 1-15,8 2-1 16,7-1 1-16,8 10-4 16,5 2-3-16,8 18-6 15,-14-10-9-15,21 30-3 0,-21-21-7 16,18 20-1-16,-18-26-5 15,11 9-3-15</inkml:trace>
  <inkml:trace contextRef="#ctx0" brushRef="#br0" timeOffset="24639.4093">15949 2179 87 0,'0'0'36'16,"-5"12"1"-16,6 18 1 16,-11 5-32-16,5 18-1 15,-5 9-1-15,2 11 1 16,-5 4-1-16,0 7 0 15,-2-4 0-15,2-4-1 16,1-9-1-16,2-12 0 16,1-12 0-16,4-11-1 0,2-13 0 15,3-19-1-15,0 0 0 16,18-5 1-16,-4-18-1 15,0-6 1-15,2-6-2 16,4-3 0-16,3-1 0 16,0-1 0-16,2 3 1 15,3 6-2-15,-3 7 1 16,3 11 0-16,0 9 1 15,-2 8 1-15,0 7 0 16,-2 8 1-16,-2 7-1 16,-6 6 1-16,-4 4-1 15,-7 0 0-15,-10 0 1 16,-9-3-2-16,-10-3 0 15,-11-3 0-15,-7-7-1 0,-4-10 0 16,1-6-1-16,0-8-2 16,11-6-2-16,4-17-9 15,29 13-9-15,-7-24-5 16,35 17-1-16,-3-19-5 15,20 14-5-15,1-6 3 16</inkml:trace>
  <inkml:trace contextRef="#ctx0" brushRef="#br0" timeOffset="25046.4326">16499 2645 91 0,'22'3'37'16,"-22"-3"0"-16,17 3 0 15,-17-3-30-15,-1 22 0 16,-6-1-2-16,-6 12 1 0,-3 5-2 15,-1 6 0-15,-3 2 0 16,0 0-1-16,2-3 0 16,3-5-2-16,2-8-1 15,4-13 0-15,9-17 1 16,0 0 0-16,14-5-1 15,2-20 0-15,5-8 1 16,3-6 0-16,0-6-2 16,3-6 0-16,-6 0 1 15,-1 4-1-15,-6 3 0 16,-4 7 0-16,-5 7 0 15,-2 10-1-15,5 2 2 16,3 7-1-16,11 4 0 16,7 1-2-16,11 4-1 0,9-8-2 15,18 10-5-15,-3-19-8 16,20 22-6-16,-17-26-4 15,13 27-1-15,-24-24-3 16,3 19-4-16,-20-7 0 16</inkml:trace>
  <inkml:trace contextRef="#ctx0" brushRef="#br0" timeOffset="25392.4524">17113 2690 103 0,'-16'38'41'16,"-2"-17"-1"-16,23 4 2 15,-5-25-37-15,31 11-3 16,7-20-1-16,10-4-1 15,2-8 0-15,2-4-1 0,-5-6 1 16,-3 1-1-16,-11-5 1 16,-12 5-2-16,-14 1 3 15,-16 9 0-15,-10 6 0 16,-11 9-1-16,-9 11 1 15,-6 9-1-15,-2 14 0 16,-1 4 3-16,1 12-1 16,6 5 1-16,11 0-2 15,14-2 1-15,14-6-1 16,14-6-1-16,23-11-1 15,14-10-4-15,23-4-4 16,2-25-9-16,23 14-7 16,-18-28-3-16,19 16-4 15,-25-26-3-15,1 12-5 16,-22-10 1-16</inkml:trace>
  <inkml:trace contextRef="#ctx0" brushRef="#br0" timeOffset="25730.4717">17833 2653 100 0,'-34'-10'39'0,"2"20"2"15,-15-4-2-15,11 7-32 16,-12 15-3-16,8 8 1 15,2 4-1-15,5 2-1 16,8 0 0-16,12-6 0 16,12-5-1-16,12-11-2 15,15-11 0-15,9-13 0 16,8-14 0-16,5-8 1 15,1-7-2-15,-4-6 0 0,-3-3 0 16,-6 2-1-16,-10 5 2 16,-5 7-2-16,-9 11 1 15,-12 17 1-15,0 0 0 16,-3 14 2-16,-1 8-1 15,0 6-1-15,5 2-1 16,4-4-2-16,11-6-3 16,4-17-6-16,22 4-7 15,-11-31-8-15,26 9-2 16,-14-39-4-16,19 11 0 15,-16-25-5-15,5 3 2 16</inkml:trace>
  <inkml:trace contextRef="#ctx0" brushRef="#br0" timeOffset="25910.482">18322 2149 100 0,'-29'24'40'0,"7"34"1"16,-10 3-2-16,3 24-33 16,6 3-2-16,5 5-1 15,9 0-2-15,8-6-2 16,14-6-6-16,-3-28-12 15,28 4-8-15,-12-40-6 16,24-1-3-16,-9-32-6 16,13-7 2-16</inkml:trace>
  <inkml:trace contextRef="#ctx0" brushRef="#br0" timeOffset="26245.5012">18481 2336 104 0,'-48'48'42'0,"-11"-8"0"15,16 13-2-15,5-14-37 16,13-1 0-16,6-5 0 16,16-10-2-16,11-8 1 15,12-9-1-15,11-3-1 16,2-4 1-16,4-4-1 15,4 2 0-15,-3 0 0 16,-3 3 1-16,-4 6-1 16,-4 7 2-16,-4 4-1 15,-4 5 1-15,1 4-4 16,-2-1-2-16,6 8-7 15,-10-20-7-15,23 17-7 0,-21-31-5 16,28 13-4-16,-19-28-4 16,15 6-3-16,0-12 0 15</inkml:trace>
  <inkml:trace contextRef="#ctx0" brushRef="#br0" timeOffset="27346.5642">19884 2479 65 0,'-1'-19'37'0,"1"19"1"16,-11-15-1-16,8 26-22 16,-22 0-8-16,3 15-1 15,-11 5-1-15,-1 13 0 16,-4 3-1-16,3 10 1 15,3-2-2-15,9-3 0 16,11-6 0-16,15-5-1 16,17-13 0-16,14-10-1 15,10-10-1-15,10-13 0 16,2-13 1-16,1-5-1 0,-4-8 0 15,-13-6 0-15,-7-1-1 16,-15-4 0-16,-12-1 1 16,-14 6-1-16,-5 3 0 15,-8 6-1-15,-3 5 2 16,1 9 0-16,-1 9-1 15,0 7 1-15,11 7 0 16,8 5-1-16,8 3 1 16,12-3 0-16,12-1 1 15,11-6-1-15,11-9 0 16,10-4 1-16,5-9 0 15,4-3-1-15,0-7 1 16,-6 1 0-16,-8 2-1 16,-9 1 1-16,-13 4 0 0,-11 6-1 15,-11 7 1-15,-10 4 0 16,-14 15-1-16,-4 4 1 15,-6 10-1-15,-2 3 2 16,-2 8-2-16,4-1 2 16,0 0-1-16,9 1 0 15,12-10 0-15,12-7 1 16,11-11-1-16,14-10-1 15,10-9 0-15,4-9-1 16,9-7 1-16,0-10-1 16,-1-3 1-16,-7 1-1 15,-7 3 1-15,-12 3-1 16,-6 7 2-16,-10 7-1 15,-14 15 0-15,0 0 0 0,0 17-1 16,-7 3 3-16,-4 9-3 16,4 1 2-16,1 5-2 15,6-6 1-15,10-2-3 16,8-13 0-16,15-6-4 15,2-21-7-15,28 5-5 16,-11-35-5-16,28 11-2 16,-20-32-1-16,23 10-1 15,-21-22-2-15,8 10 1 16,-13-8 1-16</inkml:trace>
  <inkml:trace contextRef="#ctx0" brushRef="#br0" timeOffset="27508.5734">21483 2058 113 0,'-22'44'39'15,"-13"10"1"1,-1 28-2-16,1 0-36 0,-3 8 1 15,5 0-2-15,10-3-1 16,10-7-2-16,8-13-3 16,14-5-10-16,-6-37-8 15,25 6-8-15,-16-36-3 16,14 1-6-16,-14-25-1 15</inkml:trace>
  <inkml:trace contextRef="#ctx0" brushRef="#br0" timeOffset="27668.5826">21226 2509 111 0,'-29'-35'40'0,"17"16"2"15,-1-7-2-15,23 2-36 0,11 11-2 16,13 0-4 0,17 8-4-16,2-15-12 0,23 26-8 15,-7-20-9-15,22 17-5 16,3-9-3-16,12 15 3 15</inkml:trace>
  <inkml:trace contextRef="#ctx0" brushRef="#br0" timeOffset="28218.6141">22379 2472 97 0,'-6'-24'37'0,"6"24"1"15,-32-10-2-15,12 14-32 16,-10 3 0-16,2 9-1 15,-2 6-1-15,0 8 1 16,1 6-1-16,6 4 2 16,3 0-2-16,8 3 2 0,9-6-2 15,8-2 0-15,12-10 0 16,8-6 1-16,8-16-1 15,5-5-1-15,3-12-1 16,-2-9-1-16,-1-5 1 16,-9-6-1-16,-6-4 1 15,-9 1-2-15,-10 0 1 16,-8 2-2-16,-3 6 1 15,-4 5-1-15,-3 8 0 16,1 5-2-16,13 11-2 16,0 0-9-16,12 12-8 15,-1-19-5-15,30 22-3 16,-2-19-7-16,19 5 2 15,2-16 1-15</inkml:trace>
  <inkml:trace contextRef="#ctx0" brushRef="#br0" timeOffset="28479.629">23249 2039 94 0,'-5'-35'38'16,"-18"-3"0"-16,5 15-1 15,-16 13-29-15,2 10-4 16,-8 19-1-16,-2 19 0 15,-5 17 0-15,-2 23-1 16,-2 13 0-16,6 13 0 16,3 4-1-16,11 3 0 15,9-7-2-15,7-13-1 16,15-7-5-16,-5-33-14 0,24-3-8 15,-17-31-9-15,16-5-2 16,-13-32 1-16,5-4 0 16</inkml:trace>
  <inkml:trace contextRef="#ctx0" brushRef="#br0" timeOffset="28637.638">22678 2505 118 0,'-9'-33'41'16,"20"21"1"-16,5-7-2 15,27 13-37-15,10 3-3 16,11-3-4-16,23 17-12 15,-12-23-11-15,23 26-7 16,-18-18-8-16,1 13-1 16,-16-11 0-16</inkml:trace>
  <inkml:trace contextRef="#ctx0" brushRef="#br0" timeOffset="29507.6878">1143 4196 97 0,'6'-20'40'0,"-15"-2"-2"16,9 22 0-16,-17-4-33 15,9 19-1-15,-5 9-1 16,7 12-1-16,-1 11-1 16,1 10-1-16,0 12 0 15,1 8 0-15,-2 6 0 16,2 2-1-16,1 2 0 0,-2-6-3 15,5-5-1-15,-8-19-15 16,19-1-14-16,-13-23-3 16,14-7-1-16,-11-26-1 15</inkml:trace>
  <inkml:trace contextRef="#ctx0" brushRef="#br0" timeOffset="29684.6979">941 4762 81 0,'-23'-14'39'15,"-6"-3"-2"-15,13 19 2 16,-1-2-22-16,17 0-11 15,19 10-3-15,22-16-2 16,22-11-2-16,20-18-4 16,25-4-9-16,5-31-15 0,27 1-7 15,-3-16-1-15,2 5-1 16</inkml:trace>
  <inkml:trace contextRef="#ctx0" brushRef="#br0" timeOffset="30072.7201">2040 3929 109 0,'-51'24'39'15,"8"23"1"-15,-4-1-2 16,14 16-34-16,-4 6-1 16,4 10-1-16,9 7 0 15,3 4 0-15,4-1-1 16,6-4 1-16,3-8-1 15,6-11 0-15,5-12 1 16,7-12-1-16,4-18 0 0,6-17-1 16,8-18 1-16,5-11 0 15,3-11 0-15,0-7-1 16,-2-4 1-16,1 3-1 15,-6 3 1-15,-5 10-1 16,-3 14 2-16,-5 15-2 16,-6 17 0-16,-6 13 0 15,1 12-2-15,0 4 1 16,0 6-2-16,7-3 0 15,6-4-3-15,1-15-2 16,20 0-10-16,-10-33-6 16,26 7-5-16,-16-30-2 15,18 4-3-15,-14-16-6 16,1 2 3-16</inkml:trace>
  <inkml:trace contextRef="#ctx0" brushRef="#br0" timeOffset="30395.7386">2467 4623 88 0,'-8'14'39'0,"8"-14"-1"16,-1 19 2-16,1-19-23 15,29 14-13-15,-1-15 0 16,10-2-2-16,1-9 1 16,4-5-1-16,0-4 0 15,-4-3 0-15,-5-3-1 16,-9-2 0-16,-13 2 0 15,-9 0-1-15,-15 5 0 16,-8 5 0-16,-12 9 0 16,-11 13 0-16,-8 12-1 0,-6 14 2 15,0 12-1-15,3 13 0 16,10 6 0-16,12 4 1 15,16 0-1-15,17-8-3 16,27-4-6-16,13-28-7 16,31 9-9-16,-6-37-5 15,40 4-8-15,3-23-4 16,27-2 1-16,4-14 1 15</inkml:trace>
  <inkml:trace contextRef="#ctx0" brushRef="#br0" timeOffset="30953.7705">4201 4405 86 0,'0'0'38'0,"-31"-9"0"0,8 19 0 16,-14 4-32-16,0 9-1 15,-4 1-1-15,4 10-1 16,1 0-1-16,7 0 0 16,7 2-1-16,12-6 0 15,10-6 0-15,14-6-1 16,10-5 1-16,14-7 0 15,4-3-1-15,7-1 1 16,-1-2-1-16,-3 6 1 16,-5 5-1-16,-10 5 1 15,-14 8-1-15,-12 2 0 16,-11 8 0-16,-10 0 0 15,-6 1-1-15,-1-7-1 16,4-3-1-16,0-12-2 0,20-13-5 16,0 0-12-16,23-20-6 15,-5-17-3-15,28 4-6 16,-4-14-2-16,11 2 2 15</inkml:trace>
  <inkml:trace contextRef="#ctx0" brushRef="#br0" timeOffset="31356.7936">4646 4472 85 0,'0'0'39'0,"-20"5"0"16,10 14 0-16,-16 1-24 16,7 14-11-16,-3 8 0 15,3 10-2-15,1 3 1 16,5 4-1-16,7-5 0 0,6-7 0 15,9-7-1-15,13-14 0 16,9-18 0-16,11-14 0 16,9-17 0-16,4-12 0 15,0-13 0-15,1-6 0 16,-6-7 0-16,-7 1-1 15,-12 4 1-15,-7 2-1 16,-7 13 0-16,-11 10 0 16,-4 11 0-16,-2 20-1 15,-12 8 1-15,3 17-1 16,-4 11 0-16,1 9 0 15,8 6-1-15,-1 1 0 16,9 0-2-16,4-8 1 16,15-6-3-16,6-17-1 0,16-3-6 15,-7-30-6-15,24 9-6 16,-16-32-2-16,15 11-2 15,-13-22-6-15,4 7 1 16,-16-7 1-16</inkml:trace>
  <inkml:trace contextRef="#ctx0" brushRef="#br0" timeOffset="31642.8099">5433 4538 95 0,'-27'18'37'15,"11"25"1"-15,-16-4 0 16,16 15-31-16,-7-2-2 16,11 1-1-16,4-4-2 15,7-8 0-15,5-10 0 16,5-10 0-16,4-18 0 0,3-12-1 15,0-13 1 1,3-10-2-16,-4-11 1 0,-1-5 0 16,-5-4 0-16,-4-1-1 15,-4 1 1-15,-1 2-1 16,0 10 0-16,-3 3 0 15,9 8-1-15,3 2-1 16,13 11-3-16,5-6-6 16,21 16-10-16,-11-17-4 15,28 19-6-15,-17-16-3 16,23 8-6-16,-12-4 1 15</inkml:trace>
  <inkml:trace contextRef="#ctx0" brushRef="#br0" timeOffset="32115.837">6574 3952 93 0,'-10'-38'37'16,"-13"-11"0"-16,2 18 1 15,-17-3-31-15,1 15-1 16,-8 11-2-16,-5 21-1 16,-3 19 0-16,-2 25-1 15,2 16 0-15,3 17 0 16,5 9-1-16,8 9 0 15,10-3-1-15,11-2-1 16,10-8 0-16,9-18-3 16,14-6-3-16,-1-29-12 15,25 4-7-15,-18-34-5 16,16 2-7-16,-14-23-3 0,2-4 3 15</inkml:trace>
  <inkml:trace contextRef="#ctx0" brushRef="#br0" timeOffset="32309.8481">5937 4513 107 0,'0'0'40'0,"11"-2"0"16,18 2-1-16,7-9-38 15,15-3 1-15,11 0-3 16,6-4-2-16,7 2-1 15,-4-6-6-15,13 19-13 16,-15-13-8-16,7 14-8 16,-18-6 0-16,6 10 1 15</inkml:trace>
  <inkml:trace contextRef="#ctx0" brushRef="#br0" timeOffset="32690.8699">6903 4376 98 0,'-36'-1'38'0,"3"14"1"16,-18-9-2-16,3 17-31 15,-8 3 0-15,5 13-2 16,-2 2 0-16,6 9-1 16,6-3 0-16,11 0-1 15,11-5-1-15,16-7 0 16,12-9 0-16,13-15-1 0,14-14 1 15,9-11-1 1,5-9 0-16,2-10 1 0,0-6-1 16,-6-6 1-16,-3 0-1 15,-7 2 1-15,-9 4-1 16,-6 7 2-16,-7 11-2 15,-7 10 0-15,-7 13-1 16,-5 15-1-16,-4 14 1 16,-4 10-2-16,4 11-2 15,-1-2-3-15,15 15-6 16,0-22-7-16,28 12-5 15,-6-31-3-15,31 5-3 16,-6-30-5-16,19-1-1 16</inkml:trace>
  <inkml:trace contextRef="#ctx0" brushRef="#br0" timeOffset="32909.8824">7422 4338 108 0,'-31'9'38'15,"-15"5"1"-15,7 25-2 16,-9 3-33-16,8 9-1 15,4 2-1-15,15 0-1 16,12-7 0-16,18-8 0 16,14-14-3-16,15-15-2 15,24-5-10-15,-9-32-10 16,27 9-6-16,-14-29-4 15,13 8-7-15,-12-12 0 16,2 7 1-16</inkml:trace>
  <inkml:trace contextRef="#ctx0" brushRef="#br0" timeOffset="33310.9053">7755 4518 69 0,'20'-6'38'16,"13"7"-1"-16,-5-12 2 16,12 10-18-16,-3-18-16 15,9 0-1-15,-7-7-1 16,1-3 0-16,-7 0-1 0,-5-3 0 15,-8 2-1-15,-10 3 0 16,-11 1-1-16,-13 9 1 16,-10 6 1-16,-8 11-1 15,-12 10 1-15,-6 14 0 16,-11 11 0-16,2 13 0 15,3 7 1-15,9 7-1 16,9-1-1-16,10-5-1 16,21-6-1-16,19-17-2 15,23-12-2-15,10-24-8 16,28-2-9-16,-6-34-6 15,25 8-6-15,-7-27-6 16,21 0-2-16,-2-9 1 16</inkml:trace>
  <inkml:trace contextRef="#ctx0" brushRef="#br0" timeOffset="34420.9688">9325 4397 73 0,'0'-18'34'15,"0"5"1"-15,-13-10-7 16,12 10-21-16,-19-3-1 16,4 10 2-16,-11-1-2 15,-3 14 1-15,-6 4-1 0,0 12-2 16,-8 4 0-16,4 14-1 15,-2 6 0-15,5 1-2 16,2 2 1-16,12 1-1 16,6-8 0-16,12-3 0 15,11-15 0-15,13-12 0 16,9-13 0-16,11-13 0 15,8-13 0-15,10-11 0 16,1-11 0-16,3-5 0 16,-3-1-1-16,-3 0 2 15,-9 5-2-15,-8 7 2 16,-9 12-2-16,-11 10 1 15,-18 20-1-15,0 0 2 16,-7 23-2-16,-8 7-1 0,-2 11 0 16,0 2-1-16,5 6-1 15,7-6-2-15,7-1-1 16,11-18-5-16,20 0-9 15,-6-29-4-15,30 8-6 16,-13-28-1-16,22 3-8 16,-14-13 3-16,6 2 2 15</inkml:trace>
  <inkml:trace contextRef="#ctx0" brushRef="#br0" timeOffset="35158.011">9850 4360 89 0,'-27'0'38'16,"5"16"-1"-16,-10-2 3 15,8 13-31-15,-6 0-5 16,12 11 0-16,-4 0-2 0,7 2 0 15,4-6 0-15,5 0 0 16,3-8-1-16,5-5 1 16,5-8-1-16,-7-13 0 15,25-11 0-15,-9-8 0 16,3-9 1-16,2-8-1 15,1-7-1-15,3-5 1 16,2-4-1-16,-1 0 2 16,1 7-2-16,-1 10 1 15,-1 5-1-15,0 13 1 16,-5 13-1-16,-2 16 2 15,-5 14-2-15,-1 8-2 16,-1 13 1-16,-2 2-2 16,8 4 0-16,-1-7-1 15,13-1-1-15,3-16-4 0,18 1-5 16,-5-25-6-16,24 6-6 15,-17-28-1-15,21 10-3 16,-20-17-5-16,4 2 26 16,-12-3 9-16,-18-9 9 15,-2 15 7-15,-28-15 7 16,4 21 3-16,-26-14 5 15,7 21 6-15,-19-3-25 16,1 14-6-16,-5 7-1 16,8 11-1-16,-2 2-1 15,8 7-1-15,5 0 1 16,13 0-1-16,9-6 0 15,12-10 0-15,13-13-1 16,15-17 1-16,7-15-1 0,11-11 0 16,7-18 0-16,0-7 1 15,1-14-1-15,0-5 0 16,-9 1 0-16,-9 4 0 15,-12 8 1-15,-8 12-2 16,-17 16 0-16,-12 21 0 16,-14 26 0-16,-11 24 0 15,-9 22 0-15,-2 19 0 16,0 14 0-16,1 7 0 15,10 5-5-15,12-10-3 16,23-2-3-16,9-26-6 16,32 4-5-16,-5-38-6 15,30 9-1-15,-9-37-3 16,24 6-2-16,-14-20 2 0,7-8-2 15</inkml:trace>
  <inkml:trace contextRef="#ctx0" brushRef="#br0" timeOffset="35766.0457">11974 4310 100 0,'0'0'38'0,"19"-9"1"15,0-8-2-15,16 2-33 16,10-2-1-16,11-2-1 0,1 2 0 15,3 3 0-15,-6-1-1 16,-4 7 1-16,-10 3 0 16,-12 7 0-16,-12 4-1 15,-15 6 0-15,-16 6 0 16,-10 8 0-16,-15 5 0 15,-7 7-1-15,-5 7 1 16,-4 5-1-16,3-1 1 16,7-2-2-16,14 1 2 15,15-13-2-15,22-5 1 16,19-13-1-16,25-13-1 15,12-15-2-15,18-5-3 16,1-19-8-16,20 11-8 16,-20-21-5-16,16 16-2 15,-27-16-4-15,1 17-7 0,-16-3 4 16</inkml:trace>
  <inkml:trace contextRef="#ctx0" brushRef="#br0" timeOffset="36564.0914">13054 4247 97 0,'0'0'38'0,"-11"-18"1"16,11 18-1-16,-31-4-33 16,10 8 0-16,-7 4-2 15,-4 10 0-15,-3 6-1 16,-1 11 0-16,-1 4 0 15,4 10-1-15,5 0 1 16,7 1-1-16,12-4 0 16,13-7-1-16,14-7 1 15,18-12-1-15,15-15 1 16,11-13-1-16,8-13 0 15,6-8 1-15,-9-9-1 16,2-5 0-16,-17-4 0 16,-13-2 1-16,-17 5 0 15,-16 2 0-15,-15 7-1 0,-14 7 0 16,-6 6 0-16,-10 9 1 15,0 8-1-15,3 5-1 16,8 7 0-16,12 5 1 16,14-1 0-16,14 0 0 15,17-4-1-15,14-4 1 16,9-3 0-16,10-3 0 15,4-5 1-15,0 0-1 16,-9-1 0-16,-10 3 0 16,-7 0 1-16,-14 3 0 15,-12 5-1-15,-14-2 1 16,-13 16-1-16,-11 2 0 15,-5 8 1-15,-3 6-2 16,-7 7 1-16,6 6-1 0,7 2 1 16,7 1 0-16,12-5 0 15,14-6-1-15,13-9 1 16,14-12 1-16,12-15-1 15,6-11 0-15,4-14 0 16,-1-9 1-16,-8-9-1 16,-10-4 1-16,-11-3 0 15,-17 0 0-15,-14 5-1 16,-12 5 0-16,-10 9 0 15,-9 7-2-15,3 10-4 16,-2 5-3-16,16 17-7 16,-6-14-5-16,32 28-4 15,-7-23-4-15,24 25-2 16,-2-21-3-16,23 14 1 15,-3-13-1-15</inkml:trace>
  <inkml:trace contextRef="#ctx0" brushRef="#br0" timeOffset="37182.1267">14000 4262 109 0,'-4'16'40'16,"-15"-4"0"-16,6 17-3 15,-11-3-32-15,2 6-2 0,-7 3 0 16,2 1-2-16,6-5 1 15,3-2-1-15,4-6 0 16,9-7 0-16,5-16-1 16,15-2 1-16,6-15-1 15,2-7 1-15,4-5-1 16,1-4 2-16,-3-5-2 15,2 1 1-15,-10 4 0 16,0 6 0-16,-8 4-1 16,-4 8 1-16,-5 15-1 15,0 0 0-15,0 0 0 16,-18 20-1-16,14-1 1 15,-2 3-1-15,10-2 1 16,6-3-1-16,8-8 2 0,9-10-2 16,9-8 2-16,7-7 1 15,3-10-1-15,3-4 0 16,-3-1 1-16,-3 2-2 15,-8 3 0-15,-5 9 0 16,-9 10 0-16,-11 11 0 16,-10 15 0-16,-7 11 0 15,-6 12 0-15,-5 3 0 16,4 10 0-16,-1-5-6 15,12 3-4-15,-1-15-2 16,20 2-5-16,-6-34-4 16,30 11-5-16,-16-38-2 15,25 12-3-15,-16-29 0 16,21 3-2-16,4-11 1 15</inkml:trace>
  <inkml:trace contextRef="#ctx0" brushRef="#br0" timeOffset="39297.2477">15703 4194 71 0,'0'0'36'0,"-2"-10"1"0,-10 0-1 16,12 10-14-16,-32 3-17 16,7 5 0-16,-11 3 0 15,-2 12 0-15,-9 6-1 16,-5 12 0-16,-5 5 0 15,5 7-1-15,1-3-1 16,11-1-1-16,7-1 0 16,18-11 0-16,15-9 0 15,16-11-1-15,18-14 1 16,10-12-1-16,12-11 1 15,2-6 0-15,4-8-1 16,-4-4 1-16,-7 1-1 16,-7-1 1-16,-10 7-1 15,-8 4 1-15,-12 7 0 0,-10 10-1 16,-4 10 0-16,-10 2 0 15,-3 12 0-15,-2 7 0 16,-1 7-1-16,2 0 0 16,7 6 0-16,4-3-2 15,11-4 0-15,8-8 0 16,15-4-3-16,4-15-2 15,19 4-5-15,-6-23-7 16,14 13-4-16,-15-22-2 16,12 13-2-16,-23-14 0 15,5 13-3-15,-17-3 28 16,-11-3 9-16,1 14 7 15,-21-10 6-15,7 18 3 16,-10-5 5-16,7 20 2 0,-15-9 4 16,10 19-25-16,-6 1-2 15,6 8-1-15,-2 2-1 16,5 9-1-16,-3-2 0 15,3-2 0-15,4-5 0 16,1-7-1-16,0-12 0 16,0-17 0-16,0 0-1 15,19-16 0-15,-4-16 0 16,2-11 0-16,3-7 0 15,1-7-1-15,4-2 1 16,-4 0 0-16,-1 4 0 16,-4 9 0-16,-2 10-1 15,-4 8 1-15,-1 9-1 16,-9 19 1-16,21-12-1 0,-5 15-1 15,5 4 1-15,6 1-1 16,8-1 1-16,5-2-1 16,8-2 1-16,3-5-1 15,-1 0 1-15,-2-3 0 16,-6 1 0-16,-6-1 0 15,-13 3 0-15,-9-1 0 16,-14 3 0-16,-12 10 0 16,-9 3 0-16,-8 10 1 15,-3 6-1-15,-5 11-1 16,3 6 2-16,3 4-1 15,8 3 0-15,7 0 0 16,10-4 0-16,16-9 0 0,11-11 0 16,13-9 1-16,10-16-1 15,7-13 0-15,4-12 0 16,2-12 0-16,-2-9 0 15,-8-6 0-15,-5-4 0 16,-13 1 0-16,-11 1 1 16,-8 6-1-16,-13 7 1 15,-4 8-1-15,-4 6 0 16,-2 9 1-16,0 8-1 15,13 6 0-15,-15 7-1 16,15-7 1-16,14 18 0 16,2-9 0-16,11-2 0 15,7-4-1-15,1-4 1 16,3-1 0-16,-3-3 1 15,-2 1-1-15,-5-5 0 0,-6 5 0 16,-8 0 0-16,-14 4 1 16,0 0-1-16,5 15 0 15,-13 1 0-15,-3 6 0 16,-1 8 0-16,-5 7 0 15,0 6 0-15,4 1-1 16,1 1 1-16,9-7 0 16,4-5 0-16,8-10 0 15,14-12 0-15,7-17 1 16,11-11-1-16,6-12 0 15,5-13 2-15,3-6-2 16,-4-5 0-16,-4-3 0 16,-6 6 0-16,-11 5 0 15,-8 10 0-15,-13 11 0 0,-9 24 0 16,0 0 0-16,-24 20 0 15,2 14 0-15,-2 11 0 16,0 7 0-16,4 4 0 16,6 0-3-16,10-3-1 15,10-15-3-15,17-5-3 16,3-23-1-16,20 0-5 15,-10-28-3-15,21 6-3 16,-19-28-1-16,15 13 1 16,-20-20 2-16,-6 5 22 15,-1 10 5-15,-15-5 4 16,7 20 5-16,-26-11 3 15,8 28 5-15,-15-7-1 16,7 25 2-16,-9 1-20 0,0 11-2 16,-3 5 1-16,3 7-2 15,2 2 0-15,3-3-1 16,5-1 1-16,3-5-1 15,5-11 0-15,7-12 0 16,2-14 0-16,10-11 0 16,1-13 0-16,2-8-1 15,1-10 1-15,4-5 0 16,-2-4 0-16,2 5 1 15,-4 3-2-15,-6 8 0 16,0 11 0-16,-7 13 0 16,-11 13 0-16,14 21 0 15,-14 9 0-15,-3 12 0 0,-2 6-2 16,2 4 0-1,1 2-3-15,1-12-3 0,13-1-3 16,1-21-3-16,23 4-4 16,-11-35-5-16,29 10-3 15,-15-34-1-15,23 11 0 16,-11-21 1-16,19 8 1 15,-8-12 3-15</inkml:trace>
  <inkml:trace contextRef="#ctx0" brushRef="#br0" timeOffset="40183.2984">18505 4316 60 0,'27'-7'36'0,"-11"-7"0"15,-1 8 0-15,-21-13-22 16,6 19-3-16,-15-21-3 16,-1 17-2-16,-11-4-1 15,-3 10-1-15,-7 6 1 16,-3 12-2-16,-7 8 0 15,-1 15-1-15,-1 6 1 16,4 4-1-16,5 1 0 16,8-1-1-16,11-9 1 15,20-13-1-15,17-18 0 0,20-23 0 16,17-19 0-16,19-18 1 15,9-14-1-15,10-14 1 16,1-8-1-16,-7-3 0 16,-7-1 0-16,-11 9 0 15,-17 7 0-15,-18 16 1 16,-17 16-4-16,-15 17 2 15,-16 23 0-15,-11 22 2 16,-8 20-2-16,-3 13 0 16,3 15-2-16,7 5 1 15,11 1-1-15,14-3-1 16,19-6-4-16,15-20-3 15,21 2-6-15,-3-31-4 16,23 11-4-16,-20-32-4 16,16 11 1-16,-25-25-1 0,5 13-1 15,-26-16 4-15,-4 9 4 16,-17 24 36-16,-14-21 7 15,9 33 2-15,-25-12 4 16,16 32 2-16,-17-10 2 16,18 22 2-16,-13-17 0 15,24-2-34-15,2 5-5 16,4-15-9-16,23 9-11 15,-16-30-5-15,25 12-3 16,-12-23-8-16,13 1 1 16,-7-10-1-16</inkml:trace>
  <inkml:trace contextRef="#ctx0" brushRef="#br0" timeOffset="41009.3456">19936 3947 82 0,'7'-29'36'0,"-6"-3"-2"16,5 11 2-16,-7 1-32 15,5 6 1-15,-4 3-1 0,0 11 0 16,-4 11 1-16,-1 18 0 16,-7 10 0-16,3 12-1 15,-5 10-1-15,-1 10-2 16,-1 4 1-16,3 1-2 15,3-4 1-15,0-9-1 16,9-11 0-16,1-10 0 16,3-14 0-16,6-11 0 15,4-11 0-15,4-9 1 16,3-10-1-16,6-4 0 15,0-4 0-15,2-5-1 16,-2-1 1-16,1 2 0 16,1-1 0-16,-3 7 0 15,1 4 0-15,-3 7 0 0,-1 2 0 16,1 12 1-16,-1 5-1 15,-1 3-1-15,-4 6 1 16,-3 4 0-16,-8 4 0 16,-8 0 0-16,-13 6 0 15,-11-5-1-15,-11 3 2 16,-7-3-1-16,-2-6 0 15,-2-5-2-15,5-5 0 16,5-14-2-16,20-3-5 16,0-22-9-16,36 11-5 15,-5-24-4-15,29 15-3 16,-8-18-1-16,18 11-7 15,-3 0 2-15</inkml:trace>
  <inkml:trace contextRef="#ctx0" brushRef="#br0" timeOffset="42208.4142">20695 4227 101 0,'-15'-9'38'0,"1"14"3"15,-16-6-3-15,2 15-34 16,-12 3 1-16,1 9-2 16,-5 9 0-16,3 4-2 15,3 4 1-15,9 1-1 16,10-2 0-16,13-6-1 15,18-5 1-15,13-9-1 0,15-13 1 16,9-11-1-16,7-8 0 16,7-12 0-16,0-9 0 15,-5-4-1-15,-8-5 1 16,-10-5 0-16,-12 2-1 15,-10 4 2-15,-7 2-1 16,-12 6 0-16,-5 4 0 16,-4 8 1-16,-2 5 0 15,3 3-1-15,9 11 0 16,-12-1 0-16,12 1 0 15,7 15 1-15,6-7-1 16,5 2 0-16,3-4 1 16,9 0 0-16,3-3 0 15,3-3-1-15,-3-4 1 0,0-2 0 16,-6-1 0-16,-2 0-1 15,-6 2 1-15,-5-1-1 16,-14 6 0-16,14-2 1 16,-14 2-1-16,-4 20 0 15,-1 2 0-15,-5 6-1 16,-1 5 1-16,0 5-1 15,0 3 1-15,2 3-1 16,7-9 1-16,3-3 0 16,7-12 1-16,12-10-1 15,7-13 1-15,9-9-1 16,6-9 1-16,2-10-1 15,1-5 1-15,-2-8 0 16,-4 0 0-16,-3 4 1 16,-10 2-2-16,-7 7 0 0,-6 8 0 15,-8 8 0-15,-5 15 0 16,0 0 0-16,-15 26-2 15,1 1 1-15,2 7-1 16,2 2-2-16,6 6 0 16,4-7-2-16,14 3-2 15,0-17-5-15,20 8-4 16,-9-29-3-16,20 10-4 15,-14-25 0-15,16 12 0 16,-17-26-2-16,12 11 2 16,-14-14 3-16,-3 2 3 15,-3 7 26-15,-16-14 11 0,13 22 3 16,-25-16 4-16,6 31 2 15,-5-25 2-15,5 25 3 16,-17-2 0-16,10 14-22 16,-9 6-7-16,2 5-1 15,-3 7 0-15,0 4-2 16,1 1 1-16,2 1 0 15,0-4-1-15,6-3 0 16,2-7 0-16,5-11 0 16,1-11 0-16,19-3-1 15,-3-12 1-15,3-8-1 16,5-4 0-16,3-5 1 15,-1-5 0-15,1 2 0 16,-3 0-1-16,-2 5 1 16,-2 2-1-16,-3 10 0 0,-7 7 0 15,-10 11 0-15,17 8 0 16,-15 12-1-16,-1 5 0 15,0 7-1-15,2 8 0 16,0-2-3-16,9 4 0 16,-1-10-5-16,15 9-5 15,-8-26-4-15,26 17-5 16,-16-33-1-16,25 14-2 15,-12-26-1-15,16 6-1 16,-12-16 3-16,8-4 0 16</inkml:trace>
  <inkml:trace contextRef="#ctx0" brushRef="#br0" timeOffset="42435.4272">22506 4217 107 0,'-23'7'40'16,"-14"-2"0"-16,9 21 0 15,-15-7-30-15,12 13-6 16,1 2-1-16,10 3-1 15,5 1-1-15,12-2 0 16,9-7-2-16,12-11-1 16,18-5-2-16,5-16-3 15,23-1-7-15,-7-25-8 16,21 10-5-16,-19-29-3 15,21 12-1-15,-22-17-6 16,3 5 0-16,-14-2 4 16</inkml:trace>
  <inkml:trace contextRef="#ctx0" brushRef="#br0" timeOffset="42609.4372">22882 4154 127 0,'-37'35'40'16,"11"17"0"-16,-13-11-9 16,12 9-29-16,4 1-1 15,9-5-3-15,9 0-2 16,2-21-10-16,23 8-10 15,-20-33-6-15,37 14-3 16,-19-28-6-16,18-2-3 16,-5-15 3-16</inkml:trace>
  <inkml:trace contextRef="#ctx0" brushRef="#br0" timeOffset="42792.4476">22994 3762 120 0,'-32'6'39'15,"-4"-4"-1"-15,16 7-4 16,0 14-49-16,6-25-12 16,29 17-11-16,-1-8-1 15,15 12-1-15,0-8 2 16</inkml:trace>
  <inkml:trace contextRef="#ctx0" brushRef="#br0" timeOffset="43157.4685">23227 4103 106 0,'-24'24'41'0,"4"16"0"0,-11-7 0 16,11 14-26-16,-4-9-11 16,5 4-1-16,2-7-1 15,6 0 0-15,5-9-2 16,3-7 0-16,6-6 0 15,-3-13 0-15,25-10 0 16,-7-6 0-16,5-9 0 16,2-6 0-16,4-5 0 15,-1-1 0-15,-1 0 0 16,-1 3 0-16,-6 7 0 15,-3 6 0-15,-6 10 0 16,-11 11 0-16,13 7 0 16,-14 12 0-16,0 9-3 0,-5 2-1 15,5 7-1-15,-1-3-3 16,13 8-5-16,-7-21-8 15,27 12-3-15,-10-31-4 16,26 11-2-16,-8-23-2 16,20 1-6-16,-3-15 5 15</inkml:trace>
  <inkml:trace contextRef="#ctx0" brushRef="#br0" timeOffset="43579.4927">23828 4187 115 0,'-17'-17'42'0,"2"18"0"15,-19-5-2-15,7 17-34 16,-8 2-2-16,-3 12-1 15,1-1 0-15,4 5-3 0,5 0 0 16,8-1 0-16,10-5 0 16,9-3 0-16,9-10 0 15,8-9 0-15,7-7 0 16,8-5 0-16,3-6 0 15,0-5 0-15,2-2 0 16,-2-2 0-16,-4 3 0 16,-3 3 0-16,-4 6 0 15,-8 9 0-15,-15 3 0 16,14 22 0-16,-18 9 0 15,-6 12 0-15,-6 15 0 16,-9 13 0-16,-7 7 0 16,0 5 0-16,-4-1 0 15,-3-5 0-15,-3-7 0 0,1-13 0 16,1-13 0-16,-2-19-3 15,10-8-4-15,-7-22-2 16,15 2-6-16,-18-27-5 16,20 12-6-16,-22-30-3 15,15 13-1-15,-23-25-3 16,7 6 3-16,-16-15-2 15</inkml:trace>
  <inkml:trace contextRef="#ctx0" brushRef="#br0" timeOffset="44544.5478">1100 6233 85 0,'9'-34'35'15,"3"10"1"-15,-18-5 2 16,-2 14-30-16,-16 0-1 15,-2 16-2-15,-10 6-1 16,-2 12 1-16,-7 7-2 16,3 15 0-16,3 5-1 15,6 8 0-15,9 4-1 16,9 3 0-16,10-2 0 15,14-4 1-15,10-8-1 16,14-9 1-16,10-11-1 16,10-13 1-16,4-16-1 15,1-11 1-15,-5-15 0 16,-6-8-2-16,-11-10 0 0,-11-2 0 15,-17-3-1-15,-18 3-1 16,-12 4 0-16,-10 4-2 16,-1 12 0-16,-5 2-2 15,8 15-1-15,2-4-4 16,28 15-10-16,0 0-5 15,32 7-3-15,5-12-4 16,25 9-4-16,9-10 2 16</inkml:trace>
  <inkml:trace contextRef="#ctx0" brushRef="#br0" timeOffset="44845.5651">2285 5673 90 0,'-19'-49'37'15,"1"14"-1"-15,-15-2 2 16,2 18-30-16,-9 7-3 16,-2 20-1-16,-6 19-1 15,-1 25 0-15,-3 20 0 16,0 24-1-16,-1 15 1 15,9 10-1-15,7 2 0 16,11 1-2-16,18-11 1 16,12-16-2-16,18-11-5 15,3-32-6-15,20-3-12 16,-20-34-6-16,17-2-3 0,-19-25-4 15,-3-7-1-15,-20-15 1 16</inkml:trace>
  <inkml:trace contextRef="#ctx0" brushRef="#br0" timeOffset="44995.5736">1682 6378 117 0,'-27'-25'39'0,"22"12"1"16,8-8-2-16,15 5-35 16,26-1-3-16,14-11-7 15,24 15-17-15,-2-20-6 16,23 12-8-16,-4-10-2 15,13 10-1-15,-4-5 2 16</inkml:trace>
  <inkml:trace contextRef="#ctx0" brushRef="#br0" timeOffset="45497.6024">3467 5923 57 0,'21'-45'34'16,"-10"-8"-1"-16,-3 3 0 15,-13-11-9-15,-4 14-17 16,-15-8-1-16,0 17-3 16,-13 4 2-16,0 12-1 15,-9 11-1-15,5 17 1 16,-4 15-2-16,3 20 1 15,1 21 1-15,7 16-1 16,0 19 0-16,4 15-1 16,3 6 1-16,8 5-2 15,3-3 1-15,7-13-1 16,9-14-5-16,1-24-4 0,21-7-14 15,-17-40-6-15,20-6-6 16,-13-28-4-16,8-7-1 16,-16-17 0-16</inkml:trace>
  <inkml:trace contextRef="#ctx0" brushRef="#br0" timeOffset="45641.6106">2901 6282 115 0,'-13'-2'39'0,"2"-4"1"15,22 12-1-15,8-14-35 16,26 0-4-16,25 0-6 15,6-24-17-15,30 15-8 16,-7-16-9-16,10 3-1 16,-6-7-1-16</inkml:trace>
  <inkml:trace contextRef="#ctx0" brushRef="#br0" timeOffset="46265.6463">4248 6320 73 0,'-4'15'36'15,"13"4"-1"-15,8-15 2 16,13 5-22-16,7-16-9 16,15-1 1-16,1-14-2 0,10 0-1 15,-4-9 0 1,0-2-1-16,-10-2 0 0,-8 1-1 15,-15 1 0-15,-12 0-1 16,-16 9 0-16,-14 1-1 16,-10 7 1-16,-11 7-1 15,-6 9 1-15,-5 10-1 16,0 10 0-16,2 12 1 15,6 11 0-15,7 7-1 16,13 6 1-16,13 3-1 16,12-3 0-16,13-4-1 15,18-7-3-15,11-12-1 16,26-3-10-16,-2-27-8 15,24 2-7-15,-13-22-3 0,13 1-6 16,-10-15 0-16,0 0 3 16</inkml:trace>
  <inkml:trace contextRef="#ctx0" brushRef="#br0" timeOffset="46648.6682">5262 6158 103 0,'-32'-24'38'16,"8"14"1"-16,-14-5-1 15,5 12-33-15,-4 6-1 16,4 14-1-16,-5 7 0 15,1 11 1-15,0 12-2 16,5 1 1-16,3 3-1 16,9-3 0-16,10-3-1 15,11-10 1-15,14-12-2 16,10-16 1-16,13-14-1 0,10-13 0 15,3-10 1-15,1-10-1 16,-2-6 1-16,-6-4-1 16,-6 1 1-16,-9 8-1 15,-10 7 0-15,-11 11 0 16,-8 23 0-16,0 0 0 15,-18 13 0-15,4 15-1 16,1 10-1-16,0 6 0 16,10 3-2-16,5-4-3 15,18 0-4-15,1-23-8 16,30 9-6-16,-7-32-3 15,27 7-3-15,-12-26-1 16,15 1-5-16,-10-13 2 16</inkml:trace>
  <inkml:trace contextRef="#ctx0" brushRef="#br0" timeOffset="46865.6806">5825 6102 104 0,'-9'-17'39'0,"-15"0"0"16,1 21 0-16,-20 10-33 16,10 12-1-16,-3 11-1 15,3 10-1-15,3 6-1 16,8 3 0-16,9-1-1 15,14-10 0-15,16-11-1 16,14-19-1-16,21-16-3 16,7-24-4-16,24-9-8 15,-8-30-9-15,25 5-4 16,-19-27-3-16,12 8-6 15,-17-15-1-15,-5 5 1 0</inkml:trace>
  <inkml:trace contextRef="#ctx0" brushRef="#br0" timeOffset="47211.7004">6341 5679 106 0,'-44'63'43'0,"6"17"-1"16,-10-4 0-16,12 10-37 16,7-8 0-16,9-3-1 15,11-13-1-15,13-9-1 16,5-9-1-16,11-16-1 15,6-12 2-15,6-15-2 16,1-15 0-16,4-8 0 16,-4-8 0-16,0-4 0 0,-4-3 0 15,-3 2 0-15,-5 5 0 16,-5 7 0-16,-1 12 0 15,-2 13 0-15,-4 15 0 16,-2 11 0-16,-1 11 0 16,-2 6 0-16,2 7 0 15,3-2-5-15,10 0-5 16,-4-15-3-16,17 5-7 15,-10-29-4-15,23 4-6 16,-11-28-3-16,27 2-5 16,3-14-1-16,16-7 5 15</inkml:trace>
  <inkml:trace contextRef="#ctx0" brushRef="#br0" timeOffset="47785.7332">7866 6055 97 0,'5'-29'38'0,"3"12"1"0,-17-5-1 16,3 11-33-16,-17 5 1 15,-4 12-2-15,-6 10-1 16,-3 15 1-16,-4 10-1 15,4 10 0-15,4 3 0 16,9 5-1-16,12-6 0 16,16-2 0-16,12-12-1 15,17-11 0-15,14-18-1 16,8-10 1-16,8-15 0 15,1-8-1-15,-10-8 2 16,-1-8-2-16,-17-3 0 16,-14-3 0-16,-14 3 0 15,-12 2-2-15,-12 6 1 16,-10 6-1-16,-2 10 0 0,-7 8-1 15,5 10-1-15,2 7 0 16,11 8-1-16,6-3-3 16,20 10-8-16,-10-22-5 15,47 15-5-15,-16-30-2 16,28 4-2-16,-6-22-3 15,16-5-4-15,-5-12 6 16</inkml:trace>
  <inkml:trace contextRef="#ctx0" brushRef="#br0" timeOffset="47992.7451">8568 5411 98 0,'-23'-17'39'0,"5"31"0"16,-10 14-1-16,5 25-33 15,-4 17-1-15,0 16 0 0,3 13 0 16,1 9-1-16,4-1-1 15,8-6-1-15,3-4-2 16,7-22-2-16,11-2-10 16,-7-32-11-16,21-1-5 15,-24-40-3-15,33 14-5 16,-21-31-2-16,2-4 1 15</inkml:trace>
  <inkml:trace contextRef="#ctx0" brushRef="#br0" timeOffset="48158.7546">8276 6064 116 0,'0'0'38'0,"0"0"2"16,35-13-3-16,8 1-36 0,6-6-1 16,14-4-7-16,1-14-5 15,17 11-14-15,-12-23-6 16,5 9-7-16,-14-9-2 15,0 4 1-15</inkml:trace>
  <inkml:trace contextRef="#ctx0" brushRef="#br0" timeOffset="48536.7762">8969 5483 107 0,'-32'49'39'0,"10"20"3"16,-12-7-4-16,11 18-31 15,1-1-1-15,5 1-2 16,5-9 0-16,7-3 0 0,7-13 0 15,3-9-4-15,6-15 0 16,6-12 0-16,2-14 0 16,0-11 0-16,2-13 0 15,2-7 0-15,1-5 0 16,-2-2 0-16,-2-2 0 15,-3 5 0-15,-3 6 0 16,-2 11 0-16,0 13 0 16,-4 13 0-16,-2 11 0 15,-2 12 0-15,2 8 0 16,-1 4 0-16,6 4 0 15,1-5-6-15,13 1-3 16,0-22-6-16,20 5-6 0,-11-31-3 16,22 5-5-16,-16-28-2 15,12 3-1-15,-16-18-4 16,0-2 3-16</inkml:trace>
  <inkml:trace contextRef="#ctx0" brushRef="#br0" timeOffset="49119.8095">9411 6072 116 0,'-21'22'39'0,"14"13"1"15,-3-13-1-15,20 1-35 16,6-12 0-16,14-1-2 16,7-14-1-16,8-7 1 15,3-10-1-15,-2-6 0 16,-6-5-1-16,-6-2 1 0,-9-3-3 15,-11 0 3-15,-11 3-3 16,-10 5 3-16,-13 10-3 16,-5 7 1-16,-10 12 1 15,-1 11 0-15,-3 13 3 16,2 9-4-16,8 10 4 15,7 5-3-15,11 0 3 16,15-1-1-16,13-8-2 16,12-9 0-16,13-10 0 15,8-13 0-15,6-12 0 16,1-9 0-16,-2-8 0 15,-2-4 0-15,-11-1 0 16,-8 3 0-16,-9 2 0 16,-11 11 0-16,-14 11 0 15,0 0 0-15,-10 33 0 0,-8-3 0 16,2 9 0-16,-2 3 0 15,4 2 0-15,5-5 0 16,2-5 0-16,8-10 0 16,4-13 0-16,-5-11 0 15,22-15 0-15,-7-6 0 16,2-14 0-16,1-3 0 15,0-7 0-15,2-2 0 16,4 0 0-16,-1 0 0 16,8 9 0-16,-7-1-9 15,11 14-2-15,-14-9-6 16,13 22-7-16,-15-12-2 15,24 19-4-15,-12-13-2 16,30 11-1-16,3-8 2 0,22-3-2 16</inkml:trace>
  <inkml:trace contextRef="#ctx0" brushRef="#br0" timeOffset="50825.9071">11350 5646 67 0,'0'0'34'0,"0"0"0"16,-15 19 1-16,-4-4-24 15,5 15-4-15,-5 5 0 16,1 12-1-16,-6 9 1 15,1 12-1-15,-4 3 0 16,4 6-1-16,-3-7-1 16,8-5-2-16,3-10-1 15,6-11 1-15,4-14-1 0,6-15 1 16,-1-15-1-16,20-20 1 15,-2-13-1-15,3-10 1 16,3-12-1-16,-3-7 2 16,2-7-5-16,2-3 4 15,-4-4-3-15,2 5 1 16,-5 5-2-16,-1 10 2 15,1 9-2-15,-3 15 0 16,1 11 3-16,2 17-3 16,0 20 2-16,2 14 3 15,2 14-1-15,2 9 0 16,2 11 1-16,-1 6-2 0,3 5 1 15,-2-1 1-15,-1-4-3 16,-4-5-3-16,2-3-1 16,-7-14-1-16,3-7-5 15,-10-23-9-15,13 1-5 16,-22-19-4-16,14-9-3 15,-20-16-1-15,5 2-6 16,-15-10 3-16</inkml:trace>
  <inkml:trace contextRef="#ctx0" brushRef="#br0" timeOffset="51508.9462">11416 6116 107 0,'-45'-2'38'0,"1"-6"0"16,22 10 0-16,10-10-31 16,24-1-3-16,23-7-1 15,20-6-2-15,12-5-2 0,14-4 2 16,6-5-2-16,3 0 2 15,-5 0-2-15,-10 6 2 16,-14 3-3-16,-13 8 3 16,-15 5 0-16,-16 8-1 15,-17 6 1-15,-1 12-2 16,-15 7 3-16,-5 11-2 15,-2 5 2-15,-4 10-2 16,3 1 2-16,4 5-2 16,4-2 2-16,5-3-2 15,4-8 1-15,7-4 0 16,5-15-1-16,5-10 1 15,5-13 0-15,6-13 0 16,4-16 0-16,1-7 0 0,3-13-1 16,-1-7 2-16,0-9-3 15,-2 0 0-15,-4 2 0 16,-4 9 0-16,-4 12 0 15,-8 11 0-15,-4 19 1 16,-2 16-2-16,-4 29 2 16,2 10 2-16,0 16-1 15,3 6 1-15,2 4 0 16,9 6-1-16,5-7 1 15,8-8-2-15,4-9 0 16,3-11 0-16,2-14 0 16,0-17 0-16,1-16 0 15,-4-15 0-15,-2-14 0 16,-2-14 0-16,-6-12 0 0,-4-5 0 15,-2-5 0-15,-5-1 0 16,-2 8 0-16,-4 6 0 16,-2 13 0-16,-4 13 0 15,1 17-2-15,1 20-2 16,0 0-1-16,4 18-3 15,12 18-3-15,-5-7-2 16,22 17-6-16,-12-16-1 16,27 12-4-16,-13-21 0 15,27 8-1-15,-16-20 0 16,11-1 1-16,-9-12 2 15,2-8 1-15</inkml:trace>
  <inkml:trace contextRef="#ctx0" brushRef="#br0" timeOffset="51726.9587">13086 5671 110 0,'0'0'38'0,"-26"19"2"15,14 9 2-15,-9 5-35 16,7 13-2-16,-1 9-1 16,5 10-1-16,0 5-1 15,7-1 0-15,4 1 0 16,4-8-6-16,10-7 0 15,1-13-3-15,13-5-8 16,-10-28-6-16,20 0-5 16,-17-29-4-16,17 3-3 15,-21-22-3-15,5-5-2 16,-13-9 5-16</inkml:trace>
  <inkml:trace contextRef="#ctx0" brushRef="#br0" timeOffset="52012.975">13112 5678 110 0,'3'-16'40'0,"18"18"-2"15,0-5 2-15,17 7-37 16,8 3 0-16,8 8-1 16,2 5 0-16,2 8 1 15,-8 5 0-15,-5 10-1 16,-11 6 1-16,-17 8-2 15,-12 5 1-15,-20 1 1 16,-18 4-3-16,-14-1 0 16,-14-1 0-16,-10-7 0 15,-4-4-4-15,-5-16-3 0,17-4-5 16,-3-22-6-16,30 2-7 15,-4-29-4-15,40 15-3 16,-7-47-3-16,31 9-6 16,7-8 5-16</inkml:trace>
  <inkml:trace contextRef="#ctx0" brushRef="#br0" timeOffset="52364.9952">11695 6730 125 0,'12'6'41'16,"16"-13"1"-16,34 2-2 15,24-8-37-15,20-2-1 16,24-2 0-16,17 0-2 15,9 1 0-15,1 4 0 16,-4 5-3-16,-17 3-5 16,-12 12-11-16,-33-13-6 15,-6 15-7-15,-38-15-4 16,-14 5-5-16,-21-8-2 0,-12 8 4 15</inkml:trace>
  <inkml:trace contextRef="#ctx0" brushRef="#br0" timeOffset="52929.0274">14782 5565 86 0,'0'0'37'0,"0"0"-1"16,-9 42 3-16,-12 4-33 15,12 14-2-15,-4 8 1 16,0 11-2-16,-1 7 0 16,3 0 0-16,3-3-1 15,1-8-3-15,6-7-4 16,-2-21-15-16,18 1-14 15,-7-23-4-15,9-4 1 16,-7-19-2-16</inkml:trace>
  <inkml:trace contextRef="#ctx0" brushRef="#br0" timeOffset="53124.0386">14497 6113 111 0,'-23'3'39'15,"6"-5"1"-15,17 2-3 16,27 1-35-16,15-11-1 15,22-9-1-15,16-6-3 16,17-4-3-16,4-16-14 16,18 7-11-16,-10-15-6 15,5 7-2-15,-17-9-1 16</inkml:trace>
  <inkml:trace contextRef="#ctx0" brushRef="#br0" timeOffset="53529.0617">15499 5408 100 0,'-28'22'40'0,"-10"7"0"15,10 24-1-15,-12-2-33 16,7 18-2-16,-3 7 1 16,4 5-1-16,0 1-1 15,3 1 0-15,4-8 0 16,9-11-1-16,4-7 0 15,10-11-1-15,7-13-1 16,5-13 1-16,6-15-1 16,9-14 0-16,3-11 2 15,4-9-2-15,2-11 0 16,-1-5 0-16,1 0 0 15,-3 3 0-15,-2 9 0 0,-7 7 0 16,-6 17 0-16,-4 14 0 16,-6 17 0-16,-5 10 0 15,-1 12 0-15,2 3-2 16,4 6 0-16,2-5-2 15,11-1-1-15,0-16-2 16,17-1-5-16,-7-28-6 16,21 7-6-16,-17-31-4 15,16 10-2-15,-20-24-2 16,4 5-6-16,-14-9 4 15</inkml:trace>
  <inkml:trace contextRef="#ctx0" brushRef="#br0" timeOffset="53852.0802">15764 6077 110 0,'-9'16'39'0,"0"-7"2"16,17 11-2-16,-8-20-33 15,35 17-4-15,5-15 1 16,12-5-2-16,6-4 1 16,7-7-1-16,-6-4-1 15,2-2 1-15,-13-2-1 16,-12-1 0-16,-14 3 0 15,-13-1 0-15,-13 5-1 16,-14 5 0-16,-9 4 1 16,-11 9 0-16,-7 8 0 15,0 7 1-15,0 5-1 16,4 8 1-16,9 4 1 15,15 1-1-15,14 0 0 16,16-5-1-16,21-4-3 0,5-11-6 16,26 5-7-16,-11-23-8 15,25 12-5-15,-22-25-3 16,17 10-4-16,-15-15-7 15,7-3 4-15</inkml:trace>
  <inkml:trace contextRef="#ctx0" brushRef="#br0" timeOffset="54634.1249">17384 5904 93 0,'0'0'37'16,"3"-21"0"-16,-3 21 1 15,0 0-32-15,-15 10-2 16,4 5 0-16,-2 6-1 15,-1 5 1-15,-1 7-1 16,1 3 0-16,3 7-1 16,2-2 0-16,6 3 0 15,6-2-1-15,10-7 0 16,6-5-1-16,6-9 1 15,8-9-1-15,0-10 0 16,4-12 1-16,2-10-1 16,-5-11 0-16,-1-4 0 15,-6-5 1-15,-3-1-1 16,-5-1 0-16,-2 3 0 15,-2 6 1-15,-3 8-1 0,-1 8-1 16,-11 17 1-16,16 0 0 16,-8 17 0-16,-1 7 0 15,0 10 0-15,0 4 0 16,3 2 1-16,2-2-1 15,2-2 1-15,1-10 0 16,3-8 0-16,2-13 0 16,1-12 0-16,2-12 1 15,2-11-1-15,0-9-1 16,0-7 0-16,-1-2-2 15,-2-2 1-15,1 5-4 16,-3 2 1-16,0 14-6 16,-6-1-3-16,13 24-9 15,-22-10-2-15,24 27-4 0,-17-13-3 16,18 19-3-16,-3-7-2 15,8 5 4-15</inkml:trace>
  <inkml:trace contextRef="#ctx0" brushRef="#br0" timeOffset="55039.1481">18528 5861 95 0,'-27'3'38'16,"-16"-2"2"-16,3 13-3 15,-14-3-26-15,6 16-5 16,3-1 1-16,5 10-2 15,5 0-2-15,11 4 0 0,10-4-2 16,15-3 1-16,13-7-1 16,10-10 0-16,15-10 0 15,4-9-1-15,6-9 1 16,1-10-1-16,-2-6 0 15,-8-4 1-15,-5-2-1 16,-9 1 0-16,-7 4 0 16,-8 3 0-16,-5 7-1 15,-7 9 1-15,1 10 0 16,-15 7 0-16,4 11 0 15,2 10 0-15,0 4-1 16,4 3-1-16,6 4-1 16,6-9-3-16,14 2-4 15,2-21-6-15,26 3-7 0,-8-32-4 16,27 8-3-16,-11-30-1 15,17 4-4-15,-7-16 0 16,1-5 2-16</inkml:trace>
  <inkml:trace contextRef="#ctx0" brushRef="#br0" timeOffset="55249.1601">19273 5492 109 0,'-30'32'40'0,"1"25"1"15,-11-1-1-15,-1 14-36 16,6 6 0-16,5 0-1 15,8-3 0-15,13-9-3 16,12-6-1-16,9-20-4 0,20-3-9 16,-3-35-9-16,27 1-5 15,-13-30-4-15,17-1-3 16,-12-17-4-16,4-5 1 15</inkml:trace>
  <inkml:trace contextRef="#ctx0" brushRef="#br0" timeOffset="55451.1717">19666 5390 107 0,'-6'21'41'0,"-18"17"1"16,-1 30-2-16,-16 2-33 16,4 7-2-16,3 9-2 15,3-5-1-15,8 0-1 16,9-8-3-16,15-6-3 15,5-22-8-15,25 7-11 0,-11-35-4 16,28 4-7-16,-11-27-2 16,16-2-4-16,-11-20 3 15</inkml:trace>
  <inkml:trace contextRef="#ctx0" brushRef="#br0" timeOffset="55783.1907">19849 5830 92 0,'-24'0'41'0,"2"15"0"16,-13-4 1-16,9 9-20 15,-1-1-17-15,6 0-2 16,2 0 1-16,9-2-2 16,10-2-1-16,7-4 1 15,11-1-2-15,4-3 0 0,7-2 0 16,-1-1 0-16,2 1 0 15,-3 4 0-15,-6 3 0 16,-5 7 0-16,-10 5 0 16,-6 5 0-16,-5 3 0 15,-8 3 0-15,-5 0 0 16,-7-3 0-16,0-2 0 15,-3-12-6-15,10 1-4 16,-13-20-5-16,31 1-8 16,-32-16-4-16,37 4-5 15,-13-27-2-15,25 0-6 16,-2-10 2-16</inkml:trace>
  <inkml:trace contextRef="#ctx0" brushRef="#br0" timeOffset="56468.2298">20851 5851 95 0,'-10'-16'35'15,"10"16"1"-15,-19-21-1 16,19 21-30-16,-24-2 0 15,9 13-1-15,-7 8 2 16,-2 11-2-16,0 6 2 16,4 10-4-16,-2 1 3 0,10 3-3 15,5-4 3-15,11-4-4 16,11-7 1-16,9-12-1 15,7-11 1-15,7-10-1 16,5-13 0-16,1-8 1 16,-2-10-2-16,-4-7 0 15,-6-2 0-15,-10-4 0 16,-8 1-2-16,-9 1 2 15,-7 5-3-15,-12 4 2 16,-4 12-2-16,-3 6 2 16,-1 11-1-16,0 6 0 15,7 12 2-15,6 3-5 16,16 8-1-16,5-12-10 15,29 17-5-15,-4-27-6 0,32 10-3 16,-6-22-6-16,26-3-4 16,-3-12 3-16</inkml:trace>
  <inkml:trace contextRef="#ctx0" brushRef="#br0" timeOffset="56706.2435">21834 5307 114 0,'-37'-18'40'0,"-15"8"0"15,4 30-7-15,-8 12-30 16,2 22 0-16,-3 19-2 16,4 13 3-16,2 12-1 15,8 4-1-15,11 0-1 0,12-5 0 16,15-8-3-16,10-16-3 15,18-8-8-15,-11-32-12 16,22 1-4-16,-20-32-5 16,9-2-6-16,-18-22 0 15,-3-4 2-15</inkml:trace>
  <inkml:trace contextRef="#ctx0" brushRef="#br0" timeOffset="56872.253">21237 5883 124 0,'-6'-17'39'0,"21"15"3"16,6-7-3-16,25 5-36 15,10 2-5-15,9-9-5 16,20 14-8-16,-9-21-10 16,21 16-6-16,-12-19-6 0,10 10-4 15,-6-12-1-15,10 3 3 16</inkml:trace>
  <inkml:trace contextRef="#ctx0" brushRef="#br0" timeOffset="57337.2796">22773 5459 99 0,'0'0'37'0,"4"15"2"16,-8 1-2-16,4 19-33 16,-11 4-1-16,1 12 0 0,-7 10 1 15,-4 7 0-15,-2 1-1 16,-1 3 0-16,4-3-2 15,2-7-1-15,9-3-4 16,-4-23-15-16,24 7-9 16,-13-23-11-16,15-2 1 15,-13-18-2-15,16-5 2 16</inkml:trace>
  <inkml:trace contextRef="#ctx0" brushRef="#br0" timeOffset="57520.29">22452 5958 125 0,'-15'-3'40'0,"-1"-5"1"15,16 8-1-15,16-8-37 0,17-5-2 16,21-7-2-16,14-7-1 16,17-6-4-16,6-15-7 15,22 9-12-15,-16-21-7 16,14 7-10-16,-17-12 1 15,-6 4 1-15</inkml:trace>
  <inkml:trace contextRef="#ctx0" brushRef="#br0" timeOffset="57916.3127">23381 5107 116 0,'-43'38'41'0,"6"19"1"16,-8 1-2-16,3 11-37 15,7 6 0-15,9 10 0 0,-4 1 1 16,5 0-1-16,3-7-3 15,6-4 0-15,2-9 0 16,4-8 0-16,4-14 0 16,4-14 0-16,6-14 0 15,6-13 0-15,7-11 0 16,4-13 0-16,5-9 0 15,3-7 0-15,1-5 0 16,4 0 0-16,-6 3 0 16,1 7 0-16,-9 8 0 15,-2 15 0-15,-8 13 0 16,-6 12 0-16,-3 17 0 15,-4 7 0-15,4 9 0 16,-1 2 0-16,13 3 0 16,0-11-4-16,16 0-6 0,2-24-9 15,21 8-5-15,-12-33-3 16,19 6-6-16,-15-27-1 15,6 1-6-15,-13-11 4 16</inkml:trace>
  <inkml:trace contextRef="#ctx0" brushRef="#br0" timeOffset="58472.3445">23617 5810 116 0,'-30'12'41'0,"13"15"0"16,-3-9 0-16,20 2-33 15,8-4-4-15,14 0-2 16,9-8 0-16,10-4-2 15,5-9 0-15,6-3 0 0,2-6 0 16,-4-3 0-16,-8-4 0 16,-6-2 0-16,-12-4 0 15,-8 6 0-15,-16-2 0 16,-6 5-2-16,-14 3 2 15,-6 11-2-15,-7 5 2 16,-10 9 0-16,0 12 1 16,-3 7 0-16,2 10 1 15,2 4-2-15,15 5 0 16,6-3 0-16,15-2 0 15,16-6 0-15,17-7 0 16,12-14-3-16,20-7-2 16,4-17-5-16,19 3-8 0,-17-26-5 15,16 14-6-15,-21-27-1 16,9 13-2-16,-22-11-6 15,-4 6 2-15,-18-2 5 16,-8-2 41-16,-2 25 10 16,-25-10 3-16,10 25 5 15,-28 1 6-15,10 20 5 16,-13 2 2-16,7 22-2 15,-12-2-33-15,11 7-3 16,2-1 0-16,9-1-2 16,10-4-1-16,4-8-3 15,14-5-4-15,-2-27-12 16,23 8-7-16,-16-30-6 15,19 4-3-15,-9-22-4 0,3 0-2 16,-5-14 4-16</inkml:trace>
  <inkml:trace contextRef="#ctx0" brushRef="#br0" timeOffset="58862.3668">24411 5560 112 0,'1'28'40'15,"2"9"3"-15,-12-6-3 16,14 7-33-16,-8 4-3 15,3 3 1-15,-1 1-1 16,0 6-4-16,-2-3 0 16,0-1 0-16,0-1 0 15,-3-1 0-15,3-7 0 0,-2-3 0 16,0-8 0-16,1-9 0 15,4-19 0-15,0 0 0 16,0 0 0-16,9-18 0 16,3-6 0-16,-1-8 0 15,3-3 0-15,6-5 0 16,3 4 0-16,4-2 0 15,3 3 0-15,2 3 0 16,6 5 0-16,5 4 0 16,9 7 0-16,-2-3-4 15,10 14-9-15,-10-17-5 16,22 23-6-16,-20-24-5 15,25 23-3-15,-23-21-3 16,19 11-1-16,-9-5-2 16</inkml:trace>
  <inkml:trace contextRef="#ctx0" brushRef="#br0" timeOffset="59787.4197">1188 7611 70 0,'4'-24'38'0,"0"12"-1"15,-9-8 1-15,5 20-9 16,-17-17-23-16,-4 21 0 16,-14 7-2-16,-5 17 0 15,-11 11-1-15,-4 13 0 0,-2 7-2 16,4 4 1-16,7 1-1 15,14-3 0-15,20-7-1 16,22-16-1-16,23-15-1 16,24-17-3-16,28-6-9 15,1-23-10-15,34 4-6 16,-8-27-3-16,13 5-6 15,-16-12 0-15,-4 8 2 16</inkml:trace>
  <inkml:trace contextRef="#ctx0" brushRef="#br0" timeOffset="60432.4566">1693 7674 117 0,'-51'20'40'16,"11"14"0"-16,-7-6-1 16,11 11-34-16,11 0-2 0,10 4 0 15,8-2-2-15,13-2 1 16,10-7-1-16,13-4 0 15,13-13 0-15,3-11-1 16,9-11 0-16,0-8-1 16,1-11 0-16,-5-12 0 15,-9-1 0-15,-9-8-1 16,-9-2 1-16,-12 3 0 15,-10 1 0-15,-5 3 0 16,-5 7 1-16,-4 6 0 16,-1 6 0-16,2 9 1 15,0 7 0-15,12 7-1 16,-12 10 1-16,17 2-1 0,7 0 1 15,5-1-1-15,11-1 1 16,4-2 0-16,8-4 0 16,3-2-1-16,1-3 1 15,-4 2 0-15,-4 6 0 16,-7 6 1-16,-6 5-2 15,-8 11 0-15,-8 6 0 16,-9 5 0-16,-7 6 0 16,-2-1 0-16,-4 0 0 15,0-6 0-15,5-9 0 16,4-8 0-16,6-22 0 15,10 5 0-15,10-23 0 16,4-9 0-16,10-11 0 16,4-8 0-16,4-3 0 15,-6 1 0-15,0 2 0 16,-4 10 0-16,-9 7 0 0,-4 14 0 15,-9 15 0-15,-5 13 0 16,-5 13 0-16,-4 8 0 16,3 11 0-16,-3-4-7 15,8 10-4-15,-8-14-5 16,26 13-8-16,-17-24-2 15,28 7-5-15,-14-22-3 16,18 0 0-16,-3-14-2 16,9-9 4-16</inkml:trace>
  <inkml:trace contextRef="#ctx0" brushRef="#br0" timeOffset="60912.484">3109 7171 109 0,'-9'27'39'15,"-8"9"-1"-15,9 21 0 16,-8 13-33-16,6 16-1 16,-1 6-1-16,4 9-2 15,0 5 1-15,3-6-3 16,5-7 0-16,3-14-1 15,9-12-4-15,1-27-9 16,20-3-10-16,-15-29-8 16,15-7-3-16,-13-22-3 0,4-4 1 15</inkml:trace>
  <inkml:trace contextRef="#ctx0" brushRef="#br0" timeOffset="61116.4957">2848 7780 121 0,'-31'-9'40'16,"20"11"1"-16,11-2-2 15,20-23-35-15,14 9-1 16,17-5-2-16,21-7-2 16,9-2-1-16,14 0-2 15,-2-8-7-15,15 20-12 16,-20-13-6-16,8 24-7 15,-20-7-3-15,-6 15-2 0,-15 1 3 16</inkml:trace>
  <inkml:trace contextRef="#ctx0" brushRef="#br0" timeOffset="61544.5202">3877 7633 99 0,'-11'-5'38'16,"-8"-8"1"-16,0 13 0 15,-14-2-31-15,4 10 0 16,-11 6-3-16,0 11 0 15,-8 10-1-15,4 5-1 16,0 6-1-16,9 3 1 16,8-4-1-16,9-2-2 15,17-11 0-15,15-9 0 16,14-14 0-16,14-10 0 0,6-11 0 15,10-8 0-15,0-9 0 16,0-3 0-16,-7-5 0 16,-8 2 0-16,-11 5 0 15,-10 5 0-15,-9 4 0 16,-8 8 0-16,-5 13 0 15,-13 1 0-15,2 12 0 16,2 6 0-16,-5 7 0 16,8 4 0-16,1 7 0 15,5-5-3-15,8 2-3 16,6-9-1-16,17 0-6 15,-3-22-5-15,22 5-5 16,-12-26-5-16,21 5-1 0,-16-22-1 16,15 3-4-16,-13-13 1 15,-2 0 5-15</inkml:trace>
  <inkml:trace contextRef="#ctx0" brushRef="#br0" timeOffset="61717.5301">4361 7688 14 0,'30'-36'21'15,"-19"-9"5"-15,5 23 4 16,-16 0 5-16,0 22 1 16,-12 14 2-16,4 24-19 15,-12 5-14-15,4 12 0 16,-3 7-4-16,0 3 1 15,4-1-2-15,6-9-1 16,8-8-2-16,2-27-10 16,20-2-11-16,-10-28-6 15,18-5-5-15,-6-24-4 16,11-7-1-16,-5-19 3 0</inkml:trace>
  <inkml:trace contextRef="#ctx0" brushRef="#br0" timeOffset="62204.5579">4483 7331 96 0,'-8'16'39'0,"-4"-2"0"16,15 11-1-16,0-5-21 16,12-3-16-16,9-1 0 15,10-5-1-15,6-1 1 16,7 0 0-16,-3-3 0 15,0 5 1-15,-7-1 0 16,-2 10 1-16,-12 2 0 16,-11 10 0-16,-10 5-1 0,-9 10 1 15,-7 2 0-15,-5 2-3 16,-5 5 0-16,2-6 0 15,-1-4 0-15,5-6 0 16,6-8 0-16,2-13 0 16,10-20 0-16,10 7 0 15,9-23 0-15,9-10 0 16,7-12 0-16,7-11 0 15,5-4 0-15,4-1 0 16,-4 1 0-16,0 4 0 16,-11 13 0-16,-6 9 0 15,-10 17 0-15,-10 15 0 16,-9 17 0-16,-7 11 0 15,-3 10 0-15,-6 8-5 0,6 3 1 16,-3-5-3-16,12 5-3 16,-2-24-6-16,22 3-6 15,-10-28-3-15,26 4-2 16,-14-27-3-16,21 2-2 15,-10-18-3-15,8-11 4 16</inkml:trace>
  <inkml:trace contextRef="#ctx0" brushRef="#br0" timeOffset="62821.5932">5340 7667 114 0,'-12'27'40'0,"-5"-6"0"16,18 6-2-16,6-11-35 0,13-5 1 15,8-10-3 1,13-8 1-16,10-10-1 0,3-9 0 15,2-7-1-15,-1-5 0 16,-7-3 0-16,-11 1 0 16,-10 3 0-16,-13 5 0 15,-16 10 0-15,-13 9 0 16,-14 11 0-16,-8 11 0 15,-12 14 0-15,-1 11 1 16,0 8 0-16,3 8 0 16,10 2 0-16,11 0 1 15,15-5-1-15,19-5-1 16,15-12 1-16,15-12-1 15,11-10 0-15,5-10 0 0,7-11 0 16,-1-4 0 0,-3-4 0-16,-11 1-1 0,-8 2 1 15,-9 8 0-15,-10 7 0 16,-19 3 0-16,7 23-1 15,-17 0 1-15,-1 7 0 16,-2 3 0-16,-1 0 0 16,4-4 0-16,0-4 0 15,10-10 0-15,0-15 1 16,12 0 0-16,-2-17 0 15,7-11 1-15,1-9-2 16,4-5 0-16,0-5 0 16,1-1 0-16,2 1 0 15,-2 7 0-15,-1 5 0 16,2 6 0-16,0 10 0 0,4 0-3 15,6 9-3-15,-2-6-3 16,12 12-4-16,-7-14-6 16,19 17-4-16,-18-20-5 15,20 21-1-15,-20-11-2 16,16 16-1-16,-14-3 0 15,0 8 3-15</inkml:trace>
  <inkml:trace contextRef="#ctx0" brushRef="#br0" timeOffset="62965.6015">6665 7673 100 0,'-15'14'42'0,"7"2"1"15,-11-17-2-15,19 1-17 16,-11-2-31-16,3-21-4 16,8 23-10-16,-14-37-7 0,20 23-6 15,-21-17-3-15,6 3-7 16,-2-3 3-16</inkml:trace>
  <inkml:trace contextRef="#ctx0" brushRef="#br1" timeOffset="67388.8545">13570 8530 58 0,'0'0'34'0,"11"-5"-2"15,-11 5-8-15,11 27-9 16,-11-1-13-16,5 8-1 16,-1 15 0-16,-1 9-1 15,-1 15 1-15,2 12-2 16,3 15 2-16,-3 16 1 15,1 16 0-15,1 19 0 16,-4 15-1-16,2 16 2 16,-7 16-1-16,0 13 2 0,-3 1-3 15,-2 9 2-15,-3 1-2 16,7-2 2-16,2 0-3 15,4 7 1-15,6-1 0 16,6 2-1-16,1 7 1 16,1 7 0-16,-1 9 0 15,-3 16-2-15,-9 6 1 16,-3 8 0-16,-12 8 0 15,-8 5-1-15,-7 3 0 16,-3 3 2-16,-6-2-2 16,0 0 0-16,-1-6 1 15,4-5-1-15,2-7 1 16,8-10-1-16,4-10 1 15,4-17-2-15,5-17-2 16,8-126-2-16,4 6-31 0,1-13-1 16,2-1-1-16,0-17-2 15</inkml:trace>
  <inkml:trace contextRef="#ctx0" brushRef="#br1" timeOffset="68032.8913">13519 17930 32 0,'-63'23'36'0,"63"-23"0"16,0 0 0-16,-66 22-23 16,66-22-14-16,0 0 0 15,-49 14 2-15,49-14 0 16,0 0 0-16,0 0 0 15,0 0 1-15,0 0-1 16,0 0-1-16,0 0 3 16,0 0 0-16,0 0-3 15,73-43 1-15,-73 43 0 16,97-16-1-16,-36 9 2 15,10 0 0-15,10-1-4 16,14 1 0-16,6 1 3 0,14-1 0 16,12-1-1-16,11 2 3 15,10-2-6-15,16 0 3 16,6 1 2-16,13-1 0 15,9 1 1-15,114-5-2 16,100 1 0-16,-2-1-1 16,-11-1 2-16,-12 2 0 15,-20-1 0-15,-194 9-1 16,18 3-2-16,-13 1 1 15,14 1 2-15,-18 3-1 16,18 2 0-16,-3 0 0 16,12 0 1-16,1 2-2 15,10-1 1-15,3 2 0 16,11-3-1-16,-2 1 0 0,11 0 0 15,2-3 0-15,8-1 1 16,-3-2-2-16,-7-1-2 16,-11 1-11-16,-4-1-23 15,-14-1 1-15,-8 0-2 16,-15 2 2-16</inkml:trace>
  <inkml:trace contextRef="#ctx0" brushRef="#br1" timeOffset="69643.9835">23808 17745 49 0,'0'0'37'0,"0"0"-1"16,0 0-1-16,-32-4-29 15,19 6-2-15,3 0 0 16,-2-6 0-16,12 4-1 15,-6-19 0-15,11 4-1 16,1-13-1-16,4-2 1 16,4-9-1-16,4-5-1 15,4-9 1-15,0-9-2 16,1-4 0-16,3-7 0 15,-2-5-1-15,-5-6 1 0,1-9 0 16,-2-6 0-16,0-9 0 16,-3-8 1-16,0-9 1 15,-1-12-1-15,-1-10 0 16,-2-10 0-16,-3-5-1 15,-2-8 2-15,-4-2-2 16,-3-2 1-16,-6 4 0 16,-4-5 1-16,-3 4 1 15,-4-5 0-15,-2 0 1 16,-1-3 0-16,-2-1 0 15,-1-4 0-15,5-5 0 16,-2 0 0-16,3-5-1 16,3-1 0-16,7-2 0 15,1-3-2-15,5 1 2 0,2-1-2 16,6 1 0-16,5-2 1 15,2 4 0-15,5 3-1 16,0 2 2-16,2 7 0 16,3 1-1-16,-2-1 2 15,3 3-1-15,0 0 0 16,1 0 0-16,3-3 0 15,-1-2-1-15,3 0-3 16,4 2 3-16,2 0-3 16,-2 8 1-16,1 4-1 15,0 10 0-15,-1 5 2 16,-6 9-1-16,1 11 1 15,-7 8 1-15,-4 5 0 16,-3 8 1-16,-2 5-1 0,-6 7 1 16,-2 7-1-1,-5 8 0-15,0 6 0 0,-10 11-1 16,1 8 0-16,-4 9 0 15,2 9-1-15,-3 7 1 16,0 8 0-16,0 4 1 16,0 8-1-16,4 0 1 15,-1 7 1-15,0 1-2 16,0 5 2-16,-3 0-2 15,-1 6 1-15,-3 1 0 16,-5 2-1-16,-10 5 0 16,-6-1-1-16,-6 6 1 15,-11-4-1-15,-3 5 1 16,-11-5-1-16,-5 5 0 0,-8-5 0 15,-9-1 1-15,-6-1 0 16,-9 1 0-16,-10-2 0 16,-11 3-1-16,-10 0 1 15,-14 3 0-15,-11 2 0 16,-7 0 0-16,-9 5-1 15,-10-1 1-15,-3-1 0 16,-7-1 0-16,-4 1 0 16,-2 0 0-16,-4-4 0 15,-7 1 0-15,-4-3 0 16,-4 3 0-16,-7 2 0 15,-6-2 0-15,-3 1 0 16,-7 4 1-16,-2 0-2 16,-1 1 1-16,0 0 0 15,-1 1 0-15,3 0-1 0,-1-2 1 16,4-2 0-16,8 0-1 15,-1-1 1-15,3 0 0 16,7-1 0-16,3-3-1 16,5 0 0-16,7 3 1 15,3-1-1-15,6-2 0 16,9 0 0-16,5 0 0 15,8-2 0-15,7 1 0 16,10-2 0-16,8 1 0 16,7-3 0-16,14-1 1 15,12-2 0-15,10-3 0 16,12-2-1-16,13 0 1 15,11-5 0-15,14-1 0 16,8-2 0-16,8-2 0 0,9 2 0 16,7-2 0-16,5 2 0 15,6 0 0-15,4 1-1 16,4 3 1-16,13 6 0 15,-15-8 0-15,15 8 0 16,0 0 0-16,0 0 0 16,0 0 0-16,0 0 0 15,0 0 0-15,0 0 0 16,12 3 0-16,-10 13 0 15,-3 10 1-15,1 21 0 16,-4 19-1-16,-3 25 0 16,-7 27 2-16,-5 23-2 15,-9 19 1-15,-10 8-3 16,-2 5 0-16,-5-19-6 0,16-10-12 15,-1-43-18-15,17-30-1 16,8-45-1-16,21-30 0 16</inkml:trace>
  <inkml:trace contextRef="#ctx0" brushRef="#br1" timeOffset="70542.0348">13361 17670 15 0,'-5'-38'31'16,"2"11"0"-16,1 4 3 15,-7 2-25-15,12 7-1 16,-8 3-1-16,5 11-1 15,2-14-1-15,-2 14-1 16,0 0 0-16,13-14-2 0,-13 14 1 16,0 0 0-16,6-11 0 15,-6 11-1-15,0 12 2 16,-4 7-2-16,-3 11 0 15,7-30 1-15,0 0-2 16,-8 71 0-16,8-71 1 16,-7 63-2-16,7-63-1 15,-2 63-10-15,2-63-27 16,5 57 0-16,-5-57-1 15,0 0 1-15</inkml:trace>
  <inkml:trace contextRef="#ctx0" brushRef="#br2" timeOffset="74341.2521">15259 9104 68 0,'-20'-17'35'16,"-6"4"0"-16,-8 2-1 15,4 18-12-15,-15 2-19 16,0 13-1-16,-4 15 1 15,2 16 0-15,-1 10-1 16,10 12 1-16,8 6-1 16,16 4 2-16,14-3-2 15,23-4 2-15,26-13-3 16,24-14 2-16,22-21-2 15,14-21 1-15,14-21-1 16,6-23 0-16,-5-18 0 0,-13-14-2 16,-25-8 1-16,-24-7-1 15,-32 5 0-15,-29 2-1 16,-27 7 0-16,-27 8-2 15,-14 10 0-15,-12 4 0 16,1 16-2-16,6-5-14 16,22 23-17-16,14 4 1 15,36 8-1-15,7 12 1 16</inkml:trace>
  <inkml:trace contextRef="#ctx0" brushRef="#br2" timeOffset="74887.2834">20081 9625 106 0,'-39'-18'38'0,"9"18"-1"15,-8 3-3-15,6 24-30 16,-5 16-2-16,2 20 2 16,0 14-2-16,3 15 1 15,3 6-2-15,15 6 2 16,9-6-3-16,19-4 2 15,17-18-2-15,20-21 1 16,19-25-1-16,18-28 1 16,8-25 1-16,7-24-1 15,-6-22 0-15,-6-15 0 16,-15-14 1-16,-19-5-2 15,-18-1 1-15,-26 3-3 0,-20 12-3 16,-26 6-4-16,-7 30-27 16,-29 11-2-16,-3 39-1 15,-20 13-1-15</inkml:trace>
  <inkml:trace contextRef="#ctx0" brushRef="#br2" timeOffset="75385.3118">16027 13254 79 0,'-2'-27'39'0,"2"27"-1"16,-7-11-1-16,-1 33-34 16,-4 16-1-16,-1 22-1 15,-6 20 2-15,2 14-1 16,0 8 0-16,10 5 1 15,7-11-1-15,18-18-1 0,12-24 1 16,16-29 0-16,12-39-1 16,12-30 0-16,4-29 0 15,0-19-1-15,-5-11 0 16,-16-5 1-16,-11 3-1 15,-20 6-1-15,-16 16 0 16,-20 16 0-16,-18 17-2 16,-14 19 1-16,-11 19-2 15,-6 14-1-15,8 21-5 16,-3 5-25-16,26 18-2 15,10-2 1-15,28 6-3 16</inkml:trace>
  <inkml:trace contextRef="#ctx0" brushRef="#br2" timeOffset="75872.3397">20625 14386 66 0,'-30'4'37'0,"-19"-2"-2"15,0 17 1-15,-12 5-33 16,-1 13 0-16,0 8 0 15,8 16 1-15,6 7-2 16,16 5 0-16,18-3 0 16,21-1 0-16,23-12-1 15,21-10 0-15,16-19 1 16,16-20-2-16,5-22 1 15,1-17 1-15,-1-19-1 16,-15-12 2-16,-14-12-1 16,-20-3 0-16,-20-3-1 15,-23 5 0-15,-19 6-1 16,-19 12-2-16,-13 13-2 15,-22 11-4-15,7 32-29 0,-24 7 0 16,6 30-1-16,-9 10-2 16</inkml:trace>
  <inkml:trace contextRef="#ctx0" brushRef="#br2" timeOffset="76399.3698">15639 15915 62 0,'-18'38'39'0,"-8"9"-4"16,14 26-1-16,-1 3-32 15,10 14-2-15,12 4 2 16,11-3 0-16,18-10 1 15,18-13 0-15,16-31 1 16,16-20-1-16,11-31 0 16,10-24 0-16,1-26-1 0,0-16-1 15,-14-11 0-15,-20-9-1 16,-19 2 0-16,-27-4-1 15,-19 7 0-15,-25 2-1 16,-19 11 0-16,-17 6 1 16,-8 15-2-16,-4 7 2 15,7 15-4-15,7-3-5 16,26 22-25-16,10-7-1 15,35 9-2-15,25-11 0 16</inkml:trace>
  <inkml:trace contextRef="#ctx0" brushRef="#br2" timeOffset="76991.4037">22257 10963 100 0,'-18'-9'39'0,"-5"21"2"15,-19 6-6-15,-8 23-34 16,-7 15 1-16,-4 24-1 16,-6 10 1-16,9 11 1 15,6-2-1-15,19-2 1 16,23-17-1-16,24-15 3 15,29-29-4-15,21-28 1 0,22-28-1 16,9-24-2-16,6-19 2 16,-1-18-3-16,-15-4 3 15,-16-5-3-15,-21 1 3 16,-23 4 0-16,-21 10-3 15,-25 9 0-15,-16 21-6 16,-30 7-17-16,-5 31-14 16,-30 11 1-16,-1 22-4 15,-17 12 1-15</inkml:trace>
  <inkml:trace contextRef="#ctx0" brushRef="#br2" timeOffset="84347.8245">15683 16120 18 0,'0'0'16'0,"0"0"-3"15,0 0-6-15,0 0-6 16,0 0-5-16,0 0-13 16,0 0-3-16</inkml:trace>
  <inkml:trace contextRef="#ctx0" brushRef="#br2" timeOffset="88875.0834">22839 15825 45 0,'-13'-22'35'15,"-12"-9"1"-15,-3 10-2 16,-21-3-28-16,-2 9-2 15,-14 5-1-15,-2 18 0 0,-12 14-1 16,-1 16 3-16,-2 15-3 16,6 20 1-16,4 12 0 15,14 16-2-15,12 6 1 16,18 6-1-16,16-1 0 15,20-4-1-15,17-6 0 16,19-16 0-16,16-15 0 16,22-21 0-16,17-25 1 15,12-23-1-15,10-28 1 16,3-20-1-16,0-25 1 15,-4-11 1-15,-18-13-2 16,-24-5 1-16,-31 2-1 16,-30 2 0-16,-34 9-1 15,-27 12 1-15,-28 13-2 0,-25 10 0 16,-13 15-1-16,-11 11-1 15,11 17-2-15,0-5-25 16,31 21-4-16,12-9-3 16,29 10 1-16</inkml:trace>
  <inkml:trace contextRef="#ctx0" brushRef="#br2" timeOffset="90670.1861">16422 15751 16 0,'26'6'30'16,"-5"2"-1"-16,-7-5 3 15,3 3-25-15,-17-6 0 0,12-7-1 16,-14-8 0-16,2 3 0 15,-9-9-1-15,2 0-1 16,-9-6 0-16,-3 4 0 16,-7-3-1-16,-4 6 0 15,-12 3-1-15,-2 10 0 16,-8 8 0-16,-6 13 1 15,-12 10-2-15,-4 13 0 16,-7 11 0-16,-5 14 1 16,2 6-1-16,-3 10 1 15,5 0-1-15,6 2-1 16,14-7 0-16,10-10-2 15,21-6-2-15,7-25-19 16,32 7-13-16,10-23-3 0,24 3 2 16,7-12-2-16</inkml:trace>
  <inkml:trace contextRef="#ctx0" brushRef="#br3" timeOffset="102589.8679">15086 9974 35 0,'3'-21'31'15,"1"4"1"-15,-4 17 1 16,-2-26-14-16,2 26-3 0,0 0-4 16,0 0-4-16,0 0-1 15,-2 20-2-15,-1-6-2 16,3 3 0-16,-4 6-1 15,3 8 0-15,-3 5-1 16,4 11-1-16,-1 10 0 16,1 10 1-16,-4 9-2 15,0 10 3-15,-3 6-2 16,0 5 1-16,0 1-2 15,-2-1 2-15,-2-1-1 16,-2 0-1-16,-1-3 1 16,-1 0-1-16,-1 1 1 15,-3 0 1-15,-1 1 0 16,3 3 2-16,-3 2-1 0,-1-1-2 15,3-2 2-15,-2 2-2 16,1-1 2-16,1 2-2 16,0-2 1-16,-2-3-3 15,3 0 3-15,0 3 0 16,3 1-1-16,1-1 1 15,0 4-1-15,-3 2-1 16,2 0 1-16,-1 2 0 16,-3 2 0-16,-1-6 0 15,-3 0-1-15,-3-13-1 16,3-8-3-16,-3-32-15 15,17-4-19-15,-4-30 0 16,12-15-1-16,6-31-1 16</inkml:trace>
  <inkml:trace contextRef="#ctx0" brushRef="#br3" timeOffset="103025.8928">14387 13302 45 0,'4'-24'33'16,"1"13"2"-16,-6-10-4 0,1 21-18 16,0-24-2-16,0 24 0 15,-1-15-3-15,1 15-1 16,0 0-3-16,2 30 1 15,0 0-2-15,1 17-1 16,2 12 0-16,3 18 0 16,-2 10-1-16,3 10 1 15,-2-4 0-15,5-9-2 16,4-18 1-16,7-19 1 15,5-31-1-15,10-31 0 16,7-33 0-16,7-32-4 16,11-15-3-16,-8-26-12 15,12 8-19-15,-17-11-3 16,-1 11-2-16,-13-1 0 0</inkml:trace>
  <inkml:trace contextRef="#ctx0" brushRef="#br3" timeOffset="105303.023">16624 13644 24 0,'0'0'26'0,"0"0"-14"15,0 0 3-15,-7 10 3 16,-5-18-1-16,12 8-4 16,-11-3-4-16,11 3-1 15,0 0 0-15,0 0-2 16,-12-12 0-16,12 12-2 15,0 0 0-15,0 0-1 16,15-4-2-16,-1 6 1 16,4 0-1-16,5 2 0 15,5-1-1-15,6 1 1 0,9-2 1 16,8-2-1-16,8-5 0 15,13-1 0-15,10-5 0 16,12 0 0-16,12-4 0 16,9-2 0-16,8 1 0 15,6 0-1-15,11 2 1 16,0 1-1-16,3 1 1 15,-1 3-1-15,1 0 1 16,4 2-1-16,0 0 2 16,2 0-1-16,-6-1 0 15,3 1 0-15,-3-2 0 16,3-1 1-16,-6 0-1 15,-1 1 0-15,-7-2-1 16,-3 4 1-16,-1-1-1 0,-6 3 0 16,-7 1 0-16,-11 2 0 15,-9 0 1-15,-6-2-2 16,-11 3 1-16,-11 0 0 15,-13 0 0-15,-12-2 0 16,-13 2 1-16,-6-1-1 16,-9-2 1-16,-14 4 0 15,10-10-1-15,-10 10 1 16,-14-14 0-16,0 6 0 15,-6-2-1-15,-3 2 1 16,-5-3-1-16,-8 3 0 16,-4-1 1-16,-3-1-1 15,-9 0 0-15,0-1 1 16,2-1-1-16,-1 2 0 0,7-2 1 15,6 1 0-15,4-1-1 16,12 2 0-16,12 0 0 16,10 10 1-16,15-20-1 15,14 11 0-15,11-3 0 16,10 2 0-16,11 1 0 15,8 3 0-15,1 4 0 16,2 3 0-16,-6 4 0 16,-9 8 0-16,-10 7 0 15,-9 4 0-15,-19 8 0 16,-15 9 0-16,-15 4 0 15,-17 6 0-15,-13 7 0 16,-11 1-1-16,-7 1 1 0,-4-5 0 16,6-6-2-1,5-14-4-15,23 3-16 0,1-31-13 16,28-7-2-16,14-20-3 15,24-8 0-15</inkml:trace>
  <inkml:trace contextRef="#ctx0" brushRef="#br3" timeOffset="107224.1329">22675 15798 31 0,'0'0'27'0,"-13"11"-6"16,13 5-2-16,-7-5-15 15,2 9-1-15,-1-6 0 16,4 6 1-16,-5-9 2 16,6 6 0-16,1-17 0 15,-8 18 1-15,8-18 0 16,0 0 0-16,-12-3-2 15,12 3-2-15,5-29 0 16,2 5-1-16,0-9 0 16,3-5-1-16,-1-7 0 15,3-4 1-15,-4-7-1 16,0 0 1-16,-6-4-1 15,1-1 1-15,-4-3-1 16,-3-2 1-16,-3-3-1 0,0-3 1 16,0 0-1-16,0-5-1 15,3-1 2-15,0-3 0 16,1-1 0-16,2-1 0 15,1-1-1-15,1 0 1 16,-1 0-1-16,0-1 1 16,-3-2-2-16,1 2 1 15,1-2 0-15,1 2 0 16,-1-5 0-16,1 3 0 15,1 1 0-15,1-4 0 16,8 5 0-16,-4-3-1 16,5 0 1-16,2 2 0 15,3-1-1-15,2 0 1 0,1 0 0 16,1 4-1-16,-1-2 1 15,0 4 0-15,-2 2-1 16,-1 0 1-16,-3 3 0 16,-1 2-1-16,-2 2 0 15,1-1 0-15,-2 3 0 16,2 3 1-16,-2 2-1 15,1 5-1-15,2 5 2 16,-1 3-1-16,0 4 0 16,-1 5 3-16,2 3-3 15,-5 5 2-15,3 4-1 16,-3 3 2-16,-2 5-3 15,-1 5 3-15,-1 3-3 16,-3 15 0-16,1-16 1 0,-1 16-1 16,0 0 1-16,0 0-1 15,-12 5 0-15,12-5 1 16,-10 28-1-16,2-6-2 15,-3 6 2-15,-3 7-3 16,-2 6 3-16,-3 6-2 16,-5 6 2-16,1 3-3 15,0 0 3-15,-2-4 0 16,7-6 0-16,2-7 0 15,3-10 0-15,8-12 0 16,5-17 0-16,10-15 0 16,5-16 0-16,10-14-1 15,6-8 2-15,7-14-1 16,1-7 0-16,3-3 1 15,-3 0-1-15,4 3 1 0,-10 8-1 16,-5 13 1-16,-7 11 0 16,-4 15 0-16,-6 18 0 15,-11 9 1-15,6 31-1 16,-6 14 1-16,-5 14-1 15,-1 12-3-15,3 12 0 16,-1 1-4-16,18 13-15 16,-10-19-13-16,14 5-5 15,1-18-1-15,11-1-1 16</inkml:trace>
  <inkml:trace contextRef="#ctx0" brushRef="#br3" timeOffset="110073.2959">21938 11416 40 0,'0'0'15'0,"0"0"3"15,12-2 3-15,-12 2-1 16,0 0-8-16,-2-11-3 15,2 11-2-15,0 0 0 16,0 0 0-16,0 0 0 16,0 0-2-16,3-11 2 15,-3 11-2-15,0 0-1 16,0 0 0-16,0 0-1 15,0 0 0-15,0 0-1 16,0 0 0-16,0 0-1 16,-12 6 0-16,12-6 0 15,-15 3-1-15,4 3 0 16,-1-1 1-16,-5 0-1 15,-5 5 1-15,-6 1 0 0,-3 4-1 16,-11 2 1-16,-4 5-1 16,-11 2 1-16,-4 4-1 15,-11 1 0-15,-5 3 3 16,-13-1-2-16,-7 4 2 16,-6 2-2-16,-8 1 0 15,-7 0 0-15,-8 5 0 16,-7-2 0-16,-3 4-3 15,-2 4 2-15,-2 1-2 16,-10 1 2-16,0 2 0 16,-2 2 0-16,-3 0 1 15,-1 1-1-15,-4 1 1 0,-3-1-1 16,-1-2 1-16,1-2-1 15,5 0 0-15,-4-2 1 16,5-2-2-16,4 1 2 16,10-6-2-16,5-1 2 15,7 2-1-15,7-4 0 16,9-4 0-16,13-4-1 15,12-9-2-15,20-2-5 16,3-23-16-16,37 7-12 16,4-22-2-16,26 2-2 15,9-18 1-15</inkml:trace>
  <inkml:trace contextRef="#ctx0" brushRef="#br3" timeOffset="110571.3244">17631 12677 56 0,'4'-11'31'15,"-4"-6"-6"-15,11 9-2 16,-8-9-12-16,11 10-3 15,-9-6 0-15,5 8-2 0,-10 5 0 16,0 0-1-16,0 0-2 16,0 0 0-16,-6 14 0 15,-8 1 0-15,-8 1 0 16,-4 7-1-16,-12 3 1 15,-8 4-1-15,-6 4 1 16,-3 5 0-16,-3 2-1 16,6 8 0-16,2-2 0 15,10 2 0-15,16-3-1 16,17-3 0-16,19-7 0 15,22-12 0-15,22-9-1 16,15-15 0-16,19-6-2 16,12-13-3-16,21 9-14 15,-10-17-16-15,15 13-2 0,-17 0-3 16,7 19 1-16</inkml:trace>
  <inkml:trace contextRef="#ctx0" brushRef="#br3" timeOffset="112627.442">19800 10253 39 0,'0'0'28'0,"0"0"-7"0,11 3 2 15,-11-3 1-15,0 0-14 16,0 0 0-16,11-8-1 15,-11 8-2-15,0 0 0 16,0 0-4-16,-11-10 3 16,0 4-3-16,11 6 1 15,-24-12-1-15,10 3-1 16,-6-2 0-16,-2-3 0 15,-7-4 0-15,-2-1-1 16,-5-3 1-16,-5 0-1 16,-6-3 0-16,-3 0 0 15,-6-2 1-15,-2-3-1 16,-5 1-1-16,-2 0 1 0,-7-3-1 15,-2-2 0-15,-4 0 1 16,-2-7-1-16,-3 2 0 16,3-3-1-16,-3-3 2 15,1-4-1-15,-3 0 1 16,5-3-1-16,-4 0 1 15,-2 0 0-15,1-2 0 16,-3 3-1-16,0 3 1 16,-2-3-1-16,1 2 0 15,0 3 0-15,-3 0 0 16,-1 3 0-16,2 3 0 15,-1-1 0-15,2-1-1 16,1 4 2-16,1 0-1 16,3 1 1-16,4 0-2 0,4 4 2 15,2-1-1-15,8 3 1 16,2 2-1-16,11 3 0 15,5 4 0-15,13 1 0 16,9 3 0-16,13 3 0 16,10 3 0-16,4 12 0 15,29-11 0-15,2 11 0 16,12 1 0-16,6 3 0 15,8 3 0-15,5 0 1 16,7 4-1-16,2 0 1 16,6 1-1-16,-2 0 0 15,3 2 1-15,3-1-1 16,-2 1 0-16,-3 2 0 15,-8 0 0-15,-6 0 0 0,-12-1 0 16,-9 1 1-16,-13-1-1 16,-12-2 0-16,-12-3 0 15,-4-10 0-15,-28 13 1 16,-2-12-1-16,-11-2 0 15,-6-2 1-15,-10-4-1 16,-3-4 1-16,-4 0 0 16,-3-3 0-16,2-1 0 15,6-1 0-15,3 3 0 16,8 2 0-16,5 0 0 15,8 4 0-15,5 3-1 16,8 5 1-16,5 6-1 16,3 8 0-16,4 9 1 15,1 9-1-15,8 7 1 16,3 6-3-16,12 11-5 0,-2-12-18 15,18 16-12-15,2-2-5 16,10 6 1-16,1-4-2 16</inkml:trace>
  <inkml:trace contextRef="#ctx0" brushRef="#br3" timeOffset="114039.5227">15874 15984 58 0,'22'16'24'0,"-22"-16"1"16,14-6-3-16,-22-8-12 15,8 14-2-15,-6-23-2 16,1 6-2-16,-6-6 0 15,2-2-2-15,-4-9 0 0,3-6 0 16,-3-9 1 0,3-4 0-16,-2-8-2 0,2-6 2 15,0-8-2-15,2-4 2 16,-3-7-2-16,0-2 1 15,0-5-1-15,0-1 1 16,-1-7-1-16,1-1 1 16,1-5 0-16,-4-3-1 15,2-1 0-15,1 1 1 16,-3-6 0-16,-1 3 0 15,1-3-1-15,-4-1 0 16,1 3 0-16,-2 2 0 16,1-1 0-16,-1 2 1 15,0-1-1-15,1 0 0 16,0 2-1-16,0 4 1 0,2 4 0 15,1 0-1-15,-2 4 1 16,2 5-1-16,2 4 0 16,-1 6 0-16,0 2 0 15,4 8 0-15,-2 3 1 16,2 7-1-16,2 7 0 15,-2 8 0-15,5 6 0 16,-4 10 0-16,4 9 0 16,0 6 0-16,5 17 1 15,0 0-1-15,-12-1 0 16,10 16 1-16,0 10-1 15,-3 10 0-15,1 7 0 16,-2 8 1-16,-2 4-2 16,-3 4 3-16,0 0-3 0,-2 1 3 15,-2-5-3-15,1-9 1 16,1-5 0-16,4-10 0 15,3-10 0-15,4-8-1 16,2-12 1-16,13-19 0 16,4-9 0-16,5-12 0 15,2-11 1-15,2-12 0 16,3-5 0-16,-2-2-1 15,-1 3 1-15,-4 8-1 16,-6 12 1-16,-2 12 0 16,-2 23 0-16,-1 17-1 15,1 21 1-15,2 13-1 16,8 11-1-16,10 1-1 15,21 7-8-15,11-19-13 0,32 5-12 16,6-21-5-16,30-8-2 16,7-13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1.9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9184 1237 24 0,'0'0'19'0,"0"0"-1"16,0 0-2-16,0 0 0 16,0 0-4-16,0 0-1 15,-47 25-3-15,47-25 0 0,0 0-1 16,0 0-1-16,0 0-1 15,0 0 0-15,-52 21 0 16,52-21-1-16,0 0-1 16,0 0 0-16,0 0 0 15,0 0-2-15,0 0 0 16,-7 34 0-16,7-34-1 15,0 0 1-15,0 0-1 16,-3 13 1-16,3-13-1 16,0 0 1-16,-8 0 0 15,8 0 0-15,0 0 0 16,-3 11 0-16,3-11-1 15,0 0 1-15,0 0 0 16,0 0-1-16,0 0 0 0,0 0 1 16,0 0-1-16,0 0 0 15,0 0 0-15,0 0 1 16,-10 10-1-16,10-10 0 15,0 0 1-15,-8 18-1 16,3-7 1-16,2 4 0 16,0 1-1-16,0 1 1 15,-2 1 0-15,4 2 0 16,-4 0-1-16,3-1 1 15,0-2 0-15,-2-1-1 16,3-3 0-16,-2 2 1 16,1-5-1-16,2 0 0 15,0-10 0-15,3 19 1 16,-3-19-1-16,6 16 0 15,-6-16 0-15,5 20 0 0,-5-20 0 16,5 22 1-16,-5-5 0 16,0 3-2-16,-2 3 2 15,0 4-1-15,-1 3 1 16,1 5-1-16,-1 5 1 15,2 5-2-15,1 4 2 16,-1 0-2-16,1 3 1 16,0 4 0-16,1-1 0 15,0 3-1-15,-1 0 1 16,2 2 0-16,-1-2 0 15,-1 0 0-15,1-1 0 16,1 0 1-16,-2-2-1 0,2 3 1 16,-2-3-1-1,3 1 1-15,-2-1-1 0,0 1 1 16,3 4-1-16,-4 3 0 15,3 0 0-15,-3 1 1 16,1 2-1-16,-1-1-1 16,0 3 1-16,0 0-1 15,-1-2 2-15,-1 1-2 16,1-2 1-16,1 2-1 15,0 0 1-15,0 1 1 16,1 1-1-16,1 2 0 16,-2 5 0-16,0 0-1 15,0 2 1-15,-2 3-1 16,-2 7 1-16,1-3-1 15,-1 4 1-15,-4-4-1 0,2 1 0 16,-1-3 1-16,1 0 1 16,3-2-1-16,0 0 1 15,0 0-2-15,3 2 2 16,3 1-1-16,-2 1 1 15,1 2-1-15,1-1 0 16,0 0 1-16,-2-2 1 16,0 1-1-16,-2 1 0 15,-1 0 0-15,-2 1 1 16,1-4-1-16,-3 1 0 15,0-1 0-15,-2-1-1 16,4-2 1-16,-3 2-1 16,1-3 1-16,5 3-2 15,-4-1 2-15,0 1-1 0,3 4-2 16,-1-1 1-16,-1 1 0 15,0 2 1-15,-2 4-1 16,-2 1 0-16,-1 1 0 16,0 2 1-16,1 2 0 15,-5 1-1-15,4 1 0 16,0 2 0-16,-2-3 0 15,4 1 0-15,1-2 0 16,0 2 0-16,2-4 0 16,0 0 2-16,2 1-1 15,2 2 1-15,-1-2-1 16,-1 1 1-16,2 1-1 15,-2 5 2-15,-2 0-1 16,1 5-1-16,-2 4 1 0,-2 3 0 16,-2-1 0-16,3 1-2 15,-1 0 1-15,0-3-1 16,3 0 1-16,1-1-2 15,-1-6 3-15,4-3-3 16,-3-1 2-16,6-4 0 16,-3-1-1-16,1-1 0 15,0-1 0-15,1 1 0 16,-2 1 0-16,0 1 0 15,-2 2 1-15,0 3-1 16,-2 1 1-16,1 5 0 16,-1 2-1-16,0 1 1 15,0 0-1-15,2-1 1 16,-1 2-3-16,3 2 2 15,2 0 1-15,2-3-1 0,3-3 1 16,0-1-1-16,4-1 1 16,-5-1 0-16,5-2 0 15,-3 4-1-15,5-3 1 16,-7 1 0-16,1-1 0 15,-1 2 0-15,0-1-1 16,-1 2 0-16,1 1 1 16,-1-4 0-16,1-2-1 15,1-4 1-15,0 0-1 16,1-4 1-16,2-2-1 15,-1-2 1-15,0-4-1 16,-1-1 1-16,1 2-1 16,-2-1 0-16,-1 2 1 0,1 0 0 15,-3 1 0-15,0 1 0 16,-1 4-1-16,-2 0 1 15,0 0-1-15,0-2 1 16,-2 3 0-16,0-5-1 16,0-4 1-16,-1-6 0 15,2-5 0-15,-2-3 1 16,2 0-1-16,0-1 0 15,-1-7 0-15,0-2 1 16,1-5-1-16,-5-5 0 16,4-9-1-16,-2-7-3 15,-7-27-15-15,10 2-16 16,0-12-2-16,-15-16-1 15,1-5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56:25.3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19080 2114 4 0,'9'-23'6'16,"-3"-2"-2"-16,2-1-1 15,1 2 2-15,-2-2-2 16,4 3 0-16,-4-2-1 15,1 4 0-15,-3-3 0 16,1 8 1-16,-2 1 3 16,-4 15 1-16,4-18 3 0,-4 18 1 15,0 0 1-15,0 15 2 16,0-15 1-16,-8 27-2 15,-2-13-2-15,10 9-2 16,-9 0-2-16,9 7-3 16,-9-1 0-16,9 4-2 15,-1 4-1-15,2 3 0 16,3 8-1-16,-1 7 0 15,3 2 1-15,-1 7 1 16,4 3-1-16,0 8 3 16,-2 3-2-16,4 7 1 15,-3-2-1-15,2 2 1 16,0 0-1-16,1 5 0 15,-2 0-1-15,2 5-1 0,2-1 2 16,-3 5-1-16,2 4 1 16,-3 2-1-16,-2 3 1 15,3 2-1-15,-4 6 0 16,-1 3-1-16,-2 5 0 15,-1 2 0-15,0 4 0 16,-2-1-1-16,3 2 2 16,-1 3-1-16,1-5 1 15,0-1-1-15,3-4 1 16,1 0-1-16,0-4 3 15,2 0-2-15,-1 0 1 16,-1-1-1-16,0-2 0 16,-2 0 0-16,-1 5 1 15,-2-2 0-15,-4 6-2 0,1 2 1 16,-2 0-1-16,-1 3 1 15,-2 2-1-15,4 4 1 16,-4 1-2-16,1 2 1 16,0-5-1-16,0 3 1 15,0 2 0-15,0 1-2 16,0 4 1-16,-1 0 1 15,1 3 1-15,-1 1-2 16,-1 4 2-16,-2 6-2 16,-1 3 2-16,1 0-1 15,-5 5 1-15,1 1 0 16,0 4-3-16,1 1 3 15,2 4-2-15,0-3 2 16,2-4-2-16,6 0 2 16,4-4-3-16,4 0 0 0,2-2 2 15,1-2 1-15,1-1-2 16,-1 0-1-16,1 5 1 15,-4 2 0-15,-2 4 1 16,-1 1-1-16,-4 6 1 16,-3 2-3-16,-1 6 2 15,-3 4 1-15,-5 4-1 16,-2 4 0-16,1-2 0 15,0 6 1-15,4-2-1 16,-1 0 1-16,3-1-2 16,5-3 1-16,6-2-1 15,7 1 2-15,4 0-1 16,0-4 0-16,5-5 0 15,-4-4-1-15,3-8 3 0,-5-6-2 16,-2-6 1-16,-6-9-1 16,-1-14 1-16,-8-12-1 15,3-7-1-15,-8-15 1 16,2-13-3-16,-10-22-6 15,12-16-21-15,-18-30-3 16,9-17-3-16,-8-32-1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3:35:30.88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2430 3277 10 0,'9'-22'25'15,"5"6"2"-15,-3 2 3 16,-6-6-12-16,7 14-1 16,-17-13-2-16,5 19-4 15,-4-11-2-15,4 11 0 16,-20 2-4-16,3 9-1 15,-10 4-1-15,-1 15 0 16,-11 5-1-16,-1 13 0 16,-8 5 0-16,0 5 0 15,-2-1 0-15,5 1 0 16,1-10 0-16,8-8-1 0,7-11-1 15,6-9-3-15,13-8-1 16,10-12-5-16,4-18-24 16,7-9 0-16,11-1-3 15,-4-14 2-15</inkml:trace>
  <inkml:trace contextRef="#ctx0" brushRef="#br0" timeOffset="203.0114">2089 3230 77 0,'-11'-2'33'0,"-5"-1"0"16,8 14 1-16,-5-4-26 15,14 12-1-15,4 2-2 16,10 6-1-16,4 3-1 16,11 4 0-16,8-2-1 0,8 3 0 15,9-6-2-15,3-5-1 16,13 1-9-16,-1-15-26 15,1 1 0-15,-6-10-1 16,-1-3-2-16</inkml:trace>
  <inkml:trace contextRef="#ctx0" brushRef="#br0" timeOffset="14179.811">3012 5063 47 0,'0'0'31'16,"0"0"2"-16,0 0-1 15,0 0-19-15,-19 0-3 16,19 0-2-16,-30 15-1 15,11 2-3-15,-7 1 1 16,0 6-3-16,-6 4 2 16,-1 4-2-16,1-1 1 15,4 1-2-15,3-5-1 0,5-3-2 16,7-2-1-16,0-12-5 15,17 7-16-15,-4-17-10 16,0 0 0-16,11-6-1 16,1-1 0-16</inkml:trace>
  <inkml:trace contextRef="#ctx0" brushRef="#br0" timeOffset="14743.8433">2809 5069 55 0,'0'0'33'15,"3"-15"-1"-15,-3 15 1 16,5-19-22-16,6 14-1 15,-11 5-2-15,12-8-3 16,-12 8 0-16,14 14 0 16,-11 2 0-16,6 8-2 15,-5 3 0-15,9 6-1 16,1 3 0-16,4 0-1 15,7-1 0-15,4-5-2 16,10-3-2-16,3-12-5 16,16 4-24-16,-14-13-5 0,8 5 1 15,-9-11-2-15</inkml:trace>
  <inkml:trace contextRef="#ctx0" brushRef="#br0" timeOffset="297265.0026">3849 5906 15 0,'0'0'24'16,"0"0"4"-16,0 0 1 0,4-9-11 15,-4 9-3-15,0 0-1 16,-3 14-3-16,3-14-1 15,-13 9-1-15,1-3-3 16,1 6-2-16,-7 1 0 16,-2 7-1-16,-9 5-1 15,0 8 0-15,-3 6-2 16,-3-1-3-16,7 7-7 15,-5-14-22-15,13-1-1 16,4-17 0-16,16-13-1 16</inkml:trace>
  <inkml:trace contextRef="#ctx0" brushRef="#br0" timeOffset="297693.027">3708 5868 69 0,'0'0'31'0,"-13"-10"-1"16,13 10 1-16,0 0-25 0,-10-15 0 15,10 15-2-15,0 0 1 16,0 0-3-16,0 0 2 16,0 0 0-16,0 20 1 15,9-1-1-15,1 3 1 16,3 6-2-16,3 5 1 15,3 3-1-15,-1 3-1 16,4-4-3-16,6 5-10 16,-2-19-24-16,7 0-2 15,-4-18 1-15,8-6-4 16</inkml:trace>
  <inkml:trace contextRef="#ctx0" brushRef="#br0" timeOffset="304628.4237">4621 6604 11 0,'0'0'24'0,"0"0"0"16,0 0-1-16,0 0-5 15,0 0-4-15,0 0-3 0,-11 24-3 16,-3-11-1-16,1 10-2 15,-6 1 0-15,-2 6-1 16,-6-1 0-16,3 3 0 16,-3-5-2-16,6-2 0 15,4-5-3-15,2-14-5 16,15-6-19-16,0 0-3 15,1-13-3-15,8-6 2 16</inkml:trace>
  <inkml:trace contextRef="#ctx0" brushRef="#br0" timeOffset="305126.4522">4494 6567 27 0,'-12'13'27'0,"12"-13"-1"15,0 0-4-15,-17 7-6 0,17-7-1 16,0 0-4-16,0 0-1 16,0 0-3-16,0 0-1 15,0 0 0-15,0 0-3 16,5-12 1-16,-5 12-2 15,0 0 1-15,3 16 0 16,-3-3 0-16,-3 12 0 16,-1 4-1-16,3 6 2 15,1 2-2-15,5 1 0 16,4-4-1-16,9-4-1 15,8-4-2-15,6-15-7 16,15 1-24-16,-1-10 0 0,4 2-1 16,-5-7-1-16</inkml:trace>
  <inkml:trace contextRef="#ctx0" brushRef="#br0" timeOffset="310251.7454">5639 6927 13 0,'0'0'18'0,"0"0"2"0,0 0 0 15,-18 1-11-15,5 14 2 16,-13-2 2-16,2 12-1 15,-10-5 2-15,4 9-1 16,-7-9-2-16,9 5-2 16,-1-9-4-16,9 0 0 15,3-7-4-15,7-7-4 16,10-2-7-16,0 0-15 15,1-16-5-15,2 4-1 16,5 1 1-16</inkml:trace>
  <inkml:trace contextRef="#ctx0" brushRef="#br0" timeOffset="310718.7721">5376 6977 18 0,'0'0'24'16,"-11"3"2"-16,11-3 2 0,0 0-10 15,0 0-2-15,0 0-2 16,0-21-4-16,0 21-1 16,11-11 0-16,-11 11-2 15,11-5-1-15,-11 5 0 16,0 0-2-16,13 17 0 15,-12-6 0-15,4 6-1 16,-2 0 0-16,11 2-1 16,3-3-1-16,7 2 0 15,7-3-1-15,4-2-2 16,9 2-5-16,-9-11-21 15,6 9-7-15,-7-6 0 16,-2 5-1-16</inkml:trace>
  <inkml:trace contextRef="#ctx0" brushRef="#br0" timeOffset="314400.9827">6351 7276 15 0,'0'0'23'15,"7"-10"3"-15,-7 10-13 16,0 0 6-16,8-20-1 16,-8 20-6-16,4-11-3 0,-4 11 0 15,7-12-1-15,-7 12 0 16,7-11-1-16,-7 11 0 15,0 0-2-15,-7 22-1 16,-13 3-1-16,-5 13-1 16,-14 9 0-16,-4 10-2 15,-5 9 1-15,-3-2-1 16,2 0 0-16,5-10-1 15,14-6-8-15,2-18-23 16,21-12-1-16,7-18 0 16,10-17-1-16</inkml:trace>
  <inkml:trace contextRef="#ctx0" brushRef="#br0" timeOffset="314829.0072">6227 7297 46 0,'0'0'30'15,"-1"-13"0"-15,1 13 2 16,-6-13-21-16,6 13-2 15,-7-13 0-15,7 13-1 16,0 0-2-16,0 0-1 16,-10-8 0-16,10 8-1 15,0 0 0-15,6 26-2 16,-2-7 2-16,6 7-2 15,2 4 0-15,1 5-1 16,3 4 1-16,3 0-2 16,1 2-2-16,-2-14-5 15,13 4-28-15,-7-16 0 16,8-3-2-16,-4-14-1 15</inkml:trace>
  <inkml:trace contextRef="#ctx0" brushRef="#br0" timeOffset="319553.2774">7265 7680 20 0,'0'0'24'0,"0"0"0"15,0 0-10-15,0 0 6 16,0 0-1-16,11-7-8 16,-11 7-2-16,0 0-1 15,0 0-2-15,0 0 0 16,-11 13-3-16,5 4 1 15,-6 0-1-15,-3 8-2 16,-9 2 1-16,0 4 1 16,-8 0-1-16,0 4 1 15,-6-4-1-15,3 0 0 0,1-6 0 16,5-6-2-16,4 0-2 15,5-15-5-15,20-4-20 16,0 0-5-16,0 0 0 16,13-27-3-16</inkml:trace>
  <inkml:trace contextRef="#ctx0" brushRef="#br0" timeOffset="319985.3017">7111 7717 57 0,'-11'-12'31'0,"11"12"0"15,0 0-1-15,0 0-18 16,-19-3-2-16,19 3-4 16,0 0-1-16,0 0-2 15,0 0 1-15,2 14-1 0,-2-14 0 16,21 22 0-16,-6-6-1 15,7 7 1-15,1 2-1 16,3 3 0-16,5 2-2 16,-2 0-1-16,5 3-5 15,-10-11-28-15,12 4-1 16,-8-10 0-16,2-2-3 15</inkml:trace>
  <inkml:trace contextRef="#ctx0" brushRef="#br0" timeOffset="341622.5397">8139 7769 36 0,'3'-11'27'0,"3"1"1"16,-4 0 0-16,1-4-17 15,-3 14-2-15,0 0-1 16,0 0-1-16,0 0-2 16,-14 18 0-16,-5 1-2 15,-1 8 1-15,-6 1-2 16,-2 7 0-16,-4-5 0 15,-1 1 0-15,2-4-1 16,3-2 0-16,6-6-4 16,2-11-4-16,20-8-21 15,-12 6-3-15,12-6-1 16,9-17 0-16</inkml:trace>
  <inkml:trace contextRef="#ctx0" brushRef="#br0" timeOffset="341878.5543">7931 7808 71 0,'-12'-5'31'0,"12"5"0"16,0 0 0-16,-10-13-23 15,10 13-3-15,10-13-1 16,0 6-1-16,6 3 0 15,3 0 0-15,6 6 0 16,2 2 0-16,5 5-2 16,2 4 1-16,-2 4-3 15,1 8-2-15,-5-4-7 16,6 11-21-16,-11-6-3 15,4 2 0-15,-6-7-2 0</inkml:trace>
  <inkml:trace contextRef="#ctx0" brushRef="#br0" timeOffset="346009.7906">9041 8075 55 0,'14'-16'30'16,"-14"16"-5"-16,7-11-1 16,-7 11-13-16,0 0-2 15,-14 8-4-15,-1-3 0 16,-1 12-2-16,-6 1 0 15,1 9-1-15,-10-1 0 0,2 8-1 16,0-7 0-16,1 1 0 16,1 0-2-16,5-9-3 15,9 3-6-15,-3-14-14 16,16-8-7-16,0 0-2 15,0 0 1-15</inkml:trace>
  <inkml:trace contextRef="#ctx0" brushRef="#br0" timeOffset="346217.8025">8861 8124 57 0,'0'-10'34'0,"0"10"-1"16,0 0 1-16,-4 24-19 0,4-24-6 15,0 23-3-15,0-23-1 16,14 21-2-16,1-16-2 15,11 0-1-15,13-3-3 16,-1-10-14-16,19 7-17 16,-4-4 0-16,8 8-3 15,-6-1 1-15</inkml:trace>
  <inkml:trace contextRef="#ctx0" brushRef="#br0" timeOffset="348195.9156">8882 6539 36 0,'0'0'25'0,"6"-13"3"15,-6 13 0-15,0 0-17 16,-3-12 0-16,3 12-1 15,0 0 0-15,-11 8-2 16,11-8 2-16,-6 16-3 16,4-2-1-16,3 13-1 15,-1 7-1-15,5 14-1 16,-3 10-1-16,-1 12 1 15,-2 10-2-15,-3 11-2 16,-5 5 1-16,-1-2-2 16,0-5 1-16,-3-12-3 15,9-12-3-15,-4-23-16 16,15-13-12-16,-7-29 3 0,23 0-4 15,-6-25 2-15</inkml:trace>
  <inkml:trace contextRef="#ctx0" brushRef="#br0" timeOffset="348588.9381">8763 7060 58 0,'3'-13'30'0,"-3"13"1"16,0-20 0-16,0 20-22 15,0 0-2-15,-4 12 1 16,4-12-1-16,-7 31-1 15,2-7-1-15,6 14-3 16,-3 5 2-16,6 8-2 16,0 1 1-16,4 3-2 15,0-8 1-15,9-3-1 16,0-14 1-16,6-15 1 15,2-19-1-15,3-20 1 16,4-14-1-16,3-14 0 16,-4-9 0-16,0-6-2 15,-5-1-2-15,-7-4-6 16,8 13-24-16,-14 0-5 0,3 13 1 15,-6 1-3-15</inkml:trace>
  <inkml:trace contextRef="#ctx0" brushRef="#br0" timeOffset="349644.9985">8773 4998 56 0,'0'-13'33'0,"0"13"-1"16,-4-22 1-16,4 22-24 15,-14-8-1-15,14 8-1 16,-21 2-2-16,6 8-1 16,-4 0 0-16,-3 10-1 15,-1 5 1-15,2 7-1 16,-2 4 0-16,4 2-1 15,5 0 0-15,4-2-1 16,10-4 1-16,5-8-1 16,10-8-1-16,7-9 0 15,2-11 1-15,8-8 0 16,1-8-1-16,1-7 1 15,-4-4-2-15,0-3 3 16,-4 1-3-16,-7 3 1 0,-4 3-1 16,-2 8 1-16,-6 6-1 15,-7 13 2-15,0 0 0 16,-3 28-2-16,-4 5 2 15,-1 11-1-15,-1 11 2 16,0 9-3-16,0 7 2 16,0 2-1-16,-2 0 0 15,0-3 0-15,1-5-1 16,-1-8 4-16,-3-7-3 15,-1-11 3-15,-3-7-3 16,-2-10 3-16,-2-10-3 16,-3-13 2-16,2-13-2 15,-4-9-2-15,3-8 0 16,0-11-2-16,8-6 1 0,0-7-3 15,14 8 0-15,1-8-6 16,18 19-15-16,-2-5-8 16,14 14 0-16,0-1-1 15,10 12 1-15</inkml:trace>
  <inkml:trace contextRef="#ctx0" brushRef="#br0" timeOffset="350059.0222">9206 5062 81 0,'-9'-10'36'16,"-10"-5"-2"-16,-1 13 2 0,-14-1-30 15,9 7-2-15,-5 2 2 16,1 10-5-16,2 6 4 15,9 4-3-15,-2 6 1 16,11 4-2-16,4 1 1 16,6 0-1-16,9-4-1 15,6-4 1-15,3-8-1 16,10-6 0-16,3-12 1 15,-1-6-1-15,1-11 1 16,1-7-1-16,-5-7 0 16,-6-5 0-16,-5-4-1 15,-10-3 2-15,-5 2-3 16,-6 1 1-16,-6 6-2 15,-6 4 1-15,-1 12-2 16,-5 3 1-16,8 11-1 0,-4 1-3 16,17 17-8-16,1-17-19 15,5 19 0-15,5-13-1 16,18 5 1-16</inkml:trace>
  <inkml:trace contextRef="#ctx0" brushRef="#br0" timeOffset="350261.0338">9502 5014 74 0,'0'0'35'0,"0"0"-1"16,0 0 1-16,-3 15-28 16,-7 0 1-16,5 14-5 0,-6 5 2 15,1 10-3 1,-3 1 1-16,5 2-2 0,0-3 0 15,0-6-4-15,10-2-5 16,-11-22-26-16,19-6-1 16,1-24-1-16,9-7-2 15</inkml:trace>
  <inkml:trace contextRef="#ctx0" brushRef="#br0" timeOffset="350690.0579">9583 4854 88 0,'-17'11'36'15,"9"12"1"-15,-4-8 0 16,13 2-33-16,3 2 0 16,5-1 0-16,5-3-1 0,0 2 0 15,4-1-1-15,-1 2 0 16,0-1 1-16,-3 5-2 15,-5 6 2-15,-4 3-2 16,-9 5 1-16,1 2-2 16,-6 0 2-16,-1-2-1 15,-1-5-1-15,4-5 0 16,1-8 0-16,6-18-1 15,0 0 1-15,14-11 0 16,1-11 0-16,2-6-1 16,4-6 1-16,-1-3-1 15,1 1-1-15,0 5 4 16,-5 5-5-16,-2 6 2 0,-14 20 0 15,15-6-1-15,-11 16 0 16,-1 7-1-16,2 12 0 16,0-3-4-16,9 10 0 15,-4-13-8-15,21 12-18 16,-9-15-2-16,15 2-2 15,-5-12 2-15</inkml:trace>
  <inkml:trace contextRef="#ctx0" brushRef="#br0" timeOffset="351127.0833">10161 5187 82 0,'-17'-19'36'16,"1"10"0"-16,-9-5 1 16,6 19-27-16,-13-3-3 0,8 13-2 15,-3 5-1-15,7 10-2 16,1-1 0-16,9 4-1 15,5-2 0-15,12-3 0 16,4-3 0-16,8-7-1 16,5-11 1-16,5-9 0 15,4-10-1-15,-2-7 1 16,-1-7-1-16,-3-4 1 15,-3-5-1-15,-4 4 1 16,-5 1-1-16,-6 6 0 16,0 8 0-16,-9 16 0 15,0 0-1-15,-1 28 1 16,-2 13 0-16,-3 11-1 15,-2 13 0-15,-3 12 1 16,1 7 0-16,-3-1 2 0,-1-3 0 16,0-6 0-16,-4-8 0 15,1-11 0-15,-6-11 1 16,5-15-2-16,1-11 0 15,-2-13-3-15,4-8-5 16,-5-15-1-16,17-2-25 16,-15-24-5-16,10-1-2 15,-7-17-2-15</inkml:trace>
  <inkml:trace contextRef="#ctx0" brushRef="#br0" timeOffset="351816.1226">9204 6000 62 0,'0'0'34'16,"11"-23"0"-16,-11 23 0 16,0-27-19-16,0 27-4 15,-9-17-3-15,9 17-2 16,-24-6-2-16,6 13 0 15,-8 1-1-15,1 9 0 16,-2 5-1-16,4 4 1 16,0 3-2-16,8 3 0 15,6 0 0-15,10-1 0 16,9-4-2-16,9-8-1 15,13-2-3-15,4-23-7 16,20 0-23-16,-4-19-2 16,14-9 0-16,-6-18 0 0</inkml:trace>
  <inkml:trace contextRef="#ctx0" brushRef="#br0" timeOffset="352029.1349">9701 5444 78 0,'-14'-3'36'0,"-9"8"-1"16,-1 24 1-16,-4 6-28 15,4 20-4-15,1 6 0 16,1 8-1-16,5 4-1 16,6-1-1-16,6-3-1 15,3-9-4-15,16 3-9 16,-6-23-21-16,12-1-1 15,-3-16 0-15,8-6-2 16</inkml:trace>
  <inkml:trace contextRef="#ctx0" brushRef="#br0" timeOffset="352714.1741">9803 5949 99 0,'-18'-7'36'0,"7"16"0"15,-8-1-1-15,4 14-32 16,-1 1 1-16,3 7-2 15,3 3-1-15,2 1 1 16,6 0-1-16,3-4 1 16,7-3-1-16,5-7 0 15,4-8 0-15,4-10 0 16,2-10 0-16,4-6 0 0,-4-9 0 15,0-4 0-15,-3-6-1 16,-5-2 0-16,-5-2 1 16,-3 3-1-16,-7 4-1 15,-4 4 1-15,-4 8-2 16,-2 4 3-16,-3 8 0 15,13 6-1-15,-19 4 1 16,19-4-1-16,-5 16 3 16,5-16-2-16,18 15 1 15,1-9-1-15,9-4-1 16,5 0 1-16,5-2-1 15,-2 2 0-15,1-2 1 16,-2 2-1-16,-6 2 1 16,-7 6-1-16,-9 0 0 0,-3 7 1 15,-8 2-1-15,-5 5 1 16,-1-1-1-16,-2 2 0 15,2 0 1-15,1-2-1 16,1-7 1-16,6-3-1 16,-4-13 1-16,23 1-1 15,-4-12 1-15,6-7 0 16,1-4-1-16,3-7 1 15,1 0 0-15,-2-1-1 16,-5 4 0-16,-2 4 1 16,-7 5-1-16,-5 6 0 15,-9 11 0-15,0 0 0 16,-1 11 0-16,-3 4-1 0,-1 3-1 15,0 3 0-15,4 6-2 16,1-3-1-16,8 2-2 16,-1-9-3-16,16 10-20 15,-5-18-7-15,14 5 0 16,-2-13-1-16,11 0 2 15</inkml:trace>
  <inkml:trace contextRef="#ctx0" brushRef="#br0" timeOffset="353114.197">10765 5970 100 0,'-11'-12'36'0,"-12"-3"2"16,3 13-3-16,-10 0-27 16,7 10-2-16,-5 3-2 15,6 11 0-15,2 2-2 0,4 9 0 16,5 0 0-16,6 1-1 15,10-3 0-15,5-7 1 16,8-7-1-16,8-10 0 16,6-13 0-16,3-12-1 15,7-12 1-15,-2-10 0 16,2-10-3-16,-3-4 3 15,-6-8-2-15,-4 0-1 16,-6 1 1-16,-5 9 0 16,-8 10-1-16,-5 9 1 15,-10 18 1-15,-5 18-2 16,-8 18 2-16,-1 13 1 15,-3 12 1-15,1 8-2 16,3 8 0-16,5 1-1 0,10-1-2 16,2-10-1-16,15-1-4 15,-2-19-10-15,14 4-18 16,-6-20-1-16,9-1 0 15,-7-16 0-15</inkml:trace>
  <inkml:trace contextRef="#ctx0" brushRef="#br0" timeOffset="353529.2207">11081 6041 71 0,'9'-26'35'0,"-13"-2"0"15,5 13 1-15,-13-6-17 16,12 21-8-16,-16 3-3 16,9 13-3-16,-6 1-1 15,6 10-1-15,3 1 0 16,5 5-1-16,2-8 0 0,8 2 0 15,2-9 0-15,6-7-1 16,3-8 0-16,4-10 0 16,4-9 0-16,1-7-1 15,3-6 1-15,-4-2-1 16,-1-4-2-16,-1 2 2 15,-5 4-2-15,-6 5 2 16,-3 10 0-16,-14 14 0 16,9 3 0-16,-10 18 0 15,-6 17 2-15,-3 13-2 16,-2 11 1-16,-1 10 0 15,-3 5-2-15,0 3 1 16,-3-3 1-16,2-7 1 16,-3-9-1-16,2-11 1 15,-3-12-1-15,-2-13 2 0,0-12-4 16,-5-15 1-16,8-10-7 15,-11-22-19-15,16 1-10 16,-8-17-6-16,9-7 2 16,-4-18-4-16</inkml:trace>
  <inkml:trace contextRef="#ctx0" brushRef="#br0" timeOffset="358543.5075">9833 8268 45 0,'8'-14'32'16,"2"2"0"-16,-4-7 1 15,-6 19-19-15,10-25-4 0,-10 25-2 16,5-14-2-16,-5 14-2 16,-11 10-1-16,-4 9-1 15,-5 8 0-15,-6 6-2 16,-2 8 1-16,-3 4-1 15,1-1 0-15,2-3 0 16,5-4-3-16,4-15-7 16,17-3-23-16,2-19 0 15,0 0-2-15,15-21 1 16</inkml:trace>
  <inkml:trace contextRef="#ctx0" brushRef="#br0" timeOffset="358797.522">9684 8243 80 0,'0'0'35'0,"-6"-12"-1"15,6 12 1-15,0 0-30 16,0 0 0-16,0 12-2 15,5 5 0-15,-1 3 0 16,7 7-1-16,3 1 0 16,4 4-1-16,7-1-1 15,5-3-4-15,14 3-28 16,-8-17-3-16,11 2-1 15,-6-11-3-15</inkml:trace>
  <inkml:trace contextRef="#ctx0" brushRef="#br0" timeOffset="379660.7153">10664 8269 53 0,'1'-11'28'0,"-1"11"1"15,-5-13-8-15,5 13-12 16,2-13-2-16,-2 13-1 15,4-15 0-15,-4 15 0 16,0 0 0-16,0 0-2 16,0 0 0-16,-10 6-2 15,-5 10 0-15,-5 7-1 16,-3 7 0-16,-5 5-1 15,0 3 0-15,1 0 0 16,1-1-2-16,3-6-1 0,7-1-4 16,-1-18-14-16,13 3-11 15,4-15-1-15,0 0-1 16,4-18 1-16</inkml:trace>
  <inkml:trace contextRef="#ctx0" brushRef="#br0" timeOffset="379893.7287">10488 8267 62 0,'-4'-16'34'16,"4"16"-2"-16,0 0 2 16,0 0-24-16,0 0-3 15,15 18-2-15,2-10-2 16,8 0 0-16,10-1-1 15,8-1-1-15,7 0 0 0,3-4-1 16,2 5-3-16,-4-3-3 16,3 14-11-16,-16-7-16 15,-3 13-1-15,-17-4-1 16,-2 6 0-16</inkml:trace>
  <inkml:trace contextRef="#ctx0" brushRef="#br0" timeOffset="385162.03">10620 8815 49 0,'0'0'31'16,"-4"-16"-1"-16,4 16 1 15,-10-13-24-15,10 13-1 16,0 0-1-16,0 0 0 15,0 0 1-15,0 0-2 16,6 25 2-16,-4 6-3 16,2 7 1-16,-4 14-2 15,-5 7 1-15,0 7-2 16,-5 4-1-16,0-3-3 15,5-2-5-15,-6-20-24 16,13-5-2-16,-1-20-1 16,12-11 1-16</inkml:trace>
  <inkml:trace contextRef="#ctx0" brushRef="#br0" timeOffset="385568.0532">10635 8754 70 0,'-12'-10'34'16,"12"10"-1"-16,-18-3-2 16,5 11-26-16,0 1-3 15,1 8 0-15,-5 5 2 16,1 8-3-16,-3 3 3 15,0 6-2-15,-2-3 1 16,3 2-1-16,3-7 2 0,4-4-3 16,3-10 0-16,8-17 1 15,0 0-1-15,13-6 0 16,3-20-1-16,8-6 1 15,4-7-2-15,6-4 2 16,-2-1-2-16,5 3 1 16,-6 5-1-16,1 9 2 15,-9 12-2-15,-5 12 1 16,-7 16 2-16,-5 13-1 15,-6 11 1-15,-5 8-3 16,5 7-2-16,-5-7-29 16,18 5-3-16,-4-10-1 15,15-4-3-15</inkml:trace>
  <inkml:trace contextRef="#ctx0" brushRef="#br0" timeOffset="386252.0923">10154 9909 85 0,'1'-28'34'16,"-6"4"1"-16,5 24-1 16,-14-7-29-16,14 7-1 15,-21 22-1-15,10 0 0 16,2 3-1-16,2 10 0 15,3-2 0-15,2 5 0 16,4-4-1-16,3 2 1 16,5-6-1-16,0-5 0 15,3-8-1-15,2-6 1 16,0-12-1-16,2-10 1 15,2-11-1-15,-2-4 0 16,-1-8 0-16,2-3 0 0,-5-1 1 16,-2 4-1-16,-2 4 0 15,0 7 0-15,-7 7 0 16,-2 16 0-16,0 0 0 15,2 11 0-15,-4 11 0 16,1 6 0-16,0 5 0 16,-1-1 0-16,4 2 0 15,4-3 0-15,5-7 0 16,2-9 1-16,2-10 0 15,4-10 0-15,2-10 0 16,0-8-1-16,-1-6 1 16,-3-4 0-16,-3-3 0 15,-1 0-1-15,-7 2-1 16,-4 3-1-16,0 8-2 0,-5-3-5 15,3 26-25-15,1-16-3 16,-1 16 0-16,0 0-1 16</inkml:trace>
  <inkml:trace contextRef="#ctx0" brushRef="#br0" timeOffset="386905.1297">10615 10070 87 0,'0'0'35'16,"12"-6"-1"-16,2 1 1 16,-3-7-32-16,9 0 1 0,1-6 0 15,-1 1-2-15,0-3 1 16,-2 6-1-16,-7 0-1 15,-5 0 1-15,-6 14-1 16,-10-15 0-16,-5 11-1 16,-4 8 1-16,-2 3-1 15,-3 4 1-15,1 5-1 16,-1 4 1-16,2 5-1 15,6 2 1-15,7-1-1 16,7 0 1-16,3-4 0 16,9-7 0-16,12-7-1 15,6-6 1-15,7-8 0 16,3-3 0-16,0-6-1 0,0 2 1 15,-1-2 0-15,-8 4-1 16,-6 2 0-16,-7 5 1 16,-16 4-1-16,10 9 0 15,-14 5 0-15,-3 2 1 16,-4 3-1-16,2 0 0 15,-4 2-1-15,4-3 1 16,4-5 0-16,5-13 0 16,0 0 0-16,18-2 0 15,-4-14 0-15,5-7 0 16,1-3 1-16,2 1-1 15,-3-3 1-15,-4 7 0 16,-3 3 0-16,-12 18-1 16,11-10 1-16,-11 10 0 0,-4 26-1 15,0-5 0-15,-1 3 0 16,1 4 0-16,4 0 0 15,3-5-1-15,6-7-2 16,5-11-3-16,15-1-12 16,-3-25-17-16,18-3-3 15,-2-20 0-15,16-4-1 16</inkml:trace>
  <inkml:trace contextRef="#ctx0" brushRef="#br0" timeOffset="387078.1396">11473 9621 80 0,'-27'-6'35'16,"7"28"0"-16,-6 11-1 15,6 17-29-15,-8 8 0 16,7 8-2-16,4 2-3 0,5-4-2 16,11 4-10-16,-6-15-21 15,13-9 0-15,1-13-2 16,2-11 1-16</inkml:trace>
  <inkml:trace contextRef="#ctx0" brushRef="#br0" timeOffset="387229.1478">11312 9933 107 0,'-5'-22'38'0,"14"11"1"16,0-5-1-16,12 8-36 16,11 1-4-16,2-10-18 15,14 17-18-15,-7-4 1 16,8 10-2-16,-12 1-1 0</inkml:trace>
  <inkml:trace contextRef="#ctx0" brushRef="#br0" timeOffset="387964.1903">9894 10830 82 0,'0'0'36'15,"-20"-3"-2"-15,20 3 2 16,-10 3-32-16,10-3 1 16,-5 19-2-16,5-3 0 15,-5 5-1-15,2 5 1 16,-4 5-1-16,-1 2-1 0,1-2 0 15,2-2-1-15,0-4 0 16,5-7-1-16,5-7 1 16,6-9-1-16,6-6 1 15,3-9 2-15,3-3-2 16,1-6 1-16,-1-2 0 15,2 0 0-15,-7 0 0 16,-2 6 1-16,-5 4-2 16,-11 14 0-16,10-10 0 15,-10 10 0-15,-2 15 0 16,0 1 0-16,-3 6-1 15,4 2 0-15,2 0 1 16,4 0-2-16,2-2 2 16,5-6-1-16,2-6 1 0,6-8 0 15,1-9 1-15,2-6 2 16,1-11-2-16,-2-1 2 15,-3-5-1-15,-2-3 0 16,-3-1-1-16,-8 0 1 16,-2 4-3-16,-5 2-2 15,1 8-1-15,-7-3-4 16,7 23-18-16,-1-25-11 15,1 25-1-15,11-21-1 16,4 13 2-16</inkml:trace>
  <inkml:trace contextRef="#ctx0" brushRef="#br0" timeOffset="388364.2131">10535 10528 77 0,'0'0'38'15,"-11"21"-2"-15,-5-6 2 16,3 12-21-16,-7 4-13 15,6 10 1-15,-4 6-3 16,4 5 1-16,-2 1-2 16,5 3 1-16,1-2-1 15,4-6-2-15,1-4 1 16,4-9-1-16,2-8 1 15,3-8-2-15,-4-19 3 16,18 6-2-16,-4-19 1 16,6-7 2-16,0-6-1 15,2-5 1-15,0-3-1 16,1 2 1-16,-5 5-2 0,-4 4 2 15,-3 10-1-15,-11 13-1 16,0 0 0-16,2 12 0 16,-8 9 0-16,0 3-1 15,4 4-1-15,-1 0-3 16,7 2-1-16,-4-10-5 15,26 5-20-15,-9-19-8 16,12 3 1-16,-1-15-3 16</inkml:trace>
  <inkml:trace contextRef="#ctx0" brushRef="#br0" timeOffset="388550.2238">10867 10888 88 0,'-15'9'35'0,"7"11"1"0,-6 1 0 16,4 9-32-16,-1 2 0 15,4 4-3-15,0-2 0 16,5-4-2-16,3-2-2 16,2-14-6-16,15-5-26 15,-7-17 0-15,9-6-1 16,-3-17 0-16</inkml:trace>
  <inkml:trace contextRef="#ctx0" brushRef="#br0" timeOffset="388701.2324">10891 10593 95 0,'-19'-2'36'0,"1"2"0"16,5 8 0-16,13-8-36 0,-13 8-5 16,31-6-21-16,-1-16-10 15,17 1 0-15,4-12 0 16</inkml:trace>
  <inkml:trace contextRef="#ctx0" brushRef="#br0" timeOffset="388895.2435">11198 10487 63 0,'-19'31'38'0,"3"8"-2"15,-5 1 1-15,5 16-12 16,-1-8-19-16,5 9-1 16,3-3-2-16,3 2-1 15,4-5-2-15,1-4-3 0,5 1-3 16,-4-19-21-16,11 2-11 15,-7-14 0-15,4-4-1 16,-8-13 1-16</inkml:trace>
  <inkml:trace contextRef="#ctx0" brushRef="#br0" timeOffset="389091.2547">11024 10789 100 0,'-19'-8'38'15,"19"8"1"-15,-14 0-2 16,14 0-33-16,15 1-2 15,3-8-1-15,10 0-1 16,2-2-2-16,7 1-1 0,1-7-6 16,15 10-26-16,-19-3-3 15,7 9 1-15,-12-2-2 16</inkml:trace>
  <inkml:trace contextRef="#ctx0" brushRef="#br0" timeOffset="389416.2733">11279 10873 101 0,'-9'28'38'15,"-4"-11"1"-15,17 6 0 16,1-14-35-16,17-2 0 16,7-9-1-16,14-7-1 15,3-9 0-15,5-5-1 16,-3-4 0-16,-4-2-1 0,-8-1 1 15,-14 3-1-15,-13 7 0 16,-16 6 0-16,-9 11 0 16,-13 11 1-16,-8 12 0 15,-4 8 0-15,1 9 0 16,4 4 0-16,6 4 0 15,9-3-1-15,13-7 0 16,16-8-1-16,15-7-1 16,14-20-7-16,21-2-17 15,-1-22-14-15,12-1 0 16,0-18-2-16,12-6-1 15</inkml:trace>
  <inkml:trace contextRef="#ctx0" brushRef="#br0" timeOffset="401192.9469">11496 8337 49 0,'0'0'32'15,"0"0"1"-15,0 0-1 16,0 0-22-16,0 0-5 15,-17 18-1-15,6 2-1 16,-13 5 1-16,2 5-3 0,-5-1 0 16,0 3 0-16,4-5-2 15,1-6-1-15,7 2-3 16,0-14-5-16,14 6-9 15,1-15-11-15,0 0-2 16,0 0 0-16,0 0 0 16</inkml:trace>
  <inkml:trace contextRef="#ctx0" brushRef="#br0" timeOffset="401405.9591">11338 8430 25 0,'4'-14'28'16,"-4"14"1"-16,2-16-5 15,-2 16-4-15,0 0-4 16,-9 21-4-16,9-21-4 0,-11 20-3 15,11-20 1-15,6 18-2 16,8-14-1-16,10-2-2 16,13-2-3-16,0-9-22 15,11 8-8-15,-3-5-1 16,4 8-2-16,-9 2 0 15</inkml:trace>
  <inkml:trace contextRef="#ctx0" brushRef="#br0" timeOffset="402570.0257">12479 8466 11 0,'9'-13'28'0,"-9"13"1"15,6-11 2-15,-6 11-12 16,0 0-5-16,0 0-2 15,-7-11-3-15,7 11-3 16,0 0-1-16,-9 10-1 16,0 0 0-16,3 9-1 15,-7 3-2-15,-1 8 1 16,-3 2-1-16,-2 5 0 0,-1-2-1 15,-2-4 0-15,1-4 0 16,3-6-3-16,8-6-2 16,-2-17-8-16,12 2-17 15,4-18-2-15,5 0-2 16,-1-12 2-16,8 6 17 15,-9-12 7-15,3 4 7 16,-3 6 8-16,-10 1 21 16,0 10 3-16,-8 4 3 15,11 11-1-15,-29 4-16 16,25 18-4-16,-10-8-4 15,14 11-2-15,3-6-3 16,10 1 0-16,10-7-2 16,11-5-1-16,10-4-3 0,2-14-6 15,13 8-25-15,-7-9-2 16,5 6-1-16,-11-4-1 15</inkml:trace>
  <inkml:trace contextRef="#ctx0" brushRef="#br0" timeOffset="404042.1099">12419 7734 44 0,'-1'-15'31'16,"-4"5"1"-16,5 10-1 15,-31-12-17-15,14 20-7 16,-10-5 1-16,7 10-1 15,-9-3-1-15,6 6-2 16,0-5-1-16,8 2 0 16,4-1-1-16,8-1-1 15,3-11-1-15,8 19 0 16,2-11 0-16,8 0 1 15,0 1-1-15,0-2 0 16,0 2 0-16,1 1 1 16,-5 3-1-16,-4 1 0 0,-3 2 0 15,-6 1 0-15,-8 3 0 16,-3 1 1-16,-4-3-1 15,-2 0 0-15,1-2-1 16,1-6-2-16,14-10-2 16,-13 1-12-16,13-1-16 15,19-17-2-15,4 3 1 16,-1-8-1-16</inkml:trace>
  <inkml:trace contextRef="#ctx0" brushRef="#br0" timeOffset="404365.1283">12571 7739 75 0,'0'0'34'0,"-8"-13"-1"16,8 13 0-16,-25 7-27 0,13 8-1 16,-4 0-2-16,7 8 0 15,-2 1-1-15,5 4 0 16,2 1-1-16,7-3 0 15,1-1 0-15,9-5 0 16,2-7 0-16,5-5 0 16,-2-7 0-16,5-4 0 15,-3-7 0-15,-1-3 0 16,-3-5 1-16,-4 0-2 15,-8-2 1-15,-5 0 0 16,-4 2-1-16,-2 2-1 16,-4 5-1-16,-2-2-3 15,13 13-5-15,-21-14-25 16,21 14 0-16,3-10-1 0,10 4-1 15</inkml:trace>
  <inkml:trace contextRef="#ctx0" brushRef="#br0" timeOffset="404599.1413">12921 7568 78 0,'0'0'36'16,"-14"-3"-1"-16,-4 7 1 15,4 11-27-15,-5 6-6 16,4 11 1-16,-4 4-2 15,4 6 0-15,0 3-1 16,3 2 1-16,5-2-2 16,5-5-1-16,7-3-1 15,-1-14-5-15,16 1-19 0,-6-16-11 16,16-3 2-16,-3-13-2 15</inkml:trace>
  <inkml:trace contextRef="#ctx0" brushRef="#br0" timeOffset="404796.153">13056 7761 92 0,'-22'9'35'0,"7"11"1"16,-8-3-1-16,8 6-33 15,3-1 0-15,8 1-1 16,4-2-2-16,4-5-1 0,9 0-4 15,-13-16-12 1,30 8-17-16,-15-14 0 0,6-1-1 16,-6-9 0-16</inkml:trace>
  <inkml:trace contextRef="#ctx0" brushRef="#br0" timeOffset="404946.1616">13047 7592 88 0,'-26'-22'35'15,"8"11"0"-15,-2 2-2 16,6 10-30-16,14-1-5 15,0 0-9-15,11 21-23 16,4-11 0-16,12 6-2 16,0-3 1-16</inkml:trace>
  <inkml:trace contextRef="#ctx0" brushRef="#br0" timeOffset="405327.1834">13299 7771 78 0,'-14'-1'36'0,"5"7"-1"15,-9-3 2-15,7 10-30 16,-7 0-2-16,6 6 0 16,1 0-2-16,4 2-1 15,2-3 0-15,7-2 0 16,-2-16 0-16,21 9 0 15,-1-18-1-15,6-8 0 16,6-15 1-16,1-4-1 0,2-13 1 16,2-5-1-16,-2-5 0 15,-6 0 0-15,-6 1 1 16,-6 4-1-16,-9 11 0 15,-3 10 0-15,-10 13 0 16,5 20 0-16,-24 4-1 16,9 20 1-16,-1 14-1 15,1 11 0-15,4 5-2 16,3 4 0-16,12 4-7 15,-3-14-27-15,19 2-2 16,-3-15-1-16,13-5-2 16</inkml:trace>
  <inkml:trace contextRef="#ctx0" brushRef="#br0" timeOffset="410245.4647">13307 8495 36 0,'5'-17'30'0,"-5"17"1"15,2-15 0-15,-6 2-20 16,4 13-5-16,0 0 0 15,-15 0-1-15,1 7 0 16,0 10-2-16,-7 5 0 16,-2 8-2-16,-7 5 2 15,-2 3-2-15,-1 1-1 16,-1-1-1-16,4-1-2 15,1-9-4-15,16 4-14 16,-2-17-10-16,15-15-2 0,0 0 1 16</inkml:trace>
  <inkml:trace contextRef="#ctx0" brushRef="#br0" timeOffset="410441.4759">13127 8543 67 0,'-20'-9'35'0,"20"9"-1"16,-16 6 2-16,16 8-29 15,0-14-1-15,16 18-2 16,5-9-1-16,12-3-1 16,8 0-2-16,5-3-4 15,16 6-29-15,-11-6-2 16,5 9 0-16,-8 0-3 0</inkml:trace>
  <inkml:trace contextRef="#ctx0" brushRef="#br0" timeOffset="421218.0923">14174 8421 17 0,'0'0'21'0,"0"0"2"16,-6-10-15-16,6 10 2 15,0 0 2-15,0 0 1 16,-9-11 0-16,9 11 0 16,0 0-3-16,0 0-2 15,0 0-1-15,0 0-1 16,-21 16-2-16,11 4-1 15,-11 7 1-15,0 9-2 16,-12 4 0-16,1 8 0 0,-4-3-1 16,-2 0 1-16,4-4-1 15,5-14-8-15,14-3-24 16,1-15-2-16,14-9-1 15,0 0-1-15</inkml:trace>
  <inkml:trace contextRef="#ctx0" brushRef="#br0" timeOffset="421429.1043">13996 8481 75 0,'0'0'37'0,"-22"13"-1"15,18 3 1-15,1-4-32 16,8 7 0-16,8-4-2 0,7 6 0 15,10-5-1-15,8-1-2 16,11 1-2-16,-1-13-17 16,15 8-17-16,-5-4 0 15,0 4-2-15,-9-3 0 16</inkml:trace>
  <inkml:trace contextRef="#ctx0" brushRef="#br0" timeOffset="422532.1674">14989 8611 47 0,'3'-11'32'0,"-3"11"2"16,0 0-2-16,-11-14-19 16,11 14-4-16,0 0-2 15,-14 11-2-15,3-3-2 16,-1 10-1-16,-3 3-1 15,-3 7 0-15,-2 3 0 16,-2 6-1-16,1 2-1 16,-2-6-4-16,9 7-8 15,-4-13-19-15,7-3 0 16,5-11-2-16,6-13 0 15</inkml:trace>
  <inkml:trace contextRef="#ctx0" brushRef="#br0" timeOffset="422721.1778">14883 8666 78 0,'0'0'36'16,"0"0"-2"-16,-11 8-1 16,11-8-28-16,0 21-1 15,9-10-2-15,7 3 0 16,10-2-3-16,3-5-5 15,22 4-26-15,-2-6-2 16,8 3 0-16,-4-6-1 16</inkml:trace>
  <inkml:trace contextRef="#ctx0" brushRef="#br0" timeOffset="423457.2203">15895 8675 35 0,'0'0'29'0,"0"0"1"16,7-9 0-16,-7 9-16 15,0 0-3-15,-9-14-2 16,9 14-2-16,0 0 0 16,0 0-3-16,-20 7-1 15,11 3 0-15,-8 7-2 16,0 4 1-16,-7 8 0 0,-3 5-1 15,0 0 0-15,2 0-2 16,3 0-2-16,0-12-9 16,14 4-18-16,-1-14-2 15,9-12-2-15,0 0 2 16</inkml:trace>
  <inkml:trace contextRef="#ctx0" brushRef="#br0" timeOffset="423638.2307">15741 8777 59 0,'-4'-20'33'0,"1"8"1"16,-8 1-1-16,11 11-16 15,-14-5-8-15,14 5 0 16,0 0-3-16,18 16-1 16,1-10-2-16,11 1-1 0,11 0-2 15,3-7-6-15,11 6-26 16,-4-7-4-16,2 4 0 15,-10-2-2-15</inkml:trace>
  <inkml:trace contextRef="#ctx0" brushRef="#br0" timeOffset="427616.4582">16763 8643 55 0,'0'0'31'0,"0"0"-8"15,0 0 2-15,0 0-4 16,0 0-11-16,-29 13 0 16,10 6-3-16,-9 2-1 15,-1 9-2-15,-9 2 0 16,4 7-3-16,-3-1 0 15,3-4-5-15,10 4-6 16,-2-13-22-16,15-3 0 16,11-22-2-16,-7 14 0 15</inkml:trace>
  <inkml:trace contextRef="#ctx0" brushRef="#br0" timeOffset="427822.47">16535 8752 95 0,'0'0'34'16,"-20"7"1"-16,20-7 0 15,0 16-28-15,14-6-3 16,6-6 0-16,12 3-2 16,6-4 0-16,9-1-4 15,5 11-10-15,-7-10-22 16,1 8-2-16,-7 1 0 15,-8 6-2-15</inkml:trace>
  <inkml:trace contextRef="#ctx0" brushRef="#br0" timeOffset="448414.6476">17550 8320 49 0,'-4'-12'28'0,"4"12"3"15,7-10-2-15,-8-1-16 16,1 11-2-16,9-12-1 16,-9 12-2-16,0 0-1 0,0 0-1 15,0 0-2-15,-2 17-1 16,-13 1-1-16,-4 8 0 15,-10 6-1-15,-2 5 0 16,-4 2-1-16,3-2 1 16,-1-1-2-16,7-6-2 15,8-5-3-15,2-18-7 16,16-7-19-16,0 0-1 15,19-9 0-15,-10-9-1 16</inkml:trace>
  <inkml:trace contextRef="#ctx0" brushRef="#br0" timeOffset="448596.6578">17394 8334 65 0,'-4'-24'34'0,"6"10"-1"0,-4 1 1 16,2 13-19-16,0 0-4 16,9 21-2-16,-8-5-2 15,12 12-2-15,1-1-2 16,7 2-1-16,6-2-1 15,6-8-5-15,15 2-26 16,-2-15-5-16,10-3-1 16,-2-11-2-16</inkml:trace>
  <inkml:trace contextRef="#ctx0" brushRef="#br0" timeOffset="450472.7655">18366 8596 43 0,'0'0'26'0,"0"0"2"15,0 0-8-15,-4-14-9 16,4 14-1-16,0 0-1 16,0 0-2-16,0 0-1 15,0 0-1-15,0 0 0 16,0 0-1-16,10-13-1 15,-10 13 0-15,0 0-1 16,0 0 1-16,0 0 0 16,13-10-1-16,-13 10 0 0,0 0 0 15,0 0 0-15,0 0-1 16,-7 13 0-16,0 0 0 15,-2 6-1-15,-4 4 1 16,-2 3 0-16,-4 3-1 16,-4 2 2-16,1 1-1 15,0-2 1-15,1-4-2 16,3-4 0-16,3-7-3 15,10-3-2-15,5-12-8 16,0 0-19-16,10-16-1 16,4 2-1-16,-1-5 0 15</inkml:trace>
  <inkml:trace contextRef="#ctx0" brushRef="#br0" timeOffset="450681.7775">18292 8615 68 0,'0'-10'34'0,"0"10"-2"15,-3-11 0-15,3 11-18 16,0 0-4-16,0 0-2 15,1 21-3-15,5-8-1 16,7 2-2-16,5-2 0 16,6 0 0-16,6 0-2 15,5-3-2-15,6 8-8 16,-8-11-24-16,9 8 0 15,-13-4-1-15,0 10-2 16</inkml:trace>
  <inkml:trace contextRef="#ctx0" brushRef="#br0" timeOffset="947074.1695">17507 8022 77 0,'-1'-10'35'0,"5"-16"-1"16,11-6 0-16,6-24-28 15,20-6-1-15,7-17 0 16,14-6-3-16,7-12 0 0,5 0-4 15,0 8-2-15,-10 4-5 16,0 26-23-16,-28 13-2 16,-17 25 0-16,-19 21 0 15</inkml:trace>
  <inkml:trace contextRef="#ctx0" brushRef="#br0" timeOffset="947510.1944">17693 7474 53 0,'0'0'29'0,"0"0"1"16,-11 24-1-16,-9 1-21 16,5 15 0-16,-12 3 0 15,8 17 2-15,-12 0-4 16,11 8 1-16,-7-3 0 0,11-2-1 15,2-12-1-15,15-8-1 16,11-23-2-16,13-13 1 16,12-17-2-16,15-17-2 15,12-10-3-15,2-14-4 16,18 2-27-16,-12-7 0 15,1 11 0-15,-12 1-3 16</inkml:trace>
  <inkml:trace contextRef="#ctx0" brushRef="#br0" timeOffset="948623.2581">18319 6905 67 0,'0'0'31'0,"0"0"0"15,0 0-2-15,-14 17-22 16,13 3 0-16,-5 2-2 16,4 8 1-16,-3 3-2 15,5 9 0-15,-4-1 0 16,7 9-2-16,-2-5 0 15,2 2-1-15,0-6 0 16,1-5-1-16,2-7 1 16,0-6-1-16,0-11 1 15,-6-12 0-15,12-9-1 16,-5-14-1-16,0-9 2 15,-1-8 0-15,0-7-1 16,-1-9 1-16,-3-6-1 0,0-2 1 16,-2-3 0-16,1 4 0 15,-1 5-1-15,4 3 0 16,2 7 1-16,-1 5-1 15,8 13 0-15,1 5 1 16,2 9-1-16,6 5 1 16,1 7-1-16,3 4 0 15,-2 7 1-15,-1 4-1 16,-4 8 0-16,-4 5 0 15,-8 8 0-15,-8 5 0 16,-12 8-1-16,-7 2 1 16,-6 4-1-16,-4 0 1 15,-4-3 0-15,-1-6 0 16,5-9-1-16,5-5 1 0,10-12 0 15,15-16 0-15,0 0 0 16,15-18 0-16,12-8 0 16,8-3-1-16,8-1 2 15,0 2-1-15,-4 5 1 16,-2 9-1-16,-9 13 1 15,-12 11-1-15,-13 16 1 16,-17 15-1-16,-12 10 1 16,-10 6-1-16,-3 4 1 15,-5 0-1-15,2-4 0 16,3-10-4-16,13-2-6 15,8-22-24-15,17-9-1 16,1-14 0-16,29-18-4 16</inkml:trace>
  <inkml:trace contextRef="#ctx0" brushRef="#br0" timeOffset="949007.28">18660 7155 91 0,'-5'15'35'16,"5"-15"-1"-16,18-2 1 16,8-15-32-16,18-8-1 15,7-6 1-15,8-4-1 16,-1-3 1-16,0 1-2 0,-9-1 1 15,-6 4-1 1,-14 5 0-16,-14 7 0 0,-15 6 0 16,-14 8 1-16,-15 8-1 15,-10 9 1-15,-10 9-1 16,-4 12 0-16,-1 5 1 15,0 9 0-15,9 5-1 16,7 1 0-16,15-2 0 16,18-4-2-16,14-12 1 15,19-13-1-15,19-7-4 16,2-18-4-16,22-3-25 15,-10-16-4-15,10-1 1 16,-13-11 0-16</inkml:trace>
  <inkml:trace contextRef="#ctx0" brushRef="#br0" timeOffset="949358.3002">19216 6958 93 0,'-13'30'36'15,"-5"2"-1"-15,7 10 2 16,-6 2-30-16,7-4-6 15,0-2 2-15,4 2-2 16,-2-6 1-16,3-3-1 16,0-7 0-16,4-9-1 15,1-15 0-15,0 0 1 16,15-16-2-16,-5-9 2 15,1-6-2-15,2-5 2 16,-2-7 0-16,2 2 0 16,-4-1 0-16,-2 6 1 15,-2 6-1-15,-3 7 0 0,1 6-1 16,0 4 1-16,-3 13-1 15,14-13-1-15,1 10-1 16,-1-8-4-16,12 8-4 16,-7-10-24-16,16 3-3 15,-6-6 1-15,6 8-2 16</inkml:trace>
  <inkml:trace contextRef="#ctx0" brushRef="#br0" timeOffset="949727.3213">19513 6936 89 0,'-8'24'35'0,"-6"-3"0"0,6 8 1 15,-6-8-28-15,9 9-1 16,-4-8-2-16,4 3-1 16,1-4-1-16,2-4-1 15,2-5-1-15,0-12 1 16,0 0-1-16,18-2-1 15,-4-11 1-15,1-6 0 16,4-6-1-16,-2-1 1 16,1-4-1-16,-1 4 1 15,-3 3-1-15,-2 3 0 16,-6 8 1-16,-6 12-1 15,0 0 1-15,13-2-1 16,-12 16-1-16,-1 6 1 16,1 5-2-16,1 1 0 15,5 5-1-15,-1-6-2 0,10 3-2 16,-4-11 0-16,12 4-1 15,-6-18-1-15,14 2-4 16,-13-17-22-16,11-5 3 16,-2-11-2-16,-1-4 3 15</inkml:trace>
  <inkml:trace contextRef="#ctx0" brushRef="#br0" timeOffset="949891.3307">19944 6838 83 0,'0'0'35'0,"-12"11"-1"15,4 13 2-15,-6-1-27 16,5 17-4-16,-4 2-3 15,5 5 1-15,1-2-2 16,4-4-1-16,6-1-5 0,-3-18-23 16,14-9-7-16,-3-14 0 15,12-9-1-15</inkml:trace>
  <inkml:trace contextRef="#ctx0" brushRef="#br0" timeOffset="950696.3767">18477 8009 88 0,'-17'-5'34'0,"9"18"1"15,-2 1-1-15,3 5-31 16,-6 3 0-16,2 3-1 15,-1-2 1-15,2 3-2 16,2-9 1-16,1-2 0 16,7-15-1-16,-4 13 0 15,4-13 0-15,9-12 0 16,0-3-1-16,2-3 0 15,0-9 0-15,2 0 1 16,-1-4-1-16,-1 2 0 16,-3 2 0-16,-2 4 1 15,-2 5-1-15,-2 3 1 16,-2 15-1-16,0 0 0 0,0 0 1 15,0 0 0-15,-9 12-1 16,9-1 2-16,0-11-1 16,9 18 0-16,4-16 0 15,5-3 0-15,3-7 0 16,7-4 1-16,4-6-1 15,2-2-1-15,-2-2 1 16,-3-1-1-16,-3 5 0 16,-4 4 1-16,-8 5-1 15,-14 9 0-15,0 0 1 16,1 22-1-16,-12 0 0 15,-6 10 1-15,2 4-1 16,-2 3-2-16,4 0 0 16,0-5-2-16,13-2-4 15,0-19-12-15,19 1-17 0,0-19 0 16,17-3-1-16,-1-19 1 15</inkml:trace>
  <inkml:trace contextRef="#ctx0" brushRef="#br0" timeOffset="951288.4106">18982 7869 96 0,'-22'17'36'16,"-9"0"-1"-16,7 13 3 16,-4-9-33-16,13 8-2 15,3-3 1-15,12-2-3 16,7-3 2-16,10-3-3 15,5-6 2-15,5-8-3 16,4-4 2-16,-3-3-1 0,0-9 0 16,-6-4 1-16,-2-4-2 15,-6-1 2-15,-7-6-1 16,-5-1 0-16,-5 1-1 15,-4-2 2-15,-4 7-1 16,0 2 0-16,-2 4 0 16,1 6-1-16,2 4 2 15,10 6-1-15,0 0 0 16,0 0 0-16,0 0 0 15,15 2 0-15,1-2 1 16,6-1-1-16,0-1 0 16,1 0 1-16,-1-2-1 15,-2 4 1-15,-4 4 0 16,-4 2-1-16,-4 6 1 0,-2 4-1 15,-6 3 1-15,-1 6 0 16,-3-1 0-16,1 3 0 16,-2-1-1-16,3 0 0 15,3-7 0-15,1-1 0 16,4-8 1-16,7-10-3 15,1-7 2-15,4-9 0 16,0-7 1-16,-1-4 0 16,-1-4-1-16,-2-3 1 15,-2-2-1-15,-9 3 0 16,-1 7-1-16,-4 2-1 15,0 5-1-15,-3 2-2 16,5 17-7-16,-8-12-20 0,8 12-5 16,0 0 1-1,13 13-2-15</inkml:trace>
  <inkml:trace contextRef="#ctx0" brushRef="#br0" timeOffset="951662.432">19448 7840 96 0,'-14'16'36'16,"10"1"2"-16,4-17-3 16,-2 16-30-16,2-16-3 15,22-4 1-15,-2-5-1 16,9-1 0-16,0-7 0 15,5 0-1-15,-5-2 0 0,3-1 0 16,-4-2 0-16,-7 4-1 16,-6 1 1-16,-8 5-1 15,-7 12 1-15,-12-13-1 16,-3 18 0-16,-6 5 1 15,-4 6-1-15,-2 5 0 16,-1 7 0-16,3-1 0 16,3 2 0-16,3 0 0 15,9-5-1-15,5-4-2 16,13-1-3-16,-8-19-8 15,35 8-22-15,-6-14 0 16,9-1-1-16,-1-13-2 16</inkml:trace>
  <inkml:trace contextRef="#ctx0" brushRef="#br0" timeOffset="952015.4521">19841 7704 100 0,'-23'2'36'15,"3"12"2"-15,-7-6-3 16,11 13-30-16,-2 1-2 15,7 3 1-15,4-3-2 16,7 3-1-16,7-7 1 16,4-5-1-16,7-8-1 15,6-7 1-15,4-12 0 16,2-8-1-16,4-6 0 15,0-8 1-15,-2-6-1 16,-2 0 1-16,-4 0-1 0,-4 2 0 16,-8 5 1-16,-2 9-1 15,-5 8 0-15,-7 18 0 16,0 0 0-16,0 0 0 15,-17 31 0-15,5-3-1 16,5 3 0-16,0-1-2 16,7 5-4-16,0-16-6 15,18 8-23-15,-8-17-2 16,17 3 0-16,-4-11-1 15</inkml:trace>
  <inkml:trace contextRef="#ctx0" brushRef="#br0" timeOffset="952243.4652">20406 7539 74 0,'0'0'38'0,"-16"-3"-1"16,7 18 1-16,-8-6-11 15,2 20-25-15,5 3-1 16,2 5 0-16,0 1-1 15,4-1 0-15,5-6-1 16,5-9-2-16,8-5-4 16,-14-17-19-16,27-11-11 15,-12-12 1-15,8-4-2 16,-7-12 2-16</inkml:trace>
  <inkml:trace contextRef="#ctx0" brushRef="#br0" timeOffset="952380.473">20420 7333 102 0,'-16'-12'38'16,"-5"3"0"-16,21 9-3 15,-21 1-38-15,21-1-31 16,0 0-2-16,23-23-2 16,5 8 0-16</inkml:trace>
  <inkml:trace contextRef="#ctx0" brushRef="#br0" timeOffset="952581.4844">20713 7147 95 0,'-9'38'38'16,"-11"0"2"-16,5 13-2 15,-6-3-18-15,7 8-18 0,3-2 0 16,3-1-2-16,3 0 0 16,3-4-1-16,4-7-2 15,-2-11-4-15,9 3-9 16,-9-24-21-16,0-10-2 15,12 1 0-15,-4-11-1 16</inkml:trace>
  <inkml:trace contextRef="#ctx0" brushRef="#br0" timeOffset="952747.494">20563 7371 112 0,'-3'-12'39'0,"-3"2"2"16,6 10-2-16,24-8-35 15,-1-1-2-15,7-9-2 0,5-3-2 16,13 3-23-16,-6-13-11 15,5 3-4-15,-6-5 0 16,-2 3-1-16</inkml:trace>
  <inkml:trace contextRef="#ctx0" brushRef="#br0" timeOffset="961053.9691">19292 8681 65 0,'15'-12'24'0,"-2"9"0"16,-8-7-1-16,8 7-6 15,-12-7-7-15,-1 10-3 16,12-9-2-16,-12 9-1 16,0 0 0-16,-12 4-1 15,-3 4 0-15,-3 6-1 16,-10 3-1-16,-2 8 1 15,-7 5 1-15,-5 5-2 16,-3 1 2-16,-2 3-2 16,0-2 1-16,5-2-1 15,6-4-1-15,5-8-6 16,16-1-17-16,3-15-11 0,12-7 0 15,0 0-1-15,28-21 0 16</inkml:trace>
  <inkml:trace contextRef="#ctx0" brushRef="#br0" timeOffset="961332.9851">19124 8729 89 0,'-16'-2'35'0,"16"2"-1"16,-10-2 2-16,10 2-30 15,0 0-2-15,0 0-1 16,13-11-1-16,-13 11 1 16,19-1 0-16,-8 5-1 0,4 4 0 15,-2 4 2-15,7 9-1 16,-2 5 0-16,2 2-1 15,1 3 0-15,1 1-2 16,0 0-1-16,1-8-7 16,7 1-28-16,-9-15-3 15,8 0 0-15,-5-13-1 16</inkml:trace>
  <inkml:trace contextRef="#ctx0" brushRef="#br0" timeOffset="966408.2754">20046 8873 27 0,'0'0'25'0,"14"-6"3"16,-14 6 2-16,7-17-14 15,5 14-5-15,-6-11-4 16,11 9 1-16,-11-9 1 0,10 8-2 15,-16 6-4-15,18-12 1 16,-18 12-1-16,0 0 1 16,-5 19 0-16,-10 0-2 15,-10 7 2-15,-9 5-3 16,-9 6 2-16,-5 5-2 15,-6-1-1-15,2 3 1 16,3-9-2-16,6-6-1 16,20-1-4-16,2-18-22 15,21-10-4-15,11-4-1 16,16-9-1-16</inkml:trace>
  <inkml:trace contextRef="#ctx0" brushRef="#br0" timeOffset="966595.2861">20011 8913 86 0,'-18'-18'35'16,"-1"21"0"-16,-11-1 2 15,8 11-26-15,-2-4-5 16,13 5-1-16,8-2-2 16,15 2 0-16,10-2-2 15,18-3 0-15,15 0-3 16,9-6-5-16,21 5-27 15,-8-6-2-15,3 6-1 16,-16-1-2-16</inkml:trace>
  <inkml:trace contextRef="#ctx0" brushRef="#br0" timeOffset="967405.3324">21057 9022 52 0,'0'0'31'15,"0"0"0"-15,0 0 0 0,-11-4-19 16,11 4-4-16,-13 9-1 16,4 1-2-16,-11 1-2 15,0 4 0-15,-5 0-1 16,-3 0-1-16,0 1 0 15,3-1-2-15,3 1-3 16,2-9-7-16,20-7-20 16,-14 9-1-16,14-9-1 15,0 0 1-15</inkml:trace>
  <inkml:trace contextRef="#ctx0" brushRef="#br0" timeOffset="967572.3419">20904 9044 77 0,'0'0'35'0,"-6"-19"0"15,6 19-1-15,-17-5-21 0,17 5-5 16,-5 17-2-16,12-1-2 15,-1 2-1-15,10-1-1 16,5 4-2-16,4-6-5 16,16 7-29-16,-4-12-3 15,7 2 0-15,-1-10-2 16</inkml:trace>
  <inkml:trace contextRef="#ctx0" brushRef="#br0" timeOffset="973499.681">21836 9131 25 0,'0'0'29'16,"11"1"0"-16,-11-1-7 15,12 0 4-15,-12 0-9 16,0 0-5-16,0 0 0 16,0 0-4-16,0 0-2 15,0 0-1-15,0 0-1 0,-11 10-1 16,0-1-1-16,-3 6-2 15,-1 5-1-15,-7 2-1 16,3 4-4-16,-5-6-7 16,9 5-20-16,-1-10-1 15,9 0-1-15,7-15 2 16</inkml:trace>
  <inkml:trace contextRef="#ctx0" brushRef="#br0" timeOffset="973665.6905">21738 9223 66 0,'-3'-14'34'0,"3"14"1"16,-6-13 1-16,6 13-20 15,0 0-7-15,0 0-3 16,13 10-2-16,6-5-1 16,7-1-2-16,6-3-5 0,16 8-28 15,-9-5-4-15,5 7 0 16,-9 0-2-16</inkml:trace>
  <inkml:trace contextRef="#ctx0" brushRef="#br0" timeOffset="974560.7417">22791 9177 52 0,'0'0'34'0,"0"0"-1"15,-4-11-2-15,4 11-7 16,0 0-16-16,-14 19-2 15,-5-8-2-15,4 9-1 16,-9 4-2-16,-4 6 1 16,-4 0-2-16,-2 2 1 15,4-3-2-15,-3-5-1 16,11 2-5-16,-3-16-3 15,22 4-14-15,3-14-8 16,0 0 1-16,12-23 7 16,14 11 13-16,-5-12 6 15,1-1 7-15,1 4 6 16,-13-12 16-16,9 15 9 15,-17-5 0-15,8 18-7 0,-18-14-11 16,8 19-4-16,0 0-3 16,0 0-2-16,15 12-2 15,3 0-2-15,0 1 0 16,8 1-2-16,5 7-5 15,-7-8-30-15,15 7-2 16,-12-10-2-16,4 9-1 16</inkml:trace>
  <inkml:trace contextRef="#ctx0" brushRef="#br0" timeOffset="987736.4953">23617 9464 9 0,'-10'7'11'0,"10"-7"-3"16,-13 4-2-16,13-4-7 0,-9 6-8 15,9-6-3-15</inkml:trace>
  <inkml:trace contextRef="#ctx0" brushRef="#br0" timeOffset="987880.5035">23530 9472 3 0,'0'0'11'0,"-20"-1"0"15,20 1-3-15,-18 3-8 16,18-3-3-16,-13 3-1 15,13-3 1-15,0 0-1 16,0 0 1-16,0 0-1 16,0 0-2-16</inkml:trace>
  <inkml:trace contextRef="#ctx0" brushRef="#br0" timeOffset="988128.5177">23537 9452 44 0,'0'0'21'0,"0"0"-3"15,18 5-1-15,-18-5 6 16,0 0 0-16,0 0-12 15,11-7-3-15,-11 7 0 16,0 0-3-16,-1 14 0 16,-5 3-2-16,-9 5 0 15,-6 9 0-15,-9 4-1 16,-4 5 0-16,-6-1 0 15,0 1-1-15,4-5-3 16,2-9-3-16,14 3-7 16,-3-21-19-16,23-8-2 15,0 0-1-15,13-14 1 0</inkml:trace>
  <inkml:trace contextRef="#ctx0" brushRef="#br0" timeOffset="988308.528">23395 9601 40 0,'14'-29'30'16,"-11"2"2"-16,3 8 0 15,-14-5-11-15,8 24-4 16,-9-12-6-16,9 24 0 15,-10-2-3-15,13 13-2 16,0-1-2-16,8 6 0 16,5 1-2-16,6-4-2 15,10 6-9-15,-5-17-25 16,16 2-3-16,-7-10 1 15,2 2-3-15</inkml:trace>
  <inkml:trace contextRef="#ctx0" brushRef="#br0" timeOffset="1.00641E6">24466 9635 3 0,'0'0'15'16,"0"0"-1"-16,0 0-5 15,0 0 0-15,0 0-2 16,0 0 1-16,0 0-1 16,0 0 1-16,0 0 2 15,-10-3 0-15,10 3 0 16,0 0 1-16,0 0 0 15,0 0-1-15,0 0-1 0,0 0 0 16,12-1-2-16,-12 1 0 16,0 0-2-16,-12 16-2 15,3 0 0-15,-10 4 0 16,-1 4-1-16,-6 4-1 15,-4 2 0-15,-6 0 0 16,0 1 0-16,2-3 0 16,3-5-1-16,8-1-5 15,-1-15-6-15,24-7-22 16,-13 3 1-16,13-3-3 15,17-27 1-15</inkml:trace>
  <inkml:trace contextRef="#ctx0" brushRef="#br0" timeOffset="1.0066E6">24288 9663 80 0,'-14'-8'36'0,"14"8"0"16,-21 11-1-16,20 6-23 16,-7-7-5-16,11 7-2 15,2 0-1-15,8 1-1 16,5 1-2-16,11-3 0 15,3 1-2-15,2-3-3 16,14 3-30-16,-11-7-3 16,6 4 0-16,-11-3-1 15</inkml:trace>
  <inkml:trace contextRef="#ctx0" brushRef="#br1" timeOffset="1.20712E6">2289 3456 18 0,'0'0'18'0,"0"0"1"16,0 0-2-16,0 0-2 15,-4 10-2-15,4-10-3 16,0 0-1-16,-10-4-3 15,10 4-1-15,0 0-1 16,0 0-1-16,0 0 0 16,0 0 0-16,0 0 0 0,0 0 0 15,0 0 0-15,-1 16-2 16,2-6 2-16,3 6-2 15,0 2 1-15,2 2-1 16,1 4 0-16,2 1 0 16,-1 3 0-16,5 2 1 15,-2 0 0-15,6 4-1 16,-1 0 1-16,2 4 0 15,0 0-1-15,1 1 0 16,0-1 0-16,-1 0 0 16,-2-1-1-16,1-3 1 15,-3 0-1-15,-4-5 1 16,3-3-1-16,-4 0 1 15,3-3-1-15,-2-3 1 16,2 4-1-16,2-3-1 0,0 1 1 16,-2 5-1-16,5-2 1 15,-5 4-1-15,1 1 1 16,0 1-1-16,-3 1 1 15,-1-2 1-15,0 2-1 16,-4-1 0-16,2 0 0 16,-1-2 1-16,-1-2-1 15,1 1 0-15,-1-5 1 16,0 1-1-16,3-3 1 15,-2 1-1-15,1-2 1 16,1 2-1-16,0-3 1 16,0 1-1-16,1 2 1 15,-2 1-1-15,3-4 1 16,-2 3-1-16,-1-1 1 0,2 0 0 15,-1-2 0-15,0 1-1 16,1-2 2-16,2-1-1 16,-2 1 1-16,3-2-2 15,-1 0 1-15,0-1-1 16,-1-2 1-16,-1 2 0 15,3-1-2-15,0 0 1 16,-3 1 0-16,-2-2 0 16,0 1 0-16,1-1 0 15,-1-2-2-15,-7-11-5 16,10 6-25-16,-10-6-1 15,-6-14-1-15,-3-1-1 16</inkml:trace>
  <inkml:trace contextRef="#ctx0" brushRef="#br1" timeOffset="1.20843E6">3015 5242 14 0,'0'0'23'0,"-5"-15"2"16,5 15 0-16,-9-17-9 0,9 17-3 16,-5-10-3-16,5 10-1 15,0 0-2-15,0 0-1 16,-10-13-2-16,10 13-1 15,0 0-1-15,-10-6-1 16,10 6 0-16,0 0 0 16,0 0 1-16,-13-7-1 15,13 7 0-15,0 0 1 16,0 0 0-16,0 0 1 15,0 0 0-15,0 0-1 16,0 0 0-16,0 0 1 16,0 0-1-16,10 13-1 15,-10-13 0-15,17 22 1 16,-7-5-2-16,5 2 1 0,2 1-1 15,1 3 1-15,1 2-1 16,1-2 0-16,2 0 0 16,0-3 1-16,1-1-1 15,0 0 1-15,1-1-1 16,0 0 1-16,-1 0-1 15,3 1 0-15,-3 1 1 16,0 2-1-16,0-3 0 16,-1 4 1-16,-1-2-1 15,-2-1 0-15,-2-2 0 16,-1-1 0-16,-3-2 0 15,1-1 0-15,-3-3 0 16,2 5 0-16,-2-2 2 0,2-1-2 16,-2 2 2-16,2 0-2 15,-2 3 2-15,1-2-2 16,-2 0 1-16,2-3 0 15,-1-1-2-15,-3 2 1 16,3-1 0-16,-1 0 0 16,1-1 0-16,0-1 0 15,0 1-1-15,-1-1 1 16,1-2 0-16,-11-9 0 15,19 15-1-15,-19-15 1 16,17 10 0-16,-17-10 1 16,15 8-1-16,-15-8 0 15,17 10 0-15,-7-2 0 16,1 0 1-16,-11-8-1 0,18 18 0 15,-18-18 0-15,12 15-1 16,-12-15-1-16,0 0-5 16,0 0-12-16,-11-10-15 15,-1-4 1-15,4 4-2 16,-5-5 2-16</inkml:trace>
  <inkml:trace contextRef="#ctx0" brushRef="#br1" timeOffset="1.2123E6">3822 6041 34 0,'0'0'26'16,"0"0"0"-16,0 0-1 15,0 0-16-15,0 0-3 16,0 0 0-16,0 0-1 16,0 0 0-16,0 0-1 15,0 0-1-15,0 0 0 16,0 0-1-16,0 0 0 15,0 0-1-15,0 0 1 16,12 7-1-16,-12-7 1 0,10 11-1 16,-10-11 0-16,24 22 1 15,-7-6 0-15,6 2 1 16,5 5-1-16,4 5 0 15,2 1 0-15,4 5 0 16,-5-1 0-16,4 2 0 16,-4-2-1-16,-4 0 0 15,-1-3 0-15,1 0-1 16,-1-2 0-16,-2-3 0 15,2 2 0-15,0-2 0 16,1 0 0-16,3 1 1 16,0-2 1-16,-2-1 0 15,0-1 0-15,-2 0 0 16,-5 0 1-16,2-2-1 15,-4 1 0-15,1 0-1 0,-3-1-1 16,-3-1 1-16,-3 0-1 16,0-4 0-16,-3-4-1 15,-10-11-1-15,13 6-1 16,-13-6 0-16,-7-14-2 15,-4-4-4-15,11 18-23 16,-14-23 0-16,14 23-2 16,-17-17 3-16</inkml:trace>
  <inkml:trace contextRef="#ctx0" brushRef="#br1" timeOffset="1.21349E6">4630 6787 34 0,'0'0'22'16,"0"0"2"-16,0 0 1 15,-18-4-17-15,18 4-3 16,0 0 1-16,0 0 1 0,-17-14 1 16,17 14-1-16,0 0 0 15,0 0-1-15,-15-10-1 16,15 10 1-16,0 0-1 15,0 0-1-15,0 0-1 16,13 12 0-16,-13-12 0 16,21 13 0-16,-9-7-1 15,6 1 0-15,-6-3-1 16,5 2 0-16,-2-1 0 15,3-1-1-15,1 1 1 16,4 1-1-16,0 1 1 16,1 3-1-16,5 0 0 15,2 1 1-15,-1 4-1 16,-1-4 0-16,3 1 0 15,-2-2 0-15,-1 2 0 0,-2-2 0 16,-3-3-1-16,2-2 1 16,-4 0 0-16,1 3 0 15,-2-1 0-15,-1 3 0 16,4-1 0-16,-1 1 0 15,1 5 0-15,5 1 1 16,0 2-1-16,2 0 1 16,-2-1-1-16,-1-1 0 15,1-2 1-15,-6-2-1 16,0-4 0-16,-3-3 0 15,-5-3 0-15,1-2 0 16,-3-1 1-16,0 0-2 0,0-2 1 16,-3 2 0-16,-1 1 0 15,-9 0-1-15,20 5 1 16,-20-5-1-16,14 11 0 15,-14-11-1-15,14 15-3 16,-14-15-3-16,10 15-13 16,-10-15-13-16,0 0 1 15,0 0-2-15,0 0 2 16</inkml:trace>
  <inkml:trace contextRef="#ctx0" brushRef="#br1" timeOffset="1.2143E6">5582 7046 31 0,'-7'-11'26'0,"7"11"0"0,0 0 0 16,-15-7-14-16,15 7-1 15,0 0-2-15,0 0-2 16,0 0 0-16,5 18-1 15,-5-18-1-15,17 12 1 16,-8-7-1-16,10 5-1 16,-1-2-1-16,7 6-1 15,4-2-1-15,3 4 1 16,3 1-2-16,4 3 1 15,4 2-1-15,3 0 1 16,3 1-1-16,6 0 0 16,-6 1 0-16,3 0 0 15,-2-2 1-15,-1-1-1 16,-4-4 1-16,-9-3-2 15,-7-2 2-15,-9-4-2 0,-3-4 2 16,-5-1-2-16,-12-3 1 16,0 0-1-16,0 0 0 15,0 0-1-15,0 0-4 16,-3 11-26-16,3-11-1 15,0 0 1-15,0 0-3 16</inkml:trace>
  <inkml:trace contextRef="#ctx0" brushRef="#br1" timeOffset="1.21505E6">6262 7267 40 0,'10'4'29'0,"4"3"0"0,4 1 2 16,-1 2-16-16,11 8-8 15,-6-1 1-15,15 8-2 16,-1-2 1-16,11 10-2 16,4 0 0-16,11 7-1 15,4 0-1-15,6 4-1 16,3-1 0-16,-3 0-2 15,-3-4 1-15,-7-8-1 16,-8-3 0-16,-11-9 0 16,-12-7-1-16,-9-6 1 15,-7-5-1-15,-15-1 1 16,14-5-1-16,-14 5 1 15,0 0-1-15,0 0-1 16,0 0-2-16,0 0-8 0,0 0-22 16,0 0 1-16,0 14-2 15,0-14 1-15</inkml:trace>
  <inkml:trace contextRef="#ctx0" brushRef="#br1" timeOffset="1.21577E6">7315 7778 35 0,'0'0'29'16,"0"0"0"-16,-13-2 1 15,13 2-16-15,0 0-4 16,1 12-2-16,-1-12-1 16,0 0 1-16,14 11-3 15,0-2 1-15,0-6-2 16,9 3 1-16,-1-4-2 15,11 4 0-15,0-2-1 16,8 0 0-16,2 0-1 16,4-1-1-16,5 0 1 15,0 0-1-15,-1-1 0 16,-1-1 0-16,2-3 1 15,-5 0-1-15,-6-2 0 0,-2 0 0 16,-5-1 0-16,-5 1 0 16,0-2 0-16,-2 3 0 15,-6 3 0-15,1 2 0 16,-4 0 0-16,0 1-1 15,-3 1 1-15,-5-3-2 16,1 1-1-16,-11-2-2 16,0 0-4-16,-1-14-12 15,1 14-13-15,-13-9 0 16,13 9-1-16,-16-5 1 15</inkml:trace>
  <inkml:trace contextRef="#ctx0" brushRef="#br1" timeOffset="1.21646E6">8252 7823 25 0,'0'0'28'0,"-1"-17"1"16,1 17 2-16,1-12-15 15,-1 12-6-15,0 0 0 16,0-16-1-16,0 16-2 15,11 2-1-15,4 6-1 0,1 0-1 16,9 12 1-16,7-2-1 16,10 10-1-16,6 2 0 15,10 5-1-15,2 4 0 16,3 2-1-16,-2 0-1 15,-1-4 0-15,-3-3 0 16,-9-4-1-16,-6-4 1 16,-4-3-1-16,-11-9 1 15,-1-4 0-15,-7-3 0 16,-3-4 0-16,-6-3-1 15,-10 0 0-15,14-2-2 16,-14 2-1-16,0 0-3 16,-14-14-16-16,14 14-11 15,-14-1 0-15,14 1-2 0,-18 5 3 16</inkml:trace>
  <inkml:trace contextRef="#ctx0" brushRef="#br1" timeOffset="1.21713E6">9021 8087 20 0,'-7'-10'27'0,"3"-1"2"16,-4 1 0-16,8 10-9 16,-8-14-4-16,8 14-3 15,0 0-4-15,19 2-2 16,-6 4-1-16,11 7-2 15,2-1 1-15,11 6-3 16,1-2 1-16,8 4-1 16,2-2-1-16,6 3 0 15,1-3 0-15,0-3-1 16,0 1 0-16,-1-1 1 15,-4-1-1-15,-2-1 0 16,-4-4 0-16,-10-1 0 16,-2-1 0-16,-7-2 0 0,-5-1 0 15,-7-3-1-15,-13-1 0 16,12 4-2-16,-12-4-2 15,0 0-4-15,0 0-24 16,-8 10-1-16,8-10-1 16,-14 10 0-16</inkml:trace>
  <inkml:trace contextRef="#ctx0" brushRef="#br1" timeOffset="1.21777E6">9836 8326 45 0,'0'0'30'0,"16"7"3"16,-6-6-2-16,-10-1-22 16,20-5-2-16,-20 5 0 15,27-4-1-15,-16-2 0 16,9 4-2-16,-4-2 0 15,9 3-1-15,-2-1-1 16,8 3 1-16,3 1-2 16,7 3 1-16,7 0-1 15,4 3-1-15,6 1 0 16,3-1 1-16,1-4-2 15,0 0 1-15,-2-7 0 16,-8-1 0-16,-6-2 0 16,-6-3 0-16,-11 1-1 0,-7 0 1 15,-9 1-1-15,-13 7-1 16,0 0-1-16,0 0-3 15,-13 11-10-15,-3-3-17 16,4 7-1-16,-3-2-1 16,7 3 0-16</inkml:trace>
  <inkml:trace contextRef="#ctx0" brushRef="#br1" timeOffset="1.21841E6">10859 8227 16 0,'-18'-3'25'16,"18"3"2"-16,-11-2-6 15,11 2-5-15,0 0-1 16,-12-13-3-16,12 13-3 15,0 0-1-15,10-2-2 16,-10 2 0-16,19 2-1 16,-4 2 0-16,12 6-1 15,6 0 0-15,14 9-1 16,7-1 0-16,13 8-1 15,0-1 0-15,8 0 0 0,-4-1-1 16,-1-1 0-16,-13-7-1 16,-6-2 0-16,-12-5 0 15,-11-5 0-15,-10-1 0 16,-4-2 0-16,-14-1 0 15,0 0-1-15,11 0-2 16,-11 0-2-16,0 0-8 16,0 0-22-16,-13 6 1 15,1-10-2-15,12 4 2 16</inkml:trace>
  <inkml:trace contextRef="#ctx0" brushRef="#br1" timeOffset="1.21907E6">11614 8441 45 0,'7'-11'29'0,"-7"11"2"16,0 0-9-16,-5-11-13 16,5 11-1-16,0 0-2 15,0 0-1-15,12-1 0 0,3 8 0 16,3-2 1-1,14 8-2-15,4 1 0 0,17 6-1 16,6 2 0-16,12 0-1 16,4 0 0-16,6-1-1 15,-3-2-1-15,-2-3 0 16,-6-6 0-16,-8-4 0 15,-11-2 0-15,-10-3 0 16,-9-1 0-16,-6-1 0 16,-7-1 0-16,-6-1-2 15,-1 4-3-15,-12-1-4 16,10-3-24-16,-10 3-1 15,0 0-1-15,-20-6 1 16</inkml:trace>
  <inkml:trace contextRef="#ctx0" brushRef="#br1" timeOffset="1.21969E6">12415 8582 22 0,'0'0'29'16,"21"-6"1"-16,-2 5 0 15,-2-6-14-15,17 10-3 16,-6-7-3-16,14 9-2 0,-2-5-2 15,12 6-2-15,4-2 1 16,5 5-2-16,6-3-1 16,8 3-1-16,1-2 0 15,-1-1 0-15,-4-1 0 16,-5-2-1-16,-11-2 0 15,-6-1 1-15,-17-1-1 16,-5-3 0-16,-15-2 1 16,-12 6-1-16,4-10-1 15,-4 10 0-15,-16-11-2 16,2 0-3-16,14 11-24 15,-23-3-3-15,23 3-2 16,-22 3 1-16</inkml:trace>
  <inkml:trace contextRef="#ctx0" brushRef="#br1" timeOffset="1.22032E6">13180 8537 39 0,'0'0'29'16,"0"0"2"-16,0 0-1 15,0 0-21-15,0 0-2 16,10 14 0-16,2-16 0 16,14 12-1-16,-2-9 1 15,12 7-1-15,1-7-2 0,9 6-1 16,3-5-1-16,2 2 0 15,1-3-1-15,4 0-1 16,0-2 0-16,2-3 1 16,1 2-1-16,-2 0 0 15,-3 2 0-15,-1 0 0 16,-5 2 0-16,-4 3 0 15,-5 0 0-15,-7 0 0 16,-5 4 0-16,-8-4 0 16,-4 1-1-16,-15-6 0 15,12 3-2-15,-12-3-1 16,-14-8-2-16,-3-6-5 15,17 14-20-15,-30-14-3 0,16 11 0 16,-1-3 0-16</inkml:trace>
  <inkml:trace contextRef="#ctx0" brushRef="#br1" timeOffset="1.22092E6">14141 8425 26 0,'0'0'28'0,"-5"11"1"16,5-11 3-16,9 13-20 15,-9-13 1-15,12 6-2 16,-12-6-2-16,20 6-1 16,-8-6 0-16,10 10-3 0,2-3 0 15,12 9-1-15,6-2-2 16,8 6 1-16,10-1-2 15,7 6 1-15,7-1-1 16,-1-3-1-16,1 0 1 16,-6-3-1-16,-8-6 1 15,-11-1-1-15,-11-7 0 16,-9-1 0-16,-11-2 0 15,-7-2 0-15,-11 1-1 16,0 0 0-16,0 0-1 16,0 0 0-16,0 0-4 15,-19-11-3-15,19 11-25 16,-14-2-1-16,14 2 0 15,-18-1 0-15</inkml:trace>
  <inkml:trace contextRef="#ctx0" brushRef="#br1" timeOffset="1.22151E6">15005 8675 35 0,'0'0'30'0,"-12"-2"1"16,12 2 1-16,-12-11-19 15,12 11-2-15,0 0-2 16,11 2-2-16,2-4 1 15,10 12-3-15,7-7 0 0,16 8-1 16,6 0-1-16,13 2 0 16,6 1-2-16,6-1 0 15,6-2 0-15,1-2 0 16,-6-1 0-16,-5-3-1 15,-9-6 0-15,-12-2 1 16,-6 0-1-16,-11-3 0 16,-11 1 0-16,-7 1 0 15,-7-1-1-15,-10 5 0 16,0 0-1-16,7-10-2 15,-7 10-1-15,0 0-4 16,0 0-21-16,-15 1-5 16,15-1 1-16,-12 8 0 15</inkml:trace>
  <inkml:trace contextRef="#ctx0" brushRef="#br1" timeOffset="1.2221E6">15873 8725 33 0,'0'0'29'0,"0"0"2"15,0 0-2-15,0 11-13 16,0-11-3-16,0 0-2 16,14-7-2-16,2 8-3 15,1-4 0-15,7 5-2 16,7-2 0-16,13 6 0 15,6 1-2-15,11 3 1 0,8 2 0 16,8 5-1-16,3 2 0 16,4-2-2-16,-7 0 2 15,-5-1-2-15,-8-3 1 16,-13-1-1-16,-12-5 0 15,-9-5-1-15,-13-2 1 16,-17 0-1-16,4-11-1 16,-13 1 1-16,-5 2-3 15,-6-6-1-15,5 13-9 16,-8-8-18-16,8 11-3 15,-2-4 1-15,17 2-1 16</inkml:trace>
  <inkml:trace contextRef="#ctx0" brushRef="#br1" timeOffset="1.22284E6">16714 8886 37 0,'0'0'24'0,"18"12"2"15,-18-12-1-15,10-4-18 16,-10 4-2-16,0 0 1 15,14-10 0-15,-14 10-1 16,1-12 1-16,-1 12-1 16,4-10 0-16,-4 10-1 15,0 0 0-15,0 0 1 16,14-5-2-16,-14 5 0 0,13 4 0 15,-13-4-1-15,20 0 0 16,-8-6 0-16,4 0 0 16,-2-3-1-16,4-4 1 15,2 0-3-15,4-4 3 16,4-2-2-16,3 0 1 15,4 0-1-15,5-1 0 16,2-2 0-16,6 0 1 16,-3 2 0-16,4-4-1 15,-3 1 1-15,-1 1-1 16,-5-3 1-16,-3-1-1 15,-7-1 1-15,-5 2-1 16,-3-4 1-16,-4 2-1 16,-2 2 0-16,-3 3 0 0,-2 5 0 15,0 2 0-15,-11 15 0 16,17-18-1-16,-17 18-2 15,12-1-2-15,-12 1-4 16,0 0-20-16,5 18-4 16,-5-18 0-16,0 0-1 15</inkml:trace>
  <inkml:trace contextRef="#ctx0" brushRef="#br1" timeOffset="1.22341E6">17494 8357 25 0,'0'0'26'0,"-19"-4"0"16,19 4 2-16,-15 2-14 15,6-8-2-15,9 6-2 16,-12 1-1-16,12-1-2 0,0 0 0 15,12 8 0-15,-12-8-1 16,28 14-1-16,-8-4-1 16,17 11-1-16,5 3-1 15,15 8 0-15,9 7 0 16,11 2-1-16,6 4-1 15,6 0 1-15,-1-3-2 16,-3-4 2-16,-5-7-2 16,-12-6 1-16,-11-10 0 15,-14-6 0-15,-10-5 0 16,-9-7-1-16,-9-1 1 15,-15 4-1-15,9-16-1 16,-9 16-1-16,-5-12-2 0,5 12-2 16,0 0-17-16,-14 0-9 15,14 0 2-15,0 13-3 16,0-13 3-16</inkml:trace>
  <inkml:trace contextRef="#ctx0" brushRef="#br1" timeOffset="1.22406E6">18446 8725 22 0,'0'0'24'15,"-14"-11"1"-15,14 11 4 16,-18-17-16-16,18 17-2 15,-10-11 0-15,10 11-2 16,0 0 0-16,0 0-2 16,0 0 0-16,20-5-1 15,-6 6-1-15,9 7-1 16,5-1-1-16,15 7 0 15,3 0 0-15,9 1 0 16,8 1 0-16,5 1-1 16,0 0 1-16,-2-4-2 15,-2-2 1-15,-10-5-2 16,-11-1 0-16,-8-5 0 15,-10-3-2-15,-7-2 1 16,-7-1-1-16,-11 6 1 0,13-10-1 16,-13 10 1-16,0 0-2 15,0 0 0-15,0 0-3 16,-14 6-25-16,9 5-1 15,-4-1-1-15,4 8 0 16</inkml:trace>
  <inkml:trace contextRef="#ctx0" brushRef="#br1" timeOffset="1.22469E6">19273 8735 34 0,'0'0'27'0,"-14"-1"1"15,14 1 2-15,0 0-20 16,0 0 1-16,0 0-1 16,0 0 0-16,0 0 1 15,27 1-3-15,-8 0-2 16,11 7-2-16,7 0 0 15,7 5 0-15,7 4 0 16,9 5-2-16,-1 1 1 16,5 6-3-16,-1-2 3 15,3 3-3-15,-5-4 2 16,0 0-2-16,-8-7 0 15,0-4 0-15,-7-6-1 16,-7-3 1-16,-7-6 0 0,-8-4-1 16,-8-3 0-16,-10-5-1 15,-6 12 0-15,-12-21-3 16,0 16-2-16,-13-7-11 15,9 14-16-15,-8-3 1 16,9 9-2-16,-4-2 1 16</inkml:trace>
  <inkml:trace contextRef="#ctx0" brushRef="#br1" timeOffset="1.22536E6">20104 8936 39 0,'6'11'27'15,"-6"-11"2"-15,11 7-1 16,-11-7-17-16,18 4-1 16,-18-4-1-16,18-3-2 15,-18 3-1-15,19-5 1 16,-19 5-3-16,18-5 1 15,-18 5-2-15,19-2 0 16,-8 3 0-16,8 5 1 16,2-2-2-16,9 9 1 15,7 0-1-15,10 4 0 16,8 0 0-16,7 5 0 0,4-1-1 15,6-3 0-15,-1 0-1 16,0-5 0-16,-7 0 0 16,-6-4 0-16,-9-4 0 15,-6-3 0-15,-12-3 0 16,-7 0-1-16,-10-4 1 15,-14 5-1-15,0 0 0 16,3-12-2-16,-3 12-1 16,-19-4-2-16,19 4-6 15,-27 8-21-15,27-8-1 16,-26 13-1-16,18-2 1 15</inkml:trace>
  <inkml:trace contextRef="#ctx0" brushRef="#br1" timeOffset="1.22602E6">21054 9013 41 0,'0'0'28'0,"0"0"3"16,11 2 0-16,-11-2-17 0,0 0-2 15,11-12-3-15,4 14 0 16,-4-3-3-16,16 8 0 15,1-3-1-15,14 8-1 16,4-1 0-16,13 7-2 16,2-1 0-16,11 0-1 15,1 1 0-15,1-2-1 16,-4-1 0-16,-4-4 0 15,-6-3 0-15,-11-3-1 16,-8-4 1-16,-12-1 0 16,-8-2 0-16,-9-3-1 15,-12 5-1-15,1-10 0 16,-1 10-2-16,-20-11-3 15,20 11-11-15,-24 7-16 16,24-7 0-16,-23 8-1 0,23-8 1 16</inkml:trace>
  <inkml:trace contextRef="#ctx0" brushRef="#br1" timeOffset="1.22663E6">21844 9187 53 0,'0'0'29'15,"0"0"2"-15,0 0 0 16,0 0-24-16,12-2 1 16,-12 2-2-16,12-8 1 0,-12 8-1 15,26-3 0-15,-7 2-2 16,15 11 0-16,8-4 0 15,10 9-1-15,9-2-1 16,11 6-1-16,3 1 0 16,9-1 0-16,-2-2-1 15,0 2 0-15,-5-4 0 16,-2-3 0-16,-8-1 0 15,-7-5 0-15,-8-1 0 16,-9-4-1-16,-9-1 1 16,-10-2-1-16,-6 1-2 15,-18 1-2-15,0 0-2 16,-13-14-10-16,13 14-16 15,-33 3-2-15,14 4 1 16,-6-3 0-16</inkml:trace>
  <inkml:trace contextRef="#ctx0" brushRef="#br1" timeOffset="1.22728E6">22696 9233 54 0,'-18'-18'29'16,"18"18"2"-16,-9-12-3 15,9 12-20-15,0 0-1 16,0 0-1-16,23 4 1 15,-8 3-2-15,14 11 0 16,3 1 0-16,14 8-1 16,4 4 0-16,14 10-1 15,3 0 1-15,10 4-2 16,3 2 1-16,-2-2-1 15,-5-5-1-15,-4-3 1 16,-8-10-1-16,-13-7 0 16,-13-6-2-16,-9-12 1 15,-14-5 0-15,-12 3-2 16,-5-22 1-16,-8 5-1 0,-3 6-2 15,-6-4-2-15,8 14-8 16,-9-10-19-16,12 14-2 16,-1-2 1-16,9 10-1 15</inkml:trace>
  <inkml:trace contextRef="#ctx0" brushRef="#br1" timeOffset="1.22792E6">23449 9602 45 0,'0'0'31'0,"-12"-1"1"16,12 1 0-16,0 0-10 15,0 0-13-15,0 0-2 16,12 7-3-16,1-1 1 0,-3-5-1 16,8 4 0-16,-4-4-2 15,3 2 1-15,-1-1 0 16,6 3-1-16,3-3 0 15,4 4 1-15,4 1-1 16,8 2 0-16,7 4-1 16,9 0 1-16,3 1-1 15,6-2-1-15,2 1 1 16,0-2-1-16,-2-1 0 15,-5-6 0-15,-7 0 0 16,-7-4 1-16,-10-3-1 16,-8 1 0-16,-8-1 0 15,-7 0 0-15,-14 3 0 0,10-2-1 16,-10 2 0-16,0 0-1 15,-8 18-2-15,-2-13-4 16,10 14-25-16,-15-14-3 16,7 8-1-16,-10-11 0 15</inkml:trace>
  <inkml:trace contextRef="#ctx0" brushRef="#br2" timeOffset="1.33364E6">4087 1873 34 0,'-12'26'34'0,"-4"20"2"15,-12 9-3-15,13 25-14 16,-21 9 4-16,10 19-17 15,-1 3-1-15,9 8-1 16,8-1-4-16,4-11-5 16,18 1-28-16,-3-25 0 15,11-19-3-15,-4-27 0 16</inkml:trace>
  <inkml:trace contextRef="#ctx0" brushRef="#br2" timeOffset="1.33385E6">3768 2404 94 0,'0'0'39'16,"17"23"1"-16,11-17-2 15,15 1-36-15,17-7 0 16,13-1-1-16,8-1-4 15,-2-13-8-15,6 17-26 16,-14-9 0-16,-1 10-1 16,-17-6-2-16</inkml:trace>
  <inkml:trace contextRef="#ctx0" brushRef="#br2" timeOffset="1.33421E6">4604 2371 93 0,'5'24'38'15,"-5"-24"1"-15,19 24-1 16,-2-18-36-16,6 3 0 16,5-9 1-16,8-4-1 15,3-7-1-15,4-5 0 16,-4-3 0-16,-3-2 0 15,-8 0-1-15,-11 0 1 16,-11 6 0-16,-13 5 0 0,-16 4-1 16,-10 10 1-16,-9 5 0 15,-8 9 0-15,-3 11 0 16,-2 11 0-16,3 8-1 15,7 6 1-15,9 1 0 16,8 3 1-16,13-5-2 16,16-6 1-16,18-8-4 15,15-18-3-15,32 1-32 16,-5-21-2-16,20 0 2 15,-3-14-5-15</inkml:trace>
  <inkml:trace contextRef="#ctx0" brushRef="#br2" timeOffset="1.33476E6">5291 2535 100 0,'-22'-4'38'0,"7"18"2"16,-9-5-3-16,-4 14-34 15,5 2 1-15,3 7-1 16,1 1-1-16,2 4 0 15,1-5 0-15,3 1 0 16,5-8-1-16,5-5 1 16,2-9-1-16,1-11-1 15,16-6 0-15,0-10-2 16,4-8 2-16,3-5-1 15,0-4 1-15,3-3-1 16,-4 1 1-16,-2 4-1 16,-5 7 2-16,-5 7-1 15,-2 4 0-15,-8 13 0 0,0 0 0 16,10 8 0-16,-6 6 0 15,0 0 1-15,3 2-1 16,5 1 0-16,4 1 1 16,5-6-1-16,4 0 1 15,9-6 0-15,5-8-1 16,8-3 1-16,4-13 0 15,1-7 0-15,5-8 0 16,-5-1-1-16,-2-3 1 16,-6 1-1-16,-11 7 1 15,-7 7-1-15,-10 10 0 16,-16 12 0-16,0 22 0 15,-13 10 0-15,-8 12-1 0,-4 6 2 16,-1 6-3-16,-1 4 1 16,7 0-3-16,1-13-3 15,19 5-11-15,0-31-18 16,20 2-3-16,1-23 0 15,18-1-1-15</inkml:trace>
  <inkml:trace contextRef="#ctx0" brushRef="#br2" timeOffset="1.3353E6">6146 2590 105 0,'-15'-6'37'0,"2"22"2"16,-11-1-4-16,1 18-30 15,1 0-1-15,1 10-1 0,2 3-1 16,4 1 0-16,4-2 0 15,2-5-1-15,3-5 0 16,1-7 0-16,3-6-1 16,3-12-1-16,-1-10 1 15,12-10 0-15,-1-11 0 16,3-9 0-16,6-9 0 15,3-9-1-15,6-7 1 16,3-4 0-16,2 0 0 16,4 4-1-16,2 8 1 15,-1 5-1-15,-2 11 1 16,0 12 0-16,-3 11 0 15,-4 10 0-15,-2 8 0 16,-6 10 0-16,-4 4-1 0,-5 6 1 16,-6 6-1-16,-8 2 2 15,-6 2-2-15,-11 2 1 16,-7-2-1-16,-8 0 2 15,-5-3-2-15,-4-4 2 16,0-7-2-16,-2-3 1 16,2-4 0-16,1-4 1 15,8 0-1-15,1 0 1 16,4 3 0-16,0 10 1 15,-1 7-1-15,2 15 0 16,-4 13 0-16,3 14-1 16,-4 10 0-16,-2 1-4 15,5 12-14-15,-6-20-19 16,12 9-3-16,-7-23-1 15,7-4-1-15</inkml:trace>
  <inkml:trace contextRef="#ctx0" brushRef="#br2" timeOffset="1.33602E6">4360 4127 57 0,'20'-13'37'16,"-10"-6"-2"-16,-1 5 0 15,-16-14-17-15,7 16-6 16,-17-11-3-16,3 9-3 0,-9 1 0 16,-1 10-2-16,-9 7 0 15,0 11-1-15,-5 12 0 16,3 8-1-16,-1 6-1 15,6 6 1-15,4 4-2 16,12-6 0-16,13-7 0 16,11-9 0-16,18-18 0 15,9-13 1-15,17-22-1 16,7-19 1-16,8-16 0 15,2-12 0-15,3-12 0 16,-5-6 0-16,-11 1 0 16,-4 6-1-16,-15 11 0 15,-6 14 1-15,-13 19-1 16,-15 21 0-16,-5 17 0 15,-25 42 0-15,0 16 1 0,-5 18-2 16,-3 16 1-16,-1 4-2 16,4 6-1-16,8-9-2 15,15-5-2-15,6-26-6 16,26-5-24-16,0-28-3 15,18-11 1-15,-1-21-2 16</inkml:trace>
  <inkml:trace contextRef="#ctx0" brushRef="#br2" timeOffset="1.3372E6">4992 4188 94 0,'-17'-3'37'0,"3"18"2"0,-10-3-2 16,2 15-31-16,-4-1-2 15,5 3-2-15,2 2 0 16,5-2-1-16,1-2 0 15,7-5-1-15,4-7 1 16,2-15-1-16,10 5 1 16,4-13 0-16,1-11 0 15,4-8 1-15,3-6-1 16,1-8 0-16,1-3 0 15,0-3 0-15,-5 1 0 16,0 7 0-16,-5 3 0 16,1 11-1-16,-2 3 0 15,-1 10 1-15,1 8-1 16,4 6 0-16,4 5 0 15,4 2 0-15,4 1 0 0,8-1 0 16,7-3 0-16,5-4 0 16,5-2 0-16,-1-4 0 15,-1 0 0-15,-3-2 0 16,-9 0 0-16,-8 0 1 15,-12 4-1-15,-20 2 0 16,-1 14 0-16,-18 1 0 16,-12 12 0-16,-8 6 1 15,-3 10-2-15,-3 3 1 16,5 4 0-16,5 2 0 15,13-5 0-15,8-6-1 16,17-11 1-16,16-13-1 16,11-14 2-16,13-16-1 15,9-14 1-15,0-6 0 0,0-10 0 16,-5-6 0-16,-11-3 0 15,-10 2 0-15,-13 3 0 16,-15 9 0-16,-12 8-2 16,-9 10 1-16,-5 12 0 15,-3 6 0-15,3 8-1 16,5 5 1-16,9 3 0 15,10 2 0-15,13-2 0 16,13-6 0-16,9-4-1 16,9-4 1-16,4-4 0 15,0 0 0-15,0-3 0 16,-8 4 0-16,-6 3 1 15,-9 7-1-15,-9 7 0 16,-8 7 0-16,-8 5 1 0,-8 10 0 16,-2 1-1-16,-2 6-1 15,-3-2 1-15,1-2-1 16,3-1 1-16,3-4-1 15,4-5 1-15,5-10-1 16,2-8 1-16,1-11 0 16,12-1 0-16,0-16 0 15,4-10 1-15,1-7 0 16,1-8 0-16,3-8 0 15,0-7 0-15,2 0-1 16,-1 3 1-16,0 5 0 16,2 7-1-16,0 7 0 15,5 8 0-15,4 12 0 0,4 10 0 16,0 6 0-16,1 6-1 15,3 5 1-15,-1 7-1 16,-3 3 0-16,-8 4 0 16,-7 4 0-16,-15 6 0 15,-9 3 1-15,-14 4-1 16,-13 1 0-16,-10 1 1 15,-3-4-1-15,-6-3 1 16,2-8 0-16,4-7-1 16,7-8 1-16,8-10 0 15,6-9 0-15,8-8 0 16,4-4-1-16,6 1 1 15,2 1 0-15,1 14 1 16,-13-1-1-16,1 23 0 0,-6 18 0 16,-6 18 0-16,-4 14 1 15,-5 10-2-15,-4 5-1 16,11 6-6-16,-6-20-14 15,20 3-11-15,-9-28-8 16,17-11 1-16,4-37-4 16</inkml:trace>
  <inkml:trace contextRef="#ctx0" brushRef="#br2" timeOffset="1.33801E6">6533 4129 88 0,'14'5'37'0,"-14"-5"-1"0,6 21 1 16,-17-3-32-16,7 9-1 15,-7 2-1-15,3 11-2 16,-6 4 1-16,2 4-1 16,-2 4 1-16,2 3-1 15,-2-6 1-15,3-5-2 16,-1-7 1-16,4-7 0 15,1-12 0-15,7-18 0 16,0 0 0-16,-1-11 0 16,7-16 0-16,3-8-1 15,1-11 1-15,5-9 1 16,4-11-1-16,4-4 0 15,4-2 0-15,6 7 0 16,1 2 0-16,-1 11 0 16,5 11-1-16,-3 13 0 0,0 13 0 15,-2 15-1-15,-4 11 1 16,-5 5-1-16,-3 7 0 15,-3 3 0-15,-4 4 0 16,-6-1 0-16,-9 5 0 16,-7-3 1-16,-7 1-1 15,-8 1-1-15,-8-1 2 16,-5 0-2-16,-5-2 2 15,1 2-1-15,-1-2 1 16,3 5-1-16,1-2 2 16,3 6-1-16,6 3 1 15,4 9-1-15,0 2 0 16,-1 4 1-16,3 2-1 15,0-1-1-15,4-2-1 0,0-12-5 16,20 1-19-16,-7-29-12 16,19-8 1-16,4-27-4 15,16-10 2-15</inkml:trace>
  <inkml:trace contextRef="#ctx0" brushRef="#br2" timeOffset="1.33823E6">7166 4124 113 0,'-22'30'39'0,"0"22"1"16,-19-4-3-16,3 11-37 0,1 1 1 15,4 2-3-15,7-1 0 16,4-9-3-16,12 1-5 15,-4-23-27-15,24-2-2 16,-10-28 1-16,32-6-2 16</inkml:trace>
  <inkml:trace contextRef="#ctx0" brushRef="#br2" timeOffset="1.33868E6">7279 4069 102 0,'9'34'39'16,"-7"-13"1"-16,4 11 0 15,-15 0-34-15,7 4 0 16,-7 1-3-16,-2 3-2 15,-7 6 0-15,-3 5-1 16,-6-2 0-16,2-1 0 16,2-7-1-16,2-7 0 15,7-12 1-15,14-22-1 16,0 0 1-16,17-26 0 15,11-7 0-15,3-13 0 16,13-6 1-16,4-4 0 16,0 1 0-16,1 5 1 15,-6 8-1-15,-4 12 0 0,-6 13-1 16,-8 14 1-16,-11 14-1 15,-6 13 0-15,-8 10-1 16,-1 4-1-16,1 4 0 16,1-3-1-16,8 1-2 15,7-14-3-15,16 5-10 16,-5-26-20-16,21 1 0 15,-5-19 1-15,10 1-3 16</inkml:trace>
  <inkml:trace contextRef="#ctx0" brushRef="#br2" timeOffset="1.33904E6">7925 4193 116 0,'-34'-8'39'16,"2"17"2"-16,-9 6-4 16,-1 14-35-16,4 9 2 0,7 6-4 15,10 0 1-15,8 0-1 16,12-1 1-16,10-8-1 15,10-13 0-15,10-12 1 16,8-13-1-16,5-14 0 16,1-9 0-16,-1-10 1 15,1-5 0-15,-6-4 0 16,-5 2-1-16,-5 5 0 15,-10 11 0-15,-6 10 1 16,-11 17-2-16,-1 24 0 16,-17 21 0-16,-7 23 0 15,-13 27 0-15,-10 16 0 16,-11 15 1-16,-4 7-1 15,0 4 2-15,-4-11-2 0,6-13 1 16,7-18-1-16,9-23-2 16,3-29-5-16,20-7-15 15,-12-39-13-15,16-7-3 16,-9-26-1-16,2-5-2 15</inkml:trace>
  <inkml:trace contextRef="#ctx0" brushRef="#br2" timeOffset="1.3396E6">5617 5535 61 0,'16'-29'37'0,"-8"-12"0"16,4 3 1-16,-16-12-28 15,8 7-1-15,-15-3-1 16,0 11-3-16,-12 2 0 16,-4 11-2-16,-11 14 0 15,-6 19 0-15,-5 18 0 16,-4 19-1-16,-5 19 0 15,0 18 0-15,0 12 1 16,5 9-2-16,6 1 1 16,10-3-3-16,9-5-1 15,6-16-3-15,20-3-13 0,0-35-19 16,16-11-2-16,1-28 0 15,13-13-2-15</inkml:trace>
  <inkml:trace contextRef="#ctx0" brushRef="#br2" timeOffset="1.34013E6">5036 5705 102 0,'2'20'40'15,"6"-9"0"-15,17 3-1 16,11-14-37-16,15-5 0 15,10-4-2-15,14-4 0 16,3-1 0-16,2-1 0 16,-4 4-1-16,-6 3 1 0,-8 1-1 15,-13 4 1-15,-11 6 0 16,-15 1 0-16,-23-4 0 15,7 19 0-15,-21-7 1 16,-12 9 1-16,-7 5-1 16,-9 5 2-16,-3 6 1 15,-3 6-1-15,1 2 1 16,5 5-1-16,8-4 1 15,12-6-2-15,14-7 0 16,16-9-1-16,17-16 1 16,13-11-2-16,12-15 0 15,7-9 0-15,4-9-2 16,-2-7 4-16,0-1-4 15,-14 4 1-15,-6 3-1 0,-12 11 2 16,-13 6-2-16,-14 20 1 16,0 0 3-16,-16 24-3 15,-2 11 3-15,-1 4-1 16,-2 9 0-16,3 1-2 15,8 5 0-15,6-12-2 16,15-1-3-16,7-24-8 16,26 4-11-16,-4-29-12 15,26 0-3-15,0-24 2 16,14-3-3-16</inkml:trace>
  <inkml:trace contextRef="#ctx0" brushRef="#br2" timeOffset="1.34044E6">6387 5784 107 0,'-43'-1'40'16,"2"18"1"-16,-12 1 1 15,14 9-38-15,-3 2 1 16,15 0-2-16,9 1-1 16,17-4 0-16,13-1 0 15,12-8-2-15,11-5 0 16,8-4 0-16,2-5 0 15,-1-3 0-15,-3-1 0 16,-8 1 0-16,-9 3 0 16,-9 5 0-16,-10 5 1 15,-7 7-1-15,-8 3 0 16,-2 3 0-16,-7 5-1 15,0 1 1-15,0-2-2 16,1-5 0-16,9-2-2 16,9-23-3-16,8 16-11 0,-3-37-14 15,23-1-8-15,-2-23 2 16,22-5-4-16</inkml:trace>
  <inkml:trace contextRef="#ctx0" brushRef="#br2" timeOffset="1.34061E6">7043 5476 101 0,'-27'49'40'0,"-8"25"2"16,-18 5-1-16,-1 17-37 16,-3 5 0-16,0-2-3 15,6 3-3-15,1-19-14 0,19-2-20 16,-4-18-5-16,14-14 1 15,4-26-1-15</inkml:trace>
  <inkml:trace contextRef="#ctx0" brushRef="#br2" timeOffset="1.34077E6">6657 5870 120 0,'17'-22'43'0,"-6"-6"0"16,14 19-3-16,0 5-38 15,13-13-5-15,20 8-11 16,-1-19-24-16,26 18-3 15,6-9-5-15,17 13 2 16</inkml:trace>
  <inkml:trace contextRef="#ctx0" brushRef="#br2" timeOffset="1.34331E6">9603 11482 76 0,'13'-34'38'0,"-8"8"0"16,-5 26 0-16,12 8-33 16,-10 27 0-16,-6 18-1 15,-3 22 0-15,-10 12-2 16,-1 19-1-16,-4 6 0 15,1 2 0-15,1-3-1 16,3-13-2-16,11 0-5 16,-5-28-32-16,22-7 0 15,-1-26 1-15,12-18-2 16</inkml:trace>
  <inkml:trace contextRef="#ctx0" brushRef="#br2" timeOffset="1.34351E6">9450 12034 91 0,'-36'-12'40'15,"1"-1"1"-15,18 11-2 16,8-12-34-16,9 14-3 16,36-20 0-16,6 5-1 15,14-3-2-15,8-2-3 16,18 10-8-16,-4-9-26 15,10 12-1-15,-12-2-1 16,-4 13-2-16</inkml:trace>
  <inkml:trace contextRef="#ctx0" brushRef="#br2" timeOffset="1.34385E6">10038 12072 86 0,'2'16'39'0,"-2"-16"1"16,20 2-1-16,-2-14-35 15,18-9-1-15,5-9 0 16,6-1-1-16,-1-3 0 16,-3-2 0-16,-8 0-1 15,-7 5 2-15,-15 2-2 16,-13 8 2-16,-13 6-3 15,-13 15 3-15,-8 7-3 0,-7 12 1 16,-8 13 0-16,0 12-3 16,1 7 3-16,6 5-2 15,14-1 2-15,10-4-3 16,17-6 2-16,11-9-1 15,22-14-1-15,12-19-3 16,25 3-13-16,-2-24-22 16,14-3 0-16,-4-15-1 15,6 3 0-15</inkml:trace>
  <inkml:trace contextRef="#ctx0" brushRef="#br2" timeOffset="1.34435E6">10779 11859 82 0,'-26'-5'40'0,"9"20"0"16,-12 4 1-16,4 19-31 0,-6 2-6 15,2 12 1-15,1 3-2 16,4 3 0-16,6-4-1 16,4-6 0-16,3-12-1 15,11-12 0-15,0-24-1 16,22-5 0-16,3-20 0 15,2-16 0-15,4-5 0 16,-3-6 0-16,3-3 0 16,-4 1 0-16,-2 9 0 15,-10 8 0-15,-5 10 0 16,-4 11 0-16,-6 16 0 15,0 0 0-15,0 0 0 0,12 24 0 16,-7-4 0 0,8-2 0-16,5 1 0 0,5-5 1 15,8-7-1-15,7-7 0 16,4-8 1-16,2-6 0 15,1-8-1-15,0-2 1 16,-3-4-1-16,-4 1 3 16,-9 1-3-16,-6 4 3 15,-9 5-3-15,-14 17 2 16,0 0-2-16,0 0 0 15,-15 34-1-15,-2 0-2 16,2 12 1-16,1 5-2 16,5 2-1-16,3-6-3 15,14 4-3-15,-7-20-23 16,23 0-6-16,-2-21-1 15,17-7 0-15</inkml:trace>
  <inkml:trace contextRef="#ctx0" brushRef="#br2" timeOffset="1.34491E6">11572 11838 85 0,'0'0'40'16,"-17"9"-2"-16,-5 10 3 16,10 19-35-16,-10 2-1 15,7 15 0-15,-1 3-2 16,7 3 0-16,-1-2-1 15,8-3 0-15,0-9-1 16,4-8 0-16,2-10-1 16,1-14 0-16,-5-15 0 0,15-16-1 15,-1-12 1-15,0-11-1 16,2-10 0-16,4-7 1 15,2-6-1-15,4-4 1 16,3 3 0-16,2 5 1 16,1 8-1-16,2 8 2 15,-1 9-2-15,2 11 2 16,0 11-3-16,-1 11 2 15,-3 10-2-15,-7 6-2 16,-2 9 1-16,-3 1-1 16,-7 5 3-16,-7 4-3 15,-10-2 3-15,-7 2-3 16,-7-3 3-16,-7-1 1 15,-9-4-1-15,-3-3 0 0,-4-2 0 16,-2-2 0-16,3-4 0 16,1 1 0-16,3 1 1 15,3 7 0-15,5 6 1 16,1 14 0-16,-1 15 0 15,5 17 0-15,-6 16 0 16,2 12 0-16,-2 5-2 16,3-4 0-16,6 0-7 15,-10-28-17-15,20 0-17 16,-4-31 0-16,11-19-2 15,4-28 0-15</inkml:trace>
  <inkml:trace contextRef="#ctx0" brushRef="#br2" timeOffset="1.34561E6">13302 11703 72 0,'-25'3'36'0,"-1"6"1"15,-15-6-6-15,13 15-21 16,-10-9-4-16,9 9 1 15,3-7-2-15,10 1-3 16,16-12 2-16,-9 16-4 16,9-16 2-16,22 0-1 15,-7-2-1-15,1 1 1 16,1-2-1-16,-3 1 3 15,-14 2-3-15,16-4 3 16,-16 4-3-16,0 0 0 16,0 0 1-16,-13 1-1 0,13-1-1 15,-16-1-2-15,16 1-9 16,-14 3-27-16,14-3 1 15,0 0-2-15,0 0-1 16</inkml:trace>
  <inkml:trace contextRef="#ctx0" brushRef="#br2" timeOffset="1.34699E6">13753 11234 61 0,'-5'-45'38'16,"-5"8"-2"-16,-13 2 1 15,4 14-29-15,-19 7-1 16,1 17-2-16,-7 16-1 16,0 20-1-16,-3 21-1 15,-2 18 1-15,-1 12 0 16,3 17 2-16,1 6-3 15,5 9 0-15,4-1-1 16,10-5 0-16,8-11-1 16,8-14-2-16,15-9-4 15,0-28-26-15,16-1-7 16,0-26 0-16,5-10-1 0</inkml:trace>
  <inkml:trace contextRef="#ctx0" brushRef="#br2" timeOffset="1.3472E6">12991 11826 97 0,'0'0'41'0,"19"1"0"15,6-7 0-15,27-8-36 16,9-1-5-16,15-1 1 15,9-4-3-15,3-5-3 16,11 9-30-16,-16-7-4 16,2 14-1-16,-19-2-3 0</inkml:trace>
  <inkml:trace contextRef="#ctx0" brushRef="#br2" timeOffset="1.34767E6">14085 11733 61 0,'-28'-16'39'15,"-1"13"0"-15,-13-2 1 16,1 19-16-16,-12-3-18 0,0 15-3 16,-5 3 2-16,6 12-2 15,-3 1 1-15,8 6-3 16,10-3 2-16,13-7-4 15,16-7 3-15,20-9-1 16,20-15 0-16,13-14-1 16,16-10 0-16,10-12 0 15,3-2 0-15,-3-5 0 16,-9 0 0-16,-7 4 2 15,-17 4-2-15,-10 10 2 16,-16 4-1-16,-12 14 1 16,0 0-2-16,-12 20 0 15,-4 4 0-15,-1 7-2 16,3 6 1-16,2 3-4 0,8 4 2 15,3-9-5-15,13 2-2 16,-4-20-23-16,25 4-7 16,-5-24 2-16,20-2-2 15</inkml:trace>
  <inkml:trace contextRef="#ctx0" brushRef="#br2" timeOffset="1.34787E6">14519 11760 92 0,'5'-13'41'0,"-16"5"0"16,8 24 0-16,-20 5-34 15,5 17-5-15,-5 8 1 16,1 9-3-16,-1 5 1 0,6 2-3 16,5-6 2-16,4-11-5 15,16-3-4-15,-3-29-29 16,22-11-2-16,-1-29 0 15,14-6-1-15</inkml:trace>
  <inkml:trace contextRef="#ctx0" brushRef="#br2" timeOffset="1.34826E6">14698 11516 77 0,'8'35'42'15,"-5"-4"-2"-15,11 8 3 16,-4-10-27-16,11 7-10 0,-4-3-2 15,2 4-2-15,-6-1 1 16,-1 6-2-16,-9-1 1 16,-2 5-3-16,-9 2 2 15,-1-4-2-15,-7-3 1 16,-2-4 1-16,3-8-1 15,4-10 0-15,11-19 1 16,0 0-1-16,0-21-1 16,12-11 1-16,9-5 0 15,1-8 0-15,1-3-1 16,3-2 4-16,-2 6-4 15,-2 8 4-15,-4 6-3 16,-2 8 2-16,-2 5-2 16,1 9 3-16,3 6-4 0,2-1-2 15,10 3-2-15,1-13-12 16,23 6-21-16,-7-17-5 15,20 0 2-15,-2-17-2 16</inkml:trace>
  <inkml:trace contextRef="#ctx0" brushRef="#br2" timeOffset="1.34847E6">15752 11161 95 0,'-45'68'41'15,"-13"8"1"-15,11 16 1 16,-10 4-38-16,15-1-3 0,8-2 2 15,10-6-4 1,9-9 0-16,9-11-4 0,12-9-4 16,1-25-33-16,18-5 1 15,-5-23 0-15,16-8-2 16</inkml:trace>
  <inkml:trace contextRef="#ctx0" brushRef="#br2" timeOffset="1.34883E6">15732 11791 98 0,'0'0'40'0,"-25"22"1"15,15 4-3-15,-11-5-31 16,11 6-5-16,6-7 1 16,13-2-3-16,9-7 2 0,12-4-1 15,11-7 0-15,6-6 0 16,7-5 0-16,3-6-1 15,3-9 0-15,-4 0 3 16,-5-4-3-16,-6-4 1 16,-6 2-1-16,-8 1 1 15,-7 4-2-15,-7 8 2 16,-17 19-1-16,0 0 0 15,-6 24 0-15,-13 21 0 16,-10 21 0-16,-6 26-1 16,-12 19 1-16,-10 14 1 15,-6 1-1-15,-1 4-2 16,-1-10 1-16,-1-11-1 15,6-14-4-15,-3-34-7 16,24-10-16-16,-5-35-13 0,17-4 1 16,-7-26-3-16</inkml:trace>
  <inkml:trace contextRef="#ctx0" brushRef="#br2" timeOffset="1.34943E6">11200 13180 103 0,'-11'0'41'15,"-14"17"-1"-15,-9 24-13 16,-10-1-24-16,-9 15-2 16,-7 2 2-16,5 3-3 15,0-3 2-15,14-5-1 0,9-12 0 16,17-10 0-16,19-15 0 15,18-16-1-15,19-12 1 16,13-4-1-16,6-5 0 16,1 2 0-16,-2 3 1 15,-7 11-1-15,-11 11 0 16,-17 13 1-16,-20 17-1 15,-13 10 0-15,-16 10 1 16,-8 8-1-16,-7-2-1 16,-3-6 0-16,10-10-2 15,8-17 0-15,22-11-9 16,3-31-28-16,34-14 0 15,12-35-1-15,30-12-1 16</inkml:trace>
  <inkml:trace contextRef="#ctx0" brushRef="#br2" timeOffset="1.34964E6">11914 12755 69 0,'7'-30'42'16,"-19"21"-2"-16,-3 31 1 16,-20 13-19-16,5 30-18 15,-6 9-2-15,6 19 0 16,-2 11-1-16,3 11-1 15,0 10-1-15,3-2-1 16,9-2-1-16,0-11-2 16,9 2-15-16,-6-33-21 15,13-10 0-15,-8-27-1 16,13-21 2-16</inkml:trace>
  <inkml:trace contextRef="#ctx0" brushRef="#br2" timeOffset="1.35018E6">11490 13410 94 0,'-9'17'41'0,"4"-4"1"16,19 8-3-16,13-10-37 15,13-7 0-15,16-8-1 16,17-6-1-16,11-6-1 15,11-4 0-15,6 0 0 16,-5 3-1-16,-3 5 1 16,-16 2-1-16,-9 7 1 15,-19 4 1-15,-18 6 0 0,-20 4 0 16,-19 1 1-16,-15 4 1 15,-20 5-1-15,-9 8 2 16,-13 3 0-16,-3 11 0 16,-4 4 0-16,5 4 1 15,8 1-2-15,12-2 1 16,19-7-1-16,18-7-1 15,23-14 0-15,22-18-1 16,15-15 0-16,13-11 0 16,9-10 0-16,-1-9 0 15,-3-4 0-15,-8-1-1 16,-12 1 1-16,-14 6 0 0,-13 5 1 15,-7 8-1-15,-9 7 0 16,-5 19 0-16,-12-4 0 16,-1 21 0-16,-2 11-1 15,-2 11 0-15,2 6-1 16,2 3 0-16,5 2-2 15,5-6-1-15,11-6-3 16,2-24-7-16,27 0-15 16,-1-36-11-16,16-9 2 15,2-21-2-15,10-8 2 16</inkml:trace>
  <inkml:trace contextRef="#ctx0" brushRef="#br2" timeOffset="1.35064E6">12946 12861 80 0,'-19'6'42'16,"-13"20"-1"-16,2 35 1 15,-14 13-24-15,6 21-13 16,2 10-1-16,2 11-1 16,6 5-1-16,5-3 0 15,4-9-2-15,3-6 0 16,4-20 0-16,6-17-1 15,1-18 0-15,3-22 1 16,2-26-1-16,7-18 2 16,3-16 0-16,3-17-2 15,2-11 2-15,5-6 0 16,4-3 0-16,2 5 0 15,3 10-2-15,-2 15 1 16,6 12 0-16,0 14 0 0,5 14 0 16,-3 11 0-16,0 11-1 15,0 6 1-15,-6 6 0 16,-6 3 0-16,-8 0-1 15,-11 4 1-15,-15 0 0 16,-12-1 0-16,-14 0 0 16,-9-2-1-16,-10-3 0 15,-3-4 0-15,0-8-1 16,6-11-1-16,13-5-1 15,11-18-2-15,30 0-7 16,6-36-10-16,38 0-17 16,4-27 0-16,25-3-2 15,11-23 1-15</inkml:trace>
  <inkml:trace contextRef="#ctx0" brushRef="#br2" timeOffset="1.35082E6">13481 12920 105 0,'-41'76'42'16,"-21"8"0"-16,9 27-7 15,-6-2-31-15,8 7-1 16,7-3-2-16,8-8-3 16,12-6-1-16,7-24-7 15,25-3-23-15,-6-35-10 16,20-11 1-16,1-29-1 15</inkml:trace>
  <inkml:trace contextRef="#ctx0" brushRef="#br2" timeOffset="1.35114E6">13407 13534 83 0,'0'0'43'0,"13"9"-1"16,4 16 1-16,-6-4-28 16,19-2-11-16,3-6 0 15,10-5-2-15,1-6 0 16,1-6 0-16,-1-9-1 15,-5-8-1-15,-7-6 0 16,-10-5-1-16,-14-1 0 16,-11 0 0-16,-18 8 0 15,-13 7 0-15,-9 13 1 16,-8 15 0-16,-4 17 0 0,-4 19 0 15,3 11 1-15,12 6 0 16,13 2 0-16,15-5-1 16,17-7-3-16,17-24-8 15,32-4-10-15,5-35-21 16,38-11 0-16,19-26-2 15,37-12-1-15</inkml:trace>
  <inkml:trace contextRef="#ctx0" brushRef="#br2" timeOffset="1.35198E6">20029 10883 70 0,'22'2'37'0,"-12"9"-1"16,0 21-1-16,-14 6-19 15,-3 27-12-15,-15 11 0 16,0 19-1-16,-9 7-1 15,-4 2 0-15,0-1-2 16,4-5-1-16,6-9-1 0,7-21-5 16,18-10-27-16,0-29-3 15,20-13 1-15,0-23-5 16</inkml:trace>
  <inkml:trace contextRef="#ctx0" brushRef="#br2" timeOffset="1.35216E6">19880 11458 83 0,'-37'-22'40'0,"11"13"-2"15,-2-4 2-15,28 13-24 16,0 0-11-16,10-8-2 16,26 0-2-16,15-6-2 15,16 3-4-15,2-10-12 16,19 14-20-16,-7-8-1 0,7 11-1 15,-16-3-1-15</inkml:trace>
  <inkml:trace contextRef="#ctx0" brushRef="#br2" timeOffset="1.35255E6">20250 11556 86 0,'-5'14'39'0,"5"-14"-1"15,15 4 2-15,4-13-27 16,19-4-10-16,9-6-1 16,8-4 0-16,1-3 0 15,1-1-1-15,-2-1 0 0,-9 0-1 16,-10 3 1-16,-12 1-1 15,-15 4 1-15,-12 2-1 16,-12 5 1-16,-13 6-1 16,-11 7 1-16,-6 7 0 15,-10 9 0-15,-1 11 0 16,3 4 0-16,5 6 0 15,13 1 0-15,12 0 0 16,16-1-1-16,20-7-1 16,20-5-1-16,15-11-2 15,21-3-3-15,1-16-9 16,19 6-21-16,-9-15-3 15,11 5 1-15,-14-12-1 16</inkml:trace>
  <inkml:trace contextRef="#ctx0" brushRef="#br2" timeOffset="1.35307E6">21178 11413 65 0,'4'-11'37'0,"-18"-1"0"15,4 15 1-15,-18-4-13 16,4 19-17-16,-6 4-2 16,2 11-1-16,-5 1-2 15,5 8 1-15,0-2-1 16,8-3 1-16,1-4-2 15,10-6 1-15,7-11-2 16,2-16 0-16,22 2-1 16,1-15-1-16,6-9 1 15,3-7-3-15,2-3 3 0,0-5-2 16,-2 1 1-16,-8 2 1 15,-3 8 0-15,-7 6 0 16,-5 6 0-16,-9 14 0 16,0 0 0-16,0 0 0 15,5 28 0-15,-5-9 0 16,4 1 0-16,1 0 0 15,7-3 0-15,4-4 1 16,6-6-1-16,4-7 1 16,1-6-1-16,6-5 1 15,-1-7 1-15,0-4-1 16,-3-1 0-16,0-1-1 15,-3-2 1-15,-3 2 0 16,-2 4-1-16,-1 2 0 0,-2 9 0 16,-4 6 0-16,-4 10 0 15,-3 10 0-15,-5 11-1 16,-3 5 1-16,-3 9-2 15,-3-2-1-15,5 4-1 16,0-8-2-16,9 2-5 16,0-26-11-16,21 3-17 15,-4-19 1-15,20-2-1 16,-5-17 1-16</inkml:trace>
  <inkml:trace contextRef="#ctx0" brushRef="#br2" timeOffset="1.3536E6">21989 11423 65 0,'9'-14'38'0,"-14"-1"0"16,5 15 2-16,-23-2-15 15,14 22-11-15,-11 1-9 0,2 13-1 16,-1 3-2-16,0 7 3 16,4 2-3-16,1 4 2 15,1-6-2-15,2-2 1 16,4-9-2-16,3-5 1 15,1-13-1-15,3-15-1 16,0 0 0-16,14-16-3 16,2-10 2-16,2-10-1 15,5-6 1-15,2-10-2 16,7-6 3-16,1-3-3 15,4 3 3-15,3 2 0 16,1 9 0-16,1 5 0 16,0 12 1-16,-3 11-1 15,1 12 0-15,-4 11 0 0,-8 13 0 16,-6 3-1-16,-8 7 1 15,-9 4 0-15,-11 2 0 16,-8 0 0-16,-11 0-1 16,-8 1 1-16,-6-3 0 15,-7-1 0-15,-1-3 0 16,2 0 0-16,-1-2 0 15,4 5 3-15,4 6-2 16,1 7-1-16,2 10 1 16,-2 10-1-16,1 12 1 15,-1 9 0-15,-2 3-1 16,0-1-2-16,2-4-1 15,3-9 0-15,10-5-9 16,-6-36-12-16,19-5-17 0,-4-25 0 16,15-2-1-16,-6-24-1 15</inkml:trace>
  <inkml:trace contextRef="#ctx0" brushRef="#br2" timeOffset="1.35431E6">20135 12666 61 0,'20'-17'36'0,"2"5"-1"16,-12-12-13-16,2 16 7 15,-17-12-22-15,-1 9 0 16,-11 3-3-16,-5 8 0 15,-8 7-1-15,-5 12 1 16,-5 8 0-16,3 14-1 16,1 6 0-16,4 4-1 15,8 0 0-15,11-2 0 16,14-13 0-16,17-9-1 15,13-20 0-15,13-22 0 16,17-21-1-16,12-24 0 16,12-10 1-16,-2-14 0 15,-3-5 0-15,-4-4-1 16,-13 6 1-16,-13 9 0 15,-15 13-1-15,-14 15 1 0,-17 20-1 16,-4 30 0-16,-23 10 0 16,-1 27 0-16,-5 21 0 15,-2 15-1-15,-1 11 0 16,6 7-1-16,8-2-1 15,9-13-2-15,18-5-6 16,2-30-15-16,26-6-13 16,0-26 0-16,17-6-1 15,-3-20 2-15</inkml:trace>
  <inkml:trace contextRef="#ctx0" brushRef="#br2" timeOffset="1.35549E6">20865 12625 99 0,'-16'30'38'16,"-10"-3"2"-16,10 19-5 15,-10-6-31-15,6 5-1 16,1-5-1-16,6 3 0 16,1-11-1-16,8-4 0 15,4-15 0-15,0-13-1 16,21-9 1-16,-4-13-1 15,5-9 1-15,4-9-1 16,1-7 0-16,-1-4 0 16,-2-1 0-16,2 6 1 15,-6 2-1-15,-2 8 1 16,1 7-1-16,-2 12 1 15,-1 4-1-15,6 13 1 0,4 6-1 16,2 5-1-16,5 5 1 16,4 1-2-16,4 0 2 15,1-3-1-15,2 0 1 16,-5-4-1-16,-3-2 1 15,-5-1 0-15,-9-2 1 16,-8 0-1-16,-14-5 0 16,0 0 0-16,-17 9 0 15,-7-3 1-15,-9 5-1 16,-9 3 1-16,-2 4 0 15,1 5 0-15,2 3 0 16,6 1 1-16,8 0-2 16,16 1 1-16,12-5 0 15,16-7-1-15,17-6 1 0,9-10-1 16,9-10 0-1,5-5 0-15,-2-9 0 0,-4-9 0 16,-8-1 0-16,-9-5 0 16,-14-1-1-16,-12 5 1 15,-12 1 0-15,-9 10 1 16,-5 6-2-16,-3 7 0 15,0 9 0-15,2 8 0 16,5 5 0-16,9 4-1 16,12 9-1-16,4-8-2 15,12 3 0-15,5-9 1 16,10 0-1-16,2-9 1 15,5-2 0-15,-2-6 2 16,-5-4 1-16,-2 2 1 0,-9-1 2 16,-2 2 1-16,-10 2 0 15,-15 6 0-15,0 0 0 16,2 21 0-16,-12 0 0 15,-2 12 0-15,-5 7-1 16,-3 10 0-16,-2 3 0 16,4 3 0-16,-3-3 0 15,5-2 0-15,3-11-1 16,4-8 0-16,5-16 0 15,4-16 0-15,12-14-1 16,4-15 0-16,4-11 0 16,3-9 0-16,0-6 0 15,4-7 0-15,1-3 0 16,-2 0-1-16,1 7 1 15,-5 8 1-15,1 10-2 0,-1 7 2 16,2 13-1-16,0 12 1 16,-1 9-1-16,1 9-1 15,0 5 1-15,0 4-2 16,1 4 1-16,-3-1-2 15,-1 2 2-15,-6 1-1 16,-7 3 1-16,-8 2 1 16,-8 3 0-16,-12 6 0 15,-9 3 1-15,-10 3-1 16,-5 1 1-16,-5 0 0 15,-1-3-1-15,2-5 1 16,3-4-1-16,5-4 1 16,7-1-1-16,7-2 0 15,5 3 0-15,2 7-1 0,1 10 1 16,0 12-1-16,-2 18 0 15,-4 12-2-15,-3 10-3 16,-8-4-5-16,12 5-5 16,-15-25-12-16,16 2-11 15,-5-28-2-15,18-23-1 16,9-26 2-16</inkml:trace>
  <inkml:trace contextRef="#ctx0" brushRef="#br2" timeOffset="1.35638E6">22265 12863 82 0,'5'-18'35'0,"7"4"-2"0,-8-7 0 16,7 5-30-16,-3-1 1 16,2 6-1-16,-10 11 2 15,0 0-1-15,0 0 1 16,-4 26 0-16,-10 3-1 15,0 10 0-15,-6 6-2 16,3 8 1-16,-5 1-1 16,2 1 0-16,3-3-1 15,4-4 0-15,2-13-1 16,8-5 1-16,3-16-1 15,0-14 0-15,17-6 1 16,-4-13-1-16,3-16 1 16,3-10 0-16,1-9 0 0,-3-11-1 15,6-6 1-15,-1-3-1 16,2-2 0-16,4 6 1 15,-1 7-1-15,2 10 2 16,1 12-3-16,0 16 3 16,3 12-3-16,-2 14 1 15,-1 14 0-15,-3 10-2 16,-2 9 2-16,-3 10-2 15,-3 4 2-15,-8 5-2 16,-6 5 2-16,-5 2 0 16,-11-4-1-16,-7-2 1 15,-9-6 0-15,-4-10 0 16,-5-8 0-16,-5-9 0 15,1-12 0-15,-1-8 0 0,5-9 0 16,2-6 0-16,5-2 0 16,4-1 0-16,6 0 1 15,1 6-1-15,3 12 1 16,0 14-1-16,-2 18 0 15,-3 19 0-15,-3 19 0 16,-8 15-1-16,-2 18 0 16,-5 7 0-16,3-2-3 15,3-7-1-15,13-9-7 16,1-33-7-16,26-12-22 15,-3-33 1-15,26-20-1 16,8-33 0-16</inkml:trace>
  <inkml:trace contextRef="#ctx0" brushRef="#br2" timeOffset="1.35661E6">22881 12670 107 0,'0'0'41'16,"0"0"0"-16,-19 37-2 15,3 3-38-15,-11 15 0 16,4 14-1-16,-5 12 0 16,0 4-1-16,4-5-1 15,9-7-1-15,1-16-4 16,19-5-14-16,-4-36-18 15,21-14 2-15,-2-29-4 16,18-9 3-16</inkml:trace>
  <inkml:trace contextRef="#ctx0" brushRef="#br2" timeOffset="1.35746E6">23055 12592 106 0,'-9'18'38'15,"9"15"1"-15,-2-12-8 16,6 9-27-16,3-1-1 15,5 4 1-15,-3-2-1 16,2 7 0-16,-4 0 0 16,-4 3 0-16,-5 0-1 15,-5 0-1-15,-4-2 1 16,-2 0-1-16,-4-4 0 0,1-8-1 15,2-6 1-15,4-9-1 16,10-12 0-16,0-12 0 16,11-13 0-16,13-10-1 15,2-11 1-15,7-4 0 16,3-3 0-16,5-2-1 15,-3 7 1-15,0 9 0 16,-11 12 0-16,-5 13 0 16,-9 16 0-16,-5 13-1 15,-8 13 1-15,-4 8 0 16,-1 8-1-16,1 2 0 15,8-1-1-15,3-5 0 16,11-5-1-16,9-9 0 0,11-10-1 16,3-13 0-16,9-7-1 15,-3-14 1-15,4-7 1 16,-7-8-1-16,-3-3 2 15,-9-3 1-15,-8-1 1 16,-7 4 1-16,-14 1 2 16,-4 10 0-16,-12 5 1 15,-3 12 0-15,-8 6 1 16,-3 12-1-16,-5 10-1 15,-3 10 1-15,1 10-3 16,2 6 1-16,3 3-1 16,9-1 0-16,9-5-1 15,6-5 1-15,10-9-1 16,8-12 0-16,8-11 0 15,6-12 0-15,3-9-1 0,5-8 2 16,-4-6-1-16,0-5-1 16,1-1 1-16,-8-1-1 15,-2 7 1-15,-6 3 0 16,-3 10 0-16,-13 16 0 15,7 10-1-15,-13 19 2 16,-8 13-2-16,-5 16 1 16,-9 12 0-16,-5 10-1 15,-7 7 1-15,0 2 0 16,-4-5-1-16,0-4 1 15,5-9-1-15,1-15 0 16,1-8-2-16,3-18 0 16,7-12-2-16,-5-19-5 15,8 2-4-15,-16-23-9 0,10 6-14 16,-17-18-2-16,4 6 0 15,-12-15 1-15</inkml:trace>
  <inkml:trace contextRef="#ctx0" brushRef="#br2" timeOffset="1.35813E6">20447 14624 69 0,'1'-27'40'0,"0"9"-2"15,-16-6 0-15,2 14-32 16,-15 0-3-16,-1 12 0 15,-8 8-1-15,-1 12 1 0,-1 8-1 16,-1 13 0-16,4 4 0 16,9 7 0-16,6-2-1 15,14-1 0-15,12-10 0 16,17-5-1-16,12-8 1 15,16-15-2-15,8-9 1 16,10-13 0-16,4-13 0 16,1-6 0-16,-1-12 1 15,-8-4 1-15,-10-3-1 16,-10-1 0-16,-11 4 0 15,-13 5 1-15,-8 6-1 16,-11 10 0-16,-10 12-1 16,-4 13 1-16,-7 14-2 15,-2 11 1-15,2 10-1 0,1 11-1 16,6 3-1-16,4 2-1 15,11 3-2-15,6-12-5 16,21 6-6-16,-7-28-16 16,21 5-5-16,-2-21-1 15,19-5-1-15</inkml:trace>
  <inkml:trace contextRef="#ctx0" brushRef="#br2" timeOffset="1.35864E6">21281 14665 83 0,'-27'-22'40'0,"3"17"1"15,-16-5-8-15,3 17-26 16,-10 4-4-16,2 13 1 0,-1 6-2 16,7 6-1-16,4 6 1 15,9 4-1-15,8-1 0 16,13 2-1-16,9-7 1 15,14-4-2-15,8-12 2 16,11-5-1-16,6-16 0 16,8-11 0-16,0-14 0 15,2-10 0-15,-3-8-1 16,-2-4 2-16,-8-4 0 15,-3 0 0-15,-9 7 0 16,-4 4 1-16,-10 10-1 16,-3 14 0-16,-11 13-1 15,-7 25-1-15,-5 17 0 0,-5 22 0 16,-4 26 0-16,-7 19 1 15,-2 15 0-15,-4 9-1 16,-1 2 2-16,0-2-1 16,-3-12 2-16,2-16-2 15,-1-21 1-15,3-22-2 16,-1-20 1-16,2-23 0 15,1-17-1-15,2-19 1 16,4-16-1-16,1-19-2 16,9-15 0-16,0-18-1 15,14-5-5-15,-1-15-3 16,23 13-5-16,-6-17-8 15,22 25-14-15,-4 0-1 16,16 24 2-16</inkml:trace>
  <inkml:trace contextRef="#ctx0" brushRef="#br2" timeOffset="1.3593E6">21936 14812 70 0,'0'0'38'0,"17"-9"-3"16,-23-7-7-16,6 16-23 16,-27-16-1-16,6 12 1 15,-11 1-2-15,-4 7 1 16,-6 4-1-16,-3 10 1 15,1 5-1-15,2 6-1 16,4 3 1-16,9 5-2 16,6-1 1-16,9-2-1 0,10 0 0 15,10-8-1-15,10-4 1 16,12-7-1-16,14-12 0 15,10-8 1-15,6-11-1 16,8-7 0-16,-4-9 0 16,0-1 0-16,-6-4 0 15,-9 1 0-15,-11 2 0 16,-8 6 1-16,-13 6 0 15,-7 8 0-15,-8 14-1 16,0 0 0-16,-18 19 1 16,3 8-1-16,-3 14 0 15,0 1-1-15,1 9 0 16,5-1-1-16,6-3 0 15,6-8-2-15,15-5-3 16,4-24-6-16,21 2-8 0,-7-33-10 16,20 4-7-16,-6-26 0 15,14 4 1-15</inkml:trace>
  <inkml:trace contextRef="#ctx0" brushRef="#br2" timeOffset="1.35948E6">22562 14761 92 0,'0'-23'37'0,"0"23"1"15,-10-4-10-15,6 23-20 16,-16 10-5-16,-2 16-1 15,0 9-2-15,-3 7 0 16,2 5 0-16,1-2-1 16,8-3-2-16,0-16-4 15,17 1-14-15,-8-33-18 0,18-9 1 16,-6-29-2-16,21-5 1 15</inkml:trace>
  <inkml:trace contextRef="#ctx0" brushRef="#br2" timeOffset="1.35992E6">22671 14560 96 0,'0'0'40'16,"-2"25"1"-16,0-13-2 15,12 6-38-15,2 3-1 16,5 5 0-16,0 7 0 15,-2 3-1-15,-2 7 1 16,-4 6 0-16,-7 0 0 16,-2 3 0-16,-5-1 1 0,-6-2-2 15,-3-6 2-15,3-8-1 16,-1-12 1-16,12-23-1 15,0 0 1-15,6-16-1 16,15-21 0-16,10-12 1 16,7-7 0-16,4-3 0 15,2 1 1-15,-1 7 0 16,-5 11-1-16,-4 15 1 15,-11 20-2-15,-10 19 1 16,-9 16-1-16,-7 20-1 16,-5 10 0-16,-7 8 0 15,3 1 0-15,-2-5 0 16,7-6 0-16,5-13-1 15,11-15-3-15,5-29-6 0,20-1-7 16,-11-31-9-16,25 8-11 16,-9-22-4-16,16 6 0 15</inkml:trace>
  <inkml:trace contextRef="#ctx0" brushRef="#br2" timeOffset="1.3601E6">23585 15149 91 0,'-23'20'43'16,"9"0"0"-16,-7-19-3 16,21-1-38-16,-11-9-12 15,-1-15-10-15,12 24-17 0,-5-27-4 16,5 27-4-16,-10-16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01:42.9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1545 1199 58 0,'0'0'36'0,"0"0"0"16,0-56 0-16,0 56-17 15,0 0-13-15,0 0 0 16,0 0-2-16,0 0-2 15,3-53 1-15,-3 53 0 16,0 0-1-16,-1 48 1 16,5 12-1-16,-1 20 0 15,-6 12-1-15,-16-12 2 16,6 20-3-16,8-1 0 15,0-17 1-15,12-21-2 0,3-18 2 16,11-18 0-16,9-19 0 16,7-21 0-16,9-15 0 15,5-17 1-15,2-12-1 16,3-7 2-16,-56 66-2 15,53-69 0-15,-53 69 1 16,45-67-2-16,-45 67 3 16,39-55-3-16,-20 15 0 15,4 22 0-15,-23 18 0 16,11 15 0-16,-20 17-2 15,6 14 2-15,-3 7-2 16,7 7 2-16,6-8-1 16,3-3 1-16,6-10-1 15,5-9 1-15,5-13 0 16,8-13 1-16,1-14-1 0,3-17 1 15,2-18 1-15,-40 45-2 16,40-71 3-16,-40 71-3 16,43-92 1-16,-25 38-1 15,-1 0 0-15,-1-2-5 16,0 2 1-16,-8 1-11 15,1 1-23-15,-9 52-3 16,8-98 0-16,-8 98-2 16</inkml:trace>
  <inkml:trace contextRef="#ctx0" brushRef="#br0" timeOffset="482.0275">2817 989 90 0,'0'0'39'0,"43"-48"2"15,-43 48-2-15,0 0-34 16,0 0 2-16,0 0-2 15,-8 61-1-15,-11 17-2 16,3 26 1-16,-7 13-2 16,-11-7 1-16,6 10 0 15,9-9-3-15,1-20 1 16,12-24-1-16,2-16 2 0,3-13-1 15,8-17 0-15,5-21 1 16,7-21-1-16,5-13 2 16,3-8-2-16,0-11 3 15,4-5-3-15,-3 0 2 16,-2 5-1-16,-5 10-1 15,-6 14 1-15,-1 10-1 16,-14 19 1-16,17 5-1 16,-12 17 0-16,-3 9 0 15,3 8-1-15,0 10-1 16,4 2 0-16,0 1-3 15,10-3-2-15,-7-13-17 16,19 0-17-16,-4-9 0 16,12-7 0-16,-2-17 0 0</inkml:trace>
  <inkml:trace contextRef="#ctx0" brushRef="#br0" timeOffset="872.0498">3381 1637 102 0,'1'17'38'0,"2"-4"2"16,14 4-2-16,5-13-35 15,10-4 0-15,8-7 0 16,4-7-1-16,0-3-1 15,-4-4 1-15,-1-7-1 0,-10-6 0 16,-6-3 0-16,-9-1 0 16,-14 38 0-16,0 0 0 15,-5-56 2-15,5 56-2 16,-38-37 2-16,-1 31-2 15,-7 15 1-15,-5 18-1 16,-2 15 0-16,2 14 0 16,6 7-2-16,20 8 1 15,18-12-1-15,18-8-1 16,21-13 0-16,15-16-2 15,19-13-5-15,0-24-12 16,22-3-18-16,-12-17-2 16,5-2 0-16,-15-11 1 15</inkml:trace>
  <inkml:trace contextRef="#ctx0" brushRef="#br0" timeOffset="1194.0683">4043 1476 110 0,'-26'16'39'16,"6"18"2"-16,-12-2-2 15,12 11-35-15,-1 2-1 16,5 3-2-16,3-2 1 15,4-4-2-15,6-8 1 16,5-5-1-16,6-8 1 16,7-13 0-16,4-16-1 15,10-14 1-15,2-7 0 16,5-10 1-16,1-6-1 15,2-7 1-15,-1 0-1 16,-3 6 0-16,-5 7 0 16,-6 9 0-16,-6 10 1 0,-3 14-2 15,-15 6 0-15,13 30 0 16,-13 4 0-16,-1 8 0 15,1 9-5-15,-1-2-3 16,14 4-18-16,-10-15-14 16,15-2-4-16,3-17 1 15,15-6 0-15</inkml:trace>
  <inkml:trace contextRef="#ctx0" brushRef="#br0" timeOffset="1803.103">5427 1158 95 0,'0'0'38'15,"19"-56"0"-15,-19 56 1 16,0 0-35-16,29-53-1 15,-29 53 1-15,0 0 0 16,14 26-1-16,-11 33 0 0,-7 14-2 16,4 25 1-16,-16-11-2 15,10 18 1-15,-3-3-2 16,5-10-1-16,6-20-4 15,-6-25-9-15,10-5-21 16,-3-19-3-16,8-9 0 16,-11-14 0-16</inkml:trace>
  <inkml:trace contextRef="#ctx0" brushRef="#br0" timeOffset="1984.113">5349 1564 113 0,'-20'-1'39'16,"20"1"1"-16,-13 17-2 0,13-17-35 15,12 15-1-15,13-13-2 16,14-4-3-16,7-11-3 16,22-8-24-16,-6-12-8 15,-62 33 0-15,82-39 0 16</inkml:trace>
  <inkml:trace contextRef="#ctx0" brushRef="#br0" timeOffset="2419.1383">6145 928 115 0,'0'0'40'0,"0"0"2"0,0 0-3 15,0 0-36-15,-64 61 1 16,34 36-1-16,-8 19-1 15,10 1 1-15,-11-21-3 16,21 4 1-16,-2-11-1 16,13-14-1-16,5-29 1 15,6-9 0-15,6-17 0 16,5-16 0-16,11-13 1 15,3-12-1-15,3-9 1 16,5-8 1-16,-1-4-2 16,-2-7 0-16,-1 5 0 15,0 7 0-15,-9 7 0 16,-4 7 0-16,-5 15 0 15,-3 11 0-15,-8 13 0 16,-3 11 0-16,-1 8 0 0,0 7 0 16,0 2 0-16,4 6 0 15,7-4-4-15,4-5-1 16,12-7-2-16,1-15-12 15,23-3-19-15,-11-16-3 16,17-5 1-16,-8-16 0 16</inkml:trace>
  <inkml:trace contextRef="#ctx0" brushRef="#br0" timeOffset="2800.1601">6717 1527 116 0,'-4'10'38'16,"13"7"2"-16,-3-6-4 15,16-2-33-15,8-7 0 16,8-5 0-16,12-5-1 16,2-7 0-16,5-6 0 15,-3-5-1-15,-3-7 0 16,-51 33 0-16,0 0 1 15,58-59-2-15,-58 59 1 16,0 0 0-16,2-64 0 16,-2 64 1-16,0 0-2 15,-56-46 0-15,-13 52 0 16,-7 15 0-16,-8 20 0 15,1 12 0-15,8 14 0 16,26 13 0-16,21-2 0 0,41-13 0 16,22-18 0-16,24-17 0 15,25-13-4-15,13-19-10 16,29-2-8-16,-7-20-12 15,24 3-8-15,-7-9-1 16,8 2 0-16</inkml:trace>
  <inkml:trace contextRef="#ctx0" brushRef="#br0" timeOffset="3644.2083">8289 1354 99 0,'0'0'37'16,"38"-60"3"-16,-38 60-3 16,0 0-32-16,0 0-1 15,25-36 0-15,-22 53-1 16,-12 12 0-16,1 22-1 15,-11 9 0-15,4 13-1 16,0 2 0-16,12-6 0 16,7-16-1-16,10-9-1 15,7-13 1-15,7-14 0 16,8-12 1-16,8-15-1 15,2-6 0-15,4-13 1 16,-1-6 0-16,-3-7 0 0,-3-1 0 16,-7 0-1-16,-6 3 1 15,-7 10 0-15,-8 3-1 16,-3 11 0-16,-12 16 0 15,11 0 0-15,-12 16 0 16,-1 9 0-16,3 6 0 16,0 2-1-16,4 1 1 15,2 3 0-15,7-6-1 16,6-7 1-16,6-9 1 15,5-9 0-15,4-12-1 16,6-9 2-16,-3-13-1 16,0-13 1-16,-4-9-1 15,-34 50 0-15,25-60 2 16,-25 60-3-16,20-64 0 0,-20 64 0 15,8-69 0-15,-8 69 0 16,6-55 0-16,-6 55-4 16,0 0-2-16,-2-53-3 15,2 53-15-15,13-27-15 16,10 33-2-16,-4 6 1 15,15 21-1-15</inkml:trace>
  <inkml:trace contextRef="#ctx0" brushRef="#br0" timeOffset="4064.2324">9686 1400 75 0,'0'0'39'16,"0"0"0"-16,0 0 1 0,-38-55-11 15,38 55-23-15,-61-17 0 16,7 15-2-16,-7 11 0 15,3 19 0-15,-7 8-3 16,12 11 2-16,-2 7-3 16,20 9 1-16,11-9 0 15,15-1-2-15,10-9 1 16,17-12 0-16,12-13 0 15,11-12 0-15,10-12 1 16,8-15-1-16,3-13 1 16,0-9 1-16,-4-6-2 15,-6-8 0-15,-10 8 0 16,-7 5 0-16,-12 7 0 0,-9 12 0 15,-14 24 0-15,0 0 0 16,-9 18 0-16,-4 16 0 16,-2 4 0-16,0 7 0 15,6 1-6-15,3 0 0 16,16-3-7-16,-3-19-9 15,31 0-5-15,-9-15-14 16,28-7 0-16,0-15 0 16,16-2 2-16</inkml:trace>
  <inkml:trace contextRef="#ctx0" brushRef="#br0" timeOffset="4269.2441">10468 1364 111 0,'-18'0'41'16,"-10"22"0"-16,-23 13-2 15,-7 15-36-15,-15 13-1 16,-6 9-1-16,24-16-1 16,8-4-3-16,14-9-2 15,0-24-14-15,32-3-19 16,1-16-3-16,14-14 2 15,1-11-2-15</inkml:trace>
  <inkml:trace contextRef="#ctx0" brushRef="#br0" timeOffset="4440.2539">10122 1400 118 0,'0'0'41'0,"-9"11"2"16,16 18-2-16,4 5-37 0,8-1-1 16,10 3-2-16,15-6-1 15,14-6-3-15,5-5-4 16,22-4-13-16,-17-15-18 15,16 3-5-15,-13-9 0 16,4-1 0-16</inkml:trace>
  <inkml:trace contextRef="#ctx0" brushRef="#br0" timeOffset="5070.29">11802 1345 100 0,'-29'-9'40'0,"4"8"0"15,-12-1 0-15,9 8-34 16,-11 2-1-16,2 7-1 0,1 11-2 15,0 7 0-15,1 1-1 16,6 8 0-16,6-2-1 16,7-1 0-16,14 2-1 15,10-7-1-15,17-7-2 16,12-10-3-16,24-5-9 15,-4-12-21-15,23-4-3 16,-1-13 1-16,8-2 0 16</inkml:trace>
  <inkml:trace contextRef="#ctx0" brushRef="#br0" timeOffset="5404.3091">12236 1451 96 0,'-4'-27'38'16,"-3"12"1"-16,-21 4 0 16,4 9-29-16,-15 8-4 0,2 9-1 15,-2 7-2-15,6 9 0 16,4 4-1-16,6 3-1 15,8 2 0-15,10 4 0 16,10-8-1-16,12-3 1 16,11-10-1-16,10-8 0 15,6-10 0-15,6-10 0 16,0-7 0-16,2-10-1 15,-8-7 1-15,-5-6 0 16,-11-4-1-16,-11-1 0 16,-15 1 0-16,-8 3 0 15,-11 2-1-15,-9 11 0 16,-2 8-1-16,-3 7-1 15,8 11-3-15,-3-3-9 16,29 12-10-16,-7 0-13 0,24 3 1 16,4-7-2-16,19-1 3 15</inkml:trace>
  <inkml:trace contextRef="#ctx0" brushRef="#br0" timeOffset="5747.3287">12788 1380 114 0,'-12'-9'40'16,"-7"15"2"-16,-19-4-4 15,-3 11-33-15,0 4-1 16,-1 10-1-16,1 8-1 16,6 1 0-16,4 5-1 15,12-1 0-15,8 3-1 16,12-5 0-16,15-6 0 0,11-9 0 15,10-10 0-15,7-8 0 16,7-9 0-16,0-10 0 16,-2-9 1-16,-3-7-1 15,-9-6 0-15,-11-7-1 16,-9 4 0-16,-10-1-1 15,-4 3 0-15,-10 0-1 16,0 7-1-16,-5-1-2 16,12 31-6-16,0 0-11 15,0 0-5-15,9-55-12 16,-9 55 0-16,0 0-1 15,50-49 3-15</inkml:trace>
  <inkml:trace contextRef="#ctx0" brushRef="#br0" timeOffset="5958.3408">13233 985 106 0,'0'0'41'0,"0"0"0"16,63-53 1-16,-63 53-38 16,0 0 1-16,2 30-2 15,-24 35-1-15,-17 25-1 16,-1 18 2-16,-8-7-4 15,19 6 1-15,10-3-5 16,15-19-3-16,18-16-13 16,-10-26-15-16,24-5-6 15,-7-21 0-15,16-6 1 16</inkml:trace>
  <inkml:trace contextRef="#ctx0" brushRef="#br0" timeOffset="6340.3626">13371 1478 115 0,'0'0'40'16,"0"0"1"-16,12 18-4 16,7-17-34-16,15 0 0 15,8-5-1-15,6 0 0 16,8-5 0-16,1-5-1 15,-2-3 0-15,-4-1 0 16,-7-3 0-16,-9-3 0 16,-35 24-1-16,0 0 1 15,0 0 0-15,28-48 0 0,-28 48-1 16,0 0 2-16,-51-28-2 15,9 32 0-15,-16 9 0 16,5 15 0-16,-13 9 0 16,9 10 0-16,5 3 0 15,21 9 0-15,19-14-3 16,17-6 1-16,24-13-4 15,16-20-8-15,31-4-10 16,-6-20-9-16,25 0-8 16,-2-15 0-16,6-4-1 15,-10-10 2-15</inkml:trace>
  <inkml:trace contextRef="#ctx0" brushRef="#br0" timeOffset="6693.3828">14235 1343 122 0,'-24'-1'42'0,"-14"13"1"15,-18 15-1-15,-5 16-39 16,-5 7 0-16,14 6-3 15,18-7 0-15,18-2 0 16,18-12 0-16,20-12 0 16,19-16 0-16,18-19 0 15,11-13 0-15,9-15 0 16,-79 40 0-16,87-61 0 15,-87 61 0-15,81-86 0 16,-43 36 0-16,2-2 0 16,-9 3 0-16,-3 0 0 15,-28 49 0-15,40-77 0 16,-40 77 0-16,11-65 0 0,-32 49 0 15,2 26 0-15,-6 24 0 16,3 34 0-16,-6 21 0 16,7 2-13-16,26-4-4 15,4-33-7-15,33-22-5 16,-17-25-6-16,17-8-9 15,-6-13 0-15,5-8 7 16</inkml:trace>
  <inkml:trace contextRef="#ctx0" brushRef="#br0" timeOffset="7430.425">15587 1339 95 0,'-8'-12'38'0,"-22"1"2"16,-5 13-2-16,-20 0-31 15,-4 12-1-15,-10 1-1 16,2 9 0-16,-3 10-2 16,6 3 1-16,6 5-2 15,9 1 0-15,17 0 0 0,13-2-2 16,18-6 0-16,17-9 1 15,19-9-1-15,17-12 0 16,14-8 0-16,10-10 0 16,4-11 0-16,4-8 0 15,-3-10 1-15,-10-2-1 16,-10-3-1-16,-17 3 1 15,-44 44 0-15,34-40-1 16,-21 3 0-16,-1 15 1 16,-24 14-1-16,2 14 1 15,-14 10-1-15,6 16 1 16,-6 4-2-16,8 9-1 15,7-1-4-15,3-11-8 16,25 2-10-16,-6-13-11 0,21-3-4 16,-2-11-1-16,17-5 2 15</inkml:trace>
  <inkml:trace contextRef="#ctx0" brushRef="#br0" timeOffset="7820.4472">16128 1332 105 0,'-10'-13'39'0,"-9"16"1"15,-5 9-1-15,-6 15-34 16,-5 5-2-16,0 5 0 16,9 8-1-16,1-2-1 15,8-3 0-15,5-7 0 16,5-3 1-16,7-12-2 0,11-9 1 15,8-9 1-15,8-9-1 16,8-11 0-16,3-8 0 16,5-6 0-16,2-5 0 15,0-5 0-15,-3 0 0 16,-42 44 0-16,0 0-1 15,63-77 1-15,-30 54-1 16,-20 6 0-16,3 21 0 16,-12 7-1-16,0 16 0 15,-8 5 0-15,6 12-1 16,0-1-3-16,3-2-1 15,15-2-8-15,-7-12-9 16,33-2-6-16,-10-10-11 16,24-3 1-16,-6-12-2 15,12-4 3-15</inkml:trace>
  <inkml:trace contextRef="#ctx0" brushRef="#br0" timeOffset="8196.4687">16874 1453 114 0,'-22'-59'41'15,"22"59"0"-15,-44-46-2 16,16 32-35-16,-15 7 0 15,3 15-1-15,3 12-2 16,6 15 1-16,6 6-2 16,16 5 1-16,7-4-2 15,10-8 2-15,10-8 0 16,12-17-1-16,11-15 1 0,10-15-1 15,7-17 1 1,-58 38-1-16,61-54 2 0,-61 54-2 16,72-75 0-16,-72 75 0 15,67-90 0-15,-67 90 0 16,63-83 0-16,-63 83 0 15,39-83 0-15,-39 83 0 16,0 0 0-16,42-56 0 16,-51 75 0-16,-10 22 0 15,-13 32 0-15,-7 16-2 16,13 5-12-16,3-15-6 15,28-12-7-15,-2-32-3 16,32-9-8-16,-10-15-7 16,13-9 2-16</inkml:trace>
  <inkml:trace contextRef="#ctx0" brushRef="#br0" timeOffset="8811.504">18702 810 70 0,'0'0'41'16,"-25"-77"0"-16,25 77 2 0,-34-77-25 16,34 77-10-16,-45-69-3 15,45 69-1-15,-56-50-1 16,56 50-1-16,-69-13 0 15,69 13-2-15,-80 28 2 16,80-28-1-16,-55 74-1 16,-28 44 1-16,1 29-2 15,16 29 2-15,9 7-4 16,15-30 0-16,27-15-4 15,20-27-1-15,24-46-4 16,-11-27-11-16,18-6-18 16,-18-19 1-16,4-8 0 15,-17-20 2-15</inkml:trace>
  <inkml:trace contextRef="#ctx0" brushRef="#br0" timeOffset="9638.5512">17927 1402 105 0,'-37'-51'42'0,"37"51"-1"15,0 0 0-15,-22-59-33 16,22 59-8-16,0 0 1 16,22-49 0-16,-22 49-1 15,50-23 1-15,-50 23-1 16,79-9 1-16,-27 1 1 15,1-1-2-15,5 0 1 16,-1 1 0-16,0 0 0 16,-2 1-1-16,-2 2 1 15,-2 1-1-15,-51 4 0 0,77 8 0 16,-11 12 0-16,-33 12-1 15,-19 13 2-15,-30 6-3 16,-6 9 2-16,-7 1-1 16,3 0 1-16,7-18-2 15,4-11 2-15,6-8 0 16,6-12 0-16,3-12 0 15,15-16 1-15,3-9 0 16,3-10-1-16,-21 35 2 16,31-49-1-16,-31 49 1 15,38-62-2-15,-38 62 2 16,48-67-2-16,-48 67 2 15,44-65-2-15,-44 65 2 16,55-55-4-16,-55 55 2 0,52-48 0 16,-52 48 0-16,68-50 0 15,-68 50 0-15,63-30 0 16,-63 30 0-16,65-10 0 15,-65 10 0-15,59 4 0 16,-59-4 0-16,51 14 2 16,-51-14-2-16,0 0 0 15,56 20 0-15,-56-20 0 16,0 0 0-16,0 0 0 15,-18 48 0-15,-4-13 0 16,-17 3 0-16,-4 0 0 16,-2 2-3-16,8 8 3 15,8-1-1-15,22-2 0 0,17-13 0 16,15-8 1-16,13-11 0 15,14-11 1-15,7-7-1 16,3-17 1-16,1-7 0 16,-4-10 0-16,-59 39 1 15,53-47-2-15,-53 47 0 16,30-55 0-16,-30 55 0 15,16-53 0-15,-16 53 0 16,-15-48 0-16,15 48-4 16,0 0 0-16,-42-50-5 15,42 50-5-15,0 0-7 16,0 0-3-16,0 0-4 15,0 0-2-15,-30-67-3 16,30 67-7-16,0 0 5 16</inkml:trace>
  <inkml:trace contextRef="#ctx0" brushRef="#br0" timeOffset="10013.5727">19828 1109 96 0,'0'0'42'0,"59"-17"1"16,-59 17-1-16,0 0-25 15,0 0-17-15,51-28 2 16,-51 28 0-16,0 0-1 16,0 0 0-16,58-9 0 15,-58 9 0-15,0 0 1 16,46 21 0-16,-57-8-1 15,28 22-2-15,-6 17 1 0,-28 13 0 16,-15-2 0-16,-24 3-1 16,3 0 1-16,-8-8 0 15,14-9 0-15,13-8 0 16,12-4 0-16,17-11 0 15,24-11 0-15,21-8-1 16,13-6 0-16,17-1-2 16,3-12-2-16,14 2-9 15,-19-19-7-15,14 11-4 16,-32-12-6-16,2 5-7 15,-25 0-4-15,-6 0 2 16</inkml:trace>
  <inkml:trace contextRef="#ctx0" brushRef="#br0" timeOffset="10216.5843">19856 1368 107 0,'-34'2'41'0,"24"4"1"15,10-6-1-15,18-19-38 16,-18 19-1-16,0 0 0 15,64-23-2-15,-64 23-3 16,70-18-4-16,-70 18-15 16,82-21-13-16,-82 21-7 15,94-15 2-15,-44 7-2 16</inkml:trace>
  <inkml:trace contextRef="#ctx0" brushRef="#br0" timeOffset="10645.6089">20581 1211 101 0,'-35'8'41'0,"35"-8"1"16,0 0-2-16,0 0-35 15,0 0-3-15,0 0 1 16,0 0-1-16,0 0 0 16,59 24 0-16,-59-24 0 15,62-3 0-15,-62 3-2 0,72-20 1 16,-72 20-1-1,66-28-2-15,-66 28 1 0,0 0-1 16,58-47 1-16,-58 47 0 16,0 0 2-16,0 0-1 15,0 0 1-15,-58-41 2 16,-5 65-1-16,2 16 1 15,-4 15-1-15,13 10 0 16,12 3-3-16,28 5 1 16,19-8-3-16,28-25-1 15,19-9-8-15,-6-21-9 16,24-2-7-16,-22-13-7 15,13-1-7-15,-9-9-1 16,2 0 2-16</inkml:trace>
  <inkml:trace contextRef="#ctx0" brushRef="#br0" timeOffset="10818.6188">21090 1545 87 0,'-40'37'39'16,"8"8"0"-16,-3-2-2 15,6-3-34-15,14-1-41 16,-2-6-1-16,17-3-1 16,0-14-1-16</inkml:trace>
  <inkml:trace contextRef="#ctx0" brushRef="#br0" timeOffset="11733.6711">21790 812 86 0,'19'-58'40'0,"-19"58"-1"15,0 0-1-15,0 0-34 16,0 0 1-16,0 0 1 16,0 0-2-16,0 0 1 15,-8 49-3-15,-20 47 2 16,-11 17-2-16,5 17 1 15,-8-4-2-15,10-17 0 0,5-19-2 16,12-14 2-16,8-37-1 16,7-16 1-16,0-23-1 15,20 4 1-15,1-25 0 16,8-10-1-16,3-10 2 15,8-7-1-15,-40 48 0 16,46-51-1-16,-46 51 2 16,44-49-2-16,-44 49 1 15,38-35 0-15,-9 12-1 16,6 23 0-16,-20 14 0 15,5 15 0-15,-17 11-1 16,9 11 0-16,-8 3-2 16,3-2 0-16,12-10-3 0,2-15-6 15,25-5-11-15,-12-19-6 16,19-1-12-16,-6-14 0 15,9-5 0-15,-8-13 2 16</inkml:trace>
  <inkml:trace contextRef="#ctx0" brushRef="#br0" timeOffset="12102.6922">22267 1313 111 0,'-9'18'41'15,"4"-2"0"-15,24 1-1 16,14-11-39-16,8-4 0 15,12-5 1-15,8-5 0 0,-61 8-1 16,66-16 0-16,-66 16 1 16,59-23-1-16,-59 23 1 15,53-28-2-15,-53 28 2 16,0 0-1-16,0 0 0 15,26-58-1-15,-26 58 1 16,0 0-1-16,-79-23 0 16,13 24 1-16,-9 13-2 15,0 13 2-15,-2 11-2 16,23 10 1-16,15 4-1 15,35 0 0-15,22-12-3 16,17-4-1-16,25-8-5 16,6-17-10-16,34-2-8 15,-14-12-13-15,18-2 2 0,-13-12-2 16,7-3 2-16</inkml:trace>
  <inkml:trace contextRef="#ctx0" brushRef="#br0" timeOffset="12501.715">23075 1326 116 0,'0'0'41'0,"-29"-23"-1"15,-29 7 0-15,0 15-36 16,-15 8-2-16,10 15 1 16,-8 9-2-16,20 8 1 15,12 4-2-15,29-3 2 16,15-8-2-16,14-5 1 15,13-10-1-15,10-5 0 16,4-12 1-16,6-8-1 16,5-9 2-16,-6-7-2 0,-5-6 0 15,-5-6 0-15,-41 36 0 16,0 0 0-16,47-58 0 15,-47 58 0-15,28-48 0 16,-19 25 0-16,-9 23 0 16,0 0 0-16,-11 12 0 15,-1 15 0-15,-2 8 0 16,8 8 0-16,2-5 0 15,5-7 0-15,13-8-4 16,9-14-1-16,15-10-2 16,5-24-6-16,24-10-7 15,-67 35-5-15,66-55-4 0,-66 55-12 16,73-69 1-16,-73 69 1 15</inkml:trace>
  <inkml:trace contextRef="#ctx0" brushRef="#br0" timeOffset="12685.7255">23636 927 107 0,'30'-58'41'0,"-30"58"2"15,0 0-1-15,0 0-37 16,-15-5-3-16,1 57 1 16,-15 33-2-16,-8 33 0 15,-1 13-3-15,1-30-1 16,11-8-13-16,-2-30-10 15,27-25-14-15,-14-17-1 16,9-11-1-16,-9-17 1 16</inkml:trace>
  <inkml:trace contextRef="#ctx0" brushRef="#br0" timeOffset="12860.7356">23274 1262 131 0,'0'0'44'0,"0"0"0"15,-2-64-8-15,2 64-36 16,0 0 0-16,50-51 0 15,-50 51-6-15,74-48-18 16,-74 48-7-16,83-12-12 16,-34 14 0-16,11-4-2 15,-5 0 2-15</inkml:trace>
  <inkml:trace contextRef="#ctx0" brushRef="#br0" timeOffset="13920.7962">1155 3131 104 0,'-11'24'37'15,"3"-10"2"-15,17 8-2 16,10-8-35-16,19-5 1 15,15-8-1-15,15-6-1 16,9-8 0-16,5-7 1 16,2-4 0-16,-4-5-1 0,-12-1 1 15,-13-2-1-15,-21-2 0 16,-14 5 0-16,-25 1 0 15,-15 7-1-15,-19 3 0 16,-15 10 0-16,-15 8 0 16,-5 13 0-16,-6 12 0 15,-2 16 1-15,1 12 0 16,10 14 0-16,11 8 0 15,22 0 0-15,22-2 0 16,22-6-2-16,23-10 1 16,25-15-2-16,25-18 0 15,11-23-3-15,25-13-4 16,-6-29-13-16,16-2-16 15,-12-19 0-15,0 2-1 0,-22-13 0 16</inkml:trace>
  <inkml:trace contextRef="#ctx0" brushRef="#br0" timeOffset="14321.8191">2252 2899 104 0,'-31'-1'38'0,"7"22"2"16,-9 4-2-16,6 15-30 16,-3 4-2-16,8 13-2 15,0 1-2-15,7 2 0 16,4-2 0-16,3-1 0 15,5-11-1-15,4-7 0 16,5-9 0-16,4-14 0 16,9-17 0-16,4-15-1 15,8-17 1-15,2-9-1 16,2-10 1-16,2-8-1 0,1-1 2 15,-4 1-2-15,-1 5 0 16,-10 8 0-16,-3 13 0 16,-5 12 0-16,-1 13 0 15,-4 14 0-15,-3 15 0 16,0 11 0-16,-4 16 0 15,2 9 0-15,0 11 0 16,4-2 0-16,2 6-4 16,2-8-2-16,14 1-4 15,-3-22-5-15,24 3-8 16,-18-38-6-16,24 2-9 15,-13-26-2-15,10-7-1 0,-8-21 4 16</inkml:trace>
  <inkml:trace contextRef="#ctx0" brushRef="#br0" timeOffset="15473.8849">2743 3100 106 0,'-12'34'39'15,"1"-10"2"-15,19 4-2 16,2-11-35-16,21-7-1 15,10-10-2-15,11-7 1 16,5-13-1-16,3-3-1 16,0-6 0-16,-2-4-1 15,-9-8 1-15,-14 2 1 16,-12 2-1-16,-14 4 1 15,-15 5-1-15,-15 7 0 0,-9 11 0 16,-15 14 2-16,-5 14-1 16,-5 12 0-16,-4 13 1 15,2 7-1-15,4 9 1 16,10 6 0-16,13-3 0 15,17-4-1-15,18-13 0 16,20-8-1-16,18-17-1 16,14-12 0-16,16-16 0 15,7-14 0-15,4-9 0 16,-4-6 0-16,-6-5 0 15,-11-1 1-15,-11 3 0 16,-13 5 0-16,-16 7 0 16,-9 9 1-16,-10 8-1 0,-4 11 0 15,-19 17 0-15,2 9 0 16,-3 13 0-16,-2 10-1 15,-1 6 1-15,0 6 0 16,5-3 0-16,1-3 0 16,5-11 0-16,6-9-1 15,3-16 2-15,3-19-1 16,20-8 0-16,-2-18 0 15,3-17 1-15,7-9-1 16,0-8 1-16,3-8-1 16,-1 2 0-16,-2 3 0 15,-5 8 1-15,-3 8-1 16,-5 15 0-16,-1 11 0 15,-2 12 0-15,-2 13 1 0,2 7-1 16,4 5 0-16,3 3 0 16,6 0 0-16,7-1-1 15,5-4 1-15,7-5-1 16,5-7 1-16,2-7-1 15,-2-1 2-15,-2-8-1 16,-4-4 0-16,-9 0 0 16,-8-2 0-16,-13-2 0 15,-11 3 1-15,-10 2 0 16,-10 6 0-16,-13 8-1 15,-7 10 1-15,-6 6-1 16,-6 15 2-16,2 12 0 16,0 9-2-16,5 10 0 15,11 2 0-15,8-1 0 16,12-3 0-16,10-4 0 0,12-10 0 15,13-16 0-15,10-17 0 16,5-16 0-16,-1-12 0 16,6-18 0-16,-5-8 0 15,-3-6 0-15,-3-7 0 16,-5 3 0-16,-9 5 0 15,-4 11 0-15,-3 11 0 16,-9 14 0-16,-2 13 0 16,-1 32-2-16,-4 18 1 15,0 17 0-15,-7 19 1 16,3 15-1-16,-4 9 1 15,0 8 0-15,-2 0 0 16,0-5 0-16,-5-12 0 16,-2-12 0-16,-3-13 1 0,-3-16-1 15,-4-17 0-15,-5-17 0 16,-2-17 0-16,0-12-1 15,-2-21-3-15,0-11-3 16,-2-26-5-16,12-4-2 16,-8-23-6-16,23 17-3 15,-9-21-4-15,24 23-1 16,-9-11-7-16,21 18 0 15,7 15 3-15</inkml:trace>
  <inkml:trace contextRef="#ctx0" brushRef="#br0" timeOffset="16233.9285">4660 3047 90 0,'14'-25'37'0,"-13"-6"0"16,6 12 1-16,-17-3-31 15,10 22-1-15,-13-18-2 16,2 22-1-16,-5 7 0 15,0 14 1-15,-3 10-2 16,2 8 0-16,2 10 1 16,2 4-2-16,5 1 1 15,5-1 0-15,10-6-2 16,5-8 1-16,8-13 0 15,9-8-1-15,6-17 1 0,5-11-1 16,3-11 1-16,1-12-1 16,-1-4 1-16,-5-7-1 15,-3-5 1-15,-4 2-1 16,-5 0 0-16,-5 6 0 15,-6 6-1-15,-4 11 1 16,-11 20 0-16,14 0 0 16,-12 29 0-16,1 22 0 15,-3 17 0-15,-1 18 0 16,3 15 1-16,-2 7-2 15,1 7 2-15,-3 2-2 16,-3-6 2-16,-3-10-1 16,-5-12 0-16,-10-13 1 15,-5-16-1-15,-9-10 0 16,-6-19-1-16,-6-19-1 0,-2-12-2 15,-5-15-2-15,10-5-5 16,-9-30-8-16,22 5-4 16,-9-37-5-16,29 11-5 15,3-22-9-15,17 0 2 16,15-6 3-16</inkml:trace>
  <inkml:trace contextRef="#ctx0" brushRef="#br0" timeOffset="16859.9643">6845 2935 96 0,'-10'-26'37'16,"0"14"1"-16,-21-4-2 15,-3 16-29-15,-9-2-2 16,-4 13-1-16,-5 8-1 16,0 14-1-16,-4 6 1 0,4 8 0 15,5 5-1 1,12 1 0-16,13 0-1 0,13-1 0 15,20-6-2-15,18-9 0 16,24-10-4-16,18-20-3 16,33-1-14-16,0-26-15 15,24-1-1-15,-6-21 0 16,12 4 0-16</inkml:trace>
  <inkml:trace contextRef="#ctx0" brushRef="#br0" timeOffset="17278.9883">7549 2956 111 0,'-51'-3'38'0,"8"15"1"0,-10-8-1 16,15 9-33-16,-4 3-1 16,7 6-1-16,3 5-1 15,7 4 0-15,7 2-1 16,5 6 0-16,9-3 0 15,6 0 0-15,9-3 0 16,8-6-1-16,5-11 1 16,9-7-1-16,4-12 0 15,5-10 0-15,2-13 1 16,2-8-1-16,-3-5 1 15,-3-4-1-15,-4 1 1 16,-8 1 0-16,-4 7-1 16,-5 4 1-16,-10 10-1 15,-4 10 0-15,-5 10 0 16,-8 11 0-16,0 13 0 0,-3 8 0 15,2 3-2-15,3 7 0 16,6 2-1-16,7-3-2 16,14-3-3-16,2-18-5 15,24 6-7-15,-7-28-4 16,20 8-4-16,-14-29-8 15,11 2-2-15,-9-18 3 16,0 3 3-16</inkml:trace>
  <inkml:trace contextRef="#ctx0" brushRef="#br0" timeOffset="17819.0189">8149 2894 105 0,'-9'-22'37'0,"9"22"1"16,-16 2-2-16,4 21-30 16,-5 7-1-16,-1 11-1 0,1 6-2 15,-1 7 1-15,3-3-1 16,4-1 0-16,2-7 0 15,4-3-1-15,5-13 0 16,7-12 0-16,4-17 0 16,9-9-1-16,3-15 0 15,5-8 1-15,5-8-1 16,-3-7 0-16,-1-5 1 15,1 3-1-15,-6 7 0 16,-5 9 0-16,-7 7 0 16,-2 14 0-16,-10 14 1 15,0 0-1-15,2 29 0 16,-4-3 0-16,2 8 0 15,1-3 0-15,3 6 0 16,6-11 0-16,6-6 0 0,7-11 1 16,5-9-1-16,8-12 1 15,4-8-1-15,2-8 1 16,2-9 0-16,-2 0 1 15,-4-1-2-15,-6 5 0 16,-4 3 0-16,-12 10 0 16,-4 10 0-16,-12 10 0 15,1 18 0-15,-7 9 0 16,-4 7 0-16,-2 10 0 15,3 6 0-15,1 3-2 16,2 1 0-16,6-8-3 16,9 0-5-16,1-19-5 15,18 6-5-15,-13-34-2 16,26 14-4-16,-16-35-2 0,18 7-6 15,-12-23-3-15,4-3 5 16</inkml:trace>
  <inkml:trace contextRef="#ctx0" brushRef="#br0" timeOffset="18163.0388">8946 2976 110 0,'-13'8'40'16,"12"14"0"-16,-1-10-1 16,13-1-35-16,8 0-1 15,12-3-1-15,9-8-1 16,7-8 0-16,8-5 0 15,-1-7 0-15,-1-7-1 16,-2-3 1-16,-13-5-1 0,-10 4 0 16,-13-1 0-16,-16 6 1 15,-14 7-1-15,-14 8 1 16,-10 15 0-16,-8 14 1 15,-5 13-1-15,-1 14 0 16,4 11 1-16,7 7-1 16,9 4 1-16,16 0-2 15,13-6 0-15,16-14-3 16,17-5-2-16,14-26-8 15,31 6-6-15,0-37-4 16,42 9-5-16,-3-34-3 16,40 7-12-16,4-14 1 15,23 0 3-15</inkml:trace>
  <inkml:trace contextRef="#ctx0" brushRef="#br0" timeOffset="19215.0989">10822 2748 66 0,'-27'-10'37'0,"15"12"-1"16,-12-6 2-16,5 19-20 15,-11-4-11-15,4 18 0 16,-8 4-1-16,2 13-1 15,-4 3-1-15,6 8 1 16,-1-1-2-16,12 0-1 0,8-7 0 16,16-9-1-16,12-15 0 15,19-12-1-15,14-14 1 16,9-15-1-16,10-9 0 15,2-10 1-15,-1-6-1 16,-6-5 0-16,-12-2 1 16,-15 1-1-16,-13 4 0 15,-15 7 0-15,-14 7 0 16,-11 7 0-16,-7 7 0 15,-6 6 0-15,0 5 0 16,2 6 1-16,5 4-2 16,8 1 2-16,14-7-1 0,8 12 0 15,15-8 0-15,12-4 0 16,10-1 0-16,7-3 0 15,2-3 0-15,3 0 0 16,-6 1 1-16,-6 1-1 16,-8-2 1-16,-9 3-1 15,-10 2 1-15,-8 2 0 16,-10 0-1-16,0 0 1 15,-10 21-1-15,-3 0 1 16,-3 7-1-16,1 6 0 16,1 3-1-16,0 4 2 15,7 2-1-15,5-3 0 16,10-5 0-16,8-13 1 15,13-13-1-15,11-11 1 16,12-14-1-16,5-10 1 0,2-12 0 16,2-6-1-16,-4-1 1 15,-7-1-1-15,-9 7 2 16,-11 8-2-16,-13 9 0 15,-10 12 0-15,-7 10 0 16,-14 23 0-16,-2 5 0 16,-4 12 0-16,2 3 0 15,2 5 0-15,4 2 0 16,9-8-2-16,13-10 0 15,11-20-2-15,16-9-4 16,5-25-6-16,24 0-4 16,-6-29-2-16,22 4-4 15,-18-26-1-15,16 10-1 16,-23-25-4-16,5 7-2 0,-11-3 3 15</inkml:trace>
  <inkml:trace contextRef="#ctx0" brushRef="#br0" timeOffset="19404.1094">12374 2290 117 0,'-19'39'39'16,"-12"6"1"-16,7 27-3 15,-8-2-33-15,8 12 0 16,3 5-3-16,7 0 2 16,5-2-2-16,8-7-1 15,7-8-2-15,1-13-2 16,9-6-5-16,-9-25-7 15,16 3-6-15,-23-29-6 16,27-6-9-16,-22-21-2 16,7-1 0-16,-13-21 2 0</inkml:trace>
  <inkml:trace contextRef="#ctx0" brushRef="#br0" timeOffset="19582.12">12124 2628 111 0,'-19'2'42'0,"-2"2"-1"15,23 15 0-15,7-7-36 16,24-9-4-16,19-1-1 15,11-7-3-15,16 6-3 16,-2-9-10-16,21 17-7 16,-20-12-9-16,7 18-9 15,-19-4 0-15,-1 15 0 16</inkml:trace>
  <inkml:trace contextRef="#ctx0" brushRef="#br0" timeOffset="19735.1287">12829 3147 133 0,'-34'17'43'0,"14"2"-1"15,-6-27-7-15,12 2-39 16,14 6-11-16,-4-28-9 16,16 22-12-16,-13-13-8 15,6 8 0-15,-5-5-1 16</inkml:trace>
  <inkml:trace contextRef="#ctx0" brushRef="#br1" timeOffset="31490.8011">13933 2437 93 0,'3'-13'37'16,"-3"13"1"-16,9-12 0 15,-9 12-35-15,0 0-1 16,0 0 0-16,8 15 0 15,-9 17 1-15,-4 9-1 16,0 13 1-16,-4 15-1 16,-4 12 0-16,-3 7 0 0,2 2 0 15,-1-4-2-15,0-6 0 16,7-6-2-16,0-17-3 15,15-1-10-15,-6-37-22 16,14 0-3-16,-15-19 1 16,24-19-1-16</inkml:trace>
  <inkml:trace contextRef="#ctx0" brushRef="#br1" timeOffset="32054.8334">13699 2509 101 0,'-12'-21'39'0,"12"21"2"0,20-19-2 16,13 17-36-16,6-10 0 16,13 2-1-16,7-4 1 15,6 1-1-15,4 0 0 16,1 1-1-16,1 0 0 15,-1-2 0-15,-2 3 0 16,-5-1-1-16,-5 4 1 16,-5 1-1-16,-10 4 0 15,-8 4 1-15,-13 7-1 16,-10 13 1-16,-14 8-1 15,-9 11 0-15,-10 11 0 16,-6 6 2-16,-2 8-2 16,-4 7 1-16,-1 0-1 15,3-6 1-15,5-5 0 0,7-7 0 16,6-9-1-16,6-10 0 15,8-10 0-15,-1-25 1 16,26 7-1-16,-2-18 0 16,6-14 0-16,4-6 1 15,2-6-1-15,1-4 1 16,0-1-1-16,-5 5 1 15,-3 5-1-15,-4 8 0 16,-8 12 1-16,-5 11-1 16,-12 1 0-16,12 31 2 15,-9 0-2-15,-2 5 0 16,0 6 0-16,2 0-2 15,2 2 0-15,-2-2-1 0,7-2-4 16,-3-18-8 0,16 7-24-16,-8-21-2 0,8 2 0 15,-3-17-1-15</inkml:trace>
  <inkml:trace contextRef="#ctx0" brushRef="#br1" timeOffset="32422.8544">14932 2855 102 0,'0'0'39'0,"-7"-10"1"15,7 22-1-15,0-12-33 16,5 17-3-16,10-6-1 16,12 0 0-16,8-7 0 15,10-2-1-15,3-5 0 0,4-7 1 16,0-7-1-16,-1-2 0 15,-7-5-1-15,-8-3-1 16,-11-1 1-16,-9-2-1 16,-13 5 1-16,-10 3-1 15,-13 6 1-15,-8 10-1 16,-10 10 2-16,-7 11 1 15,-7 10-1-15,3 12 2 16,5 6-2-16,5 3 2 16,14 0-2-16,11-2 1 15,18-7-2-15,17-10-1 16,19-8-2-16,10-17-3 15,17 0-6-15,-8-25-22 16,21 6-7-16,-11-18 2 16,4 4-3-16</inkml:trace>
  <inkml:trace contextRef="#ctx0" brushRef="#br1" timeOffset="32760.8738">15674 2709 91 0,'-8'14'39'0,"-12"1"1"16,5 21 0-16,-9-1-31 15,4 16-3-15,-1 0-1 16,4 4-2-16,-2-2-1 15,8 0 0-15,-1-12 0 16,5-7 0-16,3-12-1 16,4-22 0-16,0 0 1 15,22-20-2-15,-6-9 1 16,4-11 0-16,2-11-1 15,2-6 1-15,-3-2-1 0,0 3 0 16,-5 8 0-16,-7 9-1 16,-4 9 2-16,-2 9 0 15,-3 21-1-15,8-13 0 16,-8 13 0-16,25 17 0 15,-1-6-2-15,6-5-1 16,14 5-9-16,-6-16-17 16,20 8-11-16,-11-11-3 15,8 6 2-15,-12-13-1 16</inkml:trace>
  <inkml:trace contextRef="#ctx0" brushRef="#br1" timeOffset="33106.8935">16078 2794 110 0,'-3'30'41'0,"-3"-16"1"16,17 9-3-16,0-18-36 16,12-4 0-16,10-9 0 15,5-8-2-15,4-3-1 16,0-7-1-16,-3-1 0 15,-7-3-1-15,-8 1 1 16,-8 2 0-16,-13 3 0 16,-15 9 1-16,-10 7 1 15,-10 13 3-15,-10 8-1 16,-5 9 1-16,-2 16-1 15,3 4 0-15,5 10-1 16,10-2-2-16,11-1 0 16,14-4 0-16,17-5 0 0,11-15 0 15,22-4-16-15,-5-27-16 16,25 2-11-16,-5-20 1 15,15-6-4-15,-5-14 3 16</inkml:trace>
  <inkml:trace contextRef="#ctx0" brushRef="#br1" timeOffset="33967.9428">17197 2730 80 0,'-2'-17'39'0,"2"17"-3"15,2-17 2-15,-2 17-23 16,0 0-12-16,0 0 2 15,-14 16-2-15,5 6 2 16,-4 6-2-16,1 9-1 16,-7 2 1-16,5 7 0 15,0 0 0-15,9 0-3 16,5-4 0-16,4-9 0 15,10-11 0-15,8-11 0 0,12-13 1 16,5-11-1-16,9-12 0 16,0-8 0-16,2-9 0 15,0-4 1-15,-7-2-2 16,-4 1 0-16,-6 5 0 15,-10 5 0-15,-8 9 0 16,-6 7 0-16,-9 21 0 16,0 0 1-16,0 0 1 15,-3 36 1-15,0-2-1 16,1 6 1-16,4 4-1 15,3 1 0-15,6 0 0 16,6-6-2-16,4-7 1 16,4-11 0-16,2-10 1 15,3-9 0-15,-1-12 0 16,2-12 0-16,-4-12 0 0,-1-7 0 15,-1-10-1-15,-4-2-1 16,-3-2 0-16,-5-1-1 16,-3 5-1-16,-3 9 0 15,1 10-3-15,-8 7-3 16,0 25-6-16,6-18-16 15,7 32-8-15,-13-14-2 16,24 25 1-16</inkml:trace>
  <inkml:trace contextRef="#ctx0" brushRef="#br1" timeOffset="34359.9652">18243 2759 107 0,'-9'6'40'15,"9"-6"0"-15,18 0-4 16,2-3-32-16,13-5-3 16,9 0 0-16,2-6 0 15,2-2-2-15,-3-3 1 16,-3-2-1-16,-7 1 3 15,-7-2-3-15,-11 0 2 16,-9 3 0-16,-12 2-1 16,-6 6 0-16,-9 6 0 15,-9 10 0-15,-6 10 1 16,-2 10 1-16,-10 10 0 0,4 10 1 15,2 5-1-15,9 0 0 16,7-1 0-16,15-4 0 16,15-8-1-16,16-10-2 15,22-10-2-15,10-17-6 16,25 6-13-16,-7-29-16 15,23 1-4-15,-12-15-1 16,7 2 0-16</inkml:trace>
  <inkml:trace contextRef="#ctx0" brushRef="#br1" timeOffset="34728.9863">19011 2653 93 0,'-31'20'40'0,"7"19"4"15,-10-8-4-15,17 10-34 16,-11-1-2-16,8 5 1 0,3-5-1 15,3 0-3-15,7-6 1 16,4-7-2-16,0-10 1 16,6-4-1-16,-3-13 0 15,14-4 1-15,-5-10-1 16,5-8 0-16,0-9 1 15,2-6-1-15,1-6 0 16,2-3-1-16,-4-4 1 16,3 4-1-16,0 3 1 15,-2 4-1-15,0 8 1 16,2 5-1-16,2 9 2 15,4 4-1-15,2 8 0 0,5 1 0 16,8 4-3-16,2-1-2 16,12 14-9-16,-15-22-15 15,17 20-11-15,-13-13-1 16,6 11-1-16,-18-10 1 15</inkml:trace>
  <inkml:trace contextRef="#ctx0" brushRef="#br1" timeOffset="35088.0069">19427 2674 93 0,'-2'19'40'16,"-4"-9"1"-16,14 11-1 16,0-12-34-16,11 5 0 15,2-6-2-15,7-2 0 16,2-10-2-16,7-2 0 0,1-6-1 15,3-3-2-15,-4-8 1 16,-4-2-1-16,-3-5 1 16,-9-2-1-16,-5 0 1 15,-13 1-1-15,-10 4 2 16,-14 16-1-16,-9 12 1 15,-12 12 1-15,-5 17 0 16,-6 11 1-16,4 14-1 16,3 7 0-16,11 0 0 15,10-6 0-15,18-7-1 16,19-10-1-16,12-9-2 15,16-16-3-15,19 0-10 16,-6-26-15-16,23 5-11 16,-7-18-1-16,10 1-3 0,-8-15 3 15</inkml:trace>
  <inkml:trace contextRef="#ctx0" brushRef="#br1" timeOffset="35810.0482">20974 2055 86 0,'14'-42'39'0,"5"12"1"0,-11 0 0 16,6 21-31-16,-14 9-3 16,-4 26-2-16,-8 13-1 15,-4 20-1-15,-4 14-1 16,-3 17-1-16,0 8 0 15,-3 5 1-15,7 2-1 16,-1-9-2-16,6-5-1 16,3-15-2-16,15-1-26 15,-11-33-6-15,14-1-1 16,-4-24-3-16</inkml:trace>
  <inkml:trace contextRef="#ctx0" brushRef="#br1" timeOffset="36019.06">20699 2618 101 0,'-30'-28'41'0,"14"21"1"16,-3-7-3-16,19 14-31 16,11-2-5-16,13 0-1 15,14-3-2-15,14-7-1 16,16-4-2-16,10-11-1 15,17-3-4-15,-2-19-9 16,16 12-22-16,-14-15 0 16,7 10 1-16,-15-15-2 15</inkml:trace>
  <inkml:trace contextRef="#ctx0" brushRef="#br1" timeOffset="36394.0816">21726 1877 107 0,'-35'15'40'15,"4"26"2"-15,-13 2-2 16,4 15-36-16,-5 10-2 15,2 18 1-15,0 2-1 16,4 10 1-16,-2-4-1 16,10-3 0-16,6-10-1 15,10-6 2-15,6-13-2 16,9-20 0-16,10-20 1 15,7-14-2-15,9-13 0 16,5-15 0-16,6-5 0 16,-2-11 0-16,1-2 0 15,-3 0 0-15,-2 4 0 16,-4 9 0-16,-5 8 0 15,-7 12-2-15,-15 5 2 0,14 28 2 16,-14 1-2-16,-2 10 0 16,-1 3 0-16,1 2 0 15,6 0-4-15,2-9 0 16,16-5-5-16,2-22-13 15,28 6-14-15,-7-31-4 16,20 1 0-16,-6-16-3 16</inkml:trace>
  <inkml:trace contextRef="#ctx0" brushRef="#br1" timeOffset="36764.1026">22154 2542 108 0,'-24'5'38'0,"1"24"5"0,-13-3-4 15,6 17-34-15,-6 3-2 16,6 5 1-16,1 0-2 15,7-3 1-15,2-3-1 16,8-5-2-16,4-9 1 16,8-12-1-16,6-7 1 15,7-12 0-15,5-11-1 16,4-9 1-16,6-11 0 15,-1-10 0-15,2-6 1 16,-3-5-2-16,-1-2 0 16,-6 4 0-16,-2 4 0 15,-6 8 0-15,-6 8 0 16,1 9-2-16,2 9 4 15,-8 12-2-15,24-4-2 0,-1 9 1 16,6 3-1-16,6 0-1 16,15 3-4-16,-3-11-7 15,24 19-15-15,-18-20-12 16,12 10 2-16,-15-14-4 15,4 10 4-15</inkml:trace>
  <inkml:trace contextRef="#ctx0" brushRef="#br1" timeOffset="37110.1225">22550 2685 115 0,'-27'15'40'0,"18"10"3"16,9-25-4-16,18 22-34 15,14-14-1-15,16-1-1 16,9-5-2-16,5-5 1 0,8-3-2 15,-7-5 1-15,0-2-1 16,-14-2-2-16,-14-4 2 16,-13-2-2-16,-16 2 1 15,-15 2-1-15,-13 3 2 16,-13 7-2-16,-11 6 2 15,-9 9 1-15,-5 9 0 16,1 7 1-16,5 10-1 16,6 6 2-16,15 4-2 15,14-3 1-15,23-3-2 16,14-6 0-16,28-5-5 15,12-15-3-15,23 6-15 16,-5-27-15-16,16 4-4 16,-12-21 2-16,5 2-3 0</inkml:trace>
  <inkml:trace contextRef="#ctx0" brushRef="#br1" timeOffset="37470.1429">23184 2716 123 0,'-6'26'42'15,"4"-15"-1"-15,26 9-7 16,10-16-31-16,14-3 1 16,7-10-3-16,5-3 1 15,-1-6-1-15,-3-4-1 16,-7-5 0-16,-9-2-1 15,-11-4 1-15,-10 3-1 16,-15 0 2-16,-11 8-1 0,-12 9 0 16,-15 13 1-16,-10 14 0 15,-11 12 2-15,-1 13-3 16,-3 10 0-16,7 9 0 15,9 1 0-15,18-5 0 16,23-8 0-16,27-11 0 16,23-13 0-16,30-8 0 15,14-28-16-15,31 9-12 16,-11-26-13-16,16 1-5 15,-10-11-2-15,-4 1 4 16</inkml:trace>
  <inkml:trace contextRef="#ctx0" brushRef="#br1" timeOffset="38597.2072">1273 4708 97 0,'15'-5'38'16,"-15"5"0"-16,3 13-3 0,-12 5-33 15,0 8 1-15,-5 9-1 16,-2 12 1-16,-9 6 0 15,1 7-1-15,-6-2 1 16,7-3-1-16,-2-8 1 16,13-7-2-16,6-16 2 15,6-24-3-15,17-3 1 16,5-20 0-16,11-16-1 15,4-10 2-15,-1-14-2 16,1-2 1-16,-3-7-1 16,-5 4 1-16,-3 6 0 15,-6 6-1-15,-7 13 1 16,-2 8-1-16,-6 15 0 15,-5 20 1-15,0 0-1 16,2 34 0-16,-4-2 0 0,4 6 0 16,1 4 0-16,10 0-1 15,4-5 1-15,8-9 0 16,6-12 0-16,12-11 0 15,9-13 0-15,8-13 1 16,4-11-1-16,2-6 1 16,0-7 0-16,-5 0 0 15,-6 1 0-15,-9 5-1 16,-10 10 1-16,-13 8-1 15,-9 14 0-15,-14 7 0 16,1 32 0-16,-11 6 0 16,-5 17 0-16,-2 5-1 15,0 10 0-15,3 3-1 16,9-2-1-16,6-10-2 0,17-7-2 15,5-25-8-15,30 1-15 16,-5-32-9-16,23-5 1 16,-3-23-1-16,10-2 0 15</inkml:trace>
  <inkml:trace contextRef="#ctx0" brushRef="#br1" timeOffset="38973.2288">2652 4621 107 0,'-20'-20'39'0,"-22"3"2"15,0 24-1-15,-16 10-36 16,3 12 0-16,3 10-2 15,4 6 1-15,3 10-2 16,10-2 1-16,12-1-1 16,12-2 0-16,10-12 0 0,16-10 0 15,13-15 0-15,12-10 0 16,11-15 0-16,3-9 0 15,5-11 0-15,-1-9-1 16,0-5 1-16,-8-2-1 16,-7 0 0-16,-11 5 2 15,-6 7-2-15,-13 9 0 16,-4 8 0-16,-9 19 0 15,0 0-2-15,-13 36 2 16,2 4-1-16,-3 9 0 16,7 6-1-16,3 1 0 15,6 0-2-15,7-8-2 16,16-6-3-16,4-28-7 15,26 0-13-15,-7-27-12 16,16-2 3-16,-8-23-3 0,9-2 2 16</inkml:trace>
  <inkml:trace contextRef="#ctx0" brushRef="#br1" timeOffset="39154.2391">3310 4570 107 0,'-23'8'40'16,"5"25"2"-16,-17 3-2 15,8 17-36-15,-3 4-1 16,5 5-2-16,6-1-1 15,8-6 0-15,7-4-2 16,6-17-5-16,24-4-23 16,-8-25-10-16,15-7 0 15,-4-21-3-15,10-7 2 16</inkml:trace>
  <inkml:trace contextRef="#ctx0" brushRef="#br1" timeOffset="39569.2628">3474 4418 95 0,'-6'14'41'15,"-7"1"1"-15,11 12-2 16,-5-8-24-16,12 6-14 16,7-1 0-16,3 4 0 15,2 4 0-15,-4 3 0 16,-1 6-1-16,-5 4 1 15,-7 4-1-15,-2 0 0 16,-5-3 0-16,-4-2 0 0,0-7-1 16,1-8 0-16,6-14 0 15,4-15 0-15,11-9 1 16,7-15-1-16,11-13 0 15,2-5-1-15,4-2 1 16,0-2 0-16,0 2 0 16,-3 6 0-16,-4 11-1 15,-6 9 1-15,-5 15 0 16,-7 12 1-16,0 14-1 15,-6 8 0-15,-4 14 0 16,-2 8-1-16,0 6-1 16,-3-5-3-16,11 6-5 15,-5-19-9-15,24 4-15 16,1-29-8-16,26-6 0 0,12-23-3 15</inkml:trace>
  <inkml:trace contextRef="#ctx0" brushRef="#br1" timeOffset="40488.3158">4555 4782 70 0,'-3'-23'37'16,"11"5"-1"-16,-5-4 1 15,-3 22-28-15,11-21-2 0,-11 21-1 16,9 10-2-16,-7 10 0 15,-7 6 0-15,3 8-1 16,-8 7 0-16,2 4-1 16,1 1 0-16,2 1-1 15,1-9 0-15,2-5-1 16,4-9 0-16,2-5 1 15,-4-19-2-15,17 6 2 16,-9-19-1-16,5-8-1 16,-5-9 2-16,2-8 0 15,1-8-1-15,-1-6 1 16,1-7 0-16,4 0-1 0,3 3 1 15,5 4-1-15,5 7 0 16,5 5 0-16,3 13 1 16,-1 11-1-16,4 13 0 15,1 11 0-15,-5 9 0 16,-3 9 0-16,-4 8 0 15,-9 6 0-15,-5 6 0 16,-9 1 0-16,-7-1-1 16,-9-3 1-16,-9 0 0 15,-8-7 0-15,-9-4 0 16,-1-6 0-16,-4-10 0 15,1-2 0-15,0-9 0 16,1-1 0-16,6-3 0 16,5 1 0-16,4 5 0 15,6 8 0-15,2 10 2 0,2 14-2 16,1 14 1-16,1 10-1 15,0 12 1-15,-2 7-1 16,-3 4 1-16,1 2-3 16,0 0 2-16,0-15-4 15,9-8-2-15,-1-32-13 16,26-3-15-16,-3-32-4 15,23-13-1-15,7-33-2 16</inkml:trace>
  <inkml:trace contextRef="#ctx0" brushRef="#br1" timeOffset="41497.3735">5598 4669 90 0,'0'0'38'16,"0"0"0"-16,-18-6 1 16,7-2-34-16,-3-6 0 15,2 6-2-15,-7-1 1 16,-1 9-1-16,-9 6 0 15,-2 9-1-15,-5 11 0 16,-5 11 0-16,-3 9-1 16,3 5 0-16,2 1 0 15,7 0 0-15,10-6-1 16,11-8 0-16,11-11 1 0,10-15-1 15,16-13 0-15,7-12 1 16,11-11-1-16,4-8 1 16,4-11-1-16,1-4 1 15,-3-4-1-15,-3 2 1 16,-6 0-1-16,-10 9 0 15,-4 5 1-15,-11 10-1 16,-5 10 0-16,-11 15 0 16,0 0 1-16,-4 22-1 15,-5 8 0-15,-3 7 0 16,3 5-1-16,1 2 1 15,3 2-1-15,6-4 1 16,9-10 0-16,8-9-1 16,10-11 1-16,11-13 0 15,3-13 1-15,6-7-1 0,1-9 0 16,0-3 0-16,-5 0 0 15,-7 1 1-15,-7 7-1 16,-5 3 0-16,-10 7 0 16,-15 15 0-16,10 2 0 15,-15 13 0-15,-4 6 0 16,-2 5 0-16,-1 3 0 15,0 3 0-15,1 0 0 16,2-4-1-16,4-8 1 16,4-4 0-16,1-16 1 15,0 0-1-15,19-4 1 16,-6-14-1-16,1-1 1 15,1-7-1-15,-1 0 1 16,1 0-1-16,-1 0 1 0,0 3-1 16,-2 4 0-16,3 3 0 15,1-1 0-15,2 2 0 16,7-4 0-16,5-1 0 15,5-9 1-15,5-2-1 16,2-8 0-16,4-8 0 16,-2 0 1-16,1-4 0 15,-5 4 0-15,-2 6 0 16,-10 6 1-16,-6 8-2 15,-6 14 0-15,-16 13 0 16,9 11 0-16,-13 10 0 16,-5 10 0-16,-4 5 0 15,2 9 0-15,1 4-2 16,-1 6 1-16,4-1-1 15,4 1 2-15,1-2-1 0,3 0-1 16,0-7-2-16,5 2-3 16,-6-16-4-16,9 7-5 15,-16-25-4-15,21 11-10 16,-14-25-7-16,0 0-2 15,-11-9 1-15,10-8 4 16</inkml:trace>
  <inkml:trace contextRef="#ctx0" brushRef="#br1" timeOffset="41976.4009">6444 4558 109 0,'-29'-13'41'16,"10"17"0"-16,-5-3-2 16,24-1-35-16,0 0-2 15,10 10-1-15,23-13-1 0,14-4-1 16,18-5 1-16,9-6-1 15,12-4 0-15,5-2 0 16,-1 0 0-16,-6 0-1 16,-6 5 0-16,-15 4 1 15,-14 3 1-15,-16 5-1 16,-15 6 2-16,-18 1 0 15,-10 11 1-15,-13 5 0 16,-13 6 0-16,-4 4 1 16,-6 5-1-16,2 2 0 15,4-1 0-15,4-2 0 16,15-1-1-16,15-10 0 15,15-8-1-15,17-6 1 0,15-7-1 16,7-3 0-16,4-3 0 16,4 3 0-16,-6 2 1 15,-5 6-1-15,-16 9 0 16,-13 8 1-16,-14 10-1 15,-12 5 0-15,-17 8 0 16,-4 1 1-16,-10-2-2 16,-3 0 0-16,3-7-1 15,2-8-4-15,14-4-6 16,-1-19-3-16,28 6-7 15,-11-26-16-15,28 1-3 16,1-19-2-16,13-3 2 16</inkml:trace>
  <inkml:trace contextRef="#ctx0" brushRef="#br1" timeOffset="42579.4353">8217 4492 87 0,'-10'-13'37'16,"10"13"1"-16,-20-1 0 15,8 9-32-15,-6 1-1 16,4 13 0-16,-7 3-2 15,5 8 1-15,0 5-1 16,3 4-1-16,3 1 0 16,7 2-1-16,10-6 0 15,9-3 0-15,7-12-1 16,8-10 0-16,7-12 0 0,5-11 1 15,0-12-1-15,-3-6 0 16,-4-13 0-16,-3-5 0 16,-11-1 0-16,-11-2-1 15,-9 2 1-15,-9 5-1 16,-10 7 0-16,-3 5 0 15,-6 12 1-15,-1 4-1 16,4 13 0-16,4 5 0 16,10 8-3-16,11-1-2 15,18 10-11-15,4-16-16 16,30 6-4-16,0-15 0 15,25-3-3-15</inkml:trace>
  <inkml:trace contextRef="#ctx0" brushRef="#br1" timeOffset="42817.449">9208 3858 77 0,'-35'-51'38'16,"3"19"0"-16,-15 2 0 15,7 27-15-15,-10 9-20 16,2 23 0-16,-1 20 0 15,-1 23 0-15,6 15-1 16,3 15 0-16,5 8-1 16,10 7 0-16,11-3-3 15,9-10-2-15,14-4-11 16,-5-28-23-16,18-9-1 15,-8-28-1-15,10-13 0 0</inkml:trace>
  <inkml:trace contextRef="#ctx0" brushRef="#br1" timeOffset="42992.459">8654 4475 112 0,'-13'-19'42'0,"13"19"1"16,12-19-1-16,20 15-38 15,4-2-2-15,12-1-4 16,16-2-4-16,-2-12-14 15,24 12-19-15,-7-14-3 16,12 4 0-16,-2-7-1 16</inkml:trace>
  <inkml:trace contextRef="#ctx0" brushRef="#br1" timeOffset="43460.4858">10263 3854 79 0,'0'0'38'15,"0"0"0"-15,-15 38 0 16,-2 6-24-16,4 18-11 15,-7 12 0-15,4 11-1 16,-1 12 0-16,2 1 0 16,-2 2-1-16,6-10-1 15,6-8-2-15,2-15-2 0,13-8-7 16,-8-23-27-1,17-11 1-15,-19-25-1 0,27-1-1 16</inkml:trace>
  <inkml:trace contextRef="#ctx0" brushRef="#br1" timeOffset="43627.4952">9962 4520 98 0,'-27'-15'39'16,"27"15"1"-16,-9-11-1 15,33 10-34-15,11-14-3 16,15-6-2-16,16-4-3 15,6-16-11-15,18 7-22 16,-1-14-2-16,7 6-1 16,-10-13 0-16</inkml:trace>
  <inkml:trace contextRef="#ctx0" brushRef="#br1" timeOffset="44034.5186">10919 3700 104 0,'-33'22'40'0,"6"22"0"15,-12 0-1-15,-2 18-36 16,2 7 1-16,5 12 0 16,-2 6-1-16,4 4-2 15,5-2 1-15,6-2-1 16,2-10-1-16,11-9 0 15,5-12 0-15,7-12-1 0,10-14 1 16,6-18 0-16,8-14 0 16,4-13 0-16,5-10 0 15,0-11 0-15,-1-4 1 16,-1-5-1-16,-4 0 0 15,-5 8 2-15,-4 4-2 16,-7 13 1-16,-5 12-1 16,-10 8 0-16,13 18 0 15,-13 9 0-15,5 8-1 16,-5 3-2-16,9 8 0 15,-2-6-3-15,9 2-2 16,1-16-6-16,18 9-14 16,-9-26-10-16,12-3-2 15,-9-17 0-15,7-3 2 0</inkml:trace>
  <inkml:trace contextRef="#ctx0" brushRef="#br1" timeOffset="44395.5392">11288 4312 101 0,'0'0'39'0,"19"23"1"16,-9-15 0-16,12 4-37 16,8-3 0-16,11-7-1 15,4-8-1-15,5-2 2 16,3-9-2-16,-2-2 1 15,-3-6-1-15,-10-3 0 16,-9-1 0-16,-11-1 0 0,-11 2-1 16,-14-1 0-16,-8 8 1 15,-12 6-1-15,-14 13 1 16,-9 12-1-16,-7 15 1 15,-3 16 1-15,0 14-1 16,4 10 0-16,9 4 0 16,13 1-1-16,18-7 0 15,21-12-3-15,27-7-2 16,14-28-10-16,27 2-10 15,-7-31-16-15,24-4-2 16,-9-18 0-16,10-2-1 16</inkml:trace>
  <inkml:trace contextRef="#ctx0" brushRef="#br1" timeOffset="45418.5974">12941 4310 49 0,'18'-10'33'0,"-2"5"2"16,-8-7-1-16,-8 12-15 15,-1-19-9-15,1 19-1 16,-29-20-1-16,5 17-1 15,-13-1 0-15,-5 8-2 16,-9 3 0-16,-1 14-1 16,-4 4 0-16,3 11-2 15,2 4 0-15,8 10-1 0,6 0 0 16,12-3-1-16,12-3 1 15,16-10-1-15,17-7 1 16,17-13 0-16,15-18-1 16,13-13 1-16,9-15 0 15,10-8-1-15,0-8 1 16,-5-7 0-16,-8-3-1 15,-10 0 1-15,-14 6-1 16,-12 6 0-16,-15 9 0 16,-10 10 0-16,-10 11 0 15,0 16-1-15,-15 18 1 16,1 19 0-16,-3 21-1 15,0 18 1-15,-1 17 0 16,-1 14-1-16,1 12 3 16,3 3-3-16,-1 1 2 0,-2-6-1 15,-4-6 1-15,-1-13 0 16,-7-14 0-16,-2-16-1 15,-4-14 1-15,-6-18-1 16,-3-19 0-16,-1-15 0 16,2-19-2-16,1-14 1 15,8-16-2-15,4-14-1 16,14-6-4-16,6-14-3 15,24 16-12-15,-5-22-11 16,30 14-5-16,1-6-1 16,23 12 0-16</inkml:trace>
  <inkml:trace contextRef="#ctx0" brushRef="#br1" timeOffset="46776.6752">13672 4197 82 0,'12'-16'41'0,"-16"-7"-1"15,4 23 0-15,-16-19-17 16,1 20-19-16,-3 6 0 16,-2 12-1-16,-3 12-1 15,-4 11-1-15,-2 6 0 16,5 9-1-16,-2 2 1 15,4 0-1-15,4-6 0 16,4-5 0-16,5-10 0 16,5-9 0-16,3-8 0 0,1-21 0 15,14 1 0-15,0-17 0 16,2-10 1-16,3-9-1 15,1-6 0-15,5-7 1 16,-2-5 0-16,6 0-1 16,-2 3 1-16,-1 6-1 15,5 6 1-15,-2 11 0 16,2 5-1-16,0 10 0 15,1 9 0-15,1 7 0 16,1 5 0-16,3 3 0 16,4 0 0-16,1 0 0 15,3-1 0-15,0-2 0 16,0-3 0-16,0-3 0 15,-4-3-1-15,-6-2 2 16,-7-1-1-16,-10-1 0 16,-18 4 0-16,0 0 0 0,-3-11 0 15,-21 11 0-15,-8 7 0 16,-10 7 0-16,-6 5 0 15,-7 6 0-15,-3 7 0 16,2 6 0-16,-1 5 1 16,9 2-1-16,11-1 0 15,8-6 0-15,19-4 1 16,13-6-1-16,17-7 1 15,15-11-1-15,12-12 0 16,10-8 0-16,3-13 1 16,2-5-1-16,-4-7 0 15,-5-5 0-15,-10-4 0 0,-5 1 1 16,-13 3 1-16,-7 5-2 15,-9 7 0-15,-7 6 0 16,-4 9 0-16,2 13 0 16,-14 10 0-16,3 10 0 15,-2 11 0-15,2 5-2 16,3 5 1-16,1 2-1 15,7 0-1-15,5-8-1 16,10-3-1-16,7-15-1 16,13-4-4-16,1-21-2 15,17 3-5-15,-11-26-9 16,14 8-9-16,-13-20 1 15,5 6 27-15,-11-2 6 16,-10-1 4-16,-5 12 5 16,-19-7 6-16,9 25 10 0,-24-7 12 15,12 17-1-15,-22 12-26 16,8 11-4-16,-7 6 0 15,4 9-3-15,-2 8 1 16,2 4-1-16,2 0-1 16,3-1 0-16,4-6 1 15,5-3-1-15,-1-10 0 16,5-8-1-16,-1-22 1 15,14 8-1-15,-1-22 0 16,1-9 0-16,2-10 1 16,4-8-1-16,2-7 0 15,3-5 0-15,0-2 0 16,1 2 1-16,2 3-1 15,-2 7 0-15,-1 10 0 0,1 9 1 16,0 10-1-16,-1 8 1 16,-1 10-1-16,-2 9 0 15,-4 5 0-15,-1 4-1 16,-3 2 1-16,-4 2-1 15,-5 1 0-15,-8 0 0 16,-6 2 1-16,-10-3-1 16,-4 1 0-16,-7 1 1 15,-6-3 0-15,-2 0 1 16,-2-3-1-16,-2-4 0 15,1 0 0-15,4-3 0 16,4 0 0-16,-1 3 0 16,5 4 0-16,5 3 1 15,2 8-1-15,1 8 0 0,3 5 0 16,5 2 0-16,3 5 0 15,5-5-2-15,9-5-2 16,1-13-6-16,14-1-3 16,-7-31-9-16,23 3-13 15,-12-27-3-15,16-1-3 16,-9-21 2-16</inkml:trace>
  <inkml:trace contextRef="#ctx0" brushRef="#br1" timeOffset="47206.7">15311 3672 123 0,'-28'26'42'0,"0"23"-1"15,-14-2-3-15,8 17-35 16,3 7-1-16,6 7 0 15,2 3-1-15,3 0-1 16,6-5 0-16,8-7-1 16,3-9 1-16,3-11-1 15,2-9 0-15,4-15 1 16,3-11 0-16,1-14 0 15,8-10 0-15,2-12 0 16,0-6 1-16,7-6 0 16,-2-2-1-16,3 0 1 15,1 4 0-15,-2 8 1 16,-5 8-2-16,-5 12 0 0,-4 9 0 15,-7 10 0-15,-5 10 0 16,-3 8 0-16,-5 4 0 16,0 3-3-16,-1 1 0 15,1-9-3-15,8 3-5 16,-2-22-4-16,18 11-10 15,-17-24-14-15,31-4-1 16,-9-16-1-16,17 3 0 16</inkml:trace>
  <inkml:trace contextRef="#ctx0" brushRef="#br1" timeOffset="49153.8114">15763 4252 109 0,'-38'7'39'0,"10"5"1"15,-1-12-3-15,18 1-38 16,11-1-3-16,0 0-8 15,12 0-24-15,8-5-3 0,11 7 2 16,-2-6-3-16</inkml:trace>
  <inkml:trace contextRef="#ctx0" brushRef="#br1" timeOffset="52761.0176">15841 4706 95 0,'14'-10'38'0,"-14"10"0"16,0 0-1-16,-14-15-34 15,14 15-1-15,-14-13 1 16,14 13-2-16,-10-8 1 16,10 8-1-16,0 0 0 15,0 0 0-15,-10-2-1 16,10 2 1-16,-4 18 0 15,-2-4 0-15,-3 0-1 16,-1 3 1-16,1-2-1 16,0 0 1-16,0-4 0 15,9-11 0-15,0 0 0 16,0 0 0-16,6-12 0 0,6-2-1 15,3 0 1-15,2-3 0 16,0 3-1-16,-1-1 0 16,-4 3 1-16,-12 12 0 15,13-13-1-15,-13 13 1 16,0 0 0-16,-19-2-2 15,5 7-4-15,-9-12-22 16,12 11-13-16,-7-8-1 16,18 4-1-16,-18-16-1 15</inkml:trace>
  <inkml:trace contextRef="#ctx0" brushRef="#br1" timeOffset="53714.0722">1453 6358 90 0,'-15'9'37'16,"-2"-9"0"-16,17 0 2 16,-16 3-31-16,29-1-1 15,6-7-2-15,18 0-1 16,11-3-1-16,18 2 0 0,8-1 0 15,5-1-3-15,6 6-2 16,-6-3-3-16,8 16-21 16,-17-13-12-16,-3 12-1 15,-16-7 0-15,1 7-2 16</inkml:trace>
  <inkml:trace contextRef="#ctx0" brushRef="#br1" timeOffset="55454.1718">3022 5806 65 0,'0'0'33'0,"0"0"0"16,12 8 0-16,-17 8-23 15,7 20-2-15,-4 7-1 16,2 20-2-16,-5 12 0 15,1 15-1-15,-4 9-1 16,-3 4 1-16,1-2-3 16,-1-3 1-16,3-10-2 15,4-17-1-15,9-9-7 16,1-28-24-16,16-18-4 15,0-21 1-15,8-12-2 16</inkml:trace>
  <inkml:trace contextRef="#ctx0" brushRef="#br1" timeOffset="56027.2045">2724 5918 108 0,'-11'-1'39'0,"11"1"0"15,18 11-1-15,13-5-35 16,9-5 1-16,15-4-2 16,11-8-2-16,12-2 1 15,2-6-2-15,2 0 2 16,2-5-2-16,-6 4 1 0,-5 0-1 15,-3 7 1-15,-14 9 2 16,-12 12-1-16,-11 10 2 16,-10 11-2-16,-11 13 2 15,-9 10-2-15,-7 10 1 16,-10 8 0-16,-1 7 0 15,-5-3-1-15,-1 0-1 16,2-2 1-16,2-10-2 16,8-8 2-16,2-10-1 15,4-11 1-15,7-11-1 16,-4-22 1-16,23 5-1 15,-2-19 0-15,5-11 0 16,0-5 0-16,2-7 0 16,1-3 0-16,-1 1 0 0,-4 6 0 15,-1 6 0-15,-6 9 2 16,-3 11-2-16,-3 13 0 15,-3 11 0-15,-2 10 0 16,-1 8 0-16,-2 7 0 16,1 4-2-16,3 1 2 15,2-1-2-15,1-6 0 16,12-5-4-16,4-14-1 15,16 3-10-15,-9-24-15 16,18 4-8-16,-7-18 0 16,4 2 1-16</inkml:trace>
  <inkml:trace contextRef="#ctx0" brushRef="#br1" timeOffset="56358.2231">4198 6546 103 0,'-12'0'36'0,"-5"-3"1"16,17 3 0-16,-14 5-31 15,14-5-2-15,20 9-1 16,5-9-1-16,13-3 0 15,10-2-1-15,5-8 1 16,7-5-1-16,1-5 1 16,-2-6-1-16,-8-5 0 15,-7-1 0-15,-19-2 1 16,-12 2-1-16,-20 4 0 15,-15 8 0-15,-13 7 0 16,-12 15 1-16,-9 13-1 16,-5 16 0-16,-1 13 0 15,4 9 1-15,11 8-1 16,10 2 1-16,15-2-2 0,17-7 0 15,21-12 0-15,18-13-3 16,26-4-15-16,4-29-17 16,30 1-7-16,1-18-1 15,11-3-1-15</inkml:trace>
  <inkml:trace contextRef="#ctx0" brushRef="#br1" timeOffset="56942.2569">6081 5831 81 0,'-32'-39'34'0,"2"8"1"16,-10 1 0-16,3 14-29 16,-2 4 1-16,-2 24-4 15,2 13 4-15,1 19-2 16,-4 18 1-16,2 20-3 15,1 14 2-15,3 11-2 16,2 5 0-16,8-1 1 16,6-5-4-16,7-7 0 15,11-14-2-15,7-19-1 0,14-9-8 16,-7-31-20-16,20-5-8 15,-8-23 0-15,6-6-1 16</inkml:trace>
  <inkml:trace contextRef="#ctx0" brushRef="#br1" timeOffset="57289.2767">5455 6425 110 0,'0'0'40'0,"0"0"1"16,9 12-2-16,12-16-35 15,16-3-1-15,7-9-1 16,8-1-1-16,8-6 1 0,4-4 0 16,1-1-2-16,-3 0 1 15,-3 4 0-15,-8 1-1 16,-8 7 0-16,-7 9 1 15,-15 9-1-15,-11 11 0 16,-7 12 0-16,-13 11 1 16,-5 8-1-16,-4 10-1 15,-4 6 1-15,1 0 2 16,2-3-3-16,5-6 1 15,9-8-3-15,6-18-3 16,20-3-12-16,-8-32-15 16,23-3-8-16,-4-24 0 15,15-2 0-15</inkml:trace>
  <inkml:trace contextRef="#ctx0" brushRef="#br1" timeOffset="58054.3205">6013 6041 110 0,'-29'5'38'0,"2"-3"2"15,17 9-2-15,10-11-36 16,10 4-1-16,15-7-1 16,11 0 0-16,9 1 0 15,9 2 0-15,3 1-1 16,0 6 1-16,1 7 0 15,-7 8 0-15,-9 8 0 16,-8 8 0-16,-12 8 1 0,-11 7 0 16,-13 4 0-16,-5 4 1 15,-5-1 0-15,-3-3 1 16,-2-7-1-16,3-8 1 15,3-8-1-15,4-10 0 16,6-10 0-16,1-14-1 16,18-14 0-16,-3-9-2 15,9-12 1-15,0-8-1 16,1-9 1-16,2-6-1 15,-4-2 1-15,0 2-1 16,-4 7 1-16,-4 6-1 16,-5 11 0-16,3 8-1 15,2 14-1-15,0 5-2 16,10 13-1-16,-1-2-3 0,20 13-5 15,-4-16-3-15,25 18-1 16,-8-22 0-16,15 15 1 16,-14-17 3-16,6 10 6 15,-12-5 5-15,-16-6 9 16,-3 12 5-16,-33-6 3 15,0 0 1-15,-16 0 3 16,-7 16-2-16,-21-13-3 16,3 16-3-16,-11-4-3 15,6 6-1-15,-1-2-1 16,14-2-1-16,6 1-1 15,18-6-1-15,9-12 0 16,32 7-1-16,10-10-1 16,15-4 0-16,7-2 1 15,6 1-1-15,1 4 0 0,-9 7 0 16,-13 13 0-16,-19 7 0 15,-19 13-1-15,-20 10 3 16,-18 7-2-16,-20 4 1 16,-8 1-1-16,-4-4 1 15,4-5-2-15,5-15-1 16,19-12-3-16,11-23-6 15,37-1-13-15,1-35-9 16,34-4-7-16,4-22-1 16,18-9 1-16</inkml:trace>
  <inkml:trace contextRef="#ctx0" brushRef="#br1" timeOffset="58256.332">7862 5762 94 0,'-23'50'39'0,"-17"9"2"16,5 20-1-16,-14 2-33 15,8 12-2-15,1 0 0 16,6 1-5-16,8-3 0 16,6-10 0-16,9-4-8 15,-6-26-18-15,20-4-13 16,-7-21 1-16,13-10-2 15,-9-16 2-15</inkml:trace>
  <inkml:trace contextRef="#ctx0" brushRef="#br1" timeOffset="58438.3424">7423 6303 124 0,'4'-10'42'16,"2"-3"1"-16,18 10-2 16,5-7-38-16,20-3-1 15,17-2-6-15,5-12-6 16,23 15-16-16,-13-18-14 15,10 9-3-15,-9-9 0 16,2 5-1-16</inkml:trace>
  <inkml:trace contextRef="#ctx0" brushRef="#br1" timeOffset="59075.3789">8889 6270 89 0,'0'0'36'16,"0"0"0"-16,-14 5-3 15,-1 2-24-15,6 15-1 16,-6 2-2-16,6 8-1 16,-4 2-2-16,5 9-1 15,0-2 1-15,5-1 0 16,-1-5-2-16,3-5 2 15,1-4-1-15,1-10 0 16,-1-16-1-16,0 0 2 16,9-12-2-16,-4-12-1 15,4-9 0-15,3-8 0 0,0-5 1 16,5-6-2-16,-1-3 1 15,2 3 0-15,-4 7 1 16,4 6-1-16,-3 11 0 16,0 7 0-16,0 11 0 15,4 8-1-15,7 11-2 16,4 1 0-16,13 9-3 15,3-10-4-15,20 15-12 16,-9-19-9-16,18 10-7 16,-4-12 0-16,4 4 0 15</inkml:trace>
  <inkml:trace contextRef="#ctx0" brushRef="#br1" timeOffset="59445.4">9715 6236 95 0,'-19'3'36'16,"-15"-6"0"-16,0 14 2 15,-17-4-28-15,10 11-2 16,-10 2-2-16,4 7-1 15,-1 7-1-15,6 5 0 16,5-1-1-16,9 5-1 16,12-6-1-16,11-5 2 15,13-6-2-15,12-11 0 16,11-9-1-16,8-12 0 15,3-6 2-15,5-10-2 16,-2-8 0-16,-2-3 0 16,-6-2 0-16,-4 1-2 15,-8 3 4-15,-7 5-2 16,-4 6 0-16,-8 5 0 0,-6 15-2 15,0 0 2-15,-3 16-1 16,-2 3 0-16,3 8-2 16,2 1-1-16,5 5-2 15,4-5-3-15,16 7-9 16,-6-23-8-16,23 9-10 15,-2-20-2-15,13-3-1 16,-3-15 2-16</inkml:trace>
  <inkml:trace contextRef="#ctx0" brushRef="#br1" timeOffset="60061.4353">10223 6181 105 0,'-34'16'38'0,"15"11"1"15,-9 0-2-15,2 14-31 16,-2 2 0-16,7 7-2 15,2 0-1-15,5-2 2 16,3-4-3-16,8-4 1 16,1-8-2-16,6-5 1 15,1-12-1-15,-5-15 2 16,15-1-3-16,-4-14-3 15,3-11 3-15,3-6-2 16,0-7 2-16,3-5-2 16,1-7 1-16,3-3-1 15,1 2 2-15,3 3 0 16,0 4 0-16,1 6 0 0,1 6 0 15,-2 11 0-15,-2 10 0 16,-2 11 0-16,-2 11 0 16,-8 7 1-16,-3 10-2 15,-4 6 1-15,-5 5 0 16,-3 3-1-16,-3 1 1 15,-3 1 0-15,-6-2-1 16,1 0 0-16,-5-3 1 16,-2-9 2-16,0-2-3 15,-3-7 3-15,-1-5-3 16,-4-5 2-16,-1-4-1 15,-1-8 1-15,1-5-1 16,2 5-1-16,-2-5 1 16,4 5-2-16,-2 6 3 15,2 7 0-15,2 11 0 0,0 12 0 16,1 13 0-16,-3 13 2 15,-1 12-3-15,1 5 4 16,4 2-6-16,1 0-2 16,9-4-1-16,6-15-2 15,15-6-8-15,-4-34-9 16,29-9-11-16,-6-24-4 15,21-11 0-15,-2-24 2 16</inkml:trace>
  <inkml:trace contextRef="#ctx0" brushRef="#br1" timeOffset="60279.4477">10845 6266 113 0,'0'0'40'0,"-13"27"1"15,-8 14-2-15,-19 3-32 16,7 9-2-16,1 2-2 15,5 3-1-15,4-4-2 16,8-4 0-16,10-5-5 16,4-19-6-16,23 2-14 15,-10-24-14-15,18-4-2 16,-7-20 0-16,13-2 1 15</inkml:trace>
  <inkml:trace contextRef="#ctx0" brushRef="#br1" timeOffset="60414.4555">10907 6016 112 0,'-10'-30'37'0,"10"30"-2"16,-11-3-10-16,-3 8-58 16,23 16-4-16,1-1 0 15,19 11-2-15</inkml:trace>
  <inkml:trace contextRef="#ctx0" brushRef="#br1" timeOffset="60828.4792">11497 6278 109 0,'-37'2'40'0,"-1"13"1"0,-15 1-1 16,11 5-33-16,-9 11-2 15,4 11-1-15,9 0-1 16,8 3 3-16,14-6-6 15,15-5 0-15,14-15 0 16,16-13 0-16,17-17 0 16,13-18 0-16,11-17 0 15,7-14 0-15,0-15 0 16,3-12 0-16,-7-8 0 15,-6-4 0-15,-9-4-2 16,-15 8 1-16,-10 13-1 16,-17 20 0-16,-16 27 1 15,-16 31 1-15,-17 31 2 16,-5 27-2-16,-9 27 3 15,-3 11 0-15,8 7-3 16,8-3-2-16,19-6-2 0,8-25-12 16,28-4-17-16,-3-33 4 15,25-6-13-15,-2-19-1 16,10-11 0-16,-2-15 2 15</inkml:trace>
  <inkml:trace contextRef="#ctx0" brushRef="#br1" timeOffset="61577.522">12771 6287 103 0,'-24'-15'36'0,"10"14"2"15,-17-7-7-15,0 15-27 16,-2 4 0-16,0 12 0 15,-4 10 0-15,5 9-1 16,3-1 0-16,7 2 0 16,10-6-1-16,17-8 1 15,15-14-1-15,11-14-1 16,14-19 0-16,14-17 0 15,10-12 0-15,9-15 0 0,2-11 0 16,-3-3-2-16,-10-2 0 16,-3 1 2-16,-12 6-3 15,-15 7 3-15,-17 18-2 16,-15 15 2-16,-17 20-1 15,-13 20 0-15,-13 21 2 16,-5 22-3-16,-5 16 3 16,4 9-2-16,5 5 2 15,14 0-4-15,17-6-1 16,20-14-2-16,27-4-5 15,7-30-9-15,34 2-7 16,-9-27-11-16,15-2-2 16,-6-17-1-16,0-1 3 15</inkml:trace>
  <inkml:trace contextRef="#ctx0" brushRef="#br1" timeOffset="62765.5899">13536 6285 100 0,'-22'17'38'15,"-8"1"1"-15,11 11-1 16,-8 0-30-16,11 3-5 15,1-2 0-15,7 6-2 16,0-7 1-16,6-3 1 16,-1-5-1-16,7-5 1 15,-4-16-3-15,15 3 1 16,-5-15 0-16,4-10 0 15,1-9 0-15,3-5-2 16,1-9 2-16,0-3-3 0,-2 1 3 16,0 1-1-16,-1 3 0 15,-3 6 0-15,-1 7 0 16,1 6 0-16,-2 12 0 15,6 6 1-15,2 6-1 16,4 5 0-16,10 3 0 16,3 0 0-16,8 0 0 15,4 0 1-15,5-3-1 16,-5 0 0-16,0-3 0 15,-8 2 0-15,-5 1 0 16,-12 0 0-16,-10 3 0 16,-11 2 1-16,-12 5-1 15,-9 6 1-15,-9 5 0 0,-3 3 0 16,-6 7-1-16,2 1 1 15,4 1 0-15,7 0 0 16,10-2 0-16,12-6 1 16,12-11-2-16,14-5 0 15,10-13 0-15,6-9 0 16,8-10 0-16,1-11 0 15,-3-8 0-15,-6-3 0 16,-4-4 0-16,-14-1 0 16,-8 1 0-16,-9 6 0 15,-11 6 0-15,-8 6 0 16,-4 9 0-16,-4 9 0 15,1 7 0-15,2 7 0 16,5 5 0-16,4 6 0 0,10 0 0 16,8-1 0-16,8-1 0 15,11-5 0-15,7-2 0 16,4-4 0-16,6-4 0 15,1-4 0-15,-1-3 0 16,-3 2 0-16,-6-1 0 16,-6 0 0-16,-9 4 0 15,-5 3 0-15,-15-1 0 16,1 24 0-16,-10-1 0 15,-7 6 0-15,-3 8 0 16,1 4 0-16,2 5 0 16,-2-2 0-16,4-3 0 15,5-6 0-15,3-6 0 16,5-9 0-16,1-20 0 15,0 0 0-15,16-12 0 0,-3-13 0 16,-3-6 0-16,6-13 0 16,-3-8 0-16,8-6 0 15,2-6 0-15,2 3 0 16,0 3 0-16,4 7 0 15,-1 9 0-15,1 12 0 16,2 15 0-16,-1 14 0 16,-3 13 0-16,-2 11 0 15,-1 8 0-15,0 4 0 16,-5 3 0-16,-2-1 0 15,-4 1 0-15,-6-5 0 16,-9 0-2-16,-9-6 1 16,-7 0 0-16,-9-5 0 15,-8-4 0-15,-6 0 1 0,-7-3 0 16,-1 1 0-16,2-2 1 15,-1 6-1-15,5 5 1 16,5 7 3-16,1 11-4 16,3 11 0-16,5 13 0 15,0 8 0-15,3 9 0 16,1 1 0-16,3 4-2 15,-2-12-9-15,13 0-4 16,-11-26-6-16,22-2-4 16,-12-38-4-16,26 1-2 15,-7-31-9-15,11-13 3 16,8-15 4-16</inkml:trace>
  <inkml:trace contextRef="#ctx0" brushRef="#br1" timeOffset="63547.6347">16100 6096 106 0,'-24'-4'37'16,"-13"2"2"-16,9 16-10 15,-18-2-24-15,-1 14-1 16,-5 7 0-16,3 10 0 16,-4 4-1-16,8 1 0 15,9 1-1-15,10-4 1 16,11-8-2-16,12-8 1 15,17-16-1-15,17-8 0 16,12-14-1-16,12-11 0 16,10-11 1-16,2-7-1 15,1-7 1-15,-3-1-1 16,-9-2 0-16,-7 3 1 15,-11 5-1-15,-14 9 0 0,-10 9 1 16,-14 22-1-16,0 0 0 16,-9 15 0-16,-5 18 0 15,-1 6 1-15,0 8-2 16,2 3-1-16,8 2-2 15,9-7-1-15,19 1-8 16,-1-24-8-16,31 5-5 16,-9-27-7-16,26 1-7 15,-3-17 0-15,9-5 3 16</inkml:trace>
  <inkml:trace contextRef="#ctx0" brushRef="#br1" timeOffset="63865.6529">16816 6105 106 0,'-34'-3'39'0,"2"15"1"15,-9-4-1-15,14 6-35 16,-7 1-2-16,11 3 0 16,8 0 0-16,10-1-1 15,12-3 0-15,11-2 0 16,6 0 0-16,3-2-1 15,2 3 0-15,-3 0 1 16,-5 4-1-16,-9 1 0 16,-11 4 0-16,-13 1 1 15,-7 1-1-15,-6 1 0 16,-7-6 0-16,-3 0-1 15,3-4-1-15,-1-6-2 16,17-1-3-16,-2-17-11 0,28 11-7 16,-10-18-14-16,23 3-1 15,1-8 0-15,13-1 1 16</inkml:trace>
  <inkml:trace contextRef="#ctx0" brushRef="#br1" timeOffset="64483.6882">17901 5656 55 0,'10'-8'33'0,"-5"-2"2"15,-5 10 1-15,0 0-20 16,16 1-6-16,-23 14-4 16,5 17 2-16,-8 10-2 15,1 13 0-15,-4 10-1 16,1 10-1-16,-4 4-1 15,6 2 0-15,1-6-2 0,3-6-2 16,7-7-3-16,0-14-3 16,16-3-6-16,-11-26-21 15,21-2-3-15,-3-17-1 16,13-6 0-16</inkml:trace>
  <inkml:trace contextRef="#ctx0" brushRef="#br1" timeOffset="64688.6998">18243 6094 93 0,'0'0'37'15,"-18"8"1"-15,7 17 0 16,-12-3-30-16,5 14-4 16,-2 6-2-16,7 1 1 15,4 0-2-15,6-3 0 0,7-5-2 16,7-9-2-16,11-3-4 15,-7-22-17-15,17 1-13 16,-5-13-1-16,8-4-1 16,-10-15 2-16</inkml:trace>
  <inkml:trace contextRef="#ctx0" brushRef="#br1" timeOffset="64838.7085">18296 5943 97 0,'-25'-27'36'15,"8"12"-1"-15,2 4 0 16,15 11-35-16,0 0-7 15,0 0-14-15,16 10-15 0,1-6 1 16,11 8-2-16,-3-5 3 16</inkml:trace>
  <inkml:trace contextRef="#ctx0" brushRef="#br1" timeOffset="65092.7228">18470 5971 68 0,'19'3'33'16,"-19"-3"2"-16,0 0 0 16,0 0-22-16,0 0-4 15,0 0-2-15,5 15-1 16,-8-4-1-16,10 7-1 15,-6 0 0-15,4 5-1 16,-5-4 0-16,5 1 1 16,-9-5-1-16,7-1-1 15,-3-14 0-15,-4 15 0 0,4-15-1 16,0 0-1-16,1-13-2 15,3-1-3-15,6 10-8 16,-11-21-13-16,15 14-13 16,-12-10 0-16,6 9-2 15,-7-4 2-15</inkml:trace>
  <inkml:trace contextRef="#ctx0" brushRef="#br1" timeOffset="66138.7827">18812 6071 77 0,'-13'-2'36'0,"-5"-6"0"15,2 8 0-15,-14-8-26 0,9 10-3 16,-8-1-2-16,0 10 0 15,-5-1-2-15,-2 7 1 16,-4 0-1-16,3 7 0 16,-7-2 0-16,2 3 0 15,-4-1-1-15,10-3 0 16,3-1 0-16,10-3-1 15,10-4 0-15,13-13 0 16,14 13 0-16,14-13-1 16,13-3 0-16,6-2 1 15,6-3-1-15,5-3 1 16,0-3-1-16,-2-3 1 15,-5-3-1-15,-8-1 0 16,-5-3 1-16,-10 0-1 16,-4-2 1-16,-11 5-1 0,-5 1 1 15,-7 4-1-15,-3 4 0 16,2 12 1-16,-15 4-1 15,2 12 0-15,-4 13-1 16,-4 11 1-16,-4 13 0 16,-4 11 0-16,-5 10 0 15,-7 6 2-15,-2 5-2 16,2 1 2-16,1-9-1 15,7-7 2-15,6-13-3 16,12-15 0-16,15-18 0 16,16-21 0-16,20-23 0 15,11-17 0-15,14-14 0 16,9-11 0-16,5-6 0 15,-1-4-3-15,-4 1 1 0,-9 5-2 16,-8 11-1-16,-14 5-3 16,1 24-9-16,-26-11-6 15,12 29-6-15,-22-10-4 16,11 14-6-16,-15 4 0 15,16-2 1-15</inkml:trace>
  <inkml:trace contextRef="#ctx0" brushRef="#br1" timeOffset="66603.8095">19377 6045 97 0,'0'0'36'0,"5"-22"2"16,-5 22-1-16,0 0-31 15,-14 22 0-15,-1 0-2 16,1 10 0-16,-5 4-1 16,-1 5 0-16,0 2 0 15,4 2 0-15,1-7-1 16,8-2 0-16,6-11-1 15,9-10 0-15,12-10 0 16,7-10 0-16,10-12-1 16,9-9 1-16,6-6-1 15,2-7 1-15,-2-4 0 16,0 4-1-16,-5 0 1 15,-9 7-1-15,-9 7 0 0,-8 7 0 16,-10 9 1-16,-11 9-2 16,-3 13 1-16,-6 8 0 15,-3 7-1-15,-1 5 0 16,4 5-2-16,1 0 0 15,8 3-2-15,3-9-1 16,15 0-3-16,-3-20-8 16,21 11-6-16,-15-28-4 15,24 8-5-15,-13-19-4 16,12-4-1-16,-8-11 3 15</inkml:trace>
  <inkml:trace contextRef="#ctx0" brushRef="#br1" timeOffset="66803.8209">20157 6077 106 0,'-9'44'38'0,"-13"0"1"16,8 8-1-16,-7-4-34 16,7-1 0-16,3-9-1 15,6-6-1-15,5-12-1 16,0-20-3-16,24 6-3 15,-9-32-12-15,22 6-11 16,-11-24-10-16,12-1 0 16,-9-16-2-16,7 0 2 15</inkml:trace>
  <inkml:trace contextRef="#ctx0" brushRef="#br1" timeOffset="66919.8276">20278 5785 107 0,'-19'6'36'0,"10"11"0"15,5-2-5-15,4-15-59 16,22 19-8-16,1-9-1 15,17 9 0-15</inkml:trace>
  <inkml:trace contextRef="#ctx0" brushRef="#br1" timeOffset="67375.8536">20827 6087 105 0,'-5'-10'39'15,"-14"-6"1"-15,3 7 0 16,-21-3-32-16,1 3-2 15,-9 4-1-15,-5 10-1 0,-6 8 0 16,-1 12 0-16,1 10-4 16,6 6 0-16,6 8 0 15,11-1 0-15,14-3 0 16,18-6 0-16,17-11 0 15,17-14 0-15,14-19 0 16,13-15 0-16,10-16 0 16,4-13 0-16,-2-11 0 15,-4-8 0-15,-4-5 0 16,-7-1 0-16,-9-1 0 15,-11 11 0-15,-8 11 0 16,-9 12 0-16,-12 20 0 16,-8 21 0-16,-15 21 0 0,-9 20 0 15,-5 21 0-15,-6 12 0 16,4 7 0-16,3 1 0 15,11-5 0-15,3-12 0 16,21-4-14-16,-5-31-5 16,27 2-6-16,-15-35-5 15,23 3-3-15,-13-21-8 16,13-8-1-16,-2-13 5 15</inkml:trace>
  <inkml:trace contextRef="#ctx0" brushRef="#br1" timeOffset="68242.9031">21658 6045 105 0,'-17'16'36'16,"-3"7"2"-16,9 13-9 15,-16-4-24-15,10 5 0 16,-1-4-1-16,8 3-1 16,3-5-1-16,8-3 1 0,7-10-1 15,11-4 0-15,5-8-1 16,10-6 0-16,3-7 0 15,4-7 0-15,1-3-1 16,-1-4 1-16,-3-5-1 16,-4 3 0-16,-9-2 0 15,-6 5 0-15,-7 3 0 16,-5 7 0-16,-7 10 0 15,0 0 0-15,-14 17 0 16,4 4 0-16,1 8 1 16,2 2-1-16,3 3 0 15,8-1 1-15,6-5 0 0,10-4 0 16,8-9 0-16,4-8 0 15,5-9 0-15,3-10 0 16,-2-10 0-16,-1-8 0 16,-5-8 0-16,-5-6 0 15,-6-3-1-15,-5-2 1 16,-7 1-1-16,-4 4-1 15,-3 7 0-15,-3 7-1 16,4 11-1-16,-3 6-2 16,0 13-5-16,11 6-10 15,16 20-6-15,-16-12-8 16,23 12-4-16,-2-7-1 15,15 7 2-15</inkml:trace>
  <inkml:trace contextRef="#ctx0" brushRef="#br1" timeOffset="68607.9241">22769 6086 108 0,'-14'-10'37'0,"-15"-5"1"16,3 13 0-16,-10 0-33 15,0 12 0-15,-3 7-1 16,0 11 0-16,1 7-1 15,5 6 0-15,0 4-1 16,8-1 0-16,6-1-1 16,6-5 0-16,12-8-2 15,7-9-1-15,9-8-1 16,8-14-1-16,11-5-2 15,3-15-2-15,8 2-1 0,-4-19-4 16,11 11-7-16,-21-23-8 16,12 12-7-16,-14-9 3 15,1 10 27-15,-10 4 3 16,-5 2 6-16,2 12 3 15,-11-4 9-15,12 21 5 16,-18 2 6-16,14-1-18 16,-14 1-38-16,17 9-2 15,-6-1-4-15,-11-8 1 16</inkml:trace>
  <inkml:trace contextRef="#ctx0" brushRef="#br1" timeOffset="69091.9518">22823 6102 95 0,'0'10'37'16,"0"-10"1"-16,-12 27-1 15,-8-9-30-15,9 6-1 16,-8-1-2-16,5 6 0 15,-2-6-1-15,6 1-2 16,3-3-1-16,9-7-1 16,7-1-4-16,4-14-9 15,17 11-17-15,-9-13-7 16,8 7 0-16,-8-10-1 15</inkml:trace>
  <inkml:trace contextRef="#ctx0" brushRef="#br1" timeOffset="69575.9795">23301 6182 91 0,'-22'14'35'0,"2"9"1"15,-10-3-1-15,4 14-28 0,-10-3-1 16,1 10-2-16,-1-4-2 16,6-1-1-16,6-1-6 15,-3-18-13-15,14 3-17 16,2-15-1-16,11-5 0 15,-2-15-2-15</inkml:trace>
  <inkml:trace contextRef="#ctx0" brushRef="#br1" timeOffset="69775.9907">23055 6194 119 0,'-2'-17'40'16,"2"17"2"-16,0 0-1 16,24 19-35-16,-15 0-2 15,6 7-1-15,3 2-3 16,6 1 0-16,9 0 0 0,10-3 0 15,9-2-6-15,0-17-13 16,21 10-13-16,-12-18-10 16,10 1 1-16,-8-13-3 15,1 3 2-15</inkml:trace>
  <inkml:trace contextRef="#ctx0" brushRef="#br1" timeOffset="70696.0434">3290 7547 49 0,'0'0'34'16,"0"-26"2"-16,3 17-1 16,-17-12-10-16,14 21-4 15,-15-17-14-15,2 14-1 16,-6 6-2-16,-5 12-1 15,-3 8 0-15,-2 10-1 16,-5 10-1-16,3 5 1 16,0 5-1-16,4 0 0 15,8-3-1-15,10-8 0 16,14-5-1-16,13-11-3 0,22-7-5 15,6-20-18-15,27 1-11 16,0-11 1-16,17-2-2 16,-3-11 2-16</inkml:trace>
  <inkml:trace contextRef="#ctx0" brushRef="#br1" timeOffset="71049.0637">3822 7655 98 0,'-13'-8'36'0,"-11"-5"2"15,0 14-1-15,-13 0-30 16,5 13-2-16,-1 3-1 15,5 11 0-15,0 3-2 16,9 5 1-16,3 2-1 16,11-1 0-16,10-5-1 0,11-5 0 15,8-9-1-15,12-8 0 16,7-7 0-16,3-10 0 16,3-6 0-16,0-8 0 15,-8-4-1-15,-5-4 1 16,-10-4 0-16,-11-1 0 15,-13 0 0-15,-5 3 0 16,-11 2 0-16,-6 3 0 16,1 6-1-16,-4 5 0 15,7 8 0-15,1 2-2 16,15 5-3-16,0 0-9 15,20 16-11-15,-5-13-11 16,22 7-1-16,-2-8 0 16,13 4 1-16</inkml:trace>
  <inkml:trace contextRef="#ctx0" brushRef="#br1" timeOffset="71386.083">4352 7581 96 0,'4'-16'36'16,"-4"16"0"-16,-3-21 2 15,3 21-31-15,-21-7-1 16,6 16-2-16,-3 5 0 15,-3 10 0-15,-3 5 0 16,4 9-1-16,0 0-1 16,6 3 1-16,5-3-2 15,8-5 0-15,6-8 0 16,10-5 0-16,9-10-1 15,7-8 0-15,3-11 0 16,-1-7 0-16,1-6 0 0,-4-5 0 16,-4-4 0-16,-5-4-1 15,-7-1-1-15,-8 2 0 16,-4 3-1-16,-6-1-1 15,0 8-2-15,-4-3-2 16,8 13-10-16,-8-14-7 16,17 16-7-16,-4-9-5 15,15 3 0-15,0-7 1 16</inkml:trace>
  <inkml:trace contextRef="#ctx0" brushRef="#br1" timeOffset="71613.0959">4860 7106 114 0,'0'0'39'0,"-14"9"1"15,2 15-1-15,-13 19-36 16,5 2 0-16,-1 9-1 16,4 11-1-16,2 11 0 15,3 3-1-15,4 4 0 16,4-4-2-16,11-6-2 15,2-13-4-15,18 3-13 16,-9-30-11-16,16-4-8 16,-5-22 0-16,8-7-1 15</inkml:trace>
  <inkml:trace contextRef="#ctx0" brushRef="#br1" timeOffset="72332.1371">4985 7607 108 0,'-12'11'39'0,"7"11"1"15,3-10-1-15,11 1-35 16,10-7 0-16,14-6-1 16,9-7-1-16,11-6-1 15,6-5 0-15,6-7 0 16,-1 0-1-16,0-4 0 15,-11 4 1-15,-9 0-1 16,-12 4 0-16,-16 3 0 16,-14 6 1-16,-19 7-1 15,-12 10 0-15,-16 7 1 16,-6 8 0-16,-9 9 0 0,1 6 0 15,2 6 0-15,10 1-1 16,10 0 1-16,18-4-1 16,19-2 0-16,16-6-3 15,19-8 0-15,24-7-3 16,11-12-3-16,19 3-7 15,-6-24-7-15,19 11-7 16,-13-21-8-16,3 4 1 16,-17-14 1-16,-9 6 31 15,-16-4 5-15,-20-7 12 16,-3 15 7-16,-31-10 9 15,1 16 8-15,-20 3 3 16,-2 14-1-16,-15 2-29 16,2 17-1-16,-8 5-3 0,4 12-2 15,1 6 0-15,9 6-1 16,10-2 0-16,13 0-1 15,14-9 0-15,12-10 1 16,15-16-2-16,12-14 0 16,6-19 1-16,6-14-1 15,2-12 0-15,-1-15 0 16,-1-9 0-16,-4-4 2 15,-7-1-2-15,-4 3 0 16,-13 12 0-16,-8 11 0 16,-9 18 0-16,-13 23 0 15,-9 24 0-15,-8 23 0 16,-6 20 0-16,-5 16 0 15,3 11 0-15,3 1-3 16,11 6-5-16,-1-19-7 0,25 2-6 16,-14-33-4-16,31 3-7 15,-12-30-7-15,18-8-4 16,-1-17 3-16</inkml:trace>
  <inkml:trace contextRef="#ctx0" brushRef="#br1" timeOffset="73066.1791">7614 7423 97 0,'-22'-12'37'16,"-1"10"0"-16,-14-5-5 15,7 13-25-15,-13 3-2 16,4 12 0-16,1 8-1 16,3 10-1-16,3 6 0 15,8 3 0-15,7-2-2 16,17-2 2-16,16-13-2 15,15-13 1-15,17-22-1 16,16-18 0-16,16-19 0 16,8-12 0-16,6-16 0 15,-7-9 0-15,-5-7 0 16,-7-3 0-16,-14 2 0 0,-15 2 0 15,-17 6 0-15,-13 9 0 16,-16 16 0-16,-4 17-1 16,-15 25 2-16,-10 26-2 15,-8 26 0-15,-6 27-2 16,-1 15 2-16,4 14-1 15,9 5 1-15,13-2-3 16,18-4 0-16,15-19-2 16,28-10-4-16,5-32-7 15,32 1-7-15,-8-33-6 16,21 1-4-16,-17-26-5 15,2-1-1-15,-13-12 3 16</inkml:trace>
  <inkml:trace contextRef="#ctx0" brushRef="#br1" timeOffset="73422.1995">8403 7403 110 0,'-29'12'38'0,"-9"-3"2"16,9 15-1-16,-3-2-36 15,7 9 2-15,4 3-2 16,6 5 0-16,7-2-1 15,8 0 1-15,9-7-2 16,11-7 0-16,9-8 0 16,9-11-1-16,4-15 0 15,5-10 0-15,1-10 0 16,-2-8 0-16,-7-6 0 15,-7-4-1-15,-10-1 1 16,-13 2 0-16,-14 6 0 0,-10 8 0 16,-11 10-1-16,-9 11 0 15,-2 9 0-15,1 6 0 16,6 11 0-16,4 3-3 15,15 5 1-15,10-5-4 16,20 7-7-16,4-20-5 16,26 15-7-16,-7-20-6 15,16 6-6-15,-3-10 0 16,9 4 2-16</inkml:trace>
  <inkml:trace contextRef="#ctx0" brushRef="#br1" timeOffset="73910.2274">8894 7386 114 0,'0'0'39'0,"-12"-4"0"16,-4 2 0-16,3 7-34 0,-4 2-2 15,1 9 0-15,-2 3-1 16,5 11 0-16,1 2-1 16,1 6 0-16,7-3 0 15,7 2 0-15,4-7 0 16,11-7 0-16,3-10-1 15,5-12 0-15,8-9 0 16,-1-12 0-16,4-6 0 16,-2-9 0-16,-1-2 0 15,-5-1 0-15,-4 4 0 16,-4 1 0-16,-5 9-1 15,-5 6 1-15,-11 18 0 16,0 0 0-16,0 0 0 16,4 30 0-16,-7 1 0 15,3 7 0-15,2 2 0 0,2 3 0 16,5-4 1-16,7-6-1 15,8-9 0-15,3-10 1 16,6-13-1-16,-1-12 2 16,0-9-2-16,1-13 0 15,-7-5 0-15,-6-7 0 16,-5-3 0-16,-7-1 0 15,-4 4 0-15,-5 5-2 16,1 11-2-16,-3 3-1 16,3 26-8-16,7-22-4 15,12 36-6-15,-19-14-5 16,33 16-2-16,-12-8-6 15,13 6-2-15,-4-6 3 16</inkml:trace>
  <inkml:trace contextRef="#ctx0" brushRef="#br1" timeOffset="74256.2468">9730 7361 115 0,'0'0'40'15,"-16"18"0"-15,-4-6 0 16,3 12-36-16,-5 2 0 16,7 11-1-16,-2 0-1 15,5 5 0-15,0-7 0 16,10 0-1-16,3-11 1 15,7-10-2-15,7-15 0 16,4-15 0-16,9-10 0 16,1-11 0-16,5-5 0 15,-1-9 0-15,3 0 0 0,-3 3 0 16,-4 9 0-16,-5 13 0 15,-8 12 0-15,-5 14 0 16,-5 13 0-16,-5 11 0 16,-4 16 0-16,-4 4 0 15,5 8 0-15,-4-8-4 16,15 8-8-16,-10-22-5 15,19 10-5-15,-18-40-5 16,39 22-6-16,-15-33-6 16,14-5-3-16,8-12 4 15</inkml:trace>
  <inkml:trace contextRef="#ctx0" brushRef="#br1" timeOffset="74915.2849">11227 7493 75 0,'-16'-14'37'0,"1"5"0"16,-12-9-15-16,7 18 7 16,-14-6-20-16,7 12-1 15,-4-1-3-15,3 13 0 16,1 2-2-16,5 13 1 15,5 1-2-15,6 7 0 16,6-4-1-16,6 0 0 16,7-6 0-16,8-8 0 15,7-12 0-15,9-10-1 0,3-13 1 16,8-14-1-16,4-7 1 15,0-7-1-15,-1-3 1 16,-4-1-1-16,-8 4 1 16,-5 6-1-16,-6 11 1 15,-14 10 0-15,-9 13-1 16,-2 14 1-16,-10 9-1 15,-4 7 0-15,3 8-2 16,1 0-2-16,9 9-7 16,1-21-7-16,26 13-8 15,-9-29-4-15,30 8-4 16,-5-20-8-16,15-4 1 15,5-13 3-15</inkml:trace>
  <inkml:trace contextRef="#ctx0" brushRef="#br1" timeOffset="75608.3245">12670 7019 48 0,'0'0'35'15,"-12"-3"1"-15,0 13 0 16,3 22-12-16,-13-7 1 16,7 24-19-16,-6 1 1 15,10 7-4-15,-4 3 0 16,11 3-1-16,-1-4 0 15,6-3-2-15,6-8 0 16,5-11 2-16,2-10-2 0,0-8 1 16,1-10-1-16,0-12 1 15,-1-9-1-15,-4-9 0 16,-1-6 1-16,2-5-1 15,-4-3 1-15,1 2-1 16,2 0 1-16,-1 3-1 16,5 4 1-16,-1 9-1 15,2 8 0-15,3 6 1 16,-1 10-1-16,0 8 0 15,-2 6 0-15,2 8 0 16,-6 0 0-16,-4 5 0 16,-5 0 0-16,-6 0 0 15,-10-3-1-15,-6 1 1 16,-8-8 0-16,-1-5-1 0,-4-2-1 15,-4-11-1-15,7-2-3 16,1-18-6-16,29 14-8 16,-20-37-6-16,40 16-4 15,-4-14-6-15,22 6-3 16,5-7 3-16</inkml:trace>
  <inkml:trace contextRef="#ctx0" brushRef="#br1" timeOffset="75810.3361">13076 7377 67 0,'0'0'39'16,"6"14"-2"-16,-18-6 2 15,3 16-11-15,-8-6-23 16,5 10 0-16,-4 0-2 16,3 6 0-16,0-2-1 15,8 1-1-15,4-3-2 0,8-5-1 16,8-6-4-16,-2-22-10 15,19 8-9-15,-11-28-10 16,13 2-3-16,-7-16-2 16,4-2 2-16</inkml:trace>
  <inkml:trace contextRef="#ctx0" brushRef="#br1" timeOffset="75955.3444">13112 7049 121 0,'-15'-16'37'0,"15"16"0"16,0-13-6-16,1 0-50 0,35 10-17 15,-5-8-3 1,16 7 1-16,-1-7-2 0</inkml:trace>
  <inkml:trace contextRef="#ctx0" brushRef="#br1" timeOffset="76162.3562">13582 6955 100 0,'-16'35'38'0,"-6"6"0"16,7 16-2-16,-18 7-29 15,17 7-3-15,1 1-1 16,6-2-4-16,3-4 0 16,2-10-6-16,11 3-10 15,-8-32-9-15,14 0-13 16,-13-27 1-16,16 11-2 0,-13-25 3 15</inkml:trace>
  <inkml:trace contextRef="#ctx0" brushRef="#br1" timeOffset="76329.3658">13340 7296 114 0,'-4'-23'42'0,"21"11"1"16,6-5-2-16,23 4-35 16,11 3-4-16,9-2-3 15,15 7-8-15,-10-14-12 16,14 16-15-16,-19-9-5 15,-2 10 0-15,-21-5-2 16</inkml:trace>
  <inkml:trace contextRef="#ctx0" brushRef="#br1" timeOffset="77033.4059">1452 9500 110 0,'-2'11'39'0,"2"-11"0"0,13 7-4 16,8-15-33-16,18-7-2 15,19 0-2-15,11-15-12 16,23 13-21-16,-1-7-4 15,14 9 1-15,-2-7-2 16</inkml:trace>
  <inkml:trace contextRef="#ctx0" brushRef="#br1" timeOffset="77875.4541">3020 8862 90 0,'0'0'34'15,"-15"10"0"-15,2 18 1 16,-7 10-32-16,3 14 1 16,-3 13 0-16,0 15 0 15,-2 11 0-15,7 9 0 16,-1-1 0-16,6 0-1 15,4-9 0-15,8-9-1 0,2-18-1 16,4-17 0-16,2-19 0 16,1-22 0-16,3-21 0 15,-1-18 0-15,1-17 0 16,-1-11 1-16,1-19-1 15,3-6 0-15,2-8 1 16,2-3-1-16,2-4-1 16,5 9 1-16,0 4-1 15,0 11 1-15,-1 15-1 16,2 13 0-16,-1 17 0 15,0 18 1-15,-5 27 2 16,-2 17-2-16,-4 18 0 16,0 19 1-16,0 13-1 15,-1 16 1-15,-3 7-2 0,1 8 0 16,2-6-2-16,-2-5 1 15,5-7-2-15,2-17-2 16,5-9-4-16,-10-32-10 16,15 1-7-16,-20-38-7 15,8-2-5-15,-18-24-2 16,2-1 1-16,-21-14 3 15</inkml:trace>
  <inkml:trace contextRef="#ctx0" brushRef="#br1" timeOffset="78019.462">3117 9490 119 0,'-46'-12'39'0,"25"9"2"15,17-13-3-15,34-11-35 0,23 4-4 16,18-21-11-16,29 14-15 16,1-20-13-16,18 5 0 15,3-4-3-15,3 6 2 16</inkml:trace>
  <inkml:trace contextRef="#ctx0" brushRef="#br1" timeOffset="78537.4917">4725 9177 96 0,'-13'-3'37'16,"-12"0"1"-16,-3 12-1 16,-10-1-33-16,0 7 0 15,3 0-1-15,3 4 0 16,4-4-1-16,8 1 0 15,7-5-1-15,8 0 1 16,5-11-1-16,21 6 1 0,1-8-1 16,6 4-1-16,2 0 1 15,1 5 0-15,-3 3 0 16,-4 6 0-16,-6 10-1 15,-9 6 1-15,-8 4 0 16,-9 5 0-16,-6 0-1 16,-4-2 1-16,1-2-2 15,0-10-1-15,6-6-1 16,11-21-5-16,0 0-10 15,11-23-9-15,23-6-11 16,-1-20-2-16,15-8 0 16,-1-14 2-16</inkml:trace>
  <inkml:trace contextRef="#ctx0" brushRef="#br1" timeOffset="78753.5044">5112 8687 99 0,'0'0'38'15,"-14"12"1"-15,6 22-1 16,-6 8-34-16,1 10-1 15,3 11 0-15,2 13-1 16,-1 6 1-16,4 5-2 16,0 1 0-16,-1-7-3 15,4-2-1-15,-2-15-6 16,13 1-13-16,-16-25-15 15,9-15-2-15,-2-25-1 16,0 0 3-16</inkml:trace>
  <inkml:trace contextRef="#ctx0" brushRef="#br1" timeOffset="79333.5376">4820 9155 103 0,'-14'0'39'0,"3"-1"1"15,11 1-1-15,24 11-32 16,9-11-5-16,15-7-1 15,11-1-2-15,10 1-1 16,9-4 0-16,4 4-2 16,3-1 0-16,-2 10-2 15,-10-2-2-15,-1 10 0 16,-14-4-3-16,0 13 0 15,-20-11 0-15,-7 4 5 16,-14-2 3-16,-17-10 4 0,10 12 2 16,-24-13 4-16,2 6 4 15,-17-11 1-15,3 16 1 16,-16-3-4-16,3 13-1 15,-10 2-2-15,3 9-1 16,-3 4-1-16,7 6-1 16,6 1-1-16,8-2 1 15,9-4-2-15,13-9 1 16,12-8-1-16,17-12-1 15,12-12 1-15,11-11-1 16,9-12 1-16,3-7-2 16,2-6 2-16,-2-4-2 15,-6 4 2-15,-9 0-2 16,-11 10 1-16,-11 5 0 15,-8 11 0-15,-13 15 0 0,0 0 0 16,0 20 0-16,-9 8-1 16,-2 8 1-16,2 4-2 15,0 3 0-15,7-2-2 16,2-8-1-16,15-4-5 15,1-31-8-15,21 6-5 16,-8-42-5-16,26 4-5 16,-7-26-6-16,11-3 3 15,-4-15 0-15</inkml:trace>
  <inkml:trace contextRef="#ctx0" brushRef="#br1" timeOffset="79761.5621">6250 8547 99 0,'-29'11'38'0,"2"29"3"16,-8 11-1-16,8 20-34 15,-2 9 0-15,11 8-2 16,2 5-1-16,6 4 0 16,6-6 0-16,5-5-2 15,6-12 0-15,2-9-1 16,4-16 1-16,-3-12-1 15,4-22 0-15,3-16 0 16,0-14 0-16,1-15 0 16,1-9 0-16,0-6-1 15,2-6 1-15,2 1 0 16,2 5-1-16,-5 10 1 15,0 9-1-15,1 14 1 0,-1 14-1 16,-5 8 1-16,1 15 0 16,-4 7 0-16,-3 9 0 15,-4 4 0-15,-4 5 0 16,-7 2 0-16,-7-1 0 15,-3-3 1-15,-7-3-1 16,-5-9-1-16,-1-5-2 16,-1-17-3-16,8-3-6 15,-2-30-7-15,20 1-5 16,-10-31-7-16,28-3-4 15,1-24-6-15,15-9 2 16</inkml:trace>
  <inkml:trace contextRef="#ctx0" brushRef="#br1" timeOffset="79995.5754">6789 8509 107 0,'-11'54'41'15,"-18"7"1"-15,4 20-4 16,-10 1-33-16,8 7-2 15,2 1 0-15,6 3-2 16,5-2 0-16,6-4-3 16,6-8-1-16,5-14-3 15,11 2-9-15,-12-30-8 16,19 1-13-16,-14-26-3 15,10-8-2-15,-8-20 1 16</inkml:trace>
  <inkml:trace contextRef="#ctx0" brushRef="#br1" timeOffset="80348.5956">6740 9245 92 0,'-7'23'40'0,"3"-12"1"16,13 9-2-16,-9-20-24 15,36 13-12-15,-2-17-1 16,14-4 0-16,8-7-1 15,4-4-1-15,-1-6 1 16,-1-4-1-16,-7 1 1 16,-12-6-1-16,-10 4 0 15,-15 0 1-15,-18 5-1 0,-13 9 1 16,-13 9-1-1,-11 11 1-15,-11 13 1 0,-5 15-1 16,-1 15 0-16,1 13 1 16,8 5-1-16,14 4 1 15,15-5-1-15,20-9-1 16,22-12-2-16,16-21-4 15,25-8-7-15,-2-37-8 16,31 7-6-16,-14-36-7 16,21 5-8-16,-3-15-1 15,10-1 2-15</inkml:trace>
  <inkml:trace contextRef="#ctx0" brushRef="#br1" timeOffset="81151.6416">8193 8555 76 0,'-6'-17'37'0,"6"17"-1"16,0 0 1-16,-14 23-25 15,5 3-9-15,-1 15 0 16,0 10 2-16,3 14-2 16,-3 10 1-16,5 11 0 15,-5 1 0-15,7 5-2 0,-1-5 2 16,4-6-3-16,2-14 0 15,2-12 0-15,2-15 0 16,2-13-1-16,3-17 1 16,0-14-1-16,0-17 1 15,1-6-1-15,-1-10 1 16,0-4-1-16,2-5 0 15,-1-2 0-15,0 6 0 16,2 4 0-16,2 10 1 16,3 8-2-16,-1 12 2 15,1 11-2-15,0 13 1 16,1 12 1-16,-3 7-1 15,1 8 0-15,-4 5 0 16,-5 2 0-16,-3 0 0 16,-4-3 0-16,-10-6 1 0,-2-5-1 15,-11-8 0-15,-5-9 0 16,-3-9 0-16,-3-10-1 15,2-8 0-15,0-13-2 16,9-5-2-16,1-16-6 16,25 11-8-16,-10-22-5 15,29 16-8-15,-4-12-6 16,17 12-2-16,3-1 2 15</inkml:trace>
  <inkml:trace contextRef="#ctx0" brushRef="#br1" timeOffset="81398.6557">8867 9023 95 0,'1'-13'39'16,"-1"13"-1"-16,-9-15 0 15,9 15-31-15,-22 18-3 16,4 5 0-16,-6 11-2 15,0 13 0-15,-1 2 0 16,0 8-1-16,8-3-1 16,1-4-1-16,10-7-4 15,6-18-7-15,20-1-10 16,-3-32-14-16,17-4-2 15,-3-22-3-15,13-3 3 16</inkml:trace>
  <inkml:trace contextRef="#ctx0" brushRef="#br1" timeOffset="81542.6639">8834 8749 92 0,'-37'-24'37'0,"11"11"0"16,6 1-4-16,15-6-37 15,21 10-30-15,6-8-3 16,22 5 0-16,2-7-3 15</inkml:trace>
  <inkml:trace contextRef="#ctx0" brushRef="#br1" timeOffset="81799.6786">9442 8539 102 0,'-13'24'39'0,"-8"0"0"15,9 25-2-15,-8 2-32 16,6 14-1-16,-1 10-1 15,1 12 0-15,2 4-1 16,2 1-2-16,4-3 0 16,2-9-3-16,8-7-6 15,-6-25-10-15,17-2-11 16,-8-29-10-16,10-8 1 15,-4-25-1-15,5-3 2 16</inkml:trace>
  <inkml:trace contextRef="#ctx0" brushRef="#br1" timeOffset="81962.688">9232 9061 116 0,'-16'-5'40'16,"2"-6"2"-16,14 11-3 16,37-10-35-16,-3-3-3 15,19-2-3-15,7-9-5 16,22 14-13-16,-13-23-9 15,12 17-13-15,-12-5 1 16,3 10-2-16,-14-1 1 16</inkml:trace>
  <inkml:trace contextRef="#ctx0" brushRef="#br1" timeOffset="82774.7344">10502 8862 80 0,'0'0'38'0,"11"9"-2"16,-15 4 2-16,7 11-27 15,-14 8-8-15,0 10 0 16,1 3 0-16,-3 8 0 16,1-2 0-16,4 2-1 15,6-11 0-15,8-2 0 0,7-17-1 16,9-10 0-16,5-14 0 15,10-14-1-15,4-10 0 16,5-10 0-16,1-5 1 16,-4-3-1-16,-6-1 0 15,-4 4 0-15,-10 6 0 16,-6 6 0-16,-10 11 0 15,-7 17 0-15,0 0 0 16,-24 11 1-16,8 13-1 16,1 9 1-16,2 3 0 15,5 5 0-15,7-2 0 16,8-4 0-16,10-10 0 15,10-8 0-15,4-12 0 0,10-11 0 16,-2-8 0-16,4-8-1 16,-6-6 1-16,-3-8 0 15,-6-2-1-15,-9-4-2 16,-4 3 0-16,-8-5-1 15,1 4-5-15,-10-6-3 16,11 15-10-16,-9-15-5 16,20 17-7-16,-11-5-6 15,16 7-1-15,-2-3 2 16</inkml:trace>
  <inkml:trace contextRef="#ctx0" brushRef="#br1" timeOffset="83223.7601">11583 8400 95 0,'0'0'40'0,"-24"-3"0"16,13 22-2-16,-12-2-33 16,3 19-2-16,1 9 0 15,1 15-1-15,-2 7 1 16,1 7-1-16,1 3 1 15,4-1-1-15,3-5 1 16,-1-6-2-16,6-10 1 16,2-9-1-16,4-13-1 15,4-10 1-15,6-11-1 16,8-12 0-16,4-11 0 15,6-9 1-15,3-8-1 16,5-4 0-16,-2-4 0 16,0 2 1-16,-3 2-1 0,-5 6 0 15,-6 10 0-15,-5 10 0 16,-5 11 1-16,-4 13-1 15,-5 10 1-15,-2 9-1 16,1 4 0-16,0 7 0 16,4-1-1-16,0-1-1 15,11-8-2-15,4-11-1 16,12-5-5-16,-2-26-7 15,20 8-5-15,-15-32-5 16,21 7-5-16,-18-20-5 16,5 0-1-16,-11-7 2 15</inkml:trace>
  <inkml:trace contextRef="#ctx0" brushRef="#br1" timeOffset="83916.7997">12019 8942 99 0,'-12'19'38'0,"-7"-4"1"15,18 8-1-15,-1-10-32 16,15 0-3-16,9-9 1 15,12-2-3-15,8-5 1 16,5-4-1-16,2-7 0 16,0-3 0-16,-5-5 0 15,-6 1-1-15,-6-4-1 16,-13 0 2-16,-10 0-2 15,-11 2 1-15,-10 4-2 16,-10 5 3-16,-10 7-3 16,-7 12 3-16,-3 8 1 15,-2 12-1-15,-2 8 1 0,6 6-1 16,7 4 2-16,11 2-2 15,15 0 1-15,14-11-1 16,14-4-1-16,14-9 0 16,13-10 0-16,8-10-1 15,6-11 0-15,1-6 0 16,1-9 0-16,-3-4 0 15,-6-3 0-15,-9 2 1 16,-8 0-1-16,-6 3 1 16,-9 5 0-16,-9 7 1 15,-14 15-1-15,0 0 0 16,6 12 1-16,-14 11-1 15,-3 7 1-15,-2 8 0 16,-2 2-1-16,3 4 1 16,-1 0-1-16,2-4 1 0,3-8-1 15,2-7 1-15,3-12-1 16,3-13 0-16,0 0 1 15,9-19-1-15,-2-6 1 16,0-6-1-16,6-9 0 16,-3-1 1-16,4-2-1 15,-1 3 1-15,-1-2-1 16,3 4 0-16,0 5-1 15,4 5 2-15,1 6-3 16,3 6 3-16,3 5-3 16,2 6 1-16,0 6-3 15,3 1-2-15,8 11-5 0,-11-15-6 16,16 17-3-16,-18-22-7 15,18 17 0-15,-17-24-6 16,13 12-4-16,-15-11 1 16</inkml:trace>
  <inkml:trace contextRef="#ctx0" brushRef="#br1" timeOffset="84307.8221">13135 8873 94 0,'-21'32'41'15,"-6"-10"0"-15,13 6-1 16,-5-10-25-16,19-3-11 15,14-10 0-15,10-3-2 16,15-9 0-16,7-4-1 16,7-6 0-16,9-1 0 0,-3-7-2 15,-1 0 1-15,-8 0-1 16,-9-1 1-16,-11 1-2 15,-13-1 2-15,-14 7-1 16,-20 0 0-16,-10 11 2 16,-15 7-1-16,-10 8 2 15,-4 14-1-15,-2 4 1 16,4 11-1-16,6 5 1 15,10 7-1-15,15-2 1 16,16-1-2-16,15-5 0 16,14-10 0-16,13-7-2 15,6-9-3-15,15-4-5 16,-6-22-5-16,14 7-5 15,-16-28-6-15,18 14-6 0,-23-22-4 16,7 0-7-16,-6-5 3 16</inkml:trace>
  <inkml:trace contextRef="#ctx0" brushRef="#br1" timeOffset="87309.9934">14622 8250 88 0,'15'-19'37'15,"-9"-3"-1"-15,6 16-8 16,-12 6-20-16,0 0-1 16,-13 19-2-16,5 17-1 15,-6 14-1-15,-2 13-2 16,1 13 0-16,-2 11-1 15,4 8 1-15,0 4-3 16,6 1 0-16,2-7-4 0,13 5-12 16,-3-26-19-16,12-8 1 15,-2-25-3-15,10-17 2 16</inkml:trace>
  <inkml:trace contextRef="#ctx0" brushRef="#br1" timeOffset="87513.0054">14395 8787 95 0,'-31'14'38'0,"7"-6"2"16,22 10-2-16,14-6-33 15,24-9-2-15,21-10-1 16,19-9-2-16,16-7-3 0,4-18-4 15,21 7-19-15,-12-21-12 16,-1 3 0-16,-15-4-1 16,-8 5 2-16</inkml:trace>
  <inkml:trace contextRef="#ctx0" brushRef="#br1" timeOffset="87933.0294">15255 8178 97 0,'-22'0'37'0,"10"14"2"16,-9 2-1-16,5 18-34 15,-2 8 0-15,-1 17 0 16,-2 9 0-16,-5 12-1 16,-6 6 1-16,0 5-1 0,-1-2-1 15,2-4 0-15,7-13 0 16,4-10-1-16,10-13 1 15,10-17-2-15,12-21 0 16,15-15 0-16,12-15 1 16,12-13-1-16,5-10-1 15,2-2 2-15,-3-5-2 16,-2 6 1-16,-8 7 0 15,-12 10 0-15,-9 11-1 16,-24 15 2-16,11 23 0 16,-15 4 0-16,-5 11 0 15,-1 2-1-15,1 9 1 16,4-2-2-16,6-1-1 15,11-10-1-15,9-3-3 0,8-14-3 16,18 0-10-16,-6-23-5 16,20 7-5-16,-11-23-5 15,9 1-4-15,-12-10 1 16,2-3 1-16</inkml:trace>
  <inkml:trace contextRef="#ctx0" brushRef="#br1" timeOffset="88271.0487">15797 8807 95 0,'-18'3'37'16,"-1"-1"2"-16,10 18-2 15,4-4-22-15,11 8-11 16,11-4 0-16,17 2 0 16,9-6-2-16,11-7 0 15,4-6 0-15,1-6 0 16,0-11-1-16,-5-1 0 0,-8-9-1 15,-13 0 0-15,-17-4 0 16,-13 3 0-16,-19 4-1 16,-16 7 2-16,-18 12-1 15,-12 11 0-15,-5 12 2 16,-4 11-2-16,5 7 2 15,9 10-2-15,14 0 2 16,20-1-1-16,27-3-1 16,21-15-2-16,26-4-4 15,12-19-8-15,29 4-9 16,-6-30-5-16,27 5-9 15,-8-15-4-15,10-1-2 16,-10-8 4-16</inkml:trace>
  <inkml:trace contextRef="#ctx0" brushRef="#br1" timeOffset="89105.0964">17254 8793 103 0,'-4'-27'35'15,"6"9"3"-15,-9-2-6 16,7 20-26-16,-14-2-2 16,7 16-1-16,-5 8 2 0,0 8-3 15,-5 4 2-15,1 9-2 16,-1 2 2-16,6 0-3 15,2-1 2-15,8-6-1 16,7-7-2-16,11-8 1 16,6-12-1-16,11-9 1 15,4-11-1-15,7-8 0 16,1-7 0-16,2-8 0 15,-4-3 0-15,-3-2 0 16,-6 0-1-16,-8 3 2 16,-6 5-2-16,-6 7 2 15,-6 5-2-15,-9 17 2 16,0 0-1-16,7 16 0 15,-9 9 1-15,1 7-1 16,2 8 0-16,3 0 0 0,3 3 1 16,4-9-1-16,4-5 0 15,8-7 1-15,3-12 0 16,4-12 0-16,2-13 0 15,3-11 0-15,-2-15 1 16,-3-4-2-16,-4-9 0 16,-6-5 0-16,-3 0 0 15,-5 2 0-15,-3 6-2 16,-4 6 0-16,-2 14-2 15,-3 8-1-15,0 23-1 16,0 0-4-16,13 16-8 16,-14-3-4-16,18 22-4 15,-6-9-9-15,14 8-2 16,5-9-1-16,12 0 4 0</inkml:trace>
  <inkml:trace contextRef="#ctx0" brushRef="#br1" timeOffset="89517.12">18511 8717 79 0,'-17'-10'39'16,"-13"0"-2"-16,-2 10 2 16,-14-5-16-16,5 18-14 15,-11 2-1-15,7 16-3 16,1 5 1-16,6 8-3 15,5 1 1-15,11 3-3 16,14-2 1-16,13-4-2 16,16-9 0-16,13-10 0 0,9-13 0 15,11-13 0-15,9-12 0 16,0-10 0-16,1-10 0 15,-9-7 0-15,-6-2 0 16,-11-2 0-16,-12 3 0 16,-11 6 0-16,-12 7-2 15,-9 11 4-15,-8 10-5 16,-4 12 3-16,-5 11 3 15,2 10-3-15,3 6 0 16,8 3-2-16,10 5-1 16,6-4-4-16,23 4-5 15,-1-20-9-15,28 10-4 16,-6-25-5-16,27 7-5 15,-9-15-5-15,18-5 2 0,-5-8 3 16</inkml:trace>
  <inkml:trace contextRef="#ctx0" brushRef="#br1" timeOffset="89712.1312">19419 8734 91 0,'-32'-7'37'0,"3"16"1"16,-16 4 2-16,1 16-26 15,-11 0-10-15,1 7-2 16,-2 5 1-16,3 5-3 15,4 1 1-15,9-4-5 16,12 1-5-16,-1-21-13 16,23 2-15-16,6-25 1 0,0 0-3 15,19-14 3-15</inkml:trace>
  <inkml:trace contextRef="#ctx0" brushRef="#br1" timeOffset="89886.1412">19053 8862 93 0,'14'-23'39'0,"-10"0"1"15,7 19 0-15,-9-8-11 16,12 22-22-16,4 2-2 15,8 7-3-15,8 2-2 16,2 0-3-16,14 5-8 16,-10-15-9-16,16 14-8 15,-17-22-8-15,9 7-7 16,-12-9 0-16,4 0 1 15</inkml:trace>
  <inkml:trace contextRef="#ctx0" brushRef="#br1" timeOffset="90666.1858">20769 8368 60 0,'-13'-27'36'16,"-12"-3"-1"-16,-3 9 1 0,-13-6-17 15,1 21-13 1,-13 1 0-16,3 19 0 0,-11 10-1 16,8 17-1-16,-3 11 0 15,8 14-1-15,1 4 2 16,9 10-2-16,3 2 0 15,10 1-2-15,8-5 0 16,4-10-4-16,9-4-1 16,1-19-12-16,17 7-11 15,-13-25-12-15,9 0 0 16,-10-27 0-16,12 9 2 15</inkml:trace>
  <inkml:trace contextRef="#ctx0" brushRef="#br1" timeOffset="91479.2319">20048 8789 107 0,'-4'-12'37'0,"15"8"2"16,0-3-3-16,14 4-33 15,8-3-1-15,14-1-1 16,9-1 0-16,4 2 0 15,4 0 0-15,3 1-1 16,-2 4 1-16,-4-1-1 16,-4 6 0-16,-14 3 2 15,-6 3 0-15,-12 6 0 16,-7 5 0-16,-9 0-1 15,-9 6 1-15,-9 2-1 16,-5 1 1-16,-1 1-3 0,-4-3 1 16,2-5-1-16,2-4 1 15,4-8 0-15,11-11 1 16,0 0-1-16,0-13 0 15,13-8 1-15,4-9-3 16,6-7 2-16,2-5-1 16,1-2 0-16,0 2 0 15,-2-1 1-15,-3 6-2 16,-5 6 1-16,-3 8 1 15,-2 7 0-15,-11 16 0 16,18-8 0-16,-8 13 0 16,4 6 0-16,6 3 1 15,2 3-1-15,7 0 0 16,7 2 0-16,4-4 0 0,3-3 0 15,4-4 0-15,-3-1 0 16,-4-2 0-16,-4-4 0 16,-6-1 0-16,-10-1 0 15,-20 1 0-15,0 0 0 16,0 0 0-16,-27 8 1 15,-7 8 2-15,-7 4-3 16,-5 6 2-16,-1 8-1 16,3 3 1-16,5 3-1 15,11 0 1-15,14 0-2 16,14-10 0-16,15-3 0 15,15-11 1-15,13-9-1 16,8-10 0-16,8-11 1 16,-1-9-1-16,-1-9 1 0,-6-6 0 15,-9-5 0-15,-16-4-2 16,-8 3 1-16,-17 0-2 15,-10 6 2-15,-9 3-3 16,-8 10 2-16,-3 7-3 16,-4 4 0-16,10 13-2 15,0-4-5-15,21 17-7 16,2-12-3-16,12 12-6 15,0-14-2-15,27 12-6 16,2-7-4-16,7-1 3 16</inkml:trace>
  <inkml:trace contextRef="#ctx0" brushRef="#br1" timeOffset="91868.2545">21756 8704 100 0,'0'0'40'15,"-19"-8"0"-15,19 8-1 16,-4-13-33-16,17 6-3 15,12-3 0-15,11 2-1 16,5 1 0-16,3 3-1 16,0 2 0-16,-1 4 0 15,-7 5 0-15,-10 4-1 16,-12 6 1-16,-14 7 0 15,-14 4 1-15,-11 4-1 16,-11 5 1-16,-6 2-1 16,-8 1 1-16,0 1-2 15,-1-2 3-15,9-1-4 16,8-2 1-16,12-5 1 0,13-5-1 15,14-7 0-15,15-6 0 16,14-9 0-16,16-5-2 16,5-10-3-16,10 2-2 15,-4-15-7-15,18 13-6 16,-20-19-5-16,13 14-4 15,-24-15-6-15,3 6-5 16,-11-3 2-16,-6 2 3 16</inkml:trace>
  <inkml:trace contextRef="#ctx0" brushRef="#br1" timeOffset="92238.2757">22267 8878 110 0,'0'0'40'0,"0"14"0"15,15-18-1-15,16 3-36 16,12-3 0-16,10-3 0 15,6-6-2-15,1-1 1 16,-3-3-3-16,-5 0 2 16,-9-4-2-16,-14 4 1 15,-13-4-1-15,-11 2 1 16,-17 1-2-16,-7 4 2 15,-9 1 0-15,-8 8 1 16,-8 5-1-16,-1 9 2 16,-2 7 0-16,0 8 0 15,5 9 1-15,7 2-2 16,11 4 2-16,9 0-2 0,13-3 2 15,16-4-5-15,15-5 0 16,13-13-2-16,19 1-6 16,-5-20-6-16,26 11-5 15,-18-23-6-15,23 15-6 16,-20-18-8-16,10 10 0 15,-16-5 2-15</inkml:trace>
  <inkml:trace contextRef="#ctx0" brushRef="#br1" timeOffset="92389.2843">23057 9068 126 0,'-26'28'42'0,"-4"-13"1"16,14 0-3-16,3-10-43 16,5-16-7-16,18 11-9 15,-11-22-7-15,17 11-15 0,-7-9-2 16,2 4-1-16,-3-7 2 15</inkml:trace>
  <inkml:trace contextRef="#ctx0" brushRef="#br2" timeOffset="97076.5524">23340 8459 42 0,'0'0'34'16,"3"-20"1"-16,-3 20 0 15,-1-19-10-15,1 19-15 16,0 0-2-16,0 0-2 15,0 0-2-15,-9 12-1 16,1 2 0-16,-1 8-1 0,-7 6 1 16,-2 8-1-16,-1 8 0 15,-3 6 1-15,3 0 1 16,8 1-3-16,3-3 2 15,10-6-2-15,11-9 1 16,14-10-2-16,14-13 2 16,6-16-3-16,7-10-1 15,3-7 3-15,-2-10-3 16,1-2 3-16,-10-5-2 15,-9 5 2-15,-9 1-2 16,-7 8 2-16,-11 5-1 16,-5 9 0-16,-5 12 0 15,-13 7 0-15,3 11 0 16,-1 4 1-16,3 5 0 15,3 7 0-15,7-2 1 0,6-2-1 16,6-8 1-16,5-4-1 16,6-7 2-16,5-8-2 15,-1-10-1-15,3-8 0 16,-2-7 0-16,-1-6 1 15,-3-7-2-15,-8-4 2 16,-3-3-3-16,-8-4 0 16,-2 2 0-16,-6-2-3 15,0 9-3-15,-12-8-15 16,16 19-16-16,-10-3 0 15,16 14-1-15,-4-1 1 16</inkml:trace>
  <inkml:trace contextRef="#ctx0" brushRef="#br2" timeOffset="97528.5783">24157 8356 95 0,'-8'-15'38'15,"8"15"1"-15,-24-1-3 16,12 11-31-16,-6 4 0 15,4 12-1-15,-5 8-1 16,4 8 0-16,-8 7-1 16,4 5 1-16,-2 3 0 15,3 0-1-15,1-1 0 16,2-8-1-16,1-4 1 15,2-11-2-15,9-7 2 16,5-10-2-16,8-12 1 0,10-13-2 16,4-6 2-16,5-8 0 15,5-5-2-15,2-3 1 16,-1-1-1-16,-3 2 1 15,-7 5-1-15,-3 5 2 16,-8 7-3-16,-14 13 2 16,0 0 0-16,6 18 1 15,-13 1 1-15,-1 8-2 16,-1 4 2-16,0 0-3 15,4 4 1-15,1-7-3 16,11 1 1-16,3-9-5 16,11 3-5-16,-8-23-13 15,23 9-15-15,-10-16 1 16,11 2-1-16,-7-12 1 0</inkml:trace>
  <inkml:trace contextRef="#ctx0" brushRef="#br2" timeOffset="97897.5994">24374 8748 98 0,'-6'11'38'0,"6"-11"1"16,0 20-2-16,15-15-32 15,8 3-2-15,7-6 1 16,14 0-1-16,3-4 0 15,5-4-2-15,-1-2 0 16,-1-2 0-16,-8-4-2 0,-3-1 2 16,-14 0-2-16,-12 0 1 15,-14 1-1-15,-11 3 2 16,-12 2 0-16,-9 6-1 15,-7 5 1-15,-7 4 0 16,0 8 1-16,4 3-1 16,5 4 1-16,8 4-1 15,10 3 0-15,11-1-1 16,12-1 0-16,11-5-3 15,15 0-2-15,-1-12-5 16,23 10-12-16,-12-21-17 16,16 2-1-16,-11-13-1 15,7 6 2-15</inkml:trace>
  <inkml:trace contextRef="#ctx0" brushRef="#br2" timeOffset="98225.6181">24929 8730 87 0,'0'0'38'0,"-27"20"1"16,12 4 0-16,-15 1-29 15,9 4-5-15,-1 1 1 16,6 2-2-16,-1-6-1 16,8-3 0-16,3-9-2 15,6-14 1-15,14 6-1 16,5-15-1-16,2-10 1 15,6-2 0-15,1-6 0 16,1-2 0-16,1-1-2 16,-2 2 2-16,-3 6-1 15,-6 4 1-15,-1 9-1 0,-7 6 0 16,-11 3 0-16,14 22 1 15,-12 0 0-15,-4 7-3 16,1 4-1-16,-3-5-8 16,13 17-8-16,-18-21-18 15,23 10-4-15,-4-17-2 16,13 0 0-16</inkml:trace>
  <inkml:trace contextRef="#ctx0" brushRef="#br2" timeOffset="99348.6824">2723 10287 100 0,'9'-17'37'0,"-7"-4"2"16,-2 21-9-16,0 0-23 16,0 0-1-16,-5 24-2 15,1 6-1-15,-3 5-1 0,2 10-1 16,0 5-1-16,-2 8 1 15,5 5-2-15,-3-1-1 16,4 2 1-16,1-1-2 16,5 0-1-16,-1-8-1 15,8-3-4-15,-4-18-6 16,16-4-21-16,-5-21 0 15,11-8 0-15,-1-23 0 16</inkml:trace>
  <inkml:trace contextRef="#ctx0" brushRef="#br2" timeOffset="99716.7034">3185 10618 97 0,'0'0'38'0,"-10"-7"-1"15,6 20 0-15,-6 7-31 16,3 11-1-16,-5 10-3 15,4 6 0-15,-2 8-1 0,1-2-2 16,7-5-1-16,4-10-2 16,9-3-12-16,0-27-21 15,15-8 1-15,-1-24-2 16,9-4 0-16</inkml:trace>
  <inkml:trace contextRef="#ctx0" brushRef="#br2" timeOffset="99867.7119">3208 10390 112 0,'-41'-27'39'0,"7"16"-1"16,2-8-7-16,11 14-28 0,21 5-5 16,-4-13-20-1,33 20-16-15,-1-7-2 0,22 11 0 16,0-4 2-16</inkml:trace>
  <inkml:trace contextRef="#ctx0" brushRef="#br2" timeOffset="100400.7422">3812 10569 75 0,'-31'-14'40'15,"-1"11"-2"-15,-13-2 1 16,8 17-12-16,-8 0-22 15,3 9 0-15,1 7-2 16,5 11 0-16,4 0-1 16,12 2 1-16,10-3-2 0,11-7 1 15,13-11-2-15,15-12 1 16,8-15 0-16,7-11-1 15,9-10 1-15,0-8-1 16,-1-4 0-16,-5-2 1 16,-8 4-1-16,-8 7 0 15,-13 9 0-15,-18 22-1 16,0 0 1-16,-6 22 0 15,-18 21 0-15,-6 16 0 16,-5 18-2-16,-7 16 0 16,-2 10 1-16,0 9-1 15,1-4 2-15,7-5-2 0,5-12 1 16,6-14 0-16,9-17 1 15,9-17 1-15,7-25 0 16,10-22-1-16,9-22 1 16,6-15-1-16,7-16 0 15,4-12 0-15,5-10 1 16,5-10-1-16,1 2-1 15,1 2-1-15,3 14-6 16,-13-2-7-16,12 27-17 16,-19-4-6-16,6 22-2 15,-13 3-1-15</inkml:trace>
  <inkml:trace contextRef="#ctx0" brushRef="#br2" timeOffset="100829.7671">4260 10610 115 0,'1'-15'39'0,"-1"15"1"16,-13 10-8-16,3 7-27 15,-1 6-1-15,0 8 0 16,2 8-2-16,0 1 1 15,1 4-1-15,4-2-1 16,4-5 0-16,5-9 0 16,4-4-1-16,5-14 0 15,7-12 0-15,7-10 1 16,4-11-1-16,2-7 0 15,3-8 0-15,-3-1 0 0,2-4 1 16,-6 5-1-16,-3 5 1 16,-8 6-1-16,-8 7 0 15,-11 20 0-15,0 0 1 16,0 0-1-16,-2 30 0 15,-10-2 0-15,2 10-1 16,-1 3-1-16,2 4 0 16,3-5-1-16,8-3-3 15,1-12-4-15,19 3-7 16,-7-28-12-16,19-1-9 15,-1-20-2-15,15-4 1 16,-8-16 1-16</inkml:trace>
  <inkml:trace contextRef="#ctx0" brushRef="#br2" timeOffset="101025.7783">4925 10519 114 0,'-23'23'39'0,"10"22"0"16,-16-3-7-16,7 14-26 15,1 4-2-15,6-2-1 16,7-3-2-16,5-8-1 15,7-7-2-15,7-21-3 16,11-4-6-16,-7-26-19 16,16-2-9-16,-11-21 0 15,10-4-1-15,-9-16 1 16</inkml:trace>
  <inkml:trace contextRef="#ctx0" brushRef="#br2" timeOffset="101160.7859">4983 10368 90 0,'-10'-44'38'0,"-10"3"2"15,8 20-1-15,-4 4-18 16,16 17-19-16,-9 17-8 15,8-6-22-15,18 17-12 16,-1-6 2-16,19 7-3 16,1-5 2-16</inkml:trace>
  <inkml:trace contextRef="#ctx0" brushRef="#br2" timeOffset="101588.8104">5579 10580 100 0,'0'0'40'16,"-21"15"-1"-16,-9-16-2 0,4 6-29 15,-11-5-2-15,-2 6-1 16,-4 4-2-16,1 7 1 16,0 8-2-16,3 5 1 15,5 8-1-15,9 2-1 16,10 0 1-16,11-4-1 15,10-5-1-15,16-14 2 16,9-13-2-16,11-16 0 16,9-18 0-16,6-14 0 15,3-15 0-15,-1-11 0 16,0-9 0-16,-5-6 0 15,-3-1 0-15,-11 7 0 16,-6 13 0-16,-9 13 0 16,-11 19 0-16,-14 23 0 0,-9 23 0 15,-7 22 0-15,-10 21 0 16,-3 12 0-16,0 15-3 15,0 2 1-15,11 0-4 16,5-13 0-16,21-5-8 16,-2-26-6-16,27-2-7 15,-6-29-13-15,22-10 0 16,-3-23 0-16,13-8 2 15</inkml:trace>
  <inkml:trace contextRef="#ctx0" brushRef="#br2" timeOffset="101896.8281">6113 10483 88 0,'0'0'39'0,"-26"11"2"15,6 15 0-15,-14-7-21 0,5 18-14 16,-4-3-2-16,9 5 0 16,2-4-2-16,10-3 0 15,9-6-1-15,12-11-1 16,10-9 1-16,8-3-1 15,7-7 0-15,1-1 0 16,-3-2 0-16,1 1 0 16,-10 4 1-16,-3 4-1 15,-20-2 1-15,8 22-1 16,-21-4 1-16,-3 5-1 15,-6 2-2-15,-4 0 0 16,1 3-4-16,-5-12-7 16,13 11-13-16,-13-23-5 15,18 5-11-15,-6-14 0 0,18 5 0 16,-18-27 1-16</inkml:trace>
  <inkml:trace contextRef="#ctx0" brushRef="#br2" timeOffset="102557.8659">7499 10052 70 0,'-19'-42'40'0,"-17"3"-2"16,2 17 1-16,-10-2-13 15,2 28-20-15,-2 14-1 16,7 21-1-16,2 18-1 16,5 14 0-16,7 11-2 15,6 9 1-15,3 4-2 16,7-1 1-16,6-1-2 0,4-9 0 15,7-7-3-15,2-12 0 16,9-9-4-16,-6-24-12 16,11 0-18-16,-12-21 0 15,2-6-1-15,-12-18 0 16</inkml:trace>
  <inkml:trace contextRef="#ctx0" brushRef="#br2" timeOffset="103067.8951">6949 10614 106 0,'-19'-10'39'15,"9"-7"1"-15,22 8-1 16,3-7-35-16,21-3-2 16,10-4-1-16,13-6 0 0,7 1 0 15,3-2-3-15,2 2 2 16,-5 7-4-16,-7 6 3 15,-8 6-2-15,-6 11 1 16,-13 6-1-16,-10 10 0 16,-10 3 3-16,-7 5-1 15,-5 4 2-15,-7 2-1 16,-3 2 2-16,-1-2 0 15,-1 4 0-15,1-4 1 16,5 1-1-16,1-4 0 16,2-1 1-16,3-7-2 15,3-2 1-15,-1-6-1 16,-2-13 1-16,0 0-1 15,13-8 0-15,-10-11 0 0,1-3 1 16,-2-8-1-16,-1-3 0 16,0-6 1-16,-1 0-2 15,-2 2 1-15,3 3 0 16,-2 7 0-16,3 2-1 15,4 10 0-15,7 3 0 16,6 5 0-16,12 4-1 16,6 5 0-16,5-2-2 15,12 1-1-15,1-6-3 16,13 9-8-16,-16-17-11 15,9 13-14-15,-18-10 1 16,3 5-3-16,-18-4 4 16</inkml:trace>
  <inkml:trace contextRef="#ctx0" brushRef="#br2" timeOffset="103443.9162">7981 10498 99 0,'-23'15'39'16,"12"6"1"-16,11-21-1 15,0 16-33-15,12-15-2 16,16-1 0-16,7-7-1 15,13-3-1-15,7-5-1 16,6-3 0-16,2-6 0 16,-3 1 0-16,-7-1 0 15,-9 1-1-15,-15 2 1 16,-14 1-3-16,-17 2 4 15,-14 6-3-15,-13 1 2 16,-13 7-1-16,-10 6 0 16,-5 8 0-16,0 9-1 0,2 10 3 15,3 8-2-15,8 5 1 16,14 7-1-16,11 0 0 15,18 1 0-15,16-3 1 16,15-9-2-16,16-3 0 16,16-10-4-16,8-11-3 15,16 3-11-15,-14-24-9 16,8 4-13-16,-14-13 0 15,2-3-1-15,-13-13 3 16</inkml:trace>
  <inkml:trace contextRef="#ctx0" brushRef="#br2" timeOffset="103834.939">8627 10457 99 0,'-2'33'42'0,"1"-11"-1"16,16 3-3-16,-3-14-32 15,19-3-2-15,6-10-1 16,8-5-2-16,2-7 0 16,2-6 0-16,-1-5 0 15,-5-2-1-15,-7-3 2 16,-11 0-4-16,-10 2 4 15,-10-2-2-15,-9 5 1 16,-11 5 0-16,-10 5 0 16,-8 12-1-16,-5 9-1 0,-4 9 4 15,-3 13-4-15,2 10 2 16,4 6-1-16,4 5 1 15,10 2-1-15,11-3 1 16,13-3 0-16,16-5-1 16,15-13-1-16,12-6-2 15,17-5-5-15,0-19-7 16,19 12-19-16,-8-28-6 15,4 3-2-15,-11-13 0 16</inkml:trace>
  <inkml:trace contextRef="#ctx0" brushRef="#br2" timeOffset="104239.9619">9329 10293 105 0,'-10'10'39'15,"15"4"2"-15,-5-14-2 16,32-1-33-16,-9-5-3 16,13-2 1-16,5-3-2 15,2 0-1-15,-5 2 0 16,-1 6 0-16,-8-1-1 15,-6 11 2-15,-9 3-2 16,-13 9 0-16,-11 4 0 16,-9 6 1-16,-9 7-1 15,-6 0 1-15,-8 9-1 16,-1 0 1-16,-1 2 0 0,5-1 0 15,10 0-1-15,7-6 1 16,14-5-1-16,12-9 0 16,14-7-1-16,14-11-1 15,15-7-2-15,9-16-7 16,16 3-9-16,-11-21-10 15,17 5-11-15,-12-10 0 16,5 5-2-16,-17-5 3 16</inkml:trace>
  <inkml:trace contextRef="#ctx0" brushRef="#br2" timeOffset="104667.9864">9770 10503 83 0,'0'0'41'16,"11"9"-2"-16,4-15 2 15,19 10-23-15,4-13-14 16,8-5 0-16,2-2-2 15,2-3 0-15,0 0 0 16,-6-5-2-16,-6-1 1 16,-10 2 0-16,-12-2 0 15,-7 0-1-15,-14 4 1 16,-10 2-1-16,-12 8-1 0,-12 7 1 15,-9 11 1 1,-7 8 0-16,-1 12-1 0,0 8 1 16,4 9-1-16,7 6 2 15,10-1-1-15,18-4 0 16,14-3 0-16,21-11 0 15,15-10-1-15,15-12-2 16,14-8-2-16,0-18-8 16,22 7-11-16,-18-16-16 15,8-2-2-15,-15-4-1 16,-1 5 0-16</inkml:trace>
  <inkml:trace contextRef="#ctx0" brushRef="#br2" timeOffset="104803.9944">10357 10618 117 0,'-30'60'40'16,"9"8"1"-16,-7-14-12 15,9 2-29-15,5-3-7 16,-1-21-25-16,16-7-7 16,-1-25-2-16,15 7-1 15</inkml:trace>
  <inkml:trace contextRef="#ctx0" brushRef="#br2" timeOffset="105389.0279">11161 9852 99 0,'0'0'38'15,"1"22"0"-15,-15 10 0 16,8 21-34-16,-17 10-3 15,0 13 2-15,-2 8-2 16,0 7 1-16,1 2-1 16,4-9 0-16,6-6-3 0,6-12-1 15,12-4-12-15,-4-25-23 16,14-6 0-16,-3-24 0 15,9-6-2-15</inkml:trace>
  <inkml:trace contextRef="#ctx0" brushRef="#br2" timeOffset="105577.0386">10868 10376 111 0,'-19'0'40'16,"7"-6"2"-16,12 6-2 15,24-4-35-15,16-13-4 16,17-7-1-16,13-7-4 15,20 0-4-15,-3-20-18 16,18 12-13-16,-11-11-1 0,2 10-1 16,-15-7 1-16</inkml:trace>
  <inkml:trace contextRef="#ctx0" brushRef="#br2" timeOffset="105968.061">11708 9720 104 0,'-29'14'39'16,"7"15"0"-16,-10 3-1 15,8 16-33-15,-7 9 0 16,4 10-1-16,-5 6-1 16,4 8 2-16,0-1-4 0,5-1 2 15,3-10-2-15,5-6 0 16,6-12-1-16,9-11 2 15,8-18-2-15,7-13 0 16,9-14 1-16,9-11-1 16,4-11 1-16,2-6-3 15,1-2 3-15,-3-1-2 16,-5 3 2-16,-5 9-1 15,-9 12 0-15,-7 13 0 16,-7 13-1-16,-4 13 3 16,-2 9-3-16,-1 9 1 15,3 2-2-15,3 2 1 16,10-2-3-16,5-9-2 15,20-1-7-15,-6-26-8 16,25 8-10-16,-11-28-10 0,14-2 1 16,-9-13-1-16</inkml:trace>
  <inkml:trace contextRef="#ctx0" brushRef="#br2" timeOffset="106366.0837">12003 10323 114 0,'-20'15'38'15,"20"10"5"-15,-4-11-10 16,20 5-28-16,8-6-2 16,13 0 0-16,7-5-1 15,9-4 0-15,1-7-1 16,2-6 0-16,-5-1-1 0,-5-5-1 15,-7-1 2-15,-12-2-3 16,-9-4 3-16,-11 2-2 16,-8 0 1-16,-9 2 0 15,-11 1 1-15,-7 8-2 16,-5 7 2-16,-7 7 0 15,-3 8-2-15,-3 10 2 16,4 7-1-16,5 7 1 16,11 4-1-16,7 3 0 15,16-1-1-15,15-6 1 16,17-1-3-16,11-11-2 15,18 0-4-15,-1-23-7 16,20 9-10-16,-12-27-13 16,8 4-1-16,-11-15 0 0,2-3 1 15</inkml:trace>
  <inkml:trace contextRef="#ctx0" brushRef="#br2" timeOffset="106777.1073">12771 10300 102 0,'-20'2'39'0,"-11"1"2"15,7 17-1-15,-10 4-35 16,11 10 2-16,2 4-4 15,8 1 1-15,9-1-2 16,8-2 0-16,12-11 0 16,8-6-1-16,8-13-1 15,9-11 0-15,4-12 0 16,5-10 0-16,-3-5 0 0,1-7-1 15,-5-1 2-15,-6 0-2 16,-7 3 2-16,-6 6-2 16,-5 9 2-16,-19 22-2 15,12-3 0-15,-14 27 2 16,-5 22-2-16,-6 16 1 15,-4 22-1-15,-5 12 2 16,-2 13-3-16,-3-1 2 16,-3 2 0-16,2-8-1 15,-2-12 1-15,0-14-1 16,2-15 0-16,-2-19-2 15,2-16 1-15,-3-18-1 16,1-10-2-16,-6-19-3 16,6-1-5-16,-17-24-8 0,17 7-10 15,-14-22-9-15,13 3 1 16,0-6 1-16</inkml:trace>
  <inkml:trace contextRef="#ctx0" brushRef="#br2" timeOffset="107485.1478">13918 10222 98 0,'0'0'38'0,"0"0"-1"16,-13 20-4-16,-3 0-30 16,4 12 0-16,-3 4 0 15,5 12 0-15,-2 4-1 16,5 2 1-16,2-2-1 15,5-2 0-15,1-7 0 16,2-8 0-16,2-8 0 16,1-13-1-16,-6-14 0 15,22-11 0-15,-8-14 0 16,1-12 0-16,-4-8 0 15,2-8 0-15,-3-4 1 16,-4 0-2-16,-1 3 2 16,-5 6-2-16,-3 10 2 0,-1 11-2 15,2 8 0-15,2 19 0 16,0 0 0-16,25-2-1 15,-1 12-1-15,9-2-1 16,14 4-2-16,7-11-4 16,21 11-12-16,-13-21-10 15,17 8-8-15,-12-11-1 16,3 4 0-16,-18-7 1 15</inkml:trace>
  <inkml:trace contextRef="#ctx0" brushRef="#br2" timeOffset="110922.3444">14516 10415 106 0,'0'0'38'15,"-6"15"2"-15,6-15-11 16,0 0-24-16,14-16-2 15,9 10 0-15,1-3 0 16,8 0-1-16,-3-5 0 0,4 2 0 16,-4-5-1-16,-3-1 0 15,-2-3 1-15,-7 1-2 16,-5 0 2-16,-5 1-2 15,-7 2 1-15,-8 3-1 16,-7 8 0-16,-9 9 0 16,-7 8 1-16,-5 12-1 15,-10 11-1-15,0 7 2 16,-4 8-1-16,8 1 1 15,7 0-1-15,13-4 2 16,18-8-3-16,18-10 2 16,21-14-3-16,22-22-2 15,24-5-9-15,0-28-24 16,27 0-1-16,-8-19-5 0,3-1 3 15</inkml:trace>
  <inkml:trace contextRef="#ctx0" brushRef="#br2" timeOffset="111153.3576">15280 9669 109 0,'-22'28'39'0,"-9"4"2"15,11 25-3-15,-9 7-34 16,6 16-2-16,2 7-1 15,0 10 2-15,4 2-2 16,4-1 1-16,5-3-3 16,7-13-1-16,13-11-3 15,2-22-6-15,19-4-26 0,-4-26-4 16,12-6 1-16,-4-19-2 15</inkml:trace>
  <inkml:trace contextRef="#ctx0" brushRef="#br2" timeOffset="111538.3796">15396 10426 104 0,'-12'9'39'16,"2"-9"1"-16,10 0-2 15,0 0-35-15,32-11-1 16,3-5 0-16,12-2 0 0,5-6 1 15,4-2-1-15,-2-1 1 16,-1-1-1-16,-8 3 1 16,-9 0-2-16,-13 2 2 15,-10 4-2-15,-16 4-1 16,-11 5 1-16,-11 5 0 15,-8 8-1-15,-10 9 1 16,-3 13-2-16,-4 7 0 16,1 10 2-16,4 5-1 15,10 4 0-15,6 1 0 16,13-2 0-16,18-7-1 15,12-11 1-15,22-8-2 16,13-12-3-16,18-7-4 16,2-19-8-16,22 8-19 15,-11-21-5-15,5 7 1 0,-10-14-1 16</inkml:trace>
  <inkml:trace contextRef="#ctx0" brushRef="#br2" timeOffset="111875.3989">16242 10271 109 0,'-19'-20'41'0,"2"17"0"16,-14 0 1-16,3 14-37 15,-9 5-3-15,1 11 1 16,-3 7-2-16,4 8 2 16,-1 2-3-16,9 4 2 15,5-4-2-15,13-9 3 16,12-7-2-16,13-9 1 15,12-16-2-15,9-12 0 16,10-12 0-16,1-10 0 0,3-6 0 16,-6-3-2-16,-4-3 4 15,-10 6-4-15,-8 4 4 16,-5 10-4-16,-12 9 2 15,-6 14-1-15,-11 7 1 16,-2 11 0-16,0 13-3 16,-3 3 2-16,6 10-5 15,1-5 1-15,16 7-8 16,-6-21-7-16,23 7-18 15,-2-21-3-15,18-2 1 16,2-18-1-16</inkml:trace>
  <inkml:trace contextRef="#ctx0" brushRef="#br2" timeOffset="112198.4171">16743 10231 112 0,'-32'-5'43'0,"1"19"-3"15,-16-1-3-15,9 11-33 16,-5 2-3-16,10 4 1 15,7-1-1-15,13-1 0 16,13-4-2-16,13-5 3 16,13-7-2-16,8-3 1 15,5-3-2-15,0-2 1 16,-3-1 0-16,-6 2 0 15,-9 3 0-15,-12 6 0 16,-12 4 0-16,-11 5 1 0,-9 3-1 16,-6 2 0-16,-2 3-1 15,1-4-1-15,7-2-1 16,2-11-3-16,22 2-9 15,-1-16-22-15,18-7-4 16,6-14 1-16,14-3-2 16</inkml:trace>
  <inkml:trace contextRef="#ctx0" brushRef="#br2" timeOffset="112551.4374">16969 10389 102 0,'-17'17'41'16,"10"8"0"-16,-1-13-2 15,25 4-33-15,-2-12-3 0,15-8 0 16,11-7-1-16,11-7 0 16,1-5 0-16,5-2 0 15,-3-5 0-15,-9-1 0 16,-12 2 0-16,-12 2 0 15,-17 8 2-15,-16 8-4 16,-18 14 0-16,-12 8 0 16,-9 16 0-16,-2 8 0 15,-1 10 0-15,9 7 0 16,8 1 0-16,16-3 0 15,16-7 0-15,17-13 0 16,15-9-3-16,10-21-8 16,25-1-5-16,-9-32-8 15,25 3-19-15,-9-17-1 0,16-5 1 16,-9-7 0-16</inkml:trace>
  <inkml:trace contextRef="#ctx0" brushRef="#br2" timeOffset="113414.4869">18330 9734 107 0,'10'-12'38'0,"-7"1"1"16,-3 11-2-16,-10 20-33 15,-2 12-1-15,-5 9 0 16,-5 20 0-16,-5 13 0 0,-2 12-1 16,-5 7-1-1,3 4 2-15,3-4-2 0,6-5 1 16,7-16-3-16,10-14 2 15,11-19-1-15,8-15 0 16,11-19 1-16,6-15 0 16,6-15-1-16,4-10 1 15,0-10 1-15,-1-6-1 16,-6 1 2-16,-3 2-3 15,-8 9 0-15,-4 8 0 16,-5 11 0-16,-1 15 0 16,-13 5 0-16,9 31 0 15,-8 4 0-15,-1 9 0 16,-2 7 0-16,3 2 0 15,2 1-3-15,0-7 3 16,13-5-3-16,4-15-2 0,15-6-4 16,2-26-7-16,24 8-13 15,-10-26-10-15,13 2-1 16,-12-18 0-16,5 3 2 15</inkml:trace>
  <inkml:trace contextRef="#ctx0" brushRef="#br2" timeOffset="113783.508">18798 10268 115 0,'-25'9'41'0,"-2"-6"-3"16,20 10 2-16,7-13-36 16,19 9-2-16,14-11 0 15,14 0 0-15,11-6 0 0,5-2-1 16,2-1 2-16,-1-2-2 15,-6-1-1-15,-12 3 0 16,-12-1 0-16,-13 1 0 16,-17 0 1-16,-8 1-1 15,-13-3 0-15,-6 2 0 16,-8-2 1-16,-5 6-1 15,-10 5 0-15,-2 5 0 16,0 10 2-16,-3 10-4 16,3 7 1-16,5 8 1 15,11 7-1-15,9 0 2 16,16 1-3-16,16-7 0 15,22-2-2-15,14-15-1 16,24-1-4-16,-1-21-7 0,27 6-16 16,-8-20-6-16,10 2-1 15,-13-13 0-15</inkml:trace>
  <inkml:trace contextRef="#ctx0" brushRef="#br2" timeOffset="114179.5307">19625 10286 100 0,'-22'-13'37'0,"-18"-2"4"15,0 15 0-15,-12-2-28 16,6 14-6-16,0 1-4 15,5 12 1-15,-1 2-3 16,8 8 2-16,4 3-2 16,14 0 1-16,6 0-2 15,11-4 2-15,12-8-2 16,10-6 0-16,11-9 0 15,9-8 0-15,4-14 0 0,2-8 0 16,5-10 0-16,-1-8 0 16,0-5 0-16,-9 0 0 15,-7-5 0-15,-6 6 0 16,-4 5 0-16,-11 9 0 15,-9 8 0-15,-7 19 0 16,-12 7 0-16,2 14 0 16,-5 10 0-16,-3 7 0 15,3 5-2-15,5-2 2 16,6-3-3-16,10-12 3 15,14-9-4-15,8-18-1 16,18-9-3-16,1-21-7 16,18 1-4-16,-10-27-18 15,11 5 1-15,-11-17-2 0,5 2 2 16</inkml:trace>
  <inkml:trace contextRef="#ctx0" brushRef="#br2" timeOffset="114354.5407">20253 9765 106 0,'1'-24'37'0,"-18"10"1"15,7 36-5-15,-18 9-21 16,8 28-4-16,-8 11-4 15,3 14-1-15,-1 7-3 16,2 0 2-16,5-4-4 16,4-8 0-16,7-6-4 15,-2-24-8-15,18 1-21 16,-9-27-3-16,8-7-2 15,-7-16 0-15</inkml:trace>
  <inkml:trace contextRef="#ctx0" brushRef="#br2" timeOffset="114541.5514">19931 10148 131 0,'-17'-15'42'0,"17"15"-1"16,0 0 0-16,22-8-41 15,9 3 0-15,15-4 0 16,12 2-6-16,4-14-7 15,21 17-19-15,-10-16-9 16,5 8-1-16,-5-6-1 16,1 6 2-16</inkml:trace>
  <inkml:trace contextRef="#ctx0" brushRef="#br2" timeOffset="115246.5917">20845 10378 77 0,'0'0'39'0,"9"19"-3"15,7-22 2-15,15 6-14 0,5-17-21 16,10-6-3-16,6-4 3 16,1-2-1-16,0-9 1 15,-5 5-2-15,-7-7 2 16,-6 6-1-16,-15-4-1 15,-11 4 2-15,-13 2-2 16,-11 5 1-16,-12 6-1 16,-7 7 0-16,-12 9 0 15,-2 10 0-15,-3 11 0 16,2 12 1-16,4 7-1 15,10 6 1-15,7 2-2 16,18 2 1-16,12-3-1 16,17-7 1-16,17-7-3 15,11-10 1-15,15-7-3 0,4-12-1 16,10-3-1-16,-5-17-9 15,11 8-13-15,-18-20-14 16,-1 6 6-16,-17-12-4 16,-5 6 5-16</inkml:trace>
  <inkml:trace contextRef="#ctx0" brushRef="#br2" timeOffset="115616.6129">21611 10096 99 0,'-11'15'38'16,"-8"1"0"-16,5 15-1 15,-6 4-23-15,4 3-10 16,0 3-2-16,2 2 2 15,-4 0-3-15,5 0 1 0,-2-6-1 16,3-4 1-16,4-12-1 16,8-6 0-16,0-15 0 15,18-6-1-15,4-16 2 16,8-9-4-16,8-10 4 15,1-2-1-15,3-4 1 16,-3 1-2-16,-7 6 2 16,1 6-2-16,-9 9 1 15,-8 10 1-15,-3 14-2 16,-12 13 0-16,-1 12 0 15,-3 7 0-15,-4 10 0 16,1 3 0-16,5 3-2 16,-1 1 1-16,10-5-4 15,5-12-1-15,12 1-4 16,3-27-8-16,23 8-15 15,-11-26-6-15,19 2-1 0,-5-18 1 16</inkml:trace>
  <inkml:trace contextRef="#ctx0" brushRef="#br2" timeOffset="116773.679">22070 10216 119 0,'-21'20'38'15,"1"-7"2"-15,20 4-1 16,0-17-36-16,34 15-3 15,0-12 2-15,13-6-2 16,3-6 1-16,3 2 2 16,2-8-2-16,-5-2-1 0,-8-1 1 15,-12-1 0-15,-8-2 0 16,-11 2 0-16,-13-2-1 15,-8 1 0-15,-12 5 0 16,-2 4 0-16,-8 5 0 16,-4 6 1-16,-4 9-1 15,2 11 0-15,-1 6 1 16,6 7 0-16,6 3-2 15,10 2 2-15,9-4-2 16,16 0 2-16,12-9-1 16,13-10 2-16,9-6-4 15,8-9 4-15,5-7-2 16,2-4 0-16,-1-4 0 15,-8-1-2-15,-5-3 4 0,-6 4-2 16,-8 5 0-16,-10 3 0 16,-8 6 0-16,-11 1 0 15,5 12 0-15,-10 3 0 16,-5 10 0-16,-1-1 0 15,-2 5 0-15,-1-1 0 16,3-2 0-16,1-2 0 16,2-7 0-16,8-17 0 15,0 0 0-15,20-3 0 16,-1-17 0-16,3-9-2 15,4-6 4-15,-2-8-2 16,-1-3 0-16,-3 1 0 16,-3 3 0-16,-5 4 0 15,-5 6 0-15,-4 9 0 0,-1 10 0 16,-2 13 0-16,0 0 0 15,10 13 0-15,-3 4 0 16,3 2 0-16,11 0 0 16,6 0 0-16,8-5 0 15,6-3 0-15,8-5 0 16,3-4 0-16,1-4 0 15,-3-5 0-15,-6 0 0 16,-11-3 0-16,-8-2 0 16,-8-2 0-16,-16 1 0 15,-10 1 0-15,-8 3 0 16,-5 2 0-16,-6 7 0 15,-2 4 0-15,-3 9 0 16,0 11 0-16,3 8 0 16,5 3 0-16,6 6 0 0,6 1 0 15,8-3 0-15,8 0 0 16,7-9 0-16,10-7 0 15,3-12 0-15,7-9 0 16,2-10 0-16,2-7 0 16,-3-5 0-16,-3-7 0 15,-4-1 0-15,-4 0 0 16,-3-1 0-16,-10 8 0 15,2 6 0-15,-9 15 0 16,0 0 0-16,-9 14 0 16,-2 14 0-16,-3 14 0 15,-7 15 0-15,0 7 0 16,-3 8 0-16,-2 2 0 0,0 1 0 15,-3-2 0-15,0-2 0 16,1-13 0-16,-3-8 0 16,2-13-2-16,-1-9 1 15,0-15-1-15,4-9 2 16,-1-13-1-16,5-11-1 15,2-9 1-15,9-6-4 16,-2-16-3-16,19 7-3 16,-6-10-3-16,23 15-6 15,-10-16-12-15,21 18-6 16,-2-5-2-16,12 12 3 15,3 1 4-15</inkml:trace>
  <inkml:trace contextRef="#ctx0" brushRef="#br2" timeOffset="117282.7081">23578 10225 110 0,'0'0'42'15,"-19"-1"-1"-15,9 15 1 16,-4-3-37-16,0 9-1 15,-2 5-1-15,5 3 0 16,-2 2-2-16,3 2 1 16,6-4 0-16,4-2-2 15,4-6 0-15,10-7 0 16,6-11 0-16,7-8 0 15,3-8 0-15,2-5 0 0,3-8 0 16,-2-3 0-16,0-3 0 16,-6 5 0-16,-2 3 0 15,-9 5 0-15,-5 10 0 16,-11 10 0-16,0 0 0 15,-3 26 0-15,-9 9 0 16,-6 9 0-16,-5 9 0 16,-5 10 0-16,-2 5 0 15,-7 4 0-15,3-1 0 16,0-1 0-16,-2-3 0 15,2-10-2-15,2-8 1 16,3-12-1-16,1-8 0 16,4-13 0-16,1-11 1 15,-1-12-1-15,6-6 1 0,-2-10 0 16,7-1-5-16,-5-16-3 15,13 4-5-15,-14-19-6 16,19 15-18-16,-10-6-2 16,11 9-1-16,-5 0 1 15</inkml:trace>
  <inkml:trace contextRef="#ctx0" brushRef="#br2" timeOffset="118518.7788">3042 11859 73 0,'-13'-22'35'0,"13"22"1"16,-30-20-5-16,16 16-21 15,-13-4-3-15,-1 8-1 16,-4-3-1-16,2 13 0 16,-7 4-1-16,4 11-2 15,0 7 0-15,0 14-1 0,3 3 0 16,8 6-1-16,-1-2 1 15,8-2-2-15,8-8 2 16,5-8 0-16,10-14-1 16,9-13 1-16,8-16 0 15,8-10 0-15,7-12 0 16,1-7-1-16,0-6 1 15,-1-3-1-15,-4 1 1 16,-7 6 1-16,-6 4-2 16,-9 10 3-16,-6 2-3 15,-4 10 2-15,-4 13-2 16,0 0 2-16,0 0-2 15,-19 23-2-15,16 5 2 16,-4 2-3-16,5 10 3 16,2-3-4-16,4 6 2 0,5-6-3 15,9-4 0-15,5-12-2 16,19-4-8-16,-8-27-10 15,21 2-14-15,-4-21 1 16,8 0-1-16,-3-16 2 16</inkml:trace>
  <inkml:trace contextRef="#ctx0" brushRef="#br2" timeOffset="118899.8006">3512 11797 89 0,'-20'11'37'0,"2"16"0"15,-7-4 0-15,3 13-35 16,-4 0 2-16,4 8-2 15,-1 2 0-15,4-1-1 0,3-8 1 16,3-1 0-16,5-9 0 16,7-9-1-16,1-18 1 15,15 2-2-15,3-20 1 16,6-10 0-16,3-10 0 15,5-6-1-15,2-5 1 16,0-4 2-16,-2 3-3 16,-3 5 2-16,-5 8-2 15,-6 10 3-15,-3 9-3 16,-4 14 2-16,-3 16-2 15,-4 10-2-15,1 12 2 16,1 6-2-16,2 7 1 16,6 2-3-16,9 0 2 15,8-7-4-15,12-9 0 0,9-14-1 16,18-2-10-16,-8-27-14 15,16 0-6-15,-5-18-1 16,6 0 1-16</inkml:trace>
  <inkml:trace contextRef="#ctx0" brushRef="#br2" timeOffset="119266.8216">4354 11794 98 0,'-30'-7'41'16,"-19"-3"0"-16,-2 20-1 16,-11 2-34-16,2 10-4 15,-1 3 2-15,7 9-4 16,9 0 2-16,11 3-3 15,14 0 2-15,23-7-2 0,19-9 2 16,23-12 0-16,13-11 0 16,11-14 0-16,10-15 0 15,3-12 1-15,2-8-1 16,-9-10 0-16,-7-4-1 15,-11 0 1-15,-12 1-1 16,-13 5 1-16,-14 6-1 16,-9 11-1-16,-11 11 2 15,-9 16-1-15,-10 22 0 16,-5 18 0-16,-3 19 0 15,3 16 2-15,0 12-3 16,5 4-1-16,13 3-2 16,6-11-6-16,23-1-4 15,-6-30-8-15,36 3-13 0,-5-26-10 16,17-8 0-16,-1-16 2 15</inkml:trace>
  <inkml:trace contextRef="#ctx0" brushRef="#br2" timeOffset="120873.9134">5371 11367 59 0,'18'-8'37'0,"-18"8"0"16,8 21 0-16,-15-4-17 16,4 18-16-16,-1 8-1 15,1 5-1-15,-1 5-1 16,-1 5 2-16,4 1-3 15,2-5-2-15,6 0-2 16,1-17-7-16,20 1-26 16,-5-12 0-16,14-7-1 15,-1-14-1-15</inkml:trace>
  <inkml:trace contextRef="#ctx0" brushRef="#br2" timeOffset="121206.9324">5826 11413 83 0,'-29'3'38'0,"4"18"-1"16,-13 1 1-16,3 12-34 15,-9 1-1-15,5 4 1 16,-2-2-1-16,7-2 0 15,6-8-1-15,9-2 0 0,12-9 0 16,13-5-1 0,9-5 0-16,14-5 0 0,7-2-1 15,3-1 1-15,4-1-1 16,0 3 2-16,-4 4-2 15,-4 3 1-15,-6 7-3 16,-9 3 1-16,1 7-4 16,-10-7-5-16,12 10-24 15,-11-13-7-15,10 2 2 16,-7-13-2-16</inkml:trace>
  <inkml:trace contextRef="#ctx0" brushRef="#br2" timeOffset="121624.9564">6027 11641 85 0,'-11'20'39'15,"-1"-4"-1"-15,11 10 3 16,-2-3-36-16,14 2 0 15,3-10-1-15,13-3 0 16,8-6-2-16,6-6 0 16,0-6-1-16,2-4-2 15,-2-5 2-15,-5-7-2 16,-4 0 1-16,-11-3-1 15,-9 0 2-15,-11 4-3 16,-9 1 3-16,-9 5-1 16,-12 8 0-16,-4 9 1 0,-8 10-1 15,-3 10 2-15,1 9-2 16,1 9 2-16,6 4-1 15,9 1-1-15,13-1 1 16,15-5-1-16,14-7 0 16,13-7-4-16,20-9-1 15,4-17-9-15,20 6-11 16,-8-17-15-16,9 0-1 15,-11-12-1-15,1 1 1 16</inkml:trace>
  <inkml:trace contextRef="#ctx0" brushRef="#br2" timeOffset="122001.9781">6561 11699 91 0,'-11'9'39'15,"-2"-7"-1"-15,13-2 1 16,4 12-35-16,9-9 0 15,9-4-1-15,8-4-1 16,6-1 0-16,7-6-1 16,7-5 1-16,-2-4-2 15,-1-2 1-15,-5-2-1 16,-9-1 0-16,-9-2 0 15,-13 3 1-15,-11 4-1 16,-18 4 0-16,-11 8 1 16,-8 8-1-16,-10 10 0 15,-2 13 0-15,-8 12 2 16,5 10-1-16,2 9 1 0,11 4-2 15,10-1 0-15,15-5 1 16,15-7-2-16,19-14 0 16,19-12-4-16,23-11 0 15,5-24-10-15,25 9-15 16,-9-22-12-16,5 1 3 15,-12-10-2-15</inkml:trace>
  <inkml:trace contextRef="#ctx0" brushRef="#br2" timeOffset="122528.0082">7247 11595 92 0,'-24'13'38'16,"9"14"3"-16,-5 0-4 16,2 18-31-16,3 1-1 0,6 6-2 15,0 1-1-15,4 1 1 16,4-8-1-16,4-3-2 15,1-12 1-15,4-14-2 16,-8-17 2-16,21 0-1 16,-10-18 0-16,3-11 0 15,0-10 0-15,0-6 0 16,-1-8 1-16,5-5-1 15,-5-1 0-15,3 5 1 16,0 1-1-16,2 7 1 16,-1 9-1-16,4 6 0 15,2 11 0-15,-1 11 0 16,5 9 0-16,-3 7 0 15,-1 9 0-15,-3 7 0 0,-1 4 0 16,-9 4 0-16,-8 5-1 16,-5-2 2-16,-9 5-2 15,-9-3-1-15,-3-1 1 16,-7-3-1-16,-6-2 1 15,-1-5 0-15,-3 0 1 16,3-7-2-16,1-2 2 16,1 3 1-16,3 3 0 15,7 6 1-15,5 8-1 16,2 11 1-16,5 13-1 15,4 10 0-15,1 8-1 16,-1 4-3-16,6 4-5 16,-7-13-8-16,17 9-21 0,-16-23-5 15,9-10-2-15,-6-19 1 16</inkml:trace>
  <inkml:trace contextRef="#ctx0" brushRef="#br2" timeOffset="123037.0373">8487 11272 83 0,'1'-16'39'16,"-1"16"-1"-16,0 0 0 0,19 29-31 15,-20 4-2-15,2 16-1 16,-3 9-1-16,1 10 0 16,-1 4-2-16,2 1 1 15,0-3-3-15,3-11-2 16,4-6-3-16,-7-22-21 15,11-1-13-15,-7-16 0 16,-4-14-1-16,0 0 0 16</inkml:trace>
  <inkml:trace contextRef="#ctx0" brushRef="#br2" timeOffset="123227.0481">8253 11698 100 0,'0'0'40'0,"-12"-17"2"15,27 17-2-15,9-5-37 16,14-1-1-16,12-1-1 15,8-5-2-15,10-1-1 16,4-13-6-16,11 11-17 16,-10-21-15-16,7 5 0 15,-12-11-1-15,-1 4 1 16</inkml:trace>
  <inkml:trace contextRef="#ctx0" brushRef="#br2" timeOffset="123632.0713">9050 11114 99 0,'-30'17'41'0,"6"14"1"16,-5-3-2-16,5 13-36 16,3 2-1-16,6 10 0 15,2 5 0-15,4 4-1 16,2 3 0-16,1 1 1 15,1-3-2-15,5-3-1 16,-1-7 0-16,3-10-1 16,2-10 1-16,4-11 0 15,4-16-1-15,7-12 1 16,7-15 0-16,3-10 1 15,3-7 0-15,5-3-1 16,-1-3 1-16,-1 5-1 16,-5 7 1-16,-3 14-3 15,-8 12 2-15,-5 13 0 16,-4 14 0-16,-8 12 1 0,0 10-3 15,-1 2-1-15,5 6-1 16,1-7-2-16,10-1-4 16,-2-17-6-16,21 1-10 15,-8-25-17-15,17-7 3 16,-6-19-2-16,8-6 3 15</inkml:trace>
  <inkml:trace contextRef="#ctx0" brushRef="#br2" timeOffset="123977.091">9497 11608 100 0,'-12'24'41'0,"-3"-9"0"0,20 6-1 16,9-13-37-16,12-5 0 15,13-10-1-15,11-6-1 16,8-7 0-16,2-7 0 15,-1-3-1-15,-11-1 1 16,-7-2-1-16,-15 2 1 16,-17 3-1-16,-18 5 0 15,-15 5 0-15,-16 7 1 16,-8 9 0-16,-6 11 0 15,-4 12 0-15,3 9 0 16,5 12 0-16,9 7 2 16,14 4-2-16,15 2 1 15,15-2-2-15,16-9-3 16,23-7-2-16,9-19-7 0,26 7-9 15,-5-29-21-15,21-2 0 16,-3-21-4-16,21 2 4 16</inkml:trace>
  <inkml:trace contextRef="#ctx0" brushRef="#br2" timeOffset="124421.1164">11053 11126 73 0,'18'-25'38'16,"-10"6"0"-16,-8 19 1 15,0 0-23-15,-10 23-13 16,0 8 0-16,3 13 1 15,-2 9-3-15,1 13 2 16,1 3-1-16,2 5 0 0,-1-6-2 16,4-2 1-16,4-6-5 15,-4-18-4-15,16 1-29 16,-12-25-3-16,10-6 2 15,-12-12-4-15</inkml:trace>
  <inkml:trace contextRef="#ctx0" brushRef="#br2" timeOffset="124616.1276">10867 11476 102 0,'-18'-7'41'16,"18"7"1"-16,0 0-2 15,20 4-36-15,1-3-2 0,14-2-1 16,7-4-1-16,11-3-3 15,11 1-2-15,-1-11-8 16,18 11-23-16,-11-9-5 16,5 9 1-16,-15-10-2 15</inkml:trace>
  <inkml:trace contextRef="#ctx0" brushRef="#br2" timeOffset="124983.1486">11345 11535 91 0,'-23'32'40'15,"3"-14"0"-15,24 2-1 16,6-19-34-16,17 1-3 0,13-10 1 16,11-5-2-16,4-6 1 15,4-1-1-15,-6-7 0 16,-5 2-1-16,-15-2 1 15,-12 4-1-15,-15-1 1 16,-11 1-1-16,-12 3 1 16,-13 5-1-16,-5 4 1 15,-9 8-1-15,-2 6 0 16,-2 9 1-16,-1 15 0 15,7 8 0-15,5 6-1 16,11 7 1-16,11 2 0 16,16-5 1-16,19-2-3 15,15-10 0-15,17-9-2 16,11-17-4-16,20 1-8 0,-9-24-16 15,15 4-9-15,-7-16-2 16,4 2 1-16</inkml:trace>
  <inkml:trace contextRef="#ctx0" brushRef="#br2" timeOffset="125518.1792">12119 11461 88 0,'-19'6'39'16,"-13"2"-1"-16,9 13 2 16,-15 1-35-16,13 9-1 15,2-1 0-15,3 6 0 16,5-1-1-16,3 3 1 15,2-10-2-15,6 1 1 16,4-12-1-16,3-4 0 16,-3-13-1-16,16-5-2 0,-3-11 1 15,2-7-2-15,0-7 2 16,1-8-1-16,-1 0 0 15,-1-4-1-15,-3 2 2 16,2 3 0-16,-6 8 0 16,1 3 0-16,-3 10 0 15,-5 16 0-15,13-4 0 16,-6 16 0-16,1 7 0 15,1 7 0-15,4-2 1 16,2 2-1-16,2 0 0 16,3-8 1-16,1-6-1 15,7-10 0-15,6-9 1 16,-1-8-1-16,4-8 0 15,5-8 1-15,-3-4-1 16,0 1 0-16,-5 1 1 0,-5 5-1 16,-6 7 0-16,-11 11 1 15,-12 10-1-15,4 17 0 16,-10 7 0-16,-7 9 0 15,0 10 1-15,1 1-2 16,1 4 1-16,6-3 0 16,9-3-3-16,-1-9-1 15,17-3-7-15,-4-23-10 16,19 7-11-16,-8-21-8 15,16-2 0-15,-8-15-3 16</inkml:trace>
  <inkml:trace contextRef="#ctx0" brushRef="#br2" timeOffset="126064.2104">12784 11442 91 0,'-13'4'38'0,"-5"3"1"16,4 18 1-16,-6 1-35 16,8 8-1-16,5 3 0 15,3 6 0-15,4-5-1 16,4 4 0-16,1-7-1 15,2-5-1-15,1-6 0 16,-2-7-2-16,-6-17 2 16,15 4-1-16,-6-14-1 15,2-10 0-15,-2-7 0 16,1-9 2-16,3-7-1 15,-1-4 0-15,5-5 0 16,-2 1-2-16,5-1 2 0,-2 5 0 16,6 4-1-16,-2 11 1 15,2 7 0-15,-1 14 0 16,-1 11 0-16,-3 10 0 15,-3 9 0-15,-6 5 0 16,-2 8 0-16,-3 4 0 16,-3 5 0-16,-3-2 0 15,-4 3-1-15,-1-2 3 16,-5 0-2-16,-4-2 1 15,-3-3 0-15,-7-5-2 16,-3-4 2-16,-1-6-2 16,-4-4 2-16,2-7-3 15,0-4 2-15,6-4 0 16,2 0 1-16,5 2-1 0,6 5 0 15,1 9 1-15,2 14-1 16,1 18 1-16,-1 19-1 16,-6 8-1-16,-2 12-1 15,-5 4-2-15,8 6-11 16,-10-21-14-16,10-3-13 15,0-25 1-15,14-18-2 16</inkml:trace>
  <inkml:trace contextRef="#ctx0" brushRef="#br2" timeOffset="127326.2826">13222 11636 85 0,'4'10'39'0,"13"-16"-2"16,10 2 2-16,1-8-35 15,13-2-2-15,5-2 0 16,5-3-1-16,-1 0 0 15,-4-3 0-15,-4-4 0 16,-9 5 0-16,-9-6 1 16,-15 4-1-16,-13-2 0 15,-9 3 0-15,-14 1 0 16,-8 6 0-16,-4 6 0 15,-6 6 0-15,-3 11 0 16,5 10 0-16,3 9 1 16,6 8-1-16,10 7 1 15,14 1-1-15,13 2 0 16,14-5 2-16,20-6-3 0,15-11 2 15,18-9-1-15,11-9-1 16,2-10 0-16,3-5 0 16,-2-7 0-16,-8-1-1 15,-11-4 1-15,-14 3-2 16,-16 0 2-16,-15 2 0 15,-10 4 0-15,-10 13-1 16,-8-11 1-16,-9 16 0 16,-2 8 0-16,-5 7 0 15,-1 5 1-15,3 6 0 16,2 4 0-16,2 3 0 15,5-4 0-15,4-3-2 16,6-5 1-16,5-9 0 16,-2-17 0-16,18 2 0 0,-4-14-1 15,6-11 0-15,-2-7 1 16,4-5 0-16,0-6 0 15,-2 0 1-15,2 0-2 16,-3 4-1-16,-1 3 2 16,-4 8 0-16,3 5 0 15,-2 8 0-15,4 10 0 16,1 5 0-16,4 9 0 15,4 1 0-15,4 5 0 16,6-1 0-16,5-3 0 16,5-2 0-16,-2-7 0 15,-1-2 0-15,-3-5 0 16,-8-4 0-16,-10-2-1 0,-10-1 1 15,-13-1 0-15,-1 11 0 16,-31-13 0-16,-1 11 0 16,-8 8 0-16,-3 6 1 15,-7 7 0-15,3 7 0 16,3 4 0-16,5 2 2 15,12 1-2-15,10-1 2 16,14-6-2-16,12-5 1 16,14-8-1-16,14-9 1 15,11-8-2-15,4-10-2 16,5-6 2-16,-4-8-1 15,-4-2 0-15,-8-2-1 16,-6 2 2-16,-14 2-2 16,-8 5 2-16,-7 7 0 0,-6 16 0 15,0 0 0-15,-19 3 0 16,10 12 0-16,2 9 0 15,2 0 2-15,4 5-3 16,6-2 1-16,6-5-2 16,8-8-2-16,12-5-6 15,2-20-2-15,14 2-3 16,-8-29-8-16,23 8-5 15,-17-26-9-15,12 3-4 16,-10-12 4-16,1-2 4 16</inkml:trace>
  <inkml:trace contextRef="#ctx0" brushRef="#br2" timeOffset="127491.2919">15096 11092 100 0,'-22'42'39'0,"-15"1"3"0,11 22-3 16,6-3-36-16,0 7 0 15,6-2-3-15,5-3 1 16,9-4-5-16,0-14-5 15,16 9-11-15,-21-28-16 16,15-3-4-16,-10-24 1 16,1 15-1-16</inkml:trace>
  <inkml:trace contextRef="#ctx0" brushRef="#br2" timeOffset="128327.3399">14846 11454 94 0,'0'0'40'0,"14"11"1"0,-4-9-1 15,17-7-36-15,1 6-1 16,9 1 0-16,6-7-1 16,4-1 0-16,1-2 0 15,-2-5-1-15,-4 2 1 16,-5-2-1-16,-7 4-1 15,-7 0 1-15,-7 3 0 16,-16 6 0-16,0 0-1 16,1 29 1-16,-12-4-1 15,-7 11 1-15,-1 3 0 16,-1 7 1-16,1-1-1 15,5 4 2-15,8-8-3 16,7-4 2-16,8-14-1 0,9-10 1 16,11-13-2-16,7-13-1 15,8-10 0-15,4-9-1 16,2-9 2-16,-5-3-2 15,-2-3 2-15,-9 7-2 16,-8 3 1-16,-7 11 1 16,-13 8 0-16,-6 18 0 15,0 0 0-15,-18 16 0 16,6 9 0-16,2 5 0 15,-1 4 0-15,6 0 0 16,5-1-2-16,4-9-1 16,10-2-5-16,0-15-3 15,16 4-4-15,-9-26-5 16,23 11-8-16,-14-22-9 0,12 7-2 15,-12-7 31-15,-1 0 10 16,-2 9 5-16,-18-5 5 16,7 17 5-16,-25-11 7 15,9 16 10-15,-11 14 5 16,6 5-31-16,-8 1-4 15,4 7 1-15,-1 5-3 16,3 2 1-16,2 0-1 16,1 0 1-16,1-8-2 15,2-1 1-15,1-11-1 16,0-14 0-16,0 0-1 15,16-10-1-15,-8-10 1 16,2-8-1-16,4-6 1 16,4-7 0-16,-2-4 0 15,3-4-1-15,3-3 2 0,5 3-1 16,0 1 1-16,-1 7-1 15,0 7 1-15,-1 7-1 16,1 8-1-16,-3 8-3 16,4 13-5-16,-11-3-2 15,12 17-7-15,-16-16-7 16,17 19-11-16,-10-9-5 15,5 8-1-15,-9-8 3 16</inkml:trace>
  <inkml:trace contextRef="#ctx0" brushRef="#br2" timeOffset="128710.3618">16290 11530 76 0,'-24'12'41'15,"12"6"0"-15,-4-10 0 16,16 13-18-16,0-21-20 15,20 5 0-15,9-10-2 16,10-4 0-16,6-4-1 16,4-2 1-16,0-6-1 15,-2 0 0-15,-5-1-1 16,-8-5 1-16,-14 1-1 15,-8-1 1-15,-12 1 0 16,-9 1 0-16,-12 8 0 16,-9 7 1-16,-6 9 0 15,-5 16 0-15,0 10 0 16,1 11 1-16,3 7-1 0,5 6 1 15,12 0-2-15,11-6 2 16,13-4-3-16,11-16-3 16,18-5-6-16,-3-25-8 15,24 6-10-15,-11-25-14 16,20 1 1-16,-4-17-4 15,13 2 3-15</inkml:trace>
  <inkml:trace contextRef="#ctx0" brushRef="#br2" timeOffset="129474.4055">17310 11421 79 0,'0'0'38'16,"0"0"-1"-16,-18 21 2 16,-6-9-32-16,3 15-3 15,-1 0 1-15,2 9-1 0,-2 0 0 16,6 3 1-16,7-7-2 15,10 0 1-15,12-13-2 16,17-7 0-16,13-11-1 16,9-10-1-16,11-11 1 15,-1-9-2-15,4-8 1 16,-3-4-2-16,-11-1 2 15,-9 0 0-15,-16 5-1 16,-8 6 1-16,-12 9 0 16,-7 5 0-16,0 17 0 15,-28 9 0-15,11 12 0 16,-2 8 0-16,5 8 0 15,3 1-1-15,10 4-2 16,6-3-1-16,16 1-5 0,-1-18-8 16,24 7-10-16,-9-19-12 15,16 0 0-15,-7-16-1 16,7 0 3-16</inkml:trace>
  <inkml:trace contextRef="#ctx0" brushRef="#br2" timeOffset="130054.4386">18031 11476 80 0,'-24'-18'36'0,"10"22"0"16,-5 3 1-16,5 20-30 16,-5-3-3-16,4 11 1 15,0 0-1-15,3 8 2 16,2-4-2-16,4 0 1 0,0-4-2 15,5-5-3-15,1-7 1 16,4-8-1-16,-4-15 0 16,0 0 1-16,16-16-2 15,-7-7 0-15,-1-7 1 16,2-8 1-16,1-7-1 15,1-5 1-15,3-5-1 16,-1 1-2-16,4 1 2 16,3 4-1-16,3 9 1 15,3 5 0-15,3 13 0 16,1 12 0-16,1 11 0 15,-1 8 1-15,-3 10-1 16,-4 5 0-16,-3 5 0 16,-6 3 1-16,-7 0-1 0,-6 2 0 15,-6-3-1-15,-7-2 1 16,-11-2 0-16,-7-3 0 15,-5-5 0-15,-7-2 0 16,-3-3 0-16,-3-1 0 16,0 2 0-16,3 0 3 15,5 3-3-15,3 10 3 16,7 3-2-16,6 10-1 15,3 7 2-15,4 6-2 16,5 4 1-16,3 1-2 16,5-2 1-16,4-7-4 15,6-7 0-15,5-19-5 16,15-2-12-16,-10-27-9 15,21-1-9-15,-5-19-1 0,14-5-2 16,-4-14 2-16</inkml:trace>
  <inkml:trace contextRef="#ctx0" brushRef="#br2" timeOffset="130227.4484">18482 11664 113 0,'0'0'42'15,"0"0"1"-15,0 0-3 16,0 0-40-16,-15-9-2 15,5 2-8-15,10 7-10 16,0 0-21-16,0 0 0 16,0 0-2-16,0 0 1 15</inkml:trace>
  <inkml:trace contextRef="#ctx0" brushRef="#br1" timeOffset="134328.6831">1333 13308 83 0,'0'0'38'15,"12"-6"0"-15,15-7-1 16,-2-14-33-16,16-1-4 15,14-4-2-15,5-7-9 16,14 13-24-16,-9-2-2 16,6 16 0-16,-13 3 0 15</inkml:trace>
  <inkml:trace contextRef="#ctx0" brushRef="#br1" timeOffset="134832.712">2542 12896 49 0,'0'-23'34'0,"7"10"2"16,-9-2-1-16,2 15-15 16,0 0-13-16,-12 21-1 15,5 1-1-15,4 17-1 0,-4 8-1 16,1 11-1-16,-1 9-1 15,0 3 0-15,2 0-2 16,-1-1 0-16,6-6-2 16,-3-14-3-16,12 1-10 15,-7-21-20-15,8-8-1 16,-10-21 0-16,19 0 0 15</inkml:trace>
  <inkml:trace contextRef="#ctx0" brushRef="#br1" timeOffset="135387.7437">2316 12937 83 0,'-17'-13'37'0,"0"2"0"0,17 11 0 15,0 0-33-15,0 0 0 16,30-21-1-16,8 6 0 15,8-7-1-15,11-3 1 16,5-5 0-16,2-2-1 16,0-1-1-16,0 2 1 15,-10 7-1-15,-7 4-1 16,-10 10 1-16,-11 10 0 15,-9 12 0-15,-8 14-1 16,-8 13 1-16,-6 12-1 16,-7 10 1-16,-3 11-1 15,-2 4 1-15,1 2-1 16,1-2-1-16,5-8 1 15,0-9 0-15,8-13 0 0,4-10-1 16,6-14 0-16,5-13 1 16,3-12 0-16,4-12 1 15,2-11-1-15,2-6 1 16,1-6 0-16,-1-6 0 15,-2 0 0-15,-1 3 0 16,-4 5-1-16,-3 11 0 16,-1 7 1-16,-13 18-1 15,15 7 0-15,-10 15 0 16,-3 12-1-16,1 7 0 15,3 2 0-15,2 5-1 16,3-4-1-16,4-2-1 16,6-14-2-16,10-3-2 15,-2-21-4-15,16 3-15 0,-10-24-9 16,10 0-1-16,-12-16 0 15,4 3 3-15</inkml:trace>
  <inkml:trace contextRef="#ctx0" brushRef="#br1" timeOffset="135727.7631">3393 13110 80 0,'-21'-11'36'0,"7"12"0"15,-7-2 0-15,13 11-29 16,8-10-1-16,-4 23-2 16,14-10-1-16,8-1-1 15,8-2 0-15,6-2 0 16,8-8-1-16,2-4 0 15,0-6 0-15,1-5 0 16,-4-8 0-16,-5-3-1 16,-9-2 1-16,-7-2-1 0,-14 4 0 15,-7 6 1-15,-11 6-1 16,-10 11 0-16,-10 14 1 15,-3 11 0-15,-1 10 0 16,0 11-1-16,2 3 0 16,7 2 0-16,10-1 0 15,10-7 0-15,14-7-2 16,11-13-1-16,15-4-5 15,5-22-13-15,22 6-19 16,-6-15 0-16,14 5-2 16,-2-10 2-16</inkml:trace>
  <inkml:trace contextRef="#ctx0" brushRef="#br1" timeOffset="136192.7897">4668 12680 67 0,'0'0'36'0,"0"0"0"16,0 23 0-16,-20 17-29 16,10 11-4-16,-6 13-1 15,5 9 0-15,2 6-2 16,2 0 0-16,11 0-2 15,7-15-4-15,18-7-30 0,0-20 1 16,14-13-3-16,3-22 2 16</inkml:trace>
  <inkml:trace contextRef="#ctx0" brushRef="#br1" timeOffset="136568.8113">5126 13026 93 0,'-43'13'38'0,"5"12"2"15,-9-8-12-15,9 14-24 16,3-2 0-16,10 0-1 16,10 0-1-16,10 0 1 15,11-10-2-15,10-5 0 16,12-10 1-16,8-8-1 0,5-10 0 15,5-5-1-15,-2-9 2 16,-1-7-2-16,-10 0 1 16,0-1-1-16,-14 4 0 15,-7 2 0-15,-6 7 1 16,-9 7-1-16,3 16 0 15,-19 0-1-15,5 18 1 16,1 8 0-16,1 13-2 16,2 1 0-16,6 9-2 15,8-6-2-15,12 4-6 16,-3-25-16-16,25 3-12 15,0-23 0-15,14-6 2 16,-1-18 0-16</inkml:trace>
  <inkml:trace contextRef="#ctx0" brushRef="#br1" timeOffset="136898.8301">5703 12927 65 0,'-16'3'39'16,"-11"5"-2"-16,7 13 2 15,-14-7-21-15,11 12-15 16,-2 1 1-16,7 2-1 15,8-5-1-15,8-2 0 16,7-7-1-16,10-5 0 16,10-7 0-16,8-7 0 15,3-4-1-15,1 0 0 16,-1-1 0-16,-6 2 0 0,-3 2 1 15,-8 9-1-15,-10 6 0 16,-8 6 1-16,-8 8-2 16,-8 5 2-16,-4 2-2 15,-1 1 1-15,0-4-2 16,1-6-1-16,8-9-4 15,0-26-10-15,23 1-20 16,1-31-2-16,14-1-1 16,6-24 1-16</inkml:trace>
  <inkml:trace contextRef="#ctx0" brushRef="#br1" timeOffset="137086.8409">6256 12437 87 0,'-24'46'39'0,"3"25"0"16,-13 4 0-16,7 19-30 15,-5 4-8-15,8 2 0 16,9 0-3-16,3-10-2 16,16 1-13-16,-5-26-21 15,13-9-2-15,-5-22 0 16,10-13 0-16</inkml:trace>
  <inkml:trace contextRef="#ctx0" brushRef="#br1" timeOffset="137259.8504">5961 13035 75 0,'-16'-8'43'0,"2"-5"-3"16,14 13 2-16,10-12-20 16,13 3-22-16,18 2-6 15,4-20-20-15,22 17-14 16,-2-16 0-16,18 6-2 15,-1-9 1-15</inkml:trace>
  <inkml:trace contextRef="#ctx0" brushRef="#br1" timeOffset="138026.8942">7288 12441 83 0,'-7'-9'38'15,"7"9"-1"-15,-16 8-4 16,9 19-29-16,-2 6 0 16,7 17-1-16,-3 9-1 15,9 10 0-15,-4 8 0 16,2 5 0-16,-3-1 0 15,2-4 0-15,-2-8-1 16,1-7 1-16,1-14-1 16,0-10 0-16,5-14 0 15,-5-13 0-15,-1-11-1 16,16-10-1-16,-8-10 2 15,0-8-2-15,2-6 2 0,-5-5-2 16,4 0 1-16,1-1-1 16,2 6 1-16,1 3 0 15,5 9 0-15,2 7 0 16,2 7 0-16,1 9 0 15,1 9 0-15,-1 5 0 16,-5 6 0-16,-2 3 0 16,-9 5 0-16,-8 3 0 15,-11 2 1-15,-9 3 0 16,-8-5-1-16,-6-1 1 15,-3-7-2-15,-4-6 0 16,8-6-2-16,2-9-1 16,17-6-5-16,0-23-12 0,25 7-17 15,1-19-3-15,17 5 1 16,3-13 0-16</inkml:trace>
  <inkml:trace contextRef="#ctx0" brushRef="#br1" timeOffset="138243.9071">7762 12808 88 0,'21'24'39'0,"-20"-10"-1"16,8 20-10-16,-9-5-23 15,0 10-1-15,-4 1 0 16,-1 7-2-16,1-4 0 15,-1 0 0-15,3-8-3 0,-2-9-2 16,10-6-7-16,-6-20-29 16,11-11 1-16,-4-19-3 15,12-4 2-15</inkml:trace>
  <inkml:trace contextRef="#ctx0" brushRef="#br1" timeOffset="138401.9161">7759 12492 69 0,'-18'-10'40'15,"-4"4"-1"-15,22 6-2 16,-14 2-20-16,14-2-29 16,22-6-26-16,2-3-1 15,11 1 1-15,4-10-1 16</inkml:trace>
  <inkml:trace contextRef="#ctx0" brushRef="#br1" timeOffset="138610.9281">8330 12294 57 0,'-8'29'40'15,"1"16"0"-15,-8 3-1 16,3 21-15-16,-15 1-17 16,14 10-3-16,-5-2 1 15,8 5-4-15,0-2 0 16,5-6-2-16,7-7-2 15,-3-17-5-15,17 0-22 16,-14-28-10-16,8-5 1 16,-10-18-3-16</inkml:trace>
  <inkml:trace contextRef="#ctx0" brushRef="#br1" timeOffset="138792.9385">8093 12844 68 0,'-22'-34'41'0,"14"12"-1"15,0-1 2-15,8 23-21 16,18-12-16-16,5 1-2 15,15 0-2-15,7-5-3 16,20 6-6-16,-8-13-19 16,20 13-14-16,-9-9 0 15,12 10-1-15,-10-3 1 16</inkml:trace>
  <inkml:trace contextRef="#ctx0" brushRef="#br1" timeOffset="139543.981">9221 12844 57 0,'0'0'38'15,"7"-19"-2"-15,-7 19 1 16,6-12-21-16,-6 12-12 15,0 0-1-15,0 0 1 16,-4 13 0-16,0 11 0 16,-4 4 0-16,4 10-1 15,-3 5-1-15,2 2 0 16,4 0 0-16,6-6-1 15,0-6 0-15,9-9 0 0,5-13-1 16,3-11 1-16,3-9-1 16,3-12 0-16,1-6 1 15,1-8-1-15,-1-1 0 16,1-3 0-16,-2 1 1 15,-4 0-1-15,-4 7 0 16,-3 4 0-16,-6 10 1 16,-11 17-1-16,13-12 0 15,-13 12 0-15,-6 26 1 16,3 3-1-16,0 4 0 15,3 7 0-15,3 2 1 16,2 1-1-16,6-6 0 16,5-6 1-16,6-13 0 15,2-12 0-15,4-15 0 16,4-14 0-16,-2-17 0 0,1-8-1 15,-4-11 1-15,-2-5-1 16,-7 1 0-16,-6-1-1 16,-3 4 0-16,-8 6-1 15,4 13-3-15,-6 2-2 16,13 21-10-16,-15-15-12 15,17 17-11-15,-3-3 1 16,11 7 0-16,0-6-1 16</inkml:trace>
  <inkml:trace contextRef="#ctx0" brushRef="#br1" timeOffset="139957.005">10198 12189 96 0,'0'0'38'15,"-6"23"1"-15,-16-1-6 16,16 20-28-16,-8 8 0 15,4 18 0-15,-1 7-1 16,3 10-1-16,-4 2 0 16,5 4-1-16,-2-3-1 15,1-5 0-15,1-8 0 16,2-12-2-16,2-12 1 15,3-13 1-15,4-15-1 16,-4-23 0-16,20-1 1 16,-6-22-1-16,4-12 0 15,7-5 0-15,-4-5 1 16,3-1-1-16,-2 3 0 0,-2 8 0 15,-4 10 0 1,-2 12 0-16,-4 16 1 0,-5 14-1 16,4 9-1-16,-7 9 1 15,3 6-2-15,2 2 0 16,7 2-1-16,-1-7-3 15,11-2-3-15,-4-21-7 16,20 7-9-16,-15-28-9 16,14 3-5-16,-8-18-1 15,4-1 3-15</inkml:trace>
  <inkml:trace contextRef="#ctx0" brushRef="#br1" timeOffset="140648.0446">10578 12882 91 0,'-25'-12'38'15,"25"12"3"1,-11 14-2-16,17 0-33 0,3-4-4 15,12 1 1-15,9-4-1 16,6-3 0-16,7-5 0 16,2-7-1-16,3-7 0 15,-3-5 0-15,-3-5 0 16,-10-3-1-16,-6-3 0 15,-12 1 1-15,-10 3-1 16,-10 1 0-16,-6 8 1 16,-10 7-1-16,-6 7 0 15,-6 14 1-15,-4 9-1 16,1 13 1-16,0 7 0 15,6 8-1-15,6 3 1 16,12 0 0-16,11-5-1 0,14-7 0 16,13-11-1-16,11-14-2 15,14-10-2-15,3-15-4 16,16 0-8-16,-16-26-8 15,18 12-15-15,-20-16 0 16,3 12 1-16,-16-6 2 16,2 9 34-16,-16 8 6 15,-19-3 9-15,6 25 9 16,-22-6 16-16,7 17 0 15,-11 1 0-15,6 17 2 16,-13 3-34-16,12 7 0 16,1 1-2-16,5 3-1 15,1-3 1-15,4-1-1 16,1-10 0-16,0-6 0 0,3-9-1 15,-5-17 1-15,13-3-1 16,-6-16 0-16,6-15 0 16,-1-7 0-16,-2-11 0 15,3-3-1-15,-2-8 0 16,1 3 0-16,-4 7 1 15,-1 6-1-15,-2 9 0 16,-1 10 0-16,1 10 0 16,4 5 0-16,5 10-1 15,6 3-2-15,10 4-1 16,1-3-4-16,16 11-6 15,-10-19-7-15,22 20-8 16,-18-14-10-16,12 5-1 16,-13-5 2-16,-1 4 1 0</inkml:trace>
  <inkml:trace contextRef="#ctx0" brushRef="#br1" timeOffset="140993.0643">11738 12818 75 0,'-3'22'41'15,"-5"-9"-2"-15,18 2 2 16,-10-15-20-16,18 0-17 15,3-2 0-15,5-6-2 16,1-3 0-16,3 1-1 16,1-9 0-16,-6 0-1 15,-5-4 1-15,-4 0 0 16,-8-3 0-16,-8 4 0 15,-6 4 0-15,-11 6-1 16,-5 9 2-16,-9 11-1 0,-4 12 0 16,-2 13 0-16,3 10 0 15,3 10 1-15,7 1-2 16,11 1 2-16,8-6-2 15,16-8-1-15,12-12 0 16,13-15-4-16,16-7-6 16,0-31-6-16,24 10-4 15,-5-31-8-15,28 11-12 16,-6-13-2-16,16 7 3 15</inkml:trace>
  <inkml:trace contextRef="#ctx0" brushRef="#br1" timeOffset="141462.0911">13078 12361 96 0,'1'-12'37'16,"7"24"-9"-16,-8-12 4 16,-9 32-24-16,-3-1-2 15,0 15-2-15,-3 8-1 16,-2 11-1-16,0 4 0 15,2 4-2-15,2-2-1 16,3-8-1-16,8-5-3 16,-2-13-3-16,17 1-10 15,-12-25-20-15,14-4 0 16,-15-17-1-16,22-10 2 0</inkml:trace>
  <inkml:trace contextRef="#ctx0" brushRef="#br1" timeOffset="141648.1018">12903 12790 73 0,'-26'-18'41'16,"-5"-5"-2"-16,9 15 1 15,2-5-24-15,20 13-9 16,0 0-3-16,18-16-1 16,15 7-3-16,11-5-1 15,10-1-1-15,10-7-2 16,9 2-2-16,-2-14-6 15,16 11-18-15,-21-13-8 16,4 7 0-16,-17-9-1 16</inkml:trace>
  <inkml:trace contextRef="#ctx0" brushRef="#br1" timeOffset="142000.1219">13523 12123 89 0,'-21'30'39'0,"-11"9"0"15,6 18 3-15,-6 4-37 16,5 9-1-16,2 4 0 15,4 3-1-15,3-4 0 16,7-4-1-16,3-8 0 16,5-7-1-16,6-11 0 15,4-9-1-15,4-14 0 16,5-8 1-16,2-11-1 15,3-10 0-15,1-5 0 16,-2-5 0-16,0 1 0 0,-2 0 0 16,-3 4 0-16,-5 7 0 15,-10 7 0-15,16 6 0 16,-9 7-1-16,-1 7 0 15,7 7-1-15,2-2-2 16,8 6-3-16,-2-13-7 16,18 14-8-16,-13-25-9 15,18 4-8-15,-10-20 0 16,9 0 0-16</inkml:trace>
  <inkml:trace contextRef="#ctx0" brushRef="#br1" timeOffset="142352.142">13884 12738 68 0,'0'0'40'0,"0"0"0"15,0 0 1-15,0 0-13 16,6 18-24-16,5-9-1 16,11 5 0-16,4-3-2 15,8-2 1-15,4-7-1 16,4-5 0-16,-1-8-1 15,2-5 0-15,-7-1 0 16,-7-9 0-16,-9 1 0 16,-10-1-1-16,-11 1 1 15,-10 6-1-15,-13 7 1 16,-8 8 0-16,-10 11 1 15,-2 11-1-15,-4 14 1 16,-1 13 1-16,6 7-1 0,6 6 1 16,13-3-1-16,14-3-1 15,17-12 0-15,19-14-4 16,25-6-9-16,1-33-20 15,30 3 6-15,-11-23-12 16,25 1-4-16,4-13 1 16</inkml:trace>
  <inkml:trace contextRef="#ctx0" brushRef="#br1" timeOffset="144034.2382">15265 12298 39 0,'8'-18'33'16,"-8"18"3"-16,11-17-1 0,-2 29-11 16,-17 0-16-16,7 15-2 15,-9 3 0-15,8 19 1 16,-8 2-3-16,2 10-1 15,-5 2-1-15,4 5 0 16,-3-3-2-16,4-2 0 16,3-2-4-16,1-16-4 15,13 1-19-15,-5-25-9 16,8-7-1-16,0-20 0 15</inkml:trace>
  <inkml:trace contextRef="#ctx0" brushRef="#br1" timeOffset="144246.2504">15095 12666 76 0,'-34'-1'37'0,"-2"-5"1"16,17 11 0-16,0-5-30 16,19 0-2-16,13-1-3 15,12-3 0-15,12-4-2 16,9 0 0-16,5-2-2 15,3-2-1-15,5 5-5 16,-15-12-18-16,13 13-12 16,-18-8 0-16,3 11-3 15,-15-7 2-15</inkml:trace>
  <inkml:trace contextRef="#ctx0" brushRef="#br1" timeOffset="144621.2718">15408 12637 87 0,'-26'13'38'0,"17"5"0"15,0-7 1-15,9-11-35 16,14 13-2-16,9-7 1 16,6-4-1-16,10-2-1 15,2-4 1-15,3-2-1 16,-3-4 0-16,-1-2 0 15,-9-4-1-15,-8 0 1 16,-12-2-1-16,-10-1 2 16,-12 1-2-16,-8 3 1 15,-9 2 0-15,-6 7 0 16,-6 6-1-16,-1 6 0 0,-1 11 0 15,4 8 0-15,6 1 0 16,5 10 0-16,11-1 0 16,11-1 0-16,15-4 0 15,10-7-1-15,16-3-2 16,9-13-1-16,18-2-7 15,-5-20-10-15,22 6-17 16,-13-15 0-16,8 7-2 16,-14-12 2-16</inkml:trace>
  <inkml:trace contextRef="#ctx0" brushRef="#br1" timeOffset="145170.3032">16033 12585 83 0,'-14'10'37'0,"-9"-2"0"15,9 13 1-15,-12-3-33 0,9 10-1 16,0-1 0-16,4 8-2 15,-2-3 0-15,4 0 0 16,1-3 0-16,6-6-1 16,4-3 0-16,1-8 0 15,-1-12 0-15,22-13 0 16,-2-10-1-16,3-6 0 15,6-7 0-15,-2-5 0 16,0-5 1-16,1-1-1 16,-4 7 0-16,-5 5 2 15,-6 10-2-15,-5 7 1 16,-8 18-2-16,0 0 3 15,0 0-2-15,5 22-1 16,-6 1 1-16,1 2-1 0,3 0 1 16,4-2 0-16,3-1 0 15,7-10-2-15,4-5 2 16,6-7 0-16,5-8 0 15,3-7 0-15,2-7 0 16,0-4 1-16,-2-4 0 16,-2 4 1-16,-5-1-1 15,-5 3 1-15,-6 7-1 16,-6 8 1-16,-11 9-1 15,4 10-1-15,-11 12 0 16,-2 6-1-16,-2 5 1 16,-2 9-2-16,4 1 0 15,0 1-1-15,9 0-2 16,2-13-4-16,17 4-6 0,-4-26-5 15,26 8-6-15,-12-26-7 16,19 4-5-16,-6-19 1 16,6 0 1-16</inkml:trace>
  <inkml:trace contextRef="#ctx0" brushRef="#br1" timeOffset="145725.335">16827 12595 83 0,'-23'9'38'0,"12"9"0"15,-9 0 0-15,12 9-33 16,-7 2-2-16,6 7 1 15,-3-3-2-15,7 5 1 16,-1-4-1-16,3-1 0 16,2-9-2-16,1-4 1 15,0-20 0-15,6 12-1 0,-6-12 0 16,17-23 0-16,-4-2 0 15,1-8-1-15,4-3 1 16,-1-9 0-16,1-1 0 16,2 0 1-16,-1-1 0 15,-4 6 0-15,0 6-1 16,-1 8 1-16,-2 7-1 15,2 9 2-15,-3 11-2 16,4 10 0-16,-1 9-1 16,2 1 0-16,-1 5 0 15,1 2 0-15,2 1 1 16,-2 2-2-16,0-1 2 15,-7-5-2-15,-3 1 1 16,-6-1 0-16,-6-5 1 0,-11 1-1 16,-3-5 1-16,-9-1 0 15,-6-5 1-15,-3-1 0 16,-3 0 0-16,0-3 0 15,0 3 0-15,6 4 0 16,0 7 1-16,6 8-1 16,1 14 0-16,5 11 0 15,-3 12 0-15,7 8-2 16,0 6 0-16,1-2-3 15,10 7-9-15,-9-24-5 16,23 7-7-16,-15-36-6 16,22-6-9-16,-1-24-3 15,11-12 2-15</inkml:trace>
  <inkml:trace contextRef="#ctx0" brushRef="#br1" timeOffset="147022.4092">17358 12737 73 0,'0'0'38'15,"-15"11"0"-15,15-11 0 16,3 10-31-16,13-7-2 16,6-8-1-16,10 2 0 15,8-10-1-15,4-1-1 16,4-4 0-16,-2-4-1 0,-1-1 0 15,-9-3 0-15,-9 0-1 16,-8-2 2-16,-13 4-2 16,-11 3 1-16,-11 3-1 15,-11 5 1-15,-6 6-1 16,-7 11 2-16,-3 8-2 15,-3 10-1-15,3 7 1 16,4 7 0-16,8 4 1 16,13 2-2-16,15 0 2 15,14-6-2-15,16-6 2 16,13-8-1-16,16-8-2 15,7-12 0-15,5-5-2 16,-1-12-1-16,3-4-1 16,-9-9 0-16,-6 7 1 15,-11-7 0-15,-11 4 1 0,-9 1 1 16,-8 4 2-16,-10 5 1 15,-7 4 2-15,1 10 1 16,-17-1-1-16,7 11 1 16,-4 5 0-16,1 8 0 15,-2 1 0-15,3 10 0 16,-2-3-1-16,4 4 1 15,1-9-2-15,4 1 1 16,-1-9 0-16,3-7-1 16,3-11 1-16,0 0-1 15,9-27 0-15,3 0-1 16,1-7 1-16,5-5-1 15,3-6 0-15,0 2 2 0,-2 0-2 16,2 6 1-16,-2 7-1 16,-3 9 1-16,2 7-1 15,-1 7 2-15,0 8-2 16,3 6-1-16,4 2 1 15,3 0-1-15,6 1 1 16,0-4-2-16,5-1 2 16,-1-6-1-16,-1 0 1 15,2-3-1-15,-7-3 1 16,-7-1 1-16,-13 3-1 15,-11 5 1-15,0 0 0 16,-18-4-1-16,-8 13 1 16,-11 2-1-16,-6 6 2 15,0 8-2-15,0 3 2 16,5 1-2-16,3 2 2 0,12-2-2 15,9-3 1-15,13-4 0 16,13-6 0-16,11-9-1 16,13-9 0-16,4-7 0 15,7-7 0-15,3-5 0 16,-5-4 0-16,-3-2 0 15,-9-1 0-15,-7 4 0 16,-9 2 0-16,-8 8 1 16,-9 14-1-16,-4-11 0 15,-6 17 0-15,-2 6 0 16,0 7 0-16,5 4 0 15,0 8-1-15,7-2-2 16,7 2 0-16,0-8-1 0,16 0-7 16,-5-21-4-16,26 4-3 15,-12-30-6-15,29 5 0 16,-17-28-2-16,21 2-12 15,-8-17 4-15,3-6 6 16</inkml:trace>
  <inkml:trace contextRef="#ctx0" brushRef="#br1" timeOffset="147198.4192">19111 12070 93 0,'-13'14'39'0,"-14"14"0"16,0 26 0-16,-14 7-33 16,5 17-1-16,-1 5-3 15,8 1-1-15,5-1-2 16,6-9-2-16,11-5-3 0,-3-21-10 15,21 0-8-15,-12-27-16 16,13-8 1-16,-12-13 0 16,15-14 1-16</inkml:trace>
  <inkml:trace contextRef="#ctx0" brushRef="#br1" timeOffset="148002.4652">18765 12523 76 0,'-12'1'41'0,"21"11"-2"16,5-9 2-16,16 8-18 15,6-11-20-15,8-5-1 16,5-3-1-16,1-1 2 16,-5 0-2-16,0 0 2 15,-11 5-2-15,-5 0 0 0,-13 4 0 16,-4 7 0-16,-9 4 1 15,-5 4-3-15,-4 1 2 16,-5 5-1-16,2 5 0 16,0 2-1-16,1 4 1 15,1-3-1-15,7-3 1 16,6 1 1-16,4-9-1 15,4-5 0-15,9-11 0 16,5-9 0-16,3-7 0 16,5-11 0-16,5-7 0 15,-3-1 2-15,-1-5-2 16,-3 5 1-16,-5 1-1 15,-6 9 1-15,-9 6-1 16,-14 17 1-16,0 0 0 0,0 0-3 16,-18 24 2-16,3 0-2 15,1 6 1-15,-1 0-3 16,9 2-1-16,-2-8-4 15,16 9-5-15,-8-21-3 16,22 12-6-16,-22-24-2 16,41 3-3-16,-23-16-9 15,11 2 3-15,-7-15 12 16,11-2 26-16,-3 8 6 15,-13-12 8-15,9 21 3 16,-19-11 6-16,10 17 9 16,-17 5 1-16,0 0-11 15,-6 19-18-15,-2 3-3 16,-2 5-2-16,1 4-1 15,-3 1 0-15,4 2 0 0,-3-1 0 16,6-4 0-16,-2-6 0 16,4-7 0-16,3-16-1 15,0 0 1-15,0 0-1 16,15-27-1-16,-1-1 2 15,3-5-1-15,1-5 0 16,5-6 0-16,2 1 1 16,-2 2 0-16,1 3 0 15,-1 6 0-15,-2 3-1 16,1 8-2-16,0 8-3 15,-1 1-4-15,11 14-8 16,-10-16-2-16,19 19-6 0,-9-18-4 16,32 18-4-16,-6-14-10 15,17 3 5-15,5-4 2 16</inkml:trace>
  <inkml:trace contextRef="#ctx0" brushRef="#br1" timeOffset="148592.4989">20047 12632 72 0,'0'0'39'16,"14"17"-1"-16,3-18 0 15,16 3-24-15,2-11-12 0,12-4 0 16,4-8 0-16,3-1 0 15,-3-4 0-15,-5 1 0 16,-9-3-1-16,-14 6 1 16,-17 2-1-16,-17 8 1 15,-13 6-1-15,-14 11 0 16,-10 7 1-16,-4 12-1 15,-4 8 1-15,8 7-1 16,4 3 1-16,14 2-1 16,12 0 1-16,18-6-3 15,20-11 0-15,20-11-3 16,25-1-10-16,1-27-20 15,28 6 6-15,-8-18-11 16,15-1-3-16,-6-12 1 0</inkml:trace>
  <inkml:trace contextRef="#ctx0" brushRef="#br1" timeOffset="149279.5383">21449 12595 75 0,'-8'-13'37'16,"-11"-5"-3"-16,5 11-3 15,-17-7-23-15,4 11 0 16,-7 1-3-16,2 10 0 0,-5 6 0 16,6 8-1-16,1 3 0 15,9 6-1-15,4 2 0 16,12-3-2-16,10-4 1 15,14-4 0-15,9-10-1 16,10-9 0-16,7-11 0 16,5-10-1-16,5-15 1 15,-1-9 0-15,-2-12 0 16,-1-8-1-16,-4-4 1 15,-6-5-1-15,-11 1 0 16,-2 4 1-16,-8 7-1 16,-7 12-1-16,-9 12 1 15,-7 20 0-15,3 15 0 16,-25 33 0-16,7 12 0 15,-3 16 1-15,3 11-2 0,0 7 0 16,9 3-2-16,4-10-1 16,19 0-5-16,0-26-7 15,28 2-6-15,-12-34-5 16,25 2-5-16,-7-22-7 15,5-5 1-15,-6-13 3 16</inkml:trace>
  <inkml:trace contextRef="#ctx0" brushRef="#br1" timeOffset="149932.5756">22026 12547 101 0,'-17'10'37'0,"8"13"0"16,-13-6-7-16,7 10-27 15,2 1-2-15,4 0 0 0,0-3 0 16,4 1 1-16,1-8-1 15,2-5 1-15,2-13-1 16,12 1 1-16,3-12-1 16,2-10 0-16,2-6-1 15,2-7 0-15,0-6 1 16,-1 0 0-16,-1-1-1 15,-2 2 0-15,-4 7 0 16,-1 6 0-16,-3 4 0 16,-1 11 1-16,-8 11-2 15,20-2 2-15,-4 10-1 16,3 3 1-16,3 0-1 15,5-1 1-15,5 0-1 16,1-3 1-16,2-2-1 0,-1-2 0 16,-7-2 0-16,-2 0 0 15,-10 1 1-15,-15-2 0 16,0 0-1-16,0 18 1 15,-15-6 1-15,-8 3-2 16,-2 5 1-16,-4 3-1 16,1 6 1-16,3 2-1 15,3 2 1-15,7 1-1 16,8-4 1-16,6 0-1 15,11-7 1-15,8-6-1 16,8-9 0-16,4-9 0 16,6-9 0-16,-1-9 0 15,-1-4 0-15,-5-6 0 0,-7-4 0 16,-9-1 0-1,-6-2 0-15,-5 2 1 0,-9 3-1 16,-3 4 1-16,-4 4-1 16,4 7 1-16,-3 7-2 15,13 9 0-15,-10-1-3 16,10 1-4-16,16 16-7 15,-16-16-5-15,38 17-3 16,-19-24-4-16,24 18-7 16,-11-17-6-16,11 6 3 15</inkml:trace>
  <inkml:trace contextRef="#ctx0" brushRef="#br1" timeOffset="150511.6087">22811 12547 71 0,'-9'20'39'0,"4"12"-3"15,-10-7 2-15,13 17-11 16,-12-12-22-16,5 6 0 15,-3-6-2-15,6-1 0 16,-2-5-1-16,5-6 0 16,3-18-1-16,-3 13 0 15,3-13-1-15,6-21 0 16,2-1 1-16,3-8-1 15,5-4 0-15,0-7-1 16,5-5 1-16,3 0 0 16,1-1 0-16,0 4 1 15,1 3-1-15,-2 6 0 16,-3 9 0-16,1 9 0 15,-4 10 0-15,-3 8 1 0,-4 9-1 16,-2 6 1-16,-1 6-2 16,-2 5 2-16,-1 2-1 15,-2 2-1-15,-3 3 1 16,-1-1-2-16,-3 2 2 15,-4-5-2-15,-1 2 2 16,-6-5-1-16,-4-7 0 16,2-1 1-16,-4-8 0 15,-2-4 0-15,0-5-1 16,3-6 1-16,0-2 0 15,3-1 0-15,4 1 1 16,-1 5-1-16,3 8 1 16,-1 12 1-16,1 12 0 15,-3 17 0-15,-8 12-1 0,-4 14 1 16,-6 7-2-16,-4 3 0 15,-1 1-2-15,-1-7-3 16,6-2-8-16,-4-31-4 16,20 4-2-16,-9-39-7 15,38 4-1-15,-11-34-8 16,26-3-7-16,4-25 4 15</inkml:trace>
  <inkml:trace contextRef="#ctx0" brushRef="#br1" timeOffset="151464.6632">23289 12677 81 0,'3'-28'26'0,"11"14"0"15,-17-12 1-15,13 14-12 16,-12-5-6-16,2 17-2 16,6-14-1-16,-6 14-1 15,-1 11-1-15,0 8 0 16,-4 6-2-16,-2 11 0 15,0 4-1-15,-2 9 1 16,-5 3-1-16,5 0 0 16,-3-4 0-16,2-3 0 15,3-12 0-15,2-6 0 0,1-14-1 16,4-13 1-16,9-12 0 15,0-10-1-15,2-11 1 16,3-9 0-16,-1-6 0 16,5-6 0-16,-2-9 0 15,0 0 1-15,3-2-2 16,-3 4 0-16,1 5 0 15,0 8 0-15,-1 6 0 16,1 12 0-16,-1 10-1 16,3 13 0-16,0 10 1 15,0 7-1-15,1 8 1 16,0 4 2-16,0 7-2 15,-2 3 1-15,-1 3-1 0,-6 0-1 16,-4 0 1-16,-7 1 0 16,-9-1 0-16,-6-4-2 15,-5-2 2-15,-7-7-2 16,-4-2 2-16,-4-4 0 15,1-2 0-15,4-2 0 16,-1-1 0-16,4 1 1 16,4 3-1-16,1 7 0 15,7 9 0-15,0 3 1 16,-2 9-1-16,0 4 0 15,0 4 0-15,1 5 1 16,0-3-2-16,2-6 0 16,1-3-3-16,0-13-5 15,15 0-7-15,-2-31-4 0,5 20-4 16,-5-38-3-16,20 8-7 15,-6-20-5-15,9-2 4 16</inkml:trace>
  <inkml:trace contextRef="#ctx0" brushRef="#br1" timeOffset="151883.6872">23631 12603 100 0,'20'-3'38'0,"-20"3"1"15,17 10-4-15,-17-10-31 16,26 10-1-16,-8-8 0 16,10 0-2-16,4-4 0 0,2-3 0 15,4-6-1-15,-3-3 2 16,1-4-2-16,-5-2 1 15,-5-2-2-15,-7 2 2 16,-5-2-2-16,-10 2 2 16,-9 4-2-16,-2 4 0 15,-9 7 1-15,-7 5 1 16,-6 7 1-16,-6 9 0 15,-1 7 0-15,-1 7 0 16,2 2-1-16,5 4 0 16,9-2 0-16,11-4-2 15,11-3 1-15,13-10-4 16,20-1 0-16,3-14-8 15,28 6-5-15,-12-18-4 0,18 14-6 16,-14-18-5-16,13 7-8 16,-11-7 2-16,-1 4 3 15</inkml:trace>
  <inkml:trace contextRef="#ctx0" brushRef="#br1" timeOffset="152267.7092">24340 12534 114 0,'-11'-10'39'0,"-16"-6"-2"15,13 18-7-15,-15-3-26 16,2 9 0-16,-3 9-2 15,0 10-1-15,-3 6 2 16,4 6-3-16,1 0 2 16,8 1-2-16,9-9 2 0,8-9-3 15,16-12 1-15,9-16 1 16,16-16-1-16,10-16 1 15,6-8-1-15,1-11 1 16,2-7-1-16,-1-6 1 16,-3-2-1-16,-6 0 1 15,-7 7-1-15,-8 10 0 16,-13 16 0-16,-8 15 0 15,-11 24 0-15,-15 21 1 16,-10 24-1-16,-11 22 2 16,-4 12-2-16,-2 5-1 15,6 3-3-15,3-17-7 16,19 4-4-16,-7-31-5 15,29 2-2-15,-8-45-8 0,24 19 0 16,-12-30-9-16,10-3-1 16,-4-6 8-16</inkml:trace>
  <inkml:trace contextRef="#ctx0" brushRef="#br1" timeOffset="153371.7723">2599 14168 65 0,'-18'-20'38'0,"0"10"-2"15,-12-9 1-15,3 18-30 0,-8-2-3 16,0 9-1-16,0 5-1 15,3 7 0-15,3 5-1 16,5 8 1-16,7 2-1 16,8 3 0-16,8-5 0 15,8 2 0-15,9-6 0 16,10-4 0-16,8-7 0 15,8-6-1-15,3-6 1 16,4-9 0-16,-1-9-1 16,-1-8 1-16,-8-8 0 15,-4-7-1-15,-9-5 0 16,-7-6 2-16,-6 1-1 15,-8 5 1-15,-5 1-1 16,-3 9 0-16,-4 8-1 16,-5 12 1-16,1 14-1 0,-2 13 0 15,4 13-1-15,0 9-2 16,4 10-1-16,5 5-1 15,10 8-4-15,0-15-8 16,24 13-7-16,-8-28-6 16,19 4-8-16,-1-19-1 15,13-5 2-15</inkml:trace>
  <inkml:trace contextRef="#ctx0" brushRef="#br1" timeOffset="153898.8025">3251 14050 72 0,'-33'8'40'0,"-14"-2"-2"16,7 16 2-16,-5 2-34 16,2 9-3-16,3 3 1 15,7 6-2-15,7-2 1 16,7-2-2-16,7-3 1 15,12-8 0-15,8-7-1 16,11-10 0-16,6-11-1 16,9-13 1-16,5-10-1 15,8-7 0-15,-3-9 0 16,3-4 0-16,-4-2 1 15,-7-3 0-15,-6 7-1 16,-7 5 1-16,-9 5 0 16,-6 11 0-16,-3 8-1 0,-5 13 1 15,0 0-2-15,-4 31 0 16,4 8 0-16,0 14-1 15,5 14 1-15,0 14 1 16,0 8-1-16,2 6 0 16,-3 2 0-16,-1-3 0 15,-7-6 0-15,-2-3 0 16,-10-13 0-16,-5-13 0 15,-7-12 0-15,-1-12 0 16,-5-14 1-16,0-17-1 16,1-12 0-16,5-18-2 15,6-10-1-15,3-17 0 16,15-2-6-16,-4-20-6 15,21 11-2-15,-11-16-3 0,24 22-10 16,-8-9-3-16,16 16-1 16</inkml:trace>
  <inkml:trace contextRef="#ctx0" brushRef="#br1" timeOffset="154370.8291">3901 14139 46 0,'-8'-27'39'16,"1"9"0"-16,-14-8 0 16,3 19-14-16,-18-4-20 15,7 10 2-15,-5 4-3 0,3 13 0 16,-5 7-1-16,5 14-1 15,1 3-1-15,10 3 0 16,5 5 0-16,8-3-1 16,8-4 1-16,10-5-1 15,9-11 0-15,9-14 0 16,8-9 0-16,2-14 1 15,6-11-1-15,-3-9 0 16,-3-4 0-16,-5-5 0 16,-7-1 0-16,-7 4 1 15,-11 1-1-15,-3 10 1 16,-7 4-1-16,-5 9 2 15,6 14-2-15,-15 2 0 0,7 15-1 16,0 12 0-16,6 10 0 16,0 5-2-16,10 8-1 15,2-2-2-15,12 2-2 16,-7-18-6-16,23 5-5 15,-16-31-3-15,23 5-3 16,-18-30-3-16,17 1-9 16,-12-18 1-16</inkml:trace>
  <inkml:trace contextRef="#ctx0" brushRef="#br1" timeOffset="154574.8411">4339 14031 65 0,'-12'-11'40'15,"12"11"0"-15,-22 15 1 0,12 9-25 16,-7 3-13-16,6 8 0 15,1 5-2-15,7 2-1 16,5 1 1-16,1-4-3 16,9-3-1-16,-1-13-4 15,14 2-10-15,-14-32-16 16,17 4-5-16,-14-22-2 15,10-2 0-15</inkml:trace>
  <inkml:trace contextRef="#ctx0" brushRef="#br1" timeOffset="154717.8493">4327 13779 82 0,'-10'-1'36'16,"10"1"-6"-16,-14 10-15 0,15 11-49 15,9-7-2-15,12 5-1 16,3-6 0-16</inkml:trace>
  <inkml:trace contextRef="#ctx0" brushRef="#br1" timeOffset="155056.8687">4639 14029 76 0,'8'26'39'0,"-17"-10"-1"15,5 10 1-15,-13-6-31 16,3 9-4-16,-1 1-1 16,2 1-2-16,4 2 1 15,3 3 0-15,4-5-1 16,3-2 0-16,7-9-1 15,7-11 1-15,8-13 0 0,6-12-1 16,3-8 1-16,0-8 0 16,1-6 0-16,-2 0 0 15,0-4 0-15,-10 6 1 16,-2 6-1-16,-6 11 0 15,-3 6 0-15,-10 13 0 16,10 9-2-16,-5 12 0 16,-1 14-2-16,1 3-4 15,9 16-7-15,-12-18-6 16,21 21-4-16,-16-28-4 15,26 7-7-15,-7-21-8 16,15-11 3-16</inkml:trace>
  <inkml:trace contextRef="#ctx0" brushRef="#br1" timeOffset="157793.0252">5870 14126 52 0,'2'-22'35'0,"-2"8"-1"16,-10-8-7-16,6 12-18 15,-12-4-2-15,0 13 1 16,-8 0-4-16,2 11 0 15,-6 3 0-15,2 9-2 0,-3 1 0 16,3 8 0-16,2-1 0 16,4 2-2-16,10-4 2 15,5 0-1-15,6-10 0 16,7-6 0-16,12-11 0 15,7-8 0-15,5-9 0 16,6-12 0-16,1-8 0 16,1-2 0-16,-3 1 1 15,-4 2 0-15,-7 5-1 16,-11 9 1-16,-15 21-2 15,14-1 0-15,-18 20 0 16,-4 14 0-16,-3 6-1 16,2 7 0-16,2 0-1 0,6 0-1 15,9-9 0 1,6-15-4-16,29-1-25 0,-7-27-6 15,20-4-2-15,2-23 1 16</inkml:trace>
  <inkml:trace contextRef="#ctx0" brushRef="#br1" timeOffset="158061.0405">6677 13720 67 0,'-14'-40'37'16,"-7"-9"1"-16,1 11 0 15,-12-9-32-15,4 19-2 0,-1 9 0 16,1 15-1-16,-1 17 0 16,4 23 0-16,-4 16 0 15,2 16-1-15,2 15-2 16,3 11 0-16,1 4 0 15,6 3-1-15,6-5-2 16,3-11-2-16,13-4-8 16,-8-27-22-16,18-8-3 15,-5-24-2-15,7-6 1 16</inkml:trace>
  <inkml:trace contextRef="#ctx0" brushRef="#br1" timeOffset="158249.0513">6165 14102 74 0,'-23'-8'40'0,"23"8"-2"16,0 0 2-16,13 1-38 16,15-6 0-16,12-3-2 15,13-2-4-15,3-16-13 16,14 7-20-16,-3-12 0 15,8 4-1-15,-6-9 0 16</inkml:trace>
  <inkml:trace contextRef="#ctx0" brushRef="#br1" timeOffset="158474.0642">6972 13526 66 0,'-16'-10'39'0,"3"17"-1"0,-9 9 2 15,7 22-32-15,-8 11-3 16,6 15 0-16,-4 11-3 15,6 10 0-15,-2 2-1 16,6 1-1-16,5-5-1 16,3-10-2-16,7-6-4 15,-8-23-14-15,20-4-18 16,-12-21 0-16,13-6-2 15,-17-13 2-15</inkml:trace>
  <inkml:trace contextRef="#ctx0" brushRef="#br1" timeOffset="158662.0749">6699 14043 82 0,'-23'-6'41'0,"23"6"0"16,-11 6 0-16,26 0-37 15,10-7-2-15,14-6-1 16,10 1-3-16,8-7-3 15,13 11-9-15,-11-18-21 16,13 15-3-16,-14-7-4 16,-1 11 3-16</inkml:trace>
  <inkml:trace contextRef="#ctx0" brushRef="#br1" timeOffset="159276.11">7112 14136 76 0,'-8'23'41'0,"1"-10"-2"15,12 4 1-15,6-12-38 16,9-3 1-16,8-5-1 16,7-7-1-16,1-7 0 15,2-3 0-15,0-7 1 16,-7-2-1-16,-6-2 1 15,-10 2-1-15,-11-1 1 16,-5 4-1-16,-12 4 0 16,-6 6 1-16,-7 9-2 15,-4 8 1-15,-3 9-2 16,-1 11 2-16,2 8-1 15,5 4 0-15,6 7-1 0,12-2 1 16,8-3 0-16,16-2 0 16,8-9 1-16,12-10-2 15,6-7 2-15,9-7-1 16,2-8 0-16,2-4 1 15,-4-1-1-15,-5 1 0 16,-7 1 0-16,-6 7 0 16,-9 4 0-16,-9 7 0 15,-8 9 0-15,-7 6-1 16,-4 5 1-16,-4 6 0 15,-1-3 0-15,-1 0-1 16,2-4 1-16,2-6 0 16,7-20 1-16,0 0-1 15,0 0 1-15,3-33 0 16,7 2 0-16,0-8 0 0,9-8 1 15,-3-2 0-15,2 2-1 16,3 2 1-16,-1 5-1 16,1 6 0-16,1 8-2 15,1 4-2-15,9 16-10 16,-7-10-5-16,21 24-5 15,-14-21-5-15,29 23-4 16,-3-13-11-16,29 4 2 16</inkml:trace>
  <inkml:trace contextRef="#ctx0" brushRef="#br1" timeOffset="159915.1466">9013 14090 44 0,'-10'-24'39'16,"-2"7"0"-16,-12-3 1 15,0 17-14-15,-14-8-21 16,5 11 1-16,-8 3-2 15,5 9 0-15,1 9-2 16,4 6 1-16,2 1-1 16,7 2 0-16,11 0-1 15,5-3 0-15,11-3 0 16,11-8 0-16,11-6 0 15,7-10 0-15,8-7-1 16,6-10 1-16,4-4 0 16,0-7-1-16,-4-7 1 0,-2 0 0 15,-8 0 0 1,-6 4 0-16,-12 4 0 0,-6 7 0 15,-8 8 0-15,-6 12 0 16,-6 10-1-16,-7 11-1 16,2 11 1-16,-1 8-1 15,4 8-1-15,2 3-2 16,11 4 0-16,4-16-6 15,19 5-7-15,-6-30-5 16,28 1-6-16,-15-36-3 16,26-5-10-16,-3-25 1 15</inkml:trace>
  <inkml:trace contextRef="#ctx0" brushRef="#br1" timeOffset="160164.1608">9781 13426 71 0,'-21'27'43'16,"6"14"-3"-16,-4 1 2 16,8 13-21-16,-6 5-19 15,2 13 1-15,0 6-3 16,-3 5 0-16,6 4 0 15,-1-5-3-15,8-7-1 16,-3-16-6-16,23 0-12 16,-14-37-9-16,21-9-10 15,2-26 0-15,11-12 1 16</inkml:trace>
  <inkml:trace contextRef="#ctx0" brushRef="#br1" timeOffset="160359.172">10062 13516 81 0,'0'14'43'15,"-14"17"0"-15,2 28 0 16,-16 8-29-16,5 13-11 16,-2 3-1-16,4-1-3 15,6-4-1-15,5-14-6 16,19 2-11-16,-13-30-12 15,21-1-10-15,-1-23-3 16,10-5 1-16</inkml:trace>
  <inkml:trace contextRef="#ctx0" brushRef="#br1" timeOffset="160865.2009">10961 13652 63 0,'17'-26'39'15,"-4"5"0"-15,1 21 0 16,-16 11-27-16,4 23-6 16,-9 8-2-16,0 21 0 15,-7 7-2-15,3 10-1 0,-7 7 0 16,3 1-2-16,0-6-1 15,0-12-2-15,10-2-6 16,-7-29-15-16,20 1-14 16,-5-21 0-16,11-11-1 15,-5-18 1-15</inkml:trace>
  <inkml:trace contextRef="#ctx0" brushRef="#br1" timeOffset="161066.2124">10810 14093 68 0,'-24'-2'42'0,"-3"0"-1"15,14 11 0-15,-4-6-21 16,17-3-17-16,18 7-1 16,14-17-2-16,13-6-1 0,10-10-1 15,16-7-3-15,3-15-5 16,18 11-13-16,-10-22-17 15,6 10 1-15,-16-8-1 16,-3 11 1-16</inkml:trace>
  <inkml:trace contextRef="#ctx0" brushRef="#br1" timeOffset="161426.233">11518 13448 90 0,'-22'28'40'16,"-11"4"1"-16,9 22-3 15,-6 6-35-15,3 14 0 16,-2 9-1-16,1 6 0 0,4 2 0 15,3 0-1-15,6-9 0 16,5-11 0-16,4-11-1 16,7-14 0-16,8-18 0 15,6-14 1-15,6-19-1 16,5-13 0-16,6-12 1 15,-3-6-1-15,5-7 0 16,-4 2 0-16,-2-3 0 16,-3 10 1-16,-6 6-1 15,-5 13 0-15,-14 15 0 16,15 6 0-16,-14 14 0 15,-3 10-1-15,2 11-1 16,0-2-3-16,8 5-1 16,-3-13-9-16,22 12-6 0,-13-32-6 15,26 11-7-15,-7-24-7 16,7-5 1-16</inkml:trace>
  <inkml:trace contextRef="#ctx0" brushRef="#br1" timeOffset="161794.2541">11846 14014 85 0,'0'0'40'16,"0"0"-1"-16,13 14 2 15,0-8-38-15,8-3-2 16,2-3 0-16,6-6 1 15,0-3-1-15,2-5 1 16,-3-3 0-16,1-5-1 0,-7-2 0 16,-4-3 1-16,-7 0-1 15,-6-1-1-15,-9 2 1 16,-10 6-1-16,-6 8 1 15,-11 10 0-15,-3 13 0 16,-5 14 0-16,-3 12 0 16,-1 12 0-16,3 8 0 15,11 1 0-15,12-1-1 16,11-6-1-16,17-11-2 15,13-19-4-15,28-4-9 16,-8-29-8-16,29 6-5 16,-14-23-10-16,15 3-5 15,-7-16 1-15</inkml:trace>
  <inkml:trace contextRef="#ctx0" brushRef="#br1" timeOffset="163099.3283">12851 13822 70 0,'7'-28'38'16,"5"13"0"-16,-16-7-2 0,4 22-28 15,5-13-2 1,-5 13 0-16,-6 25-2 0,-1 0-1 16,-3 6-1-16,1 11 0 15,-4 3-1-15,1 5 0 16,0-1 0-16,4-3-1 15,8-7 1-15,6-7-1 16,6-10 0-16,6-13 0 16,11-10 1-16,5-12-1 15,2-13 2-15,4-10-1 16,2-7 0-16,-4-4 0 15,-3-2 0-15,-6 2 0 16,-5 4 0-16,-6 8-1 16,-6 8 0-16,-2 12 0 0,-10 15 1 15,0 0-1-15,0 27 0 16,-5 6 0-16,3 7-1 15,-1 5 1-15,3 2 0 16,3 2 0-16,2-8-1 16,9-6 1-16,3-10 0 15,5-11 0-15,1-16 1 16,4-10 1-16,5-12-1 15,-2-7 0-15,-1-10 0 16,-6-4 0-16,-2-4 1 16,-7 0-2-16,-4 2 2 15,-5 6-3-15,-4 3 1 16,-3 8-2-16,-2 9 0 15,0 6-1-15,4 15-1 16,0 0-1-16,9 19-2 0,1-4-2 16,15 14-3-16,-3-11-3 15,17 17-4-15,-8-22-1 16,17 16 0-16,-14-21 7 15,12 5 5-15,-13-11 6 16,-3-8 5-16,1 2 6 16,-19-20 4-16,9 11 3 15,-21-20 2-15,8 13-5 16,-16-13-3-16,3 11-3 15,-8-3-1-15,-2 12-1 16,-11 1 0-16,-1 17 0 16,-9 7-1-16,-1 16 0 15,-3 5-1-15,0 12 1 16,2 1-3-16,5 11 2 0,6-4-2 15,10-4 0-15,10-8-1 16,11-7 1-16,13-12-1 16,15-13-1-16,7-12 3 15,8-12-2-15,4-10 1 16,-3-7 0-16,-3-7 1 15,-2-2-2-15,-10-4 2 16,-10 4-2-16,-9 6 1 16,-7 7-1-16,-6 5 0 15,-7 11 0-15,6 12 0 16,-22 11 0-16,8 15 0 15,2 9 1-15,-1 12-2 16,4 4 0-16,6 2-2 16,8-4 0-16,12-1-2 15,8-16-4-15,19-1-5 0,-4-25-4 16,31 0-5-16,-14-32-2 15,26 9-1-15,-16-23-3 16,14 3-6-16,-10-6 3 16</inkml:trace>
  <inkml:trace contextRef="#ctx0" brushRef="#br1" timeOffset="163274.3387">14613 13779 97 0,'-24'6'36'0,"4"17"2"16,-17-4-9-16,-1 22-26 15,-4 5-2-15,3 5 0 16,-2 3-1-16,4-1-1 15,8-4-2-15,5-14-6 16,16 2-11-16,-9-26-16 0,17-11-2 16,3-15 0-16,8-8 0 15</inkml:trace>
  <inkml:trace contextRef="#ctx0" brushRef="#br1" timeOffset="163462.3493">14286 13824 77 0,'-12'-9'41'15,"12"9"1"-15,-6 16 0 16,15 13-17-16,8-4-21 15,7 0 0-15,8 0-3 16,9-3 0-16,10-3-4 16,1-7-1-16,11 7-12 15,-9-20-6-15,9 16-6 0,-22-21-9 16,8 13-7-16,-12-11 1 15</inkml:trace>
  <inkml:trace contextRef="#ctx0" brushRef="#br1" timeOffset="164115.3864">16187 13521 43 0,'16'-35'35'16,"-6"-6"1"-16,0 0-1 15,-11-10-12-15,-1 10-18 16,-10-2-1-16,-2 10 2 16,-11 3-2-16,-2 13 1 15,-13 7-1-15,-4 15 1 16,-4 13-2-16,-4 18 0 15,1 15 0-15,2 18-2 16,8 13 1-16,5 10-1 0,14 6 0 16,7 3-1-16,13-5-2 15,11-8-2-15,16-8-5 16,-2-27-8-16,19-1-10 15,-13-29-12-15,6-10-2 16,-12-22 2-16,3-5 0 16</inkml:trace>
  <inkml:trace contextRef="#ctx0" brushRef="#br1" timeOffset="164942.4339">15603 13728 91 0,'0'0'40'0,"0"0"1"0,21 15-2 15,5-22-36 1,6 2-2-16,9-2 0 0,7 0 0 16,2 0 0-16,6 0 0 15,-3-4 0-15,-1 3-1 16,-1 0 1-16,-3 1-1 15,-5 0 1-15,-8 3-1 16,-6 2 0-16,-7 6 1 16,-9 10-1-16,-6 7 1 15,-12 6-1-15,-6 9 1 16,-8 6-1-16,0 6 2 15,-5 2-2-15,-1-4 0 16,3-3-1-16,1-10 1 16,7-8 0-16,5-7 0 15,9-18 0-15,0 0 0 0,15-32 0 16,1 0 1-16,5-10 0 16,3-7-1-16,2-7 0 15,1-2 0-15,-3 3 0 16,-1 5 0-16,-4 10 0 15,-6 6-1-15,1 13 1 16,-5 8 0-16,-9 13 0 16,16-2 0-16,-16 2 0 15,23 20 0-15,-5-8 0 16,7 0 0-16,5 0 0 15,6-4 0-15,1-2 0 16,2-2 0-16,1-4 1 16,-4 0-1-16,-9 0 0 15,-4 0 0-15,-12 5 1 0,-11-5-1 16,-9 19 0-16,-13 2 0 15,-8 7 0-15,-8 5 1 16,-1 9-1-16,-1 3 1 16,2 1-1-16,6 1 2 15,11-2-2-15,13-8 0 16,13-7 0-16,17-11 0 15,14-14 0-15,11-8 0 16,10-12 1-16,3-9-2 16,-2-6 1-16,-5-8 1 15,-8-2-1-15,-12 0 0 16,-16 1 1-16,-13 1-3 15,-11 1 2-15,-13 5-1 16,-4 4 0-16,-4 6-1 0,-1 7 0 16,4 6-2-16,7 9 0 15,9-1-4-15,18 12-5 16,-9-11-19-16,40 9 12 15,-17-17-3-15,30 19-2 16,-11-24-3-16,17 10-9 16</inkml:trace>
  <inkml:trace contextRef="#ctx0" brushRef="#br1" timeOffset="165317.4553">17179 13629 61 0,'-15'2'40'15,"9"10"-1"-15,-4-13 1 16,15 12-14-16,-5-11-22 15,33-10 0-15,0-2-1 0,11-1-1 16,7-1-1-16,6 1 0 16,1 3 0-16,-3 0-1 15,-10 7 0-15,-11 4 1 16,-13 7-1-16,-14 8 1 15,-17 7-1-15,-13 11 0 16,-17 5 0-16,-6 7 1 16,-9 7-1-16,-1 4 2 15,2-2-2-15,6 0 0 16,11-4 0-16,11-5 0 15,17-10 0-15,15-8 0 16,15-11-1-16,12-11-2 0,12-5-1 16,3-14-4-1,10 6-7-15,-12-22-11 0,12 14 2 16,-24-20-4-16,10 14-5 15,-22-9-6-15,-5 3 2 16</inkml:trace>
  <inkml:trace contextRef="#ctx0" brushRef="#br1" timeOffset="165513.4668">17149 13872 90 0,'-27'11'40'15,"22"1"1"-15,5-12-3 16,36-12-35-16,6 0-2 15,13-2-1-15,8 3-2 16,0-12-8-16,13 18-11 0,-16-16-15 16,3 13-2-16,-13-9-3 15,-3 9 1-15</inkml:trace>
  <inkml:trace contextRef="#ctx0" brushRef="#br1" timeOffset="165985.4938">17818 13780 90 0,'29'14'38'0,"-7"-18"0"16,16 9-4-16,1-12-30 16,4-1-2-16,1-7 0 15,0 0-1-15,-5-4 1 16,-3-5-1-16,-7 0 0 15,-6 0-1-15,-11-2 1 16,-8 1-1-16,-11 3 0 16,-7 5 1-16,-10 7 0 15,-7 6-1-15,-10 11 2 16,-3 10-1-16,-2 10 1 15,0 9-1-15,3 5 1 16,9 4 0-16,6 1-1 0,13-4 0 16,15-5 0-16,14-10-1 15,12-8 0-15,12-10 0 16,12-5-3-16,5-9 0 15,8 0-4-15,-8-11-7 16,14 17-5-16,-26-18-4 16,16 25-4-16,-29-11-8 15,5 11-4-15,-16-4 1 16</inkml:trace>
  <inkml:trace contextRef="#ctx0" brushRef="#br1" timeOffset="166136.5024">18448 13955 82 0,'0'0'44'15,"-23"3"-2"-15,23-3 0 16,-16-5-17-16,6 3-24 15,10 2-4-15,-17-13-9 0,17 13-8 16,0 0-6-16,14-7-7 16,-14 7-10-16,14-10 0 15,-14 10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0:58:06.7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6193 2118 57 0,'-7'-11'35'16,"7"11"0"-16,-39 8 0 15,14 14-9-15,-19-7-17 16,6 9-3-16,-6 0-2 15,8 5 0-15,3 0-1 16,11-1-1-16,8-1 0 16,21 4 0-16,13-3-1 15,17 1 1-15,12-1-2 16,10-2 1-16,8 3 0 15,4 0-1-15,-3-3 0 16,-9 5 0-16,-10 3-1 16,-15 0 2-16,-15 4-2 15,-20 3 2-15,-13-4-2 16,-14 2 2-16,-5-8-3 15,-2-8 0-15,4-6-6 0,-8-21-27 16,24-7-1-16,2-21-2 16,22-8 1-16</inkml:trace>
  <inkml:trace contextRef="#ctx0" brushRef="#br0" timeOffset="174.0097">6338 2078 116 0,'-23'-17'40'0,"12"19"2"16,-3-5-3-16,29 4-34 15,9-2-3-15,19-2-1 16,28-1-6-16,5-14-20 0,27 13-13 16,2-9-2-16,12 10-1 15,-10-3-2-15</inkml:trace>
  <inkml:trace contextRef="#ctx0" brushRef="#br0" timeOffset="1473.084">6080 3547 64 0,'11'15'34'0,"-16"4"0"16,-1 21-1-16,-11 3-17 16,3 23-11-16,-13 9 0 15,2 18-2-15,-5 1-1 16,5 2-4-16,10 4-5 15,2-18-27-15,20-9-1 16,11-25-1-16,19-17 0 16</inkml:trace>
  <inkml:trace contextRef="#ctx0" brushRef="#br0" timeOffset="1953.1117">6423 3609 97 0,'-12'25'39'16,"10"-13"0"-16,17 6-2 15,8-22-25-15,18 6-11 16,17-5 0-16,6 1 0 15,5-3 0-15,-3 2 0 16,-7-2 0-16,-9 6-1 16,-12 5 1-16,-17 5 0 15,-13 8-1-15,-12 3 0 16,-13 7 1-16,-9 2-1 15,-3 0 0-15,0 1 1 16,1-2-1-16,6-2 0 0,10-2 0 16,11-4 0-16,15-3-1 15,12-3 1-15,12-1 0 16,8 2 0-16,3 0 0 15,-1 6 1-15,-9 3 0 16,-14 5 1-16,-21 7-1 16,-21 7 1-16,-21 1-2 15,-19 1 0-15,-10 2 0 16,-6-6 0-16,6-5-2 15,6-12-3-15,21-1-8 16,6-25-23-16,34 0-5 16,15-20 1-16,22-2-1 15</inkml:trace>
  <inkml:trace contextRef="#ctx0" brushRef="#br0" timeOffset="2900.1659">5905 5120 81 0,'8'-17'37'15,"11"9"0"-15,3-9-1 16,24 5-31-16,-2-3-3 16,11 2 0-16,-1 4-1 15,2 5-1-15,-12 10 1 16,-13 11-1-16,-22 15 2 15,-19 13-1-15,-26 12 1 16,-16 14 0-16,-17 4 1 0,-3 6 0 16,-4-6 0-16,12-2-1 15,17-14-1-15,24-8 1 16,23-19-1-16,28-17-1 15,28-13-2-15,21-15-3 16,24 4-20-16,-9-22-14 16,14 7 1-16,-18-13-3 15,0 10 2-15</inkml:trace>
  <inkml:trace contextRef="#ctx0" brushRef="#br0" timeOffset="3299.1885">6940 5103 92 0,'-7'-15'38'15,"7"15"0"-15,-36-14 0 16,10 18-36-16,-17 11 3 15,-3 13-3-15,-5 14 1 16,1 13-2-16,2 7 2 16,6 9-2-16,17 2 1 15,11-6-1-15,30-8 0 16,20-13-1-16,22-18 1 15,20-20 0-15,16-22 0 16,7-17-1-16,2-19 2 16,-3-13-2-16,-20-7 0 0,-21-8 1 15,-23 1-3-15,-28 6 2 16,-31 15-3-16,-28 17 2 15,-26 21 0-15,-21 19-1 16,-7 24-1-16,-3 5-18 16,20 27-17-16,4 1-1 15,37 12-1-15,22-7-1 16</inkml:trace>
  <inkml:trace contextRef="#ctx0" brushRef="#br0" timeOffset="4215.2411">6066 6429 87 0,'0'0'35'16,"1"19"-1"-16,-3 11-5 16,-13 3-21-16,1 14-2 15,-4 12-1-15,-1 12 0 16,-2 8-2-16,5 5 0 15,0 0-4-15,5-10-4 16,21-6-30-16,0-19-1 16,22-13 0-16,9-23-2 15</inkml:trace>
  <inkml:trace contextRef="#ctx0" brushRef="#br0" timeOffset="4545.2599">6840 6379 93 0,'-18'19'38'0,"-22"13"2"16,-2 27 0-16,-18 6-25 16,5 16-9-16,0 5-2 15,11 5 0-15,9-5-2 16,19-5 1-16,17-10-3 15,18-11 1-15,16-17-1 16,19-15 1-16,9-18-1 16,4-16 0-16,2-17 0 0,-10-9 0 15,-12-12-1-15,-19-4 0 16,-23-5 0-16,-26-2-1 15,-18 9 0-15,-21 7-2 16,-7 14 0-16,-12 3-6 16,17 22-26-16,5 0-3 15,21 17-1-15,15 3 0 16</inkml:trace>
  <inkml:trace contextRef="#ctx0" brushRef="#br0" timeOffset="5589.3197">6022 7802 87 0,'0'0'34'15,"18"-4"1"-15,-18 4-4 16,-3 17-26-16,-1 5-1 15,-2 14 0-15,-10 13-2 16,-6 12 0-16,-10 8-1 16,-1 10 0-16,-4 0-1 15,0-5-2-15,10-2-5 16,1-18-28-16,28-16 0 15,9-22 0-15,23-14-2 16</inkml:trace>
  <inkml:trace contextRef="#ctx0" brushRef="#br0" timeOffset="5853.3348">6567 7733 78 0,'-23'13'38'0,"2"20"0"16,-13 5 0-16,4 21-16 15,-5-6-16-15,6 1-3 16,8-3 1-16,17-6-2 16,16-10 0-16,23-11-1 15,21-17 1-15,23-12-2 16,20-17-1-16,10-11-1 15,10-8-4-15,-12-17-12 16,1 7-19-16,-29-10-2 16,-12 8 0-16,-30-11-1 0</inkml:trace>
  <inkml:trace contextRef="#ctx0" brushRef="#br0" timeOffset="6002.3432">6856 7807 110 0,'-65'86'40'15,"19"11"-1"-15,3-8-2 16,8-6-38-16,30 2-24 15,5-22-13-15,12-3-1 16,2-17-2-16,7-6 1 16</inkml:trace>
  <inkml:trace contextRef="#ctx0" brushRef="#br0" timeOffset="6986.3996">5862 9202 57 0,'0'0'36'0,"0"0"0"16,2 35 0-16,-8 12-11 15,-13 7-18-15,4 18-1 16,-5 5-2-16,3 15 0 16,3 2-3-16,5-10-4 15,17 3-16-15,2-24-17 16,22-15 1-16,4-23-3 15,18-12 1-15</inkml:trace>
  <inkml:trace contextRef="#ctx0" brushRef="#br0" timeOffset="7392.4228">6613 9076 98 0,'-36'-19'39'15,"-6"27"1"-15,-19 9-1 16,2 21-33-16,-7 7-2 15,8 12 0-15,12 2-2 16,17 3 0-16,18-3-1 16,23-6 0-16,25-8-1 15,21-8 1-15,17-11-1 16,4-3 0-16,2-1 1 15,-7-5 0-15,-14 8 0 16,-17 6 0-16,-24 6 0 16,-22 5 0-16,-24 8-1 15,-16 1 1-15,-15-3-1 16,-5-3 1-16,3-10-1 0,7-14 0 15,10-18 0-15,19-19 0 16,19-20 0-16,18-24-1 16,20-18-1-16,14-21-2 15,11-8 0-15,2-10-4 16,9 20-18-16,-20-5-14 15,-3 20 1-15,-19 14-2 16,-4 22 2-16</inkml:trace>
  <inkml:trace contextRef="#ctx0" brushRef="#br0" timeOffset="8174.4675">5979 10570 89 0,'17'-8'37'0,"-9"-3"0"15,2 19 1-15,-20 6-31 0,5 18-2 16,-8 13-2-16,-2 17-1 16,-8 13 0-16,-2 10-2 15,-6 8-1-15,3 0-3 16,11 1-4-16,-1-20-27 15,25-4-3-15,5-22-2 16,27-13 2-16</inkml:trace>
  <inkml:trace contextRef="#ctx0" brushRef="#br0" timeOffset="8589.4913">6740 10627 95 0,'-9'-43'39'16,"-23"8"0"-16,-5 27-2 0,-21 9-30 15,1 21-3-15,-1 10 0 16,12 11-1-16,9 4-2 16,15 5 1-16,19-1-1 15,22-3 0-15,16-2-1 16,16-3 0-16,10-5 0 15,8-3-1-15,1-3 1 16,-5-2-2-16,-10 1 2 16,-17 0-1-16,-22 4 0 15,-16-3 1-15,-20 2 0 16,-16-2 0-16,-17-4 0 15,-9-5 0-15,1-11 0 16,1-7 1-16,11-14-1 16,14-13-1-16,16-17 1 0,21-14 1 15,20-13-1-15,17-11 0 16,18-3-3-16,5-1 0 15,6 11-5-15,-15 1-25 16,5 21-6-16,-24 9 0 16,-9 22-1-16</inkml:trace>
  <inkml:trace contextRef="#ctx0" brushRef="#br0" timeOffset="9300.5319">5881 12035 72 0,'0'0'36'16,"10"-2"0"-16,-10 2 1 16,15 28-29-16,-12 1-3 15,6 16-1-15,-8 8-1 16,1 15 0-16,-5 9-1 15,-6 7-1-15,-3 3-2 16,-4-3-3-16,8 2-9 16,-3-20-24-16,16-11 0 15,7-18-2-15,17-15 1 16</inkml:trace>
  <inkml:trace contextRef="#ctx0" brushRef="#br0" timeOffset="9708.5551">6769 11992 102 0,'-25'-22'38'0,"-10"22"2"16,-18 3-11-16,1 21-25 15,-6 5-1-15,8 12-1 16,8 4 0-16,12 6-1 15,16 1 0-15,17-1 0 16,15-4-1-16,15-2 0 16,11-2 0-16,7-3 0 0,2 0 0 15,-2-4-1-15,-12 4 1 16,-13 2-1-16,-15 2 1 15,-17 5-1-15,-14-1 2 16,-19 0-2-16,-8-4 1 16,-6-6 0-16,3-11 0 15,5-12 0-15,10-19 0 16,14-18 0-16,15-18-1 15,22-21 0-15,15-14-1 16,10-18 0-16,15-9 0 16,5-2-2-16,8 16-6 15,-18-2-27-15,4 24-1 16,-22 12 1-16,-7 26-2 15</inkml:trace>
  <inkml:trace contextRef="#ctx0" brushRef="#br0" timeOffset="10442.5973">5877 13502 64 0,'19'1'38'0,"-19"12"-1"15,5 17 0-15,-17 2-27 16,4 23-3-16,-9 4-3 16,1 18 0-16,-7 4-2 15,0 4-2-15,0 1-1 16,3-7-2-16,12-1-6 15,-3-22-27-15,22-6-2 16,3-26-2-16,21-6 1 16</inkml:trace>
  <inkml:trace contextRef="#ctx0" brushRef="#br0" timeOffset="10802.6178">6723 13374 85 0,'0'0'40'15,"-21"3"1"-15,-9 32 0 16,-20 8-35-16,-5 24-2 16,-4 11-1-16,1 17 1 15,4 5-3-15,7 5 1 16,10-3-2-16,17-3 0 15,12-14 0-15,15-13 0 16,13-17-1-16,11-17 0 16,7-18 1-16,2-19 0 15,2-13 0-15,-5-16 0 16,-6-11 1-16,-7-6-1 15,-10-8 1-15,-10-1-1 16,-9 6 0-16,-6 7-1 0,-4 14-1 16,-8 5-3-16,8 30-21 15,-14-6-15-15,12 20-2 16,-3-1-1-16,11 10 1 15</inkml:trace>
  <inkml:trace contextRef="#ctx0" brushRef="#br0" timeOffset="11734.6712">5778 14918 53 0,'0'0'37'16,"15"7"0"-16,-15-7-4 15,-4 37-27-15,-1-7-2 16,3 17 0-16,-6 6-1 15,6 15-1-15,-7 6-1 16,2 7 1-16,-2 0-3 16,-1-1-2-16,4 5-4 15,-7-24-27-15,18 3-1 16,-1-25-4-16,16-11 1 15</inkml:trace>
  <inkml:trace contextRef="#ctx0" brushRef="#br0" timeOffset="12109.6926">6798 14773 85 0,'-26'15'41'0,"-6"26"0"16,-24 2-7-16,-2 27-30 15,-9 10-1-15,1 10-1 16,3 5 0-16,10 3-1 16,11-6 0-16,15-5-1 15,19-10 1-15,14-14-2 16,16-16 1-16,13-16 0 0,11-14 0 15,4-16-1-15,0-12 2 16,-7-12-1-16,-11-8 2 16,-12-6 0-16,-18-3-2 15,-16-4 1-15,-16 0-1 16,-12 6 0-16,-9 8-1 15,-4 6 1-15,-2 14-3 16,6 5-2-16,19 18-9 16,-2-11-11-16,32 21-16 15,1-5-1-15,20 4-3 16</inkml:trace>
  <inkml:trace contextRef="#ctx0" brushRef="#br0" timeOffset="13048.7463">5735 16359 51 0,'0'0'37'0,"5"13"1"15,-1 19-10-15,-13-2-22 16,2 21-3-16,-3 9 2 0,-1 13-1 15,-3 5-2-15,-1 7-2 16,5-2-3-16,3-15-8 16,17-5-25-16,3-26 0 15,19-10-2-15,8-30 1 16</inkml:trace>
  <inkml:trace contextRef="#ctx0" brushRef="#br0" timeOffset="13379.7652">6562 16385 39 0,'0'0'39'16,"-28"7"2"-16,-4 29-3 16,-27 4-12-16,-3 15-22 0,-7 4 0 15,6 1-1-15,12-6-1 16,18-4 0-16,16-8-1 15,24-14 0-15,22-10 0 16,22-10 0-16,13-7-1 16,6 0 1-16,-1 0 0 15,-8 3-1-15,-12 4 1 16,-16 7 0-16,-18 11 0 15,-17 3-2-15,-17 8 1 16,-9 1-1-16,-8 0-1 16,-2-3-2-16,7-5-3 15,-2-17-18-15,24-1-13 16,-2-20-2-16,25-8 0 0,4-19 0 15</inkml:trace>
  <inkml:trace contextRef="#ctx0" brushRef="#br0" timeOffset="13550.775">6597 16518 66 0,'-16'-36'43'0,"16"36"-2"16,-14-24 1-16,28 23-27 16,1-3-11-16,21-6-2 15,17-4-4-15,12-5-2 16,18 10-16-16,-10-16-23 15,15 8 1-15,-14-8-2 16,0 13 0-16</inkml:trace>
  <inkml:trace contextRef="#ctx0" brushRef="#br0" timeOffset="14558.8327">5728 17655 56 0,'29'-13'40'15,"-13"3"-3"-15,12 3 2 16,-1 0-35-16,4 1-2 16,6 0 0-16,7 2-1 15,3-1 0-15,-1 2 0 16,-2-1 0-16,-8 2-1 0,-5 5 0 15,-13 1 1 1,-18-4-1-16,-4 25 0 0,-23-2 1 16,27-23 0-16,0 0-1 15,-74 61 0-15,74-61 3 16,-68 57-3-16,68-57 3 15,-70 64-3-15,70-64 3 16,-59 55-3-16,59-55 2 16,-39 56-1-16,39-56-3 15,-12 51-1-15,12-51-11 16,21 45-25-16,-21-45 0 15,56 29 0-15,-56-29-1 16</inkml:trace>
  <inkml:trace contextRef="#ctx0" brushRef="#br0" timeOffset="14903.8524">6790 17768 71 0,'29'-36'38'0,"-25"16"0"16,-26 13-7-16,22 7-22 15,0 0-5-15,-73 15-1 16,73-15 2-16,-64 48-1 15,64-48 1-15,-64 69-3 16,64-69 2-16,-47 67-1 16,47-67-1-16,-16 71 0 15,16-71-1-15,24 53 1 16,-24-53-2-16,66 27 3 15,-66-27-4-15,137 1 1 16,-30-25-1-16,13-22 3 0,-11-24-3 16,-18-10 0-16,-41-6 0 15,-45 28 0-15,-54 25 1 16,-22 29-2-16,71 4-1 15,-90 19 0-15,40 1-9 16,-3 3-19-16,53-23-10 16,-85 52-4-16,85-52 1 15</inkml:trace>
  <inkml:trace contextRef="#ctx0" brushRef="#br0" timeOffset="16262.9302">5830 18041 40 0,'0'0'35'15,"0"0"1"-15,0 0-6 16,0 0-24-16,0 0 1 16,-6-42-3-16,6 42 2 15,0 0-4-15,0 0 2 16,0 0 0-16,0 0 2 15,0 0-3-15,0 0-1 16,0 0 0-16,48-33-1 16,-48 33 1-16,0 0-1 15,54-10-2-15,-54 10 1 16,50-4-1-16,-50 4 3 15,52-3 0-15,-52 3-3 16,52-3 3-16,-52 3 0 16,53-2 0-16,-53 2-2 15,48-3 1-15,-48 3 1 0,0 0-2 16,58-6 1-16,-58 6-2 15,0 0 1-15,0 0-1 16,51-8 1-16,-51 8 0 16,0 0-3-16,0 0 3 15,0 0 0-15,0 0 1 16,0 0 1-16,0 0-2 15,0 0 0-15,0 0 0 16,0 0 0-16,0 0 0 16,0 0 0-16,0 0 1 15,-51-8-3-15,51 8 2 16,-55 3 0-16,55-3 0 15,-62 7 3-15,62-7-2 16,-63 5 0-16,63-5 1 0,-59 7-2 16,59-7-3-16,0 0-14 15,-54 5-20-15,54-5-3 16,0 0-2-16,0 0 1 15</inkml:trace>
  <inkml:trace contextRef="#ctx0" brushRef="#br0" timeOffset="20158.1528">13172 2257 95 0,'-14'3'35'0,"-3"-6"1"16,17 3-3-16,0 0-28 16,22-12-2-16,12-6 0 15,19-4 1-15,10-4-2 16,13 1 0-16,0 1-1 15,-1 5 1-15,-9 7-1 0,-16 15 0 16,-26 18-1-16,-21 11 0 16,-29 14 0-16,-24 20 0 15,-17 8 1-15,-10 8 0 16,-6-2 0-16,9-5 1 15,13-9 0-15,19-6 1 16,26-16-1-16,32-19 1 16,31-19-2-16,32-13 0 15,26-15-1-15,14-11-4 16,10-8-1-16,-7-19-11 15,4 11-20-15,-23-12-6 16,-7 9 3-16,-30-7-2 16</inkml:trace>
  <inkml:trace contextRef="#ctx0" brushRef="#br0" timeOffset="20376.1654">14402 1978 115 0,'-2'28'41'0,"-12"-1"2"16,6 16-4-16,-7 3-35 15,-4 17-2-15,-3 6 0 16,-2 10 0-16,0-2-2 16,-3-1 1-16,7-3-3 15,2-9-2-15,11 1-11 16,-3-27-20-16,20-1-7 15,-6-22 2-15,15 0-4 0</inkml:trace>
  <inkml:trace contextRef="#ctx0" brushRef="#br0" timeOffset="21503.2298">13144 3600 95 0,'14'-15'36'0,"11"7"0"15,6-8 0-15,13 8-32 16,-3 0-3-16,3 9 0 15,3 4 1-15,-4 7-2 16,-10 8 1-16,-7 8 0 16,-16 7 0-16,-13 9-1 15,-16 5 1-15,-12 7 0 16,-12 4-1-16,-9 0 2 15,-7 0-1-15,1-2 0 0,2-5-1 16,10-8 1 0,8-7 0-16,13-6-1 0,15-9 0 15,17-6 0-15,18-9 0 16,19-6 0-16,20-8-1 15,15-13-2-15,24 3-10 16,-2-25-24-16,20 1 2 16,-7-15-2-16,4 2-2 15</inkml:trace>
  <inkml:trace contextRef="#ctx0" brushRef="#br0" timeOffset="21815.2477">14071 3600 103 0,'-15'27'38'16,"-8"-8"1"-16,8 17-3 15,-9-1-30-15,6 6-1 16,-1 6-1-16,3 8-1 15,0-4 0-15,9 4-1 16,12-8 0-16,14-11 0 16,16-17-1-16,21-16-1 15,18-20 1-15,16-13-2 16,11-12-1-16,1-11-2 15,4-3-4-15,-15-15-16 16,0 19-16-16,-25-8 0 16,-7 14 1-16,-24-8-1 0</inkml:trace>
  <inkml:trace contextRef="#ctx0" brushRef="#br0" timeOffset="21982.2573">14585 3512 112 0,'-72'75'39'15,"11"29"2"-15,-5-6-3 16,10 9-33-16,17-6-2 15,18-10-3-15,16-12-4 16,8-28-20-16,30-5-15 16,0-30-1-16,18-5 0 15,-4-19-3-15</inkml:trace>
  <inkml:trace contextRef="#ctx0" brushRef="#br0" timeOffset="23028.3171">13188 5209 83 0,'0'0'36'0,"11"-6"1"16,16-4-1-16,1-13-29 0,23-2-3 15,9-8-3-15,15 3 2 16,1-1-3-16,0 7 1 15,-10 11-1-15,-13 14 1 16,-24 17 1-16,-20 16-2 16,-29 18 2-16,-23 15-1 15,-17 8 2-15,-8 5-2 16,-6 3 1-16,3-6 0 15,14-9-1-15,18-8 0 16,21-17 0-16,23-12-1 16,24-17 0-16,27-15-1 15,21-7-1-15,11-16-7 16,25 3-26-16,-12-16-2 15,12 7-1-15,-15-14-2 0</inkml:trace>
  <inkml:trace contextRef="#ctx0" brushRef="#br0" timeOffset="23454.3415">14356 5152 78 0,'-20'-15'37'0,"-10"-3"-1"15,1 11 0-15,-8-2-21 16,3 10-11-16,-3 3-1 15,4 11 0-15,-3 4 1 16,6 9-2-16,1 0 1 16,9 6-1-16,7 2-2 15,11-1 1-15,12 0 0 16,12 0-1-16,12-6 1 0,10-1-1 15,8-5 0-15,8 0 0 16,2 2 0-16,-8-5-1 16,-9 8 1-16,-11 3 0 15,-18 4 0-15,-16 3 2 16,-17 0-3-16,-18-2 4 15,-11-4-3-15,-6-6 2 16,-5-10-3-16,2-13 3 16,9-17-2-16,14-14-2 15,13-18 1-15,16-13-1 16,17-14 1-16,16-8-2 15,16-5 2-15,6 0-5 0,11 20-14 16,-16-8-16-16,5 24-2 16,-16 1 1-16,-3 22-2 15</inkml:trace>
  <inkml:trace contextRef="#ctx0" brushRef="#br0" timeOffset="24537.4034">9636 4757 85 0,'0'0'34'16,"0"33"0"-16,-11-5-6 0,-2 16-24 15,-1 5-1-15,-1 9-3 16,1 3 1-16,0-9-5 15,16 3-6-15,-4-24-24 16,16-9 2-16,5-24-2 16,12-13-1-16</inkml:trace>
  <inkml:trace contextRef="#ctx0" brushRef="#br0" timeOffset="24704.413">9806 4519 95 0,'-27'-11'37'16,"-5"-1"-1"-16,11 20-3 15,-3 0-34-15,9-4-8 0,20 13-26 16,-5-17 0-16,34 24 0 16,-3-13-3-16</inkml:trace>
  <inkml:trace contextRef="#ctx0" brushRef="#br0" timeOffset="24943.4267">10230 4771 89 0,'-17'-9'35'15,"7"9"1"-15,-14-10-1 16,2 12-30-16,-9 4 0 16,1 9-2-16,-6 9 0 0,3 9 0 15,-2 5-1-15,4 3 0 16,8 4-1-16,9-3-1 15,15-7 2-15,16-11-4 16,23-1-10-16,1-27-24 16,25-4-1-16,-1-16-1 15,9-3-1-15</inkml:trace>
  <inkml:trace contextRef="#ctx0" brushRef="#br0" timeOffset="25266.4451">10442 4929 96 0,'-6'18'36'16,"21"-1"2"-16,1-20-9 16,19 1-26-16,10-15 1 15,9-3-2-15,2-12 0 16,1-3 0-16,-7-4-1 15,-10-2 0-15,-12 5 0 16,-14 4 0-16,-18 8 0 16,-15 9-1-16,-13 13 1 15,-9 11 1-15,-8 17-1 16,-4 15 1-16,4 8-1 15,3 9 1-15,12 3 1 16,17-1-3-16,18-3-3 16,13-21-22-16,34 1-13 15,9-20-1-15,28-5 0 16,2-16-2-16</inkml:trace>
  <inkml:trace contextRef="#ctx0" brushRef="#br0" timeOffset="26023.4884">10060 5898 102 0,'12'-12'36'0,"-5"-7"-2"16,7 9-2-16,-10-6-32 15,-4 16 4-15,11-16-2 16,-11 16 0-16,-4 16 3 16,-4 3-3-16,-6 8 2 15,-2 5-3-15,-3 2 3 16,2 1-4-16,1-6 3 0,7-5-3 15,8-9 1-15,1-15 0 16,24-8-1-16,-1-14 2 16,7-8-4-16,3-9 4 15,3-7-4-15,-3-4 1 16,-5 2-1-16,-2 4 1 15,-9 8-1-15,-6 8-1 16,-4 6 4-16,-4 9-4 16,-3 13 4-16,0 0-1 15,-10 20 0-15,8-2 1 16,2 2-1-16,1-1 3 15,7 0-2-15,7-3 2 16,9-7-2-16,3-9 2 16,7-5-2-16,5-8-1 0,3-5 1 15,1-1-3-15,-1-3 3 16,-11 1-3-16,-2 3 2 15,-8 4-2-15,-11 9 2 16,-10 5 0-16,-7 23 0 16,-5 1 3-16,-6 8-3 15,1 2 2-15,1 7 0 16,0-2-1-16,12-2-1 15,6-11-3-15,17-3-5 16,-4-22-24-16,28-1-6 16,-10-16 0-16,14-2-4 15</inkml:trace>
  <inkml:trace contextRef="#ctx0" brushRef="#br0" timeOffset="26377.5087">10832 5707 92 0,'-2'22'39'15,"-3"-8"-3"-15,15 4 3 16,-10-18-34-16,29 17 2 16,-4-23-3-16,5-4-4 15,1-5 2-15,4-2-2 16,-6-4 1-16,-1-4-2 15,-8 1 2-15,-3-1-3 16,-10 4 2-16,-6 1 1 16,-6 5-1-16,-6 2 0 15,-3 10 0-15,-7 6 0 16,-5 9 0-16,2 12 0 0,1 9-1 15,-1 5 4-15,5 6-3 16,5-1 2-16,12-3-3 16,8-7 3-16,17-10-6 15,7-27-10-15,23-5-20 16,0-26-7-16,19-6 4 15,0-21-3-15</inkml:trace>
  <inkml:trace contextRef="#ctx0" brushRef="#br0" timeOffset="26596.5212">11777 4919 97 0,'-21'11'37'16,"6"28"2"-16,-19 7 0 0,9 13-34 15,-12 18 0-15,2 10-3 16,-1 5 1-16,5 5-1 15,1-6 0-15,10-7 0 16,11-8-5-16,6-17-1 16,18-7-10-16,-5-34-20 15,25-11-5-15,-4-30 0 16,17-8 0-16</inkml:trace>
  <inkml:trace contextRef="#ctx0" brushRef="#br0" timeOffset="26799.5328">11945 4962 102 0,'-10'32'38'16,"-15"16"2"-16,2 27-2 0,-17 11-33 16,10 7-2-16,-4 5 0 15,4 3 1-15,2-7-5 16,8-8 0-16,9-9-2 15,3-26-12-15,18-6-20 16,-5-28-2-16,17-15-1 16,-6-21-2-16</inkml:trace>
  <inkml:trace contextRef="#ctx0" brushRef="#br0" timeOffset="26995.544">11735 5427 100 0,'0'35'38'15,"0"-15"2"-15,19 1-3 16,-5-12-34-16,14-11-3 16,9-7-3-16,-1-17-16 15,11 12-18-15,-9-12 1 16,6 5-2-16,-9-7-2 15</inkml:trace>
  <inkml:trace contextRef="#ctx0" brushRef="#br0" timeOffset="27359.5649">11917 5599 102 0,'-26'23'38'15,"16"2"2"-15,10-25-2 16,11 2-34-16,11-9-2 15,14-5 0-15,5-6 0 16,9-2-1-16,0-6 1 16,0 1-2-16,-10-3 1 15,-4 2 0-15,-16 0 0 16,-8 4-1-16,-16 6 0 15,-11 5 0-15,-9 11 0 16,-10 9-1-16,-5 13 1 16,-4 6-1-16,0 11 1 15,4 7-1-15,7 5 1 16,9-3 2-16,11-4-2 0,15-10 0 15,17-6-6-15,9-21-3 16,25 7-24-16,-5-28-3 16,13 3-1-16,-4-17-5 15</inkml:trace>
  <inkml:trace contextRef="#ctx0" brushRef="#br0" timeOffset="27692.5839">12431 5516 95 0,'-22'-12'37'0,"5"17"1"15,-15-1-1-15,4 18-29 16,-10 7-2-16,10 11-2 15,-2 4 0-15,8 0 2 16,8-4-3-16,11-5 2 16,12-14-3-16,13-13 2 0,9-21-3 15,8-17 0-15,9-16 0 16,-2-13-2-16,2-12 1 15,-4-8-1-15,-4-6 0 16,-6 0 0-16,-6 10 1 16,-11 11 0-16,-10 17-1 15,-7 19 1-15,0 28 0 16,-28 21 1-16,4 27 0 15,-4 17-3-15,3 15-1 16,-3-3-9-16,20 16-6 16,-11-26-11-16,24 3-13 15,4-21 2-15,18-9-4 16,3-16 3-16</inkml:trace>
  <inkml:trace contextRef="#ctx0" brushRef="#br0" timeOffset="30557.7478">13272 6493 107 0,'31'-22'38'0,"14"-18"0"16,21 11-3-16,17-5-32 15,-1 4-2-15,1 7 1 16,-7 8-2-16,-12 13 1 16,-19 14-1-16,-27 13 0 15,-25 10 0-15,-25 11 1 16,-16 6 1-16,-15 2-2 15,-2 0 3-15,3-3-3 16,7-4 3-16,16-10-2 16,24-7 1-16,24-14-2 15,31-9 1-15,20-9-1 16,15-7 0-16,11-3 1 0,1 0 0 15,-6 2 0-15,-12 8 0 16,-22 12 0-16,-27 12 1 16,-30 13-1-16,-26 15 0 15,-32 6 0-15,-14 5-1 16,-8 0 1-16,0-3-1 15,12-7-2-15,12-17-3 16,34-1-13-16,19-33-19 16,50-10-3-16,20-23 0 15,32-5-1-15</inkml:trace>
  <inkml:trace contextRef="#ctx0" brushRef="#br0" timeOffset="31031.7749">14300 6437 108 0,'-28'16'39'0,"5"-9"1"16,23 3-2-16,0-10-35 15,43 3-1-15,8-6 0 16,10 0 0-16,4-2 0 15,3 5-1-15,-6-1 0 16,-5 8-1-16,-12 1 1 16,-17 7 0-16,-20 5-1 15,-14 3 3-15,-16 3-2 16,-8 0 1-16,-8 1-1 15,-5-1 2-15,1-2-3 16,7-3 2-16,6-3-1 0,16-3-1 16,15-3 0-16,16-3 0 15,18-1 0-15,12-2 0 16,9 2 2-16,-4 3-2 15,3 5 0-15,-15 7 0 16,-13 9 0-16,-18 7 0 16,-22 6 0-16,-22 8 0 15,-17-1 0-15,-14 4 0 16,-9-7 0-16,0-1 0 15,4-9 0-15,8-9-3 16,24-1-12-16,2-25-17 16,35 6-8-16,12-20-3 15,24 4 0-15,2-14 3 16</inkml:trace>
  <inkml:trace contextRef="#ctx0" brushRef="#br0" timeOffset="32338.8496">13365 7884 55 0,'-17'-1'36'16,"17"1"-1"-16,0 0 0 16,9-13-10-16,5-5-19 15,19-1-3-15,19-4-1 16,10 3 0-16,10-4 0 0,2 8-1 15,-2 4 1-15,-7 6-1 16,-13 10 0-16,-15 10 0 16,-25 9 0-16,-20 10 0 15,-20 2 0-15,-14 6 1 16,-8 0-1-16,0 1 0 15,0-4 0-15,14-2 1 16,10-6-1-16,25-7-1 16,21-10 1-16,23-2 0 15,16-7 0-15,9 2-1 16,3 0 0-16,-4-3 0 15,-7 7 1-15,-18 4 0 16,-19 9-1-16,-23 3 0 0,-20 12 0 16,-20 0 0-16,-16 4 0 15,-5 3 1-15,-5-4-2 16,4-4-1-16,15-6-3 15,10-23-13-15,37-8-20 16,12-2-1-16,36-14-1 16,12-15 1-16</inkml:trace>
  <inkml:trace contextRef="#ctx0" brushRef="#br0" timeOffset="32788.8754">14755 8012 57 0,'9'-32'37'0,"0"8"0"16,-8-10 0-16,0 16-14 16,-19-13-13-16,3 11-2 15,-18 4-1-15,-4 13-2 16,-14 10 0-16,-8 12-1 15,-4 6-1-15,4 8 0 16,4 2-1-16,11 6 1 16,15-7-2-16,17-1 1 15,27-12 0-15,20-9 0 16,19-10-2-16,17-8 1 15,7-7 0-15,1-12-2 16,-4 1 2-16,-8-9-1 16,-10 3 0-16,-14 1 0 15,-16 5 0-15,-13 5 0 0,-14 19 0 16,0 0 0-16,-27 5 0 15,2 21 1-15,-10 18 0 16,-4 10-2-16,-5 12 1 16,1 9-1-16,3 6-1 15,3-3-3-15,17 8-9 16,-4-24-14-16,27 6-7 15,-5-21-6-15,18-3-2 16,-2-15 1-16</inkml:trace>
  <inkml:trace contextRef="#ctx0" brushRef="#br0" timeOffset="33952.942">13763 9173 64 0,'14'-5'36'15,"-14"5"-1"-15,18-9 2 16,-18 9-19-16,0 0-13 16,-23 22-2-16,1 7 1 15,-9 2 0-15,-3 15 0 16,-4-1 0-16,7 6-1 15,6-1 0-15,19-3 1 16,22-14-2-16,23-7 0 0,25-16-2 16,17-14-1-16,22-8-2 15,7-18-5-15,14 6-12 16,-18-22-19-16,0 4 1 15,-26-10-1-15,-10 9 1 16</inkml:trace>
  <inkml:trace contextRef="#ctx0" brushRef="#br0" timeOffset="34103.9506">14225 9132 100 0,'-67'38'37'16,"15"22"1"-16,6 1-2 16,15 14-33-16,16 3-1 15,14 4-1-15,12 5-6 16,2-16-29-16,24-1-3 0,-1-19 1 15,14-4-3-15</inkml:trace>
  <inkml:trace contextRef="#ctx0" brushRef="#br0" timeOffset="34622.9803">14570 9091 97 0,'-37'17'41'0,"22"3"0"15,15-20-1-15,5 19-27 0,20-23-12 16,21-1 1-16,12-4-1 15,5 1 0-15,-1-1 0 16,-4 3-1-16,-5 5 1 16,-14 5-1-16,-14 4 0 15,-19 4 0-15,-14 5 0 16,-13 5 0-16,-10 2 0 15,-4 1 0-15,-2 2 0 16,7-2 0-16,3 0 0 16,15-2 0-16,12-3-1 15,11-4 1-15,18-1 0 16,11-2 1-16,7 0-1 15,6-2 1-15,-3 1 0 0,-4 4 0 16,-10 3 0-16,-14 10 0 16,-13 1 1-16,-20 9 0 15,-17 2-1-15,-11 5 1 16,-6 0-2-16,-6 1 1 15,1-1-2-15,1-11-1 16,15 5-9-16,-5-26-15 16,31 6-14-16,8-20-3 15,0 0 1-15,9-12-1 16</inkml:trace>
  <inkml:trace contextRef="#ctx0" brushRef="#br0" timeOffset="35673.0404">13809 10620 71 0,'16'-8'37'15,"-16"8"-1"-15,13-9-17 16,-14-5 10-16,1 14-22 16,7-13-1-16,-7 13-2 15,4-11 0-15,-4 11 0 16,0 0-2-16,0 0 0 15,-5 13-1-15,-5 6 0 0,-8 10 0 16,-4 8 0-16,-11 8-1 16,-5 7 2-16,-5 3-2 15,0 2 1-15,9-3 0 16,6-8-1-16,24-7 1 15,25-12-1-15,28-12 1 16,26-10-2-16,23-14 3 16,17-8-2-16,16-7 0 15,0-6-1-15,-6-1-4 16,-20-13-8-16,-4 15-21 15,-32-11-5-15,-15 9-1 16,-28-6 0-16</inkml:trace>
  <inkml:trace contextRef="#ctx0" brushRef="#br0" timeOffset="35824.049">14270 10641 91 0,'-62'23'37'16,"0"6"-1"-16,17 17 3 16,1 3-35-16,17 14-2 15,8 5-1-15,8 1-3 16,18 9-24-16,1-18-12 15,18-6 0-15,4-14-2 16</inkml:trace>
  <inkml:trace contextRef="#ctx0" brushRef="#br0" timeOffset="36243.0729">15133 10557 105 0,'-37'-23'40'0,"-17"1"2"16,3 20-3-16,-15 3-34 16,9 15-1-16,5 8-2 15,9 13 1-15,10 5-1 16,18 3 0-16,11-1-1 15,19-5 0-15,15-8 0 16,13-9 0-16,7-13-1 16,10-11 1-16,2-14-1 15,-1-6 0-15,-3-11 1 16,-9-1-1-16,-6-3 1 15,-12 5 0-15,-5 3-1 0,-16 8 1 16,-10 21-1-16,-20 10 2 16,-15 28-2-16,-14 18 0 15,-10 14-2-15,-2 13 0 16,0 6-1-16,2 0-3 15,21 8-12-15,2-27-12 16,29 0-12-16,7-20-1 16,19-3-1-16,5-17 1 15</inkml:trace>
  <inkml:trace contextRef="#ctx0" brushRef="#br0" timeOffset="37499.1448">13749 11919 81 0,'0'0'39'0,"-22"7"-1"16,-1 14 1-16,-19 3-34 15,-2 6-1-15,0 4-2 16,1 7 1-16,6 1 0 16,13 2-1-16,18-3-1 15,21-4 0-15,25-10 0 0,20-6 0 16,14-4 0-16,13-2-1 15,-3 0 0-15,-2-1 1 16,-13 6-1-16,-20 8 1 16,-24 7 0-16,-22 8-1 15,-24 5 1-15,-17 1-1 16,-13-1 1-16,-3-3-2 15,-1-9-1-15,6-12-3 16,22-3-15-16,0-27-18 16,33-9-2-16,7-24-1 15,27-6 1-15</inkml:trace>
  <inkml:trace contextRef="#ctx0" brushRef="#br0" timeOffset="37680.1552">13953 11913 99 0,'-25'8'42'0,"6"0"0"15,23 8-2-15,-4-16-36 16,47 9-2-16,15-14-4 16,18-5-2-16,21 4-6 15,-6-12-26-15,16 8-5 16,-15-5 0-16,0 9-1 15</inkml:trace>
  <inkml:trace contextRef="#ctx0" brushRef="#br0" timeOffset="38146.1818">14604 11992 94 0,'-12'15'40'15,"1"-11"1"-15,15 7-2 16,11-10-36-16,12 0-1 15,9-5 0-15,8 3-1 16,6-3 0-16,4 0-1 16,3 0 0-16,-6 0 0 15,-6 3 0-15,-11 2 1 16,-11 3-1-16,-12 6 1 15,-18 4-1-15,-12 7 1 16,-13 2 0-16,-5 5 0 0,-7 2 0 16,8 3 0-1,6-3-1-15,13-5 1 0,19-5 0 16,21-5 0-16,24-7-1 15,14-1 0-15,13-2 0 16,-2 2 1-16,-6 4-1 16,-9 7 1-16,-24 9 0 15,-22 8 1-15,-31 8-1 16,-27 3-1-16,-17 3 1 15,-16-1 0-15,-3-3-2 16,-2-7-1-16,16-3-4 16,5-23-14-16,38 7-14 15,9-21-8-15,27-2 0 16,15-12-1-16</inkml:trace>
  <inkml:trace contextRef="#ctx0" brushRef="#br0" timeOffset="38764.2172">13720 13518 75 0,'0'0'38'0,"0"0"0"16,0 0 0-16,-23 3-26 15,8 10-9-15,-9 11-1 16,0 10 0-16,-5 5 0 16,1 9 1-16,3-2-1 0,11 3 0 15,12-6 0-15,21-7 0 16,15-10-1-16,17-8 0 15,10-6-1-15,5-1 0 16,3-1 0-16,-8 4 1 16,-10 8-2-16,-16 9 1 15,-20 9-1-15,-19 9 1 16,-13 3 0-16,-17 2-1 15,-4-1 1-15,-2-8-3 16,1-8 0-16,4-20-3 16,21-7-10-16,-3-32-18 15,32-6-4-15,5-28-4 16,18-5 4-16</inkml:trace>
  <inkml:trace contextRef="#ctx0" brushRef="#br0" timeOffset="38931.2265">13947 13569 92 0,'-28'-29'39'0,"-8"4"1"16,16 25-3-16,0 1-30 15,20-1-3-15,17 9-1 16,20-6-2-16,23-2-3 16,19-7-5-16,29 13-22 15,-5-13-9-15,13 11-2 16,-2-5-1-16</inkml:trace>
  <inkml:trace contextRef="#ctx0" brushRef="#br0" timeOffset="39384.2526">15293 13656 88 0,'-5'-18'36'16,"-9"-8"1"-16,4 12-9 15,-18-11-21-15,-1 3-3 16,-12 4 2-16,-7 13-2 16,-8 2 1-16,-1 12-1 15,-6 10 0-15,3 11-1 16,4 3-1-16,10 8 0 15,12-4 0-15,19-3-1 0,19-8 0 16,20-10 0-16,19-14-1 16,21-11 1-16,14-7-1 15,7-9 0-15,2-3 1 16,-10-1 0-16,-6 1 0 15,-14 3 0-15,-16 6-1 16,-17 8 1-16,-24 11 0 16,0 10-1-16,-20 17 0 15,-11 19 0-15,-16 21 0 16,-9 18 0-16,-12 15-1 15,0 12 0-15,4 0-1 16,10-7-3-16,18-6-6 16,6-33-12-16,40-6-9 15,2-43-4-15,33-12-6 0,7-31-2 16</inkml:trace>
  <inkml:trace contextRef="#ctx0" brushRef="#br0" timeOffset="40284.3041">14213 14794 63 0,'0'0'37'0,"-24"-11"-1"16,3 25-5-16,-19 0-23 16,-7 15-2-16,-11 9 0 15,-2 21-3-15,-13 8 2 16,1 17-1-16,3 1 0 15,9 9 2-15,11-5-3 16,19-1-2-16,19-14 1 16,24-10-2-16,26-19 1 15,21-15-1-15,13-16 0 16,5-15-2-16,-1-9 2 15,-8-9 0-15,-12-10-1 0,-16-3 2 16,-21-4-2-16,-21 2 2 16,-18-1-2-16,-15 3 1 15,-8 2-2-15,-2 1-1 16,6 8-2-16,1-5-8 15,27 22-15-15,-1-9-11 16,28 10-2-16,9-7 1 16</inkml:trace>
  <inkml:trace contextRef="#ctx0" brushRef="#br0" timeOffset="40885.3385">14542 14998 74 0,'-9'-16'40'15,"23"8"-1"-15,9-12 0 16,32-3-35-16,1 7-2 15,17 1-1-15,5 1 1 16,4 6 0-16,-5 6-2 16,-9 4 1-16,-14 7 0 0,-15 4 0 15,-21 8-1-15,-21 5 1 16,-18 8-1-16,-21 4 0 15,-11 2 1-15,-7 1 0 16,-4-1 0-16,8-6-1 16,9-4 1-16,16-9 0 15,20-12-1-15,25-9 1 16,24-7-1-16,24-10 1 15,14 1-1-15,6 3 0 16,1 7 1-16,-10 12 0 16,-16 13 0-16,-18 13 0 15,-34 16 0-15,-30 16 1 16,-31 7-1-16,-15 5-2 15,-9 0 2-15,-4-6-2 0,5-14 0 16,11-10-2-16,18-13-1 16,20-25-6-16,30-8-13 15,5-25-11-15,25 0-7 16,1-22-2-16,16 0 2 15</inkml:trace>
  <inkml:trace contextRef="#ctx0" brushRef="#br0" timeOffset="43038.4615">14075 16109 52 0,'0'0'38'16,"-12"-6"-3"-16,-3 23-1 16,-15-2-28-16,2 13 0 15,-10 3-1-15,2 16 0 16,-5 9 0-16,1 17-1 15,0 9-1-15,9 7 0 16,7 2-1-16,11 0-1 16,13-5 0-16,14-9 0 15,15-15-1-15,17-21 0 16,12-20 0-16,8-17-1 0,2-18 2 15,-5-16-2-15,-8-14 2 16,-13-5-1-16,-18-9 0 16,-17-1 1-16,-20 6-1 15,-21 7 0-15,-14 10 0 16,-13 11-1-16,-7 13-2 15,-3 9-1-15,14 18-6 16,-1-14-17-16,36 19-11 16,11-14-2-16,32 6-1 15</inkml:trace>
  <inkml:trace contextRef="#ctx0" brushRef="#br0" timeOffset="43773.5035">15115 16105 62 0,'15'-9'40'15,"-17"-8"-2"-15,2 17 1 16,-19-1-34-16,-3 12-2 15,-8 12 0-15,-5 19 0 16,-9 14 0-16,-4 20-1 16,-3 9 1-16,6 13-2 15,8 0 2-15,12 4-2 16,14-10 0-16,18-12 0 15,18-15 0-15,14-17 0 16,14-20-2-16,10-13 2 16,2-17-1-16,-7-14 0 15,-9-16 1-15,-12-3-1 16,-19-10 1-16,-22 1-1 15,-19-3 1-15,-16 2-1 0,-10 6 0 16,-6 5-1-16,2 12-1 16,0 4-5-16,22 25-18 15,-3-12-16-15,25 20-1 16,9-15-2-16,18 22-1 15</inkml:trace>
  <inkml:trace contextRef="#ctx0" brushRef="#br0" timeOffset="56484.2306">13722 17667 21 0,'-15'-15'33'0,"15"15"1"16,-16-8-3-16,2-1-23 16,14 9-2-16,-14-6-1 15,14 6 2-15,0 0-2 16,0 0 0-16,15-3 0 15,5 2 0-15,4-5 1 16,17 4-2-16,3-5 0 16,14 2-1-16,2 2-1 15,7 1-1-15,-1 4 0 16,-2 2-1-16,-6 2 0 15,-3 1 0-15,-8 0 1 16,-6-1-1-16,-2-2 0 16,-7-3 0-16,-2 2 0 0,-4-2 1 15,-2-1-1-15,-6-1 0 16,-7 8 0-16,-11-7 0 15,0 0 0-15,0 0 1 16,-14 72 1-16,14-72-3 16,-35 89 3-16,13-38-3 15,-9 6 2-15,1 6-3 16,-8 2 3-16,5 2-5 15,1 0-3-15,-3-5-32 16,10-5-2-16,6-12-1 16,19-45 1-16</inkml:trace>
  <inkml:trace contextRef="#ctx0" brushRef="#br0" timeOffset="57070.2642">15044 17697 45 0,'14'-20'32'16,"-10"0"-8"-16,8 7 3 15,-11-1-21-15,8 4 0 16,-7 0 0-16,-2 10 1 15,8-19-1-15,-8 19 0 16,6-11 0-16,-6 11-1 16,0 0-2-16,0 0 1 15,0 0-1-15,0 0-1 16,11-5 1-16,-11 5-1 15,6 23 1-15,-6-23-1 16,0 0 0-16,5 64-2 16,-5-64 3-16,-7 87-2 0,-3-28 0 15,3 0-1-15,-7 8 1 16,1 3-1-16,-5 5 1 15,3-1-2-15,0 1-2 16,0-4 3-16,2-2-4 16,1-6 2-16,6-4-24 15,-9-10-15-15,15-49 0 16,-25 70 1-16,25-70 1 15</inkml:trace>
  <inkml:trace contextRef="#ctx0" brushRef="#br0" timeOffset="111341.3683">20875 1980 71 0,'0'0'36'0,"-19"13"1"15,19-13-1-15,0 0-19 16,0 0-11-16,0 0-1 16,27 2-1-16,7-11 0 15,12 2-1-15,11-5 0 0,10 0 0 16,5-1-2-16,3 0 0 15,0-1 0-15,-6 4 0 16,-9 2 0-16,-10 6-1 16,-13 5 1-16,-10 7-1 15,-11 10 1-15,-11 16 0 16,-15 9-2-16,-8 16 1 15,-16 13 0-15,-7 12-1 16,-7 5 0-16,-4 3 1 16,4-4 0-16,9-11-2 15,9-7-2-15,7-23-5 16,26 1-29-16,3-31 1 15,20 0-2-15,-3-20 0 16</inkml:trace>
  <inkml:trace contextRef="#ctx0" brushRef="#br0" timeOffset="111952.4033">21790 2063 109 0,'0'0'40'16,"-13"-25"1"-16,28 17-2 16,18-10-36-16,10-4-1 15,17 0 0-15,11-2-1 16,5 1 1-16,3 1-1 15,-4 4 0-15,-8 3-1 16,-17 6 1-16,-12 7-1 16,-19 10 1-16,-18 10-1 15,-17 5 0-15,-13 11 0 16,-14 4 0-16,-2 3 0 15,0-2-1-15,3 0 0 16,11-4 1-16,13-6-1 16,18-10 1-16,20-11-1 15,23-5 1-15,17-4 0 0,13-5 1 16,6 1-1-16,-5 3 2 15,-3 5-1-15,-19 9 1 16,-19 16-1-16,-24 10 0 16,-28 18 1-16,-25 9-1 15,-22 7 2-15,-13 3-1 16,-10 1-2-16,2-10 0 15,5-9 0-15,14-16 0 16,12-14 0-16,21-18 0 16,18-20-9-16,31 0-11 15,-2-28-21-15,19 6-2 16,1-20-1-16,16 5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ustomXml" Target="../ink/ink8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4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13" Type="http://schemas.openxmlformats.org/officeDocument/2006/relationships/image" Target="../media/image17.emf"/><Relationship Id="rId18" Type="http://schemas.openxmlformats.org/officeDocument/2006/relationships/customXml" Target="../ink/ink18.xml"/><Relationship Id="rId3" Type="http://schemas.openxmlformats.org/officeDocument/2006/relationships/customXml" Target="../ink/ink11.xml"/><Relationship Id="rId7" Type="http://schemas.openxmlformats.org/officeDocument/2006/relationships/image" Target="../media/image15.emf"/><Relationship Id="rId12" Type="http://schemas.openxmlformats.org/officeDocument/2006/relationships/customXml" Target="../ink/ink15.xml"/><Relationship Id="rId17" Type="http://schemas.openxmlformats.org/officeDocument/2006/relationships/image" Target="../media/image19.emf"/><Relationship Id="rId2" Type="http://schemas.openxmlformats.org/officeDocument/2006/relationships/image" Target="../media/image2.gif"/><Relationship Id="rId16" Type="http://schemas.openxmlformats.org/officeDocument/2006/relationships/customXml" Target="../ink/ink17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11" Type="http://schemas.openxmlformats.org/officeDocument/2006/relationships/image" Target="../media/image16.emf"/><Relationship Id="rId5" Type="http://schemas.openxmlformats.org/officeDocument/2006/relationships/image" Target="../media/image5.png"/><Relationship Id="rId15" Type="http://schemas.openxmlformats.org/officeDocument/2006/relationships/image" Target="../media/image18.emf"/><Relationship Id="rId10" Type="http://schemas.openxmlformats.org/officeDocument/2006/relationships/customXml" Target="../ink/ink14.xml"/><Relationship Id="rId19" Type="http://schemas.openxmlformats.org/officeDocument/2006/relationships/image" Target="../media/image20.emf"/><Relationship Id="rId4" Type="http://schemas.openxmlformats.org/officeDocument/2006/relationships/image" Target="../media/image4.emf"/><Relationship Id="rId9" Type="http://schemas.openxmlformats.org/officeDocument/2006/relationships/image" Target="../media/image14.emf"/><Relationship Id="rId14" Type="http://schemas.openxmlformats.org/officeDocument/2006/relationships/customXml" Target="../ink/ink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customXml" Target="../ink/ink24.xml"/><Relationship Id="rId3" Type="http://schemas.openxmlformats.org/officeDocument/2006/relationships/customXml" Target="../ink/ink19.xml"/><Relationship Id="rId7" Type="http://schemas.openxmlformats.org/officeDocument/2006/relationships/customXml" Target="../ink/ink21.xml"/><Relationship Id="rId12" Type="http://schemas.openxmlformats.org/officeDocument/2006/relationships/image" Target="../media/image24.emf"/><Relationship Id="rId2" Type="http://schemas.openxmlformats.org/officeDocument/2006/relationships/image" Target="../media/image2.gif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11" Type="http://schemas.openxmlformats.org/officeDocument/2006/relationships/customXml" Target="../ink/ink23.xml"/><Relationship Id="rId5" Type="http://schemas.openxmlformats.org/officeDocument/2006/relationships/customXml" Target="../ink/ink20.xml"/><Relationship Id="rId15" Type="http://schemas.openxmlformats.org/officeDocument/2006/relationships/customXml" Target="../ink/ink25.xml"/><Relationship Id="rId10" Type="http://schemas.openxmlformats.org/officeDocument/2006/relationships/image" Target="../media/image23.emf"/><Relationship Id="rId4" Type="http://schemas.openxmlformats.org/officeDocument/2006/relationships/image" Target="../media/image21.emf"/><Relationship Id="rId9" Type="http://schemas.openxmlformats.org/officeDocument/2006/relationships/customXml" Target="../ink/ink22.xml"/><Relationship Id="rId1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7" Type="http://schemas.openxmlformats.org/officeDocument/2006/relationships/image" Target="../media/image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7.xml"/><Relationship Id="rId5" Type="http://schemas.openxmlformats.org/officeDocument/2006/relationships/image" Target="../media/image27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8854222"/>
              </p:ext>
            </p:extLst>
          </p:nvPr>
        </p:nvGraphicFramePr>
        <p:xfrm>
          <a:off x="214283" y="762000"/>
          <a:ext cx="8750332" cy="50256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practical: Cooling Wax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our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Check the graph for the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ice to steam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practical using pages 54 and 55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(or the backup graph available)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our graph is up to the mark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both graphs (cooling wax and heated ice) AND look at energy flows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looking at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when heated, cooled and changed between states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EXPLAINS heating, cooling and the changing of states.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66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160" y="207720"/>
              <a:ext cx="8728920" cy="634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92240"/>
                <a:ext cx="8747280" cy="63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28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1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226800"/>
              <a:ext cx="8679600" cy="630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212040"/>
                <a:ext cx="8701920" cy="63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74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61640"/>
              <a:ext cx="8807760" cy="631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080" y="145800"/>
                <a:ext cx="8827560" cy="63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886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5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1" y="152423"/>
          <a:ext cx="4038599" cy="6553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724401" y="152400"/>
          <a:ext cx="4038599" cy="6553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426"/>
                <a:gridCol w="2814173"/>
              </a:tblGrid>
              <a:tr h="477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smtClean="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smtClean="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7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 smtClean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 smtClean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785960" y="712800"/>
              <a:ext cx="7377480" cy="6087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72640" y="706320"/>
                <a:ext cx="7396920" cy="61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73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66" y="343779"/>
            <a:ext cx="8064901" cy="576064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75556" y="-8826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Graph of Temperature versus Time for cooling candle wax</a:t>
            </a:r>
            <a:endParaRPr lang="en-NZ" sz="2400" dirty="0"/>
          </a:p>
        </p:txBody>
      </p:sp>
      <p:sp>
        <p:nvSpPr>
          <p:cNvPr id="7" name="TextBox 8"/>
          <p:cNvSpPr txBox="1"/>
          <p:nvPr/>
        </p:nvSpPr>
        <p:spPr>
          <a:xfrm rot="16200000">
            <a:off x="-3838127" y="276243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4341167" y="6362836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04844" y="113709"/>
              <a:ext cx="8736120" cy="6348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4" y="97509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340800" y="4219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5760" y="402120"/>
                <a:ext cx="10080" cy="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3142440" y="445320"/>
              <a:ext cx="164160" cy="558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20840" y="380520"/>
                <a:ext cx="200520" cy="57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6868800" y="665280"/>
              <a:ext cx="113040" cy="5462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64480" y="613080"/>
                <a:ext cx="141120" cy="556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708480" y="674280"/>
              <a:ext cx="8125560" cy="5074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5160" y="669960"/>
                <a:ext cx="8145000" cy="50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08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188640"/>
              <a:ext cx="8637840" cy="523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172800"/>
                <a:ext cx="865836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2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037960" y="667800"/>
              <a:ext cx="6116040" cy="60318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26440" y="651960"/>
                <a:ext cx="6143760" cy="605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7506360" y="1240560"/>
              <a:ext cx="780480" cy="54007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94840" y="1224360"/>
                <a:ext cx="795600" cy="542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15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893160" y="5317200"/>
              <a:ext cx="2509920" cy="56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5520" y="5227200"/>
                <a:ext cx="2545920" cy="20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1663920" y="5072400"/>
              <a:ext cx="685800" cy="6444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47360" y="4996080"/>
                <a:ext cx="708120" cy="79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3244320" y="908640"/>
              <a:ext cx="3020400" cy="44690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225240" y="845280"/>
                <a:ext cx="3056040" cy="46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6216120" y="764640"/>
              <a:ext cx="3097440" cy="51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94880" y="672840"/>
                <a:ext cx="312768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3" name="Ink 12"/>
              <p14:cNvContentPartPr/>
              <p14:nvPr/>
            </p14:nvContentPartPr>
            <p14:xfrm>
              <a:off x="2016720" y="1423080"/>
              <a:ext cx="6138360" cy="4939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004480" y="1417320"/>
                <a:ext cx="6167160" cy="495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74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010880" y="5171760"/>
              <a:ext cx="2434320" cy="164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3320" y="5095080"/>
                <a:ext cx="24613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3346560" y="858600"/>
              <a:ext cx="2918160" cy="4343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31800" y="797040"/>
                <a:ext cx="2946960" cy="446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6255000" y="683280"/>
              <a:ext cx="2963160" cy="874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38080" y="592560"/>
                <a:ext cx="298872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1056960" y="244800"/>
              <a:ext cx="8174520" cy="60595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42920" y="232200"/>
                <a:ext cx="8191800" cy="607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98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13720" y="169920"/>
              <a:ext cx="6789600" cy="4939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7880" y="155160"/>
                <a:ext cx="6821280" cy="49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40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4810</TotalTime>
  <Words>361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226</cp:revision>
  <dcterms:created xsi:type="dcterms:W3CDTF">2006-08-16T00:00:00Z</dcterms:created>
  <dcterms:modified xsi:type="dcterms:W3CDTF">2014-08-05T05:46:03Z</dcterms:modified>
</cp:coreProperties>
</file>