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305" r:id="rId3"/>
    <p:sldId id="377" r:id="rId4"/>
    <p:sldId id="378" r:id="rId5"/>
    <p:sldId id="374" r:id="rId6"/>
    <p:sldId id="381" r:id="rId7"/>
    <p:sldId id="382" r:id="rId8"/>
    <p:sldId id="383" r:id="rId9"/>
    <p:sldId id="379" r:id="rId10"/>
    <p:sldId id="38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3:25:32.01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5679 2174 71 0,'-33'-12'32'0,"-18"12"-2"16,-15 2-6-16,-5 20-19 15,-11-3 0-15,5 13 1 16,-8-4-2-16,15 9 1 15,1-11-1-15,18 1-1 16,11-5-2-16,22-5 1 16,13-6-1-16,19-4 1 15,18-4-1-15,15-1 0 16,10-1 1-16,10 5-1 15,5 7 0-15,3 4 0 0,-3 12-1 16,-7 6 0-16,-17 10-1 16,-7 8 2-16,-18 11-2 15,-17 0 1-15,-18 3-1 16,-15-2 1-16,-11-5 1 15,-8-5 0-15,-5-11 0 16,-2-8 0-16,-2-18-1 16,3-12 2-16,6-17-1 15,10-21-1-15,9-15 1 16,12-15-2-16,19-13 2 15,10-9-1-15,17-9 1 16,14 4-1-16,8 2 1 16,11 12-1-16,2 7 1 0,2 10-2 15,-4 8 0-15,-6 8-1 16,-1 11-3-16,-18-1-6 15,5 13-25-15,-20-2 2 16,1 19-2-16,-15 1 0 16</inkml:trace>
  <inkml:trace contextRef="#ctx0" brushRef="#br0" timeOffset="406.023">6272 2229 76 0,'-10'-8'34'15,"-4"18"-1"-15,-17 2 2 16,2 13-28-16,-14 8-1 15,6 14 0-15,-7 0-2 16,10 8 1-16,5 0-1 16,14-3-1-16,15-10-1 15,19-6 0-15,18-13-2 16,20-10 1-16,16-9-1 15,5-4 0-15,4-2 0 16,-6-1 0-16,-8 7 0 16,-14 8 1-16,-20 11-1 15,-21 11 1-15,-22 12-2 16,-21 6 1-16,-14 6-1 0,-12 0 0 15,-1-3-2-15,-1-13-4 16,20-7-28-16,-1-23-1 16,24-12-1-16,8-27 0 15</inkml:trace>
  <inkml:trace contextRef="#ctx0" brushRef="#br0" timeOffset="606.0346">6345 2261 110 0,'-30'1'41'0,"12"16"0"16,2-13-1-16,27-1-34 16,13-7-4-16,23-4 0 0,15-5-3 15,16-3-1-15,17-2-5 16,-8-13-29-16,21 17-4 15,-13-6 0-15,-2 12-3 16</inkml:trace>
  <inkml:trace contextRef="#ctx0" brushRef="#br0" timeOffset="2644.1512">5111 3539 81 0,'0'0'37'15,"18"-13"-1"-15,2 13-2 16,3-9-29-16,13 4-1 15,9-6 0-15,12 5-1 16,9-5 0-16,4 4-1 16,2-1 0-16,4 5-1 15,-10 3 0-15,-5 8 0 16,-9 7 0-16,-15 13 0 15,-12 10-1-15,-16 15-1 16,-11 12 1-16,-14 12-1 16,-9 13 0-16,-7 5 0 0,-7 5-2 15,1-7-1-15,8-2-2 16,0-20-12-16,19-3-19 15,8-24 1-15,20-16-2 16,6-22 0-16</inkml:trace>
  <inkml:trace contextRef="#ctx0" brushRef="#br0" timeOffset="2951.1686">6495 3470 66 0,'-22'9'37'0,"-14"3"-2"16,0 18 2-16,-11-3-9 0,8 11-24 16,-1 0 2-16,11 8-1 15,6-3-1-15,15 3 0 16,12-7-1-16,22-3-1 15,17-13 0-15,16-8 0 16,16-10-1-16,15-10 0 16,6-11-1-16,11-8-2 15,2-8-1-15,-7-12-4 16,3 7-9-16,-14-20-21 15,-3 12-2-15,-21-12 0 16,-5 6-1-16</inkml:trace>
  <inkml:trace contextRef="#ctx0" brushRef="#br0" timeOffset="3151.1801">6876 3438 109 0,'-64'98'39'0,"3"0"2"16,13 12-3-16,1 3-35 15,13-8-2-15,9-7-1 16,7-11-6-16,11 0-16 16,-1-24-18-16,21-8 0 15,0-22-2-15,12-10 0 16</inkml:trace>
  <inkml:trace contextRef="#ctx0" brushRef="#br0" timeOffset="5426.3103">5904 4691 61 0,'13'-22'34'0,"0"2"-1"16,-10 0 1-16,1 4-29 16,-14 1 1-16,10 15-1 15,-28-4-1-15,6 17 1 16,-15 9-1-16,-2 17 0 0,-13 8-1 15,-4 15 0-15,-2 8 1 16,9 8-2-16,0 6 0 16,9 5-1-16,12-2 1 15,14-4-2-15,16-8 1 16,19-11-2-16,16-12 1 15,9-14 0-15,11-22 0 16,4-15-1-16,1-16 2 16,-3-13-1-16,-9-11 1 15,-14-7-1-15,-16-1 1 16,-16 2-1-16,-20 6 0 15,-20 5 0-15,-16 7 0 16,-13 9 0-16,-7 8-2 0,-3 3 0 16,11 8-2-16,1-4-5 15,29 6-28-15,13-10 1 16,32 4-2-16,19-12 0 15</inkml:trace>
  <inkml:trace contextRef="#ctx0" brushRef="#br0" timeOffset="5990.3426">6904 4700 83 0,'-50'-6'38'0,"-16"2"-1"16,3 17 1-16,-11 2-33 16,1 12 0-16,-4 4-1 15,5 10-1-15,6 1-1 16,14 4-1-16,12 1 0 15,18-2 0-15,21-10 0 16,21-8-1-16,20-10 1 16,21-13-1-16,14-14 1 0,8-12 0 15,4-12 0-15,6-11 0 16,-7-9 0-16,-5-4 0 15,-12 3 0-15,-13 1 0 16,-17 6 0-16,-10 11-1 16,-16 13 1-16,-13 24-1 15,-23 7 1-15,-7 29-1 16,-11 20 1-16,-8 19 0 15,-6 16 0-15,-4 17-1 16,2 8 1-16,5 4 0 16,5-4-1-16,8-11 0 15,10-10-1-15,6-17-5 16,23-7-14-16,-5-38-17 15,20-13-4-15,-1-27-2 16,12-13 0-16</inkml:trace>
  <inkml:trace contextRef="#ctx0" brushRef="#br0" timeOffset="10234.5852">8208 3003 88 0,'6'-19'34'0,"-6"19"0"16,-2-18 0-16,2 18-34 15,-28 17 1-15,2 12 1 16,-5 14-1-16,-5 22 2 16,-11 15 0-16,3 21 1 15,-7 12-1-15,9 15 1 16,0 7-1-16,12 1-1 15,13-5-3-15,17-18-2 16,21-7-24-16,10-36-10 0,30-17-1 16,10-30-1-16,17-18 1 15</inkml:trace>
  <inkml:trace contextRef="#ctx0" brushRef="#br0" timeOffset="10790.6171">8728 3170 75 0,'-14'-1'33'16,"-8"-3"0"-16,0 10 1 15,-9-5-28-15,3 10 0 16,-5-1-1-16,6 10-2 16,-1-2 1-16,9 4-1 15,2 0-1-15,8 0-1 0,9 0 0 16,10-3 0-16,9-5 0 15,4-2-1-15,5-3 0 16,1-2 0-16,-1-1 0 16,-4-1 0-16,-4 2 0 15,-7 3 1-15,-13 2-1 16,-10 4 0-16,-9 4 0 15,-6 0 1-15,-3 1-2 16,-3-6-2-16,11 5-5 16,-3-21-24-16,23 1-1 15,6-15-3-15,22-6 1 16</inkml:trace>
  <inkml:trace contextRef="#ctx0" brushRef="#br0" timeOffset="11021.6304">9055 2892 89 0,'0'-16'35'0,"0"16"-1"16,-9 13 1-16,-3 11-32 16,-1 7 0-16,1 10-2 15,-3 13 0-15,-1 9 0 16,-3 8 0-16,0 2 0 15,2 1 0-15,-1-1-3 16,6-3-1-16,-4-17-7 16,16 0-23-16,-9-24-1 15,15-5-1-15,-6-24-3 0</inkml:trace>
  <inkml:trace contextRef="#ctx0" brushRef="#br0" timeOffset="11211.6412">8871 3225 97 0,'-18'-15'36'15,"18"15"1"-15,-11 0-2 16,11 0-32-16,22 10-2 16,8-10-3-16,14 5-4 15,5-8-5-15,22 12-15 16,-5-15-9-16,12 12 0 15,-8-10-1-15,0 10 2 16</inkml:trace>
  <inkml:trace contextRef="#ctx0" brushRef="#br0" timeOffset="11857.6782">9506 3243 85 0,'-32'-7'36'0,"1"15"0"16,-13-8 0-16,3 15-27 16,-6-3-3-16,4 14-1 15,-2 3-1-15,9 4-1 16,2 4 0-16,15 1-2 15,7-3 1-15,14-4-2 16,9-6 1-16,16-8-2 16,7-7 1-16,11-9-1 15,6-10 0-15,0-5 1 16,2-9-2-16,-7-4 1 15,-3-3 1-15,-14-2 0 0,-6 1 0 16,-10 0-1-16,-10 5 2 16,-5 7-1-16,-9 8 1 15,-3 9 0-15,-4 8-1 16,0 8 0-16,3 4 1 15,4 4-1-15,7 3 0 16,6-3 0-16,11-4 0 16,7-6 0-16,10-6 0 15,8-6 0-15,2-3 0 16,2-6 0-16,-3-1 0 15,-4 1 0-15,-6 1 0 16,-7 1 0-16,-8 3 1 16,-14 4-1-16,0 0 0 15,-2 22 0-15,-8-4 0 0,-4 2 0 16,0 5-1-16,1-1 1 15,3-1 0-15,3-4 0 16,6-2 0-16,1-17 0 16,0 0 0-16,22 1 1 15,-8-17 0-15,2-5 0 16,1-6-1-16,0-4 1 15,-2 0 0-15,-1 1-1 16,-4 5 0-16,0 4 0 16,-1 4 0-16,-1 5 0 15,-8 12 0-15,18-15-2 16,-2 11 0-16,4-7-3 15,13 4-3-15,-4-17-27 16,18 8-2-16,-4-20-1 0,14 7 0 16</inkml:trace>
  <inkml:trace contextRef="#ctx0" brushRef="#br0" timeOffset="12052.6893">10401 2791 99 0,'-16'37'39'0,"-13"2"-2"16,8 21-1-16,-5-2-31 15,4 16-2-15,3 1-1 16,4 4-2-16,2-6-1 16,-1-7-3-16,11 5-7 15,-7-23-26-15,14-3 1 16,-5-22-3-16,10-7 0 0</inkml:trace>
  <inkml:trace contextRef="#ctx0" brushRef="#br0" timeOffset="12233.6997">10158 3150 100 0,'-16'-7'37'0,"16"7"1"16,0 0-2-16,24 3-33 15,13-8-3-15,9-2-3 16,18 10-8-16,-1-20-24 15,13 12 0-15,-8-9-2 16,3 9-1-16</inkml:trace>
  <inkml:trace contextRef="#ctx0" brushRef="#br0" timeOffset="14977.8564">10706 3290 80 0,'-12'16'34'16,"2"13"-1"-16,-8-3 1 15,9 6-31-15,-5 2-1 16,5 2-1-16,2 1-1 15,0-10-7-15,14 2-25 0,-4-11-1 16,10-8-1-16,-2-16 0 16</inkml:trace>
  <inkml:trace contextRef="#ctx0" brushRef="#br0" timeOffset="15480.8854">10688 2958 93 0,'0'0'35'15,"-16"-6"1"-15,16 6-1 16,0 0-33-16,16-2-4 16,12 2-3-16,-4-11-7 15,19 15-20-15,-6-8-2 0,6 12-1 16,-6-3 2-16,11 15 19 15,-19-2 7-15,-3 7 6 16,-5 14 8-16,-16-6 21 16,1 11 4-16,-11-2 0 15,2 9 0-15,-16-10-17 16,12 12-6-16,-6-10-2 15,8 1-2-15,-5-9-1 16,9-3 0-16,5-15-1 16,1-6 0-16,10-17-1 15,9-10 0-15,0-15 1 16,7-11-2-16,-1-5 1 15,3-7-1-15,-4-4 1 0,1 2-1 16,-6 6 0 0,-4 9-1-16,-6 13 1 0,-5 9-1 15,-9 19 0-15,0 0 0 16,9 32-2-16,-13 1 1 15,2 12-3-15,-1 1 0 16,9 8-3-16,-4-10-2 16,20 13-11-16,-7-25-15 15,20 4 1-15,-4-19-2 16,14 0 4-16</inkml:trace>
  <inkml:trace contextRef="#ctx0" brushRef="#br0" timeOffset="15892.909">11718 3259 80 0,'-2'-38'35'16,"-1"17"1"-16,-16-3 0 15,4 17-24-15,-18 1-4 16,1 20-2-16,-6 3-2 16,1 14-1-16,-2 3-1 15,9 3 0-15,6-2-1 16,12 0 1-16,13-8-1 15,16-10 0-15,9-9 0 16,10-12 0-16,9-12 0 16,2-4 0-16,3-14-1 15,-3 0 1-15,-4-5 0 16,-6 0-1-16,-8 2 0 15,-5 2 0-15,-8 9 0 16,-3 5 0-16,-13 21 0 16,0 0 0-16,8 11-1 0,-17 26 1 15,-1 14 0-15,-8 13-1 16,0 10 1-16,-4 9 0 15,-5 1 0-15,-1 1 0 16,-4-7 1-16,-4-10-1 16,-5-12 0-16,-4-8-1 15,1-13-2-15,-7-22-14 16,7 2-19-16,-9-20-3 15,7-5-1-15,-8-18-2 16</inkml:trace>
  <inkml:trace contextRef="#ctx0" brushRef="#br0" timeOffset="16392.9376">8426 3830 75 0,'13'-18'36'0,"3"13"-1"15,-16 5 1-15,15-4-26 16,-16 17-6-16,1 11 0 16,-7 12-2-16,-4 10 0 15,-4 8-1-15,1 7 1 16,-1 3-2-16,1 1 0 15,5-1-4-15,0-14-6 16,11 1-26-16,-1-23 0 16,12-6 0-16,-13-22-3 0</inkml:trace>
  <inkml:trace contextRef="#ctx0" brushRef="#br0" timeOffset="16809.9614">8288 4001 103 0,'-25'0'37'15,"14"13"1"-15,11-13-3 16,0 0-32-16,24 0 0 16,11-6-2-16,12-3 0 15,8-6 1-15,4 1-1 0,4-1 0 16,-3 1 0-1,-4 3-1-15,-9 4 0 0,-11 6 1 16,-13 3-1-16,-9 11 0 16,-10 5 0-16,-11 8 0 15,-8 7 0-15,-6 9 1 16,-4 3-1-16,2 4 0 15,2 1 0-15,3-1 0 16,7-6 1-16,11-8-2 16,14-15 2-16,8-9 0 15,11-16 0-15,7-9-1 16,3-11 1-16,-1-10-1 15,-4-6 1-15,-9-2 1 16,-13-1-3-16,-12 2-1 16,-11 5-1-16,-15 0-6 0,2 21-25 15,-17-6-5-15,8 21 1 16,-6-5-3-16</inkml:trace>
  <inkml:trace contextRef="#ctx0" brushRef="#br0" timeOffset="20131.1514">9895 3847 62 0,'22'-27'34'0,"-13"-3"-1"16,-4 6 0-16,-22-2-25 16,6 7-2-16,-12-3 0 15,0 11-1-15,-10-3 0 16,4 10-1-16,-4 7 0 15,1 12-1-15,2 8-1 16,5 16 1-16,-1 12-1 16,4 12 0-16,2 10-1 0,4 6 0 15,-1 2-1-15,10-2-1 16,3-6 0-16,2-10-4 15,13-7-5-15,-10-22-26 16,14-4-1-16,-15-30 0 16,26 15-2-16</inkml:trace>
  <inkml:trace contextRef="#ctx0" brushRef="#br0" timeOffset="20567.1763">9460 4188 91 0,'0'0'36'16,"-18"-23"0"-16,18 23-1 0,17-16-31 15,4 8-1-15,7 0-1 16,8 0-1-16,1 4 0 16,3 6 0-16,-1 2 0 15,-2 8-1-15,-4 4 1 16,-5 6-1-16,-5 1 0 15,-8 3 0-15,-3 0 0 16,-6-1 1-16,-3-3-1 16,-2-4 1-16,-2-5 0 15,1-13-1-15,0 0 1 16,0 0-1-16,0 0 0 15,5-29 0-15,2 5 1 16,7-6-1-16,0-7 1 16,1-1-1-16,2-1 2 0,-1 2-2 15,-1 2 2 1,-2 10-2-16,-3 3 1 0,-4 8 0 15,-6 14-1-15,12-9-1 16,-12 9 0-16,22 15 0 16,-4-2-3-16,3-5-2 15,16 10-5-15,-8-11-27 16,18 8 2-16,-9-11-2 15,10 5 0-15</inkml:trace>
  <inkml:trace contextRef="#ctx0" brushRef="#br0" timeOffset="20955.1985">10249 4149 93 0,'-17'10'35'16,"13"9"1"-16,4-19-2 15,14 10-31-15,9-9-1 16,13-1 0-16,4-3-1 16,7-2 1-16,4-5-1 15,0-2-1-15,-3-3 1 16,-8 0 0-16,-7-1-1 15,-10-1 1-15,-12 0-1 16,-11 3 0-16,-13 0 1 16,-8 7-1-16,-12 4 1 15,-4 6 0-15,-8 7 0 16,-3 11 0-16,2 8 1 0,4 4-1 15,7 6 1-15,7 1-1 16,10-1 0-16,17-2-2 16,15-4 0-16,9-9-2 15,24-1-7-15,-3-14-25 16,26 2-3-16,-5-15-1 15,12 3-1-15</inkml:trace>
  <inkml:trace contextRef="#ctx0" brushRef="#br0" timeOffset="21353.2213">10791 4192 90 0,'-19'12'37'0,"0"-9"-1"16,19-3 1-16,4 12-33 15,18-14-1-15,11-4-1 16,11-1 0-16,6-4 0 16,5-2 0-16,0-3-1 15,0-2 0-15,-8-1 0 16,-5 1 0-16,-13-4-1 15,-5 0 1-15,-15 1 0 16,-10 1-1-16,-12 7 0 16,-14 5 1-16,-9 8-1 15,-9 8 0-15,-8 9 1 16,-2 11-1-16,-4 5 1 15,8 7 1-15,3 1-2 0,17 3 2 16,14-4-1-16,14-5-1 16,22-8 0-16,12-7-3 15,22-4-1-15,4-19-18 16,21 7-16-16,-6-18-1 15,10 6-1-15,-10-14 2 16</inkml:trace>
  <inkml:trace contextRef="#ctx0" brushRef="#br0" timeOffset="21713.2419">11316 4110 92 0,'0'0'37'0,"-14"2"-1"15,27 2 2-15,0-15-33 16,18 8-1-16,4-5-1 16,6 2 0-16,1 0-2 15,-4 5 1-15,-5 1 0 16,-5 5-1-16,-13 4-1 15,-14 6 1-15,-10 3-1 16,-11 4 1-16,-8 6-1 16,-6 1 1-16,-1 2-1 15,-6 1-1-15,6-1 1 16,6-3 0-16,7-2 0 15,14-5-1-15,13-5 1 0,13-10-2 16,19-1-1 0,7-16-5-16,21 8-28 0,-10-17-2 15,12 6 1-15,-9-11-2 16</inkml:trace>
  <inkml:trace contextRef="#ctx0" brushRef="#br0" timeOffset="22104.2642">11737 4191 95 0,'0'17'37'15,"10"-21"1"-15,13 9 0 16,5-11-34-16,1 4 0 0,-1-4-1 15,3 0-1-15,-1-3 0 16,-1-2 0-16,-6-1-1 16,-4-2 0-16,-5-3 0 15,-4 0-1-15,-6-4 1 16,-7 4-1-16,-6 3 1 15,-8 5-1-15,-8 5-1 16,-4 9 1-16,-5 9 0 16,-2 11 0-16,-1 8 0 15,3 9 1-15,4 3-1 16,10-1 0-16,10-2 1 15,14-6-1-15,16-9-1 16,18-15-2-16,27-5-7 16,6-25-27-16,29-3-1 0,-3-21-1 15,14-2-1-15</inkml:trace>
  <inkml:trace contextRef="#ctx0" brushRef="#br0" timeOffset="22482.2859">12373 2798 96 0,'-10'-12'36'0,"2"-1"0"16,8 13 2-16,19 13-36 15,9 11 1-15,5 11 1 16,8 18 1-16,-1 16-2 15,-2 20 1-15,-7 19-1 16,-13 16-2-16,-16 13 0 16,-13 9-1-16,-22 5 0 15,-14-3 0-15,-17-9 0 16,-5-14-1-16,-8-15 0 15,1-19-1-15,5-16 0 16,4-30-7-16,21-8-27 16,3-28-4-16,22-10 0 0,6-21-1 15</inkml:trace>
  <inkml:trace contextRef="#ctx0" brushRef="#br0" timeOffset="178223.1937">5934 5902 48 0,'6'-12'30'0,"-6"12"3"15,-7-16-3-15,7 16-13 16,-32 0-12-16,8 12-1 15,-7 4 3-15,-2 17-3 0,-9 9 2 16,-3 19-2-16,-6 14 2 16,3 17-3-16,1 5 2 15,4 9 0-15,8 0-2 16,13-3 0-16,13-13-2 15,18-16 2-15,17-17-3 16,14-21 2-16,15-25-2 16,8-19 0-16,8-19 0 15,-4-16 0-15,-5-8 0 16,-10-6-1-16,-18-3 2 15,-15 2-2-15,-21 10 1 16,-22 12-2-16,-15 12 3 16,-17 11-3-16,-8 15 2 0,-6 6-1 15,4 7-2 1,8 0-2-16,25 11-11 0,6-15-20 15,27-11 0-15,18 2-2 16,25-12 2-16</inkml:trace>
  <inkml:trace contextRef="#ctx0" brushRef="#br0" timeOffset="178532.2114">6429 6086 57 0,'13'-20'36'0,"-1"7"-1"16,-12-4 1-16,0 17-11 15,0 0-18-15,-14 3 0 0,-2 11-2 16,0 14-1-16,-11 6 0 16,0 15 0-16,-1 4 0 15,-1 3-1-15,6 1 0 16,10-4-1-16,16-11 0 15,22-12 0-15,23-16 0 16,23-16-1-16,24-14-1 16,17-12 0-16,18-11-3 15,-1-8-1-15,4 6-9 16,-18-13-25-16,-7 12-3 15,-23-7 1-15,-17 7-1 16</inkml:trace>
  <inkml:trace contextRef="#ctx0" brushRef="#br0" timeOffset="178735.223">6834 6078 112 0,'-38'52'40'15,"2"0"2"-15,16 16-3 16,2 6-36-16,6 10 1 15,2 5-3-15,-1 5-1 16,3 2-2-16,1-6-1 16,7 0-10-16,-2-22-22 15,19-6-6-15,-1-21 0 16,12-14-1-16</inkml:trace>
  <inkml:trace contextRef="#ctx0" brushRef="#br0" timeOffset="179818.285">5982 7289 64 0,'10'-20'32'15,"-6"5"0"-15,-4 15 1 16,-20-3-28-16,-1 21 2 16,-14 3 0-16,-1 16 1 15,-13 6-1-15,-5 20 0 16,-11 8 0-16,5 15-1 0,0 3-1 15,10 4-1-15,8 1-2 16,18-6-1-16,17-9-1 16,19-15 0-16,20-14 0 15,14-19-1-15,15-20 1 16,6-18 1-16,1-18-1 15,2-9 1-15,-11-11 0 16,-9-7 0-16,-14-6 0 16,-19 1-1-16,-22 7 0 15,-16 5-1-15,-20 13 1 16,-17 12-1-16,-14 14 0 15,-8 12-1-15,0 13-2 16,6 0-2-16,25 12-18 16,10-13-13-16,34-1 0 0,19-18-3 15,34-5 2-15</inkml:trace>
  <inkml:trace contextRef="#ctx0" brushRef="#br0" timeOffset="180199.3068">6416 7453 101 0,'-10'-5'40'0,"19"2"-1"15,14-16 0-15,15 7-35 16,19-6-1-16,9 3 0 0,5 0-1 16,-4 11-1-16,-8 1 1 15,-13 13-1-15,-21 12 0 16,-17 12-1-16,-23 15 1 15,-21 14 0-15,-19 11 0 16,-15 4 1-16,-9 5 0 16,1 4-1-16,4-10 0 15,16-10 0-15,24-22 0 16,27-18 0-16,29-16-2 15,24-16-2-15,30-4-8 16,10-29-15-16,28 8-15 16,-5-7 0-16,4 11-2 15,-9 0-1-15</inkml:trace>
  <inkml:trace contextRef="#ctx0" brushRef="#br0" timeOffset="181310.3703">5888 8379 68 0,'14'-29'34'15,"-4"10"1"-15,-12 5 0 16,2 14-31-16,-28 8 1 0,7 23 2 16,-14 9-1-16,0 21 0 15,-13 7 1-15,2 18-2 16,-3 6 1-16,9 5-3 15,2 1 1-15,12 1-2 16,10-5 1-16,11-4-2 16,17-10-1-16,8-12 0 15,17-17-1-15,10-12 1 16,6-19 0-16,4-22 0 15,1-22 1-15,-4-12-1 16,-6-12 0-16,-12-11 0 16,-13-3 1-16,-17 0-2 0,-15 4 1 15,-15 8-1-15,-14 17 1 16,-12 8-1-16,-9 12 0 15,-5 11 0-15,5 11-1 16,4 5-1-16,16 5-3 16,10-8-10-16,33 4-21 15,11-13 0-15,31-3-1 16,15-14-2-16</inkml:trace>
  <inkml:trace contextRef="#ctx0" brushRef="#br0" timeOffset="181631.3885">6610 8552 90 0,'-27'-5'37'16,"-9"22"2"-16,-24 9-1 0,0 19-31 16,-13 10 0-16,7 17-2 15,3 7 1-15,12 9-2 16,14-1 0-16,22 1-2 15,19-8 1-15,30-10-2 16,21-20-1-16,15-17 0 16,17-28 1-16,8-20-1 15,8-22 0-15,-1-20 0 16,-7-15-1-16,-13-13 1 15,-20-5-1-15,-23-5-1 16,-23 1-1-16,-24 6 0 16,-21 14-2-16,-30 13-1 15,-14 40-12-15,-35 6-20 16,5 32-1-16,-11 12 0 0,9 25-2 15</inkml:trace>
  <inkml:trace contextRef="#ctx0" brushRef="#br0" timeOffset="223346.7747">6042 9865 63 0,'5'-16'36'15,"-5"16"-1"-15,-20-13 1 16,2 15-19-16,-10-9-10 0,2 12-1 16,-10 0-1-16,6 10-1 15,-6 3 0-15,3 12-1 16,-2 7 0-16,9 6 0 15,3 3-2-15,13-1 1 16,13-1-1-16,11-1-1 16,16-10 1-16,13-6-1 15,13-8 0-15,10-3 0 16,1-4 0-16,-3-1 0 15,-7 2 1-15,-8 1-1 16,-15 2-1-16,-16 8 2 16,-18 6-2-16,-16 0 1 15,-15 8 0-15,-6 0 0 16,-7 0 0-16,0-4-1 15,5-3-1-15,5-10-3 0,15-1-7 16,3-21-24-16,16 1-3 16,10-24 1-16,15 1-2 15</inkml:trace>
  <inkml:trace contextRef="#ctx0" brushRef="#br0" timeOffset="223600.7892">6023 9915 99 0,'-37'4'38'0,"13"9"1"15,3-12-3-15,21-1-33 16,0 0-1-16,49 1 0 15,8-1-3-15,10-2-1 16,17 3-3-16,-3-9-11 16,14 14-21-16,-10-8 0 15,0 7-2-15,-21-3 1 16</inkml:trace>
  <inkml:trace contextRef="#ctx0" brushRef="#br0" timeOffset="224088.8171">6708 9912 105 0,'0'0'38'0,"0"0"2"15,19 4-2-15,5-12-35 16,15-1-1-16,13-4 0 16,12 0 0-16,7-1-1 15,5 1 0-15,0 1 1 0,-4 4-2 16,-8 2 1-16,-11 4 0 15,-14 4-1-15,-11 7 1 16,-15 5 0-16,-11 7 0 16,-14 7-1-16,-4 7 0 15,-9 9 0-15,-4 9 1 16,-1 7-1-16,-4 4 1 15,-5 5-2-15,3 4 2 16,3 0-2-16,-3-2 2 16,7-8-2-16,1-4 1 15,6-7-4-15,1-14-5 16,21-1-28-16,-7-23-4 15,7-14 0-15,18-4-1 16</inkml:trace>
  <inkml:trace contextRef="#ctx0" brushRef="#br0" timeOffset="279803.0038">6086 11250 39 0,'10'-9'34'0,"-10"9"1"16,8-19 0-16,-8 19-22 15,-13-11-3-15,2 12-1 16,-15-3-2-16,2 8-3 0,-7 2 0 15,0 7-1-15,1 4 0 16,2 9-1-16,5 3-1 16,3 8 1-16,6 0-2 15,5 5 1-15,9-1 0 16,7-4-1-16,8-2 1 15,10-4-1-15,10-12 0 16,9-5 1-16,12-9-1 16,3-4 1-16,2-5-1 15,-4 1 0-15,-5 1 1 16,-9 3-1-16,-14 5 0 15,-15 7 1-15,-15 4-1 16,-16 5 2-16,-10 6-2 16,-9 3 0-16,-3-1 0 0,0-4-1 15,5-2-2-15,2-12-7 16,22 0-27-16,-1-19-1 15,23-4 0-15,2-16-1 16</inkml:trace>
  <inkml:trace contextRef="#ctx0" brushRef="#br0" timeOffset="280029.0167">6250 11180 89 0,'-45'-1'39'0,"11"6"0"15,-2-6 0-15,12 4-37 0,24-3 0 16,0 0-1-16,28 5-2 16,12-4-2-16,14 5-1 15,5-5-5-15,16 11-27 16,-9-5 0-16,6 8-3 15,-14-7 1-15</inkml:trace>
  <inkml:trace contextRef="#ctx0" brushRef="#br0" timeOffset="280780.0597">6833 11235 71 0,'-15'1'36'16,"15"-1"0"-16,-14-1-1 16,14 1-28-16,26-2-1 15,6 0-1-15,11-7-1 16,13 3 0-16,7-6-1 0,13 3 0 15,0-4-1-15,2 4-1 16,-4 1 0-16,-12 3 0 16,-10 2-1-16,-8 3 1 15,-10 0-1-15,-11 3 0 16,-8 3 0-16,-7 5 0 15,-8 4 0-15,-5 9 1 16,-9 8 0-16,-7 9 0 16,-6 9 0-16,-6 11 1 15,-9 7-1-15,-3 8 2 16,-2 1-2-16,2-2-1 15,8-8 0-15,5-6-1 16,9-10-1-16,7-17-6 16,27-3-30-16,-11-31-3 0,31 8 2 15,-5-23-3-15</inkml:trace>
  <inkml:trace contextRef="#ctx0" brushRef="#br0" timeOffset="402383.0149">6179 13797 57 0,'0'0'38'15,"-28"-9"-1"-15,9 11 1 16,-7-5-31-16,-3 11-3 16,-3 1 0-16,2 7-2 0,0 2 0 15,2 3 0-15,4 2 0 16,2 2-1-16,8-3 0 15,9 0 0-15,12-4-1 16,8 0 1-16,13-7-1 16,11-1 0-16,3 1-1 15,7 1 1-15,1 3 0 16,-3 3-1-16,-6 7 0 15,-9 9 1-15,-13 7 0 16,-12 6-1-16,-13 9 1 16,-11 3 0-16,-7-3 0 15,-4-3 1-15,0-9-2 16,1-13-2-16,15-9-5 15,-1-31-29-15,26-12-1 0,7-26-1 16,13-6-1-16</inkml:trace>
  <inkml:trace contextRef="#ctx0" brushRef="#br0" timeOffset="402572.0258">6101 13778 78 0,'-22'4'40'16,"13"-14"-1"-16,26 0 1 15,18-12-37-15,17-5-2 16,19 0-1-16,4-5-4 16,18 16-31-16,-16-8-3 15,1 18 0-15,-18 2-3 16</inkml:trace>
  <inkml:trace contextRef="#ctx0" brushRef="#br0" timeOffset="402901.0446">6886 13787 70 0,'-12'-11'40'16,"12"11"-1"-16,-29 14 0 15,12 7-33-15,-13 5-2 16,3 11 0-16,0 4-1 16,3 5-1-16,3 1 0 0,11-2-1 15,15-4 1-15,17-8-1 16,17-11-1-16,19-10 0 15,13-11 1-15,15-7-1 16,8-9 0-16,1-7-1 16,2-6-1-16,-3-11-4 15,7 5-31-15,-19-18-2 16,-6 2-1-16,-19-9-2 15</inkml:trace>
  <inkml:trace contextRef="#ctx0" brushRef="#br0" timeOffset="403094.0556">7273 13728 87 0,'-60'90'41'0,"0"-1"1"16,16 9-1-16,2 8-40 15,14-16 0-15,17-6-1 16,11-7-1-16,15-6-2 15,2-15-4-15,24 1-31 16,-10-21-2-16,14-2-1 16,-8-21-1-16</inkml:trace>
  <inkml:trace contextRef="#ctx0" brushRef="#br0" timeOffset="405982.2208">6055 12454 52 0,'15'-18'35'0,"0"5"0"16,-5-9-8-16,8 15-16 15,-17-7 1-15,-1 14-3 16,0 0-1-16,-13 7-2 16,-9 5 0-16,-5 7-2 15,-4 4-1-15,-3 10-1 16,1 1 0-16,2 5-1 15,5 2 0-15,11-2-1 16,9-3 0-16,11-4 0 16,15-5 0-16,7-8-1 0,15-5 1 15,8-1 0-15,6-3 0 16,-1 2 0-16,-3 1 0 15,-4 7 0-15,-10 5 1 16,-9 8-1-16,-16 6 0 16,-12 6 0-16,-13 2 0 15,-10-1 1-15,-7-1-1 16,-3-11-2-16,1-7-2 15,2-27-12-15,29 0-22 16,-17-38-2-16,32-4 0 16,2-25-1-16</inkml:trace>
  <inkml:trace contextRef="#ctx0" brushRef="#br0" timeOffset="406170.2316">6253 12378 89 0,'-40'21'39'0,"14"9"1"16,3-11 0-16,20 2-37 15,16-14-2-15,19-7-1 16,22-8-1-16,8-9-5 16,22 8-19-16,-6-15-13 15,14 8 0-15,-7-4-3 16,0 9 2-16</inkml:trace>
  <inkml:trace contextRef="#ctx0" brushRef="#br0" timeOffset="406604.2564">7109 12468 67 0,'-18'-6'40'16,"3"15"-2"-16,-14-1 2 15,-2 12-26-15,-8 6-10 16,-1 9-2-16,1 1 1 15,8 0-2-15,8-5 1 16,16-2-2-16,19-11 1 0,20-10-1 16,15-8 1-16,17-3-1 15,6-4 0-15,2 0 0 16,-1 3 1-16,-10 7-1 15,-11 9 1-15,-16 13-1 16,-19 9 1-16,-17 12-1 16,-17 6 0-16,-10 3 1 15,-8 3 0-15,-2-6-1 16,-1-6-2-16,7-14 0 15,7-7-6-15,2-30-26 16,28-5-5-16,5-26-1 16,15-7-2-16</inkml:trace>
  <inkml:trace contextRef="#ctx0" brushRef="#br0" timeOffset="406778.2663">7213 12389 100 0,'0'0'42'0,"-20"11"1"16,33-5-2-16,7-11-39 15,17-5-2-15,20-2-4 16,2-16-24-16,30 10-11 16,-3-10-3-16,12 5-1 15,-3-6-1-15</inkml:trace>
  <inkml:trace contextRef="#ctx0" brushRef="#br0" timeOffset="407871.3287">8593 12219 59 0,'-19'-13'36'16,"0"8"-1"-16,-14-1 0 15,4 12-27-15,-7-1-2 16,7 10-1-16,-2 0-1 16,5 8-1-16,6-2 0 15,8 8 0-15,5-2-1 16,12 3 0-16,6 0-1 15,11-3 1-15,6-5-1 16,5-5 0-16,0-7 0 16,2-8-1-16,3-13 1 15,-3-10-1-15,-5-6 1 16,-2-7-1-16,-6-6 0 0,-4 0 0 15,-4 2 0-15,-2 2 0 16,-5 10 0-16,-1 7-1 16,-6 19 1-16,0 0 0 15,1 18 0-15,-1 15 1 16,-6 15-1-16,0 15 0 15,-2 12 0-15,-2 12 0 16,-7 5 0-16,2 2 0 16,-6-3 0-16,-3-4-1 15,-4-8 2-15,-3-11 0 16,-6-13 0-16,-1-12 0 15,1-13-1-15,-3-18-1 16,8-12-4-16,-5-27-22 16,24-1-11-16,4-23-2 0,22-4 0 15,5-17-1-15</inkml:trace>
  <inkml:trace contextRef="#ctx0" brushRef="#br0" timeOffset="408280.3521">9239 12191 78 0,'0'0'41'0,"-25"-1"-2"15,5 11 1-15,-10 4-32 16,1-2-5-16,-1 6 0 15,0 9 0-15,2 1 0 16,3 8 0-16,6 0-1 0,6 2 0 16,8-3-1-16,11-2 1 15,9-11-2-15,10-8 2 16,8-11-2-16,7-10 1 15,5-8-1-15,-1-11 0 16,-1-8 0-16,-5-6 0 16,-6-1 0-16,-10-4 0 15,-8 4 0-15,-9 5-1 16,-11 11 0-16,-7 7 0 15,-6 11 0-15,-7 7-2 16,1 10 0-16,0 4-1 16,8 9-5-16,-3-11-16 15,23 9-14-15,-3-21-1 16,27 19 0-16,0-21 1 0</inkml:trace>
  <inkml:trace contextRef="#ctx0" brushRef="#br0" timeOffset="408472.3632">9660 12160 88 0,'4'14'39'0,"-15"1"0"16,0 14 1-16,-14 4-36 16,6 7 0-16,-5 2-2 15,8 1 0-15,-2 0-2 16,7-3 0-16,7-3-5 15,0-26-20-15,16 5-13 16,2-20-3-16,16-7 1 0,-3-14-1 16</inkml:trace>
  <inkml:trace contextRef="#ctx0" brushRef="#br0" timeOffset="408870.386">9901 12087 92 0,'-13'11'41'16,"1"-3"0"-16,11 10 0 15,-12-11-37-15,13 8-1 16,0 0 0-16,4 7-1 16,-4 2 0-16,2 5-1 15,-3 2 0-15,1 0 0 16,-2 2-1-16,-1-7 0 0,2-4 1 15,0-6-1-15,1-16 0 16,14 1 1-16,1-17-1 16,4-7 0-16,3-9 0 15,3-6 0-15,1 1 1 16,1-1-2-16,-2 6 1 15,-8 5 0-15,-4 13 1 16,-13 14-1-16,11 6 0 16,-11 15 0-16,-2 8-1 15,0 3 0-15,5 7-1 16,3 0-1-16,8 2-2 15,3-10-1-15,17 4-9 16,-6-18-22-16,19 2-2 16,-4-16-1-16,10-2 0 15</inkml:trace>
  <inkml:trace contextRef="#ctx0" brushRef="#br0" timeOffset="409302.4107">10525 12213 88 0,'-19'-24'39'0,"2"13"1"15,-12 2 0-15,2 15-34 16,-2 4 0-16,5 12-2 15,3 2-2-15,6 10 1 16,5-3-1-16,6 2-1 16,9-3 0-16,9-4 1 15,8-7-2-15,5-8 0 16,4-8 0-16,6-7 0 15,0-9 0-15,2-8 0 16,1-6-1-16,-3-8 0 0,-4-2 1 16,-3 1 0-16,-4 1-1 15,-6 6 1-15,-6 3 0 16,-5 11 0-16,-9 15 0 15,6 12 0-15,-9 19 0 16,-6 14 2-16,-1 17-2 16,-5 13 0-16,-6 14 0 15,1 8 0-15,-4 1 0 16,-1 0 0-16,-4-9 0 15,-1-10 0-15,0-14 0 16,-6-14 0-16,3-16-2 16,-6-17-2-16,6-5-16 15,-17-29-19-15,11-3 0 16,-9-19-4-16,8-8 0 0</inkml:trace>
  <inkml:trace contextRef="#ctx0" brushRef="#br0" timeOffset="409775.4378">9084 13012 69 0,'-7'-17'38'16,"-5"10"0"-16,-10 0 1 16,-4 15-34-16,-7 0-1 15,2 16 1-15,-6 3-1 16,6 12 0-16,-2-1-1 15,9 5-1-15,5-5 0 16,14-2-1-16,6-10 0 0,16-7-3 16,12-13 0-16,10-15-3 15,23-1-22-15,-4-24-11 16,14-2-1-16,-4-19-1 15,7 0 0-15</inkml:trace>
  <inkml:trace contextRef="#ctx0" brushRef="#br0" timeOffset="409969.4487">9588 12470 71 0,'-14'37'39'16,"-12"13"-2"-16,3 19 2 15,-10 8-23-15,1 10-15 0,3 3 0 16,4 2-2-16,5-2 0 15,6-10-4-15,14 1-8 16,-1-23-24-16,17-10-2 16,5-19-1-16,12-10 1 15</inkml:trace>
  <inkml:trace contextRef="#ctx0" brushRef="#br0" timeOffset="410668.4889">9766 13037 81 0,'-24'0'39'15,"3"14"1"-15,-8 0 0 16,14 10-35-16,-9 2-1 0,6 9 0 16,4-2-1-16,10 0-1 15,4-2 0-15,10-5-1 16,5-4 1-16,11-9-3 15,3-6 2-15,4-10-2 16,2-7 0-16,1-9 1 16,-1-9-1-16,-4-5 1 15,1-9-1-15,-7-2 0 16,-1-3 0-16,-5 0 1 15,-3 3-1-15,-6 9 1 16,-2 2 0-16,-4 9 1 16,-5 10 0-16,1 14-1 15,0 0 1-15,-15 9 0 16,9 6-1-16,2 5 1 0,4 1 0 15,2 2-1-15,7-4 0 16,6-2 1-16,6-6-1 16,4-3 1-16,1-3 0 15,1-8 0-15,1 1-1 16,-1-1 1-16,-7-2 0 15,-2 2 0-15,-6 0 0 16,-12 3-1-16,2 11 1 16,-8 1-1-16,-3 7 1 15,-6 4-1-15,-1 5 1 16,-1 3-1-16,5 2 0 15,0-4-1-15,10-1 2 16,2-8-2-16,13-7 1 16,11-11 1-16,6-7-1 15,7-14 0-15,8-4 0 0,4-6 1 16,-3-4 0-16,2-2 0 15,-8 3-1-15,-6 2 0 16,-10 7 1-16,-8 6-1 16,-16 17 0-16,0 0 0 15,0 0 0-15,-24 17-1 16,8 8 0-16,-5 2-3 15,9 10-3-15,-6-13-22 16,24 13-11-16,-2-18 0 16,15 6-3-16,4-15 1 15</inkml:trace>
  <inkml:trace contextRef="#ctx0" brushRef="#br0" timeOffset="411043.5103">10835 13052 92 0,'-22'13'41'0,"-12"1"0"16,4 13 0-16,-6-4-37 16,7 7-1-16,3-5 0 15,10 1-1-15,15-9 0 16,1-17-1-16,33 4 0 15,6-20 0-15,8-15-1 16,13-14 0-16,5-10 1 16,2-15-1-16,-4-6 0 15,-2-6-1-15,-5 1 2 0,-10 7-1 16,-13 9 1-16,-17 19 0 15,-13 18-1-15,-15 25 1 16,-17 21-1-16,-8 22 1 16,-9 18-1-16,-1 14 0 15,2 6-1-15,5-2-1 16,14 1-2-16,10-18-6 15,26 4-24-15,2-26-7 16,19-6 0-16,1-23-2 16</inkml:trace>
  <inkml:trace contextRef="#ctx0" brushRef="#br0" timeOffset="411499.5364">11270 12924 95 0,'-27'9'42'15,"6"15"1"-15,-10-3-2 16,4 11-37-16,8 2 0 15,7 3-2-15,6-1 0 16,11-5-1-16,4-5 0 16,13-9-1-16,8-13 1 15,12-9-1-15,7-11 0 16,4-11 0-16,5-11 0 15,1-7 0-15,-5-3 1 16,0-1-1-16,-8 2 0 16,-7 7 0-16,-15 7 0 15,-8 14 0-15,-16 19 0 16,2 13 0-16,-16 24 0 0,-9 23 0 15,-7 19 0-15,-9 19 0 16,-5 15 0-16,-4 12-1 16,-1 6 1-16,2-1-1 15,-1-9 0-15,3-10-1 16,1-10 2-16,4-15-1 15,-1-15 1-15,2-16-1 16,-3-15 1-16,2-18 0 16,0-18 0-16,2-15-1 15,7-20-1-15,3-25-1 16,15-5-11-16,-4-33-18 15,29 7-9-15,2-14-1 16,20 6-1-16</inkml:trace>
  <inkml:trace contextRef="#ctx0" brushRef="#br0" timeOffset="411676.5465">12740 13521 101 0,'-28'49'16'0,"-17"-8"-13"16,-12-15-4-16,15-18-43 16,-19-22 0-16</inkml:trace>
  <inkml:trace contextRef="#ctx0" brushRef="#br0" timeOffset="473677.0927">6284 15178 19 0,'0'0'15'0,"0"0"0"16,-1-14-2-16,1 14-3 15,0 0-2-15,18-8-1 16,-18 8-2-16,11-8-1 16,-11 8 1-16,0 0-1 15,9-11 1-15,-9 11 0 16,0 0 0-16,0 0-1 15,0 0 1-15,0 0-1 16,0 0 0-16,0 0-1 16,0 0 0-16,0 0-1 15,0 0 0-15,0 0-1 16,0 0 0-16,-14-4 0 0,4 1 0 15,1 5 0-15,-5-1 0 16,-1 1 0-16,-5-1-1 16,0 3 1-16,-3-2-1 15,0 0 0-15,-3 2 1 16,-1 0-1-16,0 1 0 15,-2 2 1-15,3 0-1 16,2 2 1-16,4 0-1 16,1 3 1-16,3-1-1 15,3 3 0-15,5-2 0 16,3-2-1-16,4 0 1 15,2 1 0-15,-1-11 0 0,10 19 0 16,2-6 0 0,3-3 1-16,4 2-1 0,0 2 0 15,6 0 1-15,2 2-1 16,5-1 0-16,-1 0 1 15,6 2-1-15,-4 2 0 16,1 1 0-16,2 1 1 16,-6 1-1-16,3 3-1 15,-8-2 1-15,0 4-1 16,-5-1 2-16,4 1-2 15,-7 1 2-15,-2-1-1 16,-3 1 1-16,-2 1 1 16,-5-1-2-16,-3-1 2 15,-4 0-2-15,-5 0 1 16,-7 1-1-16,-2 0 0 15,-8-2 0-15,-3 2 0 0,-8-3 1 16,-5 3-1-16,-4-5 2 16,0-1-2-16,-3-2 1 15,1-5-1-15,0-4 1 16,4-4-1-16,0-4 0 15,4-4 0-15,4-3-1 16,2-6 0-16,3-1-1 16,0-4-1-16,7-2 0 15,-3-6-3-15,10 6-3 16,-9-17-9-16,15 14-17 15,-6-10-3-15,10 6 1 16</inkml:trace>
  <inkml:trace contextRef="#ctx0" brushRef="#br0" timeOffset="474232.1245">6298 15389 14 0,'0'0'26'15,"-10"1"-3"-15,0-8 1 0,10 7-32 16,0 0 3-16,-7-13 3 16,7 13 0-16,-2-15 4 15,2 15 4-15,0-12 4 16,0 12 1-16,0 0-1 15,0 0 0-15,5-12-2 16,-5 12-1-16,12-3-2 16,1 3 0-16,0-5-2 15,7 0-2-15,0-2 1 16,8 2-1-16,2-3 0 15,3 0 0-15,-1 1 1 16,2 0-1-16,-1 1 1 16,0 1-1-16,-4 1 1 15,3 1-1-15,-2-2 0 16,3 2 1-16,-4 1-1 0,3 1-1 15,-3 0 1-15,1 0-1 16,-2 1 1-16,-1 0-1 16,-2 0-1-16,-4 1 1 15,0 2-2-15,-5-4-2 16,4 13-9-16,-20-12-23 15,18 5-2-15,-18-5 1 16,0 0 0-16</inkml:trace>
  <inkml:trace contextRef="#ctx0" brushRef="#br0" timeOffset="474877.1614">7356 15226 35 0,'4'-13'34'0,"2"-3"1"0,1 5-1 16,-2-2-31-16,-5 13-1 16,16-16 0-16,-16 16 0 15,11 0 0-15,-6 12 1 16,-7 0 0-16,1 8 1 15,-8 4-1-15,5 4 0 16,-4 1-1-16,1 3 1 16,2-2-2-16,0-1 0 15,5-3 0-15,2-2-1 16,2-1 1-16,3-5-1 15,-1-2 1-15,3-2-1 16,4-4 1-16,1-3-1 16,0-4 1-16,5-1-1 0,0-5 1 15,1 0 0-15,1-4-1 16,3-1 1-16,3 0-1 15,0-1 0-15,1 0 0 16,0 3 0-16,0 0-1 16,1 1 1-16,0 1-2 15,-3 2 1-15,2 5-1 16,-4-3-2-16,5 9-2 15,-8-14-4-15,16 15-24 16,-12-8-5-16,6 4 4 16,-7-6-3-16</inkml:trace>
  <inkml:trace contextRef="#ctx0" brushRef="#br0" timeOffset="475321.1868">7961 15223 43 0,'0'0'35'16,"-10"0"0"-16,10 0-1 16,-2 11-33-16,2-11 0 15,1 21 0-15,0-3 1 16,-2 2 0-16,1 7 1 0,-5 1 0 15,5 9 1-15,-9-2-1 16,9 5 0-16,-5 1 0 16,9 4-1-16,-5-3 0 15,4 2-1-15,-2-5-1 16,6 4 0-16,-5-7 0 15,5-2 1-15,-7-5-1 16,4-4 0-16,-3-1-1 16,-1-6 0-16,4-1 1 15,-7-5-2-15,7 5-2 16,-4-17-8-16,0 16-23 15,0-16-3-15,0 0-1 16,0 0 0-16</inkml:trace>
  <inkml:trace contextRef="#ctx0" brushRef="#br0" timeOffset="639757.5919">6051 16558 20 0,'0'0'34'16,"0"-22"3"-16,0 22-1 15,-13-17-26-15,13 17-2 16,-15-1-1-16,15 1-2 15,-24 19 0-15,6 4-2 16,-8 3 0-16,2 1 0 16,-3 7-1-16,3-2-1 15,2 2 0-15,7-6 0 16,7 0 0-16,11-7 0 15,7-4-1-15,9-2 1 16,10-5 0-16,6-3 0 16,6-3-1-16,7 0 1 15,-1 0-1-15,2 1 0 16,-6 1 1-16,-4 4-1 0,-7 2 0 15,-12 11 0-15,-8 6 0 16,-12 4 0-16,-12 5 0 16,-10 3 1-16,-8 4-2 15,-3-1 2-15,-6-3-1 16,1-9-1-16,5-7-3 15,-1-18-22-15,20-6-10 16,-1-18-4-16,17-10 1 16</inkml:trace>
  <inkml:trace contextRef="#ctx0" brushRef="#br0" timeOffset="639991.6054">6159 16451 45 0,'-22'6'41'0,"8"7"-3"16,0-7 2-16,16 7-33 16,-2-13-4-16,31 10 0 15,0-12-1-15,9-4-2 16,10-4-1-16,9-9-3 15,13 11-20-15,-7-18-13 16,9 8-2-16,-9-8-1 16</inkml:trace>
  <inkml:trace contextRef="#ctx0" brushRef="#br0" timeOffset="641801.7089">6872 16625 18 0,'-20'2'35'16,"20"-2"0"-16,-15-6 0 15,28 2-25-15,3-19-3 16,18 4-2-16,8-12-1 0,11 4 0 16,10-6 0-16,4 4-2 15,-4 4 0-15,-3 7 0 16,-10 5-1-16,-8 12 0 15,-13 9 0-15,-15 13-1 16,-15 6 0-16,-9 12 1 16,-15 5-1-16,-5 5 1 15,-7-3 1-15,4-1-1 16,-1-7 0-16,9-7-1 15,7-9 1-15,15-12 0 16,14-9 0-16,12-6 0 16,16-8 0-16,6-4 0 15,7 2 0-15,2 2 0 16,-5 6 0-16,-6 8-1 15,-11 8 1-15,-15 10 0 0,-17 12 1 16,-17 12 0-16,-16 7 0 16,-10 6-1-16,-11 0 0 15,-4-1-1-15,-8-5 1 16,4-5-2-16,9-10-1 15,11-18-3-15,20-4-14 16,4-24-19-16,25-6-2 16,3-19-2-16,20-2 1 15</inkml:trace>
  <inkml:trace contextRef="#ctx0" brushRef="#br0" timeOffset="642513.7496">5916 17731 1 0,'24'-18'32'0,"-2"4"1"15,-1 0 3-15,-15-6-20 16,5 11-4-16,-11 9-2 16,-11-8-1-16,-13 14-2 15,1 10-1-15,-10 0 0 16,33-16-1-16,0 0-2 15,-51 46 0-15,51-46 3 0,0 0-5 16,-38 54 1-16,38-54-1 16,0 0 0-16,2 49-1 15,-2-49 0-15,0 0 1 16,47 30-1-16,-47-30 1 15,55 19-1-15,-55-19 0 16,62 24 3-16,-62-24-2 16,61 26 1-16,-61-26-3 15,52 35-1-15,-52-35 3 16,27 45-1-16,-27-45-1 15,11 50-1-15,-11-50-3 16,-8 46-2-16,8-46-15 0,0 0-15 16,-35 46-5-16,35-46 2 15,0 0 3-15</inkml:trace>
  <inkml:trace contextRef="#ctx0" brushRef="#br0" timeOffset="642696.7601">6009 17673 56 0,'-22'-6'39'16,"22"6"2"-16,-17-2 0 15,28-5-33-15,2 8-3 16,18-4-2-16,11-8 0 16,9-4-3-16,12-1-2 15,2-4-4-15,18 7-32 16,-13-6-1-16,7 4-3 15,-6-1 1-15</inkml:trace>
  <inkml:trace contextRef="#ctx0" brushRef="#br0" timeOffset="643399.8003">6647 17595 62 0,'0'0'42'0,"18"-26"-2"16,9 11 0-16,-1 0-37 16,13 0-1-16,4-1 0 15,5 6-1-15,2 2 0 16,1 0-1-16,-5 5 1 15,-3 7-1-15,-8 4 1 16,-8 3-1-16,-5 4 0 16,-9 5 1-16,-6 3 0 15,-7 4-1-15,-7 1 0 16,7-28 1-16,0 0-1 15,-30 57 0-15,30-57 0 16,-37 48 1-16,37-48 0 0,-52 60-3 16,52-60 3-16,-62 68 0 15,62-68 0-15,-64 58-1 16,64-58 1-16,-63 62-3 15,63-62 3-15,-52 58 2 16,52-58-1-16,-36 46-3 16,36-46 3-16,0 0 0 15,0 0 0-15,32 40 1 16,-32-40-1-16,63-5-2 15,-63 5 1-15,85-19 0 16,-39 8 0-16,3-3 0 16,-1 2-2-16,0-1 1 15,-48 13 0-15,89-18 0 0,-89 18 0 16,73-11 1-16,-73 11-1 15,52-6 0-15,-52 6-1 16,0 0-1-16,0 0-1 16,0 0 0-16,49 17-1 15,-49-17-7-15,0 0-17 16,0 0-14-16,0 0-2 15,0 0 2-15</inkml:trace>
  <inkml:trace contextRef="#ctx0" brushRef="#br0" timeOffset="646504.9778">18386 2158 76 0,'13'-19'40'0,"-3"-5"-3"15,4 8 2-15,-6-4-35 16,3 6 0-16,-6 3-1 16,-5 11 2-16,-2 12-3 15,-12 12 0-15,-13 3 0 16,0 12 0-16,-9 4 0 15,1 7-2-15,1 0 2 16,8-2-2-16,11-5 1 16,14-2 0-16,16-8-1 15,15-7 0-15,15-10 0 16,9-4 0-16,10-5 0 15,-1-2 1-15,-2-3-1 16,-5 2 0-16,-11 3 1 0,-8 3-1 16,-17 10 1-16,-16 2 1 15,-17 9 0-15,-16 3 0 16,-10 3-1-16,-6 6 1 15,-4-4-1-15,-1-4 0 16,8-6-3-16,7-11-3 16,17-7-6-16,9-24-29 15,31-2 0-15,4-22-3 16,20-4 2-16</inkml:trace>
  <inkml:trace contextRef="#ctx0" brushRef="#br0" timeOffset="646700.9889">18589 2019 99 0,'-24'0'41'0,"0"-2"-1"16,24 2-1-16,0 0-37 15,38 7-2-15,13-12 0 16,17-3-4-16,16 7-10 15,1-11-24-15,15 5 0 16,-6-2-1-16,0 7-2 16</inkml:trace>
  <inkml:trace contextRef="#ctx0" brushRef="#br0" timeOffset="647203.0179">19339 2049 99 0,'0'0'40'15,"0"0"1"-15,19 2-1 16,-2-3-38-16,4 1-1 15,6-1 0-15,7 1 0 16,5 1 0-16,5-1 0 16,1 3-1-16,0 5 1 15,-3-5-1-15,-5 9 0 16,-9 5 0-16,-13 1 0 15,-12 8 0-15,-16 4-1 0,-14 6 1 16,-12 4-1-16,-10 14 1 16,-13 0 0-16,-5 6 0 15,-4 3 1-15,2-1 0 16,3-1 1-16,11-3-1 15,11-7 2-15,17-11-2 16,18-6 1-16,27-13 0 16,19-11 1-16,23-7-2 15,17-6 0-15,11-4 0 16,3-5 0-16,1 1-1 15,-7-4 0-15,-12 7-1 16,-12 3-1-16,-17 5-3 16,-18-5-5-16,1 20-21 15,-27-15-11-15,0 0 1 0,0 0-1 16</inkml:trace>
  <inkml:trace contextRef="#ctx0" brushRef="#br0" timeOffset="654660.4444">8742 14939 57 0,'0'0'37'0,"4"-15"-1"16,-4 15-12-16,0 0-19 15,-14-3-1-15,3 3 1 16,11 0-1-16,-19 19-1 0,9-2 0 16,-2 3-1-16,2 7 1 15,2 1-2-15,4 2 1 16,2 2-1-16,4 0 0 15,2-3-1-15,6-3 1 16,5-5-1-16,3-8 1 16,4-13-1-16,6-10 1 15,2-9-1-15,4-12 1 16,-1-5 0-16,1-4-1 15,-4-2 1-15,-1 4-1 16,-7 7 0-16,-5 5 0 16,-4 11 1-16,-13 15-1 15,10 4 0-15,-11 14 0 16,-2 7 0-16,-4 8 1 0,1 2-1 15,3 5 0-15,1-2 0 16,6-3 1-16,5-8 0 16,6-8 0-16,7-13 0 15,5-9 0-15,2-8 1 16,3-8-1-16,0-7 0 15,-5-5-1-15,0-1 0 16,-6-3-2-16,-4 7-3 16,-10-7-5-16,8 18-29 15,-17-7 1-15,2 24-2 16,1-21 0-16</inkml:trace>
  <inkml:trace contextRef="#ctx0" brushRef="#br0" timeOffset="655401.4868">9406 15028 54 0,'0'0'37'15,"17"3"1"-15,-2-2-1 16,-2-6-31-16,7 5-1 15,-1-7-2-15,5 0 0 16,-2-1-1-16,2-3 0 16,-5 0-1-16,0-3 0 15,-5-3 0-15,-2-2 0 16,-5 2 0-16,-5 1 0 0,-4 1 0 15,-8 3 0-15,-4 7-1 16,-4 6 1-16,-5 7 0 16,-4 9-1-16,-3 8 0 15,3 7 1-15,1 1 0 16,5 3-1-16,5-3 0 15,12 1 1-15,11-10-1 16,11-7-1-16,12-6 0 16,4-13-1-16,14-3-1 15,3-10 0-15,7 0 0 16,-6-10-2-16,1 7 1 15,-9-5 0-15,-3 6 1 16,-13-1 0-16,-8 10 2 16,-20 8 1-16,0 0 1 15,0 0 2-15,-13 16 0 0,-3 4 0 16,-6-3 0-16,4 9 1 15,-2-3-2-15,6 3 1 16,3-4-1-16,5 1 0 16,5-8 0-16,5-3 0 15,8-8 0-15,8-7-1 16,5-8 1-16,5-3-1 15,2-8 0-15,0-4-1 16,-3 1 1-16,0-2-1 16,-6 7 0-16,-4 2 0 15,-10 6 1-15,-9 12-1 16,0 0 0-16,0 0 0 0,-5 18 0 15,1-3 1-15,-1 3-1 16,-1 4-1-16,6 1 1 16,6-2-1-16,3-1-1 15,5-7-2-15,14-2-3 16,-3-17-9-16,18 5-23 15,-7-18 1-15,13-5-2 16,-7-14 2-16</inkml:trace>
  <inkml:trace contextRef="#ctx0" brushRef="#br0" timeOffset="655578.4969">10479 14693 67 0,'-10'-10'39'0,"-9"9"0"16,4 22-1-16,-16 6-32 15,14 17-3-15,-3 7-1 0,4 9-2 16,3 4 0-16,3-2-3 15,5 1-3-15,-3-18-11 16,13 5-20-16,-3-21-1 16,7-3-2-16,-9-26 2 15</inkml:trace>
  <inkml:trace contextRef="#ctx0" brushRef="#br0" timeOffset="655737.506">10320 14936 77 0,'0'0'41'16,"-5"-17"-2"-16,19 17 0 15,6-2-38-15,12-1-3 16,18 10-15-16,5-13-21 0,14 6-2 16,-1-5-1-16,9 6 0 15</inkml:trace>
  <inkml:trace contextRef="#ctx0" brushRef="#br0" timeOffset="658042.6378">10881 15084 39 0,'1'-12'35'15,"-1"12"1"-15,0-12 0 16,0 12-30-16,0 0-1 16,0 0 1-16,4 14-2 15,-6 1 0-15,1 9-1 16,-4 2 0-16,1 5-1 15,-1-4-1-15,3 0 1 16,1-6-1-16,4-2 1 0,3-7-1 16,10-9-1-16,4-6 1 15,5-6-1-15,6-8 0 16,1 1 1-16,0-6-1 15,2 2 0-15,-5 2 0 16,-5 0 0-16,-5 5 0 16,-7 3 1-16,-12 10-1 15,11-8 0-15,-11 8 0 16,0 0 1-16,-15 20-1 15,5-3 0-15,2 1 0 16,4 4 0-16,1-1 1 16,5 2-1-16,3-4 1 15,8-2-1-15,3-9 1 16,7-6 1-16,2-8-1 15,0-5 0-15,1-7 1 0,-3-2-1 16,-5-7 0-16,-2-2-1 16,-7 2 0-16,-6-1-1 15,-3 5-3-15,-6-5-3 16,11 15-29-16,-15-7-1 15,11 7-4-15,-5-8 1 16</inkml:trace>
  <inkml:trace contextRef="#ctx0" brushRef="#br0" timeOffset="658456.6615">11628 14790 59 0,'-11'12'40'16,"3"11"-2"-16,-8-2 1 15,9 9-35-15,-8 5 0 16,1 9-1-16,0 0 0 16,5 6 0-16,-3-1-1 15,7 0 0-15,0-4-1 16,4-5 1-16,3-9-2 15,3-6 1-15,2-7-1 16,3-14 1-16,4-6-1 16,2-12 0-16,3-5 0 15,2-6 0-15,-3 0 1 16,3-2-1-16,-5 6 0 15,-2 2 1-15,-5 8-1 16,-9 11 0-16,6 11 0 0,-7 5 0 16,-4 7-1-16,0 5 0 15,1 2-2-15,-2-2 0 16,10 2-2-16,-2-13-2 15,17 5-7-15,-9-20-22 16,19 3-2-16,-5-18-1 16,11 0 2-16</inkml:trace>
  <inkml:trace contextRef="#ctx0" brushRef="#br0" timeOffset="658635.6718">11947 15104 44 0,'-1'-28'38'0,"1"14"1"16,-11 1-1-16,11 13-20 15,-25 12-11-15,14 3-2 16,-5 7-3-16,2 9-1 15,0 6-1-15,0 0-2 0,5 5-1 16,-1-9-3-16,12 6-7 16,-11-17-24-16,18-2-1 15,-9-20-1-15,19 1 1 16</inkml:trace>
  <inkml:trace contextRef="#ctx0" brushRef="#br0" timeOffset="658801.6812">11982 14743 64 0,'-14'-17'38'0,"-1"4"-1"16,1 12-2-16,0 9-39 15,-3-10-29-15,17 2-4 0,2 10-2 16,10-2 2-16</inkml:trace>
  <inkml:trace contextRef="#ctx0" brushRef="#br0" timeOffset="659025.6939">12187 14744 66 0,'-8'19'38'16,"-7"-3"-2"-16,6 13 1 15,-7 2-33-15,8 8-2 16,-5 6 1-16,5 6-1 15,-2 3-1-15,2 5 0 0,4-1-2 16,-3-2-2-16,6 3-9 16,-8-19-26-16,9-4 0 15,-4-16-1-15,13-5 0 16</inkml:trace>
  <inkml:trace contextRef="#ctx0" brushRef="#br0" timeOffset="659221.7052">12071 15064 69 0,'-13'-15'40'16,"13"15"-1"-16,0 0 0 16,12 8-35-16,4-6-3 15,5 0-1-15,9-1-2 0,-1-5-3 16,12 11-8-16,-11-17-25 15,13 9 0-15,-14-7-2 16,4 6 2-16</inkml:trace>
  <inkml:trace contextRef="#ctx0" brushRef="#br0" timeOffset="659560.7246">12341 15062 64 0,'-9'17'39'15,"0"-6"-1"-15,9 3 1 16,0-14-36-16,14 15 1 15,1-13-2-15,8-1-1 16,4-5 0-16,-2-1 0 0,2-5 0 16,-3-2-1-16,-3-4 0 15,-6 1 0-15,-6-3 0 16,-8 3 1-16,-8 2-1 15,-6 5 1-15,-7 7 0 16,-5 8-1-16,-3 9 1 16,-3 10 0-16,-2 9 0 15,3 8 0-15,10-1-1 16,5 2 1-16,11-5-1 15,14-9-1-15,18-6-4 16,3-22-13-16,21 3-20 16,2-17-2-16,11-2-1 15,-5-9 0-15</inkml:trace>
  <inkml:trace contextRef="#ctx0" brushRef="#br0" timeOffset="663755.9646">8672 17564 58 0,'17'-14'38'0,"-17"14"-2"16,0 0-13-16,-22-3-18 15,8 9-1-15,-7 2-1 16,3 5 1-16,-4 3-3 15,3 3 2-15,1 1-1 0,8-4 1 16,3-4-1 0,8 0-1-16,10-1 0 0,7-7 1 15,6-1 0-15,2 0-1 16,3-1 0-16,1 2 0 15,-5 8 0-15,-25-12 0 16,0 0 0-16,0 0-1 16,0 0 0-16,27 53 0 15,-27-53-1-15,0 0 0 16,0 0 0-16,-16 54-5 15,16-54-4-15,0 0-24 16,0 0-3-16,-3 30-3 16,18-35 2-16</inkml:trace>
  <inkml:trace contextRef="#ctx0" brushRef="#br0" timeOffset="664079.9832">9031 17629 52 0,'0'0'39'15,"0"0"-1"-15,-22 6 0 16,22-6-30-16,-26 21-3 15,26-21 0-15,0 0-1 16,0 0-2-16,-37 64 2 16,37-64-1-16,0 0 0 15,-20 62-1-15,20-62 2 16,0 0-3-16,2 56 0 15,-2-56 0-15,0 0-1 16,46 20 0-16,-21-23 0 16,7-12 0-16,-6-15-2 0,4-12 2 15,-13-9-1-15,-8 5-1 16,-10 10-1-16,-12 14 0 15,5 11-4-15,-8 6-6 16,16 5-26-16,-15 9-1 16,15-9 0-16,0 18 0 15</inkml:trace>
  <inkml:trace contextRef="#ctx0" brushRef="#br0" timeOffset="664501.0072">9526 17439 45 0,'11'-5'36'15,"-11"5"3"-15,-11 10-1 0,-15 2-32 16,11 13 3-16,-11 1-3 16,9 13-1-16,-2 3-1 15,19-42 0-15,-18 52-2 16,18-52-1-16,-9 54-2 15,9-54 1-15,-2 48-2 16,2-48-4-16,0 0-13 16,24 55-18-16,-12-54 0 15,16 4 1-15,11-5 21 16,-5-16 6-16,4-8 5 15,-4-8 7-15,-10-3 13 16,-5 8 21-16,-19 27-1 16,0 0 0-16,0 0-19 15,0 0-7-15,0 0-4 16,0 0-3-16,-34 65 1 0,34-65-2 15,0 0 0-15,-9 58-3 16,9-58 1-16,0 0-4 16,0 0-18-16,13 38-17 15,16-43-1-15,0-18-1 16,6-10 0-16</inkml:trace>
  <inkml:trace contextRef="#ctx0" brushRef="#br0" timeOffset="664613.0136">9777 17470 47 0,'-20'-21'40'15,"-8"5"0"-15,8 9-1 16,-2-1-15-16,22 8-21 15,0 0-14-15,0 0-28 16,25 11-1-16,5-12-1 16,15 2 0-16</inkml:trace>
  <inkml:trace contextRef="#ctx0" brushRef="#br0" timeOffset="665244.0497">10270 17532 56 0,'-20'3'39'16,"-5"-1"0"-16,5 0 2 15,-8-3-34-15,9 9-1 16,-7 6 0-16,4 1-2 16,-3 7 0-16,6 9 0 15,19-31-1-15,0 0-1 16,-29 51 1-16,29-51-1 15,0 0 1-15,-6 41-1 16,6-41-1-16,40 5 0 16,-8-27 0-16,20-3 0 0,-2-25 0 15,15-4-1-15,-5-16-1 16,-12 5 0-16,-10 2 1 15,-14 5-2-15,-12 5 2 16,-7 3-1-16,-9 10 1 16,-3 5-1-16,-6 11 1 15,0 14-1-15,1 14 2 16,0 17 1-16,4 15-1 15,2 17 2-15,2 14-2 16,0 11 1-16,2 9-1 16,2-87-2-16,-1 90 2 15,6-44-1-15,-4 2 1 16,-1-48-3-16,8 80 0 15,-8-80-6-15,22 69-19 0,-22-69-13 16,0 0-3-16,40 58 0 16,-10-60-2-16</inkml:trace>
  <inkml:trace contextRef="#ctx0" brushRef="#br0" timeOffset="665387.0579">10632 17717 85 0,'0'0'43'0,"0"0"1"15,0 0-2-15,0 0-39 16,-28 48-3-16,17-40-7 15,11-8-33-15,0 0-4 16,0 0 1-16,-8-17-1 16</inkml:trace>
  <inkml:trace contextRef="#ctx0" brushRef="#br0" timeOffset="884283.5781">18585 3411 67 0,'-18'-1'34'15,"0"7"0"-15,-10-4 1 16,2 14-28-16,-5-4-1 15,5 11-1-15,-2 1 1 16,13 6-2-16,1 0 0 16,10 0-1-16,12-4-1 15,10-1-1-15,11-7 1 16,9-5-1-16,5-1-1 15,5 1 0-15,-2 1 1 16,-3 3-1-16,-7 5 1 16,-12 9-1-16,-12 6 0 15,-12 8 0-15,-11 2 0 0,-8-2 1 16,-7-3-2-16,-2-12-2 15,8 0-12-15,-2-30-21 16,22 0-1-16,-9-44 0 16,20 6-1-16</inkml:trace>
  <inkml:trace contextRef="#ctx0" brushRef="#br0" timeOffset="884485.5896">18717 3379 98 0,'-22'22'39'0,"-6"-7"-1"15,12 9-1-15,6-9-35 16,11-5-1-16,16-9-2 16,17-11-1-16,23-8-3 15,9-17-3-15,29 5-27 16,-2-12-2-16,13 10-1 15,-9-6-1-15</inkml:trace>
  <inkml:trace contextRef="#ctx0" brushRef="#br0" timeOffset="884921.6146">19263 3578 92 0,'0'0'37'16,"3"-27"-1"-16,12 16 2 15,5-10-36-15,4 6 1 16,6-4-2-16,9 0 2 15,2 4-1-15,0 5-1 16,2 2 0-16,-5 6-1 16,-2 6 0-16,-7 7 0 15,-13 7 1-15,-8 9-1 16,-16 7 0-16,-12 8 0 15,-12 5 1-15,-11 4-1 16,-9 8 1-16,-5 3 0 0,0-2-1 16,5-3 1-16,11-7 0 15,16-4 1-15,15-11 0 16,21-12-1-16,29-17 1 15,21-15-1-15,22-9-2 16,9-10-3-16,19 4-31 16,-14-14-5-16,2 15 1 15,-20-6-3-15</inkml:trace>
  <inkml:trace contextRef="#ctx0" brushRef="#br0" timeOffset="885763.6627">18491 4821 64 0,'21'-10'36'15,"-14"0"-1"-15,-7 10 1 16,0 0-28-16,-14 17-1 16,-8-1-2-16,0 12-1 15,-8 4-1-15,-1 7-1 16,0 4 2-16,5 2-2 15,4-4 1-15,10 1-1 16,10-10 1-16,10-3-3 16,15-11 2-16,16-6-1 15,12-7-1-15,7-7 0 16,6-2 0-16,0-1 1 15,-4 2-1-15,-8 7 0 0,-11 6 0 16,-15 11 0-16,-17 8 0 16,-15 8 0-16,-15 9-1 15,-9 4 1-15,-7-1 0 16,-2-1 0-16,1-6-2 15,3-14-4-15,14 1-26 16,1-27-6-16,20-2 1 16,-2-32-2-16</inkml:trace>
  <inkml:trace contextRef="#ctx0" brushRef="#br0" timeOffset="885943.673">18599 4874 101 0,'-28'-7'39'0,"17"19"1"16,11-12-2-16,0 0-36 15,37 7 0-15,25-22-3 16,25-12-1-16,15-15-7 16,27 2-26-16,-3-15-5 15,9 8 1-15,-12-4-2 16</inkml:trace>
  <inkml:trace contextRef="#ctx0" brushRef="#br0" timeOffset="886183.6868">19588 4671 89 0,'13'10'40'0,"-13"-10"-1"15,21 30 1-15,-16 3-36 16,-4 18 1-16,-6 11 0 15,-4 18-2-15,-16 11 1 16,1 3-4-16,-4 3-1 16,-4-13-10-16,16 4-25 15,-5-22-4-15,17-6-1 16,3-23-2-16</inkml:trace>
  <inkml:trace contextRef="#ctx0" brushRef="#br0" timeOffset="887461.7599">18631 6156 83 0,'0'-11'36'15,"-9"-2"0"-15,9 13 0 16,-28-1-28-16,8 14-4 16,-9 3-2-16,-3 8 1 15,-5 7 0-15,1 8 0 0,-1-1-1 16,8 3 0-16,7-3-1 15,12-2 0-15,11-7 0 16,16-5-1-16,17-6 1 16,11-3-1-16,11-1 0 15,5 2 1-15,1 0-1 16,-3 2 2-16,-11 3-2 15,-7 3 2-15,-21 6-1 16,-15 3 1-16,-15 3-2 16,-13-3 2-16,-9 0-2 15,-3-7-1-15,-1-3-3 16,-3-19-10-16,17-2-23 15,3-19 0-15,18-7-1 16,1-18-3-16</inkml:trace>
  <inkml:trace contextRef="#ctx0" brushRef="#br0" timeOffset="887633.7697">18642 6232 99 0,'-11'-5'37'16,"-5"0"2"-16,16 5-2 15,0 0-32-15,0 0-2 16,37 6-1-16,9-10-3 15,15 0-4-15,1-11-29 16,24 4-2-16,-4-10-1 16,10 4-2-16</inkml:trace>
  <inkml:trace contextRef="#ctx0" brushRef="#br0" timeOffset="887866.783">19485 6098 75 0,'-9'23'38'16,"9"16"0"-16,-9 0 0 16,4 20-14-16,-9 3-20 15,0 15 2-15,-5 3-2 16,-5 6 0-16,2 1-4 15,-2-5-2-15,9 5-29 16,0-19-5-16,11-10-2 16,7-15-3-16</inkml:trace>
  <inkml:trace contextRef="#ctx0" brushRef="#br0" timeOffset="888428.8152">18666 7484 98 0,'-15'-20'37'16,"0"17"0"-16,-16 3-1 15,3 11-30-15,-10 9-2 16,-2 11-1-16,-1 3-1 16,6 4 0-16,3-1 0 15,10-1-1-15,15-6 0 0,11-4-1 16,21-8 1-16,12-7-1 15,11-4 0-15,8-1 0 16,2 1 0-16,-3 3 0 16,-6 7 0-16,-11 4 0 15,-16 7 0-15,-16 12 1 16,-16 5 0-16,-11 1-1 15,-10 2-1-15,-5-5-1 16,1-4-4-16,-6-17-29 16,20-8-3-16,8-26-1 15,16-11 0-15</inkml:trace>
  <inkml:trace contextRef="#ctx0" brushRef="#br0" timeOffset="888618.826">18633 7460 115 0,'-28'4'40'0,"-3"1"1"15,17 11-2-15,1-10-34 16,13-6-3-16,31 0-1 16,14-14-2-16,21-2-2 15,12-12-9-15,12 7-25 16,1-7-4-16,7 5 2 15,-7-3-3-15</inkml:trace>
  <inkml:trace contextRef="#ctx0" brushRef="#br0" timeOffset="888835.8385">19511 7313 112 0,'-10'15'40'0,"9"18"2"15,-11 5-3-15,8 19-35 16,-9 11 0-16,-1 13 0 15,-8 12-1-15,-1 3-2 16,2-1-2-16,1-9-2 16,9 2-11-16,-2-29-24 15,17-9-4-15,0-21 1 16,17-13-3-16</inkml:trace>
  <inkml:trace contextRef="#ctx0" brushRef="#br0" timeOffset="1.03394E6">18565 8637 80 0,'7'-16'34'0,"-7"16"1"16,3-19 0-16,-3 19-27 15,-22 4-2-15,2 10-1 16,-10 4 0-16,-4 11-1 16,-4 2 1-16,0 8-2 15,0 1 1-15,9-2-1 16,10-4-1-16,14-6-1 15,14-8 1-15,16-8-3 0,13-4 1 16,10-7 0-16,6 1-1 16,4-1 1-16,-3 5 0 15,-8 4 1-15,-6 7-1 16,-16 12 0-16,-9 3 0 15,-13 11 0-15,-14 2 0 16,-6 2 1-16,-7-2-1 16,-2-7 0-16,4-8-2 15,0-16-3-15,15-1-16 16,-1-31-15-16,16-5 0 15,0-22-1-15,12-3-2 16</inkml:trace>
  <inkml:trace contextRef="#ctx0" brushRef="#br0" timeOffset="1.03434E6">18561 8686 94 0,'-29'-2'37'0,"10"9"2"16,8-4-3-16,11-3-23 15,14 2-11-15,11-7-1 16,13-4 0-16,11-5 0 15,11-2-1-15,6-2 0 16,5-3-1-16,2-1 0 16,-2 3 0-16,-4 5 0 15,-9 3 0-15,-11 8 0 16,-12 6 1-16,-13 8 0 15,-10 8 0-15,-12 3 1 0,-11 9 0 16,-3 4 1-16,-7 2 1 16,-2 5-1-16,1 0 2 15,5-1-1-15,4-3 1 16,10-2-2-16,10-7 2 15,12-6-3-15,14-7 1 16,14-10-1-16,10-12-1 16,15-5 0-16,5-11-3 15,6-7-1-15,1-3-4 16,-7-15-8-16,0 14-22 15,-20-11-2-15,-6 13-1 16,-24-6 1-16</inkml:trace>
  <inkml:trace contextRef="#ctx0" brushRef="#br0" timeOffset="1.0345E6">19476 8646 102 0,'-48'42'39'0,"18"14"0"16,5 5-1-16,10 14-34 15,10 5 1-15,10 6-3 16,3 3-3-16,3-12-21 15,13 3-14-15,-5-13-2 16,10-4-1-16,-3-14-1 16</inkml:trace>
  <inkml:trace contextRef="#ctx0" brushRef="#br0" timeOffset="1.03521E6">18672 10127 89 0,'-2'-21'34'0,"2"21"1"16,-8-10 1-16,8 10-27 15,-19 9-3-15,6 5-1 16,-5 1-1-16,-3 13-1 16,-5 2-2-16,2 10 2 15,-4 4-3-15,5 5 2 16,1 1-1-16,6-3 0 0,7-3-1 15,11-9 1-15,14-9 0 16,14-12 0-16,14-12-1 16,14-11 0-16,8-7 1 15,6-6-1-15,0 1 0 16,-5 0 0-16,-11 9 0 15,-12 11 0-15,-19 13 0 16,-18 14 0-16,-23 13 0 16,-13 7 1-16,-13 8-1 15,-4 2 0-15,-3-2-1 16,2-9 0-16,7-12-3 15,6-18-4-15,34-15-26 16,-8-16-4-16,27-14 0 16,2-18-1-16</inkml:trace>
  <inkml:trace contextRef="#ctx0" brushRef="#br0" timeOffset="1.0354E6">18774 10080 113 0,'-30'10'40'16,"2"-8"-1"-16,28-2-1 15,-12-4-34-15,32-12-3 16,18-10-1-16,13-6-1 16,15 0-3-16,4-12-10 15,16 15-22-15,-9-3-2 16,8 16 0-16,-16 3-2 0</inkml:trace>
  <inkml:trace contextRef="#ctx0" brushRef="#br0" timeOffset="1.03577E6">19371 10083 106 0,'-21'4'37'15,"21"-4"1"-15,-13 2-2 16,28-6-32-16,6-5-2 15,9 5 1-15,7-3-1 16,7 3 0-16,-1 4 0 16,1 5-1-16,-9 6 0 0,-7 9 0 15,-16 8-1-15,-13 12 0 16,-15 7-1-16,-12 9 2 15,-11 5-1-15,-4 3 2 16,-5-3-2-16,5-1 1 16,10-10 0-16,11-10 1 15,15-13 0-15,18-14-1 16,25-18-1-16,18-14 0 15,21-8-2-15,7-12-5 16,24 5-26-16,-6-13-9 16,9 8 2-16,-7-5-4 15</inkml:trace>
  <inkml:trace contextRef="#ctx0" brushRef="#br0" timeOffset="1.03633E6">20041 8967 100 0,'-12'11'37'0,"12"-11"3"16,0 0-4-16,18 2-28 15,18-9-5-15,20-6-2 16,14-3-3-16,17 5-10 16,-1-14-22-16,10 5-5 15,-2-3 2-15,1 8-3 16</inkml:trace>
  <inkml:trace contextRef="#ctx0" brushRef="#br0" timeOffset="1.03725E6">21194 8514 82 0,'0'0'36'16,"0"0"-1"-16,0 0 0 16,0 14-31-16,-4 2-2 15,3 10 1-15,-3 2 1 16,0 12 0-16,0 6 1 15,1 6-2-15,0 1 1 16,0 3-3-16,5-6 2 16,1 0-2-16,3-7 1 15,1-8-2-15,3-9 0 16,1-12 0-16,1-12 0 15,1-12 0-15,0-11 0 16,-2-9 0-16,-1-14-2 0,-2-6 2 16,-5-5-2-16,-2-8 2 15,-2-3-2-15,-1 0 2 16,-2 2-1-16,0 5 1 15,-1 7 0-15,2 8 0 16,3 8 1-16,4 10-1 16,8 10 0-16,3 9 1 15,8 6-1-15,5 4 0 16,7 4 1-16,3 1-1 15,1 5 0-15,-2 2 1 16,-4 2-1-16,-8 4 1 16,-10 3-1-16,-12 5 1 15,-14 1-1-15,-10 1 0 16,-6 0 0-16,-6 0 0 0,0-3-1 15,1-7 1-15,10-3 0 16,8-5-1-16,14-13 1 16,14 7 0-16,8-10 0 15,11 0 0-15,5 1 0 16,4 3 0-16,-3 2 1 15,-3 6 0-15,-13 8 1 16,-14 7 0-16,-12 8 0 16,-12 4-2-16,-14 4 2 15,-8 2-1-15,-6-3 1 16,0-2-3-16,1-7 0 15,9-12-3-15,12-4-4 16,-1-21-18-16,22 7-12 0,20-29 1 16,10 6-3-16,3-15 2 15</inkml:trace>
  <inkml:trace contextRef="#ctx0" brushRef="#br0" timeOffset="1.03794E6">21705 8793 85 0,'-21'16'38'0,"9"3"0"15,-2-7 0-15,14 3-24 16,0-15-10-16,26 6-2 16,5-14 1-16,9-3 0 15,2-5-3-15,5 0 2 16,-1-5-3-16,-5 1 2 0,-8-5-2 15,-10 3 2 1,-13 2-2-16,-10 0 0 0,-13 4 2 16,-8 4 0-16,-8 5 0 15,-7 9 0-15,-7 7 0 16,-2 9 1-16,0 11 1 15,2 6-2-15,7 3 2 16,10 1-2-16,12 0 1 16,16-5-1-16,18-9 0 15,14-8-3-15,22-12-2 16,7-10-1-16,12-4-2 15,1-15-2-15,7 2-1 16,-14-10-2-16,-2 6 0 16,-19-4 3-16,-9 7 1 0,-13 2 6 15,-16 2 1-15,-10 19 5 16,-9-15 2-16,-5 19 2 15,-12 0 2-15,3 14-2 16,-5 1-1-16,5 11-3 16,0 0 2-16,7 7-3 15,-1-3 1-15,10 4-2 16,-2-3 0-16,9-5-1 15,0-9 0-15,5-7 0 16,-5-14 1-16,20-3-1 16,-9-14 0-16,7-6 0 15,-1-12 1-15,-2-3-1 16,0-6-2-16,-1-1 3 15,-5 5-3-15,-2 2 2 16,0 6-1-16,-6 5 0 0,3 8-1 16,-1 4 1-16,-3 15 0 15,21-17-1-15,1 14-2 16,4-3-1-16,12 9-7 15,-3-16-15-15,20 13-14 16,-8-7 0-16,7 6 0 16,-9-4 0-16</inkml:trace>
  <inkml:trace contextRef="#ctx0" brushRef="#br0" timeOffset="1.03845E6">22687 8619 87 0,'0'0'36'0,"0"0"-1"0,0 0 2 15,0 0-34-15,10-12 0 16,-10 12 1-16,21-9 0 16,-21 9-1-16,18-5 1 15,-18 5-1-15,10 3 0 16,-10-3 0-16,0 0-1 15,-4 11 0-15,4-11 0 16,-11 21-1-16,5-5 1 16,-1 5-1-16,0 6 1 15,-1 6 0-15,1 4-1 16,-1 2 1-16,0 3-1 15,-1-1 1-15,-2 0-1 16,2-5 1-16,2-8-2 16,-2-7 0-16,4-9 1 0,5-12-1 15,0 0 1-15,11-21-1 16,5-5 0-16,9-12-2 15,3-7 2-15,6-7-1 16,2-1 0-16,3-4 0 16,-2 9 1-16,-3 5-2 15,-6 10 3-15,-8 13-1 16,-6 15 0-16,-7 16 0 15,-9 14 1-15,-4 16 0 16,-7 5-3-16,5 8-1 16,0-2-7-16,17 11-15 15,-7-18-11-15,23-3-5 16,6-20-1-16,22-8-1 15</inkml:trace>
  <inkml:trace contextRef="#ctx0" brushRef="#br0" timeOffset="1.03875E6">23284 8710 102 0,'-11'10'41'0,"11"12"2"16,-10-1-2-16,1 5-37 15,-1 3 1-15,6 8-2 0,-6-1 0 16,1 2-2-16,2-1-1 15,4-6-1-15,4-3-2 16,2-13-3-16,17 3-16 16,-6-30-16-16,16 0-4 15,-3-21 2-15,7-3-2 16</inkml:trace>
  <inkml:trace contextRef="#ctx0" brushRef="#br0" timeOffset="1.03888E6">23320 8314 103 0,'-38'-11'40'15,"10"16"-1"-15,-3 8-8 16,2 0-64-16,22 1-7 0,7-14 1 16,6 19-2-16</inkml:trace>
  <inkml:trace contextRef="#ctx0" brushRef="#br0" timeOffset="1.03969E6">21735 9155 92 0,'0'0'36'0,"7"-11"0"16,2 22 1-16,-11 4-33 16,5 13-1-16,-7 6 0 15,-1 10 0-15,-7 2 0 0,0 11 1 16,-5-6-1-16,4-1 0 15,-3-7 0-15,6-9-1 16,2-9 0-16,8-12-1 16,0-13 0-16,15-11-2 15,1-11 0-15,3-6 0 16,-1-9 1-16,2-3-1 15,-2-4 0-15,2 1 0 16,-6 7 2-16,-3 6-1 16,-7 7 0-16,0 9 0 15,-4 14 1-15,0 0-1 16,-8 14 0-16,6 3 0 0,2 5 0 15,5-3 1-15,9 1-1 16,6-4 1-16,9-7-1 16,8-4 1-16,8-10 0 15,1-3 0-15,5-8 1 16,0 0-1-16,-5-5 0 15,-6 0 0-15,-9 4 0 16,-7 2 0-16,-9 5-1 16,-15 10 1-16,0 0-1 15,-2 11 0-15,-12 9 0 16,-3 4-1-16,-1 8-1 15,1 1-1-15,4 2 0 16,2-6-2-16,18 4-4 16,-5-22-12-16,24 6-17 15,-2-15 0-15,14-1 0 0,0-15 0 16</inkml:trace>
  <inkml:trace contextRef="#ctx0" brushRef="#br0" timeOffset="1.0403E6">22579 9299 69 0,'-1'-18'36'0,"1"18"0"16,-24-17 1-16,5 29-12 15,-8-5-18-15,2 12-2 16,-1 5-1-16,5 8 1 16,0 4-1-16,7 3 0 15,8-1-1-15,11-2 0 16,8-5-1-16,6-7 0 15,9-9 0-15,3-7-1 16,6-11-2-16,2-11 1 0,-6-6-1 16,-3-9 0-16,-5-7 0 15,-5-3 0-15,-8 0 1 16,-6-5-1-16,-6 6 1 15,-5 5 0-15,-2 6 0 16,-2 6 0-16,-4 10 0 16,4 7 0-16,9 4 0 15,-10 13 0-15,11 2 1 16,8-1-1-16,6 0 0 15,7 1 1-15,6-2-1 16,4-3 0-16,3-1 1 16,3-2-1-16,-1 0 1 15,-2 0-1-15,-4 2 1 16,-6 1 0-16,-4 5-1 0,-8 5 1 15,-3 4 1-15,-8 4-1 16,-5 4 0-16,1 1 1 16,-2-1-1-16,0-4 1 15,7-4-2-15,1-9 0 16,-4-15 0-16,25-3 0 15,-9-14 0-15,6-9 0 16,2-9 0-16,-1-5 0 16,-1-8 0-16,-1 2 0 15,-6-1 0-15,-2 5-3 16,-5 7 2-16,-3 4-2 15,-1 9-1-15,-4 2-3 16,0 20-10-16,6-15-11 16,13 23-7-16,-9-10-5 15,17 9-1-15,-3-7 1 0</inkml:trace>
  <inkml:trace contextRef="#ctx0" brushRef="#br0" timeOffset="1.04064E6">23426 9399 98 0,'-11'8'38'16,"11"-8"1"-16,0 0-2 16,26 5-33-16,0-14-1 15,6 1 0-15,2-10 0 16,4 1 0-16,-4-5-1 15,-2-1 0-15,-8-2 0 16,-2 1-1-16,-11-3 0 0,-5 3 0 16,-9 7 0-16,-6 2-1 15,-8 4 0-15,-5 11 0 16,-5 11 0-16,-2 6 0 15,-3 9 0-15,0 8 0 16,7 2 0-16,2 3 0 16,9 1-1-16,9-6-2 15,17-3-2-15,4-21-12 16,27 11-14-16,0-22-9 15,16-2 1-15,-1-14-2 16</inkml:trace>
  <inkml:trace contextRef="#ctx0" brushRef="#br0" timeOffset="1.04101E6">23951 9211 101 0,'-38'15'40'0,"-10"1"0"16,9 17 0-16,-2-3-35 15,16 5-1-15,5-1-1 16,12 2 1-16,11-10-2 15,12-4 0-15,13-10-1 16,11-11-1-16,7-13 1 16,6-10-1-16,2-10 0 15,1-11-1-15,-4-6 1 16,-6-7 0-16,-8-2 0 15,-4-5 1-15,-15 7-1 16,-4 7 0-16,-13 11 0 0,-7 14 1 16,-10 17-1-16,-6 16 0 15,-6 17 1-15,-2 19-1 16,4 8-1-16,5 7 0 15,11 2-2-15,8-5-3 16,22 4-12-16,-4-29-11 16,30 7-11-16,-4-21-2 15,17-6 1-15,-4-16 0 16</inkml:trace>
  <inkml:trace contextRef="#ctx0" brushRef="#br0" timeOffset="1.04122E6">24761 9099 95 0,'-12'15'40'0,"-12"0"0"16,7 17-1-16,-6 1-34 16,4 7-2-16,0 2 0 15,6 5-1-15,3-3-1 16,6-6-1-16,11-3-3 15,-1-20-9-15,22 4-21 16,-9-23-7-16,12-2 1 16,-5-19-1-16</inkml:trace>
  <inkml:trace contextRef="#ctx0" brushRef="#br0" timeOffset="1.04136E6">24790 8924 78 0,'-19'-16'34'0,"2"10"-1"0,5 4-4 16,12 2-37-16,0 0-18 15,14 7-8-15,9-13 0 16,12-2-1-16</inkml:trace>
  <inkml:trace contextRef="#ctx0" brushRef="#br0" timeOffset="1.04158E6">25237 8647 97 0,'0'0'39'15,"0"0"2"-15,1 21-1 16,-16 5-34-16,8 8-2 0,-4 9 0 15,1 12-2-15,-9 6 1 16,6 11-2-16,-6 5 0 16,-1 1-2-16,3-3-3 15,1-8-3-15,11 3-15 16,-11-27-18-16,21-2 0 15,-11-27-2-15,20-11 2 16</inkml:trace>
  <inkml:trace contextRef="#ctx0" brushRef="#br0" timeOffset="1.04177E6">25007 8963 92 0,'-16'-2'42'0,"-7"0"0"15,23 2 0-15,-6 14-25 0,26-10-14 16,13-1-2-16,14-2-2 15,6 0-1-15,4-7-7 16,23 12-23-16,-14-10-9 16,9 7-1-16,-15-4-2 15</inkml:trace>
  <inkml:trace contextRef="#ctx0" brushRef="#br1" timeOffset="1.42266E6">20133 10964 12 0,'0'0'21'0,"2"-10"0"15,-2 10-4-15,0 0-2 16,0 0 0-16,-1-14-4 16,1 14 2-16,0 0-3 0,0 0 2 15,5-13-4-15,-5 13-1 16,0 0-1-16,0 0-1 15,3-12-1-15,-3 12-1 16,0 0-1-16,0 0 0 16,0 0 0-16,0 0 0 15,0 0-1-15,0 0 1 16,0 0-1-16,0 0 0 15,0 0 0-15,0 0 0 16,0 0 0-16,0 0 0 16,0 0-1-16,-3 19 1 15,1-6 0-15,2 4-2 16,-3 3 1-16,2 4-1 15,-2 0 1-15,1 4-1 16,2 2 1-16,0-3-2 0,0 2 2 16,0 0 0-16,0-1 1 15,0 1-1-15,1-2 0 16,2 1 1-16,-2 0-1 15,-1-2 1-15,0 1-1 16,0 0 1-16,0 0-1 16,2-1 1-16,-1 2 0 15,0-1-1-15,2 0 0 16,1 1 1-16,-1-3-1 15,0 1 2-15,2-1-2 16,-2 0 2-16,0 0-1 16,0 1 0-16,-2 2 0 15,-1-2-2-15,0 2 2 16,0 2-4-16,-1-1 4 0,0 2-4 15,-1 4 4-15,2-3-3 16,1 3 2-16,0-3 0 16,1 2 1-16,1 4 0 15,0 0-1-15,2 1 0 16,-1 0 0-16,-3 0 1 15,3-1-2-15,-3 4 1 16,-2 0 0-16,1 1-1 16,-2 0 0-16,-2-2 1 15,1 2-1-15,-3 2 1 16,1 0 0-16,-1 1-1 15,1-4 2-15,0 2-1 16,0 2 0-16,2-1 1 16,-1-1-1-16,0 2 0 0,1-2 1 15,1 1-2-15,0-2 1 16,0 3 0-16,-2-1-1 15,3-2 0-15,-1 2 1 16,-1-2-1-16,3 0 1 16,0 3 0-16,-1-2 0 15,0-1 1-15,1 2-1 16,0-2 1-16,0 4-1 15,1-1 0-15,-1-3 0 16,1 2 0-16,0-1-1 16,1 1 0-16,0 0 1 15,-2-2-2-15,1-2 2 16,3 1-1-16,-4-2 0 0,0 2 1 15,0-1 0 1,0-2 0-16,2 1 0 0,-1-1 0 16,0 0 1-16,-1 0-1 15,4 2 0-15,-3-2 1 16,-1 1-1-16,2-2 0 15,-1 0 0-15,-1 3 0 16,0-3-1-16,-2 3 1 16,2 1-1-16,0-2 0 15,0 2 1-15,0-2-2 16,-1 3 2-16,2-2-1 15,0 3 2-15,0-4-2 16,0 1 1-16,-1 4 1 16,0-3-1-16,0 5 0 0,0-1 0 15,0-3 1-15,2 4-1 16,-2 0 0-16,2 0 1 15,-1 0-2-15,-1 1 1 16,0 0 0-16,1-2 0 16,-1 5 0-16,0-1 1 15,1 0-2-15,-2 1 1 16,0-1 1-16,1-1-1 15,1 1 1-15,0-3-1 16,2 2 0-16,-2-2 0 16,2-1-1-16,0-2 1 15,0 1 0-15,2-1 0 16,-2-2-1-16,3 2 1 15,-4-2-1-15,1 0 1 16,-3 1 1-16,0 1-1 0,0-2 0 16,-2 0 0-16,1-3 0 15,0 0 0-15,1-2 0 16,0-5 1-16,1-3-1 15,2-1 0-15,-2-1 0 16,2-4 1-16,1 3-1 16,-2-3 0-16,2 0 1 15,-1-1-1-15,-2-3 1 16,0 1-1-16,-1-2 1 15,-1 1-1-15,-1-5 1 16,0 2-1-16,-3 0 0 16,0 1 1-16,2 0-1 15,0 1 0-15,0 1 0 16,1-2 0-16,-1 0 0 0,3-1 0 15,3 3 0-15,-2-3 0 16,0 2 0-16,-1 1 0 16,0 1 0-16,0-1 0 15,0 4 1-15,-2 0-1 16,-2-1 0-16,0 4 0 15,1-5 1-15,0 4-1 16,-1-2 0-16,2 1 0 16,1-2 0-16,0 0 0 15,1 2 0-15,0 0 0 16,0 0 1-16,0 1-1 15,0 0 0-15,-1 3 0 16,1-28 0-16,0 0 1 16,0 0-1-16,-6 57 0 0,6-57-1 15,0 0 4-15,0 0-3 16,-5 61 0-16,5-61-1 15,0 0 1-15,0 0 0 16,-1 57 0-16,1-57 0 16,0 0-2-16,0 0 2 15,3 48 1-15,-3-48-1 16,0 0 1-16,0 0-2 15,5 45 2-15,-5-45 0 16,0 0-1-16,0 0 0 16,4 43 0-16,-4-43 0 15,0 0 0-15,0 0 3 16,3 47-4-16,-3-47 0 15,0 0 1-15,0 0 0 0,2 48 1 16,-2-48-1-16,0 0 0 16,0 0 0-16,8 46 0 15,-8-46 2-15,0 0-2 16,0 0-2-16,5 48 2 15,-5-48-2-15,0 0 2 16,0 0 0-16,1 50 0 16,-1-50-3-16,0 0 3 15,0 0 0-15,3 48 1 16,-3-48-1-16,0 0 0 15,0 0-2-15,2 51 2 16,-2-51 0-16,0 0 0 16,0 0 2-16,0 0-2 0,7 48 0 15,-7-48 0-15,0 0 0 16,0 0-1-16,0 0 2 15,7 44-1-15,-7-44-3 16,0 0 4-16,0 0 2 16,3 43-2-16,-3-43 2 15,0 0-2-15,0 0 1 16,0 0-1-16,3 44 2 15,-3-44-3-15,0 0 1 16,0 0-3-16,0 0 0 16,0 0 0-16,-11 49-1 15,11-49 0-15,0 0 0 16,0 0-3-16,0 0-1 15,-18 42-2-15,18-42-13 16,0 0-13-16,0 0 0 0,0 0-4 16,0 0 1-16</inkml:trace>
  <inkml:trace contextRef="#ctx0" brushRef="#br1" timeOffset="1.42462E6">21654 10978 34 0,'-5'-13'31'0,"5"13"5"16,0 0-5-16,0 0-12 15,-14-10-6-15,14 10 0 16,0 0-5-16,0 0 1 16,-1-15-4-16,1 15-1 0,0 0 0 15,0 0-1-15,0 0 0 16,5 18-3-16,-8-3 2 15,1 6-2-15,-1 3 0 16,-2 6-1-16,-1 4 2 16,-1 4-2-16,0 2 1 15,-1 4 1-15,1 3 0 16,-1 6 0-16,2 2 0 15,-1 1 0-15,0 2-1 16,3-1 3-16,0 0-3 16,0 3 3-16,1-5-3 15,2-1 0-15,-1 1 0 16,2-1 0-16,0-2 1 15,1 2-3-15,3 1 3 16,-3-1-3-16,0 3 2 0,0 1 1 16,-3-2-1-16,1 6 1 15,-4-2-1-15,0 1-1 16,1-2 1-16,-2 1-1 15,0-1 1-15,1-1 0 16,2-5 0-16,-1 1-1 16,3-1 1-16,2 0 1 15,-1-1-1-15,3 0 0 16,0-2 0-16,1 7 0 15,-1-1 0-15,-1 1-1 16,1 2 0-16,-2 2 1 16,-1 2-1-16,2 0 1 15,-1 1 0-15,-1 0 0 16,2-2 0-16,-2 1 0 0,1 3-1 15,0-4 0-15,0 2 0 16,3 0 0-16,-1 2 0 16,1 1 0-16,-3 1 0 15,2 2 1-15,2-2 0 16,-5 3 0-16,4-1-1 15,-4 0 1-15,4 2-1 16,-3-5 0-16,0 3-1 16,3 2 1-16,0 0 0 15,1 0 0-15,0 0 2 16,3-1-2-16,-1-1 1 15,2 2 1-15,-1-3 0 16,0 1-1-16,-2 0 0 16,0 8 0-16,-2-2 0 0,1 3 0 15,-5 2 0-15,0 1-1 16,0 2 2-16,-5-2-2 15,5-1 1-15,-1-3-1 16,0-1 0-16,1 3 0 16,1-3 1-16,0-2-1 15,3-2 0-15,3-3 2 16,-3 1-1-16,1 0 1 15,0-2-1-15,-2-3 1 16,-3 3-1-16,-1 1 0 16,-1 8 0-16,1-2 1 15,-3 5-1-15,1-2 1 16,-1 6-1-16,4-85 1 15,-2 88 2-15,2-88-3 0,2 92 1 16,-2-92 0-16,-2 93 0 16,2-46 0-16,0 1 0 15,-5-3 0-15,-1 1-3 16,5-3 1-16,-5 2 1 15,2-5 1-15,-3 4-1 16,7-44-3-16,-7 82 3 16,7-82-2-16,-11 74 2 15,11-74 3-15,-9 69-3 16,9-69 1-16,-7 64-2 15,7-64 4-15,-7 57-3 16,7-57 4-16,-6 58-3 16,6-58-1-16,-4 59 1 15,4-59 0-15,-6 56 0 16,6-56-1-16,-3 54 2 0,3-54-3 15,-5 45 2-15,5-45-2 16,-5 44 1-16,5-44-1 16,-4 44 2-16,4-44 1 15,-4 46-2-15,4-46 1 16,-2 42-2-16,2-42 1 15,0 0-1-15,-5 46-3 16,5-46-13-16,0 0-15 16,0 0-8-16,0 0 1 15,0 0-2-15</inkml:trace>
  <inkml:trace contextRef="#ctx0" brushRef="#br1" timeOffset="1.42687E6">19930 11117 54 0,'0'0'33'0,"0"0"-2"15,4-13 1-15,-4 13-22 16,5-13-3-16,-5 13-1 15,5-16-1-15,-5 16-1 16,8-14 0-16,-8 14-2 16,0 0 1-16,0 0-1 15,7-10 0-15,-7 10 0 16,0 0 0-16,0 0 0 15,0 0 0-15,3 11 0 16,-3-11-1-16,0 14 1 16,-1-2-1-16,1 4 1 15,-3 6-1-15,1 5 0 0,-2 7 0 16,1 7 0-16,-2 6-1 15,-1 4 1-15,0 6-1 16,-2 0 2-16,2 2-1 16,3 2 1-16,0 0-2 15,-1-1 0-15,3-4 0 16,0 0-1-16,1 0 2 15,0-3-4-15,0 1 4 16,0-5-4-16,1 0 3 16,-1-1 1-16,2 0-1 15,-1-2 0-15,-1 0 0 16,0-4 0-16,-2 0-1 15,0 1 1-15,1-1 0 16,-2 1-1-16,1-3 0 0,0 2 1 16,-2-2 0-1,2 3-1-15,2 0 1 0,-2-2 0 16,2 1 0-16,1-1 1 15,0 1-1-15,-1 0 1 16,0 0-1-16,-1-1 1 16,-3 0-1-16,2 0-1 15,-3 2 1-15,1 1-1 16,-4-1 1-16,2 1-1 15,-2 0 1-15,2 2-1 16,1 0 0-16,-1 3 2 16,4 2-1-16,1 0 0 15,1 1 0-15,0 3 1 16,-1 0-1-16,0 1 0 0,1 3-1 15,-2-1 0-15,2-2 0 16,-3 3 0-16,1-1-1 16,-1 1 1-16,0-1 0 15,-2-1 1-15,3-1 0 16,-3 4 1-16,3-3-1 15,0-1 1-15,2 1-2 16,-5-2 1-16,5 2-1 16,-1-1 0-16,0 0 0 15,1-2 0-15,-3 0 0 16,2 6 0-16,0-2 1 15,0-1-1-15,-1 2 1 16,-1 1 1-16,1-1-1 16,1 1 1-16,0 0-1 15,-1-3 0-15,1 2 0 0,1 1 0 16,-2 0 1-16,1 0-2 15,1 0 2-15,2 1-2 16,-2-3 1-16,1-2 1 16,-1-1-1-16,3-3 0 15,-2-3 1-15,-1 2-1 16,0-4 0-16,0 2-1 15,1-1 1-15,-1 2-1 16,1-2 1-16,0 4-1 16,-1 1 1-16,3 2-1 15,-3-2 1-15,1 0 1 16,1 2-1-16,-1-6 0 15,-1-2 0-15,0-3 1 16,3-1-1-16,-3-5 0 0,1 1 0 16,-1-3 1-16,1 0-1 15,-1-2 1-15,1 4-1 16,0-3 0-16,0 3 0 15,2-5 0-15,-1 3 0 16,0 1 0-16,1 2 0 16,-2 3 0-16,2-4 0 15,-2 2 0-15,1 1 1 16,-2 1-1-16,0-1 1 15,1 0-1-15,2 2 1 16,-3-2-1-16,1 3 0 16,-1-44 1-16,0 0-1 15,7 66 0-15,-7-66 1 16,4 46-1-16,-4-46 0 0,2 46 0 15,-2-46 0-15,5 49-1 16,-5-49 1-16,0 0 0 16,1 61 1-16,-1-61-1 15,0 0 1-15,-1 57-2 16,1-57 1-16,0 0 0 15,0 60 0-15,0-60-1 16,0 0 2-16,-3 53-2 16,3-53 1-16,0 0 2 15,0 49-1-15,0-49 1 16,0 0-2-16,3 46 0 15,-3-46 0-15,0 0 0 16,-1 51 0-16,1-51-1 0,0 0 1 16,-2 54 0-16,2-54 2 15,0 0-2-15,-1 57 0 16,1-57 1-16,-1 41-2 15,1-41 1-15,-2 47 0 16,2-47 1-16,-1 52-2 16,1-52 4-16,-3 52-3 15,3-52 3-15,-2 49-3 16,2-49 2-16,-1 45-3 15,1-45-3-15,0 0-10 16,-8 51-16-16,8-51-10 16,0 0 1-16,0 0-3 15</inkml:trace>
  <inkml:trace contextRef="#ctx0" brushRef="#br1" timeOffset="1.42778E6">20378 11550 52 0,'0'0'35'16,"-9"-19"0"-16,9 19-1 16,8-20-10-16,6 13-16 15,-2-7-2-15,11 5-2 0,0-6 0 16,7 3-1-16,-2 0-1 15,3 5-1-15,-5 2 0 16,-4 5 0-16,-6 6 0 16,-7 5-1-16,-10 8 1 15,-8 7-1-15,-11 5 1 16,-7 5 2-16,-6 5-2 15,-5 6 2-15,-5-1-1 16,1 2-1-16,4-3 1 16,4-1-2-16,8-7 2 15,6-5-4-15,13-4 3 16,13-10-3-16,10-7 2 15,15-4 0-15,9-8 0 16,5-5 0-16,7-5 0 16,4-1 0-16,-1-2-2 0,-6-5-2 15,-1 10-15-15,-16-17-16 16,4 8-3-16,-13-8 0 15,3 3-1-15</inkml:trace>
  <inkml:trace contextRef="#ctx0" brushRef="#br1" timeOffset="1.42818E6">21122 11369 91 0,'0'0'36'0,"-12"-8"0"16,12 8 1-16,-22 12-32 16,6 6-1-16,-7 4-2 15,-1 11 1-15,-5 6-2 16,1 10 3-16,0 4-1 15,2 8 1-15,4-2-2 16,5 0-1-16,10-6 0 16,7-5-1-16,8-10 1 15,10-9-4-15,4-8 3 16,1-13-3-16,0-9 3 15,-1-9 0-15,-6-3 1 16,-5-6-1-16,-10-5 0 16,-10-3 2-16,-11 3-3 15,-2 1 2-15,-3 7-4 0,-9 3 1 16,10 20-16-16,-13-3-17 15,15 20-4-15,-6 0-1 16,13 18 1-16</inkml:trace>
  <inkml:trace contextRef="#ctx0" brushRef="#br1" timeOffset="1.42883E6">20404 12609 67 0,'0'0'35'0,"-18"0"0"15,18 0 1-15,0 0-27 0,0 0-4 16,12-9-1-16,7 5 0 16,-1-7-1-16,12 3 1 15,-2-3-2-15,4 5 1 16,-3-3-1-16,0 5 1 15,-5 4-2-15,-9 7 1 16,-7 6-1-16,-12 5-2 16,-10 7 2-16,-6 6-1 15,-8 7 0-15,-6 3 0 16,-6 4 1-16,-1 5 1 15,3-4-1-15,4 0 0 16,9-7 0-16,8-4 0 16,14-8 0-16,12-9 0 15,14-11-1-15,10-7 1 0,11-8-1 16,2-5-1-16,9-4-1 15,-7-7-3-15,9 12-19 16,-18-17-13-16,6 13-2 16,-18-9-1-16,5 11 1 15</inkml:trace>
  <inkml:trace contextRef="#ctx0" brushRef="#br1" timeOffset="1.42916E6">20823 12734 87 0,'0'0'38'0,"0"0"0"0,20-3 1 16,-10-12-32-16,11 9-2 15,1-3-1-15,6 1-1 16,-3-2-1-16,3 5-1 15,-5-1 1-15,-1 2-1 16,-4 4-1-16,-5 5 1 16,-9 5 0-16,-6 7-1 15,-5 7 1-15,-6 6-1 16,-7 8 1-16,-2 13-1 15,-4 5 0-15,-2 4 0 16,1 3-3-16,3-6-2 16,10 6-20-16,-2-21-14 15,17-2-2-15,0-22-1 0,21-8 2 16</inkml:trace>
  <inkml:trace contextRef="#ctx0" brushRef="#br1" timeOffset="1.42975E6">20290 13883 82 0,'0'0'38'16,"-2"-12"-2"-16,19 8 2 15,7-11-35-15,9 1 0 16,5-4-1-16,6 3 0 15,-1 5-1-15,0 4 0 0,-6 6 0 16,-9 8 0-16,-8 7 0 16,-15 12-1-16,-7 9-1 15,-14 7 1-15,-10 8-1 16,-8 7 1-16,-11 4-1 15,-4 3 1-15,1-2 0 16,6-2 1-16,6-8 0 16,11-7 0-16,16-11 0 15,19-13 0-15,19-15-1 16,18-14-1-16,19-10-3 15,2-20-6-15,20 8-26 16,-10-18-2-16,5 11-2 16,-16-9 1-16</inkml:trace>
  <inkml:trace contextRef="#ctx0" brushRef="#br1" timeOffset="1.43027E6">21068 13887 77 0,'-7'-16'40'0,"7"16"-3"15,-24-21-1-15,7 16-31 16,-14 2-2-16,-4 8-1 15,-1 4 0-15,-3 4-1 0,3 2 1 16,1 5-1-16,7 1-1 16,10 0 1-16,7 1-1 15,9-2-1-15,9 0 1 16,8-3-1-16,8 0 0 15,7-2 0-15,6-1 1 16,2 0-1-16,3-1 1 16,0 2 0-16,-6 6 0 15,-3 0 0-15,-9 7 0 16,-10 4 1-16,-10 1-2 15,-11 8 2-15,-12 1-1 16,-9 2 0-16,-3-1 0 16,-6-6 0-16,2-4 0 15,1-13 1-15,10-10-1 0,4-16 0 16,11-18 0-16,14-19 0 15,11-12 0-15,8-14 0 16,10-11 1-16,7-5 0 16,6 0-1-16,-3 5-2 15,-1 21-10-15,-16-1-24 16,-1 26 0-16,-17 6-2 15,-8 28 0-15</inkml:trace>
  <inkml:trace contextRef="#ctx0" brushRef="#br1" timeOffset="1.43092E6">20481 14989 73 0,'-18'-12'40'0,"18"12"-2"15,-27-8 1-15,27 8-38 16,-10-7 0-16,10 7 0 16,21-9-1-16,1 3 0 15,8-2 0-15,6 1 1 16,5 2-1-16,-1 2 0 15,-2 3 1-15,-6 5-1 16,-12 7 1-16,-12 11 0 16,-16 7-1-16,-14 12 1 15,-15 7 0-15,-9 10 1 0,-10 1 0 16,-1 3 1-1,4-5-2-15,7-3 2 0,12-9-1 16,14-6 0-16,14-13 0 16,14-7-1-16,16-10-1 15,8-6 0-15,15-7 0 16,0-5-1-16,4-5 0 15,1-4-2-15,5-1-2 16,-5-8-7-16,14 12-25 16,-18-11-3-16,9 14-1 15,-18-6 1-15</inkml:trace>
  <inkml:trace contextRef="#ctx0" brushRef="#br1" timeOffset="1.43142E6">21100 15235 52 0,'6'-27'38'0,"7"8"-1"15,-16-10-1-15,7 12-25 16,-17-8-5-16,-1 7-1 16,-9 1-2-16,-3 9 0 15,-6 5-1-15,-2 7 0 16,-3 5 0-16,0 13 1 15,3 6-1-15,0 7 0 0,3 3 0 16,6 0-1-16,7-1 0 16,9-4 0-16,7-6 0 15,12-8 0-15,9-10-1 16,14-10 0-16,6-11 0 15,9-7 0-15,3-7 1 16,0-2-1-16,-4-1 0 16,-5 4 0-16,-7 5 1 15,-13 9-1-15,-7 9 1 16,-13 15-1-16,-9 13 1 15,-8 10 0-15,-6 13-1 16,-3 7 0-16,-2 9 0 16,0 3-1-16,0 1 0 15,3-7-4-15,11 4-8 0,-8-27-22 16,23 5-4-16,-8-22-2 15,15 0-1-15</inkml:trace>
  <inkml:trace contextRef="#ctx0" brushRef="#br1" timeOffset="1.43219E6">20228 16744 56 0,'-11'-5'37'16,"6"-12"0"-16,18 1 0 16,12-13-32-16,15-1-2 15,10-6 0-15,6 3-1 16,2 2-1-16,1 7 0 15,-7 5 0-15,-7 11-1 16,-15 10 1-16,-11 11-1 16,-12 8 0-16,-10 5 1 15,-8 5 0-15,-10 3 0 16,0-1 0-16,-8-1 0 15,2-4 0-15,7-5 0 16,2-3 0-16,8-9 0 16,10-11-1-16,0 0 1 15,28 5-1-15,2-11-1 0,7 0 1 16,2 2 0-16,2 1 0 15,-3 5 0-15,-6 2-1 16,-5 7 2-16,-10 5-1 16,-10 9 0-16,-10 4 1 15,-9 4 0-15,-11 5 0 16,-4 4 1-16,-10 3-1 15,0-1 1-15,-1-3-1 16,3-9 0-16,6-4-1 16,9-12 0-16,20-16-4 15,-13-1-13-15,34-9-19 16,-4-23-4-16,21 1 0 15,-3-14-1-15</inkml:trace>
  <inkml:trace contextRef="#ctx0" brushRef="#br1" timeOffset="1.43269E6">21127 16662 56 0,'0'0'36'16,"0"0"1"-16,-12 26-13 0,-15-16-13 15,11 11-2-15,-8 3-3 16,1 10-1-16,-7 3-2 16,3 7 1-16,2 3-2 15,1 4 1-15,8 3-2 16,6 0 0-16,9-2 0 15,6-7 1-15,13-9-1 16,11-8-1-16,7-15 0 16,6-13 1-16,6-17 0 15,1-13-1-15,-1-17 1 16,-4-11-1-16,-3-8 0 15,-12-2 1-15,-7-5-1 16,-13 3 0-16,-9 0 1 16,-10 10-2-16,-12 13 2 0,-12 17-1 15,-9 17 0-15,-8 15-1 16,0 20 0-16,-6 8-1 15,9 19-5-15,-8-12-21 16,31 23-10-16,-3-20-2 16,24 2-2-16</inkml:trace>
  <inkml:trace contextRef="#ctx0" brushRef="#br0" timeOffset="1.44416E6">17309 11385 19 0,'0'0'30'0,"12"-13"1"16,-12 13 0-16,-1-13-12 15,1 13-3-15,-13-2-5 16,13 2-1-16,-31 6-2 16,13 4-1-16,-10-3-2 15,8 7-1-15,-4 1 0 16,10 6-1-16,2 1-1 15,9 6-1-15,6-1 0 16,8 1 0-16,6 1 0 16,5-2-1-16,4 2 0 15,5-6 1-15,-1 0-1 16,1-1 2-16,2-2-2 15,-5 2 2-15,-5 0-2 0,-7 0-1 16,-8 2 2-16,-8 2-2 16,-15 1 1-16,-6 4-2 15,-8-1 2-15,-3-2-3 16,-2-4 3-16,2-6-1 15,10-5-3-15,3-19-9 16,19 6-23-16,13-35 0 16,15 2-2-16,2-12 2 15</inkml:trace>
  <inkml:trace contextRef="#ctx0" brushRef="#br0" timeOffset="1.44436E6">17413 11432 79 0,'-28'-2'38'0,"1"-8"-3"15,27 10 2-15,-9-21-32 16,25 6-2-16,11-2-1 16,12-2-2-16,8 9-4 15,-1-11-15-15,11 15-17 16,-9-1 1-16,5 11-3 15,-9-3 2-15</inkml:trace>
  <inkml:trace contextRef="#ctx0" brushRef="#br0" timeOffset="1.44459E6">18074 11317 73 0,'0'0'36'15,"-19"-5"0"-15,16 20 1 16,-11 11-31-16,7 9 0 15,-6 10-1-15,2 14 1 16,-4 7-3-16,-2 8-2 16,-3 3 1-16,-3-3-4 15,5-1-3-15,-1-19-29 16,19 0-3-16,0-21-3 15,16-5 1-15</inkml:trace>
  <inkml:trace contextRef="#ctx0" brushRef="#br0" timeOffset="1.44545E6">17450 12535 46 0,'0'0'35'0,"-17"-22"0"15,17 22 1-15,-19-20-24 16,19 20-1-16,-24-6-5 15,9 13 0-15,-11 5-2 16,-3 11-2-16,-8 6 1 16,-1 9-2-16,-2 3 1 15,5 7-1-15,4-2 0 0,9-4-1 16,15-4 1-16,16-9-1 15,14-6 0-15,16-10 1 16,13-5-1-16,5-6 0 16,6 0 0-16,-3 0 0 15,-6 2 0-15,-7 9 0 16,-15 6 0-16,-15 11 1 15,-17 4-1-15,-16 9 0 16,-12 1 0-16,-7 1 0 16,-8-3-1-16,1-9-2 15,7-6-4-15,-5-19-29 16,25-8 1-16,4-24-2 15,25-6-1-15</inkml:trace>
  <inkml:trace contextRef="#ctx0" brushRef="#br0" timeOffset="1.44563E6">17461 12630 77 0,'-20'-10'38'16,"10"12"-3"-16,0-4 2 16,10 2-33-16,17 6-2 15,10-10-3-15,18 1-4 16,3-10-4-16,19 10-9 15,-9-16-8-15,17 14-8 16,-14-9 0-16,7 14 1 16</inkml:trace>
  <inkml:trace contextRef="#ctx0" brushRef="#br0" timeOffset="1.44593E6">18074 12581 51 0,'5'19'30'0,"-21"-15"3"0,5 13-8 16,-21-13-6-16,13 16-4 16,-13-6-5-16,11 15-2 15,-6 2-2-15,8 12-1 16,1 4-1-16,6 9-1 15,6-1 0-15,7 1-1 16,12-5 0-16,8-9-1 16,11-12 1-16,14-15-1 15,11-18 0-15,4-15-1 16,1-14 1-16,-3-9-1 15,-7-7 0-15,-13-3 0 16,-17 1-1-16,-22 3-1 0,-22 8 0 16,-16 8-1-16,-16 12 0 15,-10 8-1-15,-1 19-3 16,-9-3-21-16,16 23-9 15,0 2 0-15,22 13-2 16</inkml:trace>
  <inkml:trace contextRef="#ctx0" brushRef="#br0" timeOffset="1.44651E6">17285 14066 43 0,'13'-35'34'16,"5"9"0"-16,-7-4 1 15,9 12-26-15,-17 3-2 16,-3 15 3-16,-11 15-3 15,-6 15-2-15,-13 5 0 16,-4 15 0-16,-6 5-2 16,3 4 0-16,5-1 0 15,9-2-2-15,17-13 1 16,20-10 0-16,23-13-1 15,17-18-1-15,20-14-2 16,10-16-3-16,17 2-20 0,-9-23-12 16,5 3-1-16,-18-11-3 15,-7 10 3-15</inkml:trace>
  <inkml:trace contextRef="#ctx0" brushRef="#br0" timeOffset="1.44669E6">17651 14148 81 0,'-45'86'39'15,"-3"-4"-3"-15,16 8 0 16,10-15-33-16,15-6-1 16,17-12-4-16,9-28-18 15,29-4-17-15,2-23 0 16,20-6-1-16,-1-18-1 15</inkml:trace>
  <inkml:trace contextRef="#ctx0" brushRef="#br0" timeOffset="1.44711E6">18277 14140 72 0,'-17'-17'37'0,"-11"-4"0"15,2 13 1-15,-7 3-34 16,-5 12 1-16,-9 8-2 16,4 14 1-16,-4 4-1 15,7 9 1-15,8-1-2 0,12-1 1 16,16-8-2-16,15-8 0 15,18-14 1-15,16-8-2 16,13-14 1-16,7-4 0 16,2-8-1-16,-1-2 1 15,-8 2-1-15,-7 2 1 16,-16 6-1-16,-12 6 0 15,-23 10 0-15,8 11 1 16,-22 12-1-16,-9 16 0 16,-10 13 0-16,-6 12 1 15,-5 10-2-15,-2 2 0 16,3 3-2-16,4-15-8 15,25 5-27-15,-3-29-1 16,22-6-3-16,-5-34-1 0</inkml:trace>
  <inkml:trace contextRef="#ctx0" brushRef="#br0" timeOffset="1.44765E6">17344 15194 59 0,'3'-15'38'16,"-16"1"-1"-16,13 14 0 0,-21 14-32 16,3 9-2-16,-10 9 1 15,0 11 0-15,-2 5 0 16,2 7-1-16,5-4 1 15,11-2-2-15,12-9 0 16,19-10-1-16,19-14 1 16,17-12-4-16,15-11 0 15,10-15-2-15,14-1-6 16,-11-17-26-16,14 6-1 15,-22-12-2-15,-3 10 0 16</inkml:trace>
  <inkml:trace contextRef="#ctx0" brushRef="#br0" timeOffset="1.44782E6">17734 15179 63 0,'-54'31'38'0,"10"20"-1"16,-5 6 1-16,7 17-32 15,0 3-2-15,13 7-2 16,6-5-1-16,10-6-5 15,19 1-13-15,5-27-21 16,21-7 1-16,7-23-2 16,17-5 0-16</inkml:trace>
  <inkml:trace contextRef="#ctx0" brushRef="#br0" timeOffset="1.44829E6">18329 15276 54 0,'-22'-31'37'16,"1"18"0"-16,-15 1 0 15,4 19-27-15,-17 4-4 16,3 13 0-16,-6 5-2 16,4 4 0-16,4-1-1 15,10 1 1-15,8-4-2 16,17-4 0-16,12-8-1 15,19-6 1-15,13-10-2 0,15-8 1 16,10-8-1-16,7-5 0 16,2-4 1-16,0-5-1 15,-7 0 0-15,-9 1 0 16,-13 3 1-16,-12 9 0 15,-15 10-1-15,-13 6 1 16,-11 30-1-16,-13 8 1 16,-11 17 0-16,-6 15-2 15,-9 11 1-15,-1 8-2 16,3 2-1-16,4-9-3 15,21 5-17-15,-6-27-17 16,25-2 1-16,0-26-3 16,20-5 0-16</inkml:trace>
  <inkml:trace contextRef="#ctx0" brushRef="#br0" timeOffset="1.44881E6">17426 16421 61 0,'-18'-2'40'0,"4"20"-4"16,-13-1 1-16,-2 20-35 15,-5 6 0-15,2 9 1 16,-2 0 0-16,6 2-1 15,8-7 1-15,16-5 0 0,13-14-1 16,20-15 0-16,19-15-1 16,18-15-1-16,13-12-1 15,11-12-1-15,9-1-5 16,-8-21-29-16,9 15-1 15,-21-11-3-15,-8 13 0 16</inkml:trace>
  <inkml:trace contextRef="#ctx0" brushRef="#br0" timeOffset="1.44899E6">17667 16551 72 0,'-27'69'40'0,"-3"-5"-1"0,16 14-1 16,0-9-37-16,15-6-2 15,10 1-4-15,-2-12-32 16,23 3-2-16,-2-15-1 16,17-7 2-16</inkml:trace>
  <inkml:trace contextRef="#ctx0" brushRef="#br0" timeOffset="1.44943E6">18309 16583 67 0,'-32'-19'39'16,"-17"-1"-1"-16,4 19 1 16,-1 5-37-16,-7 8-1 0,0 10-1 15,4 5 1-15,5 4-1 16,9 1 0-16,12 0 0 15,9-1 1-15,15-5-1 16,17-9 1-16,14-3-1 16,13-4 1-16,9 0-1 15,7-2 1-15,-2 3-1 16,-3 5 0-16,-6 9-1 15,-15 2 1-15,-13 9 0 16,-19 5 0-16,-16 6-1 16,-14 1 1-16,-12 0 0 15,-4-9 0-15,-1-7 0 16,1-11 0-16,5-13 0 15,10-15 0-15,10-16 0 0,18-21 0 16,17-14 0-16,9-10-1 16,13-6-1-16,1-6-3 15,11 13-11-15,-9-11-19 16,6 23-3-16,-18 4-1 15,2 25 0-15</inkml:trace>
  <inkml:trace contextRef="#ctx0" brushRef="#br0" timeOffset="1.44992E6">17261 17805 64 0,'15'-56'38'0,"-2"16"-3"16,-12 19-10-16,-1 21-20 15,0 0 0-15,0 0-1 16,0 0 0-16,-52 52 0 15,52-52 0-15,0 0-2 16,-43 73 3-16,43-73-2 16,-9 39-1-16,9-39-1 15,0 0-2-15,50 41 2 16,-50-41-1-16,73 12-1 15,-24-17-7-15,52-3-31 16,34-17 1-16,5-18-2 16,2-17 0-16</inkml:trace>
  <inkml:trace contextRef="#ctx0" brushRef="#br0" timeOffset="1.45011E6">17834 17619 73 0,'-62'54'41'0,"62"-54"-1"15,-59 67-1-15,59-67-38 16,-46 81-3-16,46-81-1 16,-39 76-18-16,32-36-18 15,2 3 0-15,5-43-3 16,4 75 0-16</inkml:trace>
  <inkml:trace contextRef="#ctx0" brushRef="#br0" timeOffset="1.45047E6">18058 17713 73 0,'-17'-16'40'0,"17"16"1"16,0 0-1-16,0 0-39 15,18-5-2-15,12 2 3 16,4-2-1-16,5-8 1 16,3-1 0-16,-3 0 0 15,0-1 0-15,-9 4-1 16,-4 3 1-16,-7 2-1 0,-5 13 0 15,-7 9 0-15,-7-16 0 16,0 0-1-16,-6 61 1 16,6-61 0-16,-15 71 0 15,9-22-2-15,-9-5 0 16,1 3-1-16,3 1-7 15,-3 2-27-15,4-5-5 16,2-5-4-16,8-40 1 16</inkml:trace>
  <inkml:trace contextRef="#ctx0" brushRef="#br0" timeOffset="1.45131E6">22300 11312 67 0,'13'-23'34'0,"4"5"0"16,-1-10-7-16,5 13-17 15,-7-4-1-15,6 12-1 16,-20 7-1-16,14-1-1 15,-14 1 0-15,-20 28-2 16,0-3 0-16,-3 7 0 16,-2 2-1-16,-2 6 0 0,6-1 0 15,7-1 0-15,10-1-2 16,10-4 1-16,14-6-1 15,15-8-1-15,17-8 0 16,11-11-1-16,13-9-1 16,9-13-1-16,6-6-2 15,-3-12-5-15,9 10-19 16,-23-17-9-16,-4 15 0 15,-23-8-2-15,-13 12 3 16</inkml:trace>
  <inkml:trace contextRef="#ctx0" brushRef="#br0" timeOffset="1.45149E6">22673 11334 98 0,'-38'56'39'0,"14"13"3"15,-3-3-3-15,17 7-33 16,0 2-4-16,7-1-1 15,6-4-3-15,2-13-7 16,15 2-26-16,-6-19-6 16,13-4 2-16,0-22-4 15</inkml:trace>
  <inkml:trace contextRef="#ctx0" brushRef="#br0" timeOffset="1.45187E6">23146 11290 98 0,'-1'17'40'0,"1"-17"1"16,23 9-2-16,1-16-37 15,16-1 0-15,7-5 1 16,10-3-1-16,0-2 0 16,-2 0 0-16,-3 2 0 15,-7 5 0-15,-9 3-1 16,-9 8 1-16,-10 8-1 15,-11 10 0-15,-14 11 0 0,-8 16 0 16,-10 10-1-16,-6 9 3 16,-5 7-3-16,-3 8 3 15,1-2-3-15,2-2-1 16,7-6-2-16,1-13-3 15,20 3-16-15,-11-24-19 16,21-1 0-16,-4-22-4 16,14-5 2-16</inkml:trace>
  <inkml:trace contextRef="#ctx0" brushRef="#br0" timeOffset="1.47803E6">22253 12508 19 0,'9'-4'23'0,"-9"4"0"16,0 0 5-16,18-7-15 0,-16-5-5 15,12 6 3-15,-8-11 0 16,11 7 1-16,-6-13-1 16,11 8 1-16,-8-7-4 15,6 8-2-15,-6-1-1 16,-1 8-1-16,-13 7-2 15,0 0 0-15,1 22 0 16,-15 3 0-16,-11 11 0 16,-1 7 0-16,-7 5 0 15,1 3 0-15,0-3 0 16,4-3 0-16,11-3-1 15,13-6 0-15,11-11 0 16,21-9 0-16,19-11 0 16,24-8 0-16,14-8 0 15,15-8-2-15,6-3-1 0,0-11-4 16,11 8-29-16,-23-12-3 15,-8 9 0-15,-27-4-2 16</inkml:trace>
  <inkml:trace contextRef="#ctx0" brushRef="#br0" timeOffset="1.47828E6">22731 12316 98 0,'-37'55'41'16,"-1"6"-2"-16,7 23-2 0,5 7-37 16,-4 14 0-16,1 6-1 15,6 1 1-15,3-6-3 16,5-15-3-16,19-3-7 15,6-32-24-15,24-14-1 16,5-28 0-16,20-12-1 16</inkml:trace>
  <inkml:trace contextRef="#ctx0" brushRef="#br0" timeOffset="1.47869E6">23362 12462 88 0,'-31'5'38'0,"1"13"0"16,-9-5 0-16,4 10-34 15,1-4 0-15,9 5-1 16,4-3 0-16,9 1-3 15,8-1 2-15,10-4-3 16,9 1 2-16,12-4 0 16,13-3-1-16,5 2 0 15,4-3 1-15,2 2-1 16,-4-1 0-16,-5 4 0 15,-6 2 0-15,-12 4 0 16,-12 6 0-16,-14 4 1 16,-11 6-1-16,-14 2 0 0,-7 1 0 15,-5 0 0-15,-3-4 0 16,4-6-1-16,4-3-2 15,2-18-2-15,17 2-23 16,1-25-10-16,21-1 1 16,0-20-2-16,15 1 1 15</inkml:trace>
  <inkml:trace contextRef="#ctx0" brushRef="#br0" timeOffset="1.47894E6">23514 12419 96 0,'-17'-8'39'0,"17"8"1"16,-26-2-4-16,26 2-30 16,-12 8-1-16,12-8-2 15,10 10 0-15,4-5 0 16,6-3-2-16,5 0 0 15,5-2-1-15,6-6-1 16,6 1-1-16,-4-6-3 16,10 9-20-16,-16-15-16 15,6 8 2-15,-10-7-3 16,3 8 2-16</inkml:trace>
  <inkml:trace contextRef="#ctx0" brushRef="#br0" timeOffset="1.53707E6">22115 13899 21 0,'0'0'31'16,"14"-21"0"-16,-14 21-5 15,12-18-6-15,2 14 1 0,-11-8-13 16,-3 12-2-16,10-11-2 15,-10 11 1-15,0 0-2 16,0 12 0-16,-10 0-1 16,-3 6 1-16,-7 5-1 15,-2 8 0-15,-6 0 0 16,1 6-1-16,-1-5 1 15,7 3-1-15,6-5 0 16,15-5 0-16,14-9 0 16,18-9 0-16,16-9 0 15,24-5 1-15,12-8-1 16,16-6 1-16,3-3-2 15,1-1 1-15,-7 0-1 0,-10 5 0 16,-14 6-3 0,-23-3-3-16,-9 17-8 0,-30-9-22 15,-11 9-2-15,0 0 0 16,-15 12 0-16</inkml:trace>
  <inkml:trace contextRef="#ctx0" brushRef="#br0" timeOffset="1.53736E6">22575 13859 57 0,'0'0'34'0,"-20"-18"-1"15,20 18 1-15,-17 6-29 16,14 14 2-16,-6 3-3 16,2 22 1-16,-4 4-1 15,-3 13-2-15,-6 5 0 16,1 7-1-16,2 1-2 15,0-7-3-15,9 3-20 16,-4-25-12-16,18-6 1 16,4-22-2-16,18-4 0 15</inkml:trace>
  <inkml:trace contextRef="#ctx0" brushRef="#br0" timeOffset="1.53789E6">23186 13909 68 0,'12'-7'37'15,"-12"7"-3"-15,0 0 3 0,0 0-31 16,-12 16-2-16,-9 2-1 16,1 8 1-16,-13 5-2 15,-4 4-1-15,1 4 0 16,0 0 0-16,2 1 0 15,8-3 0-15,8-3 0 16,11-5-1-16,11-5 2 16,16-8-1-16,16-10 0 15,19-8 1-15,18-11-1 16,17-9 0-16,10-10 1 15,7-6 1-15,9-6-2 16,1 0 0-16,-13 4 0 16,-15 5-1-16,-22 9 0 0,-19 4-1 15,-16 14-2-15,-15 3-2 16,-17 5-3-16,-17 11-21 15,5 9-8-15,-13-9-2 16,11 8 0-16</inkml:trace>
  <inkml:trace contextRef="#ctx0" brushRef="#br0" timeOffset="1.53827E6">23616 13825 65 0,'0'0'38'0,"0"0"-2"16,-3 30 3-16,-3-8-28 15,6 22-4-15,-9 7-2 16,-1 15-1-16,-7 9-1 15,-5 11-1-15,-7-1-1 16,0 2-1-16,0-8 1 16,0-9-2-16,2-10 0 15,7-9 0-15,6-13-2 0,4-14-2 16,10-2-4-16,0-22-23 15,0 0-5-15,0 0-1 16,14-7 1-16</inkml:trace>
  <inkml:trace contextRef="#ctx0" brushRef="#br0" timeOffset="1.65294E6">22163 15188 16 0,'0'0'30'0,"-5"-14"1"15,5 14-11-15,-4-15 1 16,4 15-10-16,8-19-2 16,6 11-1-16,-5-9-1 15,7 8-2-15,-6 2-2 16,2 8-1-16,-9 11 0 15,-5 12-1-15,-11 12 1 16,-6 14 1-16,-7 5-1 0,3 4 1 16,1-4-2-16,4-1 2 15,17-17-1-15,15-10 0 16,17-18 0-16,21-14-1 15,18-12-1-15,10-5-1 16,7-1-1-16,-2-7-2 16,1 8-3-16,-15-10-8 15,4 13-19-15,-23-11-2 16,0 9-1-16,-15-14 1 15</inkml:trace>
  <inkml:trace contextRef="#ctx0" brushRef="#br0" timeOffset="1.65319E6">22377 15165 67 0,'-2'51'40'0,"-1"1"-3"16,6 17 1-16,2 7-36 16,-5 7-3-16,-1 5 0 15,-5-5-2-15,6 3-8 16,-10-19-24-16,18-1 0 15,-1-29-4-15,19-11 1 16</inkml:trace>
  <inkml:trace contextRef="#ctx0" brushRef="#br0" timeOffset="1.65355E6">23219 15057 33 0,'-16'2'34'0,"5"11"0"16,-6 0 0-16,6 20-17 15,-7-3-11-15,5 14 0 0,-3-2 0 16,5 7-2-16,1-2-1 16,10 0 1-16,7-9 0 15,20-7-1-15,15-12 0 16,20-10 0-16,14-15-1 15,17-6 0-15,12-14-1 16,8-9-2-16,3-5-3 16,-11-15-15-16,-3 12-18 15,-27-6-1-15,-8 10-2 16,-26-5 1-16</inkml:trace>
  <inkml:trace contextRef="#ctx0" brushRef="#br0" timeOffset="1.65379E6">23712 15133 67 0,'-18'22'41'15,"-5"-3"-3"-15,14 14 1 16,-7 2-34-16,14 18 0 15,-6 13-3-15,0 14-1 16,-5 7 0-16,-3 4-3 16,3 2-4-16,-9-21-27 15,21 1-5-15,-6-27-4 16,16-11 1-16</inkml:trace>
  <inkml:trace contextRef="#ctx0" brushRef="#br0" timeOffset="1.65696E6">22264 16504 35 0,'8'-17'36'0,"4"10"-1"15,-10-7-1-15,-2 14-28 16,0 0-1-16,0 0-2 16,0 0 0-16,-16 23 1 15,1 1-1-15,1 13 0 16,-6 6 2-16,3 11-2 15,-5 7 1-15,3 5-1 16,2-2 0-16,7-1 0 16,9-14-1-16,16-13-1 15,15-21 0-15,22-19 0 0,27-23-1 16,19-23-2-16,23-13-2 15,2-17-11-15,11 11-23 16,-17-9-1-16,-4 21-2 16,-32 3 1-16</inkml:trace>
  <inkml:trace contextRef="#ctx0" brushRef="#br0" timeOffset="1.65729E6">22523 16597 42 0,'3'-15'37'16,"-6"3"1"-16,3 12-1 15,0 34-33-15,4 7 1 16,-5 12-2-16,-2 19 2 15,-4 9-3-15,1 5 0 16,2 2 0-16,3-7-4 16,14 1-14-16,-1-21-20 15,18-10-2-15,0-23-1 16,18-9 0-16</inkml:trace>
  <inkml:trace contextRef="#ctx0" brushRef="#br0" timeOffset="1.65787E6">23316 16600 51 0,'0'0'41'0,"34"-14"-3"16,6-19 2-16,25-7-35 15,3 0-1-15,12-2 0 16,-3 3-1-16,-8 8 0 15,-15 10-2-15,-14 12-1 16,-20 13 0-16,-18 16 0 16,-17 14 0-16,-14 9-2 15,-9 6 2-15,0 3-1 16,2-4 1-16,11-5 0 15,15-9 0-15,19-11 1 0,17-12 0 16,24-9 0 0,17-8 0-16,9-5 1 0,2 2-1 15,-3 5 1-15,-17 9 0 16,-15 13-1-16,-29 9 1 15,-23 15 0-15,-31 13-1 16,-17 2 0-16,-16 6 0 16,-3-7-1-16,2-2-1 15,7-15-1-15,21-2-8 16,5-27-17-16,41-10-12 15,-8-19-3-15,34-15-1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1:04:13.7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21427 7769 85 0,'18'-26'35'16,"-4"-5"-1"-16,-3 4 2 15,-20-2-33-15,3 5 0 16,-11 2 0-16,-6 11 1 15,-17 7 0-15,-8 14 0 16,-9 5-1-16,1 13 1 16,-6 4-2-16,9 6 1 15,7 1-2-15,11 2 0 16,20-1-1-16,18-5 0 15,20-4-1-15,19-2 1 16,18-2 0-16,10 0-1 16,5-1 1-16,-1 2-1 0,-3 3 1 15,-14 2-1-15,-17 9 1 16,-18 3-1-16,-21 2 1 15,-17 3 0-15,-15-3-1 16,-12-2 1-16,-8-8 1 16,-2-11-1-16,-4-14 1 15,10-15-1-15,8-17 1 16,14-18-1-16,13-15 1 15,17-17-1-15,15-10 0 16,13-7 1-16,16 2-1 16,4 1 1-16,4 12-2 15,-3 10-1-15,-3 18-4 16,-15 11-5-16,1 24-24 15,-17 5-2-15,0 18 0 0,-11-1-2 16</inkml:trace>
  <inkml:trace contextRef="#ctx0" brushRef="#br0" timeOffset="383.0219">22065 7756 97 0,'-10'-1'37'16,"-17"2"2"-16,-2 15-2 16,-9 2-31-16,-2 10-2 15,-1 6 0-15,5 7 0 0,6 1-2 16,8-2-1-16,17-2 0 15,19-8 0-15,17-6-1 16,17-5-1-16,10-6 1 16,11-8-1-16,2-1 1 15,-3 0 0-15,-10 2 0 16,-12 7 0-16,-19 6 0 15,-18 5 0-15,-17 7-1 16,-16 4 1-16,-12 1-1 16,-5 0 0-16,1-3-2 15,-3-8-1-15,14-4-5 16,-1-22-28-16,30 1 0 15,-9-29-1-15,24-1-2 16</inkml:trace>
  <inkml:trace contextRef="#ctx0" brushRef="#br0" timeOffset="563.0322">22116 7697 117 0,'-19'-2'41'0,"19"2"1"15,0 0-2-15,19-5-37 16,24-5-2-16,12-4-3 15,16 4-3-15,0-12-31 16,16 15-4-16,-9-5 1 16,4 12-3-16</inkml:trace>
  <inkml:trace contextRef="#ctx0" brushRef="#br0" timeOffset="7304.4178">20851 3681 90 0,'0'0'37'0,"0"0"-1"16,12-26 1-16,12 11-34 15,15-8-2-15,15 0 2 16,13-2-2-16,8 0 2 15,0 0-3-15,-2 8 1 16,-3 6-1-16,-12 7 1 16,-15 10 0-16,-14 10-1 15,-20 15 2-15,-14 12-2 16,-11 13 1-16,-11 14 0 0,-6 11 0 15,-5 6-1-15,-2 2 0 16,5-6-1-16,12-6-1 16,9-17-5-16,26-6-27 15,3-32-3-15,23-14 1 16,6-23-3-16</inkml:trace>
  <inkml:trace contextRef="#ctx0" brushRef="#br0" timeOffset="7694.4401">21838 3492 106 0,'0'0'40'16,"0"0"-2"-16,13 12 1 15,-3-13-36-15,18 1-1 16,6-6 0-16,12 4 1 16,4-5 0-16,3-1-1 15,3-2-1-15,-4 2 1 16,-3 1-1-16,-9 1 0 15,-7 3 0-15,-8 3-1 16,-8 3 1-16,-6 9-1 16,-8 7 1-16,-8 10-1 15,-8 13 0-15,-6 8 0 16,-6 17 0-16,-7 10 0 15,-3 10 0-15,-4-1 0 0,3-3-2 16,3-6-1-16,12-6-3 16,1-23-30-16,22-5-3 15,1-28-1-15,15-7 0 16</inkml:trace>
  <inkml:trace contextRef="#ctx0" brushRef="#br0" timeOffset="9911.5669">21445 4976 48 0,'11'-23'33'16,"-8"-6"0"-16,-4 6 0 15,-13-7-16-15,-3 11-11 16,-15 1-1-16,-1 10 0 16,-15 4 0-16,0 14-2 15,-8 6 0-15,-2 14 0 16,3 4 0-16,6 10-2 15,7 4 2-15,14 1-2 0,17 0 0 16,13-5 0-16,21-4 0 16,20-8-1-16,13-4-1 15,6-8 1-15,9 1-1 16,0-5 0-16,-5 2 1 15,-11-1-1-15,-15 11 0 16,-18 3 0-16,-20 6 0 16,-14 3 0-16,-15 2 1 15,-16-1 0-15,-14-1 0 16,0-5 0-16,-3-10 1 15,4-10 0-15,8-12 1 16,13-15-2-16,14-17 1 16,21-15-2-16,21-16 2 15,14-10-3-15,18-8-1 16,10-6 2-16,10 5-6 0,-9-5-19 15,6 22-9-15,-18 6 0 16,-7 19-2-16</inkml:trace>
  <inkml:trace contextRef="#ctx0" brushRef="#br0" timeOffset="11434.654">22148 4978 56 0,'-18'-2'33'16,"-10"0"-1"-16,0 7 1 15,-8 1-21-15,0 14-6 16,-4 4 1-16,5 14-3 15,0 10 2-15,6 11-3 16,7 10 1-16,11 6-1 16,13 1 1-16,13 3-2 15,18-13-1-15,12-15 1 16,15-18 0-16,8-18 0 15,7-24 1-15,6-18-1 16,-5-23 1-16,-4-15-1 0,-12-10 1 16,-11-6 0-16,-17-1-3 15,-13 0 0-15,-19 5-2 16,-18 8 2-16,-14 18-2 15,-16 18 0-15,-13 22-1 16,-12 20-1-16,-7 24 2 16,-4 7-11-16,13 30-22 15,0 3-1-15,18 9-1 16,12-6-2-16</inkml:trace>
  <inkml:trace contextRef="#ctx0" brushRef="#br0" timeOffset="12052.6894">21597 6342 81 0,'-13'-24'36'16,"-8"9"0"-16,-15 5 0 15,-3 21-16-15,-13-4-17 16,-5 10-1-16,0 4 0 16,2 9 0-16,7 1-1 15,11 6 1-15,16-2-1 16,16-2 2-16,20 0-2 15,17-5 0-15,20-2 0 16,11-1 0-16,9-2 0 16,1 0 0-16,-6 0-1 15,-8 5 1-15,-17 2-1 16,-16 5 0-16,-22 4 0 0,-18 5 0 15,-20-2 0-15,-11 1 1 16,-7-8-1-16,-1-7 1 16,4-13-1-16,11-17 1 15,12-20 0-15,17-17-1 16,17-21 0-16,18-15-2 15,13-7 0-15,7-8-2 16,11 12-3-16,-11-5-21 16,11 22-9-16,-13 6-1 15,-1 23 0-15,-14 9 0 16</inkml:trace>
  <inkml:trace contextRef="#ctx0" brushRef="#br0" timeOffset="12562.7185">21897 6492 110 0,'6'-11'37'16,"26"-7"2"-16,18-15-3 15,20-3-35-15,13-1 0 16,7 4 1-16,-6 4 0 15,-10 6 0-15,-16 11 0 16,-16 11 0-16,-29 11 0 0,-18 11 0 16,-26 8 0-16,-13 12 1 15,-9 1-2-15,0 1 2 16,0-3-3-16,11-3 2 15,18-9-2-15,21-6 1 16,24-10-1-16,22-7 1 16,20-3-1-16,8 2 0 15,5 2 0-15,-6 5 1 16,-12 10 0-16,-21 11 1 15,-22 9-2-15,-25 9 0 16,-27 4 0-16,-20 5 0 16,-12 0 0-16,-9-5 0 0,0-9 0 15,8-11 0-15,18-10-12 16,3-28-21-16,34-9-6 15,11-23-3-15,30-14 0 16,14-20 0-16</inkml:trace>
  <inkml:trace contextRef="#ctx0" brushRef="#br0" timeOffset="80715.6167">21550 9116 93 0,'-11'-18'35'0,"-7"0"-1"15,-2 10 2-15,-18 3-32 16,4 11-3-16,-8 14-1 15,-4 12 1-15,-10 12-2 16,0 8 2-16,-1 4-1 16,2 2 1-16,10-5-1 15,13-6 1-15,21-11 0 16,25-13 1-16,23-14-1 15,24-9 0-15,17-8 0 16,12 0 0-16,3-1 0 16,0 5 0-16,-14 10 0 15,-19 10-1-15,-23 14 1 16,-24 11-1-16,-25 10 1 0,-20 9 0 15,-17 0 0-15,-11 0 1 16,-7-8 0-16,5-10 1 16,7-18-1-16,11-21 0 15,16-26 0-15,22-23 0 16,17-23-2-16,18-19 0 15,16-17 0-15,11-4-2 16,11 0 0-16,-3 7-3 16,6 19-4-16,-18 8-27 15,7 26 0-15,-23 11-1 16,-2 29-2-16</inkml:trace>
  <inkml:trace contextRef="#ctx0" brushRef="#br0" timeOffset="81150.6415">22446 9021 97 0,'-45'21'37'16,"-4"19"1"-16,-12 10-1 15,-1 19-30-15,-4 9-2 16,10 16 1-16,0 4-1 0,16 3-1 15,12-2-1-15,18-5 0 16,20-16-1-16,18-13 0 16,16-20-1-16,8-15-1 15,9-22 1-15,2-13 0 16,-4-14-1-16,-9-15 1 15,-13-7 0-15,-14-10-2 16,-17-3 1-16,-17-2-1 16,-13 5 0-16,-13 1-2 15,-6 11 1-15,-5 10-2 16,2 13 0-16,-1 7-4 15,18 18-28-15,1-2-2 16,27 13 0-16,5-7-1 16</inkml:trace>
  <inkml:trace contextRef="#ctx0" brushRef="#br0" timeOffset="318109.1948">21583 10669 40 0,'6'-14'30'15,"-3"1"2"-15,-4-5-1 0,-2 8-18 16,-13-15 9-16,-3 14-14 15,-13-4-1-15,-2 13-2 16,-11-1 1-16,-2 11-2 16,-6 4-1-16,2 10 0 15,-2 3-1-15,10 5 0 16,5 0-2-16,8 1 1 15,12-2-1-15,10-1 0 16,16-1-1-16,11-2 1 16,13-3 0-16,10-2 0 15,12 1 0-15,3 1 0 16,0 4 0-16,3 2-3 15,-10 2 3-15,-7 4-2 0,-13 4 1 16,-14 1-1-16,-13 5 1 16,-16 2-1-16,-10-2 2 15,-12-4 0-15,-7-3 0 16,-2-7 1-16,-2-12-1 15,4-14 1-15,7-17-1 16,12-18 0-16,10-18 1 16,13-13 2-16,14-14-2 15,15-6 1-15,8-3-1 16,10 4 1-16,1 9-1 15,-5 8-1-15,4 24-8 16,-18 7-26-16,2 23 0 16,-14 7-1-16,-2 15-1 15</inkml:trace>
  <inkml:trace contextRef="#ctx0" brushRef="#br0" timeOffset="318612.2236">22496 10686 87 0,'-4'-27'35'0,"1"7"0"16,-12-1 0-16,-1 11-28 0,-16 3-2 15,-5 14-1-15,-12 4-1 16,-2 15 0-16,-9 7-1 15,4 8 0-15,-1 2 0 16,11 3 0-16,9-3-1 16,16 0 0-16,16-11 1 15,19-9-1-15,20-12 1 16,17-10-1-16,15-14 1 15,9-5-1-15,7-11 0 16,-1-5 0-16,-7 1 0 16,-9 1-1-16,-14 5 1 15,-16 9-1-15,-20 11 1 16,-15 7-1-16,-24 38 0 15,-15 8 0-15,-9 21-1 0,-11 13 0 16,-6 17 0-16,-1 11-2 16,4 0 0-16,6-8-4 15,20-2-28-15,1-24-2 16,23-11-1-16,7-24-3 15</inkml:trace>
  <inkml:trace contextRef="#ctx0" brushRef="#br0" timeOffset="320009.3035">21672 12447 49 0,'15'-14'33'0,"-5"-5"2"16,2 4-2-16,-12-10-18 15,2 8-7-15,-11-9-3 16,1 5-1-16,-11-1 1 16,-5 5-2-16,-10 4 0 15,-6 8-2-15,-6 8 1 0,-2 9 0 16,-4 8-1-16,1 9 0 15,3 5 0-15,6 8 0 16,8 1 0-16,9-1-1 16,13-1 0-16,15-8 0 15,14-8 1-15,19-8-1 16,14-14 1-16,13-12 0 15,17-11 0-15,10-5 1 16,0-3-1-16,0 3 0 16,-12 4 0-16,-10 12 1 15,-17 17-2-15,-17 17 0 16,-23 14 0-16,-19 18 0 15,-18 11 0-15,-11 8 0 16,-6 2-1-16,-2-6-2 16,6-7-2-16,5-24-5 0,24-8-26 15,10-33-1-15,17-5 1 16,15-34-3-16</inkml:trace>
  <inkml:trace contextRef="#ctx0" brushRef="#br0" timeOffset="320205.3147">22530 12266 97 0,'-7'44'40'0,"-21"5"-1"16,0 21-2-16,-16-3-33 15,8 10-2-15,1-3 0 0,5-3-2 16,6-6-2-16,2-15-5 15,20 0-27-15,-5-20-4 16,15-4 0-16,-8-26-1 16</inkml:trace>
  <inkml:trace contextRef="#ctx0" brushRef="#br0" timeOffset="322322.4358">21962 13573 45 0,'-15'-22'32'0,"-4"4"2"15,-11-2 0-15,5 5-26 16,-18-7 0-16,3 10-2 16,-7-4 2-16,3 11-3 0,-7 0-2 15,3 7 0-15,-2 3 0 16,5 8-1-16,3 6 0 15,2 5 0-15,5 4-1 16,8 5 0-16,4 1 0 16,12 3 1-16,10-4-2 15,8-1 1-15,14-4 0 16,13-4 0-16,9-8-1 15,9-5 1-15,8-8-1 16,3-5 0-16,1-7 1 16,-3-4-1-16,-6-3 0 15,-9 1 1-15,-9-1-1 16,-10 1 1-16,-10 4 0 15,-17 11-1-15,0 0 0 0,-12 18 1 16,-11 10-1-16,-7 15 0 16,-4 14-1-16,-8 9 0 15,1 12 0-15,-1 6 1 16,4-2-1-16,7-6-2 15,13-7-1-15,5-24-10 16,27-6-23-16,3-26 1 16,26-11-3-16,2-25 0 15</inkml:trace>
  <inkml:trace contextRef="#ctx0" brushRef="#br0" timeOffset="322990.474">22330 13594 64 0,'0'0'35'15,"14"-15"-1"-15,2 10 0 16,-1-13-26-16,6 10-4 16,6-6-1-16,7 5 0 15,1 0 0-15,5 3-1 16,-3 4 0-16,-1 5 0 15,-7 7-1-15,-5 3 1 16,-11 9-1-16,-9 7 0 16,-13 8 0-16,-12 6 0 15,-8 8-1-15,-8-1 1 16,-7 3-1-16,-2 5 1 0,-2-5-1 15,7-5 1-15,3-6-1 16,10-5 0-16,9-9 1 16,11-7 0-16,10-3 0 15,15-11 0-15,10-5 0 16,15-5 1-16,6-7-1 15,10 2 2-15,1-8-3 16,2 1 2-16,-2-1-4 16,-4-1 1-16,-7 2-5 15,-13-8-6-15,6 17-26 16,-25-10-1-16,5 13-1 15,-21 3 1-15</inkml:trace>
  <inkml:trace contextRef="#ctx0" brushRef="#br0" timeOffset="327943.7573">21804 14975 10 0,'-4'-14'30'0,"-4"1"1"15,-7-6 1-15,-3 7-15 16,-12-7-8-16,5 7-2 16,-16-6 0-16,6 9-1 15,-11-1 0-15,4 8-2 16,-3 1-1-16,3 6 0 15,3 5 0-15,4 5 0 16,3 7-1-16,4 4 0 16,6 5-1-16,6 4 0 0,8-3 0 15,6 1 0-15,9-9 0 16,10-4 0-16,10-9-1 15,7-11 1-15,8-11 0 16,4-7-1-16,5-6 1 16,1-5-1-16,-3-1 1 15,-5 2-1-15,-7 0 0 16,-8 8 1-16,-6 6-1 15,-10 8 1-15,-13 6-1 16,-1 30 1-16,-11 9 0 16,-6 19 0-16,-7 12-1 15,-4 18 1-15,-1 8-1 16,0 5 0-16,1-4 0 0,6-8-3 15,9-13 0-15,9-28-7 16,26-12-26-16,0-35-1 16,22-10-2-16,1-28 1 15</inkml:trace>
  <inkml:trace contextRef="#ctx0" brushRef="#br0" timeOffset="328601.7949">22128 15019 41 0,'-14'4'34'0,"2"-11"2"16,12 7-1-16,8-18-19 15,12 4-13-15,7-4 0 16,7 0 0-16,7 0 0 15,3 2-2-15,-2 3 1 16,0 6-1-16,-7 4 0 0,-4 7-1 16,-11 7 1-16,-9 8 0 15,-11 7-1-15,-13 5 1 16,-5 6-1-16,-6 3 1 15,-3 1 0-15,0-1-1 16,5-5 0-16,7-7 1 16,8-8-1-16,12-6 0 15,14-11 0-15,12-6 1 16,13-8-1-16,8 1 0 15,2 1 1-15,-2 3-1 16,-5 8 1-16,-7 10 0 16,-17 11 0-16,-15 11 0 15,-22 12 1-15,-14 10-1 16,-12 5 1-16,-11 3-1 0,-4-1 0 15,1-4 0-15,6-12 0 16,7-11-2-16,14-12 0 16,8-17-1-16,19-7-8 15,-4-28-27-15,22 3-1 16,0-20-2-16,10 4 0 15</inkml:trace>
  <inkml:trace contextRef="#ctx0" brushRef="#br0" timeOffset="367671.0296">21734 16365 13 0,'-14'-10'33'15,"14"10"2"-15,-20-11 0 16,20 11-21-16,-24-12-7 0,24 12 0 16,-23-17-3-16,11 11 2 15,-4-2-4-15,-2 4 1 16,-6 2 0-16,-6 7-3 15,-11 2 3-15,-1 8-2 16,-11 3 3-16,1 4-3 16,-4 2 1-16,3 4-1 15,6-4 0-15,12 1 0 16,11-4 0-16,12-1-1 15,17-6 1-15,10 0-1 16,13-9 0-16,8 1 0 16,10-5-1-16,4-3 1 15,2-4 0-15,2-1 0 16,-3-4-1-16,-1-2 1 0,-6 0 0 15,0-2 0-15,-9 4 1 16,-3-2-1-16,-5 3 0 16,-5 3 1-16,-7 3-1 15,-15 4 1-15,7 14-1 16,-15 10 1-16,-11 13-1 15,-10 12 1-15,-8 12 0 16,-7 10 0-16,-7 8 0 16,-1 3 0-16,1 0-1 15,6-8 1-15,9-8-2 16,10-12 0-16,15-3-6 15,-2-22-30-15,31-7 0 16,0-20-3-16,14-5 1 16</inkml:trace>
  <inkml:trace contextRef="#ctx0" brushRef="#br0" timeOffset="368565.0807">22291 16423 35 0,'0'0'34'16,"-19"-8"2"-16,19 8-1 15,0 0-29-15,-5-14-2 16,16 3-1-16,11 3 0 16,9-5 0-16,17 1 1 15,10-1-2-15,13 2 1 16,3 1-1-16,6 2 0 15,-5 2-2-15,-7 5 1 16,-11 3-1-16,-19 6-1 16,-16 3 0-16,-16 5 0 15,-15 3 1-15,-11 2-2 16,-11 0 2-16,-5 3 0 15,-6-2 2-15,0 0-1 16,5-6 0-16,5-2 0 0,4-4-1 16,12-1 1-1,16-9-1-15,-7 13 0 0,20-8 0 16,6 2-1-16,10 1 1 15,3 2 0-15,1 3 0 16,1 3 0-16,-4 4 0 16,-5 1 0-16,-6 5 0 15,-7 4 1-15,-8 0-1 16,-7 3 1-16,-9 0-1 15,-4-1 1-15,-11 0-1 16,-2-1 1-16,-12-2 0 16,-5 2 1-16,-5-5 0 15,-4-3 0-15,-2-4-1 16,3-3 1-16,2-2 0 15,8-8-1-15,10-5-1 0,10-4-2 16,11-7-1-16,9-8-7 16,23 6-27-16,-1-9-3 15,17 3 0-15,0-8-1 16</inkml:trace>
  <inkml:trace contextRef="#ctx0" brushRef="#br0" timeOffset="403638.0868">21679 17709 37 0,'4'-14'36'0,"2"-2"1"16,-6-3-1-16,5 3-30 16,-10-2-2-16,0 5-2 15,-7 2 1-15,-2 3-1 0,-8 2-1 16,-2 1 1-16,-5 3-1 15,-4 2 2-15,-3 2-1 16,1 1 0-16,1-3 0 16,2 3 0-16,3-1 0 15,5 5-1-15,2 1 0 16,6 5 0-16,3 3-1 15,13-16 1-15,0 0-1 16,0 0 0-16,-11 60-1 16,11-60 1-16,0 0 1 15,9 58-2-15,-9-58 5 16,0 0-5-16,37 46 1 15,-37-46 4-15,47 8-1 16,12-5-3-16,7-6 1 0,0-7-1 16,1-9-3-16,-2-5 4 15,-16 3-1-15,-49 21-2 16,0 0-1-16,0 0 3 15,0 0 0-15,18 50-2 16,-18-50 3-16,-38 69-1 16,14-28 1-16,-5 6-1 15,-3 1-1-15,0 3-3 16,6 3-15-16,-5-2-17 15,8-1-5-15,3-5 0 16,5-4 0-16</inkml:trace>
  <inkml:trace contextRef="#ctx0" brushRef="#br0" timeOffset="404209.1194">22174 17837 35 0,'0'0'36'0,"-29"17"-1"0,39-33 0 16,3-4-18-16,2 2-13 15,0-3-1-15,0-1 0 16,-4 6 0-16,-1 7-3 16,-10 9 2-16,0 0-1 15,0 0 1-15,0 0-1 16,0 0 1-16,-23 60 1 15,23-60 0-15,-32 46-2 16,32-46 2-16,-36 55 0 16,36-55 1-16,-36 55-3 15,36-55 0-15,-21 57-2 16,21-57 2-16,-1 52 0 15,1-52 0-15,0 0-3 0,60 52 3 16,-60-52 2-16,90 12-3 16,-31-16 3-16,6-4-4 15,8-5 1-15,1-3 1 16,3-1 0-16,-1-3-4 15,-3-2-4-15,0 0-13 16,-11 2-19-16,-1-2 0 16,-61 22 1-16,90-39-3 15</inkml:trace>
  <inkml:trace contextRef="#ctx0" brushRef="#br0" timeOffset="404592.1413">22791 17913 46 0,'-22'-35'34'16,"11"15"3"-16,11 20-2 16,0 0-27-16,0 0-6 15,0 0 3-15,0 0-2 16,0 0 2-16,0 0 0 15,0 0 0-15,0 0-3 16,-51 13 1-16,51-13-2 16,-23 63 3-16,10-22-1 0,0 4-1 15,0 4-5-15,-2 4 1 16,0 0 1-16,0 1-5 15,-1-1-6-15,4-3-29 16,-4-2-1-16,16-48 1 16,-18 67 3-16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1:01:38.27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1583 17579 18 0,'-16'-25'33'0,"8"13"2"15,-8-7-1-15,8 2-21 16,-18-6 4-16,6 7-11 16,-3 1-1-16,1 8-2 15,-2 6 0-15,3 9 1 16,-4 12-2-16,4 9 0 15,-1 8 0-15,3 7 1 16,19-44-2-16,-15 54 2 0,15-54-2 16,-6 61 4-16,6-61-5 15,10 64 2-15,-10-64-2 16,33 49-1-16,-33-49 2 15,50 20-2-15,23-20 1 16,12-16-3-16,-3-22 3 16,-1-12-3-16,-13-21 4 15,-18-10-1-15,-37 1-2 16,-48 32 2-16,-22 20 0 15,-16 19-1-15,-6 23 0 16,-4 11-3-16,12 24-32 16,4 1 1-16,31 5-2 15,19-14-1-15</inkml:trace>
  <inkml:trace contextRef="#ctx0" brushRef="#br0" timeOffset="2217.1268">2776 17845 34 0,'-46'-5'32'0,"46"5"3"15,0 0-3-15,0 0-13 16,0 0-11-16,0 0-2 15,0 0-5-15,0 0 3 16,0 0-2-16,0 0-1 16,2 37 1-16,-2-37-5 15,0 0 0-15,-3 58-21 16,3-58-10-16,3 45-2 15,-3-45 1-15</inkml:trace>
  <inkml:trace contextRef="#ctx0" brushRef="#br0" timeOffset="3276.1874">3327 17786 34 0,'-6'-16'30'0,"6"16"1"15,-4-15-9-15,4 15-11 16,-9-16 0-16,9 16-2 16,0 0-2-16,0 0-1 15,0 0-2-15,0 0 1 16,0 0-2-16,-14 53-2 15,14-53 0-15,0 0-4 16,-13 64-15-16,13-64-17 16,-8 55-1-16,8-55-1 15,-3 52-2-15</inkml:trace>
  <inkml:trace contextRef="#ctx0" brushRef="#br0" timeOffset="3878.2218">3835 17609 20 0,'0'0'32'16,"0"0"2"-16,0 0-3 15,-17-6-18-15,17 6-3 16,-18 21-1-16,13-4-2 15,-5 6-2-15,10-23 1 16,0 0 3-16,-5 58-6 16,5-58 0-16,-5 54 0 15,5-54-1-15,-5 62-2 16,5-62-6-16,-1 57-26 15,1-57-7-15,9 51 1 16,-9-51 1-16</inkml:trace>
  <inkml:trace contextRef="#ctx0" brushRef="#br0" timeOffset="6070.3472">2861 18055 32 0,'0'0'35'0,"0"0"-2"0,0 0 2 15,0 0-25-15,0 0-3 16,-44-42-3-16,44 42-1 15,0 0 2-15,0 0-5 16,0 0 6-16,-52 13-4 16,52-13 2-16,0 0 0 15,-52 30-1-15,52-30 1 16,0 0-3-16,-29 47 3 15,29-47-4-15,0 0 3 16,-5 56-3-16,5-56-4 16,0 0 4-16,0 0 0 15,43 43-1-15,-43-43 1 16,0 0 0-16,64-6-2 0,-64 6 0 15,0 0 3-15,62-39-2 16,-62 39 0-16,0 0 0 16,28-54 0-16,-28 54 0 15,0 0 2-15,-16-48 1 16,16 48-1-16,0 0-1 15,-48-20-4-15,48 20-21 16,0 0-11-16,0 0-2 16,-48 14 0-16</inkml:trace>
  <inkml:trace contextRef="#ctx0" brushRef="#br0" timeOffset="6762.3868">3378 18062 23 0,'0'0'36'0,"0"0"1"15,0 0-2-15,0 0-20 16,0 0-3-16,0 0-3 15,0 0-2-15,0 0 0 16,0 0-5-16,0 0 2 16,0 0-2-16,0 0 1 15,0 0-3-15,0 0-3 16,-27 41-4-16,27-41-16 15,0 0-14-15,1 43 0 16,-1-43-2-16,0 0-2 16</inkml:trace>
  <inkml:trace contextRef="#ctx0" brushRef="#br0" timeOffset="7783.4452">3763 18036 34 0,'0'0'34'16,"0"0"4"-16,0 0-3 16,0 0-22-16,-49-11-9 15,49 11 0-15,0 0-1 16,0 0 4-16,0 0-2 15,0 0-5-15,0 0 0 0,54-45 1 16,-54 45 0-16,0 0 0 16,0 0 0-16,59-21-4 15,-59 21 3-15,0 0 2 16,0 0 2-16,0 0-5 15,52 19 4-15,-52-19 0 16,0 0-1-16,-6 42 1 16,6-42-1-16,0 0-4 15,-37 58 3-15,37-58 1 16,0 0 0-16,-46 58-1 15,46-58 1-15,0 0-1 16,-42 50 0-16,42-50 4 16,0 0-5-16,0 0 2 15,0 0-1-15,0 0 0 16,0 0-1-16,0 0 1 0,0 0-1 15,61 22 0-15,-61-22 1 16,48-15 0-16,-48 15-1 16,56-15 0-16,-56 15 0 15,55-16 1-15,-55 16-1 16,48-11 0-16,-48 11 0 15,0 0 0-15,58-12 1 16,-58 12-3-16,0 0 2 16,0 0 0-16,0 0 1 15,46 0-4-15,-46 0 3 16,0 0-2-16,0 0-2 15,0 0-1-15,0 0-27 16,0 0-10-16,0 0 1 16,0 0 1-16</inkml:trace>
  <inkml:trace contextRef="#ctx0" brushRef="#br0" timeOffset="9548.5461">5335 17915 33 0,'0'0'32'0,"50"-30"0"16,-50 30-2-16,0 0-20 16,0 0-3-16,0 0-1 15,0 0-2-15,0 0 0 16,0 0-3-16,0 0 3 15,0 0-1-15,0 0-1 16,0 0 1-16,0 0-1 16,0 0 1-16,0 0-1 15,0 0 1-15,-16 41-1 16,16-41 0-16,0 0 0 15,0 0 1-15,0 0-2 16,29 45-1-16,-29-45 1 0,0 0-3 16,0 0 3-16,59 30-1 15,-59-30 0-15,0 0-1 16,0 0 1-16,57 32 1 15,-57-32-1-15,0 0 0 16,0 0 0-16,23 44-1 16,-23-44-1-16,0 0-2 15,0 0-7-15,0 0-29 16,0 0 2-16,0 0 0 15,0 0 1-15</inkml:trace>
  <inkml:trace contextRef="#ctx0" brushRef="#br0" timeOffset="9728.5564">5491 17975 58 0,'-7'-41'38'15,"7"41"-1"-15,0 0 2 16,-14-45-29-16,14 45-3 16,0 0-2-16,0 0-2 15,-1-38 0-15,12 22-3 16,17-1-3-16,15 9-17 15,16-15-18-15,13 1-2 16,-1-2-1-16,-4 9 0 16</inkml:trace>
  <inkml:trace contextRef="#ctx0" brushRef="#br0" timeOffset="10946.6261">5436 17453 24 0,'1'-17'32'16,"-1"17"0"-16,-2-15-4 0,2 15-19 15,0 0-2-15,0 0-1 16,-21 20-1-16,16 3 0 16,-8 2-2-16,6 5 1 15,-5 1-1-15,7-4 0 16,-3-1 0-16,11-5-1 15,-3-10 0-15,0-11 1 16,13 0-1-16,0-14-1 16,3-9 1-16,2-3-1 15,-2-5 1-15,3-4-2 16,-3-1 1-16,-5 2 0 15,-1 0 0-15,-3 4 0 16,-5 9-1-16,-4 5 1 16,2 16-1-16,-12-9 1 0,0 18 0 15,1 9-1-15,-1 3 1 16,-1 8-1-16,0 6 0 15,-1 2 1-15,1 1-1 16,1-1 0-16,5-3-1 16,0-6 0-16,10-1-4 15,-6-12-31-15,23-6-1 16,-8-18-2-16,14-10 0 15</inkml:trace>
  <inkml:trace contextRef="#ctx0" brushRef="#br0" timeOffset="13199.755">8095 17431 29 0,'-11'2'33'0,"11"-2"2"15,0 0 0-15,6 13-25 16,-6-13-4-16,5 22 0 15,-2-5-2-15,3 7 0 16,-6 5-1-16,5 4 2 16,-8 0-3-16,2 4 1 15,-5-3-1-15,6-34 0 0,0 0-1 16,-8 56 0-16,1-44 0 15,7-12 0-15,0 0 0 16,3-16 0-16,0-9 0 16,6-10-1-16,-3-11 1 15,0-2-1-15,1-4 1 16,-4 0 0-16,0 2 0 15,-2 8-1-15,-5 7 1 16,0 11 0-16,4 24 0 16,-15-5 0-16,4 26 0 15,2 10 1-15,-4 13-2 16,3 5 1-16,0 7 0 15,10-56 0-15,-7 62 0 16,7-62-1-16,3 63 0 0,-3-63 0 16,4 53 0-16,-4-53 0 15,14 47 0-15,-14-47 0 16,14 25 0-16,2-6 1 15,-16-19-1-15,22-7 0 16,-17-16-1-16,-3-10-3 16,-4-3-3-16,-11-5-31 15,16 10-1-15,-8-2-2 16,12 10 1-16</inkml:trace>
  <inkml:trace contextRef="#ctx0" brushRef="#br0" timeOffset="13646.7805">8034 17986 37 0,'0'0'39'16,"0"0"-1"-16,0 0 0 15,0 0-16-15,0 0-17 16,0 0-3-16,0 0 0 16,0 0 0-16,0 0-1 15,0 0 0-15,0 0 0 16,-48 46 0-16,48-46-4 15,-8 47-2-15,8-47-15 16,1 46-17-16,-1-46-2 16,0 0-1-16,24 51 1 15</inkml:trace>
  <inkml:trace contextRef="#ctx0" brushRef="#br0" timeOffset="13973.7992">8266 18055 58 0,'0'0'40'0,"34"-41"-1"16,-34 41 0-16,0 0-34 15,0 0-2-15,0 0 1 16,0 0 0-16,0 0-1 16,0 0 1-16,-18 47-2 15,18-47-1-15,-16 49 1 16,16-49 0-16,2 46 0 15,-2-46-2-15,0 0 1 16,40 43 0-16,-40-43 0 16,0 0 0-16,62-2 0 15,-62 2 0-15,0 0-2 0,59-42 1 16,-59 42-4-16,22-43 2 15,-22 43-2-15,5-40 0 16,-5 40-2-16,0 0-2 16,0 0-20-16,-39-44-11 15,39 44 0-15,0 0-2 16</inkml:trace>
  <inkml:trace contextRef="#ctx0" brushRef="#br0" timeOffset="16309.9329">10820 17434 32 0,'0'0'33'0,"0"0"2"16,-12 10-2-16,12-10-24 15,-3 18-2-15,-1-4-1 16,9 6 0-16,-5 6-1 16,9 6 1-16,-6 2-1 15,-3-34-1-15,0 0-1 0,7 63-1 16,-7-63 0-1,3 49 0-15,-3-49 1 0,4 47-3 16,-4-47 1-16,0 0 0 16,8 56 1-16,-8-56-1 15,0 0 1-15,26 29-1 16,-15-39-1-16,6-14 1 15,-4-13 0-15,5-8-1 16,-9-5-1-16,-2 2 2 16,-8 4-2-16,-2 14 0 15,-5 10 2-15,-6 12 0 16,2 9-1-16,-5 12 1 15,3 9 0-15,5 9 1 16,9-31-1-16,0 0-1 0,-16 65 1 16,16-65-1-16,-5 53 2 15,5-53-2-15,-2 52 0 16,2-52 1-16,0 0 0 15,7 67-1-15,-7-67 0 16,0 0 1-16,0 0-1 16,7 27 2-16,-7-27-3 15,20-25 2-15,-11-9-2 16,-1-16 2-16,-3-4-1 15,-1 2-1-15,-5 7-3 16,-6 23-1-16,7 22-4 16,-16 3-26-16,12 21-5 15,4-24-2-15,0 0 2 16</inkml:trace>
  <inkml:trace contextRef="#ctx0" brushRef="#br0" timeOffset="16639.9517">10781 18110 79 0,'0'0'41'15,"0"0"-1"-15,0 0 0 0,-50 5-39 16,50-5-1-16,0 0 2 15,0 0-2-15,-31 44 0 16,31-44 1-16,0 0-2 16,-15 52-5-16,15-52-7 15,0 0-26-15,6 50-2 16,-6-50 1-16,0 0 1 15</inkml:trace>
  <inkml:trace contextRef="#ctx0" brushRef="#br0" timeOffset="16985.9715">10943 18189 79 0,'0'0'42'16,"51"-53"-1"-16,-51 53 0 0,0 0-37 16,0 0-2-16,0 0-2 15,0 0 2-15,0 0 0 16,0 0 0-16,0 0-2 15,0 0 2-15,0 0-2 16,-17 48 1-16,17-48 1 16,0 0-2-16,0 0-1 15,0 0 2-15,56 43 1 16,-56-43-2-16,0 0 1 15,57 28 0-15,-57-28-2 16,0 0 1-16,52 40 0 16,-52-40-1-16,0 0 0 15,25 52-2-15,-25-52-1 16,0 0-5-16,-1 49-8 15,1-49-24-15,0 0 0 0,0 0-1 16,0 0 1-16</inkml:trace>
  <inkml:trace contextRef="#ctx0" brushRef="#br0" timeOffset="17157.9814">11133 18280 82 0,'-6'-58'43'16,"6"58"-1"-16,-9-54 3 16,9 54-36-16,-5-44-5 15,5 44-1-15,0 0 0 16,9-50 0-16,-9 50-1 15,0 0-2-15,0 0-3 16,62-50-4-16,-62 50-30 0,61-23-6 16,-61 23-1-16,72-30-1 15</inkml:trace>
  <inkml:trace contextRef="#ctx0" brushRef="#br0" timeOffset="27646.5813">13415 17663 27 0,'0'0'30'0,"12"4"-12"0,-12-4 6 15,0 0-14-15,0 0-2 16,-4 19-1-16,4-19 0 16,0 0-1-16,0 0-2 15,-6 54 1-15,6-54-1 16,0 0-1-16,-5 63 1 15,5-63-2-15,-4 45 1 16,4-45-1-16,-3 43 1 16,3-43-2-16,0 0 1 15,-3 54 0-15,3-54-1 16,0 0 1-16,0 0-2 15,0 0 0-15,2 11 1 16,3-45 0-16,3-13-2 16,3-10 1-16,-1-13-1 0,2-1 1 15,-2 6 1-15,-3 14 0 16,-4 18-2-16,-3 7 1 15,-5 15 0-15,5 11 1 16,-13 6-1-16,4 9 1 16,0 3 0-16,-1 9 0 15,1 5-1-15,9-32 1 16,0 0 0-16,-6 69-2 15,6-69 3-15,-3 58-1 16,3-58 1-16,0 60-1 16,0-60 1-16,2 52-3 15,-2-52 3-15,0 0-1 16,7 40 0-16,7-34-1 15,-14-6-1-15,12-26 1 16,-12-6 0-16,3-14 1 0,-5-8-2 16,2 9 2-16,-2 14-3 15,2 31 1-15,0 0-1 16,-3 14-2-16,3-14-2 15,0 0-13-15,14 53-19 16,-14-53-2-16,17 49 2 16,-17-49 0-16</inkml:trace>
  <inkml:trace contextRef="#ctx0" brushRef="#br0" timeOffset="28277.6174">13230 18125 49 0,'0'0'37'0,"0"0"0"15,0 0-2-15,0 0-31 16,0 0-3-16,0 0 1 16,0 0-1-16,0 0 1 15,0 0-2-15,0 0 0 16,0 0 2-16,0 0-1 15,53-32-1-15,-53 32 0 16,0 0 2-16,0 0-2 16,0 0 0-16,49 28 1 15,-49-28 0-15,0 0-1 16,-4 48 3-16,4-48-2 15,-18 40-2-15,18-40 2 16,-21 45 0-16,21-45 0 0,-23 41-2 16,23-41 2-16,0 0 0 15,-18 48-1-15,18-48 0 16,0 0-1-16,0 0 0 15,0 0-3-15,0 0-6 16,71 20-20-16,-71-20-8 16,54-16-1-16,-54 16 3 15</inkml:trace>
  <inkml:trace contextRef="#ctx0" brushRef="#br0" timeOffset="28660.6393">13694 18191 39 0,'57'-45'35'16,"-57"45"1"-16,0 0-2 0,0 0-26 15,0 0-3-15,0 0 0 16,0 0-2-16,0 0 2 16,0 0-3-16,-45-4 1 15,45 4 2-15,0 0-1 16,-48 63-3-16,48-63 1 15,-18 46 0-15,18-46 0 16,1 41-1-16,-1-41 0 16,0 0-2-16,0 0 2 15,58 33 0-15,-58-33-1 16,49-12 2-16,-49 12-1 15,52-31 1-15,-52 31-2 16,43-44 2-16,-43 44-2 16,24-49 0-16,-24 49 0 15,0-45 1-15,0 45-2 0,0 0 0 16,-42-50-3-16,42 50-1 15,0 0-21-15,-52-11-12 16,52 11-2-16,0 0-3 16,0 0 2-16</inkml:trace>
  <inkml:trace contextRef="#ctx0" brushRef="#br0" timeOffset="32431.855">16132 17602 22 0,'0'0'31'0,"0"0"2"15,0 0-3-15,-11 0-21 16,11 0-1-16,0 0-2 16,0 0-1-16,3 19-1 15,-3-4-1-15,-3 4 0 16,3-19 0-16,0 0-1 15,-2 47 0-15,2-47 0 16,0 0-1-16,-5 62 2 16,5-62-3-16,0 0 3 15,-1 57-2-15,1-57 0 16,0 0 0-16,0 0 2 15,19 32-1-15,-19-32-2 16,18-24 2-16,-9-8-2 0,1-16 1 16,-6-8-1-16,-2-3 1 15,-11 5-3-15,0 12 2 16,1 6 1-16,-2 9-1 15,-1 4 1-15,3 10 0 16,8 13 0-16,0 0 1 16,-7 29-1-16,11 1 0 15,1 8 0-15,-5-38 0 16,6 47 0-16,-6-47-1 15,9 56 0-15,-9-56 1 16,10 55-2-16,-10-55 0 16,14 52-4-16,-14-52-30 15,0 0-1-15,15 59-3 0,-15-59 0 16</inkml:trace>
  <inkml:trace contextRef="#ctx0" brushRef="#br0" timeOffset="33016.8884">15936 18109 55 0,'0'0'38'0,"0"0"0"15,-56 1-3-15,56-1-31 16,0 0 0-16,0 0-2 16,0 0 0-16,0 0 0 15,0 0 0-15,0 0 0 16,0 0 0-16,0 0 0 15,0 0-2-15,56-33 1 0,-56 33-1 16,0 0 0-16,0 0 0 16,0 0-1-16,42 49 0 15,-42-49 2-15,-7 48-1 16,7-48-2-16,-22 57 2 15,22-57 0-15,-26 63 1 16,26-63-1-16,-25 63 1 16,25-63-1-16,-14 54-1 15,14-54 2-15,0 0-4 16,0 0-3-16,0 0-27 15,54 29-1-15,-54-29-4 16,56-33 0-16</inkml:trace>
  <inkml:trace contextRef="#ctx0" brushRef="#br0" timeOffset="33362.9082">16295 18162 52 0,'0'0'39'0,"0"0"-3"16,0 0 1-16,16-46-24 15,-16 46-9-15,0 0-1 16,0 0 0-16,0 0-1 15,0 0-1-15,-53 13 0 16,53-13 0-16,0 0-2 16,0 0 2-16,0 0-3 15,-27 48 3-15,27-48 2 16,0 0-3-16,0 0 0 15,30 50 1-15,-30-50-1 16,0 0 0-16,39 45-1 0,-39-45 1 16,0 0-2-16,40 50 1 15,-40-50 3-15,0 0-3 16,19 63-2-16,-19-63 2 15,-1 42 1-15,1-42-3 16,0 0 0-16,-14 42-8 16,14-42-23-16,0 0-2 15,0 0 2-15,0 0-2 16</inkml:trace>
  <inkml:trace contextRef="#ctx0" brushRef="#br0" timeOffset="33558.9194">16285 18261 59 0,'-5'-60'39'16,"5"60"0"-16,-5-49 2 15,5 49-31-15,0 0-5 0,3-45 0 16,-3 45-1-16,0 0 0 16,0 0-2-16,0 0 1 15,0 0-4-15,0 0-3 16,63-38-18-16,-63 38-19 15,50-12 1-15,-50 12-5 16,62-13 2-16</inkml:trace>
  <inkml:trace contextRef="#ctx0" brushRef="#br0" timeOffset="36436.084">18793 17630 33 0,'8'-13'33'0,"-8"13"1"16,0 0-1-16,-18-4-25 16,18 4-3-16,-10 21 0 0,10-21-1 15,0 0 0-15,0 0-2 16,-7 56 1-16,7-56 0 15,0 0 1-15,-5 70-1 16,5-70-1-16,-4 58-1 16,4-58 2-16,-7 49-2 15,7-49 1-15,-5 49 0 16,5-49-1-16,-1 41 0 15,1-41 0-15,0 0-2 16,0 0 3-16,0 0-2 16,0 0 0-16,29 10 2 15,-25-46-3-15,8-11 1 16,-4-8 0-16,3-1 2 15,-8-10-4-15,3 18 3 0,-7 10 0 16,1 19-1-16,-1 7 0 16,1 12 1-16,0 0 0 15,-10 30 0-15,10-30 0 16,0 0-1-16,-7 50 0 15,7-50 0-15,0 0 1 16,-4 64-1-16,4-64 1 16,0 0 0-16,-7 64 0 15,7-64-1-15,0 0 1 16,2 47-1-16,-2-47 1 15,0 0 1-15,0 0-3 16,0 20 1-16,0-20 0 16,20-25 1-16,-13 0-1 0,4-4 1 15,-5-7-1-15,0 8-1 16,-7 11 1-16,1 17 1 15,0 0-1-15,0 0 0 16,0 0 0-16,-23 50 0 16,23-50 0-16,0 0-3 15,-14 66-1-15,14-66-14 16,-3 41-20-16,3-41-2 15,5 44-2-15,-5-44 1 16</inkml:trace>
  <inkml:trace contextRef="#ctx0" brushRef="#br0" timeOffset="37141.1243">18408 18307 39 0,'0'0'36'16,"0"0"2"-16,0 0-3 15,-56-27-28-15,56 27-3 16,0 0 0-16,0 0 0 16,0 0 0-16,0 0-1 15,0 0 0-15,29-42-1 16,-29 42 1-16,0 0 0 15,52-29-2-15,-52 29-1 16,0 0 0-16,68-17-1 16,-68 17 1-16,0 0 0 15,51 7 0-15,-51-7 0 16,0 0 0-16,0 0-1 15,18 59 1-15,-18-59 1 16,-10 44-1-16,10-44 1 16,-14 41-1-16,14-41-1 0,0 0 2 15,-6 49 0-15,6-49 0 16,0 0-2-16,0 0 2 15,49 21-2-15,-49-21 2 16,46-4-1-16,-46 4 0 16,53-4 2-16,-53 4-2 15,0 0 2-15,60 22-1 16,-60-22 1-16,0 0-1 15,14 63 0-15,-14-63 0 16,-16 56-1-16,16-56-1 16,-30 57-1-16,30-57-1 15,-35 43-2-15,35-43-4 0,0 0-4 16,0 0-18-16,0 0-6 15,0 0-1-15,0 0 3 16</inkml:trace>
  <inkml:trace contextRef="#ctx0" brushRef="#br0" timeOffset="37548.1476">19014 18345 62 0,'47'-39'34'16,"-47"39"2"-16,0 0-4 15,0 0-28-15,28-45 1 16,-28 45-1-16,0 0-3 15,0 0 1-15,0 0 1 16,0 0 0-16,-52 34-1 16,52-34 1-16,-24 41-2 0,24-41 0 15,-17 54 1-15,17-54 0 16,-3 55 2-16,3-55-3 15,13 48 3-15,-13-48-2 16,0 0 1-16,48 44 0 16,-48-44 0-16,0 0-1 15,69-8-1-15,-69 8 1 16,47-42-1-16,-47 42 0 15,42-63-1-15,-42 63-2 16,21-72 1-16,-21 72 0 16,-3-57-1-16,3 57 0 15,0 0-2-15,-54-38 1 16,54 38-1-16,-53 8-1 15,53-8-3-15,0 0-25 0,-66 45-6 16,66-45-2-16,0 0 2 16</inkml:trace>
  <inkml:trace contextRef="#ctx0" brushRef="#br0" timeOffset="40583.3212">21514 17733 18 0,'0'0'20'0,"11"-10"-2"15,-11 10-8-15,-11-15 3 16,11 15 2-16,-10-13-3 16,0 8-1-16,10 5 0 15,0 0-2-15,-11 4-2 16,11-4-1-16,0 0-2 15,0 0 0-15,0 0-2 16,0 0 0-16,-16 61 0 16,16-61 1-16,0 0-3 15,-12 62 4-15,12-62-4 16,-11 41 2-16,11-41 0 15,-11 45 0-15,11-45 0 0,0 0-1 16,-13 56 2-16,13-56-2 16,0 0 1-16,0 0-2 15,0 0 1-15,0 0-1 16,11 6 2-16,-4-45-3 15,8-12 1-15,-4-9-1 16,4-9 1-16,-7 4 1 16,-2 12-2-16,-7 15 2 15,2 21-3-15,-1 17 4 16,0 0-1-16,-14 33 0 15,14-33 1-15,0 0-1 16,-8 63-1-16,8-63 2 16,-7 55-1-16,7-55 0 15,-8 66-2-15,8-66 2 16,-3 60 0-16,3-60 0 0,-2 54 0 15,2-54 0-15,1 44-3 16,-1-44 2-16,0 0 2 16,0 0-2-16,0 0 3 15,0 0-4-15,37 8 4 16,-36-46-4-16,5-9 4 15,-10-7-4-15,1 5 2 16,-6-9-1-16,4 27-2 16,5 31 3-16,0 0-3 15,0 0 1-15,0 0 2 16,0 0-5-16,-17 69-2 15,17-69-24-15,-3 68-8 16,3-68-2-16,4 70-1 16</inkml:trace>
  <inkml:trace contextRef="#ctx0" brushRef="#br0" timeOffset="41399.3679">21142 18268 58 0,'0'0'39'15,"0"0"-2"-15,0 0 1 16,0 0-34-16,0 0-4 16,0 0 3-16,0 0-4 0,16-48 3 15,-16 48-2-15,0 0 1 16,64-30-1-16,-64 30 0 15,47-14 2-15,-47 14-3 16,0 0 3-16,64 3-2 16,-64-3 0-16,0 0-1 15,0 0-1-15,38 45 2 16,-38-45-3-16,0 0 4 15,-14 52 0-15,14-52-1 16,0 0-2-16,-35 56 3 16,35-56 0-16,0 0 0 15,-34 43-1-15,34-43 0 16,0 0 0-16,0 0 0 15,0 0 1-15,0 0-1 0,0 0 2 16,0 0-2-16,47 10 3 16,-47-10-2-16,0 0-3 15,60 0 2-15,-60 0-1 16,0 0 1-16,56 16-3 15,-56-16 5-15,0 0-1 16,0 0 0-16,23 51 3 16,-23-51-1-16,0 0 2 15,-33 59-3-15,33-59 3 16,-41 43-4-16,41-43-1 15,0 0 0-15,-64 53-1 16,64-53-2-16,0 0-4 16,0 0-7-16,-47 23-26 15,47-23 1-15,0 0-1 16,0 0 1-16</inkml:trace>
  <inkml:trace contextRef="#ctx0" brushRef="#br0" timeOffset="41851.3937">21824 18277 50 0,'0'0'33'0,"0"0"5"15,0 0-2-15,0 0-31 16,-61-30-3-16,61 30 4 15,-48 6-2-15,48-6 0 16,-52 9 3-16,52-9-3 0,0 0-4 16,-66 15 2-16,66-15 0 15,0 0-1-15,0 0 2 16,0 0-3-16,0 0 0 15,0 0 0-15,0 0 0 16,19 41 0-16,-19-41 2 16,0 0-2-16,71 23 0 15,-71-23 0-15,51 26-2 16,-51-26 2-16,47 34 0 15,-47-34 1-15,32 42 0 16,-32-42 0-16,15 48 0 16,-15-48 0-16,-2 50 3 15,2-50-5-15,-21 50 4 16,21-50-4-16,0 0-2 0,-50 51 1 15,50-51-3-15,0 0-4 16,-57 11-20-16,57-11-9 16,0 0-1-16,0 0 1 15</inkml:trace>
  <inkml:trace contextRef="#ctx0" brushRef="#br0" timeOffset="42235.4157">21745 18311 39 0,'11'-56'35'15,"-11"56"0"-15,0 0 3 16,0 0-18-16,0 0-12 16,0 0 1-16,0 0-3 0,0 0-1 15,-55-27-1-15,55 27 0 16,0 0-2-16,0 0 2 15,0 0-2-15,0 0 0 16,0 0-1-16,49 0-1 16,-49 0 1-16,59-7 1 15,-59 7-2-15,69-9-1 16,-69 9 1-16,77-8-2 15,-77 8 2-15,76-6 0 16,-76 6 0-16,70-7-2 16,-70 7 2-16,53 0-2 15,-53 0 0-15,0 0 0 16,0 0-1-16,51 7-2 15,-51-7-5-15,0 0-16 0,0 0-13 16,0 0-2-16,0 0 0 16,0 0 0-16</inkml:trace>
  <inkml:trace contextRef="#ctx0" brushRef="#br1" timeOffset="70688.0431">2896 16819 28 0,'0'0'31'0,"-18"8"2"15,10 6-15-15,-6-13-9 16,4 14-3-16,-8-1-2 16,0 10-1-16,-9 9-1 15,-2 9 1-15,-8 2-1 0,0 5 0 16,-8-3 0-16,7-2 0 15,-2-6 0-15,7-8-2 16,5-11-3-16,6-15-8 16,22-4-21-16,-7-11-3 15,21-4 2-15</inkml:trace>
  <inkml:trace contextRef="#ctx0" brushRef="#br1" timeOffset="71039.0632">2721 16901 21 0,'0'0'33'0,"-8"-15"0"15,8 15 0-15,-10-13-26 16,10 13-1-16,0 0-1 15,0 0 0-15,0 0-1 16,0 0 0-16,0 0-1 16,0 0 0-16,0 0 0 15,0 0-1-15,-2 16 1 16,2-16-1-16,17 18-1 15,2-5 1-15,4 1-1 16,5 6-1-16,2 0 1 16,6 0-1-16,2 1 0 15,-1-4-2-15,3 1-3 0,-8-9-6 16,11 6-24-16,-13-25-2 15,8 10 0-15,-12-16 0 16</inkml:trace>
  <inkml:trace contextRef="#ctx0" brushRef="#br1" timeOffset="124607.1271">3363 15450 37 0,'0'0'18'0,"0"0"0"15,13-1 3-15,-13 1-12 16,0 0-1-16,4-13-2 15,-4 13-1-15,10-10-2 16,-10 10 0-16,13-13-1 16,-13 13-1-16,12-12 0 15,-12 12 0-15,0 0 0 0,0 0 0 16,0 0 0-16,-6 19 0 15,-10-3 1-15,-2 7 1 16,-6 0-1-16,-5 8 0 16,-6-2 1-16,0 6-1 15,-2-6 1-15,0 3-2 16,4-1 0-16,3-1-1 15,4-1 0-15,4-6-2 16,11 1-3-16,-2-14-5 16,19 8-23-16,-6-18-2 15,13-3 1-15,1-15-1 16</inkml:trace>
  <inkml:trace contextRef="#ctx0" brushRef="#br1" timeOffset="124907.1443">3237 15460 19 0,'-13'5'30'16,"1"-1"0"-16,-1-1 0 15,13-3-23-15,0 0-1 16,0 0-1-16,0 0-1 15,14-7 0-15,0-2-1 16,6 5 1-16,-3-2 0 16,6 9 0-16,-3 0 0 15,3 12-1-15,-3 4 0 16,-2 7-2-16,-3 3 1 15,-3 1-3-15,0 3-2 0,-3-13-10 16,6 1-21-16,-2-19-3 16,11-7 0-16,-1-21-1 15</inkml:trace>
  <inkml:trace contextRef="#ctx0" brushRef="#br1" timeOffset="131639.5293">3934 14203 20 0,'15'-16'28'0,"-15"16"1"15,14-11-13-15,-12-1-2 16,13 11-3-16,-15 1-3 15,12-9-1-15,-12 9-2 16,0 0-1-16,0 0-1 16,-16 18 2-16,-3 2-2 15,-6 7-2-15,-5 9 1 16,-3 10-1-16,-4 6 1 15,1 7 0-15,1-1-2 16,7-6 0-16,5-4-2 0,5-16-4 16,15-1-13-16,3-31-13 15,0 0-2-15,15-17 1 16,5-8 0-16</inkml:trace>
  <inkml:trace contextRef="#ctx0" brushRef="#br1" timeOffset="132006.5503">3781 14216 29 0,'-11'-5'33'0,"11"5"2"15,-10-4 0-15,10 4-19 16,0 0-6-16,-14-7-1 16,14 7-1-16,0 0-4 15,-5 11 0-15,5-11-2 16,1 13 0-16,-1-13-1 15,16 21 1-15,-3-10-2 16,8 3 1-16,5 1 0 16,6 4-1-16,3 1 1 15,6 3-1-15,-3 4 0 16,-1 2 0-16,-4 3-1 15,-6 0-2-15,-1 3-1 16,-13-10-5-16,7 5-26 16,-12-14-1-16,4-1-1 0,-12-15 0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112" units="in"/>
          <inkml:channel name="Y" type="integer" max="16320" units="in"/>
          <inkml:channel name="F" type="integer" max="255" units="dev"/>
        </inkml:traceFormat>
        <inkml:channelProperties>
          <inkml:channelProperty channel="X" name="resolution" value="2540.07764" units="1/in"/>
          <inkml:channelProperty channel="Y" name="resolution" value="2540.07764" units="1/in"/>
          <inkml:channelProperty channel="F" name="resolution" value="1.58169E-7" units="1/dev"/>
        </inkml:channelProperties>
      </inkml:inkSource>
      <inkml:timestamp xml:id="ts0" timeString="2011-03-11T03:06:59.45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1896 17375 34,'0'0'24,"0"0"-1,0 0 1,0 0-7,4-12-4,-4 12-2,0 0-3,0 0-1,0 0-1,0-11-1,0 11-1,0 0-1,0 0 0,0 0 1,0 0-1,0 0 1,0 0-1,-4 11 1,4-11-1,-7 24 0,1-12 0,0 4-1,1-2 0,1-2-1,3-1 0,1-11 0,1 18 0,-1-18-1,0 0 1,16 10-1,-16-10 0,13-5 1,-13 5-1,15-15 0,-9 5 1,-6 10-1,5-21 1,-4 10 0,-1 11 0,-6-17-1,6 17 1,-8-12-1,8 12 0,0 0-1,-10-8-1,10 8-3,0 0-16,6 10-16,-6-10 0,0 0-1,12 13 1</inkml:trace>
  <inkml:trace contextRef="#ctx0" brushRef="#br0" timeOffset="1222.1217">3685 17322 5,'0'0'19,"0"0"1,-6-10 1,6 10-6,0 0-1,-4-12 0,4 12-1,0 0 0,0 0 0,0 0-3,0 0-1,0 0-1,-2 17-3,-1-7-1,2 6 0,-3 3-1,1 7 1,-3-1-1,1 6 1,-2-3-1,3 0 0,-3-6-1,3-3 0,0-9 0,4-10-1,0 0-1,12-24 0,-1-1 1,2-5-2,-1-2 2,1-2-1,-3 3 0,0 3 0,-7 5 1,-2 7-2,-1 16 1,-7-10 1,7 10-1,-18 14 0,8-1 0,2 5 0,-2 5-1,1-1 0,7 3-9,-3-4-27,6-4 2,-1-17-1,12 11-1</inkml:trace>
  <inkml:trace contextRef="#ctx0" brushRef="#br0" timeOffset="2424.2423">5352 17240 4,'0'0'19,"0"0"2,0 0 0,0 0-5,-11 7-2,11-7-1,0 0-1,0 0 0,0 0-1,0 0-2,0 0-2,0 0-2,0 0 1,2 11-2,-2-11-1,0 0 1,3 18 0,-3-4 0,-3 1-1,0 4 1,-1-1-1,3 2 0,-5-4-1,3 0 0,1-6-1,2-10 0,0 0 0,0 0 0,11 0-1,-5-12 1,2-3-1,1-3 0,-2-3 0,1-2 0,-5 0 0,0 1-1,-3 1 2,-3 5-2,-3 3 1,6 13 1,-13-13-1,13 13 0,-14 7 1,8 7-1,4 6 1,-3 3 0,1 5 0,2 1 0,1 2-1,-3-3-2,9 0-14,0-11-19,-5-17-1,20 7 0,-5-17-2</inkml:trace>
  <inkml:trace contextRef="#ctx0" brushRef="#br0" timeOffset="3574.3574">7131 17320 21,'0'0'15,"0"0"1,-10-12 1,10 12 1,0 0-4,0-15-3,0 15-2,1-15-2,-1 15-2,1-15 1,-1 15-1,2-14 1,-2 14 0,0 0 1,0 0 0,-4-11-1,4 11-1,0 0 0,-7 11-2,7-11-1,-10 20 0,4-7 0,0 4 1,-1-1-1,2 3 0,-1-4 0,3 0 0,-2-2 0,5-13-1,-2 14 0,2-14 0,0 0-1,0 0 0,10-13 0,-5 1 1,-1-4-1,2-1 0,1-2 0,-4 2 0,0 0 1,-1 2-1,-2 5 0,0 10 0,0 0 0,0 0 1,-15 14-1,9 1 1,0 4-1,0 0 1,1 2-1,2-2-1,3 0-5,0-19-17,3 13-12,8-17-1,5-8 0,4-4 0</inkml:trace>
  <inkml:trace contextRef="#ctx0" brushRef="#br0" timeOffset="4623.4623">8804 17333 18,'2'-11'17,"-2"11"-2,0 0-1,0 0-3,3-12-1,-3 12-3,5-12-2,-5 12 1,7-12 0,-7 12 2,8-13 1,-8 13 0,7-10 0,-7 10 0,0 0-1,0 0-1,0 0 0,-11-11-2,11 11-1,0 0-1,0 0 0,0 0-1,-11 4 0,11-4 0,-3 10 0,3-10 0,-8 24 0,2-10 0,0 2 0,-1-2 0,3 0 0,-3-2-1,7-12 1,-4 13-2,4-13 1,0 0-1,6-14 0,-1 1 1,1 0-1,0-3 0,1-2 0,-3-1 0,-1 3 0,0 0 1,-3 3-1,0 13 1,-5-15-1,5 15 1,-11 1-1,11-1 1,-15 16 0,7 1-1,1 2 1,-2 2 0,3 0-1,0-1 1,1-2-1,3-3 0,0-3-2,2-12-5,0 0-21,0 0-9,0 0 1,14-17-2</inkml:trace>
  <inkml:trace contextRef="#ctx0" brushRef="#br0" timeOffset="5830.583">10539 17296 12,'0'0'23,"0"0"1,0 0-1,0 0-6,0 0-5,0 0-2,0 0-1,0 0 0,0 0-2,0-13 0,0 13-1,0 10 0,-2 2 1,2-12-2,-10 24 0,4-12-2,3 1 0,-2-3-1,5-10 0,-1 11 0,1-11-1,15-14 1,-5 0-2,2-4 1,2-1 0,-3-2-1,1 1 1,-2 1-1,-5 4 0,-5 15 1,0-14-1,0 14 1,-15 7 0,3 3-1,-1 6 1,-2 1-1,2 2 1,1-1-1,2-1-2,8 0-3,2-17-15,2 15-15,11-15 0,8-7-1,3-4 1</inkml:trace>
  <inkml:trace contextRef="#ctx0" brushRef="#br0" timeOffset="6960.696">12322 17289 14,'4'-12'23,"-4"12"-2,6-11-3,-6 11-1,0 0-3,-6-10-2,6 10-2,0 0-2,-12 2-2,12-2-3,-11 4 1,11-4-2,0 0 0,0 0-1,-12 8 0,12-8 0,0 0 0,0 0-1,-7 10 1,7-10-1,0 0 1,-10 13-1,10-13 1,-11 8-1,11-8 1,-11 6-1,11-6 2,0 0-1,-13 5 1,13-5 2,0 0-2,0 0 0,0 0 1,0 0 0,0 0 0,0 0-1,-5 10 1,5-10 0,0 0-1,-2 16 1,2-6 0,-3 1-1,1 3 0,-2-2 0,3 2-1,-5-1 1,3-2-1,3-11-1,-5 13 1,5-13-1,0 0 0,5-12 0,-1 1 0,1-4 0,1 0 0,0-6 0,-4 1 0,2 3 0,-1 0 0,-3 6 1,0 11-2,-3-11 2,3 11-1,-6 14-1,2 0 1,2 3-3,-2-2-9,8 2-24,2-2 0,-6-15 1,23 9-2</inkml:trace>
  <inkml:trace contextRef="#ctx0" brushRef="#br0" timeOffset="8131.8131">14040 17325 14,'-8'-11'13,"8"11"-1,-11-4-3,11 4 0,-13-6-3,13 6 0,-12-7-1,12 7-1,-7-12 0,7 12 1,-7-13-2,7 13 1,-6-11 0,6 11 2,0 0 0,-14-7 1,14 7 1,-11 2-1,11-2 0,-14 3 1,14-3-2,-10 5 0,10-5-1,0 0 1,0 0-1,-15 6-1,15-6 0,0 0-1,-5 10 0,5-10 0,-2 20 0,-1-8 0,2 3-1,-1 0 0,2 2 0,-2-3-1,2-3 1,0-11-1,-1 17 0,1-17 0,0 0-1,0 0 1,0 0-1,12-5 0,-6-7 0,4-5 0,-1-3 0,0-1 0,1 1 0,-3 3 0,-1 1 0,-2 6 1,-4 10-1,0 0 1,-4 19 0,-2-1-1,-1 3 1,-1 1 0,0 2-1,1 0 0,0-3 0,4-7-2,3-14-6,10 11-20,2-16-9,6-7 1,5-10-1</inkml:trace>
  <inkml:trace contextRef="#ctx0" brushRef="#br0" timeOffset="9530.953">15664 17342 7,'0'0'10,"0"0"-2,-5-10 0,5 10 1,-5-13 0,5 13 1,-2-15 1,2 15 0,-4-20 1,4 20-3,-1-19 1,1 19-1,-2-16-1,2 16 0,0 0 0,-5-11-2,5 11-1,0 0-1,-12 3 0,12-3 1,0 0-1,-10 13-1,10-13 0,-4 22-1,2-9 1,2 2 0,0 1-1,0 2 0,0-3 0,1 1-1,-1-5 0,0-11 0,5 11 0,-5-11 0,0 0-1,17-23 0,-7 4 1,-1-2-1,0-2 0,1 0 0,-3 0 0,-1 4 1,-1 2 0,-5 17-1,0 0 1,0 0 0,-11 14 0,4 7 0,-3 1 0,0 5 0,2-1-1,2-3-1,6-2-3,0-21-10,14 10-21,7-21 0,7-8 0,5-7-1</inkml:trace>
  <inkml:trace contextRef="#ctx0" brushRef="#br0" timeOffset="10515.0514">17467 17325 1,'8'-15'20,"1"5"3,-5-1-3,-4 11-3,7-14-1,-7 14-1,0 0-2,-9-13-1,9 13-2,0 0-2,-11 0-3,11 0 0,0 0 0,-15-3-2,15 3 1,0 0-2,0 0 1,0 0 0,-5 13-1,3-1 0,-1 3 0,-4 1 0,0 3 0,-2 2 0,-1 1 0,-2-3-1,4-3 1,-2-5-1,10-11-1,-10 15 1,10-15-1,0 0 0,3-12 0,4-1 0,0-4 0,2-5 0,2-3-1,-3 0 1,0 2 0,-2 1 1,-3 5-1,-3 5 0,0 12 0,0 0 1,-19 14 0,7 4-1,1 1 1,-1 4-1,-1-1 1,6-1-1,6-4 1,1-17-2,10 10-5,10-13-19,5-10-11,3-5 1,2-4-2,2-5 2</inkml:trace>
  <inkml:trace contextRef="#ctx0" brushRef="#br0" timeOffset="11720.1719">19106 17248 2,'-14'-6'18,"14"6"2,0 0 1,0 0-6,0 0-3,0 0-1,0 0 0,11-12 1,-11 12 1,6 11-2,-3 2-1,-5-2-1,4 6-1,-4-2-3,2 2 0,-2-3-2,0 1 0,2-15-2,0 16 1,0-16-1,0 0-1,0 0 1,0 0-1,0 0 0,6-11 1,-4-4-1,1-1-1,2-4 2,0-2-2,-1-1 2,1 2-1,-2 2 2,1 6-2,-4 13 2,0 0-1,0 0 0,0 0 1,-14 22-2,10-2 2,-5 2-2,3 0 0,2-1-1,2-5-3,10 0-10,5-14-21,4-10 0,8-6-1,7-6 1</inkml:trace>
  <inkml:trace contextRef="#ctx0" brushRef="#br0" timeOffset="12690.2688">20861 17340 4,'0'0'21,"2"-14"1,6 2 0,-5-1-6,3-1-2,-6 14 0,10-21 0,-10 21-2,7-15-1,-7 15-2,0 0-2,0 0 1,0 0-2,0 0-1,0 0-2,-8 12 0,4 0-2,2 2 1,-1 1 0,3 3 0,-1 1 0,1 1-1,-1-3 1,1-1 0,-1-5-1,1-11 0,-1 17-1,1-17 1,0 0-1,0 0 0,3-13 0,-2 1 1,1-1-1,-2-2 0,0-2 1,-2 0-1,1 2 0,0 2 0,1 13 1,0 0-1,0 0 0,-11 0 0,9 12 0,0 2 0,2 2-3,-2-4-7,12 1-23,-10-13-2,26 1-1,-4-14 0</inkml:trace>
  <inkml:trace contextRef="#ctx0" brushRef="#br0" timeOffset="13901.39">22406 17318 9,'-2'-12'20,"2"12"2,2-14-3,0 4-2,-2 10-4,4-19-1,-4 19-1,7-18-2,-7 18 0,6-10-1,-6 10-2,0 0 0,0 0-1,0 0 1,0 0-2,0 0-1,2 12 1,-4 0-2,2 5 0,-4-1 0,3 4 0,-2-1 0,2-1-1,1-1 0,-1-3 1,1-14-2,1 14 1,-1-14-1,0 0 1,0 0-1,6-11 0,-3-3 1,-1-1-1,-1-3 0,2 0 0,-1 1 1,-2 2-1,1 1 1,-1 4-1,0 10 1,0 0 0,0 0 0,-1 17 0,-1-5-1,2 2 1,2 0-2,-2-1-2,3 4-8,-2-6-23,-1-11-1,13 2 1,-13-2-2</inkml:trace>
  <inkml:trace contextRef="#ctx0" brushRef="#br0" timeOffset="14898.4897">24178 17244 8,'0'0'21,"11"-14"-2,-11 14-1,8-11-1,-8 11 1,0 0-4,0 0-1,0 0-1,-12-5-3,12 5-1,-7 13-1,3 0-1,-1 2-1,3 6-1,-2 0 0,2 1-1,-1-1-1,3-1-1,-2-5 0,3-1-1,-1-14-2,0 0-1,0 0-6,0 0-10,0 0-12,-3-12-2,3 12 0,-14-17 1</inkml:trace>
  <inkml:trace contextRef="#ctx0" brushRef="#br0" timeOffset="16135.6134">2048 17833 17,'0'0'27,"-12"-4"2,12 4 2,-13-5-10,13 5-3,-12-2-3,12 2-2,0 0-3,0 0-2,0 0-3,0 0 0,-13-3-1,13 3-2,-19 9 1,6 0-1,-7 4-1,1 3 0,-4 7 0,2 2-1,21-25 1,-38 62 6,27-27-2,3 0 2,9 1-7,-1-36 0,23 66 0,-23-66 0,47 44 0,-47-44-6,69 14 1,-33-21 6,5-12 4,-4-12 2,-2-11-6,-4-5 0,-6-7-1,-5 2 1,-11-1-1,-9 7-6,-12 5 1,-9 12-1,-8 12 5,-8 11 0,-8 12 0,0 11-1,0 10-1,4 2-4,20 8-12,5-4-18,21-10 1,17-8-2,20-14 1</inkml:trace>
  <inkml:trace contextRef="#ctx0" brushRef="#br0" timeOffset="16935.6934">3580 17894 52,'0'-10'30,"0"-1"2,6-1 1,5-2-20,0-2-5,10 4 1,-2-4-2,8 5-1,-3 1-2,4 3-2,-4 1 0,-1 4-1,-4 2 0,-3 2 0,-4 4-1,-12-6 1,10 21-1,-11-5 1,-7 2-1,-4 4 1,-5 4-1,-4 2 1,21-28 0,-52 61 5,52-61-1,-47 51 2,47-51-6,-37 41 1,37-41 4,0 0-5,0 0 6,0 0-6,0 0 0,57 5 0,-19-19 0,10-2-2,7 1-10,-1 1-17,10 1-14,1 6 0,-4 2-1</inkml:trace>
  <inkml:trace contextRef="#ctx0" brushRef="#br0" timeOffset="17726.7725">5415 17778 40,'6'-11'32,"-6"11"1,5-21-4,-5 21-9,4-14-4,-4 14-4,0 0-3,0 0-3,-9 12-1,-2 3-1,-3 4 0,-2 6 0,-5 3-1,2 5 0,-2-3 0,6 0 1,2-2-2,13-28 0,-10 44 3,15-32 1,7-5-5,7-4 1,7-2-2,4-4 1,4-4 0,5-1 0,-1-1-4,1 4 0,-1-2 3,-1 0 0,-3-2 0,-3 2-1,2-3-1,-3 1-1,4-3-1,-7-6-7,11 7-22,-10-4-7,-4 1 1,-7 0-1</inkml:trace>
  <inkml:trace contextRef="#ctx0" brushRef="#br0" timeOffset="18009.8008">5623 17791 83,'0'0'38,"-12"-8"-3,12 8 2,-6 16-27,-6 4-4,1 10 0,-5 11-2,-1 10-1,-1 7 3,1 4-4,2 0 0,4-3 3,6-9-2,6-8-2,-1-42-11,27 45-26,-27-45-6,55-16 4,-55 16-2</inkml:trace>
  <inkml:trace contextRef="#ctx0" brushRef="#br0" timeOffset="19032.9031">7368 17531 32,'0'0'29,"0"0"1,6-12 2,-6 12-10,0 0-6,-6-11-3,6 11-4,-18 14-1,2 1-1,-6 6-2,-1 8-1,-3 4-1,0 4 0,0 3 0,5 0-1,6-4 0,7-2-2,6-6 1,8-8 0,4-5 0,8-7-1,4-3 1,2-8-1,3-2 0,-3-5 1,-2-4-1,-4-3 0,-1-2 0,-6-2 0,-5-1 0,-4 0 0,-6 2 0,-5 2 0,-5 7 0,-4 7-1,-7 8 1,-4 8-1,-4 8-1,-1 8 0,1 4-3,2-2-7,14 1-18,5-9-7,13-11 0,15-9 0</inkml:trace>
  <inkml:trace contextRef="#ctx0" brushRef="#br0" timeOffset="20147.0144">8826 17701 56,'-10'-17'30,"-1"9"-1,11 8-1,-23-14-20,2 11-2,-2 5-2,-7 3 3,2 5-1,-7 1 0,4 3-1,0-2 0,6 4-2,6-6 1,9 2-1,10-12-1,7 11-1,10-6 0,10-3-1,6 1 0,6 0 1,2 3-1,1-1 0,-4 2 1,-2 2-1,-7 1 0,-6 2 1,-10 4-1,-7 0 1,-9 5-1,-6 2 1,-9 1-1,-5-1 1,23-23-1,-52 43 3,24-24-4,3-8 1,4-6 0,5-10-1,16 5 1,-11-26 0,17 2-1,7-4-2,7-3 2,4-3 1,5-1 0,4 1-1,-1-3 1,3 4 0,-3 1 1,-5 7-1,-5 3 1,-5 3-1,-9 7 1,-8 12 0,-14 0-1,-6 11 0,-11 4 0,-4 0 0,-1 0-1,-3 0 0,9-1-3,4-9-9,26-5-21,-5-13-1,23-4 1,10-5-1</inkml:trace>
  <inkml:trace contextRef="#ctx0" brushRef="#br0" timeOffset="20886.0884">10423 17741 27,'0'0'29,"-6"-11"3,6 11-3,-1-13-9,1 13-3,0 0-1,0 0-4,-12 10-4,0 3-2,1 7-2,-4 5-3,0 3-1,2 3-5,-4 0-8,14 0-16,3-4-5,6-8-1,8-8-1</inkml:trace>
  <inkml:trace contextRef="#ctx0" brushRef="#br0" timeOffset="21222.122">10755 17676 48,'0'0'30,"-24"-12"3,5 19-2,-4-1-12,3 11-10,-3 0-2,10 6-1,-1 1-1,12 4 0,2-5-1,7-2 0,5-3-1,8-5-1,3-6 0,5-6 0,0-7-1,1-6 0,0-4 0,-3-6-1,-3-3 0,-5-3-1,-7 0 1,-5 2-1,-6 4-2,-7 2 0,-3 10-3,-11 6-7,6 15-10,-11 5-9,4 8-4,0 1 0,5 3 2</inkml:trace>
  <inkml:trace contextRef="#ctx0" brushRef="#br0" timeOffset="21744.1741">12019 17833 61,'2'-17'33,"-2"17"1,0-16-2,0 16-18,-5-14-5,5 14-2,0 0-2,0 0-2,-9 16 0,4 3-1,0 2 0,0 6-1,1 2-2,4 2-4,-3-1-11,11-8-20,4-6 1,8-11-2,4-6 2</inkml:trace>
  <inkml:trace contextRef="#ctx0" brushRef="#br0" timeOffset="22116.2114">12287 17696 74,'0'0'34,"0"0"0,15-8 2,3-7-29,12-2-2,2-1 0,8 0 0,-1 2-2,0 6 1,-10 5-2,-4 9-1,-13 11 0,-11 12 0,-11 5 0,-9 6 0,-7 4 0,-6 2 0,-5-1 1,4-4-1,4-5 1,10-8 0,10-6-1,13-6 1,10-10-1,17-4 0,14-5-1,8-7-2,14-2-3,5-5-14,14 1-20,4-1 1,6 0 0,4-1-1</inkml:trace>
  <inkml:trace contextRef="#ctx0" brushRef="#br0" timeOffset="22596.2594">13654 17761 58,'11'-15'31,"-1"-1"0,0 1-1,2 4-19,-12 11 0,11 0-4,-14 12-1,2 8 0,-12 2-1,0 6-1,-1-1-2,1 2-3,3-5-4,0-5-10,17-4-15,-7-15-4,22 11-2,-2-17 1</inkml:trace>
  <inkml:trace contextRef="#ctx0" brushRef="#br0" timeOffset="22860.2858">13980 17624 65,'-8'-11'33,"8"11"-1,-21 14 0,3-1-17,9 8-6,-4 0-1,8 2-2,0-1-1,6-1-1,4-3-1,8-4 0,8-7 0,6-6-2,8-7-2,6-7 0,8-5-1,2-4-3,9 1-7,-7-5-20,0 1-3,-6 0-1,-8 5 0</inkml:trace>
  <inkml:trace contextRef="#ctx0" brushRef="#br0" timeOffset="23070.3068">14240 17575 83,'-12'16'35,"4"5"-2,0 8 3,-4 3-28,8 6-4,-3 1 0,4 3-3,0-1-2,-1-6-3,11-3-14,-3-11-18,9-7 1,4-8-1,6-9-1</inkml:trace>
  <inkml:trace contextRef="#ctx0" brushRef="#br0" timeOffset="23606.3604">15513 17628 54,'0'0'36,"0"0"-2,0 0-1,0 0-8,0 0-16,6 28-3,-12-6-1,0 9-2,-6 3-2,-1 3 0,-1 2-3,-1-6-2,10 1-7,-3-10-12,17-9-12,7-8 0,8-11-2,10-7 2</inkml:trace>
  <inkml:trace contextRef="#ctx0" brushRef="#br0" timeOffset="23965.3963">15960 17576 59,'0'0'32,"-11"-3"-2,0 15 2,-8 2-19,10 8-4,-8 4-2,5 5-2,-3 3 1,4 5-1,-1-2 0,7 2-1,1-4 0,7-4-1,5-7-1,4-5 0,9-7-1,3-7 0,2-6-1,2-9 0,1-4 0,-3-2 0,-6-2 0,-5-1-1,-10 0 0,-10 0-2,-7 3 1,-11 3-2,-2 6 0,-5 4-3,1 6-4,-4 4-8,12 4-12,5 0-3,5 2-1,10 0 1</inkml:trace>
  <inkml:trace contextRef="#ctx0" brushRef="#br0" timeOffset="24422.442">17343 17667 62,'0'0'34,"9"-13"-1,-9 13 0,2 10-18,-8 4-9,2 10-3,-4 4 0,-1 6-1,-3 2 0,1 1-2,3 1-2,-1-6-7,11 0-13,0-8-12,8-6 0,4-7 0,8-6-1</inkml:trace>
  <inkml:trace contextRef="#ctx0" brushRef="#br0" timeOffset="24942.494">17836 17661 68,'-15'-16'33,"-7"4"-1,-2 0-3,-2 8-23,-3 0 1,7 8-2,-1 0-2,6 7 0,1 0-1,7 9 0,1 0 0,7 1-1,2 0 0,7-2 0,4-3 0,6-2 1,3-2-1,8-9 0,4 0 0,3-3 0,2 0-1,-2 1 1,-2 2-1,-2 2 1,-9 3-1,-8 5 0,-9 2 0,-10 4 0,-8 2 0,-7 0 0,-8-2 0,-4-2 1,1-3-1,-3-3 0,5-8 0,4-9 0,8-8 0,8-9 0,9-10 0,9-6 0,5-8 0,7-5 1,3 2-1,-1 2 1,-3 8-1,-4 6 1,-5 9-1,-11 10-2,-1 15-5,-18 2-14,2 10-14,0 3 1,0 0-2,8 1 1</inkml:trace>
  <inkml:trace contextRef="#ctx0" brushRef="#br0" timeOffset="25732.573">18918 17753 67,'0'-15'35,"6"-3"0,2-5-7,11 0-13,1-4-6,12 5-1,2-2-3,4 7 0,-3 3-2,-2 7-2,-6 6 0,-10 9 0,-11 11-1,-11 9 0,-11 5 0,-7 5-1,-7 1 1,-3 3 0,-1-2 0,4-6-1,5-2 2,8-13 0,11-2-1,6-17 1,18 11-2,9-16-1,9-4-3,4-3-8,15-4-9,-3-3-10,7-4-3,-3-1-2,-2-3 1</inkml:trace>
  <inkml:trace contextRef="#ctx0" brushRef="#br0" timeOffset="26034.6031">19516 17680 39,'-14'3'32,"-7"3"2,-3 1-2,0 8-11,-5-2-6,10 6-6,-3-1-1,9 4-2,0 1-2,10 1 0,3 2-2,5-5 1,4-1-2,7-5 1,5-3 0,3-8-1,5-7 0,5-8 0,0-9 0,2-8-1,-4-5 1,-2-4 0,-10-2-1,-4 0 1,-7 4-3,-13 4 1,-5 10-2,-14 8-4,1 19-9,-10 5-16,1 9-5,2 5 0,5 1-1</inkml:trace>
  <inkml:trace contextRef="#ctx0" brushRef="#br0" timeOffset="26592.6589">20637 17814 70,'-12'1'34,"12"-1"0,0 0 1,7-16-26,19 0-4,4-2 0,12-2 1,-1-1-3,3 2 2,-4 4-3,-5 7 0,-9 14-1,-12 8 0,-14 8-1,-12 7-1,-13 9 1,-7 1-1,-5 3 2,0 0 0,1-7-1,9-2 1,5-6-1,13-5 0,13-7 1,13-10-1,11-5-1,7-10-1,11-1-9,-3-3-23,9-6-3,-3-3 1,-2-2-3</inkml:trace>
  <inkml:trace contextRef="#ctx0" brushRef="#br0" timeOffset="27027.7025">21182 17801 54,'-11'-10'32,"11"10"1,13-6 0,-13 6-22,19-6-1,-8 3-2,8 3 0,-4 2-2,3 0-1,-4-1-1,5 0-1,-1-1-1,1 1 0,0-1-1,0 3 0,-1-3 0,-1 2 0,-2 1-1,-15-3 1,11 10-1,-16 3 0,-11 4 0,-7 4 1,-6 6-1,-8 1 1,1 5 0,1 1 0,5-6 0,10-5-1,10-7 1,10-16 0,23 7 0,11-15-2,15-9 0,10-7-2,17 5-11,2-5-25,9 2 1,2 0-1,2 3-1</inkml:trace>
  <inkml:trace contextRef="#ctx0" brushRef="#br0" timeOffset="27620.7618">22142 17761 43,'0'0'32,"-7"-14"2,11 4 1,7 5-17,1-10-4,15 4-2,-1-6-3,10 6 0,-5 2-3,3 2-1,-6 5-2,-5 5-2,-10 14-1,-12 4-1,-13 5 1,-10 7-2,-9 2 2,-4 3-2,-4-1 3,3-3-1,3-6 1,7-5-1,13-5 0,9-7 1,4-11 0,28 7-1,4-13-1,6-2-1,7-5-5,-3 1-15,8-2-16,0-4 0,1 2-1,-5-3 2</inkml:trace>
  <inkml:trace contextRef="#ctx0" brushRef="#br0" timeOffset="27883.7881">22737 17787 53,'-16'6'34,"-1"1"-2,0 1 2,0 4-15,-5-1-11,4 7 0,-5-1-1,8 3-1,-2 0-1,8 0 0,4-3-2,12-3 1,9-7-2,17-3 0,12-8-1,13-5-1,9-5-2,5-2-2,-1 1-20,-5-4-15,-8 3 1,-14-3-1,-10 3 0</inkml:trace>
  <inkml:trace contextRef="#ctx0" brushRef="#br0" timeOffset="28064.8062">22826 17834 99,'-16'28'38,"0"-3"0,8 5-4,0-1-31,4 0-4,5 7-14,-1-36-23,-1 55 1,1-55-1,7 31 1</inkml:trace>
  <inkml:trace contextRef="#ctx0" brushRef="#br0" timeOffset="29020.9018">2903 17262 42,'0'0'33,"0"0"1,0 0 0,10 17-10,-10-17-10,-1 24-5,-1-6-4,4 7 0,-2 5-6,0 2-2,4 5-11,-1-3-20,3 0 0,0-5-1,3-5 1</inkml:trace>
  <inkml:trace contextRef="#ctx0" brushRef="#br0" timeOffset="29824.9822">4574 17324 28,'0'0'25,"0"0"1,-12 2-3,12-2-3,0 0-3,0 0-2,0 0-3,0 0-1,0 0-3,-8 10-3,8-10-2,-3 25-1,3-5-5,-3-3-9,6 3-22,4 1 1,0-6-1,7-4 0</inkml:trace>
  <inkml:trace contextRef="#ctx0" brushRef="#br0" timeOffset="30669.0666">6240 17242 41,'0'0'28,"-7"-11"2,7 11-6,5-10-7,-5 10-3,0 0-2,0 0-2,15 5-3,-14 10-2,2 8-2,-5 5-3,-3 1-9,5 5-17,-1-2-7,0-3 1,2-5-2</inkml:trace>
  <inkml:trace contextRef="#ctx0" brushRef="#br0" timeOffset="31431.1428">8080 17230 14,'4'-16'26,"-4"16"3,3-11 0,-3 11-5,0 0-3,-4-12-2,4 12-2,0 0-5,-3 18-4,-1-6-2,2 9-2,-3 2-2,2 4-4,3 6-9,0-3-24,2-1 1,6-4-1,3-7-1</inkml:trace>
  <inkml:trace contextRef="#ctx0" brushRef="#br0" timeOffset="32139.2136">9718 17238 24,'0'0'24,"0"0"3,-11-7-4,11 7-5,0 0-2,0 0-2,-15-15-1,15 15-1,0 0-2,0 0-2,0 0-2,-4 28-2,3-6-1,-1 8-3,2 6-12,-1 1-22,2 3 0,1-3-1,3-5 0</inkml:trace>
  <inkml:trace contextRef="#ctx0" brushRef="#br0" timeOffset="32880.2875">11376 17235 11,'-9'-11'22,"9"11"1,0 0-4,0 0 0,-10-11-1,10 11-2,0 0-1,-7-12-3,7 12-1,0 0-1,1 13-3,-2 1-2,5 6-3,-2 5-5,-3 1-13,5 3-17,3 3 0,-4-2-1,6-4 0</inkml:trace>
  <inkml:trace contextRef="#ctx0" brushRef="#br0" timeOffset="33633.363">13103 17220 26,'0'0'26,"0"0"0,0 0-2,-12 1-5,12-1-4,0 0-3,-13-4-1,13 4-2,0 0 1,0 0-3,0 0-2,0 0 0,-9 20-2,9-1 0,-2 4-4,1 1-7,4 2-27,1 4 1,1-5 0,5-3-2</inkml:trace>
  <inkml:trace contextRef="#ctx0" brushRef="#br0" timeOffset="34416.4413">14888 17223 44,'0'0'29,"8"-10"2,-8 10-9,0 0-7,0 0-3,3 13-3,-9 2-1,5 7-4,-3 1-3,1 3-6,5 3-19,-2-1-6,1-2-1,5-3-1</inkml:trace>
  <inkml:trace contextRef="#ctx0" brushRef="#br0" timeOffset="35195.5192">16587 17261 33,'0'0'28,"5"-11"2,-5 11-4,0 0-9,-4 12-4,4 3-3,-5-2-4,4 5-4,-1 2-6,-2 1-17,3-1-8,8 1-1,-4-6 0,9-2 0</inkml:trace>
  <inkml:trace contextRef="#ctx0" brushRef="#br0" timeOffset="36016.6012">18388 17160 24,'0'0'23,"0"0"1,0 0-4,0 0-5,0 0-1,0 0 0,12 0-2,-12 0-1,-3 22-2,-3 1-1,3 6-3,-8 2-2,2 4-4,3 3-9,-1-3-20,1-6-2,5-4-1,1-9 1</inkml:trace>
  <inkml:trace contextRef="#ctx0" brushRef="#br0" timeOffset="36784.6781">20055 17205 18,'0'0'21,"0"0"1,0 0-1,0 0-1,0 0-3,-11-11-1,11 11-3,0 0-1,-6 21-1,0-6-4,4 7-1,-2 2-3,0 3-1,0-1-2,1 0-4,6 2-17,2-7-12,4-9 1,4-6-3,6-10 2</inkml:trace>
  <inkml:trace contextRef="#ctx0" brushRef="#br0" timeOffset="37502.7498">21676 17227 7,'0'0'14,"0"0"-6,0 0 0,-13-6 2,13 6 0,0 0 1,2-11 1,-2 11 1,2-10 0,-2 10-1,3-11 1,-3 11-2,0 0-2,0 0-2,0 0-1,0 0 0,0 19-2,-2-3-1,-1 5-2,0 4-1,3 3-8,-3-1-19,3-3-4,2 0-1,0-6 1</inkml:trace>
  <inkml:trace contextRef="#ctx0" brushRef="#br0" timeOffset="38294.829">23293 17186 16,'0'0'25,"0"0"2,0 0-2,13-11-4,-13 11-4,0 0-3,0 0-3,3 16-3,-7-6-1,1 9-4,0 3-5,-3-2-16,0 4-12,4 0-1,-1-3-1,2-4 1</inkml:trace>
  <inkml:trace contextRef="#ctx0" brushRef="#br0" timeOffset="39727.9724">1671 17438 13,'0'0'21,"0"0"1,-12-6-4,12 6-2,0 0-3,0 0-2,0 0 1,0 0-1,0 0 0,0 0-1,0 0-1,0 0 0,0 0-2,-12-5-2,12 5-1,0 0-1,0 0-1,-12 7-1,12-7 0,0 0 0,0 0 0,23-2 0,-2-3 0,4 0 0,7-2 0,3 0-1,4 0 1,-1 2-1,-2 0 0,-3 3-3,-5 0-3,0 4-9,-5-6-20,1 0 0,1-7-1,4-4 2</inkml:trace>
  <inkml:trace contextRef="#ctx0" brushRef="#br0" timeOffset="40645.064">1758 15640 47,'-13'10'29,"13"-10"2,0 0 0,-12 6-13,12-6-4,0 0-5,0 0-2,14-3-2,2-3-1,4-2-4,3-1-3,6 4-12,-1 3-18,-3 3 1,-5 6-1,-1 2-1</inkml:trace>
  <inkml:trace contextRef="#ctx0" brushRef="#br0" timeOffset="41531.1527">1873 14146 48,'-13'1'27,"13"-1"3,-20 7-3,20-7-11,0 0-4,-13 3-1,13-3-4,0 0 0,0 0-2,0 0-1,12 10 0,-12-10 0,16 6-2,1-6-1,6-7-6,10-7-27,9-1 0,6-8-1,4-2-1</inkml:trace>
  <inkml:trace contextRef="#ctx0" brushRef="#br0" timeOffset="42346.2342">1827 12409 80,'-22'7'33,"22"-7"-1,-21 13-2,9-10-18,12-3-4,0 0-2,3 10-2,-3-10-1,30-6-1,-4-1 0,5 0-1,4 0-2,1-2-6,1 1-25,0 5-1,-5 1 0,-3 3-2</inkml:trace>
  <inkml:trace contextRef="#ctx0" brushRef="#br0" timeOffset="43198.3194">1924 10944 21,'-18'-1'20,"18"1"2,-16 3-3,16-3-3,-13 1-3,13-1-1,0 0-2,-10-6 0,10 6 0,0 0-1,0 0 1,0 0-2,0 0-1,-12-11 0,12 11-2,0 0 0,-11 3-2,11-3-1,0 0 0,0 0-1,0 0 0,18 0-1,5-5-2,8 0-5,2 1-24,8-6-2,5 2 0,-1-6-1</inkml:trace>
  <inkml:trace contextRef="#ctx0" brushRef="#br0" timeOffset="43855.3851">1843 9227 35,'-14'-14'24,"14"14"3,-13-1-3,13 1-4,-12 6-4,12-6-3,0 0 0,-6 12-3,6-12-2,17 9-2,3-5 0,2-7-3,9 0-3,2-2-9,3-1-23,-1-7 1,5 4-1,-4-6-2</inkml:trace>
  <inkml:trace contextRef="#ctx0" brushRef="#br0" timeOffset="44576.4572">1885 7715 26,'0'0'22,"-9"-7"1,9 7 0,0 0-4,-14-5-2,14 5-3,0 0-1,-12 3-2,12-3 0,0 0-3,-16 2-2,16-2-1,0 0-1,0 0-1,0 0-1,23 8 0,-3-8-3,4-3-5,10 3-14,5-2-12,1-6 0,8 1 0,-2-5-2</inkml:trace>
  <inkml:trace contextRef="#ctx0" brushRef="#br0" timeOffset="45271.5266">1825 6119 33,'0'0'24,"0"0"2,14-13-1,-14 13-4,0 0-3,0 0-3,0 0-2,0 0-3,0 0-2,11 4-3,-11-4-1,26 2-2,-8-2-2,6-2-3,8 2-12,4-2-17,-2-1 1,2-1 0,-4-3-2</inkml:trace>
  <inkml:trace contextRef="#ctx0" brushRef="#br0" timeOffset="45895.5891">1769 4605 34,'0'0'23,"-3"-13"0,3 13 2,3-14-8,-3 4-3,0 10-1,0-18-1,0 18 0,0-12-1,0 12-2,0 0-1,0 0-1,0 0-2,0 0-2,0 0 0,0 0-1,17 13-1,0-8-1,8 0-2,4-5-3,11 3-11,4-6-17,1-4 0,4-4-1,-4-4-1</inkml:trace>
  <inkml:trace contextRef="#ctx0" brushRef="#br0" timeOffset="46512.6508">1827 2945 15,'0'0'22,"0"0"3,0 0-1,0 0-3,0 0-1,0 0-3,0 0-3,0 0-1,0 0-5,0 0-2,0 0-2,16 8-1,-3-5-1,4-1-2,10-1-2,1-4-5,12-2-21,5-2-4,4-5 1,-1-2-2</inkml:trace>
  <inkml:trace contextRef="#ctx0" brushRef="#br0" timeOffset="47113.7109">1777 1276 42,'0'0'26,"-19"-2"3,19 2-3,0 0-7,-14 2-3,14-2-2,0 0-3,0 0-3,0 0-2,14 1-2,-14-1 0,19-5-1,-6 4 0,9 1-1,6-1-2,5-1-3,9 0-8,0 0-22,9-3 0,6 1 0,2-3-2</inkml:trace>
  <inkml:trace contextRef="#ctx0" brushRef="#br0" timeOffset="48556.8552">1314 17391 38,'0'0'28,"-3"-13"2,3 13-3,-13-14-12,13 14-3,-24-10-2,8 9 0,-10 0-3,2 5-1,-9 4-1,-3 6-1,-6 7-1,-3 9 0,-4 6-1,1 8-2,2 1 4,3 0-4,9-2 3,10-2-3,11-5 3,15-7-4,16-8 3,13-10-1,14-5-1,9-10 0,10-5 1,3-11 1,1-10-3,-4-8 3,-6-6-3,-9-3 3,-11 0-3,-15 1 3,-13 3-4,-14 7 1,-13 9 1,-12 7 0,-7 6-1,-4 7 1,0 3-1,3 4-1,5 6-1,5-1-5,15 9-14,5-4-14,7-10 0,20 14-1,7-14 2</inkml:trace>
  <inkml:trace contextRef="#ctx0" brushRef="#br0" timeOffset="49598.9594">497 1164 65,'5'-21'33,"1"1"-1,-4 0 1,1 6-10,-7-2-13,9 5 0,-5 11-2,-3-10-2,3 10-1,-8 20-2,3 3-1,-1 5-1,-1 10 0,1 4-2,1 6-1,0-1-2,7 0-7,-2-10-14,10-3-10,5-7 0,5-11 1,6-10-1</inkml:trace>
  <inkml:trace contextRef="#ctx0" brushRef="#br0" timeOffset="50251.0245">899 1114 81,'-18'8'33,"-1"6"-2,-2 7 2,-5 7-22,11 7-3,-4 1 1,10 5-4,2-4 1,7 1-3,4-6 0,8-4-2,5-11 2,4-10-3,2-13 0,5-12 0,2-11 0,1-7 0,0-6-1,-5-2 2,-4-1-2,-6 2 2,-7 4-1,-6 8 0,-8 6 0,-5 9 0,-6 7 0,-1 6 0,-1 5 0,2 3 0,3 5-1,4 3 1,9-3 0,0-10 0,26 12 0,2-16 0,11-6 0,8-4 0,6-6 1,0-3 0,-1 3-1,-7 1 1,-6 0 0,-10 8 0,-14 6-1,-15 5 1,-2 23 0,-15 3 0,-8 6 0,-3 4 0,0 10-1,3 3 0,7-1 0,7-3 1,13-9-1,10-9 0,13-12 1,7-12-1,6-14 1,2-11 0,2-8 1,-5-8-1,-9-2 1,-6-3-2,-10 2 1,-9 3-2,-12 4-2,9 34-3,-39-52-22,10 36-9,4 6-1,-1 4 0,7 3-1</inkml:trace>
  <inkml:trace contextRef="#ctx0" brushRef="#br0" timeOffset="52583.2578">1024 15510 49,'0'0'29,"0"0"2,0 0-2,0 0-14,-17 1-3,5 13-3,-2 1-3,0 6-3,1 2-2,1 2-1,3 2-4,2-4-5,11-2-15,8-5-6,4-6-1,9-7-1</inkml:trace>
  <inkml:trace contextRef="#ctx0" brushRef="#br0" timeOffset="52887.2882">1308 15494 35,'0'0'24,"-25"19"3,13-1 1,-2 5-13,-1 3-4,9 4-1,-1 0-1,7 4-1,3-5 0,8-1-3,4-8 0,7-8-1,1-12 0,5-4-1,-3-11-1,3-7 0,-3-7-1,-3-3 0,-4-1-2,-7-1 0,-5 3-2,-10 1-5,2 9-7,-8 3-18,-2 4 0,1 7 0,-2 2 1</inkml:trace>
  <inkml:trace contextRef="#ctx0" brushRef="#br0" timeOffset="53937.3932">1320 14171 40,'0'0'26,"0"0"2,18-18-1,-3 4-10,5 3-6,-1-6-2,1 6-1,-4-2-1,0 5-2,-16 8-1,18-2-2,-18 2 1,4 16-1,-8-1-1,-1 3 1,-2 3-1,1 4 0,-3-3 0,2 1 0,0 0-1,0-4 1,3 0-2,0-5 0,4-1-2,0-13-3,6 16-5,-6-16-8,14-2-8,3-3-4,1-7 0,8 0 1</inkml:trace>
  <inkml:trace contextRef="#ctx0" brushRef="#br0" timeOffset="54246.4241">1662 14164 36,'0'0'26,"-16"2"2,16-2-4,-18 9-5,18-9-3,-17 18-4,9-5-1,5 4-5,0 1-1,3 4 0,3-1-2,4 0 0,3-3 0,3-3-1,2-7 0,2-6 0,1-6 0,1-7-1,-2-8 1,0-3-2,-1-2-1,-4-4-1,-2 2-4,-6-4-8,-2 2-20,-2 10 3,-5 3-2,5 15 0</inkml:trace>
  <inkml:trace contextRef="#ctx0" brushRef="#br0" timeOffset="55261.5255">1243 12265 35,'22'-11'27,"-22"11"1,22-10-1,-10 4-8,0 1-6,2 3-4,-14 2-4,22-4-2,-22 4-1,23 3 0,-12-1-1,0 0 0,1 2 0,-1 0-1,-11-4 1,13 14 0,-12-3-1,-3 2 1,-4 3-1,-5 0 1,-2 2-1,0-2 1,0-1 0,3-3-1,10-12 1,-8 15 0,8-15-1,12-1 1,1-2-1,1-1 1,0 1 0,1 1 0,-5 4 0,-10-2 0,6 18 0,-10-1 0,-7 4 0,-2 1 1,-3 1-2,1-1-1,4-2-4,2-8-14,9-12-11,0 0-1,19-14-1,7-4 1</inkml:trace>
  <inkml:trace contextRef="#ctx0" brushRef="#br0" timeOffset="55602.5597">1739 12179 59,'-15'9'31,"-6"-4"-2,5 8 2,-5 5-10,0-2-11,7 7-2,-2 2-3,5 2 0,4 0-1,7-1-1,0-2 0,9-5 0,6-8-2,4-6 1,4-9-1,5-4 0,1-7 0,-4-4 0,-1-3 0,-7 0-1,-5 0-1,-11 1-2,-2 6-2,-15-1-4,1 11-10,-4 1-15,-3 4 0,3 4 0,2-3 1</inkml:trace>
  <inkml:trace contextRef="#ctx0" brushRef="#br0" timeOffset="56552.6547">1343 10784 37,'0'0'26,"12"-4"2,-12 4-1,0 0-6,0 0-4,0 0-1,0 0-4,0 0-3,0 0-2,-3 10-1,-4 3-3,-2 1 1,-2 6-2,-4 1 1,-2 4-2,0-1 1,3 2-1,1-5 1,9-1 0,6-6 0,11-6 0,13-8-1,7-5 0,8-8 0,8-4-3,5-4-3,-4-7-22,1-1-8,-2 1 0,-10 1 0,-6 5-1</inkml:trace>
  <inkml:trace contextRef="#ctx0" brushRef="#br0" timeOffset="56780.6775">1527 10767 87,'-11'17'31,"-4"1"1,5 3 2,-1 7-18,2-1-10,4 6-3,-1 3 0,3 1-3,2-2-2,1-5-6,7-6-26,4-2 1,4-13-1,4-5 0</inkml:trace>
  <inkml:trace contextRef="#ctx0" brushRef="#br0" timeOffset="57137.7132">1741 10769 91,'0'0'32,"-20"5"1,10 3 0,2 6-20,-8 0-5,4 10-3,-4-2 0,6 6-3,-1 1 1,7 0-2,-2-4 1,7-2-1,5-7 0,5-4 0,3-10 0,3-6-1,7-8 1,1-7 0,-2-5 0,-1-5 0,-3-3-1,-3-2 0,-5 3-1,-10 2-1,-3 6-3,-13 2-2,15 21-12,-24-13-16,3 13 0,6 7 0,0-2 1</inkml:trace>
  <inkml:trace contextRef="#ctx0" brushRef="#br0" timeOffset="58300.8295">1296 9078 56,'0'0'31,"0"0"0,0 0-1,0 0-11,0 0-5,-15 2-5,15-2-3,-10 15-2,5-4 0,5-11-2,-7 21 0,6-9 0,1-1 0,0-11 0,10 18-1,-10-18-1,20 16 1,-6-8 0,0 0-1,2 1 1,1-1-1,-2 4 1,-3-1 0,-2 3-1,-4 3 1,-4 0 0,-2 2 0,-6-1 0,-4 1 0,-1-1-1,2-4-1,-1-2-3,-1-9-8,11-3-19,0 0-4,0-25 1,8 7-2</inkml:trace>
  <inkml:trace contextRef="#ctx0" brushRef="#br0" timeOffset="58507.8502">1367 9052 85,'-22'-16'34,"22"16"0,-19 0 1,19 0-14,0 0-12,0 0-5,0 0-1,0 0-3,22-6-2,2 0-3,1-4-6,11 3-9,0-1-15,2-3 1,1 4-2,0 0 3</inkml:trace>
  <inkml:trace contextRef="#ctx0" brushRef="#br0" timeOffset="58786.8781">1675 9027 70,'-21'12'31,"4"7"1,-1 2-1,2-1-14,8 7-5,-1-3-4,7 4-2,3-3-1,8-2-1,1-5-1,7-4 0,-1-8-1,5-6 0,1-9 0,1-3-1,-4-8 1,-3-4-2,-2-1 1,-6-3-2,-5 0 0,-8-2-1,-3 8-4,-7-2-7,0 4-21,-4 9-2,-1 2 2,5 7-1</inkml:trace>
  <inkml:trace contextRef="#ctx0" brushRef="#br0" timeOffset="59655.965">1491 7524 21,'0'0'21,"11"-9"1,-11 9 1,-11 3-6,11-3-4,-23 25 0,10-3-1,-8 4-2,2 8 0,-6 1 0,7 6-2,-1-3 0,9 3 0,2-6-3,6-2-1,8-9-2,9-5 0,3-9-2,7-5 1,0-6-2,3-6 0,-2-6 0,-3-3-2,-6-1-1,-12-3-4,-1 6-5,-8-4-6,-6 5-8,-8 7-4,-6 1 0,3 9 1</inkml:trace>
  <inkml:trace contextRef="#ctx0" brushRef="#br0" timeOffset="60011.0005">1737 7595 55,'-12'0'28,"0"6"3,-8 1-1,2 3-8,-1 8-9,-1 1-4,5 7-2,6-3-2,4 4 0,5-3-1,7 0-1,5-6 0,7-2 0,2-11-1,5-5 0,-2-7 0,2-7-1,-7-5 0,0-4 0,-6-2-1,-5-2 0,-5 1-2,-7-2-2,-1 6-8,-7 2-21,2 4-1,0 4 1,-4 2-2</inkml:trace>
  <inkml:trace contextRef="#ctx0" brushRef="#br0" timeOffset="60850.0844">1242 6040 73,'-21'4'30,"21"-4"-1,-11 5 0,11-5-15,0 0-4,0 0-3,19 2-2,-5-5 0,6 2-1,0-4 0,5 1-1,-2 0-1,1-1 0,-3 1-1,-3 2 0,-3 1-1,-15 1 1,15 3-1,-15-3 1,3 15-1,-7-5 1,2 4-1,-7 5 0,0 3 0,-4 2-1,0 7 0,-3-2-1,4 4-5,-1-9-9,4-2-18,8-3 2,6-9-1,7-4 0</inkml:trace>
  <inkml:trace contextRef="#ctx0" brushRef="#br0" timeOffset="61172.1166">1621 6062 68,'0'0'29,"-30"7"0,17 3 0,-6 7-13,1-1-9,5 6 0,1 3-2,9 3 1,3-3-2,10 0 2,0-5-2,9-4 0,2-8 0,3-4-1,2-15-1,-2-4-2,-2-7 2,-1-3-3,-4-3 1,-4 0-2,-5 0 0,-4 0-3,-4 10 1,-8-1-2,8 19-6,-25-16-11,9 12-10,3 6 1,-1 0 0,14-2 1</inkml:trace>
  <inkml:trace contextRef="#ctx0" brushRef="#br0" timeOffset="62037.203">1424 4498 55,'-7'-23'26,"7"23"2,-14-19 0,14 19-11,-21-12-8,5 9 0,2 7-2,-3 1-1,2 4-2,-2 2 0,5 3-1,2 0-1,6 1 0,4 0 0,9 0-1,3-1-1,6 0 1,4 1-1,5 0 1,1-1-1,1 2 0,0-2 0,-4 1 0,-7 1 0,-7 2 0,-8-1 0,-5 1 0,-8-2 0,-7 0 1,-2-3-1,-4-2 0,1-5 1,4-6-1,-2-7 0,7-9 0,5-7 0,8-7 0,5-7-1,4-2 0,4-1 0,3 0-1,2 5-1,-2 3-6,-1 8-18,-2 8-3,-3 4-1,-10 12-1</inkml:trace>
  <inkml:trace contextRef="#ctx0" brushRef="#br0" timeOffset="62399.2392">1635 4427 90,'-11'6'29,"11"-6"1,0 0-3,-6 17-19,1-3-2,1 9-1,-3 3-1,2 8 0,-3-1-1,3 4 1,2-5-1,3-1 0,8-9-1,1-9 0,8-11 0,6-9-1,3-8 1,2-7-1,1-8 0,-2-3-1,-5-2 0,-8 0-1,-5 2 0,-9 3-2,-6 4-1,-10 0-4,-1 13-9,-5 2-17,1 4 0,-2 3 1,5-1 0</inkml:trace>
  <inkml:trace contextRef="#ctx0" brushRef="#br0" timeOffset="63250.3244">1516 2836 46,'-11'-4'28,"-6"-2"2,-3 5 0,-3 4-9,-5 2-10,4 8-1,-4 0-3,2 7-1,1-1-2,5 2-1,5 0 0,7-2-1,8-5 0,10-2-1,7-8 0,7-2 0,6-6 0,6-3 0,-1-3 0,1-2 0,-4-2 0,-2 2-1,-7-1 1,-3 3 0,-8 1-1,-12 9 1,0 0-1,0 0 0,0 0 1,-23 8-1,8 12 1,-6 6-1,-3 7 0,-1 7-1,-1 5 0,-1 1-1,5 0-5,2-6-15,12-6-12,7-8 1,9-15-2,12-11 2</inkml:trace>
  <inkml:trace contextRef="#ctx0" brushRef="#br0" timeOffset="63562.3556">1759 2879 58,'-21'3'31,"3"10"-2,-5 3 1,2 6-6,3 8-17,0 0-2,8 5 1,3-4-2,7 2 0,3-8 0,8-4 0,6-11-2,5-6 0,3-10-1,1-7 1,0-10-1,-2-5 0,-1-6-2,-3-4 1,-6 0-2,-8-2-2,-2 8-5,-10 0-20,-3 11-5,-6 8 0,-7 7-1</inkml:trace>
  <inkml:trace contextRef="#ctx0" brushRef="#br0" timeOffset="71898.1891">24481 17273 11,'0'0'23,"1"16"-1,-1-16-3,2 14-3,-2-14-3,0 0-3,3 12 1,-3-12-4,0 0-3,0 0-1,-10 12 0,10-12 0,0 0 0,-12 6 0,12-6 0,0 0 1,-11 8 0,11-8-1,0 0 0,0 0 1,0 0-2,-15 0 0,15 0-1,0 0 0,-15-2 0,15 2 0,-16-3 0,16 3 0,-16-2 1,16 2-1,-16-2 1,16 2 0,-12 0 1,12 0-1,0 0 0,-11 0 0,11 0-1,0 0 0,0 0 0,0 0 0,-12-1 0,12 1-1,-12 0 1,12 0 0,-11 0 0,11 0 0,-10 1 0,10-1 1,0 0-1,-12 0 0,12 0 1,0 0-1,-17 1-1,17-1 1,-16 1-1,0 0 1,-1 0-1,-5 2 0,0-1 0,-3 0 1,-3 1-1,-1-1 0,0 0 0,-2 1 1,2-2-1,0-1 1,0 0-1,-1 0 0,1 0 1,-1 0-1,-3 1 0,-1-2 0,-2 1 1,-5 1-1,-1-2 0,-3 2 0,-6-1 0,-2 0 1,1-1-1,-5 2 0,-1-1 1,-1-1-1,0 1 0,-6 0 1,1-1-1,-4 0 0,-4 1 0,0-2 0,-6 1 0,1 0 1,-4 1-1,-1-1 0,-1 0 0,-3 1 0,-2 0 1,1-1-1,-1 2 0,-1-2-1,2 2 1,-1-1 0,2 1 1,2-1-1,0 0 0,4 1 0,1-1 0,1 0 0,1-1 0,2 0 0,-2 1 0,2-1-1,-3 1 1,-2 0 0,-3 0 0,1 1 0,-6-1 0,-2 1 0,-2 0 1,-2 0-1,-1 0 0,0 1 0,-2-4 0,0 2 0,0 0 0,0 2 0,1-2 1,0 0-1,3-2 0,-3 1 1,2 1-1,-2 0 0,-1-1 0,-5 0 0,-2-1 0,0 0 0,-6 2 0,-2-1 0,-1 1 0,-3 3 0,1-3 0,2 0 1,3 1-1,1 0 0,0 0 1,2 0-1,2-1 0,4-1 0,0 1 0,1 0 0,0 1 0,-1-1 1,0 0-1,-1 0 0,0 1 0,-3-1 0,1 0 1,-3 2-1,-3-2 0,3 0 0,0 0 0,1 1 0,2-2 0,-2 2 0,1-1 0,-2-1 0,3 2 1,-2-1-1,2 0 0,-3 1-1,-3 0 1,1 0 0,-2 0 0,3 1 0,-4-1 0,1-1 0,-2 0 0,-1 2-1,0-2 1,1 2 0,-3-2 0,-3 0-1,1 2 2,-5-1-2,-1-1 1,-1 1 0,-2-1 0,-2 0 0,-2 0 0,1 0 0,-4 0-1,3 0 1,-4 0 0,-1-1 0,0 1 0,-1-1-1,3 1 1,-5-2 0,-1 2 0,1 0 0,0-1 0,-2 1 0,-2-1 0,0 1 0,-4-1 0,1 1 1,-1 0-1,-4 0 0,3 0 0,-3 0 0,0 0 1,-1 0-1,0-1 1,0 1-1,0-1 1,-1-2 0,0 2 0,1-1-1,1 1 1,3-1-1,-1 1 1,3 0-1,0 0 0,4 0 0,2 0 1,-1 1-1,-1-3 0,2 3 0,0-1 0,-1 0-1,-1 1 1,0-1 0,-5 2-1,3-2 1,-2 1 0,0 1-1,4-1 1,1 0-1,5 0 2,1 1-2,5 0 1,2 2 0,8-2 0,1-1-1,5 1 2,3 0-2,-1 0 1,2 0 0,5-1 0,-2 2 0,4-1 0,-2 0 0,1 0 0,2-1 0,5 1 0,3-1-1,3 1 1,5 1 0,-1-4 0,3 2 0,2 0 0,2 2 0,1-2 0,1 1 0,2 0 0,5-1 0,0 0 0,4 0 1,6 0-1,4 0 0,3 1 0,1-1 1,5 0-1,-2 0 0,5 1 0,1-1 0,3 1 0,1 1 0,3-2 0,4 0 0,3 0 0,2 1 0,1-1 0,2-1 0,-1 1 0,-1 0 0,1-2 0,-1 2 0,1 0 0,3 0 0,2 0 0,3-1 0,1 0 0,5 1 0,12 0 0,-16 0 0,16 0 0,-12-1 0,12 1 0,0 0 0,0 0 0,-11 2 0,11-2 0,0 0 0,-13 0 0,13 0 0,-17-1-2,17 1-2,-23-1-11,23 1-22,-17-2-2,8-10 0,4-8-3</inkml:trace>
  <inkml:trace contextRef="#ctx0" brushRef="#br0" timeOffset="77664.7657">2052 17445 6,'0'0'15,"0"0"-3,0 0-3,0 0-2,0 0-1,-12 5 0,12-5-1,0 0 0,0 0 1,0 0 2,0 0-3,-9-12 1,9 12-2,0 0 0,0 0 1,0-11-1,0 11 0,0 0 0,0 0 0,0 0 0,0 0 0,0 0-1,0 0-1,0 0 1,0 0-1,0 0 0,0 0-1,0 0 1,0 0-1,0 0 0,0 0 1,0 0-1,0 0 0,0 0 1,-3-10 0,3 10 0,0 0 1,0 0 0,0 0 2,0 0-2,0 0 1,0 0 0,0 0 0,0 0 0,0 0 0,0 0 0,0 0-1,0 0 0,0 0 0,0 0 0,0 0-1,0 0-1,0 0 1,0 0-1,0 0-1,0 0 1,0 0 0,0 0 0,0 0 0,0 0 0,0 0 0,0 0 0,0 0 0,0 0 0,0 0-1,0 0 1,0 0 0,0 0-1,0 0 1,0 0-1,0 0 1,0 0-1,0 0 1,0-12 0,0 12-1,0 0 1,-2-13-1,2 13 0,-1-18 0,1 6 1,0-1-1,0-1-2,0 0 3,-1 0-3,2 1 2,-1 13-1,0-18 1,0 18-2,0-17 2,0 17 0,1-14 1,-1 14-1,0 0 0,2-10 0,-2 10 0,0 0 1,0 0-1,0 0 0,0 0 0,-2-16 0,2 16 1,3-24-2,-2 10 1,-1-2 0,0-3 0,0-2 0,0-2 0,0 1 0,-1-4 1,0-1-1,1-6 0,0-4 1,-2-10 0,2-3 0,-1-1 0,0-5 1,1 0-1,-1-5 0,1-5 0,0-5 0,0 7-1,0-3 0,0-2 1,-3-5 0,2 1 0,1-4 1,-1 3-1,0-2 0,1-4 0,-2-2 1,1-2-1,1-2-1,0-6 1,-1 0-1,1-1 1,-1-1-1,1 0 2,-1-3-2,1-2 0,0-2 0,0 2 0,-3-2 0,2-2 0,0-3 0,1-3 0,-2-2 0,1-1 0,1-5 0,0 0 0,0-4 0,0-1 0,-1-1 0,0-3 0,0-1 0,-1 2 0,2 0 0,-3-2 0,-1 2 0,3 2 0,1 0 0,-4 0 0,3 1 0,0-4 0,0 1 0,1 0 0,0 0 0,0-5 0,0 1 0,-2-1 0,2 2 0,0-1 0,0 0 0,-1-2 0,2-2 0,-1 1 0,-1 0 0,1-7 0,0-1 0,-1-3 0,0-2 0,-2-3 0,1-2 0,1 0 0,-2-4 0,1 2 0,1-2 0,-2 0 0,2-3 0,0 0 0,-2-3 0,2-1 0,-1 2 0,0 0 0,1 2 0,-1 0 0,2 3 0,1 5 0,-1 0 0,0-2 0,-1 0 0,3-3 0,-2-2 0,-1-4 0,0-1 0,-2-1 0,2 4 0,0 0 0,1 1 0,-4 0 0,2 2 0,1 1 0,2 4 0,-2 0 0,1 3 0,0 2 0,-3 4 0,3 4 0,0 8 0,-1 4 0,1 2 0,1 2 0,0-1 0,-1 1 0,2 3 0,-1 0 0,1 1 0,2-3 0,-7 2 0,3 4 0,3 3 0,-2 4 0,-1 0 0,1-1 0,-1 4 0,2 8 0,-1 3 0,1 2 0,-2 2 0,1 6 0,1 6 0,-2 8 0,2 3 0,-2 2 0,1 2 0,-1 8 0,2 3 0,-2 4 0,1 3 0,0 5 0,-1 6 0,-1 7 0,2 1 0,-1 9 0,0 3 0,0 2 0,0 11 0,1-11 0,-1 11 0,0 0 0,-6-19-4,6 19-22,0 0-6,0 0-5,-10-45-5,10 45 3,0 0-2</inkml:trace>
  <inkml:trace contextRef="#ctx0" brushRef="#br0" timeOffset="81258.125">24506 17226 50,'0'0'29,"0"0"1,0 0-3,-5-13-13,5 13-5,5-14-1,-5 14 1,5-13-3,-5 13 1,0 0-1,1-12-1,-1 12 1,0 0-2,0 0-1,-9 13-1,9-13 0,-3 20-1,6-8-1,5 2 1,7 0-1,4 1 1,5 1-1,7 0 1,0 1-1,-1 0 1,-1 1-1,-6 2 0,-8 2 0,-8 1 0,-8 0 0,-7 0 0,-3-3 0,-3-2-1,-4-5-5,5-2-20,-1-13-11,2-5 2,3-8-3,5-7 1</inkml:trace>
  <inkml:trace contextRef="#ctx0" brushRef="#br0" timeOffset="82907.2899">2053 826 34,'0'0'17,"0"0"5,-18-35-5,18 35-4,0 0-2,0 0-3,0 0 0,0 0 0,0 0 0,0 0-1,-12-35 0,12 35-1,0 0 1,0 0-2,0 0-1,0 0-1,0 0-1,0 0-1,0 0 0,0 0 0,0 0 0,0 0 2,0 0-2,0 0-1,0 0 1,0 0 0,0 0 4,0 0 0,0 0-4,0 0 1,0 0 0,0 0-1,0 0 1,0 0-1,0 0 0,-25 44-4,25-44 7,-37 42-6,37-42 6,-49 53-3,49-53 3,-45 47-4,45-47-3,0 0 4,-39 20-4,39-20 7,21-35-3,-21 35 3,51-64-7,-22 26 7,4 0 0,-33 38 0,61-63 1,-61 63-4,37-39 0,-37 39 0,0 0 0,0 0-3,0 0-1,8 49 4,-8-49-4,-4 49 3,4-49-3,10 56-2,-10-56 0,39 39-12,-39-39-14,65 20-6,-25-16 4,1-6-5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112" units="in"/>
          <inkml:channel name="Y" type="integer" max="16320" units="in"/>
          <inkml:channel name="F" type="integer" max="255" units="dev"/>
        </inkml:traceFormat>
        <inkml:channelProperties>
          <inkml:channelProperty channel="X" name="resolution" value="2540.07764" units="1/in"/>
          <inkml:channelProperty channel="Y" name="resolution" value="2540.07764" units="1/in"/>
          <inkml:channelProperty channel="F" name="resolution" value="1.58169E-7" units="1/dev"/>
        </inkml:channelProperties>
      </inkml:inkSource>
      <inkml:timestamp xml:id="ts0" timeString="2011-03-11T03:06:59.45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1896 17375 34,'0'0'24,"0"0"-1,0 0 1,0 0-7,4-12-4,-4 12-2,0 0-3,0 0-1,0 0-1,0-11-1,0 11-1,0 0-1,0 0 0,0 0 1,0 0-1,0 0 1,0 0-1,-4 11 1,4-11-1,-7 24 0,1-12 0,0 4-1,1-2 0,1-2-1,3-1 0,1-11 0,1 18 0,-1-18-1,0 0 1,16 10-1,-16-10 0,13-5 1,-13 5-1,15-15 0,-9 5 1,-6 10-1,5-21 1,-4 10 0,-1 11 0,-6-17-1,6 17 1,-8-12-1,8 12 0,0 0-1,-10-8-1,10 8-3,0 0-16,6 10-16,-6-10 0,0 0-1,12 13 1</inkml:trace>
  <inkml:trace contextRef="#ctx0" brushRef="#br0" timeOffset="1222.1217">3685 17322 5,'0'0'19,"0"0"1,-6-10 1,6 10-6,0 0-1,-4-12 0,4 12-1,0 0 0,0 0 0,0 0-3,0 0-1,0 0-1,-2 17-3,-1-7-1,2 6 0,-3 3-1,1 7 1,-3-1-1,1 6 1,-2-3-1,3 0 0,-3-6-1,3-3 0,0-9 0,4-10-1,0 0-1,12-24 0,-1-1 1,2-5-2,-1-2 2,1-2-1,-3 3 0,0 3 0,-7 5 1,-2 7-2,-1 16 1,-7-10 1,7 10-1,-18 14 0,8-1 0,2 5 0,-2 5-1,1-1 0,7 3-9,-3-4-27,6-4 2,-1-17-1,12 11-1</inkml:trace>
  <inkml:trace contextRef="#ctx0" brushRef="#br0" timeOffset="2424.2423">5352 17240 4,'0'0'19,"0"0"2,0 0 0,0 0-5,-11 7-2,11-7-1,0 0-1,0 0 0,0 0-1,0 0-2,0 0-2,0 0-2,0 0 1,2 11-2,-2-11-1,0 0 1,3 18 0,-3-4 0,-3 1-1,0 4 1,-1-1-1,3 2 0,-5-4-1,3 0 0,1-6-1,2-10 0,0 0 0,0 0 0,11 0-1,-5-12 1,2-3-1,1-3 0,-2-3 0,1-2 0,-5 0 0,0 1-1,-3 1 2,-3 5-2,-3 3 1,6 13 1,-13-13-1,13 13 0,-14 7 1,8 7-1,4 6 1,-3 3 0,1 5 0,2 1 0,1 2-1,-3-3-2,9 0-14,0-11-19,-5-17-1,20 7 0,-5-17-2</inkml:trace>
  <inkml:trace contextRef="#ctx0" brushRef="#br0" timeOffset="3574.3574">7131 17320 21,'0'0'15,"0"0"1,-10-12 1,10 12 1,0 0-4,0-15-3,0 15-2,1-15-2,-1 15-2,1-15 1,-1 15-1,2-14 1,-2 14 0,0 0 1,0 0 0,-4-11-1,4 11-1,0 0 0,-7 11-2,7-11-1,-10 20 0,4-7 0,0 4 1,-1-1-1,2 3 0,-1-4 0,3 0 0,-2-2 0,5-13-1,-2 14 0,2-14 0,0 0-1,0 0 0,10-13 0,-5 1 1,-1-4-1,2-1 0,1-2 0,-4 2 0,0 0 1,-1 2-1,-2 5 0,0 10 0,0 0 0,0 0 1,-15 14-1,9 1 1,0 4-1,0 0 1,1 2-1,2-2-1,3 0-5,0-19-17,3 13-12,8-17-1,5-8 0,4-4 0</inkml:trace>
  <inkml:trace contextRef="#ctx0" brushRef="#br0" timeOffset="4623.4623">8804 17333 18,'2'-11'17,"-2"11"-2,0 0-1,0 0-3,3-12-1,-3 12-3,5-12-2,-5 12 1,7-12 0,-7 12 2,8-13 1,-8 13 0,7-10 0,-7 10 0,0 0-1,0 0-1,0 0 0,-11-11-2,11 11-1,0 0-1,0 0 0,0 0-1,-11 4 0,11-4 0,-3 10 0,3-10 0,-8 24 0,2-10 0,0 2 0,-1-2 0,3 0 0,-3-2-1,7-12 1,-4 13-2,4-13 1,0 0-1,6-14 0,-1 1 1,1 0-1,0-3 0,1-2 0,-3-1 0,-1 3 0,0 0 1,-3 3-1,0 13 1,-5-15-1,5 15 1,-11 1-1,11-1 1,-15 16 0,7 1-1,1 2 1,-2 2 0,3 0-1,0-1 1,1-2-1,3-3 0,0-3-2,2-12-5,0 0-21,0 0-9,0 0 1,14-17-2</inkml:trace>
  <inkml:trace contextRef="#ctx0" brushRef="#br0" timeOffset="5830.583">10539 17296 12,'0'0'23,"0"0"1,0 0-1,0 0-6,0 0-5,0 0-2,0 0-1,0 0 0,0 0-2,0-13 0,0 13-1,0 10 0,-2 2 1,2-12-2,-10 24 0,4-12-2,3 1 0,-2-3-1,5-10 0,-1 11 0,1-11-1,15-14 1,-5 0-2,2-4 1,2-1 0,-3-2-1,1 1 1,-2 1-1,-5 4 0,-5 15 1,0-14-1,0 14 1,-15 7 0,3 3-1,-1 6 1,-2 1-1,2 2 1,1-1-1,2-1-2,8 0-3,2-17-15,2 15-15,11-15 0,8-7-1,3-4 1</inkml:trace>
  <inkml:trace contextRef="#ctx0" brushRef="#br0" timeOffset="6960.696">12322 17289 14,'4'-12'23,"-4"12"-2,6-11-3,-6 11-1,0 0-3,-6-10-2,6 10-2,0 0-2,-12 2-2,12-2-3,-11 4 1,11-4-2,0 0 0,0 0-1,-12 8 0,12-8 0,0 0 0,0 0-1,-7 10 1,7-10-1,0 0 1,-10 13-1,10-13 1,-11 8-1,11-8 1,-11 6-1,11-6 2,0 0-1,-13 5 1,13-5 2,0 0-2,0 0 0,0 0 1,0 0 0,0 0 0,0 0-1,-5 10 1,5-10 0,0 0-1,-2 16 1,2-6 0,-3 1-1,1 3 0,-2-2 0,3 2-1,-5-1 1,3-2-1,3-11-1,-5 13 1,5-13-1,0 0 0,5-12 0,-1 1 0,1-4 0,1 0 0,0-6 0,-4 1 0,2 3 0,-1 0 0,-3 6 1,0 11-2,-3-11 2,3 11-1,-6 14-1,2 0 1,2 3-3,-2-2-9,8 2-24,2-2 0,-6-15 1,23 9-2</inkml:trace>
  <inkml:trace contextRef="#ctx0" brushRef="#br0" timeOffset="8131.8131">14040 17325 14,'-8'-11'13,"8"11"-1,-11-4-3,11 4 0,-13-6-3,13 6 0,-12-7-1,12 7-1,-7-12 0,7 12 1,-7-13-2,7 13 1,-6-11 0,6 11 2,0 0 0,-14-7 1,14 7 1,-11 2-1,11-2 0,-14 3 1,14-3-2,-10 5 0,10-5-1,0 0 1,0 0-1,-15 6-1,15-6 0,0 0-1,-5 10 0,5-10 0,-2 20 0,-1-8 0,2 3-1,-1 0 0,2 2 0,-2-3-1,2-3 1,0-11-1,-1 17 0,1-17 0,0 0-1,0 0 1,0 0-1,12-5 0,-6-7 0,4-5 0,-1-3 0,0-1 0,1 1 0,-3 3 0,-1 1 0,-2 6 1,-4 10-1,0 0 1,-4 19 0,-2-1-1,-1 3 1,-1 1 0,0 2-1,1 0 0,0-3 0,4-7-2,3-14-6,10 11-20,2-16-9,6-7 1,5-10-1</inkml:trace>
  <inkml:trace contextRef="#ctx0" brushRef="#br0" timeOffset="9530.953">15664 17342 7,'0'0'10,"0"0"-2,-5-10 0,5 10 1,-5-13 0,5 13 1,-2-15 1,2 15 0,-4-20 1,4 20-3,-1-19 1,1 19-1,-2-16-1,2 16 0,0 0 0,-5-11-2,5 11-1,0 0-1,-12 3 0,12-3 1,0 0-1,-10 13-1,10-13 0,-4 22-1,2-9 1,2 2 0,0 1-1,0 2 0,0-3 0,1 1-1,-1-5 0,0-11 0,5 11 0,-5-11 0,0 0-1,17-23 0,-7 4 1,-1-2-1,0-2 0,1 0 0,-3 0 0,-1 4 1,-1 2 0,-5 17-1,0 0 1,0 0 0,-11 14 0,4 7 0,-3 1 0,0 5 0,2-1-1,2-3-1,6-2-3,0-21-10,14 10-21,7-21 0,7-8 0,5-7-1</inkml:trace>
  <inkml:trace contextRef="#ctx0" brushRef="#br0" timeOffset="10515.0514">17467 17325 1,'8'-15'20,"1"5"3,-5-1-3,-4 11-3,7-14-1,-7 14-1,0 0-2,-9-13-1,9 13-2,0 0-2,-11 0-3,11 0 0,0 0 0,-15-3-2,15 3 1,0 0-2,0 0 1,0 0 0,-5 13-1,3-1 0,-1 3 0,-4 1 0,0 3 0,-2 2 0,-1 1 0,-2-3-1,4-3 1,-2-5-1,10-11-1,-10 15 1,10-15-1,0 0 0,3-12 0,4-1 0,0-4 0,2-5 0,2-3-1,-3 0 1,0 2 0,-2 1 1,-3 5-1,-3 5 0,0 12 0,0 0 1,-19 14 0,7 4-1,1 1 1,-1 4-1,-1-1 1,6-1-1,6-4 1,1-17-2,10 10-5,10-13-19,5-10-11,3-5 1,2-4-2,2-5 2</inkml:trace>
  <inkml:trace contextRef="#ctx0" brushRef="#br0" timeOffset="11720.1719">19106 17248 2,'-14'-6'18,"14"6"2,0 0 1,0 0-6,0 0-3,0 0-1,0 0 0,11-12 1,-11 12 1,6 11-2,-3 2-1,-5-2-1,4 6-1,-4-2-3,2 2 0,-2-3-2,0 1 0,2-15-2,0 16 1,0-16-1,0 0-1,0 0 1,0 0-1,0 0 0,6-11 1,-4-4-1,1-1-1,2-4 2,0-2-2,-1-1 2,1 2-1,-2 2 2,1 6-2,-4 13 2,0 0-1,0 0 0,0 0 1,-14 22-2,10-2 2,-5 2-2,3 0 0,2-1-1,2-5-3,10 0-10,5-14-21,4-10 0,8-6-1,7-6 1</inkml:trace>
  <inkml:trace contextRef="#ctx0" brushRef="#br0" timeOffset="12690.2688">20861 17340 4,'0'0'21,"2"-14"1,6 2 0,-5-1-6,3-1-2,-6 14 0,10-21 0,-10 21-2,7-15-1,-7 15-2,0 0-2,0 0 1,0 0-2,0 0-1,0 0-2,-8 12 0,4 0-2,2 2 1,-1 1 0,3 3 0,-1 1 0,1 1-1,-1-3 1,1-1 0,-1-5-1,1-11 0,-1 17-1,1-17 1,0 0-1,0 0 0,3-13 0,-2 1 1,1-1-1,-2-2 0,0-2 1,-2 0-1,1 2 0,0 2 0,1 13 1,0 0-1,0 0 0,-11 0 0,9 12 0,0 2 0,2 2-3,-2-4-7,12 1-23,-10-13-2,26 1-1,-4-14 0</inkml:trace>
  <inkml:trace contextRef="#ctx0" brushRef="#br0" timeOffset="13901.39">22406 17318 9,'-2'-12'20,"2"12"2,2-14-3,0 4-2,-2 10-4,4-19-1,-4 19-1,7-18-2,-7 18 0,6-10-1,-6 10-2,0 0 0,0 0-1,0 0 1,0 0-2,0 0-1,2 12 1,-4 0-2,2 5 0,-4-1 0,3 4 0,-2-1 0,2-1-1,1-1 0,-1-3 1,1-14-2,1 14 1,-1-14-1,0 0 1,0 0-1,6-11 0,-3-3 1,-1-1-1,-1-3 0,2 0 0,-1 1 1,-2 2-1,1 1 1,-1 4-1,0 10 1,0 0 0,0 0 0,-1 17 0,-1-5-1,2 2 1,2 0-2,-2-1-2,3 4-8,-2-6-23,-1-11-1,13 2 1,-13-2-2</inkml:trace>
  <inkml:trace contextRef="#ctx0" brushRef="#br0" timeOffset="14898.4897">24178 17244 8,'0'0'21,"11"-14"-2,-11 14-1,8-11-1,-8 11 1,0 0-4,0 0-1,0 0-1,-12-5-3,12 5-1,-7 13-1,3 0-1,-1 2-1,3 6-1,-2 0 0,2 1-1,-1-1-1,3-1-1,-2-5 0,3-1-1,-1-14-2,0 0-1,0 0-6,0 0-10,0 0-12,-3-12-2,3 12 0,-14-17 1</inkml:trace>
  <inkml:trace contextRef="#ctx0" brushRef="#br0" timeOffset="16135.6134">2048 17833 17,'0'0'27,"-12"-4"2,12 4 2,-13-5-10,13 5-3,-12-2-3,12 2-2,0 0-3,0 0-2,0 0-3,0 0 0,-13-3-1,13 3-2,-19 9 1,6 0-1,-7 4-1,1 3 0,-4 7 0,2 2-1,21-25 1,-38 62 6,27-27-2,3 0 2,9 1-7,-1-36 0,23 66 0,-23-66 0,47 44 0,-47-44-6,69 14 1,-33-21 6,5-12 4,-4-12 2,-2-11-6,-4-5 0,-6-7-1,-5 2 1,-11-1-1,-9 7-6,-12 5 1,-9 12-1,-8 12 5,-8 11 0,-8 12 0,0 11-1,0 10-1,4 2-4,20 8-12,5-4-18,21-10 1,17-8-2,20-14 1</inkml:trace>
  <inkml:trace contextRef="#ctx0" brushRef="#br0" timeOffset="16935.6934">3580 17894 52,'0'-10'30,"0"-1"2,6-1 1,5-2-20,0-2-5,10 4 1,-2-4-2,8 5-1,-3 1-2,4 3-2,-4 1 0,-1 4-1,-4 2 0,-3 2 0,-4 4-1,-12-6 1,10 21-1,-11-5 1,-7 2-1,-4 4 1,-5 4-1,-4 2 1,21-28 0,-52 61 5,52-61-1,-47 51 2,47-51-6,-37 41 1,37-41 4,0 0-5,0 0 6,0 0-6,0 0 0,57 5 0,-19-19 0,10-2-2,7 1-10,-1 1-17,10 1-14,1 6 0,-4 2-1</inkml:trace>
  <inkml:trace contextRef="#ctx0" brushRef="#br0" timeOffset="17726.7725">5415 17778 40,'6'-11'32,"-6"11"1,5-21-4,-5 21-9,4-14-4,-4 14-4,0 0-3,0 0-3,-9 12-1,-2 3-1,-3 4 0,-2 6 0,-5 3-1,2 5 0,-2-3 0,6 0 1,2-2-2,13-28 0,-10 44 3,15-32 1,7-5-5,7-4 1,7-2-2,4-4 1,4-4 0,5-1 0,-1-1-4,1 4 0,-1-2 3,-1 0 0,-3-2 0,-3 2-1,2-3-1,-3 1-1,4-3-1,-7-6-7,11 7-22,-10-4-7,-4 1 1,-7 0-1</inkml:trace>
  <inkml:trace contextRef="#ctx0" brushRef="#br0" timeOffset="18009.8008">5623 17791 83,'0'0'38,"-12"-8"-3,12 8 2,-6 16-27,-6 4-4,1 10 0,-5 11-2,-1 10-1,-1 7 3,1 4-4,2 0 0,4-3 3,6-9-2,6-8-2,-1-42-11,27 45-26,-27-45-6,55-16 4,-55 16-2</inkml:trace>
  <inkml:trace contextRef="#ctx0" brushRef="#br0" timeOffset="19032.9031">7368 17531 32,'0'0'29,"0"0"1,6-12 2,-6 12-10,0 0-6,-6-11-3,6 11-4,-18 14-1,2 1-1,-6 6-2,-1 8-1,-3 4-1,0 4 0,0 3 0,5 0-1,6-4 0,7-2-2,6-6 1,8-8 0,4-5 0,8-7-1,4-3 1,2-8-1,3-2 0,-3-5 1,-2-4-1,-4-3 0,-1-2 0,-6-2 0,-5-1 0,-4 0 0,-6 2 0,-5 2 0,-5 7 0,-4 7-1,-7 8 1,-4 8-1,-4 8-1,-1 8 0,1 4-3,2-2-7,14 1-18,5-9-7,13-11 0,15-9 0</inkml:trace>
  <inkml:trace contextRef="#ctx0" brushRef="#br0" timeOffset="20147.0144">8826 17701 56,'-10'-17'30,"-1"9"-1,11 8-1,-23-14-20,2 11-2,-2 5-2,-7 3 3,2 5-1,-7 1 0,4 3-1,0-2 0,6 4-2,6-6 1,9 2-1,10-12-1,7 11-1,10-6 0,10-3-1,6 1 0,6 0 1,2 3-1,1-1 0,-4 2 1,-2 2-1,-7 1 0,-6 2 1,-10 4-1,-7 0 1,-9 5-1,-6 2 1,-9 1-1,-5-1 1,23-23-1,-52 43 3,24-24-4,3-8 1,4-6 0,5-10-1,16 5 1,-11-26 0,17 2-1,7-4-2,7-3 2,4-3 1,5-1 0,4 1-1,-1-3 1,3 4 0,-3 1 1,-5 7-1,-5 3 1,-5 3-1,-9 7 1,-8 12 0,-14 0-1,-6 11 0,-11 4 0,-4 0 0,-1 0-1,-3 0 0,9-1-3,4-9-9,26-5-21,-5-13-1,23-4 1,10-5-1</inkml:trace>
  <inkml:trace contextRef="#ctx0" brushRef="#br0" timeOffset="20886.0884">10423 17741 27,'0'0'29,"-6"-11"3,6 11-3,-1-13-9,1 13-3,0 0-1,0 0-4,-12 10-4,0 3-2,1 7-2,-4 5-3,0 3-1,2 3-5,-4 0-8,14 0-16,3-4-5,6-8-1,8-8-1</inkml:trace>
  <inkml:trace contextRef="#ctx0" brushRef="#br0" timeOffset="21222.122">10755 17676 48,'0'0'30,"-24"-12"3,5 19-2,-4-1-12,3 11-10,-3 0-2,10 6-1,-1 1-1,12 4 0,2-5-1,7-2 0,5-3-1,8-5-1,3-6 0,5-6 0,0-7-1,1-6 0,0-4 0,-3-6-1,-3-3 0,-5-3-1,-7 0 1,-5 2-1,-6 4-2,-7 2 0,-3 10-3,-11 6-7,6 15-10,-11 5-9,4 8-4,0 1 0,5 3 2</inkml:trace>
  <inkml:trace contextRef="#ctx0" brushRef="#br0" timeOffset="21744.1741">12019 17833 61,'2'-17'33,"-2"17"1,0-16-2,0 16-18,-5-14-5,5 14-2,0 0-2,0 0-2,-9 16 0,4 3-1,0 2 0,0 6-1,1 2-2,4 2-4,-3-1-11,11-8-20,4-6 1,8-11-2,4-6 2</inkml:trace>
  <inkml:trace contextRef="#ctx0" brushRef="#br0" timeOffset="22116.2114">12287 17696 74,'0'0'34,"0"0"0,15-8 2,3-7-29,12-2-2,2-1 0,8 0 0,-1 2-2,0 6 1,-10 5-2,-4 9-1,-13 11 0,-11 12 0,-11 5 0,-9 6 0,-7 4 0,-6 2 0,-5-1 1,4-4-1,4-5 1,10-8 0,10-6-1,13-6 1,10-10-1,17-4 0,14-5-1,8-7-2,14-2-3,5-5-14,14 1-20,4-1 1,6 0 0,4-1-1</inkml:trace>
  <inkml:trace contextRef="#ctx0" brushRef="#br0" timeOffset="22596.2594">13654 17761 58,'11'-15'31,"-1"-1"0,0 1-1,2 4-19,-12 11 0,11 0-4,-14 12-1,2 8 0,-12 2-1,0 6-1,-1-1-2,1 2-3,3-5-4,0-5-10,17-4-15,-7-15-4,22 11-2,-2-17 1</inkml:trace>
  <inkml:trace contextRef="#ctx0" brushRef="#br0" timeOffset="22860.2858">13980 17624 65,'-8'-11'33,"8"11"-1,-21 14 0,3-1-17,9 8-6,-4 0-1,8 2-2,0-1-1,6-1-1,4-3-1,8-4 0,8-7 0,6-6-2,8-7-2,6-7 0,8-5-1,2-4-3,9 1-7,-7-5-20,0 1-3,-6 0-1,-8 5 0</inkml:trace>
  <inkml:trace contextRef="#ctx0" brushRef="#br0" timeOffset="23070.3068">14240 17575 83,'-12'16'35,"4"5"-2,0 8 3,-4 3-28,8 6-4,-3 1 0,4 3-3,0-1-2,-1-6-3,11-3-14,-3-11-18,9-7 1,4-8-1,6-9-1</inkml:trace>
  <inkml:trace contextRef="#ctx0" brushRef="#br0" timeOffset="23606.3604">15513 17628 54,'0'0'36,"0"0"-2,0 0-1,0 0-8,0 0-16,6 28-3,-12-6-1,0 9-2,-6 3-2,-1 3 0,-1 2-3,-1-6-2,10 1-7,-3-10-12,17-9-12,7-8 0,8-11-2,10-7 2</inkml:trace>
  <inkml:trace contextRef="#ctx0" brushRef="#br0" timeOffset="23965.3963">15960 17576 59,'0'0'32,"-11"-3"-2,0 15 2,-8 2-19,10 8-4,-8 4-2,5 5-2,-3 3 1,4 5-1,-1-2 0,7 2-1,1-4 0,7-4-1,5-7-1,4-5 0,9-7-1,3-7 0,2-6-1,2-9 0,1-4 0,-3-2 0,-6-2 0,-5-1-1,-10 0 0,-10 0-2,-7 3 1,-11 3-2,-2 6 0,-5 4-3,1 6-4,-4 4-8,12 4-12,5 0-3,5 2-1,10 0 1</inkml:trace>
  <inkml:trace contextRef="#ctx0" brushRef="#br0" timeOffset="24422.442">17343 17667 62,'0'0'34,"9"-13"-1,-9 13 0,2 10-18,-8 4-9,2 10-3,-4 4 0,-1 6-1,-3 2 0,1 1-2,3 1-2,-1-6-7,11 0-13,0-8-12,8-6 0,4-7 0,8-6-1</inkml:trace>
  <inkml:trace contextRef="#ctx0" brushRef="#br0" timeOffset="24942.494">17836 17661 68,'-15'-16'33,"-7"4"-1,-2 0-3,-2 8-23,-3 0 1,7 8-2,-1 0-2,6 7 0,1 0-1,7 9 0,1 0 0,7 1-1,2 0 0,7-2 0,4-3 0,6-2 1,3-2-1,8-9 0,4 0 0,3-3 0,2 0-1,-2 1 1,-2 2-1,-2 2 1,-9 3-1,-8 5 0,-9 2 0,-10 4 0,-8 2 0,-7 0 0,-8-2 0,-4-2 1,1-3-1,-3-3 0,5-8 0,4-9 0,8-8 0,8-9 0,9-10 0,9-6 0,5-8 0,7-5 1,3 2-1,-1 2 1,-3 8-1,-4 6 1,-5 9-1,-11 10-2,-1 15-5,-18 2-14,2 10-14,0 3 1,0 0-2,8 1 1</inkml:trace>
  <inkml:trace contextRef="#ctx0" brushRef="#br0" timeOffset="25732.573">18918 17753 67,'0'-15'35,"6"-3"0,2-5-7,11 0-13,1-4-6,12 5-1,2-2-3,4 7 0,-3 3-2,-2 7-2,-6 6 0,-10 9 0,-11 11-1,-11 9 0,-11 5 0,-7 5-1,-7 1 1,-3 3 0,-1-2 0,4-6-1,5-2 2,8-13 0,11-2-1,6-17 1,18 11-2,9-16-1,9-4-3,4-3-8,15-4-9,-3-3-10,7-4-3,-3-1-2,-2-3 1</inkml:trace>
  <inkml:trace contextRef="#ctx0" brushRef="#br0" timeOffset="26034.6031">19516 17680 39,'-14'3'32,"-7"3"2,-3 1-2,0 8-11,-5-2-6,10 6-6,-3-1-1,9 4-2,0 1-2,10 1 0,3 2-2,5-5 1,4-1-2,7-5 1,5-3 0,3-8-1,5-7 0,5-8 0,0-9 0,2-8-1,-4-5 1,-2-4 0,-10-2-1,-4 0 1,-7 4-3,-13 4 1,-5 10-2,-14 8-4,1 19-9,-10 5-16,1 9-5,2 5 0,5 1-1</inkml:trace>
  <inkml:trace contextRef="#ctx0" brushRef="#br0" timeOffset="26592.6589">20637 17814 70,'-12'1'34,"12"-1"0,0 0 1,7-16-26,19 0-4,4-2 0,12-2 1,-1-1-3,3 2 2,-4 4-3,-5 7 0,-9 14-1,-12 8 0,-14 8-1,-12 7-1,-13 9 1,-7 1-1,-5 3 2,0 0 0,1-7-1,9-2 1,5-6-1,13-5 0,13-7 1,13-10-1,11-5-1,7-10-1,11-1-9,-3-3-23,9-6-3,-3-3 1,-2-2-3</inkml:trace>
  <inkml:trace contextRef="#ctx0" brushRef="#br0" timeOffset="27027.7025">21182 17801 54,'-11'-10'32,"11"10"1,13-6 0,-13 6-22,19-6-1,-8 3-2,8 3 0,-4 2-2,3 0-1,-4-1-1,5 0-1,-1-1-1,1 1 0,0-1-1,0 3 0,-1-3 0,-1 2 0,-2 1-1,-15-3 1,11 10-1,-16 3 0,-11 4 0,-7 4 1,-6 6-1,-8 1 1,1 5 0,1 1 0,5-6 0,10-5-1,10-7 1,10-16 0,23 7 0,11-15-2,15-9 0,10-7-2,17 5-11,2-5-25,9 2 1,2 0-1,2 3-1</inkml:trace>
  <inkml:trace contextRef="#ctx0" brushRef="#br0" timeOffset="27620.7618">22142 17761 43,'0'0'32,"-7"-14"2,11 4 1,7 5-17,1-10-4,15 4-2,-1-6-3,10 6 0,-5 2-3,3 2-1,-6 5-2,-5 5-2,-10 14-1,-12 4-1,-13 5 1,-10 7-2,-9 2 2,-4 3-2,-4-1 3,3-3-1,3-6 1,7-5-1,13-5 0,9-7 1,4-11 0,28 7-1,4-13-1,6-2-1,7-5-5,-3 1-15,8-2-16,0-4 0,1 2-1,-5-3 2</inkml:trace>
  <inkml:trace contextRef="#ctx0" brushRef="#br0" timeOffset="27883.7881">22737 17787 53,'-16'6'34,"-1"1"-2,0 1 2,0 4-15,-5-1-11,4 7 0,-5-1-1,8 3-1,-2 0-1,8 0 0,4-3-2,12-3 1,9-7-2,17-3 0,12-8-1,13-5-1,9-5-2,5-2-2,-1 1-20,-5-4-15,-8 3 1,-14-3-1,-10 3 0</inkml:trace>
  <inkml:trace contextRef="#ctx0" brushRef="#br0" timeOffset="28064.8062">22826 17834 99,'-16'28'38,"0"-3"0,8 5-4,0-1-31,4 0-4,5 7-14,-1-36-23,-1 55 1,1-55-1,7 31 1</inkml:trace>
  <inkml:trace contextRef="#ctx0" brushRef="#br0" timeOffset="29020.9018">2903 17262 42,'0'0'33,"0"0"1,0 0 0,10 17-10,-10-17-10,-1 24-5,-1-6-4,4 7 0,-2 5-6,0 2-2,4 5-11,-1-3-20,3 0 0,0-5-1,3-5 1</inkml:trace>
  <inkml:trace contextRef="#ctx0" brushRef="#br0" timeOffset="29824.9822">4574 17324 28,'0'0'25,"0"0"1,-12 2-3,12-2-3,0 0-3,0 0-2,0 0-3,0 0-1,0 0-3,-8 10-3,8-10-2,-3 25-1,3-5-5,-3-3-9,6 3-22,4 1 1,0-6-1,7-4 0</inkml:trace>
  <inkml:trace contextRef="#ctx0" brushRef="#br0" timeOffset="30669.0666">6240 17242 41,'0'0'28,"-7"-11"2,7 11-6,5-10-7,-5 10-3,0 0-2,0 0-2,15 5-3,-14 10-2,2 8-2,-5 5-3,-3 1-9,5 5-17,-1-2-7,0-3 1,2-5-2</inkml:trace>
  <inkml:trace contextRef="#ctx0" brushRef="#br0" timeOffset="31431.1428">8080 17230 14,'4'-16'26,"-4"16"3,3-11 0,-3 11-5,0 0-3,-4-12-2,4 12-2,0 0-5,-3 18-4,-1-6-2,2 9-2,-3 2-2,2 4-4,3 6-9,0-3-24,2-1 1,6-4-1,3-7-1</inkml:trace>
  <inkml:trace contextRef="#ctx0" brushRef="#br0" timeOffset="32139.2136">9718 17238 24,'0'0'24,"0"0"3,-11-7-4,11 7-5,0 0-2,0 0-2,-15-15-1,15 15-1,0 0-2,0 0-2,0 0-2,-4 28-2,3-6-1,-1 8-3,2 6-12,-1 1-22,2 3 0,1-3-1,3-5 0</inkml:trace>
  <inkml:trace contextRef="#ctx0" brushRef="#br0" timeOffset="32880.2875">11376 17235 11,'-9'-11'22,"9"11"1,0 0-4,0 0 0,-10-11-1,10 11-2,0 0-1,-7-12-3,7 12-1,0 0-1,1 13-3,-2 1-2,5 6-3,-2 5-5,-3 1-13,5 3-17,3 3 0,-4-2-1,6-4 0</inkml:trace>
  <inkml:trace contextRef="#ctx0" brushRef="#br0" timeOffset="33633.363">13103 17220 26,'0'0'26,"0"0"0,0 0-2,-12 1-5,12-1-4,0 0-3,-13-4-1,13 4-2,0 0 1,0 0-3,0 0-2,0 0 0,-9 20-2,9-1 0,-2 4-4,1 1-7,4 2-27,1 4 1,1-5 0,5-3-2</inkml:trace>
  <inkml:trace contextRef="#ctx0" brushRef="#br0" timeOffset="34416.4413">14888 17223 44,'0'0'29,"8"-10"2,-8 10-9,0 0-7,0 0-3,3 13-3,-9 2-1,5 7-4,-3 1-3,1 3-6,5 3-19,-2-1-6,1-2-1,5-3-1</inkml:trace>
  <inkml:trace contextRef="#ctx0" brushRef="#br0" timeOffset="35195.5192">16587 17261 33,'0'0'28,"5"-11"2,-5 11-4,0 0-9,-4 12-4,4 3-3,-5-2-4,4 5-4,-1 2-6,-2 1-17,3-1-8,8 1-1,-4-6 0,9-2 0</inkml:trace>
  <inkml:trace contextRef="#ctx0" brushRef="#br0" timeOffset="36016.6012">18388 17160 24,'0'0'23,"0"0"1,0 0-4,0 0-5,0 0-1,0 0 0,12 0-2,-12 0-1,-3 22-2,-3 1-1,3 6-3,-8 2-2,2 4-4,3 3-9,-1-3-20,1-6-2,5-4-1,1-9 1</inkml:trace>
  <inkml:trace contextRef="#ctx0" brushRef="#br0" timeOffset="36784.6781">20055 17205 18,'0'0'21,"0"0"1,0 0-1,0 0-1,0 0-3,-11-11-1,11 11-3,0 0-1,-6 21-1,0-6-4,4 7-1,-2 2-3,0 3-1,0-1-2,1 0-4,6 2-17,2-7-12,4-9 1,4-6-3,6-10 2</inkml:trace>
  <inkml:trace contextRef="#ctx0" brushRef="#br0" timeOffset="37502.7498">21676 17227 7,'0'0'14,"0"0"-6,0 0 0,-13-6 2,13 6 0,0 0 1,2-11 1,-2 11 1,2-10 0,-2 10-1,3-11 1,-3 11-2,0 0-2,0 0-2,0 0-1,0 0 0,0 19-2,-2-3-1,-1 5-2,0 4-1,3 3-8,-3-1-19,3-3-4,2 0-1,0-6 1</inkml:trace>
  <inkml:trace contextRef="#ctx0" brushRef="#br0" timeOffset="38294.829">23293 17186 16,'0'0'25,"0"0"2,0 0-2,13-11-4,-13 11-4,0 0-3,0 0-3,3 16-3,-7-6-1,1 9-4,0 3-5,-3-2-16,0 4-12,4 0-1,-1-3-1,2-4 1</inkml:trace>
  <inkml:trace contextRef="#ctx0" brushRef="#br0" timeOffset="39727.9724">1671 17438 13,'0'0'21,"0"0"1,-12-6-4,12 6-2,0 0-3,0 0-2,0 0 1,0 0-1,0 0 0,0 0-1,0 0-1,0 0 0,0 0-2,-12-5-2,12 5-1,0 0-1,0 0-1,-12 7-1,12-7 0,0 0 0,0 0 0,23-2 0,-2-3 0,4 0 0,7-2 0,3 0-1,4 0 1,-1 2-1,-2 0 0,-3 3-3,-5 0-3,0 4-9,-5-6-20,1 0 0,1-7-1,4-4 2</inkml:trace>
  <inkml:trace contextRef="#ctx0" brushRef="#br0" timeOffset="40645.064">1758 15640 47,'-13'10'29,"13"-10"2,0 0 0,-12 6-13,12-6-4,0 0-5,0 0-2,14-3-2,2-3-1,4-2-4,3-1-3,6 4-12,-1 3-18,-3 3 1,-5 6-1,-1 2-1</inkml:trace>
  <inkml:trace contextRef="#ctx0" brushRef="#br0" timeOffset="41531.1527">1873 14146 48,'-13'1'27,"13"-1"3,-20 7-3,20-7-11,0 0-4,-13 3-1,13-3-4,0 0 0,0 0-2,0 0-1,12 10 0,-12-10 0,16 6-2,1-6-1,6-7-6,10-7-27,9-1 0,6-8-1,4-2-1</inkml:trace>
  <inkml:trace contextRef="#ctx0" brushRef="#br0" timeOffset="42346.2342">1827 12409 80,'-22'7'33,"22"-7"-1,-21 13-2,9-10-18,12-3-4,0 0-2,3 10-2,-3-10-1,30-6-1,-4-1 0,5 0-1,4 0-2,1-2-6,1 1-25,0 5-1,-5 1 0,-3 3-2</inkml:trace>
  <inkml:trace contextRef="#ctx0" brushRef="#br0" timeOffset="43198.3194">1924 10944 21,'-18'-1'20,"18"1"2,-16 3-3,16-3-3,-13 1-3,13-1-1,0 0-2,-10-6 0,10 6 0,0 0-1,0 0 1,0 0-2,0 0-1,-12-11 0,12 11-2,0 0 0,-11 3-2,11-3-1,0 0 0,0 0-1,0 0 0,18 0-1,5-5-2,8 0-5,2 1-24,8-6-2,5 2 0,-1-6-1</inkml:trace>
  <inkml:trace contextRef="#ctx0" brushRef="#br0" timeOffset="43855.3851">1843 9227 35,'-14'-14'24,"14"14"3,-13-1-3,13 1-4,-12 6-4,12-6-3,0 0 0,-6 12-3,6-12-2,17 9-2,3-5 0,2-7-3,9 0-3,2-2-9,3-1-23,-1-7 1,5 4-1,-4-6-2</inkml:trace>
  <inkml:trace contextRef="#ctx0" brushRef="#br0" timeOffset="44576.4572">1885 7715 26,'0'0'22,"-9"-7"1,9 7 0,0 0-4,-14-5-2,14 5-3,0 0-1,-12 3-2,12-3 0,0 0-3,-16 2-2,16-2-1,0 0-1,0 0-1,0 0-1,23 8 0,-3-8-3,4-3-5,10 3-14,5-2-12,1-6 0,8 1 0,-2-5-2</inkml:trace>
  <inkml:trace contextRef="#ctx0" brushRef="#br0" timeOffset="45271.5266">1825 6119 33,'0'0'24,"0"0"2,14-13-1,-14 13-4,0 0-3,0 0-3,0 0-2,0 0-3,0 0-2,11 4-3,-11-4-1,26 2-2,-8-2-2,6-2-3,8 2-12,4-2-17,-2-1 1,2-1 0,-4-3-2</inkml:trace>
  <inkml:trace contextRef="#ctx0" brushRef="#br0" timeOffset="45895.5891">1769 4605 34,'0'0'23,"-3"-13"0,3 13 2,3-14-8,-3 4-3,0 10-1,0-18-1,0 18 0,0-12-1,0 12-2,0 0-1,0 0-1,0 0-2,0 0-2,0 0 0,0 0-1,17 13-1,0-8-1,8 0-2,4-5-3,11 3-11,4-6-17,1-4 0,4-4-1,-4-4-1</inkml:trace>
  <inkml:trace contextRef="#ctx0" brushRef="#br0" timeOffset="46512.6508">1827 2945 15,'0'0'22,"0"0"3,0 0-1,0 0-3,0 0-1,0 0-3,0 0-3,0 0-1,0 0-5,0 0-2,0 0-2,16 8-1,-3-5-1,4-1-2,10-1-2,1-4-5,12-2-21,5-2-4,4-5 1,-1-2-2</inkml:trace>
  <inkml:trace contextRef="#ctx0" brushRef="#br0" timeOffset="47113.7109">1777 1276 42,'0'0'26,"-19"-2"3,19 2-3,0 0-7,-14 2-3,14-2-2,0 0-3,0 0-3,0 0-2,14 1-2,-14-1 0,19-5-1,-6 4 0,9 1-1,6-1-2,5-1-3,9 0-8,0 0-22,9-3 0,6 1 0,2-3-2</inkml:trace>
  <inkml:trace contextRef="#ctx0" brushRef="#br0" timeOffset="48556.8552">1314 17391 38,'0'0'28,"-3"-13"2,3 13-3,-13-14-12,13 14-3,-24-10-2,8 9 0,-10 0-3,2 5-1,-9 4-1,-3 6-1,-6 7-1,-3 9 0,-4 6-1,1 8-2,2 1 4,3 0-4,9-2 3,10-2-3,11-5 3,15-7-4,16-8 3,13-10-1,14-5-1,9-10 0,10-5 1,3-11 1,1-10-3,-4-8 3,-6-6-3,-9-3 3,-11 0-3,-15 1 3,-13 3-4,-14 7 1,-13 9 1,-12 7 0,-7 6-1,-4 7 1,0 3-1,3 4-1,5 6-1,5-1-5,15 9-14,5-4-14,7-10 0,20 14-1,7-14 2</inkml:trace>
  <inkml:trace contextRef="#ctx0" brushRef="#br0" timeOffset="49598.9594">497 1164 65,'5'-21'33,"1"1"-1,-4 0 1,1 6-10,-7-2-13,9 5 0,-5 11-2,-3-10-2,3 10-1,-8 20-2,3 3-1,-1 5-1,-1 10 0,1 4-2,1 6-1,0-1-2,7 0-7,-2-10-14,10-3-10,5-7 0,5-11 1,6-10-1</inkml:trace>
  <inkml:trace contextRef="#ctx0" brushRef="#br0" timeOffset="50251.0245">899 1114 81,'-18'8'33,"-1"6"-2,-2 7 2,-5 7-22,11 7-3,-4 1 1,10 5-4,2-4 1,7 1-3,4-6 0,8-4-2,5-11 2,4-10-3,2-13 0,5-12 0,2-11 0,1-7 0,0-6-1,-5-2 2,-4-1-2,-6 2 2,-7 4-1,-6 8 0,-8 6 0,-5 9 0,-6 7 0,-1 6 0,-1 5 0,2 3 0,3 5-1,4 3 1,9-3 0,0-10 0,26 12 0,2-16 0,11-6 0,8-4 0,6-6 1,0-3 0,-1 3-1,-7 1 1,-6 0 0,-10 8 0,-14 6-1,-15 5 1,-2 23 0,-15 3 0,-8 6 0,-3 4 0,0 10-1,3 3 0,7-1 0,7-3 1,13-9-1,10-9 0,13-12 1,7-12-1,6-14 1,2-11 0,2-8 1,-5-8-1,-9-2 1,-6-3-2,-10 2 1,-9 3-2,-12 4-2,9 34-3,-39-52-22,10 36-9,4 6-1,-1 4 0,7 3-1</inkml:trace>
  <inkml:trace contextRef="#ctx0" brushRef="#br0" timeOffset="52583.2578">1024 15510 49,'0'0'29,"0"0"2,0 0-2,0 0-14,-17 1-3,5 13-3,-2 1-3,0 6-3,1 2-2,1 2-1,3 2-4,2-4-5,11-2-15,8-5-6,4-6-1,9-7-1</inkml:trace>
  <inkml:trace contextRef="#ctx0" brushRef="#br0" timeOffset="52887.2882">1308 15494 35,'0'0'24,"-25"19"3,13-1 1,-2 5-13,-1 3-4,9 4-1,-1 0-1,7 4-1,3-5 0,8-1-3,4-8 0,7-8-1,1-12 0,5-4-1,-3-11-1,3-7 0,-3-7-1,-3-3 0,-4-1-2,-7-1 0,-5 3-2,-10 1-5,2 9-7,-8 3-18,-2 4 0,1 7 0,-2 2 1</inkml:trace>
  <inkml:trace contextRef="#ctx0" brushRef="#br0" timeOffset="53937.3932">1320 14171 40,'0'0'26,"0"0"2,18-18-1,-3 4-10,5 3-6,-1-6-2,1 6-1,-4-2-1,0 5-2,-16 8-1,18-2-2,-18 2 1,4 16-1,-8-1-1,-1 3 1,-2 3-1,1 4 0,-3-3 0,2 1 0,0 0-1,0-4 1,3 0-2,0-5 0,4-1-2,0-13-3,6 16-5,-6-16-8,14-2-8,3-3-4,1-7 0,8 0 1</inkml:trace>
  <inkml:trace contextRef="#ctx0" brushRef="#br0" timeOffset="54246.4241">1662 14164 36,'0'0'26,"-16"2"2,16-2-4,-18 9-5,18-9-3,-17 18-4,9-5-1,5 4-5,0 1-1,3 4 0,3-1-2,4 0 0,3-3 0,3-3-1,2-7 0,2-6 0,1-6 0,1-7-1,-2-8 1,0-3-2,-1-2-1,-4-4-1,-2 2-4,-6-4-8,-2 2-20,-2 10 3,-5 3-2,5 15 0</inkml:trace>
  <inkml:trace contextRef="#ctx0" brushRef="#br0" timeOffset="55261.5255">1243 12265 35,'22'-11'27,"-22"11"1,22-10-1,-10 4-8,0 1-6,2 3-4,-14 2-4,22-4-2,-22 4-1,23 3 0,-12-1-1,0 0 0,1 2 0,-1 0-1,-11-4 1,13 14 0,-12-3-1,-3 2 1,-4 3-1,-5 0 1,-2 2-1,0-2 1,0-1 0,3-3-1,10-12 1,-8 15 0,8-15-1,12-1 1,1-2-1,1-1 1,0 1 0,1 1 0,-5 4 0,-10-2 0,6 18 0,-10-1 0,-7 4 0,-2 1 1,-3 1-2,1-1-1,4-2-4,2-8-14,9-12-11,0 0-1,19-14-1,7-4 1</inkml:trace>
  <inkml:trace contextRef="#ctx0" brushRef="#br0" timeOffset="55602.5597">1739 12179 59,'-15'9'31,"-6"-4"-2,5 8 2,-5 5-10,0-2-11,7 7-2,-2 2-3,5 2 0,4 0-1,7-1-1,0-2 0,9-5 0,6-8-2,4-6 1,4-9-1,5-4 0,1-7 0,-4-4 0,-1-3 0,-7 0-1,-5 0-1,-11 1-2,-2 6-2,-15-1-4,1 11-10,-4 1-15,-3 4 0,3 4 0,2-3 1</inkml:trace>
  <inkml:trace contextRef="#ctx0" brushRef="#br0" timeOffset="56552.6547">1343 10784 37,'0'0'26,"12"-4"2,-12 4-1,0 0-6,0 0-4,0 0-1,0 0-4,0 0-3,0 0-2,-3 10-1,-4 3-3,-2 1 1,-2 6-2,-4 1 1,-2 4-2,0-1 1,3 2-1,1-5 1,9-1 0,6-6 0,11-6 0,13-8-1,7-5 0,8-8 0,8-4-3,5-4-3,-4-7-22,1-1-8,-2 1 0,-10 1 0,-6 5-1</inkml:trace>
  <inkml:trace contextRef="#ctx0" brushRef="#br0" timeOffset="56780.6775">1527 10767 87,'-11'17'31,"-4"1"1,5 3 2,-1 7-18,2-1-10,4 6-3,-1 3 0,3 1-3,2-2-2,1-5-6,7-6-26,4-2 1,4-13-1,4-5 0</inkml:trace>
  <inkml:trace contextRef="#ctx0" brushRef="#br0" timeOffset="57137.7132">1741 10769 91,'0'0'32,"-20"5"1,10 3 0,2 6-20,-8 0-5,4 10-3,-4-2 0,6 6-3,-1 1 1,7 0-2,-2-4 1,7-2-1,5-7 0,5-4 0,3-10 0,3-6-1,7-8 1,1-7 0,-2-5 0,-1-5 0,-3-3-1,-3-2 0,-5 3-1,-10 2-1,-3 6-3,-13 2-2,15 21-12,-24-13-16,3 13 0,6 7 0,0-2 1</inkml:trace>
  <inkml:trace contextRef="#ctx0" brushRef="#br0" timeOffset="58300.8295">1296 9078 56,'0'0'31,"0"0"0,0 0-1,0 0-11,0 0-5,-15 2-5,15-2-3,-10 15-2,5-4 0,5-11-2,-7 21 0,6-9 0,1-1 0,0-11 0,10 18-1,-10-18-1,20 16 1,-6-8 0,0 0-1,2 1 1,1-1-1,-2 4 1,-3-1 0,-2 3-1,-4 3 1,-4 0 0,-2 2 0,-6-1 0,-4 1 0,-1-1-1,2-4-1,-1-2-3,-1-9-8,11-3-19,0 0-4,0-25 1,8 7-2</inkml:trace>
  <inkml:trace contextRef="#ctx0" brushRef="#br0" timeOffset="58507.8502">1367 9052 85,'-22'-16'34,"22"16"0,-19 0 1,19 0-14,0 0-12,0 0-5,0 0-1,0 0-3,22-6-2,2 0-3,1-4-6,11 3-9,0-1-15,2-3 1,1 4-2,0 0 3</inkml:trace>
  <inkml:trace contextRef="#ctx0" brushRef="#br0" timeOffset="58786.8781">1675 9027 70,'-21'12'31,"4"7"1,-1 2-1,2-1-14,8 7-5,-1-3-4,7 4-2,3-3-1,8-2-1,1-5-1,7-4 0,-1-8-1,5-6 0,1-9 0,1-3-1,-4-8 1,-3-4-2,-2-1 1,-6-3-2,-5 0 0,-8-2-1,-3 8-4,-7-2-7,0 4-21,-4 9-2,-1 2 2,5 7-1</inkml:trace>
  <inkml:trace contextRef="#ctx0" brushRef="#br0" timeOffset="59655.965">1491 7524 21,'0'0'21,"11"-9"1,-11 9 1,-11 3-6,11-3-4,-23 25 0,10-3-1,-8 4-2,2 8 0,-6 1 0,7 6-2,-1-3 0,9 3 0,2-6-3,6-2-1,8-9-2,9-5 0,3-9-2,7-5 1,0-6-2,3-6 0,-2-6 0,-3-3-2,-6-1-1,-12-3-4,-1 6-5,-8-4-6,-6 5-8,-8 7-4,-6 1 0,3 9 1</inkml:trace>
  <inkml:trace contextRef="#ctx0" brushRef="#br0" timeOffset="60011.0005">1737 7595 55,'-12'0'28,"0"6"3,-8 1-1,2 3-8,-1 8-9,-1 1-4,5 7-2,6-3-2,4 4 0,5-3-1,7 0-1,5-6 0,7-2 0,2-11-1,5-5 0,-2-7 0,2-7-1,-7-5 0,0-4 0,-6-2-1,-5-2 0,-5 1-2,-7-2-2,-1 6-8,-7 2-21,2 4-1,0 4 1,-4 2-2</inkml:trace>
  <inkml:trace contextRef="#ctx0" brushRef="#br0" timeOffset="60850.0844">1242 6040 73,'-21'4'30,"21"-4"-1,-11 5 0,11-5-15,0 0-4,0 0-3,19 2-2,-5-5 0,6 2-1,0-4 0,5 1-1,-2 0-1,1-1 0,-3 1-1,-3 2 0,-3 1-1,-15 1 1,15 3-1,-15-3 1,3 15-1,-7-5 1,2 4-1,-7 5 0,0 3 0,-4 2-1,0 7 0,-3-2-1,4 4-5,-1-9-9,4-2-18,8-3 2,6-9-1,7-4 0</inkml:trace>
  <inkml:trace contextRef="#ctx0" brushRef="#br0" timeOffset="61172.1166">1621 6062 68,'0'0'29,"-30"7"0,17 3 0,-6 7-13,1-1-9,5 6 0,1 3-2,9 3 1,3-3-2,10 0 2,0-5-2,9-4 0,2-8 0,3-4-1,2-15-1,-2-4-2,-2-7 2,-1-3-3,-4-3 1,-4 0-2,-5 0 0,-4 0-3,-4 10 1,-8-1-2,8 19-6,-25-16-11,9 12-10,3 6 1,-1 0 0,14-2 1</inkml:trace>
  <inkml:trace contextRef="#ctx0" brushRef="#br0" timeOffset="62037.203">1424 4498 55,'-7'-23'26,"7"23"2,-14-19 0,14 19-11,-21-12-8,5 9 0,2 7-2,-3 1-1,2 4-2,-2 2 0,5 3-1,2 0-1,6 1 0,4 0 0,9 0-1,3-1-1,6 0 1,4 1-1,5 0 1,1-1-1,1 2 0,0-2 0,-4 1 0,-7 1 0,-7 2 0,-8-1 0,-5 1 0,-8-2 0,-7 0 1,-2-3-1,-4-2 0,1-5 1,4-6-1,-2-7 0,7-9 0,5-7 0,8-7 0,5-7-1,4-2 0,4-1 0,3 0-1,2 5-1,-2 3-6,-1 8-18,-2 8-3,-3 4-1,-10 12-1</inkml:trace>
  <inkml:trace contextRef="#ctx0" brushRef="#br0" timeOffset="62399.2392">1635 4427 90,'-11'6'29,"11"-6"1,0 0-3,-6 17-19,1-3-2,1 9-1,-3 3-1,2 8 0,-3-1-1,3 4 1,2-5-1,3-1 0,8-9-1,1-9 0,8-11 0,6-9-1,3-8 1,2-7-1,1-8 0,-2-3-1,-5-2 0,-8 0-1,-5 2 0,-9 3-2,-6 4-1,-10 0-4,-1 13-9,-5 2-17,1 4 0,-2 3 1,5-1 0</inkml:trace>
  <inkml:trace contextRef="#ctx0" brushRef="#br0" timeOffset="63250.3244">1516 2836 46,'-11'-4'28,"-6"-2"2,-3 5 0,-3 4-9,-5 2-10,4 8-1,-4 0-3,2 7-1,1-1-2,5 2-1,5 0 0,7-2-1,8-5 0,10-2-1,7-8 0,7-2 0,6-6 0,6-3 0,-1-3 0,1-2 0,-4-2 0,-2 2-1,-7-1 1,-3 3 0,-8 1-1,-12 9 1,0 0-1,0 0 0,0 0 1,-23 8-1,8 12 1,-6 6-1,-3 7 0,-1 7-1,-1 5 0,-1 1-1,5 0-5,2-6-15,12-6-12,7-8 1,9-15-2,12-11 2</inkml:trace>
  <inkml:trace contextRef="#ctx0" brushRef="#br0" timeOffset="63562.3556">1759 2879 58,'-21'3'31,"3"10"-2,-5 3 1,2 6-6,3 8-17,0 0-2,8 5 1,3-4-2,7 2 0,3-8 0,8-4 0,6-11-2,5-6 0,3-10-1,1-7 1,0-10-1,-2-5 0,-1-6-2,-3-4 1,-6 0-2,-8-2-2,-2 8-5,-10 0-20,-3 11-5,-6 8 0,-7 7-1</inkml:trace>
  <inkml:trace contextRef="#ctx0" brushRef="#br0" timeOffset="71898.1891">24481 17273 11,'0'0'23,"1"16"-1,-1-16-3,2 14-3,-2-14-3,0 0-3,3 12 1,-3-12-4,0 0-3,0 0-1,-10 12 0,10-12 0,0 0 0,-12 6 0,12-6 0,0 0 1,-11 8 0,11-8-1,0 0 0,0 0 1,0 0-2,-15 0 0,15 0-1,0 0 0,-15-2 0,15 2 0,-16-3 0,16 3 0,-16-2 1,16 2-1,-16-2 1,16 2 0,-12 0 1,12 0-1,0 0 0,-11 0 0,11 0-1,0 0 0,0 0 0,0 0 0,-12-1 0,12 1-1,-12 0 1,12 0 0,-11 0 0,11 0 0,-10 1 0,10-1 1,0 0-1,-12 0 0,12 0 1,0 0-1,-17 1-1,17-1 1,-16 1-1,0 0 1,-1 0-1,-5 2 0,0-1 0,-3 0 1,-3 1-1,-1-1 0,0 0 0,-2 1 1,2-2-1,0-1 1,0 0-1,-1 0 0,1 0 1,-1 0-1,-3 1 0,-1-2 0,-2 1 1,-5 1-1,-1-2 0,-3 2 0,-6-1 0,-2 0 1,1-1-1,-5 2 0,-1-1 1,-1-1-1,0 1 0,-6 0 1,1-1-1,-4 0 0,-4 1 0,0-2 0,-6 1 0,1 0 1,-4 1-1,-1-1 0,-1 0 0,-3 1 0,-2 0 1,1-1-1,-1 2 0,-1-2-1,2 2 1,-1-1 0,2 1 1,2-1-1,0 0 0,4 1 0,1-1 0,1 0 0,1-1 0,2 0 0,-2 1 0,2-1-1,-3 1 1,-2 0 0,-3 0 0,1 1 0,-6-1 0,-2 1 0,-2 0 1,-2 0-1,-1 0 0,0 1 0,-2-4 0,0 2 0,0 0 0,0 2 0,1-2 1,0 0-1,3-2 0,-3 1 1,2 1-1,-2 0 0,-1-1 0,-5 0 0,-2-1 0,0 0 0,-6 2 0,-2-1 0,-1 1 0,-3 3 0,1-3 0,2 0 1,3 1-1,1 0 0,0 0 1,2 0-1,2-1 0,4-1 0,0 1 0,1 0 0,0 1 0,-1-1 1,0 0-1,-1 0 0,0 1 0,-3-1 0,1 0 1,-3 2-1,-3-2 0,3 0 0,0 0 0,1 1 0,2-2 0,-2 2 0,1-1 0,-2-1 0,3 2 1,-2-1-1,2 0 0,-3 1-1,-3 0 1,1 0 0,-2 0 0,3 1 0,-4-1 0,1-1 0,-2 0 0,-1 2-1,0-2 1,1 2 0,-3-2 0,-3 0-1,1 2 2,-5-1-2,-1-1 1,-1 1 0,-2-1 0,-2 0 0,-2 0 0,1 0 0,-4 0-1,3 0 1,-4 0 0,-1-1 0,0 1 0,-1-1-1,3 1 1,-5-2 0,-1 2 0,1 0 0,0-1 0,-2 1 0,-2-1 0,0 1 0,-4-1 0,1 1 1,-1 0-1,-4 0 0,3 0 0,-3 0 0,0 0 1,-1 0-1,0-1 1,0 1-1,0-1 1,-1-2 0,0 2 0,1-1-1,1 1 1,3-1-1,-1 1 1,3 0-1,0 0 0,4 0 0,2 0 1,-1 1-1,-1-3 0,2 3 0,0-1 0,-1 0-1,-1 1 1,0-1 0,-5 2-1,3-2 1,-2 1 0,0 1-1,4-1 1,1 0-1,5 0 2,1 1-2,5 0 1,2 2 0,8-2 0,1-1-1,5 1 2,3 0-2,-1 0 1,2 0 0,5-1 0,-2 2 0,4-1 0,-2 0 0,1 0 0,2-1 0,5 1 0,3-1-1,3 1 1,5 1 0,-1-4 0,3 2 0,2 0 0,2 2 0,1-2 0,1 1 0,2 0 0,5-1 0,0 0 0,4 0 1,6 0-1,4 0 0,3 1 0,1-1 1,5 0-1,-2 0 0,5 1 0,1-1 0,3 1 0,1 1 0,3-2 0,4 0 0,3 0 0,2 1 0,1-1 0,2-1 0,-1 1 0,-1 0 0,1-2 0,-1 2 0,1 0 0,3 0 0,2 0 0,3-1 0,1 0 0,5 1 0,12 0 0,-16 0 0,16 0 0,-12-1 0,12 1 0,0 0 0,0 0 0,-11 2 0,11-2 0,0 0 0,-13 0 0,13 0 0,-17-1-2,17 1-2,-23-1-11,23 1-22,-17-2-2,8-10 0,4-8-3</inkml:trace>
  <inkml:trace contextRef="#ctx0" brushRef="#br0" timeOffset="77664.7657">2052 17445 6,'0'0'15,"0"0"-3,0 0-3,0 0-2,0 0-1,-12 5 0,12-5-1,0 0 0,0 0 1,0 0 2,0 0-3,-9-12 1,9 12-2,0 0 0,0 0 1,0-11-1,0 11 0,0 0 0,0 0 0,0 0 0,0 0 0,0 0-1,0 0-1,0 0 1,0 0-1,0 0 0,0 0-1,0 0 1,0 0-1,0 0 0,0 0 1,0 0-1,0 0 0,0 0 1,-3-10 0,3 10 0,0 0 1,0 0 0,0 0 2,0 0-2,0 0 1,0 0 0,0 0 0,0 0 0,0 0 0,0 0 0,0 0-1,0 0 0,0 0 0,0 0 0,0 0-1,0 0-1,0 0 1,0 0-1,0 0-1,0 0 1,0 0 0,0 0 0,0 0 0,0 0 0,0 0 0,0 0 0,0 0 0,0 0 0,0 0-1,0 0 1,0 0 0,0 0-1,0 0 1,0 0-1,0 0 1,0 0-1,0 0 1,0-12 0,0 12-1,0 0 1,-2-13-1,2 13 0,-1-18 0,1 6 1,0-1-1,0-1-2,0 0 3,-1 0-3,2 1 2,-1 13-1,0-18 1,0 18-2,0-17 2,0 17 0,1-14 1,-1 14-1,0 0 0,2-10 0,-2 10 0,0 0 1,0 0-1,0 0 0,0 0 0,-2-16 0,2 16 1,3-24-2,-2 10 1,-1-2 0,0-3 0,0-2 0,0-2 0,0 1 0,-1-4 1,0-1-1,1-6 0,0-4 1,-2-10 0,2-3 0,-1-1 0,0-5 1,1 0-1,-1-5 0,1-5 0,0-5 0,0 7-1,0-3 0,0-2 1,-3-5 0,2 1 0,1-4 1,-1 3-1,0-2 0,1-4 0,-2-2 1,1-2-1,1-2-1,0-6 1,-1 0-1,1-1 1,-1-1-1,1 0 2,-1-3-2,1-2 0,0-2 0,0 2 0,-3-2 0,2-2 0,0-3 0,1-3 0,-2-2 0,1-1 0,1-5 0,0 0 0,0-4 0,0-1 0,-1-1 0,0-3 0,0-1 0,-1 2 0,2 0 0,-3-2 0,-1 2 0,3 2 0,1 0 0,-4 0 0,3 1 0,0-4 0,0 1 0,1 0 0,0 0 0,0-5 0,0 1 0,-2-1 0,2 2 0,0-1 0,0 0 0,-1-2 0,2-2 0,-1 1 0,-1 0 0,1-7 0,0-1 0,-1-3 0,0-2 0,-2-3 0,1-2 0,1 0 0,-2-4 0,1 2 0,1-2 0,-2 0 0,2-3 0,0 0 0,-2-3 0,2-1 0,-1 2 0,0 0 0,1 2 0,-1 0 0,2 3 0,1 5 0,-1 0 0,0-2 0,-1 0 0,3-3 0,-2-2 0,-1-4 0,0-1 0,-2-1 0,2 4 0,0 0 0,1 1 0,-4 0 0,2 2 0,1 1 0,2 4 0,-2 0 0,1 3 0,0 2 0,-3 4 0,3 4 0,0 8 0,-1 4 0,1 2 0,1 2 0,0-1 0,-1 1 0,2 3 0,-1 0 0,1 1 0,2-3 0,-7 2 0,3 4 0,3 3 0,-2 4 0,-1 0 0,1-1 0,-1 4 0,2 8 0,-1 3 0,1 2 0,-2 2 0,1 6 0,1 6 0,-2 8 0,2 3 0,-2 2 0,1 2 0,-1 8 0,2 3 0,-2 4 0,1 3 0,0 5 0,-1 6 0,-1 7 0,2 1 0,-1 9 0,0 3 0,0 2 0,0 11 0,1-11 0,-1 11 0,0 0 0,-6-19-4,6 19-22,0 0-6,0 0-5,-10-45-5,10 45 3,0 0-2</inkml:trace>
  <inkml:trace contextRef="#ctx0" brushRef="#br0" timeOffset="81258.125">24506 17226 50,'0'0'29,"0"0"1,0 0-3,-5-13-13,5 13-5,5-14-1,-5 14 1,5-13-3,-5 13 1,0 0-1,1-12-1,-1 12 1,0 0-2,0 0-1,-9 13-1,9-13 0,-3 20-1,6-8-1,5 2 1,7 0-1,4 1 1,5 1-1,7 0 1,0 1-1,-1 0 1,-1 1-1,-6 2 0,-8 2 0,-8 1 0,-8 0 0,-7 0 0,-3-3 0,-3-2-1,-4-5-5,5-2-20,-1-13-11,2-5 2,3-8-3,5-7 1</inkml:trace>
  <inkml:trace contextRef="#ctx0" brushRef="#br0" timeOffset="82907.2899">2053 826 34,'0'0'17,"0"0"5,-18-35-5,18 35-4,0 0-2,0 0-3,0 0 0,0 0 0,0 0 0,0 0-1,-12-35 0,12 35-1,0 0 1,0 0-2,0 0-1,0 0-1,0 0-1,0 0-1,0 0 0,0 0 0,0 0 0,0 0 2,0 0-2,0 0-1,0 0 1,0 0 0,0 0 4,0 0 0,0 0-4,0 0 1,0 0 0,0 0-1,0 0 1,0 0-1,0 0 0,-25 44-4,25-44 7,-37 42-6,37-42 6,-49 53-3,49-53 3,-45 47-4,45-47-3,0 0 4,-39 20-4,39-20 7,21-35-3,-21 35 3,51-64-7,-22 26 7,4 0 0,-33 38 0,61-63 1,-61 63-4,37-39 0,-37 39 0,0 0 0,0 0-3,0 0-1,8 49 4,-8-49-4,-4 49 3,4-49-3,10 56-2,-10-56 0,39 39-12,-39-39-14,65 20-6,-25-16 4,1-6-5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3:56:19.651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9280 1172 7 0,'0'0'3'16,"0"0"-6"-16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3:56:21.95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9184 1237 24 0,'0'0'19'0,"0"0"-1"16,0 0-2-16,0 0 0 16,0 0-4-16,0 0-1 15,-47 25-3-15,47-25 0 0,0 0-1 16,0 0-1-16,0 0-1 15,0 0 0-15,-52 21 0 16,52-21-1-16,0 0-1 16,0 0 0-16,0 0 0 15,0 0-2-15,0 0 0 16,-7 34 0-16,7-34-1 15,0 0 1-15,0 0-1 16,-3 13 1-16,3-13-1 16,0 0 1-16,-8 0 0 15,8 0 0-15,0 0 0 16,-3 11 0-16,3-11-1 15,0 0 1-15,0 0 0 16,0 0-1-16,0 0 0 0,0 0 1 16,0 0-1-16,0 0 0 15,0 0 0-15,0 0 1 16,-10 10-1-16,10-10 0 15,0 0 1-15,-8 18-1 16,3-7 1-16,2 4 0 16,0 1-1-16,0 1 1 15,-2 1 0-15,4 2 0 16,-4 0-1-16,3-1 1 15,0-2 0-15,-2-1-1 16,3-3 0-16,-2 2 1 16,1-5-1-16,2 0 0 15,0-10 0-15,3 19 1 16,-3-19-1-16,6 16 0 15,-6-16 0-15,5 20 0 0,-5-20 0 16,5 22 1-16,-5-5 0 16,0 3-2-16,-2 3 2 15,0 4-1-15,-1 3 1 16,1 5-1-16,-1 5 1 15,2 5-2-15,1 4 2 16,-1 0-2-16,1 3 1 16,0 4 0-16,1-1 0 15,0 3-1-15,-1 0 1 16,2 2 0-16,-1-2 0 15,-1 0 0-15,1-1 0 16,1 0 1-16,-2-2-1 0,2 3 1 16,-2-3-1-1,3 1 1-15,-2-1-1 0,0 1 1 16,3 4-1-16,-4 3 0 15,3 0 0-15,-3 1 1 16,1 2-1-16,-1-1-1 16,0 3 1-16,0 0-1 15,-1-2 2-15,-1 1-2 16,1-2 1-16,1 2-1 15,0 0 1-15,0 1 1 16,1 1-1-16,1 2 0 16,-2 5 0-16,0 0-1 15,0 2 1-15,-2 3-1 16,-2 7 1-16,1-3-1 15,-1 4 1-15,-4-4-1 0,2 1 0 16,-1-3 1-16,1 0 1 16,3-2-1-16,0 0 1 15,0 0-2-15,3 2 2 16,3 1-1-16,-2 1 1 15,1 2-1-15,1-1 0 16,0 0 1-16,-2-2 1 16,0 1-1-16,-2 1 0 15,-1 0 0-15,-2 1 1 16,1-4-1-16,-3 1 0 15,0-1 0-15,-2-1-1 16,4-2 1-16,-3 2-1 16,1-3 1-16,5 3-2 15,-4-1 2-15,0 1-1 0,3 4-2 16,-1-1 1-16,-1 1 0 15,0 2 1-15,-2 4-1 16,-2 1 0-16,-1 1 0 16,0 2 1-16,1 2 0 15,-5 1-1-15,4 1 0 16,0 2 0-16,-2-3 0 15,4 1 0-15,1-2 0 16,0 2 0-16,2-4 0 16,0 0 2-16,2 1-1 15,2 2 1-15,-1-2-1 16,-1 1 1-16,2 1-1 15,-2 5 2-15,-2 0-1 16,1 5-1-16,-2 4 1 0,-2 3 0 16,-2-1 0-16,3 1-2 15,-1 0 1-15,0-3-1 16,3 0 1-16,1-1-2 15,-1-6 3-15,4-3-3 16,-3-1 2-16,6-4 0 16,-3-1-1-16,1-1 0 15,0-1 0-15,1 1 0 16,-2 1 0-16,0 1 0 15,-2 2 1-15,0 3-1 16,-2 1 1-16,1 5 0 16,-1 2-1-16,0 1 1 15,0 0-1-15,2-1 1 16,-1 2-3-16,3 2 2 15,2 0 1-15,2-3-1 0,3-3 1 16,0-1-1-16,4-1 1 16,-5-1 0-16,5-2 0 15,-3 4-1-15,5-3 1 16,-7 1 0-16,1-1 0 15,-1 2 0-15,0-1-1 16,-1 2 0-16,1 1 1 16,-1-4 0-16,1-2-1 15,1-4 1-15,0 0-1 16,1-4 1-16,2-2-1 15,-1-2 1-15,0-4-1 16,-1-1 1-16,1 2-1 16,-2-1 0-16,-1 2 1 0,1 0 0 15,-3 1 0-15,0 1 0 16,-1 4-1-16,-2 0 1 15,0 0-1-15,0-2 1 16,-2 3 0-16,0-5-1 16,0-4 1-16,-1-6 0 15,2-5 0-15,-2-3 1 16,2 0-1-16,0-1 0 15,-1-7 0-15,0-2 1 16,1-5-1-16,-5-5 0 16,4-9-1-16,-2-7-3 15,-7-27-15-15,10 2-16 16,0-12-2-16,-15-16-1 15,1-5 0-15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3:56:25.33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19080 2114 4 0,'9'-23'6'16,"-3"-2"-2"-16,2-1-1 15,1 2 2-15,-2-2-2 16,4 3 0-16,-4-2-1 15,1 4 0-15,-3-3 0 16,1 8 1-16,-2 1 3 16,-4 15 1-16,4-18 3 0,-4 18 1 15,0 0 1-15,0 15 2 16,0-15 1-16,-8 27-2 15,-2-13-2-15,10 9-2 16,-9 0-2-16,9 7-3 16,-9-1 0-16,9 4-2 15,-1 4-1-15,2 3 0 16,3 8-1-16,-1 7 0 15,3 2 1-15,-1 7 1 16,4 3-1-16,0 8 3 16,-2 3-2-16,4 7 1 15,-3-2-1-15,2 2 1 16,0 0-1-16,1 5 0 15,-2 0-1-15,2 5-1 0,2-1 2 16,-3 5-1-16,2 4 1 16,-3 2-1-16,-2 3 1 15,3 2-1-15,-4 6 0 16,-1 3-1-16,-2 5 0 15,-1 2 0-15,0 4 0 16,-2-1-1-16,3 2 2 16,-1 3-1-16,1-5 1 15,0-1-1-15,3-4 1 16,1 0-1-16,0-4 3 15,2 0-2-15,-1 0 1 16,-1-1-1-16,0-2 0 16,-2 0 0-16,-1 5 1 15,-2-2 0-15,-4 6-2 0,1 2 1 16,-2 0-1-16,-1 3 1 15,-2 2-1-15,4 4 1 16,-4 1-2-16,1 2 1 16,0-5-1-16,0 3 1 15,0 2 0-15,0 1-2 16,0 4 1-16,-1 0 1 15,1 3 1-15,-1 1-2 16,-1 4 2-16,-2 6-2 16,-1 3 2-16,1 0-1 15,-5 5 1-15,1 1 0 16,0 4-3-16,1 1 3 15,2 4-2-15,0-3 2 16,2-4-2-16,6 0 2 16,4-4-3-16,4 0 0 0,2-2 2 15,1-2 1-15,1-1-2 16,-1 0-1-16,1 5 1 15,-4 2 0-15,-2 4 1 16,-1 1-1-16,-4 6 1 16,-3 2-3-16,-1 6 2 15,-3 4 1-15,-5 4-1 16,-2 4 0-16,1-2 0 15,0 6 1-15,4-2-1 16,-1 0 1-16,3-1-2 16,5-3 1-16,6-2-1 15,7 1 2-15,4 0-1 16,0-4 0-16,5-5 0 15,-4-4-1-15,3-8 3 0,-5-6-2 16,-2-6 1-16,-6-9-1 16,-1-14 1-16,-8-12-1 15,3-7-1-15,-8-15 1 16,2-13-3-16,-10-22-6 15,12-16-21-15,-18-30-3 16,9-17-3-16,-8-32-1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3:35:30.88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2430 3277 10 0,'9'-22'25'15,"5"6"2"-15,-3 2 3 16,-6-6-12-16,7 14-1 16,-17-13-2-16,5 19-4 15,-4-11-2-15,4 11 0 16,-20 2-4-16,3 9-1 15,-10 4-1-15,-1 15 0 16,-11 5-1-16,-1 13 0 16,-8 5 0-16,0 5 0 15,-2-1 0-15,5 1 0 16,1-10 0-16,8-8-1 0,7-11-1 15,6-9-3-15,13-8-1 16,10-12-5-16,4-18-24 16,7-9 0-16,11-1-3 15,-4-14 2-15</inkml:trace>
  <inkml:trace contextRef="#ctx0" brushRef="#br0" timeOffset="203.0114">2089 3230 77 0,'-11'-2'33'0,"-5"-1"0"16,8 14 1-16,-5-4-26 15,14 12-1-15,4 2-2 16,10 6-1-16,4 3-1 16,11 4 0-16,8-2-1 0,8 3 0 15,9-6-2-15,3-5-1 16,13 1-9-16,-1-15-26 15,1 1 0-15,-6-10-1 16,-1-3-2-16</inkml:trace>
  <inkml:trace contextRef="#ctx0" brushRef="#br0" timeOffset="14179.811">3012 5063 47 0,'0'0'31'16,"0"0"2"-16,0 0-1 15,0 0-19-15,-19 0-3 16,19 0-2-16,-30 15-1 15,11 2-3-15,-7 1 1 16,0 6-3-16,-6 4 2 16,-1 4-2-16,1-1 1 15,4 1-2-15,3-5-1 0,5-3-2 16,7-2-1-16,0-12-5 15,17 7-16-15,-4-17-10 16,0 0 0-16,11-6-1 16,1-1 0-16</inkml:trace>
  <inkml:trace contextRef="#ctx0" brushRef="#br0" timeOffset="14743.8433">2809 5069 55 0,'0'0'33'15,"3"-15"-1"-15,-3 15 1 16,5-19-22-16,6 14-1 15,-11 5-2-15,12-8-3 16,-12 8 0-16,14 14 0 16,-11 2 0-16,6 8-2 15,-5 3 0-15,9 6-1 16,1 3 0-16,4 0-1 15,7-1 0-15,4-5-2 16,10-3-2-16,3-12-5 16,16 4-24-16,-14-13-5 0,8 5 1 15,-9-11-2-15</inkml:trace>
  <inkml:trace contextRef="#ctx0" brushRef="#br0" timeOffset="297265.0026">3849 5906 15 0,'0'0'24'16,"0"0"4"-16,0 0 1 0,4-9-11 15,-4 9-3-15,0 0-1 16,-3 14-3-16,3-14-1 15,-13 9-1-15,1-3-3 16,1 6-2-16,-7 1 0 16,-2 7-1-16,-9 5-1 15,0 8 0-15,-3 6-2 16,-3-1-3-16,7 7-7 15,-5-14-22-15,13-1-1 16,4-17 0-16,16-13-1 16</inkml:trace>
  <inkml:trace contextRef="#ctx0" brushRef="#br0" timeOffset="297693.027">3708 5868 69 0,'0'0'31'0,"-13"-10"-1"16,13 10 1-16,0 0-25 0,-10-15 0 15,10 15-2-15,0 0 1 16,0 0-3-16,0 0 2 16,0 0 0-16,0 20 1 15,9-1-1-15,1 3 1 16,3 6-2-16,3 5 1 15,3 3-1-15,-1 3-1 16,4-4-3-16,6 5-10 16,-2-19-24-16,7 0-2 15,-4-18 1-15,8-6-4 16</inkml:trace>
  <inkml:trace contextRef="#ctx0" brushRef="#br0" timeOffset="304628.4237">4621 6604 11 0,'0'0'24'0,"0"0"0"16,0 0-1-16,0 0-5 15,0 0-4-15,0 0-3 0,-11 24-3 16,-3-11-1-16,1 10-2 15,-6 1 0-15,-2 6-1 16,-6-1 0-16,3 3 0 16,-3-5-2-16,6-2 0 15,4-5-3-15,2-14-5 16,15-6-19-16,0 0-3 15,1-13-3-15,8-6 2 16</inkml:trace>
  <inkml:trace contextRef="#ctx0" brushRef="#br0" timeOffset="305126.4522">4494 6567 27 0,'-12'13'27'0,"12"-13"-1"15,0 0-4-15,-17 7-6 0,17-7-1 16,0 0-4-16,0 0-1 16,0 0-3-16,0 0-1 15,0 0 0-15,0 0-3 16,5-12 1-16,-5 12-2 15,0 0 1-15,3 16 0 16,-3-3 0-16,-3 12 0 16,-1 4-1-16,3 6 2 15,1 2-2-15,5 1 0 16,4-4-1-16,9-4-1 15,8-4-2-15,6-15-7 16,15 1-24-16,-1-10 0 0,4 2-1 16,-5-7-1-16</inkml:trace>
  <inkml:trace contextRef="#ctx0" brushRef="#br0" timeOffset="310251.7454">5639 6927 13 0,'0'0'18'0,"0"0"2"0,0 0 0 15,-18 1-11-15,5 14 2 16,-13-2 2-16,2 12-1 15,-10-5 2-15,4 9-1 16,-7-9-2-16,9 5-2 16,-1-9-4-16,9 0 0 15,3-7-4-15,7-7-4 16,10-2-7-16,0 0-15 15,1-16-5-15,2 4-1 16,5 1 1-16</inkml:trace>
  <inkml:trace contextRef="#ctx0" brushRef="#br0" timeOffset="310718.7721">5376 6977 18 0,'0'0'24'16,"-11"3"2"-16,11-3 2 0,0 0-10 15,0 0-2-15,0 0-2 16,0-21-4-16,0 21-1 16,11-11 0-16,-11 11-2 15,11-5-1-15,-11 5 0 16,0 0-2-16,13 17 0 15,-12-6 0-15,4 6-1 16,-2 0 0-16,11 2-1 16,3-3-1-16,7 2 0 15,7-3-1-15,4-2-2 16,9 2-5-16,-9-11-21 15,6 9-7-15,-7-6 0 16,-2 5-1-16</inkml:trace>
  <inkml:trace contextRef="#ctx0" brushRef="#br0" timeOffset="314400.9827">6351 7276 15 0,'0'0'23'15,"7"-10"3"-15,-7 10-13 16,0 0 6-16,8-20-1 16,-8 20-6-16,4-11-3 0,-4 11 0 15,7-12-1-15,-7 12 0 16,7-11-1-16,-7 11 0 15,0 0-2-15,-7 22-1 16,-13 3-1-16,-5 13-1 16,-14 9 0-16,-4 10-2 15,-5 9 1-15,-3-2-1 16,2 0 0-16,5-10-1 15,14-6-8-15,2-18-23 16,21-12-1-16,7-18 0 16,10-17-1-16</inkml:trace>
  <inkml:trace contextRef="#ctx0" brushRef="#br0" timeOffset="314829.0072">6227 7297 46 0,'0'0'30'15,"-1"-13"0"-15,1 13 2 16,-6-13-21-16,6 13-2 15,-7-13 0-15,7 13-1 16,0 0-2-16,0 0-1 16,-10-8 0-16,10 8-1 15,0 0 0-15,6 26-2 16,-2-7 2-16,6 7-2 15,2 4 0-15,1 5-1 16,3 4 1-16,3 0-2 16,1 2-2-16,-2-14-5 15,13 4-28-15,-7-16 0 16,8-3-2-16,-4-14-1 15</inkml:trace>
  <inkml:trace contextRef="#ctx0" brushRef="#br0" timeOffset="319553.2774">7265 7680 20 0,'0'0'24'0,"0"0"0"15,0 0-10-15,0 0 6 16,0 0-1-16,11-7-8 16,-11 7-2-16,0 0-1 15,0 0-2-15,0 0 0 16,-11 13-3-16,5 4 1 15,-6 0-1-15,-3 8-2 16,-9 2 1-16,0 4 1 16,-8 0-1-16,0 4 1 15,-6-4-1-15,3 0 0 0,1-6 0 16,5-6-2-16,4 0-2 15,5-15-5-15,20-4-20 16,0 0-5-16,0 0 0 16,13-27-3-16</inkml:trace>
  <inkml:trace contextRef="#ctx0" brushRef="#br0" timeOffset="319985.3019">7111 7717 57 0,'-11'-12'31'0,"11"12"0"15,0 0-1-15,0 0-18 16,-19-3-2-16,19 3-4 16,0 0-1-16,0 0-2 15,0 0 1-15,2 14-1 0,-2-14 0 16,21 22 0-16,-6-6-1 15,7 7 1-15,1 2-1 16,3 3 0-16,5 2-2 16,-2 0-1-16,5 3-5 15,-10-11-28-15,12 4-1 16,-8-10 0-16,2-2-3 15</inkml:trace>
  <inkml:trace contextRef="#ctx0" brushRef="#br0" timeOffset="341622.5397">8139 7769 36 0,'3'-11'27'0,"3"1"1"16,-4 0 0-16,1-4-17 15,-3 14-2-15,0 0-1 16,0 0-1-16,0 0-2 16,-14 18 0-16,-5 1-2 15,-1 8 1-15,-6 1-2 16,-2 7 0-16,-4-5 0 15,-1 1 0-15,2-4-1 16,3-2 0-16,6-6-4 16,2-11-4-16,20-8-21 15,-12 6-3-15,12-6-1 16,9-17 0-16</inkml:trace>
  <inkml:trace contextRef="#ctx0" brushRef="#br0" timeOffset="341878.5543">7931 7808 71 0,'-12'-5'31'0,"12"5"0"16,0 0 0-16,-10-13-23 15,10 13-3-15,10-13-1 16,0 6-1-16,6 3 0 15,3 0 0-15,6 6 0 16,2 2 0-16,5 5-2 16,2 4 1-16,-2 4-3 15,1 8-2-15,-5-4-7 16,6 11-21-16,-11-6-3 15,4 2 0-15,-6-7-2 0</inkml:trace>
  <inkml:trace contextRef="#ctx0" brushRef="#br0" timeOffset="346009.7906">9041 8075 55 0,'14'-16'30'16,"-14"16"-5"-16,7-11-1 16,-7 11-13-16,0 0-2 15,-14 8-4-15,-1-3 0 16,-1 12-2-16,-6 1 0 15,1 9-1-15,-10-1 0 0,2 8-1 16,0-7 0-16,1 1 0 16,1 0-2-16,5-9-3 15,9 3-6-15,-3-14-14 16,16-8-7-16,0 0-2 15,0 0 1-15</inkml:trace>
  <inkml:trace contextRef="#ctx0" brushRef="#br0" timeOffset="346217.8025">8861 8124 57 0,'0'-10'34'0,"0"10"-1"16,0 0 1-16,-4 24-19 0,4-24-6 15,0 23-3-15,0-23-1 16,14 21-2-16,1-16-2 15,11 0-1-15,13-3-3 16,-1-10-14-16,19 7-17 16,-4-4 0-16,8 8-3 15,-6-1 1-15</inkml:trace>
  <inkml:trace contextRef="#ctx0" brushRef="#br0" timeOffset="348195.9156">8882 6539 36 0,'0'0'25'0,"6"-13"3"15,-6 13 0-15,0 0-17 16,-3-12 0-16,3 12-1 15,0 0 0-15,-11 8-2 16,11-8 2-16,-6 16-3 16,4-2-1-16,3 13-1 15,-1 7-1-15,5 14-1 16,-3 10-1-16,-1 12 1 15,-2 10-2-15,-3 11-2 16,-5 5 1-16,-1-2-2 16,0-5 1-16,-3-12-3 15,9-12-3-15,-4-23-16 16,15-13-12-16,-7-29 3 0,23 0-4 15,-6-25 2-15</inkml:trace>
  <inkml:trace contextRef="#ctx0" brushRef="#br0" timeOffset="348588.9381">8763 7060 58 0,'3'-13'30'0,"-3"13"1"16,0-20 0-16,0 20-22 15,0 0-2-15,-4 12 1 16,4-12-1-16,-7 31-1 15,2-7-1-15,6 14-3 16,-3 5 2-16,6 8-2 16,0 1 1-16,4 3-2 15,0-8 1-15,9-3-1 16,0-14 1-16,6-15 1 15,2-19-1-15,3-20 1 16,4-14-1-16,3-14 0 16,-4-9 0-16,0-6-2 15,-5-1-2-15,-7-4-6 16,8 13-24-16,-14 0-5 0,3 13 1 15,-6 1-3-15</inkml:trace>
  <inkml:trace contextRef="#ctx0" brushRef="#br0" timeOffset="349644.9985">8773 4998 56 0,'0'-13'33'0,"0"13"-1"16,-4-22 1-16,4 22-24 15,-14-8-1-15,14 8-1 16,-21 2-2-16,6 8-1 16,-4 0 0-16,-3 10-1 15,-1 5 1-15,2 7-1 16,-2 4 0-16,4 2-1 15,5 0 0-15,4-2-1 16,10-4 1-16,5-8-1 16,10-8-1-16,7-9 0 15,2-11 1-15,8-8 0 16,1-8-1-16,1-7 1 15,-4-4-2-15,0-3 3 16,-4 1-3-16,-7 3 1 0,-4 3-1 16,-2 8 1-16,-6 6-1 15,-7 13 2-15,0 0 0 16,-3 28-2-16,-4 5 2 15,-1 11-1-15,-1 11 2 16,0 9-3-16,0 7 2 16,0 2-1-16,-2 0 0 15,0-3 0-15,1-5-1 16,-1-8 4-16,-3-7-3 15,-1-11 3-15,-3-7-3 16,-2-10 3-16,-2-10-3 16,-3-13 2-16,2-13-2 15,-4-9-2-15,3-8 0 16,0-11-2-16,8-6 1 0,0-7-3 15,14 8 0-15,1-8-6 16,18 19-15-16,-2-5-8 16,14 14 0-16,0-1-1 15,10 12 1-15</inkml:trace>
  <inkml:trace contextRef="#ctx0" brushRef="#br0" timeOffset="350059.0222">9206 5062 81 0,'-9'-10'36'16,"-10"-5"-2"-16,-1 13 2 0,-14-1-30 15,9 7-2-15,-5 2 2 16,1 10-5-16,2 6 4 15,9 4-3-15,-2 6 1 16,11 4-2-16,4 1 1 16,6 0-1-16,9-4-1 15,6-4 1-15,3-8-1 16,10-6 0-16,3-12 1 15,-1-6-1-15,1-11 1 16,1-7-1-16,-5-7 0 16,-6-5 0-16,-5-4-1 15,-10-3 2-15,-5 2-3 16,-6 1 1-16,-6 6-2 15,-6 4 1-15,-1 12-2 16,-5 3 1-16,8 11-1 0,-4 1-3 16,17 17-8-16,1-17-19 15,5 19 0-15,5-13-1 16,18 5 1-16</inkml:trace>
  <inkml:trace contextRef="#ctx0" brushRef="#br0" timeOffset="350261.0338">9502 5014 74 0,'0'0'35'0,"0"0"-1"16,0 0 1-16,-3 15-28 16,-7 0 1-16,5 14-5 0,-6 5 2 15,1 10-3 1,-3 1 1-16,5 2-2 0,0-3 0 15,0-6-4-15,10-2-5 16,-11-22-26-16,19-6-1 16,1-24-1-16,9-7-2 15</inkml:trace>
  <inkml:trace contextRef="#ctx0" brushRef="#br0" timeOffset="350690.0581">9583 4854 88 0,'-17'11'36'15,"9"12"1"-15,-4-8 0 16,13 2-33-16,3 2 0 16,5-1 0-16,5-3-1 0,0 2 0 15,4-1-1-15,-1 2 0 16,0-1 1-16,-3 5-2 15,-5 6 2-15,-4 3-2 16,-9 5 1-16,1 2-2 16,-6 0 2-16,-1-2-1 15,-1-5-1-15,4-5 0 16,1-8 0-16,6-18-1 15,0 0 1-15,14-11 0 16,1-11 0-16,2-6-1 16,4-6 1-16,-1-3-1 15,1 1-1-15,0 5 4 16,-5 5-5-16,-2 6 2 0,-14 20 0 15,15-6-1-15,-11 16 0 16,-1 7-1-16,2 12 0 16,0-3-4-16,9 10 0 15,-4-13-8-15,21 12-18 16,-9-15-2-16,15 2-2 15,-5-12 2-15</inkml:trace>
  <inkml:trace contextRef="#ctx0" brushRef="#br0" timeOffset="351127.0833">10161 5187 82 0,'-17'-19'36'16,"1"10"0"-16,-9-5 1 16,6 19-27-16,-13-3-3 0,8 13-2 15,-3 5-1-15,7 10-2 16,1-1 0-16,9 4-1 15,5-2 0-15,12-3 0 16,4-3 0-16,8-7-1 16,5-11 1-16,5-9 0 15,4-10-1-15,-2-7 1 16,-1-7-1-16,-3-4 1 15,-3-5-1-15,-4 4 1 16,-5 1-1-16,-6 6 0 16,0 8 0-16,-9 16 0 15,0 0-1-15,-1 28 1 16,-2 13 0-16,-3 11-1 15,-2 13 0-15,-3 12 1 16,1 7 0-16,-3-1 2 0,-1-3 0 16,0-6 0-16,-4-8 0 15,1-11 0-15,-6-11 1 16,5-15-2-16,1-11 0 15,-2-13-3-15,4-8-5 16,-5-15-1-16,17-2-25 16,-15-24-5-16,10-1-2 15,-7-17-2-15</inkml:trace>
  <inkml:trace contextRef="#ctx0" brushRef="#br0" timeOffset="351816.1226">9204 6000 62 0,'0'0'34'16,"11"-23"0"-16,-11 23 0 16,0-27-19-16,0 27-4 15,-9-17-3-15,9 17-2 16,-24-6-2-16,6 13 0 15,-8 1-1-15,1 9 0 16,-2 5-1-16,4 4 1 16,0 3-2-16,8 3 0 15,6 0 0-15,10-1 0 16,9-4-2-16,9-8-1 15,13-2-3-15,4-23-7 16,20 0-23-16,-4-19-2 16,14-9 0-16,-6-18 0 0</inkml:trace>
  <inkml:trace contextRef="#ctx0" brushRef="#br0" timeOffset="352029.1349">9701 5444 78 0,'-14'-3'36'0,"-9"8"-1"16,-1 24 1-16,-4 6-28 15,4 20-4-15,1 6 0 16,1 8-1-16,5 4-1 16,6-1-1-16,6-3-1 15,3-9-4-15,16 3-9 16,-6-23-21-16,12-1-1 15,-3-16 0-15,8-6-2 16</inkml:trace>
  <inkml:trace contextRef="#ctx0" brushRef="#br0" timeOffset="352714.1741">9803 5949 99 0,'-18'-7'36'0,"7"16"0"15,-8-1-1-15,4 14-32 16,-1 1 1-16,3 7-2 15,3 3-1-15,2 1 1 16,6 0-1-16,3-4 1 16,7-3-1-16,5-7 0 15,4-8 0-15,4-10 0 16,2-10 0-16,4-6 0 0,-4-9 0 15,0-4 0-15,-3-6-1 16,-5-2 0-16,-5-2 1 16,-3 3-1-16,-7 4-1 15,-4 4 1-15,-4 8-2 16,-2 4 3-16,-3 8 0 15,13 6-1-15,-19 4 1 16,19-4-1-16,-5 16 3 16,5-16-2-16,18 15 1 15,1-9-1-15,9-4-1 16,5 0 1-16,5-2-1 15,-2 2 0-15,1-2 1 16,-2 2-1-16,-6 2 1 16,-7 6-1-16,-9 0 0 0,-3 7 1 15,-8 2-1-15,-5 5 1 16,-1-1-1-16,-2 2 0 15,2 0 1-15,1-2-1 16,1-7 1-16,6-3-1 16,-4-13 1-16,23 1-1 15,-4-12 1-15,6-7 0 16,1-4-1-16,3-7 1 15,1 0 0-15,-2-1-1 16,-5 4 0-16,-2 4 1 16,-7 5-1-16,-5 6 0 15,-9 11 0-15,0 0 0 16,-1 11 0-16,-3 4-1 0,-1 3-1 15,0 3 0-15,4 6-2 16,1-3-1-16,8 2-2 16,-1-9-3-16,16 10-20 15,-5-18-7-15,14 5 0 16,-2-13-1-16,11 0 2 15</inkml:trace>
  <inkml:trace contextRef="#ctx0" brushRef="#br0" timeOffset="353114.197">10765 5970 100 0,'-11'-12'36'0,"-12"-3"2"16,3 13-3-16,-10 0-27 16,7 10-2-16,-5 3-2 15,6 11 0-15,2 2-2 0,4 9 0 16,5 0 0-16,6 1-1 15,10-3 0-15,5-7 1 16,8-7-1-16,8-10 0 16,6-13 0-16,3-12-1 15,7-12 1-15,-2-10 0 16,2-10-3-16,-3-4 3 15,-6-8-2-15,-4 0-1 16,-6 1 1-16,-5 9 0 16,-8 10-1-16,-5 9 1 15,-10 18 1-15,-5 18-2 16,-8 18 2-16,-1 13 1 15,-3 12 1-15,1 8-2 16,3 8 0-16,5 1-1 0,10-1-2 16,2-10-1-16,15-1-4 15,-2-19-10-15,14 4-18 16,-6-20-1-16,9-1 0 15,-7-16 0-15</inkml:trace>
  <inkml:trace contextRef="#ctx0" brushRef="#br0" timeOffset="353529.2207">11081 6041 71 0,'9'-26'35'0,"-13"-2"0"15,5 13 1-15,-13-6-17 16,12 21-8-16,-16 3-3 16,9 13-3-16,-6 1-1 15,6 10-1-15,3 1 0 16,5 5-1-16,2-8 0 0,8 2 0 15,2-9 0-15,6-7-1 16,3-8 0-16,4-10 0 16,4-9 0-16,1-7-1 15,3-6 1-15,-4-2-1 16,-1-4-2-16,-1 2 2 15,-5 4-2-15,-6 5 2 16,-3 10 0-16,-14 14 0 16,9 3 0-16,-10 18 0 15,-6 17 2-15,-3 13-2 16,-2 11 1-16,-1 10 0 15,-3 5-2-15,0 3 1 16,-3-3 1-16,2-7 1 16,-3-9-1-16,2-11 1 15,-3-12-1-15,-2-13 2 0,0-12-4 16,-5-15 1-16,8-10-7 15,-11-22-19-15,16 1-10 16,-8-17-6-16,9-7 2 16,-4-18-4-16</inkml:trace>
  <inkml:trace contextRef="#ctx0" brushRef="#br0" timeOffset="358543.5075">9833 8268 45 0,'8'-14'32'16,"2"2"0"-16,-4-7 1 15,-6 19-19-15,10-25-4 0,-10 25-2 16,5-14-2-16,-5 14-2 16,-11 10-1-16,-4 9-1 15,-5 8 0-15,-6 6-2 16,-2 8 1-16,-3 4-1 15,1-1 0-15,2-3 0 16,5-4-3-16,4-15-7 16,17-3-23-16,2-19 0 15,0 0-2-15,15-21 1 16</inkml:trace>
  <inkml:trace contextRef="#ctx0" brushRef="#br0" timeOffset="358797.522">9684 8243 80 0,'0'0'35'0,"-6"-12"-1"15,6 12 1-15,0 0-30 16,0 0 0-16,0 12-2 15,5 5 0-15,-1 3 0 16,7 7-1-16,3 1 0 16,4 4-1-16,7-1-1 15,5-3-4-15,14 3-28 16,-8-17-3-16,11 2-1 15,-6-11-3-15</inkml:trace>
  <inkml:trace contextRef="#ctx0" brushRef="#br0" timeOffset="379660.7153">10664 8269 53 0,'1'-11'28'0,"-1"11"1"15,-5-13-8-15,5 13-12 16,2-13-2-16,-2 13-1 15,4-15 0-15,-4 15 0 16,0 0 0-16,0 0-2 16,0 0 0-16,-10 6-2 15,-5 10 0-15,-5 7-1 16,-3 7 0-16,-5 5-1 15,0 3 0-15,1 0 0 16,1-1-2-16,3-6-1 0,7-1-4 16,-1-18-14-16,13 3-11 15,4-15-1-15,0 0-1 16,4-18 1-16</inkml:trace>
  <inkml:trace contextRef="#ctx0" brushRef="#br0" timeOffset="379893.7287">10488 8267 62 0,'-4'-16'34'16,"4"16"-2"-16,0 0 2 16,0 0-24-16,0 0-3 15,15 18-2-15,2-10-2 16,8 0 0-16,10-1-1 15,8-1-1-15,7 0 0 0,3-4-1 16,2 5-3-16,-4-3-3 16,3 14-11-16,-16-7-16 15,-3 13-1-15,-17-4-1 16,-2 6 0-16</inkml:trace>
  <inkml:trace contextRef="#ctx0" brushRef="#br0" timeOffset="385162.03">10620 8815 49 0,'0'0'31'16,"-4"-16"-1"-16,4 16 1 15,-10-13-24-15,10 13-1 16,0 0-1-16,0 0 0 15,0 0 1-15,0 0-2 16,6 25 2-16,-4 6-3 16,2 7 1-16,-4 14-2 15,-5 7 1-15,0 7-2 16,-5 4-1-16,0-3-3 15,5-2-5-15,-6-20-24 16,13-5-2-16,-1-20-1 16,12-11 1-16</inkml:trace>
  <inkml:trace contextRef="#ctx0" brushRef="#br0" timeOffset="385568.0532">10635 8754 70 0,'-12'-10'34'16,"12"10"-1"-16,-18-3-2 16,5 11-26-16,0 1-3 15,1 8 0-15,-5 5 2 16,1 8-3-16,-3 3 3 15,0 6-2-15,-2-3 1 16,3 2-1-16,3-7 2 0,4-4-3 16,3-10 0-16,8-17 1 15,0 0-1-15,13-6 0 16,3-20-1-16,8-6 1 15,4-7-2-15,6-4 2 16,-2-1-2-16,5 3 1 16,-6 5-1-16,1 9 2 15,-9 12-2-15,-5 12 1 16,-7 16 2-16,-5 13-1 15,-6 11 1-15,-5 8-3 16,5 7-2-16,-5-7-29 16,18 5-3-16,-4-10-1 15,15-4-3-15</inkml:trace>
  <inkml:trace contextRef="#ctx0" brushRef="#br0" timeOffset="386252.0923">10154 9909 85 0,'1'-28'34'16,"-6"4"1"-16,5 24-1 16,-14-7-29-16,14 7-1 15,-21 22-1-15,10 0 0 16,2 3-1-16,2 10 0 15,3-2 0-15,2 5 0 16,4-4-1-16,3 2 1 16,5-6-1-16,0-5 0 15,3-8-1-15,2-6 1 16,0-12-1-16,2-10 1 15,2-11-1-15,-2-4 0 16,-1-8 0-16,2-3 0 0,-5-1 1 16,-2 4-1-16,-2 4 0 15,0 7 0-15,-7 7 0 16,-2 16 0-16,0 0 0 15,2 11 0-15,-4 11 0 16,1 6 0-16,0 5 0 16,-1-1 0-16,4 2 0 15,4-3 0-15,5-7 0 16,2-9 1-16,2-10 0 15,4-10 0-15,2-10 0 16,0-8-1-16,-1-6 1 16,-3-4 0-16,-3-3 0 15,-1 0-1-15,-7 2-1 16,-4 3-1-16,0 8-2 0,-5-3-5 15,3 26-25-15,1-16-3 16,-1 16 0-16,0 0-1 16</inkml:trace>
  <inkml:trace contextRef="#ctx0" brushRef="#br0" timeOffset="386905.1297">10615 10070 87 0,'0'0'35'16,"12"-6"-1"-16,2 1 1 16,-3-7-32-16,9 0 1 0,1-6 0 15,-1 1-2-15,0-3 1 16,-2 6-1-16,-7 0-1 15,-5 0 1-15,-6 14-1 16,-10-15 0-16,-5 11-1 16,-4 8 1-16,-2 3-1 15,-3 4 1-15,1 5-1 16,-1 4 1-16,2 5-1 15,6 2 1-15,7-1-1 16,7 0 1-16,3-4 0 16,9-7 0-16,12-7-1 15,6-6 1-15,7-8 0 16,3-3 0-16,0-6-1 0,0 2 1 15,-1-2 0-15,-8 4-1 16,-6 2 0-16,-7 5 1 16,-16 4-1-16,10 9 0 15,-14 5 0-15,-3 2 1 16,-4 3-1-16,2 0 0 15,-4 2-1-15,4-3 1 16,4-5 0-16,5-13 0 16,0 0 0-16,18-2 0 15,-4-14 0-15,5-7 0 16,1-3 1-16,2 1-1 15,-3-3 1-15,-4 7 0 16,-3 3 0-16,-12 18-1 16,11-10 1-16,-11 10 0 0,-4 26-1 15,0-5 0-15,-1 3 0 16,1 4 0-16,4 0 0 15,3-5-1-15,6-7-2 16,5-11-3-16,15-1-12 16,-3-25-17-16,18-3-3 15,-2-20 0-15,16-4-1 16</inkml:trace>
  <inkml:trace contextRef="#ctx0" brushRef="#br0" timeOffset="387078.1396">11473 9621 80 0,'-27'-6'35'16,"7"28"0"-16,-6 11-1 15,6 17-29-15,-8 8 0 16,7 8-2-16,4 2-3 0,5-4-2 16,11 4-10-16,-6-15-21 15,13-9 0-15,1-13-2 16,2-11 1-16</inkml:trace>
  <inkml:trace contextRef="#ctx0" brushRef="#br0" timeOffset="387229.148">11312 9933 107 0,'-5'-22'38'0,"14"11"1"16,0-5-1-16,12 8-36 16,11 1-4-16,2-10-18 15,14 17-18-15,-7-4 1 16,8 10-2-16,-12 1-1 0</inkml:trace>
  <inkml:trace contextRef="#ctx0" brushRef="#br0" timeOffset="387964.1903">9894 10830 82 0,'0'0'36'15,"-20"-3"-2"-15,20 3 2 16,-10 3-32-16,10-3 1 16,-5 19-2-16,5-3 0 15,-5 5-1-15,2 5 1 16,-4 5-1-16,-1 2-1 0,1-2 0 15,2-2-1-15,0-4 0 16,5-7-1-16,5-7 1 16,6-9-1-16,6-6 1 15,3-9 2-15,3-3-2 16,1-6 1-16,-1-2 0 15,2 0 0-15,-7 0 0 16,-2 6 1-16,-5 4-2 16,-11 14 0-16,10-10 0 15,-10 10 0-15,-2 15 0 16,0 1 0-16,-3 6-1 15,4 2 0-15,2 0 1 16,4 0-2-16,2-2 2 16,5-6-1-16,2-6 1 0,6-8 0 15,1-9 1-15,2-6 2 16,1-11-2-16,-2-1 2 15,-3-5-1-15,-2-3 0 16,-3-1-1-16,-8 0 1 16,-2 4-3-16,-5 2-2 15,1 8-1-15,-7-3-4 16,7 23-18-16,-1-25-11 15,1 25-1-15,11-21-1 16,4 13 2-16</inkml:trace>
  <inkml:trace contextRef="#ctx0" brushRef="#br0" timeOffset="388364.2131">10535 10528 77 0,'0'0'38'15,"-11"21"-2"-15,-5-6 2 16,3 12-21-16,-7 4-13 15,6 10 1-15,-4 6-3 16,4 5 1-16,-2 1-2 16,5 3 1-16,1-2-1 15,4-6-2-15,1-4 1 16,4-9-1-16,2-8 1 15,3-8-2-15,-4-19 3 16,18 6-2-16,-4-19 1 16,6-7 2-16,0-6-1 15,2-5 1-15,0-3-1 16,1 2 1-16,-5 5-2 0,-4 4 2 15,-3 10-1-15,-11 13-1 16,0 0 0-16,2 12 0 16,-8 9 0-16,0 3-1 15,4 4-1-15,-1 0-3 16,7 2-1-16,-4-10-5 15,26 5-20-15,-9-19-8 16,12 3 1-16,-1-15-3 16</inkml:trace>
  <inkml:trace contextRef="#ctx0" brushRef="#br0" timeOffset="388550.2238">10867 10888 88 0,'-15'9'35'0,"7"11"1"0,-6 1 0 16,4 9-32-16,-1 2 0 15,4 4-3-15,0-2 0 16,5-4-2-16,3-2-2 16,2-14-6-16,15-5-26 15,-7-17 0-15,9-6-1 16,-3-17 0-16</inkml:trace>
  <inkml:trace contextRef="#ctx0" brushRef="#br0" timeOffset="388701.2324">10891 10593 95 0,'-19'-2'36'0,"1"2"0"16,5 8 0-16,13-8-36 0,-13 8-5 16,31-6-21-16,-1-16-10 15,17 1 0-15,4-12 0 16</inkml:trace>
  <inkml:trace contextRef="#ctx0" brushRef="#br0" timeOffset="388895.2435">11198 10487 63 0,'-19'31'38'0,"3"8"-2"15,-5 1 1-15,5 16-12 16,-1-8-19-16,5 9-1 16,3-3-2-16,3 2-1 15,4-5-2-15,1-4-3 0,5 1-3 16,-4-19-21-16,11 2-11 15,-7-14 0-15,4-4-1 16,-8-13 1-16</inkml:trace>
  <inkml:trace contextRef="#ctx0" brushRef="#br0" timeOffset="389091.2547">11024 10789 100 0,'-19'-8'38'15,"19"8"1"-15,-14 0-2 16,14 0-33-16,15 1-2 15,3-8-1-15,10 0-1 16,2-2-2-16,7 1-1 0,1-7-6 16,15 10-26-16,-19-3-3 15,7 9 1-15,-12-2-2 16</inkml:trace>
  <inkml:trace contextRef="#ctx0" brushRef="#br0" timeOffset="389416.2733">11279 10873 101 0,'-9'28'38'15,"-4"-11"1"-15,17 6 0 16,1-14-35-16,17-2 0 16,7-9-1-16,14-7-1 15,3-9 0-15,5-5-1 16,-3-4 0-16,-4-2-1 0,-8-1 1 15,-14 3-1-15,-13 7 0 16,-16 6 0-16,-9 11 0 16,-13 11 1-16,-8 12 0 15,-4 8 0-15,1 9 0 16,4 4 0-16,6 4 0 15,9-3-1-15,13-7 0 16,16-8-1-16,15-7-1 16,14-20-7-16,21-2-17 15,-1-22-14-15,12-1 0 16,0-18-2-16,12-6-1 15</inkml:trace>
  <inkml:trace contextRef="#ctx0" brushRef="#br0" timeOffset="401192.9469">11496 8337 49 0,'0'0'32'15,"0"0"1"-15,0 0-1 16,0 0-22-16,0 0-5 15,-17 18-1-15,6 2-1 16,-13 5 1-16,2 5-3 0,-5-1 0 16,0 3 0-16,4-5-2 15,1-6-1-15,7 2-3 16,0-14-5-16,14 6-9 15,1-15-11-15,0 0-2 16,0 0 0-16,0 0 0 16</inkml:trace>
  <inkml:trace contextRef="#ctx0" brushRef="#br0" timeOffset="401405.9591">11338 8430 25 0,'4'-14'28'16,"-4"14"1"-16,2-16-5 15,-2 16-4-15,0 0-4 16,-9 21-4-16,9-21-4 0,-11 20-3 15,11-20 1-15,6 18-2 16,8-14-1-16,10-2-2 16,13-2-3-16,0-9-22 15,11 8-8-15,-3-5-1 16,4 8-2-16,-9 2 0 15</inkml:trace>
  <inkml:trace contextRef="#ctx0" brushRef="#br0" timeOffset="402570.0257">12479 8466 11 0,'9'-13'28'0,"-9"13"1"15,6-11 2-15,-6 11-12 16,0 0-5-16,0 0-2 15,-7-11-3-15,7 11-3 16,0 0-1-16,-9 10-1 16,0 0 0-16,3 9-1 15,-7 3-2-15,-1 8 1 16,-3 2-1-16,-2 5 0 0,-1-2-1 15,-2-4 0-15,1-4 0 16,3-6-3-16,8-6-2 16,-2-17-8-16,12 2-17 15,4-18-2-15,5 0-2 16,-1-12 2-16,8 6 17 15,-9-12 7-15,3 4 7 16,-3 6 8-16,-10 1 21 16,0 10 3-16,-8 4 3 15,11 11-1-15,-29 4-16 16,25 18-4-16,-10-8-4 15,14 11-2-15,3-6-3 16,10 1 0-16,10-7-2 16,11-5-1-16,10-4-3 0,2-14-6 15,13 8-25-15,-7-9-2 16,5 6-1-16,-11-4-1 15</inkml:trace>
  <inkml:trace contextRef="#ctx0" brushRef="#br0" timeOffset="404042.1099">12419 7734 44 0,'-1'-15'31'16,"-4"5"1"-16,5 10-1 15,-31-12-17-15,14 20-7 16,-10-5 1-16,7 10-1 15,-9-3-1-15,6 6-2 16,0-5-1-16,8 2 0 16,4-1-1-16,8-1-1 15,3-11-1-15,8 19 0 16,2-11 0-16,8 0 1 15,0 1-1-15,0-2 0 16,0 2 0-16,1 1 1 16,-5 3-1-16,-4 1 0 0,-3 2 0 15,-6 1 0-15,-8 3 0 16,-3 1 1-16,-4-3-1 15,-2 0 0-15,1-2-1 16,1-6-2-16,14-10-2 16,-13 1-12-16,13-1-16 15,19-17-2-15,4 3 1 16,-1-8-1-16</inkml:trace>
  <inkml:trace contextRef="#ctx0" brushRef="#br0" timeOffset="404365.1283">12571 7739 75 0,'0'0'34'0,"-8"-13"-1"16,8 13 0-16,-25 7-27 0,13 8-1 16,-4 0-2-16,7 8 0 15,-2 1-1-15,5 4 0 16,2 1-1-16,7-3 0 15,1-1 0-15,9-5 0 16,2-7 0-16,5-5 0 16,-2-7 0-16,5-4 0 15,-3-7 0-15,-1-3 0 16,-3-5 1-16,-4 0-2 15,-8-2 1-15,-5 0 0 16,-4 2-1-16,-2 2-1 16,-4 5-1-16,-2-2-3 15,13 13-5-15,-21-14-25 16,21 14 0-16,3-10-1 0,10 4-1 15</inkml:trace>
  <inkml:trace contextRef="#ctx0" brushRef="#br0" timeOffset="404599.1415">12921 7568 78 0,'0'0'36'16,"-14"-3"-1"-16,-4 7 1 15,4 11-27-15,-5 6-6 16,4 11 1-16,-4 4-2 15,4 6 0-15,0 3-1 16,3 2 1-16,5-2-2 16,5-5-1-16,7-3-1 15,-1-14-5-15,16 1-19 0,-6-16-11 16,16-3 2-16,-3-13-2 15</inkml:trace>
  <inkml:trace contextRef="#ctx0" brushRef="#br0" timeOffset="404796.153">13056 7761 92 0,'-22'9'35'0,"7"11"1"16,-8-3-1-16,8 6-33 15,3-1 0-15,8 1-1 16,4-2-2-16,4-5-1 0,9 0-4 15,-13-16-12 1,30 8-17-16,-15-14 0 0,6-1-1 16,-6-9 0-16</inkml:trace>
  <inkml:trace contextRef="#ctx0" brushRef="#br0" timeOffset="404946.1616">13047 7592 88 0,'-26'-22'35'15,"8"11"0"-15,-2 2-2 16,6 10-30-16,14-1-5 15,0 0-9-15,11 21-23 16,4-11 0-16,12 6-2 16,0-3 1-16</inkml:trace>
  <inkml:trace contextRef="#ctx0" brushRef="#br0" timeOffset="405327.1834">13299 7771 78 0,'-14'-1'36'0,"5"7"-1"15,-9-3 2-15,7 10-30 16,-7 0-2-16,6 6 0 16,1 0-2-16,4 2-1 15,2-3 0-15,7-2 0 16,-2-16 0-16,21 9 0 15,-1-18-1-15,6-8 0 16,6-15 1-16,1-4-1 0,2-13 1 16,2-5-1-16,-2-5 0 15,-6 0 0-15,-6 1 1 16,-6 4-1-16,-9 11 0 15,-3 10 0-15,-10 13 0 16,5 20 0-16,-24 4-1 16,9 20 1-16,-1 14-1 15,1 11 0-15,4 5-2 16,3 4 0-16,12 4-7 15,-3-14-27-15,19 2-2 16,-3-15-1-16,13-5-2 16</inkml:trace>
  <inkml:trace contextRef="#ctx0" brushRef="#br0" timeOffset="410245.4647">13307 8495 36 0,'5'-17'30'0,"-5"17"1"15,2-15 0-15,-6 2-20 16,4 13-5-16,0 0 0 15,-15 0-1-15,1 7 0 16,0 10-2-16,-7 5 0 16,-2 8-2-16,-7 5 2 15,-2 3-2-15,-1 1-1 16,-1-1-1-16,4-1-2 15,1-9-4-15,16 4-14 16,-2-17-10-16,15-15-2 0,0 0 1 16</inkml:trace>
  <inkml:trace contextRef="#ctx0" brushRef="#br0" timeOffset="410441.4759">13127 8543 67 0,'-20'-9'35'0,"20"9"-1"16,-16 6 2-16,16 8-29 15,0-14-1-15,16 18-2 16,5-9-1-16,12-3-1 16,8 0-2-16,5-3-4 15,16 6-29-15,-11-6-2 16,5 9 0-16,-8 0-3 0</inkml:trace>
  <inkml:trace contextRef="#ctx0" brushRef="#br0" timeOffset="421218.0923">14174 8421 17 0,'0'0'21'0,"0"0"2"16,-6-10-15-16,6 10 2 15,0 0 2-15,0 0 1 16,-9-11 0-16,9 11 0 16,0 0-3-16,0 0-2 15,0 0-1-15,0 0-1 16,-21 16-2-16,11 4-1 15,-11 7 1-15,0 9-2 16,-12 4 0-16,1 8 0 0,-4-3-1 16,-2 0 1-16,4-4-1 15,5-14-8-15,14-3-24 16,1-15-2-16,14-9-1 15,0 0-1-15</inkml:trace>
  <inkml:trace contextRef="#ctx0" brushRef="#br0" timeOffset="421429.1043">13996 8481 75 0,'0'0'37'0,"-22"13"-1"15,18 3 1-15,1-4-32 16,8 7 0-16,8-4-2 0,7 6 0 15,10-5-1-15,8-1-2 16,11 1-2-16,-1-13-17 16,15 8-17-16,-5-4 0 15,0 4-2-15,-9-3 0 16</inkml:trace>
  <inkml:trace contextRef="#ctx0" brushRef="#br0" timeOffset="422532.1674">14989 8611 47 0,'3'-11'32'0,"-3"11"2"16,0 0-2-16,-11-14-19 16,11 14-4-16,0 0-2 15,-14 11-2-15,3-3-2 16,-1 10-1-16,-3 3-1 15,-3 7 0-15,-2 3 0 16,-2 6-1-16,1 2-1 16,-2-6-4-16,9 7-8 15,-4-13-19-15,7-3 0 16,5-11-2-16,6-13 0 15</inkml:trace>
  <inkml:trace contextRef="#ctx0" brushRef="#br0" timeOffset="422721.178">14883 8666 78 0,'0'0'36'16,"0"0"-2"-16,-11 8-1 16,11-8-28-16,0 21-1 15,9-10-2-15,7 3 0 16,10-2-3-16,3-5-5 15,22 4-26-15,-2-6-2 16,8 3 0-16,-4-6-1 16</inkml:trace>
  <inkml:trace contextRef="#ctx0" brushRef="#br0" timeOffset="423457.2203">15895 8675 35 0,'0'0'29'0,"0"0"1"16,7-9 0-16,-7 9-16 15,0 0-3-15,-9-14-2 16,9 14-2-16,0 0 0 16,0 0-3-16,-20 7-1 15,11 3 0-15,-8 7-2 16,0 4 1-16,-7 8 0 0,-3 5-1 15,0 0 0-15,2 0-2 16,3 0-2-16,0-12-9 16,14 4-18-16,-1-14-2 15,9-12-2-15,0 0 2 16</inkml:trace>
  <inkml:trace contextRef="#ctx0" brushRef="#br0" timeOffset="423638.2307">15741 8777 59 0,'-4'-20'33'0,"1"8"1"16,-8 1-1-16,11 11-16 15,-14-5-8-15,14 5 0 16,0 0-3-16,18 16-1 16,1-10-2-16,11 1-1 0,11 0-2 15,3-7-6-15,11 6-26 16,-4-7-4-16,2 4 0 15,-10-2-2-15</inkml:trace>
  <inkml:trace contextRef="#ctx0" brushRef="#br0" timeOffset="427616.4582">16763 8643 55 0,'0'0'31'0,"0"0"-8"15,0 0 2-15,0 0-4 16,0 0-11-16,-29 13 0 16,10 6-3-16,-9 2-1 15,-1 9-2-15,-9 2 0 16,4 7-3-16,-3-1 0 15,3-4-5-15,10 4-6 16,-2-13-22-16,15-3 0 16,11-22-2-16,-7 14 0 15</inkml:trace>
  <inkml:trace contextRef="#ctx0" brushRef="#br0" timeOffset="427822.47">16535 8752 95 0,'0'0'34'16,"-20"7"1"-16,20-7 0 15,0 16-28-15,14-6-3 16,6-6 0-16,12 3-2 16,6-4 0-16,9-1-4 15,5 11-10-15,-7-10-22 16,1 8-2-16,-7 1 0 15,-8 6-2-15</inkml:trace>
  <inkml:trace contextRef="#ctx0" brushRef="#br0" timeOffset="448414.6476">17550 8320 49 0,'-4'-12'28'0,"4"12"3"15,7-10-2-15,-8-1-16 16,1 11-2-16,9-12-1 16,-9 12-2-16,0 0-1 0,0 0-1 15,0 0-2-15,-2 17-1 16,-13 1-1-16,-4 8 0 15,-10 6-1-15,-2 5 0 16,-4 2-1-16,3-2 1 16,-1-1-2-16,7-6-2 15,8-5-3-15,2-18-7 16,16-7-19-16,0 0-1 15,19-9 0-15,-10-9-1 16</inkml:trace>
  <inkml:trace contextRef="#ctx0" brushRef="#br0" timeOffset="448596.658">17394 8334 65 0,'-4'-24'34'0,"6"10"-1"0,-4 1 1 16,2 13-19-16,0 0-4 16,9 21-2-16,-8-5-2 15,12 12-2-15,1-1-2 16,7 2-1-16,6-2-1 15,6-8-5-15,15 2-26 16,-2-15-5-16,10-3-1 16,-2-11-2-16</inkml:trace>
  <inkml:trace contextRef="#ctx0" brushRef="#br0" timeOffset="450472.7655">18366 8596 43 0,'0'0'26'0,"0"0"2"15,0 0-8-15,-4-14-9 16,4 14-1-16,0 0-1 16,0 0-2-16,0 0-1 15,0 0-1-15,0 0 0 16,0 0-1-16,10-13-1 15,-10 13 0-15,0 0-1 16,0 0 1-16,0 0 0 16,13-10-1-16,-13 10 0 0,0 0 0 15,0 0 0-15,0 0-1 16,-7 13 0-16,0 0 0 15,-2 6-1-15,-4 4 1 16,-2 3 0-16,-4 3-1 16,-4 2 2-16,1 1-1 15,0-2 1-15,1-4-2 16,3-4 0-16,3-7-3 15,10-3-2-15,5-12-8 16,0 0-19-16,10-16-1 16,4 2-1-16,-1-5 0 15</inkml:trace>
  <inkml:trace contextRef="#ctx0" brushRef="#br0" timeOffset="450681.7775">18292 8615 68 0,'0'-10'34'0,"0"10"-2"15,-3-11 0-15,3 11-18 16,0 0-4-16,0 0-2 15,1 21-3-15,5-8-1 16,7 2-2-16,5-2 0 16,6 0 0-16,6 0-2 15,5-3-2-15,6 8-8 16,-8-11-24-16,9 8 0 15,-13-4-1-15,0 10-2 16</inkml:trace>
  <inkml:trace contextRef="#ctx0" brushRef="#br0" timeOffset="947074.1695">17507 8022 77 0,'-1'-10'35'0,"5"-16"-1"16,11-6 0-16,6-24-28 15,20-6-1-15,7-17 0 16,14-6-3-16,7-12 0 0,5 0-4 15,0 8-2-15,-10 4-5 16,0 26-23-16,-28 13-2 16,-17 25 0-16,-19 21 0 15</inkml:trace>
  <inkml:trace contextRef="#ctx0" brushRef="#br0" timeOffset="947510.1944">17693 7474 53 0,'0'0'29'0,"0"0"1"16,-11 24-1-16,-9 1-21 16,5 15 0-16,-12 3 0 15,8 17 2-15,-12 0-4 16,11 8 1-16,-7-3 0 0,11-2-1 15,2-12-1-15,15-8-1 16,11-23-2-16,13-13 1 16,12-17-2-16,15-17-2 15,12-10-3-15,2-14-4 16,18 2-27-16,-12-7 0 15,1 11 0-15,-12 1-3 16</inkml:trace>
  <inkml:trace contextRef="#ctx0" brushRef="#br0" timeOffset="948623.2581">18319 6905 67 0,'0'0'31'0,"0"0"0"15,0 0-2-15,-14 17-22 16,13 3 0-16,-5 2-2 16,4 8 1-16,-3 3-2 15,5 9 0-15,-4-1 0 16,7 9-2-16,-2-5 0 15,2 2-1-15,0-6 0 16,1-5-1-16,2-7 1 16,0-6-1-16,0-11 1 15,-6-12 0-15,12-9-1 16,-5-14-1-16,0-9 2 15,-1-8 0-15,0-7-1 16,-1-9 1-16,-3-6-1 0,0-2 1 16,-2-3 0-16,1 4 0 15,-1 5-1-15,4 3 0 16,2 7 1-16,-1 5-1 15,8 13 0-15,1 5 1 16,2 9-1-16,6 5 1 16,1 7-1-16,3 4 0 15,-2 7 1-15,-1 4-1 16,-4 8 0-16,-4 5 0 15,-8 8 0-15,-8 5 0 16,-12 8-1-16,-7 2 1 16,-6 4-1-16,-4 0 1 15,-4-3 0-15,-1-6 0 16,5-9-1-16,5-5 1 0,10-12 0 15,15-16 0-15,0 0 0 16,15-18 0-16,12-8 0 16,8-3-1-16,8-1 2 15,0 2-1-15,-4 5 1 16,-2 9-1-16,-9 13 1 15,-12 11-1-15,-13 16 1 16,-17 15-1-16,-12 10 1 16,-10 6-1-16,-3 4 1 15,-5 0-1-15,2-4 0 16,3-10-4-16,13-2-6 15,8-22-24-15,17-9-1 16,1-14 0-16,29-18-4 16</inkml:trace>
  <inkml:trace contextRef="#ctx0" brushRef="#br0" timeOffset="949007.28">18660 7155 91 0,'-5'15'35'16,"5"-15"-1"-16,18-2 1 16,8-15-32-16,18-8-1 15,7-6 1-15,8-4-1 16,-1-3 1-16,0 1-2 0,-9-1 1 15,-6 4-1 1,-14 5 0-16,-14 7 0 0,-15 6 0 16,-14 8 1-16,-15 8-1 15,-10 9 1-15,-10 9-1 16,-4 12 0-16,-1 5 1 15,0 9 0-15,9 5-1 16,7 1 0-16,15-2 0 16,18-4-2-16,14-12 1 15,19-13-1-15,19-7-4 16,2-18-4-16,22-3-25 15,-10-16-4-15,10-1 1 16,-13-11 0-16</inkml:trace>
  <inkml:trace contextRef="#ctx0" brushRef="#br0" timeOffset="949358.3002">19216 6958 93 0,'-13'30'36'15,"-5"2"-1"-15,7 10 2 16,-6 2-30-16,7-4-6 15,0-2 2-15,4 2-2 16,-2-6 1-16,3-3-1 16,0-7 0-16,4-9-1 15,1-15 0-15,0 0 1 16,15-16-2-16,-5-9 2 15,1-6-2-15,2-5 2 16,-2-7 0-16,2 2 0 16,-4-1 0-16,-2 6 1 15,-2 6-1-15,-3 7 0 0,1 6-1 16,0 4 1-16,-3 13-1 15,14-13-1-15,1 10-1 16,-1-8-4-16,12 8-4 16,-7-10-24-16,16 3-3 15,-6-6 1-15,6 8-2 16</inkml:trace>
  <inkml:trace contextRef="#ctx0" brushRef="#br0" timeOffset="949727.3213">19513 6936 89 0,'-8'24'35'0,"-6"-3"0"0,6 8 1 15,-6-8-28-15,9 9-1 16,-4-8-2-16,4 3-1 16,1-4-1-16,2-4-1 15,2-5-1-15,0-12 1 16,0 0-1-16,18-2-1 15,-4-11 1-15,1-6 0 16,4-6-1-16,-2-1 1 16,1-4-1-16,-1 4 1 15,-3 3-1-15,-2 3 0 16,-6 8 1-16,-6 12-1 15,0 0 1-15,13-2-1 16,-12 16-1-16,-1 6 1 16,1 5-2-16,1 1 0 15,5 5-1-15,-1-6-2 0,10 3-2 16,-4-11 0-16,12 4-1 15,-6-18-1-15,14 2-4 16,-13-17-22-16,11-5 3 16,-2-11-2-16,-1-4 3 15</inkml:trace>
  <inkml:trace contextRef="#ctx0" brushRef="#br0" timeOffset="949891.3307">19944 6838 83 0,'0'0'35'0,"-12"11"-1"15,4 13 2-15,-6-1-27 16,5 17-4-16,-4 2-3 15,5 5 1-15,1-2-2 16,4-4-1-16,6-1-5 0,-3-18-23 16,14-9-7-16,-3-14 0 15,12-9-1-15</inkml:trace>
  <inkml:trace contextRef="#ctx0" brushRef="#br0" timeOffset="950696.3767">18477 8009 88 0,'-17'-5'34'0,"9"18"1"15,-2 1-1-15,3 5-31 16,-6 3 0-16,2 3-1 15,-1-2 1-15,2 3-2 16,2-9 1-16,1-2 0 16,7-15-1-16,-4 13 0 15,4-13 0-15,9-12 0 16,0-3-1-16,2-3 0 15,0-9 0-15,2 0 1 16,-1-4-1-16,-1 2 0 16,-3 2 0-16,-2 4 1 15,-2 5-1-15,-2 3 1 16,-2 15-1-16,0 0 0 0,0 0 1 15,0 0 0-15,-9 12-1 16,9-1 2-16,0-11-1 16,9 18 0-16,4-16 0 15,5-3 0-15,3-7 0 16,7-4 1-16,4-6-1 15,2-2-1-15,-2-2 1 16,-3-1-1-16,-3 5 0 16,-4 4 1-16,-8 5-1 15,-14 9 0-15,0 0 1 16,1 22-1-16,-12 0 0 15,-6 10 1-15,2 4-1 16,-2 3-2-16,4 0 0 16,0-5-2-16,13-2-4 15,0-19-12-15,19 1-17 0,0-19 0 16,17-3-1-16,-1-19 1 15</inkml:trace>
  <inkml:trace contextRef="#ctx0" brushRef="#br0" timeOffset="951288.4106">18982 7869 96 0,'-22'17'36'16,"-9"0"-1"-16,7 13 3 16,-4-9-33-16,13 8-2 15,3-3 1-15,12-2-3 16,7-3 2-16,10-3-3 15,5-6 2-15,5-8-3 16,4-4 2-16,-3-3-1 0,0-9 0 16,-6-4 1-16,-2-4-2 15,-6-1 2-15,-7-6-1 16,-5-1 0-16,-5 1-1 15,-4-2 2-15,-4 7-1 16,0 2 0-16,-2 4 0 16,1 6-1-16,2 4 2 15,10 6-1-15,0 0 0 16,0 0 0-16,0 0 0 15,15 2 0-15,1-2 1 16,6-1-1-16,0-1 0 16,1 0 1-16,-1-2-1 15,-2 4 1-15,-4 4 0 16,-4 2-1-16,-4 6 1 0,-2 4-1 15,-6 3 1-15,-1 6 0 16,-3-1 0-16,1 3 0 16,-2-1-1-16,3 0 0 15,3-7 0-15,1-1 0 16,4-8 1-16,7-10-3 15,1-7 2-15,4-9 0 16,0-7 1-16,-1-4 0 16,-1-4-1-16,-2-3 1 15,-2-2-1-15,-9 3 0 16,-1 7-1-16,-4 2-1 15,0 5-1-15,-3 2-2 16,5 17-7-16,-8-12-20 0,8 12-5 16,0 0 1-1,13 13-2-15</inkml:trace>
  <inkml:trace contextRef="#ctx0" brushRef="#br0" timeOffset="951662.432">19448 7840 96 0,'-14'16'36'16,"10"1"2"-16,4-17-3 16,-2 16-30-16,2-16-3 15,22-4 1-15,-2-5-1 16,9-1 0-16,0-7 0 15,5 0-1-15,-5-2 0 0,3-1 0 16,-4-2 0-16,-7 4-1 16,-6 1 1-16,-8 5-1 15,-7 12 1-15,-12-13-1 16,-3 18 0-16,-6 5 1 15,-4 6-1-15,-2 5 0 16,-1 7 0-16,3-1 0 16,3 2 0-16,3 0 0 15,9-5-1-15,5-4-2 16,13-1-3-16,-8-19-8 15,35 8-22-15,-6-14 0 16,9-1-1-16,-1-13-2 16</inkml:trace>
  <inkml:trace contextRef="#ctx0" brushRef="#br0" timeOffset="952015.4521">19841 7704 100 0,'-23'2'36'15,"3"12"2"-15,-7-6-3 16,11 13-30-16,-2 1-2 15,7 3 1-15,4-3-2 16,7 3-1-16,7-7 1 16,4-5-1-16,7-8-1 15,6-7 1-15,4-12 0 16,2-8-1-16,4-6 0 15,0-8 1-15,-2-6-1 16,-2 0 1-16,-4 0-1 0,-4 2 0 16,-8 5 1-16,-2 9-1 15,-5 8 0-15,-7 18 0 16,0 0 0-16,0 0 0 15,-17 31 0-15,5-3-1 16,5 3 0-16,0-1-2 16,7 5-4-16,0-16-6 15,18 8-23-15,-8-17-2 16,17 3 0-16,-4-11-1 15</inkml:trace>
  <inkml:trace contextRef="#ctx0" brushRef="#br0" timeOffset="952243.4652">20406 7539 74 0,'0'0'38'0,"-16"-3"-1"16,7 18 1-16,-8-6-11 15,2 20-25-15,5 3-1 16,2 5 0-16,0 1-1 15,4-1 0-15,5-6-1 16,5-9-2-16,8-5-4 16,-14-17-19-16,27-11-11 15,-12-12 1-15,8-4-2 16,-7-12 2-16</inkml:trace>
  <inkml:trace contextRef="#ctx0" brushRef="#br0" timeOffset="952380.473">20420 7333 102 0,'-16'-12'38'16,"-5"3"0"-16,21 9-3 15,-21 1-38-15,21-1-31 16,0 0-2-16,23-23-2 16,5 8 0-16</inkml:trace>
  <inkml:trace contextRef="#ctx0" brushRef="#br0" timeOffset="952581.4844">20713 7147 95 0,'-9'38'38'16,"-11"0"2"-16,5 13-2 15,-6-3-18-15,7 8-18 0,3-2 0 16,3-1-2-16,3 0 0 16,3-4-1-16,4-7-2 15,-2-11-4-15,9 3-9 16,-9-24-21-16,0-10-2 15,12 1 0-15,-4-11-1 16</inkml:trace>
  <inkml:trace contextRef="#ctx0" brushRef="#br0" timeOffset="952747.494">20563 7371 112 0,'-3'-12'39'0,"-3"2"2"16,6 10-2-16,24-8-35 15,-1-1-2-15,7-9-2 0,5-3-2 16,13 3-23-16,-6-13-11 15,5 3-4-15,-6-5 0 16,-2 3-1-16</inkml:trace>
  <inkml:trace contextRef="#ctx0" brushRef="#br0" timeOffset="961053.9691">19292 8681 65 0,'15'-12'24'0,"-2"9"0"16,-8-7-1-16,8 7-6 15,-12-7-7-15,-1 10-3 16,12-9-2-16,-12 9-1 16,0 0 0-16,-12 4-1 15,-3 4 0-15,-3 6-1 16,-10 3-1-16,-2 8 1 15,-7 5 1-15,-5 5-2 16,-3 1 2-16,-2 3-2 16,0-2 1-16,5-2-1 15,6-4-1-15,5-8-6 16,16-1-17-16,3-15-11 0,12-7 0 15,0 0-1-15,28-21 0 16</inkml:trace>
  <inkml:trace contextRef="#ctx0" brushRef="#br0" timeOffset="961332.9851">19124 8729 89 0,'-16'-2'35'0,"16"2"-1"16,-10-2 2-16,10 2-30 15,0 0-2-15,0 0-1 16,13-11-1-16,-13 11 1 16,19-1 0-16,-8 5-1 0,4 4 0 15,-2 4 2-15,7 9-1 16,-2 5 0-16,2 2-1 15,1 3 0-15,1 1-2 16,0 0-1-16,1-8-7 16,7 1-28-16,-9-15-3 15,8 0 0-15,-5-13-1 16</inkml:trace>
  <inkml:trace contextRef="#ctx0" brushRef="#br0" timeOffset="966408.2754">20046 8873 27 0,'0'0'25'0,"14"-6"3"16,-14 6 2-16,7-17-14 15,5 14-5-15,-6-11-4 16,11 9 1-16,-11-9 1 0,10 8-2 15,-16 6-4-15,18-12 1 16,-18 12-1-16,0 0 1 16,-5 19 0-16,-10 0-2 15,-10 7 2-15,-9 5-3 16,-9 6 2-16,-5 5-2 15,-6-1-1-15,2 3 1 16,3-9-2-16,6-6-1 16,20-1-4-16,2-18-22 15,21-10-4-15,11-4-1 16,16-9-1-16</inkml:trace>
  <inkml:trace contextRef="#ctx0" brushRef="#br0" timeOffset="966595.2861">20011 8913 86 0,'-18'-18'35'16,"-1"21"0"-16,-11-1 2 15,8 11-26-15,-2-4-5 16,13 5-1-16,8-2-2 16,15 2 0-16,10-2-2 15,18-3 0-15,15 0-3 16,9-6-5-16,21 5-27 15,-8-6-2-15,3 6-1 16,-16-1-2-16</inkml:trace>
  <inkml:trace contextRef="#ctx0" brushRef="#br0" timeOffset="967405.3324">21057 9022 52 0,'0'0'31'15,"0"0"0"-15,0 0 0 0,-11-4-19 16,11 4-4-16,-13 9-1 16,4 1-2-16,-11 1-2 15,0 4 0-15,-5 0-1 16,-3 0-1-16,0 1 0 15,3-1-2-15,3 1-3 16,2-9-7-16,20-7-20 16,-14 9-1-16,14-9-1 15,0 0 1-15</inkml:trace>
  <inkml:trace contextRef="#ctx0" brushRef="#br0" timeOffset="967572.3419">20904 9044 77 0,'0'0'35'0,"-6"-19"0"15,6 19-1-15,-17-5-21 0,17 5-5 16,-5 17-2-16,12-1-2 15,-1 2-1-15,10-1-1 16,5 4-2-16,4-6-5 16,16 7-29-16,-4-12-3 15,7 2 0-15,-1-10-2 16</inkml:trace>
  <inkml:trace contextRef="#ctx0" brushRef="#br0" timeOffset="973499.681">21836 9131 25 0,'0'0'29'16,"11"1"0"-16,-11-1-7 15,12 0 4-15,-12 0-9 16,0 0-5-16,0 0 0 16,0 0-4-16,0 0-2 15,0 0-1-15,0 0-1 0,-11 10-1 16,0-1-1-16,-3 6-2 15,-1 5-1-15,-7 2-1 16,3 4-4-16,-5-6-7 16,9 5-20-16,-1-10-1 15,9 0-1-15,7-15 2 16</inkml:trace>
  <inkml:trace contextRef="#ctx0" brushRef="#br0" timeOffset="973665.6905">21738 9223 66 0,'-3'-14'34'0,"3"14"1"16,-6-13 1-16,6 13-20 15,0 0-7-15,0 0-3 16,13 10-2-16,6-5-1 16,7-1-2-16,6-3-5 0,16 8-28 15,-9-5-4-15,5 7 0 16,-9 0-2-16</inkml:trace>
  <inkml:trace contextRef="#ctx0" brushRef="#br0" timeOffset="974560.7417">22791 9177 52 0,'0'0'34'0,"0"0"-1"15,-4-11-2-15,4 11-7 16,0 0-16-16,-14 19-2 15,-5-8-2-15,4 9-1 16,-9 4-2-16,-4 6 1 16,-4 0-2-16,-2 2 1 15,4-3-2-15,-3-5-1 16,11 2-5-16,-3-16-3 15,22 4-14-15,3-14-8 16,0 0 1-16,12-23 7 16,14 11 13-16,-5-12 6 15,1-1 7-15,1 4 6 16,-13-12 16-16,9 15 9 15,-17-5 0-15,8 18-7 0,-18-14-11 16,8 19-4-16,0 0-3 16,0 0-2-16,15 12-2 15,3 0-2-15,0 1 0 16,8 1-2-16,5 7-5 15,-7-8-30-15,15 7-2 16,-12-10-2-16,4 9-1 16</inkml:trace>
  <inkml:trace contextRef="#ctx0" brushRef="#br0" timeOffset="987736.4953">23617 9464 9 0,'-10'7'11'0,"10"-7"-3"16,-13 4-2-16,13-4-7 0,-9 6-8 15,9-6-3-15</inkml:trace>
  <inkml:trace contextRef="#ctx0" brushRef="#br0" timeOffset="987880.5035">23530 9472 3 0,'0'0'11'0,"-20"-1"0"15,20 1-3-15,-18 3-8 16,18-3-3-16,-13 3-1 15,13-3 1-15,0 0-1 16,0 0 1-16,0 0-1 16,0 0-2-16</inkml:trace>
  <inkml:trace contextRef="#ctx0" brushRef="#br0" timeOffset="988128.5177">23537 9452 44 0,'0'0'21'0,"0"0"-3"15,18 5-1-15,-18-5 6 16,0 0 0-16,0 0-12 15,11-7-3-15,-11 7 0 16,0 0-3-16,-1 14 0 16,-5 3-2-16,-9 5 0 15,-6 9 0-15,-9 4-1 16,-4 5 0-16,-6-1 0 15,0 1-1-15,4-5-3 16,2-9-3-16,14 3-7 16,-3-21-19-16,23-8-2 15,0 0-1-15,13-14 1 0</inkml:trace>
  <inkml:trace contextRef="#ctx0" brushRef="#br0" timeOffset="988308.528">23395 9601 40 0,'14'-29'30'16,"-11"2"2"-16,3 8 0 15,-14-5-11-15,8 24-4 16,-9-12-6-16,9 24 0 15,-10-2-3-15,13 13-2 16,0-1-2-16,8 6 0 16,5 1-2-16,6-4-2 15,10 6-9-15,-5-17-25 16,16 2-3-16,-7-10 1 15,2 2-3-15</inkml:trace>
  <inkml:trace contextRef="#ctx0" brushRef="#br0" timeOffset="1.00641E6">24466 9635 3 0,'0'0'15'16,"0"0"-1"-16,0 0-5 15,0 0 0-15,0 0-2 16,0 0 1-16,0 0-1 16,0 0 1-16,0 0 2 15,-10-3 0-15,10 3 0 16,0 0 1-16,0 0 0 15,0 0-1-15,0 0-1 0,0 0 0 16,12-1-2-16,-12 1 0 16,0 0-2-16,-12 16-2 15,3 0 0-15,-10 4 0 16,-1 4-1-16,-6 4-1 15,-4 2 0-15,-6 0 0 16,0 1 0-16,2-3 0 16,3-5-1-16,8-1-5 15,-1-15-6-15,24-7-22 16,-13 3 1-16,13-3-3 15,17-27 1-15</inkml:trace>
  <inkml:trace contextRef="#ctx0" brushRef="#br0" timeOffset="1.0066E6">24288 9663 80 0,'-14'-8'36'0,"14"8"0"16,-21 11-1-16,20 6-23 16,-7-7-5-16,11 7-2 15,2 0-1-15,8 1-1 16,5 1-2-16,11-3 0 15,3 1-2-15,2-3-3 16,14 3-30-16,-11-7-3 16,6 4 0-16,-11-3-1 15</inkml:trace>
  <inkml:trace contextRef="#ctx0" brushRef="#br1" timeOffset="1.20712E6">2289 3456 18 0,'0'0'18'0,"0"0"1"16,0 0-2-16,0 0-2 15,-4 10-2-15,4-10-3 16,0 0-1-16,-10-4-3 15,10 4-1-15,0 0-1 16,0 0-1-16,0 0 0 16,0 0 0-16,0 0 0 0,0 0 0 15,0 0 0-15,-1 16-2 16,2-6 2-16,3 6-2 15,0 2 1-15,2 2-1 16,1 4 0-16,2 1 0 16,-1 3 0-16,5 2 1 15,-2 0 0-15,6 4-1 16,-1 0 1-16,2 4 0 15,0 0-1-15,1 1 0 16,0-1 0-16,-1 0 0 16,-2-1-1-16,1-3 1 15,-3 0-1-15,-4-5 1 16,3-3-1-16,-4 0 1 15,3-3-1-15,-2-3 1 16,2 4-1-16,2-3-1 0,0 1 1 16,-2 5-1-16,5-2 1 15,-5 4-1-15,1 1 1 16,0 1-1-16,-3 1 1 15,-1-2 1-15,0 2-1 16,-4-1 0-16,2 0 0 16,-1-2 1-16,-1-2-1 15,1 1 0-15,-1-5 1 16,0 1-1-16,3-3 1 15,-2 1-1-15,1-2 1 16,1 2-1-16,0-3 1 16,0 1-1-16,1 2 1 15,-2 1-1-15,3-4 1 16,-2 3-1-16,-1-1 1 0,2 0 0 15,-1-2 0-15,0 1-1 16,1-2 2-16,2-1-1 16,-2 1 1-16,3-2-2 15,-1 0 1-15,0-1-1 16,-1-2 1-16,-1 2 0 15,3-1-2-15,0 0 1 16,-3 1 0-16,-2-2 0 16,0 1 0-16,1-1 0 15,-1-2-2-15,-7-11-5 16,10 6-25-16,-10-6-1 15,-6-14-1-15,-3-1-1 16</inkml:trace>
  <inkml:trace contextRef="#ctx0" brushRef="#br1" timeOffset="1.20843E6">3015 5242 14 0,'0'0'23'0,"-5"-15"2"16,5 15 0-16,-9-17-9 0,9 17-3 16,-5-10-3-16,5 10-1 15,0 0-2-15,0 0-1 16,-10-13-2-16,10 13-1 15,0 0-1-15,-10-6-1 16,10 6 0-16,0 0 0 16,0 0 1-16,-13-7-1 15,13 7 0-15,0 0 1 16,0 0 0-16,0 0 1 15,0 0 0-15,0 0-1 16,0 0 0-16,0 0 1 16,0 0-1-16,10 13-1 15,-10-13 0-15,17 22 1 16,-7-5-2-16,5 2 1 0,2 1-1 15,1 3 1-15,1 2-1 16,1-2 0-16,2 0 0 16,0-3 1-16,1-1-1 15,0 0 1-15,1-1-1 16,0 0 1-16,-1 0-1 15,3 1 0-15,-3 1 1 16,0 2-1-16,0-3 0 16,-1 4 1-16,-1-2-1 15,-2-1 0-15,-2-2 0 16,-1-1 0-16,-3-2 0 15,1-1 0-15,-3-3 0 16,2 5 0-16,-2-2 2 0,2-1-2 16,-2 2 2-16,2 0-2 15,-2 3 2-15,1-2-2 16,-2 0 1-16,2-3 0 15,-1-1-2-15,-3 2 1 16,3-1 0-16,-1 0 0 16,1-1 0-16,0-1 0 15,0 1-1-15,-1-1 1 16,1-2 0-16,-11-9 0 15,19 15-1-15,-19-15 1 16,17 10 0-16,-17-10 1 16,15 8-1-16,-15-8 0 15,17 10 0-15,-7-2 0 16,1 0 1-16,-11-8-1 0,18 18 0 15,-18-18 0-15,12 15-1 16,-12-15-1-16,0 0-5 16,0 0-12-16,-11-10-15 15,-1-4 1-15,4 4-2 16,-5-5 2-16</inkml:trace>
  <inkml:trace contextRef="#ctx0" brushRef="#br1" timeOffset="1.2123E6">3822 6041 34 0,'0'0'26'16,"0"0"0"-16,0 0-1 15,0 0-16-15,0 0-3 16,0 0 0-16,0 0-1 16,0 0 0-16,0 0-1 15,0 0-1-15,0 0 0 16,0 0-1-16,0 0 0 15,0 0-1-15,0 0 1 16,12 7-1-16,-12-7 1 0,10 11-1 16,-10-11 0-16,24 22 1 15,-7-6 0-15,6 2 1 16,5 5-1-16,4 5 0 15,2 1 0-15,4 5 0 16,-5-1 0-16,4 2 0 16,-4-2-1-16,-4 0 0 15,-1-3 0-15,1 0-1 16,-1-2 0-16,-2-3 0 15,2 2 0-15,0-2 0 16,1 0 0-16,3 1 1 16,0-2 1-16,-2-1 0 15,0-1 0-15,-2 0 0 16,-5 0 1-16,2-2-1 15,-4 1 0-15,1 0-1 0,-3-1-1 16,-3-1 1-16,-3 0-1 16,0-4 0-16,-3-4-1 15,-10-11-1-15,13 6-1 16,-13-6 0-16,-7-14-2 15,-4-4-4-15,11 18-23 16,-14-23 0-16,14 23-2 16,-17-17 3-16</inkml:trace>
  <inkml:trace contextRef="#ctx0" brushRef="#br1" timeOffset="1.21349E6">4630 6787 34 0,'0'0'22'16,"0"0"2"-16,0 0 1 15,-18-4-17-15,18 4-3 16,0 0 1-16,0 0 1 0,-17-14 1 16,17 14-1-16,0 0 0 15,0 0-1-15,-15-10-1 16,15 10 1-16,0 0-1 15,0 0-1-15,0 0-1 16,13 12 0-16,-13-12 0 16,21 13 0-16,-9-7-1 15,6 1 0-15,-6-3-1 16,5 2 0-16,-2-1 0 15,3-1-1-15,1 1 1 16,4 1-1-16,0 1 1 16,1 3-1-16,5 0 0 15,2 1 1-15,-1 4-1 16,-1-4 0-16,3 1 0 15,-2-2 0-15,-1 2 0 0,-2-2 0 16,-3-3-1-16,2-2 1 16,-4 0 0-16,1 3 0 15,-2-1 0-15,-1 3 0 16,4-1 0-16,-1 1 0 15,1 5 0-15,5 1 1 16,0 2-1-16,2 0 1 16,-2-1-1-16,-1-1 0 15,1-2 1-15,-6-2-1 16,0-4 0-16,-3-3 0 15,-5-3 0-15,1-2 0 16,-3-1 1-16,0 0-2 0,0-2 1 16,-3 2 0-16,-1 1 0 15,-9 0-1-15,20 5 1 16,-20-5-1-16,14 11 0 15,-14-11-1-15,14 15-3 16,-14-15-3-16,10 15-13 16,-10-15-13-16,0 0 1 15,0 0-2-15,0 0 2 16</inkml:trace>
  <inkml:trace contextRef="#ctx0" brushRef="#br1" timeOffset="1.2143E6">5582 7046 31 0,'-7'-11'26'0,"7"11"0"0,0 0 0 16,-15-7-14-16,15 7-1 15,0 0-2-15,0 0-2 16,0 0 0-16,5 18-1 15,-5-18-1-15,17 12 1 16,-8-7-1-16,10 5-1 16,-1-2-1-16,7 6-1 15,4-2-1-15,3 4 1 16,3 1-2-16,4 3 1 15,4 2-1-15,3 0 1 16,3 1-1-16,6 0 0 16,-6 1 0-16,3 0 0 15,-2-2 1-15,-1-1-1 16,-4-4 1-16,-9-3-2 15,-7-2 2-15,-9-4-2 0,-3-4 2 16,-5-1-2-16,-12-3 1 16,0 0-1-16,0 0 0 15,0 0-1-15,0 0-4 16,-3 11-26-16,3-11-1 15,0 0 1-15,0 0-3 16</inkml:trace>
  <inkml:trace contextRef="#ctx0" brushRef="#br1" timeOffset="1.21505E6">6262 7267 40 0,'10'4'29'0,"4"3"0"0,4 1 2 16,-1 2-16-16,11 8-8 15,-6-1 1-15,15 8-2 16,-1-2 1-16,11 10-2 16,4 0 0-16,11 7-1 15,4 0-1-15,6 4-1 16,3-1 0-16,-3 0-2 15,-3-4 1-15,-7-8-1 16,-8-3 0-16,-11-9 0 16,-12-7-1-16,-9-6 1 15,-7-5-1-15,-15-1 1 16,14-5-1-16,-14 5 1 15,0 0-1-15,0 0-1 16,0 0-2-16,0 0-8 0,0 0-22 16,0 0 1-16,0 14-2 15,0-14 1-15</inkml:trace>
  <inkml:trace contextRef="#ctx0" brushRef="#br1" timeOffset="1.21577E6">7315 7778 35 0,'0'0'29'16,"0"0"0"-16,-13-2 1 15,13 2-16-15,0 0-4 16,1 12-2-16,-1-12-1 16,0 0 1-16,14 11-3 15,0-2 1-15,0-6-2 16,9 3 1-16,-1-4-2 15,11 4 0-15,0-2-1 16,8 0 0-16,2 0-1 16,4-1-1-16,5 0 1 15,0 0-1-15,-1-1 0 16,-1-1 0-16,2-3 1 15,-5 0-1-15,-6-2 0 0,-2 0 0 16,-5-1 0-16,-5 1 0 16,0-2 0-16,-2 3 0 15,-6 3 0-15,1 2 0 16,-4 0 0-16,0 1-1 15,-3 1 1-15,-5-3-2 16,1 1-1-16,-11-2-2 16,0 0-4-16,-1-14-12 15,1 14-13-15,-13-9 0 16,13 9-1-16,-16-5 1 15</inkml:trace>
  <inkml:trace contextRef="#ctx0" brushRef="#br1" timeOffset="1.21646E6">8252 7823 25 0,'0'0'28'0,"-1"-17"1"16,1 17 2-16,1-12-15 15,-1 12-6-15,0 0 0 16,0-16-1-16,0 16-2 15,11 2-1-15,4 6-1 0,1 0-1 16,9 12 1-16,7-2-1 16,10 10-1-16,6 2 0 15,10 5-1-15,2 4 0 16,3 2-1-16,-2 0-1 15,-1-4 0-15,-3-3 0 16,-9-4-1-16,-6-4 1 16,-4-3-1-16,-11-9 1 15,-1-4 0-15,-7-3 0 16,-3-4 0-16,-6-3-1 15,-10 0 0-15,14-2-2 16,-14 2-1-16,0 0-3 16,-14-14-16-16,14 14-11 15,-14-1 0-15,14 1-2 0,-18 5 3 16</inkml:trace>
  <inkml:trace contextRef="#ctx0" brushRef="#br1" timeOffset="1.21713E6">9021 8087 20 0,'-7'-10'27'0,"3"-1"2"16,-4 1 0-16,8 10-9 16,-8-14-4-16,8 14-3 15,0 0-4-15,19 2-2 16,-6 4-1-16,11 7-2 15,2-1 1-15,11 6-3 16,1-2 1-16,8 4-1 16,2-2-1-16,6 3 0 15,1-3 0-15,0-3-1 16,0 1 0-16,-1-1 1 15,-4-1-1-15,-2-1 0 16,-4-4 0-16,-10-1 0 16,-2-1 0-16,-7-2 0 0,-5-1 0 15,-7-3-1-15,-13-1 0 16,12 4-2-16,-12-4-2 15,0 0-4-15,0 0-24 16,-8 10-1-16,8-10-1 16,-14 10 0-16</inkml:trace>
  <inkml:trace contextRef="#ctx0" brushRef="#br1" timeOffset="1.21777E6">9836 8326 45 0,'0'0'30'0,"16"7"3"16,-6-6-2-16,-10-1-22 16,20-5-2-16,-20 5 0 15,27-4-1-15,-16-2 0 16,9 4-2-16,-4-2 0 15,9 3-1-15,-2-1-1 16,8 3 1-16,3 1-2 16,7 3 1-16,7 0-1 15,4 3-1-15,6 1 0 16,3-1 1-16,1-4-2 15,0 0 1-15,-2-7 0 16,-8-1 0-16,-6-2 0 16,-6-3 0-16,-11 1-1 0,-7 0 1 15,-9 1-1-15,-13 7-1 16,0 0-1-16,0 0-3 15,-13 11-10-15,-3-3-17 16,4 7-1-16,-3-2-1 16,7 3 0-16</inkml:trace>
  <inkml:trace contextRef="#ctx0" brushRef="#br1" timeOffset="1.21841E6">10859 8227 16 0,'-18'-3'25'16,"18"3"2"-16,-11-2-6 15,11 2-5-15,0 0-1 16,-12-13-3-16,12 13-3 15,0 0-1-15,10-2-2 16,-10 2 0-16,19 2-1 16,-4 2 0-16,12 6-1 15,6 0 0-15,14 9-1 16,7-1 0-16,13 8-1 15,0-1 0-15,8 0 0 0,-4-1-1 16,-1-1 0-16,-13-7-1 16,-6-2 0-16,-12-5 0 15,-11-5 0-15,-10-1 0 16,-4-2 0-16,-14-1 0 15,0 0-1-15,11 0-2 16,-11 0-2-16,0 0-8 16,0 0-22-16,-13 6 1 15,1-10-2-15,12 4 2 16</inkml:trace>
  <inkml:trace contextRef="#ctx0" brushRef="#br1" timeOffset="1.21907E6">11614 8441 45 0,'7'-11'29'0,"-7"11"2"16,0 0-9-16,-5-11-13 16,5 11-1-16,0 0-2 15,0 0-1-15,12-1 0 0,3 8 0 16,3-2 1-1,14 8-2-15,4 1 0 0,17 6-1 16,6 2 0-16,12 0-1 16,4 0 0-16,6-1-1 15,-3-2-1-15,-2-3 0 16,-6-6 0-16,-8-4 0 15,-11-2 0-15,-10-3 0 16,-9-1 0-16,-6-1 0 16,-7-1 0-16,-6-1-2 15,-1 4-3-15,-12-1-4 16,10-3-24-16,-10 3-1 15,0 0-1-15,-20-6 1 16</inkml:trace>
  <inkml:trace contextRef="#ctx0" brushRef="#br1" timeOffset="1.21969E6">12415 8582 22 0,'0'0'29'16,"21"-6"1"-16,-2 5 0 15,-2-6-14-15,17 10-3 16,-6-7-3-16,14 9-2 0,-2-5-2 15,12 6-2-15,4-2 1 16,5 5-2-16,6-3-1 16,8 3-1-16,1-2 0 15,-1-1 0-15,-4-1 0 16,-5-2-1-16,-11-2 0 15,-6-1 1-15,-17-1-1 16,-5-3 0-16,-15-2 1 16,-12 6-1-16,4-10-1 15,-4 10 0-15,-16-11-2 16,2 0-3-16,14 11-24 15,-23-3-3-15,23 3-2 16,-22 3 1-16</inkml:trace>
  <inkml:trace contextRef="#ctx0" brushRef="#br1" timeOffset="1.22032E6">13180 8537 39 0,'0'0'29'16,"0"0"2"-16,0 0-1 15,0 0-21-15,0 0-2 16,10 14 0-16,2-16 0 16,14 12-1-16,-2-9 1 15,12 7-1-15,1-7-2 0,9 6-1 16,3-5-1-16,2 2 0 15,1-3-1-15,4 0-1 16,0-2 0-16,2-3 1 16,1 2-1-16,-2 0 0 15,-3 2 0-15,-1 0 0 16,-5 2 0-16,-4 3 0 15,-5 0 0-15,-7 0 0 16,-5 4 0-16,-8-4 0 16,-4 1-1-16,-15-6 0 15,12 3-2-15,-12-3-1 16,-14-8-2-16,-3-6-5 15,17 14-20-15,-30-14-3 0,16 11 0 16,-1-3 0-16</inkml:trace>
  <inkml:trace contextRef="#ctx0" brushRef="#br1" timeOffset="1.22092E6">14141 8425 26 0,'0'0'28'0,"-5"11"1"16,5-11 3-16,9 13-20 15,-9-13 1-15,12 6-2 16,-12-6-2-16,20 6-1 16,-8-6 0-16,10 10-3 0,2-3 0 15,12 9-1-15,6-2-2 16,8 6 1-16,10-1-2 15,7 6 1-15,7-1-1 16,-1-3-1-16,1 0 1 16,-6-3-1-16,-8-6 1 15,-11-1-1-15,-11-7 0 16,-9-1 0-16,-11-2 0 15,-7-2 0-15,-11 1-1 16,0 0 0-16,0 0-1 16,0 0 0-16,0 0-4 15,-19-11-3-15,19 11-25 16,-14-2-1-16,14 2 0 15,-18-1 0-15</inkml:trace>
  <inkml:trace contextRef="#ctx0" brushRef="#br1" timeOffset="1.22151E6">15005 8675 35 0,'0'0'30'0,"-12"-2"1"16,12 2 1-16,-12-11-19 15,12 11-2-15,0 0-2 16,11 2-2-16,2-4 1 15,10 12-3-15,7-7 0 0,16 8-1 16,6 0-1-16,13 2 0 16,6 1-2-16,6-1 0 15,6-2 0-15,1-2 0 16,-6-1 0-16,-5-3-1 15,-9-6 0-15,-12-2 1 16,-6 0-1-16,-11-3 0 16,-11 1 0-16,-7 1 0 15,-7-1-1-15,-10 5 0 16,0 0-1-16,7-10-2 15,-7 10-1-15,0 0-4 16,0 0-21-16,-15 1-5 16,15-1 1-16,-12 8 0 15</inkml:trace>
  <inkml:trace contextRef="#ctx0" brushRef="#br1" timeOffset="1.2221E6">15873 8725 33 0,'0'0'29'0,"0"0"2"15,0 0-2-15,0 11-13 16,0-11-3-16,0 0-2 16,14-7-2-16,2 8-3 15,1-4 0-15,7 5-2 16,7-2 0-16,13 6 0 15,6 1-2-15,11 3 1 0,8 2 0 16,8 5-1-16,3 2 0 16,4-2-2-16,-7 0 2 15,-5-1-2-15,-8-3 1 16,-13-1-1-16,-12-5 0 15,-9-5-1-15,-13-2 1 16,-17 0-1-16,4-11-1 16,-13 1 1-16,-5 2-3 15,-6-6-1-15,5 13-9 16,-8-8-18-16,8 11-3 15,-2-4 1-15,17 2-1 16</inkml:trace>
  <inkml:trace contextRef="#ctx0" brushRef="#br1" timeOffset="1.22284E6">16714 8886 37 0,'0'0'24'0,"18"12"2"15,-18-12-1-15,10-4-18 16,-10 4-2-16,0 0 1 15,14-10 0-15,-14 10-1 16,1-12 1-16,-1 12-1 16,4-10 0-16,-4 10-1 15,0 0 0-15,0 0 1 16,14-5-2-16,-14 5 0 0,13 4 0 15,-13-4-1-15,20 0 0 16,-8-6 0-16,4 0 0 16,-2-3-1-16,4-4 1 15,2 0-3-15,4-4 3 16,4-2-2-16,3 0 1 15,4 0-1-15,5-1 0 16,2-2 0-16,6 0 1 16,-3 2 0-16,4-4-1 15,-3 1 1-15,-1 1-1 16,-5-3 1-16,-3-1-1 15,-7-1 1-15,-5 2-1 16,-3-4 1-16,-4 2-1 16,-2 2 0-16,-3 3 0 0,-2 5 0 15,0 2 0-15,-11 15 0 16,17-18-1-16,-17 18-2 15,12-1-2-15,-12 1-4 16,0 0-20-16,5 18-4 16,-5-18 0-16,0 0-1 15</inkml:trace>
  <inkml:trace contextRef="#ctx0" brushRef="#br1" timeOffset="1.22341E6">17494 8357 25 0,'0'0'26'0,"-19"-4"0"16,19 4 2-16,-15 2-14 15,6-8-2-15,9 6-2 16,-12 1-1-16,12-1-2 0,0 0 0 15,12 8 0-15,-12-8-1 16,28 14-1-16,-8-4-1 16,17 11-1-16,5 3-1 15,15 8 0-15,9 7 0 16,11 2-1-16,6 4-1 15,6 0 1-15,-1-3-2 16,-3-4 2-16,-5-7-2 16,-12-6 1-16,-11-10 0 15,-14-6 0-15,-10-5 0 16,-9-7-1-16,-9-1 1 15,-15 4-1-15,9-16-1 16,-9 16-1-16,-5-12-2 0,5 12-2 16,0 0-17-16,-14 0-9 15,14 0 2-15,0 13-3 16,0-13 3-16</inkml:trace>
  <inkml:trace contextRef="#ctx0" brushRef="#br1" timeOffset="1.22406E6">18446 8725 22 0,'0'0'24'15,"-14"-11"1"-15,14 11 4 16,-18-17-16-16,18 17-2 15,-10-11 0-15,10 11-2 16,0 0 0-16,0 0-2 16,0 0 0-16,20-5-1 15,-6 6-1-15,9 7-1 16,5-1-1-16,15 7 0 15,3 0 0-15,9 1 0 16,8 1 0-16,5 1-1 16,0 0 1-16,-2-4-2 15,-2-2 1-15,-10-5-2 16,-11-1 0-16,-8-5 0 15,-10-3-2-15,-7-2 1 16,-7-1-1-16,-11 6 1 0,13-10-1 16,-13 10 1-16,0 0-2 15,0 0 0-15,0 0-3 16,-14 6-25-16,9 5-1 15,-4-1-1-15,4 8 0 16</inkml:trace>
  <inkml:trace contextRef="#ctx0" brushRef="#br1" timeOffset="1.22469E6">19273 8735 34 0,'0'0'27'0,"-14"-1"1"15,14 1 2-15,0 0-20 16,0 0 1-16,0 0-1 16,0 0 0-16,0 0 1 15,27 1-3-15,-8 0-2 16,11 7-2-16,7 0 0 15,7 5 0-15,7 4 0 16,9 5-2-16,-1 1 1 16,5 6-3-16,-1-2 3 15,3 3-3-15,-5-4 2 16,0 0-2-16,-8-7 0 15,0-4 0-15,-7-6-1 16,-7-3 1-16,-7-6 0 0,-8-4-1 16,-8-3 0-16,-10-5-1 15,-6 12 0-15,-12-21-3 16,0 16-2-16,-13-7-11 15,9 14-16-15,-8-3 1 16,9 9-2-16,-4-2 1 16</inkml:trace>
  <inkml:trace contextRef="#ctx0" brushRef="#br1" timeOffset="1.22536E6">20104 8936 39 0,'6'11'27'15,"-6"-11"2"-15,11 7-1 16,-11-7-17-16,18 4-1 16,-18-4-1-16,18-3-2 15,-18 3-1-15,19-5 1 16,-19 5-3-16,18-5 1 15,-18 5-2-15,19-2 0 16,-8 3 0-16,8 5 1 16,2-2-2-16,9 9 1 15,7 0-1-15,10 4 0 16,8 0 0-16,7 5 0 0,4-1-1 15,6-3 0-15,-1 0-1 16,0-5 0-16,-7 0 0 16,-6-4 0-16,-9-4 0 15,-6-3 0-15,-12-3 0 16,-7 0-1-16,-10-4 1 15,-14 5-1-15,0 0 0 16,3-12-2-16,-3 12-1 16,-19-4-2-16,19 4-6 15,-27 8-21-15,27-8-1 16,-26 13-1-16,18-2 1 15</inkml:trace>
  <inkml:trace contextRef="#ctx0" brushRef="#br1" timeOffset="1.22602E6">21054 9013 41 0,'0'0'28'0,"0"0"3"16,11 2 0-16,-11-2-17 0,0 0-2 15,11-12-3-15,4 14 0 16,-4-3-3-16,16 8 0 15,1-3-1-15,14 8-1 16,4-1 0-16,13 7-2 16,2-1 0-16,11 0-1 15,1 1 0-15,1-2-1 16,-4-1 0-16,-4-4 0 15,-6-3 0-15,-11-3-1 16,-8-4 1-16,-12-1 0 16,-8-2 0-16,-9-3-1 15,-12 5-1-15,1-10 0 16,-1 10-2-16,-20-11-3 15,20 11-11-15,-24 7-16 16,24-7 0-16,-23 8-1 0,23-8 1 16</inkml:trace>
  <inkml:trace contextRef="#ctx0" brushRef="#br1" timeOffset="1.22663E6">21844 9187 53 0,'0'0'29'15,"0"0"2"-15,0 0 0 16,0 0-24-16,12-2 1 16,-12 2-2-16,12-8 1 0,-12 8-1 15,26-3 0-15,-7 2-2 16,15 11 0-16,8-4 0 15,10 9-1-15,9-2-1 16,11 6-1-16,3 1 0 16,9-1 0-16,-2-2-1 15,0 2 0-15,-5-4 0 16,-2-3 0-16,-8-1 0 15,-7-5 0-15,-8-1 0 16,-9-4-1-16,-9-1 1 16,-10-2-1-16,-6 1-2 15,-18 1-2-15,0 0-2 16,-13-14-10-16,13 14-16 15,-33 3-2-15,14 4 1 16,-6-3 0-16</inkml:trace>
  <inkml:trace contextRef="#ctx0" brushRef="#br1" timeOffset="1.22728E6">22696 9233 54 0,'-18'-18'29'16,"18"18"2"-16,-9-12-3 15,9 12-20-15,0 0-1 16,0 0-1-16,23 4 1 15,-8 3-2-15,14 11 0 16,3 1 0-16,14 8-1 16,4 4 0-16,14 10-1 15,3 0 1-15,10 4-2 16,3 2 1-16,-2-2-1 15,-5-5-1-15,-4-3 1 16,-8-10-1-16,-13-7 0 16,-13-6-2-16,-9-12 1 15,-14-5 0-15,-12 3-2 16,-5-22 1-16,-8 5-1 0,-3 6-2 15,-6-4-2-15,8 14-8 16,-9-10-19-16,12 14-2 16,-1-2 1-16,9 10-1 15</inkml:trace>
  <inkml:trace contextRef="#ctx0" brushRef="#br1" timeOffset="1.22792E6">23449 9602 45 0,'0'0'31'0,"-12"-1"1"16,12 1 0-16,0 0-10 15,0 0-13-15,0 0-2 16,12 7-3-16,1-1 1 0,-3-5-1 16,8 4 0-16,-4-4-2 15,3 2 1-15,-1-1 0 16,6 3-1-16,3-3 0 15,4 4 1-15,4 1-1 16,8 2 0-16,7 4-1 16,9 0 1-16,3 1-1 15,6-2-1-15,2 1 1 16,0-2-1-16,-2-1 0 15,-5-6 0-15,-7 0 0 16,-7-4 1-16,-10-3-1 16,-8 1 0-16,-8-1 0 15,-7 0 0-15,-14 3 0 0,10-2-1 16,-10 2 0-16,0 0-1 15,-8 18-2-15,-2-13-4 16,10 14-25-16,-15-14-3 16,7 8-1-16,-10-11 0 15</inkml:trace>
  <inkml:trace contextRef="#ctx0" brushRef="#br2" timeOffset="1.33364E6">4087 1873 34 0,'-12'26'34'0,"-4"20"2"15,-12 9-3-15,13 25-14 16,-21 9 4-16,10 19-17 15,-1 3-1-15,9 8-1 16,8-1-4-16,4-11-5 16,18 1-28-16,-3-25 0 15,11-19-3-15,-4-27 0 16</inkml:trace>
  <inkml:trace contextRef="#ctx0" brushRef="#br2" timeOffset="1.33385E6">3768 2404 94 0,'0'0'39'16,"17"23"1"-16,11-17-2 15,15 1-36-15,17-7 0 16,13-1-1-16,8-1-4 15,-2-13-8-15,6 17-26 16,-14-9 0-16,-1 10-1 16,-17-6-2-16</inkml:trace>
  <inkml:trace contextRef="#ctx0" brushRef="#br2" timeOffset="1.33421E6">4604 2371 93 0,'5'24'38'15,"-5"-24"1"-15,19 24-1 16,-2-18-36-16,6 3 0 16,5-9 1-16,8-4-1 15,3-7-1-15,4-5 0 16,-4-3 0-16,-3-2 0 15,-8 0-1-15,-11 0 1 16,-11 6 0-16,-13 5 0 0,-16 4-1 16,-10 10 1-16,-9 5 0 15,-8 9 0-15,-3 11 0 16,-2 11 0-16,3 8-1 15,7 6 1-15,9 1 0 16,8 3 1-16,13-5-2 16,16-6 1-16,18-8-4 15,15-18-3-15,32 1-32 16,-5-21-2-16,20 0 2 15,-3-14-5-15</inkml:trace>
  <inkml:trace contextRef="#ctx0" brushRef="#br2" timeOffset="1.33476E6">5291 2535 100 0,'-22'-4'38'0,"7"18"2"16,-9-5-3-16,-4 14-34 15,5 2 1-15,3 7-1 16,1 1-1-16,2 4 0 15,1-5 0-15,3 1 0 16,5-8-1-16,5-5 1 16,2-9-1-16,1-11-1 15,16-6 0-15,0-10-2 16,4-8 2-16,3-5-1 15,0-4 1-15,3-3-1 16,-4 1 1-16,-2 4-1 16,-5 7 2-16,-5 7-1 15,-2 4 0-15,-8 13 0 0,0 0 0 16,10 8 0-16,-6 6 0 15,0 0 1-15,3 2-1 16,5 1 0-16,4 1 1 16,5-6-1-16,4 0 1 15,9-6 0-15,5-8-1 16,8-3 1-16,4-13 0 15,1-7 0-15,5-8 0 16,-5-1-1-16,-2-3 1 16,-6 1-1-16,-11 7 1 15,-7 7-1-15,-10 10 0 16,-16 12 0-16,0 22 0 15,-13 10 0-15,-8 12-1 0,-4 6 2 16,-1 6-3-16,-1 4 1 16,7 0-3-16,1-13-3 15,19 5-11-15,0-31-18 16,20 2-3-16,1-23 0 15,18-1-1-15</inkml:trace>
  <inkml:trace contextRef="#ctx0" brushRef="#br2" timeOffset="1.3353E6">6146 2590 105 0,'-15'-6'37'0,"2"22"2"16,-11-1-4-16,1 18-30 15,1 0-1-15,1 10-1 0,2 3-1 16,4 1 0-16,4-2 0 15,2-5-1-15,3-5 0 16,1-7 0-16,3-6-1 16,3-12-1-16,-1-10 1 15,12-10 0-15,-1-11 0 16,3-9 0-16,6-9 0 15,3-9-1-15,6-7 1 16,3-4 0-16,2 0 0 16,4 4-1-16,2 8 1 15,-1 5-1-15,-2 11 1 16,0 12 0-16,-3 11 0 15,-4 10 0-15,-2 8 0 16,-6 10 0-16,-4 4-1 0,-5 6 1 16,-6 6-1-16,-8 2 2 15,-6 2-2-15,-11 2 1 16,-7-2-1-16,-8 0 2 15,-5-3-2-15,-4-4 2 16,0-7-2-16,-2-3 1 16,2-4 0-16,1-4 1 15,8 0-1-15,1 0 1 16,4 3 0-16,0 10 1 15,-1 7-1-15,2 15 0 16,-4 13 0-16,3 14-1 16,-4 10 0-16,-2 1-4 15,5 12-14-15,-6-20-19 16,12 9-3-16,-7-23-1 15,7-4-1-15</inkml:trace>
  <inkml:trace contextRef="#ctx0" brushRef="#br2" timeOffset="1.33602E6">4360 4127 57 0,'20'-13'37'16,"-10"-6"-2"-16,-1 5 0 15,-16-14-17-15,7 16-6 16,-17-11-3-16,3 9-3 0,-9 1 0 16,-1 10-2-16,-9 7 0 15,0 11-1-15,-5 12 0 16,3 8-1-16,-1 6-1 15,6 6 1-15,4 4-2 16,12-6 0-16,13-7 0 16,11-9 0-16,18-18 0 15,9-13 1-15,17-22-1 16,7-19 1-16,8-16 0 15,2-12 0-15,3-12 0 16,-5-6 0-16,-11 1 0 16,-4 6-1-16,-15 11 0 15,-6 14 1-15,-13 19-1 16,-15 21 0-16,-5 17 0 15,-25 42 0-15,0 16 1 0,-5 18-2 16,-3 16 1-16,-1 4-2 16,4 6-1-16,8-9-2 15,15-5-2-15,6-26-6 16,26-5-24-16,0-28-3 15,18-11 1-15,-1-21-2 16</inkml:trace>
  <inkml:trace contextRef="#ctx0" brushRef="#br2" timeOffset="1.3372E6">4992 4188 94 0,'-17'-3'37'0,"3"18"2"0,-10-3-2 16,2 15-31-16,-4-1-2 15,5 3-2-15,2 2 0 16,5-2-1-16,1-2 0 15,7-5-1-15,4-7 1 16,2-15-1-16,10 5 1 16,4-13 0-16,1-11 0 15,4-8 1-15,3-6-1 16,1-8 0-16,1-3 0 15,0-3 0-15,-5 1 0 16,0 7 0-16,-5 3 0 16,1 11-1-16,-2 3 0 15,-1 10 1-15,1 8-1 16,4 6 0-16,4 5 0 15,4 2 0-15,4 1 0 0,8-1 0 16,7-3 0-16,5-4 0 16,5-2 0-16,-1-4 0 15,-1 0 0-15,-3-2 0 16,-9 0 0-16,-8 0 1 15,-12 4-1-15,-20 2 0 16,-1 14 0-16,-18 1 0 16,-12 12 0-16,-8 6 1 15,-3 10-2-15,-3 3 1 16,5 4 0-16,5 2 0 15,13-5 0-15,8-6-1 16,17-11 1-16,16-13-1 16,11-14 2-16,13-16-1 15,9-14 1-15,0-6 0 0,0-10 0 16,-5-6 0-16,-11-3 0 15,-10 2 0-15,-13 3 0 16,-15 9 0-16,-12 8-2 16,-9 10 1-16,-5 12 0 15,-3 6 0-15,3 8-1 16,5 5 1-16,9 3 0 15,10 2 0-15,13-2 0 16,13-6 0-16,9-4-1 16,9-4 1-16,4-4 0 15,0 0 0-15,0-3 0 16,-8 4 0-16,-6 3 1 15,-9 7-1-15,-9 7 0 16,-8 7 0-16,-8 5 1 0,-8 10 0 16,-2 1-1-16,-2 6-1 15,-3-2 1-15,1-2-1 16,3-1 1-16,3-4-1 15,4-5 1-15,5-10-1 16,2-8 1-16,1-11 0 16,12-1 0-16,0-16 0 15,4-10 1-15,1-7 0 16,1-8 0-16,3-8 0 15,0-7 0-15,2 0-1 16,-1 3 1-16,0 5 0 16,2 7-1-16,0 7 0 15,5 8 0-15,4 12 0 0,4 10 0 16,0 6 0-16,1 6-1 15,3 5 1-15,-1 7-1 16,-3 3 0-16,-8 4 0 16,-7 4 0-16,-15 6 0 15,-9 3 1-15,-14 4-1 16,-13 1 0-16,-10 1 1 15,-3-4-1-15,-6-3 1 16,2-8 0-16,4-7-1 16,7-8 1-16,8-10 0 15,6-9 0-15,8-8 0 16,4-4-1-16,6 1 1 15,2 1 0-15,1 14 1 16,-13-1-1-16,1 23 0 0,-6 18 0 16,-6 18 0-16,-4 14 1 15,-5 10-2-15,-4 5-1 16,11 6-6-16,-6-20-14 15,20 3-11-15,-9-28-8 16,17-11 1-16,4-37-4 16</inkml:trace>
  <inkml:trace contextRef="#ctx0" brushRef="#br2" timeOffset="1.33801E6">6533 4129 88 0,'14'5'37'0,"-14"-5"-1"0,6 21 1 16,-17-3-32-16,7 9-1 15,-7 2-1-15,3 11-2 16,-6 4 1-16,2 4-1 16,-2 4 1-16,2 3-1 15,-2-6 1-15,3-5-2 16,-1-7 1-16,4-7 0 15,1-12 0-15,7-18 0 16,0 0 0-16,-1-11 0 16,7-16 0-16,3-8-1 15,1-11 1-15,5-9 1 16,4-11-1-16,4-4 0 15,4-2 0-15,6 7 0 16,1 2 0-16,-1 11 0 16,5 11-1-16,-3 13 0 0,0 13 0 15,-2 15-1-15,-4 11 1 16,-5 5-1-16,-3 7 0 15,-3 3 0-15,-4 4 0 16,-6-1 0-16,-9 5 0 16,-7-3 1-16,-7 1-1 15,-8 1-1-15,-8-1 2 16,-5 0-2-16,-5-2 2 15,1 2-1-15,-1-2 1 16,3 5-1-16,1-2 2 16,3 6-1-16,6 3 1 15,4 9-1-15,0 2 0 16,-1 4 1-16,3 2-1 15,0-1-1-15,4-2-1 0,0-12-5 16,20 1-19-16,-7-29-12 16,19-8 1-16,4-27-4 15,16-10 2-15</inkml:trace>
  <inkml:trace contextRef="#ctx0" brushRef="#br2" timeOffset="1.33823E6">7166 4124 113 0,'-22'30'39'0,"0"22"1"16,-19-4-3-16,3 11-37 0,1 1 1 15,4 2-3-15,7-1 0 16,4-9-3-16,12 1-5 15,-4-23-27-15,24-2-2 16,-10-28 1-16,32-6-2 16</inkml:trace>
  <inkml:trace contextRef="#ctx0" brushRef="#br2" timeOffset="1.33868E6">7279 4069 102 0,'9'34'39'16,"-7"-13"1"-16,4 11 0 15,-15 0-34-15,7 4 0 16,-7 1-3-16,-2 3-2 15,-7 6 0-15,-3 5-1 16,-6-2 0-16,2-1 0 16,2-7-1-16,2-7 0 15,7-12 1-15,14-22-1 16,0 0 1-16,17-26 0 15,11-7 0-15,3-13 0 16,13-6 1-16,4-4 0 16,0 1 0-16,1 5 1 15,-6 8-1-15,-4 12 0 0,-6 13-1 16,-8 14 1-16,-11 14-1 15,-6 13 0-15,-8 10-1 16,-1 4-1-16,1 4 0 16,1-3-1-16,8 1-2 15,7-14-3-15,16 5-10 16,-5-26-20-16,21 1 0 15,-5-19 1-15,10 1-3 16</inkml:trace>
  <inkml:trace contextRef="#ctx0" brushRef="#br2" timeOffset="1.33904E6">7925 4193 116 0,'-34'-8'39'16,"2"17"2"-16,-9 6-4 16,-1 14-35-16,4 9 2 0,7 6-4 15,10 0 1-15,8 0-1 16,12-1 1-16,10-8-1 15,10-13 0-15,10-12 1 16,8-13-1-16,5-14 0 16,1-9 0-16,-1-10 1 15,1-5 0-15,-6-4 0 16,-5 2-1-16,-5 5 0 15,-10 11 0-15,-6 10 1 16,-11 17-2-16,-1 24 0 16,-17 21 0-16,-7 23 0 15,-13 27 0-15,-10 16 0 16,-11 15 1-16,-4 7-1 15,0 4 2-15,-4-11-2 0,6-13 1 16,7-18-1-16,9-23-2 16,3-29-5-16,20-7-15 15,-12-39-13-15,16-7-3 16,-9-26-1-16,2-5-2 15</inkml:trace>
  <inkml:trace contextRef="#ctx0" brushRef="#br2" timeOffset="1.3396E6">5617 5535 61 0,'16'-29'37'0,"-8"-12"0"16,4 3 1-16,-16-12-28 15,8 7-1-15,-15-3-1 16,0 11-3-16,-12 2 0 16,-4 11-2-16,-11 14 0 15,-6 19 0-15,-5 18 0 16,-4 19-1-16,-5 19 0 15,0 18 0-15,0 12 1 16,5 9-2-16,6 1 1 16,10-3-3-16,9-5-1 15,6-16-3-15,20-3-13 0,0-35-19 16,16-11-2-16,1-28 0 15,13-13-2-15</inkml:trace>
  <inkml:trace contextRef="#ctx0" brushRef="#br2" timeOffset="1.34013E6">5036 5705 102 0,'2'20'40'15,"6"-9"0"-15,17 3-1 16,11-14-37-16,15-5 0 15,10-4-2-15,14-4 0 16,3-1 0-16,2-1 0 16,-4 4-1-16,-6 3 1 0,-8 1-1 15,-13 4 1-15,-11 6 0 16,-15 1 0-16,-23-4 0 15,7 19 0-15,-21-7 1 16,-12 9 1-16,-7 5-1 16,-9 5 2-16,-3 6 1 15,-3 6-1-15,1 2 1 16,5 5-1-16,8-4 1 15,12-6-2-15,14-7 0 16,16-9-1-16,17-16 1 16,13-11-2-16,12-15 0 15,7-9 0-15,4-9-2 16,-2-7 4-16,0-1-4 15,-14 4 1-15,-6 3-1 0,-12 11 2 16,-13 6-2-16,-14 20 1 16,0 0 3-16,-16 24-3 15,-2 11 3-15,-1 4-1 16,-2 9 0-16,3 1-2 15,8 5 0-15,6-12-2 16,15-1-3-16,7-24-8 16,26 4-11-16,-4-29-12 15,26 0-3-15,0-24 2 16,14-3-3-16</inkml:trace>
  <inkml:trace contextRef="#ctx0" brushRef="#br2" timeOffset="1.34044E6">6387 5784 107 0,'-43'-1'40'16,"2"18"1"-16,-12 1 1 15,14 9-38-15,-3 2 1 16,15 0-2-16,9 1-1 16,17-4 0-16,13-1 0 15,12-8-2-15,11-5 0 16,8-4 0-16,2-5 0 15,-1-3 0-15,-3-1 0 16,-8 1 0-16,-9 3 0 16,-9 5 0-16,-10 5 1 15,-7 7-1-15,-8 3 0 16,-2 3 0-16,-7 5-1 15,0 1 1-15,0-2-2 16,1-5 0-16,9-2-2 16,9-23-3-16,8 16-11 0,-3-37-14 15,23-1-8-15,-2-23 2 16,22-5-4-16</inkml:trace>
  <inkml:trace contextRef="#ctx0" brushRef="#br2" timeOffset="1.34061E6">7043 5476 101 0,'-27'49'40'0,"-8"25"2"16,-18 5-1-16,-1 17-37 16,-3 5 0-16,0-2-3 15,6 3-3-15,1-19-14 0,19-2-20 16,-4-18-5-16,14-14 1 15,4-26-1-15</inkml:trace>
  <inkml:trace contextRef="#ctx0" brushRef="#br2" timeOffset="1.34077E6">6657 5870 120 0,'17'-22'43'0,"-6"-6"0"16,14 19-3-16,0 5-38 15,13-13-5-15,20 8-11 16,-1-19-24-16,26 18-3 15,6-9-5-15,17 13 2 16</inkml:trace>
  <inkml:trace contextRef="#ctx0" brushRef="#br2" timeOffset="1.34331E6">9603 11482 76 0,'13'-34'38'0,"-8"8"0"16,-5 26 0-16,12 8-33 16,-10 27 0-16,-6 18-1 15,-3 22 0-15,-10 12-2 16,-1 19-1-16,-4 6 0 15,1 2 0-15,1-3-1 16,3-13-2-16,11 0-5 16,-5-28-32-16,22-7 0 15,-1-26 1-15,12-18-2 16</inkml:trace>
  <inkml:trace contextRef="#ctx0" brushRef="#br2" timeOffset="1.34351E6">9450 12034 91 0,'-36'-12'40'15,"1"-1"1"-15,18 11-2 16,8-12-34-16,9 14-3 16,36-20 0-16,6 5-1 15,14-3-2-15,8-2-3 16,18 10-8-16,-4-9-26 15,10 12-1-15,-12-2-1 16,-4 13-2-16</inkml:trace>
  <inkml:trace contextRef="#ctx0" brushRef="#br2" timeOffset="1.34385E6">10038 12072 86 0,'2'16'39'0,"-2"-16"1"16,20 2-1-16,-2-14-35 15,18-9-1-15,5-9 0 16,6-1-1-16,-1-3 0 16,-3-2 0-16,-8 0-1 15,-7 5 2-15,-15 2-2 16,-13 8 2-16,-13 6-3 15,-13 15 3-15,-8 7-3 0,-7 12 1 16,-8 13 0-16,0 12-3 16,1 7 3-16,6 5-2 15,14-1 2-15,10-4-3 16,17-6 2-16,11-9-1 15,22-14-1-15,12-19-3 16,25 3-13-16,-2-24-22 16,14-3 0-16,-4-15-1 15,6 3 0-15</inkml:trace>
  <inkml:trace contextRef="#ctx0" brushRef="#br2" timeOffset="1.34435E6">10779 11859 82 0,'-26'-5'40'0,"9"20"0"16,-12 4 1-16,4 19-31 0,-6 2-6 15,2 12 1-15,1 3-2 16,4 3 0-16,6-4-1 16,4-6 0-16,3-12-1 15,11-12 0-15,0-24-1 16,22-5 0-16,3-20 0 15,2-16 0-15,4-5 0 16,-3-6 0-16,3-3 0 16,-4 1 0-16,-2 9 0 15,-10 8 0-15,-5 10 0 16,-4 11 0-16,-6 16 0 15,0 0 0-15,0 0 0 0,12 24 0 16,-7-4 0 0,8-2 0-16,5 1 0 0,5-5 1 15,8-7-1-15,7-7 0 16,4-8 1-16,2-6 0 15,1-8-1-15,0-2 1 16,-3-4-1-16,-4 1 3 16,-9 1-3-16,-6 4 3 15,-9 5-3-15,-14 17 2 16,0 0-2-16,0 0 0 15,-15 34-1-15,-2 0-2 16,2 12 1-16,1 5-2 16,5 2-1-16,3-6-3 15,14 4-3-15,-7-20-23 16,23 0-6-16,-2-21-1 15,17-7 0-15</inkml:trace>
  <inkml:trace contextRef="#ctx0" brushRef="#br2" timeOffset="1.34491E6">11572 11838 85 0,'0'0'40'16,"-17"9"-2"-16,-5 10 3 16,10 19-35-16,-10 2-1 15,7 15 0-15,-1 3-2 16,7 3 0-16,-1-2-1 15,8-3 0-15,0-9-1 16,4-8 0-16,2-10-1 16,1-14 0-16,-5-15 0 0,15-16-1 15,-1-12 1-15,0-11-1 16,2-10 0-16,4-7 1 15,2-6-1-15,4-4 1 16,3 3 0-16,2 5 1 16,1 8-1-16,2 8 2 15,-1 9-2-15,2 11 2 16,0 11-3-16,-1 11 2 15,-3 10-2-15,-7 6-2 16,-2 9 1-16,-3 1-1 16,-7 5 3-16,-7 4-3 15,-10-2 3-15,-7 2-3 16,-7-3 3-16,-7-1 1 15,-9-4-1-15,-3-3 0 0,-4-2 0 16,-2-2 0-16,3-4 0 16,1 1 0-16,3 1 1 15,3 7 0-15,5 6 1 16,1 14 0-16,-1 15 0 15,5 17 0-15,-6 16 0 16,2 12 0-16,-2 5-2 16,3-4 0-16,6 0-7 15,-10-28-17-15,20 0-17 16,-4-31 0-16,11-19-2 15,4-28 0-15</inkml:trace>
  <inkml:trace contextRef="#ctx0" brushRef="#br2" timeOffset="1.34561E6">13302 11703 72 0,'-25'3'36'0,"-1"6"1"15,-15-6-6-15,13 15-21 16,-10-9-4-16,9 9 1 15,3-7-2-15,10 1-3 16,16-12 2-16,-9 16-4 16,9-16 2-16,22 0-1 15,-7-2-1-15,1 1 1 16,1-2-1-16,-3 1 3 15,-14 2-3-15,16-4 3 16,-16 4-3-16,0 0 0 16,0 0 1-16,-13 1-1 0,13-1-1 15,-16-1-2-15,16 1-9 16,-14 3-27-16,14-3 1 15,0 0-2-15,0 0-1 16</inkml:trace>
  <inkml:trace contextRef="#ctx0" brushRef="#br2" timeOffset="1.34699E6">13753 11234 61 0,'-5'-45'38'16,"-5"8"-2"-16,-13 2 1 15,4 14-29-15,-19 7-1 16,1 17-2-16,-7 16-1 16,0 20-1-16,-3 21-1 15,-2 18 1-15,-1 12 0 16,3 17 2-16,1 6-3 15,5 9 0-15,4-1-1 16,10-5 0-16,8-11-1 16,8-14-2-16,15-9-4 15,0-28-26-15,16-1-7 16,0-26 0-16,5-10-1 0</inkml:trace>
  <inkml:trace contextRef="#ctx0" brushRef="#br2" timeOffset="1.3472E6">12991 11826 97 0,'0'0'41'0,"19"1"0"15,6-7 0-15,27-8-36 16,9-1-5-16,15-1 1 15,9-4-3-15,3-5-3 16,11 9-30-16,-16-7-4 16,2 14-1-16,-19-2-3 0</inkml:trace>
  <inkml:trace contextRef="#ctx0" brushRef="#br2" timeOffset="1.34767E6">14085 11733 61 0,'-28'-16'39'15,"-1"13"0"-15,-13-2 1 16,1 19-16-16,-12-3-18 0,0 15-3 16,-5 3 2-16,6 12-2 15,-3 1 1-15,8 6-3 16,10-3 2-16,13-7-4 15,16-7 3-15,20-9-1 16,20-15 0-16,13-14-1 16,16-10 0-16,10-12 0 15,3-2 0-15,-3-5 0 16,-9 0 0-16,-7 4 2 15,-17 4-2-15,-10 10 2 16,-16 4-1-16,-12 14 1 16,0 0-2-16,-12 20 0 15,-4 4 0-15,-1 7-2 16,3 6 1-16,2 3-4 0,8 4 2 15,3-9-5-15,13 2-2 16,-4-20-23-16,25 4-7 16,-5-24 2-16,20-2-2 15</inkml:trace>
  <inkml:trace contextRef="#ctx0" brushRef="#br2" timeOffset="1.34787E6">14519 11760 92 0,'5'-13'41'0,"-16"5"0"16,8 24 0-16,-20 5-34 15,5 17-5-15,-5 8 1 16,1 9-3-16,-1 5 1 0,6 2-3 16,5-6 2-16,4-11-5 15,16-3-4-15,-3-29-29 16,22-11-2-16,-1-29 0 15,14-6-1-15</inkml:trace>
  <inkml:trace contextRef="#ctx0" brushRef="#br2" timeOffset="1.34826E6">14698 11516 77 0,'8'35'42'15,"-5"-4"-2"-15,11 8 3 16,-4-10-27-16,11 7-10 0,-4-3-2 15,2 4-2-15,-6-1 1 16,-1 6-2-16,-9-1 1 16,-2 5-3-16,-9 2 2 15,-1-4-2-15,-7-3 1 16,-2-4 1-16,3-8-1 15,4-10 0-15,11-19 1 16,0 0-1-16,0-21-1 16,12-11 1-16,9-5 0 15,1-8 0-15,1-3-1 16,3-2 4-16,-2 6-4 15,-2 8 4-15,-4 6-3 16,-2 8 2-16,-2 5-2 16,1 9 3-16,3 6-4 0,2-1-2 15,10 3-2-15,1-13-12 16,23 6-21-16,-7-17-5 15,20 0 2-15,-2-17-2 16</inkml:trace>
  <inkml:trace contextRef="#ctx0" brushRef="#br2" timeOffset="1.34847E6">15752 11161 95 0,'-45'68'41'15,"-13"8"1"-15,11 16 1 16,-10 4-38-16,15-1-3 0,8-2 2 15,10-6-4 1,9-9 0-16,9-11-4 0,12-9-4 16,1-25-33-16,18-5 1 15,-5-23 0-15,16-8-2 16</inkml:trace>
  <inkml:trace contextRef="#ctx0" brushRef="#br2" timeOffset="1.34883E6">15732 11791 98 0,'0'0'40'0,"-25"22"1"15,15 4-3-15,-11-5-31 16,11 6-5-16,6-7 1 16,13-2-3-16,9-7 2 0,12-4-1 15,11-7 0-15,6-6 0 16,7-5 0-16,3-6-1 15,3-9 0-15,-4 0 3 16,-5-4-3-16,-6-4 1 16,-6 2-1-16,-8 1 1 15,-7 4-2-15,-7 8 2 16,-17 19-1-16,0 0 0 15,-6 24 0-15,-13 21 0 16,-10 21 0-16,-6 26-1 16,-12 19 1-16,-10 14 1 15,-6 1-1-15,-1 4-2 16,-1-10 1-16,-1-11-1 15,6-14-4-15,-3-34-7 16,24-10-16-16,-5-35-13 0,17-4 1 16,-7-26-3-16</inkml:trace>
  <inkml:trace contextRef="#ctx0" brushRef="#br2" timeOffset="1.34943E6">11200 13180 103 0,'-11'0'41'15,"-14"17"-1"-15,-9 24-13 16,-10-1-24-16,-9 15-2 16,-7 2 2-16,5 3-3 15,0-3 2-15,14-5-1 0,9-12 0 16,17-10 0-16,19-15 0 15,18-16-1-15,19-12 1 16,13-4-1-16,6-5 0 16,1 2 0-16,-2 3 1 15,-7 11-1-15,-11 11 0 16,-17 13 1-16,-20 17-1 15,-13 10 0-15,-16 10 1 16,-8 8-1-16,-7-2-1 16,-3-6 0-16,10-10-2 15,8-17 0-15,22-11-9 16,3-31-28-16,34-14 0 15,12-35-1-15,30-12-1 16</inkml:trace>
  <inkml:trace contextRef="#ctx0" brushRef="#br2" timeOffset="1.34964E6">11914 12755 69 0,'7'-30'42'16,"-19"21"-2"-16,-3 31 1 16,-20 13-19-16,5 30-18 15,-6 9-2-15,6 19 0 16,-2 11-1-16,3 11-1 15,0 10-1-15,3-2-1 16,9-2-1-16,0-11-2 16,9 2-15-16,-6-33-21 15,13-10 0-15,-8-27-1 16,13-21 2-16</inkml:trace>
  <inkml:trace contextRef="#ctx0" brushRef="#br2" timeOffset="1.35018E6">11490 13410 94 0,'-9'17'41'0,"4"-4"1"16,19 8-3-16,13-10-37 15,13-7 0-15,16-8-1 16,17-6-1-16,11-6-1 15,11-4 0-15,6 0 0 16,-5 3-1-16,-3 5 1 16,-16 2-1-16,-9 7 1 15,-19 4 1-15,-18 6 0 0,-20 4 0 16,-19 1 1-16,-15 4 1 15,-20 5-1-15,-9 8 2 16,-13 3 0-16,-3 11 0 16,-4 4 0-16,5 4 1 15,8 1-2-15,12-2 1 16,19-7-1-16,18-7-1 15,23-14 0-15,22-18-1 16,15-15 0-16,13-11 0 16,9-10 0-16,-1-9 0 15,-3-4 0-15,-8-1-1 16,-12 1 1-16,-14 6 0 0,-13 5 1 15,-7 8-1-15,-9 7 0 16,-5 19 0-16,-12-4 0 16,-1 21 0-16,-2 11-1 15,-2 11 0-15,2 6-1 16,2 3 0-16,5 2-2 15,5-6-1-15,11-6-3 16,2-24-7-16,27 0-15 16,-1-36-11-16,16-9 2 15,2-21-2-15,10-8 2 16</inkml:trace>
  <inkml:trace contextRef="#ctx0" brushRef="#br2" timeOffset="1.35064E6">12946 12861 80 0,'-19'6'42'16,"-13"20"-1"-16,2 35 1 15,-14 13-24-15,6 21-13 16,2 10-1-16,2 11-1 16,6 5-1-16,5-3 0 15,4-9-2-15,3-6 0 16,4-20 0-16,6-17-1 15,1-18 0-15,3-22 1 16,2-26-1-16,7-18 2 16,3-16 0-16,3-17-2 15,2-11 2-15,5-6 0 16,4-3 0-16,2 5 0 15,3 10-2-15,-2 15 1 16,6 12 0-16,0 14 0 0,5 14 0 16,-3 11 0-16,0 11-1 15,0 6 1-15,-6 6 0 16,-6 3 0-16,-8 0-1 15,-11 4 1-15,-15 0 0 16,-12-1 0-16,-14 0 0 16,-9-2-1-16,-10-3 0 15,-3-4 0-15,0-8-1 16,6-11-1-16,13-5-1 15,11-18-2-15,30 0-7 16,6-36-10-16,38 0-17 16,4-27 0-16,25-3-2 15,11-23 1-15</inkml:trace>
  <inkml:trace contextRef="#ctx0" brushRef="#br2" timeOffset="1.35082E6">13481 12920 105 0,'-41'76'42'16,"-21"8"0"-16,9 27-7 15,-6-2-31-15,8 7-1 16,7-3-2-16,8-8-3 16,12-6-1-16,7-24-7 15,25-3-23-15,-6-35-10 16,20-11 1-16,1-29-1 15</inkml:trace>
  <inkml:trace contextRef="#ctx0" brushRef="#br2" timeOffset="1.35114E6">13407 13534 83 0,'0'0'43'0,"13"9"-1"16,4 16 1-16,-6-4-28 16,19-2-11-16,3-6 0 15,10-5-2-15,1-6 0 16,1-6 0-16,-1-9-1 15,-5-8-1-15,-7-6 0 16,-10-5-1-16,-14-1 0 16,-11 0 0-16,-18 8 0 15,-13 7 0-15,-9 13 1 16,-8 15 0-16,-4 17 0 0,-4 19 0 15,3 11 1-15,12 6 0 16,13 2 0-16,15-5-1 16,17-7-3-16,17-24-8 15,32-4-10-15,5-35-21 16,38-11 0-16,19-26-2 15,37-12-1-15</inkml:trace>
  <inkml:trace contextRef="#ctx0" brushRef="#br2" timeOffset="1.35198E6">20029 10883 70 0,'22'2'37'0,"-12"9"-1"16,0 21-1-16,-14 6-19 15,-3 27-12-15,-15 11 0 16,0 19-1-16,-9 7-1 15,-4 2 0-15,0-1-2 16,4-5-1-16,6-9-1 0,7-21-5 16,18-10-27-16,0-29-3 15,20-13 1-15,0-23-5 16</inkml:trace>
  <inkml:trace contextRef="#ctx0" brushRef="#br2" timeOffset="1.35216E6">19880 11458 83 0,'-37'-22'40'0,"11"13"-2"15,-2-4 2-15,28 13-24 16,0 0-11-16,10-8-2 16,26 0-2-16,15-6-2 15,16 3-4-15,2-10-12 16,19 14-20-16,-7-8-1 0,7 11-1 15,-16-3-1-15</inkml:trace>
  <inkml:trace contextRef="#ctx0" brushRef="#br2" timeOffset="1.35255E6">20250 11556 86 0,'-5'14'39'0,"5"-14"-1"15,15 4 2-15,4-13-27 16,19-4-10-16,9-6-1 16,8-4 0-16,1-3 0 15,1-1-1-15,-2-1 0 0,-9 0-1 16,-10 3 1-16,-12 1-1 15,-15 4 1-15,-12 2-1 16,-12 5 1-16,-13 6-1 16,-11 7 1-16,-6 7 0 15,-10 9 0-15,-1 11 0 16,3 4 0-16,5 6 0 15,13 1 0-15,12 0 0 16,16-1-1-16,20-7-1 16,20-5-1-16,15-11-2 15,21-3-3-15,1-16-9 16,19 6-21-16,-9-15-3 15,11 5 1-15,-14-12-1 16</inkml:trace>
  <inkml:trace contextRef="#ctx0" brushRef="#br2" timeOffset="1.35307E6">21178 11413 65 0,'4'-11'37'0,"-18"-1"0"15,4 15 1-15,-18-4-13 16,4 19-17-16,-6 4-2 16,2 11-1-16,-5 1-2 15,5 8 1-15,0-2-1 16,8-3 1-16,1-4-2 15,10-6 1-15,7-11-2 16,2-16 0-16,22 2-1 16,1-15-1-16,6-9 1 15,3-7-3-15,2-3 3 0,0-5-2 16,-2 1 1-16,-8 2 1 15,-3 8 0-15,-7 6 0 16,-5 6 0-16,-9 14 0 16,0 0 0-16,0 0 0 15,5 28 0-15,-5-9 0 16,4 1 0-16,1 0 0 15,7-3 0-15,4-4 1 16,6-6-1-16,4-7 1 16,1-6-1-16,6-5 1 15,-1-7 1-15,0-4-1 16,-3-1 0-16,0-1-1 15,-3-2 1-15,-3 2 0 16,-2 4-1-16,-1 2 0 0,-2 9 0 16,-4 6 0-16,-4 10 0 15,-3 10 0-15,-5 11-1 16,-3 5 1-16,-3 9-2 15,-3-2-1-15,5 4-1 16,0-8-2-16,9 2-5 16,0-26-11-16,21 3-17 15,-4-19 1-15,20-2-1 16,-5-17 1-16</inkml:trace>
  <inkml:trace contextRef="#ctx0" brushRef="#br2" timeOffset="1.3536E6">21989 11423 65 0,'9'-14'38'0,"-14"-1"0"16,5 15 2-16,-23-2-15 15,14 22-11-15,-11 1-9 0,2 13-1 16,-1 3-2-16,0 7 3 16,4 2-3-16,1 4 2 15,1-6-2-15,2-2 1 16,4-9-2-16,3-5 1 15,1-13-1-15,3-15-1 16,0 0 0-16,14-16-3 16,2-10 2-16,2-10-1 15,5-6 1-15,2-10-2 16,7-6 3-16,1-3-3 15,4 3 3-15,3 2 0 16,1 9 0-16,1 5 0 16,0 12 1-16,-3 11-1 15,1 12 0-15,-4 11 0 0,-8 13 0 16,-6 3-1-16,-8 7 1 15,-9 4 0-15,-11 2 0 16,-8 0 0-16,-11 0-1 16,-8 1 1-16,-6-3 0 15,-7-1 0-15,-1-3 0 16,2 0 0-16,-1-2 0 15,4 5 3-15,4 6-2 16,1 7-1-16,2 10 1 16,-2 10-1-16,1 12 1 15,-1 9 0-15,-2 3-1 16,0-1-2-16,2-4-1 15,3-9 0-15,10-5-9 16,-6-36-12-16,19-5-17 0,-4-25 0 16,15-2-1-16,-6-24-1 15</inkml:trace>
  <inkml:trace contextRef="#ctx0" brushRef="#br2" timeOffset="1.35431E6">20135 12666 61 0,'20'-17'36'0,"2"5"-1"16,-12-12-13-16,2 16 7 15,-17-12-22-15,-1 9 0 16,-11 3-3-16,-5 8 0 15,-8 7-1-15,-5 12 1 16,-5 8 0-16,3 14-1 16,1 6 0-16,4 4-1 15,8 0 0-15,11-2 0 16,14-13 0-16,17-9-1 15,13-20 0-15,13-22 0 16,17-21-1-16,12-24 0 16,12-10 1-16,-2-14 0 15,-3-5 0-15,-4-4-1 16,-13 6 1-16,-13 9 0 15,-15 13-1-15,-14 15 1 0,-17 20-1 16,-4 30 0-16,-23 10 0 16,-1 27 0-16,-5 21 0 15,-2 15-1-15,-1 11 0 16,6 7-1-16,8-2-1 15,9-13-2-15,18-5-6 16,2-30-15-16,26-6-13 16,0-26 0-16,17-6-1 15,-3-20 2-15</inkml:trace>
  <inkml:trace contextRef="#ctx0" brushRef="#br2" timeOffset="1.35549E6">20865 12625 99 0,'-16'30'38'16,"-10"-3"2"-16,10 19-5 15,-10-6-31-15,6 5-1 16,1-5-1-16,6 3 0 16,1-11-1-16,8-4 0 15,4-15 0-15,0-13-1 16,21-9 1-16,-4-13-1 15,5-9 1-15,4-9-1 16,1-7 0-16,-1-4 0 16,-2-1 0-16,2 6 1 15,-6 2-1-15,-2 8 1 16,1 7-1-16,-2 12 1 15,-1 4-1-15,6 13 1 0,4 6-1 16,2 5-1-16,5 5 1 16,4 1-2-16,4 0 2 15,1-3-1-15,2 0 1 16,-5-4-1-16,-3-2 1 15,-5-1 0-15,-9-2 1 16,-8 0-1-16,-14-5 0 16,0 0 0-16,-17 9 0 15,-7-3 1-15,-9 5-1 16,-9 3 1-16,-2 4 0 15,1 5 0-15,2 3 0 16,6 1 1-16,8 0-2 16,16 1 1-16,12-5 0 15,16-7-1-15,17-6 1 0,9-10-1 16,9-10 0-1,5-5 0-15,-2-9 0 0,-4-9 0 16,-8-1 0-16,-9-5 0 16,-14-1-1-16,-12 5 1 15,-12 1 0-15,-9 10 1 16,-5 6-2-16,-3 7 0 15,0 9 0-15,2 8 0 16,5 5 0-16,9 4-1 16,12 9-1-16,4-8-2 15,12 3 0-15,5-9 1 16,10 0-1-16,2-9 1 15,5-2 0-15,-2-6 2 16,-5-4 1-16,-2 2 1 0,-9-1 2 16,-2 2 1-16,-10 2 0 15,-15 6 0-15,0 0 0 16,2 21 0-16,-12 0 0 15,-2 12 0-15,-5 7-1 16,-3 10 0-16,-2 3 0 16,4 3 0-16,-3-3 0 15,5-2 0-15,3-11-1 16,4-8 0-16,5-16 0 15,4-16 0-15,12-14-1 16,4-15 0-16,4-11 0 16,3-9 0-16,0-6 0 15,4-7 0-15,1-3 0 16,-2 0-1-16,1 7 1 15,-5 8 1-15,1 10-2 0,-1 7 2 16,2 13-1-16,0 12 1 16,-1 9-1-16,1 9-1 15,0 5 1-15,0 4-2 16,1 4 1-16,-3-1-2 15,-1 2 2-15,-6 1-1 16,-7 3 1-16,-8 2 1 16,-8 3 0-16,-12 6 0 15,-9 3 1-15,-10 3-1 16,-5 1 1-16,-5 0 0 15,-1-3-1-15,2-5 1 16,3-4-1-16,5-4 1 16,7-1-1-16,7-2 0 15,5 3 0-15,2 7-1 0,1 10 1 16,0 12-1-16,-2 18 0 15,-4 12-2-15,-3 10-3 16,-8-4-5-16,12 5-5 16,-15-25-12-16,16 2-11 15,-5-28-2-15,18-23-1 16,9-26 2-16</inkml:trace>
  <inkml:trace contextRef="#ctx0" brushRef="#br2" timeOffset="1.35638E6">22265 12863 82 0,'5'-18'35'0,"7"4"-2"0,-8-7 0 16,7 5-30-16,-3-1 1 16,2 6-1-16,-10 11 2 15,0 0-1-15,0 0 1 16,-4 26 0-16,-10 3-1 15,0 10 0-15,-6 6-2 16,3 8 1-16,-5 1-1 16,2 1 0-16,3-3-1 15,4-4 0-15,2-13-1 16,8-5 1-16,3-16-1 15,0-14 0-15,17-6 1 16,-4-13-1-16,3-16 1 16,3-10 0-16,1-9 0 0,-3-11-1 15,6-6 1-15,-1-3-1 16,2-2 0-16,4 6 1 15,-1 7-1-15,2 10 2 16,1 12-3-16,0 16 3 16,3 12-3-16,-2 14 1 15,-1 14 0-15,-3 10-2 16,-2 9 2-16,-3 10-2 15,-3 4 2-15,-8 5-2 16,-6 5 2-16,-5 2 0 16,-11-4-1-16,-7-2 1 15,-9-6 0-15,-4-10 0 16,-5-8 0-16,-5-9 0 15,1-12 0-15,-1-8 0 0,5-9 0 16,2-6 0-16,5-2 0 16,4-1 0-16,6 0 1 15,1 6-1-15,3 12 1 16,0 14-1-16,-2 18 0 15,-3 19 0-15,-3 19 0 16,-8 15-1-16,-2 18 0 16,-5 7 0-16,3-2-3 15,3-7-1-15,13-9-7 16,1-33-7-16,26-12-22 15,-3-33 1-15,26-20-1 16,8-33 0-16</inkml:trace>
  <inkml:trace contextRef="#ctx0" brushRef="#br2" timeOffset="1.35661E6">22881 12670 107 0,'0'0'41'16,"0"0"0"-16,-19 37-2 15,3 3-38-15,-11 15 0 16,4 14-1-16,-5 12 0 16,0 4-1-16,4-5-1 15,9-7-1-15,1-16-4 16,19-5-14-16,-4-36-18 15,21-14 2-15,-2-29-4 16,18-9 3-16</inkml:trace>
  <inkml:trace contextRef="#ctx0" brushRef="#br2" timeOffset="1.35746E6">23055 12592 106 0,'-9'18'38'15,"9"15"1"-15,-2-12-8 16,6 9-27-16,3-1-1 15,5 4 1-15,-3-2-1 16,2 7 0-16,-4 0 0 16,-4 3 0-16,-5 0-1 15,-5 0-1-15,-4-2 1 16,-2 0-1-16,-4-4 0 0,1-8-1 15,2-6 1-15,4-9-1 16,10-12 0-16,0-12 0 16,11-13 0-16,13-10-1 15,2-11 1-15,7-4 0 16,3-3 0-16,5-2-1 15,-3 7 1-15,0 9 0 16,-11 12 0-16,-5 13 0 16,-9 16 0-16,-5 13-1 15,-8 13 1-15,-4 8 0 16,-1 8-1-16,1 2 0 15,8-1-1-15,3-5 0 16,11-5-1-16,9-9 0 0,11-10-1 16,3-13 0-16,9-7-1 15,-3-14 1-15,4-7 1 16,-7-8-1-16,-3-3 2 15,-9-3 1-15,-8-1 1 16,-7 4 1-16,-14 1 2 16,-4 10 0-16,-12 5 1 15,-3 12 0-15,-8 6 1 16,-3 12-1-16,-5 10-1 15,-3 10 1-15,1 10-3 16,2 6 1-16,3 3-1 16,9-1 0-16,9-5-1 15,6-5 1-15,10-9-1 16,8-12 0-16,8-11 0 15,6-12 0-15,3-9-1 0,5-8 2 16,-4-6-1-16,0-5-1 16,1-1 1-16,-8-1-1 15,-2 7 1-15,-6 3 0 16,-3 10 0-16,-13 16 0 15,7 10-1-15,-13 19 2 16,-8 13-2-16,-5 16 1 16,-9 12 0-16,-5 10-1 15,-7 7 1-15,0 2 0 16,-4-5-1-16,0-4 1 15,5-9-1-15,1-15 0 16,1-8-2-16,3-18 0 16,7-12-2-16,-5-19-5 15,8 2-4-15,-16-23-9 0,10 6-14 16,-17-18-2-16,4 6 0 15,-12-15 1-15</inkml:trace>
  <inkml:trace contextRef="#ctx0" brushRef="#br2" timeOffset="1.35813E6">20447 14624 69 0,'1'-27'40'0,"0"9"-2"15,-16-6 0-15,2 14-32 16,-15 0-3-16,-1 12 0 15,-8 8-1-15,-1 12 1 0,-1 8-1 16,-1 13 0-16,4 4 0 16,9 7 0-16,6-2-1 15,14-1 0-15,12-10 0 16,17-5-1-16,12-8 1 15,16-15-2-15,8-9 1 16,10-13 0-16,4-13 0 16,1-6 0-16,-1-12 1 15,-8-4 1-15,-10-3-1 16,-10-1 0-16,-11 4 0 15,-13 5 1-15,-8 6-1 16,-11 10 0-16,-10 12-1 16,-4 13 1-16,-7 14-2 15,-2 11 1-15,2 10-1 0,1 11-1 16,6 3-1-16,4 2-1 15,11 3-2-15,6-12-5 16,21 6-6-16,-7-28-16 16,21 5-5-16,-2-21-1 15,19-5-1-15</inkml:trace>
  <inkml:trace contextRef="#ctx0" brushRef="#br2" timeOffset="1.35864E6">21281 14665 83 0,'-27'-22'40'0,"3"17"1"15,-16-5-8-15,3 17-26 16,-10 4-4-16,2 13 1 0,-1 6-2 16,7 6-1-16,4 6 1 15,9 4-1-15,8-1 0 16,13 2-1-16,9-7 1 15,14-4-2-15,8-12 2 16,11-5-1-16,6-16 0 16,8-11 0-16,0-14 0 15,2-10 0-15,-3-8-1 16,-2-4 2-16,-8-4 0 15,-3 0 0-15,-9 7 0 16,-4 4 1-16,-10 10-1 16,-3 14 0-16,-11 13-1 15,-7 25-1-15,-5 17 0 0,-5 22 0 16,-4 26 0-16,-7 19 1 15,-2 15 0-15,-4 9-1 16,-1 2 2-16,0-2-1 16,-3-12 2-16,2-16-2 15,-1-21 1-15,3-22-2 16,-1-20 1-16,2-23 0 15,1-17-1-15,2-19 1 16,4-16-1-16,1-19-2 16,9-15 0-16,0-18-1 15,14-5-5-15,-1-15-3 16,23 13-5-16,-6-17-8 15,22 25-14-15,-4 0-1 16,16 24 2-16</inkml:trace>
  <inkml:trace contextRef="#ctx0" brushRef="#br2" timeOffset="1.3593E6">21936 14812 70 0,'0'0'38'0,"17"-9"-3"16,-23-7-7-16,6 16-23 16,-27-16-1-16,6 12 1 15,-11 1-2-15,-4 7 1 16,-6 4-1-16,-3 10 1 15,1 5-1-15,2 6-1 16,4 3 1-16,9 5-2 16,6-1 1-16,9-2-1 0,10 0 0 15,10-8-1-15,10-4 1 16,12-7-1-16,14-12 0 15,10-8 1-15,6-11-1 16,8-7 0-16,-4-9 0 16,0-1 0-16,-6-4 0 15,-9 1 0-15,-11 2 0 16,-8 6 1-16,-13 6 0 15,-7 8 0-15,-8 14-1 16,0 0 0-16,-18 19 1 16,3 8-1-16,-3 14 0 15,0 1-1-15,1 9 0 16,5-1-1-16,6-3 0 15,6-8-2-15,15-5-3 16,4-24-6-16,21 2-8 0,-7-33-10 16,20 4-7-16,-6-26 0 15,14 4 1-15</inkml:trace>
  <inkml:trace contextRef="#ctx0" brushRef="#br2" timeOffset="1.35948E6">22562 14761 92 0,'0'-23'37'0,"0"23"1"15,-10-4-10-15,6 23-20 16,-16 10-5-16,-2 16-1 15,0 9-2-15,-3 7 0 16,2 5 0-16,1-2-1 16,8-3-2-16,0-16-4 15,17 1-14-15,-8-33-18 0,18-9 1 16,-6-29-2-16,21-5 1 15</inkml:trace>
  <inkml:trace contextRef="#ctx0" brushRef="#br2" timeOffset="1.35992E6">22671 14560 96 0,'0'0'40'16,"-2"25"1"-16,0-13-2 15,12 6-38-15,2 3-1 16,5 5 0-16,0 7 0 15,-2 3-1-15,-2 7 1 16,-4 6 0-16,-7 0 0 16,-2 3 0-16,-5-1 1 0,-6-2-2 15,-3-6 2-15,3-8-1 16,-1-12 1-16,12-23-1 15,0 0 1-15,6-16-1 16,15-21 0-16,10-12 1 16,7-7 0-16,4-3 0 15,2 1 1-15,-1 7 0 16,-5 11-1-16,-4 15 1 15,-11 20-2-15,-10 19 1 16,-9 16-1-16,-7 20-1 16,-5 10 0-16,-7 8 0 15,3 1 0-15,-2-5 0 16,7-6 0-16,5-13-1 15,11-15-3-15,5-29-6 0,20-1-7 16,-11-31-9-16,25 8-11 16,-9-22-4-16,16 6 0 15</inkml:trace>
  <inkml:trace contextRef="#ctx0" brushRef="#br2" timeOffset="1.3601E6">23585 15149 91 0,'-23'20'43'16,"9"0"0"-16,-7-19-3 16,21-1-38-16,-11-9-12 15,-1-15-10-15,12 24-17 0,-5-27-4 16,5 27-4-16,-10-16 2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1T00:01:42.95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1545 1199 58 0,'0'0'36'0,"0"0"0"16,0-56 0-16,0 56-17 15,0 0-13-15,0 0 0 16,0 0-2-16,0 0-2 15,3-53 1-15,-3 53 0 16,0 0-1-16,-1 48 1 16,5 12-1-16,-1 20 0 15,-6 12-1-15,-16-12 2 16,6 20-3-16,8-1 0 15,0-17 1-15,12-21-2 0,3-18 2 16,11-18 0-16,9-19 0 16,7-21 0-16,9-15 0 15,5-17 1-15,2-12-1 16,3-7 2-16,-56 66-2 15,53-69 0-15,-53 69 1 16,45-67-2-16,-45 67 3 16,39-55-3-16,-20 15 0 15,4 22 0-15,-23 18 0 16,11 15 0-16,-20 17-2 15,6 14 2-15,-3 7-2 16,7 7 2-16,6-8-1 16,3-3 1-16,6-10-1 15,5-9 1-15,5-13 0 16,8-13 1-16,1-14-1 0,3-17 1 15,2-18 1-15,-40 45-2 16,40-71 3-16,-40 71-3 16,43-92 1-16,-25 38-1 15,-1 0 0-15,-1-2-5 16,0 2 1-16,-8 1-11 15,1 1-23-15,-9 52-3 16,8-98 0-16,-8 98-2 16</inkml:trace>
  <inkml:trace contextRef="#ctx0" brushRef="#br0" timeOffset="482.0275">2817 989 90 0,'0'0'39'0,"43"-48"2"15,-43 48-2-15,0 0-34 16,0 0 2-16,0 0-2 15,-8 61-1-15,-11 17-2 16,3 26 1-16,-7 13-2 16,-11-7 1-16,6 10 0 15,9-9-3-15,1-20 1 16,12-24-1-16,2-16 2 0,3-13-1 15,8-17 0-15,5-21 1 16,7-21-1-16,5-13 2 16,3-8-2-16,0-11 3 15,4-5-3-15,-3 0 2 16,-2 5-1-16,-5 10-1 15,-6 14 1-15,-1 10-1 16,-14 19 1-16,17 5-1 16,-12 17 0-16,-3 9 0 15,3 8-1-15,0 10-1 16,4 2 0-16,0 1-3 15,10-3-2-15,-7-13-17 16,19 0-17-16,-4-9 0 16,12-7 0-16,-2-17 0 0</inkml:trace>
  <inkml:trace contextRef="#ctx0" brushRef="#br0" timeOffset="872.0498">3381 1637 102 0,'1'17'38'0,"2"-4"2"16,14 4-2-16,5-13-35 15,10-4 0-15,8-7 0 16,4-7-1-16,0-3-1 15,-4-4 1-15,-1-7-1 0,-10-6 0 16,-6-3 0-16,-9-1 0 16,-14 38 0-16,0 0 0 15,-5-56 2-15,5 56-2 16,-38-37 2-16,-1 31-2 15,-7 15 1-15,-5 18-1 16,-2 15 0-16,2 14 0 16,6 7-2-16,20 8 1 15,18-12-1-15,18-8-1 16,21-13 0-16,15-16-2 15,19-13-5-15,0-24-12 16,22-3-18-16,-12-17-2 16,5-2 0-16,-15-11 1 15</inkml:trace>
  <inkml:trace contextRef="#ctx0" brushRef="#br0" timeOffset="1194.0683">4043 1476 110 0,'-26'16'39'16,"6"18"2"-16,-12-2-2 15,12 11-35-15,-1 2-1 16,5 3-2-16,3-2 1 15,4-4-2-15,6-8 1 16,5-5-1-16,6-8 1 16,7-13 0-16,4-16-1 15,10-14 1-15,2-7 0 16,5-10 1-16,1-6-1 15,2-7 1-15,-1 0-1 16,-3 6 0-16,-5 7 0 16,-6 9 0-16,-6 10 1 0,-3 14-2 15,-15 6 0-15,13 30 0 16,-13 4 0-16,-1 8 0 15,1 9-5-15,-1-2-3 16,14 4-18-16,-10-15-14 16,15-2-4-16,3-17 1 15,15-6 0-15</inkml:trace>
  <inkml:trace contextRef="#ctx0" brushRef="#br0" timeOffset="1803.103">5427 1158 95 0,'0'0'38'15,"19"-56"0"-15,-19 56 1 16,0 0-35-16,29-53-1 15,-29 53 1-15,0 0 0 16,14 26-1-16,-11 33 0 0,-7 14-2 16,4 25 1-16,-16-11-2 15,10 18 1-15,-3-3-2 16,5-10-1-16,6-20-4 15,-6-25-9-15,10-5-21 16,-3-19-3-16,8-9 0 16,-11-14 0-16</inkml:trace>
  <inkml:trace contextRef="#ctx0" brushRef="#br0" timeOffset="1984.1132">5349 1564 113 0,'-20'-1'39'16,"20"1"1"-16,-13 17-2 0,13-17-35 15,12 15-1-15,13-13-2 16,14-4-3-16,7-11-3 16,22-8-24-16,-6-12-8 15,-62 33 0-15,82-39 0 16</inkml:trace>
  <inkml:trace contextRef="#ctx0" brushRef="#br0" timeOffset="2419.1383">6145 928 115 0,'0'0'40'0,"0"0"2"0,0 0-3 15,0 0-36-15,-64 61 1 16,34 36-1-16,-8 19-1 15,10 1 1-15,-11-21-3 16,21 4 1-16,-2-11-1 16,13-14-1-16,5-29 1 15,6-9 0-15,6-17 0 16,5-16 0-16,11-13 1 15,3-12-1-15,3-9 1 16,5-8 1-16,-1-4-2 16,-2-7 0-16,-1 5 0 15,0 7 0-15,-9 7 0 16,-4 7 0-16,-5 15 0 15,-3 11 0-15,-8 13 0 16,-3 11 0-16,-1 8 0 0,0 7 0 16,0 2 0-16,4 6 0 15,7-4-4-15,4-5-1 16,12-7-2-16,1-15-12 15,23-3-19-15,-11-16-3 16,17-5 1-16,-8-16 0 16</inkml:trace>
  <inkml:trace contextRef="#ctx0" brushRef="#br0" timeOffset="2800.1601">6717 1527 116 0,'-4'10'38'16,"13"7"2"-16,-3-6-4 15,16-2-33-15,8-7 0 16,8-5 0-16,12-5-1 16,2-7 0-16,5-6 0 15,-3-5-1-15,-3-7 0 16,-51 33 0-16,0 0 1 15,58-59-2-15,-58 59 1 16,0 0 0-16,2-64 0 16,-2 64 1-16,0 0-2 15,-56-46 0-15,-13 52 0 16,-7 15 0-16,-8 20 0 15,1 12 0-15,8 14 0 16,26 13 0-16,21-2 0 0,41-13 0 16,22-18 0-16,24-17 0 15,25-13-4-15,13-19-10 16,29-2-8-16,-7-20-12 15,24 3-8-15,-7-9-1 16,8 2 0-16</inkml:trace>
  <inkml:trace contextRef="#ctx0" brushRef="#br0" timeOffset="3644.2083">8289 1354 99 0,'0'0'37'16,"38"-60"3"-16,-38 60-3 16,0 0-32-16,0 0-1 15,25-36 0-15,-22 53-1 16,-12 12 0-16,1 22-1 15,-11 9 0-15,4 13-1 16,0 2 0-16,12-6 0 16,7-16-1-16,10-9-1 15,7-13 1-15,7-14 0 16,8-12 1-16,8-15-1 15,2-6 0-15,4-13 1 16,-1-6 0-16,-3-7 0 0,-3-1 0 16,-7 0-1-16,-6 3 1 15,-7 10 0-15,-8 3-1 16,-3 11 0-16,-12 16 0 15,11 0 0-15,-12 16 0 16,-1 9 0-16,3 6 0 16,0 2-1-16,4 1 1 15,2 3 0-15,7-6-1 16,6-7 1-16,6-9 1 15,5-9 0-15,4-12-1 16,6-9 2-16,-3-13-1 16,0-13 1-16,-4-9-1 15,-34 50 0-15,25-60 2 16,-25 60-3-16,20-64 0 0,-20 64 0 15,8-69 0-15,-8 69 0 16,6-55 0-16,-6 55-4 16,0 0-2-16,-2-53-3 15,2 53-15-15,13-27-15 16,10 33-2-16,-4 6 1 15,15 21-1-15</inkml:trace>
  <inkml:trace contextRef="#ctx0" brushRef="#br0" timeOffset="4064.2324">9686 1400 75 0,'0'0'39'16,"0"0"0"-16,0 0 1 0,-38-55-11 15,38 55-23-15,-61-17 0 16,7 15-2-16,-7 11 0 15,3 19 0-15,-7 8-3 16,12 11 2-16,-2 7-3 16,20 9 1-16,11-9 0 15,15-1-2-15,10-9 1 16,17-12 0-16,12-13 0 15,11-12 0-15,10-12 1 16,8-15-1-16,3-13 1 16,0-9 1-16,-4-6-2 15,-6-8 0-15,-10 8 0 16,-7 5 0-16,-12 7 0 0,-9 12 0 15,-14 24 0-15,0 0 0 16,-9 18 0-16,-4 16 0 16,-2 4 0-16,0 7 0 15,6 1-6-15,3 0 0 16,16-3-7-16,-3-19-9 15,31 0-5-15,-9-15-14 16,28-7 0-16,0-15 0 16,16-2 2-16</inkml:trace>
  <inkml:trace contextRef="#ctx0" brushRef="#br0" timeOffset="4269.2441">10468 1364 111 0,'-18'0'41'16,"-10"22"0"-16,-23 13-2 15,-7 15-36-15,-15 13-1 16,-6 9-1-16,24-16-1 16,8-4-3-16,14-9-2 15,0-24-14-15,32-3-19 16,1-16-3-16,14-14 2 15,1-11-2-15</inkml:trace>
  <inkml:trace contextRef="#ctx0" brushRef="#br0" timeOffset="4440.2539">10122 1400 118 0,'0'0'41'0,"-9"11"2"16,16 18-2-16,4 5-37 0,8-1-1 16,10 3-2-16,15-6-1 15,14-6-3-15,5-5-4 16,22-4-13-16,-17-15-18 15,16 3-5-15,-13-9 0 16,4-1 0-16</inkml:trace>
  <inkml:trace contextRef="#ctx0" brushRef="#br0" timeOffset="5070.29">11802 1345 100 0,'-29'-9'40'0,"4"8"0"15,-12-1 0-15,9 8-34 16,-11 2-1-16,2 7-1 0,1 11-2 15,0 7 0-15,1 1-1 16,6 8 0-16,6-2-1 16,7-1 0-16,14 2-1 15,10-7-1-15,17-7-2 16,12-10-3-16,24-5-9 15,-4-12-21-15,23-4-3 16,-1-13 1-16,8-2 0 16</inkml:trace>
  <inkml:trace contextRef="#ctx0" brushRef="#br0" timeOffset="5404.3091">12236 1451 96 0,'-4'-27'38'16,"-3"12"1"-16,-21 4 0 16,4 9-29-16,-15 8-4 0,2 9-1 15,-2 7-2-15,6 9 0 16,4 4-1-16,6 3-1 15,8 2 0-15,10 4 0 16,10-8-1-16,12-3 1 16,11-10-1-16,10-8 0 15,6-10 0-15,6-10 0 16,0-7 0-16,2-10-1 15,-8-7 1-15,-5-6 0 16,-11-4-1-16,-11-1 0 16,-15 1 0-16,-8 3 0 15,-11 2-1-15,-9 11 0 16,-2 8-1-16,-3 7-1 15,8 11-3-15,-3-3-9 16,29 12-10-16,-7 0-13 0,24 3 1 16,4-7-2-16,19-1 3 15</inkml:trace>
  <inkml:trace contextRef="#ctx0" brushRef="#br0" timeOffset="5747.3287">12788 1380 114 0,'-12'-9'40'16,"-7"15"2"-16,-19-4-4 15,-3 11-33-15,0 4-1 16,-1 10-1-16,1 8-1 16,6 1 0-16,4 5-1 15,12-1 0-15,8 3-1 16,12-5 0-16,15-6 0 0,11-9 0 15,10-10 0-15,7-8 0 16,7-9 0-16,0-10 0 16,-2-9 1-16,-3-7-1 15,-9-6 0-15,-11-7-1 16,-9 4 0-16,-10-1-1 15,-4 3 0-15,-10 0-1 16,0 7-1-16,-5-1-2 16,12 31-6-16,0 0-11 15,0 0-5-15,9-55-12 16,-9 55 0-16,0 0-1 15,50-49 3-15</inkml:trace>
  <inkml:trace contextRef="#ctx0" brushRef="#br0" timeOffset="5958.3408">13233 985 106 0,'0'0'41'0,"0"0"0"16,63-53 1-16,-63 53-38 16,0 0 1-16,2 30-2 15,-24 35-1-15,-17 25-1 16,-1 18 2-16,-8-7-4 15,19 6 1-15,10-3-5 16,15-19-3-16,18-16-13 16,-10-26-15-16,24-5-6 15,-7-21 0-15,16-6 1 16</inkml:trace>
  <inkml:trace contextRef="#ctx0" brushRef="#br0" timeOffset="6340.3626">13371 1478 115 0,'0'0'40'16,"0"0"1"-16,12 18-4 16,7-17-34-16,15 0 0 15,8-5-1-15,6 0 0 16,8-5 0-16,1-5-1 15,-2-3 0-15,-4-1 0 16,-7-3 0-16,-9-3 0 16,-35 24-1-16,0 0 1 15,0 0 0-15,28-48 0 0,-28 48-1 16,0 0 2-16,-51-28-2 15,9 32 0-15,-16 9 0 16,5 15 0-16,-13 9 0 16,9 10 0-16,5 3 0 15,21 9 0-15,19-14-3 16,17-6 1-16,24-13-4 15,16-20-8-15,31-4-10 16,-6-20-9-16,25 0-8 16,-2-15 0-16,6-4-1 15,-10-10 2-15</inkml:trace>
  <inkml:trace contextRef="#ctx0" brushRef="#br0" timeOffset="6693.3828">14235 1343 122 0,'-24'-1'42'0,"-14"13"1"15,-18 15-1-15,-5 16-39 16,-5 7 0-16,14 6-3 15,18-7 0-15,18-2 0 16,18-12 0-16,20-12 0 16,19-16 0-16,18-19 0 15,11-13 0-15,9-15 0 16,-79 40 0-16,87-61 0 15,-87 61 0-15,81-86 0 16,-43 36 0-16,2-2 0 16,-9 3 0-16,-3 0 0 15,-28 49 0-15,40-77 0 16,-40 77 0-16,11-65 0 0,-32 49 0 15,2 26 0-15,-6 24 0 16,3 34 0-16,-6 21 0 16,7 2-13-16,26-4-4 15,4-33-7-15,33-22-5 16,-17-25-6-16,17-8-9 15,-6-13 0-15,5-8 7 16</inkml:trace>
  <inkml:trace contextRef="#ctx0" brushRef="#br0" timeOffset="7430.425">15587 1339 95 0,'-8'-12'38'0,"-22"1"2"16,-5 13-2-16,-20 0-31 15,-4 12-1-15,-10 1-1 16,2 9 0-16,-3 10-2 16,6 3 1-16,6 5-2 15,9 1 0-15,17 0 0 0,13-2-2 16,18-6 0-16,17-9 1 15,19-9-1-15,17-12 0 16,14-8 0-16,10-10 0 16,4-11 0-16,4-8 0 15,-3-10 1-15,-10-2-1 16,-10-3-1-16,-17 3 1 15,-44 44 0-15,34-40-1 16,-21 3 0-16,-1 15 1 16,-24 14-1-16,2 14 1 15,-14 10-1-15,6 16 1 16,-6 4-2-16,8 9-1 15,7-1-4-15,3-11-8 16,25 2-10-16,-6-13-11 0,21-3-4 16,-2-11-1-16,17-5 2 15</inkml:trace>
  <inkml:trace contextRef="#ctx0" brushRef="#br0" timeOffset="7820.4472">16128 1332 105 0,'-10'-13'39'0,"-9"16"1"15,-5 9-1-15,-6 15-34 16,-5 5-2-16,0 5 0 16,9 8-1-16,1-2-1 15,8-3 0-15,5-7 0 16,5-3 1-16,7-12-2 0,11-9 1 15,8-9 1-15,8-9-1 16,8-11 0-16,3-8 0 16,5-6 0-16,2-5 0 15,0-5 0-15,-3 0 0 16,-42 44 0-16,0 0-1 15,63-77 1-15,-30 54-1 16,-20 6 0-16,3 21 0 16,-12 7-1-16,0 16 0 15,-8 5 0-15,6 12-1 16,0-1-3-16,3-2-1 15,15-2-8-15,-7-12-9 16,33-2-6-16,-10-10-11 16,24-3 1-16,-6-12-2 15,12-4 3-15</inkml:trace>
  <inkml:trace contextRef="#ctx0" brushRef="#br0" timeOffset="8196.4687">16874 1453 114 0,'-22'-59'41'15,"22"59"0"-15,-44-46-2 16,16 32-35-16,-15 7 0 15,3 15-1-15,3 12-2 16,6 15 1-16,6 6-2 16,16 5 1-16,7-4-2 15,10-8 2-15,10-8 0 16,12-17-1-16,11-15 1 0,10-15-1 15,7-17 1 1,-58 38-1-16,61-54 2 0,-61 54-2 16,72-75 0-16,-72 75 0 15,67-90 0-15,-67 90 0 16,63-83 0-16,-63 83 0 15,39-83 0-15,-39 83 0 16,0 0 0-16,42-56 0 16,-51 75 0-16,-10 22 0 15,-13 32 0-15,-7 16-2 16,13 5-12-16,3-15-6 15,28-12-7-15,-2-32-3 16,32-9-8-16,-10-15-7 16,13-9 2-16</inkml:trace>
  <inkml:trace contextRef="#ctx0" brushRef="#br0" timeOffset="8811.504">18702 810 70 0,'0'0'41'16,"-25"-77"0"-16,25 77 2 0,-34-77-25 16,34 77-10-16,-45-69-3 15,45 69-1-15,-56-50-1 16,56 50-1-16,-69-13 0 15,69 13-2-15,-80 28 2 16,80-28-1-16,-55 74-1 16,-28 44 1-16,1 29-2 15,16 29 2-15,9 7-4 16,15-30 0-16,27-15-4 15,20-27-1-15,24-46-4 16,-11-27-11-16,18-6-18 16,-18-19 1-16,4-8 0 15,-17-20 2-15</inkml:trace>
  <inkml:trace contextRef="#ctx0" brushRef="#br0" timeOffset="9638.5512">17927 1402 105 0,'-37'-51'42'0,"37"51"-1"15,0 0 0-15,-22-59-33 16,22 59-8-16,0 0 1 16,22-49 0-16,-22 49-1 15,50-23 1-15,-50 23-1 16,79-9 1-16,-27 1 1 15,1-1-2-15,5 0 1 16,-1 1 0-16,0 0 0 16,-2 1-1-16,-2 2 1 15,-2 1-1-15,-51 4 0 0,77 8 0 16,-11 12 0-16,-33 12-1 15,-19 13 2-15,-30 6-3 16,-6 9 2-16,-7 1-1 16,3 0 1-16,7-18-2 15,4-11 2-15,6-8 0 16,6-12 0-16,3-12 0 15,15-16 1-15,3-9 0 16,3-10-1-16,-21 35 2 16,31-49-1-16,-31 49 1 15,38-62-2-15,-38 62 2 16,48-67-2-16,-48 67 2 15,44-65-2-15,-44 65 2 16,55-55-4-16,-55 55 2 0,52-48 0 16,-52 48 0-16,68-50 0 15,-68 50 0-15,63-30 0 16,-63 30 0-16,65-10 0 15,-65 10 0-15,59 4 0 16,-59-4 0-16,51 14 2 16,-51-14-2-16,0 0 0 15,56 20 0-15,-56-20 0 16,0 0 0-16,0 0 0 15,-18 48 0-15,-4-13 0 16,-17 3 0-16,-4 0 0 16,-2 2-3-16,8 8 3 15,8-1-1-15,22-2 0 0,17-13 0 16,15-8 1-16,13-11 0 15,14-11 1-15,7-7-1 16,3-17 1-16,1-7 0 16,-4-10 0-16,-59 39 1 15,53-47-2-15,-53 47 0 16,30-55 0-16,-30 55 0 15,16-53 0-15,-16 53 0 16,-15-48 0-16,15 48-4 16,0 0 0-16,-42-50-5 15,42 50-5-15,0 0-7 16,0 0-3-16,0 0-4 15,0 0-2-15,-30-67-3 16,30 67-7-16,0 0 5 16</inkml:trace>
  <inkml:trace contextRef="#ctx0" brushRef="#br0" timeOffset="10013.5727">19828 1109 96 0,'0'0'42'0,"59"-17"1"16,-59 17-1-16,0 0-25 15,0 0-17-15,51-28 2 16,-51 28 0-16,0 0-1 16,0 0 0-16,58-9 0 15,-58 9 0-15,0 0 1 16,46 21 0-16,-57-8-1 15,28 22-2-15,-6 17 1 0,-28 13 0 16,-15-2 0-16,-24 3-1 16,3 0 1-16,-8-8 0 15,14-9 0-15,13-8 0 16,12-4 0-16,17-11 0 15,24-11 0-15,21-8-1 16,13-6 0-16,17-1-2 16,3-12-2-16,14 2-9 15,-19-19-7-15,14 11-4 16,-32-12-6-16,2 5-7 15,-25 0-4-15,-6 0 2 16</inkml:trace>
  <inkml:trace contextRef="#ctx0" brushRef="#br0" timeOffset="10216.5843">19856 1368 107 0,'-34'2'41'0,"24"4"1"15,10-6-1-15,18-19-38 16,-18 19-1-16,0 0 0 15,64-23-2-15,-64 23-3 16,70-18-4-16,-70 18-15 16,82-21-13-16,-82 21-7 15,94-15 2-15,-44 7-2 16</inkml:trace>
  <inkml:trace contextRef="#ctx0" brushRef="#br0" timeOffset="10645.6089">20581 1211 101 0,'-35'8'41'0,"35"-8"1"16,0 0-2-16,0 0-35 15,0 0-3-15,0 0 1 16,0 0-1-16,0 0 0 16,59 24 0-16,-59-24 0 15,62-3 0-15,-62 3-2 0,72-20 1 16,-72 20-1-1,66-28-2-15,-66 28 1 0,0 0-1 16,58-47 1-16,-58 47 0 16,0 0 2-16,0 0-1 15,0 0 1-15,-58-41 2 16,-5 65-1-16,2 16 1 15,-4 15-1-15,13 10 0 16,12 3-3-16,28 5 1 16,19-8-3-16,28-25-1 15,19-9-8-15,-6-21-9 16,24-2-7-16,-22-13-7 15,13-1-7-15,-9-9-1 16,2 0 2-16</inkml:trace>
  <inkml:trace contextRef="#ctx0" brushRef="#br0" timeOffset="10818.6188">21090 1545 87 0,'-40'37'39'16,"8"8"0"-16,-3-2-2 15,6-3-34-15,14-1-41 16,-2-6-1-16,17-3-1 16,0-14-1-16</inkml:trace>
  <inkml:trace contextRef="#ctx0" brushRef="#br0" timeOffset="11733.6711">21790 812 86 0,'19'-58'40'0,"-19"58"-1"15,0 0-1-15,0 0-34 16,0 0 1-16,0 0 1 16,0 0-2-16,0 0 1 15,-8 49-3-15,-20 47 2 16,-11 17-2-16,5 17 1 15,-8-4-2-15,10-17 0 0,5-19-2 16,12-14 2-16,8-37-1 16,7-16 1-16,0-23-1 15,20 4 1-15,1-25 0 16,8-10-1-16,3-10 2 15,8-7-1-15,-40 48 0 16,46-51-1-16,-46 51 2 16,44-49-2-16,-44 49 1 15,38-35 0-15,-9 12-1 16,6 23 0-16,-20 14 0 15,5 15 0-15,-17 11-1 16,9 11 0-16,-8 3-2 16,3-2 0-16,12-10-3 0,2-15-6 15,25-5-11-15,-12-19-6 16,19-1-12-16,-6-14 0 15,9-5 0-15,-8-13 2 16</inkml:trace>
  <inkml:trace contextRef="#ctx0" brushRef="#br0" timeOffset="12102.6922">22267 1313 111 0,'-9'18'41'15,"4"-2"0"-15,24 1-1 16,14-11-39-16,8-4 0 15,12-5 1-15,8-5 0 0,-61 8-1 16,66-16 0-16,-66 16 1 16,59-23-1-16,-59 23 1 15,53-28-2-15,-53 28 2 16,0 0-1-16,0 0 0 15,26-58-1-15,-26 58 1 16,0 0-1-16,-79-23 0 16,13 24 1-16,-9 13-2 15,0 13 2-15,-2 11-2 16,23 10 1-16,15 4-1 15,35 0 0-15,22-12-3 16,17-4-1-16,25-8-5 16,6-17-10-16,34-2-8 15,-14-12-13-15,18-2 2 0,-13-12-2 16,7-3 2-16</inkml:trace>
  <inkml:trace contextRef="#ctx0" brushRef="#br0" timeOffset="12501.715">23075 1326 116 0,'0'0'41'0,"-29"-23"-1"15,-29 7 0-15,0 15-36 16,-15 8-2-16,10 15 1 16,-8 9-2-16,20 8 1 15,12 4-2-15,29-3 2 16,15-8-2-16,14-5 1 15,13-10-1-15,10-5 0 16,4-12 1-16,6-8-1 16,5-9 2-16,-6-7-2 0,-5-6 0 15,-5-6 0-15,-41 36 0 16,0 0 0-16,47-58 0 15,-47 58 0-15,28-48 0 16,-19 25 0-16,-9 23 0 16,0 0 0-16,-11 12 0 15,-1 15 0-15,-2 8 0 16,8 8 0-16,2-5 0 15,5-7 0-15,13-8-4 16,9-14-1-16,15-10-2 16,5-24-6-16,24-10-7 15,-67 35-5-15,66-55-4 0,-66 55-12 16,73-69 1-16,-73 69 1 15</inkml:trace>
  <inkml:trace contextRef="#ctx0" brushRef="#br0" timeOffset="12685.7255">23636 927 107 0,'30'-58'41'0,"-30"58"2"15,0 0-1-15,0 0-37 16,-15-5-3-16,1 57 1 16,-15 33-2-16,-8 33 0 15,-1 13-3-15,1-30-1 16,11-8-13-16,-2-30-10 15,27-25-14-15,-14-17-1 16,9-11-1-16,-9-17 1 16</inkml:trace>
  <inkml:trace contextRef="#ctx0" brushRef="#br0" timeOffset="12860.7356">23274 1262 131 0,'0'0'44'0,"0"0"0"15,-2-64-8-15,2 64-36 16,0 0 0-16,50-51 0 15,-50 51-6-15,74-48-18 16,-74 48-7-16,83-12-12 16,-34 14 0-16,11-4-2 15,-5 0 2-15</inkml:trace>
  <inkml:trace contextRef="#ctx0" brushRef="#br0" timeOffset="13920.7962">1155 3131 104 0,'-11'24'37'15,"3"-10"2"-15,17 8-2 16,10-8-35-16,19-5 1 15,15-8-1-15,15-6-1 16,9-8 0-16,5-7 1 16,2-4 0-16,-4-5-1 0,-12-1 1 15,-13-2-1-15,-21-2 0 16,-14 5 0-16,-25 1 0 15,-15 7-1-15,-19 3 0 16,-15 10 0-16,-15 8 0 16,-5 13 0-16,-6 12 0 15,-2 16 1-15,1 12 0 16,10 14 0-16,11 8 0 15,22 0 0-15,22-2 0 16,22-6-2-16,23-10 1 16,25-15-2-16,25-18 0 15,11-23-3-15,25-13-4 16,-6-29-13-16,16-2-16 15,-12-19 0-15,0 2-1 0,-22-13 0 16</inkml:trace>
  <inkml:trace contextRef="#ctx0" brushRef="#br0" timeOffset="14321.8191">2252 2899 104 0,'-31'-1'38'0,"7"22"2"16,-9 4-2-16,6 15-30 16,-3 4-2-16,8 13-2 15,0 1-2-15,7 2 0 16,4-2 0-16,3-1 0 15,5-11-1-15,4-7 0 16,5-9 0-16,4-14 0 16,9-17 0-16,4-15-1 15,8-17 1-15,2-9-1 16,2-10 1-16,2-8-1 0,1-1 2 15,-4 1-2-15,-1 5 0 16,-10 8 0-16,-3 13 0 16,-5 12 0-16,-1 13 0 15,-4 14 0-15,-3 15 0 16,0 11 0-16,-4 16 0 15,2 9 0-15,0 11 0 16,4-2 0-16,2 6-4 16,2-8-2-16,14 1-4 15,-3-22-5-15,24 3-8 16,-18-38-6-16,24 2-9 15,-13-26-2-15,10-7-1 0,-8-21 4 16</inkml:trace>
  <inkml:trace contextRef="#ctx0" brushRef="#br0" timeOffset="15473.8849">2743 3100 106 0,'-12'34'39'15,"1"-10"2"-15,19 4-2 16,2-11-35-16,21-7-1 15,10-10-2-15,11-7 1 16,5-13-1-16,3-3-1 16,0-6 0-16,-2-4-1 15,-9-8 1-15,-14 2 1 16,-12 2-1-16,-14 4 1 15,-15 5-1-15,-15 7 0 0,-9 11 0 16,-15 14 2-16,-5 14-1 16,-5 12 0-16,-4 13 1 15,2 7-1-15,4 9 1 16,10 6 0-16,13-3 0 15,17-4-1-15,18-13 0 16,20-8-1-16,18-17-1 16,14-12 0-16,16-16 0 15,7-14 0-15,4-9 0 16,-4-6 0-16,-6-5 0 15,-11-1 1-15,-11 3 0 16,-13 5 0-16,-16 7 0 16,-9 9 1-16,-10 8-1 0,-4 11 0 15,-19 17 0-15,2 9 0 16,-3 13 0-16,-2 10-1 15,-1 6 1-15,0 6 0 16,5-3 0-16,1-3 0 16,5-11 0-16,6-9-1 15,3-16 2-15,3-19-1 16,20-8 0-16,-2-18 0 15,3-17 1-15,7-9-1 16,0-8 1-16,3-8-1 16,-1 2 0-16,-2 3 0 15,-5 8 1-15,-3 8-1 16,-5 15 0-16,-1 11 0 15,-2 12 0-15,-2 13 1 0,2 7-1 16,4 5 0-16,3 3 0 16,6 0 0-16,7-1-1 15,5-4 1-15,7-5-1 16,5-7 1-16,2-7-1 15,-2-1 2-15,-2-8-1 16,-4-4 0-16,-9 0 0 16,-8-2 0-16,-13-2 0 15,-11 3 1-15,-10 2 0 16,-10 6 0-16,-13 8-1 15,-7 10 1-15,-6 6-1 16,-6 15 2-16,2 12 0 16,0 9-2-16,5 10 0 15,11 2 0-15,8-1 0 16,12-3 0-16,10-4 0 0,12-10 0 15,13-16 0-15,10-17 0 16,5-16 0-16,-1-12 0 16,6-18 0-16,-5-8 0 15,-3-6 0-15,-3-7 0 16,-5 3 0-16,-9 5 0 15,-4 11 0-15,-3 11 0 16,-9 14 0-16,-2 13 0 16,-1 32-2-16,-4 18 1 15,0 17 0-15,-7 19 1 16,3 15-1-16,-4 9 1 15,0 8 0-15,-2 0 0 16,0-5 0-16,-5-12 0 16,-2-12 0-16,-3-13 1 0,-3-16-1 15,-4-17 0-15,-5-17 0 16,-2-17 0-16,0-12-1 15,-2-21-3-15,0-11-3 16,-2-26-5-16,12-4-2 16,-8-23-6-16,23 17-3 15,-9-21-4-15,24 23-1 16,-9-11-7-16,21 18 0 15,7 15 3-15</inkml:trace>
  <inkml:trace contextRef="#ctx0" brushRef="#br0" timeOffset="16233.9285">4660 3047 90 0,'14'-25'37'0,"-13"-6"0"16,6 12 1-16,-17-3-31 15,10 22-1-15,-13-18-2 16,2 22-1-16,-5 7 0 15,0 14 1-15,-3 10-2 16,2 8 0-16,2 10 1 16,2 4-2-16,5 1 1 15,5-1 0-15,10-6-2 16,5-8 1-16,8-13 0 15,9-8-1-15,6-17 1 0,5-11-1 16,3-11 1-16,1-12-1 16,-1-4 1-16,-5-7-1 15,-3-5 1-15,-4 2-1 16,-5 0 0-16,-5 6 0 15,-6 6-1-15,-4 11 1 16,-11 20 0-16,14 0 0 16,-12 29 0-16,1 22 0 15,-3 17 0-15,-1 18 0 16,3 15 1-16,-2 7-2 15,1 7 2-15,-3 2-2 16,-3-6 2-16,-3-10-1 16,-5-12 0-16,-10-13 1 15,-5-16-1-15,-9-10 0 16,-6-19-1-16,-6-19-1 0,-2-12-2 15,-5-15-2-15,10-5-5 16,-9-30-8-16,22 5-4 16,-9-37-5-16,29 11-5 15,3-22-9-15,17 0 2 16,15-6 3-16</inkml:trace>
  <inkml:trace contextRef="#ctx0" brushRef="#br0" timeOffset="16859.9643">6845 2935 96 0,'-10'-26'37'16,"0"14"1"-16,-21-4-2 15,-3 16-29-15,-9-2-2 16,-4 13-1-16,-5 8-1 16,0 14-1-16,-4 6 1 0,4 8 0 15,5 5-1 1,12 1 0-16,13 0-1 0,13-1 0 15,20-6-2-15,18-9 0 16,24-10-4-16,18-20-3 16,33-1-14-16,0-26-15 15,24-1-1-15,-6-21 0 16,12 4 0-16</inkml:trace>
  <inkml:trace contextRef="#ctx0" brushRef="#br0" timeOffset="17278.9883">7549 2956 111 0,'-51'-3'38'0,"8"15"1"0,-10-8-1 16,15 9-33-16,-4 3-1 16,7 6-1-16,3 5-1 15,7 4 0-15,7 2-1 16,5 6 0-16,9-3 0 15,6 0 0-15,9-3 0 16,8-6-1-16,5-11 1 16,9-7-1-16,4-12 0 15,5-10 0-15,2-13 1 16,2-8-1-16,-3-5 1 15,-3-4-1-15,-4 1 1 16,-8 1 0-16,-4 7-1 16,-5 4 1-16,-10 10-1 15,-4 10 0-15,-5 10 0 16,-8 11 0-16,0 13 0 0,-3 8 0 15,2 3-2-15,3 7 0 16,6 2-1-16,7-3-2 16,14-3-3-16,2-18-5 15,24 6-7-15,-7-28-4 16,20 8-4-16,-14-29-8 15,11 2-2-15,-9-18 3 16,0 3 3-16</inkml:trace>
  <inkml:trace contextRef="#ctx0" brushRef="#br0" timeOffset="17819.019">8149 2894 105 0,'-9'-22'37'0,"9"22"1"16,-16 2-2-16,4 21-30 16,-5 7-1-16,-1 11-1 0,1 6-2 15,-1 7 1-15,3-3-1 16,4-1 0-16,2-7 0 15,4-3-1-15,5-13 0 16,7-12 0-16,4-17 0 16,9-9-1-16,3-15 0 15,5-8 1-15,5-8-1 16,-3-7 0-16,-1-5 1 15,1 3-1-15,-6 7 0 16,-5 9 0-16,-7 7 0 16,-2 14 0-16,-10 14 1 15,0 0-1-15,2 29 0 16,-4-3 0-16,2 8 0 15,1-3 0-15,3 6 0 16,6-11 0-16,6-6 0 0,7-11 1 16,5-9-1-16,8-12 1 15,4-8-1-15,2-8 1 16,2-9 0-16,-2 0 1 15,-4-1-2-15,-6 5 0 16,-4 3 0-16,-12 10 0 16,-4 10 0-16,-12 10 0 15,1 18 0-15,-7 9 0 16,-4 7 0-16,-2 10 0 15,3 6 0-15,1 3-2 16,2 1 0-16,6-8-3 16,9 0-5-16,1-19-5 15,18 6-5-15,-13-34-2 16,26 14-4-16,-16-35-2 0,18 7-6 15,-12-23-3-15,4-3 5 16</inkml:trace>
  <inkml:trace contextRef="#ctx0" brushRef="#br0" timeOffset="18163.0388">8946 2976 110 0,'-13'8'40'16,"12"14"0"-16,-1-10-1 16,13-1-35-16,8 0-1 15,12-3-1-15,9-8-1 16,7-8 0-16,8-5 0 15,-1-7 0-15,-1-7-1 16,-2-3 1-16,-13-5-1 0,-10 4 0 16,-13-1 0-16,-16 6 1 15,-14 7-1-15,-14 8 1 16,-10 15 0-16,-8 14 1 15,-5 13-1-15,-1 14 0 16,4 11 1-16,7 7-1 16,9 4 1-16,16 0-2 15,13-6 0-15,16-14-3 16,17-5-2-16,14-26-8 15,31 6-6-15,0-37-4 16,42 9-5-16,-3-34-3 16,40 7-12-16,4-14 1 15,23 0 3-15</inkml:trace>
  <inkml:trace contextRef="#ctx0" brushRef="#br0" timeOffset="19215.0989">10822 2748 66 0,'-27'-10'37'0,"15"12"-1"16,-12-6 2-16,5 19-20 15,-11-4-11-15,4 18 0 16,-8 4-1-16,2 13-1 15,-4 3-1-15,6 8 1 16,-1-1-2-16,12 0-1 0,8-7 0 16,16-9-1-16,12-15 0 15,19-12-1-15,14-14 1 16,9-15-1-16,10-9 0 15,2-10 1-15,-1-6-1 16,-6-5 0-16,-12-2 1 16,-15 1-1-16,-13 4 0 15,-15 7 0-15,-14 7 0 16,-11 7 0-16,-7 7 0 15,-6 6 0-15,0 5 0 16,2 6 1-16,5 4-2 16,8 1 2-16,14-7-1 0,8 12 0 15,15-8 0-15,12-4 0 16,10-1 0-16,7-3 0 15,2-3 0-15,3 0 0 16,-6 1 1-16,-6 1-1 16,-8-2 1-16,-9 3-1 15,-10 2 1-15,-8 2 0 16,-10 0-1-16,0 0 1 15,-10 21-1-15,-3 0 1 16,-3 7-1-16,1 6 0 16,1 3-1-16,0 4 2 15,7 2-1-15,5-3 0 16,10-5 0-16,8-13 1 15,13-13-1-15,11-11 1 16,12-14-1-16,5-10 1 0,2-12 0 16,2-6-1-16,-4-1 1 15,-7-1-1-15,-9 7 2 16,-11 8-2-16,-13 9 0 15,-10 12 0-15,-7 10 0 16,-14 23 0-16,-2 5 0 16,-4 12 0-16,2 3 0 15,2 5 0-15,4 2 0 16,9-8-2-16,13-10 0 15,11-20-2-15,16-9-4 16,5-25-6-16,24 0-4 16,-6-29-2-16,22 4-4 15,-18-26-1-15,16 10-1 16,-23-25-4-16,5 7-2 0,-11-3 3 15</inkml:trace>
  <inkml:trace contextRef="#ctx0" brushRef="#br0" timeOffset="19404.1096">12374 2290 117 0,'-19'39'39'16,"-12"6"1"-16,7 27-3 15,-8-2-33-15,8 12 0 16,3 5-3-16,7 0 2 16,5-2-2-16,8-7-1 15,7-8-2-15,1-13-2 16,9-6-5-16,-9-25-7 15,16 3-6-15,-23-29-6 16,27-6-9-16,-22-21-2 16,7-1 0-16,-13-21 2 0</inkml:trace>
  <inkml:trace contextRef="#ctx0" brushRef="#br0" timeOffset="19582.12">12124 2628 111 0,'-19'2'42'0,"-2"2"-1"15,23 15 0-15,7-7-36 16,24-9-4-16,19-1-1 15,11-7-3-15,16 6-3 16,-2-9-10-16,21 17-7 16,-20-12-9-16,7 18-9 15,-19-4 0-15,-1 15 0 16</inkml:trace>
  <inkml:trace contextRef="#ctx0" brushRef="#br0" timeOffset="19735.1287">12829 3147 133 0,'-34'17'43'0,"14"2"-1"15,-6-27-7-15,12 2-39 16,14 6-11-16,-4-28-9 16,16 22-12-16,-13-13-8 15,6 8 0-15,-5-5-1 16</inkml:trace>
  <inkml:trace contextRef="#ctx0" brushRef="#br1" timeOffset="31490.8011">13933 2437 93 0,'3'-13'37'16,"-3"13"1"-16,9-12 0 15,-9 12-35-15,0 0-1 16,0 0 0-16,8 15 0 15,-9 17 1-15,-4 9-1 16,0 13 1-16,-4 15-1 16,-4 12 0-16,-3 7 0 0,2 2 0 15,-1-4-2-15,0-6 0 16,7-6-2-16,0-17-3 15,15-1-10-15,-6-37-22 16,14 0-3-16,-15-19 1 16,24-19-1-16</inkml:trace>
  <inkml:trace contextRef="#ctx0" brushRef="#br1" timeOffset="32054.8334">13699 2509 101 0,'-12'-21'39'0,"12"21"2"0,20-19-2 16,13 17-36-16,6-10 0 16,13 2-1-16,7-4 1 15,6 1-1-15,4 0 0 16,1 1-1-16,1 0 0 15,-1-2 0-15,-2 3 0 16,-5-1-1-16,-5 4 1 16,-5 1-1-16,-10 4 0 15,-8 4 1-15,-13 7-1 16,-10 13 1-16,-14 8-1 15,-9 11 0-15,-10 11 0 16,-6 6 2-16,-2 8-2 16,-4 7 1-16,-1 0-1 15,3-6 1-15,5-5 0 0,7-7 0 16,6-9-1-16,6-10 0 15,8-10 0-15,-1-25 1 16,26 7-1-16,-2-18 0 16,6-14 0-16,4-6 1 15,2-6-1-15,1-4 1 16,0-1-1-16,-5 5 1 15,-3 5-1-15,-4 8 0 16,-8 12 1-16,-5 11-1 16,-12 1 0-16,12 31 2 15,-9 0-2-15,-2 5 0 16,0 6 0-16,2 0-2 15,2 2 0-15,-2-2-1 0,7-2-4 16,-3-18-8 0,16 7-24-16,-8-21-2 0,8 2 0 15,-3-17-1-15</inkml:trace>
  <inkml:trace contextRef="#ctx0" brushRef="#br1" timeOffset="32422.8544">14932 2855 102 0,'0'0'39'0,"-7"-10"1"15,7 22-1-15,0-12-33 16,5 17-3-16,10-6-1 16,12 0 0-16,8-7 0 15,10-2-1-15,3-5 0 0,4-7 1 16,0-7-1-16,-1-2 0 15,-7-5-1-15,-8-3-1 16,-11-1 1-16,-9-2-1 16,-13 5 1-16,-10 3-1 15,-13 6 1-15,-8 10-1 16,-10 10 2-16,-7 11 1 15,-7 10-1-15,3 12 2 16,5 6-2-16,5 3 2 16,14 0-2-16,11-2 1 15,18-7-2-15,17-10-1 16,19-8-2-16,10-17-3 15,17 0-6-15,-8-25-22 16,21 6-7-16,-11-18 2 16,4 4-3-16</inkml:trace>
  <inkml:trace contextRef="#ctx0" brushRef="#br1" timeOffset="32760.8738">15674 2709 91 0,'-8'14'39'0,"-12"1"1"16,5 21 0-16,-9-1-31 15,4 16-3-15,-1 0-1 16,4 4-2-16,-2-2-1 15,8 0 0-15,-1-12 0 16,5-7 0-16,3-12-1 16,4-22 0-16,0 0 1 15,22-20-2-15,-6-9 1 16,4-11 0-16,2-11-1 15,2-6 1-15,-3-2-1 0,0 3 0 16,-5 8 0-16,-7 9-1 16,-4 9 2-16,-2 9 0 15,-3 21-1-15,8-13 0 16,-8 13 0-16,25 17 0 15,-1-6-2-15,6-5-1 16,14 5-9-16,-6-16-17 16,20 8-11-16,-11-11-3 15,8 6 2-15,-12-13-1 16</inkml:trace>
  <inkml:trace contextRef="#ctx0" brushRef="#br1" timeOffset="33106.8935">16078 2794 110 0,'-3'30'41'0,"-3"-16"1"16,17 9-3-16,0-18-36 16,12-4 0-16,10-9 0 15,5-8-2-15,4-3-1 16,0-7-1-16,-3-1 0 15,-7-3-1-15,-8 1 1 16,-8 2 0-16,-13 3 0 16,-15 9 1-16,-10 7 1 15,-10 13 3-15,-10 8-1 16,-5 9 1-16,-2 16-1 15,3 4 0-15,5 10-1 16,10-2-2-16,11-1 0 16,14-4 0-16,17-5 0 0,11-15 0 15,22-4-16-15,-5-27-16 16,25 2-11-16,-5-20 1 15,15-6-4-15,-5-14 3 16</inkml:trace>
  <inkml:trace contextRef="#ctx0" brushRef="#br1" timeOffset="33967.9428">17197 2730 80 0,'-2'-17'39'0,"2"17"-3"15,2-17 2-15,-2 17-23 16,0 0-12-16,0 0 2 15,-14 16-2-15,5 6 2 16,-4 6-2-16,1 9-1 16,-7 2 1-16,5 7 0 15,0 0 0-15,9 0-3 16,5-4 0-16,4-9 0 15,10-11 0-15,8-11 0 0,12-13 1 16,5-11-1-16,9-12 0 16,0-8 0-16,2-9 0 15,0-4 1-15,-7-2-2 16,-4 1 0-16,-6 5 0 15,-10 5 0-15,-8 9 0 16,-6 7 0-16,-9 21 0 16,0 0 1-16,0 0 1 15,-3 36 1-15,0-2-1 16,1 6 1-16,4 4-1 15,3 1 0-15,6 0 0 16,6-6-2-16,4-7 1 16,4-11 0-16,2-10 1 15,3-9 0-15,-1-12 0 16,2-12 0-16,-4-12 0 0,-1-7 0 15,-1-10-1-15,-4-2-1 16,-3-2 0-16,-5-1-1 16,-3 5-1-16,-3 9 0 15,1 10-3-15,-8 7-3 16,0 25-6-16,6-18-16 15,7 32-8-15,-13-14-2 16,24 25 1-16</inkml:trace>
  <inkml:trace contextRef="#ctx0" brushRef="#br1" timeOffset="34359.9652">18243 2759 107 0,'-9'6'40'15,"9"-6"0"-15,18 0-4 16,2-3-32-16,13-5-3 16,9 0 0-16,2-6 0 15,2-2-2-15,-3-3 1 16,-3-2-1-16,-7 1 3 15,-7-2-3-15,-11 0 2 16,-9 3 0-16,-12 2-1 16,-6 6 0-16,-9 6 0 15,-9 10 0-15,-6 10 1 16,-2 10 1-16,-10 10 0 0,4 10 1 15,2 5-1-15,9 0 0 16,7-1 0-16,15-4 0 16,15-8-1-16,16-10-2 15,22-10-2-15,10-17-6 16,25 6-13-16,-7-29-16 15,23 1-4-15,-12-15-1 16,7 2 0-16</inkml:trace>
  <inkml:trace contextRef="#ctx0" brushRef="#br1" timeOffset="34728.9863">19011 2653 93 0,'-31'20'40'0,"7"19"4"15,-10-8-4-15,17 10-34 16,-11-1-2-16,8 5 1 0,3-5-1 15,3 0-3-15,7-6 1 16,4-7-2-16,0-10 1 16,6-4-1-16,-3-13 0 15,14-4 1-15,-5-10-1 16,5-8 0-16,0-9 1 15,2-6-1-15,1-6 0 16,2-3-1-16,-4-4 1 16,3 4-1-16,0 3 1 15,-2 4-1-15,0 8 1 16,2 5-1-16,2 9 2 15,4 4-1-15,2 8 0 0,5 1 0 16,8 4-3-16,2-1-2 16,12 14-9-16,-15-22-15 15,17 20-11-15,-13-13-1 16,6 11-1-16,-18-10 1 15</inkml:trace>
  <inkml:trace contextRef="#ctx0" brushRef="#br1" timeOffset="35088.0069">19427 2674 93 0,'-2'19'40'16,"-4"-9"1"-16,14 11-1 16,0-12-34-16,11 5 0 15,2-6-2-15,7-2 0 16,2-10-2-16,7-2 0 0,1-6-1 15,3-3-2-15,-4-8 1 16,-4-2-1-16,-3-5 1 16,-9-2-1-16,-5 0 1 15,-13 1-1-15,-10 4 2 16,-14 16-1-16,-9 12 1 15,-12 12 1-15,-5 17 0 16,-6 11 1-16,4 14-1 16,3 7 0-16,11 0 0 15,10-6 0-15,18-7-1 16,19-10-1-16,12-9-2 15,16-16-3-15,19 0-10 16,-6-26-15-16,23 5-11 16,-7-18-1-16,10 1-3 0,-8-15 3 15</inkml:trace>
  <inkml:trace contextRef="#ctx0" brushRef="#br1" timeOffset="35810.0482">20974 2055 86 0,'14'-42'39'0,"5"12"1"0,-11 0 0 16,6 21-31-16,-14 9-3 16,-4 26-2-16,-8 13-1 15,-4 20-1-15,-4 14-1 16,-3 17-1-16,0 8 0 15,-3 5 1-15,7 2-1 16,-1-9-2-16,6-5-1 16,3-15-2-16,15-1-26 15,-11-33-6-15,14-1-1 16,-4-24-3-16</inkml:trace>
  <inkml:trace contextRef="#ctx0" brushRef="#br1" timeOffset="36019.06">20699 2618 101 0,'-30'-28'41'0,"14"21"1"16,-3-7-3-16,19 14-31 16,11-2-5-16,13 0-1 15,14-3-2-15,14-7-1 16,16-4-2-16,10-11-1 15,17-3-4-15,-2-19-9 16,16 12-22-16,-14-15 0 16,7 10 1-16,-15-15-2 15</inkml:trace>
  <inkml:trace contextRef="#ctx0" brushRef="#br1" timeOffset="36394.0816">21726 1877 107 0,'-35'15'40'15,"4"26"2"-15,-13 2-2 16,4 15-36-16,-5 10-2 15,2 18 1-15,0 2-1 16,4 10 1-16,-2-4-1 16,10-3 0-16,6-10-1 15,10-6 2-15,6-13-2 16,9-20 0-16,10-20 1 15,7-14-2-15,9-13 0 16,5-15 0-16,6-5 0 16,-2-11 0-16,1-2 0 15,-3 0 0-15,-2 4 0 16,-4 9 0-16,-5 8 0 15,-7 12-2-15,-15 5 2 0,14 28 2 16,-14 1-2-16,-2 10 0 16,-1 3 0-16,1 2 0 15,6 0-4-15,2-9 0 16,16-5-5-16,2-22-13 15,28 6-14-15,-7-31-4 16,20 1 0-16,-6-16-3 16</inkml:trace>
  <inkml:trace contextRef="#ctx0" brushRef="#br1" timeOffset="36764.1026">22154 2542 108 0,'-24'5'38'0,"1"24"5"0,-13-3-4 15,6 17-34-15,-6 3-2 16,6 5 1-16,1 0-2 15,7-3 1-15,2-3-1 16,8-5-2-16,4-9 1 16,8-12-1-16,6-7 1 15,7-12 0-15,5-11-1 16,4-9 1-16,6-11 0 15,-1-10 0-15,2-6 1 16,-3-5-2-16,-1-2 0 16,-6 4 0-16,-2 4 0 15,-6 8 0-15,-6 8 0 16,1 9-2-16,2 9 4 15,-8 12-2-15,24-4-2 0,-1 9 1 16,6 3-1-16,6 0-1 16,15 3-4-16,-3-11-7 15,24 19-15-15,-18-20-12 16,12 10 2-16,-15-14-4 15,4 10 4-15</inkml:trace>
  <inkml:trace contextRef="#ctx0" brushRef="#br1" timeOffset="37110.1225">22550 2685 115 0,'-27'15'40'0,"18"10"3"16,9-25-4-16,18 22-34 15,14-14-1-15,16-1-1 16,9-5-2-16,5-5 1 0,8-3-2 15,-7-5 1-15,0-2-1 16,-14-2-2-16,-14-4 2 16,-13-2-2-16,-16 2 1 15,-15 2-1-15,-13 3 2 16,-13 7-2-16,-11 6 2 15,-9 9 1-15,-5 9 0 16,1 7 1-16,5 10-1 16,6 6 2-16,15 4-2 15,14-3 1-15,23-3-2 16,14-6 0-16,28-5-5 15,12-15-3-15,23 6-15 16,-5-27-15-16,16 4-4 16,-12-21 2-16,5 2-3 0</inkml:trace>
  <inkml:trace contextRef="#ctx0" brushRef="#br1" timeOffset="37470.1429">23184 2716 123 0,'-6'26'42'15,"4"-15"-1"-15,26 9-7 16,10-16-31-16,14-3 1 16,7-10-3-16,5-3 1 15,-1-6-1-15,-3-4-1 16,-7-5 0-16,-9-2-1 15,-11-4 1-15,-10 3-1 16,-15 0 2-16,-11 8-1 0,-12 9 0 16,-15 13 1-16,-10 14 0 15,-11 12 2-15,-1 13-3 16,-3 10 0-16,7 9 0 15,9 1 0-15,18-5 0 16,23-8 0-16,27-11 0 16,23-13 0-16,30-8 0 15,14-28-16-15,31 9-12 16,-11-26-13-16,16 1-5 15,-10-11-2-15,-4 1 4 16</inkml:trace>
  <inkml:trace contextRef="#ctx0" brushRef="#br1" timeOffset="38597.2074">1273 4708 97 0,'15'-5'38'16,"-15"5"0"-16,3 13-3 0,-12 5-33 15,0 8 1-15,-5 9-1 16,-2 12 1-16,-9 6 0 15,1 7-1-15,-6-2 1 16,7-3-1-16,-2-8 1 16,13-7-2-16,6-16 2 15,6-24-3-15,17-3 1 16,5-20 0-16,11-16-1 15,4-10 2-15,-1-14-2 16,1-2 1-16,-3-7-1 16,-5 4 1-16,-3 6 0 15,-6 6-1-15,-7 13 1 16,-2 8-1-16,-6 15 0 15,-5 20 1-15,0 0-1 16,2 34 0-16,-4-2 0 0,4 6 0 16,1 4 0-16,10 0-1 15,4-5 1-15,8-9 0 16,6-12 0-16,12-11 0 15,9-13 0-15,8-13 1 16,4-11-1-16,2-6 1 16,0-7 0-16,-5 0 0 15,-6 1 0-15,-9 5-1 16,-10 10 1-16,-13 8-1 15,-9 14 0-15,-14 7 0 16,1 32 0-16,-11 6 0 16,-5 17 0-16,-2 5-1 15,0 10 0-15,3 3-1 16,9-2-1-16,6-10-2 0,17-7-2 15,5-25-8-15,30 1-15 16,-5-32-9-16,23-5 1 16,-3-23-1-16,10-2 0 15</inkml:trace>
  <inkml:trace contextRef="#ctx0" brushRef="#br1" timeOffset="38973.2289">2652 4621 107 0,'-20'-20'39'0,"-22"3"2"15,0 24-1-15,-16 10-36 16,3 12 0-16,3 10-2 15,4 6 1-15,3 10-2 16,10-2 1-16,12-1-1 16,12-2 0-16,10-12 0 0,16-10 0 15,13-15 0-15,12-10 0 16,11-15 0-16,3-9 0 15,5-11 0-15,-1-9-1 16,0-5 1-16,-8-2-1 16,-7 0 0-16,-11 5 2 15,-6 7-2-15,-13 9 0 16,-4 8 0-16,-9 19 0 15,0 0-2-15,-13 36 2 16,2 4-1-16,-3 9 0 16,7 6-1-16,3 1 0 15,6 0-2-15,7-8-2 16,16-6-3-16,4-28-7 15,26 0-13-15,-7-27-12 16,16-2 3-16,-8-23-3 0,9-2 2 16</inkml:trace>
  <inkml:trace contextRef="#ctx0" brushRef="#br1" timeOffset="39154.2393">3310 4570 107 0,'-23'8'40'16,"5"25"2"-16,-17 3-2 15,8 17-36-15,-3 4-1 16,5 5-2-16,6-1-1 15,8-6 0-15,7-4-2 16,6-17-5-16,24-4-23 16,-8-25-10-16,15-7 0 15,-4-21-3-15,10-7 2 16</inkml:trace>
  <inkml:trace contextRef="#ctx0" brushRef="#br1" timeOffset="39569.263">3474 4418 95 0,'-6'14'41'15,"-7"1"1"-15,11 12-2 16,-5-8-24-16,12 6-14 16,7-1 0-16,3 4 0 15,2 4 0-15,-4 3 0 16,-1 6-1-16,-5 4 1 15,-7 4-1-15,-2 0 0 16,-5-3 0-16,-4-2 0 0,0-7-1 16,1-8 0-16,6-14 0 15,4-15 0-15,11-9 1 16,7-15-1-16,11-13 0 15,2-5-1-15,4-2 1 16,0-2 0-16,0 2 0 16,-3 6 0-16,-4 11-1 15,-6 9 1-15,-5 15 0 16,-7 12 1-16,0 14-1 15,-6 8 0-15,-4 14 0 16,-2 8-1-16,0 6-1 16,-3-5-3-16,11 6-5 15,-5-19-9-15,24 4-15 16,1-29-8-16,26-6 0 0,12-23-3 15</inkml:trace>
  <inkml:trace contextRef="#ctx0" brushRef="#br1" timeOffset="40488.3158">4555 4782 70 0,'-3'-23'37'16,"11"5"-1"-16,-5-4 1 15,-3 22-28-15,11-21-2 0,-11 21-1 16,9 10-2-16,-7 10 0 15,-7 6 0-15,3 8-1 16,-8 7 0-16,2 4-1 16,1 1 0-16,2 1-1 15,1-9 0-15,2-5-1 16,4-9 0-16,2-5 1 15,-4-19-2-15,17 6 2 16,-9-19-1-16,5-8-1 16,-5-9 2-16,2-8 0 15,1-8-1-15,-1-6 1 16,1-7 0-16,4 0-1 0,3 3 1 15,5 4-1-15,5 7 0 16,5 5 0-16,3 13 1 16,-1 11-1-16,4 13 0 15,1 11 0-15,-5 9 0 16,-3 9 0-16,-4 8 0 15,-9 6 0-15,-5 6 0 16,-9 1 0-16,-7-1-1 16,-9-3 1-16,-9 0 0 15,-8-7 0-15,-9-4 0 16,-1-6 0-16,-4-10 0 15,1-2 0-15,0-9 0 16,1-1 0-16,6-3 0 16,5 1 0-16,4 5 0 15,6 8 0-15,2 10 2 0,2 14-2 16,1 14 1-16,1 10-1 15,0 12 1-15,-2 7-1 16,-3 4 1-16,1 2-3 16,0 0 2-16,0-15-4 15,9-8-2-15,-1-32-13 16,26-3-15-16,-3-32-4 15,23-13-1-15,7-33-2 16</inkml:trace>
  <inkml:trace contextRef="#ctx0" brushRef="#br1" timeOffset="41497.3735">5598 4669 90 0,'0'0'38'16,"0"0"0"-16,-18-6 1 16,7-2-34-16,-3-6 0 15,2 6-2-15,-7-1 1 16,-1 9-1-16,-9 6 0 15,-2 9-1-15,-5 11 0 16,-5 11 0-16,-3 9-1 16,3 5 0-16,2 1 0 15,7 0 0-15,10-6-1 16,11-8 0-16,11-11 1 0,10-15-1 15,16-13 0-15,7-12 1 16,11-11-1-16,4-8 1 16,4-11-1-16,1-4 1 15,-3-4-1-15,-3 2 1 16,-6 0-1-16,-10 9 0 15,-4 5 1-15,-11 10-1 16,-5 10 0-16,-11 15 0 16,0 0 1-16,-4 22-1 15,-5 8 0-15,-3 7 0 16,3 5-1-16,1 2 1 15,3 2-1-15,6-4 1 16,9-10 0-16,8-9-1 16,10-11 1-16,11-13 0 15,3-13 1-15,6-7-1 0,1-9 0 16,0-3 0-16,-5 0 0 15,-7 1 1-15,-7 7-1 16,-5 3 0-16,-10 7 0 16,-15 15 0-16,10 2 0 15,-15 13 0-15,-4 6 0 16,-2 5 0-16,-1 3 0 15,0 3 0-15,1 0 0 16,2-4-1-16,4-8 1 16,4-4 0-16,1-16 1 15,0 0-1-15,19-4 1 16,-6-14-1-16,1-1 1 15,1-7-1-15,-1 0 1 16,1 0-1-16,-1 0 1 0,0 3-1 16,-2 4 0-16,3 3 0 15,1-1 0-15,2 2 0 16,7-4 0-16,5-1 0 15,5-9 1-15,5-2-1 16,2-8 0-16,4-8 0 16,-2 0 1-16,1-4 0 15,-5 4 0-15,-2 6 0 16,-10 6 1-16,-6 8-2 15,-6 14 0-15,-16 13 0 16,9 11 0-16,-13 10 0 16,-5 10 0-16,-4 5 0 15,2 9 0-15,1 4-2 16,-1 6 1-16,4-1-1 15,4 1 2-15,1-2-1 0,3 0-1 16,0-7-2-16,5 2-3 16,-6-16-4-16,9 7-5 15,-16-25-4-15,21 11-10 16,-14-25-7-16,0 0-2 15,-11-9 1-15,10-8 4 16</inkml:trace>
  <inkml:trace contextRef="#ctx0" brushRef="#br1" timeOffset="41976.4009">6444 4558 109 0,'-29'-13'41'16,"10"17"0"-16,-5-3-2 16,24-1-35-16,0 0-2 15,10 10-1-15,23-13-1 0,14-4-1 16,18-5 1-16,9-6-1 15,12-4 0-15,5-2 0 16,-1 0 0-16,-6 0-1 16,-6 5 0-16,-15 4 1 15,-14 3 1-15,-16 5-1 16,-15 6 2-16,-18 1 0 15,-10 11 1-15,-13 5 0 16,-13 6 0-16,-4 4 1 16,-6 5-1-16,2 2 0 15,4-1 0-15,4-2 0 16,15-1-1-16,15-10 0 15,15-8-1-15,17-6 1 0,15-7-1 16,7-3 0-16,4-3 0 16,4 3 0-16,-6 2 1 15,-5 6-1-15,-16 9 0 16,-13 8 1-16,-14 10-1 15,-12 5 0-15,-17 8 0 16,-4 1 1-16,-10-2-2 16,-3 0 0-16,3-7-1 15,2-8-4-15,14-4-6 16,-1-19-3-16,28 6-7 15,-11-26-16-15,28 1-3 16,1-19-2-16,13-3 2 16</inkml:trace>
  <inkml:trace contextRef="#ctx0" brushRef="#br1" timeOffset="42579.4353">8217 4492 87 0,'-10'-13'37'16,"10"13"1"-16,-20-1 0 15,8 9-32-15,-6 1-1 16,4 13 0-16,-7 3-2 15,5 8 1-15,0 5-1 16,3 4-1-16,3 1 0 16,7 2-1-16,10-6 0 15,9-3 0-15,7-12-1 16,8-10 0-16,7-12 0 0,5-11 1 15,0-12-1-15,-3-6 0 16,-4-13 0-16,-3-5 0 16,-11-1 0-16,-11-2-1 15,-9 2 1-15,-9 5-1 16,-10 7 0-16,-3 5 0 15,-6 12 1-15,-1 4-1 16,4 13 0-16,4 5 0 16,10 8-3-16,11-1-2 15,18 10-11-15,4-16-16 16,30 6-4-16,0-15 0 15,25-3-3-15</inkml:trace>
  <inkml:trace contextRef="#ctx0" brushRef="#br1" timeOffset="42817.449">9208 3858 77 0,'-35'-51'38'16,"3"19"0"-16,-15 2 0 15,7 27-15-15,-10 9-20 16,2 23 0-16,-1 20 0 15,-1 23 0-15,6 15-1 16,3 15 0-16,5 8-1 16,10 7 0-16,11-3-3 15,9-10-2-15,14-4-11 16,-5-28-23-16,18-9-1 15,-8-28-1-15,10-13 0 0</inkml:trace>
  <inkml:trace contextRef="#ctx0" brushRef="#br1" timeOffset="42992.459">8654 4475 112 0,'-13'-19'42'0,"13"19"1"16,12-19-1-16,20 15-38 15,4-2-2-15,12-1-4 16,16-2-4-16,-2-12-14 15,24 12-19-15,-7-14-3 16,12 4 0-16,-2-7-1 16</inkml:trace>
  <inkml:trace contextRef="#ctx0" brushRef="#br1" timeOffset="43460.4858">10263 3854 79 0,'0'0'38'15,"0"0"0"-15,-15 38 0 16,-2 6-24-16,4 18-11 15,-7 12 0-15,4 11-1 16,-1 12 0-16,2 1 0 16,-2 2-1-16,6-10-1 15,6-8-2-15,2-15-2 0,13-8-7 16,-8-23-27-1,17-11 1-15,-19-25-1 0,27-1-1 16</inkml:trace>
  <inkml:trace contextRef="#ctx0" brushRef="#br1" timeOffset="43627.4952">9962 4520 98 0,'-27'-15'39'16,"27"15"1"-16,-9-11-1 15,33 10-34-15,11-14-3 16,15-6-2-16,16-4-3 15,6-16-11-15,18 7-22 16,-1-14-2-16,7 6-1 16,-10-13 0-16</inkml:trace>
  <inkml:trace contextRef="#ctx0" brushRef="#br1" timeOffset="44034.5186">10919 3700 104 0,'-33'22'40'0,"6"22"0"15,-12 0-1-15,-2 18-36 16,2 7 1-16,5 12 0 16,-2 6-1-16,4 4-2 15,5-2 1-15,6-2-1 16,2-10-1-16,11-9 0 15,5-12 0-15,7-12-1 0,10-14 1 16,6-18 0-16,8-14 0 16,4-13 0-16,5-10 0 15,0-11 0-15,-1-4 1 16,-1-5-1-16,-4 0 0 15,-5 8 2-15,-4 4-2 16,-7 13 1-16,-5 12-1 16,-10 8 0-16,13 18 0 15,-13 9 0-15,5 8-1 16,-5 3-2-16,9 8 0 15,-2-6-3-15,9 2-2 16,1-16-6-16,18 9-14 16,-9-26-10-16,12-3-2 15,-9-17 0-15,7-3 2 0</inkml:trace>
  <inkml:trace contextRef="#ctx0" brushRef="#br1" timeOffset="44395.5392">11288 4312 101 0,'0'0'39'0,"19"23"1"16,-9-15 0-16,12 4-37 16,8-3 0-16,11-7-1 15,4-8-1-15,5-2 2 16,3-9-2-16,-2-2 1 15,-3-6-1-15,-10-3 0 16,-9-1 0-16,-11-1 0 0,-11 2-1 16,-14-1 0-16,-8 8 1 15,-12 6-1-15,-14 13 1 16,-9 12-1-16,-7 15 1 15,-3 16 1-15,0 14-1 16,4 10 0-16,9 4 0 16,13 1-1-16,18-7 0 15,21-12-3-15,27-7-2 16,14-28-10-16,27 2-10 15,-7-31-16-15,24-4-2 16,-9-18 0-16,10-2-1 16</inkml:trace>
  <inkml:trace contextRef="#ctx0" brushRef="#br1" timeOffset="45418.5976">12941 4310 49 0,'18'-10'33'0,"-2"5"2"16,-8-7-1-16,-8 12-15 15,-1-19-9-15,1 19-1 16,-29-20-1-16,5 17-1 15,-13-1 0-15,-5 8-2 16,-9 3 0-16,-1 14-1 16,-4 4 0-16,3 11-2 15,2 4 0-15,8 10-1 0,6 0 0 16,12-3-1-16,12-3 1 15,16-10-1-15,17-7 1 16,17-13 0-16,15-18-1 16,13-13 1-16,9-15 0 15,10-8-1-15,0-8 1 16,-5-7 0-16,-8-3-1 15,-10 0 1-15,-14 6-1 16,-12 6 0-16,-15 9 0 16,-10 10 0-16,-10 11 0 15,0 16-1-15,-15 18 1 16,1 19 0-16,-3 21-1 15,0 18 1-15,-1 17 0 16,-1 14-1-16,1 12 3 16,3 3-3-16,-1 1 2 0,-2-6-1 15,-4-6 1-15,-1-13 0 16,-7-14 0-16,-2-16-1 15,-4-14 1-15,-6-18-1 16,-3-19 0-16,-1-15 0 16,2-19-2-16,1-14 1 15,8-16-2-15,4-14-1 16,14-6-4-16,6-14-3 15,24 16-12-15,-5-22-11 16,30 14-5-16,1-6-1 16,23 12 0-16</inkml:trace>
  <inkml:trace contextRef="#ctx0" brushRef="#br1" timeOffset="46776.6752">13672 4197 82 0,'12'-16'41'0,"-16"-7"-1"15,4 23 0-15,-16-19-17 16,1 20-19-16,-3 6 0 16,-2 12-1-16,-3 12-1 15,-4 11-1-15,-2 6 0 16,5 9-1-16,-2 2 1 15,4 0-1-15,4-6 0 16,4-5 0-16,5-10 0 16,5-9 0-16,3-8 0 0,1-21 0 15,14 1 0-15,0-17 0 16,2-10 1-16,3-9-1 15,1-6 0-15,5-7 1 16,-2-5 0-16,6 0-1 16,-2 3 1-16,-1 6-1 15,5 6 1-15,-2 11 0 16,2 5-1-16,0 10 0 15,1 9 0-15,1 7 0 16,1 5 0-16,3 3 0 16,4 0 0-16,1 0 0 15,3-1 0-15,0-2 0 16,0-3 0-16,0-3 0 15,-4-3-1-15,-6-2 2 16,-7-1-1-16,-10-1 0 16,-18 4 0-16,0 0 0 0,-3-11 0 15,-21 11 0-15,-8 7 0 16,-10 7 0-16,-6 5 0 15,-7 6 0-15,-3 7 0 16,2 6 0-16,-1 5 1 16,9 2-1-16,11-1 0 15,8-6 0-15,19-4 1 16,13-6-1-16,17-7 1 15,15-11-1-15,12-12 0 16,10-8 0-16,3-13 1 16,2-5-1-16,-4-7 0 15,-5-5 0-15,-10-4 0 0,-5 1 1 16,-13 3 1-16,-7 5-2 15,-9 7 0-15,-7 6 0 16,-4 9 0-16,2 13 0 16,-14 10 0-16,3 10 0 15,-2 11 0-15,2 5-2 16,3 5 1-16,1 2-1 15,7 0-1-15,5-8-1 16,10-3-1-16,7-15-1 16,13-4-4-16,1-21-2 15,17 3-5-15,-11-26-9 16,14 8-9-16,-13-20 1 15,5 6 27-15,-11-2 6 16,-10-1 4-16,-5 12 5 16,-19-7 6-16,9 25 10 0,-24-7 12 15,12 17-1-15,-22 12-26 16,8 11-4-16,-7 6 0 15,4 9-3-15,-2 8 1 16,2 4-1-16,2 0-1 16,3-1 0-16,4-6 1 15,5-3-1-15,-1-10 0 16,5-8-1-16,-1-22 1 15,14 8-1-15,-1-22 0 16,1-9 0-16,2-10 1 16,4-8-1-16,2-7 0 15,3-5 0-15,0-2 0 16,1 2 1-16,2 3-1 15,-2 7 0-15,-1 10 0 0,1 9 1 16,0 10-1-16,-1 8 1 16,-1 10-1-16,-2 9 0 15,-4 5 0-15,-1 4-1 16,-3 2 1-16,-4 2-1 15,-5 1 0-15,-8 0 0 16,-6 2 1-16,-10-3-1 16,-4 1 0-16,-7 1 1 15,-6-3 0-15,-2 0 1 16,-2-3-1-16,-2-4 0 15,1 0 0-15,4-3 0 16,4 0 0-16,-1 3 0 16,5 4 0-16,5 3 1 15,2 8-1-15,1 8 0 0,3 5 0 16,5 2 0-16,3 5 0 15,5-5-2-15,9-5-2 16,1-13-6-16,14-1-3 16,-7-31-9-16,23 3-13 15,-12-27-3-15,16-1-3 16,-9-21 2-16</inkml:trace>
  <inkml:trace contextRef="#ctx0" brushRef="#br1" timeOffset="47206.7">15311 3672 123 0,'-28'26'42'0,"0"23"-1"15,-14-2-3-15,8 17-35 16,3 7-1-16,6 7 0 15,2 3-1-15,3 0-1 16,6-5 0-16,8-7-1 16,3-9 1-16,3-11-1 15,2-9 0-15,4-15 1 16,3-11 0-16,1-14 0 15,8-10 0-15,2-12 0 16,0-6 1-16,7-6 0 16,-2-2-1-16,3 0 1 15,1 4 0-15,-2 8 1 16,-5 8-2-16,-5 12 0 0,-4 9 0 15,-7 10 0-15,-5 10 0 16,-3 8 0-16,-5 4 0 16,0 3-3-16,-1 1 0 15,1-9-3-15,8 3-5 16,-2-22-4-16,18 11-10 15,-17-24-14-15,31-4-1 16,-9-16-1-16,17 3 0 16</inkml:trace>
  <inkml:trace contextRef="#ctx0" brushRef="#br1" timeOffset="49153.8114">15763 4252 109 0,'-38'7'39'0,"10"5"1"15,-1-12-3-15,18 1-38 16,11-1-3-16,0 0-8 15,12 0-24-15,8-5-3 0,11 7 2 16,-2-6-3-16</inkml:trace>
  <inkml:trace contextRef="#ctx0" brushRef="#br1" timeOffset="52761.0176">15841 4706 95 0,'14'-10'38'0,"-14"10"0"16,0 0-1-16,-14-15-34 15,14 15-1-15,-14-13 1 16,14 13-2-16,-10-8 1 16,10 8-1-16,0 0 0 15,0 0 0-15,-10-2-1 16,10 2 1-16,-4 18 0 15,-2-4 0-15,-3 0-1 16,-1 3 1-16,1-2-1 16,0 0 1-16,0-4 0 15,9-11 0-15,0 0 0 16,0 0 0-16,6-12 0 0,6-2-1 15,3 0 1-15,2-3 0 16,0 3-1-16,-1-1 0 16,-4 3 1-16,-12 12 0 15,13-13-1-15,-13 13 1 16,0 0 0-16,-19-2-2 15,5 7-4-15,-9-12-22 16,12 11-13-16,-7-8-1 16,18 4-1-16,-18-16-1 15</inkml:trace>
  <inkml:trace contextRef="#ctx0" brushRef="#br1" timeOffset="53714.0722">1453 6358 90 0,'-15'9'37'16,"-2"-9"0"-16,17 0 2 16,-16 3-31-16,29-1-1 15,6-7-2-15,18 0-1 16,11-3-1-16,18 2 0 0,8-1 0 15,5-1-3-15,6 6-2 16,-6-3-3-16,8 16-21 16,-17-13-12-16,-3 12-1 15,-16-7 0-15,1 7-2 16</inkml:trace>
  <inkml:trace contextRef="#ctx0" brushRef="#br1" timeOffset="55454.1718">3022 5806 65 0,'0'0'33'0,"0"0"0"16,12 8 0-16,-17 8-23 15,7 20-2-15,-4 7-1 16,2 20-2-16,-5 12 0 15,1 15-1-15,-4 9-1 16,-3 4 1-16,1-2-3 16,-1-3 1-16,3-10-2 15,4-17-1-15,9-9-7 16,1-28-24-16,16-18-4 15,0-21 1-15,8-12-2 16</inkml:trace>
  <inkml:trace contextRef="#ctx0" brushRef="#br1" timeOffset="56027.2045">2724 5918 108 0,'-11'-1'39'0,"11"1"0"15,18 11-1-15,13-5-35 16,9-5 1-16,15-4-2 16,11-8-2-16,12-2 1 15,2-6-2-15,2 0 2 16,2-5-2-16,-6 4 1 0,-5 0-1 15,-3 7 1-15,-14 9 2 16,-12 12-1-16,-11 10 2 16,-10 11-2-16,-11 13 2 15,-9 10-2-15,-7 10 1 16,-10 8 0-16,-1 7 0 15,-5-3-1-15,-1 0-1 16,2-2 1-16,2-10-2 16,8-8 2-16,2-10-1 15,4-11 1-15,7-11-1 16,-4-22 1-16,23 5-1 15,-2-19 0-15,5-11 0 16,0-5 0-16,2-7 0 16,1-3 0-16,-1 1 0 0,-4 6 0 15,-1 6 0-15,-6 9 2 16,-3 11-2-16,-3 13 0 15,-3 11 0-15,-2 10 0 16,-1 8 0-16,-2 7 0 16,1 4-2-16,3 1 2 15,2-1-2-15,1-6 0 16,12-5-4-16,4-14-1 15,16 3-10-15,-9-24-15 16,18 4-8-16,-7-18 0 16,4 2 1-16</inkml:trace>
  <inkml:trace contextRef="#ctx0" brushRef="#br1" timeOffset="56358.2233">4198 6546 103 0,'-12'0'36'0,"-5"-3"1"16,17 3 0-16,-14 5-31 15,14-5-2-15,20 9-1 16,5-9-1-16,13-3 0 15,10-2-1-15,5-8 1 16,7-5-1-16,1-5 1 16,-2-6-1-16,-8-5 0 15,-7-1 0-15,-19-2 1 16,-12 2-1-16,-20 4 0 15,-15 8 0-15,-13 7 0 16,-12 15 1-16,-9 13-1 16,-5 16 0-16,-1 13 0 15,4 9 1-15,11 8-1 16,10 2 1-16,15-2-2 0,17-7 0 15,21-12 0-15,18-13-3 16,26-4-15-16,4-29-17 16,30 1-7-16,1-18-1 15,11-3-1-15</inkml:trace>
  <inkml:trace contextRef="#ctx0" brushRef="#br1" timeOffset="56942.2569">6081 5831 81 0,'-32'-39'34'0,"2"8"1"16,-10 1 0-16,3 14-29 16,-2 4 1-16,-2 24-4 15,2 13 4-15,1 19-2 16,-4 18 1-16,2 20-3 15,1 14 2-15,3 11-2 16,2 5 0-16,8-1 1 16,6-5-4-16,7-7 0 15,11-14-2-15,7-19-1 0,14-9-8 16,-7-31-20-16,20-5-8 15,-8-23 0-15,6-6-1 16</inkml:trace>
  <inkml:trace contextRef="#ctx0" brushRef="#br1" timeOffset="57289.2767">5455 6425 110 0,'0'0'40'0,"0"0"1"16,9 12-2-16,12-16-35 15,16-3-1-15,7-9-1 16,8-1-1-16,8-6 1 0,4-4 0 16,1-1-2-16,-3 0 1 15,-3 4 0-15,-8 1-1 16,-8 7 0-16,-7 9 1 15,-15 9-1-15,-11 11 0 16,-7 12 0-16,-13 11 1 16,-5 8-1-16,-4 10-1 15,-4 6 1-15,1 0 2 16,2-3-3-16,5-6 1 15,9-8-3-15,6-18-3 16,20-3-12-16,-8-32-15 16,23-3-8-16,-4-24 0 15,15-2 0-15</inkml:trace>
  <inkml:trace contextRef="#ctx0" brushRef="#br1" timeOffset="58054.3205">6013 6041 110 0,'-29'5'38'0,"2"-3"2"15,17 9-2-15,10-11-36 16,10 4-1-16,15-7-1 16,11 0 0-16,9 1 0 15,9 2 0-15,3 1-1 16,0 6 1-16,1 7 0 15,-7 8 0-15,-9 8 0 16,-8 8 0-16,-12 8 1 0,-11 7 0 16,-13 4 0-16,-5 4 1 15,-5-1 0-15,-3-3 1 16,-2-7-1-16,3-8 1 15,3-8-1-15,4-10 0 16,6-10 0-16,1-14-1 16,18-14 0-16,-3-9-2 15,9-12 1-15,0-8-1 16,1-9 1-16,2-6-1 15,-4-2 1-15,0 2-1 16,-4 7 1-16,-4 6-1 16,-5 11 0-16,3 8-1 15,2 14-1-15,0 5-2 16,10 13-1-16,-1-2-3 0,20 13-5 15,-4-16-3-15,25 18-1 16,-8-22 0-16,15 15 1 16,-14-17 3-16,6 10 6 15,-12-5 5-15,-16-6 9 16,-3 12 5-16,-33-6 3 15,0 0 1-15,-16 0 3 16,-7 16-2-16,-21-13-3 16,3 16-3-16,-11-4-3 15,6 6-1-15,-1-2-1 16,14-2-1-16,6 1-1 15,18-6-1-15,9-12 0 16,32 7-1-16,10-10-1 16,15-4 0-16,7-2 1 15,6 1-1-15,1 4 0 0,-9 7 0 16,-13 13 0-16,-19 7 0 15,-19 13-1-15,-20 10 3 16,-18 7-2-16,-20 4 1 16,-8 1-1-16,-4-4 1 15,4-5-2-15,5-15-1 16,19-12-3-16,11-23-6 15,37-1-13-15,1-35-9 16,34-4-7-16,4-22-1 16,18-9 1-16</inkml:trace>
  <inkml:trace contextRef="#ctx0" brushRef="#br1" timeOffset="58256.332">7862 5762 94 0,'-23'50'39'0,"-17"9"2"16,5 20-1-16,-14 2-33 15,8 12-2-15,1 0 0 16,6 1-5-16,8-3 0 16,6-10 0-16,9-4-8 15,-6-26-18-15,20-4-13 16,-7-21 1-16,13-10-2 15,-9-16 2-15</inkml:trace>
  <inkml:trace contextRef="#ctx0" brushRef="#br1" timeOffset="58438.3424">7423 6303 124 0,'4'-10'42'16,"2"-3"1"-16,18 10-2 16,5-7-38-16,20-3-1 15,17-2-6-15,5-12-6 16,23 15-16-16,-13-18-14 15,10 9-3-15,-9-9 0 16,2 5-1-16</inkml:trace>
  <inkml:trace contextRef="#ctx0" brushRef="#br1" timeOffset="59075.3789">8889 6270 89 0,'0'0'36'16,"0"0"0"-16,-14 5-3 15,-1 2-24-15,6 15-1 16,-6 2-2-16,6 8-1 16,-4 2-2-16,5 9-1 15,0-2 1-15,5-1 0 16,-1-5-2-16,3-5 2 15,1-4-1-15,1-10 0 16,-1-16-1-16,0 0 2 16,9-12-2-16,-4-12-1 15,4-9 0-15,3-8 0 0,0-5 1 16,5-6-2-16,-1-3 1 15,2 3 0-15,-4 7 1 16,4 6-1-16,-3 11 0 16,0 7 0-16,0 11 0 15,4 8-1-15,7 11-2 16,4 1 0-16,13 9-3 15,3-10-4-15,20 15-12 16,-9-19-9-16,18 10-7 16,-4-12 0-16,4 4 0 15</inkml:trace>
  <inkml:trace contextRef="#ctx0" brushRef="#br1" timeOffset="59445.4">9715 6236 95 0,'-19'3'36'16,"-15"-6"0"-16,0 14 2 15,-17-4-28-15,10 11-2 16,-10 2-2-16,4 7-1 15,-1 7-1-15,6 5 0 16,5-1-1-16,9 5-1 16,12-6-1-16,11-5 2 15,13-6-2-15,12-11 0 16,11-9-1-16,8-12 0 15,3-6 2-15,5-10-2 16,-2-8 0-16,-2-3 0 16,-6-2 0-16,-4 1-2 15,-8 3 4-15,-7 5-2 16,-4 6 0-16,-8 5 0 0,-6 15-2 15,0 0 2-15,-3 16-1 16,-2 3 0-16,3 8-2 16,2 1-1-16,5 5-2 15,4-5-3-15,16 7-9 16,-6-23-8-16,23 9-10 15,-2-20-2-15,13-3-1 16,-3-15 2-16</inkml:trace>
  <inkml:trace contextRef="#ctx0" brushRef="#br1" timeOffset="60061.4353">10223 6181 105 0,'-34'16'38'0,"15"11"1"15,-9 0-2-15,2 14-31 16,-2 2 0-16,7 7-2 15,2 0-1-15,5-2 2 16,3-4-3-16,8-4 1 16,1-8-2-16,6-5 1 15,1-12-1-15,-5-15 2 16,15-1-3-16,-4-14-3 15,3-11 3-15,3-6-2 16,0-7 2-16,3-5-2 16,1-7 1-16,3-3-1 15,1 2 2-15,3 3 0 16,0 4 0-16,1 6 0 0,1 6 0 15,-2 11 0-15,-2 10 0 16,-2 11 0-16,-2 11 0 16,-8 7 1-16,-3 10-2 15,-4 6 1-15,-5 5 0 16,-3 3-1-16,-3 1 1 15,-3 1 0-15,-6-2-1 16,1 0 0-16,-5-3 1 16,-2-9 2-16,0-2-3 15,-3-7 3-15,-1-5-3 16,-4-5 2-16,-1-4-1 15,-1-8 1-15,1-5-1 16,2 5-1-16,-2-5 1 16,4 5-2-16,-2 6 3 15,2 7 0-15,2 11 0 0,0 12 0 16,1 13 0-16,-3 13 2 15,-1 12-3-15,1 5 4 16,4 2-6-16,1 0-2 16,9-4-1-16,6-15-2 15,15-6-8-15,-4-34-9 16,29-9-11-16,-6-24-4 15,21-11 0-15,-2-24 2 16</inkml:trace>
  <inkml:trace contextRef="#ctx0" brushRef="#br1" timeOffset="60279.4477">10845 6266 113 0,'0'0'40'0,"-13"27"1"15,-8 14-2-15,-19 3-32 16,7 9-2-16,1 2-2 15,5 3-1-15,4-4-2 16,8-4 0-16,10-5-5 16,4-19-6-16,23 2-14 15,-10-24-14-15,18-4-2 16,-7-20 0-16,13-2 1 15</inkml:trace>
  <inkml:trace contextRef="#ctx0" brushRef="#br1" timeOffset="60414.4555">10907 6016 112 0,'-10'-30'37'0,"10"30"-2"16,-11-3-10-16,-3 8-58 16,23 16-4-16,1-1 0 15,19 11-2-15</inkml:trace>
  <inkml:trace contextRef="#ctx0" brushRef="#br1" timeOffset="60828.4792">11497 6278 109 0,'-37'2'40'0,"-1"13"1"0,-15 1-1 16,11 5-33-16,-9 11-2 15,4 11-1-15,9 0-1 16,8 3 3-16,14-6-6 15,15-5 0-15,14-15 0 16,16-13 0-16,17-17 0 16,13-18 0-16,11-17 0 15,7-14 0-15,0-15 0 16,3-12 0-16,-7-8 0 15,-6-4 0-15,-9-4-2 16,-15 8 1-16,-10 13-1 16,-17 20 0-16,-16 27 1 15,-16 31 1-15,-17 31 2 16,-5 27-2-16,-9 27 3 15,-3 11 0-15,8 7-3 16,8-3-2-16,19-6-2 0,8-25-12 16,28-4-17-16,-3-33 4 15,25-6-13-15,-2-19-1 16,10-11 0-16,-2-15 2 15</inkml:trace>
  <inkml:trace contextRef="#ctx0" brushRef="#br1" timeOffset="61577.522">12771 6287 103 0,'-24'-15'36'0,"10"14"2"15,-17-7-7-15,0 15-27 16,-2 4 0-16,0 12 0 15,-4 10 0-15,5 9-1 16,3-1 0-16,7 2 0 16,10-6-1-16,17-8 1 15,15-14-1-15,11-14-1 16,14-19 0-16,14-17 0 15,10-12 0-15,9-15 0 0,2-11 0 16,-3-3-2-16,-10-2 0 16,-3 1 2-16,-12 6-3 15,-15 7 3-15,-17 18-2 16,-15 15 2-16,-17 20-1 15,-13 20 0-15,-13 21 2 16,-5 22-3-16,-5 16 3 16,4 9-2-16,5 5 2 15,14 0-4-15,17-6-1 16,20-14-2-16,27-4-5 15,7-30-9-15,34 2-7 16,-9-27-11-16,15-2-2 16,-6-17-1-16,0-1 3 15</inkml:trace>
  <inkml:trace contextRef="#ctx0" brushRef="#br1" timeOffset="62765.5899">13536 6285 100 0,'-22'17'38'15,"-8"1"1"-15,11 11-1 16,-8 0-30-16,11 3-5 15,1-2 0-15,7 6-2 16,0-7 1-16,6-3 1 16,-1-5-1-16,7-5 1 15,-4-16-3-15,15 3 1 16,-5-15 0-16,4-10 0 15,1-9 0-15,3-5-2 16,1-9 2-16,0-3-3 0,-2 1 3 16,0 1-1-16,-1 3 0 15,-3 6 0-15,-1 7 0 16,1 6 0-16,-2 12 0 15,6 6 1-15,2 6-1 16,4 5 0-16,10 3 0 16,3 0 0-16,8 0 0 15,4 0 1-15,5-3-1 16,-5 0 0-16,0-3 0 15,-8 2 0-15,-5 1 0 16,-12 0 0-16,-10 3 0 16,-11 2 1-16,-12 5-1 15,-9 6 1-15,-9 5 0 0,-3 3 0 16,-6 7-1-16,2 1 1 15,4 1 0-15,7 0 0 16,10-2 0-16,12-6 1 16,12-11-2-16,14-5 0 15,10-13 0-15,6-9 0 16,8-10 0-16,1-11 0 15,-3-8 0-15,-6-3 0 16,-4-4 0-16,-14-1 0 16,-8 1 0-16,-9 6 0 15,-11 6 0-15,-8 6 0 16,-4 9 0-16,-4 9 0 15,1 7 0-15,2 7 0 16,5 5 0-16,4 6 0 0,10 0 0 16,8-1 0-16,8-1 0 15,11-5 0-15,7-2 0 16,4-4 0-16,6-4 0 15,1-4 0-15,-1-3 0 16,-3 2 0-16,-6-1 0 16,-6 0 0-16,-9 4 0 15,-5 3 0-15,-15-1 0 16,1 24 0-16,-10-1 0 15,-7 6 0-15,-3 8 0 16,1 4 0-16,2 5 0 16,-2-2 0-16,4-3 0 15,5-6 0-15,3-6 0 16,5-9 0-16,1-20 0 15,0 0 0-15,16-12 0 0,-3-13 0 16,-3-6 0-16,6-13 0 16,-3-8 0-16,8-6 0 15,2-6 0-15,2 3 0 16,0 3 0-16,4 7 0 15,-1 9 0-15,1 12 0 16,2 15 0-16,-1 14 0 16,-3 13 0-16,-2 11 0 15,-1 8 0-15,0 4 0 16,-5 3 0-16,-2-1 0 15,-4 1 0-15,-6-5 0 16,-9 0-2-16,-9-6 1 16,-7 0 0-16,-9-5 0 15,-8-4 0-15,-6 0 1 0,-7-3 0 16,-1 1 0-16,2-2 1 15,-1 6-1-15,5 5 1 16,5 7 3-16,1 11-4 16,3 11 0-16,5 13 0 15,0 8 0-15,3 9 0 16,1 1 0-16,3 4-2 15,-2-12-9-15,13 0-4 16,-11-26-6-16,22-2-4 16,-12-38-4-16,26 1-2 15,-7-31-9-15,11-13 3 16,8-15 4-16</inkml:trace>
  <inkml:trace contextRef="#ctx0" brushRef="#br1" timeOffset="63547.6347">16100 6096 106 0,'-24'-4'37'16,"-13"2"2"-16,9 16-10 15,-18-2-24-15,-1 14-1 16,-5 7 0-16,3 10 0 16,-4 4-1-16,8 1 0 15,9 1-1-15,10-4 1 16,11-8-2-16,12-8 1 15,17-16-1-15,17-8 0 16,12-14-1-16,12-11 0 16,10-11 1-16,2-7-1 15,1-7 1-15,-3-1-1 16,-9-2 0-16,-7 3 1 15,-11 5-1-15,-14 9 0 0,-10 9 1 16,-14 22-1-16,0 0 0 16,-9 15 0-16,-5 18 0 15,-1 6 1-15,0 8-2 16,2 3-1-16,8 2-2 15,9-7-1-15,19 1-8 16,-1-24-8-16,31 5-5 16,-9-27-7-16,26 1-7 15,-3-17 0-15,9-5 3 16</inkml:trace>
  <inkml:trace contextRef="#ctx0" brushRef="#br1" timeOffset="63865.6529">16816 6105 106 0,'-34'-3'39'0,"2"15"1"15,-9-4-1-15,14 6-35 16,-7 1-2-16,11 3 0 16,8 0 0-16,10-1-1 15,12-3 0-15,11-2 0 16,6 0 0-16,3-2-1 15,2 3 0-15,-3 0 1 16,-5 4-1-16,-9 1 0 16,-11 4 0-16,-13 1 1 15,-7 1-1-15,-6 1 0 16,-7-6 0-16,-3 0-1 15,3-4-1-15,-1-6-2 16,17-1-3-16,-2-17-11 0,28 11-7 16,-10-18-14-16,23 3-1 15,1-8 0-15,13-1 1 16</inkml:trace>
  <inkml:trace contextRef="#ctx0" brushRef="#br1" timeOffset="64483.6882">17901 5656 55 0,'10'-8'33'0,"-5"-2"2"15,-5 10 1-15,0 0-20 16,16 1-6-16,-23 14-4 16,5 17 2-16,-8 10-2 15,1 13 0-15,-4 10-1 16,1 10-1-16,-4 4-1 15,6 2 0-15,1-6-2 0,3-6-2 16,7-7-3-16,0-14-3 16,16-3-6-16,-11-26-21 15,21-2-3-15,-3-17-1 16,13-6 0-16</inkml:trace>
  <inkml:trace contextRef="#ctx0" brushRef="#br1" timeOffset="64688.6998">18243 6094 93 0,'0'0'37'15,"-18"8"1"-15,7 17 0 16,-12-3-30-16,5 14-4 16,-2 6-2-16,7 1 1 15,4 0-2-15,6-3 0 0,7-5-2 16,7-9-2-16,11-3-4 15,-7-22-17-15,17 1-13 16,-5-13-1-16,8-4-1 16,-10-15 2-16</inkml:trace>
  <inkml:trace contextRef="#ctx0" brushRef="#br1" timeOffset="64838.7085">18296 5943 97 0,'-25'-27'36'15,"8"12"-1"-15,2 4 0 16,15 11-35-16,0 0-7 15,0 0-14-15,16 10-15 0,1-6 1 16,11 8-2-16,-3-5 3 16</inkml:trace>
  <inkml:trace contextRef="#ctx0" brushRef="#br1" timeOffset="65092.7229">18470 5971 68 0,'19'3'33'16,"-19"-3"2"-16,0 0 0 16,0 0-22-16,0 0-4 15,0 0-2-15,5 15-1 16,-8-4-1-16,10 7-1 15,-6 0 0-15,4 5-1 16,-5-4 0-16,5 1 1 16,-9-5-1-16,7-1-1 15,-3-14 0-15,-4 15 0 0,4-15-1 16,0 0-1-16,1-13-2 15,3-1-3-15,6 10-8 16,-11-21-13-16,15 14-13 16,-12-10 0-16,6 9-2 15,-7-4 2-15</inkml:trace>
  <inkml:trace contextRef="#ctx0" brushRef="#br1" timeOffset="66138.7827">18812 6071 77 0,'-13'-2'36'0,"-5"-6"0"15,2 8 0-15,-14-8-26 0,9 10-3 16,-8-1-2-16,0 10 0 15,-5-1-2-15,-2 7 1 16,-4 0-1-16,3 7 0 16,-7-2 0-16,2 3 0 15,-4-1-1-15,10-3 0 16,3-1 0-16,10-3-1 15,10-4 0-15,13-13 0 16,14 13 0-16,14-13-1 16,13-3 0-16,6-2 1 15,6-3-1-15,5-3 1 16,0-3-1-16,-2-3 1 15,-5-3-1-15,-8-1 0 16,-5-3 1-16,-10 0-1 16,-4-2 1-16,-11 5-1 0,-5 1 1 15,-7 4-1-15,-3 4 0 16,2 12 1-16,-15 4-1 15,2 12 0-15,-4 13-1 16,-4 11 1-16,-4 13 0 16,-4 11 0-16,-5 10 0 15,-7 6 2-15,-2 5-2 16,2 1 2-16,1-9-1 15,7-7 2-15,6-13-3 16,12-15 0-16,15-18 0 16,16-21 0-16,20-23 0 15,11-17 0-15,14-14 0 16,9-11 0-16,5-6 0 15,-1-4-3-15,-4 1 1 0,-9 5-2 16,-8 11-1-16,-14 5-3 16,1 24-9-16,-26-11-6 15,12 29-6-15,-22-10-4 16,11 14-6-16,-15 4 0 15,16-2 1-15</inkml:trace>
  <inkml:trace contextRef="#ctx0" brushRef="#br1" timeOffset="66603.8095">19377 6045 97 0,'0'0'36'0,"5"-22"2"16,-5 22-1-16,0 0-31 15,-14 22 0-15,-1 0-2 16,1 10 0-16,-5 4-1 16,-1 5 0-16,0 2 0 15,4 2 0-15,1-7-1 16,8-2 0-16,6-11-1 15,9-10 0-15,12-10 0 16,7-10 0-16,10-12-1 16,9-9 1-16,6-6-1 15,2-7 1-15,-2-4 0 16,0 4-1-16,-5 0 1 15,-9 7-1-15,-9 7 0 0,-8 7 0 16,-10 9 1-16,-11 9-2 16,-3 13 1-16,-6 8 0 15,-3 7-1-15,-1 5 0 16,4 5-2-16,1 0 0 15,8 3-2-15,3-9-1 16,15 0-3-16,-3-20-8 16,21 11-6-16,-15-28-4 15,24 8-5-15,-13-19-4 16,12-4-1-16,-8-11 3 15</inkml:trace>
  <inkml:trace contextRef="#ctx0" brushRef="#br1" timeOffset="66803.8209">20157 6077 106 0,'-9'44'38'0,"-13"0"1"16,8 8-1-16,-7-4-34 16,7-1 0-16,3-9-1 15,6-6-1-15,5-12-1 16,0-20-3-16,24 6-3 15,-9-32-12-15,22 6-11 16,-11-24-10-16,12-1 0 16,-9-16-2-16,7 0 2 15</inkml:trace>
  <inkml:trace contextRef="#ctx0" brushRef="#br1" timeOffset="66919.8276">20278 5785 107 0,'-19'6'36'0,"10"11"0"15,5-2-5-15,4-15-59 16,22 19-8-16,1-9-1 15,17 9 0-15</inkml:trace>
  <inkml:trace contextRef="#ctx0" brushRef="#br1" timeOffset="67375.8536">20827 6087 105 0,'-5'-10'39'15,"-14"-6"1"-15,3 7 0 16,-21-3-32-16,1 3-2 15,-9 4-1-15,-5 10-1 0,-6 8 0 16,-1 12 0-16,1 10-4 16,6 6 0-16,6 8 0 15,11-1 0-15,14-3 0 16,18-6 0-16,17-11 0 15,17-14 0-15,14-19 0 16,13-15 0-16,10-16 0 16,4-13 0-16,-2-11 0 15,-4-8 0-15,-4-5 0 16,-7-1 0-16,-9-1 0 15,-11 11 0-15,-8 11 0 16,-9 12 0-16,-12 20 0 16,-8 21 0-16,-15 21 0 0,-9 20 0 15,-5 21 0-15,-6 12 0 16,4 7 0-16,3 1 0 15,11-5 0-15,3-12 0 16,21-4-14-16,-5-31-5 16,27 2-6-16,-15-35-5 15,23 3-3-15,-13-21-8 16,13-8-1-16,-2-13 5 15</inkml:trace>
  <inkml:trace contextRef="#ctx0" brushRef="#br1" timeOffset="68242.9031">21658 6045 105 0,'-17'16'36'16,"-3"7"2"-16,9 13-9 15,-16-4-24-15,10 5 0 16,-1-4-1-16,8 3-1 16,3-5-1-16,8-3 1 0,7-10-1 15,11-4 0-15,5-8-1 16,10-6 0-16,3-7 0 15,4-7 0-15,1-3-1 16,-1-4 1-16,-3-5-1 16,-4 3 0-16,-9-2 0 15,-6 5 0-15,-7 3 0 16,-5 7 0-16,-7 10 0 15,0 0 0-15,-14 17 0 16,4 4 0-16,1 8 1 16,2 2-1-16,3 3 0 15,8-1 1-15,6-5 0 0,10-4 0 16,8-9 0-16,4-8 0 15,5-9 0-15,3-10 0 16,-2-10 0-16,-1-8 0 16,-5-8 0-16,-5-6 0 15,-6-3-1-15,-5-2 1 16,-7 1-1-16,-4 4-1 15,-3 7 0-15,-3 7-1 16,4 11-1-16,-3 6-2 16,0 13-5-16,11 6-10 15,16 20-6-15,-16-12-8 16,23 12-4-16,-2-7-1 15,15 7 2-15</inkml:trace>
  <inkml:trace contextRef="#ctx0" brushRef="#br1" timeOffset="68607.9241">22769 6086 108 0,'-14'-10'37'0,"-15"-5"1"16,3 13 0-16,-10 0-33 15,0 12 0-15,-3 7-1 16,0 11 0-16,1 7-1 15,5 6 0-15,0 4-1 16,8-1 0-16,6-1-1 16,6-5 0-16,12-8-2 15,7-9-1-15,9-8-1 16,8-14-1-16,11-5-2 15,3-15-2-15,8 2-1 0,-4-19-4 16,11 11-7-16,-21-23-8 16,12 12-7-16,-14-9 3 15,1 10 27-15,-10 4 3 16,-5 2 6-16,2 12 3 15,-11-4 9-15,12 21 5 16,-18 2 6-16,14-1-18 16,-14 1-38-16,17 9-2 15,-6-1-4-15,-11-8 1 16</inkml:trace>
  <inkml:trace contextRef="#ctx0" brushRef="#br1" timeOffset="69091.9518">22823 6102 95 0,'0'10'37'16,"0"-10"1"-16,-12 27-1 15,-8-9-30-15,9 6-1 16,-8-1-2-16,5 6 0 15,-2-6-1-15,6 1-2 16,3-3-1-16,9-7-1 16,7-1-4-16,4-14-9 15,17 11-17-15,-9-13-7 16,8 7 0-16,-8-10-1 15</inkml:trace>
  <inkml:trace contextRef="#ctx0" brushRef="#br1" timeOffset="69575.9795">23301 6182 91 0,'-22'14'35'0,"2"9"1"15,-10-3-1-15,4 14-28 0,-10-3-1 16,1 10-2-16,-1-4-2 16,6-1-1-16,6-1-6 15,-3-18-13-15,14 3-17 16,2-15-1-16,11-5 0 15,-2-15-2-15</inkml:trace>
  <inkml:trace contextRef="#ctx0" brushRef="#br1" timeOffset="69775.9907">23055 6194 119 0,'-2'-17'40'16,"2"17"2"-16,0 0-1 16,24 19-35-16,-15 0-2 15,6 7-1-15,3 2-3 16,6 1 0-16,9 0 0 0,10-3 0 15,9-2-6-15,0-17-13 16,21 10-13-16,-12-18-10 16,10 1 1-16,-8-13-3 15,1 3 2-15</inkml:trace>
  <inkml:trace contextRef="#ctx0" brushRef="#br1" timeOffset="70696.0434">3290 7547 49 0,'0'0'34'16,"0"-26"2"-16,3 17-1 16,-17-12-10-16,14 21-4 15,-15-17-14-15,2 14-1 16,-6 6-2-16,-5 12-1 15,-3 8 0-15,-2 10-1 16,-5 10-1-16,3 5 1 16,0 5-1-16,4 0 0 15,8-3-1-15,10-8 0 16,14-5-1-16,13-11-3 0,22-7-5 15,6-20-18-15,27 1-11 16,0-11 1-16,17-2-2 16,-3-11 2-16</inkml:trace>
  <inkml:trace contextRef="#ctx0" brushRef="#br1" timeOffset="71049.0637">3822 7655 98 0,'-13'-8'36'0,"-11"-5"2"15,0 14-1-15,-13 0-30 16,5 13-2-16,-1 3-1 15,5 11 0-15,0 3-2 16,9 5 1-16,3 2-1 16,11-1 0-16,10-5-1 0,11-5 0 15,8-9-1-15,12-8 0 16,7-7 0-16,3-10 0 16,3-6 0-16,0-8 0 15,-8-4-1-15,-5-4 1 16,-10-4 0-16,-11-1 0 15,-13 0 0-15,-5 3 0 16,-11 2 0-16,-6 3 0 16,1 6-1-16,-4 5 0 15,7 8 0-15,1 2-2 16,15 5-3-16,0 0-9 15,20 16-11-15,-5-13-11 16,22 7-1-16,-2-8 0 16,13 4 1-16</inkml:trace>
  <inkml:trace contextRef="#ctx0" brushRef="#br1" timeOffset="71386.083">4352 7581 96 0,'4'-16'36'16,"-4"16"0"-16,-3-21 2 15,3 21-31-15,-21-7-1 16,6 16-2-16,-3 5 0 15,-3 10 0-15,-3 5 0 16,4 9-1-16,0 0-1 16,6 3 1-16,5-3-2 15,8-5 0-15,6-8 0 16,10-5 0-16,9-10-1 15,7-8 0-15,3-11 0 16,-1-7 0-16,1-6 0 0,-4-5 0 16,-4-4 0-16,-5-4-1 15,-7-1-1-15,-8 2 0 16,-4 3-1-16,-6-1-1 15,0 8-2-15,-4-3-2 16,8 13-10-16,-8-14-7 16,17 16-7-16,-4-9-5 15,15 3 0-15,0-7 1 16</inkml:trace>
  <inkml:trace contextRef="#ctx0" brushRef="#br1" timeOffset="71613.0959">4860 7106 114 0,'0'0'39'0,"-14"9"1"15,2 15-1-15,-13 19-36 16,5 2 0-16,-1 9-1 16,4 11-1-16,2 11 0 15,3 3-1-15,4 4 0 16,4-4-2-16,11-6-2 15,2-13-4-15,18 3-13 16,-9-30-11-16,16-4-8 16,-5-22 0-16,8-7-1 15</inkml:trace>
  <inkml:trace contextRef="#ctx0" brushRef="#br1" timeOffset="72332.1371">4985 7607 108 0,'-12'11'39'0,"7"11"1"15,3-10-1-15,11 1-35 16,10-7 0-16,14-6-1 16,9-7-1-16,11-6-1 15,6-5 0-15,6-7 0 16,-1 0-1-16,0-4 0 15,-11 4 1-15,-9 0-1 16,-12 4 0-16,-16 3 0 16,-14 6 1-16,-19 7-1 15,-12 10 0-15,-16 7 1 16,-6 8 0-16,-9 9 0 0,1 6 0 15,2 6 0-15,10 1-1 16,10 0 1-16,18-4-1 16,19-2 0-16,16-6-3 15,19-8 0-15,24-7-3 16,11-12-3-16,19 3-7 15,-6-24-7-15,19 11-7 16,-13-21-8-16,3 4 1 16,-17-14 1-16,-9 6 31 15,-16-4 5-15,-20-7 12 16,-3 15 7-16,-31-10 9 15,1 16 8-15,-20 3 3 16,-2 14-1-16,-15 2-29 16,2 17-1-16,-8 5-3 0,4 12-2 15,1 6 0-15,9 6-1 16,10-2 0-16,13 0-1 15,14-9 0-15,12-10 1 16,15-16-2-16,12-14 0 16,6-19 1-16,6-14-1 15,2-12 0-15,-1-15 0 16,-1-9 0-16,-4-4 2 15,-7-1-2-15,-4 3 0 16,-13 12 0-16,-8 11 0 16,-9 18 0-16,-13 23 0 15,-9 24 0-15,-8 23 0 16,-6 20 0-16,-5 16 0 15,3 11 0-15,3 1-3 16,11 6-5-16,-1-19-7 0,25 2-6 16,-14-33-4-16,31 3-7 15,-12-30-7-15,18-8-4 16,-1-17 3-16</inkml:trace>
  <inkml:trace contextRef="#ctx0" brushRef="#br1" timeOffset="73066.1791">7614 7423 97 0,'-22'-12'37'16,"-1"10"0"-16,-14-5-5 15,7 13-25-15,-13 3-2 16,4 12 0-16,1 8-1 16,3 10-1-16,3 6 0 15,8 3 0-15,7-2-2 16,17-2 2-16,16-13-2 15,15-13 1-15,17-22-1 16,16-18 0-16,16-19 0 16,8-12 0-16,6-16 0 15,-7-9 0-15,-5-7 0 16,-7-3 0-16,-14 2 0 0,-15 2 0 15,-17 6 0-15,-13 9 0 16,-16 16 0-16,-4 17-1 16,-15 25 2-16,-10 26-2 15,-8 26 0-15,-6 27-2 16,-1 15 2-16,4 14-1 15,9 5 1-15,13-2-3 16,18-4 0-16,15-19-2 16,28-10-4-16,5-32-7 15,32 1-7-15,-8-33-6 16,21 1-4-16,-17-26-5 15,2-1-1-15,-13-12 3 16</inkml:trace>
  <inkml:trace contextRef="#ctx0" brushRef="#br1" timeOffset="73422.1995">8403 7403 110 0,'-29'12'38'0,"-9"-3"2"16,9 15-1-16,-3-2-36 15,7 9 2-15,4 3-2 16,6 5 0-16,7-2-1 15,8 0 1-15,9-7-2 16,11-7 0-16,9-8 0 16,9-11-1-16,4-15 0 15,5-10 0-15,1-10 0 16,-2-8 0-16,-7-6 0 15,-7-4-1-15,-10-1 1 16,-13 2 0-16,-14 6 0 0,-10 8 0 16,-11 10-1-16,-9 11 0 15,-2 9 0-15,1 6 0 16,6 11 0-16,4 3-3 15,15 5 1-15,10-5-4 16,20 7-7-16,4-20-5 16,26 15-7-16,-7-20-6 15,16 6-6-15,-3-10 0 16,9 4 2-16</inkml:trace>
  <inkml:trace contextRef="#ctx0" brushRef="#br1" timeOffset="73910.2274">8894 7386 114 0,'0'0'39'0,"-12"-4"0"16,-4 2 0-16,3 7-34 0,-4 2-2 15,1 9 0-15,-2 3-1 16,5 11 0-16,1 2-1 16,1 6 0-16,7-3 0 15,7 2 0-15,4-7 0 16,11-7 0-16,3-10-1 15,5-12 0-15,8-9 0 16,-1-12 0-16,4-6 0 16,-2-9 0-16,-1-2 0 15,-5-1 0-15,-4 4 0 16,-4 1 0-16,-5 9-1 15,-5 6 1-15,-11 18 0 16,0 0 0-16,0 0 0 16,4 30 0-16,-7 1 0 15,3 7 0-15,2 2 0 0,2 3 0 16,5-4 1-16,7-6-1 15,8-9 0-15,3-10 1 16,6-13-1-16,-1-12 2 16,0-9-2-16,1-13 0 15,-7-5 0-15,-6-7 0 16,-5-3 0-16,-7-1 0 15,-4 4 0-15,-5 5-2 16,1 11-2-16,-3 3-1 16,3 26-8-16,7-22-4 15,12 36-6-15,-19-14-5 16,33 16-2-16,-12-8-6 15,13 6-2-15,-4-6 3 16</inkml:trace>
  <inkml:trace contextRef="#ctx0" brushRef="#br1" timeOffset="74256.247">9730 7361 115 0,'0'0'40'15,"-16"18"0"-15,-4-6 0 16,3 12-36-16,-5 2 0 16,7 11-1-16,-2 0-1 15,5 5 0-15,0-7 0 16,10 0-1-16,3-11 1 15,7-10-2-15,7-15 0 16,4-15 0-16,9-10 0 16,1-11 0-16,5-5 0 15,-1-9 0-15,3 0 0 0,-3 3 0 16,-4 9 0-16,-5 13 0 15,-8 12 0-15,-5 14 0 16,-5 13 0-16,-5 11 0 16,-4 16 0-16,-4 4 0 15,5 8 0-15,-4-8-4 16,15 8-8-16,-10-22-5 15,19 10-5-15,-18-40-5 16,39 22-6-16,-15-33-6 16,14-5-3-16,8-12 4 15</inkml:trace>
  <inkml:trace contextRef="#ctx0" brushRef="#br1" timeOffset="74915.2849">11227 7493 75 0,'-16'-14'37'0,"1"5"0"16,-12-9-15-16,7 18 7 16,-14-6-20-16,7 12-1 15,-4-1-3-15,3 13 0 16,1 2-2-16,5 13 1 15,5 1-2-15,6 7 0 16,6-4-1-16,6 0 0 16,7-6 0-16,8-8 0 15,7-12 0-15,9-10-1 0,3-13 1 16,8-14-1-16,4-7 1 15,0-7-1-15,-1-3 1 16,-4-1-1-16,-8 4 1 16,-5 6-1-16,-6 11 1 15,-14 10 0-15,-9 13-1 16,-2 14 1-16,-10 9-1 15,-4 7 0-15,3 8-2 16,1 0-2-16,9 9-7 16,1-21-7-16,26 13-8 15,-9-29-4-15,30 8-4 16,-5-20-8-16,15-4 1 15,5-13 3-15</inkml:trace>
  <inkml:trace contextRef="#ctx0" brushRef="#br1" timeOffset="75608.3245">12670 7019 48 0,'0'0'35'15,"-12"-3"1"-15,0 13 0 16,3 22-12-16,-13-7 1 16,7 24-19-16,-6 1 1 15,10 7-4-15,-4 3 0 16,11 3-1-16,-1-4 0 15,6-3-2-15,6-8 0 16,5-11 2-16,2-10-2 0,0-8 1 16,1-10-1-16,0-12 1 15,-1-9-1-15,-4-9 0 16,-1-6 1-16,2-5-1 15,-4-3 1-15,1 2-1 16,2 0 1-16,-1 3-1 16,5 4 1-16,-1 9-1 15,2 8 0-15,3 6 1 16,-1 10-1-16,0 8 0 15,-2 6 0-15,2 8 0 16,-6 0 0-16,-4 5 0 16,-5 0 0-16,-6 0 0 15,-10-3-1-15,-6 1 1 16,-8-8 0-16,-1-5-1 0,-4-2-1 15,-4-11-1-15,7-2-3 16,1-18-6-16,29 14-8 16,-20-37-6-16,40 16-4 15,-4-14-6-15,22 6-3 16,5-7 3-16</inkml:trace>
  <inkml:trace contextRef="#ctx0" brushRef="#br1" timeOffset="75810.3361">13076 7377 67 0,'0'0'39'16,"6"14"-2"-16,-18-6 2 15,3 16-11-15,-8-6-23 16,5 10 0-16,-4 0-2 16,3 6 0-16,0-2-1 15,8 1-1-15,4-3-2 0,8-5-1 16,8-6-4-16,-2-22-10 15,19 8-9-15,-11-28-10 16,13 2-3-16,-7-16-2 16,4-2 2-16</inkml:trace>
  <inkml:trace contextRef="#ctx0" brushRef="#br1" timeOffset="75955.3444">13112 7049 121 0,'-15'-16'37'0,"15"16"0"16,0-13-6-16,1 0-50 0,35 10-17 15,-5-8-3 1,16 7 1-16,-1-7-2 0</inkml:trace>
  <inkml:trace contextRef="#ctx0" brushRef="#br1" timeOffset="76162.3562">13582 6955 100 0,'-16'35'38'0,"-6"6"0"16,7 16-2-16,-18 7-29 15,17 7-3-15,1 1-1 16,6-2-4-16,3-4 0 16,2-10-6-16,11 3-10 15,-8-32-9-15,14 0-13 16,-13-27 1-16,16 11-2 0,-13-25 3 15</inkml:trace>
  <inkml:trace contextRef="#ctx0" brushRef="#br1" timeOffset="76329.3658">13340 7296 114 0,'-4'-23'42'0,"21"11"1"16,6-5-2-16,23 4-35 16,11 3-4-16,9-2-3 15,15 7-8-15,-10-14-12 16,14 16-15-16,-19-9-5 15,-2 10 0-15,-21-5-2 16</inkml:trace>
  <inkml:trace contextRef="#ctx0" brushRef="#br1" timeOffset="77033.4059">1452 9500 110 0,'-2'11'39'0,"2"-11"0"0,13 7-4 16,8-15-33-16,18-7-2 15,19 0-2-15,11-15-12 16,23 13-21-16,-1-7-4 15,14 9 1-15,-2-7-2 16</inkml:trace>
  <inkml:trace contextRef="#ctx0" brushRef="#br1" timeOffset="77875.4541">3020 8862 90 0,'0'0'34'15,"-15"10"0"-15,2 18 1 16,-7 10-32-16,3 14 1 16,-3 13 0-16,0 15 0 15,-2 11 0-15,7 9 0 16,-1-1 0-16,6 0-1 15,4-9 0-15,8-9-1 0,2-18-1 16,4-17 0-16,2-19 0 16,1-22 0-16,3-21 0 15,-1-18 0-15,1-17 0 16,-1-11 1-16,1-19-1 15,3-6 0-15,2-8 1 16,2-3-1-16,2-4-1 16,5 9 1-16,0 4-1 15,0 11 1-15,-1 15-1 16,2 13 0-16,-1 17 0 15,0 18 1-15,-5 27 2 16,-2 17-2-16,-4 18 0 16,0 19 1-16,0 13-1 15,-1 16 1-15,-3 7-2 0,1 8 0 16,2-6-2-16,-2-5 1 15,5-7-2-15,2-17-2 16,5-9-4-16,-10-32-10 16,15 1-7-16,-20-38-7 15,8-2-5-15,-18-24-2 16,2-1 1-16,-21-14 3 15</inkml:trace>
  <inkml:trace contextRef="#ctx0" brushRef="#br1" timeOffset="78019.4622">3117 9490 119 0,'-46'-12'39'0,"25"9"2"15,17-13-3-15,34-11-35 0,23 4-4 16,18-21-11-16,29 14-15 16,1-20-13-16,18 5 0 15,3-4-3-15,3 6 2 16</inkml:trace>
  <inkml:trace contextRef="#ctx0" brushRef="#br1" timeOffset="78537.4918">4725 9177 96 0,'-13'-3'37'16,"-12"0"1"-16,-3 12-1 16,-10-1-33-16,0 7 0 15,3 0-1-15,3 4 0 16,4-4-1-16,8 1 0 15,7-5-1-15,8 0 1 16,5-11-1-16,21 6 1 0,1-8-1 16,6 4-1-16,2 0 1 15,1 5 0-15,-3 3 0 16,-4 6 0-16,-6 10-1 15,-9 6 1-15,-8 4 0 16,-9 5 0-16,-6 0-1 16,-4-2 1-16,1-2-2 15,0-10-1-15,6-6-1 16,11-21-5-16,0 0-10 15,11-23-9-15,23-6-11 16,-1-20-2-16,15-8 0 16,-1-14 2-16</inkml:trace>
  <inkml:trace contextRef="#ctx0" brushRef="#br1" timeOffset="78753.5044">5112 8687 99 0,'0'0'38'15,"-14"12"1"-15,6 22-1 16,-6 8-34-16,1 10-1 15,3 11 0-15,2 13-1 16,-1 6 1-16,4 5-2 16,0 1 0-16,-1-7-3 15,4-2-1-15,-2-15-6 16,13 1-13-16,-16-25-15 15,9-15-2-15,-2-25-1 16,0 0 3-16</inkml:trace>
  <inkml:trace contextRef="#ctx0" brushRef="#br1" timeOffset="79333.5376">4820 9155 103 0,'-14'0'39'0,"3"-1"1"15,11 1-1-15,24 11-32 16,9-11-5-16,15-7-1 15,11-1-2-15,10 1-1 16,9-4 0-16,4 4-2 16,3-1 0-16,-2 10-2 15,-10-2-2-15,-1 10 0 16,-14-4-3-16,0 13 0 15,-20-11 0-15,-7 4 5 16,-14-2 3-16,-17-10 4 0,10 12 2 16,-24-13 4-16,2 6 4 15,-17-11 1-15,3 16 1 16,-16-3-4-16,3 13-1 15,-10 2-2-15,3 9-1 16,-3 4-1-16,7 6-1 16,6 1-1-16,8-2 1 15,9-4-2-15,13-9 1 16,12-8-1-16,17-12-1 15,12-12 1-15,11-11-1 16,9-12 1-16,3-7-2 16,2-6 2-16,-2-4-2 15,-6 4 2-15,-9 0-2 16,-11 10 1-16,-11 5 0 15,-8 11 0-15,-13 15 0 0,0 0 0 16,0 20 0-16,-9 8-1 16,-2 8 1-16,2 4-2 15,0 3 0-15,7-2-2 16,2-8-1-16,15-4-5 15,1-31-8-15,21 6-5 16,-8-42-5-16,26 4-5 16,-7-26-6-16,11-3 3 15,-4-15 0-15</inkml:trace>
  <inkml:trace contextRef="#ctx0" brushRef="#br1" timeOffset="79761.5621">6250 8547 99 0,'-29'11'38'0,"2"29"3"16,-8 11-1-16,8 20-34 15,-2 9 0-15,11 8-2 16,2 5-1-16,6 4 0 16,6-6 0-16,5-5-2 15,6-12 0-15,2-9-1 16,4-16 1-16,-3-12-1 15,4-22 0-15,3-16 0 16,0-14 0-16,1-15 0 16,1-9 0-16,0-6-1 15,2-6 1-15,2 1 0 16,2 5-1-16,-5 10 1 15,0 9-1-15,1 14 1 0,-1 14-1 16,-5 8 1-16,1 15 0 16,-4 7 0-16,-3 9 0 15,-4 4 0-15,-4 5 0 16,-7 2 0-16,-7-1 0 15,-3-3 1-15,-7-3-1 16,-5-9-1-16,-1-5-2 16,-1-17-3-16,8-3-6 15,-2-30-7-15,20 1-5 16,-10-31-7-16,28-3-4 15,1-24-6-15,15-9 2 16</inkml:trace>
  <inkml:trace contextRef="#ctx0" brushRef="#br1" timeOffset="79995.5754">6789 8509 107 0,'-11'54'41'15,"-18"7"1"-15,4 20-4 16,-10 1-33-16,8 7-2 15,2 1 0-15,6 3-2 16,5-2 0-16,6-4-3 16,6-8-1-16,5-14-3 15,11 2-9-15,-12-30-8 16,19 1-13-16,-14-26-3 15,10-8-2-15,-8-20 1 16</inkml:trace>
  <inkml:trace contextRef="#ctx0" brushRef="#br1" timeOffset="80348.5956">6740 9245 92 0,'-7'23'40'0,"3"-12"1"16,13 9-2-16,-9-20-24 15,36 13-12-15,-2-17-1 16,14-4 0-16,8-7-1 15,4-4-1-15,-1-6 1 16,-1-4-1-16,-7 1 1 16,-12-6-1-16,-10 4 0 15,-15 0 1-15,-18 5-1 0,-13 9 1 16,-13 9-1-1,-11 11 1-15,-11 13 1 0,-5 15-1 16,-1 15 0-16,1 13 1 16,8 5-1-16,14 4 1 15,15-5-1-15,20-9-1 16,22-12-2-16,16-21-4 15,25-8-7-15,-2-37-8 16,31 7-6-16,-14-36-7 16,21 5-8-16,-3-15-1 15,10-1 2-15</inkml:trace>
  <inkml:trace contextRef="#ctx0" brushRef="#br1" timeOffset="81151.6416">8193 8555 76 0,'-6'-17'37'0,"6"17"-1"16,0 0 1-16,-14 23-25 15,5 3-9-15,-1 15 0 16,0 10 2-16,3 14-2 16,-3 10 1-16,5 11 0 15,-5 1 0-15,7 5-2 0,-1-5 2 16,4-6-3-16,2-14 0 15,2-12 0-15,2-15 0 16,2-13-1-16,3-17 1 16,0-14-1-16,0-17 1 15,1-6-1-15,-1-10 1 16,0-4-1-16,2-5 0 15,-1-2 0-15,0 6 0 16,2 4 0-16,2 10 1 16,3 8-2-16,-1 12 2 15,1 11-2-15,0 13 1 16,1 12 1-16,-3 7-1 15,1 8 0-15,-4 5 0 16,-5 2 0-16,-3 0 0 16,-4-3 0-16,-10-6 1 0,-2-5-1 15,-11-8 0-15,-5-9 0 16,-3-9 0-16,-3-10-1 15,2-8 0-15,0-13-2 16,9-5-2-16,1-16-6 16,25 11-8-16,-10-22-5 15,29 16-8-15,-4-12-6 16,17 12-2-16,3-1 2 15</inkml:trace>
  <inkml:trace contextRef="#ctx0" brushRef="#br1" timeOffset="81398.6557">8867 9023 95 0,'1'-13'39'16,"-1"13"-1"-16,-9-15 0 15,9 15-31-15,-22 18-3 16,4 5 0-16,-6 11-2 15,0 13 0-15,-1 2 0 16,0 8-1-16,8-3-1 16,1-4-1-16,10-7-4 15,6-18-7-15,20-1-10 16,-3-32-14-16,17-4-2 15,-3-22-3-15,13-3 3 16</inkml:trace>
  <inkml:trace contextRef="#ctx0" brushRef="#br1" timeOffset="81542.6639">8834 8749 92 0,'-37'-24'37'0,"11"11"0"16,6 1-4-16,15-6-37 15,21 10-30-15,6-8-3 16,22 5 0-16,2-7-3 15</inkml:trace>
  <inkml:trace contextRef="#ctx0" brushRef="#br1" timeOffset="81799.6786">9442 8539 102 0,'-13'24'39'0,"-8"0"0"15,9 25-2-15,-8 2-32 16,6 14-1-16,-1 10-1 15,1 12 0-15,2 4-1 16,2 1-2-16,4-3 0 16,2-9-3-16,8-7-6 15,-6-25-10-15,17-2-11 16,-8-29-10-16,10-8 1 15,-4-25-1-15,5-3 2 16</inkml:trace>
  <inkml:trace contextRef="#ctx0" brushRef="#br1" timeOffset="81962.688">9232 9061 116 0,'-16'-5'40'16,"2"-6"2"-16,14 11-3 16,37-10-35-16,-3-3-3 15,19-2-3-15,7-9-5 16,22 14-13-16,-13-23-9 15,12 17-13-15,-12-5 1 16,3 10-2-16,-14-1 1 16</inkml:trace>
  <inkml:trace contextRef="#ctx0" brushRef="#br1" timeOffset="82774.7344">10502 8862 80 0,'0'0'38'0,"11"9"-2"16,-15 4 2-16,7 11-27 15,-14 8-8-15,0 10 0 16,1 3 0-16,-3 8 0 16,1-2 0-16,4 2-1 15,6-11 0-15,8-2 0 0,7-17-1 16,9-10 0-16,5-14 0 15,10-14-1-15,4-10 0 16,5-10 0-16,1-5 1 16,-4-3-1-16,-6-1 0 15,-4 4 0-15,-10 6 0 16,-6 6 0-16,-10 11 0 15,-7 17 0-15,0 0 0 16,-24 11 1-16,8 13-1 16,1 9 1-16,2 3 0 15,5 5 0-15,7-2 0 16,8-4 0-16,10-10 0 15,10-8 0-15,4-12 0 0,10-11 0 16,-2-8 0-16,4-8-1 16,-6-6 1-16,-3-8 0 15,-6-2-1-15,-9-4-2 16,-4 3 0-16,-8-5-1 15,1 4-5-15,-10-6-3 16,11 15-10-16,-9-15-5 16,20 17-7-16,-11-5-6 15,16 7-1-15,-2-3 2 16</inkml:trace>
  <inkml:trace contextRef="#ctx0" brushRef="#br1" timeOffset="83223.7601">11583 8400 95 0,'0'0'40'0,"-24"-3"0"16,13 22-2-16,-12-2-33 16,3 19-2-16,1 9 0 15,1 15-1-15,-2 7 1 16,1 7-1-16,1 3 1 15,4-1-1-15,3-5 1 16,-1-6-2-16,6-10 1 16,2-9-1-16,4-13-1 15,4-10 1-15,6-11-1 16,8-12 0-16,4-11 0 15,6-9 1-15,3-8-1 16,5-4 0-16,-2-4 0 16,0 2 1-16,-3 2-1 0,-5 6 0 15,-6 10 0-15,-5 10 0 16,-5 11 1-16,-4 13-1 15,-5 10 1-15,-2 9-1 16,1 4 0-16,0 7 0 16,4-1-1-16,0-1-1 15,11-8-2-15,4-11-1 16,12-5-5-16,-2-26-7 15,20 8-5-15,-15-32-5 16,21 7-5-16,-18-20-5 16,5 0-1-16,-11-7 2 15</inkml:trace>
  <inkml:trace contextRef="#ctx0" brushRef="#br1" timeOffset="83916.7997">12019 8942 99 0,'-12'19'38'0,"-7"-4"1"15,18 8-1-15,-1-10-32 16,15 0-3-16,9-9 1 15,12-2-3-15,8-5 1 16,5-4-1-16,2-7 0 16,0-3 0-16,-5-5 0 15,-6 1-1-15,-6-4-1 16,-13 0 2-16,-10 0-2 15,-11 2 1-15,-10 4-2 16,-10 5 3-16,-10 7-3 16,-7 12 3-16,-3 8 1 15,-2 12-1-15,-2 8 1 0,6 6-1 16,7 4 2-16,11 2-2 15,15 0 1-15,14-11-1 16,14-4-1-16,14-9 0 16,13-10 0-16,8-10-1 15,6-11 0-15,1-6 0 16,1-9 0-16,-3-4 0 15,-6-3 0-15,-9 2 1 16,-8 0-1-16,-6 3 1 16,-9 5 0-16,-9 7 1 15,-14 15-1-15,0 0 0 16,6 12 1-16,-14 11-1 15,-3 7 1-15,-2 8 0 16,-2 2-1-16,3 4 1 16,-1 0-1-16,2-4 1 0,3-8-1 15,2-7 1-15,3-12-1 16,3-13 0-16,0 0 1 15,9-19-1-15,-2-6 1 16,0-6-1-16,6-9 0 16,-3-1 1-16,4-2-1 15,-1 3 1-15,-1-2-1 16,3 4 0-16,0 5-1 15,4 5 2-15,1 6-3 16,3 6 3-16,3 5-3 16,2 6 1-16,0 6-3 15,3 1-2-15,8 11-5 0,-11-15-6 16,16 17-3-16,-18-22-7 15,18 17 0-15,-17-24-6 16,13 12-4-16,-15-11 1 16</inkml:trace>
  <inkml:trace contextRef="#ctx0" brushRef="#br1" timeOffset="84307.8221">13135 8873 94 0,'-21'32'41'15,"-6"-10"0"-15,13 6-1 16,-5-10-25-16,19-3-11 15,14-10 0-15,10-3-2 16,15-9 0-16,7-4-1 16,7-6 0-16,9-1 0 0,-3-7-2 15,-1 0 1-15,-8 0-1 16,-9-1 1-16,-11 1-2 15,-13-1 2-15,-14 7-1 16,-20 0 0-16,-10 11 2 16,-15 7-1-16,-10 8 2 15,-4 14-1-15,-2 4 1 16,4 11-1-16,6 5 1 15,10 7-1-15,15-2 1 16,16-1-2-16,15-5 0 16,14-10 0-16,13-7-2 15,6-9-3-15,15-4-5 16,-6-22-5-16,14 7-5 15,-16-28-6-15,18 14-6 0,-23-22-4 16,7 0-7-16,-6-5 3 16</inkml:trace>
  <inkml:trace contextRef="#ctx0" brushRef="#br1" timeOffset="87309.9936">14622 8250 88 0,'15'-19'37'15,"-9"-3"-1"-15,6 16-8 16,-12 6-20-16,0 0-1 16,-13 19-2-16,5 17-1 15,-6 14-1-15,-2 13-2 16,1 13 0-16,-2 11-1 15,4 8 1-15,0 4-3 16,6 1 0-16,2-7-4 0,13 5-12 16,-3-26-19-16,12-8 1 15,-2-25-3-15,10-17 2 16</inkml:trace>
  <inkml:trace contextRef="#ctx0" brushRef="#br1" timeOffset="87513.0054">14395 8787 95 0,'-31'14'38'0,"7"-6"2"16,22 10-2-16,14-6-33 15,24-9-2-15,21-10-1 16,19-9-2-16,16-7-3 0,4-18-4 15,21 7-19-15,-12-21-12 16,-1 3 0-16,-15-4-1 16,-8 5 2-16</inkml:trace>
  <inkml:trace contextRef="#ctx0" brushRef="#br1" timeOffset="87933.0294">15255 8178 97 0,'-22'0'37'0,"10"14"2"16,-9 2-1-16,5 18-34 15,-2 8 0-15,-1 17 0 16,-2 9 0-16,-5 12-1 16,-6 6 1-16,0 5-1 0,-1-2-1 15,2-4 0-15,7-13 0 16,4-10-1-16,10-13 1 15,10-17-2-15,12-21 0 16,15-15 0-16,12-15 1 16,12-13-1-16,5-10-1 15,2-2 2-15,-3-5-2 16,-2 6 1-16,-8 7 0 15,-12 10 0-15,-9 11-1 16,-24 15 2-16,11 23 0 16,-15 4 0-16,-5 11 0 15,-1 2-1-15,1 9 1 16,4-2-2-16,6-1-1 15,11-10-1-15,9-3-3 0,8-14-3 16,18 0-10-16,-6-23-5 16,20 7-5-16,-11-23-5 15,9 1-4-15,-12-10 1 16,2-3 1-16</inkml:trace>
  <inkml:trace contextRef="#ctx0" brushRef="#br1" timeOffset="88271.0487">15797 8807 95 0,'-18'3'37'16,"-1"-1"2"-16,10 18-2 15,4-4-22-15,11 8-11 16,11-4 0-16,17 2 0 16,9-6-2-16,11-7 0 15,4-6 0-15,1-6 0 16,0-11-1-16,-5-1 0 0,-8-9-1 15,-13 0 0-15,-17-4 0 16,-13 3 0-16,-19 4-1 16,-16 7 2-16,-18 12-1 15,-12 11 0-15,-5 12 2 16,-4 11-2-16,5 7 2 15,9 10-2-15,14 0 2 16,20-1-1-16,27-3-1 16,21-15-2-16,26-4-4 15,12-19-8-15,29 4-9 16,-6-30-5-16,27 5-9 15,-8-15-4-15,10-1-2 16,-10-8 4-16</inkml:trace>
  <inkml:trace contextRef="#ctx0" brushRef="#br1" timeOffset="89105.0964">17254 8793 103 0,'-4'-27'35'15,"6"9"3"-15,-9-2-6 16,7 20-26-16,-14-2-2 16,7 16-1-16,-5 8 2 0,0 8-3 15,-5 4 2-15,1 9-2 16,-1 2 2-16,6 0-3 15,2-1 2-15,8-6-1 16,7-7-2-16,11-8 1 16,6-12-1-16,11-9 1 15,4-11-1-15,7-8 0 16,1-7 0-16,2-8 0 15,-4-3 0-15,-3-2 0 16,-6 0-1-16,-8 3 2 16,-6 5-2-16,-6 7 2 15,-6 5-2-15,-9 17 2 16,0 0-1-16,7 16 0 15,-9 9 1-15,1 7-1 16,2 8 0-16,3 0 0 0,3 3 1 16,4-9-1-16,4-5 0 15,8-7 1-15,3-12 0 16,4-12 0-16,2-13 0 15,3-11 0-15,-2-15 1 16,-3-4-2-16,-4-9 0 16,-6-5 0-16,-3 0 0 15,-5 2 0-15,-3 6-2 16,-4 6 0-16,-2 14-2 15,-3 8-1-15,0 23-1 16,0 0-4-16,13 16-8 16,-14-3-4-16,18 22-4 15,-6-9-9-15,14 8-2 16,5-9-1-16,12 0 4 0</inkml:trace>
  <inkml:trace contextRef="#ctx0" brushRef="#br1" timeOffset="89517.12">18511 8717 79 0,'-17'-10'39'16,"-13"0"-2"-16,-2 10 2 16,-14-5-16-16,5 18-14 15,-11 2-1-15,7 16-3 16,1 5 1-16,6 8-3 15,5 1 1-15,11 3-3 16,14-2 1-16,13-4-2 16,16-9 0-16,13-10 0 0,9-13 0 15,11-13 0-15,9-12 0 16,0-10 0-16,1-10 0 15,-9-7 0-15,-6-2 0 16,-11-2 0-16,-12 3 0 16,-11 6 0-16,-12 7-2 15,-9 11 4-15,-8 10-5 16,-4 12 3-16,-5 11 3 15,2 10-3-15,3 6 0 16,8 3-2-16,10 5-1 16,6-4-4-16,23 4-5 15,-1-20-9-15,28 10-4 16,-6-25-5-16,27 7-5 15,-9-15-5-15,18-5 2 0,-5-8 3 16</inkml:trace>
  <inkml:trace contextRef="#ctx0" brushRef="#br1" timeOffset="89712.1312">19419 8734 91 0,'-32'-7'37'0,"3"16"1"16,-16 4 2-16,1 16-26 15,-11 0-10-15,1 7-2 16,-2 5 1-16,3 5-3 15,4 1 1-15,9-4-5 16,12 1-5-16,-1-21-13 16,23 2-15-16,6-25 1 0,0 0-3 15,19-14 3-15</inkml:trace>
  <inkml:trace contextRef="#ctx0" brushRef="#br1" timeOffset="89886.1412">19053 8862 93 0,'14'-23'39'0,"-10"0"1"15,7 19 0-15,-9-8-11 16,12 22-22-16,4 2-2 15,8 7-3-15,8 2-2 16,2 0-3-16,14 5-8 16,-10-15-9-16,16 14-8 15,-17-22-8-15,9 7-7 16,-12-9 0-16,4 0 1 15</inkml:trace>
  <inkml:trace contextRef="#ctx0" brushRef="#br1" timeOffset="90666.1858">20769 8368 60 0,'-13'-27'36'16,"-12"-3"-1"-16,-3 9 1 0,-13-6-17 15,1 21-13 1,-13 1 0-16,3 19 0 0,-11 10-1 16,8 17-1-16,-3 11 0 15,8 14-1-15,1 4 2 16,9 10-2-16,3 2 0 15,10 1-2-15,8-5 0 16,4-10-4-16,9-4-1 16,1-19-12-16,17 7-11 15,-13-25-12-15,9 0 0 16,-10-27 0-16,12 9 2 15</inkml:trace>
  <inkml:trace contextRef="#ctx0" brushRef="#br1" timeOffset="91479.2321">20048 8789 107 0,'-4'-12'37'0,"15"8"2"16,0-3-3-16,14 4-33 15,8-3-1-15,14-1-1 16,9-1 0-16,4 2 0 15,4 0 0-15,3 1-1 16,-2 4 1-16,-4-1-1 16,-4 6 0-16,-14 3 2 15,-6 3 0-15,-12 6 0 16,-7 5 0-16,-9 0-1 15,-9 6 1-15,-9 2-1 16,-5 1 1-16,-1 1-3 0,-4-3 1 16,2-5-1-16,2-4 1 15,4-8 0-15,11-11 1 16,0 0-1-16,0-13 0 15,13-8 1-15,4-9-3 16,6-7 2-16,2-5-1 16,1-2 0-16,0 2 0 15,-2-1 1-15,-3 6-2 16,-5 6 1-16,-3 8 1 15,-2 7 0-15,-11 16 0 16,18-8 0-16,-8 13 0 16,4 6 0-16,6 3 1 15,2 3-1-15,7 0 0 16,7 2 0-16,4-4 0 0,3-3 0 15,4-4 0-15,-3-1 0 16,-4-2 0-16,-4-4 0 16,-6-1 0-16,-10-1 0 15,-20 1 0-15,0 0 0 16,0 0 0-16,-27 8 1 15,-7 8 2-15,-7 4-3 16,-5 6 2-16,-1 8-1 16,3 3 1-16,5 3-1 15,11 0 1-15,14 0-2 16,14-10 0-16,15-3 0 15,15-11 1-15,13-9-1 16,8-10 0-16,8-11 1 16,-1-9-1-16,-1-9 1 0,-6-6 0 15,-9-5 0-15,-16-4-2 16,-8 3 1-16,-17 0-2 15,-10 6 2-15,-9 3-3 16,-8 10 2-16,-3 7-3 16,-4 4 0-16,10 13-2 15,0-4-5-15,21 17-7 16,2-12-3-16,12 12-6 15,0-14-2-15,27 12-6 16,2-7-4-16,7-1 3 16</inkml:trace>
  <inkml:trace contextRef="#ctx0" brushRef="#br1" timeOffset="91868.2545">21756 8704 100 0,'0'0'40'15,"-19"-8"0"-15,19 8-1 16,-4-13-33-16,17 6-3 15,12-3 0-15,11 2-1 16,5 1 0-16,3 3-1 16,0 2 0-16,-1 4 0 15,-7 5 0-15,-10 4-1 16,-12 6 1-16,-14 7 0 15,-14 4 1-15,-11 4-1 16,-11 5 1-16,-6 2-1 16,-8 1 1-16,0 1-2 15,-1-2 3-15,9-1-4 16,8-2 1-16,12-5 1 0,13-5-1 15,14-7 0-15,15-6 0 16,14-9 0-16,16-5-2 16,5-10-3-16,10 2-2 15,-4-15-7-15,18 13-6 16,-20-19-5-16,13 14-4 15,-24-15-6-15,3 6-5 16,-11-3 2-16,-6 2 3 16</inkml:trace>
  <inkml:trace contextRef="#ctx0" brushRef="#br1" timeOffset="92238.2757">22267 8878 110 0,'0'0'40'0,"0"14"0"15,15-18-1-15,16 3-36 16,12-3 0-16,10-3 0 15,6-6-2-15,1-1 1 16,-3-3-3-16,-5 0 2 16,-9-4-2-16,-14 4 1 15,-13-4-1-15,-11 2 1 16,-17 1-2-16,-7 4 2 15,-9 1 0-15,-8 8 1 16,-8 5-1-16,-1 9 2 16,-2 7 0-16,0 8 0 15,5 9 1-15,7 2-2 16,11 4 2-16,9 0-2 0,13-3 2 15,16-4-5-15,15-5 0 16,13-13-2-16,19 1-6 16,-5-20-6-16,26 11-5 15,-18-23-6-15,23 15-6 16,-20-18-8-16,10 10 0 15,-16-5 2-15</inkml:trace>
  <inkml:trace contextRef="#ctx0" brushRef="#br1" timeOffset="92389.2843">23057 9068 126 0,'-26'28'42'0,"-4"-13"1"16,14 0-3-16,3-10-43 16,5-16-7-16,18 11-9 15,-11-22-7-15,17 11-15 0,-7-9-2 16,2 4-1-16,-3-7 2 15</inkml:trace>
  <inkml:trace contextRef="#ctx0" brushRef="#br2" timeOffset="97076.5524">23340 8459 42 0,'0'0'34'16,"3"-20"1"-16,-3 20 0 15,-1-19-10-15,1 19-15 16,0 0-2-16,0 0-2 15,0 0-2-15,-9 12-1 16,1 2 0-16,-1 8-1 0,-7 6 1 16,-2 8-1-16,-1 8 0 15,-3 6 1-15,3 0 1 16,8 1-3-16,3-3 2 15,10-6-2-15,11-9 1 16,14-10-2-16,14-13 2 16,6-16-3-16,7-10-1 15,3-7 3-15,-2-10-3 16,1-2 3-16,-10-5-2 15,-9 5 2-15,-9 1-2 16,-7 8 2-16,-11 5-1 16,-5 9 0-16,-5 12 0 15,-13 7 0-15,3 11 0 16,-1 4 1-16,3 5 0 15,3 7 0-15,7-2 1 0,6-2-1 16,6-8 1-16,5-4-1 16,6-7 2-16,5-8-2 15,-1-10-1-15,3-8 0 16,-2-7 0-16,-1-6 1 15,-3-7-2-15,-8-4 2 16,-3-3-3-16,-8-4 0 16,-2 2 0-16,-6-2-3 15,0 9-3-15,-12-8-15 16,16 19-16-16,-10-3 0 15,16 14-1-15,-4-1 1 16</inkml:trace>
  <inkml:trace contextRef="#ctx0" brushRef="#br2" timeOffset="97528.5783">24157 8356 95 0,'-8'-15'38'15,"8"15"1"-15,-24-1-3 16,12 11-31-16,-6 4 0 15,4 12-1-15,-5 8-1 16,4 8 0-16,-8 7-1 16,4 5 1-16,-2 3 0 15,3 0-1-15,1-1 0 16,2-8-1-16,1-4 1 15,2-11-2-15,9-7 2 16,5-10-2-16,8-12 1 0,10-13-2 16,4-6 2-16,5-8 0 15,5-5-2-15,2-3 1 16,-1-1-1-16,-3 2 1 15,-7 5-1-15,-3 5 2 16,-8 7-3-16,-14 13 2 16,0 0 0-16,6 18 1 15,-13 1 1-15,-1 8-2 16,-1 4 2-16,0 0-3 15,4 4 1-15,1-7-3 16,11 1 1-16,3-9-5 16,11 3-5-16,-8-23-13 15,23 9-15-15,-10-16 1 16,11 2-1-16,-7-12 1 0</inkml:trace>
  <inkml:trace contextRef="#ctx0" brushRef="#br2" timeOffset="97897.5994">24374 8748 98 0,'-6'11'38'0,"6"-11"1"16,0 20-2-16,15-15-32 15,8 3-2-15,7-6 1 16,14 0-1-16,3-4 0 15,5-4-2-15,-1-2 0 16,-1-2 0-16,-8-4-2 0,-3-1 2 16,-14 0-2-16,-12 0 1 15,-14 1-1-15,-11 3 2 16,-12 2 0-16,-9 6-1 15,-7 5 1-15,-7 4 0 16,0 8 1-16,4 3-1 16,5 4 1-16,8 4-1 15,10 3 0-15,11-1-1 16,12-1 0-16,11-5-3 15,15 0-2-15,-1-12-5 16,23 10-12-16,-12-21-17 16,16 2-1-16,-11-13-1 15,7 6 2-15</inkml:trace>
  <inkml:trace contextRef="#ctx0" brushRef="#br2" timeOffset="98225.6181">24929 8730 87 0,'0'0'38'0,"-27"20"1"16,12 4 0-16,-15 1-29 15,9 4-5-15,-1 1 1 16,6 2-2-16,-1-6-1 16,8-3 0-16,3-9-2 15,6-14 1-15,14 6-1 16,5-15-1-16,2-10 1 15,6-2 0-15,1-6 0 16,1-2 0-16,1-1-2 16,-2 2 2-16,-3 6-1 15,-6 4 1-15,-1 9-1 0,-7 6 0 16,-11 3 0-16,14 22 1 15,-12 0 0-15,-4 7-3 16,1 4-1-16,-3-5-8 16,13 17-8-16,-18-21-18 15,23 10-4-15,-4-17-2 16,13 0 0-16</inkml:trace>
  <inkml:trace contextRef="#ctx0" brushRef="#br2" timeOffset="99348.6824">2723 10287 100 0,'9'-17'37'0,"-7"-4"2"16,-2 21-9-16,0 0-23 16,0 0-1-16,-5 24-2 15,1 6-1-15,-3 5-1 0,2 10-1 16,0 5-1-16,-2 8 1 15,5 5-2-15,-3-1-1 16,4 2 1-16,1-1-2 16,5 0-1-16,-1-8-1 15,8-3-4-15,-4-18-6 16,16-4-21-16,-5-21 0 15,11-8 0-15,-1-23 0 16</inkml:trace>
  <inkml:trace contextRef="#ctx0" brushRef="#br2" timeOffset="99716.7034">3185 10618 97 0,'0'0'38'0,"-10"-7"-1"15,6 20 0-15,-6 7-31 16,3 11-1-16,-5 10-3 15,4 6 0-15,-2 8-1 0,1-2-2 16,7-5-1-16,4-10-2 16,9-3-12-16,0-27-21 15,15-8 1-15,-1-24-2 16,9-4 0-16</inkml:trace>
  <inkml:trace contextRef="#ctx0" brushRef="#br2" timeOffset="99867.7119">3208 10390 112 0,'-41'-27'39'0,"7"16"-1"16,2-8-7-16,11 14-28 0,21 5-5 16,-4-13-20-1,33 20-16-15,-1-7-2 0,22 11 0 16,0-4 2-16</inkml:trace>
  <inkml:trace contextRef="#ctx0" brushRef="#br2" timeOffset="100400.7424">3812 10569 75 0,'-31'-14'40'15,"-1"11"-2"-15,-13-2 1 16,8 17-12-16,-8 0-22 15,3 9 0-15,1 7-2 16,5 11 0-16,4 0-1 16,12 2 1-16,10-3-2 0,11-7 1 15,13-11-2-15,15-12 1 16,8-15 0-16,7-11-1 15,9-10 1-15,0-8-1 16,-1-4 0-16,-5-2 1 16,-8 4-1-16,-8 7 0 15,-13 9 0-15,-18 22-1 16,0 0 1-16,-6 22 0 15,-18 21 0-15,-6 16 0 16,-5 18-2-16,-7 16 0 16,-2 10 1-16,0 9-1 15,1-4 2-15,7-5-2 0,5-12 1 16,6-14 0-16,9-17 1 15,9-17 1-15,7-25 0 16,10-22-1-16,9-22 1 16,6-15-1-16,7-16 0 15,4-12 0-15,5-10 1 16,5-10-1-16,1 2-1 15,1 2-1-15,3 14-6 16,-13-2-7-16,12 27-17 16,-19-4-6-16,6 22-2 15,-13 3-1-15</inkml:trace>
  <inkml:trace contextRef="#ctx0" brushRef="#br2" timeOffset="100829.7671">4260 10610 115 0,'1'-15'39'0,"-1"15"1"16,-13 10-8-16,3 7-27 15,-1 6-1-15,0 8 0 16,2 8-2-16,0 1 1 15,1 4-1-15,4-2-1 16,4-5 0-16,5-9 0 16,4-4-1-16,5-14 0 15,7-12 0-15,7-10 1 16,4-11-1-16,2-7 0 15,3-8 0-15,-3-1 0 0,2-4 1 16,-6 5-1-16,-3 5 1 16,-8 6-1-16,-8 7 0 15,-11 20 0-15,0 0 1 16,0 0-1-16,-2 30 0 15,-10-2 0-15,2 10-1 16,-1 3-1-16,2 4 0 16,3-5-1-16,8-3-3 15,1-12-4-15,19 3-7 16,-7-28-12-16,19-1-9 15,-1-20-2-15,15-4 1 16,-8-16 1-16</inkml:trace>
  <inkml:trace contextRef="#ctx0" brushRef="#br2" timeOffset="101025.7783">4925 10519 114 0,'-23'23'39'0,"10"22"0"16,-16-3-7-16,7 14-26 15,1 4-2-15,6-2-1 16,7-3-2-16,5-8-1 15,7-7-2-15,7-21-3 16,11-4-6-16,-7-26-19 16,16-2-9-16,-11-21 0 15,10-4-1-15,-9-16 1 16</inkml:trace>
  <inkml:trace contextRef="#ctx0" brushRef="#br2" timeOffset="101160.7859">4983 10368 90 0,'-10'-44'38'0,"-10"3"2"15,8 20-1-15,-4 4-18 16,16 17-19-16,-9 17-8 15,8-6-22-15,18 17-12 16,-1-6 2-16,19 7-3 16,1-5 2-16</inkml:trace>
  <inkml:trace contextRef="#ctx0" brushRef="#br2" timeOffset="101588.8104">5579 10580 100 0,'0'0'40'16,"-21"15"-1"-16,-9-16-2 0,4 6-29 15,-11-5-2-15,-2 6-1 16,-4 4-2-16,1 7 1 16,0 8-2-16,3 5 1 15,5 8-1-15,9 2-1 16,10 0 1-16,11-4-1 15,10-5-1-15,16-14 2 16,9-13-2-16,11-16 0 16,9-18 0-16,6-14 0 15,3-15 0-15,-1-11 0 16,0-9 0-16,-5-6 0 15,-3-1 0-15,-11 7 0 16,-6 13 0-16,-9 13 0 16,-11 19 0-16,-14 23 0 0,-9 23 0 15,-7 22 0-15,-10 21 0 16,-3 12 0-16,0 15-3 15,0 2 1-15,11 0-4 16,5-13 0-16,21-5-8 16,-2-26-6-16,27-2-7 15,-6-29-13-15,22-10 0 16,-3-23 0-16,13-8 2 15</inkml:trace>
  <inkml:trace contextRef="#ctx0" brushRef="#br2" timeOffset="101896.8281">6113 10483 88 0,'0'0'39'0,"-26"11"2"15,6 15 0-15,-14-7-21 0,5 18-14 16,-4-3-2-16,9 5 0 16,2-4-2-16,10-3 0 15,9-6-1-15,12-11-1 16,10-9 1-16,8-3-1 15,7-7 0-15,1-1 0 16,-3-2 0-16,1 1 0 16,-10 4 1-16,-3 4-1 15,-20-2 1-15,8 22-1 16,-21-4 1-16,-3 5-1 15,-6 2-2-15,-4 0 0 16,1 3-4-16,-5-12-7 16,13 11-13-16,-13-23-5 15,18 5-11-15,-6-14 0 0,18 5 0 16,-18-27 1-16</inkml:trace>
  <inkml:trace contextRef="#ctx0" brushRef="#br2" timeOffset="102557.8659">7499 10052 70 0,'-19'-42'40'0,"-17"3"-2"16,2 17 1-16,-10-2-13 15,2 28-20-15,-2 14-1 16,7 21-1-16,2 18-1 16,5 14 0-16,7 11-2 15,6 9 1-15,3 4-2 16,7-1 1-16,6-1-2 0,4-9 0 15,7-7-3-15,2-12 0 16,9-9-4-16,-6-24-12 16,11 0-18-16,-12-21 0 15,2-6-1-15,-12-18 0 16</inkml:trace>
  <inkml:trace contextRef="#ctx0" brushRef="#br2" timeOffset="103067.8951">6949 10614 106 0,'-19'-10'39'15,"9"-7"1"-15,22 8-1 16,3-7-35-16,21-3-2 16,10-4-1-16,13-6 0 0,7 1 0 15,3-2-3-15,2 2 2 16,-5 7-4-16,-7 6 3 15,-8 6-2-15,-6 11 1 16,-13 6-1-16,-10 10 0 16,-10 3 3-16,-7 5-1 15,-5 4 2-15,-7 2-1 16,-3 2 2-16,-1-2 0 15,-1 4 0-15,1-4 1 16,5 1-1-16,1-4 0 16,2-1 1-16,3-7-2 15,3-2 1-15,-1-6-1 16,-2-13 1-16,0 0-1 15,13-8 0-15,-10-11 0 0,1-3 1 16,-2-8-1-16,-1-3 0 16,0-6 1-16,-1 0-2 15,-2 2 1-15,3 3 0 16,-2 7 0-16,3 2-1 15,4 10 0-15,7 3 0 16,6 5 0-16,12 4-1 16,6 5 0-16,5-2-2 15,12 1-1-15,1-6-3 16,13 9-8-16,-16-17-11 15,9 13-14-15,-18-10 1 16,3 5-3-16,-18-4 4 16</inkml:trace>
  <inkml:trace contextRef="#ctx0" brushRef="#br2" timeOffset="103443.9164">7981 10498 99 0,'-23'15'39'16,"12"6"1"-16,11-21-1 15,0 16-33-15,12-15-2 16,16-1 0-16,7-7-1 15,13-3-1-15,7-5-1 16,6-3 0-16,2-6 0 16,-3 1 0-16,-7-1 0 15,-9 1-1-15,-15 2 1 16,-14 1-3-16,-17 2 4 15,-14 6-3-15,-13 1 2 16,-13 7-1-16,-10 6 0 16,-5 8 0-16,0 9-1 0,2 10 3 15,3 8-2-15,8 5 1 16,14 7-1-16,11 0 0 15,18 1 0-15,16-3 1 16,15-9-2-16,16-3 0 16,16-10-4-16,8-11-3 15,16 3-11-15,-14-24-9 16,8 4-13-16,-14-13 0 15,2-3-1-15,-13-13 3 16</inkml:trace>
  <inkml:trace contextRef="#ctx0" brushRef="#br2" timeOffset="103834.939">8627 10457 99 0,'-2'33'42'0,"1"-11"-1"16,16 3-3-16,-3-14-32 15,19-3-2-15,6-10-1 16,8-5-2-16,2-7 0 16,2-6 0-16,-1-5 0 15,-5-2-1-15,-7-3 2 16,-11 0-4-16,-10 2 4 15,-10-2-2-15,-9 5 1 16,-11 5 0-16,-10 5 0 16,-8 12-1-16,-5 9-1 0,-4 9 4 15,-3 13-4-15,2 10 2 16,4 6-1-16,4 5 1 15,10 2-1-15,11-3 1 16,13-3 0-16,16-5-1 16,15-13-1-16,12-6-2 15,17-5-5-15,0-19-7 16,19 12-19-16,-8-28-6 15,4 3-2-15,-11-13 0 16</inkml:trace>
  <inkml:trace contextRef="#ctx0" brushRef="#br2" timeOffset="104239.9619">9329 10293 105 0,'-10'10'39'15,"15"4"2"-15,-5-14-2 16,32-1-33-16,-9-5-3 16,13-2 1-16,5-3-2 15,2 0-1-15,-5 2 0 16,-1 6 0-16,-8-1-1 15,-6 11 2-15,-9 3-2 16,-13 9 0-16,-11 4 0 16,-9 6 1-16,-9 7-1 15,-6 0 1-15,-8 9-1 16,-1 0 1-16,-1 2 0 0,5-1 0 15,10 0-1-15,7-6 1 16,14-5-1-16,12-9 0 16,14-7-1-16,14-11-1 15,15-7-2-15,9-16-7 16,16 3-9-16,-11-21-10 15,17 5-11-15,-12-10 0 16,5 5-2-16,-17-5 3 16</inkml:trace>
  <inkml:trace contextRef="#ctx0" brushRef="#br2" timeOffset="104667.9864">9770 10503 83 0,'0'0'41'16,"11"9"-2"-16,4-15 2 15,19 10-23-15,4-13-14 16,8-5 0-16,2-2-2 15,2-3 0-15,0 0 0 16,-6-5-2-16,-6-1 1 16,-10 2 0-16,-12-2 0 15,-7 0-1-15,-14 4 1 16,-10 2-1-16,-12 8-1 0,-12 7 1 15,-9 11 1 1,-7 8 0-16,-1 12-1 0,0 8 1 16,4 9-1-16,7 6 2 15,10-1-1-15,18-4 0 16,14-3 0-16,21-11 0 15,15-10-1-15,15-12-2 16,14-8-2-16,0-18-8 16,22 7-11-16,-18-16-16 15,8-2-2-15,-15-4-1 16,-1 5 0-16</inkml:trace>
  <inkml:trace contextRef="#ctx0" brushRef="#br2" timeOffset="104803.9944">10357 10618 117 0,'-30'60'40'16,"9"8"1"-16,-7-14-12 15,9 2-29-15,5-3-7 16,-1-21-25-16,16-7-7 16,-1-25-2-16,15 7-1 15</inkml:trace>
  <inkml:trace contextRef="#ctx0" brushRef="#br2" timeOffset="105389.0279">11161 9852 99 0,'0'0'38'15,"1"22"0"-15,-15 10 0 16,8 21-34-16,-17 10-3 15,0 13 2-15,-2 8-2 16,0 7 1-16,1 2-1 16,4-9 0-16,6-6-3 0,6-12-1 15,12-4-12-15,-4-25-23 16,14-6 0-16,-3-24 0 15,9-6-2-15</inkml:trace>
  <inkml:trace contextRef="#ctx0" brushRef="#br2" timeOffset="105577.0386">10868 10376 111 0,'-19'0'40'16,"7"-6"2"-16,12 6-2 15,24-4-35-15,16-13-4 16,17-7-1-16,13-7-4 15,20 0-4-15,-3-20-18 16,18 12-13-16,-11-11-1 0,2 10-1 16,-15-7 1-16</inkml:trace>
  <inkml:trace contextRef="#ctx0" brushRef="#br2" timeOffset="105968.061">11708 9720 104 0,'-29'14'39'16,"7"15"0"-16,-10 3-1 15,8 16-33-15,-7 9 0 16,4 10-1-16,-5 6-1 16,4 8 2-16,0-1-4 0,5-1 2 15,3-10-2-15,5-6 0 16,6-12-1-16,9-11 2 15,8-18-2-15,7-13 0 16,9-14 1-16,9-11-1 16,4-11 1-16,2-6-3 15,1-2 3-15,-3-1-2 16,-5 3 2-16,-5 9-1 15,-9 12 0-15,-7 13 0 16,-7 13-1-16,-4 13 3 16,-2 9-3-16,-1 9 1 15,3 2-2-15,3 2 1 16,10-2-3-16,5-9-2 15,20-1-7-15,-6-26-8 16,25 8-10-16,-11-28-10 0,14-2 1 16,-9-13-1-16</inkml:trace>
  <inkml:trace contextRef="#ctx0" brushRef="#br2" timeOffset="106366.0837">12003 10323 114 0,'-20'15'38'15,"20"10"5"-15,-4-11-10 16,20 5-28-16,8-6-2 16,13 0 0-16,7-5-1 15,9-4 0-15,1-7-1 16,2-6 0-16,-5-1-1 0,-5-5-1 15,-7-1 2-15,-12-2-3 16,-9-4 3-16,-11 2-2 16,-8 0 1-16,-9 2 0 15,-11 1 1-15,-7 8-2 16,-5 7 2-16,-7 7 0 15,-3 8-2-15,-3 10 2 16,4 7-1-16,5 7 1 16,11 4-1-16,7 3 0 15,16-1-1-15,15-6 1 16,17-1-3-16,11-11-2 15,18 0-4-15,-1-23-7 16,20 9-10-16,-12-27-13 16,8 4-1-16,-11-15 0 0,2-3 1 15</inkml:trace>
  <inkml:trace contextRef="#ctx0" brushRef="#br2" timeOffset="106777.1073">12771 10300 102 0,'-20'2'39'0,"-11"1"2"15,7 17-1-15,-10 4-35 16,11 10 2-16,2 4-4 15,8 1 1-15,9-1-2 16,8-2 0-16,12-11 0 16,8-6-1-16,8-13-1 15,9-11 0-15,4-12 0 16,5-10 0-16,-3-5 0 0,1-7-1 15,-5-1 2-15,-6 0-2 16,-7 3 2-16,-6 6-2 16,-5 9 2-16,-19 22-2 15,12-3 0-15,-14 27 2 16,-5 22-2-16,-6 16 1 15,-4 22-1-15,-5 12 2 16,-2 13-3-16,-3-1 2 16,-3 2 0-16,2-8-1 15,-2-12 1-15,0-14-1 16,2-15 0-16,-2-19-2 15,2-16 1-15,-3-18-1 16,1-10-2-16,-6-19-3 16,6-1-5-16,-17-24-8 0,17 7-10 15,-14-22-9-15,13 3 1 16,0-6 1-16</inkml:trace>
  <inkml:trace contextRef="#ctx0" brushRef="#br2" timeOffset="107485.1478">13918 10222 98 0,'0'0'38'0,"0"0"-1"16,-13 20-4-16,-3 0-30 16,4 12 0-16,-3 4 0 15,5 12 0-15,-2 4-1 16,5 2 1-16,2-2-1 15,5-2 0-15,1-7 0 16,2-8 0-16,2-8 0 16,1-13-1-16,-6-14 0 15,22-11 0-15,-8-14 0 16,1-12 0-16,-4-8 0 15,2-8 0-15,-3-4 1 16,-4 0-2-16,-1 3 2 16,-5 6-2-16,-3 10 2 0,-1 11-2 15,2 8 0-15,2 19 0 16,0 0 0-16,25-2-1 15,-1 12-1-15,9-2-1 16,14 4-2-16,7-11-4 16,21 11-12-16,-13-21-10 15,17 8-8-15,-12-11-1 16,3 4 0-16,-18-7 1 15</inkml:trace>
  <inkml:trace contextRef="#ctx0" brushRef="#br2" timeOffset="110922.3444">14516 10415 106 0,'0'0'38'15,"-6"15"2"-15,6-15-11 16,0 0-24-16,14-16-2 15,9 10 0-15,1-3 0 16,8 0-1-16,-3-5 0 0,4 2 0 16,-4-5-1-16,-3-1 0 15,-2-3 1-15,-7 1-2 16,-5 0 2-16,-5 1-2 15,-7 2 1-15,-8 3-1 16,-7 8 0-16,-9 9 0 16,-7 8 1-16,-5 12-1 15,-10 11-1-15,0 7 2 16,-4 8-1-16,8 1 1 15,7 0-1-15,13-4 2 16,18-8-3-16,18-10 2 16,21-14-3-16,22-22-2 15,24-5-9-15,0-28-24 16,27 0-1-16,-8-19-5 0,3-1 3 15</inkml:trace>
  <inkml:trace contextRef="#ctx0" brushRef="#br2" timeOffset="111153.3576">15280 9669 109 0,'-22'28'39'0,"-9"4"2"15,11 25-3-15,-9 7-34 16,6 16-2-16,2 7-1 15,0 10 2-15,4 2-2 16,4-1 1-16,5-3-3 16,7-13-1-16,13-11-3 15,2-22-6-15,19-4-26 0,-4-26-4 16,12-6 1-16,-4-19-2 15</inkml:trace>
  <inkml:trace contextRef="#ctx0" brushRef="#br2" timeOffset="111538.3796">15396 10426 104 0,'-12'9'39'16,"2"-9"1"-16,10 0-2 15,0 0-35-15,32-11-1 16,3-5 0-16,12-2 0 0,5-6 1 15,4-2-1-15,-2-1 1 16,-1-1-1-16,-8 3 1 16,-9 0-2-16,-13 2 2 15,-10 4-2-15,-16 4-1 16,-11 5 1-16,-11 5 0 15,-8 8-1-15,-10 9 1 16,-3 13-2-16,-4 7 0 16,1 10 2-16,4 5-1 15,10 4 0-15,6 1 0 16,13-2 0-16,18-7-1 15,12-11 1-15,22-8-2 16,13-12-3-16,18-7-4 16,2-19-8-16,22 8-19 15,-11-21-5-15,5 7 1 0,-10-14-1 16</inkml:trace>
  <inkml:trace contextRef="#ctx0" brushRef="#br2" timeOffset="111875.3989">16242 10271 109 0,'-19'-20'41'0,"2"17"0"16,-14 0 1-16,3 14-37 15,-9 5-3-15,1 11 1 16,-3 7-2-16,4 8 2 16,-1 2-3-16,9 4 2 15,5-4-2-15,13-9 3 16,12-7-2-16,13-9 1 15,12-16-2-15,9-12 0 16,10-12 0-16,1-10 0 0,3-6 0 16,-6-3-2-16,-4-3 4 15,-10 6-4-15,-8 4 4 16,-5 10-4-16,-12 9 2 15,-6 14-1-15,-11 7 1 16,-2 11 0-16,0 13-3 16,-3 3 2-16,6 10-5 15,1-5 1-15,16 7-8 16,-6-21-7-16,23 7-18 15,-2-21-3-15,18-2 1 16,2-18-1-16</inkml:trace>
  <inkml:trace contextRef="#ctx0" brushRef="#br2" timeOffset="112198.4171">16743 10231 112 0,'-32'-5'43'0,"1"19"-3"15,-16-1-3-15,9 11-33 16,-5 2-3-16,10 4 1 15,7-1-1-15,13-1 0 16,13-4-2-16,13-5 3 16,13-7-2-16,8-3 1 15,5-3-2-15,0-2 1 16,-3-1 0-16,-6 2 0 15,-9 3 0-15,-12 6 0 16,-12 4 0-16,-11 5 1 0,-9 3-1 16,-6 2 0-16,-2 3-1 15,1-4-1-15,7-2-1 16,2-11-3-16,22 2-9 15,-1-16-22-15,18-7-4 16,6-14 1-16,14-3-2 16</inkml:trace>
  <inkml:trace contextRef="#ctx0" brushRef="#br2" timeOffset="112551.4374">16969 10389 102 0,'-17'17'41'16,"10"8"0"-16,-1-13-2 15,25 4-33-15,-2-12-3 0,15-8 0 16,11-7-1-16,11-7 0 16,1-5 0-16,5-2 0 15,-3-5 0-15,-9-1 0 16,-12 2 0-16,-12 2 0 15,-17 8 2-15,-16 8-4 16,-18 14 0-16,-12 8 0 16,-9 16 0-16,-2 8 0 15,-1 10 0-15,9 7 0 16,8 1 0-16,16-3 0 15,16-7 0-15,17-13 0 16,15-9-3-16,10-21-8 16,25-1-5-16,-9-32-8 15,25 3-19-15,-9-17-1 0,16-5 1 16,-9-7 0-16</inkml:trace>
  <inkml:trace contextRef="#ctx0" brushRef="#br2" timeOffset="113414.4869">18330 9734 107 0,'10'-12'38'0,"-7"1"1"16,-3 11-2-16,-10 20-33 15,-2 12-1-15,-5 9 0 16,-5 20 0-16,-5 13 0 0,-2 12-1 16,-5 7-1-1,3 4 2-15,3-4-2 0,6-5 1 16,7-16-3-16,10-14 2 15,11-19-1-15,8-15 0 16,11-19 1-16,6-15 0 16,6-15-1-16,4-10 1 15,0-10 1-15,-1-6-1 16,-6 1 2-16,-3 2-3 15,-8 9 0-15,-4 8 0 16,-5 11 0-16,-1 15 0 16,-13 5 0-16,9 31 0 15,-8 4 0-15,-1 9 0 16,-2 7 0-16,3 2 0 15,2 1-3-15,0-7 3 16,13-5-3-16,4-15-2 0,15-6-4 16,2-26-7-16,24 8-13 15,-10-26-10-15,13 2-1 16,-12-18 0-16,5 3 2 15</inkml:trace>
  <inkml:trace contextRef="#ctx0" brushRef="#br2" timeOffset="113783.508">18798 10268 115 0,'-25'9'41'0,"-2"-6"-3"16,20 10 2-16,7-13-36 16,19 9-2-16,14-11 0 15,14 0 0-15,11-6 0 0,5-2-1 16,2-1 2-16,-1-2-2 15,-6-1-1-15,-12 3 0 16,-12-1 0-16,-13 1 0 16,-17 0 1-16,-8 1-1 15,-13-3 0-15,-6 2 0 16,-8-2 1-16,-5 6-1 15,-10 5 0-15,-2 5 0 16,0 10 2-16,-3 10-4 16,3 7 1-16,5 8 1 15,11 7-1-15,9 0 2 16,16 1-3-16,16-7 0 15,22-2-2-15,14-15-1 16,24-1-4-16,-1-21-7 0,27 6-16 16,-8-20-6-16,10 2-1 15,-13-13 0-15</inkml:trace>
  <inkml:trace contextRef="#ctx0" brushRef="#br2" timeOffset="114179.5307">19625 10286 100 0,'-22'-13'37'0,"-18"-2"4"15,0 15 0-15,-12-2-28 16,6 14-6-16,0 1-4 15,5 12 1-15,-1 2-3 16,8 8 2-16,4 3-2 16,14 0 1-16,6 0-2 15,11-4 2-15,12-8-2 16,10-6 0-16,11-9 0 15,9-8 0-15,4-14 0 0,2-8 0 16,5-10 0-16,-1-8 0 16,0-5 0-16,-9 0 0 15,-7-5 0-15,-6 6 0 16,-4 5 0-16,-11 9 0 15,-9 8 0-15,-7 19 0 16,-12 7 0-16,2 14 0 16,-5 10 0-16,-3 7 0 15,3 5-2-15,5-2 2 16,6-3-3-16,10-12 3 15,14-9-4-15,8-18-1 16,18-9-3-16,1-21-7 16,18 1-4-16,-10-27-18 15,11 5 1-15,-11-17-2 0,5 2 2 16</inkml:trace>
  <inkml:trace contextRef="#ctx0" brushRef="#br2" timeOffset="114354.5407">20253 9765 106 0,'1'-24'37'0,"-18"10"1"15,7 36-5-15,-18 9-21 16,8 28-4-16,-8 11-4 15,3 14-1-15,-1 7-3 16,2 0 2-16,5-4-4 16,4-8 0-16,7-6-4 15,-2-24-8-15,18 1-21 16,-9-27-3-16,8-7-2 15,-7-16 0-15</inkml:trace>
  <inkml:trace contextRef="#ctx0" brushRef="#br2" timeOffset="114541.5514">19931 10148 131 0,'-17'-15'42'0,"17"15"-1"16,0 0 0-16,22-8-41 15,9 3 0-15,15-4 0 16,12 2-6-16,4-14-7 15,21 17-19-15,-10-16-9 16,5 8-1-16,-5-6-1 16,1 6 2-16</inkml:trace>
  <inkml:trace contextRef="#ctx0" brushRef="#br2" timeOffset="115246.5917">20845 10378 77 0,'0'0'39'0,"9"19"-3"15,7-22 2-15,15 6-14 0,5-17-21 16,10-6-3-16,6-4 3 16,1-2-1-16,0-9 1 15,-5 5-2-15,-7-7 2 16,-6 6-1-16,-15-4-1 15,-11 4 2-15,-13 2-2 16,-11 5 1-16,-12 6-1 16,-7 7 0-16,-12 9 0 15,-2 10 0-15,-3 11 0 16,2 12 1-16,4 7-1 15,10 6 1-15,7 2-2 16,18 2 1-16,12-3-1 16,17-7 1-16,17-7-3 15,11-10 1-15,15-7-3 0,4-12-1 16,10-3-1-16,-5-17-9 15,11 8-13-15,-18-20-14 16,-1 6 6-16,-17-12-4 16,-5 6 5-16</inkml:trace>
  <inkml:trace contextRef="#ctx0" brushRef="#br2" timeOffset="115616.6129">21611 10096 99 0,'-11'15'38'16,"-8"1"0"-16,5 15-1 15,-6 4-23-15,4 3-10 16,0 3-2-16,2 2 2 15,-4 0-3-15,5 0 1 0,-2-6-1 16,3-4 1-16,4-12-1 16,8-6 0-16,0-15 0 15,18-6-1-15,4-16 2 16,8-9-4-16,8-10 4 15,1-2-1-15,3-4 1 16,-3 1-2-16,-7 6 2 16,1 6-2-16,-9 9 1 15,-8 10 1-15,-3 14-2 16,-12 13 0-16,-1 12 0 15,-3 7 0-15,-4 10 0 16,1 3 0-16,5 3-2 16,-1 1 1-16,10-5-4 15,5-12-1-15,12 1-4 16,3-27-8-16,23 8-15 15,-11-26-6-15,19 2-1 0,-5-18 1 16</inkml:trace>
  <inkml:trace contextRef="#ctx0" brushRef="#br2" timeOffset="116773.679">22070 10216 119 0,'-21'20'38'15,"1"-7"2"-15,20 4-1 16,0-17-36-16,34 15-3 15,0-12 2-15,13-6-2 16,3-6 1-16,3 2 2 16,2-8-2-16,-5-2-1 0,-8-1 1 15,-12-1 0-15,-8-2 0 16,-11 2 0-16,-13-2-1 15,-8 1 0-15,-12 5 0 16,-2 4 0-16,-8 5 0 16,-4 6 1-16,-4 9-1 15,2 11 0-15,-1 6 1 16,6 7 0-16,6 3-2 15,10 2 2-15,9-4-2 16,16 0 2-16,12-9-1 16,13-10 2-16,9-6-4 15,8-9 4-15,5-7-2 16,2-4 0-16,-1-4 0 15,-8-1-2-15,-5-3 4 0,-6 4-2 16,-8 5 0-16,-10 3 0 16,-8 6 0-16,-11 1 0 15,5 12 0-15,-10 3 0 16,-5 10 0-16,-1-1 0 15,-2 5 0-15,-1-1 0 16,3-2 0-16,1-2 0 16,2-7 0-16,8-17 0 15,0 0 0-15,20-3 0 16,-1-17 0-16,3-9-2 15,4-6 4-15,-2-8-2 16,-1-3 0-16,-3 1 0 16,-3 3 0-16,-5 4 0 15,-5 6 0-15,-4 9 0 0,-1 10 0 16,-2 13 0-16,0 0 0 15,10 13 0-15,-3 4 0 16,3 2 0-16,11 0 0 16,6 0 0-16,8-5 0 15,6-3 0-15,8-5 0 16,3-4 0-16,1-4 0 15,-3-5 0-15,-6 0 0 16,-11-3 0-16,-8-2 0 16,-8-2 0-16,-16 1 0 15,-10 1 0-15,-8 3 0 16,-5 2 0-16,-6 7 0 15,-2 4 0-15,-3 9 0 16,0 11 0-16,3 8 0 16,5 3 0-16,6 6 0 0,6 1 0 15,8-3 0-15,8 0 0 16,7-9 0-16,10-7 0 15,3-12 0-15,7-9 0 16,2-10 0-16,2-7 0 16,-3-5 0-16,-3-7 0 15,-4-1 0-15,-4 0 0 16,-3-1 0-16,-10 8 0 15,2 6 0-15,-9 15 0 16,0 0 0-16,-9 14 0 16,-2 14 0-16,-3 14 0 15,-7 15 0-15,0 7 0 16,-3 8 0-16,-2 2 0 0,0 1 0 15,-3-2 0-15,0-2 0 16,1-13 0-16,-3-8 0 16,2-13-2-16,-1-9 1 15,0-15-1-15,4-9 2 16,-1-13-1-16,5-11-1 15,2-9 1-15,9-6-4 16,-2-16-3-16,19 7-3 16,-6-10-3-16,23 15-6 15,-10-16-12-15,21 18-6 16,-2-5-2-16,12 12 3 15,3 1 4-15</inkml:trace>
  <inkml:trace contextRef="#ctx0" brushRef="#br2" timeOffset="117282.7081">23578 10225 110 0,'0'0'42'15,"-19"-1"-1"-15,9 15 1 16,-4-3-37-16,0 9-1 15,-2 5-1-15,5 3 0 16,-2 2-2-16,3 2 1 16,6-4 0-16,4-2-2 15,4-6 0-15,10-7 0 16,6-11 0-16,7-8 0 15,3-8 0-15,2-5 0 0,3-8 0 16,-2-3 0-16,0-3 0 16,-6 5 0-16,-2 3 0 15,-9 5 0-15,-5 10 0 16,-11 10 0-16,0 0 0 15,-3 26 0-15,-9 9 0 16,-6 9 0-16,-5 9 0 16,-5 10 0-16,-2 5 0 15,-7 4 0-15,3-1 0 16,0-1 0-16,-2-3 0 15,2-10-2-15,2-8 1 16,3-12-1-16,1-8 0 16,4-13 0-16,1-11 1 15,-1-12-1-15,6-6 1 0,-2-10 0 16,7-1-5-16,-5-16-3 15,13 4-5-15,-14-19-6 16,19 15-18-16,-10-6-2 16,11 9-1-16,-5 0 1 15</inkml:trace>
  <inkml:trace contextRef="#ctx0" brushRef="#br2" timeOffset="118518.7788">3042 11859 73 0,'-13'-22'35'0,"13"22"1"16,-30-20-5-16,16 16-21 15,-13-4-3-15,-1 8-1 16,-4-3-1-16,2 13 0 16,-7 4-1-16,4 11-2 15,0 7 0-15,0 14-1 0,3 3 0 16,8 6-1-16,-1-2 1 15,8-2-2-15,8-8 2 16,5-8 0-16,10-14-1 16,9-13 1-16,8-16 0 15,8-10 0-15,7-12 0 16,1-7-1-16,0-6 1 15,-1-3-1-15,-4 1 1 16,-7 6 1-16,-6 4-2 16,-9 10 3-16,-6 2-3 15,-4 10 2-15,-4 13-2 16,0 0 2-16,0 0-2 15,-19 23-2-15,16 5 2 16,-4 2-3-16,5 10 3 16,2-3-4-16,4 6 2 0,5-6-3 15,9-4 0-15,5-12-2 16,19-4-8-16,-8-27-10 15,21 2-14-15,-4-21 1 16,8 0-1-16,-3-16 2 16</inkml:trace>
  <inkml:trace contextRef="#ctx0" brushRef="#br2" timeOffset="118899.8006">3512 11797 89 0,'-20'11'37'0,"2"16"0"15,-7-4 0-15,3 13-35 16,-4 0 2-16,4 8-2 15,-1 2 0-15,4-1-1 0,3-8 1 16,3-1 0-16,5-9 0 16,7-9-1-16,1-18 1 15,15 2-2-15,3-20 1 16,6-10 0-16,3-10 0 15,5-6-1-15,2-5 1 16,0-4 2-16,-2 3-3 16,-3 5 2-16,-5 8-2 15,-6 10 3-15,-3 9-3 16,-4 14 2-16,-3 16-2 15,-4 10-2-15,1 12 2 16,1 6-2-16,2 7 1 16,6 2-3-16,9 0 2 15,8-7-4-15,12-9 0 0,9-14-1 16,18-2-10-16,-8-27-14 15,16 0-6-15,-5-18-1 16,6 0 1-16</inkml:trace>
  <inkml:trace contextRef="#ctx0" brushRef="#br2" timeOffset="119266.8216">4354 11794 98 0,'-30'-7'41'16,"-19"-3"0"-16,-2 20-1 16,-11 2-34-16,2 10-4 15,-1 3 2-15,7 9-4 16,9 0 2-16,11 3-3 15,14 0 2-15,23-7-2 0,19-9 2 16,23-12 0-16,13-11 0 16,11-14 0-16,10-15 0 15,3-12 1-15,2-8-1 16,-9-10 0-16,-7-4-1 15,-11 0 1-15,-12 1-1 16,-13 5 1-16,-14 6-1 16,-9 11-1-16,-11 11 2 15,-9 16-1-15,-10 22 0 16,-5 18 0-16,-3 19 0 15,3 16 2-15,0 12-3 16,5 4-1-16,13 3-2 16,6-11-6-16,23-1-4 15,-6-30-8-15,36 3-13 0,-5-26-10 16,17-8 0-16,-1-16 2 15</inkml:trace>
  <inkml:trace contextRef="#ctx0" brushRef="#br2" timeOffset="120873.9134">5371 11367 59 0,'18'-8'37'0,"-18"8"0"16,8 21 0-16,-15-4-17 16,4 18-16-16,-1 8-1 15,1 5-1-15,-1 5-1 16,-1 5 2-16,4 1-3 15,2-5-2-15,6 0-2 16,1-17-7-16,20 1-26 16,-5-12 0-16,14-7-1 15,-1-14-1-15</inkml:trace>
  <inkml:trace contextRef="#ctx0" brushRef="#br2" timeOffset="121206.9324">5826 11413 83 0,'-29'3'38'0,"4"18"-1"16,-13 1 1-16,3 12-34 15,-9 1-1-15,5 4 1 16,-2-2-1-16,7-2 0 15,6-8-1-15,9-2 0 0,12-9 0 16,13-5-1 0,9-5 0-16,14-5 0 0,7-2-1 15,3-1 1-15,4-1-1 16,0 3 2-16,-4 4-2 15,-4 3 1-15,-6 7-3 16,-9 3 1-16,1 7-4 16,-10-7-5-16,12 10-24 15,-11-13-7-15,10 2 2 16,-7-13-2-16</inkml:trace>
  <inkml:trace contextRef="#ctx0" brushRef="#br2" timeOffset="121624.9564">6027 11641 85 0,'-11'20'39'15,"-1"-4"-1"-15,11 10 3 16,-2-3-36-16,14 2 0 15,3-10-1-15,13-3 0 16,8-6-2-16,6-6 0 16,0-6-1-16,2-4-2 15,-2-5 2-15,-5-7-2 16,-4 0 1-16,-11-3-1 15,-9 0 2-15,-11 4-3 16,-9 1 3-16,-9 5-1 16,-12 8 0-16,-4 9 1 0,-8 10-1 15,-3 10 2-15,1 9-2 16,1 9 2-16,6 4-1 15,9 1-1-15,13-1 1 16,15-5-1-16,14-7 0 16,13-7-4-16,20-9-1 15,4-17-9-15,20 6-11 16,-8-17-15-16,9 0-1 15,-11-12-1-15,1 1 1 16</inkml:trace>
  <inkml:trace contextRef="#ctx0" brushRef="#br2" timeOffset="122001.9781">6561 11699 91 0,'-11'9'39'15,"-2"-7"-1"-15,13-2 1 16,4 12-35-16,9-9 0 15,9-4-1-15,8-4-1 16,6-1 0-16,7-6-1 16,7-5 1-16,-2-4-2 15,-1-2 1-15,-5-2-1 16,-9-1 0-16,-9-2 0 15,-13 3 1-15,-11 4-1 16,-18 4 0-16,-11 8 1 16,-8 8-1-16,-10 10 0 15,-2 13 0-15,-8 12 2 16,5 10-1-16,2 9 1 0,11 4-2 15,10-1 0-15,15-5 1 16,15-7-2-16,19-14 0 16,19-12-4-16,23-11 0 15,5-24-10-15,25 9-15 16,-9-22-12-16,5 1 3 15,-12-10-2-15</inkml:trace>
  <inkml:trace contextRef="#ctx0" brushRef="#br2" timeOffset="122528.0082">7247 11595 92 0,'-24'13'38'16,"9"14"3"-16,-5 0-4 16,2 18-31-16,3 1-1 0,6 6-2 15,0 1-1-15,4 1 1 16,4-8-1-16,4-3-2 15,1-12 1-15,4-14-2 16,-8-17 2-16,21 0-1 16,-10-18 0-16,3-11 0 15,0-10 0-15,0-6 0 16,-1-8 1-16,5-5-1 15,-5-1 0-15,3 5 1 16,0 1-1-16,2 7 1 16,-1 9-1-16,4 6 0 15,2 11 0-15,-1 11 0 16,5 9 0-16,-3 7 0 15,-1 9 0-15,-3 7 0 0,-1 4 0 16,-9 4 0-16,-8 5-1 16,-5-2 2-16,-9 5-2 15,-9-3-1-15,-3-1 1 16,-7-3-1-16,-6-2 1 15,-1-5 0-15,-3 0 1 16,3-7-2-16,1-2 2 16,1 3 1-16,3 3 0 15,7 6 1-15,5 8-1 16,2 11 1-16,5 13-1 15,4 10 0-15,1 8-1 16,-1 4-3-16,6 4-5 16,-7-13-8-16,17 9-21 0,-16-23-5 15,9-10-2-15,-6-19 1 16</inkml:trace>
  <inkml:trace contextRef="#ctx0" brushRef="#br2" timeOffset="123037.0373">8487 11272 83 0,'1'-16'39'16,"-1"16"-1"-16,0 0 0 0,19 29-31 15,-20 4-2-15,2 16-1 16,-3 9-1-16,1 10 0 16,-1 4-2-16,2 1 1 15,0-3-3-15,3-11-2 16,4-6-3-16,-7-22-21 15,11-1-13-15,-7-16 0 16,-4-14-1-16,0 0 0 16</inkml:trace>
  <inkml:trace contextRef="#ctx0" brushRef="#br2" timeOffset="123227.0481">8253 11698 100 0,'0'0'40'0,"-12"-17"2"15,27 17-2-15,9-5-37 16,14-1-1-16,12-1-1 15,8-5-2-15,10-1-1 16,4-13-6-16,11 11-17 16,-10-21-15-16,7 5 0 15,-12-11-1-15,-1 4 1 16</inkml:trace>
  <inkml:trace contextRef="#ctx0" brushRef="#br2" timeOffset="123632.0713">9050 11114 99 0,'-30'17'41'0,"6"14"1"16,-5-3-2-16,5 13-36 16,3 2-1-16,6 10 0 15,2 5 0-15,4 4-1 16,2 3 0-16,1 1 1 15,1-3-2-15,5-3-1 16,-1-7 0-16,3-10-1 16,2-10 1-16,4-11 0 15,4-16-1-15,7-12 1 16,7-15 0-16,3-10 1 15,3-7 0-15,5-3-1 16,-1-3 1-16,-1 5-1 16,-5 7 1-16,-3 14-3 15,-8 12 2-15,-5 13 0 16,-4 14 0-16,-8 12 1 0,0 10-3 15,-1 2-1-15,5 6-1 16,1-7-2-16,10-1-4 16,-2-17-6-16,21 1-10 15,-8-25-17-15,17-7 3 16,-6-19-2-16,8-6 3 15</inkml:trace>
  <inkml:trace contextRef="#ctx0" brushRef="#br2" timeOffset="123977.091">9497 11608 100 0,'-12'24'41'0,"-3"-9"0"0,20 6-1 16,9-13-37-16,12-5 0 15,13-10-1-15,11-6-1 16,8-7 0-16,2-7 0 15,-1-3-1-15,-11-1 1 16,-7-2-1-16,-15 2 1 16,-17 3-1-16,-18 5 0 15,-15 5 0-15,-16 7 1 16,-8 9 0-16,-6 11 0 15,-4 12 0-15,3 9 0 16,5 12 0-16,9 7 2 16,14 4-2-16,15 2 1 15,15-2-2-15,16-9-3 16,23-7-2-16,9-19-7 0,26 7-9 15,-5-29-21-15,21-2 0 16,-3-21-4-16,21 2 4 16</inkml:trace>
  <inkml:trace contextRef="#ctx0" brushRef="#br2" timeOffset="124421.1164">11053 11126 73 0,'18'-25'38'16,"-10"6"0"-16,-8 19 1 15,0 0-23-15,-10 23-13 16,0 8 0-16,3 13 1 15,-2 9-3-15,1 13 2 16,1 3-1-16,2 5 0 0,-1-6-2 16,4-2 1-16,4-6-5 15,-4-18-4-15,16 1-29 16,-12-25-3-16,10-6 2 15,-12-12-4-15</inkml:trace>
  <inkml:trace contextRef="#ctx0" brushRef="#br2" timeOffset="124616.1276">10867 11476 102 0,'-18'-7'41'16,"18"7"1"-16,0 0-2 15,20 4-36-15,1-3-2 0,14-2-1 16,7-4-1-16,11-3-3 15,11 1-2-15,-1-11-8 16,18 11-23-16,-11-9-5 16,5 9 1-16,-15-10-2 15</inkml:trace>
  <inkml:trace contextRef="#ctx0" brushRef="#br2" timeOffset="124983.1486">11345 11535 91 0,'-23'32'40'15,"3"-14"0"-15,24 2-1 16,6-19-34-16,17 1-3 0,13-10 1 16,11-5-2-16,4-6 1 15,4-1-1-15,-6-7 0 16,-5 2-1-16,-15-2 1 15,-12 4-1-15,-15-1 1 16,-11 1-1-16,-12 3 1 16,-13 5-1-16,-5 4 1 15,-9 8-1-15,-2 6 0 16,-2 9 1-16,-1 15 0 15,7 8 0-15,5 6-1 16,11 7 1-16,11 2 0 16,16-5 1-16,19-2-3 15,15-10 0-15,17-9-2 16,11-17-4-16,20 1-8 0,-9-24-16 15,15 4-9-15,-7-16-2 16,4 2 1-16</inkml:trace>
  <inkml:trace contextRef="#ctx0" brushRef="#br2" timeOffset="125518.1792">12119 11461 88 0,'-19'6'39'16,"-13"2"-1"-16,9 13 2 16,-15 1-35-16,13 9-1 15,2-1 0-15,3 6 0 16,5-1-1-16,3 3 1 15,2-10-2-15,6 1 1 16,4-12-1-16,3-4 0 16,-3-13-1-16,16-5-2 0,-3-11 1 15,2-7-2-15,0-7 2 16,1-8-1-16,-1 0 0 15,-1-4-1-15,-3 2 2 16,2 3 0-16,-6 8 0 16,1 3 0-16,-3 10 0 15,-5 16 0-15,13-4 0 16,-6 16 0-16,1 7 0 15,1 7 0-15,4-2 1 16,2 2-1-16,2 0 0 16,3-8 1-16,1-6-1 15,7-10 0-15,6-9 1 16,-1-8-1-16,4-8 0 15,5-8 1-15,-3-4-1 16,0 1 0-16,-5 1 1 0,-5 5-1 16,-6 7 0-16,-11 11 1 15,-12 10-1-15,4 17 0 16,-10 7 0-16,-7 9 0 15,0 10 1-15,1 1-2 16,1 4 1-16,6-3 0 16,9-3-3-16,-1-9-1 15,17-3-7-15,-4-23-10 16,19 7-11-16,-8-21-8 15,16-2 0-15,-8-15-3 16</inkml:trace>
  <inkml:trace contextRef="#ctx0" brushRef="#br2" timeOffset="126064.2104">12784 11442 91 0,'-13'4'38'0,"-5"3"1"16,4 18 1-16,-6 1-35 16,8 8-1-16,5 3 0 15,3 6 0-15,4-5-1 16,4 4 0-16,1-7-1 15,2-5-1-15,1-6 0 16,-2-7-2-16,-6-17 2 16,15 4-1-16,-6-14-1 15,2-10 0-15,-2-7 0 16,1-9 2-16,3-7-1 15,-1-4 0-15,5-5 0 16,-2 1-2-16,5-1 2 0,-2 5 0 16,6 4-1-16,-2 11 1 15,2 7 0-15,-1 14 0 16,-1 11 0-16,-3 10 0 15,-3 9 0-15,-6 5 0 16,-2 8 0-16,-3 4 0 16,-3 5 0-16,-3-2 0 15,-4 3-1-15,-1-2 3 16,-5 0-2-16,-4-2 1 15,-3-3 0-15,-7-5-2 16,-3-4 2-16,-1-6-2 16,-4-4 2-16,2-7-3 15,0-4 2-15,6-4 0 16,2 0 1-16,5 2-1 0,6 5 0 15,1 9 1-15,2 14-1 16,1 18 1-16,-1 19-1 16,-6 8-1-16,-2 12-1 15,-5 4-2-15,8 6-11 16,-10-21-14-16,10-3-13 15,0-25 1-15,14-18-2 16</inkml:trace>
  <inkml:trace contextRef="#ctx0" brushRef="#br2" timeOffset="127326.2826">13222 11636 85 0,'4'10'39'0,"13"-16"-2"16,10 2 2-16,1-8-35 15,13-2-2-15,5-2 0 16,5-3-1-16,-1 0 0 15,-4-3 0-15,-4-4 0 16,-9 5 0-16,-9-6 1 16,-15 4-1-16,-13-2 0 15,-9 3 0-15,-14 1 0 16,-8 6 0-16,-4 6 0 15,-6 6 0-15,-3 11 0 16,5 10 0-16,3 9 1 16,6 8-1-16,10 7 1 15,14 1-1-15,13 2 0 16,14-5 2-16,20-6-3 0,15-11 2 15,18-9-1-15,11-9-1 16,2-10 0-16,3-5 0 16,-2-7 0-16,-8-1-1 15,-11-4 1-15,-14 3-2 16,-16 0 2-16,-15 2 0 15,-10 4 0-15,-10 13-1 16,-8-11 1-16,-9 16 0 16,-2 8 0-16,-5 7 0 15,-1 5 1-15,3 6 0 16,2 4 0-16,2 3 0 15,5-4 0-15,4-3-2 16,6-5 1-16,5-9 0 16,-2-17 0-16,18 2 0 0,-4-14-1 15,6-11 0-15,-2-7 1 16,4-5 0-16,0-6 0 15,-2 0 1-15,2 0-2 16,-3 4-1-16,-1 3 2 16,-4 8 0-16,3 5 0 15,-2 8 0-15,4 10 0 16,1 5 0-16,4 9 0 15,4 1 0-15,4 5 0 16,6-1 0-16,5-3 0 16,5-2 0-16,-2-7 0 15,-1-2 0-15,-3-5 0 16,-8-4 0-16,-10-2-1 0,-10-1 1 15,-13-1 0-15,-1 11 0 16,-31-13 0-16,-1 11 0 16,-8 8 0-16,-3 6 1 15,-7 7 0-15,3 7 0 16,3 4 0-16,5 2 2 15,12 1-2-15,10-1 2 16,14-6-2-16,12-5 1 16,14-8-1-16,14-9 1 15,11-8-2-15,4-10-2 16,5-6 2-16,-4-8-1 15,-4-2 0-15,-8-2-1 16,-6 2 2-16,-14 2-2 16,-8 5 2-16,-7 7 0 0,-6 16 0 15,0 0 0-15,-19 3 0 16,10 12 0-16,2 9 0 15,2 0 2-15,4 5-3 16,6-2 1-16,6-5-2 16,8-8-2-16,12-5-6 15,2-20-2-15,14 2-3 16,-8-29-8-16,23 8-5 15,-17-26-9-15,12 3-4 16,-10-12 4-16,1-2 4 16</inkml:trace>
  <inkml:trace contextRef="#ctx0" brushRef="#br2" timeOffset="127491.2919">15096 11092 100 0,'-22'42'39'0,"-15"1"3"0,11 22-3 16,6-3-36-16,0 7 0 15,6-2-3-15,5-3 1 16,9-4-5-16,0-14-5 15,16 9-11-15,-21-28-16 16,15-3-4-16,-10-24 1 16,1 15-1-16</inkml:trace>
  <inkml:trace contextRef="#ctx0" brushRef="#br2" timeOffset="128327.3399">14846 11454 94 0,'0'0'40'0,"14"11"1"0,-4-9-1 15,17-7-36-15,1 6-1 16,9 1 0-16,6-7-1 16,4-1 0-16,1-2 0 15,-2-5-1-15,-4 2 1 16,-5-2-1-16,-7 4-1 15,-7 0 1-15,-7 3 0 16,-16 6 0-16,0 0-1 16,1 29 1-16,-12-4-1 15,-7 11 1-15,-1 3 0 16,-1 7 1-16,1-1-1 15,5 4 2-15,8-8-3 16,7-4 2-16,8-14-1 0,9-10 1 16,11-13-2-16,7-13-1 15,8-10 0-15,4-9-1 16,2-9 2-16,-5-3-2 15,-2-3 2-15,-9 7-2 16,-8 3 1-16,-7 11 1 16,-13 8 0-16,-6 18 0 15,0 0 0-15,-18 16 0 16,6 9 0-16,2 5 0 15,-1 4 0-15,6 0 0 16,5-1-2-16,4-9-1 16,10-2-5-16,0-15-3 15,16 4-4-15,-9-26-5 16,23 11-8-16,-14-22-9 0,12 7-2 15,-12-7 31-15,-1 0 10 16,-2 9 5-16,-18-5 5 16,7 17 5-16,-25-11 7 15,9 16 10-15,-11 14 5 16,6 5-31-16,-8 1-4 15,4 7 1-15,-1 5-3 16,3 2 1-16,2 0-1 16,1 0 1-16,1-8-2 15,2-1 1-15,1-11-1 16,0-14 0-16,0 0-1 15,16-10-1-15,-8-10 1 16,2-8-1-16,4-6 1 16,4-7 0-16,-2-4 0 15,3-4-1-15,3-3 2 0,5 3-1 16,0 1 1-16,-1 7-1 15,0 7 1-15,-1 7-1 16,1 8-1-16,-3 8-3 16,4 13-5-16,-11-3-2 15,12 17-7-15,-16-16-7 16,17 19-11-16,-10-9-5 15,5 8-1-15,-9-8 3 16</inkml:trace>
  <inkml:trace contextRef="#ctx0" brushRef="#br2" timeOffset="128710.3618">16290 11530 76 0,'-24'12'41'15,"12"6"0"-15,-4-10 0 16,16 13-18-16,0-21-20 15,20 5 0-15,9-10-2 16,10-4 0-16,6-4-1 16,4-2 1-16,0-6-1 15,-2 0 0-15,-5-1-1 16,-8-5 1-16,-14 1-1 15,-8-1 1-15,-12 1 0 16,-9 1 0-16,-12 8 0 16,-9 7 1-16,-6 9 0 15,-5 16 0-15,0 10 0 16,1 11 1-16,3 7-1 0,5 6 1 15,12 0-2-15,11-6 2 16,13-4-3-16,11-16-3 16,18-5-6-16,-3-25-8 15,24 6-10-15,-11-25-14 16,20 1 1-16,-4-17-4 15,13 2 3-15</inkml:trace>
  <inkml:trace contextRef="#ctx0" brushRef="#br2" timeOffset="129474.4055">17310 11421 79 0,'0'0'38'16,"0"0"-1"-16,-18 21 2 16,-6-9-32-16,3 15-3 15,-1 0 1-15,2 9-1 0,-2 0 0 16,6 3 1-16,7-7-2 15,10 0 1-15,12-13-2 16,17-7 0-16,13-11-1 16,9-10-1-16,11-11 1 15,-1-9-2-15,4-8 1 16,-3-4-2-16,-11-1 2 15,-9 0 0-15,-16 5-1 16,-8 6 1-16,-12 9 0 16,-7 5 0-16,0 17 0 15,-28 9 0-15,11 12 0 16,-2 8 0-16,5 8 0 15,3 1-1-15,10 4-2 16,6-3-1-16,16 1-5 0,-1-18-8 16,24 7-10-16,-9-19-12 15,16 0 0-15,-7-16-1 16,7 0 3-16</inkml:trace>
  <inkml:trace contextRef="#ctx0" brushRef="#br2" timeOffset="130054.4386">18031 11476 80 0,'-24'-18'36'0,"10"22"0"16,-5 3 1-16,5 20-30 16,-5-3-3-16,4 11 1 15,0 0-1-15,3 8 2 16,2-4-2-16,4 0 1 0,0-4-2 15,5-5-3-15,1-7 1 16,4-8-1-16,-4-15 0 16,0 0 1-16,16-16-2 15,-7-7 0-15,-1-7 1 16,2-8 1-16,1-7-1 15,1-5 1-15,3-5-1 16,-1 1-2-16,4 1 2 16,3 4-1-16,3 9 1 15,3 5 0-15,3 13 0 16,1 12 0-16,1 11 0 15,-1 8 1-15,-3 10-1 16,-4 5 0-16,-3 5 0 16,-6 3 1-16,-7 0-1 0,-6 2 0 15,-6-3-1-15,-7-2 1 16,-11-2 0-16,-7-3 0 15,-5-5 0-15,-7-2 0 16,-3-3 0-16,-3-1 0 16,0 2 0-16,3 0 3 15,5 3-3-15,3 10 3 16,7 3-2-16,6 10-1 15,3 7 2-15,4 6-2 16,5 4 1-16,3 1-2 16,5-2 1-16,4-7-4 15,6-7 0-15,5-19-5 16,15-2-12-16,-10-27-9 15,21-1-9-15,-5-19-1 0,14-5-2 16,-4-14 2-16</inkml:trace>
  <inkml:trace contextRef="#ctx0" brushRef="#br2" timeOffset="130227.4484">18482 11664 113 0,'0'0'42'15,"0"0"1"-15,0 0-3 16,0 0-40-16,-15-9-2 15,5 2-8-15,10 7-10 16,0 0-21-16,0 0 0 16,0 0-2-16,0 0 1 15</inkml:trace>
  <inkml:trace contextRef="#ctx0" brushRef="#br1" timeOffset="134328.6831">1333 13308 83 0,'0'0'38'15,"12"-6"0"-15,15-7-1 16,-2-14-33-16,16-1-4 15,14-4-2-15,5-7-9 16,14 13-24-16,-9-2-2 16,6 16 0-16,-13 3 0 15</inkml:trace>
  <inkml:trace contextRef="#ctx0" brushRef="#br1" timeOffset="134832.712">2542 12896 49 0,'0'-23'34'0,"7"10"2"16,-9-2-1-16,2 15-15 16,0 0-13-16,-12 21-1 15,5 1-1-15,4 17-1 0,-4 8-1 16,1 11-1-16,-1 9-1 15,0 3 0-15,2 0-2 16,-1-1 0-16,6-6-2 16,-3-14-3-16,12 1-10 15,-7-21-20-15,8-8-1 16,-10-21 0-16,19 0 0 15</inkml:trace>
  <inkml:trace contextRef="#ctx0" brushRef="#br1" timeOffset="135387.7437">2316 12937 83 0,'-17'-13'37'0,"0"2"0"0,17 11 0 15,0 0-33-15,0 0 0 16,30-21-1-16,8 6 0 15,8-7-1-15,11-3 1 16,5-5 0-16,2-2-1 16,0-1-1-16,0 2 1 15,-10 7-1-15,-7 4-1 16,-10 10 1-16,-11 10 0 15,-9 12 0-15,-8 14-1 16,-8 13 1-16,-6 12-1 16,-7 10 1-16,-3 11-1 15,-2 4 1-15,1 2-1 16,1-2-1-16,5-8 1 15,0-9 0-15,8-13 0 0,4-10-1 16,6-14 0-16,5-13 1 16,3-12 0-16,4-12 1 15,2-11-1-15,2-6 1 16,1-6 0-16,-1-6 0 15,-2 0 0-15,-1 3 0 16,-4 5-1-16,-3 11 0 16,-1 7 1-16,-13 18-1 15,15 7 0-15,-10 15 0 16,-3 12-1-16,1 7 0 15,3 2 0-15,2 5-1 16,3-4-1-16,4-2-1 16,6-14-2-16,10-3-2 15,-2-21-4-15,16 3-15 0,-10-24-9 16,10 0-1-16,-12-16 0 15,4 3 3-15</inkml:trace>
  <inkml:trace contextRef="#ctx0" brushRef="#br1" timeOffset="135727.7631">3393 13110 80 0,'-21'-11'36'0,"7"12"0"15,-7-2 0-15,13 11-29 16,8-10-1-16,-4 23-2 16,14-10-1-16,8-1-1 15,8-2 0-15,6-2 0 16,8-8-1-16,2-4 0 15,0-6 0-15,1-5 0 16,-4-8 0-16,-5-3-1 16,-9-2 1-16,-7-2-1 0,-14 4 0 15,-7 6 1-15,-11 6-1 16,-10 11 0-16,-10 14 1 15,-3 11 0-15,-1 10 0 16,0 11-1-16,2 3 0 16,7 2 0-16,10-1 0 15,10-7 0-15,14-7-2 16,11-13-1-16,15-4-5 15,5-22-13-15,22 6-19 16,-6-15 0-16,14 5-2 16,-2-10 2-16</inkml:trace>
  <inkml:trace contextRef="#ctx0" brushRef="#br1" timeOffset="136192.7897">4668 12680 67 0,'0'0'36'0,"0"0"0"16,0 23 0-16,-20 17-29 16,10 11-4-16,-6 13-1 15,5 9 0-15,2 6-2 16,2 0 0-16,11 0-2 15,7-15-4-15,18-7-30 0,0-20 1 16,14-13-3-16,3-22 2 16</inkml:trace>
  <inkml:trace contextRef="#ctx0" brushRef="#br1" timeOffset="136568.8113">5126 13026 93 0,'-43'13'38'0,"5"12"2"15,-9-8-12-15,9 14-24 16,3-2 0-16,10 0-1 16,10 0-1-16,10 0 1 15,11-10-2-15,10-5 0 16,12-10 1-16,8-8-1 0,5-10 0 15,5-5-1-15,-2-9 2 16,-1-7-2-16,-10 0 1 16,0-1-1-16,-14 4 0 15,-7 2 0-15,-6 7 1 16,-9 7-1-16,3 16 0 15,-19 0-1-15,5 18 1 16,1 8 0-16,1 13-2 16,2 1 0-16,6 9-2 15,8-6-2-15,12 4-6 16,-3-25-16-16,25 3-12 15,0-23 0-15,14-6 2 16,-1-18 0-16</inkml:trace>
  <inkml:trace contextRef="#ctx0" brushRef="#br1" timeOffset="136898.8301">5703 12927 65 0,'-16'3'39'16,"-11"5"-2"-16,7 13 2 15,-14-7-21-15,11 12-15 16,-2 1 1-16,7 2-1 15,8-5-1-15,8-2 0 16,7-7-1-16,10-5 0 16,10-7 0-16,8-7 0 15,3-4-1-15,1 0 0 16,-1-1 0-16,-6 2 0 0,-3 2 1 15,-8 9-1-15,-10 6 0 16,-8 6 1-16,-8 8-2 16,-8 5 2-16,-4 2-2 15,-1 1 1-15,0-4-2 16,1-6-1-16,8-9-4 15,0-26-10-15,23 1-20 16,1-31-2-16,14-1-1 16,6-24 1-16</inkml:trace>
  <inkml:trace contextRef="#ctx0" brushRef="#br1" timeOffset="137086.8409">6256 12437 87 0,'-24'46'39'0,"3"25"0"16,-13 4 0-16,7 19-30 15,-5 4-8-15,8 2 0 16,9 0-3-16,3-10-2 16,16 1-13-16,-5-26-21 15,13-9-2-15,-5-22 0 16,10-13 0-16</inkml:trace>
  <inkml:trace contextRef="#ctx0" brushRef="#br1" timeOffset="137259.8506">5961 13035 75 0,'-16'-8'43'0,"2"-5"-3"16,14 13 2-16,10-12-20 16,13 3-22-16,18 2-6 15,4-20-20-15,22 17-14 16,-2-16 0-16,18 6-2 15,-1-9 1-15</inkml:trace>
  <inkml:trace contextRef="#ctx0" brushRef="#br1" timeOffset="138026.8944">7288 12441 83 0,'-7'-9'38'15,"7"9"-1"-15,-16 8-4 16,9 19-29-16,-2 6 0 16,7 17-1-16,-3 9-1 15,9 10 0-15,-4 8 0 16,2 5 0-16,-3-1 0 15,2-4 0-15,-2-8-1 16,1-7 1-16,1-14-1 16,0-10 0-16,5-14 0 15,-5-13 0-15,-1-11-1 16,16-10-1-16,-8-10 2 15,0-8-2-15,2-6 2 0,-5-5-2 16,4 0 1-16,1-1-1 16,2 6 1-16,1 3 0 15,5 9 0-15,2 7 0 16,2 7 0-16,1 9 0 15,1 9 0-15,-1 5 0 16,-5 6 0-16,-2 3 0 16,-9 5 0-16,-8 3 0 15,-11 2 1-15,-9 3 0 16,-8-5-1-16,-6-1 1 15,-3-7-2-15,-4-6 0 16,8-6-2-16,2-9-1 16,17-6-5-16,0-23-12 0,25 7-17 15,1-19-3-15,17 5 1 16,3-13 0-16</inkml:trace>
  <inkml:trace contextRef="#ctx0" brushRef="#br1" timeOffset="138243.9071">7762 12808 88 0,'21'24'39'0,"-20"-10"-1"16,8 20-10-16,-9-5-23 15,0 10-1-15,-4 1 0 16,-1 7-2-16,1-4 0 15,-1 0 0-15,3-8-3 0,-2-9-2 16,10-6-7-16,-6-20-29 16,11-11 1-16,-4-19-3 15,12-4 2-15</inkml:trace>
  <inkml:trace contextRef="#ctx0" brushRef="#br1" timeOffset="138401.9161">7759 12492 69 0,'-18'-10'40'15,"-4"4"-1"-15,22 6-2 16,-14 2-20-16,14-2-29 16,22-6-26-16,2-3-1 15,11 1 1-15,4-10-1 16</inkml:trace>
  <inkml:trace contextRef="#ctx0" brushRef="#br1" timeOffset="138610.9281">8330 12294 57 0,'-8'29'40'15,"1"16"0"-15,-8 3-1 16,3 21-15-16,-15 1-17 16,14 10-3-16,-5-2 1 15,8 5-4-15,0-2 0 16,5-6-2-16,7-7-2 15,-3-17-5-15,17 0-22 16,-14-28-10-16,8-5 1 16,-10-18-3-16</inkml:trace>
  <inkml:trace contextRef="#ctx0" brushRef="#br1" timeOffset="138792.9385">8093 12844 68 0,'-22'-34'41'0,"14"12"-1"15,0-1 2-15,8 23-21 16,18-12-16-16,5 1-2 15,15 0-2-15,7-5-3 16,20 6-6-16,-8-13-19 16,20 13-14-16,-9-9 0 15,12 10-1-15,-10-3 1 16</inkml:trace>
  <inkml:trace contextRef="#ctx0" brushRef="#br1" timeOffset="139543.9812">9221 12844 57 0,'0'0'38'15,"7"-19"-2"-15,-7 19 1 16,6-12-21-16,-6 12-12 15,0 0-1-15,0 0 1 16,-4 13 0-16,0 11 0 16,-4 4 0-16,4 10-1 15,-3 5-1-15,2 2 0 16,4 0 0-16,6-6-1 15,0-6 0-15,9-9 0 0,5-13-1 16,3-11 1-16,3-9-1 16,3-12 0-16,1-6 1 15,1-8-1-15,-1-1 0 16,1-3 0-16,-2 1 1 15,-4 0-1-15,-4 7 0 16,-3 4 0-16,-6 10 1 16,-11 17-1-16,13-12 0 15,-13 12 0-15,-6 26 1 16,3 3-1-16,0 4 0 15,3 7 0-15,3 2 1 16,2 1-1-16,6-6 0 16,5-6 1-16,6-13 0 15,2-12 0-15,4-15 0 16,4-14 0-16,-2-17 0 0,1-8-1 15,-4-11 1-15,-2-5-1 16,-7 1 0-16,-6-1-1 16,-3 4 0-16,-8 6-1 15,4 13-3-15,-6 2-2 16,13 21-10-16,-15-15-12 15,17 17-11-15,-3-3 1 16,11 7 0-16,0-6-1 16</inkml:trace>
  <inkml:trace contextRef="#ctx0" brushRef="#br1" timeOffset="139957.005">10198 12189 96 0,'0'0'38'15,"-6"23"1"-15,-16-1-6 16,16 20-28-16,-8 8 0 15,4 18 0-15,-1 7-1 16,3 10-1-16,-4 2 0 16,5 4-1-16,-2-3-1 15,1-5 0-15,1-8 0 16,2-12-2-16,2-12 1 15,3-13 1-15,4-15-1 16,-4-23 0-16,20-1 1 16,-6-22-1-16,4-12 0 15,7-5 0-15,-4-5 1 16,3-1-1-16,-2 3 0 0,-2 8 0 15,-4 10 0 1,-2 12 0-16,-4 16 1 0,-5 14-1 16,4 9-1-16,-7 9 1 15,3 6-2-15,2 2 0 16,7 2-1-16,-1-7-3 15,11-2-3-15,-4-21-7 16,20 7-9-16,-15-28-9 16,14 3-5-16,-8-18-1 15,4-1 3-15</inkml:trace>
  <inkml:trace contextRef="#ctx0" brushRef="#br1" timeOffset="140648.0446">10578 12882 91 0,'-25'-12'38'15,"25"12"3"1,-11 14-2-16,17 0-33 0,3-4-4 15,12 1 1-15,9-4-1 16,6-3 0-16,7-5 0 16,2-7-1-16,3-7 0 15,-3-5 0-15,-3-5 0 16,-10-3-1-16,-6-3 0 15,-12 1 1-15,-10 3-1 16,-10 1 0-16,-6 8 1 16,-10 7-1-16,-6 7 0 15,-6 14 1-15,-4 9-1 16,1 13 1-16,0 7 0 15,6 8-1-15,6 3 1 16,12 0 0-16,11-5-1 0,14-7 0 16,13-11-1-16,11-14-2 15,14-10-2-15,3-15-4 16,16 0-8-16,-16-26-8 15,18 12-15-15,-20-16 0 16,3 12 1-16,-16-6 2 16,2 9 34-16,-16 8 6 15,-19-3 9-15,6 25 9 16,-22-6 16-16,7 17 0 15,-11 1 0-15,6 17 2 16,-13 3-34-16,12 7 0 16,1 1-2-16,5 3-1 15,1-3 1-15,4-1-1 16,1-10 0-16,0-6 0 0,3-9-1 15,-5-17 1-15,13-3-1 16,-6-16 0-16,6-15 0 16,-1-7 0-16,-2-11 0 15,3-3-1-15,-2-8 0 16,1 3 0-16,-4 7 1 15,-1 6-1-15,-2 9 0 16,-1 10 0-16,1 10 0 16,4 5 0-16,5 10-1 15,6 3-2-15,10 4-1 16,1-3-4-16,16 11-6 15,-10-19-7-15,22 20-8 16,-18-14-10-16,12 5-1 16,-13-5 2-16,-1 4 1 0</inkml:trace>
  <inkml:trace contextRef="#ctx0" brushRef="#br1" timeOffset="140993.0643">11738 12818 75 0,'-3'22'41'15,"-5"-9"-2"-15,18 2 2 16,-10-15-20-16,18 0-17 15,3-2 0-15,5-6-2 16,1-3 0-16,3 1-1 16,1-9 0-16,-6 0-1 15,-5-4 1-15,-4 0 0 16,-8-3 0-16,-8 4 0 15,-6 4 0-15,-11 6-1 16,-5 9 2-16,-9 11-1 0,-4 12 0 16,-2 13 0-16,3 10 0 15,3 10 1-15,7 1-2 16,11 1 2-16,8-6-2 15,16-8-1-15,12-12 0 16,13-15-4-16,16-7-6 16,0-31-6-16,24 10-4 15,-5-31-8-15,28 11-12 16,-6-13-2-16,16 7 3 15</inkml:trace>
  <inkml:trace contextRef="#ctx0" brushRef="#br1" timeOffset="141462.0911">13078 12361 96 0,'1'-12'37'16,"7"24"-9"-16,-8-12 4 16,-9 32-24-16,-3-1-2 15,0 15-2-15,-3 8-1 16,-2 11-1-16,0 4 0 15,2 4-2-15,2-2-1 16,3-8-1-16,8-5-3 16,-2-13-3-16,17 1-10 15,-12-25-20-15,14-4 0 16,-15-17-1-16,22-10 2 0</inkml:trace>
  <inkml:trace contextRef="#ctx0" brushRef="#br1" timeOffset="141648.1018">12903 12790 73 0,'-26'-18'41'16,"-5"-5"-2"-16,9 15 1 15,2-5-24-15,20 13-9 16,0 0-3-16,18-16-1 16,15 7-3-16,11-5-1 15,10-1-1-15,10-7-2 16,9 2-2-16,-2-14-6 15,16 11-18-15,-21-13-8 16,4 7 0-16,-17-9-1 16</inkml:trace>
  <inkml:trace contextRef="#ctx0" brushRef="#br1" timeOffset="142000.1219">13523 12123 89 0,'-21'30'39'0,"-11"9"0"15,6 18 3-15,-6 4-37 16,5 9-1-16,2 4 0 15,4 3-1-15,3-4 0 16,7-4-1-16,3-8 0 16,5-7-1-16,6-11 0 15,4-9-1-15,4-14 0 16,5-8 1-16,2-11-1 15,3-10 0-15,1-5 0 16,-2-5 0-16,0 1 0 0,-2 0 0 16,-3 4 0-16,-5 7 0 15,-10 7 0-15,16 6 0 16,-9 7-1-16,-1 7 0 15,7 7-1-15,2-2-2 16,8 6-3-16,-2-13-7 16,18 14-8-16,-13-25-9 15,18 4-8-15,-10-20 0 16,9 0 0-16</inkml:trace>
  <inkml:trace contextRef="#ctx0" brushRef="#br1" timeOffset="142352.142">13884 12738 68 0,'0'0'40'0,"0"0"0"15,0 0 1-15,0 0-13 16,6 18-24-16,5-9-1 16,11 5 0-16,4-3-2 15,8-2 1-15,4-7-1 16,4-5 0-16,-1-8-1 15,2-5 0-15,-7-1 0 16,-7-9 0-16,-9 1 0 16,-10-1-1-16,-11 1 1 15,-10 6-1-15,-13 7 1 16,-8 8 0-16,-10 11 1 15,-2 11-1-15,-4 14 1 16,-1 13 1-16,6 7-1 0,6 6 1 16,13-3-1-16,14-3-1 15,17-12 0-15,19-14-4 16,25-6-9-16,1-33-20 15,30 3 6-15,-11-23-12 16,25 1-4-16,4-13 1 16</inkml:trace>
  <inkml:trace contextRef="#ctx0" brushRef="#br1" timeOffset="144034.2382">15265 12298 39 0,'8'-18'33'16,"-8"18"3"-16,11-17-1 0,-2 29-11 16,-17 0-16-16,7 15-2 15,-9 3 0-15,8 19 1 16,-8 2-3-16,2 10-1 15,-5 2-1-15,4 5 0 16,-3-3-2-16,4-2 0 16,3-2-4-16,1-16-4 15,13 1-19-15,-5-25-9 16,8-7-1-16,0-20 0 15</inkml:trace>
  <inkml:trace contextRef="#ctx0" brushRef="#br1" timeOffset="144246.2504">15095 12666 76 0,'-34'-1'37'0,"-2"-5"1"16,17 11 0-16,0-5-30 16,19 0-2-16,13-1-3 15,12-3 0-15,12-4-2 16,9 0 0-16,5-2-2 15,3-2-1-15,5 5-5 16,-15-12-18-16,13 13-12 16,-18-8 0-16,3 11-3 15,-15-7 2-15</inkml:trace>
  <inkml:trace contextRef="#ctx0" brushRef="#br1" timeOffset="144621.2718">15408 12637 87 0,'-26'13'38'0,"17"5"0"15,0-7 1-15,9-11-35 16,14 13-2-16,9-7 1 16,6-4-1-16,10-2-1 15,2-4 1-15,3-2-1 16,-3-4 0-16,-1-2 0 15,-9-4-1-15,-8 0 1 16,-12-2-1-16,-10-1 2 16,-12 1-2-16,-8 3 1 15,-9 2 0-15,-6 7 0 16,-6 6-1-16,-1 6 0 0,-1 11 0 15,4 8 0-15,6 1 0 16,5 10 0-16,11-1 0 16,11-1 0-16,15-4 0 15,10-7-1-15,16-3-2 16,9-13-1-16,18-2-7 15,-5-20-10-15,22 6-17 16,-13-15 0-16,8 7-2 16,-14-12 2-16</inkml:trace>
  <inkml:trace contextRef="#ctx0" brushRef="#br1" timeOffset="145170.3032">16033 12585 83 0,'-14'10'37'0,"-9"-2"0"15,9 13 1-15,-12-3-33 0,9 10-1 16,0-1 0-16,4 8-2 15,-2-3 0-15,4 0 0 16,1-3 0-16,6-6-1 16,4-3 0-16,1-8 0 15,-1-12 0-15,22-13 0 16,-2-10-1-16,3-6 0 15,6-7 0-15,-2-5 0 16,0-5 1-16,1-1-1 16,-4 7 0-16,-5 5 2 15,-6 10-2-15,-5 7 1 16,-8 18-2-16,0 0 3 15,0 0-2-15,5 22-1 16,-6 1 1-16,1 2-1 0,3 0 1 16,4-2 0-16,3-1 0 15,7-10-2-15,4-5 2 16,6-7 0-16,5-8 0 15,3-7 0-15,2-7 0 16,0-4 1-16,-2-4 0 16,-2 4 1-16,-5-1-1 15,-5 3 1-15,-6 7-1 16,-6 8 1-16,-11 9-1 15,4 10-1-15,-11 12 0 16,-2 6-1-16,-2 5 1 16,-2 9-2-16,4 1 0 15,0 1-1-15,9 0-2 16,2-13-4-16,17 4-6 0,-4-26-5 15,26 8-6-15,-12-26-7 16,19 4-5-16,-6-19 1 16,6 0 1-16</inkml:trace>
  <inkml:trace contextRef="#ctx0" brushRef="#br1" timeOffset="145725.335">16827 12595 83 0,'-23'9'38'0,"12"9"0"15,-9 0 0-15,12 9-33 16,-7 2-2-16,6 7 1 15,-3-3-2-15,7 5 1 16,-1-4-1-16,3-1 0 16,2-9-2-16,1-4 1 15,0-20 0-15,6 12-1 0,-6-12 0 16,17-23 0-16,-4-2 0 15,1-8-1-15,4-3 1 16,-1-9 0-16,1-1 0 16,2 0 1-16,-1-1 0 15,-4 6 0-15,0 6-1 16,-1 8 1-16,-2 7-1 15,2 9 2-15,-3 11-2 16,4 10 0-16,-1 9-1 16,2 1 0-16,-1 5 0 15,1 2 0-15,2 1 1 16,-2 2-2-16,0-1 2 15,-7-5-2-15,-3 1 1 16,-6-1 0-16,-6-5 1 0,-11 1-1 16,-3-5 1-16,-9-1 0 15,-6-5 1-15,-3-1 0 16,-3 0 0-16,0-3 0 15,0 3 0-15,6 4 0 16,0 7 1-16,6 8-1 16,1 14 0-16,5 11 0 15,-3 12 0-15,7 8-2 16,0 6 0-16,1-2-3 15,10 7-9-15,-9-24-5 16,23 7-7-16,-15-36-6 16,22-6-9-16,-1-24-3 15,11-12 2-15</inkml:trace>
  <inkml:trace contextRef="#ctx0" brushRef="#br1" timeOffset="147022.4092">17358 12737 73 0,'0'0'38'15,"-15"11"0"-15,15-11 0 16,3 10-31-16,13-7-2 16,6-8-1-16,10 2 0 15,8-10-1-15,4-1-1 16,4-4 0-16,-2-4-1 0,-1-1 0 15,-9-3 0-15,-9 0-1 16,-8-2 2-16,-13 4-2 16,-11 3 1-16,-11 3-1 15,-11 5 1-15,-6 6-1 16,-7 11 2-16,-3 8-2 15,-3 10-1-15,3 7 1 16,4 7 0-16,8 4 1 16,13 2-2-16,15 0 2 15,14-6-2-15,16-6 2 16,13-8-1-16,16-8-2 15,7-12 0-15,5-5-2 16,-1-12-1-16,3-4-1 16,-9-9 0-16,-6 7 1 15,-11-7 0-15,-11 4 1 0,-9 1 1 16,-8 4 2-16,-10 5 1 15,-7 4 2-15,1 10 1 16,-17-1-1-16,7 11 1 16,-4 5 0-16,1 8 0 15,-2 1 0-15,3 10 0 16,-2-3-1-16,4 4 1 15,1-9-2-15,4 1 1 16,-1-9 0-16,3-7-1 16,3-11 1-16,0 0-1 15,9-27 0-15,3 0-1 16,1-7 1-16,5-5-1 15,3-6 0-15,0 2 2 0,-2 0-2 16,2 6 1-16,-2 7-1 16,-3 9 1-16,2 7-1 15,-1 7 2-15,0 8-2 16,3 6-1-16,4 2 1 15,3 0-1-15,6 1 1 16,0-4-2-16,5-1 2 16,-1-6-1-16,-1 0 1 15,2-3-1-15,-7-3 1 16,-7-1 1-16,-13 3-1 15,-11 5 1-15,0 0 0 16,-18-4-1-16,-8 13 1 16,-11 2-1-16,-6 6 2 15,0 8-2-15,0 3 2 16,5 1-2-16,3 2 2 0,12-2-2 15,9-3 1-15,13-4 0 16,13-6 0-16,11-9-1 16,13-9 0-16,4-7 0 15,7-7 0-15,3-5 0 16,-5-4 0-16,-3-2 0 15,-9-1 0-15,-7 4 0 16,-9 2 0-16,-8 8 1 16,-9 14-1-16,-4-11 0 15,-6 17 0-15,-2 6 0 16,0 7 0-16,5 4 0 15,0 8-1-15,7-2-2 16,7 2 0-16,0-8-1 0,16 0-7 16,-5-21-4-16,26 4-3 15,-12-30-6-15,29 5 0 16,-17-28-2-16,21 2-12 15,-8-17 4-15,3-6 6 16</inkml:trace>
  <inkml:trace contextRef="#ctx0" brushRef="#br1" timeOffset="147198.4192">19111 12070 93 0,'-13'14'39'0,"-14"14"0"16,0 26 0-16,-14 7-33 16,5 17-1-16,-1 5-3 15,8 1-1-15,5-1-2 16,6-9-2-16,11-5-3 0,-3-21-10 15,21 0-8-15,-12-27-16 16,13-8 1-16,-12-13 0 16,15-14 1-16</inkml:trace>
  <inkml:trace contextRef="#ctx0" brushRef="#br1" timeOffset="148002.4652">18765 12523 76 0,'-12'1'41'0,"21"11"-2"16,5-9 2-16,16 8-18 15,6-11-20-15,8-5-1 16,5-3-1-16,1-1 2 16,-5 0-2-16,0 0 2 15,-11 5-2-15,-5 0 0 0,-13 4 0 16,-4 7 0-16,-9 4 1 15,-5 4-3-15,-4 1 2 16,-5 5-1-16,2 5 0 16,0 2-1-16,1 4 1 15,1-3-1-15,7-3 1 16,6 1 1-16,4-9-1 15,4-5 0-15,9-11 0 16,5-9 0-16,3-7 0 16,5-11 0-16,5-7 0 15,-3-1 2-15,-1-5-2 16,-3 5 1-16,-5 1-1 15,-6 9 1-15,-9 6-1 16,-14 17 1-16,0 0 0 0,0 0-3 16,-18 24 2-16,3 0-2 15,1 6 1-15,-1 0-3 16,9 2-1-16,-2-8-4 15,16 9-5-15,-8-21-3 16,22 12-6-16,-22-24-2 16,41 3-3-16,-23-16-9 15,11 2 3-15,-7-15 12 16,11-2 26-16,-3 8 6 15,-13-12 8-15,9 21 3 16,-19-11 6-16,10 17 9 16,-17 5 1-16,0 0-11 15,-6 19-18-15,-2 3-3 16,-2 5-2-16,1 4-1 15,-3 1 0-15,4 2 0 0,-3-1 0 16,6-4 0-16,-2-6 0 16,4-7 0-16,3-16-1 15,0 0 1-15,0 0-1 16,15-27-1-16,-1-1 2 15,3-5-1-15,1-5 0 16,5-6 0-16,2 1 1 16,-2 2 0-16,1 3 0 15,-1 6 0-15,-2 3-1 16,1 8-2-16,0 8-3 15,-1 1-4-15,11 14-8 16,-10-16-2-16,19 19-6 0,-9-18-4 16,32 18-4-16,-6-14-10 15,17 3 5-15,5-4 2 16</inkml:trace>
  <inkml:trace contextRef="#ctx0" brushRef="#br1" timeOffset="148592.4989">20047 12632 72 0,'0'0'39'16,"14"17"-1"-16,3-18 0 15,16 3-24-15,2-11-12 0,12-4 0 16,4-8 0-16,3-1 0 15,-3-4 0-15,-5 1 0 16,-9-3-1-16,-14 6 1 16,-17 2-1-16,-17 8 1 15,-13 6-1-15,-14 11 0 16,-10 7 1-16,-4 12-1 15,-4 8 1-15,8 7-1 16,4 3 1-16,14 2-1 16,12 0 1-16,18-6-3 15,20-11 0-15,20-11-3 16,25-1-10-16,1-27-20 15,28 6 6-15,-8-18-11 16,15-1-3-16,-6-12 1 0</inkml:trace>
  <inkml:trace contextRef="#ctx0" brushRef="#br1" timeOffset="149279.5383">21449 12595 75 0,'-8'-13'37'16,"-11"-5"-3"-16,5 11-3 15,-17-7-23-15,4 11 0 16,-7 1-3-16,2 10 0 0,-5 6 0 16,6 8-1-16,1 3 0 15,9 6-1-15,4 2 0 16,12-3-2-16,10-4 1 15,14-4 0-15,9-10-1 16,10-9 0-16,7-11 0 16,5-10-1-16,5-15 1 15,-1-9 0-15,-2-12 0 16,-1-8-1-16,-4-4 1 15,-6-5-1-15,-11 1 0 16,-2 4 1-16,-8 7-1 16,-7 12-1-16,-9 12 1 15,-7 20 0-15,3 15 0 16,-25 33 0-16,7 12 0 15,-3 16 1-15,3 11-2 0,0 7 0 16,9 3-2-16,4-10-1 16,19 0-5-16,0-26-7 15,28 2-6-15,-12-34-5 16,25 2-5-16,-7-22-7 15,5-5 1-15,-6-13 3 16</inkml:trace>
  <inkml:trace contextRef="#ctx0" brushRef="#br1" timeOffset="149932.5756">22026 12547 101 0,'-17'10'37'0,"8"13"0"16,-13-6-7-16,7 10-27 15,2 1-2-15,4 0 0 0,0-3 0 16,4 1 1-16,1-8-1 15,2-5 1-15,2-13-1 16,12 1 1-16,3-12-1 16,2-10 0-16,2-6-1 15,2-7 0-15,0-6 1 16,-1 0 0-16,-1-1-1 15,-2 2 0-15,-4 7 0 16,-1 6 0-16,-3 4 0 16,-1 11 1-16,-8 11-2 15,20-2 2-15,-4 10-1 16,3 3 1-16,3 0-1 15,5-1 1-15,5 0-1 16,1-3 1-16,2-2-1 0,-1-2 0 16,-7-2 0-16,-2 0 0 15,-10 1 1-15,-15-2 0 16,0 0-1-16,0 18 1 15,-15-6 1-15,-8 3-2 16,-2 5 1-16,-4 3-1 16,1 6 1-16,3 2-1 15,3 2 1-15,7 1-1 16,8-4 1-16,6 0-1 15,11-7 1-15,8-6-1 16,8-9 0-16,4-9 0 16,6-9 0-16,-1-9 0 15,-1-4 0-15,-5-6 0 0,-7-4 0 16,-9-1 0-1,-6-2 0-15,-5 2 1 0,-9 3-1 16,-3 4 1-16,-4 4-1 16,4 7 1-16,-3 7-2 15,13 9 0-15,-10-1-3 16,10 1-4-16,16 16-7 15,-16-16-5-15,38 17-3 16,-19-24-4-16,24 18-7 16,-11-17-6-16,11 6 3 15</inkml:trace>
  <inkml:trace contextRef="#ctx0" brushRef="#br1" timeOffset="150511.6087">22811 12547 71 0,'-9'20'39'0,"4"12"-3"15,-10-7 2-15,13 17-11 16,-12-12-22-16,5 6 0 15,-3-6-2-15,6-1 0 16,-2-5-1-16,5-6 0 16,3-18-1-16,-3 13 0 15,3-13-1-15,6-21 0 16,2-1 1-16,3-8-1 15,5-4 0-15,0-7-1 16,5-5 1-16,3 0 0 16,1-1 0-16,0 4 1 15,1 3-1-15,-2 6 0 16,-3 9 0-16,1 9 0 15,-4 10 0-15,-3 8 1 0,-4 9-1 16,-2 6 1-16,-1 6-2 16,-2 5 2-16,-1 2-1 15,-2 2-1-15,-3 3 1 16,-1-1-2-16,-3 2 2 15,-4-5-2-15,-1 2 2 16,-6-5-1-16,-4-7 0 16,2-1 1-16,-4-8 0 15,-2-4 0-15,0-5-1 16,3-6 1-16,0-2 0 15,3-1 0-15,4 1 1 16,-1 5-1-16,3 8 1 16,-1 12 1-16,1 12 0 15,-3 17 0-15,-8 12-1 0,-4 14 1 16,-6 7-2-16,-4 3 0 15,-1 1-2-15,-1-7-3 16,6-2-8-16,-4-31-4 16,20 4-2-16,-9-39-7 15,38 4-1-15,-11-34-8 16,26-3-7-16,4-25 4 15</inkml:trace>
  <inkml:trace contextRef="#ctx0" brushRef="#br1" timeOffset="151464.6632">23289 12677 81 0,'3'-28'26'0,"11"14"0"15,-17-12 1-15,13 14-12 16,-12-5-6-16,2 17-2 16,6-14-1-16,-6 14-1 15,-1 11-1-15,0 8 0 16,-4 6-2-16,-2 11 0 15,0 4-1-15,-2 9 1 16,-5 3-1-16,5 0 0 16,-3-4 0-16,2-3 0 15,3-12 0-15,2-6 0 0,1-14-1 16,4-13 1-16,9-12 0 15,0-10-1-15,2-11 1 16,3-9 0-16,-1-6 0 16,5-6 0-16,-2-9 0 15,0 0 1-15,3-2-2 16,-3 4 0-16,1 5 0 15,0 8 0-15,-1 6 0 16,1 12 0-16,-1 10-1 16,3 13 0-16,0 10 1 15,0 7-1-15,1 8 1 16,0 4 2-16,0 7-2 15,-2 3 1-15,-1 3-1 0,-6 0-1 16,-4 0 1-16,-7 1 0 16,-9-1 0-16,-6-4-2 15,-5-2 2-15,-7-7-2 16,-4-2 2-16,-4-4 0 15,1-2 0-15,4-2 0 16,-1-1 0-16,4 1 1 16,4 3-1-16,1 7 0 15,7 9 0-15,0 3 1 16,-2 9-1-16,0 4 0 15,0 4 0-15,1 5 1 16,0-3-2-16,2-6 0 16,1-3-3-16,0-13-5 15,15 0-7-15,-2-31-4 0,5 20-4 16,-5-38-3-16,20 8-7 15,-6-20-5-15,9-2 4 16</inkml:trace>
  <inkml:trace contextRef="#ctx0" brushRef="#br1" timeOffset="151883.6872">23631 12603 100 0,'20'-3'38'0,"-20"3"1"15,17 10-4-15,-17-10-31 16,26 10-1-16,-8-8 0 16,10 0-2-16,4-4 0 0,2-3 0 15,4-6-1-15,-3-3 2 16,1-4-2-16,-5-2 1 15,-5-2-2-15,-7 2 2 16,-5-2-2-16,-10 2 2 16,-9 4-2-16,-2 4 0 15,-9 7 1-15,-7 5 1 16,-6 7 1-16,-6 9 0 15,-1 7 0-15,-1 7 0 16,2 2-1-16,5 4 0 16,9-2 0-16,11-4-2 15,11-3 1-15,13-10-4 16,20-1 0-16,3-14-8 15,28 6-5-15,-12-18-4 0,18 14-6 16,-14-18-5-16,13 7-8 16,-11-7 2-16,-1 4 3 15</inkml:trace>
  <inkml:trace contextRef="#ctx0" brushRef="#br1" timeOffset="152267.7092">24340 12534 114 0,'-11'-10'39'0,"-16"-6"-2"15,13 18-7-15,-15-3-26 16,2 9 0-16,-3 9-2 15,0 10-1-15,-3 6 2 16,4 6-3-16,1 0 2 16,8 1-2-16,9-9 2 0,8-9-3 15,16-12 1-15,9-16 1 16,16-16-1-16,10-16 1 15,6-8-1-15,1-11 1 16,2-7-1-16,-1-6 1 16,-3-2-1-16,-6 0 1 15,-7 7-1-15,-8 10 0 16,-13 16 0-16,-8 15 0 15,-11 24 0-15,-15 21 1 16,-10 24-1-16,-11 22 2 16,-4 12-2-16,-2 5-1 15,6 3-3-15,3-17-7 16,19 4-4-16,-7-31-5 15,29 2-2-15,-8-45-8 0,24 19 0 16,-12-30-9-16,10-3-1 16,-4-6 8-16</inkml:trace>
  <inkml:trace contextRef="#ctx0" brushRef="#br1" timeOffset="153371.7723">2599 14168 65 0,'-18'-20'38'0,"0"10"-2"15,-12-9 1-15,3 18-30 0,-8-2-3 16,0 9-1-16,0 5-1 15,3 7 0-15,3 5-1 16,5 8 1-16,7 2-1 16,8 3 0-16,8-5 0 15,8 2 0-15,9-6 0 16,10-4 0-16,8-7 0 15,8-6-1-15,3-6 1 16,4-9 0-16,-1-9-1 16,-1-8 1-16,-8-8 0 15,-4-7-1-15,-9-5 0 16,-7-6 2-16,-6 1-1 15,-8 5 1-15,-5 1-1 16,-3 9 0-16,-4 8-1 16,-5 12 1-16,1 14-1 0,-2 13 0 15,4 13-1-15,0 9-2 16,4 10-1-16,5 5-1 15,10 8-4-15,0-15-8 16,24 13-7-16,-8-28-6 16,19 4-8-16,-1-19-1 15,13-5 2-15</inkml:trace>
  <inkml:trace contextRef="#ctx0" brushRef="#br1" timeOffset="153898.8025">3251 14050 72 0,'-33'8'40'0,"-14"-2"-2"16,7 16 2-16,-5 2-34 16,2 9-3-16,3 3 1 15,7 6-2-15,7-2 1 16,7-2-2-16,7-3 1 15,12-8 0-15,8-7-1 16,11-10 0-16,6-11-1 16,9-13 1-16,5-10-1 15,8-7 0-15,-3-9 0 16,3-4 0-16,-4-2 1 15,-7-3 0-15,-6 7-1 16,-7 5 1-16,-9 5 0 16,-6 11 0-16,-3 8-1 0,-5 13 1 15,0 0-2-15,-4 31 0 16,4 8 0-16,0 14-1 15,5 14 1-15,0 14 1 16,0 8-1-16,2 6 0 16,-3 2 0-16,-1-3 0 15,-7-6 0-15,-2-3 0 16,-10-13 0-16,-5-13 0 15,-7-12 0-15,-1-12 0 16,-5-14 1-16,0-17-1 16,1-12 0-16,5-18-2 15,6-10-1-15,3-17 0 16,15-2-6-16,-4-20-6 15,21 11-2-15,-11-16-3 0,24 22-10 16,-8-9-3-16,16 16-1 16</inkml:trace>
  <inkml:trace contextRef="#ctx0" brushRef="#br1" timeOffset="154370.8293">3901 14139 46 0,'-8'-27'39'16,"1"9"0"-16,-14-8 0 16,3 19-14-16,-18-4-20 15,7 10 2-15,-5 4-3 0,3 13 0 16,-5 7-1-16,5 14-1 15,1 3-1-15,10 3 0 16,5 5 0-16,8-3-1 16,8-4 1-16,10-5-1 15,9-11 0-15,9-14 0 16,8-9 0-16,2-14 1 15,6-11-1-15,-3-9 0 16,-3-4 0-16,-5-5 0 16,-7-1 0-16,-7 4 1 15,-11 1-1-15,-3 10 1 16,-7 4-1-16,-5 9 2 15,6 14-2-15,-15 2 0 0,7 15-1 16,0 12 0-16,6 10 0 16,0 5-2-16,10 8-1 15,2-2-2-15,12 2-2 16,-7-18-6-16,23 5-5 15,-16-31-3-15,23 5-3 16,-18-30-3-16,17 1-9 16,-12-18 1-16</inkml:trace>
  <inkml:trace contextRef="#ctx0" brushRef="#br1" timeOffset="154574.8411">4339 14031 65 0,'-12'-11'40'15,"12"11"0"-15,-22 15 1 0,12 9-25 16,-7 3-13-16,6 8 0 15,1 5-2-15,7 2-1 16,5 1 1-16,1-4-3 16,9-3-1-16,-1-13-4 15,14 2-10-15,-14-32-16 16,17 4-5-16,-14-22-2 15,10-2 0-15</inkml:trace>
  <inkml:trace contextRef="#ctx0" brushRef="#br1" timeOffset="154717.8493">4327 13779 82 0,'-10'-1'36'16,"10"1"-6"-16,-14 10-15 0,15 11-49 15,9-7-2-15,12 5-1 16,3-6 0-16</inkml:trace>
  <inkml:trace contextRef="#ctx0" brushRef="#br1" timeOffset="155056.8687">4639 14029 76 0,'8'26'39'0,"-17"-10"-1"15,5 10 1-15,-13-6-31 16,3 9-4-16,-1 1-1 16,2 1-2-16,4 2 1 15,3 3 0-15,4-5-1 16,3-2 0-16,7-9-1 15,7-11 1-15,8-13 0 0,6-12-1 16,3-8 1-16,0-8 0 16,1-6 0-16,-2 0 0 15,0-4 0-15,-10 6 1 16,-2 6-1-16,-6 11 0 15,-3 6 0-15,-10 13 0 16,10 9-2-16,-5 12 0 16,-1 14-2-16,1 3-4 15,9 16-7-15,-12-18-6 16,21 21-4-16,-16-28-4 15,26 7-7-15,-7-21-8 16,15-11 3-16</inkml:trace>
  <inkml:trace contextRef="#ctx0" brushRef="#br1" timeOffset="157793.0252">5870 14126 52 0,'2'-22'35'0,"-2"8"-1"16,-10-8-7-16,6 12-18 15,-12-4-2-15,0 13 1 16,-8 0-4-16,2 11 0 15,-6 3 0-15,2 9-2 0,-3 1 0 16,3 8 0-16,2-1 0 16,4 2-2-16,10-4 2 15,5 0-1-15,6-10 0 16,7-6 0-16,12-11 0 15,7-8 0-15,5-9 0 16,6-12 0-16,1-8 0 16,1-2 0-16,-3 1 1 15,-4 2 0-15,-7 5-1 16,-11 9 1-16,-15 21-2 15,14-1 0-15,-18 20 0 16,-4 14 0-16,-3 6-1 16,2 7 0-16,2 0-1 0,6 0-1 15,9-9 0 1,6-15-4-16,29-1-25 0,-7-27-6 15,20-4-2-15,2-23 1 16</inkml:trace>
  <inkml:trace contextRef="#ctx0" brushRef="#br1" timeOffset="158061.0405">6677 13720 67 0,'-14'-40'37'16,"-7"-9"1"-16,1 11 0 15,-12-9-32-15,4 19-2 0,-1 9 0 16,1 15-1-16,-1 17 0 16,4 23 0-16,-4 16 0 15,2 16-1-15,2 15-2 16,3 11 0-16,1 4 0 15,6 3-1-15,6-5-2 16,3-11-2-16,13-4-8 16,-8-27-22-16,18-8-3 15,-5-24-2-15,7-6 1 16</inkml:trace>
  <inkml:trace contextRef="#ctx0" brushRef="#br1" timeOffset="158249.0513">6165 14102 74 0,'-23'-8'40'0,"23"8"-2"16,0 0 2-16,13 1-38 16,15-6 0-16,12-3-2 15,13-2-4-15,3-16-13 16,14 7-20-16,-3-12 0 15,8 4-1-15,-6-9 0 16</inkml:trace>
  <inkml:trace contextRef="#ctx0" brushRef="#br1" timeOffset="158474.0642">6972 13526 66 0,'-16'-10'39'0,"3"17"-1"0,-9 9 2 15,7 22-32-15,-8 11-3 16,6 15 0-16,-4 11-3 15,6 10 0-15,-2 2-1 16,6 1-1-16,5-5-1 16,3-10-2-16,7-6-4 15,-8-23-14-15,20-4-18 16,-12-21 0-16,13-6-2 15,-17-13 2-15</inkml:trace>
  <inkml:trace contextRef="#ctx0" brushRef="#br1" timeOffset="158662.0749">6699 14043 82 0,'-23'-6'41'0,"23"6"0"16,-11 6 0-16,26 0-37 15,10-7-2-15,14-6-1 16,10 1-3-16,8-7-3 15,13 11-9-15,-11-18-21 16,13 15-3-16,-14-7-4 16,-1 11 3-16</inkml:trace>
  <inkml:trace contextRef="#ctx0" brushRef="#br1" timeOffset="159276.11">7112 14136 76 0,'-8'23'41'0,"1"-10"-2"15,12 4 1-15,6-12-38 16,9-3 1-16,8-5-1 16,7-7-1-16,1-7 0 15,2-3 0-15,0-7 1 16,-7-2-1-16,-6-2 1 15,-10 2-1-15,-11-1 1 16,-5 4-1-16,-12 4 0 16,-6 6 1-16,-7 9-2 15,-4 8 1-15,-3 9-2 16,-1 11 2-16,2 8-1 15,5 4 0-15,6 7-1 0,12-2 1 16,8-3 0-16,16-2 0 16,8-9 1-16,12-10-2 15,6-7 2-15,9-7-1 16,2-8 0-16,2-4 1 15,-4-1-1-15,-5 1 0 16,-7 1 0-16,-6 7 0 16,-9 4 0-16,-9 7 0 15,-8 9 0-15,-7 6-1 16,-4 5 1-16,-4 6 0 15,-1-3 0-15,-1 0-1 16,2-4 1-16,2-6 0 16,7-20 1-16,0 0-1 15,0 0 1-15,3-33 0 16,7 2 0-16,0-8 0 0,9-8 1 15,-3-2 0-15,2 2-1 16,3 2 1-16,-1 5-1 16,1 6 0-16,1 8-2 15,1 4-2-15,9 16-10 16,-7-10-5-16,21 24-5 15,-14-21-5-15,29 23-4 16,-3-13-11-16,29 4 2 16</inkml:trace>
  <inkml:trace contextRef="#ctx0" brushRef="#br1" timeOffset="159915.1466">9013 14090 44 0,'-10'-24'39'16,"-2"7"0"-16,-12-3 1 15,0 17-14-15,-14-8-21 16,5 11 1-16,-8 3-2 15,5 9 0-15,1 9-2 16,4 6 1-16,2 1-1 16,7 2 0-16,11 0-1 15,5-3 0-15,11-3 0 16,11-8 0-16,11-6 0 15,7-10 0-15,8-7-1 16,6-10 1-16,4-4 0 16,0-7-1-16,-4-7 1 0,-2 0 0 15,-8 0 0 1,-6 4 0-16,-12 4 0 0,-6 7 0 15,-8 8 0-15,-6 12 0 16,-6 10-1-16,-7 11-1 16,2 11 1-16,-1 8-1 15,4 8-1-15,2 3-2 16,11 4 0-16,4-16-6 15,19 5-7-15,-6-30-5 16,28 1-6-16,-15-36-3 16,26-5-10-16,-3-25 1 15</inkml:trace>
  <inkml:trace contextRef="#ctx0" brushRef="#br1" timeOffset="160164.1608">9781 13426 71 0,'-21'27'43'16,"6"14"-3"-16,-4 1 2 16,8 13-21-16,-6 5-19 15,2 13 1-15,0 6-3 16,-3 5 0-16,6 4 0 15,-1-5-3-15,8-7-1 16,-3-16-6-16,23 0-12 16,-14-37-9-16,21-9-10 15,2-26 0-15,11-12 1 16</inkml:trace>
  <inkml:trace contextRef="#ctx0" brushRef="#br1" timeOffset="160359.172">10062 13516 81 0,'0'14'43'15,"-14"17"0"-15,2 28 0 16,-16 8-29-16,5 13-11 16,-2 3-1-16,4-1-3 15,6-4-1-15,5-14-6 16,19 2-11-16,-13-30-12 15,21-1-10-15,-1-23-3 16,10-5 1-16</inkml:trace>
  <inkml:trace contextRef="#ctx0" brushRef="#br1" timeOffset="160865.2009">10961 13652 63 0,'17'-26'39'15,"-4"5"0"-15,1 21 0 16,-16 11-27-16,4 23-6 16,-9 8-2-16,0 21 0 15,-7 7-2-15,3 10-1 0,-7 7 0 16,3 1-2-16,0-6-1 15,0-12-2-15,10-2-6 16,-7-29-15-16,20 1-14 16,-5-21 0-16,11-11-1 15,-5-18 1-15</inkml:trace>
  <inkml:trace contextRef="#ctx0" brushRef="#br1" timeOffset="161066.2124">10810 14093 68 0,'-24'-2'42'0,"-3"0"-1"15,14 11 0-15,-4-6-21 16,17-3-17-16,18 7-1 16,14-17-2-16,13-6-1 0,10-10-1 15,16-7-3-15,3-15-5 16,18 11-13-16,-10-22-17 15,6 10 1-15,-16-8-1 16,-3 11 1-16</inkml:trace>
  <inkml:trace contextRef="#ctx0" brushRef="#br1" timeOffset="161426.233">11518 13448 90 0,'-22'28'40'16,"-11"4"1"-16,9 22-3 15,-6 6-35-15,3 14 0 16,-2 9-1-16,1 6 0 0,4 2 0 15,3 0-1-15,6-9 0 16,5-11 0-16,4-11-1 16,7-14 0-16,8-18 0 15,6-14 1-15,6-19-1 16,5-13 0-16,6-12 1 15,-3-6-1-15,5-7 0 16,-4 2 0-16,-2-3 0 16,-3 10 1-16,-6 6-1 15,-5 13 0-15,-14 15 0 16,15 6 0-16,-14 14 0 15,-3 10-1-15,2 11-1 16,0-2-3-16,8 5-1 16,-3-13-9-16,22 12-6 0,-13-32-6 15,26 11-7-15,-7-24-7 16,7-5 1-16</inkml:trace>
  <inkml:trace contextRef="#ctx0" brushRef="#br1" timeOffset="161794.2541">11846 14014 85 0,'0'0'40'16,"0"0"-1"-16,13 14 2 15,0-8-38-15,8-3-2 16,2-3 0-16,6-6 1 15,0-3-1-15,2-5 1 16,-3-3 0-16,1-5-1 0,-7-2 0 16,-4-3 1-16,-7 0-1 15,-6-1-1-15,-9 2 1 16,-10 6-1-16,-6 8 1 15,-11 10 0-15,-3 13 0 16,-5 14 0-16,-3 12 0 16,-1 12 0-16,3 8 0 15,11 1 0-15,12-1-1 16,11-6-1-16,17-11-2 15,13-19-4-15,28-4-9 16,-8-29-8-16,29 6-5 16,-14-23-10-16,15 3-5 15,-7-16 1-15</inkml:trace>
  <inkml:trace contextRef="#ctx0" brushRef="#br1" timeOffset="163099.3285">12851 13822 70 0,'7'-28'38'16,"5"13"0"-16,-16-7-2 0,4 22-28 15,5-13-2 1,-5 13 0-16,-6 25-2 0,-1 0-1 16,-3 6-1-16,1 11 0 15,-4 3-1-15,1 5 0 16,0-1 0-16,4-3-1 15,8-7 1-15,6-7-1 16,6-10 0-16,6-13 0 16,11-10 1-16,5-12-1 15,2-13 2-15,4-10-1 16,2-7 0-16,-4-4 0 15,-3-2 0-15,-6 2 0 16,-5 4 0-16,-6 8-1 16,-6 8 0-16,-2 12 0 0,-10 15 1 15,0 0-1-15,0 27 0 16,-5 6 0-16,3 7-1 15,-1 5 1-15,3 2 0 16,3 2 0-16,2-8-1 16,9-6 1-16,3-10 0 15,5-11 0-15,1-16 1 16,4-10 1-16,5-12-1 15,-2-7 0-15,-1-10 0 16,-6-4 0-16,-2-4 1 16,-7 0-2-16,-4 2 2 15,-5 6-3-15,-4 3 1 16,-3 8-2-16,-2 9 0 15,0 6-1-15,4 15-1 16,0 0-1-16,9 19-2 0,1-4-2 16,15 14-3-16,-3-11-3 15,17 17-4-15,-8-22-1 16,17 16 0-16,-14-21 7 15,12 5 5-15,-13-11 6 16,-3-8 5-16,1 2 6 16,-19-20 4-16,9 11 3 15,-21-20 2-15,8 13-5 16,-16-13-3-16,3 11-3 15,-8-3-1-15,-2 12-1 16,-11 1 0-16,-1 17 0 16,-9 7-1-16,-1 16 0 15,-3 5-1-15,0 12 1 16,2 1-3-16,5 11 2 0,6-4-2 15,10-4 0-15,10-8-1 16,11-7 1-16,13-12-1 16,15-13-1-16,7-12 3 15,8-12-2-15,4-10 1 16,-3-7 0-16,-3-7 1 15,-2-2-2-15,-10-4 2 16,-10 4-2-16,-9 6 1 16,-7 7-1-16,-6 5 0 15,-7 11 0-15,6 12 0 16,-22 11 0-16,8 15 0 15,2 9 1-15,-1 12-2 16,4 4 0-16,6 2-2 16,8-4 0-16,12-1-2 15,8-16-4-15,19-1-5 0,-4-25-4 16,31 0-5-16,-14-32-2 15,26 9-1-15,-16-23-3 16,14 3-6-16,-10-6 3 16</inkml:trace>
  <inkml:trace contextRef="#ctx0" brushRef="#br1" timeOffset="163274.3387">14613 13779 97 0,'-24'6'36'0,"4"17"2"16,-17-4-9-16,-1 22-26 15,-4 5-2-15,3 5 0 16,-2 3-1-16,4-1-1 15,8-4-2-15,5-14-6 16,16 2-11-16,-9-26-16 0,17-11-2 16,3-15 0-16,8-8 0 15</inkml:trace>
  <inkml:trace contextRef="#ctx0" brushRef="#br1" timeOffset="163462.3493">14286 13824 77 0,'-12'-9'41'15,"12"9"1"-15,-6 16 0 16,15 13-17-16,8-4-21 15,7 0 0-15,8 0-3 16,9-3 0-16,10-3-4 16,1-7-1-16,11 7-12 15,-9-20-6-15,9 16-6 0,-22-21-9 16,8 13-7-16,-12-11 1 15</inkml:trace>
  <inkml:trace contextRef="#ctx0" brushRef="#br1" timeOffset="164115.3866">16187 13521 43 0,'16'-35'35'16,"-6"-6"1"-16,0 0-1 15,-11-10-12-15,-1 10-18 16,-10-2-1-16,-2 10 2 16,-11 3-2-16,-2 13 1 15,-13 7-1-15,-4 15 1 16,-4 13-2-16,-4 18 0 15,1 15 0-15,2 18-2 16,8 13 1-16,5 10-1 0,14 6 0 16,7 3-1-16,13-5-2 15,11-8-2-15,16-8-5 16,-2-27-8-16,19-1-10 15,-13-29-12-15,6-10-2 16,-12-22 2-16,3-5 0 16</inkml:trace>
  <inkml:trace contextRef="#ctx0" brushRef="#br1" timeOffset="164942.4339">15603 13728 91 0,'0'0'40'0,"0"0"1"0,21 15-2 15,5-22-36 1,6 2-2-16,9-2 0 0,7 0 0 16,2 0 0-16,6 0 0 15,-3-4 0-15,-1 3-1 16,-1 0 1-16,-3 1-1 15,-5 0 1-15,-8 3-1 16,-6 2 0-16,-7 6 1 16,-9 10-1-16,-6 7 1 15,-12 6-1-15,-6 9 1 16,-8 6-1-16,0 6 2 15,-5 2-2-15,-1-4 0 16,3-3-1-16,1-10 1 16,7-8 0-16,5-7 0 15,9-18 0-15,0 0 0 0,15-32 0 16,1 0 1-16,5-10 0 16,3-7-1-16,2-7 0 15,1-2 0-15,-3 3 0 16,-1 5 0-16,-4 10 0 15,-6 6-1-15,1 13 1 16,-5 8 0-16,-9 13 0 16,16-2 0-16,-16 2 0 15,23 20 0-15,-5-8 0 16,7 0 0-16,5 0 0 15,6-4 0-15,1-2 0 16,2-2 0-16,1-4 1 16,-4 0-1-16,-9 0 0 15,-4 0 0-15,-12 5 1 0,-11-5-1 16,-9 19 0-16,-13 2 0 15,-8 7 0-15,-8 5 1 16,-1 9-1-16,-1 3 1 16,2 1-1-16,6 1 2 15,11-2-2-15,13-8 0 16,13-7 0-16,17-11 0 15,14-14 0-15,11-8 0 16,10-12 1-16,3-9-2 16,-2-6 1-16,-5-8 1 15,-8-2-1-15,-12 0 0 16,-16 1 1-16,-13 1-3 15,-11 1 2-15,-13 5-1 16,-4 4 0-16,-4 6-1 0,-1 7 0 16,4 6-2-16,7 9 0 15,9-1-4-15,18 12-5 16,-9-11-19-16,40 9 12 15,-17-17-3-15,30 19-2 16,-11-24-3-16,17 10-9 16</inkml:trace>
  <inkml:trace contextRef="#ctx0" brushRef="#br1" timeOffset="165317.4554">17179 13629 61 0,'-15'2'40'15,"9"10"-1"-15,-4-13 1 16,15 12-14-16,-5-11-22 15,33-10 0-15,0-2-1 0,11-1-1 16,7-1-1-16,6 1 0 16,1 3 0-16,-3 0-1 15,-10 7 0-15,-11 4 1 16,-13 7-1-16,-14 8 1 15,-17 7-1-15,-13 11 0 16,-17 5 0-16,-6 7 1 16,-9 7-1-16,-1 4 2 15,2-2-2-15,6 0 0 16,11-4 0-16,11-5 0 15,17-10 0-15,15-8 0 16,15-11-1-16,12-11-2 0,12-5-1 16,3-14-4-1,10 6-7-15,-12-22-11 0,12 14 2 16,-24-20-4-16,10 14-5 15,-22-9-6-15,-5 3 2 16</inkml:trace>
  <inkml:trace contextRef="#ctx0" brushRef="#br1" timeOffset="165513.4668">17149 13872 90 0,'-27'11'40'15,"22"1"1"-15,5-12-3 16,36-12-35-16,6 0-2 15,13-2-1-15,8 3-2 16,0-12-8-16,13 18-11 0,-16-16-15 16,3 13-2-16,-13-9-3 15,-3 9 1-15</inkml:trace>
  <inkml:trace contextRef="#ctx0" brushRef="#br1" timeOffset="165985.4938">17818 13780 90 0,'29'14'38'0,"-7"-18"0"16,16 9-4-16,1-12-30 16,4-1-2-16,1-7 0 15,0 0-1-15,-5-4 1 16,-3-5-1-16,-7 0 0 15,-6 0-1-15,-11-2 1 16,-8 1-1-16,-11 3 0 16,-7 5 1-16,-10 7 0 15,-7 6-1-15,-10 11 2 16,-3 10-1-16,-2 10 1 15,0 9-1-15,3 5 1 16,9 4 0-16,6 1-1 0,13-4 0 16,15-5 0-16,14-10-1 15,12-8 0-15,12-10 0 16,12-5-3-16,5-9 0 15,8 0-4-15,-8-11-7 16,14 17-5-16,-26-18-4 16,16 25-4-16,-29-11-8 15,5 11-4-15,-16-4 1 16</inkml:trace>
  <inkml:trace contextRef="#ctx0" brushRef="#br1" timeOffset="166136.5024">18448 13955 82 0,'0'0'44'15,"-23"3"-2"-15,23-3 0 16,-16-5-17-16,6 3-24 15,10 2-4-15,-17-13-9 0,17 13-8 16,0 0-6-16,14-7-7 16,-14 7-10-16,14-10 0 15,-14 10 0-15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0:58:06.78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6193 2118 57 0,'-7'-11'35'16,"7"11"0"-16,-39 8 0 15,14 14-9-15,-19-7-17 16,6 9-3-16,-6 0-2 15,8 5 0-15,3 0-1 16,11-1-1-16,8-1 0 16,21 4 0-16,13-3-1 15,17 1 1-15,12-1-2 16,10-2 1-16,8 3 0 15,4 0-1-15,-3-3 0 16,-9 5 0-16,-10 3-1 16,-15 0 2-16,-15 4-2 15,-20 3 2-15,-13-4-2 16,-14 2 2-16,-5-8-3 15,-2-8 0-15,4-6-6 0,-8-21-27 16,24-7-1-16,2-21-2 16,22-8 1-16</inkml:trace>
  <inkml:trace contextRef="#ctx0" brushRef="#br0" timeOffset="174.0099">6338 2078 116 0,'-23'-17'40'0,"12"19"2"16,-3-5-3-16,29 4-34 15,9-2-3-15,19-2-1 16,28-1-6-16,5-14-20 0,27 13-13 16,2-9-2-16,12 10-1 15,-10-3-2-15</inkml:trace>
  <inkml:trace contextRef="#ctx0" brushRef="#br0" timeOffset="1473.0842">6080 3547 64 0,'11'15'34'0,"-16"4"0"16,-1 21-1-16,-11 3-17 16,3 23-11-16,-13 9 0 15,2 18-2-15,-5 1-1 16,5 2-4-16,10 4-5 15,2-18-27-15,20-9-1 16,11-25-1-16,19-17 0 16</inkml:trace>
  <inkml:trace contextRef="#ctx0" brushRef="#br0" timeOffset="1953.1117">6423 3609 97 0,'-12'25'39'16,"10"-13"0"-16,17 6-2 15,8-22-25-15,18 6-11 16,17-5 0-16,6 1 0 15,5-3 0-15,-3 2 0 16,-7-2 0-16,-9 6-1 16,-12 5 1-16,-17 5 0 15,-13 8-1-15,-12 3 0 16,-13 7 1-16,-9 2-1 15,-3 0 0-15,0 1 1 16,1-2-1-16,6-2 0 0,10-2 0 16,11-4 0-16,15-3-1 15,12-3 1-15,12-1 0 16,8 2 0-16,3 0 0 15,-1 6 1-15,-9 3 0 16,-14 5 1-16,-21 7-1 16,-21 7 1-16,-21 1-2 15,-19 1 0-15,-10 2 0 16,-6-6 0-16,6-5-2 15,6-12-3-15,21-1-8 16,6-25-23-16,34 0-5 16,15-20 1-16,22-2-1 15</inkml:trace>
  <inkml:trace contextRef="#ctx0" brushRef="#br0" timeOffset="2900.1659">5905 5120 81 0,'8'-17'37'15,"11"9"0"-15,3-9-1 16,24 5-31-16,-2-3-3 16,11 2 0-16,-1 4-1 15,2 5-1-15,-12 10 1 16,-13 11-1-16,-22 15 2 15,-19 13-1-15,-26 12 1 16,-16 14 0-16,-17 4 1 0,-3 6 0 16,-4-6 0-16,12-2-1 15,17-14-1-15,24-8 1 16,23-19-1-16,28-17-1 15,28-13-2-15,21-15-3 16,24 4-20-16,-9-22-14 16,14 7 1-16,-18-13-3 15,0 10 2-15</inkml:trace>
  <inkml:trace contextRef="#ctx0" brushRef="#br0" timeOffset="3299.1887">6940 5103 92 0,'-7'-15'38'15,"7"15"0"-15,-36-14 0 16,10 18-36-16,-17 11 3 15,-3 13-3-15,-5 14 1 16,1 13-2-16,2 7 2 16,6 9-2-16,17 2 1 15,11-6-1-15,30-8 0 16,20-13-1-16,22-18 1 15,20-20 0-15,16-22 0 16,7-17-1-16,2-19 2 16,-3-13-2-16,-20-7 0 0,-21-8 1 15,-23 1-3-15,-28 6 2 16,-31 15-3-16,-28 17 2 15,-26 21 0-15,-21 19-1 16,-7 24-1-16,-3 5-18 16,20 27-17-16,4 1-1 15,37 12-1-15,22-7-1 16</inkml:trace>
  <inkml:trace contextRef="#ctx0" brushRef="#br0" timeOffset="4215.2411">6066 6429 87 0,'0'0'35'16,"1"19"-1"-16,-3 11-5 16,-13 3-21-16,1 14-2 15,-4 12-1-15,-1 12 0 16,-2 8-2-16,5 5 0 15,0 0-4-15,5-10-4 16,21-6-30-16,0-19-1 16,22-13 0-16,9-23-2 15</inkml:trace>
  <inkml:trace contextRef="#ctx0" brushRef="#br0" timeOffset="4545.2599">6840 6379 93 0,'-18'19'38'0,"-22"13"2"16,-2 27 0-16,-18 6-25 16,5 16-9-16,0 5-2 15,11 5 0-15,9-5-2 16,19-5 1-16,17-10-3 15,18-11 1-15,16-17-1 16,19-15 1-16,9-18-1 16,4-16 0-16,2-17 0 0,-10-9 0 15,-12-12-1-15,-19-4 0 16,-23-5 0-16,-26-2-1 15,-18 9 0-15,-21 7-2 16,-7 14 0-16,-12 3-6 16,17 22-26-16,5 0-3 15,21 17-1-15,15 3 0 16</inkml:trace>
  <inkml:trace contextRef="#ctx0" brushRef="#br0" timeOffset="5589.3197">6022 7802 87 0,'0'0'34'15,"18"-4"1"-15,-18 4-4 16,-3 17-26-16,-1 5-1 15,-2 14 0-15,-10 13-2 16,-6 12 0-16,-10 8-1 16,-1 10 0-16,-4 0-1 15,0-5-2-15,10-2-5 16,1-18-28-16,28-16 0 15,9-22 0-15,23-14-2 16</inkml:trace>
  <inkml:trace contextRef="#ctx0" brushRef="#br0" timeOffset="5853.3348">6567 7733 78 0,'-23'13'38'0,"2"20"0"16,-13 5 0-16,4 21-16 15,-5-6-16-15,6 1-3 16,8-3 1-16,17-6-2 16,16-10 0-16,23-11-1 15,21-17 1-15,23-12-2 16,20-17-1-16,10-11-1 15,10-8-4-15,-12-17-12 16,1 7-19-16,-29-10-2 16,-12 8 0-16,-30-11-1 0</inkml:trace>
  <inkml:trace contextRef="#ctx0" brushRef="#br0" timeOffset="6002.3433">6856 7807 110 0,'-65'86'40'15,"19"11"-1"-15,3-8-2 16,8-6-38-16,30 2-24 15,5-22-13-15,12-3-1 16,2-17-2-16,7-6 1 16</inkml:trace>
  <inkml:trace contextRef="#ctx0" brushRef="#br0" timeOffset="6986.3996">5862 9202 57 0,'0'0'36'0,"0"0"0"16,2 35 0-16,-8 12-11 15,-13 7-18-15,4 18-1 16,-5 5-2-16,3 15 0 16,3 2-3-16,5-10-4 15,17 3-16-15,2-24-17 16,22-15 1-16,4-23-3 15,18-12 1-15</inkml:trace>
  <inkml:trace contextRef="#ctx0" brushRef="#br0" timeOffset="7392.4228">6613 9076 98 0,'-36'-19'39'15,"-6"27"1"-15,-19 9-1 16,2 21-33-16,-7 7-2 15,8 12 0-15,12 2-2 16,17 3 0-16,18-3-1 16,23-6 0-16,25-8-1 15,21-8 1-15,17-11-1 16,4-3 0-16,2-1 1 15,-7-5 0-15,-14 8 0 16,-17 6 0-16,-24 6 0 16,-22 5 0-16,-24 8-1 15,-16 1 1-15,-15-3-1 16,-5-3 1-16,3-10-1 0,7-14 0 15,10-18 0-15,19-19 0 16,19-20 0-16,18-24-1 16,20-18-1-16,14-21-2 15,11-8 0-15,2-10-4 16,9 20-18-16,-20-5-14 15,-3 20 1-15,-19 14-2 16,-4 22 2-16</inkml:trace>
  <inkml:trace contextRef="#ctx0" brushRef="#br0" timeOffset="8174.4675">5979 10570 89 0,'17'-8'37'0,"-9"-3"0"15,2 19 1-15,-20 6-31 0,5 18-2 16,-8 13-2-16,-2 17-1 16,-8 13 0-16,-2 10-2 15,-6 8-1-15,3 0-3 16,11 1-4-16,-1-20-27 15,25-4-3-15,5-22-2 16,27-13 2-16</inkml:trace>
  <inkml:trace contextRef="#ctx0" brushRef="#br0" timeOffset="8589.4913">6740 10627 95 0,'-9'-43'39'16,"-23"8"0"-16,-5 27-2 0,-21 9-30 15,1 21-3-15,-1 10 0 16,12 11-1-16,9 4-2 16,15 5 1-16,19-1-1 15,22-3 0-15,16-2-1 16,16-3 0-16,10-5 0 15,8-3-1-15,1-3 1 16,-5-2-2-16,-10 1 2 16,-17 0-1-16,-22 4 0 15,-16-3 1-15,-20 2 0 16,-16-2 0-16,-17-4 0 15,-9-5 0-15,1-11 0 16,1-7 1-16,11-14-1 16,14-13-1-16,16-17 1 0,21-14 1 15,20-13-1-15,17-11 0 16,18-3-3-16,5-1 0 15,6 11-5-15,-15 1-25 16,5 21-6-16,-24 9 0 16,-9 22-1-16</inkml:trace>
  <inkml:trace contextRef="#ctx0" brushRef="#br0" timeOffset="9300.5319">5881 12035 72 0,'0'0'36'16,"10"-2"0"-16,-10 2 1 16,15 28-29-16,-12 1-3 15,6 16-1-15,-8 8-1 16,1 15 0-16,-5 9-1 15,-6 7-1-15,-3 3-2 16,-4-3-3-16,8 2-9 16,-3-20-24-16,16-11 0 15,7-18-2-15,17-15 1 16</inkml:trace>
  <inkml:trace contextRef="#ctx0" brushRef="#br0" timeOffset="9708.5553">6769 11992 102 0,'-25'-22'38'0,"-10"22"2"16,-18 3-11-16,1 21-25 15,-6 5-1-15,8 12-1 16,8 4 0-16,12 6-1 15,16 1 0-15,17-1 0 16,15-4-1-16,15-2 0 16,11-2 0-16,7-3 0 0,2 0 0 15,-2-4-1-15,-12 4 1 16,-13 2-1-16,-15 2 1 15,-17 5-1-15,-14-1 2 16,-19 0-2-16,-8-4 1 16,-6-6 0-16,3-11 0 15,5-12 0-15,10-19 0 16,14-18 0-16,15-18-1 15,22-21 0-15,15-14-1 16,10-18 0-16,15-9 0 16,5-2-2-16,8 16-6 15,-18-2-27-15,4 24-1 16,-22 12 1-16,-7 26-2 15</inkml:trace>
  <inkml:trace contextRef="#ctx0" brushRef="#br0" timeOffset="10442.5973">5877 13502 64 0,'19'1'38'0,"-19"12"-1"15,5 17 0-15,-17 2-27 16,4 23-3-16,-9 4-3 16,1 18 0-16,-7 4-2 15,0 4-2-15,0 1-1 16,3-7-2-16,12-1-6 15,-3-22-27-15,22-6-2 16,3-26-2-16,21-6 1 16</inkml:trace>
  <inkml:trace contextRef="#ctx0" brushRef="#br0" timeOffset="10802.6178">6723 13374 85 0,'0'0'40'15,"-21"3"1"-15,-9 32 0 16,-20 8-35-16,-5 24-2 16,-4 11-1-16,1 17 1 15,4 5-3-15,7 5 1 16,10-3-2-16,17-3 0 15,12-14 0-15,15-13 0 16,13-17-1-16,11-17 0 16,7-18 1-16,2-19 0 15,2-13 0-15,-5-16 0 16,-6-11 1-16,-7-6-1 15,-10-8 1-15,-10-1-1 16,-9 6 0-16,-6 7-1 0,-4 14-1 16,-8 5-3-16,8 30-21 15,-14-6-15-15,12 20-2 16,-3-1-1-16,11 10 1 15</inkml:trace>
  <inkml:trace contextRef="#ctx0" brushRef="#br0" timeOffset="11734.6712">5778 14918 53 0,'0'0'37'16,"15"7"0"-16,-15-7-4 15,-4 37-27-15,-1-7-2 16,3 17 0-16,-6 6-1 15,6 15-1-15,-7 6-1 16,2 7 1-16,-2 0-3 16,-1-1-2-16,4 5-4 15,-7-24-27-15,18 3-1 16,-1-25-4-16,16-11 1 15</inkml:trace>
  <inkml:trace contextRef="#ctx0" brushRef="#br0" timeOffset="12109.6926">6798 14773 85 0,'-26'15'41'0,"-6"26"0"16,-24 2-7-16,-2 27-30 15,-9 10-1-15,1 10-1 16,3 5 0-16,10 3-1 16,11-6 0-16,15-5-1 15,19-10 1-15,14-14-2 16,16-16 1-16,13-16 0 0,11-14 0 15,4-16-1-15,0-12 2 16,-7-12-1-16,-11-8 2 16,-12-6 0-16,-18-3-2 15,-16-4 1-15,-16 0-1 16,-12 6 0-16,-9 8-1 15,-4 6 1-15,-2 14-3 16,6 5-2-16,19 18-9 16,-2-11-11-16,32 21-16 15,1-5-1-15,20 4-3 16</inkml:trace>
  <inkml:trace contextRef="#ctx0" brushRef="#br0" timeOffset="13048.7463">5735 16359 51 0,'0'0'37'0,"5"13"1"15,-1 19-10-15,-13-2-22 16,2 21-3-16,-3 9 2 0,-1 13-1 15,-3 5-2-15,-1 7-2 16,5-2-3-16,3-15-8 16,17-5-25-16,3-26 0 15,19-10-2-15,8-30 1 16</inkml:trace>
  <inkml:trace contextRef="#ctx0" brushRef="#br0" timeOffset="13379.7653">6562 16385 39 0,'0'0'39'16,"-28"7"2"-16,-4 29-3 16,-27 4-12-16,-3 15-22 0,-7 4 0 15,6 1-1-15,12-6-1 16,18-4 0-16,16-8-1 15,24-14 0-15,22-10 0 16,22-10 0-16,13-7-1 16,6 0 1-16,-1 0 0 15,-8 3-1-15,-12 4 1 16,-16 7 0-16,-18 11 0 15,-17 3-2-15,-17 8 1 16,-9 1-1-16,-8 0-1 16,-2-3-2-16,7-5-3 15,-2-17-18-15,24-1-13 16,-2-20-2-16,25-8 0 0,4-19 0 15</inkml:trace>
  <inkml:trace contextRef="#ctx0" brushRef="#br0" timeOffset="13550.775">6597 16518 66 0,'-16'-36'43'0,"16"36"-2"16,-14-24 1-16,28 23-27 16,1-3-11-16,21-6-2 15,17-4-4-15,12-5-2 16,18 10-16-16,-10-16-23 15,15 8 1-15,-14-8-2 16,0 13 0-16</inkml:trace>
  <inkml:trace contextRef="#ctx0" brushRef="#br0" timeOffset="14558.8327">5728 17655 56 0,'29'-13'40'15,"-13"3"-3"-15,12 3 2 16,-1 0-35-16,4 1-2 16,6 0 0-16,7 2-1 15,3-1 0-15,-1 2 0 16,-2-1 0-16,-8 2-1 0,-5 5 0 15,-13 1 1 1,-18-4-1-16,-4 25 0 0,-23-2 1 16,27-23 0-16,0 0-1 15,-74 61 0-15,74-61 3 16,-68 57-3-16,68-57 3 15,-70 64-3-15,70-64 3 16,-59 55-3-16,59-55 2 16,-39 56-1-16,39-56-3 15,-12 51-1-15,12-51-11 16,21 45-25-16,-21-45 0 15,56 29 0-15,-56-29-1 16</inkml:trace>
  <inkml:trace contextRef="#ctx0" brushRef="#br0" timeOffset="14903.8524">6790 17768 71 0,'29'-36'38'0,"-25"16"0"16,-26 13-7-16,22 7-22 15,0 0-5-15,-73 15-1 16,73-15 2-16,-64 48-1 15,64-48 1-15,-64 69-3 16,64-69 2-16,-47 67-1 16,47-67-1-16,-16 71 0 15,16-71-1-15,24 53 1 16,-24-53-2-16,66 27 3 15,-66-27-4-15,137 1 1 16,-30-25-1-16,13-22 3 0,-11-24-3 16,-18-10 0-16,-41-6 0 15,-45 28 0-15,-54 25 1 16,-22 29-2-16,71 4-1 15,-90 19 0-15,40 1-9 16,-3 3-19-16,53-23-10 16,-85 52-4-16,85-52 1 15</inkml:trace>
  <inkml:trace contextRef="#ctx0" brushRef="#br0" timeOffset="16262.9302">5830 18041 40 0,'0'0'35'15,"0"0"1"-15,0 0-6 16,0 0-24-16,0 0 1 16,-6-42-3-16,6 42 2 15,0 0-4-15,0 0 2 16,0 0 0-16,0 0 2 15,0 0-3-15,0 0-1 16,0 0 0-16,48-33-1 16,-48 33 1-16,0 0-1 15,54-10-2-15,-54 10 1 16,50-4-1-16,-50 4 3 15,52-3 0-15,-52 3-3 16,52-3 3-16,-52 3 0 16,53-2 0-16,-53 2-2 15,48-3 1-15,-48 3 1 0,0 0-2 16,58-6 1-16,-58 6-2 15,0 0 1-15,0 0-1 16,51-8 1-16,-51 8 0 16,0 0-3-16,0 0 3 15,0 0 0-15,0 0 1 16,0 0 1-16,0 0-2 15,0 0 0-15,0 0 0 16,0 0 0-16,0 0 0 16,0 0 0-16,0 0 1 15,-51-8-3-15,51 8 2 16,-55 3 0-16,55-3 0 15,-62 7 3-15,62-7-2 16,-63 5 0-16,63-5 1 0,-59 7-2 16,59-7-3-16,0 0-14 15,-54 5-20-15,54-5-3 16,0 0-2-16,0 0 1 15</inkml:trace>
  <inkml:trace contextRef="#ctx0" brushRef="#br0" timeOffset="20158.153">13172 2257 95 0,'-14'3'35'0,"-3"-6"1"16,17 3-3-16,0 0-28 16,22-12-2-16,12-6 0 15,19-4 1-15,10-4-2 16,13 1 0-16,0 1-1 15,-1 5 1-15,-9 7-1 0,-16 15 0 16,-26 18-1-16,-21 11 0 16,-29 14 0-16,-24 20 0 15,-17 8 1-15,-10 8 0 16,-6-2 0-16,9-5 1 15,13-9 0-15,19-6 1 16,26-16-1-16,32-19 1 16,31-19-2-16,32-13 0 15,26-15-1-15,14-11-4 16,10-8-1-16,-7-19-11 15,4 11-20-15,-23-12-6 16,-7 9 3-16,-30-7-2 16</inkml:trace>
  <inkml:trace contextRef="#ctx0" brushRef="#br0" timeOffset="20376.1654">14402 1978 115 0,'-2'28'41'0,"-12"-1"2"16,6 16-4-16,-7 3-35 15,-4 17-2-15,-3 6 0 16,-2 10 0-16,0-2-2 16,-3-1 1-16,7-3-3 15,2-9-2-15,11 1-11 16,-3-27-20-16,20-1-7 15,-6-22 2-15,15 0-4 0</inkml:trace>
  <inkml:trace contextRef="#ctx0" brushRef="#br0" timeOffset="21503.2299">13144 3600 95 0,'14'-15'36'0,"11"7"0"15,6-8 0-15,13 8-32 16,-3 0-3-16,3 9 0 15,3 4 1-15,-4 7-2 16,-10 8 1-16,-7 8 0 16,-16 7 0-16,-13 9-1 15,-16 5 1-15,-12 7 0 16,-12 4-1-16,-9 0 2 15,-7 0-1-15,1-2 0 0,2-5-1 16,10-8 1 0,8-7 0-16,13-6-1 0,15-9 0 15,17-6 0-15,18-9 0 16,19-6 0-16,20-8-1 15,15-13-2-15,24 3-10 16,-2-25-24-16,20 1 2 16,-7-15-2-16,4 2-2 15</inkml:trace>
  <inkml:trace contextRef="#ctx0" brushRef="#br0" timeOffset="21815.2477">14071 3600 103 0,'-15'27'38'16,"-8"-8"1"-16,8 17-3 15,-9-1-30-15,6 6-1 16,-1 6-1-16,3 8-1 15,0-4 0-15,9 4-1 16,12-8 0-16,14-11 0 16,16-17-1-16,21-16-1 15,18-20 1-15,16-13-2 16,11-12-1-16,1-11-2 15,4-3-4-15,-15-15-16 16,0 19-16-16,-25-8 0 16,-7 14 1-16,-24-8-1 0</inkml:trace>
  <inkml:trace contextRef="#ctx0" brushRef="#br0" timeOffset="21982.2573">14585 3512 112 0,'-72'75'39'15,"11"29"2"-15,-5-6-3 16,10 9-33-16,17-6-2 15,18-10-3-15,16-12-4 16,8-28-20-16,30-5-15 16,0-30-1-16,18-5 0 15,-4-19-3-15</inkml:trace>
  <inkml:trace contextRef="#ctx0" brushRef="#br0" timeOffset="23028.3171">13188 5209 83 0,'0'0'36'0,"11"-6"1"16,16-4-1-16,1-13-29 0,23-2-3 15,9-8-3-15,15 3 2 16,1-1-3-16,0 7 1 15,-10 11-1-15,-13 14 1 16,-24 17 1-16,-20 16-2 16,-29 18 2-16,-23 15-1 15,-17 8 2-15,-8 5-2 16,-6 3 1-16,3-6 0 15,14-9-1-15,18-8 0 16,21-17 0-16,23-12-1 16,24-17 0-16,27-15-1 15,21-7-1-15,11-16-7 16,25 3-26-16,-12-16-2 15,12 7-1-15,-15-14-2 0</inkml:trace>
  <inkml:trace contextRef="#ctx0" brushRef="#br0" timeOffset="23454.3415">14356 5152 78 0,'-20'-15'37'0,"-10"-3"-1"15,1 11 0-15,-8-2-21 16,3 10-11-16,-3 3-1 15,4 11 0-15,-3 4 1 16,6 9-2-16,1 0 1 16,9 6-1-16,7 2-2 15,11-1 1-15,12 0 0 16,12 0-1-16,12-6 1 0,10-1-1 15,8-5 0-15,8 0 0 16,2 2 0-16,-8-5-1 16,-9 8 1-16,-11 3 0 15,-18 4 0-15,-16 3 2 16,-17 0-3-16,-18-2 4 15,-11-4-3-15,-6-6 2 16,-5-10-3-16,2-13 3 16,9-17-2-16,14-14-2 15,13-18 1-15,16-13-1 16,17-14 1-16,16-8-2 15,16-5 2-15,6 0-5 0,11 20-14 16,-16-8-16-16,5 24-2 16,-16 1 1-16,-3 22-2 15</inkml:trace>
  <inkml:trace contextRef="#ctx0" brushRef="#br0" timeOffset="24537.4034">9636 4757 85 0,'0'0'34'16,"0"33"0"-16,-11-5-6 0,-2 16-24 15,-1 5-1-15,-1 9-3 16,1 3 1-16,0-9-5 15,16 3-6-15,-4-24-24 16,16-9 2-16,5-24-2 16,12-13-1-16</inkml:trace>
  <inkml:trace contextRef="#ctx0" brushRef="#br0" timeOffset="24704.413">9806 4519 95 0,'-27'-11'37'16,"-5"-1"-1"-16,11 20-3 15,-3 0-34-15,9-4-8 0,20 13-26 16,-5-17 0-16,34 24 0 16,-3-13-3-16</inkml:trace>
  <inkml:trace contextRef="#ctx0" brushRef="#br0" timeOffset="24943.4267">10230 4771 89 0,'-17'-9'35'15,"7"9"1"-15,-14-10-1 16,2 12-30-16,-9 4 0 16,1 9-2-16,-6 9 0 0,3 9 0 15,-2 5-1-15,4 3 0 16,8 4-1-16,9-3-1 15,15-7 2-15,16-11-4 16,23-1-10-16,1-27-24 16,25-4-1-16,-1-16-1 15,9-3-1-15</inkml:trace>
  <inkml:trace contextRef="#ctx0" brushRef="#br0" timeOffset="25266.4451">10442 4929 96 0,'-6'18'36'16,"21"-1"2"-16,1-20-9 16,19 1-26-16,10-15 1 15,9-3-2-15,2-12 0 16,1-3 0-16,-7-4-1 15,-10-2 0-15,-12 5 0 16,-14 4 0-16,-18 8 0 16,-15 9-1-16,-13 13 1 15,-9 11 1-15,-8 17-1 16,-4 15 1-16,4 8-1 15,3 9 1-15,12 3 1 16,17-1-3-16,18-3-3 16,13-21-22-16,34 1-13 15,9-20-1-15,28-5 0 16,2-16-2-16</inkml:trace>
  <inkml:trace contextRef="#ctx0" brushRef="#br0" timeOffset="26023.4884">10060 5898 102 0,'12'-12'36'0,"-5"-7"-2"16,7 9-2-16,-10-6-32 15,-4 16 4-15,11-16-2 16,-11 16 0-16,-4 16 3 16,-4 3-3-16,-6 8 2 15,-2 5-3-15,-3 2 3 16,2 1-4-16,1-6 3 0,7-5-3 15,8-9 1-15,1-15 0 16,24-8-1-16,-1-14 2 16,7-8-4-16,3-9 4 15,3-7-4-15,-3-4 1 16,-5 2-1-16,-2 4 1 15,-9 8-1-15,-6 8-1 16,-4 6 4-16,-4 9-4 16,-3 13 4-16,0 0-1 15,-10 20 0-15,8-2 1 16,2 2-1-16,1-1 3 15,7 0-2-15,7-3 2 16,9-7-2-16,3-9 2 16,7-5-2-16,5-8-1 0,3-5 1 15,1-1-3-15,-1-3 3 16,-11 1-3-16,-2 3 2 15,-8 4-2-15,-11 9 2 16,-10 5 0-16,-7 23 0 16,-5 1 3-16,-6 8-3 15,1 2 2-15,1 7 0 16,0-2-1-16,12-2-1 15,6-11-3-15,17-3-5 16,-4-22-24-16,28-1-6 16,-10-16 0-16,14-2-4 15</inkml:trace>
  <inkml:trace contextRef="#ctx0" brushRef="#br0" timeOffset="26377.5087">10832 5707 92 0,'-2'22'39'15,"-3"-8"-3"-15,15 4 3 16,-10-18-34-16,29 17 2 16,-4-23-3-16,5-4-4 15,1-5 2-15,4-2-2 16,-6-4 1-16,-1-4-2 15,-8 1 2-15,-3-1-3 16,-10 4 2-16,-6 1 1 16,-6 5-1-16,-6 2 0 15,-3 10 0-15,-7 6 0 16,-5 9 0-16,2 12 0 0,1 9-1 15,-1 5 4-15,5 6-3 16,5-1 2-16,12-3-3 16,8-7 3-16,17-10-6 15,7-27-10-15,23-5-20 16,0-26-7-16,19-6 4 15,0-21-3-15</inkml:trace>
  <inkml:trace contextRef="#ctx0" brushRef="#br0" timeOffset="26596.5212">11777 4919 97 0,'-21'11'37'16,"6"28"2"-16,-19 7 0 0,9 13-34 15,-12 18 0-15,2 10-3 16,-1 5 1-16,5 5-1 15,1-6 0-15,10-7 0 16,11-8-5-16,6-17-1 16,18-7-10-16,-5-34-20 15,25-11-5-15,-4-30 0 16,17-8 0-16</inkml:trace>
  <inkml:trace contextRef="#ctx0" brushRef="#br0" timeOffset="26799.5328">11945 4962 102 0,'-10'32'38'16,"-15"16"2"-16,2 27-2 0,-17 11-33 16,10 7-2-16,-4 5 0 15,4 3 1-15,2-7-5 16,8-8 0-16,9-9-2 15,3-26-12-15,18-6-20 16,-5-28-2-16,17-15-1 16,-6-21-2-16</inkml:trace>
  <inkml:trace contextRef="#ctx0" brushRef="#br0" timeOffset="26995.544">11735 5427 100 0,'0'35'38'15,"0"-15"2"-15,19 1-3 16,-5-12-34-16,14-11-3 16,9-7-3-16,-1-17-16 15,11 12-18-15,-9-12 1 16,6 5-2-16,-9-7-2 15</inkml:trace>
  <inkml:trace contextRef="#ctx0" brushRef="#br0" timeOffset="27359.5649">11917 5599 102 0,'-26'23'38'15,"16"2"2"-15,10-25-2 16,11 2-34-16,11-9-2 15,14-5 0-15,5-6 0 16,9-2-1-16,0-6 1 16,0 1-2-16,-10-3 1 15,-4 2 0-15,-16 0 0 16,-8 4-1-16,-16 6 0 15,-11 5 0-15,-9 11 0 16,-10 9-1-16,-5 13 1 16,-4 6-1-16,0 11 1 15,4 7-1-15,7 5 1 16,9-3 2-16,11-4-2 0,15-10 0 15,17-6-6-15,9-21-3 16,25 7-24-16,-5-28-3 16,13 3-1-16,-4-17-5 15</inkml:trace>
  <inkml:trace contextRef="#ctx0" brushRef="#br0" timeOffset="27692.5839">12431 5516 95 0,'-22'-12'37'0,"5"17"1"15,-15-1-1-15,4 18-29 16,-10 7-2-16,10 11-2 15,-2 4 0-15,8 0 2 16,8-4-3-16,11-5 2 16,12-14-3-16,13-13 2 0,9-21-3 15,8-17 0-15,9-16 0 16,-2-13-2-16,2-12 1 15,-4-8-1-15,-4-6 0 16,-6 0 0-16,-6 10 1 16,-11 11 0-16,-10 17-1 15,-7 19 1-15,0 28 0 16,-28 21 1-16,4 27 0 15,-4 17-3-15,3 15-1 16,-3-3-9-16,20 16-6 16,-11-26-11-16,24 3-13 15,4-21 2-15,18-9-4 16,3-16 3-16</inkml:trace>
  <inkml:trace contextRef="#ctx0" brushRef="#br0" timeOffset="30557.7478">13272 6493 107 0,'31'-22'38'0,"14"-18"0"16,21 11-3-16,17-5-32 15,-1 4-2-15,1 7 1 16,-7 8-2-16,-12 13 1 16,-19 14-1-16,-27 13 0 15,-25 10 0-15,-25 11 1 16,-16 6 1-16,-15 2-2 15,-2 0 3-15,3-3-3 16,7-4 3-16,16-10-2 16,24-7 1-16,24-14-2 15,31-9 1-15,20-9-1 16,15-7 0-16,11-3 1 0,1 0 0 15,-6 2 0-15,-12 8 0 16,-22 12 0-16,-27 12 1 16,-30 13-1-16,-26 15 0 15,-32 6 0-15,-14 5-1 16,-8 0 1-16,0-3-1 15,12-7-2-15,12-17-3 16,34-1-13-16,19-33-19 16,50-10-3-16,20-23 0 15,32-5-1-15</inkml:trace>
  <inkml:trace contextRef="#ctx0" brushRef="#br0" timeOffset="31031.7749">14300 6437 108 0,'-28'16'39'0,"5"-9"1"16,23 3-2-16,0-10-35 15,43 3-1-15,8-6 0 16,10 0 0-16,4-2 0 15,3 5-1-15,-6-1 0 16,-5 8-1-16,-12 1 1 16,-17 7 0-16,-20 5-1 15,-14 3 3-15,-16 3-2 16,-8 0 1-16,-8 1-1 15,-5-1 2-15,1-2-3 16,7-3 2-16,6-3-1 0,16-3-1 16,15-3 0-16,16-3 0 15,18-1 0-15,12-2 0 16,9 2 2-16,-4 3-2 15,3 5 0-15,-15 7 0 16,-13 9 0-16,-18 7 0 16,-22 6 0-16,-22 8 0 15,-17-1 0-15,-14 4 0 16,-9-7 0-16,0-1 0 15,4-9 0-15,8-9-3 16,24-1-12-16,2-25-17 16,35 6-8-16,12-20-3 15,24 4 0-15,2-14 3 16</inkml:trace>
  <inkml:trace contextRef="#ctx0" brushRef="#br0" timeOffset="32338.8496">13365 7884 55 0,'-17'-1'36'16,"17"1"-1"-16,0 0 0 16,9-13-10-16,5-5-19 15,19-1-3-15,19-4-1 16,10 3 0-16,10-4 0 0,2 8-1 15,-2 4 1-15,-7 6-1 16,-13 10 0-16,-15 10 0 16,-25 9 0-16,-20 10 0 15,-20 2 0-15,-14 6 1 16,-8 0-1-16,0 1 0 15,0-4 0-15,14-2 1 16,10-6-1-16,25-7-1 16,21-10 1-16,23-2 0 15,16-7 0-15,9 2-1 16,3 0 0-16,-4-3 0 15,-7 7 1-15,-18 4 0 16,-19 9-1-16,-23 3 0 0,-20 12 0 16,-20 0 0-16,-16 4 0 15,-5 3 1-15,-5-4-2 16,4-4-1-16,15-6-3 15,10-23-13-15,37-8-20 16,12-2-1-16,36-14-1 16,12-15 1-16</inkml:trace>
  <inkml:trace contextRef="#ctx0" brushRef="#br0" timeOffset="32788.8754">14755 8012 57 0,'9'-32'37'0,"0"8"0"16,-8-10 0-16,0 16-14 16,-19-13-13-16,3 11-2 15,-18 4-1-15,-4 13-2 16,-14 10 0-16,-8 12-1 15,-4 6-1-15,4 8 0 16,4 2-1-16,11 6 1 16,15-7-2-16,17-1 1 15,27-12 0-15,20-9 0 16,19-10-2-16,17-8 1 15,7-7 0-15,1-12-2 16,-4 1 2-16,-8-9-1 16,-10 3 0-16,-14 1 0 15,-16 5 0-15,-13 5 0 0,-14 19 0 16,0 0 0-16,-27 5 0 15,2 21 1-15,-10 18 0 16,-4 10-2-16,-5 12 1 16,1 9-1-16,3 6-1 15,3-3-3-15,17 8-9 16,-4-24-14-16,27 6-7 15,-5-21-6-15,18-3-2 16,-2-15 1-16</inkml:trace>
  <inkml:trace contextRef="#ctx0" brushRef="#br0" timeOffset="33952.942">13763 9173 64 0,'14'-5'36'15,"-14"5"-1"-15,18-9 2 16,-18 9-19-16,0 0-13 16,-23 22-2-16,1 7 1 15,-9 2 0-15,-3 15 0 16,-4-1 0-16,7 6-1 15,6-1 0-15,19-3 1 16,22-14-2-16,23-7 0 0,25-16-2 16,17-14-1-16,22-8-2 15,7-18-5-15,14 6-12 16,-18-22-19-16,0 4 1 15,-26-10-1-15,-10 9 1 16</inkml:trace>
  <inkml:trace contextRef="#ctx0" brushRef="#br0" timeOffset="34103.9506">14225 9132 100 0,'-67'38'37'16,"15"22"1"-16,6 1-2 16,15 14-33-16,16 3-1 15,14 4-1-15,12 5-6 16,2-16-29-16,24-1-3 0,-1-19 1 15,14-4-3-15</inkml:trace>
  <inkml:trace contextRef="#ctx0" brushRef="#br0" timeOffset="34622.9803">14570 9091 97 0,'-37'17'41'0,"22"3"0"15,15-20-1-15,5 19-27 0,20-23-12 16,21-1 1-16,12-4-1 15,5 1 0-15,-1-1 0 16,-4 3-1-16,-5 5 1 16,-14 5-1-16,-14 4 0 15,-19 4 0-15,-14 5 0 16,-13 5 0-16,-10 2 0 15,-4 1 0-15,-2 2 0 16,7-2 0-16,3 0 0 16,15-2 0-16,12-3-1 15,11-4 1-15,18-1 0 16,11-2 1-16,7 0-1 15,6-2 1-15,-3 1 0 0,-4 4 0 16,-10 3 0-16,-14 10 0 16,-13 1 1-16,-20 9 0 15,-17 2-1-15,-11 5 1 16,-6 0-2-16,-6 1 1 15,1-1-2-15,1-11-1 16,15 5-9-16,-5-26-15 16,31 6-14-16,8-20-3 15,0 0 1-15,9-12-1 16</inkml:trace>
  <inkml:trace contextRef="#ctx0" brushRef="#br0" timeOffset="35673.0404">13809 10620 71 0,'16'-8'37'15,"-16"8"-1"-15,13-9-17 16,-14-5 10-16,1 14-22 16,7-13-1-16,-7 13-2 15,4-11 0-15,-4 11 0 16,0 0-2-16,0 0 0 15,-5 13-1-15,-5 6 0 0,-8 10 0 16,-4 8 0-16,-11 8-1 16,-5 7 2-16,-5 3-2 15,0 2 1-15,9-3 0 16,6-8-1-16,24-7 1 15,25-12-1-15,28-12 1 16,26-10-2-16,23-14 3 16,17-8-2-16,16-7 0 15,0-6-1-15,-6-1-4 16,-20-13-8-16,-4 15-21 15,-32-11-5-15,-15 9-1 16,-28-6 0-16</inkml:trace>
  <inkml:trace contextRef="#ctx0" brushRef="#br0" timeOffset="35824.049">14270 10641 91 0,'-62'23'37'16,"0"6"-1"-16,17 17 3 16,1 3-35-16,17 14-2 15,8 5-1-15,8 1-3 16,18 9-24-16,1-18-12 15,18-6 0-15,4-14-2 16</inkml:trace>
  <inkml:trace contextRef="#ctx0" brushRef="#br0" timeOffset="36243.073">15133 10557 105 0,'-37'-23'40'0,"-17"1"2"16,3 20-3-16,-15 3-34 16,9 15-1-16,5 8-2 15,9 13 1-15,10 5-1 16,18 3 0-16,11-1-1 15,19-5 0-15,15-8 0 16,13-9 0-16,7-13-1 16,10-11 1-16,2-14-1 15,-1-6 0-15,-3-11 1 16,-9-1-1-16,-6-3 1 15,-12 5 0-15,-5 3-1 0,-16 8 1 16,-10 21-1-16,-20 10 2 16,-15 28-2-16,-14 18 0 15,-10 14-2-15,-2 13 0 16,0 6-1-16,2 0-3 15,21 8-12-15,2-27-12 16,29 0-12-16,7-20-1 16,19-3-1-16,5-17 1 15</inkml:trace>
  <inkml:trace contextRef="#ctx0" brushRef="#br0" timeOffset="37499.1448">13749 11919 81 0,'0'0'39'0,"-22"7"-1"16,-1 14 1-16,-19 3-34 15,-2 6-1-15,0 4-2 16,1 7 1-16,6 1 0 16,13 2-1-16,18-3-1 15,21-4 0-15,25-10 0 0,20-6 0 16,14-4 0-16,13-2-1 15,-3 0 0-15,-2-1 1 16,-13 6-1-16,-20 8 1 16,-24 7 0-16,-22 8-1 15,-24 5 1-15,-17 1-1 16,-13-1 1-16,-3-3-2 15,-1-9-1-15,6-12-3 16,22-3-15-16,0-27-18 16,33-9-2-16,7-24-1 15,27-6 1-15</inkml:trace>
  <inkml:trace contextRef="#ctx0" brushRef="#br0" timeOffset="37680.1552">13953 11913 99 0,'-25'8'42'0,"6"0"0"15,23 8-2-15,-4-16-36 16,47 9-2-16,15-14-4 16,18-5-2-16,21 4-6 15,-6-12-26-15,16 8-5 16,-15-5 0-16,0 9-1 15</inkml:trace>
  <inkml:trace contextRef="#ctx0" brushRef="#br0" timeOffset="38146.1818">14604 11992 94 0,'-12'15'40'15,"1"-11"1"-15,15 7-2 16,11-10-36-16,12 0-1 15,9-5 0-15,8 3-1 16,6-3 0-16,4 0-1 16,3 0 0-16,-6 0 0 15,-6 3 0-15,-11 2 1 16,-11 3-1-16,-12 6 1 15,-18 4-1-15,-12 7 1 16,-13 2 0-16,-5 5 0 0,-7 2 0 16,8 3 0-1,6-3-1-15,13-5 1 0,19-5 0 16,21-5 0-16,24-7-1 15,14-1 0-15,13-2 0 16,-2 2 1-16,-6 4-1 16,-9 7 1-16,-24 9 0 15,-22 8 1-15,-31 8-1 16,-27 3-1-16,-17 3 1 15,-16-1 0-15,-3-3-2 16,-2-7-1-16,16-3-4 16,5-23-14-16,38 7-14 15,9-21-8-15,27-2 0 16,15-12-1-16</inkml:trace>
  <inkml:trace contextRef="#ctx0" brushRef="#br0" timeOffset="38764.2172">13720 13518 75 0,'0'0'38'0,"0"0"0"16,0 0 0-16,-23 3-26 15,8 10-9-15,-9 11-1 16,0 10 0-16,-5 5 0 16,1 9 1-16,3-2-1 0,11 3 0 15,12-6 0-15,21-7 0 16,15-10-1-16,17-8 0 15,10-6-1-15,5-1 0 16,3-1 0-16,-8 4 1 16,-10 8-2-16,-16 9 1 15,-20 9-1-15,-19 9 1 16,-13 3 0-16,-17 2-1 15,-4-1 1-15,-2-8-3 16,1-8 0-16,4-20-3 16,21-7-10-16,-3-32-18 15,32-6-4-15,5-28-4 16,18-5 4-16</inkml:trace>
  <inkml:trace contextRef="#ctx0" brushRef="#br0" timeOffset="38931.2267">13947 13569 92 0,'-28'-29'39'0,"-8"4"1"16,16 25-3-16,0 1-30 15,20-1-3-15,17 9-1 16,20-6-2-16,23-2-3 16,19-7-5-16,29 13-22 15,-5-13-9-15,13 11-2 16,-2-5-1-16</inkml:trace>
  <inkml:trace contextRef="#ctx0" brushRef="#br0" timeOffset="39384.2526">15293 13656 88 0,'-5'-18'36'16,"-9"-8"1"-16,4 12-9 15,-18-11-21-15,-1 3-3 16,-12 4 2-16,-7 13-2 16,-8 2 1-16,-1 12-1 15,-6 10 0-15,3 11-1 16,4 3-1-16,10 8 0 15,12-4 0-15,19-3-1 0,19-8 0 16,20-10 0-16,19-14-1 16,21-11 1-16,14-7-1 15,7-9 0-15,2-3 1 16,-10-1 0-16,-6 1 0 15,-14 3 0-15,-16 6-1 16,-17 8 1-16,-24 11 0 16,0 10-1-16,-20 17 0 15,-11 19 0-15,-16 21 0 16,-9 18 0-16,-12 15-1 15,0 12 0-15,4 0-1 16,10-7-3-16,18-6-6 16,6-33-12-16,40-6-9 15,2-43-4-15,33-12-6 0,7-31-2 16</inkml:trace>
  <inkml:trace contextRef="#ctx0" brushRef="#br0" timeOffset="40284.3041">14213 14794 63 0,'0'0'37'0,"-24"-11"-1"16,3 25-5-16,-19 0-23 16,-7 15-2-16,-11 9 0 15,-2 21-3-15,-13 8 2 16,1 17-1-16,3 1 0 15,9 9 2-15,11-5-3 16,19-1-2-16,19-14 1 16,24-10-2-16,26-19 1 15,21-15-1-15,13-16 0 16,5-15-2-16,-1-9 2 15,-8-9 0-15,-12-10-1 0,-16-3 2 16,-21-4-2-16,-21 2 2 16,-18-1-2-16,-15 3 1 15,-8 2-2-15,-2 1-1 16,6 8-2-16,1-5-8 15,27 22-15-15,-1-9-11 16,28 10-2-16,9-7 1 16</inkml:trace>
  <inkml:trace contextRef="#ctx0" brushRef="#br0" timeOffset="40885.3385">14542 14998 74 0,'-9'-16'40'15,"23"8"-1"-15,9-12 0 16,32-3-35-16,1 7-2 15,17 1-1-15,5 1 1 16,4 6 0-16,-5 6-2 16,-9 4 1-16,-14 7 0 0,-15 4 0 15,-21 8-1-15,-21 5 1 16,-18 8-1-16,-21 4 0 15,-11 2 1-15,-7 1 0 16,-4-1 0-16,8-6-1 16,9-4 1-16,16-9 0 15,20-12-1-15,25-9 1 16,24-7-1-16,24-10 1 15,14 1-1-15,6 3 0 16,1 7 1-16,-10 12 0 16,-16 13 0-16,-18 13 0 15,-34 16 0-15,-30 16 1 16,-31 7-1-16,-15 5-2 15,-9 0 2-15,-4-6-2 0,5-14 0 16,11-10-2-16,18-13-1 16,20-25-6-16,30-8-13 15,5-25-11-15,25 0-7 16,1-22-2-16,16 0 2 15</inkml:trace>
  <inkml:trace contextRef="#ctx0" brushRef="#br0" timeOffset="43038.4616">14075 16109 52 0,'0'0'38'16,"-12"-6"-3"-16,-3 23-1 16,-15-2-28-16,2 13 0 15,-10 3-1-15,2 16 0 16,-5 9 0-16,1 17-1 15,0 9-1-15,9 7 0 16,7 2-1-16,11 0-1 16,13-5 0-16,14-9 0 15,15-15-1-15,17-21 0 16,12-20 0-16,8-17-1 0,2-18 2 15,-5-16-2-15,-8-14 2 16,-13-5-1-16,-18-9 0 16,-17-1 1-16,-20 6-1 15,-21 7 0-15,-14 10 0 16,-13 11-1-16,-7 13-2 15,-3 9-1-15,14 18-6 16,-1-14-17-16,36 19-11 16,11-14-2-16,32 6-1 15</inkml:trace>
  <inkml:trace contextRef="#ctx0" brushRef="#br0" timeOffset="43773.5037">15115 16105 62 0,'15'-9'40'15,"-17"-8"-2"-15,2 17 1 16,-19-1-34-16,-3 12-2 15,-8 12 0-15,-5 19 0 16,-9 14 0-16,-4 20-1 16,-3 9 1-16,6 13-2 15,8 0 2-15,12 4-2 16,14-10 0-16,18-12 0 15,18-15 0-15,14-17 0 16,14-20-2-16,10-13 2 16,2-17-1-16,-7-14 0 15,-9-16 1-15,-12-3-1 16,-19-10 1-16,-22 1-1 15,-19-3 1-15,-16 2-1 0,-10 6 0 16,-6 5-1-16,2 12-1 16,0 4-5-16,22 25-18 15,-3-12-16-15,25 20-1 16,9-15-2-16,18 22-1 15</inkml:trace>
  <inkml:trace contextRef="#ctx0" brushRef="#br0" timeOffset="56484.2307">13722 17667 21 0,'-15'-15'33'0,"15"15"1"16,-16-8-3-16,2-1-23 16,14 9-2-16,-14-6-1 15,14 6 2-15,0 0-2 16,0 0 0-16,15-3 0 15,5 2 0-15,4-5 1 16,17 4-2-16,3-5 0 16,14 2-1-16,2 2-1 15,7 1-1-15,-1 4 0 16,-2 2-1-16,-6 2 0 15,-3 1 0-15,-8 0 1 16,-6-1-1-16,-2-2 0 16,-7-3 0-16,-2 2 0 0,-4-2 1 15,-2-1-1-15,-6-1 0 16,-7 8 0-16,-11-7 0 15,0 0 0-15,0 0 1 16,-14 72 1-16,14-72-3 16,-35 89 3-16,13-38-3 15,-9 6 2-15,1 6-3 16,-8 2 3-16,5 2-5 15,1 0-3-15,-3-5-32 16,10-5-2-16,6-12-1 16,19-45 1-16</inkml:trace>
  <inkml:trace contextRef="#ctx0" brushRef="#br0" timeOffset="57070.2642">15044 17697 45 0,'14'-20'32'16,"-10"0"-8"-16,8 7 3 15,-11-1-21-15,8 4 0 16,-7 0 0-16,-2 10 1 15,8-19-1-15,-8 19 0 16,6-11 0-16,-6 11-1 16,0 0-2-16,0 0 1 15,0 0-1-15,0 0-1 16,11-5 1-16,-11 5-1 15,6 23 1-15,-6-23-1 16,0 0 0-16,5 64-2 16,-5-64 3-16,-7 87-2 0,-3-28 0 15,3 0-1-15,-7 8 1 16,1 3-1-16,-5 5 1 15,3-1-2-15,0 1-2 16,0-4 3-16,2-2-4 16,1-6 2-16,6-4-24 15,-9-10-15-15,15-49 0 16,-25 70 1-16,25-70 1 15</inkml:trace>
  <inkml:trace contextRef="#ctx0" brushRef="#br0" timeOffset="111341.3683">20875 1980 71 0,'0'0'36'0,"-19"13"1"15,19-13-1-15,0 0-19 16,0 0-11-16,0 0-1 16,27 2-1-16,7-11 0 15,12 2-1-15,11-5 0 0,10 0 0 16,5-1-2-16,3 0 0 15,0-1 0-15,-6 4 0 16,-9 2 0-16,-10 6-1 16,-13 5 1-16,-10 7-1 15,-11 10 1-15,-11 16 0 16,-15 9-2-16,-8 16 1 15,-16 13 0-15,-7 12-1 16,-7 5 0-16,-4 3 1 16,4-4 0-16,9-11-2 15,9-7-2-15,7-23-5 16,26 1-29-16,3-31 1 15,20 0-2-15,-3-20 0 16</inkml:trace>
  <inkml:trace contextRef="#ctx0" brushRef="#br0" timeOffset="111952.4033">21790 2063 109 0,'0'0'40'16,"-13"-25"1"-16,28 17-2 16,18-10-36-16,10-4-1 15,17 0 0-15,11-2-1 16,5 1 1-16,3 1-1 15,-4 4 0-15,-8 3-1 16,-17 6 1-16,-12 7-1 16,-19 10 1-16,-18 10-1 15,-17 5 0-15,-13 11 0 16,-14 4 0-16,-2 3 0 15,0-2-1-15,3 0 0 16,11-4 1-16,13-6-1 16,18-10 1-16,20-11-1 15,23-5 1-15,17-4 0 0,13-5 1 16,6 1-1-16,-5 3 2 15,-3 5-1-15,-19 9 1 16,-19 16-1-16,-24 10 0 16,-28 18 1-16,-25 9-1 15,-22 7 2-15,-13 3-1 16,-10 1-2-16,2-10 0 15,5-9 0-15,14-16 0 16,12-14 0-16,21-18 0 16,18-20-9-16,31 0-11 15,-2-28-21-15,19 6-2 16,1-20-1-16,16 5 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04/08/2014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12" Type="http://schemas.openxmlformats.org/officeDocument/2006/relationships/image" Target="../media/image10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6.xml"/><Relationship Id="rId5" Type="http://schemas.openxmlformats.org/officeDocument/2006/relationships/customXml" Target="../ink/ink3.xml"/><Relationship Id="rId10" Type="http://schemas.openxmlformats.org/officeDocument/2006/relationships/image" Target="../media/image9.emf"/><Relationship Id="rId4" Type="http://schemas.openxmlformats.org/officeDocument/2006/relationships/image" Target="../media/image6.emf"/><Relationship Id="rId9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3" Type="http://schemas.openxmlformats.org/officeDocument/2006/relationships/customXml" Target="../ink/ink8.xml"/><Relationship Id="rId7" Type="http://schemas.openxmlformats.org/officeDocument/2006/relationships/image" Target="../media/image12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9.xml"/><Relationship Id="rId5" Type="http://schemas.openxmlformats.org/officeDocument/2006/relationships/image" Target="../media/image4.png"/><Relationship Id="rId4" Type="http://schemas.openxmlformats.org/officeDocument/2006/relationships/image" Target="../media/image4.emf"/><Relationship Id="rId9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7" Type="http://schemas.openxmlformats.org/officeDocument/2006/relationships/image" Target="../media/image1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2.xml"/><Relationship Id="rId5" Type="http://schemas.openxmlformats.org/officeDocument/2006/relationships/image" Target="../media/image14.png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04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3146630"/>
              </p:ext>
            </p:extLst>
          </p:nvPr>
        </p:nvGraphicFramePr>
        <p:xfrm>
          <a:off x="214283" y="762000"/>
          <a:ext cx="8750332" cy="475130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practical: Cooling Wax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can learn from our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a research challenge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there are actually five states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up and do the 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ice to steam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practical using pages 54 and 55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(or the backup graph available)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energy is involved in two changes of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Draw both graphs (cooling wax and heated ice) AND look at energy flows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energy is involved in a change of state.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a summary about energy changes and changes of state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energy is involved in changes of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get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books marked for the previous unit while having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our bookwork compares to expectations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88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8222474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28601" y="152423"/>
          <a:ext cx="4038599" cy="65531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426"/>
                <a:gridCol w="2814173"/>
              </a:tblGrid>
              <a:tr h="4779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Time (minutes)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Temperature (degrees Celsius)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3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5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6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7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8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9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12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4724401" y="152400"/>
          <a:ext cx="4038599" cy="65532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426"/>
                <a:gridCol w="2814173"/>
              </a:tblGrid>
              <a:tr h="4779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Time (minutes)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Temperature (degrees Celsius)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</a:rPr>
                        <a:t>13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14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15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16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17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18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19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20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 smtClean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21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22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23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24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 smtClean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</a:rPr>
                        <a:t>25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 smtClean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785960" y="712800"/>
              <a:ext cx="7377480" cy="6087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72640" y="706320"/>
                <a:ext cx="7396920" cy="6109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5734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566" y="343779"/>
            <a:ext cx="8064901" cy="5760640"/>
          </a:xfrm>
          <a:prstGeom prst="rect">
            <a:avLst/>
          </a:prstGeom>
        </p:spPr>
      </p:pic>
      <p:sp>
        <p:nvSpPr>
          <p:cNvPr id="6" name="TextBox 7"/>
          <p:cNvSpPr txBox="1"/>
          <p:nvPr/>
        </p:nvSpPr>
        <p:spPr>
          <a:xfrm>
            <a:off x="575556" y="-88267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2400" dirty="0" smtClean="0"/>
              <a:t>Graph of Temperature versus Time for cooling candle wax</a:t>
            </a:r>
            <a:endParaRPr lang="en-NZ" sz="2400" dirty="0"/>
          </a:p>
        </p:txBody>
      </p:sp>
      <p:sp>
        <p:nvSpPr>
          <p:cNvPr id="7" name="TextBox 8"/>
          <p:cNvSpPr txBox="1"/>
          <p:nvPr/>
        </p:nvSpPr>
        <p:spPr>
          <a:xfrm rot="16200000">
            <a:off x="-3838127" y="276243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2400" dirty="0" smtClean="0"/>
              <a:t>Temperature (degrees Celsius)</a:t>
            </a:r>
          </a:p>
        </p:txBody>
      </p:sp>
      <p:sp>
        <p:nvSpPr>
          <p:cNvPr id="8" name="TextBox 9"/>
          <p:cNvSpPr txBox="1"/>
          <p:nvPr/>
        </p:nvSpPr>
        <p:spPr>
          <a:xfrm>
            <a:off x="4341167" y="6362836"/>
            <a:ext cx="3723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2400" dirty="0" smtClean="0"/>
              <a:t>Time (minutes)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Ink 8"/>
              <p14:cNvContentPartPr/>
              <p14:nvPr/>
            </p14:nvContentPartPr>
            <p14:xfrm>
              <a:off x="204844" y="113709"/>
              <a:ext cx="8736120" cy="63486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9724" y="97509"/>
                <a:ext cx="8766000" cy="637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3340800" y="4219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35760" y="402120"/>
                <a:ext cx="10080" cy="3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3142440" y="445320"/>
              <a:ext cx="164160" cy="5585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120840" y="380520"/>
                <a:ext cx="200520" cy="572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4" name="Ink 3"/>
              <p14:cNvContentPartPr/>
              <p14:nvPr/>
            </p14:nvContentPartPr>
            <p14:xfrm>
              <a:off x="6868800" y="665280"/>
              <a:ext cx="113040" cy="5462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864480" y="613080"/>
                <a:ext cx="141120" cy="556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0" name="Ink 9"/>
              <p14:cNvContentPartPr/>
              <p14:nvPr/>
            </p14:nvContentPartPr>
            <p14:xfrm>
              <a:off x="708480" y="674280"/>
              <a:ext cx="8125560" cy="507456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95160" y="669960"/>
                <a:ext cx="8145000" cy="5093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4084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5280" y="188640"/>
              <a:ext cx="8637840" cy="5231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9800" y="172800"/>
                <a:ext cx="8658360" cy="526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280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6574" t="16666" r="25988" b="17709"/>
          <a:stretch/>
        </p:blipFill>
        <p:spPr>
          <a:xfrm>
            <a:off x="-1" y="0"/>
            <a:ext cx="8719457" cy="678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592246" y="2905423"/>
            <a:ext cx="6429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Ref: P 54 of </a:t>
            </a:r>
            <a:r>
              <a:rPr lang="en-NZ" sz="5400" dirty="0" err="1" smtClean="0"/>
              <a:t>Scipad</a:t>
            </a:r>
            <a:endParaRPr lang="en-NZ" sz="54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2037960" y="667800"/>
              <a:ext cx="6116040" cy="60318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026440" y="651960"/>
                <a:ext cx="6143760" cy="605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7506360" y="1240560"/>
              <a:ext cx="780480" cy="54007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494840" y="1224360"/>
                <a:ext cx="795600" cy="542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153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8331" t="16667" r="32431" b="14584"/>
          <a:stretch/>
        </p:blipFill>
        <p:spPr>
          <a:xfrm>
            <a:off x="0" y="52317"/>
            <a:ext cx="8915400" cy="683070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609600" y="6324600"/>
            <a:ext cx="84582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0"/>
            <a:ext cx="0" cy="647700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2" name="Ink 11"/>
              <p14:cNvContentPartPr/>
              <p14:nvPr/>
            </p14:nvContentPartPr>
            <p14:xfrm>
              <a:off x="464760" y="5095440"/>
              <a:ext cx="7529400" cy="162000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1800" y="5085000"/>
                <a:ext cx="7555680" cy="1641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747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7160" t="46875" r="27746" b="10417"/>
          <a:stretch/>
        </p:blipFill>
        <p:spPr>
          <a:xfrm>
            <a:off x="0" y="0"/>
            <a:ext cx="9158868" cy="5562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00600" y="57150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/>
              <a:t>Ref: p 55 of </a:t>
            </a:r>
            <a:r>
              <a:rPr lang="en-NZ" sz="3600" dirty="0" err="1" smtClean="0"/>
              <a:t>Scipad</a:t>
            </a:r>
            <a:endParaRPr lang="en-NZ" sz="3600" dirty="0"/>
          </a:p>
        </p:txBody>
      </p:sp>
    </p:spTree>
    <p:extLst>
      <p:ext uri="{BB962C8B-B14F-4D97-AF65-F5344CB8AC3E}">
        <p14:creationId xmlns:p14="http://schemas.microsoft.com/office/powerpoint/2010/main" val="272400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566" y="343779"/>
            <a:ext cx="8064901" cy="5760640"/>
          </a:xfrm>
          <a:prstGeom prst="rect">
            <a:avLst/>
          </a:prstGeom>
        </p:spPr>
      </p:pic>
      <p:sp>
        <p:nvSpPr>
          <p:cNvPr id="6" name="TextBox 7"/>
          <p:cNvSpPr txBox="1"/>
          <p:nvPr/>
        </p:nvSpPr>
        <p:spPr>
          <a:xfrm>
            <a:off x="575556" y="-88267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2400" dirty="0" smtClean="0"/>
              <a:t>Graph of Temperature versus Time for cooling candle wax</a:t>
            </a:r>
            <a:endParaRPr lang="en-NZ" sz="2400" dirty="0"/>
          </a:p>
        </p:txBody>
      </p:sp>
      <p:sp>
        <p:nvSpPr>
          <p:cNvPr id="7" name="TextBox 8"/>
          <p:cNvSpPr txBox="1"/>
          <p:nvPr/>
        </p:nvSpPr>
        <p:spPr>
          <a:xfrm rot="16200000">
            <a:off x="-3838127" y="276243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2400" dirty="0" smtClean="0"/>
              <a:t>Temperature (degrees Celsius)</a:t>
            </a:r>
          </a:p>
        </p:txBody>
      </p:sp>
      <p:sp>
        <p:nvSpPr>
          <p:cNvPr id="8" name="TextBox 9"/>
          <p:cNvSpPr txBox="1"/>
          <p:nvPr/>
        </p:nvSpPr>
        <p:spPr>
          <a:xfrm>
            <a:off x="4341167" y="6362836"/>
            <a:ext cx="3723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2400" dirty="0" smtClean="0"/>
              <a:t>Time (minutes)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Ink 8"/>
              <p14:cNvContentPartPr/>
              <p14:nvPr/>
            </p14:nvContentPartPr>
            <p14:xfrm>
              <a:off x="204844" y="113709"/>
              <a:ext cx="8736120" cy="63486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9724" y="97509"/>
                <a:ext cx="8766000" cy="637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0665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4570</TotalTime>
  <Words>353</Words>
  <Application>Microsoft Office PowerPoint</Application>
  <PresentationFormat>On-screen Show (4:3)</PresentationFormat>
  <Paragraphs>98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223</cp:revision>
  <dcterms:created xsi:type="dcterms:W3CDTF">2006-08-16T00:00:00Z</dcterms:created>
  <dcterms:modified xsi:type="dcterms:W3CDTF">2014-08-04T01:23:55Z</dcterms:modified>
</cp:coreProperties>
</file>