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305" r:id="rId3"/>
    <p:sldId id="375" r:id="rId4"/>
    <p:sldId id="376" r:id="rId5"/>
    <p:sldId id="377" r:id="rId6"/>
    <p:sldId id="378" r:id="rId7"/>
    <p:sldId id="379" r:id="rId8"/>
    <p:sldId id="374" r:id="rId9"/>
    <p:sldId id="3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12:39.8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11526 3760 79 0,'-4'33'38'0,"-5"6"-1"16,6 24 2-16,-6 9-33 15,4 14-1-15,-1 0-1 16,7 0-1-16,12-18 0 16,13-23-1-16,22-47 1 15,25-48 0-15,36-58 0 16,39-49 1-16,41-45-1 15,37-32-2-15,22-24 0 16,11-7-3-16,0 17-2 0,-15 16-9 16,-16 39-26-16,-34 31-3 15,-30 43 0-15,-41 22 0 16</inkml:trace>
  <inkml:trace contextRef="#ctx0" brushRef="#br0" timeOffset="1841.1053">11454 6492 51 0,'0'0'29'0,"0"0"2"16,2-12-1-16,-2 12-24 15,0 0-1-15,-5-14 1 16,5 14-1-16,0 0 0 16,0 0 1-16,0-13-2 15,0 13 0-15,0 0-1 16,0 0 1-16,0 0-1 15,0 0 0-15,0 0-1 16,2 14 0-16,-3 3-1 0,-3 4 2 16,0 7-2-16,-2 4 2 15,-2 1-2-15,1 4 1 16,0-1-1-16,0 0 1 15,1-7-1-15,1-1 0 16,4-5 0-16,1-1-1 16,0-2 1-16,5-3-1 15,-3 2 1-15,3-1 0 16,-3 1-1-16,0 0 1 15,1-2-1-15,1 1 1 16,0-6-1-16,-1 1 1 16,-3-13 0-16,14 9 0 15,-1-19 1-15,8-12 0 16,12-17 0-16,16-20 0 0,21-22 1 15,30-28-3-15,37-31 0 16,82-29 0-16,0-22-5 16,18-22-33-16,44-1-3 15,1-4 0-15,6 9-3 16</inkml:trace>
  <inkml:trace contextRef="#ctx0" brushRef="#br0" timeOffset="5408.3093">9649 8154 66 0,'7'-13'33'16,"-7"13"1"-16,0 0-1 15,0 0-29-15,-2 16-1 16,2 18 1-16,1 25 0 15,-8 16 0-15,0 20 1 16,-7 0 1-16,8-2 0 16,6-24-1-16,24-32 0 15,31-62 1-15,49-60 0 16,62-72 0-16,104-57-2 15,32-50-5-15,41-43-18 16,37-9-17-16,-2-12-5 16,-10 21 0-16,-41 22-2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01:42.9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1545 1199 58 0,'0'0'36'0,"0"0"0"16,0-56 0-16,0 56-17 15,0 0-13-15,0 0 0 16,0 0-2-16,0 0-2 15,3-53 1-15,-3 53 0 16,0 0-1-16,-1 48 1 16,5 12-1-16,-1 20 0 15,-6 12-1-15,-16-12 2 16,6 20-3-16,8-1 0 15,0-17 1-15,12-21-2 0,3-18 2 16,11-18 0-16,9-19 0 16,7-21 0-16,9-15 0 15,5-17 1-15,2-12-1 16,3-7 2-16,-56 66-2 15,53-69 0-15,-53 69 1 16,45-67-2-16,-45 67 3 16,39-55-3-16,-20 15 0 15,4 22 0-15,-23 18 0 16,11 15 0-16,-20 17-2 15,6 14 2-15,-3 7-2 16,7 7 2-16,6-8-1 16,3-3 1-16,6-10-1 15,5-9 1-15,5-13 0 16,8-13 1-16,1-14-1 0,3-17 1 15,2-18 1-15,-40 45-2 16,40-71 3-16,-40 71-3 16,43-92 1-16,-25 38-1 15,-1 0 0-15,-1-2-5 16,0 2 1-16,-8 1-11 15,1 1-23-15,-9 52-3 16,8-98 0-16,-8 98-2 16</inkml:trace>
  <inkml:trace contextRef="#ctx0" brushRef="#br0" timeOffset="482.0275">2817 989 90 0,'0'0'39'0,"43"-48"2"15,-43 48-2-15,0 0-34 16,0 0 2-16,0 0-2 15,-8 61-1-15,-11 17-2 16,3 26 1-16,-7 13-2 16,-11-7 1-16,6 10 0 15,9-9-3-15,1-20 1 16,12-24-1-16,2-16 2 0,3-13-1 15,8-17 0-15,5-21 1 16,7-21-1-16,5-13 2 16,3-8-2-16,0-11 3 15,4-5-3-15,-3 0 2 16,-2 5-1-16,-5 10-1 15,-6 14 1-15,-1 10-1 16,-14 19 1-16,17 5-1 16,-12 17 0-16,-3 9 0 15,3 8-1-15,0 10-1 16,4 2 0-16,0 1-3 15,10-3-2-15,-7-13-17 16,19 0-17-16,-4-9 0 16,12-7 0-16,-2-17 0 0</inkml:trace>
  <inkml:trace contextRef="#ctx0" brushRef="#br0" timeOffset="872.0498">3381 1637 102 0,'1'17'38'0,"2"-4"2"16,14 4-2-16,5-13-35 15,10-4 0-15,8-7 0 16,4-7-1-16,0-3-1 15,-4-4 1-15,-1-7-1 0,-10-6 0 16,-6-3 0-16,-9-1 0 16,-14 38 0-16,0 0 0 15,-5-56 2-15,5 56-2 16,-38-37 2-16,-1 31-2 15,-7 15 1-15,-5 18-1 16,-2 15 0-16,2 14 0 16,6 7-2-16,20 8 1 15,18-12-1-15,18-8-1 16,21-13 0-16,15-16-2 15,19-13-5-15,0-24-12 16,22-3-18-16,-12-17-2 16,5-2 0-16,-15-11 1 15</inkml:trace>
  <inkml:trace contextRef="#ctx0" brushRef="#br0" timeOffset="1194.0683">4043 1476 110 0,'-26'16'39'16,"6"18"2"-16,-12-2-2 15,12 11-35-15,-1 2-1 16,5 3-2-16,3-2 1 15,4-4-2-15,6-8 1 16,5-5-1-16,6-8 1 16,7-13 0-16,4-16-1 15,10-14 1-15,2-7 0 16,5-10 1-16,1-6-1 15,2-7 1-15,-1 0-1 16,-3 6 0-16,-5 7 0 16,-6 9 0-16,-6 10 1 0,-3 14-2 15,-15 6 0-15,13 30 0 16,-13 4 0-16,-1 8 0 15,1 9-5-15,-1-2-3 16,14 4-18-16,-10-15-14 16,15-2-4-16,3-17 1 15,15-6 0-15</inkml:trace>
  <inkml:trace contextRef="#ctx0" brushRef="#br0" timeOffset="1803.1031">5427 1158 95 0,'0'0'38'15,"19"-56"0"-15,-19 56 1 16,0 0-35-16,29-53-1 15,-29 53 1-15,0 0 0 16,14 26-1-16,-11 33 0 0,-7 14-2 16,4 25 1-16,-16-11-2 15,10 18 1-15,-3-3-2 16,5-10-1-16,6-20-4 15,-6-25-9-15,10-5-21 16,-3-19-3-16,8-9 0 16,-11-14 0-16</inkml:trace>
  <inkml:trace contextRef="#ctx0" brushRef="#br0" timeOffset="1984.1134">5349 1564 113 0,'-20'-1'39'16,"20"1"1"-16,-13 17-2 0,13-17-35 15,12 15-1-15,13-13-2 16,14-4-3-16,7-11-3 16,22-8-24-16,-6-12-8 15,-62 33 0-15,82-39 0 16</inkml:trace>
  <inkml:trace contextRef="#ctx0" brushRef="#br0" timeOffset="2419.1383">6145 928 115 0,'0'0'40'0,"0"0"2"0,0 0-3 15,0 0-36-15,-64 61 1 16,34 36-1-16,-8 19-1 15,10 1 1-15,-11-21-3 16,21 4 1-16,-2-11-1 16,13-14-1-16,5-29 1 15,6-9 0-15,6-17 0 16,5-16 0-16,11-13 1 15,3-12-1-15,3-9 1 16,5-8 1-16,-1-4-2 16,-2-7 0-16,-1 5 0 15,0 7 0-15,-9 7 0 16,-4 7 0-16,-5 15 0 15,-3 11 0-15,-8 13 0 16,-3 11 0-16,-1 8 0 0,0 7 0 16,0 2 0-16,4 6 0 15,7-4-4-15,4-5-1 16,12-7-2-16,1-15-12 15,23-3-19-15,-11-16-3 16,17-5 1-16,-8-16 0 16</inkml:trace>
  <inkml:trace contextRef="#ctx0" brushRef="#br0" timeOffset="2800.1601">6717 1527 116 0,'-4'10'38'16,"13"7"2"-16,-3-6-4 15,16-2-33-15,8-7 0 16,8-5 0-16,12-5-1 16,2-7 0-16,5-6 0 15,-3-5-1-15,-3-7 0 16,-51 33 0-16,0 0 1 15,58-59-2-15,-58 59 1 16,0 0 0-16,2-64 0 16,-2 64 1-16,0 0-2 15,-56-46 0-15,-13 52 0 16,-7 15 0-16,-8 20 0 15,1 12 0-15,8 14 0 16,26 13 0-16,21-2 0 0,41-13 0 16,22-18 0-16,24-17 0 15,25-13-4-15,13-19-10 16,29-2-8-16,-7-20-12 15,24 3-8-15,-7-9-1 16,8 2 0-16</inkml:trace>
  <inkml:trace contextRef="#ctx0" brushRef="#br0" timeOffset="3644.2084">8289 1354 99 0,'0'0'37'16,"38"-60"3"-16,-38 60-3 16,0 0-32-16,0 0-1 15,25-36 0-15,-22 53-1 16,-12 12 0-16,1 22-1 15,-11 9 0-15,4 13-1 16,0 2 0-16,12-6 0 16,7-16-1-16,10-9-1 15,7-13 1-15,7-14 0 16,8-12 1-16,8-15-1 15,2-6 0-15,4-13 1 16,-1-6 0-16,-3-7 0 0,-3-1 0 16,-7 0-1-16,-6 3 1 15,-7 10 0-15,-8 3-1 16,-3 11 0-16,-12 16 0 15,11 0 0-15,-12 16 0 16,-1 9 0-16,3 6 0 16,0 2-1-16,4 1 1 15,2 3 0-15,7-6-1 16,6-7 1-16,6-9 1 15,5-9 0-15,4-12-1 16,6-9 2-16,-3-13-1 16,0-13 1-16,-4-9-1 15,-34 50 0-15,25-60 2 16,-25 60-3-16,20-64 0 0,-20 64 0 15,8-69 0-15,-8 69 0 16,6-55 0-16,-6 55-4 16,0 0-2-16,-2-53-3 15,2 53-15-15,13-27-15 16,10 33-2-16,-4 6 1 15,15 21-1-15</inkml:trace>
  <inkml:trace contextRef="#ctx0" brushRef="#br0" timeOffset="4064.2324">9686 1400 75 0,'0'0'39'16,"0"0"0"-16,0 0 1 0,-38-55-11 15,38 55-23-15,-61-17 0 16,7 15-2-16,-7 11 0 15,3 19 0-15,-7 8-3 16,12 11 2-16,-2 7-3 16,20 9 1-16,11-9 0 15,15-1-2-15,10-9 1 16,17-12 0-16,12-13 0 15,11-12 0-15,10-12 1 16,8-15-1-16,3-13 1 16,0-9 1-16,-4-6-2 15,-6-8 0-15,-10 8 0 16,-7 5 0-16,-12 7 0 0,-9 12 0 15,-14 24 0-15,0 0 0 16,-9 18 0-16,-4 16 0 16,-2 4 0-16,0 7 0 15,6 1-6-15,3 0 0 16,16-3-7-16,-3-19-9 15,31 0-5-15,-9-15-14 16,28-7 0-16,0-15 0 16,16-2 2-16</inkml:trace>
  <inkml:trace contextRef="#ctx0" brushRef="#br0" timeOffset="4269.2441">10468 1364 111 0,'-18'0'41'16,"-10"22"0"-16,-23 13-2 15,-7 15-36-15,-15 13-1 16,-6 9-1-16,24-16-1 16,8-4-3-16,14-9-2 15,0-24-14-15,32-3-19 16,1-16-3-16,14-14 2 15,1-11-2-15</inkml:trace>
  <inkml:trace contextRef="#ctx0" brushRef="#br0" timeOffset="4440.2539">10122 1400 118 0,'0'0'41'0,"-9"11"2"16,16 18-2-16,4 5-37 0,8-1-1 16,10 3-2-16,15-6-1 15,14-6-3-15,5-5-4 16,22-4-13-16,-17-15-18 15,16 3-5-15,-13-9 0 16,4-1 0-16</inkml:trace>
  <inkml:trace contextRef="#ctx0" brushRef="#br0" timeOffset="5070.29">11802 1345 100 0,'-29'-9'40'0,"4"8"0"15,-12-1 0-15,9 8-34 16,-11 2-1-16,2 7-1 0,1 11-2 15,0 7 0-15,1 1-1 16,6 8 0-16,6-2-1 16,7-1 0-16,14 2-1 15,10-7-1-15,17-7-2 16,12-10-3-16,24-5-9 15,-4-12-21-15,23-4-3 16,-1-13 1-16,8-2 0 16</inkml:trace>
  <inkml:trace contextRef="#ctx0" brushRef="#br0" timeOffset="5404.3091">12236 1451 96 0,'-4'-27'38'16,"-3"12"1"-16,-21 4 0 16,4 9-29-16,-15 8-4 0,2 9-1 15,-2 7-2-15,6 9 0 16,4 4-1-16,6 3-1 15,8 2 0-15,10 4 0 16,10-8-1-16,12-3 1 16,11-10-1-16,10-8 0 15,6-10 0-15,6-10 0 16,0-7 0-16,2-10-1 15,-8-7 1-15,-5-6 0 16,-11-4-1-16,-11-1 0 16,-15 1 0-16,-8 3 0 15,-11 2-1-15,-9 11 0 16,-2 8-1-16,-3 7-1 15,8 11-3-15,-3-3-9 16,29 12-10-16,-7 0-13 0,24 3 1 16,4-7-2-16,19-1 3 15</inkml:trace>
  <inkml:trace contextRef="#ctx0" brushRef="#br0" timeOffset="5747.3287">12788 1380 114 0,'-12'-9'40'16,"-7"15"2"-16,-19-4-4 15,-3 11-33-15,0 4-1 16,-1 10-1-16,1 8-1 16,6 1 0-16,4 5-1 15,12-1 0-15,8 3-1 16,12-5 0-16,15-6 0 0,11-9 0 15,10-10 0-15,7-8 0 16,7-9 0-16,0-10 0 16,-2-9 1-16,-3-7-1 15,-9-6 0-15,-11-7-1 16,-9 4 0-16,-10-1-1 15,-4 3 0-15,-10 0-1 16,0 7-1-16,-5-1-2 16,12 31-6-16,0 0-11 15,0 0-5-15,9-55-12 16,-9 55 0-16,0 0-1 15,50-49 3-15</inkml:trace>
  <inkml:trace contextRef="#ctx0" brushRef="#br0" timeOffset="5958.3408">13233 985 106 0,'0'0'41'0,"0"0"0"16,63-53 1-16,-63 53-38 16,0 0 1-16,2 30-2 15,-24 35-1-15,-17 25-1 16,-1 18 2-16,-8-7-4 15,19 6 1-15,10-3-5 16,15-19-3-16,18-16-13 16,-10-26-15-16,24-5-6 15,-7-21 0-15,16-6 1 16</inkml:trace>
  <inkml:trace contextRef="#ctx0" brushRef="#br0" timeOffset="6340.3626">13371 1478 115 0,'0'0'40'16,"0"0"1"-16,12 18-4 16,7-17-34-16,15 0 0 15,8-5-1-15,6 0 0 16,8-5 0-16,1-5-1 15,-2-3 0-15,-4-1 0 16,-7-3 0-16,-9-3 0 16,-35 24-1-16,0 0 1 15,0 0 0-15,28-48 0 0,-28 48-1 16,0 0 2-16,-51-28-2 15,9 32 0-15,-16 9 0 16,5 15 0-16,-13 9 0 16,9 10 0-16,5 3 0 15,21 9 0-15,19-14-3 16,17-6 1-16,24-13-4 15,16-20-8-15,31-4-10 16,-6-20-9-16,25 0-8 16,-2-15 0-16,6-4-1 15,-10-10 2-15</inkml:trace>
  <inkml:trace contextRef="#ctx0" brushRef="#br0" timeOffset="6693.3828">14235 1343 122 0,'-24'-1'42'0,"-14"13"1"15,-18 15-1-15,-5 16-39 16,-5 7 0-16,14 6-3 15,18-7 0-15,18-2 0 16,18-12 0-16,20-12 0 16,19-16 0-16,18-19 0 15,11-13 0-15,9-15 0 16,-79 40 0-16,87-61 0 15,-87 61 0-15,81-86 0 16,-43 36 0-16,2-2 0 16,-9 3 0-16,-3 0 0 15,-28 49 0-15,40-77 0 16,-40 77 0-16,11-65 0 0,-32 49 0 15,2 26 0-15,-6 24 0 16,3 34 0-16,-6 21 0 16,7 2-13-16,26-4-4 15,4-33-7-15,33-22-5 16,-17-25-6-16,17-8-9 15,-6-13 0-15,5-8 7 16</inkml:trace>
  <inkml:trace contextRef="#ctx0" brushRef="#br0" timeOffset="7430.425">15587 1339 95 0,'-8'-12'38'0,"-22"1"2"16,-5 13-2-16,-20 0-31 15,-4 12-1-15,-10 1-1 16,2 9 0-16,-3 10-2 16,6 3 1-16,6 5-2 15,9 1 0-15,17 0 0 0,13-2-2 16,18-6 0-16,17-9 1 15,19-9-1-15,17-12 0 16,14-8 0-16,10-10 0 16,4-11 0-16,4-8 0 15,-3-10 1-15,-10-2-1 16,-10-3-1-16,-17 3 1 15,-44 44 0-15,34-40-1 16,-21 3 0-16,-1 15 1 16,-24 14-1-16,2 14 1 15,-14 10-1-15,6 16 1 16,-6 4-2-16,8 9-1 15,7-1-4-15,3-11-8 16,25 2-10-16,-6-13-11 0,21-3-4 16,-2-11-1-16,17-5 2 15</inkml:trace>
  <inkml:trace contextRef="#ctx0" brushRef="#br0" timeOffset="7820.4473">16128 1332 105 0,'-10'-13'39'0,"-9"16"1"15,-5 9-1-15,-6 15-34 16,-5 5-2-16,0 5 0 16,9 8-1-16,1-2-1 15,8-3 0-15,5-7 0 16,5-3 1-16,7-12-2 0,11-9 1 15,8-9 1-15,8-9-1 16,8-11 0-16,3-8 0 16,5-6 0-16,2-5 0 15,0-5 0-15,-3 0 0 16,-42 44 0-16,0 0-1 15,63-77 1-15,-30 54-1 16,-20 6 0-16,3 21 0 16,-12 7-1-16,0 16 0 15,-8 5 0-15,6 12-1 16,0-1-3-16,3-2-1 15,15-2-8-15,-7-12-9 16,33-2-6-16,-10-10-11 16,24-3 1-16,-6-12-2 15,12-4 3-15</inkml:trace>
  <inkml:trace contextRef="#ctx0" brushRef="#br0" timeOffset="8196.4688">16874 1453 114 0,'-22'-59'41'15,"22"59"0"-15,-44-46-2 16,16 32-35-16,-15 7 0 15,3 15-1-15,3 12-2 16,6 15 1-16,6 6-2 16,16 5 1-16,7-4-2 15,10-8 2-15,10-8 0 16,12-17-1-16,11-15 1 0,10-15-1 15,7-17 1 1,-58 38-1-16,61-54 2 0,-61 54-2 16,72-75 0-16,-72 75 0 15,67-90 0-15,-67 90 0 16,63-83 0-16,-63 83 0 15,39-83 0-15,-39 83 0 16,0 0 0-16,42-56 0 16,-51 75 0-16,-10 22 0 15,-13 32 0-15,-7 16-2 16,13 5-12-16,3-15-6 15,28-12-7-15,-2-32-3 16,32-9-8-16,-10-15-7 16,13-9 2-16</inkml:trace>
  <inkml:trace contextRef="#ctx0" brushRef="#br0" timeOffset="8811.504">18702 810 70 0,'0'0'41'16,"-25"-77"0"-16,25 77 2 0,-34-77-25 16,34 77-10-16,-45-69-3 15,45 69-1-15,-56-50-1 16,56 50-1-16,-69-13 0 15,69 13-2-15,-80 28 2 16,80-28-1-16,-55 74-1 16,-28 44 1-16,1 29-2 15,16 29 2-15,9 7-4 16,15-30 0-16,27-15-4 15,20-27-1-15,24-46-4 16,-11-27-11-16,18-6-18 16,-18-19 1-16,4-8 0 15,-17-20 2-15</inkml:trace>
  <inkml:trace contextRef="#ctx0" brushRef="#br0" timeOffset="9638.5513">17927 1402 105 0,'-37'-51'42'0,"37"51"-1"15,0 0 0-15,-22-59-33 16,22 59-8-16,0 0 1 16,22-49 0-16,-22 49-1 15,50-23 1-15,-50 23-1 16,79-9 1-16,-27 1 1 15,1-1-2-15,5 0 1 16,-1 1 0-16,0 0 0 16,-2 1-1-16,-2 2 1 15,-2 1-1-15,-51 4 0 0,77 8 0 16,-11 12 0-16,-33 12-1 15,-19 13 2-15,-30 6-3 16,-6 9 2-16,-7 1-1 16,3 0 1-16,7-18-2 15,4-11 2-15,6-8 0 16,6-12 0-16,3-12 0 15,15-16 1-15,3-9 0 16,3-10-1-16,-21 35 2 16,31-49-1-16,-31 49 1 15,38-62-2-15,-38 62 2 16,48-67-2-16,-48 67 2 15,44-65-2-15,-44 65 2 16,55-55-4-16,-55 55 2 0,52-48 0 16,-52 48 0-16,68-50 0 15,-68 50 0-15,63-30 0 16,-63 30 0-16,65-10 0 15,-65 10 0-15,59 4 0 16,-59-4 0-16,51 14 2 16,-51-14-2-16,0 0 0 15,56 20 0-15,-56-20 0 16,0 0 0-16,0 0 0 15,-18 48 0-15,-4-13 0 16,-17 3 0-16,-4 0 0 16,-2 2-3-16,8 8 3 15,8-1-1-15,22-2 0 0,17-13 0 16,15-8 1-16,13-11 0 15,14-11 1-15,7-7-1 16,3-17 1-16,1-7 0 16,-4-10 0-16,-59 39 1 15,53-47-2-15,-53 47 0 16,30-55 0-16,-30 55 0 15,16-53 0-15,-16 53 0 16,-15-48 0-16,15 48-4 16,0 0 0-16,-42-50-5 15,42 50-5-15,0 0-7 16,0 0-3-16,0 0-4 15,0 0-2-15,-30-67-3 16,30 67-7-16,0 0 5 16</inkml:trace>
  <inkml:trace contextRef="#ctx0" brushRef="#br0" timeOffset="10013.5727">19828 1109 96 0,'0'0'42'0,"59"-17"1"16,-59 17-1-16,0 0-25 15,0 0-17-15,51-28 2 16,-51 28 0-16,0 0-1 16,0 0 0-16,58-9 0 15,-58 9 0-15,0 0 1 16,46 21 0-16,-57-8-1 15,28 22-2-15,-6 17 1 0,-28 13 0 16,-15-2 0-16,-24 3-1 16,3 0 1-16,-8-8 0 15,14-9 0-15,13-8 0 16,12-4 0-16,17-11 0 15,24-11 0-15,21-8-1 16,13-6 0-16,17-1-2 16,3-12-2-16,14 2-9 15,-19-19-7-15,14 11-4 16,-32-12-6-16,2 5-7 15,-25 0-4-15,-6 0 2 16</inkml:trace>
  <inkml:trace contextRef="#ctx0" brushRef="#br0" timeOffset="10216.5843">19856 1368 107 0,'-34'2'41'0,"24"4"1"15,10-6-1-15,18-19-38 16,-18 19-1-16,0 0 0 15,64-23-2-15,-64 23-3 16,70-18-4-16,-70 18-15 16,82-21-13-16,-82 21-7 15,94-15 2-15,-44 7-2 16</inkml:trace>
  <inkml:trace contextRef="#ctx0" brushRef="#br0" timeOffset="10645.6089">20581 1211 101 0,'-35'8'41'0,"35"-8"1"16,0 0-2-16,0 0-35 15,0 0-3-15,0 0 1 16,0 0-1-16,0 0 0 16,59 24 0-16,-59-24 0 15,62-3 0-15,-62 3-2 0,72-20 1 16,-72 20-1-1,66-28-2-15,-66 28 1 0,0 0-1 16,58-47 1-16,-58 47 0 16,0 0 2-16,0 0-1 15,0 0 1-15,-58-41 2 16,-5 65-1-16,2 16 1 15,-4 15-1-15,13 10 0 16,12 3-3-16,28 5 1 16,19-8-3-16,28-25-1 15,19-9-8-15,-6-21-9 16,24-2-7-16,-22-13-7 15,13-1-7-15,-9-9-1 16,2 0 2-16</inkml:trace>
  <inkml:trace contextRef="#ctx0" brushRef="#br0" timeOffset="10818.6188">21090 1545 87 0,'-40'37'39'16,"8"8"0"-16,-3-2-2 15,6-3-34-15,14-1-41 16,-2-6-1-16,17-3-1 16,0-14-1-16</inkml:trace>
  <inkml:trace contextRef="#ctx0" brushRef="#br0" timeOffset="11733.6711">21790 812 86 0,'19'-58'40'0,"-19"58"-1"15,0 0-1-15,0 0-34 16,0 0 1-16,0 0 1 16,0 0-2-16,0 0 1 15,-8 49-3-15,-20 47 2 16,-11 17-2-16,5 17 1 15,-8-4-2-15,10-17 0 0,5-19-2 16,12-14 2-16,8-37-1 16,7-16 1-16,0-23-1 15,20 4 1-15,1-25 0 16,8-10-1-16,3-10 2 15,8-7-1-15,-40 48 0 16,46-51-1-16,-46 51 2 16,44-49-2-16,-44 49 1 15,38-35 0-15,-9 12-1 16,6 23 0-16,-20 14 0 15,5 15 0-15,-17 11-1 16,9 11 0-16,-8 3-2 16,3-2 0-16,12-10-3 0,2-15-6 15,25-5-11-15,-12-19-6 16,19-1-12-16,-6-14 0 15,9-5 0-15,-8-13 2 16</inkml:trace>
  <inkml:trace contextRef="#ctx0" brushRef="#br0" timeOffset="12102.6922">22267 1313 111 0,'-9'18'41'15,"4"-2"0"-15,24 1-1 16,14-11-39-16,8-4 0 15,12-5 1-15,8-5 0 0,-61 8-1 16,66-16 0-16,-66 16 1 16,59-23-1-16,-59 23 1 15,53-28-2-15,-53 28 2 16,0 0-1-16,0 0 0 15,26-58-1-15,-26 58 1 16,0 0-1-16,-79-23 0 16,13 24 1-16,-9 13-2 15,0 13 2-15,-2 11-2 16,23 10 1-16,15 4-1 15,35 0 0-15,22-12-3 16,17-4-1-16,25-8-5 16,6-17-10-16,34-2-8 15,-14-12-13-15,18-2 2 0,-13-12-2 16,7-3 2-16</inkml:trace>
  <inkml:trace contextRef="#ctx0" brushRef="#br0" timeOffset="12501.715">23075 1326 116 0,'0'0'41'0,"-29"-23"-1"15,-29 7 0-15,0 15-36 16,-15 8-2-16,10 15 1 16,-8 9-2-16,20 8 1 15,12 4-2-15,29-3 2 16,15-8-2-16,14-5 1 15,13-10-1-15,10-5 0 16,4-12 1-16,6-8-1 16,5-9 2-16,-6-7-2 0,-5-6 0 15,-5-6 0-15,-41 36 0 16,0 0 0-16,47-58 0 15,-47 58 0-15,28-48 0 16,-19 25 0-16,-9 23 0 16,0 0 0-16,-11 12 0 15,-1 15 0-15,-2 8 0 16,8 8 0-16,2-5 0 15,5-7 0-15,13-8-4 16,9-14-1-16,15-10-2 16,5-24-6-16,24-10-7 15,-67 35-5-15,66-55-4 0,-66 55-12 16,73-69 1-16,-73 69 1 15</inkml:trace>
  <inkml:trace contextRef="#ctx0" brushRef="#br0" timeOffset="12685.7255">23636 927 107 0,'30'-58'41'0,"-30"58"2"15,0 0-1-15,0 0-37 16,-15-5-3-16,1 57 1 16,-15 33-2-16,-8 33 0 15,-1 13-3-15,1-30-1 16,11-8-13-16,-2-30-10 15,27-25-14-15,-14-17-1 16,9-11-1-16,-9-17 1 16</inkml:trace>
  <inkml:trace contextRef="#ctx0" brushRef="#br0" timeOffset="12860.7356">23274 1262 131 0,'0'0'44'0,"0"0"0"15,-2-64-8-15,2 64-36 16,0 0 0-16,50-51 0 15,-50 51-6-15,74-48-18 16,-74 48-7-16,83-12-12 16,-34 14 0-16,11-4-2 15,-5 0 2-15</inkml:trace>
  <inkml:trace contextRef="#ctx0" brushRef="#br0" timeOffset="13920.7962">1155 3131 104 0,'-11'24'37'15,"3"-10"2"-15,17 8-2 16,10-8-35-16,19-5 1 15,15-8-1-15,15-6-1 16,9-8 0-16,5-7 1 16,2-4 0-16,-4-5-1 0,-12-1 1 15,-13-2-1-15,-21-2 0 16,-14 5 0-16,-25 1 0 15,-15 7-1-15,-19 3 0 16,-15 10 0-16,-15 8 0 16,-5 13 0-16,-6 12 0 15,-2 16 1-15,1 12 0 16,10 14 0-16,11 8 0 15,22 0 0-15,22-2 0 16,22-6-2-16,23-10 1 16,25-15-2-16,25-18 0 15,11-23-3-15,25-13-4 16,-6-29-13-16,16-2-16 15,-12-19 0-15,0 2-1 0,-22-13 0 16</inkml:trace>
  <inkml:trace contextRef="#ctx0" brushRef="#br0" timeOffset="14321.8191">2252 2899 104 0,'-31'-1'38'0,"7"22"2"16,-9 4-2-16,6 15-30 16,-3 4-2-16,8 13-2 15,0 1-2-15,7 2 0 16,4-2 0-16,3-1 0 15,5-11-1-15,4-7 0 16,5-9 0-16,4-14 0 16,9-17 0-16,4-15-1 15,8-17 1-15,2-9-1 16,2-10 1-16,2-8-1 0,1-1 2 15,-4 1-2-15,-1 5 0 16,-10 8 0-16,-3 13 0 16,-5 12 0-16,-1 13 0 15,-4 14 0-15,-3 15 0 16,0 11 0-16,-4 16 0 15,2 9 0-15,0 11 0 16,4-2 0-16,2 6-4 16,2-8-2-16,14 1-4 15,-3-22-5-15,24 3-8 16,-18-38-6-16,24 2-9 15,-13-26-2-15,10-7-1 0,-8-21 4 16</inkml:trace>
  <inkml:trace contextRef="#ctx0" brushRef="#br0" timeOffset="15473.885">2743 3100 106 0,'-12'34'39'15,"1"-10"2"-15,19 4-2 16,2-11-35-16,21-7-1 15,10-10-2-15,11-7 1 16,5-13-1-16,3-3-1 16,0-6 0-16,-2-4-1 15,-9-8 1-15,-14 2 1 16,-12 2-1-16,-14 4 1 15,-15 5-1-15,-15 7 0 0,-9 11 0 16,-15 14 2-16,-5 14-1 16,-5 12 0-16,-4 13 1 15,2 7-1-15,4 9 1 16,10 6 0-16,13-3 0 15,17-4-1-15,18-13 0 16,20-8-1-16,18-17-1 16,14-12 0-16,16-16 0 15,7-14 0-15,4-9 0 16,-4-6 0-16,-6-5 0 15,-11-1 1-15,-11 3 0 16,-13 5 0-16,-16 7 0 16,-9 9 1-16,-10 8-1 0,-4 11 0 15,-19 17 0-15,2 9 0 16,-3 13 0-16,-2 10-1 15,-1 6 1-15,0 6 0 16,5-3 0-16,1-3 0 16,5-11 0-16,6-9-1 15,3-16 2-15,3-19-1 16,20-8 0-16,-2-18 0 15,3-17 1-15,7-9-1 16,0-8 1-16,3-8-1 16,-1 2 0-16,-2 3 0 15,-5 8 1-15,-3 8-1 16,-5 15 0-16,-1 11 0 15,-2 12 0-15,-2 13 1 0,2 7-1 16,4 5 0-16,3 3 0 16,6 0 0-16,7-1-1 15,5-4 1-15,7-5-1 16,5-7 1-16,2-7-1 15,-2-1 2-15,-2-8-1 16,-4-4 0-16,-9 0 0 16,-8-2 0-16,-13-2 0 15,-11 3 1-15,-10 2 0 16,-10 6 0-16,-13 8-1 15,-7 10 1-15,-6 6-1 16,-6 15 2-16,2 12 0 16,0 9-2-16,5 10 0 15,11 2 0-15,8-1 0 16,12-3 0-16,10-4 0 0,12-10 0 15,13-16 0-15,10-17 0 16,5-16 0-16,-1-12 0 16,6-18 0-16,-5-8 0 15,-3-6 0-15,-3-7 0 16,-5 3 0-16,-9 5 0 15,-4 11 0-15,-3 11 0 16,-9 14 0-16,-2 13 0 16,-1 32-2-16,-4 18 1 15,0 17 0-15,-7 19 1 16,3 15-1-16,-4 9 1 15,0 8 0-15,-2 0 0 16,0-5 0-16,-5-12 0 16,-2-12 0-16,-3-13 1 0,-3-16-1 15,-4-17 0-15,-5-17 0 16,-2-17 0-16,0-12-1 15,-2-21-3-15,0-11-3 16,-2-26-5-16,12-4-2 16,-8-23-6-16,23 17-3 15,-9-21-4-15,24 23-1 16,-9-11-7-16,21 18 0 15,7 15 3-15</inkml:trace>
  <inkml:trace contextRef="#ctx0" brushRef="#br0" timeOffset="16233.9285">4660 3047 90 0,'14'-25'37'0,"-13"-6"0"16,6 12 1-16,-17-3-31 15,10 22-1-15,-13-18-2 16,2 22-1-16,-5 7 0 15,0 14 1-15,-3 10-2 16,2 8 0-16,2 10 1 16,2 4-2-16,5 1 1 15,5-1 0-15,10-6-2 16,5-8 1-16,8-13 0 15,9-8-1-15,6-17 1 0,5-11-1 16,3-11 1-16,1-12-1 16,-1-4 1-16,-5-7-1 15,-3-5 1-15,-4 2-1 16,-5 0 0-16,-5 6 0 15,-6 6-1-15,-4 11 1 16,-11 20 0-16,14 0 0 16,-12 29 0-16,1 22 0 15,-3 17 0-15,-1 18 0 16,3 15 1-16,-2 7-2 15,1 7 2-15,-3 2-2 16,-3-6 2-16,-3-10-1 16,-5-12 0-16,-10-13 1 15,-5-16-1-15,-9-10 0 16,-6-19-1-16,-6-19-1 0,-2-12-2 15,-5-15-2-15,10-5-5 16,-9-30-8-16,22 5-4 16,-9-37-5-16,29 11-5 15,3-22-9-15,17 0 2 16,15-6 3-16</inkml:trace>
  <inkml:trace contextRef="#ctx0" brushRef="#br0" timeOffset="16859.9643">6845 2935 96 0,'-10'-26'37'16,"0"14"1"-16,-21-4-2 15,-3 16-29-15,-9-2-2 16,-4 13-1-16,-5 8-1 16,0 14-1-16,-4 6 1 0,4 8 0 15,5 5-1 1,12 1 0-16,13 0-1 0,13-1 0 15,20-6-2-15,18-9 0 16,24-10-4-16,18-20-3 16,33-1-14-16,0-26-15 15,24-1-1-15,-6-21 0 16,12 4 0-16</inkml:trace>
  <inkml:trace contextRef="#ctx0" brushRef="#br0" timeOffset="17278.9883">7549 2956 111 0,'-51'-3'38'0,"8"15"1"0,-10-8-1 16,15 9-33-16,-4 3-1 16,7 6-1-16,3 5-1 15,7 4 0-15,7 2-1 16,5 6 0-16,9-3 0 15,6 0 0-15,9-3 0 16,8-6-1-16,5-11 1 16,9-7-1-16,4-12 0 15,5-10 0-15,2-13 1 16,2-8-1-16,-3-5 1 15,-3-4-1-15,-4 1 1 16,-8 1 0-16,-4 7-1 16,-5 4 1-16,-10 10-1 15,-4 10 0-15,-5 10 0 16,-8 11 0-16,0 13 0 0,-3 8 0 15,2 3-2-15,3 7 0 16,6 2-1-16,7-3-2 16,14-3-3-16,2-18-5 15,24 6-7-15,-7-28-4 16,20 8-4-16,-14-29-8 15,11 2-2-15,-9-18 3 16,0 3 3-16</inkml:trace>
  <inkml:trace contextRef="#ctx0" brushRef="#br0" timeOffset="17819.0192">8149 2894 105 0,'-9'-22'37'0,"9"22"1"16,-16 2-2-16,4 21-30 16,-5 7-1-16,-1 11-1 0,1 6-2 15,-1 7 1-15,3-3-1 16,4-1 0-16,2-7 0 15,4-3-1-15,5-13 0 16,7-12 0-16,4-17 0 16,9-9-1-16,3-15 0 15,5-8 1-15,5-8-1 16,-3-7 0-16,-1-5 1 15,1 3-1-15,-6 7 0 16,-5 9 0-16,-7 7 0 16,-2 14 0-16,-10 14 1 15,0 0-1-15,2 29 0 16,-4-3 0-16,2 8 0 15,1-3 0-15,3 6 0 16,6-11 0-16,6-6 0 0,7-11 1 16,5-9-1-16,8-12 1 15,4-8-1-15,2-8 1 16,2-9 0-16,-2 0 1 15,-4-1-2-15,-6 5 0 16,-4 3 0-16,-12 10 0 16,-4 10 0-16,-12 10 0 15,1 18 0-15,-7 9 0 16,-4 7 0-16,-2 10 0 15,3 6 0-15,1 3-2 16,2 1 0-16,6-8-3 16,9 0-5-16,1-19-5 15,18 6-5-15,-13-34-2 16,26 14-4-16,-16-35-2 0,18 7-6 15,-12-23-3-15,4-3 5 16</inkml:trace>
  <inkml:trace contextRef="#ctx0" brushRef="#br0" timeOffset="18163.0388">8946 2976 110 0,'-13'8'40'16,"12"14"0"-16,-1-10-1 16,13-1-35-16,8 0-1 15,12-3-1-15,9-8-1 16,7-8 0-16,8-5 0 15,-1-7 0-15,-1-7-1 16,-2-3 1-16,-13-5-1 0,-10 4 0 16,-13-1 0-16,-16 6 1 15,-14 7-1-15,-14 8 1 16,-10 15 0-16,-8 14 1 15,-5 13-1-15,-1 14 0 16,4 11 1-16,7 7-1 16,9 4 1-16,16 0-2 15,13-6 0-15,16-14-3 16,17-5-2-16,14-26-8 15,31 6-6-15,0-37-4 16,42 9-5-16,-3-34-3 16,40 7-12-16,4-14 1 15,23 0 3-15</inkml:trace>
  <inkml:trace contextRef="#ctx0" brushRef="#br0" timeOffset="19215.099">10822 2748 66 0,'-27'-10'37'0,"15"12"-1"16,-12-6 2-16,5 19-20 15,-11-4-11-15,4 18 0 16,-8 4-1-16,2 13-1 15,-4 3-1-15,6 8 1 16,-1-1-2-16,12 0-1 0,8-7 0 16,16-9-1-16,12-15 0 15,19-12-1-15,14-14 1 16,9-15-1-16,10-9 0 15,2-10 1-15,-1-6-1 16,-6-5 0-16,-12-2 1 16,-15 1-1-16,-13 4 0 15,-15 7 0-15,-14 7 0 16,-11 7 0-16,-7 7 0 15,-6 6 0-15,0 5 0 16,2 6 1-16,5 4-2 16,8 1 2-16,14-7-1 0,8 12 0 15,15-8 0-15,12-4 0 16,10-1 0-16,7-3 0 15,2-3 0-15,3 0 0 16,-6 1 1-16,-6 1-1 16,-8-2 1-16,-9 3-1 15,-10 2 1-15,-8 2 0 16,-10 0-1-16,0 0 1 15,-10 21-1-15,-3 0 1 16,-3 7-1-16,1 6 0 16,1 3-1-16,0 4 2 15,7 2-1-15,5-3 0 16,10-5 0-16,8-13 1 15,13-13-1-15,11-11 1 16,12-14-1-16,5-10 1 0,2-12 0 16,2-6-1-16,-4-1 1 15,-7-1-1-15,-9 7 2 16,-11 8-2-16,-13 9 0 15,-10 12 0-15,-7 10 0 16,-14 23 0-16,-2 5 0 16,-4 12 0-16,2 3 0 15,2 5 0-15,4 2 0 16,9-8-2-16,13-10 0 15,11-20-2-15,16-9-4 16,5-25-6-16,24 0-4 16,-6-29-2-16,22 4-4 15,-18-26-1-15,16 10-1 16,-23-25-4-16,5 7-2 0,-11-3 3 15</inkml:trace>
  <inkml:trace contextRef="#ctx0" brushRef="#br0" timeOffset="19404.1098">12374 2290 117 0,'-19'39'39'16,"-12"6"1"-16,7 27-3 15,-8-2-33-15,8 12 0 16,3 5-3-16,7 0 2 16,5-2-2-16,8-7-1 15,7-8-2-15,1-13-2 16,9-6-5-16,-9-25-7 15,16 3-6-15,-23-29-6 16,27-6-9-16,-22-21-2 16,7-1 0-16,-13-21 2 0</inkml:trace>
  <inkml:trace contextRef="#ctx0" brushRef="#br0" timeOffset="19582.12">12124 2628 111 0,'-19'2'42'0,"-2"2"-1"15,23 15 0-15,7-7-36 16,24-9-4-16,19-1-1 15,11-7-3-15,16 6-3 16,-2-9-10-16,21 17-7 16,-20-12-9-16,7 18-9 15,-19-4 0-15,-1 15 0 16</inkml:trace>
  <inkml:trace contextRef="#ctx0" brushRef="#br0" timeOffset="19735.1287">12829 3147 133 0,'-34'17'43'0,"14"2"-1"15,-6-27-7-15,12 2-39 16,14 6-11-16,-4-28-9 16,16 22-12-16,-13-13-8 15,6 8 0-15,-5-5-1 16</inkml:trace>
  <inkml:trace contextRef="#ctx0" brushRef="#br1" timeOffset="31490.8011">13933 2437 93 0,'3'-13'37'16,"-3"13"1"-16,9-12 0 15,-9 12-35-15,0 0-1 16,0 0 0-16,8 15 0 15,-9 17 1-15,-4 9-1 16,0 13 1-16,-4 15-1 16,-4 12 0-16,-3 7 0 0,2 2 0 15,-1-4-2-15,0-6 0 16,7-6-2-16,0-17-3 15,15-1-10-15,-6-37-22 16,14 0-3-16,-15-19 1 16,24-19-1-16</inkml:trace>
  <inkml:trace contextRef="#ctx0" brushRef="#br1" timeOffset="32054.8334">13699 2509 101 0,'-12'-21'39'0,"12"21"2"0,20-19-2 16,13 17-36-16,6-10 0 16,13 2-1-16,7-4 1 15,6 1-1-15,4 0 0 16,1 1-1-16,1 0 0 15,-1-2 0-15,-2 3 0 16,-5-1-1-16,-5 4 1 16,-5 1-1-16,-10 4 0 15,-8 4 1-15,-13 7-1 16,-10 13 1-16,-14 8-1 15,-9 11 0-15,-10 11 0 16,-6 6 2-16,-2 8-2 16,-4 7 1-16,-1 0-1 15,3-6 1-15,5-5 0 0,7-7 0 16,6-9-1-16,6-10 0 15,8-10 0-15,-1-25 1 16,26 7-1-16,-2-18 0 16,6-14 0-16,4-6 1 15,2-6-1-15,1-4 1 16,0-1-1-16,-5 5 1 15,-3 5-1-15,-4 8 0 16,-8 12 1-16,-5 11-1 16,-12 1 0-16,12 31 2 15,-9 0-2-15,-2 5 0 16,0 6 0-16,2 0-2 15,2 2 0-15,-2-2-1 0,7-2-4 16,-3-18-8 0,16 7-24-16,-8-21-2 0,8 2 0 15,-3-17-1-15</inkml:trace>
  <inkml:trace contextRef="#ctx0" brushRef="#br1" timeOffset="32422.8544">14932 2855 102 0,'0'0'39'0,"-7"-10"1"15,7 22-1-15,0-12-33 16,5 17-3-16,10-6-1 16,12 0 0-16,8-7 0 15,10-2-1-15,3-5 0 0,4-7 1 16,0-7-1-16,-1-2 0 15,-7-5-1-15,-8-3-1 16,-11-1 1-16,-9-2-1 16,-13 5 1-16,-10 3-1 15,-13 6 1-15,-8 10-1 16,-10 10 2-16,-7 11 1 15,-7 10-1-15,3 12 2 16,5 6-2-16,5 3 2 16,14 0-2-16,11-2 1 15,18-7-2-15,17-10-1 16,19-8-2-16,10-17-3 15,17 0-6-15,-8-25-22 16,21 6-7-16,-11-18 2 16,4 4-3-16</inkml:trace>
  <inkml:trace contextRef="#ctx0" brushRef="#br1" timeOffset="32760.8738">15674 2709 91 0,'-8'14'39'0,"-12"1"1"16,5 21 0-16,-9-1-31 15,4 16-3-15,-1 0-1 16,4 4-2-16,-2-2-1 15,8 0 0-15,-1-12 0 16,5-7 0-16,3-12-1 16,4-22 0-16,0 0 1 15,22-20-2-15,-6-9 1 16,4-11 0-16,2-11-1 15,2-6 1-15,-3-2-1 0,0 3 0 16,-5 8 0-16,-7 9-1 16,-4 9 2-16,-2 9 0 15,-3 21-1-15,8-13 0 16,-8 13 0-16,25 17 0 15,-1-6-2-15,6-5-1 16,14 5-9-16,-6-16-17 16,20 8-11-16,-11-11-3 15,8 6 2-15,-12-13-1 16</inkml:trace>
  <inkml:trace contextRef="#ctx0" brushRef="#br1" timeOffset="33106.8936">16078 2794 110 0,'-3'30'41'0,"-3"-16"1"16,17 9-3-16,0-18-36 16,12-4 0-16,10-9 0 15,5-8-2-15,4-3-1 16,0-7-1-16,-3-1 0 15,-7-3-1-15,-8 1 1 16,-8 2 0-16,-13 3 0 16,-15 9 1-16,-10 7 1 15,-10 13 3-15,-10 8-1 16,-5 9 1-16,-2 16-1 15,3 4 0-15,5 10-1 16,10-2-2-16,11-1 0 16,14-4 0-16,17-5 0 0,11-15 0 15,22-4-16-15,-5-27-16 16,25 2-11-16,-5-20 1 15,15-6-4-15,-5-14 3 16</inkml:trace>
  <inkml:trace contextRef="#ctx0" brushRef="#br1" timeOffset="33967.9428">17197 2730 80 0,'-2'-17'39'0,"2"17"-3"15,2-17 2-15,-2 17-23 16,0 0-12-16,0 0 2 15,-14 16-2-15,5 6 2 16,-4 6-2-16,1 9-1 16,-7 2 1-16,5 7 0 15,0 0 0-15,9 0-3 16,5-4 0-16,4-9 0 15,10-11 0-15,8-11 0 0,12-13 1 16,5-11-1-16,9-12 0 16,0-8 0-16,2-9 0 15,0-4 1-15,-7-2-2 16,-4 1 0-16,-6 5 0 15,-10 5 0-15,-8 9 0 16,-6 7 0-16,-9 21 0 16,0 0 1-16,0 0 1 15,-3 36 1-15,0-2-1 16,1 6 1-16,4 4-1 15,3 1 0-15,6 0 0 16,6-6-2-16,4-7 1 16,4-11 0-16,2-10 1 15,3-9 0-15,-1-12 0 16,2-12 0-16,-4-12 0 0,-1-7 0 15,-1-10-1-15,-4-2-1 16,-3-2 0-16,-5-1-1 16,-3 5-1-16,-3 9 0 15,1 10-3-15,-8 7-3 16,0 25-6-16,6-18-16 15,7 32-8-15,-13-14-2 16,24 25 1-16</inkml:trace>
  <inkml:trace contextRef="#ctx0" brushRef="#br1" timeOffset="34359.9652">18243 2759 107 0,'-9'6'40'15,"9"-6"0"-15,18 0-4 16,2-3-32-16,13-5-3 16,9 0 0-16,2-6 0 15,2-2-2-15,-3-3 1 16,-3-2-1-16,-7 1 3 15,-7-2-3-15,-11 0 2 16,-9 3 0-16,-12 2-1 16,-6 6 0-16,-9 6 0 15,-9 10 0-15,-6 10 1 16,-2 10 1-16,-10 10 0 0,4 10 1 15,2 5-1-15,9 0 0 16,7-1 0-16,15-4 0 16,15-8-1-16,16-10-2 15,22-10-2-15,10-17-6 16,25 6-13-16,-7-29-16 15,23 1-4-15,-12-15-1 16,7 2 0-16</inkml:trace>
  <inkml:trace contextRef="#ctx0" brushRef="#br1" timeOffset="34728.9863">19011 2653 93 0,'-31'20'40'0,"7"19"4"15,-10-8-4-15,17 10-34 16,-11-1-2-16,8 5 1 0,3-5-1 15,3 0-3-15,7-6 1 16,4-7-2-16,0-10 1 16,6-4-1-16,-3-13 0 15,14-4 1-15,-5-10-1 16,5-8 0-16,0-9 1 15,2-6-1-15,1-6 0 16,2-3-1-16,-4-4 1 16,3 4-1-16,0 3 1 15,-2 4-1-15,0 8 1 16,2 5-1-16,2 9 2 15,4 4-1-15,2 8 0 0,5 1 0 16,8 4-3-16,2-1-2 16,12 14-9-16,-15-22-15 15,17 20-11-15,-13-13-1 16,6 11-1-16,-18-10 1 15</inkml:trace>
  <inkml:trace contextRef="#ctx0" brushRef="#br1" timeOffset="35088.0069">19427 2674 93 0,'-2'19'40'16,"-4"-9"1"-16,14 11-1 16,0-12-34-16,11 5 0 15,2-6-2-15,7-2 0 16,2-10-2-16,7-2 0 0,1-6-1 15,3-3-2-15,-4-8 1 16,-4-2-1-16,-3-5 1 16,-9-2-1-16,-5 0 1 15,-13 1-1-15,-10 4 2 16,-14 16-1-16,-9 12 1 15,-12 12 1-15,-5 17 0 16,-6 11 1-16,4 14-1 16,3 7 0-16,11 0 0 15,10-6 0-15,18-7-1 16,19-10-1-16,12-9-2 15,16-16-3-15,19 0-10 16,-6-26-15-16,23 5-11 16,-7-18-1-16,10 1-3 0,-8-15 3 15</inkml:trace>
  <inkml:trace contextRef="#ctx0" brushRef="#br1" timeOffset="35810.0482">20974 2055 86 0,'14'-42'39'0,"5"12"1"0,-11 0 0 16,6 21-31-16,-14 9-3 16,-4 26-2-16,-8 13-1 15,-4 20-1-15,-4 14-1 16,-3 17-1-16,0 8 0 15,-3 5 1-15,7 2-1 16,-1-9-2-16,6-5-1 16,3-15-2-16,15-1-26 15,-11-33-6-15,14-1-1 16,-4-24-3-16</inkml:trace>
  <inkml:trace contextRef="#ctx0" brushRef="#br1" timeOffset="36019.0601">20699 2618 101 0,'-30'-28'41'0,"14"21"1"16,-3-7-3-16,19 14-31 16,11-2-5-16,13 0-1 15,14-3-2-15,14-7-1 16,16-4-2-16,10-11-1 15,17-3-4-15,-2-19-9 16,16 12-22-16,-14-15 0 16,7 10 1-16,-15-15-2 15</inkml:trace>
  <inkml:trace contextRef="#ctx0" brushRef="#br1" timeOffset="36394.0816">21726 1877 107 0,'-35'15'40'15,"4"26"2"-15,-13 2-2 16,4 15-36-16,-5 10-2 15,2 18 1-15,0 2-1 16,4 10 1-16,-2-4-1 16,10-3 0-16,6-10-1 15,10-6 2-15,6-13-2 16,9-20 0-16,10-20 1 15,7-14-2-15,9-13 0 16,5-15 0-16,6-5 0 16,-2-11 0-16,1-2 0 15,-3 0 0-15,-2 4 0 16,-4 9 0-16,-5 8 0 15,-7 12-2-15,-15 5 2 0,14 28 2 16,-14 1-2-16,-2 10 0 16,-1 3 0-16,1 2 0 15,6 0-4-15,2-9 0 16,16-5-5-16,2-22-13 15,28 6-14-15,-7-31-4 16,20 1 0-16,-6-16-3 16</inkml:trace>
  <inkml:trace contextRef="#ctx0" brushRef="#br1" timeOffset="36764.1027">22154 2542 108 0,'-24'5'38'0,"1"24"5"0,-13-3-4 15,6 17-34-15,-6 3-2 16,6 5 1-16,1 0-2 15,7-3 1-15,2-3-1 16,8-5-2-16,4-9 1 16,8-12-1-16,6-7 1 15,7-12 0-15,5-11-1 16,4-9 1-16,6-11 0 15,-1-10 0-15,2-6 1 16,-3-5-2-16,-1-2 0 16,-6 4 0-16,-2 4 0 15,-6 8 0-15,-6 8 0 16,1 9-2-16,2 9 4 15,-8 12-2-15,24-4-2 0,-1 9 1 16,6 3-1-16,6 0-1 16,15 3-4-16,-3-11-7 15,24 19-15-15,-18-20-12 16,12 10 2-16,-15-14-4 15,4 10 4-15</inkml:trace>
  <inkml:trace contextRef="#ctx0" brushRef="#br1" timeOffset="37110.1225">22550 2685 115 0,'-27'15'40'0,"18"10"3"16,9-25-4-16,18 22-34 15,14-14-1-15,16-1-1 16,9-5-2-16,5-5 1 0,8-3-2 15,-7-5 1-15,0-2-1 16,-14-2-2-16,-14-4 2 16,-13-2-2-16,-16 2 1 15,-15 2-1-15,-13 3 2 16,-13 7-2-16,-11 6 2 15,-9 9 1-15,-5 9 0 16,1 7 1-16,5 10-1 16,6 6 2-16,15 4-2 15,14-3 1-15,23-3-2 16,14-6 0-16,28-5-5 15,12-15-3-15,23 6-15 16,-5-27-15-16,16 4-4 16,-12-21 2-16,5 2-3 0</inkml:trace>
  <inkml:trace contextRef="#ctx0" brushRef="#br1" timeOffset="37470.1431">23184 2716 123 0,'-6'26'42'15,"4"-15"-1"-15,26 9-7 16,10-16-31-16,14-3 1 16,7-10-3-16,5-3 1 15,-1-6-1-15,-3-4-1 16,-7-5 0-16,-9-2-1 15,-11-4 1-15,-10 3-1 16,-15 0 2-16,-11 8-1 0,-12 9 0 16,-15 13 1-16,-10 14 0 15,-11 12 2-15,-1 13-3 16,-3 10 0-16,7 9 0 15,9 1 0-15,18-5 0 16,23-8 0-16,27-11 0 16,23-13 0-16,30-8 0 15,14-28-16-15,31 9-12 16,-11-26-13-16,16 1-5 15,-10-11-2-15,-4 1 4 16</inkml:trace>
  <inkml:trace contextRef="#ctx0" brushRef="#br1" timeOffset="38597.2076">1273 4708 97 0,'15'-5'38'16,"-15"5"0"-16,3 13-3 0,-12 5-33 15,0 8 1-15,-5 9-1 16,-2 12 1-16,-9 6 0 15,1 7-1-15,-6-2 1 16,7-3-1-16,-2-8 1 16,13-7-2-16,6-16 2 15,6-24-3-15,17-3 1 16,5-20 0-16,11-16-1 15,4-10 2-15,-1-14-2 16,1-2 1-16,-3-7-1 16,-5 4 1-16,-3 6 0 15,-6 6-1-15,-7 13 1 16,-2 8-1-16,-6 15 0 15,-5 20 1-15,0 0-1 16,2 34 0-16,-4-2 0 0,4 6 0 16,1 4 0-16,10 0-1 15,4-5 1-15,8-9 0 16,6-12 0-16,12-11 0 15,9-13 0-15,8-13 1 16,4-11-1-16,2-6 1 16,0-7 0-16,-5 0 0 15,-6 1 0-15,-9 5-1 16,-10 10 1-16,-13 8-1 15,-9 14 0-15,-14 7 0 16,1 32 0-16,-11 6 0 16,-5 17 0-16,-2 5-1 15,0 10 0-15,3 3-1 16,9-2-1-16,6-10-2 0,17-7-2 15,5-25-8-15,30 1-15 16,-5-32-9-16,23-5 1 16,-3-23-1-16,10-2 0 15</inkml:trace>
  <inkml:trace contextRef="#ctx0" brushRef="#br1" timeOffset="38973.2291">2652 4621 107 0,'-20'-20'39'0,"-22"3"2"15,0 24-1-15,-16 10-36 16,3 12 0-16,3 10-2 15,4 6 1-15,3 10-2 16,10-2 1-16,12-1-1 16,12-2 0-16,10-12 0 0,16-10 0 15,13-15 0-15,12-10 0 16,11-15 0-16,3-9 0 15,5-11 0-15,-1-9-1 16,0-5 1-16,-8-2-1 16,-7 0 0-16,-11 5 2 15,-6 7-2-15,-13 9 0 16,-4 8 0-16,-9 19 0 15,0 0-2-15,-13 36 2 16,2 4-1-16,-3 9 0 16,7 6-1-16,3 1 0 15,6 0-2-15,7-8-2 16,16-6-3-16,4-28-7 15,26 0-13-15,-7-27-12 16,16-2 3-16,-8-23-3 0,9-2 2 16</inkml:trace>
  <inkml:trace contextRef="#ctx0" brushRef="#br1" timeOffset="39154.2395">3310 4570 107 0,'-23'8'40'16,"5"25"2"-16,-17 3-2 15,8 17-36-15,-3 4-1 16,5 5-2-16,6-1-1 15,8-6 0-15,7-4-2 16,6-17-5-16,24-4-23 16,-8-25-10-16,15-7 0 15,-4-21-3-15,10-7 2 16</inkml:trace>
  <inkml:trace contextRef="#ctx0" brushRef="#br1" timeOffset="39569.2632">3474 4418 95 0,'-6'14'41'15,"-7"1"1"-15,11 12-2 16,-5-8-24-16,12 6-14 16,7-1 0-16,3 4 0 15,2 4 0-15,-4 3 0 16,-1 6-1-16,-5 4 1 15,-7 4-1-15,-2 0 0 16,-5-3 0-16,-4-2 0 0,0-7-1 16,1-8 0-16,6-14 0 15,4-15 0-15,11-9 1 16,7-15-1-16,11-13 0 15,2-5-1-15,4-2 1 16,0-2 0-16,0 2 0 16,-3 6 0-16,-4 11-1 15,-6 9 1-15,-5 15 0 16,-7 12 1-16,0 14-1 15,-6 8 0-15,-4 14 0 16,-2 8-1-16,0 6-1 16,-3-5-3-16,11 6-5 15,-5-19-9-15,24 4-15 16,1-29-8-16,26-6 0 0,12-23-3 15</inkml:trace>
  <inkml:trace contextRef="#ctx0" brushRef="#br1" timeOffset="40488.3158">4555 4782 70 0,'-3'-23'37'16,"11"5"-1"-16,-5-4 1 15,-3 22-28-15,11-21-2 0,-11 21-1 16,9 10-2-16,-7 10 0 15,-7 6 0-15,3 8-1 16,-8 7 0-16,2 4-1 16,1 1 0-16,2 1-1 15,1-9 0-15,2-5-1 16,4-9 0-16,2-5 1 15,-4-19-2-15,17 6 2 16,-9-19-1-16,5-8-1 16,-5-9 2-16,2-8 0 15,1-8-1-15,-1-6 1 16,1-7 0-16,4 0-1 0,3 3 1 15,5 4-1-15,5 7 0 16,5 5 0-16,3 13 1 16,-1 11-1-16,4 13 0 15,1 11 0-15,-5 9 0 16,-3 9 0-16,-4 8 0 15,-9 6 0-15,-5 6 0 16,-9 1 0-16,-7-1-1 16,-9-3 1-16,-9 0 0 15,-8-7 0-15,-9-4 0 16,-1-6 0-16,-4-10 0 15,1-2 0-15,0-9 0 16,1-1 0-16,6-3 0 16,5 1 0-16,4 5 0 15,6 8 0-15,2 10 2 0,2 14-2 16,1 14 1-16,1 10-1 15,0 12 1-15,-2 7-1 16,-3 4 1-16,1 2-3 16,0 0 2-16,0-15-4 15,9-8-2-15,-1-32-13 16,26-3-15-16,-3-32-4 15,23-13-1-15,7-33-2 16</inkml:trace>
  <inkml:trace contextRef="#ctx0" brushRef="#br1" timeOffset="41497.3735">5598 4669 90 0,'0'0'38'16,"0"0"0"-16,-18-6 1 16,7-2-34-16,-3-6 0 15,2 6-2-15,-7-1 1 16,-1 9-1-16,-9 6 0 15,-2 9-1-15,-5 11 0 16,-5 11 0-16,-3 9-1 16,3 5 0-16,2 1 0 15,7 0 0-15,10-6-1 16,11-8 0-16,11-11 1 0,10-15-1 15,16-13 0-15,7-12 1 16,11-11-1-16,4-8 1 16,4-11-1-16,1-4 1 15,-3-4-1-15,-3 2 1 16,-6 0-1-16,-10 9 0 15,-4 5 1-15,-11 10-1 16,-5 10 0-16,-11 15 0 16,0 0 1-16,-4 22-1 15,-5 8 0-15,-3 7 0 16,3 5-1-16,1 2 1 15,3 2-1-15,6-4 1 16,9-10 0-16,8-9-1 16,10-11 1-16,11-13 0 15,3-13 1-15,6-7-1 0,1-9 0 16,0-3 0-16,-5 0 0 15,-7 1 1-15,-7 7-1 16,-5 3 0-16,-10 7 0 16,-15 15 0-16,10 2 0 15,-15 13 0-15,-4 6 0 16,-2 5 0-16,-1 3 0 15,0 3 0-15,1 0 0 16,2-4-1-16,4-8 1 16,4-4 0-16,1-16 1 15,0 0-1-15,19-4 1 16,-6-14-1-16,1-1 1 15,1-7-1-15,-1 0 1 16,1 0-1-16,-1 0 1 0,0 3-1 16,-2 4 0-16,3 3 0 15,1-1 0-15,2 2 0 16,7-4 0-16,5-1 0 15,5-9 1-15,5-2-1 16,2-8 0-16,4-8 0 16,-2 0 1-16,1-4 0 15,-5 4 0-15,-2 6 0 16,-10 6 1-16,-6 8-2 15,-6 14 0-15,-16 13 0 16,9 11 0-16,-13 10 0 16,-5 10 0-16,-4 5 0 15,2 9 0-15,1 4-2 16,-1 6 1-16,4-1-1 15,4 1 2-15,1-2-1 0,3 0-1 16,0-7-2-16,5 2-3 16,-6-16-4-16,9 7-5 15,-16-25-4-15,21 11-10 16,-14-25-7-16,0 0-2 15,-11-9 1-15,10-8 4 16</inkml:trace>
  <inkml:trace contextRef="#ctx0" brushRef="#br1" timeOffset="41976.4009">6444 4558 109 0,'-29'-13'41'16,"10"17"0"-16,-5-3-2 16,24-1-35-16,0 0-2 15,10 10-1-15,23-13-1 0,14-4-1 16,18-5 1-16,9-6-1 15,12-4 0-15,5-2 0 16,-1 0 0-16,-6 0-1 16,-6 5 0-16,-15 4 1 15,-14 3 1-15,-16 5-1 16,-15 6 2-16,-18 1 0 15,-10 11 1-15,-13 5 0 16,-13 6 0-16,-4 4 1 16,-6 5-1-16,2 2 0 15,4-1 0-15,4-2 0 16,15-1-1-16,15-10 0 15,15-8-1-15,17-6 1 0,15-7-1 16,7-3 0-16,4-3 0 16,4 3 0-16,-6 2 1 15,-5 6-1-15,-16 9 0 16,-13 8 1-16,-14 10-1 15,-12 5 0-15,-17 8 0 16,-4 1 1-16,-10-2-2 16,-3 0 0-16,3-7-1 15,2-8-4-15,14-4-6 16,-1-19-3-16,28 6-7 15,-11-26-16-15,28 1-3 16,1-19-2-16,13-3 2 16</inkml:trace>
  <inkml:trace contextRef="#ctx0" brushRef="#br1" timeOffset="42579.4354">8217 4492 87 0,'-10'-13'37'16,"10"13"1"-16,-20-1 0 15,8 9-32-15,-6 1-1 16,4 13 0-16,-7 3-2 15,5 8 1-15,0 5-1 16,3 4-1-16,3 1 0 16,7 2-1-16,10-6 0 15,9-3 0-15,7-12-1 16,8-10 0-16,7-12 0 0,5-11 1 15,0-12-1-15,-3-6 0 16,-4-13 0-16,-3-5 0 16,-11-1 0-16,-11-2-1 15,-9 2 1-15,-9 5-1 16,-10 7 0-16,-3 5 0 15,-6 12 1-15,-1 4-1 16,4 13 0-16,4 5 0 16,10 8-3-16,11-1-2 15,18 10-11-15,4-16-16 16,30 6-4-16,0-15 0 15,25-3-3-15</inkml:trace>
  <inkml:trace contextRef="#ctx0" brushRef="#br1" timeOffset="42817.449">9208 3858 77 0,'-35'-51'38'16,"3"19"0"-16,-15 2 0 15,7 27-15-15,-10 9-20 16,2 23 0-16,-1 20 0 15,-1 23 0-15,6 15-1 16,3 15 0-16,5 8-1 16,10 7 0-16,11-3-3 15,9-10-2-15,14-4-11 16,-5-28-23-16,18-9-1 15,-8-28-1-15,10-13 0 0</inkml:trace>
  <inkml:trace contextRef="#ctx0" brushRef="#br1" timeOffset="42992.459">8654 4475 112 0,'-13'-19'42'0,"13"19"1"16,12-19-1-16,20 15-38 15,4-2-2-15,12-1-4 16,16-2-4-16,-2-12-14 15,24 12-19-15,-7-14-3 16,12 4 0-16,-2-7-1 16</inkml:trace>
  <inkml:trace contextRef="#ctx0" brushRef="#br1" timeOffset="43460.4858">10263 3854 79 0,'0'0'38'15,"0"0"0"-15,-15 38 0 16,-2 6-24-16,4 18-11 15,-7 12 0-15,4 11-1 16,-1 12 0-16,2 1 0 16,-2 2-1-16,6-10-1 15,6-8-2-15,2-15-2 0,13-8-7 16,-8-23-27-1,17-11 1-15,-19-25-1 0,27-1-1 16</inkml:trace>
  <inkml:trace contextRef="#ctx0" brushRef="#br1" timeOffset="43627.4953">9962 4520 98 0,'-27'-15'39'16,"27"15"1"-16,-9-11-1 15,33 10-34-15,11-14-3 16,15-6-2-16,16-4-3 15,6-16-11-15,18 7-22 16,-1-14-2-16,7 6-1 16,-10-13 0-16</inkml:trace>
  <inkml:trace contextRef="#ctx0" brushRef="#br1" timeOffset="44034.5186">10919 3700 104 0,'-33'22'40'0,"6"22"0"15,-12 0-1-15,-2 18-36 16,2 7 1-16,5 12 0 16,-2 6-1-16,4 4-2 15,5-2 1-15,6-2-1 16,2-10-1-16,11-9 0 15,5-12 0-15,7-12-1 0,10-14 1 16,6-18 0-16,8-14 0 16,4-13 0-16,5-10 0 15,0-11 0-15,-1-4 1 16,-1-5-1-16,-4 0 0 15,-5 8 2-15,-4 4-2 16,-7 13 1-16,-5 12-1 16,-10 8 0-16,13 18 0 15,-13 9 0-15,5 8-1 16,-5 3-2-16,9 8 0 15,-2-6-3-15,9 2-2 16,1-16-6-16,18 9-14 16,-9-26-10-16,12-3-2 15,-9-17 0-15,7-3 2 0</inkml:trace>
  <inkml:trace contextRef="#ctx0" brushRef="#br1" timeOffset="44395.5392">11288 4312 101 0,'0'0'39'0,"19"23"1"16,-9-15 0-16,12 4-37 16,8-3 0-16,11-7-1 15,4-8-1-15,5-2 2 16,3-9-2-16,-2-2 1 15,-3-6-1-15,-10-3 0 16,-9-1 0-16,-11-1 0 0,-11 2-1 16,-14-1 0-16,-8 8 1 15,-12 6-1-15,-14 13 1 16,-9 12-1-16,-7 15 1 15,-3 16 1-15,0 14-1 16,4 10 0-16,9 4 0 16,13 1-1-16,18-7 0 15,21-12-3-15,27-7-2 16,14-28-10-16,27 2-10 15,-7-31-16-15,24-4-2 16,-9-18 0-16,10-2-1 16</inkml:trace>
  <inkml:trace contextRef="#ctx0" brushRef="#br1" timeOffset="45418.5978">12941 4310 49 0,'18'-10'33'0,"-2"5"2"16,-8-7-1-16,-8 12-15 15,-1-19-9-15,1 19-1 16,-29-20-1-16,5 17-1 15,-13-1 0-15,-5 8-2 16,-9 3 0-16,-1 14-1 16,-4 4 0-16,3 11-2 15,2 4 0-15,8 10-1 0,6 0 0 16,12-3-1-16,12-3 1 15,16-10-1-15,17-7 1 16,17-13 0-16,15-18-1 16,13-13 1-16,9-15 0 15,10-8-1-15,0-8 1 16,-5-7 0-16,-8-3-1 15,-10 0 1-15,-14 6-1 16,-12 6 0-16,-15 9 0 16,-10 10 0-16,-10 11 0 15,0 16-1-15,-15 18 1 16,1 19 0-16,-3 21-1 15,0 18 1-15,-1 17 0 16,-1 14-1-16,1 12 3 16,3 3-3-16,-1 1 2 0,-2-6-1 15,-4-6 1-15,-1-13 0 16,-7-14 0-16,-2-16-1 15,-4-14 1-15,-6-18-1 16,-3-19 0-16,-1-15 0 16,2-19-2-16,1-14 1 15,8-16-2-15,4-14-1 16,14-6-4-16,6-14-3 15,24 16-12-15,-5-22-11 16,30 14-5-16,1-6-1 16,23 12 0-16</inkml:trace>
  <inkml:trace contextRef="#ctx0" brushRef="#br1" timeOffset="46776.6754">13672 4197 82 0,'12'-16'41'0,"-16"-7"-1"15,4 23 0-15,-16-19-17 16,1 20-19-16,-3 6 0 16,-2 12-1-16,-3 12-1 15,-4 11-1-15,-2 6 0 16,5 9-1-16,-2 2 1 15,4 0-1-15,4-6 0 16,4-5 0-16,5-10 0 16,5-9 0-16,3-8 0 0,1-21 0 15,14 1 0-15,0-17 0 16,2-10 1-16,3-9-1 15,1-6 0-15,5-7 1 16,-2-5 0-16,6 0-1 16,-2 3 1-16,-1 6-1 15,5 6 1-15,-2 11 0 16,2 5-1-16,0 10 0 15,1 9 0-15,1 7 0 16,1 5 0-16,3 3 0 16,4 0 0-16,1 0 0 15,3-1 0-15,0-2 0 16,0-3 0-16,0-3 0 15,-4-3-1-15,-6-2 2 16,-7-1-1-16,-10-1 0 16,-18 4 0-16,0 0 0 0,-3-11 0 15,-21 11 0-15,-8 7 0 16,-10 7 0-16,-6 5 0 15,-7 6 0-15,-3 7 0 16,2 6 0-16,-1 5 1 16,9 2-1-16,11-1 0 15,8-6 0-15,19-4 1 16,13-6-1-16,17-7 1 15,15-11-1-15,12-12 0 16,10-8 0-16,3-13 1 16,2-5-1-16,-4-7 0 15,-5-5 0-15,-10-4 0 0,-5 1 1 16,-13 3 1-16,-7 5-2 15,-9 7 0-15,-7 6 0 16,-4 9 0-16,2 13 0 16,-14 10 0-16,3 10 0 15,-2 11 0-15,2 5-2 16,3 5 1-16,1 2-1 15,7 0-1-15,5-8-1 16,10-3-1-16,7-15-1 16,13-4-4-16,1-21-2 15,17 3-5-15,-11-26-9 16,14 8-9-16,-13-20 1 15,5 6 27-15,-11-2 6 16,-10-1 4-16,-5 12 5 16,-19-7 6-16,9 25 10 0,-24-7 12 15,12 17-1-15,-22 12-26 16,8 11-4-16,-7 6 0 15,4 9-3-15,-2 8 1 16,2 4-1-16,2 0-1 16,3-1 0-16,4-6 1 15,5-3-1-15,-1-10 0 16,5-8-1-16,-1-22 1 15,14 8-1-15,-1-22 0 16,1-9 0-16,2-10 1 16,4-8-1-16,2-7 0 15,3-5 0-15,0-2 0 16,1 2 1-16,2 3-1 15,-2 7 0-15,-1 10 0 0,1 9 1 16,0 10-1-16,-1 8 1 16,-1 10-1-16,-2 9 0 15,-4 5 0-15,-1 4-1 16,-3 2 1-16,-4 2-1 15,-5 1 0-15,-8 0 0 16,-6 2 1-16,-10-3-1 16,-4 1 0-16,-7 1 1 15,-6-3 0-15,-2 0 1 16,-2-3-1-16,-2-4 0 15,1 0 0-15,4-3 0 16,4 0 0-16,-1 3 0 16,5 4 0-16,5 3 1 15,2 8-1-15,1 8 0 0,3 5 0 16,5 2 0-16,3 5 0 15,5-5-2-15,9-5-2 16,1-13-6-16,14-1-3 16,-7-31-9-16,23 3-13 15,-12-27-3-15,16-1-3 16,-9-21 2-16</inkml:trace>
  <inkml:trace contextRef="#ctx0" brushRef="#br1" timeOffset="47206.7">15311 3672 123 0,'-28'26'42'0,"0"23"-1"15,-14-2-3-15,8 17-35 16,3 7-1-16,6 7 0 15,2 3-1-15,3 0-1 16,6-5 0-16,8-7-1 16,3-9 1-16,3-11-1 15,2-9 0-15,4-15 1 16,3-11 0-16,1-14 0 15,8-10 0-15,2-12 0 16,0-6 1-16,7-6 0 16,-2-2-1-16,3 0 1 15,1 4 0-15,-2 8 1 16,-5 8-2-16,-5 12 0 0,-4 9 0 15,-7 10 0-15,-5 10 0 16,-3 8 0-16,-5 4 0 16,0 3-3-16,-1 1 0 15,1-9-3-15,8 3-5 16,-2-22-4-16,18 11-10 15,-17-24-14-15,31-4-1 16,-9-16-1-16,17 3 0 16</inkml:trace>
  <inkml:trace contextRef="#ctx0" brushRef="#br1" timeOffset="49153.8114">15763 4252 109 0,'-38'7'39'0,"10"5"1"15,-1-12-3-15,18 1-38 16,11-1-3-16,0 0-8 15,12 0-24-15,8-5-3 0,11 7 2 16,-2-6-3-16</inkml:trace>
  <inkml:trace contextRef="#ctx0" brushRef="#br1" timeOffset="52761.0177">15841 4706 95 0,'14'-10'38'0,"-14"10"0"16,0 0-1-16,-14-15-34 15,14 15-1-15,-14-13 1 16,14 13-2-16,-10-8 1 16,10 8-1-16,0 0 0 15,0 0 0-15,-10-2-1 16,10 2 1-16,-4 18 0 15,-2-4 0-15,-3 0-1 16,-1 3 1-16,1-2-1 16,0 0 1-16,0-4 0 15,9-11 0-15,0 0 0 16,0 0 0-16,6-12 0 0,6-2-1 15,3 0 1-15,2-3 0 16,0 3-1-16,-1-1 0 16,-4 3 1-16,-12 12 0 15,13-13-1-15,-13 13 1 16,0 0 0-16,-19-2-2 15,5 7-4-15,-9-12-22 16,12 11-13-16,-7-8-1 16,18 4-1-16,-18-16-1 15</inkml:trace>
  <inkml:trace contextRef="#ctx0" brushRef="#br1" timeOffset="53714.0722">1453 6358 90 0,'-15'9'37'16,"-2"-9"0"-16,17 0 2 16,-16 3-31-16,29-1-1 15,6-7-2-15,18 0-1 16,11-3-1-16,18 2 0 0,8-1 0 15,5-1-3-15,6 6-2 16,-6-3-3-16,8 16-21 16,-17-13-12-16,-3 12-1 15,-16-7 0-15,1 7-2 16</inkml:trace>
  <inkml:trace contextRef="#ctx0" brushRef="#br1" timeOffset="55454.1718">3022 5806 65 0,'0'0'33'0,"0"0"0"16,12 8 0-16,-17 8-23 15,7 20-2-15,-4 7-1 16,2 20-2-16,-5 12 0 15,1 15-1-15,-4 9-1 16,-3 4 1-16,1-2-3 16,-1-3 1-16,3-10-2 15,4-17-1-15,9-9-7 16,1-28-24-16,16-18-4 15,0-21 1-15,8-12-2 16</inkml:trace>
  <inkml:trace contextRef="#ctx0" brushRef="#br1" timeOffset="56027.2045">2724 5918 108 0,'-11'-1'39'0,"11"1"0"15,18 11-1-15,13-5-35 16,9-5 1-16,15-4-2 16,11-8-2-16,12-2 1 15,2-6-2-15,2 0 2 16,2-5-2-16,-6 4 1 0,-5 0-1 15,-3 7 1-15,-14 9 2 16,-12 12-1-16,-11 10 2 16,-10 11-2-16,-11 13 2 15,-9 10-2-15,-7 10 1 16,-10 8 0-16,-1 7 0 15,-5-3-1-15,-1 0-1 16,2-2 1-16,2-10-2 16,8-8 2-16,2-10-1 15,4-11 1-15,7-11-1 16,-4-22 1-16,23 5-1 15,-2-19 0-15,5-11 0 16,0-5 0-16,2-7 0 16,1-3 0-16,-1 1 0 0,-4 6 0 15,-1 6 0-15,-6 9 2 16,-3 11-2-16,-3 13 0 15,-3 11 0-15,-2 10 0 16,-1 8 0-16,-2 7 0 16,1 4-2-16,3 1 2 15,2-1-2-15,1-6 0 16,12-5-4-16,4-14-1 15,16 3-10-15,-9-24-15 16,18 4-8-16,-7-18 0 16,4 2 1-16</inkml:trace>
  <inkml:trace contextRef="#ctx0" brushRef="#br1" timeOffset="56358.2235">4198 6546 103 0,'-12'0'36'0,"-5"-3"1"16,17 3 0-16,-14 5-31 15,14-5-2-15,20 9-1 16,5-9-1-16,13-3 0 15,10-2-1-15,5-8 1 16,7-5-1-16,1-5 1 16,-2-6-1-16,-8-5 0 15,-7-1 0-15,-19-2 1 16,-12 2-1-16,-20 4 0 15,-15 8 0-15,-13 7 0 16,-12 15 1-16,-9 13-1 16,-5 16 0-16,-1 13 0 15,4 9 1-15,11 8-1 16,10 2 1-16,15-2-2 0,17-7 0 15,21-12 0-15,18-13-3 16,26-4-15-16,4-29-17 16,30 1-7-16,1-18-1 15,11-3-1-15</inkml:trace>
  <inkml:trace contextRef="#ctx0" brushRef="#br1" timeOffset="56942.2569">6081 5831 81 0,'-32'-39'34'0,"2"8"1"16,-10 1 0-16,3 14-29 16,-2 4 1-16,-2 24-4 15,2 13 4-15,1 19-2 16,-4 18 1-16,2 20-3 15,1 14 2-15,3 11-2 16,2 5 0-16,8-1 1 16,6-5-4-16,7-7 0 15,11-14-2-15,7-19-1 0,14-9-8 16,-7-31-20-16,20-5-8 15,-8-23 0-15,6-6-1 16</inkml:trace>
  <inkml:trace contextRef="#ctx0" brushRef="#br1" timeOffset="57289.2767">5455 6425 110 0,'0'0'40'0,"0"0"1"16,9 12-2-16,12-16-35 15,16-3-1-15,7-9-1 16,8-1-1-16,8-6 1 0,4-4 0 16,1-1-2-16,-3 0 1 15,-3 4 0-15,-8 1-1 16,-8 7 0-16,-7 9 1 15,-15 9-1-15,-11 11 0 16,-7 12 0-16,-13 11 1 16,-5 8-1-16,-4 10-1 15,-4 6 1-15,1 0 2 16,2-3-3-16,5-6 1 15,9-8-3-15,6-18-3 16,20-3-12-16,-8-32-15 16,23-3-8-16,-4-24 0 15,15-2 0-15</inkml:trace>
  <inkml:trace contextRef="#ctx0" brushRef="#br1" timeOffset="58054.3205">6013 6041 110 0,'-29'5'38'0,"2"-3"2"15,17 9-2-15,10-11-36 16,10 4-1-16,15-7-1 16,11 0 0-16,9 1 0 15,9 2 0-15,3 1-1 16,0 6 1-16,1 7 0 15,-7 8 0-15,-9 8 0 16,-8 8 0-16,-12 8 1 0,-11 7 0 16,-13 4 0-16,-5 4 1 15,-5-1 0-15,-3-3 1 16,-2-7-1-16,3-8 1 15,3-8-1-15,4-10 0 16,6-10 0-16,1-14-1 16,18-14 0-16,-3-9-2 15,9-12 1-15,0-8-1 16,1-9 1-16,2-6-1 15,-4-2 1-15,0 2-1 16,-4 7 1-16,-4 6-1 16,-5 11 0-16,3 8-1 15,2 14-1-15,0 5-2 16,10 13-1-16,-1-2-3 0,20 13-5 15,-4-16-3-15,25 18-1 16,-8-22 0-16,15 15 1 16,-14-17 3-16,6 10 6 15,-12-5 5-15,-16-6 9 16,-3 12 5-16,-33-6 3 15,0 0 1-15,-16 0 3 16,-7 16-2-16,-21-13-3 16,3 16-3-16,-11-4-3 15,6 6-1-15,-1-2-1 16,14-2-1-16,6 1-1 15,18-6-1-15,9-12 0 16,32 7-1-16,10-10-1 16,15-4 0-16,7-2 1 15,6 1-1-15,1 4 0 0,-9 7 0 16,-13 13 0-16,-19 7 0 15,-19 13-1-15,-20 10 3 16,-18 7-2-16,-20 4 1 16,-8 1-1-16,-4-4 1 15,4-5-2-15,5-15-1 16,19-12-3-16,11-23-6 15,37-1-13-15,1-35-9 16,34-4-7-16,4-22-1 16,18-9 1-16</inkml:trace>
  <inkml:trace contextRef="#ctx0" brushRef="#br1" timeOffset="58256.332">7862 5762 94 0,'-23'50'39'0,"-17"9"2"16,5 20-1-16,-14 2-33 15,8 12-2-15,1 0 0 16,6 1-5-16,8-3 0 16,6-10 0-16,9-4-8 15,-6-26-18-15,20-4-13 16,-7-21 1-16,13-10-2 15,-9-16 2-15</inkml:trace>
  <inkml:trace contextRef="#ctx0" brushRef="#br1" timeOffset="58438.3424">7423 6303 124 0,'4'-10'42'16,"2"-3"1"-16,18 10-2 16,5-7-38-16,20-3-1 15,17-2-6-15,5-12-6 16,23 15-16-16,-13-18-14 15,10 9-3-15,-9-9 0 16,2 5-1-16</inkml:trace>
  <inkml:trace contextRef="#ctx0" brushRef="#br1" timeOffset="59075.3789">8889 6270 89 0,'0'0'36'16,"0"0"0"-16,-14 5-3 15,-1 2-24-15,6 15-1 16,-6 2-2-16,6 8-1 16,-4 2-2-16,5 9-1 15,0-2 1-15,5-1 0 16,-1-5-2-16,3-5 2 15,1-4-1-15,1-10 0 16,-1-16-1-16,0 0 2 16,9-12-2-16,-4-12-1 15,4-9 0-15,3-8 0 0,0-5 1 16,5-6-2-16,-1-3 1 15,2 3 0-15,-4 7 1 16,4 6-1-16,-3 11 0 16,0 7 0-16,0 11 0 15,4 8-1-15,7 11-2 16,4 1 0-16,13 9-3 15,3-10-4-15,20 15-12 16,-9-19-9-16,18 10-7 16,-4-12 0-16,4 4 0 15</inkml:trace>
  <inkml:trace contextRef="#ctx0" brushRef="#br1" timeOffset="59445.4">9715 6236 95 0,'-19'3'36'16,"-15"-6"0"-16,0 14 2 15,-17-4-28-15,10 11-2 16,-10 2-2-16,4 7-1 15,-1 7-1-15,6 5 0 16,5-1-1-16,9 5-1 16,12-6-1-16,11-5 2 15,13-6-2-15,12-11 0 16,11-9-1-16,8-12 0 15,3-6 2-15,5-10-2 16,-2-8 0-16,-2-3 0 16,-6-2 0-16,-4 1-2 15,-8 3 4-15,-7 5-2 16,-4 6 0-16,-8 5 0 0,-6 15-2 15,0 0 2-15,-3 16-1 16,-2 3 0-16,3 8-2 16,2 1-1-16,5 5-2 15,4-5-3-15,16 7-9 16,-6-23-8-16,23 9-10 15,-2-20-2-15,13-3-1 16,-3-15 2-16</inkml:trace>
  <inkml:trace contextRef="#ctx0" brushRef="#br1" timeOffset="60061.4353">10223 6181 105 0,'-34'16'38'0,"15"11"1"15,-9 0-2-15,2 14-31 16,-2 2 0-16,7 7-2 15,2 0-1-15,5-2 2 16,3-4-3-16,8-4 1 16,1-8-2-16,6-5 1 15,1-12-1-15,-5-15 2 16,15-1-3-16,-4-14-3 15,3-11 3-15,3-6-2 16,0-7 2-16,3-5-2 16,1-7 1-16,3-3-1 15,1 2 2-15,3 3 0 16,0 4 0-16,1 6 0 0,1 6 0 15,-2 11 0-15,-2 10 0 16,-2 11 0-16,-2 11 0 16,-8 7 1-16,-3 10-2 15,-4 6 1-15,-5 5 0 16,-3 3-1-16,-3 1 1 15,-3 1 0-15,-6-2-1 16,1 0 0-16,-5-3 1 16,-2-9 2-16,0-2-3 15,-3-7 3-15,-1-5-3 16,-4-5 2-16,-1-4-1 15,-1-8 1-15,1-5-1 16,2 5-1-16,-2-5 1 16,4 5-2-16,-2 6 3 15,2 7 0-15,2 11 0 0,0 12 0 16,1 13 0-16,-3 13 2 15,-1 12-3-15,1 5 4 16,4 2-6-16,1 0-2 16,9-4-1-16,6-15-2 15,15-6-8-15,-4-34-9 16,29-9-11-16,-6-24-4 15,21-11 0-15,-2-24 2 16</inkml:trace>
  <inkml:trace contextRef="#ctx0" brushRef="#br1" timeOffset="60279.4477">10845 6266 113 0,'0'0'40'0,"-13"27"1"15,-8 14-2-15,-19 3-32 16,7 9-2-16,1 2-2 15,5 3-1-15,4-4-2 16,8-4 0-16,10-5-5 16,4-19-6-16,23 2-14 15,-10-24-14-15,18-4-2 16,-7-20 0-16,13-2 1 15</inkml:trace>
  <inkml:trace contextRef="#ctx0" brushRef="#br1" timeOffset="60414.4555">10907 6016 112 0,'-10'-30'37'0,"10"30"-2"16,-11-3-10-16,-3 8-58 16,23 16-4-16,1-1 0 15,19 11-2-15</inkml:trace>
  <inkml:trace contextRef="#ctx0" brushRef="#br1" timeOffset="60828.4792">11497 6278 109 0,'-37'2'40'0,"-1"13"1"0,-15 1-1 16,11 5-33-16,-9 11-2 15,4 11-1-15,9 0-1 16,8 3 3-16,14-6-6 15,15-5 0-15,14-15 0 16,16-13 0-16,17-17 0 16,13-18 0-16,11-17 0 15,7-14 0-15,0-15 0 16,3-12 0-16,-7-8 0 15,-6-4 0-15,-9-4-2 16,-15 8 1-16,-10 13-1 16,-17 20 0-16,-16 27 1 15,-16 31 1-15,-17 31 2 16,-5 27-2-16,-9 27 3 15,-3 11 0-15,8 7-3 16,8-3-2-16,19-6-2 0,8-25-12 16,28-4-17-16,-3-33 4 15,25-6-13-15,-2-19-1 16,10-11 0-16,-2-15 2 15</inkml:trace>
  <inkml:trace contextRef="#ctx0" brushRef="#br1" timeOffset="61577.522">12771 6287 103 0,'-24'-15'36'0,"10"14"2"15,-17-7-7-15,0 15-27 16,-2 4 0-16,0 12 0 15,-4 10 0-15,5 9-1 16,3-1 0-16,7 2 0 16,10-6-1-16,17-8 1 15,15-14-1-15,11-14-1 16,14-19 0-16,14-17 0 15,10-12 0-15,9-15 0 0,2-11 0 16,-3-3-2-16,-10-2 0 16,-3 1 2-16,-12 6-3 15,-15 7 3-15,-17 18-2 16,-15 15 2-16,-17 20-1 15,-13 20 0-15,-13 21 2 16,-5 22-3-16,-5 16 3 16,4 9-2-16,5 5 2 15,14 0-4-15,17-6-1 16,20-14-2-16,27-4-5 15,7-30-9-15,34 2-7 16,-9-27-11-16,15-2-2 16,-6-17-1-16,0-1 3 15</inkml:trace>
  <inkml:trace contextRef="#ctx0" brushRef="#br1" timeOffset="62765.5899">13536 6285 100 0,'-22'17'38'15,"-8"1"1"-15,11 11-1 16,-8 0-30-16,11 3-5 15,1-2 0-15,7 6-2 16,0-7 1-16,6-3 1 16,-1-5-1-16,7-5 1 15,-4-16-3-15,15 3 1 16,-5-15 0-16,4-10 0 15,1-9 0-15,3-5-2 16,1-9 2-16,0-3-3 0,-2 1 3 16,0 1-1-16,-1 3 0 15,-3 6 0-15,-1 7 0 16,1 6 0-16,-2 12 0 15,6 6 1-15,2 6-1 16,4 5 0-16,10 3 0 16,3 0 0-16,8 0 0 15,4 0 1-15,5-3-1 16,-5 0 0-16,0-3 0 15,-8 2 0-15,-5 1 0 16,-12 0 0-16,-10 3 0 16,-11 2 1-16,-12 5-1 15,-9 6 1-15,-9 5 0 0,-3 3 0 16,-6 7-1-16,2 1 1 15,4 1 0-15,7 0 0 16,10-2 0-16,12-6 1 16,12-11-2-16,14-5 0 15,10-13 0-15,6-9 0 16,8-10 0-16,1-11 0 15,-3-8 0-15,-6-3 0 16,-4-4 0-16,-14-1 0 16,-8 1 0-16,-9 6 0 15,-11 6 0-15,-8 6 0 16,-4 9 0-16,-4 9 0 15,1 7 0-15,2 7 0 16,5 5 0-16,4 6 0 0,10 0 0 16,8-1 0-16,8-1 0 15,11-5 0-15,7-2 0 16,4-4 0-16,6-4 0 15,1-4 0-15,-1-3 0 16,-3 2 0-16,-6-1 0 16,-6 0 0-16,-9 4 0 15,-5 3 0-15,-15-1 0 16,1 24 0-16,-10-1 0 15,-7 6 0-15,-3 8 0 16,1 4 0-16,2 5 0 16,-2-2 0-16,4-3 0 15,5-6 0-15,3-6 0 16,5-9 0-16,1-20 0 15,0 0 0-15,16-12 0 0,-3-13 0 16,-3-6 0-16,6-13 0 16,-3-8 0-16,8-6 0 15,2-6 0-15,2 3 0 16,0 3 0-16,4 7 0 15,-1 9 0-15,1 12 0 16,2 15 0-16,-1 14 0 16,-3 13 0-16,-2 11 0 15,-1 8 0-15,0 4 0 16,-5 3 0-16,-2-1 0 15,-4 1 0-15,-6-5 0 16,-9 0-2-16,-9-6 1 16,-7 0 0-16,-9-5 0 15,-8-4 0-15,-6 0 1 0,-7-3 0 16,-1 1 0-16,2-2 1 15,-1 6-1-15,5 5 1 16,5 7 3-16,1 11-4 16,3 11 0-16,5 13 0 15,0 8 0-15,3 9 0 16,1 1 0-16,3 4-2 15,-2-12-9-15,13 0-4 16,-11-26-6-16,22-2-4 16,-12-38-4-16,26 1-2 15,-7-31-9-15,11-13 3 16,8-15 4-16</inkml:trace>
  <inkml:trace contextRef="#ctx0" brushRef="#br1" timeOffset="63547.6347">16100 6096 106 0,'-24'-4'37'16,"-13"2"2"-16,9 16-10 15,-18-2-24-15,-1 14-1 16,-5 7 0-16,3 10 0 16,-4 4-1-16,8 1 0 15,9 1-1-15,10-4 1 16,11-8-2-16,12-8 1 15,17-16-1-15,17-8 0 16,12-14-1-16,12-11 0 16,10-11 1-16,2-7-1 15,1-7 1-15,-3-1-1 16,-9-2 0-16,-7 3 1 15,-11 5-1-15,-14 9 0 0,-10 9 1 16,-14 22-1-16,0 0 0 16,-9 15 0-16,-5 18 0 15,-1 6 1-15,0 8-2 16,2 3-1-16,8 2-2 15,9-7-1-15,19 1-8 16,-1-24-8-16,31 5-5 16,-9-27-7-16,26 1-7 15,-3-17 0-15,9-5 3 16</inkml:trace>
  <inkml:trace contextRef="#ctx0" brushRef="#br1" timeOffset="63865.6529">16816 6105 106 0,'-34'-3'39'0,"2"15"1"15,-9-4-1-15,14 6-35 16,-7 1-2-16,11 3 0 16,8 0 0-16,10-1-1 15,12-3 0-15,11-2 0 16,6 0 0-16,3-2-1 15,2 3 0-15,-3 0 1 16,-5 4-1-16,-9 1 0 16,-11 4 0-16,-13 1 1 15,-7 1-1-15,-6 1 0 16,-7-6 0-16,-3 0-1 15,3-4-1-15,-1-6-2 16,17-1-3-16,-2-17-11 0,28 11-7 16,-10-18-14-16,23 3-1 15,1-8 0-15,13-1 1 16</inkml:trace>
  <inkml:trace contextRef="#ctx0" brushRef="#br1" timeOffset="64483.6882">17901 5656 55 0,'10'-8'33'0,"-5"-2"2"15,-5 10 1-15,0 0-20 16,16 1-6-16,-23 14-4 16,5 17 2-16,-8 10-2 15,1 13 0-15,-4 10-1 16,1 10-1-16,-4 4-1 15,6 2 0-15,1-6-2 0,3-6-2 16,7-7-3-16,0-14-3 16,16-3-6-16,-11-26-21 15,21-2-3-15,-3-17-1 16,13-6 0-16</inkml:trace>
  <inkml:trace contextRef="#ctx0" brushRef="#br1" timeOffset="64688.6999">18243 6094 93 0,'0'0'37'15,"-18"8"1"-15,7 17 0 16,-12-3-30-16,5 14-4 16,-2 6-2-16,7 1 1 15,4 0-2-15,6-3 0 0,7-5-2 16,7-9-2-16,11-3-4 15,-7-22-17-15,17 1-13 16,-5-13-1-16,8-4-1 16,-10-15 2-16</inkml:trace>
  <inkml:trace contextRef="#ctx0" brushRef="#br1" timeOffset="64838.7085">18296 5943 97 0,'-25'-27'36'15,"8"12"-1"-15,2 4 0 16,15 11-35-16,0 0-7 15,0 0-14-15,16 10-15 0,1-6 1 16,11 8-2-16,-3-5 3 16</inkml:trace>
  <inkml:trace contextRef="#ctx0" brushRef="#br1" timeOffset="65092.7231">18470 5971 68 0,'19'3'33'16,"-19"-3"2"-16,0 0 0 16,0 0-22-16,0 0-4 15,0 0-2-15,5 15-1 16,-8-4-1-16,10 7-1 15,-6 0 0-15,4 5-1 16,-5-4 0-16,5 1 1 16,-9-5-1-16,7-1-1 15,-3-14 0-15,-4 15 0 0,4-15-1 16,0 0-1-16,1-13-2 15,3-1-3-15,6 10-8 16,-11-21-13-16,15 14-13 16,-12-10 0-16,6 9-2 15,-7-4 2-15</inkml:trace>
  <inkml:trace contextRef="#ctx0" brushRef="#br1" timeOffset="66138.7829">18812 6071 77 0,'-13'-2'36'0,"-5"-6"0"15,2 8 0-15,-14-8-26 0,9 10-3 16,-8-1-2-16,0 10 0 15,-5-1-2-15,-2 7 1 16,-4 0-1-16,3 7 0 16,-7-2 0-16,2 3 0 15,-4-1-1-15,10-3 0 16,3-1 0-16,10-3-1 15,10-4 0-15,13-13 0 16,14 13 0-16,14-13-1 16,13-3 0-16,6-2 1 15,6-3-1-15,5-3 1 16,0-3-1-16,-2-3 1 15,-5-3-1-15,-8-1 0 16,-5-3 1-16,-10 0-1 16,-4-2 1-16,-11 5-1 0,-5 1 1 15,-7 4-1-15,-3 4 0 16,2 12 1-16,-15 4-1 15,2 12 0-15,-4 13-1 16,-4 11 1-16,-4 13 0 16,-4 11 0-16,-5 10 0 15,-7 6 2-15,-2 5-2 16,2 1 2-16,1-9-1 15,7-7 2-15,6-13-3 16,12-15 0-16,15-18 0 16,16-21 0-16,20-23 0 15,11-17 0-15,14-14 0 16,9-11 0-16,5-6 0 15,-1-4-3-15,-4 1 1 0,-9 5-2 16,-8 11-1-16,-14 5-3 16,1 24-9-16,-26-11-6 15,12 29-6-15,-22-10-4 16,11 14-6-16,-15 4 0 15,16-2 1-15</inkml:trace>
  <inkml:trace contextRef="#ctx0" brushRef="#br1" timeOffset="66603.8095">19377 6045 97 0,'0'0'36'0,"5"-22"2"16,-5 22-1-16,0 0-31 15,-14 22 0-15,-1 0-2 16,1 10 0-16,-5 4-1 16,-1 5 0-16,0 2 0 15,4 2 0-15,1-7-1 16,8-2 0-16,6-11-1 15,9-10 0-15,12-10 0 16,7-10 0-16,10-12-1 16,9-9 1-16,6-6-1 15,2-7 1-15,-2-4 0 16,0 4-1-16,-5 0 1 15,-9 7-1-15,-9 7 0 0,-8 7 0 16,-10 9 1-16,-11 9-2 16,-3 13 1-16,-6 8 0 15,-3 7-1-15,-1 5 0 16,4 5-2-16,1 0 0 15,8 3-2-15,3-9-1 16,15 0-3-16,-3-20-8 16,21 11-6-16,-15-28-4 15,24 8-5-15,-13-19-4 16,12-4-1-16,-8-11 3 15</inkml:trace>
  <inkml:trace contextRef="#ctx0" brushRef="#br1" timeOffset="66803.8209">20157 6077 106 0,'-9'44'38'0,"-13"0"1"16,8 8-1-16,-7-4-34 16,7-1 0-16,3-9-1 15,6-6-1-15,5-12-1 16,0-20-3-16,24 6-3 15,-9-32-12-15,22 6-11 16,-11-24-10-16,12-1 0 16,-9-16-2-16,7 0 2 15</inkml:trace>
  <inkml:trace contextRef="#ctx0" brushRef="#br1" timeOffset="66919.8276">20278 5785 107 0,'-19'6'36'0,"10"11"0"15,5-2-5-15,4-15-59 16,22 19-8-16,1-9-1 15,17 9 0-15</inkml:trace>
  <inkml:trace contextRef="#ctx0" brushRef="#br1" timeOffset="67375.8536">20827 6087 105 0,'-5'-10'39'15,"-14"-6"1"-15,3 7 0 16,-21-3-32-16,1 3-2 15,-9 4-1-15,-5 10-1 0,-6 8 0 16,-1 12 0-16,1 10-4 16,6 6 0-16,6 8 0 15,11-1 0-15,14-3 0 16,18-6 0-16,17-11 0 15,17-14 0-15,14-19 0 16,13-15 0-16,10-16 0 16,4-13 0-16,-2-11 0 15,-4-8 0-15,-4-5 0 16,-7-1 0-16,-9-1 0 15,-11 11 0-15,-8 11 0 16,-9 12 0-16,-12 20 0 16,-8 21 0-16,-15 21 0 0,-9 20 0 15,-5 21 0-15,-6 12 0 16,4 7 0-16,3 1 0 15,11-5 0-15,3-12 0 16,21-4-14-16,-5-31-5 16,27 2-6-16,-15-35-5 15,23 3-3-15,-13-21-8 16,13-8-1-16,-2-13 5 15</inkml:trace>
  <inkml:trace contextRef="#ctx0" brushRef="#br1" timeOffset="68242.9032">21658 6045 105 0,'-17'16'36'16,"-3"7"2"-16,9 13-9 15,-16-4-24-15,10 5 0 16,-1-4-1-16,8 3-1 16,3-5-1-16,8-3 1 0,7-10-1 15,11-4 0-15,5-8-1 16,10-6 0-16,3-7 0 15,4-7 0-15,1-3-1 16,-1-4 1-16,-3-5-1 16,-4 3 0-16,-9-2 0 15,-6 5 0-15,-7 3 0 16,-5 7 0-16,-7 10 0 15,0 0 0-15,-14 17 0 16,4 4 0-16,1 8 1 16,2 2-1-16,3 3 0 15,8-1 1-15,6-5 0 0,10-4 0 16,8-9 0-16,4-8 0 15,5-9 0-15,3-10 0 16,-2-10 0-16,-1-8 0 16,-5-8 0-16,-5-6 0 15,-6-3-1-15,-5-2 1 16,-7 1-1-16,-4 4-1 15,-3 7 0-15,-3 7-1 16,4 11-1-16,-3 6-2 16,0 13-5-16,11 6-10 15,16 20-6-15,-16-12-8 16,23 12-4-16,-2-7-1 15,15 7 2-15</inkml:trace>
  <inkml:trace contextRef="#ctx0" brushRef="#br1" timeOffset="68607.9241">22769 6086 108 0,'-14'-10'37'0,"-15"-5"1"16,3 13 0-16,-10 0-33 15,0 12 0-15,-3 7-1 16,0 11 0-16,1 7-1 15,5 6 0-15,0 4-1 16,8-1 0-16,6-1-1 16,6-5 0-16,12-8-2 15,7-9-1-15,9-8-1 16,8-14-1-16,11-5-2 15,3-15-2-15,8 2-1 0,-4-19-4 16,11 11-7-16,-21-23-8 16,12 12-7-16,-14-9 3 15,1 10 27-15,-10 4 3 16,-5 2 6-16,2 12 3 15,-11-4 9-15,12 21 5 16,-18 2 6-16,14-1-18 16,-14 1-38-16,17 9-2 15,-6-1-4-15,-11-8 1 16</inkml:trace>
  <inkml:trace contextRef="#ctx0" brushRef="#br1" timeOffset="69091.9518">22823 6102 95 0,'0'10'37'16,"0"-10"1"-16,-12 27-1 15,-8-9-30-15,9 6-1 16,-8-1-2-16,5 6 0 15,-2-6-1-15,6 1-2 16,3-3-1-16,9-7-1 16,7-1-4-16,4-14-9 15,17 11-17-15,-9-13-7 16,8 7 0-16,-8-10-1 15</inkml:trace>
  <inkml:trace contextRef="#ctx0" brushRef="#br1" timeOffset="69575.9795">23301 6182 91 0,'-22'14'35'0,"2"9"1"15,-10-3-1-15,4 14-28 0,-10-3-1 16,1 10-2-16,-1-4-2 16,6-1-1-16,6-1-6 15,-3-18-13-15,14 3-17 16,2-15-1-16,11-5 0 15,-2-15-2-15</inkml:trace>
  <inkml:trace contextRef="#ctx0" brushRef="#br1" timeOffset="69775.9909">23055 6194 119 0,'-2'-17'40'16,"2"17"2"-16,0 0-1 16,24 19-35-16,-15 0-2 15,6 7-1-15,3 2-3 16,6 1 0-16,9 0 0 0,10-3 0 15,9-2-6-15,0-17-13 16,21 10-13-16,-12-18-10 16,10 1 1-16,-8-13-3 15,1 3 2-15</inkml:trace>
  <inkml:trace contextRef="#ctx0" brushRef="#br1" timeOffset="70696.0435">3290 7547 49 0,'0'0'34'16,"0"-26"2"-16,3 17-1 16,-17-12-10-16,14 21-4 15,-15-17-14-15,2 14-1 16,-6 6-2-16,-5 12-1 15,-3 8 0-15,-2 10-1 16,-5 10-1-16,3 5 1 16,0 5-1-16,4 0 0 15,8-3-1-15,10-8 0 16,14-5-1-16,13-11-3 0,22-7-5 15,6-20-18-15,27 1-11 16,0-11 1-16,17-2-2 16,-3-11 2-16</inkml:trace>
  <inkml:trace contextRef="#ctx0" brushRef="#br1" timeOffset="71049.0637">3822 7655 98 0,'-13'-8'36'0,"-11"-5"2"15,0 14-1-15,-13 0-30 16,5 13-2-16,-1 3-1 15,5 11 0-15,0 3-2 16,9 5 1-16,3 2-1 16,11-1 0-16,10-5-1 0,11-5 0 15,8-9-1-15,12-8 0 16,7-7 0-16,3-10 0 16,3-6 0-16,0-8 0 15,-8-4-1-15,-5-4 1 16,-10-4 0-16,-11-1 0 15,-13 0 0-15,-5 3 0 16,-11 2 0-16,-6 3 0 16,1 6-1-16,-4 5 0 15,7 8 0-15,1 2-2 16,15 5-3-16,0 0-9 15,20 16-11-15,-5-13-11 16,22 7-1-16,-2-8 0 16,13 4 1-16</inkml:trace>
  <inkml:trace contextRef="#ctx0" brushRef="#br1" timeOffset="71386.083">4352 7581 96 0,'4'-16'36'16,"-4"16"0"-16,-3-21 2 15,3 21-31-15,-21-7-1 16,6 16-2-16,-3 5 0 15,-3 10 0-15,-3 5 0 16,4 9-1-16,0 0-1 16,6 3 1-16,5-3-2 15,8-5 0-15,6-8 0 16,10-5 0-16,9-10-1 15,7-8 0-15,3-11 0 16,-1-7 0-16,1-6 0 0,-4-5 0 16,-4-4 0-16,-5-4-1 15,-7-1-1-15,-8 2 0 16,-4 3-1-16,-6-1-1 15,0 8-2-15,-4-3-2 16,8 13-10-16,-8-14-7 16,17 16-7-16,-4-9-5 15,15 3 0-15,0-7 1 16</inkml:trace>
  <inkml:trace contextRef="#ctx0" brushRef="#br1" timeOffset="71613.096">4860 7106 114 0,'0'0'39'0,"-14"9"1"15,2 15-1-15,-13 19-36 16,5 2 0-16,-1 9-1 16,4 11-1-16,2 11 0 15,3 3-1-15,4 4 0 16,4-4-2-16,11-6-2 15,2-13-4-15,18 3-13 16,-9-30-11-16,16-4-8 16,-5-22 0-16,8-7-1 15</inkml:trace>
  <inkml:trace contextRef="#ctx0" brushRef="#br1" timeOffset="72332.1371">4985 7607 108 0,'-12'11'39'0,"7"11"1"15,3-10-1-15,11 1-35 16,10-7 0-16,14-6-1 16,9-7-1-16,11-6-1 15,6-5 0-15,6-7 0 16,-1 0-1-16,0-4 0 15,-11 4 1-15,-9 0-1 16,-12 4 0-16,-16 3 0 16,-14 6 1-16,-19 7-1 15,-12 10 0-15,-16 7 1 16,-6 8 0-16,-9 9 0 0,1 6 0 15,2 6 0-15,10 1-1 16,10 0 1-16,18-4-1 16,19-2 0-16,16-6-3 15,19-8 0-15,24-7-3 16,11-12-3-16,19 3-7 15,-6-24-7-15,19 11-7 16,-13-21-8-16,3 4 1 16,-17-14 1-16,-9 6 31 15,-16-4 5-15,-20-7 12 16,-3 15 7-16,-31-10 9 15,1 16 8-15,-20 3 3 16,-2 14-1-16,-15 2-29 16,2 17-1-16,-8 5-3 0,4 12-2 15,1 6 0-15,9 6-1 16,10-2 0-16,13 0-1 15,14-9 0-15,12-10 1 16,15-16-2-16,12-14 0 16,6-19 1-16,6-14-1 15,2-12 0-15,-1-15 0 16,-1-9 0-16,-4-4 2 15,-7-1-2-15,-4 3 0 16,-13 12 0-16,-8 11 0 16,-9 18 0-16,-13 23 0 15,-9 24 0-15,-8 23 0 16,-6 20 0-16,-5 16 0 15,3 11 0-15,3 1-3 16,11 6-5-16,-1-19-7 0,25 2-6 16,-14-33-4-16,31 3-7 15,-12-30-7-15,18-8-4 16,-1-17 3-16</inkml:trace>
  <inkml:trace contextRef="#ctx0" brushRef="#br1" timeOffset="73066.1791">7614 7423 97 0,'-22'-12'37'16,"-1"10"0"-16,-14-5-5 15,7 13-25-15,-13 3-2 16,4 12 0-16,1 8-1 16,3 10-1-16,3 6 0 15,8 3 0-15,7-2-2 16,17-2 2-16,16-13-2 15,15-13 1-15,17-22-1 16,16-18 0-16,16-19 0 16,8-12 0-16,6-16 0 15,-7-9 0-15,-5-7 0 16,-7-3 0-16,-14 2 0 0,-15 2 0 15,-17 6 0-15,-13 9 0 16,-16 16 0-16,-4 17-1 16,-15 25 2-16,-10 26-2 15,-8 26 0-15,-6 27-2 16,-1 15 2-16,4 14-1 15,9 5 1-15,13-2-3 16,18-4 0-16,15-19-2 16,28-10-4-16,5-32-7 15,32 1-7-15,-8-33-6 16,21 1-4-16,-17-26-5 15,2-1-1-15,-13-12 3 16</inkml:trace>
  <inkml:trace contextRef="#ctx0" brushRef="#br1" timeOffset="73422.1995">8403 7403 110 0,'-29'12'38'0,"-9"-3"2"16,9 15-1-16,-3-2-36 15,7 9 2-15,4 3-2 16,6 5 0-16,7-2-1 15,8 0 1-15,9-7-2 16,11-7 0-16,9-8 0 16,9-11-1-16,4-15 0 15,5-10 0-15,1-10 0 16,-2-8 0-16,-7-6 0 15,-7-4-1-15,-10-1 1 16,-13 2 0-16,-14 6 0 0,-10 8 0 16,-11 10-1-16,-9 11 0 15,-2 9 0-15,1 6 0 16,6 11 0-16,4 3-3 15,15 5 1-15,10-5-4 16,20 7-7-16,4-20-5 16,26 15-7-16,-7-20-6 15,16 6-6-15,-3-10 0 16,9 4 2-16</inkml:trace>
  <inkml:trace contextRef="#ctx0" brushRef="#br1" timeOffset="73910.2274">8894 7386 114 0,'0'0'39'0,"-12"-4"0"16,-4 2 0-16,3 7-34 0,-4 2-2 15,1 9 0-15,-2 3-1 16,5 11 0-16,1 2-1 16,1 6 0-16,7-3 0 15,7 2 0-15,4-7 0 16,11-7 0-16,3-10-1 15,5-12 0-15,8-9 0 16,-1-12 0-16,4-6 0 16,-2-9 0-16,-1-2 0 15,-5-1 0-15,-4 4 0 16,-4 1 0-16,-5 9-1 15,-5 6 1-15,-11 18 0 16,0 0 0-16,0 0 0 16,4 30 0-16,-7 1 0 15,3 7 0-15,2 2 0 0,2 3 0 16,5-4 1-16,7-6-1 15,8-9 0-15,3-10 1 16,6-13-1-16,-1-12 2 16,0-9-2-16,1-13 0 15,-7-5 0-15,-6-7 0 16,-5-3 0-16,-7-1 0 15,-4 4 0-15,-5 5-2 16,1 11-2-16,-3 3-1 16,3 26-8-16,7-22-4 15,12 36-6-15,-19-14-5 16,33 16-2-16,-12-8-6 15,13 6-2-15,-4-6 3 16</inkml:trace>
  <inkml:trace contextRef="#ctx0" brushRef="#br1" timeOffset="74256.2472">9730 7361 115 0,'0'0'40'15,"-16"18"0"-15,-4-6 0 16,3 12-36-16,-5 2 0 16,7 11-1-16,-2 0-1 15,5 5 0-15,0-7 0 16,10 0-1-16,3-11 1 15,7-10-2-15,7-15 0 16,4-15 0-16,9-10 0 16,1-11 0-16,5-5 0 15,-1-9 0-15,3 0 0 0,-3 3 0 16,-4 9 0-16,-5 13 0 15,-8 12 0-15,-5 14 0 16,-5 13 0-16,-5 11 0 16,-4 16 0-16,-4 4 0 15,5 8 0-15,-4-8-4 16,15 8-8-16,-10-22-5 15,19 10-5-15,-18-40-5 16,39 22-6-16,-15-33-6 16,14-5-3-16,8-12 4 15</inkml:trace>
  <inkml:trace contextRef="#ctx0" brushRef="#br1" timeOffset="74915.2849">11227 7493 75 0,'-16'-14'37'0,"1"5"0"16,-12-9-15-16,7 18 7 16,-14-6-20-16,7 12-1 15,-4-1-3-15,3 13 0 16,1 2-2-16,5 13 1 15,5 1-2-15,6 7 0 16,6-4-1-16,6 0 0 16,7-6 0-16,8-8 0 15,7-12 0-15,9-10-1 0,3-13 1 16,8-14-1-16,4-7 1 15,0-7-1-15,-1-3 1 16,-4-1-1-16,-8 4 1 16,-5 6-1-16,-6 11 1 15,-14 10 0-15,-9 13-1 16,-2 14 1-16,-10 9-1 15,-4 7 0-15,3 8-2 16,1 0-2-16,9 9-7 16,1-21-7-16,26 13-8 15,-9-29-4-15,30 8-4 16,-5-20-8-16,15-4 1 15,5-13 3-15</inkml:trace>
  <inkml:trace contextRef="#ctx0" brushRef="#br1" timeOffset="75608.3245">12670 7019 48 0,'0'0'35'15,"-12"-3"1"-15,0 13 0 16,3 22-12-16,-13-7 1 16,7 24-19-16,-6 1 1 15,10 7-4-15,-4 3 0 16,11 3-1-16,-1-4 0 15,6-3-2-15,6-8 0 16,5-11 2-16,2-10-2 0,0-8 1 16,1-10-1-16,0-12 1 15,-1-9-1-15,-4-9 0 16,-1-6 1-16,2-5-1 15,-4-3 1-15,1 2-1 16,2 0 1-16,-1 3-1 16,5 4 1-16,-1 9-1 15,2 8 0-15,3 6 1 16,-1 10-1-16,0 8 0 15,-2 6 0-15,2 8 0 16,-6 0 0-16,-4 5 0 16,-5 0 0-16,-6 0 0 15,-10-3-1-15,-6 1 1 16,-8-8 0-16,-1-5-1 0,-4-2-1 15,-4-11-1-15,7-2-3 16,1-18-6-16,29 14-8 16,-20-37-6-16,40 16-4 15,-4-14-6-15,22 6-3 16,5-7 3-16</inkml:trace>
  <inkml:trace contextRef="#ctx0" brushRef="#br1" timeOffset="75810.3361">13076 7377 67 0,'0'0'39'16,"6"14"-2"-16,-18-6 2 15,3 16-11-15,-8-6-23 16,5 10 0-16,-4 0-2 16,3 6 0-16,0-2-1 15,8 1-1-15,4-3-2 0,8-5-1 16,8-6-4-16,-2-22-10 15,19 8-9-15,-11-28-10 16,13 2-3-16,-7-16-2 16,4-2 2-16</inkml:trace>
  <inkml:trace contextRef="#ctx0" brushRef="#br1" timeOffset="75955.3444">13112 7049 121 0,'-15'-16'37'0,"15"16"0"16,0-13-6-16,1 0-50 0,35 10-17 15,-5-8-3 1,16 7 1-16,-1-7-2 0</inkml:trace>
  <inkml:trace contextRef="#ctx0" brushRef="#br1" timeOffset="76162.3562">13582 6955 100 0,'-16'35'38'0,"-6"6"0"16,7 16-2-16,-18 7-29 15,17 7-3-15,1 1-1 16,6-2-4-16,3-4 0 16,2-10-6-16,11 3-10 15,-8-32-9-15,14 0-13 16,-13-27 1-16,16 11-2 0,-13-25 3 15</inkml:trace>
  <inkml:trace contextRef="#ctx0" brushRef="#br1" timeOffset="76329.3658">13340 7296 114 0,'-4'-23'42'0,"21"11"1"16,6-5-2-16,23 4-35 16,11 3-4-16,9-2-3 15,15 7-8-15,-10-14-12 16,14 16-15-16,-19-9-5 15,-2 10 0-15,-21-5-2 16</inkml:trace>
  <inkml:trace contextRef="#ctx0" brushRef="#br1" timeOffset="77033.406">1452 9500 110 0,'-2'11'39'0,"2"-11"0"0,13 7-4 16,8-15-33-16,18-7-2 15,19 0-2-15,11-15-12 16,23 13-21-16,-1-7-4 15,14 9 1-15,-2-7-2 16</inkml:trace>
  <inkml:trace contextRef="#ctx0" brushRef="#br1" timeOffset="77875.4542">3020 8862 90 0,'0'0'34'15,"-15"10"0"-15,2 18 1 16,-7 10-32-16,3 14 1 16,-3 13 0-16,0 15 0 15,-2 11 0-15,7 9 0 16,-1-1 0-16,6 0-1 15,4-9 0-15,8-9-1 0,2-18-1 16,4-17 0-16,2-19 0 16,1-22 0-16,3-21 0 15,-1-18 0-15,1-17 0 16,-1-11 1-16,1-19-1 15,3-6 0-15,2-8 1 16,2-3-1-16,2-4-1 16,5 9 1-16,0 4-1 15,0 11 1-15,-1 15-1 16,2 13 0-16,-1 17 0 15,0 18 1-15,-5 27 2 16,-2 17-2-16,-4 18 0 16,0 19 1-16,0 13-1 15,-1 16 1-15,-3 7-2 0,1 8 0 16,2-6-2-16,-2-5 1 15,5-7-2-15,2-17-2 16,5-9-4-16,-10-32-10 16,15 1-7-16,-20-38-7 15,8-2-5-15,-18-24-2 16,2-1 1-16,-21-14 3 15</inkml:trace>
  <inkml:trace contextRef="#ctx0" brushRef="#br1" timeOffset="78019.4624">3117 9490 119 0,'-46'-12'39'0,"25"9"2"15,17-13-3-15,34-11-35 0,23 4-4 16,18-21-11-16,29 14-15 16,1-20-13-16,18 5 0 15,3-4-3-15,3 6 2 16</inkml:trace>
  <inkml:trace contextRef="#ctx0" brushRef="#br1" timeOffset="78537.492">4725 9177 96 0,'-13'-3'37'16,"-12"0"1"-16,-3 12-1 16,-10-1-33-16,0 7 0 15,3 0-1-15,3 4 0 16,4-4-1-16,8 1 0 15,7-5-1-15,8 0 1 16,5-11-1-16,21 6 1 0,1-8-1 16,6 4-1-16,2 0 1 15,1 5 0-15,-3 3 0 16,-4 6 0-16,-6 10-1 15,-9 6 1-15,-8 4 0 16,-9 5 0-16,-6 0-1 16,-4-2 1-16,1-2-2 15,0-10-1-15,6-6-1 16,11-21-5-16,0 0-10 15,11-23-9-15,23-6-11 16,-1-20-2-16,15-8 0 16,-1-14 2-16</inkml:trace>
  <inkml:trace contextRef="#ctx0" brushRef="#br1" timeOffset="78753.5044">5112 8687 99 0,'0'0'38'15,"-14"12"1"-15,6 22-1 16,-6 8-34-16,1 10-1 15,3 11 0-15,2 13-1 16,-1 6 1-16,4 5-2 16,0 1 0-16,-1-7-3 15,4-2-1-15,-2-15-6 16,13 1-13-16,-16-25-15 15,9-15-2-15,-2-25-1 16,0 0 3-16</inkml:trace>
  <inkml:trace contextRef="#ctx0" brushRef="#br1" timeOffset="79333.5376">4820 9155 103 0,'-14'0'39'0,"3"-1"1"15,11 1-1-15,24 11-32 16,9-11-5-16,15-7-1 15,11-1-2-15,10 1-1 16,9-4 0-16,4 4-2 16,3-1 0-16,-2 10-2 15,-10-2-2-15,-1 10 0 16,-14-4-3-16,0 13 0 15,-20-11 0-15,-7 4 5 16,-14-2 3-16,-17-10 4 0,10 12 2 16,-24-13 4-16,2 6 4 15,-17-11 1-15,3 16 1 16,-16-3-4-16,3 13-1 15,-10 2-2-15,3 9-1 16,-3 4-1-16,7 6-1 16,6 1-1-16,8-2 1 15,9-4-2-15,13-9 1 16,12-8-1-16,17-12-1 15,12-12 1-15,11-11-1 16,9-12 1-16,3-7-2 16,2-6 2-16,-2-4-2 15,-6 4 2-15,-9 0-2 16,-11 10 1-16,-11 5 0 15,-8 11 0-15,-13 15 0 0,0 0 0 16,0 20 0-16,-9 8-1 16,-2 8 1-16,2 4-2 15,0 3 0-15,7-2-2 16,2-8-1-16,15-4-5 15,1-31-8-15,21 6-5 16,-8-42-5-16,26 4-5 16,-7-26-6-16,11-3 3 15,-4-15 0-15</inkml:trace>
  <inkml:trace contextRef="#ctx0" brushRef="#br1" timeOffset="79761.5621">6250 8547 99 0,'-29'11'38'0,"2"29"3"16,-8 11-1-16,8 20-34 15,-2 9 0-15,11 8-2 16,2 5-1-16,6 4 0 16,6-6 0-16,5-5-2 15,6-12 0-15,2-9-1 16,4-16 1-16,-3-12-1 15,4-22 0-15,3-16 0 16,0-14 0-16,1-15 0 16,1-9 0-16,0-6-1 15,2-6 1-15,2 1 0 16,2 5-1-16,-5 10 1 15,0 9-1-15,1 14 1 0,-1 14-1 16,-5 8 1-16,1 15 0 16,-4 7 0-16,-3 9 0 15,-4 4 0-15,-4 5 0 16,-7 2 0-16,-7-1 0 15,-3-3 1-15,-7-3-1 16,-5-9-1-16,-1-5-2 16,-1-17-3-16,8-3-6 15,-2-30-7-15,20 1-5 16,-10-31-7-16,28-3-4 15,1-24-6-15,15-9 2 16</inkml:trace>
  <inkml:trace contextRef="#ctx0" brushRef="#br1" timeOffset="79995.5754">6789 8509 107 0,'-11'54'41'15,"-18"7"1"-15,4 20-4 16,-10 1-33-16,8 7-2 15,2 1 0-15,6 3-2 16,5-2 0-16,6-4-3 16,6-8-1-16,5-14-3 15,11 2-9-15,-12-30-8 16,19 1-13-16,-14-26-3 15,10-8-2-15,-8-20 1 16</inkml:trace>
  <inkml:trace contextRef="#ctx0" brushRef="#br1" timeOffset="80348.5956">6740 9245 92 0,'-7'23'40'0,"3"-12"1"16,13 9-2-16,-9-20-24 15,36 13-12-15,-2-17-1 16,14-4 0-16,8-7-1 15,4-4-1-15,-1-6 1 16,-1-4-1-16,-7 1 1 16,-12-6-1-16,-10 4 0 15,-15 0 1-15,-18 5-1 0,-13 9 1 16,-13 9-1-1,-11 11 1-15,-11 13 1 0,-5 15-1 16,-1 15 0-16,1 13 1 16,8 5-1-16,14 4 1 15,15-5-1-15,20-9-1 16,22-12-2-16,16-21-4 15,25-8-7-15,-2-37-8 16,31 7-6-16,-14-36-7 16,21 5-8-16,-3-15-1 15,10-1 2-15</inkml:trace>
  <inkml:trace contextRef="#ctx0" brushRef="#br1" timeOffset="81151.6416">8193 8555 76 0,'-6'-17'37'0,"6"17"-1"16,0 0 1-16,-14 23-25 15,5 3-9-15,-1 15 0 16,0 10 2-16,3 14-2 16,-3 10 1-16,5 11 0 15,-5 1 0-15,7 5-2 0,-1-5 2 16,4-6-3-16,2-14 0 15,2-12 0-15,2-15 0 16,2-13-1-16,3-17 1 16,0-14-1-16,0-17 1 15,1-6-1-15,-1-10 1 16,0-4-1-16,2-5 0 15,-1-2 0-15,0 6 0 16,2 4 0-16,2 10 1 16,3 8-2-16,-1 12 2 15,1 11-2-15,0 13 1 16,1 12 1-16,-3 7-1 15,1 8 0-15,-4 5 0 16,-5 2 0-16,-3 0 0 16,-4-3 0-16,-10-6 1 0,-2-5-1 15,-11-8 0-15,-5-9 0 16,-3-9 0-16,-3-10-1 15,2-8 0-15,0-13-2 16,9-5-2-16,1-16-6 16,25 11-8-16,-10-22-5 15,29 16-8-15,-4-12-6 16,17 12-2-16,3-1 2 15</inkml:trace>
  <inkml:trace contextRef="#ctx0" brushRef="#br1" timeOffset="81398.6557">8867 9023 95 0,'1'-13'39'16,"-1"13"-1"-16,-9-15 0 15,9 15-31-15,-22 18-3 16,4 5 0-16,-6 11-2 15,0 13 0-15,-1 2 0 16,0 8-1-16,8-3-1 16,1-4-1-16,10-7-4 15,6-18-7-15,20-1-10 16,-3-32-14-16,17-4-2 15,-3-22-3-15,13-3 3 16</inkml:trace>
  <inkml:trace contextRef="#ctx0" brushRef="#br1" timeOffset="81542.6639">8834 8749 92 0,'-37'-24'37'0,"11"11"0"16,6 1-4-16,15-6-37 15,21 10-30-15,6-8-3 16,22 5 0-16,2-7-3 15</inkml:trace>
  <inkml:trace contextRef="#ctx0" brushRef="#br1" timeOffset="81799.6786">9442 8539 102 0,'-13'24'39'0,"-8"0"0"15,9 25-2-15,-8 2-32 16,6 14-1-16,-1 10-1 15,1 12 0-15,2 4-1 16,2 1-2-16,4-3 0 16,2-9-3-16,8-7-6 15,-6-25-10-15,17-2-11 16,-8-29-10-16,10-8 1 15,-4-25-1-15,5-3 2 16</inkml:trace>
  <inkml:trace contextRef="#ctx0" brushRef="#br1" timeOffset="81962.688">9232 9061 116 0,'-16'-5'40'16,"2"-6"2"-16,14 11-3 16,37-10-35-16,-3-3-3 15,19-2-3-15,7-9-5 16,22 14-13-16,-13-23-9 15,12 17-13-15,-12-5 1 16,3 10-2-16,-14-1 1 16</inkml:trace>
  <inkml:trace contextRef="#ctx0" brushRef="#br1" timeOffset="82774.7344">10502 8862 80 0,'0'0'38'0,"11"9"-2"16,-15 4 2-16,7 11-27 15,-14 8-8-15,0 10 0 16,1 3 0-16,-3 8 0 16,1-2 0-16,4 2-1 15,6-11 0-15,8-2 0 0,7-17-1 16,9-10 0-16,5-14 0 15,10-14-1-15,4-10 0 16,5-10 0-16,1-5 1 16,-4-3-1-16,-6-1 0 15,-4 4 0-15,-10 6 0 16,-6 6 0-16,-10 11 0 15,-7 17 0-15,0 0 0 16,-24 11 1-16,8 13-1 16,1 9 1-16,2 3 0 15,5 5 0-15,7-2 0 16,8-4 0-16,10-10 0 15,10-8 0-15,4-12 0 0,10-11 0 16,-2-8 0-16,4-8-1 16,-6-6 1-16,-3-8 0 15,-6-2-1-15,-9-4-2 16,-4 3 0-16,-8-5-1 15,1 4-5-15,-10-6-3 16,11 15-10-16,-9-15-5 16,20 17-7-16,-11-5-6 15,16 7-1-15,-2-3 2 16</inkml:trace>
  <inkml:trace contextRef="#ctx0" brushRef="#br1" timeOffset="83223.7601">11583 8400 95 0,'0'0'40'0,"-24"-3"0"16,13 22-2-16,-12-2-33 16,3 19-2-16,1 9 0 15,1 15-1-15,-2 7 1 16,1 7-1-16,1 3 1 15,4-1-1-15,3-5 1 16,-1-6-2-16,6-10 1 16,2-9-1-16,4-13-1 15,4-10 1-15,6-11-1 16,8-12 0-16,4-11 0 15,6-9 1-15,3-8-1 16,5-4 0-16,-2-4 0 16,0 2 1-16,-3 2-1 0,-5 6 0 15,-6 10 0-15,-5 10 0 16,-5 11 1-16,-4 13-1 15,-5 10 1-15,-2 9-1 16,1 4 0-16,0 7 0 16,4-1-1-16,0-1-1 15,11-8-2-15,4-11-1 16,12-5-5-16,-2-26-7 15,20 8-5-15,-15-32-5 16,21 7-5-16,-18-20-5 16,5 0-1-16,-11-7 2 15</inkml:trace>
  <inkml:trace contextRef="#ctx0" brushRef="#br1" timeOffset="83916.7997">12019 8942 99 0,'-12'19'38'0,"-7"-4"1"15,18 8-1-15,-1-10-32 16,15 0-3-16,9-9 1 15,12-2-3-15,8-5 1 16,5-4-1-16,2-7 0 16,0-3 0-16,-5-5 0 15,-6 1-1-15,-6-4-1 16,-13 0 2-16,-10 0-2 15,-11 2 1-15,-10 4-2 16,-10 5 3-16,-10 7-3 16,-7 12 3-16,-3 8 1 15,-2 12-1-15,-2 8 1 0,6 6-1 16,7 4 2-16,11 2-2 15,15 0 1-15,14-11-1 16,14-4-1-16,14-9 0 16,13-10 0-16,8-10-1 15,6-11 0-15,1-6 0 16,1-9 0-16,-3-4 0 15,-6-3 0-15,-9 2 1 16,-8 0-1-16,-6 3 1 16,-9 5 0-16,-9 7 1 15,-14 15-1-15,0 0 0 16,6 12 1-16,-14 11-1 15,-3 7 1-15,-2 8 0 16,-2 2-1-16,3 4 1 16,-1 0-1-16,2-4 1 0,3-8-1 15,2-7 1-15,3-12-1 16,3-13 0-16,0 0 1 15,9-19-1-15,-2-6 1 16,0-6-1-16,6-9 0 16,-3-1 1-16,4-2-1 15,-1 3 1-15,-1-2-1 16,3 4 0-16,0 5-1 15,4 5 2-15,1 6-3 16,3 6 3-16,3 5-3 16,2 6 1-16,0 6-3 15,3 1-2-15,8 11-5 0,-11-15-6 16,16 17-3-16,-18-22-7 15,18 17 0-15,-17-24-6 16,13 12-4-16,-15-11 1 16</inkml:trace>
  <inkml:trace contextRef="#ctx0" brushRef="#br1" timeOffset="84307.8221">13135 8873 94 0,'-21'32'41'15,"-6"-10"0"-15,13 6-1 16,-5-10-25-16,19-3-11 15,14-10 0-15,10-3-2 16,15-9 0-16,7-4-1 16,7-6 0-16,9-1 0 0,-3-7-2 15,-1 0 1-15,-8 0-1 16,-9-1 1-16,-11 1-2 15,-13-1 2-15,-14 7-1 16,-20 0 0-16,-10 11 2 16,-15 7-1-16,-10 8 2 15,-4 14-1-15,-2 4 1 16,4 11-1-16,6 5 1 15,10 7-1-15,15-2 1 16,16-1-2-16,15-5 0 16,14-10 0-16,13-7-2 15,6-9-3-15,15-4-5 16,-6-22-5-16,14 7-5 15,-16-28-6-15,18 14-6 0,-23-22-4 16,7 0-7-16,-6-5 3 16</inkml:trace>
  <inkml:trace contextRef="#ctx0" brushRef="#br1" timeOffset="87309.9938">14622 8250 88 0,'15'-19'37'15,"-9"-3"-1"-15,6 16-8 16,-12 6-20-16,0 0-1 16,-13 19-2-16,5 17-1 15,-6 14-1-15,-2 13-2 16,1 13 0-16,-2 11-1 15,4 8 1-15,0 4-3 16,6 1 0-16,2-7-4 0,13 5-12 16,-3-26-19-16,12-8 1 15,-2-25-3-15,10-17 2 16</inkml:trace>
  <inkml:trace contextRef="#ctx0" brushRef="#br1" timeOffset="87513.0054">14395 8787 95 0,'-31'14'38'0,"7"-6"2"16,22 10-2-16,14-6-33 15,24-9-2-15,21-10-1 16,19-9-2-16,16-7-3 0,4-18-4 15,21 7-19-15,-12-21-12 16,-1 3 0-16,-15-4-1 16,-8 5 2-16</inkml:trace>
  <inkml:trace contextRef="#ctx0" brushRef="#br1" timeOffset="87933.0294">15255 8178 97 0,'-22'0'37'0,"10"14"2"16,-9 2-1-16,5 18-34 15,-2 8 0-15,-1 17 0 16,-2 9 0-16,-5 12-1 16,-6 6 1-16,0 5-1 0,-1-2-1 15,2-4 0-15,7-13 0 16,4-10-1-16,10-13 1 15,10-17-2-15,12-21 0 16,15-15 0-16,12-15 1 16,12-13-1-16,5-10-1 15,2-2 2-15,-3-5-2 16,-2 6 1-16,-8 7 0 15,-12 10 0-15,-9 11-1 16,-24 15 2-16,11 23 0 16,-15 4 0-16,-5 11 0 15,-1 2-1-15,1 9 1 16,4-2-2-16,6-1-1 15,11-10-1-15,9-3-3 0,8-14-3 16,18 0-10-16,-6-23-5 16,20 7-5-16,-11-23-5 15,9 1-4-15,-12-10 1 16,2-3 1-16</inkml:trace>
  <inkml:trace contextRef="#ctx0" brushRef="#br1" timeOffset="88271.0488">15797 8807 95 0,'-18'3'37'16,"-1"-1"2"-16,10 18-2 15,4-4-22-15,11 8-11 16,11-4 0-16,17 2 0 16,9-6-2-16,11-7 0 15,4-6 0-15,1-6 0 16,0-11-1-16,-5-1 0 0,-8-9-1 15,-13 0 0-15,-17-4 0 16,-13 3 0-16,-19 4-1 16,-16 7 2-16,-18 12-1 15,-12 11 0-15,-5 12 2 16,-4 11-2-16,5 7 2 15,9 10-2-15,14 0 2 16,20-1-1-16,27-3-1 16,21-15-2-16,26-4-4 15,12-19-8-15,29 4-9 16,-6-30-5-16,27 5-9 15,-8-15-4-15,10-1-2 16,-10-8 4-16</inkml:trace>
  <inkml:trace contextRef="#ctx0" brushRef="#br1" timeOffset="89105.0965">17254 8793 103 0,'-4'-27'35'15,"6"9"3"-15,-9-2-6 16,7 20-26-16,-14-2-2 16,7 16-1-16,-5 8 2 0,0 8-3 15,-5 4 2-15,1 9-2 16,-1 2 2-16,6 0-3 15,2-1 2-15,8-6-1 16,7-7-2-16,11-8 1 16,6-12-1-16,11-9 1 15,4-11-1-15,7-8 0 16,1-7 0-16,2-8 0 15,-4-3 0-15,-3-2 0 16,-6 0-1-16,-8 3 2 16,-6 5-2-16,-6 7 2 15,-6 5-2-15,-9 17 2 16,0 0-1-16,7 16 0 15,-9 9 1-15,1 7-1 16,2 8 0-16,3 0 0 0,3 3 1 16,4-9-1-16,4-5 0 15,8-7 1-15,3-12 0 16,4-12 0-16,2-13 0 15,3-11 0-15,-2-15 1 16,-3-4-2-16,-4-9 0 16,-6-5 0-16,-3 0 0 15,-5 2 0-15,-3 6-2 16,-4 6 0-16,-2 14-2 15,-3 8-1-15,0 23-1 16,0 0-4-16,13 16-8 16,-14-3-4-16,18 22-4 15,-6-9-9-15,14 8-2 16,5-9-1-16,12 0 4 0</inkml:trace>
  <inkml:trace contextRef="#ctx0" brushRef="#br1" timeOffset="89517.12">18511 8717 79 0,'-17'-10'39'16,"-13"0"-2"-16,-2 10 2 16,-14-5-16-16,5 18-14 15,-11 2-1-15,7 16-3 16,1 5 1-16,6 8-3 15,5 1 1-15,11 3-3 16,14-2 1-16,13-4-2 16,16-9 0-16,13-10 0 0,9-13 0 15,11-13 0-15,9-12 0 16,0-10 0-16,1-10 0 15,-9-7 0-15,-6-2 0 16,-11-2 0-16,-12 3 0 16,-11 6 0-16,-12 7-2 15,-9 11 4-15,-8 10-5 16,-4 12 3-16,-5 11 3 15,2 10-3-15,3 6 0 16,8 3-2-16,10 5-1 16,6-4-4-16,23 4-5 15,-1-20-9-15,28 10-4 16,-6-25-5-16,27 7-5 15,-9-15-5-15,18-5 2 0,-5-8 3 16</inkml:trace>
  <inkml:trace contextRef="#ctx0" brushRef="#br1" timeOffset="89712.1312">19419 8734 91 0,'-32'-7'37'0,"3"16"1"16,-16 4 2-16,1 16-26 15,-11 0-10-15,1 7-2 16,-2 5 1-16,3 5-3 15,4 1 1-15,9-4-5 16,12 1-5-16,-1-21-13 16,23 2-15-16,6-25 1 0,0 0-3 15,19-14 3-15</inkml:trace>
  <inkml:trace contextRef="#ctx0" brushRef="#br1" timeOffset="89886.1412">19053 8862 93 0,'14'-23'39'0,"-10"0"1"15,7 19 0-15,-9-8-11 16,12 22-22-16,4 2-2 15,8 7-3-15,8 2-2 16,2 0-3-16,14 5-8 16,-10-15-9-16,16 14-8 15,-17-22-8-15,9 7-7 16,-12-9 0-16,4 0 1 15</inkml:trace>
  <inkml:trace contextRef="#ctx0" brushRef="#br1" timeOffset="90666.1858">20769 8368 60 0,'-13'-27'36'16,"-12"-3"-1"-16,-3 9 1 0,-13-6-17 15,1 21-13 1,-13 1 0-16,3 19 0 0,-11 10-1 16,8 17-1-16,-3 11 0 15,8 14-1-15,1 4 2 16,9 10-2-16,3 2 0 15,10 1-2-15,8-5 0 16,4-10-4-16,9-4-1 16,1-19-12-16,17 7-11 15,-13-25-12-15,9 0 0 16,-10-27 0-16,12 9 2 15</inkml:trace>
  <inkml:trace contextRef="#ctx0" brushRef="#br1" timeOffset="91479.2323">20048 8789 107 0,'-4'-12'37'0,"15"8"2"16,0-3-3-16,14 4-33 15,8-3-1-15,14-1-1 16,9-1 0-16,4 2 0 15,4 0 0-15,3 1-1 16,-2 4 1-16,-4-1-1 16,-4 6 0-16,-14 3 2 15,-6 3 0-15,-12 6 0 16,-7 5 0-16,-9 0-1 15,-9 6 1-15,-9 2-1 16,-5 1 1-16,-1 1-3 0,-4-3 1 16,2-5-1-16,2-4 1 15,4-8 0-15,11-11 1 16,0 0-1-16,0-13 0 15,13-8 1-15,4-9-3 16,6-7 2-16,2-5-1 16,1-2 0-16,0 2 0 15,-2-1 1-15,-3 6-2 16,-5 6 1-16,-3 8 1 15,-2 7 0-15,-11 16 0 16,18-8 0-16,-8 13 0 16,4 6 0-16,6 3 1 15,2 3-1-15,7 0 0 16,7 2 0-16,4-4 0 0,3-3 0 15,4-4 0-15,-3-1 0 16,-4-2 0-16,-4-4 0 16,-6-1 0-16,-10-1 0 15,-20 1 0-15,0 0 0 16,0 0 0-16,-27 8 1 15,-7 8 2-15,-7 4-3 16,-5 6 2-16,-1 8-1 16,3 3 1-16,5 3-1 15,11 0 1-15,14 0-2 16,14-10 0-16,15-3 0 15,15-11 1-15,13-9-1 16,8-10 0-16,8-11 1 16,-1-9-1-16,-1-9 1 0,-6-6 0 15,-9-5 0-15,-16-4-2 16,-8 3 1-16,-17 0-2 15,-10 6 2-15,-9 3-3 16,-8 10 2-16,-3 7-3 16,-4 4 0-16,10 13-2 15,0-4-5-15,21 17-7 16,2-12-3-16,12 12-6 15,0-14-2-15,27 12-6 16,2-7-4-16,7-1 3 16</inkml:trace>
  <inkml:trace contextRef="#ctx0" brushRef="#br1" timeOffset="91868.2545">21756 8704 100 0,'0'0'40'15,"-19"-8"0"-15,19 8-1 16,-4-13-33-16,17 6-3 15,12-3 0-15,11 2-1 16,5 1 0-16,3 3-1 16,0 2 0-16,-1 4 0 15,-7 5 0-15,-10 4-1 16,-12 6 1-16,-14 7 0 15,-14 4 1-15,-11 4-1 16,-11 5 1-16,-6 2-1 16,-8 1 1-16,0 1-2 15,-1-2 3-15,9-1-4 16,8-2 1-16,12-5 1 0,13-5-1 15,14-7 0-15,15-6 0 16,14-9 0-16,16-5-2 16,5-10-3-16,10 2-2 15,-4-15-7-15,18 13-6 16,-20-19-5-16,13 14-4 15,-24-15-6-15,3 6-5 16,-11-3 2-16,-6 2 3 16</inkml:trace>
  <inkml:trace contextRef="#ctx0" brushRef="#br1" timeOffset="92238.2757">22267 8878 110 0,'0'0'40'0,"0"14"0"15,15-18-1-15,16 3-36 16,12-3 0-16,10-3 0 15,6-6-2-15,1-1 1 16,-3-3-3-16,-5 0 2 16,-9-4-2-16,-14 4 1 15,-13-4-1-15,-11 2 1 16,-17 1-2-16,-7 4 2 15,-9 1 0-15,-8 8 1 16,-8 5-1-16,-1 9 2 16,-2 7 0-16,0 8 0 15,5 9 1-15,7 2-2 16,11 4 2-16,9 0-2 0,13-3 2 15,16-4-5-15,15-5 0 16,13-13-2-16,19 1-6 16,-5-20-6-16,26 11-5 15,-18-23-6-15,23 15-6 16,-20-18-8-16,10 10 0 15,-16-5 2-15</inkml:trace>
  <inkml:trace contextRef="#ctx0" brushRef="#br1" timeOffset="92389.2843">23057 9068 126 0,'-26'28'42'0,"-4"-13"1"16,14 0-3-16,3-10-43 16,5-16-7-16,18 11-9 15,-11-22-7-15,17 11-15 0,-7-9-2 16,2 4-1-16,-3-7 2 15</inkml:trace>
  <inkml:trace contextRef="#ctx0" brushRef="#br2" timeOffset="97076.5524">23340 8459 42 0,'0'0'34'16,"3"-20"1"-16,-3 20 0 15,-1-19-10-15,1 19-15 16,0 0-2-16,0 0-2 15,0 0-2-15,-9 12-1 16,1 2 0-16,-1 8-1 0,-7 6 1 16,-2 8-1-16,-1 8 0 15,-3 6 1-15,3 0 1 16,8 1-3-16,3-3 2 15,10-6-2-15,11-9 1 16,14-10-2-16,14-13 2 16,6-16-3-16,7-10-1 15,3-7 3-15,-2-10-3 16,1-2 3-16,-10-5-2 15,-9 5 2-15,-9 1-2 16,-7 8 2-16,-11 5-1 16,-5 9 0-16,-5 12 0 15,-13 7 0-15,3 11 0 16,-1 4 1-16,3 5 0 15,3 7 0-15,7-2 1 0,6-2-1 16,6-8 1-16,5-4-1 16,6-7 2-16,5-8-2 15,-1-10-1-15,3-8 0 16,-2-7 0-16,-1-6 1 15,-3-7-2-15,-8-4 2 16,-3-3-3-16,-8-4 0 16,-2 2 0-16,-6-2-3 15,0 9-3-15,-12-8-15 16,16 19-16-16,-10-3 0 15,16 14-1-15,-4-1 1 16</inkml:trace>
  <inkml:trace contextRef="#ctx0" brushRef="#br2" timeOffset="97528.5783">24157 8356 95 0,'-8'-15'38'15,"8"15"1"-15,-24-1-3 16,12 11-31-16,-6 4 0 15,4 12-1-15,-5 8-1 16,4 8 0-16,-8 7-1 16,4 5 1-16,-2 3 0 15,3 0-1-15,1-1 0 16,2-8-1-16,1-4 1 15,2-11-2-15,9-7 2 16,5-10-2-16,8-12 1 0,10-13-2 16,4-6 2-16,5-8 0 15,5-5-2-15,2-3 1 16,-1-1-1-16,-3 2 1 15,-7 5-1-15,-3 5 2 16,-8 7-3-16,-14 13 2 16,0 0 0-16,6 18 1 15,-13 1 1-15,-1 8-2 16,-1 4 2-16,0 0-3 15,4 4 1-15,1-7-3 16,11 1 1-16,3-9-5 16,11 3-5-16,-8-23-13 15,23 9-15-15,-10-16 1 16,11 2-1-16,-7-12 1 0</inkml:trace>
  <inkml:trace contextRef="#ctx0" brushRef="#br2" timeOffset="97897.5994">24374 8748 98 0,'-6'11'38'0,"6"-11"1"16,0 20-2-16,15-15-32 15,8 3-2-15,7-6 1 16,14 0-1-16,3-4 0 15,5-4-2-15,-1-2 0 16,-1-2 0-16,-8-4-2 0,-3-1 2 16,-14 0-2-16,-12 0 1 15,-14 1-1-15,-11 3 2 16,-12 2 0-16,-9 6-1 15,-7 5 1-15,-7 4 0 16,0 8 1-16,4 3-1 16,5 4 1-16,8 4-1 15,10 3 0-15,11-1-1 16,12-1 0-16,11-5-3 15,15 0-2-15,-1-12-5 16,23 10-12-16,-12-21-17 16,16 2-1-16,-11-13-1 15,7 6 2-15</inkml:trace>
  <inkml:trace contextRef="#ctx0" brushRef="#br2" timeOffset="98225.6181">24929 8730 87 0,'0'0'38'0,"-27"20"1"16,12 4 0-16,-15 1-29 15,9 4-5-15,-1 1 1 16,6 2-2-16,-1-6-1 16,8-3 0-16,3-9-2 15,6-14 1-15,14 6-1 16,5-15-1-16,2-10 1 15,6-2 0-15,1-6 0 16,1-2 0-16,1-1-2 16,-2 2 2-16,-3 6-1 15,-6 4 1-15,-1 9-1 0,-7 6 0 16,-11 3 0-16,14 22 1 15,-12 0 0-15,-4 7-3 16,1 4-1-16,-3-5-8 16,13 17-8-16,-18-21-18 15,23 10-4-15,-4-17-2 16,13 0 0-16</inkml:trace>
  <inkml:trace contextRef="#ctx0" brushRef="#br2" timeOffset="99348.6824">2723 10287 100 0,'9'-17'37'0,"-7"-4"2"16,-2 21-9-16,0 0-23 16,0 0-1-16,-5 24-2 15,1 6-1-15,-3 5-1 0,2 10-1 16,0 5-1-16,-2 8 1 15,5 5-2-15,-3-1-1 16,4 2 1-16,1-1-2 16,5 0-1-16,-1-8-1 15,8-3-4-15,-4-18-6 16,16-4-21-16,-5-21 0 15,11-8 0-15,-1-23 0 16</inkml:trace>
  <inkml:trace contextRef="#ctx0" brushRef="#br2" timeOffset="99716.7034">3185 10618 97 0,'0'0'38'0,"-10"-7"-1"15,6 20 0-15,-6 7-31 16,3 11-1-16,-5 10-3 15,4 6 0-15,-2 8-1 0,1-2-2 16,7-5-1-16,4-10-2 16,9-3-12-16,0-27-21 15,15-8 1-15,-1-24-2 16,9-4 0-16</inkml:trace>
  <inkml:trace contextRef="#ctx0" brushRef="#br2" timeOffset="99867.7121">3208 10390 112 0,'-41'-27'39'0,"7"16"-1"16,2-8-7-16,11 14-28 0,21 5-5 16,-4-13-20-1,33 20-16-15,-1-7-2 0,22 11 0 16,0-4 2-16</inkml:trace>
  <inkml:trace contextRef="#ctx0" brushRef="#br2" timeOffset="100400.7426">3812 10569 75 0,'-31'-14'40'15,"-1"11"-2"-15,-13-2 1 16,8 17-12-16,-8 0-22 15,3 9 0-15,1 7-2 16,5 11 0-16,4 0-1 16,12 2 1-16,10-3-2 0,11-7 1 15,13-11-2-15,15-12 1 16,8-15 0-16,7-11-1 15,9-10 1-15,0-8-1 16,-1-4 0-16,-5-2 1 16,-8 4-1-16,-8 7 0 15,-13 9 0-15,-18 22-1 16,0 0 1-16,-6 22 0 15,-18 21 0-15,-6 16 0 16,-5 18-2-16,-7 16 0 16,-2 10 1-16,0 9-1 15,1-4 2-15,7-5-2 0,5-12 1 16,6-14 0-16,9-17 1 15,9-17 1-15,7-25 0 16,10-22-1-16,9-22 1 16,6-15-1-16,7-16 0 15,4-12 0-15,5-10 1 16,5-10-1-16,1 2-1 15,1 2-1-15,3 14-6 16,-13-2-7-16,12 27-17 16,-19-4-6-16,6 22-2 15,-13 3-1-15</inkml:trace>
  <inkml:trace contextRef="#ctx0" brushRef="#br2" timeOffset="100829.7671">4260 10610 115 0,'1'-15'39'0,"-1"15"1"16,-13 10-8-16,3 7-27 15,-1 6-1-15,0 8 0 16,2 8-2-16,0 1 1 15,1 4-1-15,4-2-1 16,4-5 0-16,5-9 0 16,4-4-1-16,5-14 0 15,7-12 0-15,7-10 1 16,4-11-1-16,2-7 0 15,3-8 0-15,-3-1 0 0,2-4 1 16,-6 5-1-16,-3 5 1 16,-8 6-1-16,-8 7 0 15,-11 20 0-15,0 0 1 16,0 0-1-16,-2 30 0 15,-10-2 0-15,2 10-1 16,-1 3-1-16,2 4 0 16,3-5-1-16,8-3-3 15,1-12-4-15,19 3-7 16,-7-28-12-16,19-1-9 15,-1-20-2-15,15-4 1 16,-8-16 1-16</inkml:trace>
  <inkml:trace contextRef="#ctx0" brushRef="#br2" timeOffset="101025.7783">4925 10519 114 0,'-23'23'39'0,"10"22"0"16,-16-3-7-16,7 14-26 15,1 4-2-15,6-2-1 16,7-3-2-16,5-8-1 15,7-7-2-15,7-21-3 16,11-4-6-16,-7-26-19 16,16-2-9-16,-11-21 0 15,10-4-1-15,-9-16 1 16</inkml:trace>
  <inkml:trace contextRef="#ctx0" brushRef="#br2" timeOffset="101160.786">4983 10368 90 0,'-10'-44'38'0,"-10"3"2"15,8 20-1-15,-4 4-18 16,16 17-19-16,-9 17-8 15,8-6-22-15,18 17-12 16,-1-6 2-16,19 7-3 16,1-5 2-16</inkml:trace>
  <inkml:trace contextRef="#ctx0" brushRef="#br2" timeOffset="101588.8105">5579 10580 100 0,'0'0'40'16,"-21"15"-1"-16,-9-16-2 0,4 6-29 15,-11-5-2-15,-2 6-1 16,-4 4-2-16,1 7 1 16,0 8-2-16,3 5 1 15,5 8-1-15,9 2-1 16,10 0 1-16,11-4-1 15,10-5-1-15,16-14 2 16,9-13-2-16,11-16 0 16,9-18 0-16,6-14 0 15,3-15 0-15,-1-11 0 16,0-9 0-16,-5-6 0 15,-3-1 0-15,-11 7 0 16,-6 13 0-16,-9 13 0 16,-11 19 0-16,-14 23 0 0,-9 23 0 15,-7 22 0-15,-10 21 0 16,-3 12 0-16,0 15-3 15,0 2 1-15,11 0-4 16,5-13 0-16,21-5-8 16,-2-26-6-16,27-2-7 15,-6-29-13-15,22-10 0 16,-3-23 0-16,13-8 2 15</inkml:trace>
  <inkml:trace contextRef="#ctx0" brushRef="#br2" timeOffset="101896.8281">6113 10483 88 0,'0'0'39'0,"-26"11"2"15,6 15 0-15,-14-7-21 0,5 18-14 16,-4-3-2-16,9 5 0 16,2-4-2-16,10-3 0 15,9-6-1-15,12-11-1 16,10-9 1-16,8-3-1 15,7-7 0-15,1-1 0 16,-3-2 0-16,1 1 0 16,-10 4 1-16,-3 4-1 15,-20-2 1-15,8 22-1 16,-21-4 1-16,-3 5-1 15,-6 2-2-15,-4 0 0 16,1 3-4-16,-5-12-7 16,13 11-13-16,-13-23-5 15,18 5-11-15,-6-14 0 0,18 5 0 16,-18-27 1-16</inkml:trace>
  <inkml:trace contextRef="#ctx0" brushRef="#br2" timeOffset="102557.8659">7499 10052 70 0,'-19'-42'40'0,"-17"3"-2"16,2 17 1-16,-10-2-13 15,2 28-20-15,-2 14-1 16,7 21-1-16,2 18-1 16,5 14 0-16,7 11-2 15,6 9 1-15,3 4-2 16,7-1 1-16,6-1-2 0,4-9 0 15,7-7-3-15,2-12 0 16,9-9-4-16,-6-24-12 16,11 0-18-16,-12-21 0 15,2-6-1-15,-12-18 0 16</inkml:trace>
  <inkml:trace contextRef="#ctx0" brushRef="#br2" timeOffset="103067.8951">6949 10614 106 0,'-19'-10'39'15,"9"-7"1"-15,22 8-1 16,3-7-35-16,21-3-2 16,10-4-1-16,13-6 0 0,7 1 0 15,3-2-3-15,2 2 2 16,-5 7-4-16,-7 6 3 15,-8 6-2-15,-6 11 1 16,-13 6-1-16,-10 10 0 16,-10 3 3-16,-7 5-1 15,-5 4 2-15,-7 2-1 16,-3 2 2-16,-1-2 0 15,-1 4 0-15,1-4 1 16,5 1-1-16,1-4 0 16,2-1 1-16,3-7-2 15,3-2 1-15,-1-6-1 16,-2-13 1-16,0 0-1 15,13-8 0-15,-10-11 0 0,1-3 1 16,-2-8-1-16,-1-3 0 16,0-6 1-16,-1 0-2 15,-2 2 1-15,3 3 0 16,-2 7 0-16,3 2-1 15,4 10 0-15,7 3 0 16,6 5 0-16,12 4-1 16,6 5 0-16,5-2-2 15,12 1-1-15,1-6-3 16,13 9-8-16,-16-17-11 15,9 13-14-15,-18-10 1 16,3 5-3-16,-18-4 4 16</inkml:trace>
  <inkml:trace contextRef="#ctx0" brushRef="#br2" timeOffset="103443.9166">7981 10498 99 0,'-23'15'39'16,"12"6"1"-16,11-21-1 15,0 16-33-15,12-15-2 16,16-1 0-16,7-7-1 15,13-3-1-15,7-5-1 16,6-3 0-16,2-6 0 16,-3 1 0-16,-7-1 0 15,-9 1-1-15,-15 2 1 16,-14 1-3-16,-17 2 4 15,-14 6-3-15,-13 1 2 16,-13 7-1-16,-10 6 0 16,-5 8 0-16,0 9-1 0,2 10 3 15,3 8-2-15,8 5 1 16,14 7-1-16,11 0 0 15,18 1 0-15,16-3 1 16,15-9-2-16,16-3 0 16,16-10-4-16,8-11-3 15,16 3-11-15,-14-24-9 16,8 4-13-16,-14-13 0 15,2-3-1-15,-13-13 3 16</inkml:trace>
  <inkml:trace contextRef="#ctx0" brushRef="#br2" timeOffset="103834.939">8627 10457 99 0,'-2'33'42'0,"1"-11"-1"16,16 3-3-16,-3-14-32 15,19-3-2-15,6-10-1 16,8-5-2-16,2-7 0 16,2-6 0-16,-1-5 0 15,-5-2-1-15,-7-3 2 16,-11 0-4-16,-10 2 4 15,-10-2-2-15,-9 5 1 16,-11 5 0-16,-10 5 0 16,-8 12-1-16,-5 9-1 0,-4 9 4 15,-3 13-4-15,2 10 2 16,4 6-1-16,4 5 1 15,10 2-1-15,11-3 1 16,13-3 0-16,16-5-1 16,15-13-1-16,12-6-2 15,17-5-5-15,0-19-7 16,19 12-19-16,-8-28-6 15,4 3-2-15,-11-13 0 16</inkml:trace>
  <inkml:trace contextRef="#ctx0" brushRef="#br2" timeOffset="104239.9621">9329 10293 105 0,'-10'10'39'15,"15"4"2"-15,-5-14-2 16,32-1-33-16,-9-5-3 16,13-2 1-16,5-3-2 15,2 0-1-15,-5 2 0 16,-1 6 0-16,-8-1-1 15,-6 11 2-15,-9 3-2 16,-13 9 0-16,-11 4 0 16,-9 6 1-16,-9 7-1 15,-6 0 1-15,-8 9-1 16,-1 0 1-16,-1 2 0 0,5-1 0 15,10 0-1-15,7-6 1 16,14-5-1-16,12-9 0 16,14-7-1-16,14-11-1 15,15-7-2-15,9-16-7 16,16 3-9-16,-11-21-10 15,17 5-11-15,-12-10 0 16,5 5-2-16,-17-5 3 16</inkml:trace>
  <inkml:trace contextRef="#ctx0" brushRef="#br2" timeOffset="104667.9866">9770 10503 83 0,'0'0'41'16,"11"9"-2"-16,4-15 2 15,19 10-23-15,4-13-14 16,8-5 0-16,2-2-2 15,2-3 0-15,0 0 0 16,-6-5-2-16,-6-1 1 16,-10 2 0-16,-12-2 0 15,-7 0-1-15,-14 4 1 16,-10 2-1-16,-12 8-1 0,-12 7 1 15,-9 11 1 1,-7 8 0-16,-1 12-1 0,0 8 1 16,4 9-1-16,7 6 2 15,10-1-1-15,18-4 0 16,14-3 0-16,21-11 0 15,15-10-1-15,15-12-2 16,14-8-2-16,0-18-8 16,22 7-11-16,-18-16-16 15,8-2-2-15,-15-4-1 16,-1 5 0-16</inkml:trace>
  <inkml:trace contextRef="#ctx0" brushRef="#br2" timeOffset="104803.9944">10357 10618 117 0,'-30'60'40'16,"9"8"1"-16,-7-14-12 15,9 2-29-15,5-3-7 16,-1-21-25-16,16-7-7 16,-1-25-2-16,15 7-1 15</inkml:trace>
  <inkml:trace contextRef="#ctx0" brushRef="#br2" timeOffset="105389.0279">11161 9852 99 0,'0'0'38'15,"1"22"0"-15,-15 10 0 16,8 21-34-16,-17 10-3 15,0 13 2-15,-2 8-2 16,0 7 1-16,1 2-1 16,4-9 0-16,6-6-3 0,6-12-1 15,12-4-12-15,-4-25-23 16,14-6 0-16,-3-24 0 15,9-6-2-15</inkml:trace>
  <inkml:trace contextRef="#ctx0" brushRef="#br2" timeOffset="105577.0386">10868 10376 111 0,'-19'0'40'16,"7"-6"2"-16,12 6-2 15,24-4-35-15,16-13-4 16,17-7-1-16,13-7-4 15,20 0-4-15,-3-20-18 16,18 12-13-16,-11-11-1 0,2 10-1 16,-15-7 1-16</inkml:trace>
  <inkml:trace contextRef="#ctx0" brushRef="#br2" timeOffset="105968.061">11708 9720 104 0,'-29'14'39'16,"7"15"0"-16,-10 3-1 15,8 16-33-15,-7 9 0 16,4 10-1-16,-5 6-1 16,4 8 2-16,0-1-4 0,5-1 2 15,3-10-2-15,5-6 0 16,6-12-1-16,9-11 2 15,8-18-2-15,7-13 0 16,9-14 1-16,9-11-1 16,4-11 1-16,2-6-3 15,1-2 3-15,-3-1-2 16,-5 3 2-16,-5 9-1 15,-9 12 0-15,-7 13 0 16,-7 13-1-16,-4 13 3 16,-2 9-3-16,-1 9 1 15,3 2-2-15,3 2 1 16,10-2-3-16,5-9-2 15,20-1-7-15,-6-26-8 16,25 8-10-16,-11-28-10 0,14-2 1 16,-9-13-1-16</inkml:trace>
  <inkml:trace contextRef="#ctx0" brushRef="#br2" timeOffset="106366.0838">12003 10323 114 0,'-20'15'38'15,"20"10"5"-15,-4-11-10 16,20 5-28-16,8-6-2 16,13 0 0-16,7-5-1 15,9-4 0-15,1-7-1 16,2-6 0-16,-5-1-1 0,-5-5-1 15,-7-1 2-15,-12-2-3 16,-9-4 3-16,-11 2-2 16,-8 0 1-16,-9 2 0 15,-11 1 1-15,-7 8-2 16,-5 7 2-16,-7 7 0 15,-3 8-2-15,-3 10 2 16,4 7-1-16,5 7 1 16,11 4-1-16,7 3 0 15,16-1-1-15,15-6 1 16,17-1-3-16,11-11-2 15,18 0-4-15,-1-23-7 16,20 9-10-16,-12-27-13 16,8 4-1-16,-11-15 0 0,2-3 1 15</inkml:trace>
  <inkml:trace contextRef="#ctx0" brushRef="#br2" timeOffset="106777.1073">12771 10300 102 0,'-20'2'39'0,"-11"1"2"15,7 17-1-15,-10 4-35 16,11 10 2-16,2 4-4 15,8 1 1-15,9-1-2 16,8-2 0-16,12-11 0 16,8-6-1-16,8-13-1 15,9-11 0-15,4-12 0 16,5-10 0-16,-3-5 0 0,1-7-1 15,-5-1 2-15,-6 0-2 16,-7 3 2-16,-6 6-2 16,-5 9 2-16,-19 22-2 15,12-3 0-15,-14 27 2 16,-5 22-2-16,-6 16 1 15,-4 22-1-15,-5 12 2 16,-2 13-3-16,-3-1 2 16,-3 2 0-16,2-8-1 15,-2-12 1-15,0-14-1 16,2-15 0-16,-2-19-2 15,2-16 1-15,-3-18-1 16,1-10-2-16,-6-19-3 16,6-1-5-16,-17-24-8 0,17 7-10 15,-14-22-9-15,13 3 1 16,0-6 1-16</inkml:trace>
  <inkml:trace contextRef="#ctx0" brushRef="#br2" timeOffset="107485.1478">13918 10222 98 0,'0'0'38'0,"0"0"-1"16,-13 20-4-16,-3 0-30 16,4 12 0-16,-3 4 0 15,5 12 0-15,-2 4-1 16,5 2 1-16,2-2-1 15,5-2 0-15,1-7 0 16,2-8 0-16,2-8 0 16,1-13-1-16,-6-14 0 15,22-11 0-15,-8-14 0 16,1-12 0-16,-4-8 0 15,2-8 0-15,-3-4 1 16,-4 0-2-16,-1 3 2 16,-5 6-2-16,-3 10 2 0,-1 11-2 15,2 8 0-15,2 19 0 16,0 0 0-16,25-2-1 15,-1 12-1-15,9-2-1 16,14 4-2-16,7-11-4 16,21 11-12-16,-13-21-10 15,17 8-8-15,-12-11-1 16,3 4 0-16,-18-7 1 15</inkml:trace>
  <inkml:trace contextRef="#ctx0" brushRef="#br2" timeOffset="110922.3444">14516 10415 106 0,'0'0'38'15,"-6"15"2"-15,6-15-11 16,0 0-24-16,14-16-2 15,9 10 0-15,1-3 0 16,8 0-1-16,-3-5 0 0,4 2 0 16,-4-5-1-16,-3-1 0 15,-2-3 1-15,-7 1-2 16,-5 0 2-16,-5 1-2 15,-7 2 1-15,-8 3-1 16,-7 8 0-16,-9 9 0 16,-7 8 1-16,-5 12-1 15,-10 11-1-15,0 7 2 16,-4 8-1-16,8 1 1 15,7 0-1-15,13-4 2 16,18-8-3-16,18-10 2 16,21-14-3-16,22-22-2 15,24-5-9-15,0-28-24 16,27 0-1-16,-8-19-5 0,3-1 3 15</inkml:trace>
  <inkml:trace contextRef="#ctx0" brushRef="#br2" timeOffset="111153.3576">15280 9669 109 0,'-22'28'39'0,"-9"4"2"15,11 25-3-15,-9 7-34 16,6 16-2-16,2 7-1 15,0 10 2-15,4 2-2 16,4-1 1-16,5-3-3 16,7-13-1-16,13-11-3 15,2-22-6-15,19-4-26 0,-4-26-4 16,12-6 1-16,-4-19-2 15</inkml:trace>
  <inkml:trace contextRef="#ctx0" brushRef="#br2" timeOffset="111538.3796">15396 10426 104 0,'-12'9'39'16,"2"-9"1"-16,10 0-2 15,0 0-35-15,32-11-1 16,3-5 0-16,12-2 0 0,5-6 1 15,4-2-1-15,-2-1 1 16,-1-1-1-16,-8 3 1 16,-9 0-2-16,-13 2 2 15,-10 4-2-15,-16 4-1 16,-11 5 1-16,-11 5 0 15,-8 8-1-15,-10 9 1 16,-3 13-2-16,-4 7 0 16,1 10 2-16,4 5-1 15,10 4 0-15,6 1 0 16,13-2 0-16,18-7-1 15,12-11 1-15,22-8-2 16,13-12-3-16,18-7-4 16,2-19-8-16,22 8-19 15,-11-21-5-15,5 7 1 0,-10-14-1 16</inkml:trace>
  <inkml:trace contextRef="#ctx0" brushRef="#br2" timeOffset="111875.3989">16242 10271 109 0,'-19'-20'41'0,"2"17"0"16,-14 0 1-16,3 14-37 15,-9 5-3-15,1 11 1 16,-3 7-2-16,4 8 2 16,-1 2-3-16,9 4 2 15,5-4-2-15,13-9 3 16,12-7-2-16,13-9 1 15,12-16-2-15,9-12 0 16,10-12 0-16,1-10 0 0,3-6 0 16,-6-3-2-16,-4-3 4 15,-10 6-4-15,-8 4 4 16,-5 10-4-16,-12 9 2 15,-6 14-1-15,-11 7 1 16,-2 11 0-16,0 13-3 16,-3 3 2-16,6 10-5 15,1-5 1-15,16 7-8 16,-6-21-7-16,23 7-18 15,-2-21-3-15,18-2 1 16,2-18-1-16</inkml:trace>
  <inkml:trace contextRef="#ctx0" brushRef="#br2" timeOffset="112198.4173">16743 10231 112 0,'-32'-5'43'0,"1"19"-3"15,-16-1-3-15,9 11-33 16,-5 2-3-16,10 4 1 15,7-1-1-15,13-1 0 16,13-4-2-16,13-5 3 16,13-7-2-16,8-3 1 15,5-3-2-15,0-2 1 16,-3-1 0-16,-6 2 0 15,-9 3 0-15,-12 6 0 16,-12 4 0-16,-11 5 1 0,-9 3-1 16,-6 2 0-16,-2 3-1 15,1-4-1-15,7-2-1 16,2-11-3-16,22 2-9 15,-1-16-22-15,18-7-4 16,6-14 1-16,14-3-2 16</inkml:trace>
  <inkml:trace contextRef="#ctx0" brushRef="#br2" timeOffset="112551.4375">16969 10389 102 0,'-17'17'41'16,"10"8"0"-16,-1-13-2 15,25 4-33-15,-2-12-3 0,15-8 0 16,11-7-1-16,11-7 0 16,1-5 0-16,5-2 0 15,-3-5 0-15,-9-1 0 16,-12 2 0-16,-12 2 0 15,-17 8 2-15,-16 8-4 16,-18 14 0-16,-12 8 0 16,-9 16 0-16,-2 8 0 15,-1 10 0-15,9 7 0 16,8 1 0-16,16-3 0 15,16-7 0-15,17-13 0 16,15-9-3-16,10-21-8 16,25-1-5-16,-9-32-8 15,25 3-19-15,-9-17-1 0,16-5 1 16,-9-7 0-16</inkml:trace>
  <inkml:trace contextRef="#ctx0" brushRef="#br2" timeOffset="113414.4869">18330 9734 107 0,'10'-12'38'0,"-7"1"1"16,-3 11-2-16,-10 20-33 15,-2 12-1-15,-5 9 0 16,-5 20 0-16,-5 13 0 0,-2 12-1 16,-5 7-1-1,3 4 2-15,3-4-2 0,6-5 1 16,7-16-3-16,10-14 2 15,11-19-1-15,8-15 0 16,11-19 1-16,6-15 0 16,6-15-1-16,4-10 1 15,0-10 1-15,-1-6-1 16,-6 1 2-16,-3 2-3 15,-8 9 0-15,-4 8 0 16,-5 11 0-16,-1 15 0 16,-13 5 0-16,9 31 0 15,-8 4 0-15,-1 9 0 16,-2 7 0-16,3 2 0 15,2 1-3-15,0-7 3 16,13-5-3-16,4-15-2 0,15-6-4 16,2-26-7-16,24 8-13 15,-10-26-10-15,13 2-1 16,-12-18 0-16,5 3 2 15</inkml:trace>
  <inkml:trace contextRef="#ctx0" brushRef="#br2" timeOffset="113783.508">18798 10268 115 0,'-25'9'41'0,"-2"-6"-3"16,20 10 2-16,7-13-36 16,19 9-2-16,14-11 0 15,14 0 0-15,11-6 0 0,5-2-1 16,2-1 2-16,-1-2-2 15,-6-1-1-15,-12 3 0 16,-12-1 0-16,-13 1 0 16,-17 0 1-16,-8 1-1 15,-13-3 0-15,-6 2 0 16,-8-2 1-16,-5 6-1 15,-10 5 0-15,-2 5 0 16,0 10 2-16,-3 10-4 16,3 7 1-16,5 8 1 15,11 7-1-15,9 0 2 16,16 1-3-16,16-7 0 15,22-2-2-15,14-15-1 16,24-1-4-16,-1-21-7 0,27 6-16 16,-8-20-6-16,10 2-1 15,-13-13 0-15</inkml:trace>
  <inkml:trace contextRef="#ctx0" brushRef="#br2" timeOffset="114179.5307">19625 10286 100 0,'-22'-13'37'0,"-18"-2"4"15,0 15 0-15,-12-2-28 16,6 14-6-16,0 1-4 15,5 12 1-15,-1 2-3 16,8 8 2-16,4 3-2 16,14 0 1-16,6 0-2 15,11-4 2-15,12-8-2 16,10-6 0-16,11-9 0 15,9-8 0-15,4-14 0 0,2-8 0 16,5-10 0-16,-1-8 0 16,0-5 0-16,-9 0 0 15,-7-5 0-15,-6 6 0 16,-4 5 0-16,-11 9 0 15,-9 8 0-15,-7 19 0 16,-12 7 0-16,2 14 0 16,-5 10 0-16,-3 7 0 15,3 5-2-15,5-2 2 16,6-3-3-16,10-12 3 15,14-9-4-15,8-18-1 16,18-9-3-16,1-21-7 16,18 1-4-16,-10-27-18 15,11 5 1-15,-11-17-2 0,5 2 2 16</inkml:trace>
  <inkml:trace contextRef="#ctx0" brushRef="#br2" timeOffset="114354.5407">20253 9765 106 0,'1'-24'37'0,"-18"10"1"15,7 36-5-15,-18 9-21 16,8 28-4-16,-8 11-4 15,3 14-1-15,-1 7-3 16,2 0 2-16,5-4-4 16,4-8 0-16,7-6-4 15,-2-24-8-15,18 1-21 16,-9-27-3-16,8-7-2 15,-7-16 0-15</inkml:trace>
  <inkml:trace contextRef="#ctx0" brushRef="#br2" timeOffset="114541.5514">19931 10148 131 0,'-17'-15'42'0,"17"15"-1"16,0 0 0-16,22-8-41 15,9 3 0-15,15-4 0 16,12 2-6-16,4-14-7 15,21 17-19-15,-10-16-9 16,5 8-1-16,-5-6-1 16,1 6 2-16</inkml:trace>
  <inkml:trace contextRef="#ctx0" brushRef="#br2" timeOffset="115246.5917">20845 10378 77 0,'0'0'39'0,"9"19"-3"15,7-22 2-15,15 6-14 0,5-17-21 16,10-6-3-16,6-4 3 16,1-2-1-16,0-9 1 15,-5 5-2-15,-7-7 2 16,-6 6-1-16,-15-4-1 15,-11 4 2-15,-13 2-2 16,-11 5 1-16,-12 6-1 16,-7 7 0-16,-12 9 0 15,-2 10 0-15,-3 11 0 16,2 12 1-16,4 7-1 15,10 6 1-15,7 2-2 16,18 2 1-16,12-3-1 16,17-7 1-16,17-7-3 15,11-10 1-15,15-7-3 0,4-12-1 16,10-3-1-16,-5-17-9 15,11 8-13-15,-18-20-14 16,-1 6 6-16,-17-12-4 16,-5 6 5-16</inkml:trace>
  <inkml:trace contextRef="#ctx0" brushRef="#br2" timeOffset="115616.6129">21611 10096 99 0,'-11'15'38'16,"-8"1"0"-16,5 15-1 15,-6 4-23-15,4 3-10 16,0 3-2-16,2 2 2 15,-4 0-3-15,5 0 1 0,-2-6-1 16,3-4 1-16,4-12-1 16,8-6 0-16,0-15 0 15,18-6-1-15,4-16 2 16,8-9-4-16,8-10 4 15,1-2-1-15,3-4 1 16,-3 1-2-16,-7 6 2 16,1 6-2-16,-9 9 1 15,-8 10 1-15,-3 14-2 16,-12 13 0-16,-1 12 0 15,-3 7 0-15,-4 10 0 16,1 3 0-16,5 3-2 16,-1 1 1-16,10-5-4 15,5-12-1-15,12 1-4 16,3-27-8-16,23 8-15 15,-11-26-6-15,19 2-1 0,-5-18 1 16</inkml:trace>
  <inkml:trace contextRef="#ctx0" brushRef="#br2" timeOffset="116773.679">22070 10216 119 0,'-21'20'38'15,"1"-7"2"-15,20 4-1 16,0-17-36-16,34 15-3 15,0-12 2-15,13-6-2 16,3-6 1-16,3 2 2 16,2-8-2-16,-5-2-1 0,-8-1 1 15,-12-1 0-15,-8-2 0 16,-11 2 0-16,-13-2-1 15,-8 1 0-15,-12 5 0 16,-2 4 0-16,-8 5 0 16,-4 6 1-16,-4 9-1 15,2 11 0-15,-1 6 1 16,6 7 0-16,6 3-2 15,10 2 2-15,9-4-2 16,16 0 2-16,12-9-1 16,13-10 2-16,9-6-4 15,8-9 4-15,5-7-2 16,2-4 0-16,-1-4 0 15,-8-1-2-15,-5-3 4 0,-6 4-2 16,-8 5 0-16,-10 3 0 16,-8 6 0-16,-11 1 0 15,5 12 0-15,-10 3 0 16,-5 10 0-16,-1-1 0 15,-2 5 0-15,-1-1 0 16,3-2 0-16,1-2 0 16,2-7 0-16,8-17 0 15,0 0 0-15,20-3 0 16,-1-17 0-16,3-9-2 15,4-6 4-15,-2-8-2 16,-1-3 0-16,-3 1 0 16,-3 3 0-16,-5 4 0 15,-5 6 0-15,-4 9 0 0,-1 10 0 16,-2 13 0-16,0 0 0 15,10 13 0-15,-3 4 0 16,3 2 0-16,11 0 0 16,6 0 0-16,8-5 0 15,6-3 0-15,8-5 0 16,3-4 0-16,1-4 0 15,-3-5 0-15,-6 0 0 16,-11-3 0-16,-8-2 0 16,-8-2 0-16,-16 1 0 15,-10 1 0-15,-8 3 0 16,-5 2 0-16,-6 7 0 15,-2 4 0-15,-3 9 0 16,0 11 0-16,3 8 0 16,5 3 0-16,6 6 0 0,6 1 0 15,8-3 0-15,8 0 0 16,7-9 0-16,10-7 0 15,3-12 0-15,7-9 0 16,2-10 0-16,2-7 0 16,-3-5 0-16,-3-7 0 15,-4-1 0-15,-4 0 0 16,-3-1 0-16,-10 8 0 15,2 6 0-15,-9 15 0 16,0 0 0-16,-9 14 0 16,-2 14 0-16,-3 14 0 15,-7 15 0-15,0 7 0 16,-3 8 0-16,-2 2 0 0,0 1 0 15,-3-2 0-15,0-2 0 16,1-13 0-16,-3-8 0 16,2-13-2-16,-1-9 1 15,0-15-1-15,4-9 2 16,-1-13-1-16,5-11-1 15,2-9 1-15,9-6-4 16,-2-16-3-16,19 7-3 16,-6-10-3-16,23 15-6 15,-10-16-12-15,21 18-6 16,-2-5-2-16,12 12 3 15,3 1 4-15</inkml:trace>
  <inkml:trace contextRef="#ctx0" brushRef="#br2" timeOffset="117282.7081">23578 10225 110 0,'0'0'42'15,"-19"-1"-1"-15,9 15 1 16,-4-3-37-16,0 9-1 15,-2 5-1-15,5 3 0 16,-2 2-2-16,3 2 1 16,6-4 0-16,4-2-2 15,4-6 0-15,10-7 0 16,6-11 0-16,7-8 0 15,3-8 0-15,2-5 0 0,3-8 0 16,-2-3 0-16,0-3 0 16,-6 5 0-16,-2 3 0 15,-9 5 0-15,-5 10 0 16,-11 10 0-16,0 0 0 15,-3 26 0-15,-9 9 0 16,-6 9 0-16,-5 9 0 16,-5 10 0-16,-2 5 0 15,-7 4 0-15,3-1 0 16,0-1 0-16,-2-3 0 15,2-10-2-15,2-8 1 16,3-12-1-16,1-8 0 16,4-13 0-16,1-11 1 15,-1-12-1-15,6-6 1 0,-2-10 0 16,7-1-5-16,-5-16-3 15,13 4-5-15,-14-19-6 16,19 15-18-16,-10-6-2 16,11 9-1-16,-5 0 1 15</inkml:trace>
  <inkml:trace contextRef="#ctx0" brushRef="#br2" timeOffset="118518.7788">3042 11859 73 0,'-13'-22'35'0,"13"22"1"16,-30-20-5-16,16 16-21 15,-13-4-3-15,-1 8-1 16,-4-3-1-16,2 13 0 16,-7 4-1-16,4 11-2 15,0 7 0-15,0 14-1 0,3 3 0 16,8 6-1-16,-1-2 1 15,8-2-2-15,8-8 2 16,5-8 0-16,10-14-1 16,9-13 1-16,8-16 0 15,8-10 0-15,7-12 0 16,1-7-1-16,0-6 1 15,-1-3-1-15,-4 1 1 16,-7 6 1-16,-6 4-2 16,-9 10 3-16,-6 2-3 15,-4 10 2-15,-4 13-2 16,0 0 2-16,0 0-2 15,-19 23-2-15,16 5 2 16,-4 2-3-16,5 10 3 16,2-3-4-16,4 6 2 0,5-6-3 15,9-4 0-15,5-12-2 16,19-4-8-16,-8-27-10 15,21 2-14-15,-4-21 1 16,8 0-1-16,-3-16 2 16</inkml:trace>
  <inkml:trace contextRef="#ctx0" brushRef="#br2" timeOffset="118899.8006">3512 11797 89 0,'-20'11'37'0,"2"16"0"15,-7-4 0-15,3 13-35 16,-4 0 2-16,4 8-2 15,-1 2 0-15,4-1-1 0,3-8 1 16,3-1 0-16,5-9 0 16,7-9-1-16,1-18 1 15,15 2-2-15,3-20 1 16,6-10 0-16,3-10 0 15,5-6-1-15,2-5 1 16,0-4 2-16,-2 3-3 16,-3 5 2-16,-5 8-2 15,-6 10 3-15,-3 9-3 16,-4 14 2-16,-3 16-2 15,-4 10-2-15,1 12 2 16,1 6-2-16,2 7 1 16,6 2-3-16,9 0 2 15,8-7-4-15,12-9 0 0,9-14-1 16,18-2-10-16,-8-27-14 15,16 0-6-15,-5-18-1 16,6 0 1-16</inkml:trace>
  <inkml:trace contextRef="#ctx0" brushRef="#br2" timeOffset="119266.8216">4354 11794 98 0,'-30'-7'41'16,"-19"-3"0"-16,-2 20-1 16,-11 2-34-16,2 10-4 15,-1 3 2-15,7 9-4 16,9 0 2-16,11 3-3 15,14 0 2-15,23-7-2 0,19-9 2 16,23-12 0-16,13-11 0 16,11-14 0-16,10-15 0 15,3-12 1-15,2-8-1 16,-9-10 0-16,-7-4-1 15,-11 0 1-15,-12 1-1 16,-13 5 1-16,-14 6-1 16,-9 11-1-16,-11 11 2 15,-9 16-1-15,-10 22 0 16,-5 18 0-16,-3 19 0 15,3 16 2-15,0 12-3 16,5 4-1-16,13 3-2 16,6-11-6-16,23-1-4 15,-6-30-8-15,36 3-13 0,-5-26-10 16,17-8 0-16,-1-16 2 15</inkml:trace>
  <inkml:trace contextRef="#ctx0" brushRef="#br2" timeOffset="120873.9136">5371 11367 59 0,'18'-8'37'0,"-18"8"0"16,8 21 0-16,-15-4-17 16,4 18-16-16,-1 8-1 15,1 5-1-15,-1 5-1 16,-1 5 2-16,4 1-3 15,2-5-2-15,6 0-2 16,1-17-7-16,20 1-26 16,-5-12 0-16,14-7-1 15,-1-14-1-15</inkml:trace>
  <inkml:trace contextRef="#ctx0" brushRef="#br2" timeOffset="121206.9326">5826 11413 83 0,'-29'3'38'0,"4"18"-1"16,-13 1 1-16,3 12-34 15,-9 1-1-15,5 4 1 16,-2-2-1-16,7-2 0 15,6-8-1-15,9-2 0 0,12-9 0 16,13-5-1 0,9-5 0-16,14-5 0 0,7-2-1 15,3-1 1-15,4-1-1 16,0 3 2-16,-4 4-2 15,-4 3 1-15,-6 7-3 16,-9 3 1-16,1 7-4 16,-10-7-5-16,12 10-24 15,-11-13-7-15,10 2 2 16,-7-13-2-16</inkml:trace>
  <inkml:trace contextRef="#ctx0" brushRef="#br2" timeOffset="121624.9565">6027 11641 85 0,'-11'20'39'15,"-1"-4"-1"-15,11 10 3 16,-2-3-36-16,14 2 0 15,3-10-1-15,13-3 0 16,8-6-2-16,6-6 0 16,0-6-1-16,2-4-2 15,-2-5 2-15,-5-7-2 16,-4 0 1-16,-11-3-1 15,-9 0 2-15,-11 4-3 16,-9 1 3-16,-9 5-1 16,-12 8 0-16,-4 9 1 0,-8 10-1 15,-3 10 2-15,1 9-2 16,1 9 2-16,6 4-1 15,9 1-1-15,13-1 1 16,15-5-1-16,14-7 0 16,13-7-4-16,20-9-1 15,4-17-9-15,20 6-11 16,-8-17-15-16,9 0-1 15,-11-12-1-15,1 1 1 16</inkml:trace>
  <inkml:trace contextRef="#ctx0" brushRef="#br2" timeOffset="122001.9781">6561 11699 91 0,'-11'9'39'15,"-2"-7"-1"-15,13-2 1 16,4 12-35-16,9-9 0 15,9-4-1-15,8-4-1 16,6-1 0-16,7-6-1 16,7-5 1-16,-2-4-2 15,-1-2 1-15,-5-2-1 16,-9-1 0-16,-9-2 0 15,-13 3 1-15,-11 4-1 16,-18 4 0-16,-11 8 1 16,-8 8-1-16,-10 10 0 15,-2 13 0-15,-8 12 2 16,5 10-1-16,2 9 1 0,11 4-2 15,10-1 0-15,15-5 1 16,15-7-2-16,19-14 0 16,19-12-4-16,23-11 0 15,5-24-10-15,25 9-15 16,-9-22-12-16,5 1 3 15,-12-10-2-15</inkml:trace>
  <inkml:trace contextRef="#ctx0" brushRef="#br2" timeOffset="122528.0082">7247 11595 92 0,'-24'13'38'16,"9"14"3"-16,-5 0-4 16,2 18-31-16,3 1-1 0,6 6-2 15,0 1-1-15,4 1 1 16,4-8-1-16,4-3-2 15,1-12 1-15,4-14-2 16,-8-17 2-16,21 0-1 16,-10-18 0-16,3-11 0 15,0-10 0-15,0-6 0 16,-1-8 1-16,5-5-1 15,-5-1 0-15,3 5 1 16,0 1-1-16,2 7 1 16,-1 9-1-16,4 6 0 15,2 11 0-15,-1 11 0 16,5 9 0-16,-3 7 0 15,-1 9 0-15,-3 7 0 0,-1 4 0 16,-9 4 0-16,-8 5-1 16,-5-2 2-16,-9 5-2 15,-9-3-1-15,-3-1 1 16,-7-3-1-16,-6-2 1 15,-1-5 0-15,-3 0 1 16,3-7-2-16,1-2 2 16,1 3 1-16,3 3 0 15,7 6 1-15,5 8-1 16,2 11 1-16,5 13-1 15,4 10 0-15,1 8-1 16,-1 4-3-16,6 4-5 16,-7-13-8-16,17 9-21 0,-16-23-5 15,9-10-2-15,-6-19 1 16</inkml:trace>
  <inkml:trace contextRef="#ctx0" brushRef="#br2" timeOffset="123037.0373">8487 11272 83 0,'1'-16'39'16,"-1"16"-1"-16,0 0 0 0,19 29-31 15,-20 4-2-15,2 16-1 16,-3 9-1-16,1 10 0 16,-1 4-2-16,2 1 1 15,0-3-3-15,3-11-2 16,4-6-3-16,-7-22-21 15,11-1-13-15,-7-16 0 16,-4-14-1-16,0 0 0 16</inkml:trace>
  <inkml:trace contextRef="#ctx0" brushRef="#br2" timeOffset="123227.0481">8253 11698 100 0,'0'0'40'0,"-12"-17"2"15,27 17-2-15,9-5-37 16,14-1-1-16,12-1-1 15,8-5-2-15,10-1-1 16,4-13-6-16,11 11-17 16,-10-21-15-16,7 5 0 15,-12-11-1-15,-1 4 1 16</inkml:trace>
  <inkml:trace contextRef="#ctx0" brushRef="#br2" timeOffset="123632.0713">9050 11114 99 0,'-30'17'41'0,"6"14"1"16,-5-3-2-16,5 13-36 16,3 2-1-16,6 10 0 15,2 5 0-15,4 4-1 16,2 3 0-16,1 1 1 15,1-3-2-15,5-3-1 16,-1-7 0-16,3-10-1 16,2-10 1-16,4-11 0 15,4-16-1-15,7-12 1 16,7-15 0-16,3-10 1 15,3-7 0-15,5-3-1 16,-1-3 1-16,-1 5-1 16,-5 7 1-16,-3 14-3 15,-8 12 2-15,-5 13 0 16,-4 14 0-16,-8 12 1 0,0 10-3 15,-1 2-1-15,5 6-1 16,1-7-2-16,10-1-4 16,-2-17-6-16,21 1-10 15,-8-25-17-15,17-7 3 16,-6-19-2-16,8-6 3 15</inkml:trace>
  <inkml:trace contextRef="#ctx0" brushRef="#br2" timeOffset="123977.091">9497 11608 100 0,'-12'24'41'0,"-3"-9"0"0,20 6-1 16,9-13-37-16,12-5 0 15,13-10-1-15,11-6-1 16,8-7 0-16,2-7 0 15,-1-3-1-15,-11-1 1 16,-7-2-1-16,-15 2 1 16,-17 3-1-16,-18 5 0 15,-15 5 0-15,-16 7 1 16,-8 9 0-16,-6 11 0 15,-4 12 0-15,3 9 0 16,5 12 0-16,9 7 2 16,14 4-2-16,15 2 1 15,15-2-2-15,16-9-3 16,23-7-2-16,9-19-7 0,26 7-9 15,-5-29-21-15,21-2 0 16,-3-21-4-16,21 2 4 16</inkml:trace>
  <inkml:trace contextRef="#ctx0" brushRef="#br2" timeOffset="124421.1164">11053 11126 73 0,'18'-25'38'16,"-10"6"0"-16,-8 19 1 15,0 0-23-15,-10 23-13 16,0 8 0-16,3 13 1 15,-2 9-3-15,1 13 2 16,1 3-1-16,2 5 0 0,-1-6-2 16,4-2 1-16,4-6-5 15,-4-18-4-15,16 1-29 16,-12-25-3-16,10-6 2 15,-12-12-4-15</inkml:trace>
  <inkml:trace contextRef="#ctx0" brushRef="#br2" timeOffset="124616.1276">10867 11476 102 0,'-18'-7'41'16,"18"7"1"-16,0 0-2 15,20 4-36-15,1-3-2 0,14-2-1 16,7-4-1-16,11-3-3 15,11 1-2-15,-1-11-8 16,18 11-23-16,-11-9-5 16,5 9 1-16,-15-10-2 15</inkml:trace>
  <inkml:trace contextRef="#ctx0" brushRef="#br2" timeOffset="124983.1486">11345 11535 91 0,'-23'32'40'15,"3"-14"0"-15,24 2-1 16,6-19-34-16,17 1-3 0,13-10 1 16,11-5-2-16,4-6 1 15,4-1-1-15,-6-7 0 16,-5 2-1-16,-15-2 1 15,-12 4-1-15,-15-1 1 16,-11 1-1-16,-12 3 1 16,-13 5-1-16,-5 4 1 15,-9 8-1-15,-2 6 0 16,-2 9 1-16,-1 15 0 15,7 8 0-15,5 6-1 16,11 7 1-16,11 2 0 16,16-5 1-16,19-2-3 15,15-10 0-15,17-9-2 16,11-17-4-16,20 1-8 0,-9-24-16 15,15 4-9-15,-7-16-2 16,4 2 1-16</inkml:trace>
  <inkml:trace contextRef="#ctx0" brushRef="#br2" timeOffset="125518.1792">12119 11461 88 0,'-19'6'39'16,"-13"2"-1"-16,9 13 2 16,-15 1-35-16,13 9-1 15,2-1 0-15,3 6 0 16,5-1-1-16,3 3 1 15,2-10-2-15,6 1 1 16,4-12-1-16,3-4 0 16,-3-13-1-16,16-5-2 0,-3-11 1 15,2-7-2-15,0-7 2 16,1-8-1-16,-1 0 0 15,-1-4-1-15,-3 2 2 16,2 3 0-16,-6 8 0 16,1 3 0-16,-3 10 0 15,-5 16 0-15,13-4 0 16,-6 16 0-16,1 7 0 15,1 7 0-15,4-2 1 16,2 2-1-16,2 0 0 16,3-8 1-16,1-6-1 15,7-10 0-15,6-9 1 16,-1-8-1-16,4-8 0 15,5-8 1-15,-3-4-1 16,0 1 0-16,-5 1 1 0,-5 5-1 16,-6 7 0-16,-11 11 1 15,-12 10-1-15,4 17 0 16,-10 7 0-16,-7 9 0 15,0 10 1-15,1 1-2 16,1 4 1-16,6-3 0 16,9-3-3-16,-1-9-1 15,17-3-7-15,-4-23-10 16,19 7-11-16,-8-21-8 15,16-2 0-15,-8-15-3 16</inkml:trace>
  <inkml:trace contextRef="#ctx0" brushRef="#br2" timeOffset="126064.2104">12784 11442 91 0,'-13'4'38'0,"-5"3"1"16,4 18 1-16,-6 1-35 16,8 8-1-16,5 3 0 15,3 6 0-15,4-5-1 16,4 4 0-16,1-7-1 15,2-5-1-15,1-6 0 16,-2-7-2-16,-6-17 2 16,15 4-1-16,-6-14-1 15,2-10 0-15,-2-7 0 16,1-9 2-16,3-7-1 15,-1-4 0-15,5-5 0 16,-2 1-2-16,5-1 2 0,-2 5 0 16,6 4-1-16,-2 11 1 15,2 7 0-15,-1 14 0 16,-1 11 0-16,-3 10 0 15,-3 9 0-15,-6 5 0 16,-2 8 0-16,-3 4 0 16,-3 5 0-16,-3-2 0 15,-4 3-1-15,-1-2 3 16,-5 0-2-16,-4-2 1 15,-3-3 0-15,-7-5-2 16,-3-4 2-16,-1-6-2 16,-4-4 2-16,2-7-3 15,0-4 2-15,6-4 0 16,2 0 1-16,5 2-1 0,6 5 0 15,1 9 1-15,2 14-1 16,1 18 1-16,-1 19-1 16,-6 8-1-16,-2 12-1 15,-5 4-2-15,8 6-11 16,-10-21-14-16,10-3-13 15,0-25 1-15,14-18-2 16</inkml:trace>
  <inkml:trace contextRef="#ctx0" brushRef="#br2" timeOffset="127326.2826">13222 11636 85 0,'4'10'39'0,"13"-16"-2"16,10 2 2-16,1-8-35 15,13-2-2-15,5-2 0 16,5-3-1-16,-1 0 0 15,-4-3 0-15,-4-4 0 16,-9 5 0-16,-9-6 1 16,-15 4-1-16,-13-2 0 15,-9 3 0-15,-14 1 0 16,-8 6 0-16,-4 6 0 15,-6 6 0-15,-3 11 0 16,5 10 0-16,3 9 1 16,6 8-1-16,10 7 1 15,14 1-1-15,13 2 0 16,14-5 2-16,20-6-3 0,15-11 2 15,18-9-1-15,11-9-1 16,2-10 0-16,3-5 0 16,-2-7 0-16,-8-1-1 15,-11-4 1-15,-14 3-2 16,-16 0 2-16,-15 2 0 15,-10 4 0-15,-10 13-1 16,-8-11 1-16,-9 16 0 16,-2 8 0-16,-5 7 0 15,-1 5 1-15,3 6 0 16,2 4 0-16,2 3 0 15,5-4 0-15,4-3-2 16,6-5 1-16,5-9 0 16,-2-17 0-16,18 2 0 0,-4-14-1 15,6-11 0-15,-2-7 1 16,4-5 0-16,0-6 0 15,-2 0 1-15,2 0-2 16,-3 4-1-16,-1 3 2 16,-4 8 0-16,3 5 0 15,-2 8 0-15,4 10 0 16,1 5 0-16,4 9 0 15,4 1 0-15,4 5 0 16,6-1 0-16,5-3 0 16,5-2 0-16,-2-7 0 15,-1-2 0-15,-3-5 0 16,-8-4 0-16,-10-2-1 0,-10-1 1 15,-13-1 0-15,-1 11 0 16,-31-13 0-16,-1 11 0 16,-8 8 0-16,-3 6 1 15,-7 7 0-15,3 7 0 16,3 4 0-16,5 2 2 15,12 1-2-15,10-1 2 16,14-6-2-16,12-5 1 16,14-8-1-16,14-9 1 15,11-8-2-15,4-10-2 16,5-6 2-16,-4-8-1 15,-4-2 0-15,-8-2-1 16,-6 2 2-16,-14 2-2 16,-8 5 2-16,-7 7 0 0,-6 16 0 15,0 0 0-15,-19 3 0 16,10 12 0-16,2 9 0 15,2 0 2-15,4 5-3 16,6-2 1-16,6-5-2 16,8-8-2-16,12-5-6 15,2-20-2-15,14 2-3 16,-8-29-8-16,23 8-5 15,-17-26-9-15,12 3-4 16,-10-12 4-16,1-2 4 16</inkml:trace>
  <inkml:trace contextRef="#ctx0" brushRef="#br2" timeOffset="127491.292">15096 11092 100 0,'-22'42'39'0,"-15"1"3"0,11 22-3 16,6-3-36-16,0 7 0 15,6-2-3-15,5-3 1 16,9-4-5-16,0-14-5 15,16 9-11-15,-21-28-16 16,15-3-4-16,-10-24 1 16,1 15-1-16</inkml:trace>
  <inkml:trace contextRef="#ctx0" brushRef="#br2" timeOffset="128327.3399">14846 11454 94 0,'0'0'40'0,"14"11"1"0,-4-9-1 15,17-7-36-15,1 6-1 16,9 1 0-16,6-7-1 16,4-1 0-16,1-2 0 15,-2-5-1-15,-4 2 1 16,-5-2-1-16,-7 4-1 15,-7 0 1-15,-7 3 0 16,-16 6 0-16,0 0-1 16,1 29 1-16,-12-4-1 15,-7 11 1-15,-1 3 0 16,-1 7 1-16,1-1-1 15,5 4 2-15,8-8-3 16,7-4 2-16,8-14-1 0,9-10 1 16,11-13-2-16,7-13-1 15,8-10 0-15,4-9-1 16,2-9 2-16,-5-3-2 15,-2-3 2-15,-9 7-2 16,-8 3 1-16,-7 11 1 16,-13 8 0-16,-6 18 0 15,0 0 0-15,-18 16 0 16,6 9 0-16,2 5 0 15,-1 4 0-15,6 0 0 16,5-1-2-16,4-9-1 16,10-2-5-16,0-15-3 15,16 4-4-15,-9-26-5 16,23 11-8-16,-14-22-9 0,12 7-2 15,-12-7 31-15,-1 0 10 16,-2 9 5-16,-18-5 5 16,7 17 5-16,-25-11 7 15,9 16 10-15,-11 14 5 16,6 5-31-16,-8 1-4 15,4 7 1-15,-1 5-3 16,3 2 1-16,2 0-1 16,1 0 1-16,1-8-2 15,2-1 1-15,1-11-1 16,0-14 0-16,0 0-1 15,16-10-1-15,-8-10 1 16,2-8-1-16,4-6 1 16,4-7 0-16,-2-4 0 15,3-4-1-15,3-3 2 0,5 3-1 16,0 1 1-16,-1 7-1 15,0 7 1-15,-1 7-1 16,1 8-1-16,-3 8-3 16,4 13-5-16,-11-3-2 15,12 17-7-15,-16-16-7 16,17 19-11-16,-10-9-5 15,5 8-1-15,-9-8 3 16</inkml:trace>
  <inkml:trace contextRef="#ctx0" brushRef="#br2" timeOffset="128710.3618">16290 11530 76 0,'-24'12'41'15,"12"6"0"-15,-4-10 0 16,16 13-18-16,0-21-20 15,20 5 0-15,9-10-2 16,10-4 0-16,6-4-1 16,4-2 1-16,0-6-1 15,-2 0 0-15,-5-1-1 16,-8-5 1-16,-14 1-1 15,-8-1 1-15,-12 1 0 16,-9 1 0-16,-12 8 0 16,-9 7 1-16,-6 9 0 15,-5 16 0-15,0 10 0 16,1 11 1-16,3 7-1 0,5 6 1 15,12 0-2-15,11-6 2 16,13-4-3-16,11-16-3 16,18-5-6-16,-3-25-8 15,24 6-10-15,-11-25-14 16,20 1 1-16,-4-17-4 15,13 2 3-15</inkml:trace>
  <inkml:trace contextRef="#ctx0" brushRef="#br2" timeOffset="129474.4055">17310 11421 79 0,'0'0'38'16,"0"0"-1"-16,-18 21 2 16,-6-9-32-16,3 15-3 15,-1 0 1-15,2 9-1 0,-2 0 0 16,6 3 1-16,7-7-2 15,10 0 1-15,12-13-2 16,17-7 0-16,13-11-1 16,9-10-1-16,11-11 1 15,-1-9-2-15,4-8 1 16,-3-4-2-16,-11-1 2 15,-9 0 0-15,-16 5-1 16,-8 6 1-16,-12 9 0 16,-7 5 0-16,0 17 0 15,-28 9 0-15,11 12 0 16,-2 8 0-16,5 8 0 15,3 1-1-15,10 4-2 16,6-3-1-16,16 1-5 0,-1-18-8 16,24 7-10-16,-9-19-12 15,16 0 0-15,-7-16-1 16,7 0 3-16</inkml:trace>
  <inkml:trace contextRef="#ctx0" brushRef="#br2" timeOffset="130054.4386">18031 11476 80 0,'-24'-18'36'0,"10"22"0"16,-5 3 1-16,5 20-30 16,-5-3-3-16,4 11 1 15,0 0-1-15,3 8 2 16,2-4-2-16,4 0 1 0,0-4-2 15,5-5-3-15,1-7 1 16,4-8-1-16,-4-15 0 16,0 0 1-16,16-16-2 15,-7-7 0-15,-1-7 1 16,2-8 1-16,1-7-1 15,1-5 1-15,3-5-1 16,-1 1-2-16,4 1 2 16,3 4-1-16,3 9 1 15,3 5 0-15,3 13 0 16,1 12 0-16,1 11 0 15,-1 8 1-15,-3 10-1 16,-4 5 0-16,-3 5 0 16,-6 3 1-16,-7 0-1 0,-6 2 0 15,-6-3-1-15,-7-2 1 16,-11-2 0-16,-7-3 0 15,-5-5 0-15,-7-2 0 16,-3-3 0-16,-3-1 0 16,0 2 0-16,3 0 3 15,5 3-3-15,3 10 3 16,7 3-2-16,6 10-1 15,3 7 2-15,4 6-2 16,5 4 1-16,3 1-2 16,5-2 1-16,4-7-4 15,6-7 0-15,5-19-5 16,15-2-12-16,-10-27-9 15,21-1-9-15,-5-19-1 0,14-5-2 16,-4-14 2-16</inkml:trace>
  <inkml:trace contextRef="#ctx0" brushRef="#br2" timeOffset="130227.4485">18482 11664 113 0,'0'0'42'15,"0"0"1"-15,0 0-3 16,0 0-40-16,-15-9-2 15,5 2-8-15,10 7-10 16,0 0-21-16,0 0 0 16,0 0-2-16,0 0 1 15</inkml:trace>
  <inkml:trace contextRef="#ctx0" brushRef="#br1" timeOffset="134328.6831">1333 13308 83 0,'0'0'38'15,"12"-6"0"-15,15-7-1 16,-2-14-33-16,16-1-4 15,14-4-2-15,5-7-9 16,14 13-24-16,-9-2-2 16,6 16 0-16,-13 3 0 15</inkml:trace>
  <inkml:trace contextRef="#ctx0" brushRef="#br1" timeOffset="134832.712">2542 12896 49 0,'0'-23'34'0,"7"10"2"16,-9-2-1-16,2 15-15 16,0 0-13-16,-12 21-1 15,5 1-1-15,4 17-1 0,-4 8-1 16,1 11-1-16,-1 9-1 15,0 3 0-15,2 0-2 16,-1-1 0-16,6-6-2 16,-3-14-3-16,12 1-10 15,-7-21-20-15,8-8-1 16,-10-21 0-16,19 0 0 15</inkml:trace>
  <inkml:trace contextRef="#ctx0" brushRef="#br1" timeOffset="135387.7437">2316 12937 83 0,'-17'-13'37'0,"0"2"0"0,17 11 0 15,0 0-33-15,0 0 0 16,30-21-1-16,8 6 0 15,8-7-1-15,11-3 1 16,5-5 0-16,2-2-1 16,0-1-1-16,0 2 1 15,-10 7-1-15,-7 4-1 16,-10 10 1-16,-11 10 0 15,-9 12 0-15,-8 14-1 16,-8 13 1-16,-6 12-1 16,-7 10 1-16,-3 11-1 15,-2 4 1-15,1 2-1 16,1-2-1-16,5-8 1 15,0-9 0-15,8-13 0 0,4-10-1 16,6-14 0-16,5-13 1 16,3-12 0-16,4-12 1 15,2-11-1-15,2-6 1 16,1-6 0-16,-1-6 0 15,-2 0 0-15,-1 3 0 16,-4 5-1-16,-3 11 0 16,-1 7 1-16,-13 18-1 15,15 7 0-15,-10 15 0 16,-3 12-1-16,1 7 0 15,3 2 0-15,2 5-1 16,3-4-1-16,4-2-1 16,6-14-2-16,10-3-2 15,-2-21-4-15,16 3-15 0,-10-24-9 16,10 0-1-16,-12-16 0 15,4 3 3-15</inkml:trace>
  <inkml:trace contextRef="#ctx0" brushRef="#br1" timeOffset="135727.7631">3393 13110 80 0,'-21'-11'36'0,"7"12"0"15,-7-2 0-15,13 11-29 16,8-10-1-16,-4 23-2 16,14-10-1-16,8-1-1 15,8-2 0-15,6-2 0 16,8-8-1-16,2-4 0 15,0-6 0-15,1-5 0 16,-4-8 0-16,-5-3-1 16,-9-2 1-16,-7-2-1 0,-14 4 0 15,-7 6 1-15,-11 6-1 16,-10 11 0-16,-10 14 1 15,-3 11 0-15,-1 10 0 16,0 11-1-16,2 3 0 16,7 2 0-16,10-1 0 15,10-7 0-15,14-7-2 16,11-13-1-16,15-4-5 15,5-22-13-15,22 6-19 16,-6-15 0-16,14 5-2 16,-2-10 2-16</inkml:trace>
  <inkml:trace contextRef="#ctx0" brushRef="#br1" timeOffset="136192.7897">4668 12680 67 0,'0'0'36'0,"0"0"0"16,0 23 0-16,-20 17-29 16,10 11-4-16,-6 13-1 15,5 9 0-15,2 6-2 16,2 0 0-16,11 0-2 15,7-15-4-15,18-7-30 0,0-20 1 16,14-13-3-16,3-22 2 16</inkml:trace>
  <inkml:trace contextRef="#ctx0" brushRef="#br1" timeOffset="136568.8113">5126 13026 93 0,'-43'13'38'0,"5"12"2"15,-9-8-12-15,9 14-24 16,3-2 0-16,10 0-1 16,10 0-1-16,10 0 1 15,11-10-2-15,10-5 0 16,12-10 1-16,8-8-1 0,5-10 0 15,5-5-1-15,-2-9 2 16,-1-7-2-16,-10 0 1 16,0-1-1-16,-14 4 0 15,-7 2 0-15,-6 7 1 16,-9 7-1-16,3 16 0 15,-19 0-1-15,5 18 1 16,1 8 0-16,1 13-2 16,2 1 0-16,6 9-2 15,8-6-2-15,12 4-6 16,-3-25-16-16,25 3-12 15,0-23 0-15,14-6 2 16,-1-18 0-16</inkml:trace>
  <inkml:trace contextRef="#ctx0" brushRef="#br1" timeOffset="136898.8301">5703 12927 65 0,'-16'3'39'16,"-11"5"-2"-16,7 13 2 15,-14-7-21-15,11 12-15 16,-2 1 1-16,7 2-1 15,8-5-1-15,8-2 0 16,7-7-1-16,10-5 0 16,10-7 0-16,8-7 0 15,3-4-1-15,1 0 0 16,-1-1 0-16,-6 2 0 0,-3 2 1 15,-8 9-1-15,-10 6 0 16,-8 6 1-16,-8 8-2 16,-8 5 2-16,-4 2-2 15,-1 1 1-15,0-4-2 16,1-6-1-16,8-9-4 15,0-26-10-15,23 1-20 16,1-31-2-16,14-1-1 16,6-24 1-16</inkml:trace>
  <inkml:trace contextRef="#ctx0" brushRef="#br1" timeOffset="137086.8409">6256 12437 87 0,'-24'46'39'0,"3"25"0"16,-13 4 0-16,7 19-30 15,-5 4-8-15,8 2 0 16,9 0-3-16,3-10-2 16,16 1-13-16,-5-26-21 15,13-9-2-15,-5-22 0 16,10-13 0-16</inkml:trace>
  <inkml:trace contextRef="#ctx0" brushRef="#br1" timeOffset="137259.8508">5961 13035 75 0,'-16'-8'43'0,"2"-5"-3"16,14 13 2-16,10-12-20 16,13 3-22-16,18 2-6 15,4-20-20-15,22 17-14 16,-2-16 0-16,18 6-2 15,-1-9 1-15</inkml:trace>
  <inkml:trace contextRef="#ctx0" brushRef="#br1" timeOffset="138026.8946">7288 12441 83 0,'-7'-9'38'15,"7"9"-1"-15,-16 8-4 16,9 19-29-16,-2 6 0 16,7 17-1-16,-3 9-1 15,9 10 0-15,-4 8 0 16,2 5 0-16,-3-1 0 15,2-4 0-15,-2-8-1 16,1-7 1-16,1-14-1 16,0-10 0-16,5-14 0 15,-5-13 0-15,-1-11-1 16,16-10-1-16,-8-10 2 15,0-8-2-15,2-6 2 0,-5-5-2 16,4 0 1-16,1-1-1 16,2 6 1-16,1 3 0 15,5 9 0-15,2 7 0 16,2 7 0-16,1 9 0 15,1 9 0-15,-1 5 0 16,-5 6 0-16,-2 3 0 16,-9 5 0-16,-8 3 0 15,-11 2 1-15,-9 3 0 16,-8-5-1-16,-6-1 1 15,-3-7-2-15,-4-6 0 16,8-6-2-16,2-9-1 16,17-6-5-16,0-23-12 0,25 7-17 15,1-19-3-15,17 5 1 16,3-13 0-16</inkml:trace>
  <inkml:trace contextRef="#ctx0" brushRef="#br1" timeOffset="138243.9071">7762 12808 88 0,'21'24'39'0,"-20"-10"-1"16,8 20-10-16,-9-5-23 15,0 10-1-15,-4 1 0 16,-1 7-2-16,1-4 0 15,-1 0 0-15,3-8-3 0,-2-9-2 16,10-6-7-16,-6-20-29 16,11-11 1-16,-4-19-3 15,12-4 2-15</inkml:trace>
  <inkml:trace contextRef="#ctx0" brushRef="#br1" timeOffset="138401.9161">7759 12492 69 0,'-18'-10'40'15,"-4"4"-1"-15,22 6-2 16,-14 2-20-16,14-2-29 16,22-6-26-16,2-3-1 15,11 1 1-15,4-10-1 16</inkml:trace>
  <inkml:trace contextRef="#ctx0" brushRef="#br1" timeOffset="138610.9281">8330 12294 57 0,'-8'29'40'15,"1"16"0"-15,-8 3-1 16,3 21-15-16,-15 1-17 16,14 10-3-16,-5-2 1 15,8 5-4-15,0-2 0 16,5-6-2-16,7-7-2 15,-3-17-5-15,17 0-22 16,-14-28-10-16,8-5 1 16,-10-18-3-16</inkml:trace>
  <inkml:trace contextRef="#ctx0" brushRef="#br1" timeOffset="138792.9385">8093 12844 68 0,'-22'-34'41'0,"14"12"-1"15,0-1 2-15,8 23-21 16,18-12-16-16,5 1-2 15,15 0-2-15,7-5-3 16,20 6-6-16,-8-13-19 16,20 13-14-16,-9-9 0 15,12 10-1-15,-10-3 1 16</inkml:trace>
  <inkml:trace contextRef="#ctx0" brushRef="#br1" timeOffset="139543.9814">9221 12844 57 0,'0'0'38'15,"7"-19"-2"-15,-7 19 1 16,6-12-21-16,-6 12-12 15,0 0-1-15,0 0 1 16,-4 13 0-16,0 11 0 16,-4 4 0-16,4 10-1 15,-3 5-1-15,2 2 0 16,4 0 0-16,6-6-1 15,0-6 0-15,9-9 0 0,5-13-1 16,3-11 1-16,3-9-1 16,3-12 0-16,1-6 1 15,1-8-1-15,-1-1 0 16,1-3 0-16,-2 1 1 15,-4 0-1-15,-4 7 0 16,-3 4 0-16,-6 10 1 16,-11 17-1-16,13-12 0 15,-13 12 0-15,-6 26 1 16,3 3-1-16,0 4 0 15,3 7 0-15,3 2 1 16,2 1-1-16,6-6 0 16,5-6 1-16,6-13 0 15,2-12 0-15,4-15 0 16,4-14 0-16,-2-17 0 0,1-8-1 15,-4-11 1-15,-2-5-1 16,-7 1 0-16,-6-1-1 16,-3 4 0-16,-8 6-1 15,4 13-3-15,-6 2-2 16,13 21-10-16,-15-15-12 15,17 17-11-15,-3-3 1 16,11 7 0-16,0-6-1 16</inkml:trace>
  <inkml:trace contextRef="#ctx0" brushRef="#br1" timeOffset="139957.005">10198 12189 96 0,'0'0'38'15,"-6"23"1"-15,-16-1-6 16,16 20-28-16,-8 8 0 15,4 18 0-15,-1 7-1 16,3 10-1-16,-4 2 0 16,5 4-1-16,-2-3-1 15,1-5 0-15,1-8 0 16,2-12-2-16,2-12 1 15,3-13 1-15,4-15-1 16,-4-23 0-16,20-1 1 16,-6-22-1-16,4-12 0 15,7-5 0-15,-4-5 1 16,3-1-1-16,-2 3 0 0,-2 8 0 15,-4 10 0 1,-2 12 0-16,-4 16 1 0,-5 14-1 16,4 9-1-16,-7 9 1 15,3 6-2-15,2 2 0 16,7 2-1-16,-1-7-3 15,11-2-3-15,-4-21-7 16,20 7-9-16,-15-28-9 16,14 3-5-16,-8-18-1 15,4-1 3-15</inkml:trace>
  <inkml:trace contextRef="#ctx0" brushRef="#br1" timeOffset="140648.0446">10578 12882 91 0,'-25'-12'38'15,"25"12"3"1,-11 14-2-16,17 0-33 0,3-4-4 15,12 1 1-15,9-4-1 16,6-3 0-16,7-5 0 16,2-7-1-16,3-7 0 15,-3-5 0-15,-3-5 0 16,-10-3-1-16,-6-3 0 15,-12 1 1-15,-10 3-1 16,-10 1 0-16,-6 8 1 16,-10 7-1-16,-6 7 0 15,-6 14 1-15,-4 9-1 16,1 13 1-16,0 7 0 15,6 8-1-15,6 3 1 16,12 0 0-16,11-5-1 0,14-7 0 16,13-11-1-16,11-14-2 15,14-10-2-15,3-15-4 16,16 0-8-16,-16-26-8 15,18 12-15-15,-20-16 0 16,3 12 1-16,-16-6 2 16,2 9 34-16,-16 8 6 15,-19-3 9-15,6 25 9 16,-22-6 16-16,7 17 0 15,-11 1 0-15,6 17 2 16,-13 3-34-16,12 7 0 16,1 1-2-16,5 3-1 15,1-3 1-15,4-1-1 16,1-10 0-16,0-6 0 0,3-9-1 15,-5-17 1-15,13-3-1 16,-6-16 0-16,6-15 0 16,-1-7 0-16,-2-11 0 15,3-3-1-15,-2-8 0 16,1 3 0-16,-4 7 1 15,-1 6-1-15,-2 9 0 16,-1 10 0-16,1 10 0 16,4 5 0-16,5 10-1 15,6 3-2-15,10 4-1 16,1-3-4-16,16 11-6 15,-10-19-7-15,22 20-8 16,-18-14-10-16,12 5-1 16,-13-5 2-16,-1 4 1 0</inkml:trace>
  <inkml:trace contextRef="#ctx0" brushRef="#br1" timeOffset="140993.0643">11738 12818 75 0,'-3'22'41'15,"-5"-9"-2"-15,18 2 2 16,-10-15-20-16,18 0-17 15,3-2 0-15,5-6-2 16,1-3 0-16,3 1-1 16,1-9 0-16,-6 0-1 15,-5-4 1-15,-4 0 0 16,-8-3 0-16,-8 4 0 15,-6 4 0-15,-11 6-1 16,-5 9 2-16,-9 11-1 0,-4 12 0 16,-2 13 0-16,3 10 0 15,3 10 1-15,7 1-2 16,11 1 2-16,8-6-2 15,16-8-1-15,12-12 0 16,13-15-4-16,16-7-6 16,0-31-6-16,24 10-4 15,-5-31-8-15,28 11-12 16,-6-13-2-16,16 7 3 15</inkml:trace>
  <inkml:trace contextRef="#ctx0" brushRef="#br1" timeOffset="141462.0911">13078 12361 96 0,'1'-12'37'16,"7"24"-9"-16,-8-12 4 16,-9 32-24-16,-3-1-2 15,0 15-2-15,-3 8-1 16,-2 11-1-16,0 4 0 15,2 4-2-15,2-2-1 16,3-8-1-16,8-5-3 16,-2-13-3-16,17 1-10 15,-12-25-20-15,14-4 0 16,-15-17-1-16,22-10 2 0</inkml:trace>
  <inkml:trace contextRef="#ctx0" brushRef="#br1" timeOffset="141648.1018">12903 12790 73 0,'-26'-18'41'16,"-5"-5"-2"-16,9 15 1 15,2-5-24-15,20 13-9 16,0 0-3-16,18-16-1 16,15 7-3-16,11-5-1 15,10-1-1-15,10-7-2 16,9 2-2-16,-2-14-6 15,16 11-18-15,-21-13-8 16,4 7 0-16,-17-9-1 16</inkml:trace>
  <inkml:trace contextRef="#ctx0" brushRef="#br1" timeOffset="142000.1219">13523 12123 89 0,'-21'30'39'0,"-11"9"0"15,6 18 3-15,-6 4-37 16,5 9-1-16,2 4 0 15,4 3-1-15,3-4 0 16,7-4-1-16,3-8 0 16,5-7-1-16,6-11 0 15,4-9-1-15,4-14 0 16,5-8 1-16,2-11-1 15,3-10 0-15,1-5 0 16,-2-5 0-16,0 1 0 0,-2 0 0 16,-3 4 0-16,-5 7 0 15,-10 7 0-15,16 6 0 16,-9 7-1-16,-1 7 0 15,7 7-1-15,2-2-2 16,8 6-3-16,-2-13-7 16,18 14-8-16,-13-25-9 15,18 4-8-15,-10-20 0 16,9 0 0-16</inkml:trace>
  <inkml:trace contextRef="#ctx0" brushRef="#br1" timeOffset="142352.142">13884 12738 68 0,'0'0'40'0,"0"0"0"15,0 0 1-15,0 0-13 16,6 18-24-16,5-9-1 16,11 5 0-16,4-3-2 15,8-2 1-15,4-7-1 16,4-5 0-16,-1-8-1 15,2-5 0-15,-7-1 0 16,-7-9 0-16,-9 1 0 16,-10-1-1-16,-11 1 1 15,-10 6-1-15,-13 7 1 16,-8 8 0-16,-10 11 1 15,-2 11-1-15,-4 14 1 16,-1 13 1-16,6 7-1 0,6 6 1 16,13-3-1-16,14-3-1 15,17-12 0-15,19-14-4 16,25-6-9-16,1-33-20 15,30 3 6-15,-11-23-12 16,25 1-4-16,4-13 1 16</inkml:trace>
  <inkml:trace contextRef="#ctx0" brushRef="#br1" timeOffset="144034.2382">15265 12298 39 0,'8'-18'33'16,"-8"18"3"-16,11-17-1 0,-2 29-11 16,-17 0-16-16,7 15-2 15,-9 3 0-15,8 19 1 16,-8 2-3-16,2 10-1 15,-5 2-1-15,4 5 0 16,-3-3-2-16,4-2 0 16,3-2-4-16,1-16-4 15,13 1-19-15,-5-25-9 16,8-7-1-16,0-20 0 15</inkml:trace>
  <inkml:trace contextRef="#ctx0" brushRef="#br1" timeOffset="144246.2504">15095 12666 76 0,'-34'-1'37'0,"-2"-5"1"16,17 11 0-16,0-5-30 16,19 0-2-16,13-1-3 15,12-3 0-15,12-4-2 16,9 0 0-16,5-2-2 15,3-2-1-15,5 5-5 16,-15-12-18-16,13 13-12 16,-18-8 0-16,3 11-3 15,-15-7 2-15</inkml:trace>
  <inkml:trace contextRef="#ctx0" brushRef="#br1" timeOffset="144621.2718">15408 12637 87 0,'-26'13'38'0,"17"5"0"15,0-7 1-15,9-11-35 16,14 13-2-16,9-7 1 16,6-4-1-16,10-2-1 15,2-4 1-15,3-2-1 16,-3-4 0-16,-1-2 0 15,-9-4-1-15,-8 0 1 16,-12-2-1-16,-10-1 2 16,-12 1-2-16,-8 3 1 15,-9 2 0-15,-6 7 0 16,-6 6-1-16,-1 6 0 0,-1 11 0 15,4 8 0-15,6 1 0 16,5 10 0-16,11-1 0 16,11-1 0-16,15-4 0 15,10-7-1-15,16-3-2 16,9-13-1-16,18-2-7 15,-5-20-10-15,22 6-17 16,-13-15 0-16,8 7-2 16,-14-12 2-16</inkml:trace>
  <inkml:trace contextRef="#ctx0" brushRef="#br1" timeOffset="145170.3032">16033 12585 83 0,'-14'10'37'0,"-9"-2"0"15,9 13 1-15,-12-3-33 0,9 10-1 16,0-1 0-16,4 8-2 15,-2-3 0-15,4 0 0 16,1-3 0-16,6-6-1 16,4-3 0-16,1-8 0 15,-1-12 0-15,22-13 0 16,-2-10-1-16,3-6 0 15,6-7 0-15,-2-5 0 16,0-5 1-16,1-1-1 16,-4 7 0-16,-5 5 2 15,-6 10-2-15,-5 7 1 16,-8 18-2-16,0 0 3 15,0 0-2-15,5 22-1 16,-6 1 1-16,1 2-1 0,3 0 1 16,4-2 0-16,3-1 0 15,7-10-2-15,4-5 2 16,6-7 0-16,5-8 0 15,3-7 0-15,2-7 0 16,0-4 1-16,-2-4 0 16,-2 4 1-16,-5-1-1 15,-5 3 1-15,-6 7-1 16,-6 8 1-16,-11 9-1 15,4 10-1-15,-11 12 0 16,-2 6-1-16,-2 5 1 16,-2 9-2-16,4 1 0 15,0 1-1-15,9 0-2 16,2-13-4-16,17 4-6 0,-4-26-5 15,26 8-6-15,-12-26-7 16,19 4-5-16,-6-19 1 16,6 0 1-16</inkml:trace>
  <inkml:trace contextRef="#ctx0" brushRef="#br1" timeOffset="145725.335">16827 12595 83 0,'-23'9'38'0,"12"9"0"15,-9 0 0-15,12 9-33 16,-7 2-2-16,6 7 1 15,-3-3-2-15,7 5 1 16,-1-4-1-16,3-1 0 16,2-9-2-16,1-4 1 15,0-20 0-15,6 12-1 0,-6-12 0 16,17-23 0-16,-4-2 0 15,1-8-1-15,4-3 1 16,-1-9 0-16,1-1 0 16,2 0 1-16,-1-1 0 15,-4 6 0-15,0 6-1 16,-1 8 1-16,-2 7-1 15,2 9 2-15,-3 11-2 16,4 10 0-16,-1 9-1 16,2 1 0-16,-1 5 0 15,1 2 0-15,2 1 1 16,-2 2-2-16,0-1 2 15,-7-5-2-15,-3 1 1 16,-6-1 0-16,-6-5 1 0,-11 1-1 16,-3-5 1-16,-9-1 0 15,-6-5 1-15,-3-1 0 16,-3 0 0-16,0-3 0 15,0 3 0-15,6 4 0 16,0 7 1-16,6 8-1 16,1 14 0-16,5 11 0 15,-3 12 0-15,7 8-2 16,0 6 0-16,1-2-3 15,10 7-9-15,-9-24-5 16,23 7-7-16,-15-36-6 16,22-6-9-16,-1-24-3 15,11-12 2-15</inkml:trace>
  <inkml:trace contextRef="#ctx0" brushRef="#br1" timeOffset="147022.4092">17358 12737 73 0,'0'0'38'15,"-15"11"0"-15,15-11 0 16,3 10-31-16,13-7-2 16,6-8-1-16,10 2 0 15,8-10-1-15,4-1-1 16,4-4 0-16,-2-4-1 0,-1-1 0 15,-9-3 0-15,-9 0-1 16,-8-2 2-16,-13 4-2 16,-11 3 1-16,-11 3-1 15,-11 5 1-15,-6 6-1 16,-7 11 2-16,-3 8-2 15,-3 10-1-15,3 7 1 16,4 7 0-16,8 4 1 16,13 2-2-16,15 0 2 15,14-6-2-15,16-6 2 16,13-8-1-16,16-8-2 15,7-12 0-15,5-5-2 16,-1-12-1-16,3-4-1 16,-9-9 0-16,-6 7 1 15,-11-7 0-15,-11 4 1 0,-9 1 1 16,-8 4 2-16,-10 5 1 15,-7 4 2-15,1 10 1 16,-17-1-1-16,7 11 1 16,-4 5 0-16,1 8 0 15,-2 1 0-15,3 10 0 16,-2-3-1-16,4 4 1 15,1-9-2-15,4 1 1 16,-1-9 0-16,3-7-1 16,3-11 1-16,0 0-1 15,9-27 0-15,3 0-1 16,1-7 1-16,5-5-1 15,3-6 0-15,0 2 2 0,-2 0-2 16,2 6 1-16,-2 7-1 16,-3 9 1-16,2 7-1 15,-1 7 2-15,0 8-2 16,3 6-1-16,4 2 1 15,3 0-1-15,6 1 1 16,0-4-2-16,5-1 2 16,-1-6-1-16,-1 0 1 15,2-3-1-15,-7-3 1 16,-7-1 1-16,-13 3-1 15,-11 5 1-15,0 0 0 16,-18-4-1-16,-8 13 1 16,-11 2-1-16,-6 6 2 15,0 8-2-15,0 3 2 16,5 1-2-16,3 2 2 0,12-2-2 15,9-3 1-15,13-4 0 16,13-6 0-16,11-9-1 16,13-9 0-16,4-7 0 15,7-7 0-15,3-5 0 16,-5-4 0-16,-3-2 0 15,-9-1 0-15,-7 4 0 16,-9 2 0-16,-8 8 1 16,-9 14-1-16,-4-11 0 15,-6 17 0-15,-2 6 0 16,0 7 0-16,5 4 0 15,0 8-1-15,7-2-2 16,7 2 0-16,0-8-1 0,16 0-7 16,-5-21-4-16,26 4-3 15,-12-30-6-15,29 5 0 16,-17-28-2-16,21 2-12 15,-8-17 4-15,3-6 6 16</inkml:trace>
  <inkml:trace contextRef="#ctx0" brushRef="#br1" timeOffset="147198.4192">19111 12070 93 0,'-13'14'39'0,"-14"14"0"16,0 26 0-16,-14 7-33 16,5 17-1-16,-1 5-3 15,8 1-1-15,5-1-2 16,6-9-2-16,11-5-3 0,-3-21-10 15,21 0-8-15,-12-27-16 16,13-8 1-16,-12-13 0 16,15-14 1-16</inkml:trace>
  <inkml:trace contextRef="#ctx0" brushRef="#br1" timeOffset="148002.4652">18765 12523 76 0,'-12'1'41'0,"21"11"-2"16,5-9 2-16,16 8-18 15,6-11-20-15,8-5-1 16,5-3-1-16,1-1 2 16,-5 0-2-16,0 0 2 15,-11 5-2-15,-5 0 0 0,-13 4 0 16,-4 7 0-16,-9 4 1 15,-5 4-3-15,-4 1 2 16,-5 5-1-16,2 5 0 16,0 2-1-16,1 4 1 15,1-3-1-15,7-3 1 16,6 1 1-16,4-9-1 15,4-5 0-15,9-11 0 16,5-9 0-16,3-7 0 16,5-11 0-16,5-7 0 15,-3-1 2-15,-1-5-2 16,-3 5 1-16,-5 1-1 15,-6 9 1-15,-9 6-1 16,-14 17 1-16,0 0 0 0,0 0-3 16,-18 24 2-16,3 0-2 15,1 6 1-15,-1 0-3 16,9 2-1-16,-2-8-4 15,16 9-5-15,-8-21-3 16,22 12-6-16,-22-24-2 16,41 3-3-16,-23-16-9 15,11 2 3-15,-7-15 12 16,11-2 26-16,-3 8 6 15,-13-12 8-15,9 21 3 16,-19-11 6-16,10 17 9 16,-17 5 1-16,0 0-11 15,-6 19-18-15,-2 3-3 16,-2 5-2-16,1 4-1 15,-3 1 0-15,4 2 0 0,-3-1 0 16,6-4 0-16,-2-6 0 16,4-7 0-16,3-16-1 15,0 0 1-15,0 0-1 16,15-27-1-16,-1-1 2 15,3-5-1-15,1-5 0 16,5-6 0-16,2 1 1 16,-2 2 0-16,1 3 0 15,-1 6 0-15,-2 3-1 16,1 8-2-16,0 8-3 15,-1 1-4-15,11 14-8 16,-10-16-2-16,19 19-6 0,-9-18-4 16,32 18-4-16,-6-14-10 15,17 3 5-15,5-4 2 16</inkml:trace>
  <inkml:trace contextRef="#ctx0" brushRef="#br1" timeOffset="148592.499">20047 12632 72 0,'0'0'39'16,"14"17"-1"-16,3-18 0 15,16 3-24-15,2-11-12 0,12-4 0 16,4-8 0-16,3-1 0 15,-3-4 0-15,-5 1 0 16,-9-3-1-16,-14 6 1 16,-17 2-1-16,-17 8 1 15,-13 6-1-15,-14 11 0 16,-10 7 1-16,-4 12-1 15,-4 8 1-15,8 7-1 16,4 3 1-16,14 2-1 16,12 0 1-16,18-6-3 15,20-11 0-15,20-11-3 16,25-1-10-16,1-27-20 15,28 6 6-15,-8-18-11 16,15-1-3-16,-6-12 1 0</inkml:trace>
  <inkml:trace contextRef="#ctx0" brushRef="#br1" timeOffset="149279.5383">21449 12595 75 0,'-8'-13'37'16,"-11"-5"-3"-16,5 11-3 15,-17-7-23-15,4 11 0 16,-7 1-3-16,2 10 0 0,-5 6 0 16,6 8-1-16,1 3 0 15,9 6-1-15,4 2 0 16,12-3-2-16,10-4 1 15,14-4 0-15,9-10-1 16,10-9 0-16,7-11 0 16,5-10-1-16,5-15 1 15,-1-9 0-15,-2-12 0 16,-1-8-1-16,-4-4 1 15,-6-5-1-15,-11 1 0 16,-2 4 1-16,-8 7-1 16,-7 12-1-16,-9 12 1 15,-7 20 0-15,3 15 0 16,-25 33 0-16,7 12 0 15,-3 16 1-15,3 11-2 0,0 7 0 16,9 3-2-16,4-10-1 16,19 0-5-16,0-26-7 15,28 2-6-15,-12-34-5 16,25 2-5-16,-7-22-7 15,5-5 1-15,-6-13 3 16</inkml:trace>
  <inkml:trace contextRef="#ctx0" brushRef="#br1" timeOffset="149932.5756">22026 12547 101 0,'-17'10'37'0,"8"13"0"16,-13-6-7-16,7 10-27 15,2 1-2-15,4 0 0 0,0-3 0 16,4 1 1-16,1-8-1 15,2-5 1-15,2-13-1 16,12 1 1-16,3-12-1 16,2-10 0-16,2-6-1 15,2-7 0-15,0-6 1 16,-1 0 0-16,-1-1-1 15,-2 2 0-15,-4 7 0 16,-1 6 0-16,-3 4 0 16,-1 11 1-16,-8 11-2 15,20-2 2-15,-4 10-1 16,3 3 1-16,3 0-1 15,5-1 1-15,5 0-1 16,1-3 1-16,2-2-1 0,-1-2 0 16,-7-2 0-16,-2 0 0 15,-10 1 1-15,-15-2 0 16,0 0-1-16,0 18 1 15,-15-6 1-15,-8 3-2 16,-2 5 1-16,-4 3-1 16,1 6 1-16,3 2-1 15,3 2 1-15,7 1-1 16,8-4 1-16,6 0-1 15,11-7 1-15,8-6-1 16,8-9 0-16,4-9 0 16,6-9 0-16,-1-9 0 15,-1-4 0-15,-5-6 0 0,-7-4 0 16,-9-1 0-1,-6-2 0-15,-5 2 1 0,-9 3-1 16,-3 4 1-16,-4 4-1 16,4 7 1-16,-3 7-2 15,13 9 0-15,-10-1-3 16,10 1-4-16,16 16-7 15,-16-16-5-15,38 17-3 16,-19-24-4-16,24 18-7 16,-11-17-6-16,11 6 3 15</inkml:trace>
  <inkml:trace contextRef="#ctx0" brushRef="#br1" timeOffset="150511.6087">22811 12547 71 0,'-9'20'39'0,"4"12"-3"15,-10-7 2-15,13 17-11 16,-12-12-22-16,5 6 0 15,-3-6-2-15,6-1 0 16,-2-5-1-16,5-6 0 16,3-18-1-16,-3 13 0 15,3-13-1-15,6-21 0 16,2-1 1-16,3-8-1 15,5-4 0-15,0-7-1 16,5-5 1-16,3 0 0 16,1-1 0-16,0 4 1 15,1 3-1-15,-2 6 0 16,-3 9 0-16,1 9 0 15,-4 10 0-15,-3 8 1 0,-4 9-1 16,-2 6 1-16,-1 6-2 16,-2 5 2-16,-1 2-1 15,-2 2-1-15,-3 3 1 16,-1-1-2-16,-3 2 2 15,-4-5-2-15,-1 2 2 16,-6-5-1-16,-4-7 0 16,2-1 1-16,-4-8 0 15,-2-4 0-15,0-5-1 16,3-6 1-16,0-2 0 15,3-1 0-15,4 1 1 16,-1 5-1-16,3 8 1 16,-1 12 1-16,1 12 0 15,-3 17 0-15,-8 12-1 0,-4 14 1 16,-6 7-2-16,-4 3 0 15,-1 1-2-15,-1-7-3 16,6-2-8-16,-4-31-4 16,20 4-2-16,-9-39-7 15,38 4-1-15,-11-34-8 16,26-3-7-16,4-25 4 15</inkml:trace>
  <inkml:trace contextRef="#ctx0" brushRef="#br1" timeOffset="151464.6632">23289 12677 81 0,'3'-28'26'0,"11"14"0"15,-17-12 1-15,13 14-12 16,-12-5-6-16,2 17-2 16,6-14-1-16,-6 14-1 15,-1 11-1-15,0 8 0 16,-4 6-2-16,-2 11 0 15,0 4-1-15,-2 9 1 16,-5 3-1-16,5 0 0 16,-3-4 0-16,2-3 0 15,3-12 0-15,2-6 0 0,1-14-1 16,4-13 1-16,9-12 0 15,0-10-1-15,2-11 1 16,3-9 0-16,-1-6 0 16,5-6 0-16,-2-9 0 15,0 0 1-15,3-2-2 16,-3 4 0-16,1 5 0 15,0 8 0-15,-1 6 0 16,1 12 0-16,-1 10-1 16,3 13 0-16,0 10 1 15,0 7-1-15,1 8 1 16,0 4 2-16,0 7-2 15,-2 3 1-15,-1 3-1 0,-6 0-1 16,-4 0 1-16,-7 1 0 16,-9-1 0-16,-6-4-2 15,-5-2 2-15,-7-7-2 16,-4-2 2-16,-4-4 0 15,1-2 0-15,4-2 0 16,-1-1 0-16,4 1 1 16,4 3-1-16,1 7 0 15,7 9 0-15,0 3 1 16,-2 9-1-16,0 4 0 15,0 4 0-15,1 5 1 16,0-3-2-16,2-6 0 16,1-3-3-16,0-13-5 15,15 0-7-15,-2-31-4 0,5 20-4 16,-5-38-3-16,20 8-7 15,-6-20-5-15,9-2 4 16</inkml:trace>
  <inkml:trace contextRef="#ctx0" brushRef="#br1" timeOffset="151883.6872">23631 12603 100 0,'20'-3'38'0,"-20"3"1"15,17 10-4-15,-17-10-31 16,26 10-1-16,-8-8 0 16,10 0-2-16,4-4 0 0,2-3 0 15,4-6-1-15,-3-3 2 16,1-4-2-16,-5-2 1 15,-5-2-2-15,-7 2 2 16,-5-2-2-16,-10 2 2 16,-9 4-2-16,-2 4 0 15,-9 7 1-15,-7 5 1 16,-6 7 1-16,-6 9 0 15,-1 7 0-15,-1 7 0 16,2 2-1-16,5 4 0 16,9-2 0-16,11-4-2 15,11-3 1-15,13-10-4 16,20-1 0-16,3-14-8 15,28 6-5-15,-12-18-4 0,18 14-6 16,-14-18-5-16,13 7-8 16,-11-7 2-16,-1 4 3 15</inkml:trace>
  <inkml:trace contextRef="#ctx0" brushRef="#br1" timeOffset="152267.7092">24340 12534 114 0,'-11'-10'39'0,"-16"-6"-2"15,13 18-7-15,-15-3-26 16,2 9 0-16,-3 9-2 15,0 10-1-15,-3 6 2 16,4 6-3-16,1 0 2 16,8 1-2-16,9-9 2 0,8-9-3 15,16-12 1-15,9-16 1 16,16-16-1-16,10-16 1 15,6-8-1-15,1-11 1 16,2-7-1-16,-1-6 1 16,-3-2-1-16,-6 0 1 15,-7 7-1-15,-8 10 0 16,-13 16 0-16,-8 15 0 15,-11 24 0-15,-15 21 1 16,-10 24-1-16,-11 22 2 16,-4 12-2-16,-2 5-1 15,6 3-3-15,3-17-7 16,19 4-4-16,-7-31-5 15,29 2-2-15,-8-45-8 0,24 19 0 16,-12-30-9-16,10-3-1 16,-4-6 8-16</inkml:trace>
  <inkml:trace contextRef="#ctx0" brushRef="#br1" timeOffset="153371.7723">2599 14168 65 0,'-18'-20'38'0,"0"10"-2"15,-12-9 1-15,3 18-30 0,-8-2-3 16,0 9-1-16,0 5-1 15,3 7 0-15,3 5-1 16,5 8 1-16,7 2-1 16,8 3 0-16,8-5 0 15,8 2 0-15,9-6 0 16,10-4 0-16,8-7 0 15,8-6-1-15,3-6 1 16,4-9 0-16,-1-9-1 16,-1-8 1-16,-8-8 0 15,-4-7-1-15,-9-5 0 16,-7-6 2-16,-6 1-1 15,-8 5 1-15,-5 1-1 16,-3 9 0-16,-4 8-1 16,-5 12 1-16,1 14-1 0,-2 13 0 15,4 13-1-15,0 9-2 16,4 10-1-16,5 5-1 15,10 8-4-15,0-15-8 16,24 13-7-16,-8-28-6 16,19 4-8-16,-1-19-1 15,13-5 2-15</inkml:trace>
  <inkml:trace contextRef="#ctx0" brushRef="#br1" timeOffset="153898.8025">3251 14050 72 0,'-33'8'40'0,"-14"-2"-2"16,7 16 2-16,-5 2-34 16,2 9-3-16,3 3 1 15,7 6-2-15,7-2 1 16,7-2-2-16,7-3 1 15,12-8 0-15,8-7-1 16,11-10 0-16,6-11-1 16,9-13 1-16,5-10-1 15,8-7 0-15,-3-9 0 16,3-4 0-16,-4-2 1 15,-7-3 0-15,-6 7-1 16,-7 5 1-16,-9 5 0 16,-6 11 0-16,-3 8-1 0,-5 13 1 15,0 0-2-15,-4 31 0 16,4 8 0-16,0 14-1 15,5 14 1-15,0 14 1 16,0 8-1-16,2 6 0 16,-3 2 0-16,-1-3 0 15,-7-6 0-15,-2-3 0 16,-10-13 0-16,-5-13 0 15,-7-12 0-15,-1-12 0 16,-5-14 1-16,0-17-1 16,1-12 0-16,5-18-2 15,6-10-1-15,3-17 0 16,15-2-6-16,-4-20-6 15,21 11-2-15,-11-16-3 0,24 22-10 16,-8-9-3-16,16 16-1 16</inkml:trace>
  <inkml:trace contextRef="#ctx0" brushRef="#br1" timeOffset="154370.8295">3901 14139 46 0,'-8'-27'39'16,"1"9"0"-16,-14-8 0 16,3 19-14-16,-18-4-20 15,7 10 2-15,-5 4-3 0,3 13 0 16,-5 7-1-16,5 14-1 15,1 3-1-15,10 3 0 16,5 5 0-16,8-3-1 16,8-4 1-16,10-5-1 15,9-11 0-15,9-14 0 16,8-9 0-16,2-14 1 15,6-11-1-15,-3-9 0 16,-3-4 0-16,-5-5 0 16,-7-1 0-16,-7 4 1 15,-11 1-1-15,-3 10 1 16,-7 4-1-16,-5 9 2 15,6 14-2-15,-15 2 0 0,7 15-1 16,0 12 0-16,6 10 0 16,0 5-2-16,10 8-1 15,2-2-2-15,12 2-2 16,-7-18-6-16,23 5-5 15,-16-31-3-15,23 5-3 16,-18-30-3-16,17 1-9 16,-12-18 1-16</inkml:trace>
  <inkml:trace contextRef="#ctx0" brushRef="#br1" timeOffset="154574.8411">4339 14031 65 0,'-12'-11'40'15,"12"11"0"-15,-22 15 1 0,12 9-25 16,-7 3-13-16,6 8 0 15,1 5-2-15,7 2-1 16,5 1 1-16,1-4-3 16,9-3-1-16,-1-13-4 15,14 2-10-15,-14-32-16 16,17 4-5-16,-14-22-2 15,10-2 0-15</inkml:trace>
  <inkml:trace contextRef="#ctx0" brushRef="#br1" timeOffset="154717.8493">4327 13779 82 0,'-10'-1'36'16,"10"1"-6"-16,-14 10-15 0,15 11-49 15,9-7-2-15,12 5-1 16,3-6 0-16</inkml:trace>
  <inkml:trace contextRef="#ctx0" brushRef="#br1" timeOffset="155056.8687">4639 14029 76 0,'8'26'39'0,"-17"-10"-1"15,5 10 1-15,-13-6-31 16,3 9-4-16,-1 1-1 16,2 1-2-16,4 2 1 15,3 3 0-15,4-5-1 16,3-2 0-16,7-9-1 15,7-11 1-15,8-13 0 0,6-12-1 16,3-8 1-16,0-8 0 16,1-6 0-16,-2 0 0 15,0-4 0-15,-10 6 1 16,-2 6-1-16,-6 11 0 15,-3 6 0-15,-10 13 0 16,10 9-2-16,-5 12 0 16,-1 14-2-16,1 3-4 15,9 16-7-15,-12-18-6 16,21 21-4-16,-16-28-4 15,26 7-7-15,-7-21-8 16,15-11 3-16</inkml:trace>
  <inkml:trace contextRef="#ctx0" brushRef="#br1" timeOffset="157793.0252">5870 14126 52 0,'2'-22'35'0,"-2"8"-1"16,-10-8-7-16,6 12-18 15,-12-4-2-15,0 13 1 16,-8 0-4-16,2 11 0 15,-6 3 0-15,2 9-2 0,-3 1 0 16,3 8 0-16,2-1 0 16,4 2-2-16,10-4 2 15,5 0-1-15,6-10 0 16,7-6 0-16,12-11 0 15,7-8 0-15,5-9 0 16,6-12 0-16,1-8 0 16,1-2 0-16,-3 1 1 15,-4 2 0-15,-7 5-1 16,-11 9 1-16,-15 21-2 15,14-1 0-15,-18 20 0 16,-4 14 0-16,-3 6-1 16,2 7 0-16,2 0-1 0,6 0-1 15,9-9 0 1,6-15-4-16,29-1-25 0,-7-27-6 15,20-4-2-15,2-23 1 16</inkml:trace>
  <inkml:trace contextRef="#ctx0" brushRef="#br1" timeOffset="158061.0405">6677 13720 67 0,'-14'-40'37'16,"-7"-9"1"-16,1 11 0 15,-12-9-32-15,4 19-2 0,-1 9 0 16,1 15-1-16,-1 17 0 16,4 23 0-16,-4 16 0 15,2 16-1-15,2 15-2 16,3 11 0-16,1 4 0 15,6 3-1-15,6-5-2 16,3-11-2-16,13-4-8 16,-8-27-22-16,18-8-3 15,-5-24-2-15,7-6 1 16</inkml:trace>
  <inkml:trace contextRef="#ctx0" brushRef="#br1" timeOffset="158249.0513">6165 14102 74 0,'-23'-8'40'0,"23"8"-2"16,0 0 2-16,13 1-38 16,15-6 0-16,12-3-2 15,13-2-4-15,3-16-13 16,14 7-20-16,-3-12 0 15,8 4-1-15,-6-9 0 16</inkml:trace>
  <inkml:trace contextRef="#ctx0" brushRef="#br1" timeOffset="158474.0642">6972 13526 66 0,'-16'-10'39'0,"3"17"-1"0,-9 9 2 15,7 22-32-15,-8 11-3 16,6 15 0-16,-4 11-3 15,6 10 0-15,-2 2-1 16,6 1-1-16,5-5-1 16,3-10-2-16,7-6-4 15,-8-23-14-15,20-4-18 16,-12-21 0-16,13-6-2 15,-17-13 2-15</inkml:trace>
  <inkml:trace contextRef="#ctx0" brushRef="#br1" timeOffset="158662.0749">6699 14043 82 0,'-23'-6'41'0,"23"6"0"16,-11 6 0-16,26 0-37 15,10-7-2-15,14-6-1 16,10 1-3-16,8-7-3 15,13 11-9-15,-11-18-21 16,13 15-3-16,-14-7-4 16,-1 11 3-16</inkml:trace>
  <inkml:trace contextRef="#ctx0" brushRef="#br1" timeOffset="159276.11">7112 14136 76 0,'-8'23'41'0,"1"-10"-2"15,12 4 1-15,6-12-38 16,9-3 1-16,8-5-1 16,7-7-1-16,1-7 0 15,2-3 0-15,0-7 1 16,-7-2-1-16,-6-2 1 15,-10 2-1-15,-11-1 1 16,-5 4-1-16,-12 4 0 16,-6 6 1-16,-7 9-2 15,-4 8 1-15,-3 9-2 16,-1 11 2-16,2 8-1 15,5 4 0-15,6 7-1 0,12-2 1 16,8-3 0-16,16-2 0 16,8-9 1-16,12-10-2 15,6-7 2-15,9-7-1 16,2-8 0-16,2-4 1 15,-4-1-1-15,-5 1 0 16,-7 1 0-16,-6 7 0 16,-9 4 0-16,-9 7 0 15,-8 9 0-15,-7 6-1 16,-4 5 1-16,-4 6 0 15,-1-3 0-15,-1 0-1 16,2-4 1-16,2-6 0 16,7-20 1-16,0 0-1 15,0 0 1-15,3-33 0 16,7 2 0-16,0-8 0 0,9-8 1 15,-3-2 0-15,2 2-1 16,3 2 1-16,-1 5-1 16,1 6 0-16,1 8-2 15,1 4-2-15,9 16-10 16,-7-10-5-16,21 24-5 15,-14-21-5-15,29 23-4 16,-3-13-11-16,29 4 2 16</inkml:trace>
  <inkml:trace contextRef="#ctx0" brushRef="#br1" timeOffset="159915.1466">9013 14090 44 0,'-10'-24'39'16,"-2"7"0"-16,-12-3 1 15,0 17-14-15,-14-8-21 16,5 11 1-16,-8 3-2 15,5 9 0-15,1 9-2 16,4 6 1-16,2 1-1 16,7 2 0-16,11 0-1 15,5-3 0-15,11-3 0 16,11-8 0-16,11-6 0 15,7-10 0-15,8-7-1 16,6-10 1-16,4-4 0 16,0-7-1-16,-4-7 1 0,-2 0 0 15,-8 0 0 1,-6 4 0-16,-12 4 0 0,-6 7 0 15,-8 8 0-15,-6 12 0 16,-6 10-1-16,-7 11-1 16,2 11 1-16,-1 8-1 15,4 8-1-15,2 3-2 16,11 4 0-16,4-16-6 15,19 5-7-15,-6-30-5 16,28 1-6-16,-15-36-3 16,26-5-10-16,-3-25 1 15</inkml:trace>
  <inkml:trace contextRef="#ctx0" brushRef="#br1" timeOffset="160164.1608">9781 13426 71 0,'-21'27'43'16,"6"14"-3"-16,-4 1 2 16,8 13-21-16,-6 5-19 15,2 13 1-15,0 6-3 16,-3 5 0-16,6 4 0 15,-1-5-3-15,8-7-1 16,-3-16-6-16,23 0-12 16,-14-37-9-16,21-9-10 15,2-26 0-15,11-12 1 16</inkml:trace>
  <inkml:trace contextRef="#ctx0" brushRef="#br1" timeOffset="160359.172">10062 13516 81 0,'0'14'43'15,"-14"17"0"-15,2 28 0 16,-16 8-29-16,5 13-11 16,-2 3-1-16,4-1-3 15,6-4-1-15,5-14-6 16,19 2-11-16,-13-30-12 15,21-1-10-15,-1-23-3 16,10-5 1-16</inkml:trace>
  <inkml:trace contextRef="#ctx0" brushRef="#br1" timeOffset="160865.2009">10961 13652 63 0,'17'-26'39'15,"-4"5"0"-15,1 21 0 16,-16 11-27-16,4 23-6 16,-9 8-2-16,0 21 0 15,-7 7-2-15,3 10-1 0,-7 7 0 16,3 1-2-16,0-6-1 15,0-12-2-15,10-2-6 16,-7-29-15-16,20 1-14 16,-5-21 0-16,11-11-1 15,-5-18 1-15</inkml:trace>
  <inkml:trace contextRef="#ctx0" brushRef="#br1" timeOffset="161066.2124">10810 14093 68 0,'-24'-2'42'0,"-3"0"-1"15,14 11 0-15,-4-6-21 16,17-3-17-16,18 7-1 16,14-17-2-16,13-6-1 0,10-10-1 15,16-7-3-15,3-15-5 16,18 11-13-16,-10-22-17 15,6 10 1-15,-16-8-1 16,-3 11 1-16</inkml:trace>
  <inkml:trace contextRef="#ctx0" brushRef="#br1" timeOffset="161426.233">11518 13448 90 0,'-22'28'40'16,"-11"4"1"-16,9 22-3 15,-6 6-35-15,3 14 0 16,-2 9-1-16,1 6 0 0,4 2 0 15,3 0-1-15,6-9 0 16,5-11 0-16,4-11-1 16,7-14 0-16,8-18 0 15,6-14 1-15,6-19-1 16,5-13 0-16,6-12 1 15,-3-6-1-15,5-7 0 16,-4 2 0-16,-2-3 0 16,-3 10 1-16,-6 6-1 15,-5 13 0-15,-14 15 0 16,15 6 0-16,-14 14 0 15,-3 10-1-15,2 11-1 16,0-2-3-16,8 5-1 16,-3-13-9-16,22 12-6 0,-13-32-6 15,26 11-7-15,-7-24-7 16,7-5 1-16</inkml:trace>
  <inkml:trace contextRef="#ctx0" brushRef="#br1" timeOffset="161794.2541">11846 14014 85 0,'0'0'40'16,"0"0"-1"-16,13 14 2 15,0-8-38-15,8-3-2 16,2-3 0-16,6-6 1 15,0-3-1-15,2-5 1 16,-3-3 0-16,1-5-1 0,-7-2 0 16,-4-3 1-16,-7 0-1 15,-6-1-1-15,-9 2 1 16,-10 6-1-16,-6 8 1 15,-11 10 0-15,-3 13 0 16,-5 14 0-16,-3 12 0 16,-1 12 0-16,3 8 0 15,11 1 0-15,12-1-1 16,11-6-1-16,17-11-2 15,13-19-4-15,28-4-9 16,-8-29-8-16,29 6-5 16,-14-23-10-16,15 3-5 15,-7-16 1-15</inkml:trace>
  <inkml:trace contextRef="#ctx0" brushRef="#br1" timeOffset="163099.3287">12851 13822 70 0,'7'-28'38'16,"5"13"0"-16,-16-7-2 0,4 22-28 15,5-13-2 1,-5 13 0-16,-6 25-2 0,-1 0-1 16,-3 6-1-16,1 11 0 15,-4 3-1-15,1 5 0 16,0-1 0-16,4-3-1 15,8-7 1-15,6-7-1 16,6-10 0-16,6-13 0 16,11-10 1-16,5-12-1 15,2-13 2-15,4-10-1 16,2-7 0-16,-4-4 0 15,-3-2 0-15,-6 2 0 16,-5 4 0-16,-6 8-1 16,-6 8 0-16,-2 12 0 0,-10 15 1 15,0 0-1-15,0 27 0 16,-5 6 0-16,3 7-1 15,-1 5 1-15,3 2 0 16,3 2 0-16,2-8-1 16,9-6 1-16,3-10 0 15,5-11 0-15,1-16 1 16,4-10 1-16,5-12-1 15,-2-7 0-15,-1-10 0 16,-6-4 0-16,-2-4 1 16,-7 0-2-16,-4 2 2 15,-5 6-3-15,-4 3 1 16,-3 8-2-16,-2 9 0 15,0 6-1-15,4 15-1 16,0 0-1-16,9 19-2 0,1-4-2 16,15 14-3-16,-3-11-3 15,17 17-4-15,-8-22-1 16,17 16 0-16,-14-21 7 15,12 5 5-15,-13-11 6 16,-3-8 5-16,1 2 6 16,-19-20 4-16,9 11 3 15,-21-20 2-15,8 13-5 16,-16-13-3-16,3 11-3 15,-8-3-1-15,-2 12-1 16,-11 1 0-16,-1 17 0 16,-9 7-1-16,-1 16 0 15,-3 5-1-15,0 12 1 16,2 1-3-16,5 11 2 0,6-4-2 15,10-4 0-15,10-8-1 16,11-7 1-16,13-12-1 16,15-13-1-16,7-12 3 15,8-12-2-15,4-10 1 16,-3-7 0-16,-3-7 1 15,-2-2-2-15,-10-4 2 16,-10 4-2-16,-9 6 1 16,-7 7-1-16,-6 5 0 15,-7 11 0-15,6 12 0 16,-22 11 0-16,8 15 0 15,2 9 1-15,-1 12-2 16,4 4 0-16,6 2-2 16,8-4 0-16,12-1-2 15,8-16-4-15,19-1-5 0,-4-25-4 16,31 0-5-16,-14-32-2 15,26 9-1-15,-16-23-3 16,14 3-6-16,-10-6 3 16</inkml:trace>
  <inkml:trace contextRef="#ctx0" brushRef="#br1" timeOffset="163274.3387">14613 13779 97 0,'-24'6'36'0,"4"17"2"16,-17-4-9-16,-1 22-26 15,-4 5-2-15,3 5 0 16,-2 3-1-16,4-1-1 15,8-4-2-15,5-14-6 16,16 2-11-16,-9-26-16 0,17-11-2 16,3-15 0-16,8-8 0 15</inkml:trace>
  <inkml:trace contextRef="#ctx0" brushRef="#br1" timeOffset="163462.3495">14286 13824 77 0,'-12'-9'41'15,"12"9"1"-15,-6 16 0 16,15 13-17-16,8-4-21 15,7 0 0-15,8 0-3 16,9-3 0-16,10-3-4 16,1-7-1-16,11 7-12 15,-9-20-6-15,9 16-6 0,-22-21-9 16,8 13-7-16,-12-11 1 15</inkml:trace>
  <inkml:trace contextRef="#ctx0" brushRef="#br1" timeOffset="164115.3868">16187 13521 43 0,'16'-35'35'16,"-6"-6"1"-16,0 0-1 15,-11-10-12-15,-1 10-18 16,-10-2-1-16,-2 10 2 16,-11 3-2-16,-2 13 1 15,-13 7-1-15,-4 15 1 16,-4 13-2-16,-4 18 0 15,1 15 0-15,2 18-2 16,8 13 1-16,5 10-1 0,14 6 0 16,7 3-1-16,13-5-2 15,11-8-2-15,16-8-5 16,-2-27-8-16,19-1-10 15,-13-29-12-15,6-10-2 16,-12-22 2-16,3-5 0 16</inkml:trace>
  <inkml:trace contextRef="#ctx0" brushRef="#br1" timeOffset="164942.4341">15603 13728 91 0,'0'0'40'0,"0"0"1"0,21 15-2 15,5-22-36 1,6 2-2-16,9-2 0 0,7 0 0 16,2 0 0-16,6 0 0 15,-3-4 0-15,-1 3-1 16,-1 0 1-16,-3 1-1 15,-5 0 1-15,-8 3-1 16,-6 2 0-16,-7 6 1 16,-9 10-1-16,-6 7 1 15,-12 6-1-15,-6 9 1 16,-8 6-1-16,0 6 2 15,-5 2-2-15,-1-4 0 16,3-3-1-16,1-10 1 16,7-8 0-16,5-7 0 15,9-18 0-15,0 0 0 0,15-32 0 16,1 0 1-16,5-10 0 16,3-7-1-16,2-7 0 15,1-2 0-15,-3 3 0 16,-1 5 0-16,-4 10 0 15,-6 6-1-15,1 13 1 16,-5 8 0-16,-9 13 0 16,16-2 0-16,-16 2 0 15,23 20 0-15,-5-8 0 16,7 0 0-16,5 0 0 15,6-4 0-15,1-2 0 16,2-2 0-16,1-4 1 16,-4 0-1-16,-9 0 0 15,-4 0 0-15,-12 5 1 0,-11-5-1 16,-9 19 0-16,-13 2 0 15,-8 7 0-15,-8 5 1 16,-1 9-1-16,-1 3 1 16,2 1-1-16,6 1 2 15,11-2-2-15,13-8 0 16,13-7 0-16,17-11 0 15,14-14 0-15,11-8 0 16,10-12 1-16,3-9-2 16,-2-6 1-16,-5-8 1 15,-8-2-1-15,-12 0 0 16,-16 1 1-16,-13 1-3 15,-11 1 2-15,-13 5-1 16,-4 4 0-16,-4 6-1 0,-1 7 0 16,4 6-2-16,7 9 0 15,9-1-4-15,18 12-5 16,-9-11-19-16,40 9 12 15,-17-17-3-15,30 19-2 16,-11-24-3-16,17 10-9 16</inkml:trace>
  <inkml:trace contextRef="#ctx0" brushRef="#br1" timeOffset="165317.4556">17179 13629 61 0,'-15'2'40'15,"9"10"-1"-15,-4-13 1 16,15 12-14-16,-5-11-22 15,33-10 0-15,0-2-1 0,11-1-1 16,7-1-1-16,6 1 0 16,1 3 0-16,-3 0-1 15,-10 7 0-15,-11 4 1 16,-13 7-1-16,-14 8 1 15,-17 7-1-15,-13 11 0 16,-17 5 0-16,-6 7 1 16,-9 7-1-16,-1 4 2 15,2-2-2-15,6 0 0 16,11-4 0-16,11-5 0 15,17-10 0-15,15-8 0 16,15-11-1-16,12-11-2 0,12-5-1 16,3-14-4-1,10 6-7-15,-12-22-11 0,12 14 2 16,-24-20-4-16,10 14-5 15,-22-9-6-15,-5 3 2 16</inkml:trace>
  <inkml:trace contextRef="#ctx0" brushRef="#br1" timeOffset="165513.4668">17149 13872 90 0,'-27'11'40'15,"22"1"1"-15,5-12-3 16,36-12-35-16,6 0-2 15,13-2-1-15,8 3-2 16,0-12-8-16,13 18-11 0,-16-16-15 16,3 13-2-16,-13-9-3 15,-3 9 1-15</inkml:trace>
  <inkml:trace contextRef="#ctx0" brushRef="#br1" timeOffset="165985.4938">17818 13780 90 0,'29'14'38'0,"-7"-18"0"16,16 9-4-16,1-12-30 16,4-1-2-16,1-7 0 15,0 0-1-15,-5-4 1 16,-3-5-1-16,-7 0 0 15,-6 0-1-15,-11-2 1 16,-8 1-1-16,-11 3 0 16,-7 5 1-16,-10 7 0 15,-7 6-1-15,-10 11 2 16,-3 10-1-16,-2 10 1 15,0 9-1-15,3 5 1 16,9 4 0-16,6 1-1 0,13-4 0 16,15-5 0-16,14-10-1 15,12-8 0-15,12-10 0 16,12-5-3-16,5-9 0 15,8 0-4-15,-8-11-7 16,14 17-5-16,-26-18-4 16,16 25-4-16,-29-11-8 15,5 11-4-15,-16-4 1 16</inkml:trace>
  <inkml:trace contextRef="#ctx0" brushRef="#br1" timeOffset="166136.5024">18448 13955 82 0,'0'0'44'15,"-23"3"-2"-15,23-3 0 16,-16-5-17-16,6 3-24 15,10 2-4-15,-17-13-9 0,17 13-8 16,0 0-6-16,14-7-7 16,-14 7-10-16,14-10 0 15,-14 10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2-10T23:13:51.96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886 1704 80 0,'0'0'35'16,"0"0"-7"-16,0 0 0 15,0 0-21-15,0 0-2 16,10 12 0-16,-10-12-2 16,0 24-1-16,-1-4 0 15,-2 10 0-15,-3 5 0 16,1 12 0-16,-4 6-1 0,1 1 1 15,2 2-1-15,3 0 0 16,5-11-1-16,5-7 0 16,14-15 1-16,4-14-1 15,12-16 0-15,5-14 1 16,7-14 0-16,2-10 0 15,-3-8 1-15,2-1-1 16,-9 6-1-16,-7 1 1 16,-9 11-1-16,-6 6 1 15,-5 15-1-15,-14 15 0 16,0 0-1-16,0 0 2 15,-8 33 0-15,-1 0-2 16,3 7 2-16,-2 6-1 16,6 0 0-16,3 2 0 0,8-6 0 15,6-5-1-15,7-15 1 16,6-8 1-16,4-16 0 15,4-10 1-15,3-16-1 16,-2-7 2-16,-6-10-1 16,-1-7 1-16,-7 0-1 15,-4-3 0-15,-7 2-3 16,-6 1 2-16,-1 10-4 15,-9 6 1-15,7 9-4 16,-10-1-1-16,24 17-19 16,-13-3-13-16,18 11 2 15,-6 0-3-15,12 6 3 16</inkml:trace>
  <inkml:trace contextRef="#ctx0" brushRef="#br0" timeOffset="414.0236">2145 1473 75 0,'10'-12'36'0,"3"7"1"15,-13 5-3-15,0 0-26 16,-14 10-2-16,6 12-1 16,-6 9 0-16,0 10-2 15,-5 10 1-15,0 8-2 16,-3 6 1-16,4 9-1 15,-2-3 1-15,6-8-3 16,2-8 1-16,1-5-1 16,9-10 0-16,5-10-1 0,6-15 1 15,3-8 0-15,6-10 0 16,2-10 0-16,2-8 0 15,0-3 0-15,1-8 0 16,-2-3 2-16,-3 2-1 16,-1 4 0-16,-4 5 0 15,-4 8 0-15,-9 16 0 16,15-7 0-16,-10 19-1 15,-1 10 0-15,1 5 0 16,2 7-2-16,0 4 1 16,3 3-2-16,3 4-3 15,-4-18-10-15,12 15-23 16,-5-17 0-16,5 2 0 15,-2-16-2-15</inkml:trace>
  <inkml:trace contextRef="#ctx0" brushRef="#br0" timeOffset="803.0459">2515 1967 80 0,'4'12'38'0,"10"5"-3"15,-3-12 1-15,22 4-32 16,-5-16 1-16,9 5 0 16,0-14-2-16,2-3 0 0,3-4-1 15,-5-2 0-15,-6-2-1 16,-5-3 1-16,-10 7-1 15,-8-5 0-15,-8 8-1 16,-10 2 1-16,-9 6 0 16,-6 8 0-16,-9 9 0 15,-4 8 0-15,0 8 0 16,0 14 1-16,2 4-1 15,7 7-1-15,7-1 1 16,12 3-1-16,12-7-1 16,10-3-1-16,18-9-3 15,9-20-7-15,22 3-25 16,-5-19-2-16,11-2 0 15,-7-13-2-15</inkml:trace>
  <inkml:trace contextRef="#ctx0" brushRef="#br0" timeOffset="1126.0638">3185 1891 91 0,'-22'23'38'0,"3"15"-1"16,-10-3 0-16,9 8-34 15,6-7 0-15,9 4-1 16,4-9 0-16,12-9-1 15,3-14 1-15,10-15-1 16,8-10 1-16,4-9-1 16,-2-11 0-16,2-5 1 15,-4-2 0-15,1 0 0 16,-9 5-1-16,-6 8 0 0,-4 6 0 15,-3 10 1-15,-11 15-1 16,9 13 0-16,-4 10-1 16,-1 6-1-16,1 7 0 15,0 2-4-15,13 11-15 16,-5-14-21-16,11 3 0 15,-4-18-2-15,13 3 1 16</inkml:trace>
  <inkml:trace contextRef="#ctx0" brushRef="#br0" timeOffset="6259.358">4725 1759 12 0,'15'-7'19'16,"-2"-4"7"-16,2-1 4 16,6 8-15-16,-12-7-1 15,12 7 0-15,-16-7-1 16,14 11 2-16,-19-11 2 0,0 11-9 15,1-10-2-15,-1 10 0 16,-14-8-4-16,0 5 1 16,-5 3-2-16,-5 6 1 15,-9 6 0-15,-2 7 0 16,-7 8-1-16,-2 13 1 15,-2 4-1-15,3 4 0 16,6 1 0-16,8 1 0 16,9-9-1-16,12-5 0 15,16-12 0-15,17-15 0 16,18-17 0-16,10-13 2 15,13-13-1-15,5-9 0 16,2-8 1-16,-3-4-1 16,-6 3 0-16,-10 5 1 15,-14 9-1-15,-11 11 0 0,-12 11-1 16,-17 16 1-16,6 11-1 15,-15 13 0-15,-1 8-1 16,1 6 1-16,3 6-1 16,6 0-4-16,15 4-20 15,-1-16-14-15,25-4 1 16,1-12-3-16,18-3 2 15</inkml:trace>
  <inkml:trace contextRef="#ctx0" brushRef="#br0" timeOffset="6860.3924">6430 1625 87 0,'-24'8'35'0,"-13"2"0"16,2 9 1-16,-11-3-31 15,3 2-2-15,1 0 2 16,8 0-3-16,4-2 1 16,9-2-1-16,12-2-1 15,11-2-1-15,13-2 0 16,10 0 0-16,4 1 0 15,8 3 0-15,0-1 0 16,0 3 1-16,-7 2-1 0,-2 7 1 16,-10 2-1-16,-12 1 0 15,-10 4 1-15,-11 1-1 16,-13 2 1-16,-5-5-1 15,0 1-1-15,-1-12-3 16,11-3-4-16,-4-15-27 16,27 1-2-16,11-24 0 15,21-3-1-15</inkml:trace>
  <inkml:trace contextRef="#ctx0" brushRef="#br0" timeOffset="7210.4124">6744 1735 95 0,'0'0'36'0,"0"0"0"15,0 0 0-15,-26 12-32 16,14 3 0-16,-6 3 0 16,1 8-1-16,2 0-1 15,3 10 0-15,5-1 0 16,3-1-2-16,8-3 1 15,6-4-1-15,8-7 1 16,10-9-2-16,3-12 2 16,5-11-1-16,-1-8 1 15,1-7 0-15,-4-5 0 16,-5-4 1-16,-13-1-1 15,-11-1 0-15,-6 6-1 16,-13 5 0-16,-3 8-1 16,-9 6 0-16,3 8-1 15,-4 5-1-15,10 12-5 0,-4-9-27 16,24 12-4-16,-1-15 2 15,34 21-3-15</inkml:trace>
  <inkml:trace contextRef="#ctx0" brushRef="#br0" timeOffset="7444.4258">7526 1456 92 0,'-14'-5'36'0,"2"9"2"16,-14 10-1-16,5 18-31 15,-9 3-1-15,4 10-2 16,-2 6 1-16,5 8-3 0,1-2 1 16,11 8-2-16,5-10 0 15,7-5-4-15,12-5-4 16,-2-19-26-16,25-2-5 15,-2-16 1-15,13-3-1 16</inkml:trace>
  <inkml:trace contextRef="#ctx0" brushRef="#br0" timeOffset="7640.4369">7746 1723 103 0,'-14'-9'38'16,"14"9"1"-16,-28 16-1 15,12 4-35-15,0 5-1 16,5 12-1-16,-1 1 0 0,4 4-1 15,3-2-1-15,3-2-3 16,12-2-5-16,-8-12-27 16,18-4-3-16,-4-19 1 15,11-3-2-15</inkml:trace>
  <inkml:trace contextRef="#ctx0" brushRef="#br0" timeOffset="7798.446">7802 1390 106 0,'-11'-32'39'15,"-5"12"0"-15,16 20-2 16,-21 10-37-16,21-10-7 0,12 22-29 16,4-4-3-16,15 5 2 15,2-1-3-15</inkml:trace>
  <inkml:trace contextRef="#ctx0" brushRef="#br0" timeOffset="8189.4684">8359 1732 92 0,'-21'2'38'0,"-13"-4"2"16,6 10-2-16,-19 2-33 15,13 5 1-15,-3 3-2 16,4 9 0-16,4 0-2 15,10 8 0-15,10-7-2 0,11-2 0 16,15-12 1-16,14-10-1 16,12-15 0-16,12-11 1 15,4-13-1-15,7-16 1 16,0-9 0-16,-4-10 1 15,-4 1-1-15,-10-5 1 16,-6 6-1-16,-11 9 1 16,-10 12 0-16,-7 14-1 15,-9 19 0-15,-5 14-1 16,-19 25 1-16,3 19-2 15,-7 12 0-15,0 9-1 16,4 11-3-16,-3-9-22 16,23 13-12-16,-4-19-4 15,19 2 2-15,4-18-3 0</inkml:trace>
  <inkml:trace contextRef="#ctx0" brushRef="#br0" timeOffset="8565.4898">9474 1725 83 0,'4'-17'40'0,"-4"17"-2"15,9-16 2-15,-9 16-28 16,0 0-9-16,5 20-1 16,-10 2 1-16,-2 7-2 15,0 7 1-15,-1 4-2 16,1 5 0-16,4-4-2 15,4-2-3-15,1-17-13 16,18 2-20-16,-5-15-1 16,14-7-1-16,-1-21 1 15</inkml:trace>
  <inkml:trace contextRef="#ctx0" brushRef="#br0" timeOffset="8722.4988">9626 1522 100 0,'-36'-45'39'15,"12"16"1"-15,-5 4-4 16,10 13-31-16,5 8-4 15,14 4-5-15,0 0-12 16,25 1-23-16,7 8 1 16,6-1-1-16,17 4 0 15</inkml:trace>
  <inkml:trace contextRef="#ctx0" brushRef="#br0" timeOffset="9037.5168">10107 1574 96 0,'-13'7'39'16,"-11"-6"0"-16,1 12-2 15,-6-9-33-15,0 9-1 16,-3 0-1-16,8 2 0 16,1 1 0-16,8 2-1 15,7 0 0-15,11-2-1 16,12-1 1-16,5 0-1 15,10-3 1-15,4 2-1 16,3 0 0-16,-3-1 0 16,-2 1 1-16,-8 2-1 15,-9 0 0-15,-11 2 1 16,-13 2-1-16,-8 4 1 15,-13-1-2-15,-2-1-1 0,-2-1-2 16,-9-16-28-16,15 7-9 16,-3-9 1-16,18-1-1 15</inkml:trace>
  <inkml:trace contextRef="#ctx0" brushRef="#br0" timeOffset="9864.5642">11079 1693 83 0,'16'-12'38'16,"-11"2"-1"-16,-5 10 1 15,0-13-33-15,0 13-2 16,-17 6 2-16,6 4-3 0,-8 5 2 16,4 6-3-16,-5 1 1 15,2 7-1-15,2-3 0 16,-1 2 1-16,6-4-2 15,2-2 0-15,1-5 0 16,8-5 1-16,0-12-1 16,9 3 0-16,5-13 1 15,1-6-1-15,3-8 1 16,1-4 1-16,0-9-2 15,2-2 2-15,1-7-2 16,-1 1 1-16,-3 4-1 16,-2 7 1-16,-3 6-1 15,-2 5 0-15,-4 10 1 16,-7 13-1-16,13 11 0 15,-11 13 0-15,-3 0 0 0,6 6 0 16,-1 0 0-16,4 7 0 16,3-5 1-16,5-5-2 15,5-6 2-15,7-6-2 16,5-11 3-16,4-5-1 15,2-6-1-15,2-8 2 16,-1-3-2-16,-6-2 2 16,0-2-1-16,-9 0 1 15,-6 6-1-15,-4 2 0 16,-15 14-1-16,12-7 0 15,-15 19 0-15,-2 5-1 16,-8 8 1-16,0 6-2 16,-1 2 1-16,-1 4-3 0,5 1 1 15,0-8-4-15,13 7-15 16,-1-22-18-16,15 5 1 15,-2-19-3-15,14 0 3 16</inkml:trace>
  <inkml:trace contextRef="#ctx0" brushRef="#br0" timeOffset="10262.5867">11749 1694 90 0,'-12'10'38'16,"12"9"-1"-16,0-19 2 15,12 19-35-15,2-13-1 0,9 0 0 16,3-7 0-16,6-5 0 16,2-1-2-16,0-4 1 15,-1-3-2-15,0-4 2 16,-9-1-1-16,-6-2 0 15,-5 0 0-15,-6 3 0 16,-8 1 0-16,-6 4 0 16,-9 7-1-16,-3 7 0 15,-4 7 0-15,-6 10 0 16,1 6 2-16,-2 4-2 15,-1 7 2-15,7 0-1 16,4-2 0-16,6-3-1 16,14-3 1-16,9-9-1 15,14-9-2-15,11-7-1 0,18-6-3 16,5-13-4-16,23-4-29 15,-9-11-1-15,13-2 0 16,-7-13 0-16</inkml:trace>
  <inkml:trace contextRef="#ctx0" brushRef="#br0" timeOffset="10472.599">12648 1357 107 0,'-10'13'40'0,"-16"3"0"15,11 13 0-15,-15 2-38 16,7 11-1-16,0 4 1 15,-1 6-1-15,2 1 0 16,2 1-2-16,9-7 1 0,2-3-3 16,13-6-1-16,-1-22-12 15,21 1-23-15,1-15-1 16,14-6-1-16,2-13 0 15</inkml:trace>
  <inkml:trace contextRef="#ctx0" brushRef="#br0" timeOffset="10688.6113">13058 1274 112 0,'-25'28'40'0,"4"18"2"15,-15 1-6-15,9 11-34 16,1 2 0-16,5 3 0 15,1-2-1-15,6-3-2 0,6-4 0 16,4-8-3-16,9-5-5 16,-10-18-28-16,19-1-4 15,-14-22 2-15,20 14-3 16</inkml:trace>
  <inkml:trace contextRef="#ctx0" brushRef="#br0" timeOffset="10886.6226">12762 1590 106 0,'-19'-3'39'16,"19"3"3"-16,-4 12-3 16,27-2-36-16,6-7 0 15,12 1-2-15,7-3-1 0,9-5-3 16,13 2-10-16,-8-10-25 15,7 4-3-15,-13-4 0 16,1 6 0-16</inkml:trace>
  <inkml:trace contextRef="#ctx0" brushRef="#br0" timeOffset="11239.6428">13265 1655 96 0,'-20'12'38'0,"15"7"2"16,5-19-2-16,6 13-37 15,15-11 2-15,7-2 0 16,5-5-1-16,6 0 1 0,2-6-2 16,-3-3 1-16,0-3-1 15,-5 0 1-15,-6-6-1 16,-11 1 1-16,-3 2-1 15,-12-1 0-15,-10 5 1 16,-5 2-1-16,-11 7 1 16,-7 4 0-16,-2 10-1 15,-4 11 0-15,-1 5 0 16,3 5-1-16,3 7 0 15,7 0-1-15,7 4 1 16,13-3-3-16,11-1 0 16,8-15-9-16,24 2-27 15,-1-14-2-15,22-3-1 0,-2-10 0 16</inkml:trace>
  <inkml:trace contextRef="#ctx0" brushRef="#br0" timeOffset="11614.6643">13985 1617 114 0,'-29'11'41'16,"-14"1"2"-16,9 12-1 16,-5-4-39-16,8-1-2 15,6 4 1-15,8-1-1 16,12-5 0-16,10-4 0 15,14-7 0-15,9-7-1 16,10-8 0-16,2-9 2 0,6-8-2 16,0-11 3-16,-3-7-3 15,5-9 0-15,-6-2 0 16,-4-2 0-16,-4 5 0 15,-10 7 0-15,-5 9 0 16,-10 16 0-16,-9 20 0 16,0 0 0-16,-25 23 0 15,3 16 0-15,-3 7 0 16,1 12 0-16,3 2 0 15,3 2 0-15,7-3-5 16,4-11-8-16,19 3-28 16,-10-16-4-16,13-3 2 15,0-14-2-15</inkml:trace>
  <inkml:trace contextRef="#ctx0" brushRef="#br0" timeOffset="12140.6944">15193 1349 93 0,'19'-4'38'0,"-19"4"2"15,24-3-2-15,-24 3-34 16,16 15-1-16,-13 3 1 15,1 5-1-15,-7 5-1 16,1 10 0-16,-4 6 0 0,-1 5-2 16,-2 1 0-16,-1 0-1 15,3-3 0-15,-1-3-2 16,4-3-2-16,-1-15-4 15,14 2-21-15,-10-17-8 16,1-11-1-16,12 4 0 16</inkml:trace>
  <inkml:trace contextRef="#ctx0" brushRef="#br0" timeOffset="12586.7199">15065 1549 104 0,'-18'-14'40'15,"0"6"0"-15,18 8 0 0,-14 16-36 16,14-16-2-16,27 15-1 15,5-7-1-15,12 2 1 16,8 0-1-16,13-2 1 16,5-5-1-16,3 2 0 15,-3-2 1-15,-8-1-1 16,-8 0 0-16,-11-2 0 15,-13 1 0-15,-8-1 1 16,-10 1 0-16,-12-1-1 16,0 0 1-16,-14 10 0 15,-1 1-1-15,-7 3 1 16,0 4-1-16,-3 6 0 15,2 0 0-15,6 6 0 16,7-1-1-16,9-3 2 16,9-2-1-16,12-8 0 0,8-6 0 15,8-6 0-15,6-8 0 16,0-6 0-16,-5-8 1 15,-3-4-1-15,-8-3-1 16,-11-3 1-16,-11-5-1 16,-12 3-2-16,-14-5-3 15,0 11-21-15,-16-3-13 16,3 13 0-16,-7 2-1 15,13 11 1-15</inkml:trace>
  <inkml:trace contextRef="#ctx0" brushRef="#br0" timeOffset="13357.764">16907 1327 77 0,'-4'-15'38'0,"4"15"0"16,0 0-1-16,0 0-30 16,0 0-1-16,5 31-1 15,-13-5 0-15,5 10-1 16,-6 6-2-16,1 9-1 15,-1 4 1-15,2 4-1 0,-3-6 0 16,1-3-1 0,5-5 0-16,-1-8 0 0,5-9 1 15,0-8-1-15,0-20 0 16,14 8 0-16,-4-15 0 16,4-7 0-16,0-4 0 15,0-7 1-15,1-2-1 16,0-3 0-16,2 1 0 15,-1 4 1-15,-4 1-2 16,-1 9 2-16,5 7-1 16,-3 6-1-16,1 6 1 15,-4 6-1-15,2 8 0 16,-4 2 1-16,-1 5 0 15,-7 0-1-15,-6 0 2 0,-5-3 0 16,-9 0-1 0,-5 0 1-16,-8-7 0 0,-4-4 0 15,-2-4-1-15,0-2-2 16,5-6-2-16,1-13-9 15,21 7-24-15,-1-12-3 16,23 5 0-16,2-5 0 16</inkml:trace>
  <inkml:trace contextRef="#ctx0" brushRef="#br0" timeOffset="13755.7867">17247 1810 93 0,'0'0'38'15,"0"0"-1"-15,19-4 2 16,-1-2-37-16,16-4 0 16,4-3 0-16,10 0-1 15,0-2 0-15,3-2 1 16,-2-3 0-16,-7 1-1 15,-9-3 2-15,-10-2-1 16,-8 2 1-16,-13-1-1 16,-11 0 1-16,-7 8-1 15,-9 2 0-15,-11 7 0 16,-7 11-1-16,-7 9 1 15,-4 6-2-15,4 8 1 16,2 3-1-16,7 3 1 16,11 0-2-16,15 0 1 0,17-4-1 15,24-8-2-15,18-7-1 16,23 0-4-16,4-17-10 15,25 7-23-15,-1-11 1 16,16 2-3-16,-11-11 1 16</inkml:trace>
  <inkml:trace contextRef="#ctx0" brushRef="#br0" timeOffset="14010.8013">18318 1641 98 0,'-25'-6'41'0,"7"8"2"0,-14-5-2 16,5 6-38-16,-7 2 1 16,3 8-3-16,-4 3 2 15,7 4-3-15,-1 1 1 16,13 4-1-16,10-3 0 15,13-4-2-15,17-3-1 16,11-8-3-16,23 2-23 16,-5-17-10-16,24 2-2 15,-9-9-1-15,15 1 1 16</inkml:trace>
  <inkml:trace contextRef="#ctx0" brushRef="#br0" timeOffset="14829.8482">18747 1582 102 0,'-31'19'41'15,"-7"-3"1"-15,5 11-2 16,-5-2-36-16,6 3-2 16,2 5 0-16,9-2-1 15,8-1 0-15,13-5 0 16,9-3-1-16,10-7-1 15,13-6 0-15,8-8 0 16,6-6-1-16,0-8 0 16,2-4 0-16,-3-7 0 15,-6-5 0-15,-5-4 2 16,-9-3-1-16,-10-4 1 15,-8 6-1-15,-7 1 2 16,-7 5-1-16,-2 5 2 16,-5 8-2-16,4 4 1 0,-3 10-1 15,13 1 1-15,-1 15-1 16,14-5 1-16,5 1-1 15,8 3 1-15,0-2 0 16,8 2 0-16,1-4 0 16,-3 2 0-16,-5-5 1 15,-4 3-2-15,-7 2 1 16,-4 1 0-16,-8 2 0 15,-5 3-1-15,-9 4 1 16,-4 1-1-16,0 1 1 16,-1 2-1-16,1-5 0 15,0-3 0-15,6-3 0 16,8-15 0-16,0 0-1 0,14 0 1 15,3-16 1-15,4-7-1 16,4-5 0-16,2-9 1 16,3-3 0-16,-4-2 0 15,-3 7 0-15,-6 3 0 16,-6 13-1-16,-5 9 2 15,-6 10-2-15,-14 12-1 16,-1 10 1-16,1 4-1 16,0 2 2-16,4 0-2 15,7-3 1-15,7-7 0 16,13-7 1-16,7-9-1 15,10-6 1-15,7-8 0 16,6-5 0-16,2-5 0 16,-1-6 0-16,0 2 0 0,-8 4-1 15,-1-1 1-15,-10 5 0 16,-7 6-1-16,-12 9 0 15,-10 3 0-15,-5 22 0 16,-9 0-1-16,-5 7 1 16,-1 3-2-16,-1 6 1 15,0-4-4-15,9 5-6 16,-7-22-16-16,26 9-15 15,-6-15 0-15,19 0-2 16,0-14 1-16</inkml:trace>
  <inkml:trace contextRef="#ctx0" brushRef="#br0" timeOffset="15235.8714">19806 1704 88 0,'11'0'38'0,"7"0"-1"16,-1-7 2-16,18-5-35 15,-7 0-4-15,6-5 1 16,2-4-2-16,-2-2 2 16,-1 0 0-16,-2-1 0 15,-7 0 2-15,-9 3-1 0,-12 1 2 16,-11 10 0-16,-17 6 1 15,-5 11 0-15,-13 6-1 16,-4 15 0-16,-3 5 0 16,4 11-2-16,0 0 0 15,16 2-1-15,8-3-1 16,15-4-2-16,17-7-2 15,6-17-10-15,30-1-27 16,-6-18-1-16,21 1-2 16,4-13 1-16</inkml:trace>
  <inkml:trace contextRef="#ctx0" brushRef="#br0" timeOffset="15892.909">21217 1612 90 0,'-38'-16'38'16,"4"10"2"-16,-10-2 0 16,6 9-32-16,-10 3-2 15,7 8-2-15,-3 6 1 16,4 7-2-16,0 4 0 15,12 2-1-15,8 0 0 16,11 0-2-16,10-6 1 16,13-4-1-16,13-8 0 0,10-7 1 15,14-10-1-15,7-9 0 16,7-9 0-16,2-6 1 15,-3-8-1-15,-4-1 1 16,-7 2-1-16,-8 1 1 16,-11 5-1-16,-10 7 0 15,-12 10 1-15,-12 12-2 16,0 10 1-16,-10 9-1 15,-1 11 1-15,-2 4-3 16,5 5-1-16,-1-3-6 16,18 7-28-16,-2-13-4 15,18 1 2-15,4-13-3 16</inkml:trace>
  <inkml:trace contextRef="#ctx0" brushRef="#br0" timeOffset="16429.9397">22350 1140 67 0,'-12'-51'39'0,"12"51"-2"15,0 0 3-15,0 0-19 16,-10-30-14-16,1 43-2 16,-6 21 0-16,2 17 0 0,-6 6-3 15,2 12 0-15,-4 3-2 16,5 4 1-16,-4-6-2 15,6-7 1-15,6-10-2 16,2-11-3-16,21-1-21 16,-2-19-12-16,18-6 0 15,0-16-3-15,10-5 3 16</inkml:trace>
  <inkml:trace contextRef="#ctx0" brushRef="#br0" timeOffset="16643.9519">22569 1489 107 0,'-11'0'40'15,"-5"12"0"-15,6 18-1 16,-12 0-37-16,6 6-1 16,1 4 1-16,1 4 0 15,3-1-1-15,7 0-3 16,11-8 0-16,4-10-5 15,22-6-29-15,-7-17-3 16,16-2 0-16,-4-14-1 16</inkml:trace>
  <inkml:trace contextRef="#ctx0" brushRef="#br0" timeOffset="16790.9603">22732 1268 113 0,'-26'-41'40'0,"-2"10"-1"0,9 14-3 16,5 10-37-16,14 7-9 15,0 0-27-15,26 17-3 16,0 2 0-16,17 8 0 16</inkml:trace>
  <inkml:trace contextRef="#ctx0" brushRef="#br0" timeOffset="17311.9902">23142 1497 103 0,'-39'-12'38'16,"3"9"3"-16,-13 0-4 0,2 7-30 16,-5 4-2-16,4 12 0 15,3 0-2-15,9 8 0 16,8 0-2-16,10 4 1 15,18-5-2-15,15 0 1 16,15-7-1-16,11-9 0 16,10-4 0-16,3-8 0 15,3-9 1-15,-1-5-1 16,-5-6 1-16,-7-2-1 15,-9 1 1-15,-10-2-1 16,-8 8 0-16,-11 1-1 16,-6 15 1-16,-10-1-1 15,-8 17 0-15,-11 10 1 16,-5 10 0-16,-5 10 0 0,-9 8 0 15,-1 11 0-15,-6 2 1 16,7-2-2-16,0-2 2 16,10-3-2-16,7-11 1 15,9-6-1-15,10-10 1 16,14-14 0-16,12-13 0 15,12-12 0-15,12-8-1 16,8-11 0-16,6-11-1 16,4-13-2-16,8 4-7 15,-12-16-26-15,14 11-4 16,-14-7 1-16,4 12-2 15</inkml:trace>
  <inkml:trace contextRef="#ctx0" brushRef="#br0" timeOffset="17746.015">23606 1504 96 0,'0'0'40'16,"0"0"0"-16,-12 1 0 15,-4 8-32-15,2 7-4 16,-6 5-1-16,2 6 0 16,-5 4 1-16,2 3-2 15,1 0 1-15,7 3-2 16,4-6 1-16,9-6-1 0,9-9 1 15,9-8-2 1,12-8-2-16,3-9 2 0,13-7-1 16,-1-9 1-16,3-5 0 15,-5-8 0-15,-1 5-1 16,-6-1 2-16,-7 4 0 15,-8 7 0-15,-10 5-1 16,-8 4 0-16,-3 14 0 16,-12 7 1-16,-3 7-2 15,-4 10 1-15,0 6 0 16,-1 4-1-16,5 2 0 15,3 2-2-15,9-1-1 16,3-10-6-16,21 1-20 16,-11-14-11-16,23-4 0 0,-4-12 1 15</inkml:trace>
  <inkml:trace contextRef="#ctx0" brushRef="#br0" timeOffset="17963.0274">24213 1505 104 0,'-21'14'40'0,"6"12"1"16,-13 4-1-16,13 4-35 16,-5-1 0-16,5 3-2 15,1-4 0-15,7-2-2 16,10-8 0-16,4-8-4 15,11-5-4-15,-18-9-29 16,37-14-5-16,-16-5 0 0,10-1-2 16</inkml:trace>
  <inkml:trace contextRef="#ctx0" brushRef="#br0" timeOffset="18097.0351">24250 1220 103 0,'-13'-28'31'0,"14"17"-29"16,-1 11-2-16,-4 19-37 15,13 1-3-15</inkml:trace>
  <inkml:trace contextRef="#ctx0" brushRef="#br0" timeOffset="18496.0579">24618 1520 102 0,'-28'-8'40'0,"4"8"1"16,-14-4-2-16,1 12-33 15,0 9-1-15,2 8-2 16,-1 5 0-16,8 7 0 16,10-1 0-16,11 0-2 15,10-4 1-15,17-6-1 16,8-11 1-16,13-11-1 15,8-13-1-15,8-11 1 16,5-11-1-16,-4-9 0 16,-2-6-1-16,-4-10 1 0,-6-1-1 15,-4-5 0-15,-12 10 1 16,-11 7-1-16,-15 14 0 15,-7 14 0-15,-12 16 0 16,-10 17 1-16,-7 16-1 16,-2 12 1-16,-3 9-2 15,1 6-1-15,14-1-3 16,-3-13-18-16,26 6-16 15,-1-12-2-15,17-2 2 16,3-11-3-16</inkml:trace>
  <inkml:trace contextRef="#ctx0" brushRef="#br0" timeOffset="18684.0686">24968 1872 100 0,'-27'35'40'0,"4"6"-1"15,-10-2-1-15,1-1-37 16,3 10-13-16,-7-15-27 16,5 1 1-16,-4-14-1 15,12-4-1-15</inkml:trace>
  <inkml:trace contextRef="#ctx0" brushRef="#br0" timeOffset="20601.1783">1605 2509 0 0,'0'0'19'0,"0"0"-4"16,7-17 0-16,-7 17 4 16,0 0 1-16,15-2 0 15,-15 2-5-15,0 0-3 16,-1-13 2-16,1 13 0 15,0 0-6-15,0 0-4 16,0 0-1-16,0 0 0 16,0-13-1-16,0 13 0 15,0 0 0-15,0 0 1 16,5 18-1-16,-4-1 2 0,-2 7-1 15,1 12 1-15,0 7-2 16,-3 12 2-16,3 8-2 16,-5 9 0-16,-2 5-1 15,-1 4 0-15,-3-2 0 16,1-3 0-16,-3-6-1 15,4-8-1-15,1-14 1 16,6-10-1-16,7-16 1 16,-5-22 0-16,27-4 1 15,-3-23-1-15,5-12 1 16,6-8 1-16,2-10-1 15,0-7 1-15,-2 0 0 16,2 3-1-16,-7 9 0 16,-5 7 0-16,-5 12 0 15,-1 7-1-15,-4 11 1 0,-2 11 0 16,1 11-1-16,4 11 0 15,-6 11 1-15,4 8-1 16,-3 12-1-16,-1 8 1 16,0 5 0-16,-1 3-1 15,-2-2-2-15,1-6-2 16,7 2-7-16,-6-24-27 15,12-5 0-15,-5-22-1 16,10-5 1-16</inkml:trace>
  <inkml:trace contextRef="#ctx0" brushRef="#br0" timeOffset="21007.2015">2254 3013 86 0,'0'0'36'16,"0"0"0"-16,15 7 2 15,5-6-33-15,5 0-3 16,10-1 1-16,2-7 0 16,7 1-1-16,-2-6 1 15,3-3-1-15,-9-3 0 16,0 0-1-16,-11-6 1 15,-7 0-1-15,-13 0 1 16,-5-1-2-16,-9 2 1 16,-7 6 0-16,-11 2 0 15,-2 7 0-15,-8 8 0 0,-1 9 0 16,-4 10 0-16,3 10 0 15,0 13 0-15,6 8 0 16,4 4 0-16,13 5-1 16,7 1 0-16,10-4 0 15,15-8-1-15,15-8-1 16,18-9-1-16,7-18-3 15,20-1-12-15,-2-23-22 16,18-3 1-16,-8-17 0 16,10 2-1-16</inkml:trace>
  <inkml:trace contextRef="#ctx0" brushRef="#br0" timeOffset="21404.2242">3170 2912 100 0,'-22'-5'39'0,"-13"-8"1"15,8 16-1-15,-7-4-36 16,-1 10 1-16,-2 5-1 15,2 8 0-15,-3 5 0 16,5 11-1-16,1 3 0 16,9 1 0-16,9-1-1 15,7-2-1-15,10-7 1 16,8-6-1-16,15-13 0 15,5-9 0-15,11-10-1 16,4-12 2-16,0-10-1 16,5-6 0-16,-2-6 1 15,-6-1-1-15,-4-2 1 16,-10 3 0-16,-7 6-1 0,-6 4 1 15,-6 11-1-15,-6 9 0 16,-4 10 0-16,-5 18 0 16,-2 10-1-16,-1 10 1 15,-1 11-1-15,2-1-1 16,7 8-1-16,3-9 0 15,13-3-3-15,3-28-9 16,21 0-24-16,-1-32-2 16,15-6 0-16,-2-24-1 15</inkml:trace>
  <inkml:trace contextRef="#ctx0" brushRef="#br0" timeOffset="21620.2366">3804 2280 98 0,'-16'-15'39'16,"2"34"2"-16,-11 14-3 15,0 19-34-15,5 13-2 16,5 14 1-16,2 7-3 16,3 3 2-16,7 0-4 15,1-4 0-15,9 3-6 16,-10-20-30-16,14-4-2 15,-8-20 1-15,6-3-1 16</inkml:trace>
  <inkml:trace contextRef="#ctx0" brushRef="#br0" timeOffset="21781.2458">3602 2800 111 0,'-14'-17'41'0,"14"17"1"15,-11-7-1-15,11 7-40 16,18-3-2-16,9-6-5 15,23 8-32-15,-5-15-3 16,18 8 0-16,0-13-1 16</inkml:trace>
  <inkml:trace contextRef="#ctx0" brushRef="#br0" timeOffset="22367.2791">4615 2891 91 0,'13'9'36'16,"5"0"0"-16,2-9 1 0,10 2-36 16,8-5 0-16,8-1 0 15,5-8 1-15,3-1 0 16,-2-6 0-16,-4-3 0 15,-5-3 1-15,-6-3 0 16,-9-2-1-16,-8 1 0 16,-12 0 0-16,-7 2-1 15,-9 3 0-15,-9 7 1 16,-7 8-2-16,-9 10 1 15,-4 15-1-15,-4 13 1 16,-4 7 0-16,6 11-1 16,0 5 1-16,12 1 0 15,8-2 0-15,15 0-1 16,14-17 1-16,17-6-1 0,18-14 0 15,13-12-1-15,14-11-1 16,6-13 0-16,9-4-2 16,-5-13-5-16,9 6-22 15,-22-15-8-15,0 7 0 16,-20-5 1-16</inkml:trace>
  <inkml:trace contextRef="#ctx0" brushRef="#br0" timeOffset="22727.2998">5561 2674 102 0,'-15'30'37'0,"-8"-2"3"15,6 11-3-15,-10-1-32 16,8 5-1-16,-1-3-1 16,6 2-1-16,0-7-1 15,4 1 0-15,5-8 0 0,2-7 0 16,6-9 0-16,-3-12-1 15,24-15 1-15,-3-8-1 16,3-7 0-16,4-11 1 16,2-5 0-16,0-1 0 15,0-1 0-15,-3 4 1 16,-3 8-2-16,-6 8 2 15,-2 7-2-15,-5 13 1 16,-11 8 0-16,18 15-2 16,-12 9 1-16,-1 5 0 15,-1 8-1-15,4 2 0 16,0 8-1-16,3-8-1 15,6 4-2-15,-3-15-8 16,16 6-25-16,-7-18-3 0,8-2 2 16,-3-17-3-16</inkml:trace>
  <inkml:trace contextRef="#ctx0" brushRef="#br0" timeOffset="23924.3684">6049 2778 101 0,'-16'17'38'16,"9"9"1"-16,0-15 0 16,18 1-36-16,3-5-1 15,11-4 1-15,5-8-1 16,6-3-1-16,6-7 0 0,2-4 0 15,-3-8 0-15,-3-2 0 16,-5 1 0-16,-9-2 0 16,-10 3-1-16,-7 1 1 15,-11 5 0-15,-7 8 0 16,-12 9-1-16,-3 6 1 15,-9 8-1-15,-5 13 1 16,2 7 0-16,3 5 0 16,0 5 0-16,10 2-1 15,10-2 1-15,11-3-1 16,19-8 1-16,13-11-1 15,15-9 1-15,9-9-1 16,9-8 0-16,7-7 1 0,0-8-1 16,-2-3 1-16,-8-2-1 15,-10 2 1-15,-7 0 0 16,-12 7-1-16,-6 1 0 15,-11 10 1-15,-12 8-1 16,0 0 0-16,-7 18 0 16,-7 1 0-16,-1 12-1 15,-4 2 1-15,-3 6-1 16,7-2 1-16,-2 0-1 15,8-6 1-15,4-5 0 16,1-10 0-16,4-16-1 16,17 4 1-16,0-19 0 15,-2-9 0-15,7-6 0 16,-2-8 0-16,0-5 1 0,-2-1-1 15,2 1 0-15,-4 4-1 16,0 6 1-16,-2 7 0 16,1 7-1-16,1 6 1 15,5 7 0-15,1 5-1 16,5 4 1-16,2 5 0 15,4-3 0-15,1 5 0 16,0-3 0-16,-1-1 0 16,-4-2 0-16,-1-3 0 15,-8-3 1-15,-2-3-1 16,-5-3 1-16,-5-3-1 15,-4 1 1-15,-4-5 0 16,0 15-1-16,-16-14 1 16,3 14 0-16,-6 10 0 15,-6 7 0-15,-2 7-1 0,0 4 1 16,2 5 1-16,4 4-2 15,6 1 0-15,7-5 0 16,9-6 0-16,9-5 0 16,9-11 0-16,6-7 0 15,4-10 0-15,4-7 0 16,4-11 0-16,-4-4 0 15,0-8 0-15,-2 1 0 16,-7 4 0-16,-5 2 0 16,-3 10 0-16,-11 7 0 15,-5 12 0-15,-13 26 0 16,-3 8 0-16,-4 17-2 15,-5 16 2-15,-2 18-1 0,-4 10 1 16,2 6-1-16,-1 0 0 16,3-3 1-16,3-4-1 15,2-14 1-15,3-17 0 16,4-18 0-16,5-17 0 15,10-28 0-15,0 0 1 16,-5-30-1-16,11-13 2 16,0-13-2-16,3-16 3 15,5-10-3-15,4-4 0 16,4-1 0-16,-1 8 0 15,6 5-2-15,-2 8-1 16,10 17-2-16,-6 6-6 16,14 29-7-16,-18-7-20 15,17 18-4-15,-7-9 1 0,9 9-1 16</inkml:trace>
  <inkml:trace contextRef="#ctx0" brushRef="#br0" timeOffset="24455.3987">7736 2640 113 0,'-10'-7'41'16,"6"23"-1"-16,-14-8-7 16,4 16-25-16,-2-1-3 15,2 7-2-15,3-1 0 16,1 1 0-16,5-4-2 15,6-5 0-15,8-7 0 16,5-8 0-16,4-7-1 0,7-5 0 16,3-10 2-16,1-3-2 15,2-7 0-15,-1-4 0 16,-2 0 0-16,-4 2 0 15,-2 6 0-15,-6 1 0 16,-3 11 0-16,-13 10 0 16,12 15 0-16,-12 10-2 15,-7 16 2-15,-6 10 0 16,-3 18 2-16,-6 11-2 15,-4 8 0-15,-3 4 0 16,-2 1 0-16,2-1 0 16,-1-7 0-16,-1-9-2 15,4-15 2-15,4-13-2 16,4-15 2-16,2-14-1 15,5-13 0-15,12-6 0 0,-12-27 1 16,10-3 0-16,4-11-1 16,-1-7 2-16,7-5-1 15,3-1 1-15,8 0-1 16,1 1 0-16,6 4-2 15,-1 0-3-15,12 17-9 16,-13-13-15-16,14 22-11 16,-8-11-2-16,11 10-2 15,-4-12 1-15</inkml:trace>
  <inkml:trace contextRef="#ctx0" brushRef="#br0" timeOffset="27152.553">8866 2635 73 0,'7'-13'26'0,"-7"13"0"16,0 0 1-16,0 0-16 15,0 0-4-15,0 0-1 16,0 0 0-16,0 0-1 16,4 18-1-16,-6 2 0 15,-3-1-1-15,-2 6-1 16,1 2 0-16,-3 3-1 15,-2 0 0-15,2 0 0 16,-3-4-1-16,4-3 1 16,1-6-1-16,3-4 0 0,4-13 0 15,0 0 0-15,0 0 0 16,11-14 0-16,2-8 1 15,1-8-1-15,0-4 1 16,4-5 0-16,0-1-1 16,0 2 0-16,-2 1 0 15,-1 5 0-15,-4 6 0 16,-2 10 0-16,-3 4 0 15,-6 12-1-15,0 0 1 16,0 0 2-16,3 20-1 16,-1-8 0-16,1 2 0 15,5-2 0-15,6-1 0 16,7-5 1-16,11-7-2 15,9-5-1-15,8-6 1 0,5-2 0 16,3-5 0-16,0-2-1 16,-5 4 1-16,-7 4-1 15,-10 4 2-15,-9 7-1 16,-7 9 0-16,-10 7 2 15,-9 11-2-15,-2 8 2 16,-8 8-2-16,0 0 1 16,-2 3-1-16,2-1 1 15,4-2-3-15,2-8-2 16,11 0-7-16,-5-22-27 15,16 0 0-15,-1-16 1 16,12 3-3-16</inkml:trace>
  <inkml:trace contextRef="#ctx0" brushRef="#br0" timeOffset="27768.5882">9843 2524 92 0,'0'0'37'16,"0"0"-1"-16,0 0-6 16,-15 4-24-16,5 6-1 15,0 7-1-15,1 10 0 16,-5 5-1-16,-1 9 0 15,1 0-1-15,7 4 1 16,-1-1-2-16,8-4-1 16,6-9 1-16,6-10-1 15,10-9 0-15,8-11 0 0,11-12 1 16,2-8-1-16,5-12 1 15,1-4 0-15,1-6 0 16,-6 0-2-16,-4 0 2 16,-9 4-2-16,-5 6 2 15,-7 5-2-15,-8 11 1 16,-11 15 0-16,0 0 0 15,-2 21 1-15,-7 8-1 16,-4 4 1-16,1 7-2 16,1 1 1-16,6 4-4 15,4-9-2-15,20 5-18 16,1-27-15-16,21 1 0 15,3-21-1-15,16-1 0 16</inkml:trace>
  <inkml:trace contextRef="#ctx0" brushRef="#br0" timeOffset="28099.6072">10731 2494 104 0,'-40'16'40'15,"-4"-4"-2"-15,8 16-7 16,1-10-28-16,13 3-1 15,15-6 0-15,12-3 1 16,13 1-2-16,12-4 0 16,11-3 0-16,2 0-1 15,3 0 0-15,-8 4 1 16,-2-1-1-16,-10 4 1 15,-12 7-1-15,-13 0 0 0,-11 5 1 16,-10-1-1-16,-8 1 0 16,0-3 0-16,-1-1-1 15,2-10-2-15,12-1-1 16,3-16-5-16,29 2-28 15,-2-22-2-15,19 2-1 16,4-20-1-16</inkml:trace>
  <inkml:trace contextRef="#ctx0" brushRef="#br0" timeOffset="28300.6187">11206 2053 77 0,'1'-19'39'0,"-10"6"0"15,4 27-1-15,-13-1-21 0,3 30-13 16,1 10-3-16,2 14 1 15,-2 9 0-15,3 8 0 16,4 5-2-16,1-2 0 16,4-4-2-16,-3-17-6 15,11-1-28-15,-11-25-2 16,10-5 0-16,-7-23-2 15</inkml:trace>
  <inkml:trace contextRef="#ctx0" brushRef="#br0" timeOffset="28483.6291">10978 2539 109 0,'-20'-11'42'0,"20"11"0"16,0 0-2-16,14 0-37 0,12 0-2 15,15-5-3-15,21 3-5 16,-2-14-31-16,29 5-2 15,1-11-2-15,18 6 0 16</inkml:trace>
  <inkml:trace contextRef="#ctx0" brushRef="#br0" timeOffset="29263.6737">12392 2012 94 0,'0'0'37'0,"8"-11"0"16,1 25-6-16,-9-14-25 15,-7 31-2-15,0-6-1 16,1 19 0-16,-3 7-1 15,2 11-1-15,-5 5 1 16,3 7 0-16,1-1-1 16,0 2 1-16,1-5-1 15,4-9 1-15,2-13-2 16,1-6 1-16,2-14-1 15,7-8 1-15,2-15-1 16,2-13 0-16,1-12 0 0,1-3 0 16,3-11 0-16,0-1-1 15,-1-8 1-15,2 0-1 16,-2 4 1-16,-1 6-1 15,0 5 1-15,0 10-1 16,-3 8 1-16,4 10 0 16,-1 11 0-16,-5 9 1 15,2 8-1-15,-4 4 2 16,-2 7-2-16,-4-1 2 15,-8 1-1-15,-5-5 1 16,-12 1-1-16,-3-7 0 16,-7-5-1-16,-2-6 1 15,-3-7-2-15,0-10-1 0,8-8-2 16,4-16-7-16,22 6-26 15,-6-15-4-15,22 8 1 16,-3-10-2-16</inkml:trace>
  <inkml:trace contextRef="#ctx0" brushRef="#br0" timeOffset="29638.6952">12885 2602 98 0,'0'0'37'16,"24"20"2"-16,-11-22-9 16,14 4-24-16,2-9-2 0,10-4-1 15,-1-6-1-15,4-3-2 16,-9-4 1-16,1-3 0 15,-10-4 1-15,-10 3-2 16,-9 1 1-16,-11 5 0 16,-12 4 1-16,-2 10-1 15,-17 10 1-15,-5 8-1 16,-7 12 1-16,3 9 1 15,-3 6-1-15,6 4 1 16,10 2-1-16,10 1 0 16,18-6-2-16,17-6 0 15,22-11-3-15,14-15-9 16,29 4-27-16,-4-16-2 15,20-1-1-15,-1-16-1 0</inkml:trace>
  <inkml:trace contextRef="#ctx0" brushRef="#br0" timeOffset="30989.7725">14415 2465 53 0,'-16'-23'35'0,"16"23"1"16,-29-25-14-16,17 27 10 16,-21-6-24-16,9 13-1 15,-12-3-1-15,6 13-2 16,-8 0-1-16,7 4 1 15,-5 4-2-15,9 2 0 16,6 2 0-16,8 3 0 16,4 0-2-16,11 0 2 15,6-2-2-15,6-4 0 16,4-3 0-16,6-6 0 15,2-9 1-15,5-11-1 16,2-14 1-16,3-7-1 16,-2-8 0-16,3-6 0 15,-3-5 1-15,-4 0-1 0,-2 2 0 16,-3 3 0-16,-8 8 0 15,-4 6 0-15,-7 8 0 16,-6 14 1-16,0 0-1 16,-9 14 1-16,0 9 0 15,-1 3 0-15,2 4-2 16,-1 10 0-16,10 0-3 15,-2-15-11-15,22 11-24 16,-3-13 1-16,16 2-2 16,3-15 0-16</inkml:trace>
  <inkml:trace contextRef="#ctx0" brushRef="#br0" timeOffset="31944.8271">15111 2514 90 0,'-25'-15'27'0,"14"17"1"16,-24-17 1-16,10 19-17 15,-16-12-3-15,5 12-2 16,-11 1-2-16,5 7-1 15,-2 5-1-15,4 3 0 0,5 5-1 16,7 1 1-16,5-1-2 16,14 0 1-16,9-3-1 15,14-7 1-15,9-10-1 16,14-5-1-16,6-10 0 15,11-10 0-15,6-13 0 16,10-7 0-16,-1-15 0 16,0-5 0-16,-4-4 1 15,-3-5-2-15,-10 2 2 16,-5-1-1-16,-14 8 1 15,-10 9 1-15,-9 8-1 16,-7 12 0-16,-8 15 0 16,1 16-1-16,-29 9 1 15,4 20-1-15,-8 18 0 16,0 13-1-16,-1 14 0 0,3 2 0 15,8 6-2-15,9-6 0 16,17 6-7-16,-1-20-24 16,26 0-6-16,5-24 1 15,11-4-2-15</inkml:trace>
  <inkml:trace contextRef="#ctx0" brushRef="#br0" timeOffset="32410.8538">15806 2444 97 0,'-22'-25'39'16,"4"20"1"-16,-16-9-9 15,5 21-25-15,-14 4 0 16,1 15-1-16,0 4-1 15,0 9-1-15,5-1 0 16,8 7 0-16,9-8-1 16,9-2 0-16,13-12-1 15,16-9 1-15,13-13-1 16,9-11-2-16,12-14 1 15,10-14-1-15,4-12 1 16,2-14-1-16,0-2 1 16,-5-8-1-16,-7-1 1 15,-8-3 1-15,-6 4-1 16,-12 5 1-16,-8 16 0 0,-10 8 0 15,-8 16-1-15,-4 29 1 16,-22 2-1-16,-4 28 0 16,-10 24 0-16,-1 17-2 15,-5 8 2-15,4 11 0 16,3 4-1-16,7-3 0 15,12-6-2-15,10-10-1 16,23-3-10-16,-6-28-22 16,22-2-4-16,-5-20-1 15,15-6-1-15</inkml:trace>
  <inkml:trace contextRef="#ctx0" brushRef="#br0" timeOffset="32857.8793">16113 2533 88 0,'-3'18'40'0,"3"-18"-4"16,18 25 3-16,1-17-36 15,10-2 0-15,3-6-1 16,10-2 0-16,1-5-1 16,1-5-1-16,-3-3 1 15,2-2-1-15,-10-5 1 16,-1-1 0-16,-12-4 1 15,-6 3-1-15,-10-5 0 0,-7 9 0 16,-9 0 1-16,-10 8 0 16,-8 9-1-16,-5 8 1 15,-7 12 0-15,-1 7 1 16,-1 10-1-16,3 0 1 15,8 4-2-15,6 0 2 16,15 0-2-16,12-7 0 16,19-2-3-16,11-6 0 15,20-5-2-15,5-10-2 16,19 2-6-16,-6-20-18 15,14 11-11-15,-9-17-1 16,5 8 2-16,-15-18-1 16</inkml:trace>
  <inkml:trace contextRef="#ctx0" brushRef="#br0" timeOffset="33228.9005">16949 2523 72 0,'-9'-24'40'15,"9"24"1"-15,-37-24 0 16,12 29-14-16,-12-6-23 16,-5 9 0-16,-4 8-2 15,0 6 3-15,6 6-3 16,2 3 2-16,9 0-3 15,8 3 2-15,16-9-1 16,14-3 0-16,17-13-1 16,9-9 0-16,11-10-2 15,6-12-1-15,5-10 2 16,4-13-3-16,-2-8 3 15,-4-12-2-15,-8-1 1 16,-4-3-1-16,-3 5 2 16,-10 3 0-16,-9 12 0 0,-8 9 1 15,-10 18-1-15,-3 22 0 16,-28 9 1-16,-2 27-1 15,-5 15 1-15,-3 13-1 16,0 5 0-16,1 7 2 16,12-2-2-16,6-3 0 15,20-3-6-15,2-22-9 16,26 0-20-16,-6-22-6 15,16-1-2-15,-6-18-2 16</inkml:trace>
  <inkml:trace contextRef="#ctx0" brushRef="#br0" timeOffset="33387.9096">17367 2747 116 0,'-9'14'39'0,"-7"-20"1"15,16 6-4-15,-15 2-53 16,13-24-23-16,12 10-3 15,-5-10 3-15,6 7-3 16</inkml:trace>
  <inkml:trace contextRef="#ctx0" brushRef="#br1" timeOffset="46436.656">733 4105 50 0,'3'-18'32'15,"-3"18"2"-15,4-21-15 16,-4 21 9-16,-1-14-18 15,1 14-4-15,0 0-1 16,0 0 0-16,3 11-2 16,-4 12 0-16,-4 5-2 15,0 8 0-15,-2 9 0 16,0 8-1-16,-1 3 0 15,-3 0 0-15,5-1 0 16,3-4 1-16,3-6-1 16,5-6 0-16,4-11 0 15,5-10 1-15,4-9-1 16,5-13 0-16,5-6 0 15,1-12 0-15,4-8 1 0,0-4-1 16,-3-4 1-16,0 0-1 16,-4 5 0-16,-4 2 0 15,-2 5 0-15,-9 8 0 16,-3 9 1-16,-8 9-1 15,12 5-1-15,-10 12 1 16,-1 4 0-16,-1 5 1 16,4 0-1-16,2 8 1 15,2-7-1-15,5-1 1 16,2-9 0-16,4-7 0 15,8-11 1-15,3-8-1 16,1-10 1-16,4-14-1 16,-3-4 0-16,2-6 0 15,-6-7 0-15,-5 1 0 0,-7-1-1 16,-6 2 0-16,-6 2-1 15,-5 7 0-15,-4 8-2 16,-3 0-1-16,7 15-5 16,-9-12-11-16,10 28-17 15,10-26 1-15,2 17-1 16,2-2 2-16</inkml:trace>
  <inkml:trace contextRef="#ctx0" brushRef="#br1" timeOffset="46867.6806">1773 3768 90 0,'0'0'35'16,"0"29"0"-16,-11-11-5 0,2 21-24 15,-8 3-2-15,4 15 1 16,-6 5-1-16,4 11 0 15,-4 1-1-15,6 2-1 16,1-6 0-16,-1-1 0 16,4-11-1-16,4-8-1 15,5-11 1-15,3-12-1 16,3-14 0-16,6-13 1 15,8-9-1-15,0-13 0 16,6-8 1-16,-1-6-1 16,2-3 1-16,-2 0 0 15,-1 5-1-15,-5 4 0 16,-5 11 1-16,0 10-1 15,-5 9 0-15,2 12 0 0,-3 9 0 16,-2 10 0-16,0 4-1 16,2 5 1-16,1 2-2 15,1-4 0-15,4-1-3 16,0-15-3-16,19 3-24 15,-10-26-8-15,11-2 1 16,-6-18 0-16</inkml:trace>
  <inkml:trace contextRef="#ctx0" brushRef="#br1" timeOffset="47248.7023">2172 4283 58 0,'-14'19'37'0,"11"6"-1"16,0-7 1-16,11 6-13 15,-3-10-20-15,14-4 0 16,6-8 0-16,10-4-1 16,0-8 0-16,7-5-1 15,1-7 0-15,-4-5-1 16,-3-3 1-16,-7-4 0 15,-7 1 0-15,-10 2 0 16,-8 2 0-16,-9 6 0 16,-13 5-1-16,-1 10 1 15,-7 8-1-15,-6 13-1 16,-1 10 0-16,1 7 0 15,2 12 0-15,4 2-1 16,8 4 1-16,6-4 0 16,11-3 0-16,11-6-1 0,14-10-1 15,9-10-1-15,17-8-3 16,-1-19-5-16,22 3-24 15,-12-18-4-15,11 0-1 16,-11-11 1-16</inkml:trace>
  <inkml:trace contextRef="#ctx0" brushRef="#br1" timeOffset="47571.7203">2874 4200 91 0,'0'0'37'16,"-14"19"0"-16,-1-7-3 16,2 19-28-16,1-1-2 15,4 8 0-15,-4-1-1 16,8 1-1-16,-4-2 1 0,8-7-1 15,5-9-1-15,0-7 0 16,6-15-1-16,2-12 1 16,5-13-1-16,6-7 0 15,2-8 1-15,-1-7 0 16,2-6 0-16,0 5 0 15,-4 4 0-15,-6 9 0 16,-2 9 0-16,-4 11 0 16,-2 6 0-16,-9 11-1 15,8 21 1-15,-7 2-3 16,3 6 0-16,-3 4-2 15,8 10-5-15,-9-9-27 16,18 8-5-16,-7-14 1 16,17 2-2-16</inkml:trace>
  <inkml:trace contextRef="#ctx0" brushRef="#br1" timeOffset="48170.7552">4345 4163 85 0,'-18'-19'37'0,"0"26"-1"16,-9-7-5-16,2 20-24 15,-9 1-1-15,2 9-3 16,-6 2 0-16,9 5-1 16,2 1 1-16,7-1-2 0,8-6 1 15,10-2 0 1,13-13-1-16,11-9 0 0,10-13-1 15,9-8 1-15,4-10-1 16,2-8 1-16,1-3 0 16,-5-2-1-16,-8 4 1 15,-4 5 0-15,-13 7 0 16,-4 5-1-16,-14 16 1 15,0 0-1-15,0 0 0 16,-4 27 0-16,-2-4 0 16,1 3-1-16,6 4-1 15,4 0-3-15,16 8-19 16,-4-20-16-16,18-1 0 15,0-15-1-15,11 1 0 16</inkml:trace>
  <inkml:trace contextRef="#ctx0" brushRef="#br1" timeOffset="48671.7838">5626 3748 55 0,'7'-24'37'16,"1"13"-1"-16,-8-3 1 15,0 14-13-15,0 0-18 16,0 22-1-16,-8 4 0 15,5 17-1-15,-6 8-1 16,2 13-1-16,-2 5-2 16,0 5 0-16,2-2 0 0,4-3-2 15,4-6 0-15,1-11-3 16,12-9-1-16,-3-22-8 15,21 0-24-15,-4-21 2 16,10-4-2-16,-3-19 1 16</inkml:trace>
  <inkml:trace contextRef="#ctx0" brushRef="#br1" timeOffset="48848.7934">6001 4012 82 0,'0'0'36'0,"-15"3"0"15,-2 11 1-15,8 17-31 16,-10 5-2-16,6 8-2 15,-2 3-1-15,3 3-1 0,6-4 0 16,3-7-2-16,9-4-3 16,-6-35-24-16,29 13-7 15,-9-28 0-15,14-6-1 16</inkml:trace>
  <inkml:trace contextRef="#ctx0" brushRef="#br1" timeOffset="49007.803">6096 3688 97 0,'-20'-6'37'16,"4"19"-1"-16,6-2-3 16,11 2-39-16,13 13-27 15,1-9-3-15,13 4 1 16,3-4-2-16</inkml:trace>
  <inkml:trace contextRef="#ctx0" brushRef="#br1" timeOffset="49523.8326">6597 3968 87 0,'-28'-14'36'0,"13"16"1"15,-18-7-1-15,6 16-29 16,-15 5 0-16,3 13 0 15,-7 5-3-15,4 8-1 16,-1 3-1-16,7-1-1 16,8-2 1-16,14-10-2 0,16-8 0 15,15-15-1-15,15-13 2 16,12-14 0-16,16-10 0 15,4-9 0-15,2-7 0 16,-1-1 1-16,-7 1-1 16,-7 6 0-16,-13 6 0 15,-8 10-1-15,-19 14 0 16,-11 8-1-16,-7 25 1 15,-15 9-1-15,-7 12 0 16,-10 11-1-16,-2 14 1 16,-7 8-1-16,1 2 1 15,4 2 0-15,4-3 0 16,3-10-1-16,10-9 2 15,10-10 0-15,9-15-1 0,12-19 1 16,8-17 0-16,11-13 0 16,9-18 0-16,8-11-1 15,3-12 0-15,1-11-2 16,5-2-1-16,-4-12-6 15,16 12-25-15,-21-4-3 16,8 17 1-16,-14-5-2 16</inkml:trace>
  <inkml:trace contextRef="#ctx0" brushRef="#br1" timeOffset="49956.8573">7116 4008 47 0,'0'0'38'0,"10"-17"-1"15,-10 17 1-15,6-22-13 16,-6 22-1-16,0 0-17 16,0 0-2-16,0 16 0 15,-8 4-2-15,-3 4 0 16,2 6-1-16,-1 2-2 15,-3 4 0-15,4 0 0 16,4-5-1-16,5-3 0 16,5-9 0-16,9-5 0 15,6-13 0-15,7-9 2 16,9-6 0-16,2-8-1 15,2-5 2-15,-2-4-1 0,-5 0 1 16,-1-4-1-16,-9 8 0 16,-5 4 0-16,-11 8-1 15,-7 15 0-15,0 0-1 16,0 0 1-16,-9 15 0 15,1 8-2-15,0 3 1 16,2 5-3-16,-1-2-1 16,11 3-1-16,-2-15-10 15,20 9-22-15,-9-18-1 16,15 0 0-16,-5-16-1 15</inkml:trace>
  <inkml:trace contextRef="#ctx0" brushRef="#br1" timeOffset="50156.8688">7723 3997 100 0,'18'-17'38'0,"-13"-8"0"15,8 21-8-15,-13 4-23 16,0 0-2-16,0 0-1 16,-11 30-1-16,1-3 0 15,3 11-2-15,-4 4-1 16,2-1-1-16,1 4-2 15,2-7-2-15,11 2-6 16,-7-24-26-16,19 0-3 16,-4-22 0-16,15-1 0 15</inkml:trace>
  <inkml:trace contextRef="#ctx0" brushRef="#br1" timeOffset="50305.8773">7907 3779 75 0,'-14'-24'37'0,"14"24"-1"16,-20-10 0-16,16 22-16 15,7 9-35-15,-3-21-19 16,14 20-1-16,2-13-2 16,14 12 0-16</inkml:trace>
  <inkml:trace contextRef="#ctx0" brushRef="#br1" timeOffset="50703.9001">8331 3873 109 0,'-27'6'39'15,"2"17"0"-15,-16-9-6 16,7 18-27-16,-5 0-1 16,9 6-2-16,2 2-1 15,8 1-1-15,9-4 0 16,11-6-1-16,13-9 0 15,11-10-1-15,11-18 1 16,10-13 0-16,7-17 1 16,4-11 0-16,-1-15 0 15,-1-8 0-15,-6-6 0 16,-11-4 0-16,-3 7-1 15,-10 6 0-15,-6 11 0 16,-9 16 1-16,-11 19-1 16,2 21 0-16,-23 28 1 0,-1 18-1 15,0 19 1-15,0 11-1 16,3 2 0-16,7 6-2 15,13-1-7-15,3-25-11 16,27 2-20-16,-2-27-3 16,18-6 0-16,-2-21-2 15</inkml:trace>
  <inkml:trace contextRef="#ctx0" brushRef="#br1" timeOffset="60343.4514">9793 3670 64 0,'14'-20'32'15,"1"-1"-1"-15,-8-8-5 0,4 7-20 16,-10-7 0-16,9 5 1 16,-11-7-1-16,4 6 2 15,-12-5-2-15,3 2 1 16,-8-4-2-16,-1 6 0 15,-7 0-2-15,-2 10 0 16,-4 6 0-16,-2 14-2 16,-4 16 1-16,2 15-1 15,-4 18 1-15,1 17-1 16,2 13 0-16,1 10-1 15,2 0 1-15,7 3-1 16,10-8-1-16,4-8 0 16,9-10-2-16,5-17-3 15,8-10-1-15,-3-24-21 0,11 2-12 16,-9-19 1-16,3-1 0 15,-10-14 0-15</inkml:trace>
  <inkml:trace contextRef="#ctx0" brushRef="#br1" timeOffset="60527.4619">9276 3950 68 0,'-28'-17'39'16,"16"15"-1"-16,1-3 1 16,17 19-12-16,8-10-24 15,9-1 0-15,14-4-2 16,8-2-2-16,12 0-2 15,1-11-6-15,18 9-26 16,-10-14-3-16,10 9 1 0,-12-11-3 16</inkml:trace>
  <inkml:trace contextRef="#ctx0" brushRef="#br1" timeOffset="60896.483">10118 3794 66 0,'0'0'38'15,"0"0"-1"-15,0 0 1 16,0 0-17-16,-10 18-15 15,-2 3-2-15,4 11 0 16,-6 5 0-16,3 8-2 16,-4 4 0-16,1 1 0 15,2-1-1-15,-1-5-1 16,8-6 0-16,0-11-1 15,4-5 1-15,1-22-1 0,15 6 1 16,0-20 0-16,-1-11 0 16,6-7 2-16,-3-8-1 15,3-6 0-15,-6-1 0 16,-3-1 0-16,-4 3 0 15,-1 6-1-15,-3 7 1 16,-3 9-1-16,4 7 0 16,4 6-1-16,6 5 0 15,4 4-1-15,10 7-3 16,0-10-4-16,24 18-22 15,-17-16-9-15,15 10 1 16,-11-8-1-16</inkml:trace>
  <inkml:trace contextRef="#ctx0" brushRef="#br1" timeOffset="61278.5049">10533 4008 79 0,'-15'15'38'0,"12"6"1"16,3-21-1-16,4 20-23 15,12-24-11-15,11-2-2 16,9-10 1-16,7-3-2 16,3-7 1-16,0 3-1 15,-4-7 0-15,-4 1-1 16,-5 1 1-16,-13-1-1 15,-14 6 1-15,-8 2-1 0,-12 7 0 16,-10 4 1-16,-9 6-1 16,-6 14 1-16,-7 10 0 15,-2 10-1-15,2 6 1 16,2 9 0-16,10 2-1 15,5 3 1-15,17-3 0 16,15-6-2-16,12-6 0 16,19-9-2-16,18-4-2 15,3-21-10-15,24 9-20 16,-13-20-6-16,7 3 2 15,-11-13-1-15</inkml:trace>
  <inkml:trace contextRef="#ctx0" brushRef="#br1" timeOffset="61654.5264">11097 4000 100 0,'0'0'37'0,"3"24"2"16,-3-24-6-16,24-3-30 15,4-4 0-15,8-3 0 16,4-9-1-16,6-6-1 16,2-4-1-16,-2-3 1 15,-4 2-1-15,-8-4 1 16,-9 3-1-16,-10 0 0 15,-11 6 1-15,-13 4-1 16,-11 8 1-16,-8 10 0 0,-9 5-1 16,-5 13 1-16,-5 10 0 15,1 12 0-15,4 7 0 16,1 5 0-16,12 1 0 15,9-1 0-15,12-3-1 16,16-6 0-16,12-6-2 16,11-13-4-16,24 4-16 15,-9-25-18-15,15 3 2 16,-4-18-4-16,9 2 2 15</inkml:trace>
  <inkml:trace contextRef="#ctx0" brushRef="#br1" timeOffset="62063.5498">11771 3798 104 0,'-4'17'38'16,"4"-17"2"-16,15 9-4 15,10-17-33-15,4 1 0 16,5-4-1-16,4-1 0 16,-1-1 0-16,0 3 0 15,-10 3 0-15,-3 2-1 16,-12 7 0-16,-12-2 0 15,-1 26 0-15,-18-3 0 16,-10 8 0-16,-8 6-1 16,-5 4 0-16,-3 8 1 15,0-2-1-15,3 2 1 0,9-2-1 16,8-9-1-16,15-5 0 15,11-8 0-15,18-8 0 16,12-9-2-16,12-3-1 16,5-19-6-16,18 10-6 15,-13-25-12-15,13 11-11 16,-10-14-1-16,9 6-1 15,-14-12 2-15</inkml:trace>
  <inkml:trace contextRef="#ctx0" brushRef="#br1" timeOffset="62426.5706">12323 3981 65 0,'-11'22'40'16,"11"-22"-2"-16,-4 18 1 15,4-18-12-15,32-6-21 16,-5-3-2-16,12 0-1 15,3-8-1-15,3-3-1 16,1-4 0-16,-2 1 1 16,-8-2-1-16,-6-2-1 15,-6 3 1-15,-16-2 0 16,-7 4 0-16,-10 8 0 15,-10 4-1-15,-5 7 2 16,-9 5-2-16,-5 14 1 16,-2 7 1-16,-1 9-1 15,2 8 0-15,4 3-1 0,6 2 1 16,12-2-1-16,10-3-1 15,16-10 0-15,15-3-3 16,13-19-2-16,15 0-9 16,-1-29-13-16,25 9-11 15,-7-23-2-15,17 0 0 16,-11-14 1-16</inkml:trace>
  <inkml:trace contextRef="#ctx0" brushRef="#br1" timeOffset="62719.5873">13159 3696 102 0,'-20'14'40'0,"-22"-2"1"15,7 15-1-15,-20-8-31 16,23 6-6-16,5-3-2 0,11-2 1 16,9-1-1-16,13-4 0 15,16-5-1-15,6-1 0 16,7-2 1-16,0-1-1 15,1 1 0-15,-4 0 0 16,-7 3 0-16,-8 6 1 16,-11 3-1-16,-7 4 1 15,-12 5-1-15,-9-1 0 16,-3 0 0-16,-4 3-1 15,1-6-4-15,-2-9-5 16,14 8-11-16,-7-23-15 16,23 0-6-16,0 0 0 15,1-21 0-15</inkml:trace>
  <inkml:trace contextRef="#ctx0" brushRef="#br1" timeOffset="63320.6212">14486 3342 75 0,'10'-26'35'16,"2"13"1"-16,-12-2-6 15,0 15-23-15,-7 16 1 16,-3 15-2-16,-8 2 1 15,2 19-3-15,-6 2 0 16,-2 13-1-16,0 6-1 16,3 2 0-16,-2-4-1 15,9-4-1-15,5-4-1 16,2-12-2-16,9-2-6 15,-9-20-26-15,19-4-2 16,-12-25-2-16,11 5 1 16</inkml:trace>
  <inkml:trace contextRef="#ctx0" brushRef="#br1" timeOffset="63800.6491">14154 3684 99 0,'-14'-7'38'0,"14"7"1"16,0 0-3-16,22 5-32 15,3-3-1-15,14 2-1 16,12-4 0-16,10-1 0 16,4-2-1-16,7 1 0 15,0-1 0-15,-6-1-1 16,-5-1 1-16,-10 3-1 15,-16 1 0-15,-2 1 1 16,-17 0-1-16,-16 0 1 16,0 0-1-16,-7 21 1 0,-11-7 0 15,-2 5-1-15,0 5 1 16,-3 6-1-16,4 6 1 15,5 2-1-15,8 0 1 16,8-1-1-16,8-3 0 16,10-9 1-16,6-5 0 15,7-14-1-15,4-10 1 16,3-13-1-16,2-13 1 15,0-12-1-15,-5-5 0 16,-8-5 0-16,-6 0-1 16,-15 1 0-16,-8 6-1 15,-17 10 0-15,-6 13-1 16,-14 10-1-16,-2 14-3 15,-8 0-14-15,17 22-18 0,-2-7 0 16,21 7-1-16,9-5 1 16</inkml:trace>
  <inkml:trace contextRef="#ctx0" brushRef="#br1" timeOffset="64574.6932">16142 3299 82 0,'0'0'38'16,"-9"-17"-2"0,9 17 1-16,-12-8-27 0,12 8-4 15,-15 8-2-15,8 8 0 16,-10 9 1-16,5 12-2 15,-5 7 0-15,1 13-2 16,-5 7 1-16,3 5-1 16,0 1 0-16,3-4 0 15,6-6-1-15,3-7 0 16,3-9-1-16,6-9 2 15,4-13-2-15,2-11 2 16,4-11-1-16,-1-10 0 16,6-11 0-16,-4-4 0 15,2-6 0-15,-1-6 0 0,2-4 1 16,-3 2-1-1,5 3 0-15,-4 5-1 0,1 8 1 16,1 4 0-16,2 13 0 16,4 6-1-16,2 11 1 15,-3 7 0-15,1 5-1 16,-5 7 1-16,-2 3 0 15,-4 3-1-15,-8 0 2 16,-10-2-1-16,-10 0 1 16,-8-5-1-16,-7-3 1 15,-5-5-1-15,-3-8-1 16,1-10-1-16,7-2-3 15,-1-22-15-15,23 9-16 16,-2-18-4-16,18 7 2 16,6-17-3-16</inkml:trace>
  <inkml:trace contextRef="#ctx0" brushRef="#br1" timeOffset="64935.7141">16458 3735 80 0,'10'20'38'16,"-10"-10"0"-16,13 6 0 15,-2-14-22-15,11 5-13 16,8-7 0-16,12-2 0 16,3-8-1-16,8-2 0 15,-2-4 0-15,-1 0-1 16,-9-5 1-16,-7 4 0 15,-15-2 0-15,-11 3-1 0,-16 1 1 16,-11 7 0-16,-9 4-1 16,-7 5 1-16,-11 7-1 15,1 7 0-15,1 7 0 16,1 8-1-16,5 2 1 15,10 5-1-15,14 0-1 16,13 1 0-16,16-6-1 16,19-9-3-16,18 0-5 15,1-23-15-15,31 7-15 16,-6-17 0-16,14 2-1 15,-4-17 1-15</inkml:trace>
  <inkml:trace contextRef="#ctx0" brushRef="#br1" timeOffset="65184.7283">17606 3609 78 0,'0'0'39'16,"-28"-8"0"-16,9 16 0 15,-22-8-19-15,7 12-12 16,-19 4-3-16,-1 11-1 15,-1-1 0-15,7 5-1 16,6 0-2-16,13 0 0 16,18-2-2-16,18-6-1 15,24-4-2-15,16-13-2 16,23 5-7-16,-5-20-21 15,25 9-4-15,-9-19-1 16,7 7-1-16</inkml:trace>
  <inkml:trace contextRef="#ctx0" brushRef="#br1" timeOffset="69159.9557">18009 3698 65 0,'19'-8'34'0,"-13"-8"-4"16,9 14-1-16,-19-15-15 16,4 17-3-16,0 0-3 15,-14 0-2-15,-5 4-2 16,-1 7 0-16,-2 2-2 15,-5 7 1-15,1 5-2 16,1 9 1-16,2 5-1 16,5 5 1-16,3 3-2 15,8 1 1-15,6 0-1 16,6-7 1-16,9-5-2 0,7-11 2 15,12-14-1-15,7-13 1 16,4-13 0-16,6-13-1 16,-1-14 1-16,-1-3 0 15,-10-7 0-15,-5-3-1 16,-9 4 0-16,-16 4 0 15,-10 8 0-15,-12 9-1 16,-10 10 1-16,-8 7-2 16,-1 11 1-16,-3 4-1 15,8 12-4-15,3-10-7 16,25 14-23-16,0-18-1 15,29 16-1-15,5-16-1 16</inkml:trace>
  <inkml:trace contextRef="#ctx0" brushRef="#br1" timeOffset="69744.9891">18681 3652 90 0,'-9'10'37'0,"-5"-3"0"16,4 14 0-16,-11 2-33 15,6 5 0-15,1 2-2 16,0 8 1-16,-3 2-1 16,3 1 0-16,0-3-1 15,5-7 0-15,-1-4 0 16,7-8-1-16,3-19 1 15,0 0 0-15,15-7-1 0,-1-16 1 16,2-8 0-16,1-7 0 16,3-5 0-16,-3-3-1 15,0 0 1-15,-2 2-1 16,-5 7 0-16,-3 7 1 15,-3 7-1-15,-2 7 0 16,-2 16-1-16,0 0 2 16,0 0-1-16,1 11 0 15,6 3 0-15,5 2 0 16,6-1 0-16,6 3 1 15,11-8 0-15,6-4-1 16,6-5 1-16,3-7 0 16,3-4 0-16,-1-6 0 15,-4-4 0-15,-2-1 0 16,-9-1 0-16,-7 4-1 0,-5 1 1 15,-7 6 0-15,-18 11-1 16,12-2 0-16,-14 15 0 16,-12 12 0-16,1 7 0 15,-3 9-1-15,0 6 1 16,-3 3-2-16,9 4 0 15,0-6-1-15,10-1-3 16,0-19-9-16,27 10-18 16,-12-26-7-16,14 0 0 15,-6-17-1-15</inkml:trace>
  <inkml:trace contextRef="#ctx0" brushRef="#br1" timeOffset="70110.01">19417 3734 93 0,'0'0'38'0,"-2"24"-1"16,2-24 1-16,19 19-34 16,0-11-2-16,6-3 0 15,9-3 1-15,5-1-1 16,4-6 0-16,0 2-1 15,-4-9 0-15,0-1 0 16,-8-3 0-16,-4 0 0 16,-10-6-1-16,-9 0 1 15,-10-1 0-15,-8 0-1 16,-8 2 1-16,-9 8 0 0,-9 6 1 15,-5 12-1-15,-7 13 1 16,-4 12 0-16,1 9 0 16,5 8-1-16,5 4 0 15,12 2 0-15,15-2-4 16,14-12-1-16,28 1-11 15,2-30-20-15,29 3-6 16,6-18-1-16,22-1-1 16</inkml:trace>
  <inkml:trace contextRef="#ctx0" brushRef="#br1" timeOffset="70973.0594">20860 3680 89 0,'-9'-22'35'0,"9"22"-5"16,-24-20 1-16,6 18-21 15,-7-5-4-15,2 10 0 16,-10 3-1-16,4 9-1 16,-4 5-2-16,0 7 1 15,1 6-1-15,9 2 0 16,3 6 0-16,8-3-1 15,10-4 0-15,10-1-1 0,7-10 1 16,14-13 0 0,11-13 0-16,5-11 0 0,10-13 0 15,1-8 0-15,-2-6 0 16,1-6 1-16,-10 3-1 15,-3 3-1-15,-15 7 0 16,-6 10 1-16,-8 10-1 16,-13 14 0-16,0 0 0 15,-5 30-1-15,-4 5 0 16,1 4-1-16,2 13-2 15,2-7-10-15,23 15-17 16,-2-20-10-16,16 4 1 16,10-19-2-16</inkml:trace>
  <inkml:trace contextRef="#ctx0" brushRef="#br1" timeOffset="71531.0913">22159 3622 92 0,'-19'-13'36'16,"1"20"-1"-16,-22-6-5 15,9 11-24-15,-16 1-1 16,7 9-1-16,-1-4 0 15,7 6-2-15,3-1 0 16,11 0 0-16,6 0-2 16,14-3 1-16,12-4-1 15,7-1 0-15,7-4 0 16,2-1 0-16,2-3 0 15,-1-1 1-15,-4-2-1 16,-2 3 0-16,-9 1 0 0,-14-8 1 16,0 23-1-16,-14-7 0 15,-5 2 1-15,-5 2-1 16,-1 1-1-16,0-3 0 15,4 2-3-15,1-12-5 16,26 10-21-16,-6-18-7 16,26-5 0-16,1-10-2 15</inkml:trace>
  <inkml:trace contextRef="#ctx0" brushRef="#br1" timeOffset="71884.1115">22513 3652 108 0,'-24'16'37'0,"-15"-4"2"16,2 21-10-16,-10-14-21 16,9 13-4-16,9-3 0 15,12 6-1-15,7-5-1 16,12-1 1-16,13-6-2 15,14-4 1-15,13-9-1 16,7-8 0-16,4-8 0 16,1-7 0-16,-2-7-2 15,-8-6 1-15,-6-3 0 16,-15-3-1-16,-14 2 0 15,-9-3 0-15,-10 7 0 16,-10-2-1-16,-5 9 0 16,-1 0-1-16,3 10 0 0,0-4-4 15,23 13-16-15,-10 2-14 16,26 3-1-16,2-10 1 15,19 7-3-15</inkml:trace>
  <inkml:trace contextRef="#ctx0" brushRef="#br1" timeOffset="72116.1248">23138 3396 92 0,'10'-13'38'16,"-11"-1"-1"-16,1 14 2 15,-17 7-23-15,2 16-14 16,-7 9 1-16,1 9-1 0,-5 9 0 15,0 7-2-15,1 4 1 16,4 4 0-16,2-4-2 16,6-5-1-16,7-3-3 15,3-21-10-15,21 2-21 16,0-20-3-16,12-4 2 15,-1-24-2-15</inkml:trace>
  <inkml:trace contextRef="#ctx0" brushRef="#br1" timeOffset="72303.1355">23324 3613 108 0,'0'0'38'0,"-28"18"2"16,14 12-3-16,-14 1-28 0,6 9-7 15,0 2-2-15,4 1 0 16,8 1-1-16,2-7-4 15,12 5-13-15,-3-20-19 16,16-1-1-16,-2-21-1 16,10-2-1-16</inkml:trace>
  <inkml:trace contextRef="#ctx0" brushRef="#br1" timeOffset="72446.1436">23376 3402 107 0,'-9'-31'37'16,"-5"3"-3"-16,8 8-13 15,6 20-55-15,0 0-2 16,17 2 0-16,0 6-3 0</inkml:trace>
  <inkml:trace contextRef="#ctx0" brushRef="#br1" timeOffset="72844.1664">23837 3624 86 0,'-40'-16'39'15,"3"12"0"-15,-11-7 1 16,7 19-18-16,-13-2-15 16,13 11-2-16,3 4-2 15,16 10 0-15,9-1-1 16,14 5-1-16,14-6 0 0,13-6 0 15,14-9 0-15,12-14 0 16,7-14-1-16,6-9 1 16,2-14 0-16,-1-8-1 15,-4-9 0-15,-9-6 0 16,-6-4-1-16,-6 1 1 15,-13 5 0-15,-5 9-1 16,-9 10 0-16,-10 13 1 16,-6 26-1-16,-20 5 1 15,-2 27 0-15,-10 12-1 16,-2 17-2-16,-6-1-9 15,19 19-8-15,-16-15-17 16,23 4-4-16,4-19 0 16,16 0-3-16</inkml:trace>
  <inkml:trace contextRef="#ctx0" brushRef="#br1" timeOffset="74211.2444">1625 5137 52 0,'6'-11'34'0,"-6"11"-9"16,7-14 4-16,-7 14-14 16,0 0 0-16,0 0-3 15,0 0-2-15,0 0-4 16,0 0-1-16,-2 18-2 0,1 3-1 15,-1 11 0-15,1 12-1 16,1 8 1-16,-6 9-2 16,1 8 2-16,1 3 0 15,0-3-1-15,0-3 1 16,3-10 0-16,-2-10 0 15,2-10-2-15,3-9 2 16,4-12-1-16,-6-15-1 16,26-4 1-16,-5-15-2 15,4-11 1-15,2-8-1 16,3-6 1-16,0-8 0 15,2 3 0-15,-2 2 0 16,-4 6 0-16,-5 11 1 16,-3 9 0-16,-3 11 0 0,-2 14 0 15,-4 13-1-15,-2 11 1 16,1 10-1-16,-1 8 0 15,3 7 2-15,-2 0-3 16,2 4 0-16,3-11-2 16,9 4-5-16,-7-27-16 15,19 3-14-15,-8-20-1 16,12-5-2-16,-5-16 3 15</inkml:trace>
  <inkml:trace contextRef="#ctx0" brushRef="#br1" timeOffset="74587.2659">2248 5556 75 0,'-16'-1'37'0,"16"1"-1"0,-19 12 1 16,26 1-22-16,-7-13-13 15,20 8 0-15,4-10 0 16,11-5-1-16,6-3 1 15,6-5 0-15,3-9 0 16,0-1 0-16,-4-7 0 16,-3 1 0-16,-9-5 0 15,-11 5 0-15,-14-1 0 16,-6 5-1-16,-16 9 1 15,-11 6-1-15,-9 11 0 16,-8 10 0-16,-4 12 0 16,-4 10-1-16,1 7 1 15,6 7-1-15,6 2 0 16,13 3 1-16,10-4-2 0,16-4 1 15,16-9-2-15,11-16 0 16,26 2-8-16,-5-29-13 16,30 7-16-16,-6-18-2 15,17 4 1-15,-13-15-1 16</inkml:trace>
  <inkml:trace contextRef="#ctx0" brushRef="#br1" timeOffset="75004.2899">3146 5404 76 0,'-29'-11'40'0,"2"10"-1"16,-9-3 1-16,3 16-22 0,-14-5-14 16,5 12 1-16,-4 4-1 15,7 10 0-15,1 4-1 16,5 7 0-16,8-3 0 15,8 2-1-15,7-10 1 16,16-4-2-16,13-9 1 16,7-12-1-16,10-12-1 15,7-12-1-15,7-10 0 16,1-4 0-16,-1-9 0 15,-4-1 0-15,-8 0 0 16,-5 5 0-16,-9 7 2 16,-9 6-1-16,-8 9 1 15,-7 13-1-15,0 0-1 16,-13 25 1-16,2 5 0 0,2 5-1 15,6 5 1-15,2 0-1 16,15 0-2-16,3-14-4 16,24 1-10-16,-7-35-10 15,25 3-14-15,-8-26 0 16,15-6-2-16,-5-16 2 15</inkml:trace>
  <inkml:trace contextRef="#ctx0" brushRef="#br1" timeOffset="75188.3005">3710 4912 92 0,'-16'-24'37'0,"5"26"1"16,-7 7-2-16,4 29-32 16,-6 9 1-16,6 14-3 15,0 9 2-15,3 9-3 0,3 3 2 16,3-3-4-16,4-3-2 15,0-16-8-15,15 6-22 16,-13-24-5-16,8-7 0 16,-5-22-2-16</inkml:trace>
  <inkml:trace contextRef="#ctx0" brushRef="#br1" timeOffset="75372.311">3476 5344 111 0,'-14'-14'41'16,"14"14"1"-16,0 0-6 15,27-9-34-15,-2 6-4 16,12-6-3-16,18 10-13 0,-11-12-19 16,23 7-4-16,1-8 1 15,12 9-3-15</inkml:trace>
  <inkml:trace contextRef="#ctx0" brushRef="#br1" timeOffset="75948.344">4504 5466 58 0,'-9'18'37'15,"14"-4"0"-15,-5-14-1 16,19 28-15-16,-2-24-18 16,14 0-1-16,9-9 1 15,7-3-1-15,9-9 1 16,2-6-1-16,-2-6 0 15,1-3 0-15,-7-3 1 0,-11 1-2 16,-11-1 2-16,-14 4-2 16,-13 4 1-16,-10 10 0 15,-8 8-1-15,-12 8 0 16,-6 10 0-16,-6 11 0 15,-2 12 0-15,4 8 0 16,1 7 0-16,10 3 0 16,5-2-1-16,17 3 1 15,14-10-1-15,18-7-1 16,12-12-1-16,14-10-1 15,16-10-2-15,1-12-2 16,15-1-8-16,-12-26-16 16,13 10-8-16,-15-20 0 15,5 12 0-15</inkml:trace>
  <inkml:trace contextRef="#ctx0" brushRef="#br1" timeOffset="76329.3658">5508 5249 87 0,'-19'-14'37'16,"7"14"1"-16,-13 4 1 15,7 12-33-15,-2 2-2 16,2 13 0-16,-1 3-2 15,0 5 1-15,4 0-1 16,1 4 0-16,3-5-1 16,2-6 1-16,2-6-2 15,2-6 1-15,5-8-1 16,0-12 0-16,14-2 1 15,3-13-1-15,4-11 0 0,7-2 1 16,6-13-1-16,1 1 1 16,3-5-1-16,-4 3 1 15,3 4-1-15,-8 9 1 16,-2 8-1-16,-6 7 1 15,-3 11-1-15,0 10 1 16,-4 7-1-16,-4 10 0 16,-1 6-1-16,-3 5 1 15,2 3-1-15,-2 0-1 16,2 0-2-16,-2-1-1 15,12 1-8-15,-7-26-6 16,17 8-13-16,-10-21-8 16,12-1-1-16,-3-18 1 15</inkml:trace>
  <inkml:trace contextRef="#ctx0" brushRef="#br1" timeOffset="77509.4331">5968 5303 87 0,'-8'26'39'0,"-4"-6"-1"15,13 10 0-15,6-11-35 16,8-3-1-16,7-8 1 16,13-3-1-16,6-8-1 15,7-9 0-15,3-7 0 16,2-4-1-16,-4-7 1 15,-6-1-1-15,-7-5 1 16,-11-1-1-16,-12 1 1 0,-8 4 0 16,-12 6-1-16,-9 5 1 15,-8 10 0-15,-9 12 1 16,-5 11-1-16,-5 14 0 15,0 8 1-15,1 13 0 16,6 2-1-16,8 2 0 16,13 0 0-16,13-6 0 15,21-12-1-15,13-9 0 16,12-10 0-16,13-13 0 15,7-8 0-15,4-7 0 16,3-6 0-16,-7-6 0 16,-7 0 1-16,-13 2-1 15,-8 2 0-15,-10 2 0 16,-8 6 0-16,-18 14 0 0,0 0 0 15,0 0 0-15,-6 13 0 16,-6 8 0-16,-3 3 0 16,-1 5 0-16,3 2-1 15,2-1 1-15,0-2-1 16,9-7 1-16,2-6 0 15,0-15 0-15,17 6 0 16,-5-15 0-16,7-8 1 16,-5-9-1-16,8-7 0 15,-6-4 1-15,4-2-1 16,-2 0 0-16,-4 0 0 15,6 7-1-15,-6 2 1 16,3 9 0-16,-2 6 0 16,6 5-1-16,1 7 1 0,1 5 0 15,2 3 0-15,2 3-1 16,2-4 1-16,1 2 0 15,4-4 0-15,-4-4 0 16,3-3-1-16,-7 0 1 16,-3-6 1-16,-2 2-1 15,-8 1 0-15,-13 8 0 16,7-12 1-16,-7 12 0 15,-23 11-1-15,-2 1 1 16,1 10-1-16,-5 4 1 16,-2 6-1-16,5 3 1 15,3 0-1-15,7-1 0 16,8-3 1-16,13-6-1 15,7-9 0-15,8-10 0 0,11-9 0 16,2-12 0-16,4-11 1 16,0-6-1-16,2-9 1 15,-3-2-1-15,-7-1 1 16,-2 6-1-16,-10 5 0 15,-3 10 0-15,-14 23 0 16,0 0 0-16,-9 18-1 16,-10 20 1-16,0 17-1 15,-8 17 0-15,1 14 2 16,-5 11 0-16,3 6 0 15,2 3 0-15,0-3 0 16,2-8 0-16,4-8 0 16,2-17 1-16,0-16-3 15,4-16 1-15,0-16 0 0,4-19 0 16,2-17 0-16,6-16 1 15,0-15-1-15,8-15 0 16,3-16-2-16,8-7 1 16,9-5-1-16,2 0 0 15,6 8-1-15,-1 5-1 16,4 13-1-16,0 10-4 15,6 25-6-15,-18-5-5 16,16 26-8-16,-17-15-3 16,15 12-7-16,-8-7-2 15,7 3 3-15</inkml:trace>
  <inkml:trace contextRef="#ctx0" brushRef="#br1" timeOffset="78021.4619">7638 5178 92 0,'0'0'37'0,"-18"1"1"16,11 14-3-16,-16-6-29 15,9 12 0-15,-6 1-2 16,5 9 0-16,-1 1 0 16,6 2-1-16,3-2 0 15,9-1-1-15,8-7-1 16,4-5 0-16,4-12 0 15,10-6-1-15,1-9 0 16,5-7 1-16,2-11-1 16,-4-4 0-16,3-4 0 15,-4-2 1-15,-1 0-1 16,-4 5 0-16,-6 3 0 15,-4 16-1-15,-16 12 1 0,10 12 0 16,-18 21-1-16,-4 14 1 16,-10 21-1-16,-7 12 2 15,-4 14 1-15,-5 4-1 16,-3 0 0-16,-1 0 1 15,2-7 0-15,3-9-1 16,3-15 0-16,4-16-1 16,8-15-1-16,4-18 1 15,4-11-1-15,14-7 0 16,-13-30 1-16,16-8-1 15,4-12 1-15,6-12 0 16,7-11-1-16,6-4-1 0,5 1-1 16,3-1-1-1,7 14-7-15,-9-7-4 0,17 29-9 16,-19-14-7-16,20 30-4 15,-8-6-8-15,14 4 2 16</inkml:trace>
  <inkml:trace contextRef="#ctx0" brushRef="#br1" timeOffset="79799.5641">8761 5175 68 0,'0'0'35'0,"0"0"0"15,0 0-1-15,0 10-27 16,0 9-1-16,-7 3-1 16,4 9-1-16,-7 6 0 0,1 6-1 15,-3-1 0-15,1-1-1 16,-1-4 0-16,2-4-1 15,1-5 0-15,4-9 0 16,1-6-1-16,4-13 0 16,0 0 0-16,22-24 1 15,-8-3-1-15,7-8 0 16,-3-8 1-16,1 0-1 15,0-5 1-15,-4 5-1 16,-4 4 1-16,-2 8 0 16,-4 9-1-16,-5 7 1 15,0 15-1-15,0 0 0 16,0 0 1-16,6 16-1 15,-1-4 0-15,4 1 1 0,2-1-1 16,10-4 1-16,4-6 0 16,8-4 0-16,3-7 0 15,7-4 0-15,-1-3 0 16,0-2 0-16,-3 0 0 15,-3 4 0-15,-10 3-1 16,-6 2 1-16,-4 8-1 16,-16 1 0-16,13 26 1 15,-15-3-1-15,-2 9-1 16,-5 5 1-16,-3 7 0 15,1-2 0-15,1 1-1 16,5-7-1-16,1-2-1 16,8-12-1-16,10-4-2 15,2-15-2-15,17 2-4 0,-9-23-8 16,23 11-5-16,-15-23-3 15,11 7-4-15,-11-18 5 16,7 11 17-16,-10-8 8 16,-8-2 8-16,3 15 8 15,-19-17 8-15,12 25 5 16,-18-11 5-16,11 21-3 15,-19-10-15-15,9 17-6 16,0 0-3-16,-6 22-1 16,-2-2 0-16,5 10-2 15,-5 9 0-15,2 3 1 16,-2 3-1-16,3 0 0 15,-1-2 0-15,5-6-1 0,3-7 0 16,5-10 0-16,10-10 0 16,7-14-1-16,8-12 1 15,9-10-1-15,4-10 1 16,4-8 0-16,-1-2 0 15,1-3-1-15,-7 4 1 16,-9 5 0-16,-6 10-1 16,-7 9 0-16,-20 21 0 15,10-7 0-15,-19 22 0 16,-5 11-1-16,0 7 0 15,-2 3-1-15,2 7-2 16,1-5 0-16,17 3-4 16,-1-17-6-16,28 6-6 15,-7-26-6-15,23 6-6 0,-3-20-6 16,14 1 0-16,-4-18 2 15</inkml:trace>
  <inkml:trace contextRef="#ctx0" brushRef="#br1" timeOffset="80114.5823">10384 5098 93 0,'-14'1'36'16,"-7"-1"1"-16,10 16-5 16,-16-4-27-16,13 5-2 15,1-1 0-15,8 2 0 16,5-1-2-16,8-2 0 15,6-1 0-15,3-5 0 16,9 0-1-16,-3 0 0 16,1 0 0-16,-4 1 0 0,-5 5 1 15,-3 3-1-15,-10 5 1 16,-9 7-1-16,-6 0 1 15,-6 1-1-15,0 1 0 16,-1-5-1-16,2-1-2 16,2-17-6-16,18 1-11 15,-2-24-14-15,19-4-4 16,5-18-2-16,17-3 1 15</inkml:trace>
  <inkml:trace contextRef="#ctx0" brushRef="#br1" timeOffset="80333.5947">10945 4553 65 0,'0'0'39'0,"-15"34"-1"16,-7 4 0-16,6 25-15 15,-4 1-19-15,4 11-2 16,0 7 1-16,0 6-1 15,0-3-1-15,3-2-1 16,2-5-2-16,-4-21-10 16,20 5-14-16,-12-26-12 15,9-8-1-15,-2-28-1 16,0 0 2-16</inkml:trace>
  <inkml:trace contextRef="#ctx0" brushRef="#br1" timeOffset="80484.6034">10647 5140 107 0,'-9'-15'39'0,"5"-7"2"15,29 16-7-15,1-8-34 16,10-6-6-16,22 15-18 16,-5-15-15-16,14 10 0 15,-2-8-2-15,7 7 0 16</inkml:trace>
  <inkml:trace contextRef="#ctx0" brushRef="#br1" timeOffset="81198.6443">11833 4698 79 0,'9'-14'38'0,"-7"-3"-3"15,10 13 1-15,-12 4-32 16,0 0-1-16,-14 18 1 16,9 8 0-16,-5 10 0 15,-4 11-1-15,-1 7 1 16,6 11-2-16,-6 5 1 15,3 4-1-15,2-5 0 16,5-4-1-16,4-9 1 16,6-7-2-16,5-12 0 15,-1-13 1-15,5-11 0 16,2-12-1-16,3-10 1 15,-2-9 0-15,-3-7 0 16,4-4-1-16,-6-7 1 16,3 1-1-16,3 0 1 0,-1 3-2 15,3 3 1-15,3 8 0 16,0 8 0-16,3 5 0 15,-1 12 0-15,-2 5 0 16,-2 8 0-16,-7 10 0 16,-8 3 0-16,-12 7 0 15,-6 2 0-15,-11 1 0 16,-8 1 0-16,-8-4 0 15,-3-3-1-15,-1-10-2 16,6-3-1-16,0-17-3 16,24 2-11-16,-5-29-5 15,25 5-16-15,2-14 0 16,19-1-2-16,2-8 4 15</inkml:trace>
  <inkml:trace contextRef="#ctx0" brushRef="#br1" timeOffset="81558.6648">12236 5120 82 0,'1'21'38'0,"-6"-5"1"16,10 9-1-16,-10-6-26 16,17-1-9-16,5-9 1 15,11 1-2-15,6-10 0 16,8-7 0-16,4-6 0 15,-2-7-1-15,-2-3 0 16,-9 0 0-16,-5-4 0 16,-12 0-1-16,-14-1 1 15,-10 4 0-15,-10 5-2 0,-5 4 2 16,-7 7 0-16,-4 6 0 15,-2 9 0-15,2 11 0 16,2 8 1-16,2 10-1 16,7 1 1-16,9 7-1 15,9-2-2-15,8-4 0 16,15-1-4-16,6-16-4 15,25 7-11-15,-7-28-9 16,25 5-12-16,-1-18 0 16,22 0-1-16,-1-14 2 15</inkml:trace>
  <inkml:trace contextRef="#ctx0" brushRef="#br1" timeOffset="82135.6979">13696 4969 77 0,'18'-13'38'15,"-12"1"-4"-15,-6 12 2 16,0 0-30-16,0 0-1 16,-20 12 2-16,7 12-4 15,-6 5 2-15,4 8-4 16,-4 5 3-16,4 7-2 15,1-1 0-15,4 1 0 16,4-5-1-16,4-6 0 16,2-7 0-16,4-10-1 15,6-8 1-15,3-15 0 16,4-11 0-16,2-10 0 15,3-12 0-15,-1-7 0 16,1-4 0-16,-3-3-1 16,-2-3 0-16,-4 3 1 0,0 10-2 15,-4 2 2-15,-4 12-2 16,-1 6 1-16,3 3-1 15,7 8 1-15,3 4-2 16,8-2-2-16,6 5-1 16,3-13-13-16,21 16-7 15,-12-11-15-15,13 9 1 16,-10-7-2-16,7 9 3 15</inkml:trace>
  <inkml:trace contextRef="#ctx0" brushRef="#br1" timeOffset="82527.7203">14159 5059 93 0,'-19'13'39'0,"11"6"-1"16,8-19-1-16,0 14-33 15,12-8-1-15,9-2-1 16,8-2 0-16,4-4 0 15,4-7 0-15,4-1-1 16,-4-5 0-16,-4-4 0 16,-4 2-2-16,-8-3 2 15,-10-1-2-15,-9 1 3 16,-8 0-3-16,-8 8 2 15,-4 0-2-15,-5 7 2 16,-7 8 1-16,-6 8-2 16,0 9 2-16,-3 9-2 0,5 6 2 15,0 7-1-15,10 1 1 16,5 3-1-16,9-2-1 15,14-6 0-15,16-5-1 16,9-10-2-16,19-6-3 16,5-17-7-16,20 10-10 15,-12-30-11-15,13 5-6 16,-11-16 0-16,5 1 1 15</inkml:trace>
  <inkml:trace contextRef="#ctx0" brushRef="#br1" timeOffset="83075.7516">14815 4986 105 0,'-14'26'38'16,"-11"-7"2"-16,15 15-6 16,-17-2-30-16,8 3 0 15,-5-1-1-15,7 1 0 16,3-3-2-16,5-5 1 15,5-8-2-15,4-9 1 16,0-10-1-16,18-6 0 16,-4-13 1-16,5-6-1 15,3-9 0-15,0-4 0 16,0-1-1-16,-1-2 1 15,-2 0-1-15,-4 8 1 16,-5 5-1-16,-5 8 1 16,-1 9-2-16,-4 11 2 15,0 0 1-15,2 17-1 16,-1 4 2-16,3 1-2 0,1 2 1 15,6 0-1-15,1-3 2 16,10-5-2-16,6-10 0 16,7-6 1-16,3-8 0 15,5-8-1-15,1-6 0 16,0-5 2-16,-5-1-3 15,-3 0 2-15,-7 1-2 16,-8 7 1-16,-7 1-1 16,-5 9 2-16,-9 10-1 15,0 0-2-15,-18 18 4 16,3 6-3-16,-2 5 2 15,0 5-2-15,4 4 1 16,-2 0-4-16,14 2 0 16,2-15-7-16,21 7-7 0,-10-28-7 15,26 12-8-15,-9-24-6 16,13 0-1-16,-4-13 3 15</inkml:trace>
  <inkml:trace contextRef="#ctx0" brushRef="#br1" timeOffset="83729.789">15559 4998 104 0,'2'-24'37'0,"-2"24"2"15,-19-10-4-15,9 20-30 16,-11 1 0-16,2 14-2 16,-2 3 2-16,2 8-3 15,4 5 2-15,2 1-3 16,5-3 0-16,8-1 0 15,7-8 0-15,9-7-1 0,5-11 0 16,5-10 0-16,7-10 1 16,0-9-2-16,5-6 1 15,-5-11-1-15,2-5 0 16,-7-4 0-16,-4 2-2 15,-2-3 2-15,-9 6-2 16,-9 1 2-16,-4 10-2 16,-5 7 2-16,-7 9-1 15,-2 8 2-15,0 7 1 16,0 7-2-16,4 4 3 15,4 0-2-15,6 1 3 16,6 0-3-16,4-4 2 16,9-3-1-16,3-3 0 15,2-3 0-15,0-3 0 16,2 2 0-16,-2-3 0 0,-1 1 0 15,-3 4 0-15,-2 0-1 16,-3 4 1-16,-5 9 0 16,-3 6-1-16,-4 3 1 15,-1 8 0-15,-2 0-1 16,-2 4 0-16,2-2 1 15,3-3-1-15,1-3 0 16,6-10 0-16,2-6 0 16,8-13 0-16,3-8 0 15,5-10 1-15,3-9-1 16,-2-8 0-16,5-8 0 15,-5-5 1-15,-1-3-2 16,-3 3-1-16,-5 3 0 16,-5 6-1-16,-8 6 0 0,-3 14-3 15,-7 0-3-15,3 18-8 16,-12-1-4-16,12 21-7 15,-12-16-5-15,15 12-7 16,-3-16 1-16,11 19 3 16</inkml:trace>
  <inkml:trace contextRef="#ctx0" brushRef="#br1" timeOffset="84119.8113">16384 5132 79 0,'4'17'40'0,"-4"-17"-1"15,16 14 0-15,-1-19-23 0,17-1-11 16,0-2-1-16,9-1-2 16,2-5 0-16,5-3 0 15,-1 0-1-15,-4-7 1 16,-8 3-3-16,-4-1 4 15,-10-3-3-15,-12 5 1 16,-5 2-1-16,-14 5 2 16,-7 2-3-16,-4 10 2 15,-11 7 2-15,-1 10-4 16,-3 4 4-16,0 6-3 15,3 7 2-15,6 4-2 16,11 1 2-16,7 3-2 16,13-8-1-16,15-4 0 0,18-4-3 15,6-12-2-15,19 4-8 16,-3-27-7-16,19 12-7 15,-16-24-7-15,9 7-5 16,-12-13 0-16,-2 6 2 16</inkml:trace>
  <inkml:trace contextRef="#ctx0" brushRef="#br1" timeOffset="84480.832">17201 5067 93 0,'-14'7'40'0,"-15"-5"3"16,4 19-2-16,-16-13-19 16,4 16-18-16,3 3-2 15,5-1 0-15,3 2-1 16,11-2 0-16,9-6 0 15,9-6-1-15,14-8 0 0,6-10 0 16,10-11-1-16,6-8 1 16,6-13 0-16,0-5 0 15,1-11-1-15,2-5 1 16,-7-6-1-16,-2 0 1 15,-10 5-2-15,-9 10 2 16,-10 12-1-16,-10 13 2 16,0 23-1-16,-23 10 1 15,2 25 1-15,-6 14-1 16,-2 14 1-16,-1 5-2 15,8 4 1-15,6-1-3 16,6-3-2-16,6-14-6 16,20 3-5-16,-9-28-7 15,23 8-5-15,-14-33-6 16,20-1-6-16,-9-18-4 0,5-11 3 15</inkml:trace>
  <inkml:trace contextRef="#ctx0" brushRef="#br2" timeOffset="140042.0099">2357 7268 10 0,'0'0'25'0,"12"-10"-4"15,-12 10-6-15,0 0 0 0,9-12-1 16,-9 12 1-16,0 0 2 15,0 0-9-15,0 0-3 16,0 0-1-16,0 0 0 16,0 0 0-16,0 0-2 15,3 21 1-15,-3-9-2 16,2 3 1-16,-2 3-1 15,1 6 0-15,-2 2 0 16,3 0 1-16,-4 4-2 16,4 2 1-16,-2 0 0 15,2 2 0-15,2-1-1 16,-2 2 1-16,4-2 0 15,-3 1-1-15,2 0 1 16,1-1-1-16,-2-1 0 16,0 1 0-16,-2 2 0 0,3 0-1 15,-3-3 1-15,0 2 0 16,1-3 0-16,-1 1-1 15,0 0 2-15,-1-2-1 16,1-4 0-16,1 0 2 16,1 2-2-16,0-2 1 15,-2 0 0-15,5 0 0 16,-2 2-1-16,1 0 1 15,-1 1-1-15,0-1 1 16,-1 2-1-16,0-1 1 16,-2 1 0-16,0 1 0 15,-2-3-1-15,1 3 1 16,-1-3 0-16,0-1 0 15,0 1-1-15,2-1 1 0,2-2 1 16,-4 3-1-16,2 2 0 16,-1 1-1-16,-1-1 1 15,0 2-1-15,-1 0 1 16,-1 3 0-16,0 0-1 15,-2 0 0-15,2-2 1 16,-1 0 0-16,0-1 0 16,3 2 0-16,1-2-1 15,1 0 1-15,2 2 0 16,-2-4-1-16,3 3 1 15,-2 1-1-15,1 1 1 16,-1-1-1-16,0 3 0 16,-1-2-1-16,-1 1 1 15,-1 2 0-15,0-1 0 0,0 2 0 16,-3 1 0-16,1 0 1 15,-1 3-1-15,3-1 1 16,-5 3-1-16,3-1 1 16,0 1-1-16,-2 1 1 15,3-2-1-15,-2 0 1 16,1-2-1-16,0 2 0 15,2 0-2-15,-1-2 2 16,-3-1-2-16,4 2 2 16,-3-1-1-16,2 1 0 15,-3-4 0-15,4 4 2 16,-2 1-1-16,0-2 0 15,2 0 1-15,-5 2-1 16,5 0 0-16,0-3 1 16,-1 1-1-16,-1-1 1 0,0 0-2 15,2 0 1-15,-1-2-1 16,-1 0-1-16,1 2 1 15,0-4-1-15,-2 2 1 16,3-2-1-16,-2 1 2 16,2-1-1-16,-2 0 1 15,1-2 1-15,1 1-1 16,0 1 0-16,0-3 0 15,0 5 1-15,4-4-1 16,-4 4 0-16,5-4 1 16,-5 2-1-16,2 0 0 15,0 2 1-15,0-3-1 16,0 3 2-16,-1-2-3 15,0 1 0-15,0-2 1 0,-1 2-1 16,-1-1 1-16,2 1-2 16,-1-2 2-16,-1 1-2 15,0 0 2-15,3-3 1 16,-2 3-1-16,2 1 0 15,-1 0 0-15,2 0 0 16,-3 3 0-16,0-3 1 16,1 2-1-16,-1 3 0 15,-1-3 0-15,0 3 0 16,0-4 0-16,-1 1 0 15,-1-1 0-15,1 4 0 16,0-3 0-16,-2 2 0 16,4 2 0-16,-2-4 0 15,-2 2 0-15,7 1 0 0,-3 1 0 16,1 1 0-16,-1-2 0 15,1-2 0-15,2 1 0 16,-3 1-1-16,5-1 1 16,-4 0-1-16,4-3 1 15,-3 0-1-15,-1 0 1 16,4 2 0-16,-5-2 0 15,3-2 0-15,0 2 0 16,-1-1 0-16,0 1 0 16,1-1 0-16,-2 2 0 15,0-1 1-15,3 0-1 16,-4-2 0-16,1 1 0 15,0 1 0-15,1-2-1 0,-1 1 1 16,0-2 0-16,2 1-1 16,-4 1 0-16,2-1 0 15,0 2 1-15,-1-1-1 16,0 1 1-16,-1-1-1 15,1 0 1-15,0 0 0 16,1-1 0-16,-2 0 1 16,3 0-1-16,0-2 0 15,0 2 0-15,1-3 0 16,-1 0 0-16,2 0 1 15,0 0-2-15,3-3 1 16,-3 1-1-16,-1-2-1 16,4-1 0-16,-1 2 0 15,-1-3 0-15,2 1 0 0,-6 1 1 16,3-1-1-16,1 0 2 15,0 1 0-15,-2 0 0 16,1 1 1-16,-2 1-1 16,1-6 0-16,-1 3 0 15,1-3 0-15,2 0 0 16,-4-1 0-16,4-1 0 15,-2-3 0-15,3 2 0 16,-3 0 0-16,0-2 0 16,1 2 1-16,1-1-2 15,0-1 2-15,-2 1-2 16,0 0 2-16,-1-4-1 15,2 2 0-15,0 0 0 16,-3 1 0-16,4-1 0 16,-3-1-1-16,0 0 1 0,3-1-2 15,-2 2 2-15,0-3-2 16,1 3 2-16,-1-4-1 15,0 1 1-15,2 2 0 16,-2-3 0-16,2 1 0 16,-2-2 0-16,2 1 0 15,-1-1 0-15,2 1 0 16,-1-1 0-16,0 1 0 15,-1 1 0-15,2-2 0 16,-1 1 1-16,-1-1-1 16,2 1 0-16,-1-1 0 15,2-1 0-15,-3 0 0 16,2-3 0-16,-1 3 0 0,0 0 0 15,4-3 0-15,-2 1-1 16,1-1 1-16,0 1 0 16,-1 1 0-16,1-2 0 15,2-1 0-15,-3 2 0 16,4-2 0-16,-2 3 0 15,-9-13-2-15,17 21 2 16,-17-21 0-16,19 19-1 16,-19-19 1-16,17 17 0 15,-17-17 0-15,16 13 0 16,-16-13-1-16,19 11 1 15,-19-11 0-15,17 9 0 16,-17-9 0-16,19 10 0 16,-19-10 0-16,16 12 0 0,-16-12 0 15,19 13 0-15,-19-13 0 16,17 16 0-16,-17-16 0 15,18 12 0-15,-6-5 0 16,-12-7 0-16,21 11 0 16,-11-8 0-16,1-2 0 15,-2 3 0-15,3-2 0 16,-1 4 0-16,-11-6 0 15,19 9 0-15,-9-7 0 16,-10-2 0-16,18 7 0 16,-8-3 0-16,-10-4 0 15,17 0 0-15,-5-1 0 16,0-5 0-16,-2 5 0 15,4-5 0-15,0 1 0 0,0-2 0 16,1 4 0-16,2-4 0 16,-2-2 0-16,1 4 0 15,2-2 0-15,-1 3 0 16,-2-2 0-16,0 1 0 15,0 1 0-15,3 1 0 16,-4 0 0-16,1-1 0 16,-1 1 0-16,-1 0 0 15,1-1 0-15,4-1 0 16,-2 1 0-16,1 0 0 15,-2 1 0-15,4 1 0 16,-4 0-1-16,-1-1 1 16,0 1 0-16,1-1 0 15,-6-2 0-15,3 1-1 0,-1-4 1 16,1 0 0-16,1-2 0 15,0-2 0-15,1-1 0 16,0-2 0-16,2 3 0 16,1-1 0-16,-2-1 0 15,-1 3 0-15,1 1 0 16,-1-1 0-16,0 3 0 16,-5-1 0-16,-9 9 0 15,18-20 0-15,-12 7 0 16,2 0 0-16,-3-5 0 15,0 1 0-15,0-1 0 16,0-3 0-16,0-1 0 16,-1-1 0-16,1 2 0 15,-1-1 0-15,1 3 0 16,4 1 0-16,-3-3 0 0,1 4 0 15,0-4 0-15,-2 4 0 16,4-5-1-16,-2 1 1 16,0 0 2-16,1-3-2 15,-1 3 2-15,1 0-1 16,-1 0 2-16,0 0-3 15,-1 4 2-15,-2 0-2 16,1-2 0-16,0 3 0 16,2-1 0-16,0-2 0 15,-2-1-1-15,1 0 1 16,1-3 0-16,0-4-1 15,0 2 0-15,-1 0 1 16,0-3-2-16,-2 5 2 16,1-2 0-16,-3 1-1 0,-2 4 1 15,2-1 0-15,-2 0 0 16,-1 2 1-16,-1-1-2 15,0 0 2-15,-2 2-2 16,3-2 2-16,-1 0-2 16,1-1 1-16,-3-2 0 15,4 1 0-15,0-2 0 16,0-3 0-16,2 2 3 15,-4-1-2-15,2 0 2 16,0-2-2-16,2 3 2 16,-3-2-2-16,1 0 2 15,0-2-2-15,0 1 0 16,1-3-1-16,1-1 0 15,0-2 0-15,1 1-1 16,0-4 2-16,1 3-2 0,0-2 2 16,2 0-2-16,-1-1 1 15,-1 2 0-15,0 0 0 16,1-1 0-16,-3 0 0 15,1 1 1-15,-2-1 0 16,0-1 1-16,0 2-1 16,-3 1 0-16,2 0 0 15,0-1 1-15,0 1-1 16,0 0-1-16,0-2 0 15,0 2 0-15,0-2 0 16,0 2-1-16,-1-3 1 16,1-1 0-16,0 1 0 0,-1 1 0 15,1 0 0-15,-2-2-1 16,1 3 1-16,0-2 0 15,-1 0 0-15,3-1 0 16,-3 0 1-16,2-2-1 16,0-1 1-16,1-1 0 15,-1-1-1-15,1-3 1 16,1 2 0-16,-2-2-1 15,0-1 0-15,1 0 0 16,-1 1 0-16,-1 0-1 16,-1 1 1-16,0 1 0 15,0-1 0-15,-1 2 0 16,1-2 0-16,-1 3 1 15,0-1-1-15,1-3 0 16,-2 0 0-16,3-1 1 0,-1 1-1 16,2-5 0-16,0 2 0 15,2-1-1-15,-2-2 1 16,1 2 0-16,1 2 0 15,0-3-1-15,-2 1 1 16,0 1 2-16,0-1-2 16,0 2 1-16,3-4-2 15,-3-1 2-15,2-1-1 16,0-1 1-16,1 1-1 15,0-2-1-15,0 2 1 16,1-1 0-16,-2 5 0 16,0 0-1-16,-4 2 1 15,0 0 0-15,1 3 1 16,-3 2 1-16,0 0-1 0,1 0 1 15,0-1-1-15,0 1 1 16,-1-1-1-16,4-1 2 16,-1-5-3-16,1 1-1 15,0-4 1-15,3-1 0 16,-1 0 0-16,-1-1-1 15,-1-3 2-15,0-1 0 16,2 4 0-16,-2 1-1 16,0-3 2-16,0 3-2 15,2-1 2-15,-4 2-2 16,2-1 0-16,0 2 0 15,-2-2 0-15,0 4 0 16,1-1 0-16,-4 0-1 16,1 2 1-16,2-2 0 0,-1 2 0 15,-1 0 0-15,0 0 0 16,1-1 0-16,0-1-1 15,-2 2 1-15,5 4 0 16,-5-3 0-16,1 3 0 16,-1 0 0-16,1 2 0 15,-1 0 0-15,1 0 0 16,1-1 0-16,-2 1-1 15,3-3 0-15,0 1 0 16,-1 0 1-16,3-2-1 16,-1 1 1-16,-2 1 0 15,3 0 0-15,-1 2 0 16,1 0 0-16,-5 0 0 15,3 4 0-15,-3-2 0 0,2 2 0 16,-1 3 0-16,-1-1 0 16,1 0 0-16,-1 1 0 15,3 1 0-15,-2 1-1 16,2-2 2-16,-1 0 0 15,1 3-1-15,0-1 2 16,0 4-2-16,-2 0 1 16,1 2 0-16,1 0 0 15,-2 7-1-15,1-1 0 16,-2 0 0-16,0 4 0 15,2-3 0-15,1 0 0 16,-2 1 0-16,4 0 0 16,0-2 0-16,2 0 0 0,1 3 0 15,-3-4 0-15,2 1 0 16,0 2 0-16,-2-1 1 15,0-1-1-15,0 4 0 16,0-2 0-16,0 3 0 16,0 0 0-16,0-1 0 15,0 2 0-15,1 0 0 16,1-1 0-16,0 1 0 15,0-2 0-15,3 1 0 16,-5 0 0-16,5 1 1 16,-3 2-1-16,0 3 0 15,-2 11 0-15,0-16 1 16,0 16-1-16,0 0 0 15,0 0 1-15,0 0-1 16,0 0 0-16,0 0 0 0,0 0 0 16,0 0 0-16,0 0 0 15,0 0 0-15,0 0 0 16,0 0-1-16,0 0 2 15,0 0-1-15,0 0 0 16,0 0 0-16,-9 1-1 16,9-1 0-16,0 0-3 15,0 0-3-15,0 0-10 16,0 0-20-16,0 0 2 15,0 0-3-15,0 0 2 16</inkml:trace>
  <inkml:trace contextRef="#ctx0" brushRef="#br3" timeOffset="158431.0617">2553 10791 18 0,'0'0'24'15,"0"0"0"-15,0 0-8 16,0 0-2-16,14-1-2 15,-14 1 0-15,0 0-1 16,0 0-3-16,0 0-2 16,0 0 0-16,0 0-1 15,0 0-2-15,0 0 1 16,0 0-1-16,0 0 1 15,0 0-2-15,10-3 0 16,-10 3 0-16,12 0-1 16,-12 0 1-16,15-2-1 15,-15 2-1-15,18 0 1 16,-7 2-1-16,-1-1 0 0,2-1 1 15,-2 1-1-15,1-1 0 16,-1 0 0-16,3-1 1 16,-3 0-1-16,-1-1 0 15,4 0 1-15,-2 0 0 16,1 1-1-16,-2-2 1 15,0 1 0-15,2 1 0 16,-1 1-1-16,0 0 0 16,0 0 0-16,0 1 1 15,-1-1-1-15,-10 0 0 16,20 0 0-16,-11 0 0 15,-9 0 0-15,19-2 0 0,-19 2 1 16,17-3-1-16,-17 3 0 16,18-1 0-16,-18 1 1 15,17 0-1-15,-17 0 0 16,18 3 0-16,-18-3 0 15,14 4 0-15,-14-4 0 16,20 2 0-16,-20-2 1 16,17 2-1-16,-17-2 0 15,20 0 0-15,-11 0 0 16,3-2 0-16,0 2 0 15,2 0 0-15,0 0 0 16,-1 0 0-16,-1 0 0 16,2 2 0-16,-1-1 0 15,1-1 0-15,3 1 0 16,-5 0 0-16,2-1 1 15,0 0-2-15,2-1 1 0,-1 0 1 16,-2-2-1-16,2 1 0 16,-1-1 0-16,-1 0 0 15,0 1 0-15,-2 1 0 16,0 0 0-16,-11 1 0 15,18 0 0-15,-18 0 0 16,15 2 0-16,-15-2 1 16,18 4-1-16,-18-4 0 15,16 3 0-15,-16-3 0 16,18 0 0-16,-18 0 0 15,21-2 0-15,-9-1 0 16,-1 2 0-16,2 0 0 16,-3 0 0-16,1 1 0 0,-11 0 0 15,18 0 0-15,-18 0 0 16,17 2 0-16,-17-2 0 15,12 4 0-15,-12-4 0 16,14 3 0-16,-14-3 0 16,19-1 0-16,-19 1 0 15,17-5 0-15,-17 5 1 16,16-3-1-16,-16 3 0 15,18-4 0-15,-18 4 0 16,15-2 0-16,-15 2 0 16,15 1 0-16,-15-1 0 15,18 3 0-15,-18-3 0 16,19 1 0-16,-19-1 0 15,19 0 0-15,-19 0 0 16,18-1 0-16,-18 1 0 0,16-3 0 16,-16 3 0-16,21-2 0 15,-10 1 0-15,0 0 0 16,1-2 0-16,-1 3 0 15,2-1 0-15,0 1 0 16,-2 1 0-16,1-1 0 16,-2 2 0-16,3-4 0 15,-2 2 0-15,-2-1 0 16,-9 1 0-16,20-3 0 15,-20 3 0-15,17-5 0 16,-17 5 0-16,14-3 0 16,-14 3 0-16,10-1 0 15,-10 1 0-15,12-2 0 16,-12 2 0-16,13 3 0 0,-13-3 0 15,16 1 0-15,-16-1 0 16,18 1 0-16,-18-1 0 16,18 0 0-16,-18 0 0 15,14-1 0-15,-14 1 1 16,0 0-1-16,0 0 0 15,9-2 0-15,-9 2 1 16,0 0-1-16,0 0 0 16,0 0 0-16,0 0 0 15,0 0 0-15,0 0 0 16,0 0-1-16,0 0 1 15,0 0-1-15,0 0 1 16,0 0-1-16,0 0 0 16,11 5-3-16,-11-5-3 0,0 0-27 15,0 0 0-15,0 0-1 16,0 0 0-16</inkml:trace>
  <inkml:trace contextRef="#ctx0" brushRef="#br3" timeOffset="161210.2207">3525 11759 27 0,'-10'3'24'16,"10"-3"0"-16,-13 1 0 15,13-1-10-15,-14 0-2 16,14 0 1-16,0 0-4 15,0 0 0-15,-15-2-4 16,15 2 2-16,0 0-2 16,19-6 0-16,-4-5-3 15,8 0 0-15,10-7 0 16,11-5 0-16,12-14 0 15,14-5-1-15,11-10 0 16,13-4 0-16,3-5 1 0,4 1-1 16,-1 2 0-16,-2 5 0 15,-8 6-1-15,-11 9 1 16,-13 7-1-16,-6 8 0 15,-14 6 0-15,-6 4 0 16,-9 6 1-16,-9 0-1 16,-7 5 0-16,-5-1 0 15,-10 3 0-15,0 0 0 16,0 0 0-16,0 0-2 15,9 1-1-15,-9-1-6 16,0 0-27-16,0 0 0 16,0 13-2-16,0-13 1 15</inkml:trace>
  <inkml:trace contextRef="#ctx0" brushRef="#br3" timeOffset="162391.2882">5207 11040 42 0,'0'0'23'15,"0"0"1"-15,0 0 1 0,0 0-13 16,0 0-4-16,0 0-1 15,0 0-1-15,0 0-2 16,0 0 0-16,-3 21 0 16,-2-7 0-16,-2 9-1 15,-3 2 1-15,1 9-2 16,-2-2 0-16,0 1 0 15,0-1-1-15,1-5 1 16,4-6-2-16,2-3 1 16,4-18-1-16,0 13 1 15,0-13 0-15,11-11-1 16,-2-7 1-16,3 1 0 15,0-11 0-15,2 1 0 16,0-3 0-16,0-1 0 0,-4 1-1 16,-1 3 1-16,-1 7 0 15,-2 3 0-15,-1 6-1 16,-5 11 1-16,0 0 0 15,0 0 0-15,0 0 0 16,13 22 0-16,-10-7 0 16,5 2 0-16,1 0-1 15,5-2 1-15,5-2 0 16,5-7-1-16,4-4 1 15,9-8-1-15,-1-4 0 16,4-8 1-16,3-4-1 16,-4-2 1-16,-1 2-1 15,-6 0 0-15,-5 3 1 16,-7 6-1-16,-7 5 1 0,-13 8-1 15,5 14 0-15,-13 8 1 16,-7 6-1-16,-1 7 0 16,-2 6 0-16,1 1 0 15,0 0 0-15,5-3-1 16,9-7-1-16,7-9-2 15,12-2-2-15,2-20-4 16,21 6-10-16,-11-19-16 16,15-1 0-16,-5-13-1 15,5 5 2-15</inkml:trace>
  <inkml:trace contextRef="#ctx0" brushRef="#br3" timeOffset="162691.3053">5952 11097 40 0,'-10'-15'34'0,"10"15"1"15,-25-14-1-15,13 21-16 0,-10-6-7 16,9 13-4-16,-4-1-1 15,7 7-2-15,-4 3-1 16,7 4 0-16,2 1-1 16,5-1-1-16,5-3 1 15,1-3-1-15,8-5 0 16,4-4 0-16,1-9 0 15,0-6-1-15,4-8 1 16,-2-2-1-16,-1-7 0 16,-6-2 0-16,-3 0 0 15,-5 0-1-15,-6 5 0 16,-7-1-1-16,7 18-2 15,-23-19-1-15,23 19-5 16,-31-2-26-16,31 2 0 0,-16-5-1 16,16 5 1-16</inkml:trace>
  <inkml:trace contextRef="#ctx0" brushRef="#br3" timeOffset="162969.3209">6420 10597 51 0,'0'0'36'16,"-3"-12"-1"-16,3 12 1 15,-13 16-11-15,9 10-19 16,-10 3-1-16,7 14 0 0,-5 4-2 15,3 11-2-15,0 3 0 16,2 5-1-16,-1-1 0 16,3-5-2-16,4 0-2 15,-1-14-4-15,16-1-21 16,-7-25-7-16,11-4-1 15,-1-24-1-15</inkml:trace>
  <inkml:trace contextRef="#ctx0" brushRef="#br3" timeOffset="163201.3339">6691 10567 88 0,'0'0'35'0,"-11"25"1"0,11 9-5 16,-16 3-25-16,7 13-2 15,-4 4-2-15,5 9-1 16,-4 1-1-16,3-1-1 16,2 1-3-16,-5-8-3 15,12 6-13-15,-4-20-19 16,4-4 3-16,-5-16-2 15,10-7 1-15</inkml:trace>
  <inkml:trace contextRef="#ctx0" brushRef="#br3" timeOffset="163413.3467">6521 11011 85 0,'-9'3'36'0,"-4"-4"2"15,13 1-3-15,0 0-32 16,17 3 0-16,0-9-1 15,9-1-1-15,7-1-3 16,4-4-2-16,13 8-11 16,-5-13-23-16,7 9 1 15,-6-3-2-15,0 10 0 16</inkml:trace>
  <inkml:trace contextRef="#ctx0" brushRef="#br3" timeOffset="163810.3693">6859 11063 68 0,'-4'16'35'16,"4"-16"2"-16,29 7-2 15,-6-12-30-15,11 1-1 16,-2-5 1-16,7 0-1 15,-2-5-1-15,0-2-1 16,-6-3 0-16,-4 1 2 16,-9-3-2-16,-4 3 2 15,-9-2-3-15,-3 6 2 16,-9-1-2-16,-5 8 1 15,-5 5-1-15,-5 9-1 16,-7 6 0-16,0 8-1 0,-6 6 2 16,4 4-3-16,3 3 3 15,9 1-2-15,5-4 1 16,9-2-1-16,15-9 1 15,14-9-1-15,13-6-2 16,3-10-1-16,17-4-5 16,-8-15-3-16,12 6-26 15,-10-12 1-15,-2 3-3 16,-9-4 2-16</inkml:trace>
  <inkml:trace contextRef="#ctx0" brushRef="#br3" timeOffset="164119.3871">7454 10916 69 0,'0'0'38'15,"-3"12"-1"-15,-8 1 0 16,2 15-26-16,-6-5-5 0,6 4-3 15,-2 0 0-15,3 1-1 16,1-5 0-16,5-5 0 16,1-4 0-16,1-14-1 15,13 0 0-15,0-13 0 16,3-5 0-16,9-6 0 15,3-7 0-15,1-1 2 16,3 0-2-16,-3 3 1 16,-1 5-1-16,-5 6 2 15,-3 5-1-15,-2 7 0 16,-4 8-1-16,-2 9 0 15,-4 2-1-15,-4 4-1 16,6 5-1-16,-3-3-4 0,9 12-15 16,-9-14-19-16,10 2 0 15,-3-11-3-15,10 4 1 16</inkml:trace>
  <inkml:trace contextRef="#ctx0" brushRef="#br3" timeOffset="164832.4278">5358 11829 48 0,'-12'-20'37'16,"12"20"-1"-16,-34-16-5 15,17 19-7-15,-13-8-16 16,2 10-1-16,-12 0-1 0,5 10-2 16,-7 3 0-16,2 7-1 15,1 4-1-15,3 7 0 16,6-4-1-16,8 4 0 15,10-5-1-15,10 1 0 16,14-7-1-16,10-6-1 16,17-5-3-16,6-17-8 15,24 6-26-15,-3-13 1 16,15 2-2-16,-6-14 1 15</inkml:trace>
  <inkml:trace contextRef="#ctx0" brushRef="#br3" timeOffset="165268.4528">5760 11845 65 0,'-23'-9'38'16,"8"9"-1"-16,-13-5 0 15,10 13-29-15,-16-1 0 16,9 12-1-16,-8 1-1 15,4 12-2-15,2-2-1 16,2 3 0-16,7-2-2 16,8 0 0-16,12-8-1 15,7-5 1-15,13-9-1 16,7-8 0-16,7-9 0 15,4-7 1-15,2-5-1 16,-1-5 1-16,-3-4 0 0,-3-2-1 16,-9 0 0-1,-5 3 1-15,-2 3-1 0,-9 6 0 16,-2 7 0-16,-8 12 0 15,6-12 0-15,-6 12 0 16,-5 19 0-16,1-1 1 16,-1 7-2-16,-1 4 1 15,2 5-1-15,-1-1-1 16,5-4-1-16,5-5-2 15,8-4-3-15,1-21-7 16,27 4-23-16,-11-18-1 16,13 0 0-16,-5-16 1 15</inkml:trace>
  <inkml:trace contextRef="#ctx0" brushRef="#br3" timeOffset="165629.4733">6217 11837 59 0,'11'-7'38'0,"-11"7"0"16,0 0 0-16,-16-7-18 15,12 20-13-15,-10 1-3 16,4 9-1-16,-5 3-1 15,6 4 0-15,-3 3-1 16,1-2 0-16,0-1 0 16,7-3 0-16,-1-6 0 15,4-8 0-15,1-13-1 16,14-2 1-16,1-16 0 15,5-5-1-15,3-9 1 16,5-2-1-16,-1-7 0 16,4 3 1-16,-4-2-1 15,-5 10 2-15,-2 2-2 0,-5 11 2 16,-6 7-1-16,-9 10-1 15,15 8 0-15,-11 9 0 16,-3 8-1-16,3 0-2 16,1 10-1-16,5-6-3 15,7 8-2-15,-7-19-15 16,23 7-15-16,-8-15 0 15,17 0-1-15,-6-15 1 16</inkml:trace>
  <inkml:trace contextRef="#ctx0" brushRef="#br3" timeOffset="166026.4961">6817 11791 89 0,'-24'-8'39'16,"5"12"1"-16,-17-4-6 15,11 14-27-15,-4 4-3 16,4 8 0-16,6 2-2 15,5 2 0-15,7-4-2 16,10 1 1-16,7-6 0 16,10-6-1-16,8-11 0 15,7-8 0-15,3-11 0 16,4-8 0-16,-2-7 1 15,3-7-1-15,-6-6 0 16,-3-4 1-16,-6-3 0 16,-4 2-1-16,-7 2 0 15,-6 5 1-15,-2 8-1 16,-7 10 1-16,-2 23-1 15,-12-5 0-15,-1 20-1 0,-3 14 3 16,-2 12-3-16,-1 3 1 16,4 5-2-16,3 0 0 15,11-1-3-15,1-18-9 16,23 9-17-16,-7-27-12 15,17-2 3-15,-5-23-2 16</inkml:trace>
  <inkml:trace contextRef="#ctx0" brushRef="#br3" timeOffset="166229.5077">7393 11310 97 0,'-13'40'39'0,"-11"4"2"16,14 12-5-16,-13-2-33 15,8 9 1-15,0-2-3 16,2-3-1-16,9-6-3 16,2-11-4-16,16 8-21 15,-10-24-13-15,12-2 1 16,-4-17-3-16</inkml:trace>
  <inkml:trace contextRef="#ctx0" brushRef="#br3" timeOffset="166568.5271">7462 11687 77 0,'16'21'38'16,"-4"-18"0"-16,15 9 0 15,-7-16-33-15,9 4 0 16,4-11-1-16,4-2-1 15,-5-5 0-15,3-1-1 16,-6 0-1-16,-5-5-2 16,-5 4 2-16,-10-1-2 15,-9 8 1-15,0 13 1 16,-29-11 1-16,5 18 1 15,-4 8-2-15,-1 11 3 16,-3 9-2-16,3 4-1 16,6 4 0-16,9-2-1 15,10-3-1-15,6-6-4 0,20 1-10 16,-4-26-21-16,22 0-6 15,1-16 1-15,13-2-3 16</inkml:trace>
  <inkml:trace contextRef="#ctx0" brushRef="#br3" timeOffset="167408.5752">8355 11589 26 0,'0'0'37'0,"12"-10"0"15,-12 10 1-15,0 0-16 16,0 0-1-16,0 0-13 15,-7 18 0-15,-7-6-3 16,8 5 0-16,-8 6-3 16,3 2 0-16,1 4 0 15,5 1-2-15,0-1 1 16,10 1-2-16,4-7 2 15,9-1-3-15,6-8 2 16,5-6 1-16,9-8-1 16,-1-8 0-16,5-6 1 15,-4-6-1-15,-5-4 0 0,0-2 3 16,-9-3-2-16,-5 4 0 15,-7 0-1-15,-2 6 1 16,-4 5-1-16,-6 14 2 16,0 0-2-16,0 0 0 15,5 13 0-15,-2 6-1 16,4 3 1-16,2 1-1 15,7 1 1-15,1-3-2 16,7-4 3-16,3-9-3 16,2-6 3-16,4-8 0 15,-4-9 0-15,1-6 3 16,-3-8-3-16,-7-2 0 15,-2-3-1-15,-1-1 0 16,-8 4-2-16,-4 2-1 0,1 13-4 16,-9-4-5-16,15 23-16 15,-12-3-7-15,0 0-4 16,0 0-2-16,13 21 4 15</inkml:trace>
  <inkml:trace contextRef="#ctx0" brushRef="#br3" timeOffset="167822.5989">9338 11551 78 0,'0'0'38'0,"-18"-17"-1"15,18 17-5-15,-39-1-24 0,16 9-2 16,-11 2 0-16,5 9 1 15,-4 1-2-15,4 13 1 16,3-5-3-16,6 5-1 16,4-3-1-16,12-3 0 15,6-5 0-15,11-6-2 16,7-8 1-16,13-9-2 15,2-9 3-15,5-5 1 16,3-9-1-16,-2-4 0 16,-4-2-1-16,-5 0 1 15,-6 1-1-15,-7 3 1 16,-6 6-1-16,-6 5-2 15,-7 15 2-15,0 0 0 16,-13 6-1-16,2 9 2 0,0 8-3 16,1 1 1-16,3 6-4 15,2-3-3-15,14 6-9 16,-9-22-11-16,25 8-12 15,-2-15-3-15,16-3 2 16,0-14 3-16</inkml:trace>
  <inkml:trace contextRef="#ctx0" brushRef="#br3" timeOffset="168055.6122">9975 11451 79 0,'-29'6'40'16,"7"17"1"-16,-13-6-1 15,6 14-29-15,-13-1-6 0,4 8 1 16,-4 1-3-16,4-2-2 16,6-1 0-16,3-7-3 15,10-2-1-15,4-9-5 16,12-1-3-16,-8-25-20 15,11 8-10-15,10-17 2 16,0-3-2-16</inkml:trace>
  <inkml:trace contextRef="#ctx0" brushRef="#br3" timeOffset="168220.6213">9641 11566 93 0,'-2'-16'41'0,"2"16"1"16,0 0-7-16,29 5-25 16,-11 1-5-16,11 6-1 15,6 2-1-15,10 0 0 0,3 2-4 16,1-4-1-16,12 9-18 15,-20-14-16-15,8 6-7 16,-13-9 2-16,0 3-3 16</inkml:trace>
  <inkml:trace contextRef="#ctx0" brushRef="#br2" timeOffset="172296.8542">4232 8951 71 0,'0'0'26'0,"0"0"1"0,0 0 0 15,0-9-14-15,16 2-4 16,1-13-2-16,12 4-2 16,4-11 0-16,16-3-2 15,8-7-2-15,9 1 0 16,3-7-1-16,3 1 0 15,0 3-1-15,-4 1 1 16,-9 7-2-16,-8 6 2 16,-12 8-3-16,-16 1-1 15,-5 19-16-15,-18-3-14 16,-8 11 0-16,-13-3-2 15,-2 10 1-15</inkml:trace>
  <inkml:trace contextRef="#ctx0" brushRef="#br2" timeOffset="173144.9033">5402 7893 75 0,'-11'-9'36'0,"11"9"-1"16,-16-5-3-16,16 5-26 0,-8 12-2 15,8 5-1-15,-3 6 0 16,3 5-1-16,-2 11 1 16,3 7-2-16,-2 13 1 15,0 10-2-15,-2 5 1 16,2 3 0-16,-1-3 0 15,2 1 0-15,0-9 1 16,-1-7-2-16,5-13 2 16,1-13-1-16,0-11 0 15,6-11 0-15,1-14-1 16,3-8 0-16,1-12-1 15,4-7 1-15,0-10-1 16,-1-6 0-16,3-3 0 16,3-2 1-16,-5 4 0 0,1 6 0 15,-1 9 0-15,-1 11 0 16,-1 16 1-16,-2 9-1 15,-1 13 0-15,-1 10 0 16,-5 6-1-16,0 7 2 16,-6 0-1-16,-3 3 0 15,-5-3 2-15,-4-4-1 16,-8-2 0-16,-3-6 0 15,-9-6 1-15,0-5-2 16,-3-4 1-16,2-11-4 16,6-3-3-16,2-15-3 15,22 3-27-15,0-13-1 16,19 2-1-16,-2-11-1 15</inkml:trace>
  <inkml:trace contextRef="#ctx0" brushRef="#br2" timeOffset="173535.9253">5999 8314 87 0,'0'0'36'0,"6"-14"0"15,-6 14-2-15,0 0-30 16,0 0 0-16,-11 19-1 15,4 0 0-15,-2 7-1 16,2 6 1-16,-2 5-1 16,0 6 1-16,4-3-2 0,0 2 1 15,3-6 1-15,8-6-1 16,2-9-2-16,7-10 1 15,5-14-1-15,6-9 0 16,3-13-1-16,4-8 0 16,-1-10-1-16,-4-4 1 15,-6-2 0-15,-7 0-1 16,-8 7 1-16,-10 3-1 15,-9 16 0-15,-11 7 1 16,-1 14-2-16,-5 4 0 16,5 14-3-16,-1-8-8 15,21 18-21-15,-3-11-1 16,14 4-2-16,3-11 2 15</inkml:trace>
  <inkml:trace contextRef="#ctx0" brushRef="#br2" timeOffset="173745.9377">6407 8287 92 0,'11'2'37'0,"-11"-2"0"16,2 14-2-16,-11 1-31 16,4 12-1-16,-8 4-1 15,2 6 0-15,-2 6-1 16,1 1 0-16,4-1 0 15,-1-5-2-15,9-5-2 16,-3-21-15-16,15-2-19 16,-3-20-1-16,10-7 0 15,-2-18-1-15</inkml:trace>
  <inkml:trace contextRef="#ctx0" brushRef="#br2" timeOffset="173888.9458">6429 7949 69 0,'-16'-21'38'16,"-3"1"-2"-16,7 15-2 15,12 5-21-15,-17-12-46 16,26 6-1-16,3-4-2 16,10 5 0-16</inkml:trace>
  <inkml:trace contextRef="#ctx0" brushRef="#br2" timeOffset="174121.9589">6685 7927 81 0,'8'27'36'0,"-12"0"-1"16,9 13-4-16,-14-5-21 15,9 16-3-15,-9 1-2 16,4 7 0-16,-5 3-2 16,0 2 1-16,0-3-2 15,2-2 0-15,1-7-3 16,3-10-1-16,8-7-3 15,-4-35-18-15,16 19-15 16,-2-31-1-16,10 2 0 16,-1-18-1-16</inkml:trace>
  <inkml:trace contextRef="#ctx0" brushRef="#br2" timeOffset="174325.9708">6934 8288 62 0,'0'0'39'15,"-5"24"-2"-15,1 6 2 16,-10-12-17-16,8 13-17 15,-7 4-1-15,5 1-1 16,-1-4-1-16,3-2-1 16,5-8-3-16,0-10-3 15,15 1-23-15,-14-13-10 16,20-20 0-16,-6-10-1 15</inkml:trace>
  <inkml:trace contextRef="#ctx0" brushRef="#br2" timeOffset="174776.9963">7021 8058 83 0,'0'0'38'0,"-5"15"-2"16,9-3 2-16,-4-12-34 15,3 18-1-15,3-4 0 16,4 2 0-16,-2 4 0 15,2 5 0-15,-5 4 0 16,4 6 0-16,-9 3-1 16,-2 4 1-16,-3 2-1 15,-2 1 0-15,-3-3-1 16,1-3-1-16,1-7 1 15,2-8-1-15,4-9 0 16,2-15-1-16,10 0 1 0,4-16 0 16,6-12 0-16,2-6-1 15,2-8 1-15,1-4 0 16,-1 1 1-16,-2 1-1 15,-2 9 0-15,-5 7 0 16,-4 10 0-16,-11 18 1 16,14-4-1-16,-9 16 0 15,-1 5 0-15,0 8-1 16,4 3 0-16,2 3 0 15,4 3-2-15,1-3-1 16,9 2-4-16,-6-17-10 16,18 11-14-16,-13-19-7 15,8-1 1-15,-6-19-1 16</inkml:trace>
  <inkml:trace contextRef="#ctx0" brushRef="#br2" timeOffset="175279.0253">7614 8236 97 0,'-18'-14'38'16,"3"20"1"-16,-14-4-7 15,7 15-27-15,-2 5 0 16,4 7-2-16,3 1 0 16,7 6 0-16,4-5-1 15,7 0-1-15,8-8 0 16,6-6 0-16,6-9-1 15,4-8 0-15,5-9 0 16,3-8 0-16,0-7 1 16,-1-7-1-16,-3-2 0 0,-2-1 0 15,-5 3 0-15,-5 2 0 16,-4 8 0-16,-6 9 0 15,-7 12 0-15,-5 18 0 16,-5 19-1-16,-5 12 1 16,-5 19 1-16,-2 12-1 15,-1 12 1-15,-3 8-1 16,1 2 1-16,2-6-1 15,4-9 2-15,4-6-2 16,-1-16 0-16,5-15 0 16,2-15 0-16,1-17 1 15,8-18-1-15,-17-9 0 16,10-15 1-16,-3-10-1 15,2-13 0-15,0-10 0 16,4-15-1-16,4-8 0 0,8 4-1 16,4 1-1-16,8 9-2 15,-1-5-7-15,14 30-7 16,-15-9-8-16,11 35-10 15,-13 4-3-15,0 14-1 16,-16-3 2-16</inkml:trace>
  <inkml:trace contextRef="#ctx0" brushRef="#br2" timeOffset="175683.0485">5839 9111 71 0,'14'-22'40'15,"-6"4"-1"-15,-8 18 0 16,9-13-16-16,-9 13-18 15,2 23-1-15,-2 2-1 16,-2 10-1-16,4 10 0 0,-2 7-1 16,-2 9 0-16,2 4 0 15,-2-2-1-15,3 0-1 16,-3-8-2-16,5 0-5 15,-8-25-15-15,13 3-15 16,-11-18 1-16,8-3-3 16,-5-12 2-16</inkml:trace>
  <inkml:trace contextRef="#ctx0" brushRef="#br2" timeOffset="175873.0593">5797 9470 78 0,'-6'-13'38'0,"-10"-2"0"15,16 15-4-15,-3-10-9 16,13 12-20-16,8-4-1 0,5-3-3 15,7 2-1-15,9-6-3 16,10 1-1-16,1-10-5 16,15 14-8-16,-14-15-20 15,13 11 1-15,-15-10-3 16,5 12 4-16</inkml:trace>
  <inkml:trace contextRef="#ctx0" brushRef="#br2" timeOffset="176217.079">6404 9291 77 0,'0'0'37'15,"0"0"-2"-15,0 0-4 16,-19 9-12-16,14 12-11 15,-8-2-1-15,8 10-2 16,-6 1 1-16,4 3-2 16,5-2 0-16,2-4 0 0,3-5-2 15,7-4 1-15,4-14-2 16,5-6-1-16,3-11 0 15,6-5 0-15,1-6 0 16,-1-2 0-16,-2-3 0 16,0-1-1-16,-5 6 1 15,-4 0 0-15,-2 8 0 16,-7 4 0-16,-8 12 0 15,12-3-1-15,-9 16 0 16,-3 4 0-16,2 9 0 16,-2 4-1-16,4 4-1 15,2-4-1-15,7 3-5 16,-9-19-9-16,28 8-11 15,-13-27-11-15,14-2 1 0,-4-18-1 16,12-5 2-16</inkml:trace>
  <inkml:trace contextRef="#ctx0" brushRef="#br2" timeOffset="176675.1052">7010 8871 91 0,'-11'-15'39'0,"11"15"-1"15,-20 17 2-15,15 12-30 16,-7 1-6-16,6 14 0 15,-1 7-1-15,6 10 0 16,0 2-1-16,1 2 1 16,0-3-1-16,0-1-1 0,-2-6 1 15,2-10-1-15,3-10 0 16,-2-8 0-16,-1-12-1 15,0-15 0-15,10-3 0 16,0-14-1-16,-1-6 0 16,0-6 0-16,5-6 0 15,-1-4 0-15,1 0 0 16,1 2 0-16,0 7 1 15,0 5 0-15,0 9 0 16,1 7 0-16,3 7 0 16,-4 9 0-16,-1 10 0 15,-5 1-1-15,0 9 1 16,-4-2-1-16,-5 6 0 15,-5-1 0-15,-9 1 1 16,-4-1-1-16,-5-3 0 0,-5-5 0 16,-1-2-2-16,-4-10-1 15,9 2-7-15,-5-26-11 16,29 14-13-16,-22-31-5 15,27 9 0-15,2-12 1 16</inkml:trace>
  <inkml:trace contextRef="#ctx0" brushRef="#br2" timeOffset="177065.1275">7301 9308 72 0,'-8'31'40'15,"-6"-11"-2"-15,6 4 2 16,-1-16-18-16,18 4-16 0,-9-12 0 15,28 4-3-15,-2-13 0 16,9-2-1-16,6-11 0 16,2 0-1-16,-2-7 1 15,-5 0-2-15,-2-3 1 16,-11 2-1-16,-7 1 1 15,-10 3-1-15,-11 6 1 16,-9 7-1-16,-6 9 1 16,-5 8 0-16,-5 14 0 15,-5 8 0-15,-2 10 0 16,5 6 0-16,2 5 0 15,9 2 1-15,7-4-1 16,14-4 0-16,13-8-1 16,11-10-2-16,22-3-3 0,0-16-8 15,27 12-10-15,-14-29-8 16,14 15-13-16,-12-9 2 15,5 5-2-15,-14-8 4 16</inkml:trace>
  <inkml:trace contextRef="#ctx0" brushRef="#br2" timeOffset="177194.1349">7958 9522 123 0,'-13'8'41'16,"-8"-12"1"-16,9 2-6 16,12 2-53-16,-25-20-18 15,24 9-8-15,-7-9 0 16,5 4-2-16</inkml:trace>
  <inkml:trace contextRef="#ctx0" brushRef="#br4" timeOffset="187330.7147">11241 6766 35 0,'4'-15'27'0,"-4"15"3"16,5-12-2-16,-5 12-15 16,0 0-3-16,-6-14-1 15,6 14 0-15,0 0 0 16,0 0-2-16,0 0-1 15,0 20 0-15,-3 3-2 16,2 15 0-16,-4 14-1 16,4 15-3-16,-6 16 0 15,1 11 0-15,-2 13 1 16,-2 5-1-16,-3-1 0 15,2-7-1-15,-1-10 1 0,1-14-1 16,8-11-5-16,-3-26-8 16,15-10-22-16,1-18 0 15,8-11 0-15,-4-14 0 16</inkml:trace>
  <inkml:trace contextRef="#ctx0" brushRef="#br4" timeOffset="187550.7272">11265 7499 83 0,'-17'-16'36'0,"17"16"0"16,0-12 1-16,0 12-34 15,26-18-1-15,7 0-1 0,5-3 0 16,12-8-2-16,9-1-3 15,-2-13-8-15,13 7-22 16,-6-6-1-16,2 2 0 16,-9 0 0-16</inkml:trace>
  <inkml:trace contextRef="#ctx0" brushRef="#br4" timeOffset="187784.7406">11935 6751 89 0,'-13'13'35'0,"-7"10"1"16,5 21 0-16,-8 7-30 16,0 19-4-16,-1 8 2 0,3 12-1 15,-5 2-1-15,4 2-1 16,1-4-1-16,9-9-2 15,7-7-2-15,8-25-5 16,19-5-28-16,0-23 0 16,19-11-1-16,2-19-1 15</inkml:trace>
  <inkml:trace contextRef="#ctx0" brushRef="#br4" timeOffset="188120.7599">12213 7293 83 0,'-29'20'39'15,"-13"3"-1"-15,6 15 1 0,-3 5-29 16,8 3-6-16,4-3-1 16,14 2 0-16,8-6-2 15,10-4 1-15,14-9-2 16,7-11 1-16,10-11-1 15,4-9 0-15,0-11 0 16,3-7 0-16,-6-8 0 16,-3-6 0-16,-11-2 0 15,-9-3-1-15,-10 4 0 16,-13 1 0-16,-9 6 0 15,-10 7-1-15,-1 8 1 16,-5 5-1-16,2 10-1 16,-1 3-2-16,17 12-4 0,-2-10-25 15,25 7-3-15,6-11 1 16,16 0-2-16</inkml:trace>
  <inkml:trace contextRef="#ctx0" brushRef="#br4" timeOffset="188351.7731">12763 6691 94 0,'-2'-27'36'16,"-10"10"1"-16,12 17 0 15,-27 27-31-15,14 21 0 16,-7 11-2-16,1 19-3 15,1 10 0-15,0 11-2 0,2 3 1 16,5-1-2-16,5-4-2 16,1-16-6-16,18 1-20 15,-5-24-8-15,18-10 0 16,-2-20-1-16</inkml:trace>
  <inkml:trace contextRef="#ctx0" brushRef="#br4" timeOffset="188735.795">13117 7259 95 0,'-34'1'39'16,"0"18"0"-16,-15-1 0 15,9 18-34-15,-8 3-1 0,11 10-1 16,7-2-1-16,8 1 0 15,18-6-1-15,17-12 0 16,15-12-1-16,15-16 0 16,7-18 1-16,7-15-1 15,6-13 0-15,2-13 0 16,-4-14 2-16,-7-6 0 15,-10-7 0-15,-9-4 0 16,-6 4 0-16,-8 8 0 16,-9 10 0-16,-6 14 1 15,-9 24-2-15,3 28-1 16,-27 12 1-16,5 33-3 15,-6 20 1-15,3 12-1 16,-3 11-1-16,4 0-5 0,17 12-21 16,-11-25-14-16,21-2 1 15,2-20 1-15,15-10-1 16</inkml:trace>
  <inkml:trace contextRef="#ctx0" brushRef="#br4" timeOffset="189244.8239">14395 6828 90 0,'0'0'35'0,"0"0"-1"16,3 21-3-16,-15 3-26 15,7 15-1-15,-5 8-1 16,2 16-2-16,-3 3 1 16,6 11-2-16,-6 2 0 15,3 1 0-15,0-2-2 16,-1-8-2-16,6-6-4 15,-6-17-28-15,14-8 0 16,-5-19-1-16,9-9 0 16</inkml:trace>
  <inkml:trace contextRef="#ctx0" brushRef="#br4" timeOffset="189437.8352">14190 7320 88 0,'-16'-3'38'0,"16"3"-1"16,0 0 1-16,30 9-34 15,7-14-2-15,12-5-2 16,13-4-2-16,6-18-8 16,13 2-25-16,-3-9 1 15,2 2-2-15,-4-11 0 16</inkml:trace>
  <inkml:trace contextRef="#ctx0" brushRef="#br4" timeOffset="189840.8579">15044 6671 99 0,'-26'17'38'16,"6"19"1"-16,-7 0-2 16,7 5-32-16,-2 10-1 15,5 11-1-15,-2 3-1 16,3 4 0-16,1 3-1 15,1 2-1-15,3-4 0 16,2-3-1-16,2-7 1 16,4-9-1-16,5-11 1 15,3-9 0-15,5-14 0 16,4-12 0-16,8-15 0 15,3-9 0-15,4-9 1 16,-2-6-1-16,2-1 1 16,-1 0-1-16,-4 5 1 0,-4 7-1 15,-5 11 1-15,-15 12-1 16,13 5 1-16,-10 14-1 15,-7 9-1-15,0 4 1 16,3 5-2-16,1-2 0 16,6 6-3-16,2-17-7 15,21 8-22-15,-9-18-6 16,13-5 1-16,0-17-1 15</inkml:trace>
  <inkml:trace contextRef="#ctx0" brushRef="#br4" timeOffset="190200.8788">15430 7291 70 0,'0'12'38'16,"4"2"0"-16,-4-14 0 15,12 26-14-15,-1-19-20 16,8-1-1-16,2-7 0 15,8-5-1-15,2-7 0 16,3-2-1-16,-1-7 0 16,0-2 0-16,-8-6-1 15,-6 0 2-15,-8 1-2 16,-10 3 2-16,-6 6-2 15,-13 9 2-15,-6 4-1 16,-10 15 0-16,0 10 0 16,-5 9-1-16,1 10 1 15,3 5 0-15,6 1 0 16,9 2-1-16,9-6 0 0,18-8-1 15,13-5-3-15,5-24-18 16,26 2-17-16,-1-15-2 16,14-3 0-16,0-11-2 15</inkml:trace>
  <inkml:trace contextRef="#ctx0" brushRef="#br4" timeOffset="192018.9828">16600 6614 61 0,'0'0'30'15,"0"0"-5"-15,-11 5 2 16,12 7-13-16,-1-12-5 15,-9 22 0-15,3-8-4 16,6 13-1-16,-3 5 0 16,6 12-1-16,0 5-1 15,-1 9 1-15,-2 6-1 16,1 6-1-16,-3 0 0 15,-1-1-1-15,-2-5 2 16,-3-4-2-16,1-12 1 16,2-4-1-16,0-13 0 0,3-7 1 15,2-10 0-15,0-14-1 16,0 0 1-16,19-8-1 15,-10-11 1-15,9-5-1 16,-3-4 1-16,7-4-1 16,-1-3 0-16,7 0 1 15,0 4-1-15,1 6 1 16,0 4-2-16,-1 7 2 15,-4 6-1-15,0 9 2 16,-1 9-2-16,-5 3-1 16,-8 8 1-16,-5 5 0 15,-11 1 0-15,-4 3 0 16,-12 4 0-16,-7-3 0 15,-8 0 1-15,-4-1-1 0,1-6 0 16,-2-5-1-16,4-2-4 16,5-18-9-16,13 3-21 15,7-16 0-15,16 2-1 16,3-13-1-16</inkml:trace>
  <inkml:trace contextRef="#ctx0" brushRef="#br4" timeOffset="192424.006">17172 7113 65 0,'13'-2'36'16,"-13"2"-1"-16,-13 10 2 0,1 12-17 15,-14-10-11-15,2 15-4 16,-3 0 0-16,0 9-1 16,-1 0-1-16,6 4-1 15,1 0 1-15,11-7-2 16,6-3 0-16,11-8 0 15,10-8 0-15,7-10-1 16,11-11 0-16,4-8 0 16,5-11 1-16,0-5-1 15,-1-6-1-15,-6-5 2 16,-9 1-2-16,-11 3 1 15,-5 2-1-15,-14 6 1 16,-10 9-2-16,-7 5 0 16,-4 14 0-16,-6 1-3 0,11 12-2 15,-7-6-14-15,16 14-13 16,0-6-3-16,17 1 0 15,2-9 0-15</inkml:trace>
  <inkml:trace contextRef="#ctx0" brushRef="#br4" timeOffset="192642.0185">17682 7138 95 0,'15'22'36'0,"-21"-6"0"15,1 11 2-15,-16-2-30 16,9 7-5-16,-6 3 0 0,7 5-2 15,-3-2 1-15,5 1-1 16,4-4-2-16,4-12-5 16,11 4-17-16,-10-27-14 15,29 4 0-15,-10-22-1 16,5-5 0-16</inkml:trace>
  <inkml:trace contextRef="#ctx0" brushRef="#br4" timeOffset="192785.0263">17693 6761 105 0,'-23'-27'37'16,"0"9"-2"-16,7 8-6 16,16 10-58-16,-11-9-5 0,22 7-2 15,5-6-1-15</inkml:trace>
  <inkml:trace contextRef="#ctx0" brushRef="#br4" timeOffset="193025.0404">18070 6845 87 0,'-14'45'36'16,"8"9"2"-16,-9-1-1 15,9 8-21-15,-9-4-11 16,7 4-1-16,-4-4-2 15,5-3 0-15,0-2-1 0,6-7-3 16,5-10-2-16,-2-12-4 16,20-3-29-16,-7-18 0 15,14-4-1-15,-2-16-1 16</inkml:trace>
  <inkml:trace contextRef="#ctx0" brushRef="#br4" timeOffset="193215.0509">18334 7171 79 0,'7'13'39'15,"-17"2"-3"-15,5 12 2 16,-7-7-21-16,6 10-12 16,-6 0 0-16,3 0-2 15,1-1 0-15,4-6-4 16,4 5-6-16,-7-18-28 0,18-2-3 15,-11-8 1-15,26-19-3 16</inkml:trace>
  <inkml:trace contextRef="#ctx0" brushRef="#br4" timeOffset="193685.0781">18461 6888 87 0,'-18'8'30'16,"18"-8"-4"-16,-7 17-9 15,7-17-35-15,21 9-14 16,-8-2-1-16,8 6 2 16,-3-2 4-16,8 9 12 0,-6 1 14 15,-5-4 11-15,6 13 12 16,-12-2 9-16,3 5 2 15,-13-2 0-15,5 7-2 16,-13-8-7-16,9 13-11 16,-12-9-3-16,5 7-3 15,-3-8-1-15,1 1-2 16,2-5-1-16,3-4-1 15,2-8-1-15,2-17 0 16,0 0-1-16,22 2 0 16,-5-21 0-16,5-7 0 15,4-8 0-15,2-4 0 16,0-3 0-16,-1 3 1 0,-1 3-1 15,-3 5 1-15,-4 8-1 16,-2 6 1-16,-4 7-1 16,-3 10 1-16,4 9-3 15,-2 2-2-15,5 10-2 16,-6-10-11-16,16 15-20 15,-11-6-2-15,11 3 0 16,-7-8 0-16</inkml:trace>
  <inkml:trace contextRef="#ctx0" brushRef="#br4" timeOffset="194205.1079">19229 7175 80 0,'-4'-9'40'15,"-17"-3"-2"-15,3 20 3 16,-12-8-17-16,5 14-18 15,-1 8-2-15,3 2-2 16,5 5 0-16,5 0-1 16,8 1 0-16,10-7-1 15,6-6 1-15,7-5-1 16,5-8 0-16,5-7 0 15,2-8 0-15,0-6 0 16,0-4 0-16,-3-4-1 16,-4-4 1-16,-1 2 0 15,-4 2-1-15,-4 5 1 16,-14 20-1-16,12-11 0 15,-13 26 0-15,-7 12 0 16,-4 21 1-16,-2 12-2 0,-5 16 1 16,-5 10-1-16,0 6 2 15,1 1 0-15,-3-1 0 16,4-6 0-16,-1-14 0 15,5-15 0-15,1-16 1 16,5-14-1-16,-1-19 1 16,13-8-2-16,-10-26 2 15,8-4 0-15,0-12 0 16,2-10 0-16,5-10 0 15,4-7 0-15,7-5-1 16,5 1 0-16,7 7-1 16,1 0-4-16,17 17-22 15,-12-3-12-15,6 19-1 16,-4 3 1-16,4 10-2 0</inkml:trace>
  <inkml:trace contextRef="#ctx0" brushRef="#br4" timeOffset="194714.137">20256 6693 81 0,'11'-21'35'0,"-9"4"0"15,-2 17-3-15,0 0-24 16,-9 17 0-16,-6 8 0 15,7 19-2-15,-8 8-2 16,2 14 0-16,0 8-2 0,-1 6 0 16,3 3-1-16,-2 3-1 15,5-2-1-15,-5-11-2 16,9-1-3-16,-7-22-16 15,14-1-14-15,-2-21 0 16,6-6-3-16,-6-22 2 16</inkml:trace>
  <inkml:trace contextRef="#ctx0" brushRef="#br4" timeOffset="195241.1671">20012 7214 110 0,'-19'-17'38'0,"19"17"2"0,-20-12-8 16,20 12-27-16,24-1-2 15,4 1-1-15,9-3-1 16,7-2-1-16,12 2 1 16,4-4 0-16,5 2-1 15,-3-1 0-15,0 5 0 16,-2 2 0-16,-10-1-1 15,-7 4 1-15,-10-3 0 16,-7 4 0-16,-10-3 0 16,-4 6 1-16,-12-8-1 15,-3 14 0-15,-6 0 1 16,0-1-1-16,-4 7 2 15,1 1-2-15,-3 2 2 16,6 0-2-16,0-4 1 0,9 2 0 16,4-6-1-16,10-6 1 15,7-5-1-15,8-8 0 16,7-2 1-16,1-9-1 15,6-6 1-15,2-6-1 16,-1-2 1-16,-2-2 0 16,-7 1 0-16,-3 4 0 15,-8 2-1-15,-7 5 2 16,-7 6-2-16,-10 13 2 15,0 0-2-15,-13 28-1 16,3-6 0-16,-9 5 0 16,9 1-1-16,-3 2-1 15,12 3-2-15,1-17-5 16,23 8-18-16,-9-19-9 0,22-1-2 15,0-13-2-15,13-3 2 16</inkml:trace>
  <inkml:trace contextRef="#ctx0" brushRef="#br4" timeOffset="195707.1938">21404 6685 109 0,'0'0'37'0,"-16"-1"3"16,10 25-3-16,-11 4-31 15,8 11-1-15,-4 7-1 16,4 7-1-16,0 8 0 16,2 5-2-16,-1-2 1 0,5-1-2 15,0-2 0-15,1-6 0 16,0-6 0-16,4-10-1 15,-2-7 0-15,3-10 1 16,2-8 0-16,-5-14-1 16,18 2 1-16,-6-12-1 15,3-6 1-15,1-5-1 16,1-2 1-16,4-3 0 15,1 3 0-15,-1 1-1 16,1 6 2-16,-2 5-1 16,1 7 0-16,-3 7 0 15,-3 6 0-15,-4 3 0 16,-3 6 0-16,-5 3 0 15,-4-1 0-15,-5 3 0 16,-12-1 0-16,-2 0 0 0,-8-3-1 16,-1-3 0-16,-2 0-2 15,-2-12-3-15,12 11-16 16,-8-24-11-16,29 9-7 15,-16-20 0-15,28 5-1 16</inkml:trace>
  <inkml:trace contextRef="#ctx0" brushRef="#br4" timeOffset="196067.2144">21709 7226 79 0,'-4'11'37'0,"7"9"1"16,2-11-1-16,12 13-15 15,1-15-17-15,14-3-1 16,5-5-1-16,8-2 0 16,-3-6-1-16,-1-4 0 15,-7-7 0-15,-4-2 0 16,-10-1 0-16,-13 3 0 15,-8-2-1-15,-13 7 2 16,-9 5-2-16,-6 12 1 16,-8 9-1-16,1 11 0 15,-2 8 0-15,2 6 0 16,9 4-1-16,10 2 0 15,11-4-1-15,15-12-3 16,21 4-11-16,2-26-16 0,24-1-11 16,-1-18 1-16,18-2-2 15,-5-14 0-15</inkml:trace>
  <inkml:trace contextRef="#ctx0" brushRef="#br4" timeOffset="197172.2776">11448 8544 62 0,'-2'-15'35'0,"2"15"1"15,-5-16-1-15,5 16-26 16,-11 4-3-16,11-4-1 15,-21 22-1-15,9 2 0 16,-3 3 1-16,4 13-3 16,-6 1 2-16,8 8-2 0,3-2 1 15,3 3-2-15,7-5 1 16,9-4-1-16,7-9-1 15,9-14 0-15,8-12 0 16,6-17 0-16,4-8 0 16,5-17 1-16,2-7-3 15,-4-7 2-15,-6 0-1 16,-7 0 2-16,-8 6-2 15,-9 9 1-15,-7 5-1 16,-8 14 0-16,-5 16 2 16,0 0-1-16,-16 11 1 15,3 16-1-15,4 5 2 16,2 5-1-16,-1 6 1 15,8-1-1-15,2-5 1 16,9 0-1-16,7-10 1 0,5-9-1 16,7-9 0-16,3-10-1 15,0-11 1-15,1-7 0 16,-2-10-2-16,2-6 2 15,-8-7-2-15,-1 0-1 16,-6-4-1-16,-5-1-1 16,6 7-6-16,-12-13-13 15,15 22-10-15,-16-11-5 16,13 14-3-16,-10-6 3 15</inkml:trace>
  <inkml:trace contextRef="#ctx0" brushRef="#br4" timeOffset="197607.3025">12407 8087 82 0,'0'0'39'0,"2"-12"-2"16,-2 12-2-16,-5 15-29 15,5-1-1-15,-4 6-1 16,4 11-1-16,-1 8-1 15,1 13 0-15,-6 10 0 16,3 9 0-16,-4 4 1 16,-2 4-1-16,-2-3 0 15,2-1-1-15,0-10 1 16,1-12-1-16,3-9 0 15,5-17-1-15,7-10 0 16,6-16 0-16,6-13 0 16,7-12 0-16,3-8-1 15,2-4 1-15,3-3-1 0,-5 2 1 16,-1 2-1-16,-8 10 1 15,-2 8-1-15,-18 17 1 16,14 1 1-16,-13 15-1 16,-6 6 2-16,4 5-1 15,1 5 0-15,1 0-3 16,4 1 1-16,3-6-4 15,9-1-2-15,2-21-16 16,23 5-8-16,-14-15-8 16,21-5 0-16,-5-16-1 15</inkml:trace>
  <inkml:trace contextRef="#ctx0" brushRef="#br4" timeOffset="197810.3141">13078 8525 86 0,'-13'-12'38'15,"6"23"0"-15,-11 4 1 16,7 14-31-16,-8 2-3 15,5 11-2-15,1-1 0 16,6 2-1-16,1 1-1 16,8-9-1-16,6-1-2 15,1-17-5-15,18 4-19 16,-14-27-13-16,15-2 0 15,-8-21 0-15,9-4-1 16</inkml:trace>
  <inkml:trace contextRef="#ctx0" brushRef="#br4" timeOffset="197954.3223">13084 8202 75 0,'-15'-38'35'16,"1"7"-1"-16,14 13-6 16,-2 4-28-16,7 0-8 15,16 8-21-15,-2-4-2 16,14-2-4-16,0-5 2 15</inkml:trace>
  <inkml:trace contextRef="#ctx0" brushRef="#br4" timeOffset="198187.3356">13541 7950 90 0,'-4'29'37'0,"-8"4"0"16,10 19-5-16,-17 0-25 15,5 17-2-15,-2 5-1 16,5 5-2-16,-3 4 2 15,2 2-1-15,3-5-2 16,0-5-1-16,4-6-2 16,-1-17-8-16,18-1-18 15,-12-26-11-15,15-5 0 16,-15-20-2-16</inkml:trace>
  <inkml:trace contextRef="#ctx0" brushRef="#br4" timeOffset="198524.3543">13625 8607 90 0,'0'0'37'0,"14"22"1"16,-4-22-6-16,13 2-29 15,10-7-1-15,6-5 0 16,6-7 0-16,1-3-1 15,-1-3 0-15,-6-3 0 16,-6-1-1-16,-11-2 1 16,-12 3-1-16,-9 6 1 15,-14 3 1-15,-7 11-1 16,-12 7 1-16,-3 14 0 15,-6 8 0-15,0 11 1 16,4 7-1-16,8 8 1 16,7-1 0-16,14-3-2 15,12-2 1-15,12-13-3 0,15 2-5 16,-5-24-20-16,28 5-13 15,-11-15-1-15,9-1-3 16,-8-9 2-16</inkml:trace>
  <inkml:trace contextRef="#ctx0" brushRef="#br4" timeOffset="199342.4013">15098 8086 50 0,'0'0'36'15,"0"0"0"-15,3 11 0 16,-3-11-12-16,-11 30-17 16,0-2-4-16,4 17 0 15,-1 8-1-15,2 15 1 16,-2 4 0-16,1 8-1 0,2-2 0 15,5-2-1-15,4-7-1 16,-3-18-5-16,13 3-16 16,-14-25-14-16,14-5-2 15,-14-24-1-15,15 8 1 16</inkml:trace>
  <inkml:trace contextRef="#ctx0" brushRef="#br4" timeOffset="199530.4124">14925 8619 92 0,'-15'-2'38'0,"-1"-1"-2"16,16 3 0-16,0 0-32 16,29-5-2-16,2-6-1 15,11-4-2-15,14 0-4 0,1-20-20 16,13 8-11-16,-5-13-1 15,8 8-1-15,-8-9 1 16</inkml:trace>
  <inkml:trace contextRef="#ctx0" brushRef="#br4" timeOffset="199973.4378">15700 7911 99 0,'-18'-3'36'0,"5"17"3"0,-7 0-11 15,0 14-24 1,4 6 2-16,3 12-2 0,0 7 0 16,2 14-1-16,-3 6 1 15,4 1-3-15,1 3 0 16,0-2 1-16,2-5 0 15,2-3-1-15,2-13 0 16,7-11-1-16,6-11 1 16,0-13-1-16,9-12 1 15,3-12 0-15,3-9-3 16,0-9 3-16,2-4-2 15,0-5 2-15,-3 1-2 16,-2 5 2-16,-5 4-2 16,-4 10 1-16,-13 12 1 15,15 1-1-15,-10 14 1 16,-6 13-1-16,0 7 1 0,-2 3-2 15,3 7 0-15,0-1-3 16,10-3 0-16,-1-12-11 16,22 4-13-16,-6-26-11 15,16 0-1-15,-4-18 1 16,12-3 0-16</inkml:trace>
  <inkml:trace contextRef="#ctx0" brushRef="#br4" timeOffset="200327.4579">16151 8584 74 0,'0'0'37'0,"-10"23"0"0,10-23 0 16,10 24-16-1,5-23-18-15,9-2 0 0,0-8-1 16,8-2 1-16,2-7-1 15,2 0-1-15,-1-6 1 16,-6-1-1-16,-6 1 1 16,-9-2-1-16,-7 3-1 15,-10 4 1-15,-7 4 0 16,-9 7 0-16,-9 9 0 15,-4 11 0-15,-2 10 0 16,-1 10 0-16,1 6 2 16,4 14-1-16,8-3 0 15,8 1-1-15,12-5 1 16,16-9-3-16,17-4-2 0,6-23-18 15,29 6-13-15,-2-22-7 16,13 0 0-16,1-12-1 16</inkml:trace>
  <inkml:trace contextRef="#ctx0" brushRef="#br4" timeOffset="204565.7004">11916 9601 20 0,'14'-13'25'16,"-7"0"-2"-16,-1-6 4 16,3 6-10-16,-11-12-1 0,8 14-2 15,-12-16-1-15,6 12-2 16,-11-13-3-16,2 12-2 15,-9-6-2-15,1 6-1 16,-8 1 0-16,-3 7 0 16,-7 7-1-16,3 9 0 15,-4 10 1-15,-1 14 0 16,0 11 0-16,2 15 0 15,3 12-1-15,5 12 1 16,2 7-1-16,4 3 0 16,6 1-3-16,5-5 0 15,14-6-5-15,-3-17-2 16,23-3-21-16,-7-27-8 15,8-12-1-15,-5-20-3 0</inkml:trace>
  <inkml:trace contextRef="#ctx0" brushRef="#br4" timeOffset="204774.7124">11457 9974 68 0,'-32'-12'38'16,"9"12"-1"-16,2-5-1 15,21 16-12-15,0-11-19 16,21 3-1-16,8-4-2 15,13 0-1-15,4-2-1 16,8-7-1-16,7 5-5 16,-6-19-8-16,11 13-23 15,-9-10 1-15,0 3-2 0,-14-5 1 16</inkml:trace>
  <inkml:trace contextRef="#ctx0" brushRef="#br4" timeOffset="205141.7334">12117 9857 78 0,'-7'19'36'0,"7"5"-1"16,-14-5-2-16,13 15-25 16,-9-4-2-16,7 12 0 15,-10-3-2-15,6 2 0 16,-1-3-2-16,3-2 0 15,-2-6-1-15,4-7 0 16,1-8-1-16,2-15 1 16,0 0-1-16,15-11-1 0,-5-8 3 15,2-6-2-15,-1-5 2 16,0-5-1-16,-2-2 1 15,-3-1-2-15,-3 2 1 16,0 5 1-16,-3 7-1 16,-3 2-1-16,7 4 0 15,2 5 0-15,7 4-1 16,5-1-1-16,7 8-3 15,3-9-3-15,16 14-20 16,-9-15-10-16,10 8 0 16,-10-7-1-16,5 7 1 15</inkml:trace>
  <inkml:trace contextRef="#ctx0" brushRef="#br4" timeOffset="205509.7543">12520 9926 69 0,'-7'26'37'15,"1"-10"-2"-15,11 5 2 16,-5-21-22-16,20 12-10 16,-3-13-1-16,10-2-1 15,5-9 0-15,4-1-1 16,-2-7-1-16,1-2 0 15,-1-2 1-15,-8-1-1 16,-6 3 0-16,-9 3-1 16,-11 2 1-16,-10 6-1 15,-7 5 1-15,-9 8 0 0,-4 7 0 16,-1 6 0-16,-5 8 0 15,1 8 0-15,4 5 0 16,7 3 1-16,6 2-1 16,8 1 0-16,8-2-1 15,9-6-1-15,11-5-3 16,9-11-5-16,24 3-21 15,-8-20-11-15,12 2 3 16,0-16-2-16</inkml:trace>
  <inkml:trace contextRef="#ctx0" brushRef="#br4" timeOffset="205915.7777">13025 9995 93 0,'0'0'36'0,"1"19"1"16,-1-19-2-16,28-14-32 16,0-1-1-16,11-3 1 15,3-5-1-15,4-3 0 16,-4 1-1-16,-3 1 1 15,-8 3 0-15,-7 5 0 16,-11 1 0-16,-13 15-1 16,-8-11 0-16,-10 11 1 15,-10 4-1-15,-7 7 0 16,-4 7 1-16,-4 1-1 0,-2 10 1 15,3 5 0-15,3-3 0 16,10 4-1-16,6 0 1 16,12-3-1-16,12-3-1 15,14-5 0-15,13-4-1 16,13-6-1-16,7 0-4 15,3-17-15-15,13 14-12 16,-10-16-10-16,6 6 3 16,-12-10-2-16</inkml:trace>
  <inkml:trace contextRef="#ctx0" brushRef="#br4" timeOffset="206436.8075">13592 9878 80 0,'0'0'37'0,"10"-12"0"16,-1 0 0-16,15 6-29 15,-2-8-4-15,12 7 0 16,-2-4 0-16,4 4-1 15,0 1 0-15,-2 2-1 0,-8 1 0 16,-2 3 0-16,-8 1 0 16,-6 4 0-16,-10-5-1 15,0 11 0-15,-10 1 0 16,-8 2 0-16,-7 5 0 15,-3 7 0-15,-7 2 0 16,-2 6 0-16,0 3-1 16,2 2 2-16,4-2-2 15,7 0 1-15,6-4 0 16,13-4 0-16,12-5-1 15,10-10 1-15,12-3-1 16,8-10-2-16,4-2 1 16,3-10 1-16,8 2-4 0,-8-7-4 15,10 12-19 1,-24-14-12-16,6 7 0 0,-14-4-2 15,4 7 1-15</inkml:trace>
  <inkml:trace contextRef="#ctx0" brushRef="#br4" timeOffset="206922.8353">14136 9939 94 0,'-13'12'38'16,"15"0"1"-16,-2-12-3 15,6 14-30-15,8-12-3 16,9 2-1-16,6-4 0 16,8-3 0-16,3-2-1 15,6-2 0-15,-1-6-1 16,-1-1 0-16,-6-3 1 15,-4-1-1-15,-10-1 0 16,-8-2 0-16,-9 1 1 16,-9-1-1-16,-11 7 0 15,-9 1 1-15,-7 10 0 16,-4 6 0-16,-5 9 0 0,-5 9 1 15,1 9-1-15,4 9 1 16,5 6-1-16,9 1 1 16,10-1-1-16,13-2 0 15,15-8-2-15,11-8-2 16,22-8-3-16,0-23-16 15,28 4-10-15,-5-22-9 16,8 0 1-16,-10-14-2 16</inkml:trace>
  <inkml:trace contextRef="#ctx0" brushRef="#br4" timeOffset="207223.8523">14886 9798 108 0,'-19'12'39'0,"-11"-3"2"15,6 13-2-15,-6-6-36 16,8 3-1-16,4-2 0 15,10 4 0-15,4-5-1 16,12-1 0-16,7-4 0 16,6 1 0-16,6-3 0 15,-2 3-1-15,2-1 0 16,-5 6 1-16,-7 3 0 15,-5 2-1-15,-6 4 0 16,-9 2 0-16,-9 0-1 16,-3-1 1-16,-4-1-1 15,-3-8-1-15,4 3-4 16,-8-21-17-16,28 0-10 15,-15-5-9-15,20-12 2 0,2-15-3 16</inkml:trace>
  <inkml:trace contextRef="#ctx0" brushRef="#br4" timeOffset="210930.0643">17714 8408 53 0,'12'-6'34'16,"-12"6"0"-16,17-11 1 15,-12 0-20-15,5 18 3 16,-10-7-13-16,-1 11 0 15,-8 6-2-15,2 11 1 16,-7 6-2-16,0 8 1 16,-4 6 0-16,1 0-2 15,0 1 2-15,2-6-2 16,1-7 2-16,6-5-3 0,1-8 2 15,4-5-2-15,3-18 1 16,0 0-1-16,12-4 0 16,-2-13 0-16,4-8-1 15,5-8 2-15,1-7-2 16,0-6 2-16,1-5-2 15,0-2 1-15,-2 6-1 16,-3 4 0-16,-2 7 1 16,-6 10 0-16,-1 8 0 15,-7 18 0-15,0 0 0 16,7 22 0-16,-8 0 0 15,2 2 1-15,3 2-1 16,6-3 1-16,6-8-1 16,13-6 0-16,6-12 1 0,12-8 0 15,10-13-1-15,3-4 1 16,3 0 0-16,-2-5 0 15,-4 3-1-15,-10 6 1 16,-7 6-1-16,-14 13 1 16,-12 9-1-16,-7 14 0 15,-9 8-1-15,-7 8 2 16,-6 5-2-16,-1 1 1 15,5 5-2-15,-1-5-1 16,11-1-4-16,-1-20-13 16,17 3-18-16,2-12 0 15,18-3 1-15,2-14-2 16</inkml:trace>
  <inkml:trace contextRef="#ctx0" brushRef="#br4" timeOffset="211275.0839">18830 8360 94 0,'-27'-1'37'15,"3"18"0"-15,-13 3 1 16,5 17-30-16,-4-2-4 16,9 6 0-16,3-1-1 15,8 7 0-15,9-8 0 16,10-3-1-16,6-7 1 15,13-4-2-15,8-14 1 16,4-4-2-16,1-10 0 16,5-10 0-16,-5-1-2 0,0-11 1 15,-8-3-1-15,-7-6 1 16,-10 0-1-16,-6-4 0 15,-8 0 1-15,-6 3 0 16,-3 7-1-16,-5 6 1 16,4 9-1-16,-1 6 0 15,15 7-2-15,-22 14-4 16,33 7-26-16,-5-4-3 15,15 5 0-15,3-11-1 16</inkml:trace>
  <inkml:trace contextRef="#ctx0" brushRef="#br4" timeOffset="211531.0988">19624 8079 88 0,'-1'-22'37'16,"1"22"0"-16,-15-13-1 15,6 28-28-15,-14 5-2 16,9 16 0-16,-9 8-3 16,3 10 0-16,1 5-1 15,5 3-1-15,4-1 0 16,9-3-1-16,4-8-3 15,4-10-2-15,22-4-27 16,-4-21-7-16,14-10 1 16,-3-17-2-16</inkml:trace>
  <inkml:trace contextRef="#ctx0" brushRef="#br4" timeOffset="211763.1121">20133 7959 103 0,'-5'13'39'0,"-2"21"0"15,-16 7-2-15,2 12-35 16,-5 10 1-16,1 7-1 16,-1 0 0-16,6-2-1 15,1-5-2-15,7-3 0 16,3-8-2-16,4-13-3 15,17-2-22-15,-7-22-11 16,9-3 1-16,-14-12-2 16,20-11 3-16</inkml:trace>
  <inkml:trace contextRef="#ctx0" brushRef="#br4" timeOffset="211936.122">19901 8340 106 0,'-15'-9'39'0,"-2"1"0"15,17 8-1-15,0 0-34 16,0 0-2-16,22 4-2 15,3-6-1-15,15 3-4 16,-1-13-10-16,13 12-22 16,0-6-3-16,10 6 1 15,-10-3-2-15</inkml:trace>
  <inkml:trace contextRef="#ctx0" brushRef="#br4" timeOffset="212311.1435">20362 8423 73 0,'-21'21'39'15,"-3"-3"-1"-15,14 0 2 16,-3-13-14-16,13-5-23 16,22 11-1-16,3-14 0 15,8-5-1-15,4-3 1 16,3-6-1-16,3-1 0 15,0-5-1-15,-8-3 1 16,-7 0-1-16,-9-1 1 16,-9 5-1-16,-8 3 0 0,-9 6 1 15,-7 4-1-15,-10 8 1 16,-5 9 0-16,-4 6-1 15,-1 8 2-15,0 9-1 16,3 1 0-16,8 6 0 16,6-1 0-16,13-1-1 15,12-4-1-15,14-4-1 16,7-10-1-16,14-1-4 15,2-18-8-15,14 5-22 16,-10-16-4-16,5 4 1 16,-9-12 0-16</inkml:trace>
  <inkml:trace contextRef="#ctx0" brushRef="#br4" timeOffset="212656.1632">20947 8400 71 0,'0'0'39'16,"-13"5"-2"-16,5 16 3 15,-13-6-15-15,9 9-19 16,-7 4-3-16,6 1 1 15,0-5-2-15,6-2 0 16,1-6 0-16,6-4-1 16,0-12 0-16,16-2-1 15,1-9 0-15,4-8 0 16,7-6 0-16,0-5 1 15,3-5-1-15,5 0 1 16,0-1-1-16,-1 5 1 16,-4 3 0-16,0 6-1 15,-5 11 1-15,-3 7 0 16,-3 9-1-16,-7 9 1 0,-3 11-1 15,-6 0 0-15,1 9-1 16,-6 0-1-16,3 7-4 16,-6-17-15-16,13 12-18 15,-9-14-3-15,9 1 1 16,-4-13-2-16</inkml:trace>
  <inkml:trace contextRef="#ctx0" brushRef="#br4" timeOffset="213889.2337">22002 8367 78 0,'0'0'36'16,"0"0"-1"-16,-12 5 2 15,-2 8-32-15,3 8-1 16,-3 6 0-16,4 6-1 15,-5 2 1-15,6 4-1 16,1-3-1-16,8-5-1 16,4-3 0-16,9-10 0 15,7-9 0-15,6-9-1 16,9-11 0-16,3-5 1 15,5-10-1-15,-1-2 1 0,-2-7 0 16,-4 2-1-16,-3 1 1 16,-7 7-1-16,-7 5 0 15,-7 12 0-15,-12 8 0 16,0 0 0-16,-7 28 1 15,-5-1-1-15,-2 7 0 16,4 3 2-16,-2-1 0 16,7 4 0-16,7-11 1 15,6 0-1-15,6-12-2 16,9-10 1-16,8-10 0 15,7-10-1-15,3-10-1 16,-2-8 1-16,-2-6-1 16,-4-4 0-16,-8-1 2 15,-4 0-2-15,-9 4 1 0,-7 6-1 16,-6 8-1-16,-3 4-2 15,4 20-1-15,-2-11-4 16,14 24-7-16,-12-13-23 16,26 29 2-16,-6-15-3 15,15 9 3-15</inkml:trace>
  <inkml:trace contextRef="#ctx0" brushRef="#br4" timeOffset="214315.2581">23021 8443 83 0,'1'-17'37'0,"-2"7"0"15,-13-6 1-15,14 16-31 16,-33-9-1-16,10 16-2 0,-7 4 0 16,0 11-1-16,-2 4 0 15,0 8 0-15,3 1-1 16,5 2 1-16,3-4-1 15,8 1 0-15,6-10 0 16,7-1-1-16,10-6 0 16,7-12-1-16,10-6 0 15,5-9-2-15,5-4 2 16,4-7-1-16,-1-1-1 15,1-10 1-15,-6 4 0 16,-2-2 0-16,-4 2 1 16,-6 3-1-16,-5 5 1 15,-8 6 0-15,4 6 0 16,-14 8 0-16,6 11 0 0,-7 8 0 15,-7 8 0-15,-3 7 1 16,-4 4 0-16,-1 6 0 16,0-1-1-16,-4 1-3 15,5-2-3-15,-5-12-14 16,14 3-17-16,-5-13-2 15,12-3 0-15,-1-17-2 16</inkml:trace>
  <inkml:trace contextRef="#ctx0" brushRef="#br4" timeOffset="215069.3012">23632 8436 65 0,'0'0'39'0,"14"-15"-2"15,-14 15 2-15,5-17-24 16,-5 17-6-16,0 0-2 16,-4 15-2-16,-8 0-2 15,-6 10-1-15,-6 9 0 16,-2 4 0-16,-6 5 0 15,-5 5-1-15,1-2 0 16,1-4-2-16,9-3-1 0,-2-13-8 16,22-1-26-16,-3-16-4 15,9-9 1-15,11-7-1 16</inkml:trace>
  <inkml:trace contextRef="#ctx0" brushRef="#br4" timeOffset="215272.3128">23463 8509 99 0,'-14'-16'39'0,"14"16"2"15,-16-4-2-15,17 15-32 16,4 4-3-16,10 6-1 16,6 2-1-16,7 1 0 15,11 1-1-15,4 1-1 16,7-2-1-16,-2-1-3 0,9 8-12 15,-14-14-23-15,8 5-1 16,-15-9-2-16,1 0 0 16</inkml:trace>
  <inkml:trace contextRef="#ctx0" brushRef="#br4" timeOffset="216256.3691">15346 10135 119 0,'0'0'41'0,"-17"3"0"16,17-3-11-16,0 0-27 16,-11-3-3-16,11 3-2 15,-4-10-4-15,4 10-30 16,0 0-5-16,0 0 2 0,0 0-2 15</inkml:trace>
  <inkml:trace contextRef="#ctx0" brushRef="#br5" timeOffset="222814.7442">12303 10954 1 0,'11'-1'23'0,"-11"1"-2"16,0 0 2-16,11-12-18 16,-11 12-1-16,0 0 1 15,0 0 2-15,0 0 2 16,0 0 1-16,0 0 1 15,-13 1-1-15,13-1 0 16,-11 13-1-16,8 0 0 16,3-13-3-16,-13 25-1 15,3-14-1-15,6 4-2 16,1-1-1-16,3-3 1 15,0-11-1-15,7 17 0 16,-7-17 0-16,17-3 1 16,-6-7-1-16,4-1 0 15,-1-5 0-15,0 1 0 0,-2-3 1 16,-5 2 0-16,-3 0-1 15,-4 6 1-15,0 10-1 16,-18-7 1-16,4 10-1 16,-5 10 0-16,-5 3 1 15,5 5-2-15,-4 2 1 16,8 1-1-16,1-1 0 15,10-3 1-15,4-2 0 16,9-6-1-16,7-5 0 16,6-6 1-16,4-5-1 15,0-3 1-15,2-3-1 16,-1-5 0-16,-7-1 1 15,-2 1-1-15,-8 1 1 16,-5 1-1-16,-5 13 1 16,-6-15-1-16,-4 11 0 0,-4 7 1 15,-2 3-1-15,1 2 1 16,1 4-1-16,2-2 0 15,4 4 0-15,4-3 0 16,4 0 0-16,0-11 1 16,19 11-1-16,-5-10 1 15,3-4-1-15,2-3 1 16,-3-1-1-16,0-3 1 15,-5 0 0-15,-4-2-1 16,-7 12 1-16,-3-16-1 16,3 16 0-16,-18-6-2 15,18 6-1-15,-23 4-5 16,24 6-27-16,-1-10-3 15,0 0-2-15,23 8 0 0</inkml:trace>
  <inkml:trace contextRef="#ctx0" brushRef="#br5" timeOffset="223633.7911">13026 10781 53 0,'0'0'36'15,"2"-16"0"-15,-2 16 0 0,0 0-15 16,-3 13-16-16,-4 4-1 16,2 13 1-16,-5 1-1 15,-1 14-2-15,-4 5 0 16,1 9 0-16,0 0-1 15,5 0 0-15,5-3 0 16,7-4 0-16,9-7-1 16,6-9 1-16,13-13-1 15,7-14 1-15,13-13-1 16,1-11 0-16,0-13 0 15,3-9 0-15,-4-6 0 16,-3 1 0-16,-10 0 0 16,-4 5 1-16,-13 6-1 15,-8 9 0-15,-6 11 0 0,-7 11 0 16,0 0 0-16,-11 30 1 15,4-5-1-15,0 9 0 16,2 2 0-16,4 5 1 16,8-2-1-16,7-1 0 15,2-8 0-15,7-5 1 16,6-13-1-16,7-11 1 15,-1-10 0-15,2-14 0 16,0-11-1-16,-2-7 1 16,-6-9 0-16,-1-6-2 15,-9-2 1-15,-5 0 1 16,-5 2-3-16,-5 2 0 15,1 11-4-15,-7-1-2 16,12 19-10-16,-13-5-19 16,16 13 0-16,-4-3-2 0,11 12 2 15</inkml:trace>
  <inkml:trace contextRef="#ctx0" brushRef="#br5" timeOffset="224023.8134">14086 10631 60 0,'16'-5'36'0,"-16"5"-1"16,14 1 1-16,-14-1-22 15,0 27-4-15,-5-6-2 16,5 13-2-16,-7 9-1 16,3 8-3-16,-5 5 1 15,2 9-1-15,-7-2 0 0,3 2-1 16,0-4 0-16,4-6-2 15,-3-10 2-15,8-4 0 16,2-15-1-16,6-10 1 16,6-13-1-16,5-10 0 15,3-13 0-15,6-7 1 16,0-5-1-16,0-4 0 15,0 1 1-15,-2 0-1 16,-4 9 0-16,-3 5 0 16,-6 10 0-16,-11 11 1 15,14 10-2-15,-11 6 1 16,-2 9-2-16,-2 4 0 15,7 7-2-15,-2-5-1 16,15 6-7-16,-7-16-20 16,18 3-5-16,1-14-2 0,14 1 0 15</inkml:trace>
  <inkml:trace contextRef="#ctx0" brushRef="#br5" timeOffset="224406.8353">14673 11022 74 0,'-23'-7'39'15,"5"14"-2"-15,-10 3 2 16,8 13-30-16,-8 0-4 16,9 12-1-16,-5-1-1 15,10 6 1-15,6-6-2 16,7 1 0-16,8-10 0 15,7-3-1-15,7-10 0 0,6-10 0 16,1-8 0-16,5-10-1 16,-3-5 0-16,1-8 0 15,-5-2 0-15,-5-1 0 16,-4 0 1-16,-3 2-2 15,-5 6 1-15,-4 3 1 16,-2 10-1-16,-3 11 0 16,0 0 0-16,-12 24 0 15,7 0 0-15,0 7-1 16,1 2 0-16,3 2-2 15,5 1-1-15,1-13-5 16,24 2-21-16,-10-21-9 16,22-6 0-16,-5-21-1 15</inkml:trace>
  <inkml:trace contextRef="#ctx0" brushRef="#br5" timeOffset="224609.8469">15245 10656 93 0,'-13'6'38'0,"-12"14"-1"15,7 23 1-15,-10 5-34 16,8 13-3-16,2 3 0 16,4 3-1-16,5 1-2 15,-2-5-3-15,15 0-4 16,-13-18-27-16,16 3-1 15,-8-18-1-15,8-5-1 16</inkml:trace>
  <inkml:trace contextRef="#ctx0" brushRef="#br5" timeOffset="224775.8563">15023 11044 92 0,'-7'-13'39'16,"-2"-1"2"-16,9 14-2 15,15-13-35-15,6 7-4 16,10 3-6-16,0-7-28 15,21 4-5-15,-2-5 1 16,16 5-4-16</inkml:trace>
  <inkml:trace contextRef="#ctx0" brushRef="#br5" timeOffset="225374.8907">16200 11096 47 0,'2'-11'34'0,"-3"-3"2"0,1 14-17 15,-15-18 9-15,15 18-18 16,-29-7-2-16,12 14-1 16,-9-2-1-16,3 10-1 15,-5 4-2-15,5 8 1 16,0 0-2-16,7 6 0 15,6-3 0-15,9 2-1 16,7-3 1-16,11-9-1 16,9-9 0-16,16-11 0 15,5-13 0-15,5-13-1 16,5-11 1-16,6-12-1 15,-3-10 2-15,-7-2 0 0,-5-6 0 16,-8 3 0-16,-16 3 0 16,-3 8 1-16,-11 9-2 15,-10 14 2-15,-6 16-3 16,-7 15 0-16,-7 19-1 15,0 14 0-15,1 14-1 16,-2 7-2-16,11 9-2 16,-1-7-4-16,25 12-16 15,-5-20-14-15,24-4 0 16,4-15-2-16,16-8 3 15</inkml:trace>
  <inkml:trace contextRef="#ctx0" brushRef="#br5" timeOffset="225691.9088">16912 11013 77 0,'-13'1'38'16,"-11"0"1"-16,5 15 0 16,-9 1-29-16,7 14-5 15,-1 3 0-15,8 4-1 16,5 2-1-16,10-3-1 15,9-5 0-15,11-7-1 16,7-9 0-16,6-9 0 16,3-13 0-16,0-10-1 15,-4-8-1-15,-1-7 1 16,-11-4-1-16,-9-4 0 15,-9 2 0-15,-10 0-1 16,-7 9 0-16,-8 6-1 16,-1 11-1-16,-6 3-3 0,10 19-19 15,-10-5-12-15,15 9-1 16,0-3-1-16,19 6 1 15</inkml:trace>
  <inkml:trace contextRef="#ctx0" brushRef="#br5" timeOffset="226435.9513">17762 11034 53 0,'0'0'37'15,"9"-12"-1"-15,-9 12 0 16,0 0-16-16,-6 16-14 16,-8 0-1-16,6 12-1 0,-5 1 0 15,6 5 0-15,1 0-1 16,6 0 0-16,7-5-1 15,7-5 0-15,7-11-1 16,6-8 0-16,6-11 0 16,9-13 0-16,2-7-1 15,5-8 0-15,-3-5 1 16,-1 0-1-16,-1-1 0 15,-4 3-1-15,-10 6 3 16,-8 6-2-16,-5 15 0 16,-17 10 0-16,4 20 0 15,-14 13 0-15,-6 18 0 16,-6 14 1-16,-4 13-3 15,-3 8 5-15,-2 4-3 0,-1 2 2 16,4-5-1-16,-1-10-2 16,4-10 2-16,3-13-1 15,1-13 1-15,5-15-2 16,3-14 2-16,1-18-4 15,8-13 4-15,1-15 0 16,6-9-1-16,4-13 0 16,5-8-2-16,6-7 1 15,3 2-1-15,2-1 0 16,6 9-3-16,0 0-2 15,11 14-3-15,-8-5-15 16,13 21-13-16,-6 0 1 16,9 11-1-16,-7-2 2 15</inkml:trace>
  <inkml:trace contextRef="#ctx0" brushRef="#br5" timeOffset="227133.9913">18594 11011 64 0,'0'0'38'15,"10"-11"-2"-15,-10 11 3 16,-11-5-23-16,-3 4-9 15,2 11-2-15,-7 1 0 16,1 10-1-16,-6 5 0 16,6 10-1-16,-8 3 0 15,11 4 0-15,3-2-1 16,6-2 0-16,9-4-1 15,10-7-1-15,6-11 1 16,5-10-2-16,6-12 1 16,4-10 0-16,-2-7-1 0,2-11 1 15,-4-4-1-15,-5-2 1 16,-6 0-1-16,-5-4 0 15,-9 8 1-15,-3 3 0 16,-7 10-1-16,-2 5 1 16,-2 7 0-16,9 10 0 15,-19-2 0-15,19 2 0 16,-2 15 0-16,2-15 1 15,22 18-1-15,1-13 0 16,7-2 0-16,10-3 0 16,4-4 1-16,-2 0-1 15,0-1 0-15,-2-2 0 16,-7 3 0-16,-6 1 1 15,-13 3-1-15,-14 0 1 0,5 15-1 16,-15 1 1-16,-4 5 0 16,-4 8 0-16,-2-3 0 15,5 8 0-15,2-3-1 16,8-2 1-16,10-7-1 15,9-6 1-15,9-11-1 16,11-12 0-16,3-6 1 16,6-9-1-16,0-6 1 15,-1-5-1-15,-5 1 0 16,-3-2 1-16,-6 7-1 15,-8 3 0-15,-3 6 0 16,-9 4 0-16,-8 14 0 16,0 0 0-16,-2 20 0 15,-8 3 0-15,1 9-2 16,-2 4-1-16,3 8-6 0,-8-9-12 15,20 13-8-15,-15-19-5 16,22 3-5-16,-5-13-3 16,15-2 1-16</inkml:trace>
  <inkml:trace contextRef="#ctx0" brushRef="#br5" timeOffset="227863.033">20161 10984 91 0,'0'0'35'15,"-19"-8"-11"-15,19 8 6 16,-30 12-23-16,14 0-1 15,-5-1-2-15,-2 7 1 16,0 0-2-16,2 2 0 16,1-3 0-16,11-1-1 0,4-4 0 15,5-12-1-15,16 15-1 16,7-15 1-16,11-4-1 15,0 4 0-15,2 0 0 16,-2 3 0-16,-5 2 0 16,-6 7 0-16,-10 6 1 15,-13 4-1-15,-8 5 0 16,-10 3 1-16,-9 1-1 15,-2 1 0-15,1-3 0 16,-1-6-2-16,11-1-2 16,0-17-6-16,26 5-21 15,-8-10-7-15,28-20 0 16,-1-4-2-16</inkml:trace>
  <inkml:trace contextRef="#ctx0" brushRef="#br5" timeOffset="228228.0539">20485 11129 67 0,'-10'8'38'0,"5"7"-3"16,5-15 2-16,0 20-20 15,0-20-13-15,23 3 0 16,1-9-2-16,9-4 1 15,5-5-1-15,1 0-1 16,3-5 1-16,-7-1-1 16,-6-1 1-16,-6 1-1 15,-14 2 1-15,-10 3-1 16,-9 6 0-16,-11 3 0 0,-9 7 0 15,-5 10 0-15,-4 4 0 16,-3 12 0-16,-1 4 0 16,7 8 1-16,6 1-1 15,9 5 0-15,13-2-2 16,8-4-1-16,19-3-3 15,5-17-7-15,23 8-19 16,0-24-9-16,14-1 1 16,-8-16-2-16</inkml:trace>
  <inkml:trace contextRef="#ctx0" brushRef="#br5" timeOffset="228584.0742">21041 11085 92 0,'-21'11'38'0,"8"4"-1"15,-2-9 0-15,15-6-33 16,10 17-1-16,9-15-2 16,9-4 1-16,6-3-1 15,5-7 0-15,5 0 0 16,-1-3 0-16,-5-4 0 15,-8 0 0-15,-7 1 0 16,-10 2 0-16,-10 4-1 16,-15 1 1-16,-7 9 0 15,-12 5 0-15,-4 7 0 16,-6 8 0-16,1 7 1 0,0 5-1 15,5 7 0-15,12 0 0 16,12 0 0-16,13-1-1 16,15-8-1-16,17-7-4 15,7-14-7-15,26 1-18 16,-10-20-10-16,17-4 0 15,-4-14-1-15</inkml:trace>
  <inkml:trace contextRef="#ctx0" brushRef="#br5" timeOffset="228922.0936">21599 10578 85 0,'0'0'39'15,"-12"-7"-1"-15,22 6 2 16,2-19-20-16,8 13-16 16,9-2-1-16,11 4 0 15,-2 0-1-15,1 6 1 16,-3 3-1-16,-6 8 0 15,-6 3 0-15,-7 9-1 16,-12 5 0-16,-9 3 0 16,-9 5 0-16,-6 4 0 15,-3 3 0-15,-3-1-2 16,2 3-2-16,-1-5-3 15,13 6-12-15,-9-15-15 16,14 5-9-16,-3-6-1 0,13 0 0 16</inkml:trace>
  <inkml:trace contextRef="#ctx0" brushRef="#br5" timeOffset="229065.1017">21715 11286 87 0,'-9'13'41'0,"-6"-10"-2"16,4-3-5-16,11 0-41 15,-19-16-33-15,19 16-1 16,-15-27-2-16</inkml:trace>
  <inkml:trace contextRef="#ctx0" brushRef="#br5" timeOffset="230079.1597">12346 12341 47 0,'0'0'35'15,"0"0"1"-15,-10 32-15 16,-14-13 7-16,9 14-18 16,-9-7-3-16,8 6-1 0,0-8-1 15,7 3-2-15,7-11 0 16,9-6-2-16,10-8 0 15,10-5 0-15,4-5-1 16,10-6 1-16,-3-3-1 16,-1-2 2-16,-4 1-1 15,-7 1 1-15,-11 0-1 16,-9 4 1-16,-8 2-1 15,-12 5 0-15,-5 4 0 16,-3 6 0-16,-3-1-1 16,2 6 1-16,0 4 0 15,3 1-1-15,1 3 0 16,8 0 0-16,3 1 1 15,6-6-2-15,8 2 1 16,5-7 0-16,6-6 0 0,11-7 0 16,1-9 1-16,4-4 0 15,-2-5 0-15,0-1 0 16,-7-2-1-16,-5 4 1 15,-10 4 0-15,-10 5 0 16,-11 12-1-16,-6 11 0 16,-8 7-1-16,-2 5 0 15,2 8-2-15,-2-2-2 16,11 11-8-16,-2-18-19 15,24 6-9-15,-5-26 1 16,34 11-2-16</inkml:trace>
  <inkml:trace contextRef="#ctx0" brushRef="#br5" timeOffset="230866.2048">13382 12017 48 0,'-5'-18'37'0,"5"18"-1"16,-12-6 0-16,3 25-14 15,-9 1-17-15,4 15-1 16,-6 6 1-16,1 13 1 16,-4 10-2-16,7 8 1 15,-2 3-1-15,5 0-1 16,4-6-1-16,10-7 0 15,9-11 0-15,10-11-2 0,5-20 0 16,12-15 1-16,6-12-1 16,9-15 0-16,-2-11 1 15,3-8 0-15,-2-5-1 16,-3-2 0-16,-4 3 1 15,-10 1-1-15,-7 9 0 16,-8 8 0-16,-8 9 0 16,-11 18-1-16,0 0 1 15,4 13 1-15,-6 16-1 16,-1 7 0-16,3 8 0 15,4 4 0-15,2 4 0 16,5 0 0-16,8-7 0 16,5-7 0-16,6-12 0 0,3-11 1 15,8-12-1-15,-1-16 0 16,1-12 1-16,1-16-1 15,-6-6 0-15,-2-10 0 16,-8-5 0-16,-7-5-1 16,-8-3-1-16,-6 2 0 15,-3 2-2-15,-6 0-1 16,0 15-3-16,-5-9-14 15,18 25-12-15,-9-3-5 16,13 16 0-16,-5-1 1 16</inkml:trace>
  <inkml:trace contextRef="#ctx0" brushRef="#br5" timeOffset="231281.2285">14484 11851 60 0,'15'-2'38'0,"-15"2"0"15,0 0 1-15,-3-19-16 16,3 19-19-16,-12 12 0 15,8 10 0-15,-6 6-1 16,1 16 0-16,-2 13 0 16,-1 11 0-16,-4 10-1 15,-3 8 1-15,-3 0-1 16,3-2 0-16,-3-5-1 15,7-10 0-15,2-12 0 16,5-13-1-16,10-11 0 16,8-20-1-16,9-11 2 15,9-14-1-15,8-9 0 16,-4-11-1-16,7-4 2 0,-1-3 0 15,-9 3-1-15,-3 4 1 16,-6 8-1-16,-10 13 1 16,-10 11-1-16,0 0-1 15,4 26 0-15,-10-2-1 16,6 7-1-16,2-2-2 15,9 7-1-15,0-17-7 16,26 11-14-16,-10-23-6 16,23 6-6-16,-10-17-1 15,12 1 1-15</inkml:trace>
  <inkml:trace contextRef="#ctx0" brushRef="#br5" timeOffset="231657.25">15068 12403 79 0,'-11'-17'40'16,"1"16"-1"-16,-15 0 1 15,4 16-32-15,-8 4-2 16,1 14-2-16,-3 1 1 16,6 9-2-16,3-3 0 15,5 3-2-15,11-9 1 16,9-5-2-16,10-11 1 15,6-13-1-15,13-7 0 16,2-10 0-16,8-7 0 16,-3-11 0-16,1-4 0 15,-2-1 1-15,-7-1-1 16,-8 1 1-16,-4 7-1 0,-6 3 0 16,-9 10 0-16,-4 15 1 15,0 0-1-15,-16 16-1 16,6 11 0-16,0 2-1 15,6 5 1-15,4 1-3 16,10 2-1-16,2-14-3 16,24 7-13-16,-12-29-10 15,25 7-4-15,-8-25-5 16,14-3-1-16</inkml:trace>
  <inkml:trace contextRef="#ctx0" brushRef="#br5" timeOffset="231844.2607">15739 11974 89 0,'-17'51'38'0,"-15"9"-1"16,17 20-3-16,-17-2-31 15,10 4-1-15,7-3-3 16,4-8-2-16,16 0-23 15,-5-21-11-15,12-6-1 16,-6-21-2-16</inkml:trace>
  <inkml:trace contextRef="#ctx0" brushRef="#br5" timeOffset="232017.2706">15581 12384 92 0,'0'-16'40'0,"-1"-2"2"0,12 14 0 16,-11 4-39-16,27-14-4 15,6 18-21-15,-9-14-15 16,19 5-2-16,0-8-3 16,18 4 2-16</inkml:trace>
  <inkml:trace contextRef="#ctx0" brushRef="#br5" timeOffset="232588.3033">16571 12329 85 0,'-26'11'36'16,"2"13"3"-16,-21 1-7 16,11 16-27-16,-2 0 0 15,8 5-1-15,8-4 0 16,9-1-1-16,13-12 0 0,16-14-2 15,13-14 0-15,18-14 0 16,11-15 0-16,8-14 0 16,4-7 0-16,-2-10 0 15,-5-6 0-15,-5-1-1 16,-15-1 1-16,-11 2-1 15,-12 7 1-15,-12 11-2 16,-8 14 1-16,-8 14 0 16,-7 22 0-16,-6 16 1 15,-4 19-1-15,3 15 1 16,4 11-2-16,2 5 1 15,6 4-2-15,7-7-2 16,10-1-2-16,4-19-5 16,24 4-15-16,-10-25-10 15,17-2-3-15,-5-19-2 0,11-3 2 16</inkml:trace>
  <inkml:trace contextRef="#ctx0" brushRef="#br5" timeOffset="232858.3187">17241 12370 85 0,'0'0'40'0,"-19"-1"0"15,8 19 1-15,-5 2-34 16,6 10-3-16,-1 3-2 16,9 4 0-16,4-2 0 15,7-2-2-15,9-8 1 16,10-7-1-16,5-11 0 15,3-10 1-15,-1-5-1 16,4-11 0-16,-9-7-1 0,-8-5 2 16,-8-3-2-16,-9-1-1 15,-9 0-1-15,-11 0-4 16,2 16-10-16,-20-13-12 15,15 23-9-15,-17-3-3 16,13 13 0-16</inkml:trace>
  <inkml:trace contextRef="#ctx0" brushRef="#br5" timeOffset="233625.3626">18305 12272 80 0,'6'-16'37'0,"-6"16"-1"16,-17 4-3-16,2 12-27 15,-6 2-2-15,3 9 1 16,-2 0-2-16,6 7 2 15,0-1-2-15,12 0-1 16,4-4 0-16,12-6-2 16,8-7 2-16,8-7-3 15,8-10 2-15,9-9-1 16,1-8 1-16,-2-6 0 15,1-7 0-15,-1-2 0 16,-6-3 0-16,-4-1 0 16,-6 3-1-16,-7 4 0 15,-6 5 0-15,-5 8 0 16,-12 17 0-16,0 0 0 15,1 28-1-15,-10 12 2 0,-4 16-2 16,-4 12 1-16,-5 12 0 16,-2 9-1-16,-3 4 1 15,0 0 0-15,4-3 0 16,0-10-1-16,-1-9 1 15,5-12 1-15,3-16-2 16,2-12 2-16,5-16-1 16,9-15 0-16,-12-13 0 15,15-15 0-15,1-14 1 16,7-9-2-16,5-15 1 15,5-9-1-15,4-5 0 16,5 0-1-16,4 2 0 16,1 5-1-16,2 13-3 15,-8 0-4-15,15 26-16 0,-20-4-6 16,11 21-6-16,-12 1 0 15,9 11 0-15</inkml:trace>
  <inkml:trace contextRef="#ctx0" brushRef="#br5" timeOffset="234316.4021">19077 12303 93 0,'0'0'37'0,"0"0"1"16,-22-8-4-16,9 22-27 15,-9-3-2-15,1 15 0 16,-5 6-1-16,3 4-2 15,0 2 1-15,4 2-2 0,9-3 0 16,12-5-1-16,9-3 1 16,4-12-2-16,13-9 1 15,5-8 0-15,4-9 0 16,3-9-1-16,-1-10 0 15,-5-4 2-15,-5-6-1 16,-6-1 0-16,-7-2 0 16,-6 2 0-16,-7 6 1 15,-5 3-1-15,-3 6 1 16,-5 12-2-16,10 12 1 15,-17-12 0-15,17 12 0 16,-6 13 0-16,6-13 0 16,12 20 0-16,4-11 0 15,6-1 1-15,6-1-1 0,5-5 0 16,3-3 0-1,1-3 0-15,1-2 1 0,-4 0-1 16,-4-2 1-16,-3 0-1 16,-7 3 0-16,-6-1 0 15,-14 6 1-15,10 8-1 16,-15 7 0-16,-3 8 1 15,-3 5-1-15,-3 7 0 16,0-1 0-16,1 5 0 16,5-4 0-16,5-6 0 15,8-7 0-15,12-11 0 16,8-13 0-16,11-10 2 15,5-11-1-15,4-5 0 16,2-9 0-16,-3-3 0 0,-4 1 0 16,-7 6 0-16,-8 7 0 15,-8 7-1-15,-17 19 0 16,0 0 1-16,-8 17-1 15,-6 10 0-15,-1 6-2 16,-1 3-2-16,4 9-6 16,-6-16-10-16,18 13-5 15,-10-22-7-15,24 10-1 16,-14-30-9-16,24 14 0 15</inkml:trace>
  <inkml:trace contextRef="#ctx0" brushRef="#br5" timeOffset="234890.4349">20927 11752 98 0,'-22'-26'37'16,"4"14"0"-16,-16-4-6 16,7 20-21-16,-12 13-5 15,3 19-4-15,-3 15 2 16,3 17-3-16,-2 14 2 15,2 8-3-15,2 7 2 16,5-2-3-16,9-5 1 0,4-9 0 16,8-11-3-16,8-18-2 15,15-9-5-15,-6-25-14 16,17-4-14-16,-7-16 1 15,6-4-1-15,-5-17 2 16</inkml:trace>
  <inkml:trace contextRef="#ctx0" brushRef="#br5" timeOffset="235067.445">20490 12283 94 0,'-32'-11'39'0,"14"13"1"16,2-2-2-16,16 0-31 15,16 9-4-15,7-6-1 0,13-2-3 16,9-4-1-1,15 3-3-15,3-10-3 0,12 15-16 16,-7-16-15-16,12 9 1 16,-9-10-1-16,1 11 1 15</inkml:trace>
  <inkml:trace contextRef="#ctx0" brushRef="#br5" timeOffset="235427.4656">21050 12326 90 0,'-23'25'38'0,"-1"-8"-1"15,17 4 3-15,1-7-35 16,18-3-2-16,8-8-2 0,14-4 0 16,5-7 1-16,4-1-1 15,0-6 0-15,0-5 0 16,-6-2 0-16,-4 1 0 15,-14-2 0-15,-6 0 0 16,-12 4 0-16,-9 5-1 16,-8 0 1-16,-7 9 0 15,-6 8 0-15,-4 6 0 16,-3 8 0-16,3 9 1 15,1 2-2-15,7 5 2 16,5 2-2-16,12-2 1 16,12-1-3-16,8-9-1 15,15-1-3-15,5-13-5 16,19 8-13-16,-12-23-9 15,19 9-7-15,-11-17-1 0,5 6 2 16</inkml:trace>
  <inkml:trace contextRef="#ctx0" brushRef="#br5" timeOffset="235811.4876">21537 12354 100 0,'-1'12'39'0,"1"-12"0"16,2 19-2-16,-2-19-34 15,23 2-1-15,-4-7 0 16,4 0-1-16,5-8 0 16,1 2-1-16,-3-8 1 15,0 4-1-15,-7-5 0 0,-1 2 0 16,-9-3 0-16,-7 4 0 15,-7 2 0-15,-9 6 0 16,-5 4 0-16,-5 6 1 16,-5 10-1-16,-1 7 2 15,-3 7-1-15,1 7 1 16,5 2-1-16,6 3 2 15,7-2-3-15,12-4 0 16,9-7 0-16,13-10-2 16,16-9 0-16,7-12-3 15,13-4-3-15,-2-22-14 16,20 9-9-16,-16-18-7 15,11 3-1-15,-13-17-1 16</inkml:trace>
  <inkml:trace contextRef="#ctx0" brushRef="#br5" timeOffset="236021.4996">22308 11663 105 0,'-9'16'41'16,"1"20"0"-16,-16 4-2 15,7 9-35-15,-8 13-1 16,2 9-4-16,0 3 2 15,-1-1-3-15,5-2 1 16,1-7-1-16,12 4-10 16,-5-24-16-16,16 4-13 15,-9-19 0-15,18-3-2 0,-14-26 2 16</inkml:trace>
  <inkml:trace contextRef="#ctx0" brushRef="#br5" timeOffset="236526.5285">22650 11481 90 0,'7'-11'39'0,"6"7"-1"15,17 7 0-15,-6-4-34 16,16 5-2-16,2-1-1 16,4 5 2-16,-12 2-1 15,-2 7 0-15,-13 2 0 16,-6 3 2-16,-14 6-3 15,-11 5 2-15,-9 4-2 0,-4 6 0 16,-11 2 0-16,-1 5-1 16,-1 2 0-16,3 3-4 15,11 1-2-15,-3-12-16 16,25 14-15-16,-8-16-2 15,20 7-2-15,0-14 0 16</inkml:trace>
  <inkml:trace contextRef="#ctx0" brushRef="#br5" timeOffset="236675.537">22804 12470 91 0,'-14'4'42'0,"14"-4"-1"15,0 0-2-15,-6-12-28 0,18 1-33 16,-13-19-17-16,11 6-1 15,-7-7-2-15,1 9 0 16</inkml:trace>
  <inkml:trace contextRef="#ctx0" brushRef="#br5" timeOffset="239731.7118">12417 13777 55 0,'0'0'23'0,"0"0"1"16,0 0 0-16,5-14-16 15,-5 14-1-15,0 0-1 0,0 0-1 16,0 0-1-16,5 19 0 15,-6-8-1-15,2 5 0 16,-4-2 1-16,3 3-2 16,-2-4 0-16,4-1-1 15,-2-12 0-15,4 13 1 16,-4-13-2-16,18-8 1 15,-3-3 0-15,2-7-1 16,4-5 1-16,-1-2-1 16,0-3 1-16,-2 4-1 15,-4 0 0-15,-10 8 1 16,-5 4-1-16,-9 11 1 15,-10 8 1-15,-5 9 0 16,-4 5 0-16,-2 6 0 16,3 2 1-16,0 1-1 0,6-2-1 15,11-5 1-15,9-5-1 16,10-6-1-16,9-10 1 15,10-4-1-15,6-8 1 16,1-4 0-16,0-2-1 16,-1-4 1-16,-7 0 0 15,-5 2 0-15,-10 1 0 16,-9 5 0-16,-2 12 0 15,-22-13 0-15,-2 15-1 16,-1 6 1-16,-4 1 0 16,5 6 0-16,-3 1-1 15,7 2 1-15,8 0-1 0,6-3 0 16,8-4-1-16,-2-11-4 15,35 11-22-15,-17-21-13 16,10 2 1-16,-6-10-3 16</inkml:trace>
  <inkml:trace contextRef="#ctx0" brushRef="#br5" timeOffset="242896.8929">13333 13393 48 0,'14'-16'34'0,"-14"16"2"15,0 0-8-15,0 0-16 16,0 0-3-16,-4 11-1 16,-5 3-2-16,3 10-1 15,-8 6-1-15,6 14-1 16,-6 4 1-16,5 11-2 15,-1 5 1-15,6 4-1 16,1-2-2-16,6-4 0 16,8-8 0-16,-2-8-1 15,9-10 1-15,6-10-1 16,1-13 1-16,2-9-1 0,3-13 1 15,0-7 1-15,-1-5 0 16,1-7 1-16,-1-6-1 16,-1-4 0-16,-5 0 0 15,-3 1 0-15,-1 5-1 16,-5 5 0-16,-3 7 0 15,-1 8 0-15,-10 12 0 16,0 0 0-16,7 23 0 16,-3 6 1-16,-3 10-2 15,-1 5 1-15,9 5-1 16,-2 0 1-16,7-1-1 15,3-8 1-15,5-9-1 16,6-11 1-16,2-16 1 16,4-13 1-16,-1-21-1 0,3-12 1 15,-3-19-1-15,1-7 1 16,-6-7-2-16,-6-4 0 15,-6-1-1-15,-3 2-1 16,-9 12-2-16,-9 4-1 16,7 17-3-16,-16-5-14 15,14 22-17-15,-4 2 1 16,10 12-2-16,-3-1 3 15</inkml:trace>
  <inkml:trace contextRef="#ctx0" brushRef="#br5" timeOffset="243355.9191">14454 13129 76 0,'-22'-3'38'16,"13"16"0"-16,-10 1 0 15,6 17-32-15,-4 0-1 16,6 14-1-16,-1 9-1 16,-1 13-1-16,3 6 1 15,1 6-1-15,-2-3-1 16,4 3 1-16,2-6-1 15,1-4 1-15,5-12-2 16,3-15 0-16,4-16 0 16,7-12 1-16,6-15 0 15,7-12-1-15,3-12 1 0,2-10-1 16,1-7 1-16,1-2 0 15,-2 2 0-15,-6 6-2 16,-5 7 1-16,-5 9 0 16,-3 14 0-16,-14 6 0 15,10 29-1-15,-10 0 0 16,-2 11-1-16,0 3 1 15,3 7-3-15,0-8-2 16,12 3-4-16,-7-24-13 16,25 8-14-16,-5-26-2 15,15 3-1-15,-2-23-1 16</inkml:trace>
  <inkml:trace contextRef="#ctx0" brushRef="#br5" timeOffset="251007.3568">15287 13717 70 0,'5'-12'35'0,"-5"12"-10"16,6-13 3-16,-6 13-19 15,2-15-1-15,-2 15-3 0,-2-23-1 16,2 13-1-16,-6-3 0 15,6 13-1-15,-23-15 0 16,5 19 0-16,-6 6 0 16,-7 11 0-16,-6 8 0 15,-4 11 0-15,0 4 0 16,0 6 1-16,3-3-2 15,10-2 0-15,9-5 0 16,13-10-1-16,18-9 0 16,15-11 0-16,16-11 0 15,10-10-1-15,8-8 2 16,5-9-1-16,-1-5 1 15,-4-2-1-15,-7-3 1 0,-11 4-1 16,-11 0 1-16,-10 7-2 16,-11 4 2-16,-9 8-1 15,-2 15 0-15,-11-6 0 16,2 19 0-16,-1 5 1 15,0 10-2-15,1 5 2 16,5 1-3-16,2 0 0 16,13-4-4-16,-2-16-6 15,22-1-27-15,-1-21 0 16,17-7-1-16,-2-21 0 15</inkml:trace>
  <inkml:trace contextRef="#ctx0" brushRef="#br5" timeOffset="251220.3689">16071 13176 72 0,'-22'23'38'16,"4"21"-2"-16,-12 5 1 15,4 18-33-15,-3 5-1 16,8 6-1-16,1 1-1 15,2-8-4-15,14 2-7 16,-3-20-26-16,14-5-2 16,-4-18 0-16,11-8 2 15</inkml:trace>
  <inkml:trace contextRef="#ctx0" brushRef="#br5" timeOffset="251382.3782">15820 13539 81 0,'-17'-10'41'16,"-2"-1"-3"-16,19 11 2 15,0 0-35-15,8 18-2 16,15-11-2-16,12-5-5 16,17 5-30-16,-3-13-5 15,15 4 0-15,-5-11-2 16</inkml:trace>
  <inkml:trace contextRef="#ctx0" brushRef="#br5" timeOffset="251759.3998">16725 13496 64 0,'10'4'38'0,"-10"-4"-1"16,-2 39 1-16,-14-7-31 0,2 17-2 15,-7 3-3-15,1 7 1 16,-3 0-2-16,4-3-2 15,6-5-2-15,4-20-7 16,16-5-28-16,4-21 0 16,17-11 0-16,-2-18-1 15</inkml:trace>
  <inkml:trace contextRef="#ctx0" brushRef="#br5" timeOffset="251922.4091">16742 13266 81 0,'-24'-9'39'0,"-1"3"-3"15,12 9-4-15,13 11-53 16,0-14-15-16,22 15 0 16,0-7-3-16,15 8 2 15</inkml:trace>
  <inkml:trace contextRef="#ctx0" brushRef="#br5" timeOffset="252261.4285">17205 13534 49 0,'0'0'39'0,"-22"6"-2"16,22-6 0-16,-22 0-17 16,22 0-12-16,-23 12-4 15,12 2 0-15,-1 1-1 0,7 3-1 16,1-1-1-16,5 1 0 15,5-3-1-15,5-2 0 16,4-1 0-16,7-3 0 16,-2-1 0-16,3 2 0 15,-3-1 0-15,0 0 0 16,-6 4 1-16,-7 5-1 15,-10 5 0-15,-6 3 2 16,-8 1-2-16,-4 6 1 16,-4-3-1-16,1-4-2 15,4 3-6-15,-6-15-30 16,18 1 0-16,8-15-5 15,0 0 4-15</inkml:trace>
  <inkml:trace contextRef="#ctx0" brushRef="#br5" timeOffset="252857.4626">18234 13293 36 0,'14'-5'35'0,"-14"5"2"16,14-6-1-16,-14 6-14 15,-5 11-12-15,-4 3-5 16,3 13 0-16,-4 6-2 16,-1 10 0-16,-1 7-2 15,-1 10 1-15,-2-2-1 16,1 3-1-16,4-1-2 15,-1-9-2-15,11 7-9 16,-13-24-25-16,20-4 1 16,-9-17 0-16,2-13 1 15</inkml:trace>
  <inkml:trace contextRef="#ctx0" brushRef="#br5" timeOffset="253028.4724">18088 13705 45 0,'-16'-7'38'15,"-7"-3"0"-15,11 11-1 16,-4-10-15-16,16 9-9 15,0 0-9-15,17-3-1 16,8-7-2-16,11-8-3 16,15 0-6-16,-4-14-28 15,23-1-1-15,-2-12-1 16,6 5 1-16</inkml:trace>
  <inkml:trace contextRef="#ctx0" brushRef="#br5" timeOffset="253411.4943">18739 13131 61 0,'-18'11'37'16,"5"12"1"-16,-7-1-1 16,14 19-17-16,-12-8-15 15,7 12-1-15,-2 5 0 16,-2 7-1-16,1 2 0 15,1 2-1-15,2-2 0 16,1-2 0-16,2-7-1 16,3-8 0-16,6-9-1 15,4-11 0-15,3-11 0 16,7-13 0-16,5-8-1 15,3-8 1-15,3-9 0 16,-1 1 0-16,2-2 1 0,-4 3-1 16,-1 5 0-16,-7 8 0 15,-2 12 0-15,-13 0 0 16,7 30-1-16,-8-7 0 15,-1 12-1-15,4-4-1 16,2 7-1-16,0-11-4 16,15 10-21-16,-4-23-12 15,13-1 3-15,-2-14-2 16</inkml:trace>
  <inkml:trace contextRef="#ctx0" brushRef="#br5" timeOffset="253771.5149">19075 13641 79 0,'-18'5'39'16,"8"15"-1"-16,-4-11 1 16,24 2-34-16,-10-11-2 15,16 18 0-15,4-15-1 16,7-3-1-16,6-8 0 15,3-4-1-15,1-6 1 16,-1-2-1-16,-7-5 0 16,-4 1 0-16,-11 1 0 15,-7 0 0-15,-14 3 0 16,-3 9 1-16,-13 8 1 15,-6 8-1-15,-7 11 1 16,1 10 0-16,-3 8 0 16,5 8-1-16,7 1 1 15,6-1-2-15,15-5-2 0,12-7-1 16,16-5-6-16,4-22-19 15,29 4-12-15,7-19 0 16,22 2-2-16,8-18 1 16</inkml:trace>
  <inkml:trace contextRef="#ctx0" brushRef="#br5" timeOffset="254432.5527">20195 13111 54 0,'11'-18'37'15,"-11"18"-1"-15,11 3-1 16,-11 26-16-16,-14 2-13 0,6 14-1 15,-2 6-2-15,1 10 0 16,-4 5 1-16,5 5-2 16,2 1 0-16,4-5-1 15,2-4-2-15,3-10 0 16,11-4-4-16,-1-17-3 15,13-2-5-15,-6-29-13 16,20 2-9-16,-5-22-2 16,13 2 9-16,-13-24 12 15,11 5 8-15,-10-6 5 16,-6-8 8-16,1 12 13 15,-16-6 13-15,2 17 2 16,-17-7-6-16,0 34-10 0,-6-15-4 16,2 28-4-16,-10 5-1 15,7 18-1-15,-5 3-2 16,4 7-1-16,0 3-2 15,2-1 0-15,3-3-1 16,7-3-2-16,2-6-3 16,2-16-4-16,14-2-27 15,-11-21-3-15,14-5 1 16,-7-18-2-16</inkml:trace>
  <inkml:trace contextRef="#ctx0" brushRef="#br5" timeOffset="254605.5626">20631 13144 87 0,'-21'-11'36'16,"-1"8"0"-16,13 17-7 16,-4-1-28-16,10-2-6 15,15 12-14-15,1-13-15 16,14 8-1-16,-2-7-2 15,10 3 2-15</inkml:trace>
  <inkml:trace contextRef="#ctx0" brushRef="#br5" timeOffset="254958.5828">20879 13505 88 0,'-13'35'38'16,"-5"-4"-1"-16,13 7-6 15,-9-5-26-15,4-3-2 0,4-3 0 16,2-2-1-16,2-6 0 15,3-3 0-15,-1-16-1 16,0 0 0-16,20-1 0 16,-7-13 0-16,2-8 0 15,4-4 0-15,3-3 0 16,4-3 0-16,-2-2 0 15,0 9 0-15,-4 1 0 16,0 6-1-16,-4 9 1 16,-3 6-1-16,-3 9 0 15,-3 5 0-15,-2 11 0 16,-4 1-1-16,4 8-2 15,-4-3 0-15,7 6-5 0,-10-16-15 16,18 11-16-16,-16-29 0 16,29 19-1-16,-12-27 1 15</inkml:trace>
  <inkml:trace contextRef="#ctx0" brushRef="#br5" timeOffset="255183.5956">21538 13099 65 0,'-5'-19'41'0,"5"19"-2"16,-17 15 0-16,11 27-16 16,-11-3-19-16,5 13-2 15,-3 3 0-15,4 10-1 0,0 0-2 16,4 3 0-1,1-1-3-15,2-14-6 0,15 5-28 16,-8-19 0-16,8-3 0 16,-2-19-3-16</inkml:trace>
  <inkml:trace contextRef="#ctx0" brushRef="#br5" timeOffset="255491.6132">21715 13353 87 0,'-18'12'39'0,"-12"-2"0"16,2 15 1-16,-7-9-33 0,7 10-4 16,2-4-1-16,7 0 1 15,4 1-1-15,6-2 0 16,6-5 0-16,10-1-1 15,7-5 0-15,9-3 0 16,5-2-1-16,5-3 0 16,0-1 0-16,1 1-1 15,-2 2-1-15,-4 0-1 16,-3 8-2-16,-6-2-2 15,1 17-11-15,-17-14-21 16,6 12 0-16,-6-7-2 16,6 6 2-16</inkml:trace>
  <inkml:trace contextRef="#ctx0" brushRef="#br5" timeOffset="256416.6662">22078 12978 72 0,'-3'-14'36'15,"9"-1"0"-15,17 3-2 16,-3-9-28-16,13 4-2 16,0-1 0-16,6 0-1 15,-3 2-1-15,3 8 1 16,-9 5-1-16,-7 10-1 15,-13 9 1-15,-6 10-1 16,-16 8 0-16,-4 7 1 16,-8 9-2-16,-3 3 2 15,-1 0-3-15,4-6 0 0,9 2-3 16,4-17-10-16,17 5-24 15,1-13 0-15,14-1-1 16,1-9-1-16</inkml:trace>
  <inkml:trace contextRef="#ctx0" brushRef="#br5" timeOffset="256603.6769">22267 13659 73 0,'-33'17'42'16,"16"2"-1"-16,1-16-1 15,16-3-18-15,0 0-23 0,10-23-3 16,14 16-16-16,-5-16-19 16,6 8 0-16,-8-4-2 15,5 9 0-15</inkml:trace>
  <inkml:trace contextRef="#ctx0" brushRef="#br5" timeOffset="275471.756">22176 713 59 0,'0'0'37'15,"0"0"0"-15,0 0-17 0,0 0 10 16,0 0-22-16,0 0-1 15,0 0-3-15,0 0 1 16,0 0-1-16,0 0-2 16,51 0 1-16,-51 0-1 15,0 0 0-15,0 0-1 16,52-10 1-16,-52 10-1 15,0 0 0-15,52-5 0 16,-52 5-1-16,0 0 2 16,55-6-2-16,-55 6 1 15,0 0-1-15,55-6 1 16,-55 6-1-16,0 0-1 15,0 0 2-15,55-4-2 16,-55 4 1-16,0 0-1 16,0 0 0-16,0 0-2 0,0 0-6 15,0 0-28-15,0 0-4 16,0 0 2-16,0 0-3 15</inkml:trace>
  <inkml:trace contextRef="#ctx0" brushRef="#br5" timeOffset="279287.9743">22947 427 31 0,'0'0'31'0,"0"0"1"16,0 0 0-16,0 0-19 15,0 0-2-15,0 0-1 16,0 0 0-16,0 0-2 15,0 0-2-15,0 0-1 16,0 0-2-16,0 0-2 16,0 0 1-16,0 0-1 15,0 0 1-15,-11 54-2 16,11-54 1-16,0 0 0 0,-21 74-1 15,21-74 2-15,-10 57-2 16,10-57 1-16,-14 64-1 16,14-64 0-16,-9 61 0 15,9-61 0-15,-7 60 0 16,7-60 1-16,-6 52 0 15,6-52 1-15,0 0-2 16,-4 56 1-16,4-56 1 16,0 0-2-16,0 0 1 15,0 0 1-15,0 0-2 16,0 0-2-16,5 49 4 15,-5-49 0-15,0 0-2 16,0 0 2-16,0 0-1 16,0 0-1-16,0 0 1 0,0 0 1 15,0 0-2-15,0 0 1 16,0 0-1-16,0 0 0 15,0 0 0-15,0 0 0 16,0 0 0-16,0 0 0 16,0 0 1-16,0 0-1 15,0 0 0-15,0 0 0 16,0 0-1-16,0 0 0 15,0 0 0-15,0 0-1 16,0 0 1-16,0 0 0 16,0 0 0-16,0 0-1 15,-5-59 3-15,5 59-1 16,9-52 1-16,-9 52 0 15,9-62 0-15,-9 62 0 0,11-70 0 16,-11 70 0-16,15-70-1 16,-15 70 0-16,14-68-1 15,-14 68 2-15,15-63-2 16,-15 63 1-16,19-53 0 15,-19 53 1-15,0 0-2 16,23-63 2-16,-23 63 0 16,0 0-1-16,0 0 0 15,0 0 0-15,42-50 0 16,-42 50 0-16,0 0 1 15,0 0-1-15,0 0 1 16,48-6-2-16,-48 6 2 16,0 0-1-16,0 0 0 15,49 16 0-15,-49-16-1 16,0 0 1-16,0 0 0 0,51 27 0 15,-51-27 0-15,0 0-1 16,0 0 2-16,46 27-2 16,-46-27 1-16,0 0 0 15,0 0 0-15,0 0 0 16,0 0 0-16,0 0 0 15,48 53 0-15,-48-53 1 16,0 0-1-16,0 0 1 16,0 0 0-16,0 0-1 15,-10 58 0-15,10-58 1 16,0 0-1-16,0 0 0 15,-24 50 1-15,24-50-1 0,0 0 0 16,0 0 1 0,0 0 0-16,-53 51 0 0,53-51 0 15,0 0-1-15,0 0 1 16,-61 26-1-16,61-26 1 15,0 0-1-15,-50 7 0 16,50-7 0-16,0 0 0 16,0 0 0-16,-55-1-1 15,55 1 1-15,0 0-1 16,0 0 2-16,0 0-2 15,-48 0 1-15,48 0 0 16,0 0 0-16,0 0 0 16,0 0-3-16,0 0-4 15,0 0-24-15,0 0-9 16,0 0 0-16,0 0-2 0</inkml:trace>
  <inkml:trace contextRef="#ctx0" brushRef="#br5" timeOffset="280121.022">23343 770 47 0,'0'0'33'15,"47"-23"1"-15,-47 23-10 16,0 0 0-16,0 0-13 0,0 0-2 16,0 0-3-16,0 0-1 15,0 0-1-15,0 0 0 16,-50-19 0-16,50 19-1 15,0 0-1-15,0 0-1 16,-63 20 1-16,63-20 0 16,0 0 0-16,-52 29-1 15,52-29 0-15,0 0 0 16,-51 42-1-16,51-42 3 15,0 0-2-15,-35 49 1 16,35-49-1-16,0 0 0 16,0 0 0-16,-7 60 1 15,7-60-1-15,0 0-2 16,0 0 0-16,49 24-1 0,-49-24 1 15,0 0 0-15,63-12 1 16,-63 12-1-16,0 0 0 16,67-34 2-16,-67 34-1 15,0 0 1-15,58-42 0 16,-58 42-1-16,0 0 0 15,0 0-1-15,0 0 1 16,48-46-1-16,-48 46 1 16,0 0-1-16,0 0 1 15,0 0-1-15,0 0 1 16,0 0-2-16,0 0 0 15,-1 49-2-15,1-49-3 16,0 0-12-16,0 0-21 0,0 0 3 16,54 26-3-16,-54-26 4 15</inkml:trace>
  <inkml:trace contextRef="#ctx0" brushRef="#br5" timeOffset="280520.0446">23659 810 56 0,'50'-39'33'16,"-50"39"1"-16,0 0 1 15,0 0-22-15,0 0-6 16,0 0-2-16,0 0-1 16,0 0 0-16,0 0 0 15,0 0 0-15,-16 56 1 16,16-56-2-16,0 0 0 0,-18 48-1 15,18-48 2-15,0 0-3 16,0 0 2-16,-14 60-1 16,14-60-2-16,0 0 1 15,0 0-1-15,0 0 0 16,0 0-1-16,0 0 1 15,0 0 0-15,0 0 0 16,0 0-1-16,0 0 1 16,0 0 1-16,0 0 0 15,39-49 1-15,-39 49-1 16,0 0-1-16,0 0 1 15,38-57-1-15,-38 57-1 16,0 0-4-16,0 0-3 16,54-48-24-16,-54 48-8 0,0 0 2 15,53-28-3-15</inkml:trace>
  <inkml:trace contextRef="#ctx0" brushRef="#br5" timeOffset="281121.0792">24213 415 55 0,'0'0'35'0,"0"0"0"16,0 0-3-16,0 0-21 15,0 0 1-15,0 0-3 16,0 0-2-16,32-48-1 16,-32 48 0-16,0 0-2 15,0 0-1-15,0 0 1 16,0 0-2-16,0 0 0 0,0 0 0 15,0 0 0-15,9 57 0 16,-9-57-1-16,-12 51 1 16,12-51-1-16,-17 59-1 15,17-59 1-15,-19 67-1 16,19-67 0-16,-23 74 1 15,23-74 1-15,-22 75-1 16,22-75 0-16,-22 68 0 16,22-68-2-16,-19 57 1 15,19-57-2-15,0 0-5 16,-16 57 0-16,16-57-6 15,0 0-16-15,0 0-12 16,0 0 1-16,0 0 0 16,0 0 2-16</inkml:trace>
  <inkml:trace contextRef="#ctx0" brushRef="#br5" timeOffset="281384.0942">24090 776 77 0,'0'0'38'16,"-37"-50"1"-16,37 50 0 15,0 0-28-15,0 0-4 16,0 0-1-16,0 0-1 16,0 0-1-16,0 0 0 15,0 0-2-15,0 0 0 16,0 0 1-16,0 0-2 0,0 0 0 15,51-43-2-15,-51 43-2 16,47-11-1-16,-47 11-5 16,57-9-21-16,-57 9-13 15,58-11 2-15,-58 11-1 16</inkml:trace>
  <inkml:trace contextRef="#ctx0" brushRef="#br5" timeOffset="282202.1406">24948 348 71 0,'0'0'38'0,"0"0"1"16,0 0-1-16,0 0-29 15,11-21-1-15,-11 21-1 16,0 0-1-16,0 0-2 0,0 0 0 15,0 0 0-15,0 0-2 16,0 0 0-16,0 0 0 16,0 0 0-16,0 0 0 15,0 0 0-15,0 0-1 16,0 0 1-16,-5 27 0 15,5-27-1-15,-7 55 0 16,7-55 1-16,-9 66-2 16,9-66 0-16,-13 74 0 15,13-74-1-15,-9 77 2 16,9-77-2-16,-9 77 1 15,9-77-1-15,-5 68 1 16,5-68 0-16,-9 55 0 16,9-55 0-16,0 0-2 0,-6 50 0 15,6-50-2-15,0 0-2 16,0 0-8-16,0 0-19 15,0 0-10-15,0 0 1 16,0 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2-10T23:18:36.8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22194 923 93 0,'0'0'38'0,"0"0"2"15,0 0-8-15,0 0-26 16,0 0 0-16,0 0-2 16,0 0 1-16,0 0-2 15,0 0-1-15,0 0 0 0,0 0 0 16,0 0 0-16,0 0-2 15,54 10 0-15,-54-10 0 16,0 0 0-16,52-1 0 16,-52 1-1-16,0 0 0 15,60-1 1-15,-60 1-3 16,0 0 1-16,58-6-2 15,-58 6-3-15,0 0-17 16,49-13-16-16,-49 13 2 16,0 0-3-16,0 0 3 15</inkml:trace>
  <inkml:trace contextRef="#ctx0" brushRef="#br0" timeOffset="1063.0608">22876 604 89 0,'0'0'37'0,"0"0"-2"15,0 0-2-15,0 0-28 16,0 0 0-16,0 0 0 16,0 0 0-16,0 0-3 15,0 0 1-15,0 0-1 16,0 0 0-16,0 0-1 15,-9 63 1-15,9-63 1 16,-14 61-2-16,14-61 1 0,-14 73-1 16,1-49 1-1,-2 61-2-15,6-3 1 0,-5-5-2 16,9-9 1-16,3-15 0 15,4-13 0-15,2-13 0 16,-3-14 0-16,-1-13 0 16,0 0 0-16,0 0 1 15,3-14-1-15,-3 14 0 16,0 0 1-16,0 0 0 15,-3-50 0-15,3 50 0 16,0 0-2-16,1-69 1 16,-1 69-1-16,5-61 2 15,-5 61-2-15,9-68 0 16,-9 68 0-16,9-75 0 0,-9 75 2 15,14-76-1-15,-14 76 1 16,19-81-1-16,-19 81 0 16,22-76 1-16,-22 76 0 15,29-74-1-15,-29 74 0 16,27-66 1-16,-27 66-1 15,36-54 1-15,-36 54-1 16,0 0 1-16,49-67-1 16,-49 67 0-16,0 0 0 15,56-41 0-15,-56 41 0 16,0 0 0-16,57-15 0 15,-57 15 0-15,0 0 0 16,63 14 0-16,-63-14-1 16,0 0 1-16,57 34 1 15,-57-34-1-15,0 0 0 0,46 51 0 16,-46-51 0-16,0 0 0 15,19 62 0-15,-19-62 0 16,0 0 1-16,-12 66-1 16,12-66 0-16,0 0 0 15,-54 59 0-15,54-59 0 16,-54 38-1-16,54-38 1 15,-65 34 0-15,65-34 0 16,-61 28-2-16,61-28 1 16,-60 20-3-16,60-20-2 15,0 0-18-15,-52 14-13 16,52-14-3-16,0 0-2 15,0 0 1-15</inkml:trace>
  <inkml:trace contextRef="#ctx0" brushRef="#br0" timeOffset="1715.0981">23459 921 89 0,'0'0'38'15,"0"0"0"-15,0 0-4 16,0 0-24-16,0 0-5 15,-60-39 0-15,60 39-1 16,-46 11 2-16,46-11-2 16,-55 23 0-16,55-23-1 15,-62 27 0-15,62-27 0 16,-57 31-1-16,-1 6-1 15,14 8-1-15,12-2 0 16,19 2 0-16,13-9-1 0,16-9 2 16,12-13-2-16,13-13 1 15,-41-1 0-15,50-7 0 16,-50 7 1-16,53-21-1 15,-53 21 1-15,60-25-1 16,-60 25 0-16,50-33 1 16,-50 33-1-16,49-36 1 15,-49 36-1-15,0 0 0 16,53-46 0-16,-53 46 0 15,0 0 0-15,0 0 0 16,0 0-1-16,0 0 1 16,0 0-2-16,0 0 1 15,18-13-2-15,-22 36 0 16,4 4-2-16,2-1-2 0,10-1-10 15,-12-25-12-15,0 0-8 16,0 0-1-16,0 0-2 16,63 1 2-16</inkml:trace>
  <inkml:trace contextRef="#ctx0" brushRef="#br0" timeOffset="2104.1203">23694 1019 39 0,'0'0'37'0,"0"0"1"16,50-35 0-16,-50 35-12 15,0 0 1-15,0 0-21 16,-10 32-2-16,0 0-1 16,-1 7 1-16,6 4-2 15,-3-1 0-15,-3-3-1 0,6-6 0 16,0-7 0-16,2-10-1 15,2-5 1-15,1-11-1 16,0 0 1-16,0 0 0 16,11-26 0-16,-11 26 0 15,0 0 1-15,0 0-1 16,17-56 1-16,-17 56 0 15,0 0 1-15,15-61-2 16,-15 61 0-16,0 0 1 16,14-61-1-16,-14 61-1 15,0 0 0-15,29-54-1 16,-29 54-1-16,0 0-3 15,40-51-1-15,-40 51-17 16,0 0-15-16,56-53-4 0,-56 53 1 16,0 0-1-16</inkml:trace>
  <inkml:trace contextRef="#ctx0" brushRef="#br0" timeOffset="2464.1409">24265 560 95 0,'0'0'40'0,"0"0"0"0,0 0-4 15,0 0-30-15,0 0-1 16,0 0-1-16,0 0 0 16,0 0-1-16,0 0 0 15,0 0-1-15,-11 72-1 16,11-72 0-16,-18 65 0 15,18-65 1-15,-22 77-2 16,25-52-1-16,-27 62 1 16,-3-3-3-16,3-10-1 15,5-11-9-15,19-63-16 16,0 0-8-16,-20 51-2 15,20-51 0-15,0 0 0 16</inkml:trace>
  <inkml:trace contextRef="#ctx0" brushRef="#br0" timeOffset="2721.1556">24111 962 108 0,'-36'-52'41'0,"36"52"1"16,0 0-5-16,0 0-31 15,0 0-1-15,0 0-1 16,0 0-1-16,0 0 0 16,0 0-2-16,0 0-1 15,0 0 0-15,0 0-2 16,54-44-3-16,-54 44-4 0,52-14-19 15,-52 14-8-15,64-16-8 16,-64 16 1-16,62-16 1 16</inkml:trace>
  <inkml:trace contextRef="#ctx0" brushRef="#br0" timeOffset="3701.2117">24689 604 110 0,'0'0'41'0,"0"0"0"0,0 0-11 16,0 0-27-16,0 0-1 15,-3-55 1-15,3 55 0 16,0 0-1-16,60-21-1 15,-60 21 1-15,0 0-1 16,67-18 0-16,-67 18 0 16,51-10-1-16,-51 10 1 15,0 0-1-15,62 0 0 16,-62 0 1-16,0 0-1 15,0 0 0-15,0 0 0 16,47 58 0-16,-47-58 0 16,0 0 0-16,-13 64 0 15,13-64 1-15,-21 50-1 16,21-50 0-16,-32 56-1 15,32-56 2-15,-43 55 1 0,43-55-1 16,-51 58 1-16,51-58-1 16,-58 54 1-16,58-54 1 15,-57 49-3-15,57-49 0 16,-53 44 0-16,53-44 0 15,-47 35 0-15,47-35 0 16,0 0 0-16,-53 40 0 16,53-40 0-16,0 0 0 15,0 0 0-15,0 0 0 16,0 0 0-16,0 0 0 15,0 0 0-15,56 29 0 16,-56-29 0-16,59-3 0 0,-59 3 0 16,68-4 0-1,-68 4 0-15,73-1 0 0,-73 1 0 16,78-1 0-16,-78 1 0 15,75-1 0-15,-75 1 0 16,66-2 0-16,-66 2 0 16,53 2 0-16,-53-2 0 15,0 0 0-15,49 4 0 16,-49-4 0-16,0 0 0 15,0 0 0-15,0 0 0 16,0 0-11-16,0 0-8 16,0 0-10-16,0 0-5 15,0 0-3-15,0 0-6 16,0 0 2-16,0 0 2 15</inkml:trace>
  <inkml:trace contextRef="#ctx0" brushRef="#br0" timeOffset="4104.2346">25253 1101 118 0,'0'0'44'0,"0"0"-1"16,0 0-1-16,0 0-38 16,0 0-3-16,0 0-2 15,0 0-3-15,0 0-21 16,0 0-9-16,0 0-9 15,0 0 1-15,0 0-1 16</inkml:trace>
  <inkml:trace contextRef="#ctx0" brushRef="#br1" timeOffset="23661.3533">1396 4201 65 0,'0'0'28'16,"0"0"-6"-16,0 0-1 15,0 24-14-15,-5-12-3 16,5 10 0-16,-5 1-1 15,5 8 0-15,-1 0 0 0,1 8 0 16,-3 1-1-16,7 7 1 16,-4-1 0-16,5 4-1 15,0 0-1-15,-1 2 1 16,1 0 0-16,-1 2-2 15,1 1 2-15,-4-2-2 16,2 3 2-16,-2-1-1 16,-1-1 1-16,0-1-1 15,3-1 0-15,-2-2 0 16,4 1-1-16,5-1 1 15,-1 1-1-15,-1-3 1 16,1 4-2-16,-2 3 2 16,2-2 0-16,-2 1 0 15,-1 1 0-15,-3 2 0 0,-2-3 0 16,-1 2 0-16,0 2 1 15,-1-4-2-15,0 5 0 16,-1 0 0-16,1-3 0 16,0 4 0-16,-1 0 0 15,2 0 1-15,2 1-1 16,-4 0 1-16,4 1-1 15,-1-1 1-15,1 0-1 16,-2 0 1-16,0-2-1 16,0 2 1-16,-3-5-1 15,1 7 0-15,2-2 1 16,-3-1-2-16,1 3 2 15,-2 2-1-15,-1-1 0 16,5 6 0-16,0-1 0 0,0-1 1 16,-1-3-1-16,0 1 1 15,2-2-1-15,0 0 0 16,3 0 0-16,-3-4-1 15,-1 0 0-15,4-2 0 16,-4 2 1-16,-2 1-1 16,5 3 1-16,-3-3-1 15,0-1 1-15,0 2 1 16,0-1-1-16,3-1 0 15,-3 0 1-15,5-1 0 16,-3-2 0-16,3 0-1 16,-2-3 0-16,2 2 0 15,-4-2 1-15,4 2-1 16,-4-1 0-16,0-3 0 15,1 1 0-15,-1 1 1 0,-1 1-1 16,-1-1 0-16,0 2 0 16,1-2-1-16,-2 2 1 15,2 2 0-15,0-4 0 16,0 5 0-16,3-2 0 15,-2-2 1-15,3-1-1 16,-3-2 1-16,4 2-1 16,-4-4 0-16,1-2 0 15,1 0 1-15,-1-2-1 16,-2 1-1-16,0-2 0 15,0 1 0-15,0-1 0 16,1 2 0-16,-2 2 0 16,2-1 0-16,-1 1 0 15,0 0 1-15,0 0 1 0,1-1-1 16,-1-1 0-16,1-3 1 15,-1 0-1-15,2-1 0 16,1-4 0-16,-3 6-1 16,0-5 1-16,-1 3-2 15,-1-1 1-15,2 1-1 16,-3 1 1-16,1 0-1 15,0 2 1-15,0-1 0 16,1 1 1-16,-1 0 1 16,2 0-1-16,0-2 0 15,2 2 0-15,-2-3 0 16,0 0 0-16,3-1 1 15,-3-3-1-15,1 4 1 0,-1-3-2 16,1 1 0-16,-2-1 1 16,-2-1-1-16,3 2 0 15,0-2 0-15,3-2 1 16,-3-1-2-16,1 0 2 15,2-1 0-15,1 1 0 16,-2-5 1-16,3 5-1 16,-1-3 0-16,1 1 0 15,-1-1 0-15,-2-1 0 16,2 1 0-16,-1-1 0 15,-1-1 1-15,2-1-2 16,-3-1 2-16,3-1-1 16,1-1-1-16,0-1 1 15,-1-5 0-15,4 3 0 16,0-1 0-16,-1-4 0 15,-1 2 0-15,2-1 0 0,0-1 0 16,1 0 0-16,-4-1 0 16,3 1 1-16,-1 0-1 15,0 0 0-15,3-1 0 16,-2 2 0-16,1-2 0 15,0 3 0-15,3-3 1 16,-1 2-1-16,3-1 0 16,0 1 0-16,-2-1 0 15,3-1 0-15,-1-2 0 16,2 0 1-16,-1 0-1 15,0-2 0-15,0 4 0 16,1-5 0-16,-1 2 0 0,2-1 0 16,-1 1 0-16,-1-2 0 15,-1 2 1-15,1-2-1 16,-1-1 0-16,1 0 0 15,0-3 0-15,2 1 0 16,2-4 0-16,-2 2 0 16,6-4 0-16,-2-1 0 15,1-2-1-15,4 0 1 16,-2-2 0-16,0 0 0 15,3 0 1-15,-3 1-1 16,2-1 0-16,0 1 0 16,-1 1 0-16,1-2 1 15,0 3-1-15,2-4 0 16,0 1 0-16,1-3 1 15,-1 1-1-15,0-5 0 0,5 0 1 16,-2-4-1-16,-4-1 1 16,0 1-1-16,1-3 0 15,-3 1 0-15,-2-1 0 16,-4 1 1-16,0 0-1 15,-3 2 0-15,0 0 0 16,-2-2 0-16,2 0 0 16,-4 2 1-16,1-1-1 15,-2-5 0-15,-1-1 0 16,-1-4 0-16,-2-2 1 15,0-2-1-15,-3-2 0 16,6-1 1-16,-6-1-1 16,2 6 1-16,-1-3-1 15,1 4 0-15,-2 1 0 0,1 3 0 16,-1-1 0-16,1 0 0 15,0 0 0-15,-1-3 1 16,0 1-1-16,1-4 0 16,-1 0 0-16,0 0 1 15,-2 0-1-15,3 1 1 16,-2-3-1-16,-2 4 0 15,2-2 0-15,-1 1 0 16,2 0 0-16,-1 1 0 16,-3 1 0-16,3-1 0 15,-2 0 0-15,3 0 0 16,-3-3-1-16,3 1 1 15,-1 1 0-15,-1-4 0 16,-2 1 0-16,4 0 0 0,-4-1 0 16,-1 4 0-16,-1-2 0 15,0 0 0-15,0-2 2 16,-3 2-2-16,2 1 2 15,-1-4-2-15,0 1 2 16,1-3-2-16,3-1 1 16,-1-3-1-16,2-1-1 15,3-2 1-15,0-3-1 16,3-3 1-16,-2 1 0 15,3-2 0-15,1-2-1 16,-3 2 1-16,3 1 0 16,-4-1 0-16,1-1 2 15,-2-1-1-15,5 1 2 16,-4-1-2-16,5-3 1 0,-3-1-1 15,3-5 1-15,2-1-1 16,-3 1-2-16,0-3 1 16,2-2 0-16,-3 4 0 15,-3 2-1-15,-1 0 3 16,-3 3-1-16,1 2 0 15,-4 3 0-15,2-2 1 16,-2-1-2-16,1-2 2 16,-1-3-2-16,2 1 0 15,3-5 0-15,-3 0 0 16,2-3-1-16,-2-2 1 15,5 2 0-15,-5-1 0 16,1 0 1-16,0 1-1 16,-1 0 0-16,2-1 0 0,-2 3 1 15,3-1-1-15,-3 1-1 16,-3 1 1-16,2 0 0 15,-1-1-1-15,1-1 1 16,-3 3-1-16,2 0 1 16,2 0-1-16,-5 2 1 15,4-5-1-15,-1 3 1 16,0 2 1-16,-1-1-2 15,1 0 1-15,-2 1 0 16,1 1 0-16,-2-1 0 16,1 0 0-16,3 0 1 15,-4 2 0-15,3 2 0 16,-4-1 0-16,5 0 0 15,-6-1 0-15,4 2 0 0,-4-5-1 16,3 4 0-16,-1-5 0 16,-1 0 0-16,2 1 0 15,0-5 0-15,0 3 0 16,1-3 1-16,3 0-1 15,0 2 1-15,0-4 0 16,3 2 0-16,-3-4-1 16,1 0 1-16,-1-2-1 15,0 2-1-15,0 0 1 16,0 0-1-16,0 0 1 15,0 0-1-15,0 1 1 16,0 3-2-16,0-3 3 16,1 0-2-16,2 0 1 15,0 0 0-15,0 3 1 0,2-5 0 16,-1 2-2-16,1 3 0 15,-3 1 0-15,1 4 0 16,-2-3 0-16,-2 3 0 16,0 0 0-16,-1 4-1 15,0-2 2-15,0 2 0 16,-1-2 0-16,2 2 0 15,0 4-1-15,3-2 1 16,-2 3-1-16,4 0 2 16,-1 5-3-16,-3-1 3 15,2 1-2-15,-2 2 1 16,0 1 0-16,-2 2 0 15,-1 0 0-15,2 3 0 16,-5 0 1-16,4 0-2 16,-4 3 2-16,2 0-2 0,2 5 2 15,0 2-2-15,-1 4 2 16,2 5-1-16,1 3 0 15,0 3 0-15,0 12 0 16,0-14 0-16,0 14-1 16,0 0 2-16,-1-16-2 15,1 16 1-15,1-16 0 16,-1 16 0-16,3-17 0 15,-3 17 0-15,2-12 0 16,-2 12 0-16,0 0 0 16,5-11 0-16,-5 11 0 15,0 0 0-15,0 0 0 0,0 0 0 16,0 0 0-16,0 0 0 15,0 0 0-15,0-10-1 16,0 10 1-16,0 0 0 16,0 0-2-16,-2-13-1 15,2 13-2-15,-11 4-13 16,14 17-9-16,-18-17-1 15,13 19-8-15,-12-14-3 16,11 8 0-16</inkml:trace>
  <inkml:trace contextRef="#ctx0" brushRef="#br0" timeOffset="36461.0853">3046 1509 51 0,'0'0'17'0,"0"0"1"15,0 0-1-15,0 0-13 16,0 0-1-16,0 0 0 16,0 0 0-16,0 0-1 15,0 0 0-15,0 0 1 16,0 0-1-16,0 0 0 0,0 0 1 15,0 0-1-15,0 0 1 16,0 0 0-16,0 0 0 16,0 0 0-16,0 0 0 15,0 0-1-15,-4 18 1 16,4-18-2-16,-4 18 1 15,2-7-1-15,1 4-1 16,-3-2 2-16,3 6-2 16,-1-1 2-16,1 3-2 15,-1 3 2-15,6 4-2 16,-6 1 3-16,2 2-3 15,0 1 1-15,0 4 0 16,-2 2-1-16,2-1 0 16,-3-2 1-16,-3 1-1 0,2-1 2 15,1-3-1-15,-5 3 0 16,7-4-1-16,-7-1 2 15,6 6 0-15,-1 1-1 16,1 4 0-16,0 3-1 16,-2 3 1-16,1 2-1 15,-1 0 2-15,0 0-1 16,-1-1 0-16,0-3 0 15,1-2 1-15,-1-1-1 16,5-1 1-16,-1-4-2 16,2 1 1-16,-1 0-1 15,5 2 1-15,-1-5-1 16,0 2 0-16,-2 3 0 15,0-1 1-15,-2 2-1 16,0 0 0-16,0-2 0 0,0 4 0 16,-4-1 0-16,0-2-1 15,0-1 2-15,-1 0-1 16,0 0 0-16,2-3 0 15,-1 3 1-15,2 0-1 16,-1-1 1-16,3 2 0 16,-2 3-1-16,2-3 1 15,0 3-1-15,0 2 0 16,0 0 0-16,-3 3 1 15,3 2-1-15,-5-2 0 16,3 4 0-16,-5 0 0 16,5 0 1-16,-4 2-1 15,2 0 0-15,1 1 0 16,2 2 0-16,1-1 0 0,-2 1 0 15,-1 1 1-15,3 0-2 16,-2 4 2-16,-2-4-2 16,3 1 1-16,-3-1 2 15,-1 2-3-15,0-4 3 16,1 1-2-16,-3-3 1 15,1 1-1-15,1 0 1 16,1 2-1-16,-2 1 0 16,1-3 0-16,3 5 0 15,-3-1 0-15,3 4 2 16,-3 1-1-16,1 2 1 15,-2-2-1-15,0 0 0 16,2 1 0-16,-3 1 1 16,2 3-1-16,0-4-1 0,3 0 0 15,0 1 0-15,-1 0 0 16,2 2 0-16,0-1 1 15,0 3-1-15,-3 1 1 16,2 1-1-16,0 0 1 16,-3-1-1-16,1 1 1 15,-1-4-1-15,0 2 0 16,-1-3 0-16,2-4-1 15,-3-2 1-15,2 1-1 16,2 0 1-16,-2-1 0 16,2 2-1-16,-1 1 1 15,0 2-1-15,0-3 1 16,-1 3 0-16,2-2 1 0,-2 4-2 15,0-2 0 1,1-1 1-16,-1-1-1 0,-2 0 0 16,1 0 0-16,1 2 1 15,1 1-1-15,1-4 1 16,-2 2 1-16,3-2-2 15,0 1 2-15,-2-2 0 16,2 1 0-16,1 1-1 16,0-3 1-16,-3 1-1 15,3 2 1-15,-3-1-1 16,1 2 1-16,2-2-1 15,-3-1 0-15,1 2-1 16,-2-4 2-16,2 1-2 16,-2-1 1-16,2-1 0 15,-1-1 0-15,2 0 0 16,-3 1 0-16,1 2 0 0,-1 0 1 15,0 0-1-15,1-2 1 16,-1 1-1-16,-2-1 0 16,1 0 0-16,2-3 0 15,-2-3-2-15,2 0 2 16,0 0-1-16,-1-1 0 15,1 1 0-15,-1-1 1 16,0 1-2-16,3 1 3 16,-5 0-1-16,1 4 1 15,0-4 0-15,2 1-1 16,-5-5 0-16,4 0 0 15,-1-3-1-15,-2 2 0 16,2-7 1-16,-2 2-3 0,1-5 2 16,1 0-1-16,4 2 2 15,-4-1-2-15,2 3 2 16,-1-4-1-16,1 1 1 15,2 4 1-15,-1 0-1 16,-2 0 0-16,0-1 0 16,4-1 1-16,-3-1-1 15,0-1 1-15,0-1-2 16,-1-3 2-16,3 2-1 15,-2-2-1-15,1 1 1 16,-1-4-1-16,2 2 1 16,-3-2-2-16,2 2 2 15,-1-1-1-15,2 0 1 16,-3 0 0-16,-1 2 0 0,2-1 0 15,-1-2 0-15,1-1 1 16,1 3-1-16,0-4 0 16,-1-1 0-16,1-2 0 15,2-2 0-15,-3 0 0 16,4-2 0-16,-2-2 0 15,0 0 0-15,2-2 0 16,-4 1 0-16,3 0 1 16,-1 0-1-16,-1-1-1 15,0-2 2-15,-1 0-2 16,2 0 1-16,0-5 0 15,-2 0 0-15,4-13-1 16,-3 14 1-16,3-14 0 16,0 0 0-16,-1 13 0 0,1-13 0 15,0 0 0-15,0 0 0 16,0 12 0-16,0-12 1 15,0 0-1-15,-3 14 0 16,3-14 0-16,-2 10 0 16,2-10 0-16,0 0 0 15,-2 13 0-15,2-13 0 16,0 0 0-16,-4 12 0 15,4-12 0-15,-3 11 0 16,3-11 0-16,-3 11 0 16,3-11 0-16,-2 12 0 15,2-12 0-15,-5 11 0 16,5-11 0-16,0 0 0 15,-9 10 0-15,9-10 0 16,0 0 0-16,0 0 0 0,-13 9 0 16,13-9 0-16,0 0 0 15,-9 12 0-15,9-12 0 16,0 0 0-16,-15 14 0 15,15-14 0-15,0 0 0 16,-13 10-1-16,13-10 1 16,-10 1 0-16,10-1 0 15,0 0 0-15,-14-6 0 16,14 6 0-16,0 0 0 15,-14-2 0-15,14 2-1 16,0 0 2-16,-11 7-1 16,11-7 0-16,0 0 0 15,-14 9 0-15,14-9 0 16,0 0 1-16,-13-1-2 0,13 1 2 15,0 0-1-15,-15-10 0 16,15 10 0-16,-11-5 0 16,11 5 1-16,-9 1-1 15,9-1 0-15,-11 7 0 16,11-7 0-16,0 0 0 15,-12 11 0-15,12-11 0 16,0 0 0-16,0 0 0 16,0 0 0-16,-13-13 1 15,13 13-1-15,-3-16 0 16,3 16 0-16,-3-14 0 15,3 14 0-15,-2-11 1 16,2 11-1-16,0 0 0 0,0 0 0 16,-9-10 0-16,9 10 0 15,0 0 0-15,-5-14 0 16,5 14 0-16,-2-19-1 15,1 7 1-15,2-1 0 16,-2 1 0-16,1-3 0 16,-1 3 0-16,-2 1 0 15,2-1 0-15,1 12 0 16,-3-17 0-16,3 17 0 15,-5-17 0-15,5 17 1 16,-6-17-1-16,6 17 0 16,-2-21 0-16,0 9 1 15,2-2-1-15,0-1 0 16,0 1 1-16,2-1-2 0,-2 2 1 15,1-1 0-15,0 1 0 16,0 0 0-16,1-1 0 16,-1 3 0-16,0-2 0 15,-1 2 0-15,0-4 0 16,0 0 0-16,1-1 0 15,0-1 0-15,0 0 1 16,2-2-2-16,-2 1 1 16,2 1 0-16,1 0 0 15,-3-2 0-15,2 1 0 16,0 2 0-16,-1 1 0 15,2-4 0-15,-3 3 0 16,0-1 0-16,2-1 0 16,0 2 0-16,-1 0-1 0,-1-1 1 15,3 0 0-15,-1 0 0 16,1-2 0-16,0 0 0 15,0 0 0-15,0-2 0 16,0-3 0-16,-3 5 2 16,4-4-2-16,-2 0 2 15,-2 1-3-15,1 0 3 16,1-3-1-16,-3 4 0 15,2-1-1-15,0-3-1 16,1 2 1-16,-1-1-1 16,0-2 1-16,3 2-1 15,-3-2 1-15,2-1 0 16,-3 3 0-16,-1-2 0 15,2 0 0-15,-2 3-1 16,-2-1 1-16,1 1 1 0,-3 1-1 16,3-1 0-16,-2 2 0 15,-2-1 0-15,2 1 0 16,-1-1 1-16,3 2-1 15,0-5-1-15,-2 3 1 16,2 1 0-16,0-5 0 16,1 2-1-16,0-1 2 15,0-3 2-15,1 1-2 16,-1 1 1-16,1-4-1 15,2 1 2-15,-1-3-2 16,0-2 1-16,1 1-2 16,1-3-1-16,0-1 1 15,0-3-1-15,0-1 1 0,1 0-1 16,-2-1 1-16,-1-1-1 15,1 2 1-15,-1 0-1 16,-1 0 1-16,0-1-1 16,2 1 2-16,0-1 0 15,-2-1 0-15,3 0 0 16,-3-2 1-16,2 0-2 15,1-3 2-15,-3 2-1 16,0-3-1-16,-1 0 0 16,1-1 0-16,1 3-1 15,-5-3 1-15,3 3 0 16,-2 1 0-16,0-1 0 15,2 1 0-15,0-1 1 16,-2-1-1-16,2 0 1 0,2-2-1 16,0-4 0-1,0 2 1-15,2-2-1 0,-2 2 0 16,3-1 0-16,-2 1 0 15,1 0 0-15,-2 4 0 16,0 1 0-16,1-2-1 16,-3 3 1-16,3 0 0 15,-2 0 0-15,-1-1-1 16,4 2 1-16,0-1 0 15,-3 1 0-15,1-2 0 16,1 2 0-16,-1 0 0 16,0-3 0-16,0 2 0 15,0-2-1-15,2 0 1 16,-3-1 0-16,2 4 0 0,1-5 1 15,-1-2-1-15,1 3 1 16,-1-1 0-16,1 0 0 16,0 0 0-16,1 0 0 15,-2-1 0-15,1 4-1 16,-3-1 0-16,3 0 0 15,-3 2 0-15,1-1 0 16,-1 0 0-16,-1 2 0 16,1 2 0-16,-1-2 0 15,0 0 0-15,4-3 1 16,-2 1-1-16,4-1 1 15,-3-3 0-15,2-2 0 16,0-2-1-16,4-1 1 16,-3-1-1-16,2-1 0 15,0 0 0-15,-3 3 0 0,0-3 0 16,0 2-1-16,0 2 1 15,-2-2-1-15,2 2 1 16,-3 0-1-16,3-3 1 16,-1 1-1-16,1-2 2 15,0-1-1-15,-1 1 0 16,3-4 0-16,0 5 0 15,-1-6 1-15,-1 5-2 16,-2 0 0-16,2 1 0 16,-1 0 0-16,2 0 0 15,-1-1 1-15,-1-1-2 16,2 3 1-16,0-2 1 15,-1 0 0-15,-1-1 0 16,3 0 0-16,-2-1-1 0,3 1 1 16,-1 2-1-16,-3-3 2 15,6 2-2-15,-2-1 1 16,0 2-1-16,-2-2 2 15,1 1-1-15,-3-2 0 16,1 3 1-16,0-1-1 16,0 2 0-16,-1-2 0 15,0 2 0-15,-1-1 1 16,0 4-1-16,1-3 1 15,0 3 0-15,1-2 0 16,-3 1-1-16,3-2 1 16,0 1-1-16,-1-3 0 15,1 3 0-15,2-1 0 16,-3-3 0-16,1 2 1 0,1-1-1 15,-3 2 0-15,3 1 0 16,-2 2 1-16,-1 0-1 16,-2 4 0-16,2 3 0 15,0-1 0-15,-2 5 0 16,3-3 0-16,-1 4 0 15,-1-3 0-15,3 1 0 16,-1 1 0-16,1-3 0 16,-1-3 0-16,0 5 0 15,0-3 0-15,-2 3 0 16,1 3-1-16,-1-2 1 15,0 4-1-15,1 0 0 16,-3 1 0-16,2-1 1 16,0 0-1-16,2 1 1 0,-2-1 0 15,3 1 0-15,-1-1 0 16,0 2 0-16,0 0 0 15,1 2 1-15,-2 0-2 16,1 0 2-16,1-1 0 16,-2 4-1-16,0 0 1 15,1 2-1-15,1 1 1 16,-5 1-1-16,3 0 1 15,1 5-1-15,-2-3 0 16,-2 0 0-16,5 0 0 16,-3-3-1-16,0 0 1 15,-2 0 0-15,4 1 1 16,-2 0-1-16,-2 1 1 0,2 6-2 15,-1-2 2-15,1 5-1 16,-2-1 2-16,2 6-2 16,-2-1 0-16,1 0 0 15,3 1 0-15,-2-4 0 16,1 3 0-16,1-4 0 15,0 0 1-15,2 1-1 16,-1-1 0-16,-1 0 0 16,0 4 0-16,1-2 0 15,-4 3 0-15,1 0-1 16,0 0 1-16,3 1 0 15,-4-3 0-15,3 0 0 16,0-2 0-16,-4 16 1 16,0 0-1-16,0 0 1 15,0 0-1-15,0 0 1 0,22-52-1 16,-22 52 1-16,0 0-1 15,0 0 1-15,0 0-1 16,0 0 0-16,19-50-1 16,-19 50 2-16,0 0-1 15,0 0 0-15,0 0 0 16,0 0 0-16,0 0 0 15,31-50 0-15,-31 50 0 16,0 0 0-16,0 0 0 16,0 0-1-16,0 0 2 15,0 0-2-15,0 0 2 16,42-45-2-16,-42 45 1 15,0 0 0-15,0 0 0 16,0 0 0-16,0 0 0 0,0 0-1 16,0 0 1-16,0 0 0 15,0 0 0-15,0 0 0 16,48-16 0-16,-48 16 0 15,0 0 0-15,0 0-1 16,0 0 1-16,0 0 0 16,0 0 0-16,0 0 0 15,0 0 0-15,0 0 1 16,0 0-2-16,51 17 2 15,-51-17-1-15,0 0 0 16,0 0 0-16,0 0-1 16,0 0 0-16,0 0 0 15,0 0 1-15,0 0 0 16,25 44 0-16,-19-24-2 0,3 6 2 15,-5-1 0-15,2 5-1 16,-1 0 1-16,1 4-1 16,-2-1-1-16,-1-2 0 15,2 0-1-15,-5 2-1 16,4 5-5-16,-12-10-10 15,14 16-15-15,-13-7-1 16,5 2-4-16,-1-10 2 16</inkml:trace>
  <inkml:trace contextRef="#ctx0" brushRef="#br0" timeOffset="36625.0948">3225 1581 72 0,'-4'14'36'15,"4"-14"-4"-15,0 0-31 16,-8 10-23-16,-2-13-10 16,-1-7-4-16</inkml:trace>
  <inkml:trace contextRef="#ctx0" brushRef="#br0" timeOffset="37639.1528">3141 3244 82 0,'-10'-15'35'16,"10"15"0"-16,-9-11-8 16,9 11-20-16,0-15-2 15,0 15 1-15,9-19-2 16,4 10 0-16,2-10-1 15,9 4 0-15,4-4 0 16,4 1-1-16,6 6-1 16,1-2 0-16,1 5 0 15,1 3-1-15,-3 3-1 0,-1 3 0 16,-2 3-1-16,-4-9-1 15,3 5-5-15,-11-14-28 16,9 7-1-16,-12-14-1 16,5 5-1-16</inkml:trace>
  <inkml:trace contextRef="#ctx0" brushRef="#br0" timeOffset="38116.1801">4016 2397 53 0,'15'-10'37'0,"-13"-3"-2"15,-2 13 0-15,5-11-10 0,-5 11-20 16,0 0-2-16,7 17 0 15,-5-3-1-15,5 14 1 16,-2 7-1-16,3 9 1 16,0 10-2-16,-1 6 0 15,-2 6 0-15,-1 2 0 16,1 0-1-16,-3-6-1 15,2 0-3-15,-6-22-7 16,8 5-25-16,-8-20 0 16,5-2-1-16,-3-23-1 15</inkml:trace>
  <inkml:trace contextRef="#ctx0" brushRef="#br0" timeOffset="38701.2135">3901 2575 70 0,'-14'-8'36'0,"-3"-4"2"16,17 12 1-16,-7-30-22 15,14 17-14-15,11-14 0 16,11 1-1-16,4-9 2 15,6 3-2-15,4-8 0 16,2 5-1-16,3-1 0 16,-5 7 1-16,-6 3-2 15,-4 7 1-15,-5 4 0 16,-4 2 0-16,-4 12-1 15,-3 1 1-15,-1 11-1 0,-7 9 0 16,-5 8 1-16,1 11-1 16,-3 9 0-16,-2 5 2 15,2 5-2-15,-5 5 2 16,2 1-2-16,2-5 0 15,-1-6 0-15,3-8 0 16,0-8 0-16,2-7-1 16,-1-7 1-16,2-14 0 15,-6-9 0-15,15 1 0 16,-7-13 0-16,3-8 2 15,-2-5-2-15,1-1 2 16,0-5-1-16,0 4 0 16,-1 2 0-16,-1 2 0 0,2 7-1 15,-10 16 1-15,11-8-1 16,-11 8 0-16,13 20 1 15,-5 0-1-15,-2 8 0 16,-1-1-2-16,4 4 1 16,-3-2-2-16,6 1-2 15,-6-11-5-15,22 7-24 16,-18-25-5-16,14 5 0 15,-7-17-1-15</inkml:trace>
  <inkml:trace contextRef="#ctx0" brushRef="#br0" timeOffset="39074.2348">4738 2652 91 0,'3'18'36'15,"-3"-18"0"-15,26 12-1 16,-8-20-30-16,8 0 0 15,1-7 0-15,5-7-4 16,-1-4 2-16,5-2-2 16,-4-5 0-16,-5 0-1 15,-6 0 2-15,-7 3-2 16,-11-1 1-16,-5 8 0 15,-10 4-1-15,-6 10 1 16,-7 8-1-16,-2 10 0 16,-4 7-1-16,4 10 3 15,1 8-2-15,4 4 1 0,8 5-1 16,6-2 2-16,7-3-2 15,10-3 1-15,9-13-2 16,9-9 0-16,13-6-4 16,-1-26-15-16,19 8-17 15,-10-26-2-15,12 8 2 16,-10-21-3-16</inkml:trace>
  <inkml:trace contextRef="#ctx0" brushRef="#br0" timeOffset="39419.2546">5371 2339 92 0,'-8'30'37'0,"-10"-5"-1"16,13 18 1-16,-9-9-33 0,9 2 1 16,2-4-2-16,3 2 1 15,-1-4-2-15,3-3 0 16,2-8-1-16,-3 0 0 15,-1-19 0-15,3 14 0 16,-3-14 0-16,5-11 0 16,-2-4 0-16,2-8-1 15,-3-3 1-15,6-7-2 16,-1-2 3-16,3 2-2 15,-1-2 1-15,2 3-2 16,0-3 2-16,4 6-1 16,3 4 0-16,2 2-1 15,2 5-1-15,-2-2-3 16,9 12-6-16,-13-13-25 15,14 20-1-15,-12-12-1 0,8 13 0 16</inkml:trace>
  <inkml:trace contextRef="#ctx0" brushRef="#br0" timeOffset="39916.2829">5707 2279 89 0,'0'0'35'16,"0"23"1"-16,0-23-7 16,-1 29-18-16,-4-11-4 15,5 13-1-15,-7-2-1 16,5 4 0-16,-5-1-3 15,5-3 1-15,-2-3-1 16,1-4 0-16,1-8-1 16,2-14 0-16,0 0 0 15,11-7-2-15,1-18 1 0,4-3-1 16,1-12 1-16,3-2-1 15,0-1 2-15,2 3-2 16,-5 5 1-16,-6 6 1 16,0 12-1-16,-11 17 0 15,0 0 0-15,0 0 0 16,9 23 0-16,-4-4 0 15,0-4 0-15,5 0 0 16,5-6 0-16,5-6 1 16,3-9-1-16,8-7 1 15,1-5 0-15,5-7 0 16,-4-2 0-16,1 2 0 15,-4-1 0-15,-3 4 0 16,-4 5-1-16,-9 5 1 0,-14 12-1 16,16 2 0-16,-18 15 0 15,-3 9 0-15,-2 8-1 16,-5 3 0-16,8 5 0 15,-2-1-3-15,7 4-3 16,-3-23-15-16,23 6-14 16,-7-25-5-16,19 0 2 15,-4-26-1-15</inkml:trace>
  <inkml:trace contextRef="#ctx0" brushRef="#br0" timeOffset="40780.3325">6542 2125 105 0,'-23'8'38'15,"3"20"1"-15,-7-8-2 0,13 11-32 16,-6 3-1-16,6 8 0 16,5-4-2-16,7 3 0 15,5-7-1-15,9-5 0 16,3-10-1-16,8-12 1 15,2-11-1-15,2-13 0 16,1-10 0-16,-4-10-1 16,0-5 1-16,-5-6-1 15,1 2 1-15,-12-4-1 16,-2 11 0-16,-3 2 0 15,-2 9-1-15,-5 10 0 16,4 18 1-16,-14-10-2 0,14 10 0 16,-15 17 0-16,15 1-1 15,-5-4-1-15,10 5-2 16,-5-19 0-16,24 20 0 15,-10-20 1-15,13-1 1 16,-2-8 3-16,5-3 1 16,-1 1 3-16,-3-6 3 15,3 5 1-15,-12-4 2 16,5 10-1-16,-12-2 0 16,5 8-1-16,-15 0-2 15,12 15 0-15,-11 2-1 16,0 10 0-16,-2-1-1 15,0 15 0-15,0-4 0 16,0 5-1-16,0-4 0 16,1-3 0-16,1-10 0 0,3-7 0 15,-4-18-1-15,23-7 0 16,-9-14 1-16,4-9-1 15,-2-6 0-15,-1-4 0 16,5-2 1-16,-6 1-1 16,0 9 0-16,-5 3 1 15,0 8-1-15,-4 8 0 16,-5 13 0-16,10-11 0 15,-10 11 0-15,0 0 1 16,15 16-1-16,-7-6 0 16,-8-10 1-16,18 20 0 15,-8-12-1-15,5-3 1 16,4-4-1-16,8-6 1 15,0-4-1-15,7-4 1 0,-1-5 0 16,1 1 0-16,-2-3 1 16,-4 3-2-16,-5 2 0 15,-9 5 0-15,-3 7 0 16,-11 3 0-16,5 16 0 15,-5 0 0-15,-4 11 0 16,-1-1-2-16,1 11-1 16,-6 0-2-16,10 8-6 15,-6-16-6-15,17 17-12 16,-16-29-12-16,19 6 1 15,0-19-2-15,10-2 2 16</inkml:trace>
  <inkml:trace contextRef="#ctx0" brushRef="#br0" timeOffset="41170.3548">7608 2124 112 0,'0'0'38'0,"12"20"0"15,-12-20-8-15,25-10-25 16,-2 0-2-16,6-3 0 16,0-6-2-16,4-5 1 15,0-4-2-15,-4-3 2 16,-6 3-1-16,-2 4 0 15,-7 0 0-15,-9 8 1 0,-5 2 0 16,0 14 0-16,-21 3-1 16,4 14 0-16,-4 5 0 15,-2 6-1-15,1 4 0 16,2 4 0-16,6-2 0 15,8-6 0-15,6-1-1 16,9-11-1-16,10-8 0 16,9-10-1-16,12-7-3 15,7-21-4-15,16 7-16 16,-11-28-8-16,14 2-6 15,-8-12 0-15,6 0 1 16</inkml:trace>
  <inkml:trace contextRef="#ctx0" brushRef="#br0" timeOffset="41358.3655">8442 1426 119 0,'0'0'40'0,"-15"15"1"16,-12 12-3-16,11 8-36 16,-2 11 0-16,0 6-2 15,2 8 1-15,2 6-1 16,5 0-1-16,2 1-2 15,5-2-1-15,-4-19-12 16,16 10-19-16,-14-23-6 16,12-2 1-16,-8-31-2 15</inkml:trace>
  <inkml:trace contextRef="#ctx0" brushRef="#br0" timeOffset="41546.3763">8184 1793 99 0,'-12'0'41'0,"-4"1"2"15,16-1-2-15,0 0-20 16,0 0-18-16,28 6-3 16,1-11-3-16,14 5-11 15,-6-13-22-15,17 3-6 16,-2-6 0-16,9 6-2 15</inkml:trace>
  <inkml:trace contextRef="#ctx0" brushRef="#br0" timeOffset="42455.4283">8703 1846 64 0,'-19'-11'39'0,"19"11"-2"0,-16-3 1 16,16 14-13-16,0-11-20 15,-6 11-1-15,6-11-1 16,25 4 0-16,-7-5-1 16,11-3-1-16,3-2 1 15,2-3 0-15,3-2-1 16,-1-2 0-16,-6-3 0 15,-5 0 0-15,-7-1 0 16,-9 1 0-16,-4-2-1 16,-5 1 1-16,-8 0-1 15,-3 2 1-15,-4 6-2 16,-3 3 1-16,-5 10 1 15,-1 6 1-15,-3 10 0 16,-2 8-1-16,3 6 2 16,3 7-2-16,3-5 1 0,11 6 0 15,6-6-2-15,11-9-1 16,11-10-1-16,10-13-2 15,14-6-2-15,5-20-4 16,18 6-14-16,-23-27-4 16,24 6-5-16,-22-11-2 15,12 10 4-15,-28-10 3 16,-1 17 27-16,-6 6 7 15,-20 4 12-15,12 21 8 16,-27 1 3-16,14 21 5 16,-18 0-4-16,16 18 0 15,-12 0-25-15,5 6-2 16,-3 2 0-16,7 1-1 15,-1-5 0-15,5-5-1 0,1-8 0 16,3-5 0-16,0-12 0 16,-4-14 0-16,13-12 0 15,-2-10 2-15,-7-10-1 16,5-3 0-16,-3-9 0 15,0-5-1-15,2-1 0 16,0-1 1-16,1 8-1 16,2 6 0-16,4 4-1 15,8 5 1-15,1 9-2 16,8 5 0-16,4 7-4 15,-4-2-8-15,19 10-10 16,-16-13-4-16,22 11-9 16,-11-8-7-16,14 1-1 0,-4-8 2 15</inkml:trace>
  <inkml:trace contextRef="#ctx0" brushRef="#br2" timeOffset="53322.0498">2208 12293 34 0,'0'0'31'16,"0"0"1"-16,-6-14 0 0,6 14-19 15,0 0-4-15,0 0-2 16,-11-8-1-16,11 8 0 16,0 0-3-16,0 0 0 15,-12 8-1-15,12-8 0 16,-10 15 0-16,6 0 0 15,-3 0 0-15,0 4-1 16,-2 1 1-16,3 1-1 16,1-2 0-16,2 0 0 15,-1-3 0-15,7-2-1 16,-3-14 0-16,5 15-1 15,-5-15 1-15,18 0-1 16,-9-6 1-16,0-6 0 16,3-4-1-16,-2-3 1 15,-1-8 0-15,-2 2 1 0,-2-2-1 16,-1 2 0-16,-3 2 0 15,-2 4 0-15,-4 5 0 16,5 14 0-16,-13-6 0 16,13 6 1-16,-13 19-1 15,4-2 0-15,2 4 0 16,-1 5 0-16,1-1 0 15,3 1 1-15,0 0-1 16,3-4 0-16,1-3 0 16,2-5 0-16,6-2 0 15,-8-12-1-15,15 8 1 16,-15-8 0-16,20-13 0 15,-10 2 1-15,0-8-1 16,1-3 0-16,-5-2 1 0,0-4-1 16,-3 4 0-16,-1-1 0 15,-4 2 0-15,0 3 0 16,-5 6 0-16,0 3 1 15,7 11-1-15,-17-7 0 16,17 7 0-16,-18 11 0 16,11 3 0-16,-1 3 0 15,4 4 0-15,-2 3 0 16,1 2 0-16,4 0 1 15,-1-1-1-15,2-5 0 16,2-4 0-16,-1-1-1 16,-1-15 1-16,0 0 0 15,14 4 0-15,-5-16 0 0,0-7 0 16,0-4 1-16,0-4-1 15,-2-2 0-15,1-1 0 16,-3 4 0-16,-4 3 0 16,-3 5 0-16,-3 7 0 15,5 11 0-15,-19-7 0 16,8 13 0-16,0 4 0 15,-1 4 0-15,-2 4 0 16,5 6 0-16,-2 1 1 16,4 4-1-16,0 4 1 15,4-2-2-15,-1 0 2 16,4-5-1-16,5-2 0 15,0-7-1-15,4-6 1 16,-9-11-1-16,22-10 1 0,-8-8 1 16,4-10-2-1,-4-3 2-15,0-6-1 0,-2-2 0 16,-5 1 0-16,-3-1 0 15,-7 8 1-15,-4 2-2 16,-6 7 1-16,-2 5 0 16,-7 9 0-16,-2 3 1 15,1 5-1-15,0 6 0 16,3 5 0-16,2 7 1 15,3 5-1-15,6 3 0 16,4 3 0-16,3 6 1 16,4-2-1-16,3-2-1 15,1-2 1-15,5-4 0 16,0-7 0-16,3-4-1 0,0-8 1 15,-2-8-1-15,3-7 1 16,-3-5 0-16,2-8 0 16,-1-6 1-16,-3-4-1 15,0-2 0-15,-6-3 0 16,-1 0 0-16,-4 2 0 15,0 6 0-15,-4 4 0 16,0 7 0-16,-5 5 0 16,10 13 0-16,-17 0 0 15,10 13 0-15,-1 6 0 16,1 8 0-16,-1 4 0 15,2 2 1-15,-1 5 0 16,6 3-1-16,1-3 0 16,0-4 0-16,5-3 0 15,2-7 0-15,2-4 0 0,2-6-1 16,3-6 1-16,0-9-1 15,1-7 1-15,-2-4 0 16,-1-6 0-16,-4-4 1 16,-1-2-1-16,-3-2 0 15,-4 0 0-15,-2 3 1 16,-3 2-1-16,-3 2 0 15,1 5 0-15,7 14-1 16,-17-14 1-16,17 14 0 16,-15 8 0-16,9 6 0 15,-1 7 0-15,5 3 0 16,-2 7 0-16,3 2 0 15,-1 1 0-15,2-1 0 16,1-2 0-16,1-5-1 0,4-6 1 16,-1-5 0-16,-5-15 0 15,15 6 0-15,-15-6 0 16,18-25 0-16,-8 3 0 15,-1-6 1-15,0-5-1 16,-3 1 0-16,0-2 0 16,-2 3 0-16,-2 4 0 15,-5 7 1-15,1 4-1 16,2 16 0-16,-8-13 0 15,8 13 0-15,-12 10 0 16,4 4 0-16,2 5 0 16,0 6 0-16,1 3 0 15,-1 4 0-15,1 1 0 16,2 4 0-16,0 0 0 0,3-3-1 15,2-3 1-15,1-8 0 16,4-4 0-16,-7-19 0 16,23 8 0-16,-9-21 0 15,2-9 1-15,2-12-1 16,-2-7 0-16,-1-3 0 15,-3 0 1-15,-4 1-1 16,-6 5 0-16,-4 8 1 16,-5 8-1-16,-4 10 0 15,-4 8 1-15,0 9-1 16,0 8 0-16,-2 5 0 15,3 5 0-15,0 5 0 16,4 2 0-16,0 3 0 16,2 0 0-16,4-4 0 15,2-2 0-15,2-6 0 0,2-4 0 16,1-5 0-16,-3-12 0 15,10 5 0-15,-10-5 0 16,12-22 0-16,-6 4 0 16,-2-3 0-16,-1-2 0 15,-2-2 1-15,-1 2-1 16,-4 5 1-16,1 2-1 15,3 16 0-15,-10-9 0 16,10 9 1-16,-16 17-1 16,8 0-1-16,-1 3 1 15,0 3 0-15,0 3 0 16,3-4 0-16,-2 0 0 0,2-4 0 15,-1-2 0-15,5-5 0 16,2-11 0-16,0 0 0 16,0 0 0-16,0 0 0 15,14-19-1-15,-9 5 1 16,7-2 0-16,-5 0 0 15,2 0 0-15,-3 2 0 16,0 2 0-16,-6 12 0 16,3-15 0-16,-3 15 0 15,0 0 1-15,-14 2-1 16,14-2 0-16,-16 15 0 15,3-2 1-15,3 4-1 16,-1 0 1-16,3 0-1 16,0 4 0-16,7-5 1 15,3-7-2-15,-2-9 1 0,18 5-1 16,-4-14-2-16,7-6 0 15,-1-10-2-15,9 1-2 16,-8-8-1-16,6 8-1 16,-10-6 0-16,3 16 2 15,-10 0 1-15,-10 14 3 16,0 0 3-16,-2 16 3 15,-7 4 2-15,-9-2 0 16,4 4 0-16,-3-7-1 16,3-2-5-16,8 0-15 15,-5-18-6-15,11 5-7 16,2-15-5-16,7 3-2 15</inkml:trace>
  <inkml:trace contextRef="#ctx0" brushRef="#br3" timeOffset="58515.3469">1609 7810 57 0,'0'0'32'0,"-11"-10"0"15,11 10-5-15,-11-5-15 16,11 5-4-16,0 0 2 16,0 0-4-16,-10-15-1 15,10 15-1-15,-2-10 0 16,2 10-1-16,0 0 0 15,-2-12 0-15,2 12 0 16,0 0-1-16,0 0 0 16,0 0-1-16,0 0 1 15,0 0-2-15,0 0 1 16,0 0 0-16,0 0-1 15,0 0 0-15,11-7 1 16,-11 7-1-16,17-3 0 16,-17 3 0-16,18-2 1 0,-6 1-1 15,-12 1 0-15,19 0 0 16,-9 1 0-16,4 1 0 15,-4 0 0-15,5 2 0 16,-2-2 1-16,4-1-1 16,1 0 0-16,-1-1 0 15,1 0 0-15,3-1 1 16,-3 0-1-16,-1 1 0 15,0 0 0-15,0 1 0 16,-2 2 0-16,-3-1 0 16,-1 1 1-16,-11-3-1 15,18 7 0-15,-18-7 0 16,15 4 0-16,-15-4 0 15,14 2 0-15,-14-2 1 0,18 0-1 16,-18 0 0-16,15 0 0 16,-15 0 0-16,20 0 0 15,-20 0 0-15,16 2 1 16,-16-2-1-16,16 4 0 15,-16-4 0-15,12 6 0 16,-12-6 0-16,10 1 0 16,-10-1 0-16,10 0 0 15,-10 0-1-15,0 0 1 16,13-1 0-16,-13 1 0 15,0 0-2-15,0 0-3 16,0 0-27-16,0 0-5 16,0 0 1-16,0 0-3 15</inkml:trace>
  <inkml:trace contextRef="#ctx0" brushRef="#br3" timeOffset="59507.4036">2771 7769 72 0,'0'0'34'0,"-11"2"0"15,11-2 0-15,0 0-25 16,-13-1-3-16,13 1 0 15,0 0 0-15,0 0-2 16,0 0 0-16,0 0-2 16,0 0 1-16,0 0-1 0,5-10 0 15,-5 10 0-15,12-4-1 16,-12 4 0-16,19-5 0 15,-4 3-1-15,0-1 1 16,4-1-1-16,0 1 1 16,0 0-1-16,1 0 1 15,0 2-1-15,-2 0 0 16,-1 0 1-16,-1 1-1 15,-1 1 1-15,-3-1-1 16,0 1 0-16,-12-1 0 16,18 0 0-16,-18 0 1 15,13 2-1-15,-13-2 0 16,11 1 0-16,-11-1 0 15,0 0 0-15,9 3 0 0,-9-3 0 16,0 0 0-16,13 0 0 16,-13 0 0-16,11-3 0 15,-11 3 0-15,15-2 0 16,-15 2 0-16,17-5 0 15,-17 5 0-15,12-3 1 16,-12 3-1-16,0 0 0 16,0 0 0-16,0 0-2 15,0 0-2-15,0 0-6 16,0 0-25-16,-11-6-3 15,11 6 0-15,0 0-2 16</inkml:trace>
  <inkml:trace contextRef="#ctx0" brushRef="#br3" timeOffset="61167.4986">2910 9000 36 0,'-9'11'28'15,"9"-11"1"-15,0 0-7 0,0 0-4 16,0 0-3-16,0 0-3 16,0 0 0-16,0 0-3 15,9-12-1-15,2 10-3 16,3-9 0-16,9 2-2 15,6-8 0-15,8 2 0 16,6-5-1-16,6 0-1 16,2-1 0-16,0 1-1 15,-4 2 1-15,-5 2-2 16,-5 3 1-16,-9 1-3 15,-3 9-2-15,-12-10-4 16,9 16-19-16,-15-15-7 16,5 7-1-16,-8-5-1 0</inkml:trace>
  <inkml:trace contextRef="#ctx0" brushRef="#br3" timeOffset="62061.5497">3818 8691 64 0,'9'-12'33'0,"-9"12"1"0,0 0-1 16,0 0-25-16,0 0-3 15,0 0 2-15,-3 10 0 16,1 7-2-16,-3 2 0 16,-3 5-2-16,-2 5 1 15,0 4-2-15,-3 2 1 16,1 1-1-16,2-3-1 15,0-9 0-15,0-3-1 16,5-6 0-16,5-15 0 16,0 0 0-16,0 0 0 15,15-20 0-15,-3 0-1 16,1-7 1-16,3-6 1 15,3-1-1-15,-1-2-1 0,-3 3 1 16,1 4-1-16,-7 5 2 16,-1 4-2-16,0 4 1 15,-8 16-1-15,0 0 2 16,10-1 0-16,-5 17 1 15,-6 3 0-15,6 3-2 16,-1 3 2-16,5-1-2 16,4-4 2-16,3-2-2 15,5-7 0-15,4-10 0 16,2-14 1-16,5-4 0 15,1-7-2-15,0-4 1 16,-3-2 0-16,-5 3 0 16,-5 0 0-16,-3 7 0 15,-7 5-1-15,-10 15 1 16,0 0 0-16,0 0 1 0,-18 29-1 15,6-6-1-15,0 8 1 16,2-2-3-16,5 3 0 16,0-8-3-16,15 3-3 15,-10-27-20-15,26 17-9 16,-4-21 2-16,12-1-1 15</inkml:trace>
  <inkml:trace contextRef="#ctx0" brushRef="#br3" timeOffset="62379.5679">4440 8653 69 0,'0'0'36'0,"-26"-3"-1"16,14 11 3-16,-13 0-27 16,13 14-3-16,-8 2-1 0,7 6-3 15,0 0 1-15,11 2-3 16,0-1 1-16,9-2-2 15,4-8 0-15,3-5-1 16,5-9 1-16,4-6 0 16,0-5-1-16,-1-8 1 15,-3-6-1-15,-2-7 1 16,-4-1-1-16,-6-2-1 15,-4-1-3-15,-6-3 1 16,-2 9-3-16,-5-5-1 16,5 16-4-16,-14-8-16 15,19 20-10-15,-16-11 0 16,16 11 1-16,0 0 1 15</inkml:trace>
  <inkml:trace contextRef="#ctx0" brushRef="#br3" timeOffset="62647.5832">5007 8152 80 0,'0'0'37'0,"0"0"0"15,0 0 1-15,-20 37-30 16,12 6-3-16,-4 9-1 16,3 10-2-16,-4 8 1 15,2 7-1-15,2-2-1 16,5-6-1-16,4-8 0 0,3-16-5 15,12 1-10-15,-2-30-22 16,15-9 0-16,-1-24-3 16,12-9 1-16</inkml:trace>
  <inkml:trace contextRef="#ctx0" brushRef="#br3" timeOffset="62849.5948">5340 8169 92 0,'-11'6'38'16,"-2"16"-1"-16,6 17 0 15,-6 7-33-15,2 9-2 0,0 4 0 16,0 6 0 0,3 2 0-16,3-5-3 0,3 1-2 15,-2-18-6-15,12-1-28 16,-10-17 1-16,10-4-1 15,-8-23-2-15</inkml:trace>
  <inkml:trace contextRef="#ctx0" brushRef="#br3" timeOffset="63047.6061">5166 8543 100 0,'-16'-9'37'16,"16"9"3"-16,0 0-4 15,0 0-33-15,0 0-1 16,25-10-1-16,2 4-3 15,7-6-2-15,12 9-12 0,-4-14-22 16,11 8 0-16,-10-9-1 16,6 13 1-16</inkml:trace>
  <inkml:trace contextRef="#ctx0" brushRef="#br3" timeOffset="63682.6424">5513 8627 86 0,'-10'19'38'0,"15"3"-1"15,-5-22 2-15,24 14-34 16,-1-16-2-16,5-5 0 16,2-9-2-16,7-3 0 0,-5-8-1 15,-2 0 1-15,-7-3-1 16,-3 1 0-16,-11 2 1 15,-6 3-1-15,-10 6 1 16,-4 12 0-16,-12 7-1 16,-5 11 1-16,-6 11 0 15,-3 8 1-15,2 7 1 16,3 6-1-16,5 1 0 15,11-3-1-15,12-6 1 16,13-7-2-16,15-14 1 16,12-8-2-16,13-9-1 15,4-13-3-15,7-2-2 16,-1-13 0-16,5 4-6 15,-17-12 2-15,4 10-1 0,-17 0 4 16,-6 5 4-16,-10 3 4 16,-9 4 3-16,-9 16 3 15,0 0 3-15,0 0 1 16,-23 14-1-16,13 9-3 15,-4 2 0-15,1 11-3 16,3-2 1-16,2 2-3 16,3-5 2-16,5-4-1 15,4-11 1-15,6-11-2 16,4-13 0-16,6-13 0 15,3-9-1-15,4-6 2 16,-2-4-1-16,2-2 0 16,-6 8 0-16,1 2 0 15,-9 12 0-15,1 9 0 16,-14 11 0-16,19 7-1 0,-12 11 0 15,0 2-3-15,3 10 0 16,-5-9-12-16,16 19-22 16,-17-12-4-16,10 8 0 15,-4-13-1-15</inkml:trace>
  <inkml:trace contextRef="#ctx0" brushRef="#br3" timeOffset="64285.6769">4112 9439 75 0,'5'-11'37'16,"-5"11"-1"-16,-6-15 1 16,6 15-27-16,-30-4-2 15,9 9-2-15,-9 0 0 16,-2 11-1-16,-2 0-1 15,1 12-2-15,-3 3 1 16,6 7-1-16,2 4-1 16,5 0 0-16,9 1 0 0,9-4-1 15,6-3 0-15,8-6-1 16,18-12-2-16,10-8-2 15,16-7-5-15,-1-19-26 16,20-3-3-16,-3-14 1 16,11-3-1-16</inkml:trace>
  <inkml:trace contextRef="#ctx0" brushRef="#br3" timeOffset="65013.7186">4512 9432 97 0,'-29'7'38'0,"6"16"2"16,-10-7-2-16,8 13-33 15,-6 1 0-15,11 5-1 0,-4-1-1 16,7 1 0-16,8-2-1 16,8-4-1-16,5-9 0 15,7-6 0-15,6-9 0 16,6-12-1-16,2-7 0 15,7-8 0-15,2-7 1 16,-5-4-1-16,-2-5-1 16,0 0 1-16,-6 3 0 15,-3 4 0-15,-4 6 0 16,-4 5 0-16,-7 10 0 15,-3 10 0-15,0 0 0 16,-10 26 1-16,2 3-1 16,-2 7 1-16,2 3-1 15,-1 4 0-15,4-3 0 16,5-1 0-16,8-8-2 0,6-10 0 15,12-14-1-15,6-16-2 16,15-7-1-16,-3-17-1 16,11 2-2-16,-7-17-1 15,4 9 2-15,-9-6 1 16,-3 12 1-16,-12 4 4 15,-8 6 3-15,-6 13 2 16,-14 10 2-16,0 0 2 16,0 0 0-16,-5 31 1 15,-5-11-1-15,1 9-3 16,0-4 0-16,5 6 0 15,-5-4-2-15,8-2 0 16,-2-5 0-16,3-3 0 16,0-17-1-16,13 7 0 0,-13-7 0 15,19-24 0-15,-5-1-1 16,6-2 1-16,-2-4-1 15,-1-3 1-15,0 2-1 16,-4 4 0-16,-3 6 0 16,-1 7 0-16,-9 15 0 15,10-4 0-15,-10 4 0 16,8 24 0-16,-1 0-1 15,1 3-1-15,3 5-1 16,4-4-3-16,11 5-3 16,-6-16-14-16,18 6-16 15,-5-16 1-15,16-1-2 16,-6-13 3-16</inkml:trace>
  <inkml:trace contextRef="#ctx0" brushRef="#br3" timeOffset="65388.74">5608 9403 94 0,'-25'-14'37'0,"8"15"2"15,-14 0-1-15,4 19-31 16,-4 2-2-16,7 13 0 16,0 4-1-16,7 4-1 15,4-1 0-15,13-2-1 16,13-11-1-16,6-12 1 15,15-13-1-15,8-17-1 16,5-19 1-16,7-15-2 16,5-15 2-16,-5-9-1 0,-4-10 0 15,-6-1 0 1,-6 2 0-16,-10 6 0 0,-8 12 1 15,-7 11-1-15,-9 22 0 16,-8 19 0-16,-7 19 0 16,-4 22 0-16,-1 17 0 15,-3 10 0-15,5 7-1 16,4 4 0-16,10-5-1 15,4-8-2-15,15-4-6 16,1-32-18-16,24 2-12 16,-7-25 0-16,15-6-1 15,-5-24 0-15</inkml:trace>
  <inkml:trace contextRef="#ctx0" brushRef="#br3" timeOffset="65598.7519">6323 8853 106 0,'-16'33'40'15,"-12"8"1"-15,8 21-3 16,-5 0-35-16,7 7 0 16,0 2-1-16,7 1 0 15,1-5-2-15,10-8 0 16,10-5-4-16,-6-17-6 15,17 0-27-15,-14-19-2 16,12 0-1-16,-19-18 0 16</inkml:trace>
  <inkml:trace contextRef="#ctx0" brushRef="#br3" timeOffset="65952.7723">6298 9368 89 0,'3'23'38'0,"-3"-23"0"16,19 21 1-16,-9-14-32 15,16-2-2-15,4-10-2 16,6-4 0-16,2-7 0 16,4-6-2-16,-5-5 1 15,0-3-1-15,-7-4 1 16,-7-2-1-16,-9 1 0 15,-9 4 0-15,-8 5 0 16,-9 12 0-16,-9 9 0 16,-6 15 0-16,-5 11 0 0,-2 16 0 15,2 7 1-15,4 9-1 16,5 2 1-16,11-2-1 15,12-8 1-15,14-9-1 16,10-11-1-16,7-13-4 16,16-4-11-16,-9-28-18 15,18 3-10-15,-10-14 0 16,6-1-1-16</inkml:trace>
  <inkml:trace contextRef="#ctx0" brushRef="#br3" timeOffset="66823.8221">3983 10435 87 0,'10'-8'37'16,"-9"-4"-1"-16,-1 12 2 15,0 0-34-15,0 0-1 16,0 0 1-16,0 0-1 0,-20 19 0 16,13 1 0-16,-4 8 0 15,5 6-1-15,-5 2 0 16,7 5 0-16,4-3-2 15,4-5 1-15,6-5-1 16,5-5 1-16,4-13-1 16,3-10-1-16,5-12 2 15,-1-10-2-15,1-7 2 16,1-4-1-16,-5-4 0 15,-1-3 0-15,-3 1 0 16,-3 7 0-16,-4 5 0 16,-2 7 0-16,-3 9 0 15,-7 11 0-15,12 3-1 16,-7 14 1-16,4 7 0 0,-1 5 1 15,-3 3-1-15,8 1 0 16,2-2 1-16,-1-5 0 16,4-6 0-16,-2-10 0 15,3-10 0-15,2-7 0 16,0-11 0-16,-1-8 0 15,-4-6 0-15,0-5-1 16,0-2-1-16,-3-2 0 16,0 6-2-16,-7 1-2 15,7 17-8-15,-17-8-20 16,17 18-7-16,-13 7 0 15,15-2-1-15</inkml:trace>
  <inkml:trace contextRef="#ctx0" brushRef="#br3" timeOffset="67238.8458">4908 10369 83 0,'11'-9'37'0,"-11"9"1"15,-11-6-1-15,-4 3-28 16,4 12-2-16,-11-2-1 15,6 14 0-15,-8 3-2 16,3 7-1-16,0 5 0 16,4 2 0-16,2 2-2 15,8-3 0-15,4-4 0 16,10-8-1-16,7-7 0 15,6-12-1-15,5-8-1 16,2-12 0-16,7-5 0 0,-3-11-1 16,-1-2 0-16,-4-5-1 15,-1-1 1-15,-9-1 0 16,-2 4 1-16,-5 1 1 15,-4 6 0-15,-3 5 0 16,-2 6 1-16,3 4 1 16,-3 13-1-16,0 0 0 15,0 0 0-15,-3 18-1 16,5 0-3-16,-6-8-7 15,12 15-23-15,-11-11-2 16,5 5-1-16,-2-19-2 16</inkml:trace>
  <inkml:trace contextRef="#ctx0" brushRef="#br3" timeOffset="67672.8706">5048 10398 60 0,'0'0'38'15,"-14"2"-1"-15,14-2 2 16,0 0-15-16,0 0-15 16,-11 8-2-16,12 6-1 15,-6 5-1-15,5 6-1 16,-2 5-1-16,-3 7 0 15,2 1-2-15,1 0 0 16,2-1 0-16,0-8-3 16,5-3-3-16,-5-26-15 15,21 15-19-15,-8-22-2 16,6-1 0-16,-1-13-1 0</inkml:trace>
  <inkml:trace contextRef="#ctx0" brushRef="#br3" timeOffset="68018.8904">5674 10331 72 0,'0'0'38'16,"-11"13"-1"-16,0 11 0 15,-10 0-27-15,3 17-2 16,-3-1-4-16,2 8-1 16,-3 0-1-16,6-3 0 15,2-7-2-15,3-7-2 16,9-6-4-16,2-25-18 15,0 0-14-15,0 0 1 16,5-26-1-16,-5-6 1 16</inkml:trace>
  <inkml:trace contextRef="#ctx0" brushRef="#br3" timeOffset="68192.9004">5499 10451 89 0,'0'0'39'16,"0"0"3"-16,0 0-1 0,8 17-21 16,7 2-15-16,4-2-2 15,9 3 0-15,4-2-2 16,5-4 0-16,3-3-2 15,3-6-2-15,8 1-5 16,-15-18-25-16,9 11-8 16,-10-13-1-16,1 5-1 15</inkml:trace>
  <inkml:trace contextRef="#ctx0" brushRef="#br1" timeOffset="72839.1661">3373 5536 78 0,'0'0'36'0,"9"-12"-8"15,5 12 4-15,-9-13-23 0,16 4-2 16,-4-11-1-16,15 3-2 15,2-7-1-15,10-3-1 16,1-2-1-16,3-1 0 16,2 3 0-16,-4 2-1 15,-3 2 0-15,-6 6 1 16,-7 5-2-16,-6 4 0 15,-5 8-3-15,-19 0-7 16,17 3-25-16,-17-3 0 16,0 0-2-16,0 0 1 15</inkml:trace>
  <inkml:trace contextRef="#ctx0" brushRef="#br1" timeOffset="73695.2151">4366 4430 48 0,'4'-17'34'16,"-6"-1"3"-16,2 18-2 16,-2-23-14-16,2 23-15 15,-7 12-2-15,3 7 1 0,0 5-1 16,0 12-1-16,3 9-2 15,1 10 1-15,2 10-2 16,1 5 1-16,4 7 1 16,-2-1-2-16,1 4 1 15,1-7 0-15,-2-7 0 16,3-7 0-16,-2-12 0 15,3-7-1-15,-3-13 0 16,2-7 0-16,-4-10 0 16,-4-10 1-16,17-4-1 15,-9-8 0-15,1-6 1 16,1-4-1-16,3-5 0 15,1-3 0-15,0-1 1 0,1 1-1 16,4 5 0-16,-1 4 0 16,4 5 0-16,0 8 0 15,-1 4 0-15,2 10 0 16,-4 3 0-16,-1 10 0 15,-4 2 0-15,-2 4 0 16,-6 4 0-16,-5-2 0 16,-8 3 0-16,-6-1 0 15,-2-4 0-15,-5-5-1 16,-3-2 0-16,-2-8-3 15,7-2-3-15,-10-18-17 16,28 10-13-16,-26-25 1 16,26 9-3-16,0-11 3 15</inkml:trace>
  <inkml:trace contextRef="#ctx0" brushRef="#br1" timeOffset="74101.2383">5004 5024 82 0,'12'-7'37'16,"4"11"-9"-16,-16-4 3 16,0 0-23-16,-3-13-1 15,3 13-1-15,-18 8-1 16,5 3-2-16,-5 5-1 15,-4 8 1-15,2 2-1 16,1 7 0-16,3-1 0 16,3 1-1-16,9 1 0 0,4-5 0 15,8-9-1-15,8-5 0 16,8-9 0-16,7-7 0 15,2-7 0-15,1-9 1 16,-1-5-1-16,0-6 0 16,-5-4 0-16,-9 0 0 15,-8-2 0-15,-7 3-1 16,-5 1 0-16,-8 6 0 15,-6 4-1-15,-2 4 0 16,-6 9-2-16,0 0-5 16,23 7-25-16,-26 8-1 15,26-8-3-15,-10 14 0 16</inkml:trace>
  <inkml:trace contextRef="#ctx0" brushRef="#br1" timeOffset="74318.2507">5391 5007 94 0,'0'0'39'16,"5"22"-1"-16,-16-12-2 16,2 13-32-16,3-1-1 15,1 5 0-15,1 0-2 16,0 2-1-16,4-1-1 15,4-7-3-15,7 1-6 16,-11-22-27-16,26-3-2 16,-10-19 1-16,7-3-2 15</inkml:trace>
  <inkml:trace contextRef="#ctx0" brushRef="#br1" timeOffset="74462.259">5421 4563 82 0,'-19'-18'34'0,"9"9"-5"15,10 9-24-15,0 0-37 16,0 0-3-16,10-15 1 16</inkml:trace>
  <inkml:trace contextRef="#ctx0" brushRef="#br1" timeOffset="74679.2714">5751 4587 78 0,'-3'38'36'16,"6"14"0"-16,-16-3-3 15,13 12-25-15,-10-2-1 16,8 3-2-16,-3-5-1 16,4 0-2-16,1-7-1 15,5-10-4-15,10 1-10 16,-5-28-23-16,13-3-1 15,-4-19-2-15,10-6 1 16</inkml:trace>
  <inkml:trace contextRef="#ctx0" brushRef="#br1" timeOffset="74874.2824">6048 4857 68 0,'3'19'39'16,"-17"-1"-1"-16,11 12 1 15,-11-4-20-15,-2 7-16 16,6 0 1-16,2 2-3 15,4-1 0-15,3-5-4 16,5 5-6-16,-7-23-27 16,17 3-1-16,-14-14 0 15,25-17-3-15</inkml:trace>
  <inkml:trace contextRef="#ctx0" brushRef="#br1" timeOffset="75318.3079">6056 4679 58 0,'-12'-12'35'15,"12"12"0"-15,0 0-2 16,0 0-14-16,12 7-16 16,3-2-2-16,3-1-1 15,6 2 1-15,0-2-1 16,-1 4 1-16,0 2 1 15,-2 5 1-15,-7 4-1 16,-1 9 2-16,-9 2 1 16,-2 7-2-16,-8 4 2 15,-1 3-2-15,-1 0 1 16,0 1-2-16,-1-8 1 15,6-4-2-15,4-10 0 0,4-9 0 16,5-12-1-16,8-10 1 16,2-11-1-16,4-10 1 15,3-6-2-15,-1-4 2 16,1 1-2-16,-7 1 2 15,-2 6-1-15,-4 10 1 16,-5 6-2-16,-9 15 0 16,0 0 1-16,9 18-1 15,-8 0 1-15,3 4-3 16,2 7-2-16,-2-10-9 15,19 14-23-15,-12-17-2 16,17 6 1-16,-5-15-2 16</inkml:trace>
  <inkml:trace contextRef="#ctx0" brushRef="#br1" timeOffset="75821.3367">6760 4807 93 0,'-27'-2'37'16,"9"16"1"-16,-25-2-1 15,20 12-33-15,-1 5 0 16,9 1-1-16,1 2 0 16,11-3-2-16,8-5 2 15,7-8-3-15,11-10 2 16,3-10-1-16,7-7-2 15,-4-8 3-15,1-4-2 16,1-2 1-16,-3-6-2 16,-4 4 2-16,-9 4-2 0,0 5 2 15,-5 6-1-15,-10 12-1 16,14 7 0-16,-11 15-1 15,-6 16 2-15,-2 13-2 16,5 18 1-16,-6 9-1 16,1 14 2-16,-4 4-2 15,-2 2 3-15,-2-5 0 16,-1-10 1-16,0-14 0 15,0-13 0-15,-4-18 0 16,-1-16-2-16,2-16 3 16,1-15-2-16,0-13-1 15,1-13-1-15,4-11 0 0,5-15 0 16,5-15 0-16,7-8 2 15,9-3-4-15,3 4 1 16,4-2-4-16,17 20-18 16,-16-5-14-16,10 22-2 15,-8 5 0-15,8 16-1 16</inkml:trace>
  <inkml:trace contextRef="#ctx0" brushRef="#br1" timeOffset="76565.3793">5178 5693 65 0,'10'-33'35'0,"2"8"0"16,-8 0 1-16,-4 25-22 15,12-14-10-15,-7 25-1 16,-5 11 3-16,4 14 0 15,-6 13-1-15,2 13-1 16,0 7 0-16,-2 10-2 16,-1-1 1-16,0-2-2 15,3-5-2-15,-1-9-2 16,3-4-2-16,-3-23-4 15,11 2-26-15,-9-22-2 16,-1-15-1-16,0 0-1 16</inkml:trace>
  <inkml:trace contextRef="#ctx0" brushRef="#br1" timeOffset="76756.3902">5089 6112 95 0,'-12'-1'37'0,"2"-6"2"15,10 7-2-15,5-14-31 16,12-2-3-16,8-4-2 15,9-2-1-15,6-1-2 16,2-6-3-16,9 12-9 16,-7-8-23-16,7 12 0 15,-13-6 1-15,4 13-3 16</inkml:trace>
  <inkml:trace contextRef="#ctx0" brushRef="#br1" timeOffset="77124.4111">5543 5961 89 0,'1'25'36'16,"-1"-25"1"-16,7 28-8 15,-14-17-20-15,13 9-2 16,-8-1-1-16,7 9 0 16,-6-1-2-16,3 6 0 15,-1-3-2-15,5 0 1 16,1-8-2-16,7-8 1 15,3-10-1-15,4-13 0 16,6-10 0-16,3-13-1 16,2-8 1-16,1-6 0 15,-3-1-1-15,-7-3 1 0,-2 4-1 16,-4 8 1-16,-6 7-1 15,-7 9-1-15,0 10 1 16,-4 12 0-16,-10 16-1 16,3 10 1-16,0 10-1 15,0 2-1-15,4 5-1 16,3-3-2-16,10-1-2 15,-1-25-9-15,26 4-16 16,-10-32-8-16,17-8 1 16,0-21-1-16</inkml:trace>
  <inkml:trace contextRef="#ctx0" brushRef="#br1" timeOffset="77574.4364">6179 5366 90 0,'-24'40'38'15,"-5"4"0"-15,16 19-1 16,-2-3-30-16,11 6-2 16,4 2 0-16,6 3-2 15,5 2 1-15,3-1-2 16,3-4 1-16,0-8-1 15,-1-11-2-15,0-7 0 16,1-16 0-16,-1-11 0 16,-1-14 0-16,1-11 0 15,-1-13 0-15,-2-6 0 0,0-8 0 16,-4-4 0-16,-1-4 1 15,-2 1-1-15,-3 6 0 16,1 3 0-16,-2 11 0 16,3 7 0-16,-5 17 0 15,12 2 0-15,-5 19 0 16,3 8 0-16,-2 10 0 15,-4 3 0-15,-1 7-1 16,-4 0 1-16,-4 0-2 16,-7-6 1-16,-3-4-2 15,-3-12-1-15,-2-5-2 16,-7-22-9-16,17 4-22 15,-13-20-1-15,12-7 0 16,1-15-1-16</inkml:trace>
  <inkml:trace contextRef="#ctx0" brushRef="#br1" timeOffset="77954.4587">6494 6009 80 0,'14'20'39'0,"11"-2"-1"15,-3-14 2-15,15-3-24 16,-3-16-12-16,11-5-1 16,0-10 0-16,6-6-2 15,-8 1 0-15,0-3 0 16,-11 2-2-16,-9 4 1 0,-12 6-1 15,-16 9 1-15,-12 7 1 16,-10 10 0-16,-9 10 1 16,-2 8 0-16,-3 9 2 15,2 6-2-15,4 7 2 16,8 4-2-16,8-2 0 15,10-2-1-15,11-7 0 16,13-7 0-16,13-12-2 16,15-13 0-16,15-9-3 15,8-15-4-15,21 7-15 16,-16-21-17-16,16 9-2 15,-11-9 1-15,-1 12-1 16</inkml:trace>
  <inkml:trace contextRef="#ctx0" brushRef="#br1" timeOffset="78109.4674">7398 6007 112 0,'-9'18'40'16,"-9"-11"-1"-16,18-7-7 15,-12-2-67-15,3-17-4 16,9 4-1-16,-5-7-1 15</inkml:trace>
  <inkml:trace contextRef="#ctx0" brushRef="#br4" timeOffset="91867.2545">10027 3206 42 0,'0'0'27'0,"0"0"3"15,0 0-13-15,14 7 6 0,-14-7-19 16,0 16 1-16,0-16-1 15,1 27 2-15,-3-14-2 16,4 6 0-16,-2-7 0 16,5 2 0-16,-5-14-1 15,13 15 0-15,-13-15-1 16,22-2 0-16,-9-5 1 15,5-2-1-15,-5-4-1 16,1-2 1-16,-1 0-1 16,-6 0 0-16,-2 2 1 15,-5 13-2-15,-10-16 1 16,-2 17 0-16,-6 5 1 15,-1 7-2-15,-3 3 1 16,-2 4-1-16,6 4 1 0,3 0-1 16,6-1 1-16,6 0-1 15,7-6 1-15,8-3-1 16,8-3 0-16,3-7 1 15,7-6-1-15,2-5 1 16,0-7-1-16,2-2 1 16,-4-7-1-16,-3 0 2 15,-8-1-1-15,-3-2 0 16,-9 2 0-16,-8 4 0 15,-8 4-1-15,-5 7 1 16,-7 6-1-16,-2 4 0 16,-4 7 0-16,3 6 0 15,1 2 0-15,3 1 0 0,6 2 0 16,5 0 0-16,6-3 0 15,7-3 0-15,5 0 0 16,9-6 0-16,2-4 0 16,3-3 0-16,-2-3 1 15,1-5-1-15,-2-4 1 16,-2-1 0-16,-4-3 0 15,-4 0-1-15,-10-2 1 16,-3 4-1-16,-7 1 0 16,-1 4 1-16,-5 5-1 15,-3 6 0-15,-3 3 0 16,3 7 0-16,0-1 0 15,1 6 0-15,7-1 0 16,0 0 0-16,8-2 0 0,4-5 0 16,-1-9 0-16,21 8 0 15,-5-15 0-15,8-1 0 16,0-7 0-16,0 0 1 15,-1-3-1-15,-1-2 1 16,-8 3 0-16,-7 1 0 16,-5 6-1-16,-2 10 1 15,-19-1-1-15,2 8 0 16,-6 6 0-16,1 2 0 15,-1 0 0-15,2 3 0 16,3-1 0-16,5-5 0 16,13-12 0-16,-12 16 0 15,12-16 0-15,12 0 0 16,-12 0-1-16,18-8 0 15,-7 5-1-15,-11 3-5 0,25 0-21 16,-25 0-10-16,0 0 0 16,0 0-2-16</inkml:trace>
  <inkml:trace contextRef="#ctx0" brushRef="#br4" timeOffset="92566.2944">11336 2765 70 0,'3'-24'35'15,"-2"7"-2"-15,-20-2-3 16,1 19-20-16,-19-2-2 16,3 19-2-16,-17 5-1 15,-2 9 0-15,-8 7-3 16,4 8 1-16,5-3-1 15,9-1 0-15,13-5-1 16,11-2-1-16,16-6 0 16,17-3 0-16,17-6 0 15,9 0 0-15,11-5 0 16,2 4 0-16,3 0 0 15,-8 3 0-15,-1 4 1 0,-14 4-2 16,-10 5 2-16,-12 3-2 16,-12 2 2-16,-12 1-2 15,-7-1 2-15,-3-4-2 16,0-4 0-16,0-12-3 15,15-3-5-15,-3-23-26 16,29-3-1-16,2-24 0 16,23-8-2-16</inkml:trace>
  <inkml:trace contextRef="#ctx0" brushRef="#br4" timeOffset="92829.3095">11837 2525 87 0,'-1'-10'35'15,"1"10"0"-15,0 0-7 16,-8 30-23-16,8 3-1 16,0 12 1-16,-1 10-2 15,1 14 1-15,-2 13-1 16,-4 8 0-16,-6 5-3 15,-2 3 1-15,-2-8-1 16,1-4-1-16,0-9-4 16,0-17-6-16,13-9-25 15,-5-26 0-15,13-7-1 16,-6-18 0-16</inkml:trace>
  <inkml:trace contextRef="#ctx0" brushRef="#br4" timeOffset="93021.3205">11629 3105 95 0,'0'0'37'16,"0"0"1"-16,3 25-2 16,-3-25-33-16,37 11-2 15,-1-12-1-15,11-7-2 16,12 4-6-16,-4-11-28 15,22 4 1-15,-5-10-1 16,9 7-1-16</inkml:trace>
  <inkml:trace contextRef="#ctx0" brushRef="#br4" timeOffset="93760.3627">12424 3051 88 0,'-34'9'37'15,"6"11"1"-15,-15-6 0 16,6 15-28-16,-10 2-5 15,3 10-1-15,-1 5-1 16,4 4 0-16,3-3-1 16,11 1-1-16,12-6 0 15,10-9 0-15,14-9-1 16,13-14 1-16,11-13-1 15,14-12 0-15,5-12 0 16,1-9 0-16,3-10 0 0,-8-3 0 16,-5-8 0-16,-9 5 0 15,-11 5 0-15,-13 6 0 16,-6 8 0-16,-8 9 0 15,-5 13 0-15,-3 15 0 16,-4 13 0-16,0 12-1 16,2 6 1-16,4 5 0 15,5 4-1-15,6 1 0 16,8-2 1-16,6-9-1 15,16-11 0-15,4-10-1 16,10-11-1-16,5-13-2 16,6-2-2-16,-4-18-1 15,10 7-3-15,-16-17 1 16,3 17 0-16,-18-10 1 15,-4 12 4-15,-14 4 3 0,-9 8 3 16,-4 10 4-16,-20 8 2 16,9 15 2-16,-13-1-1 15,9 17-2-15,-7-1 0 16,12 10-1-16,-4-1-1 15,6 0-1-15,1-6 0 16,5-3-1-16,-1-10 0 16,6-5 0-16,-2-12 0 15,-1-11 0-15,14-13-1 16,-4-9 0-16,1-9 0 15,1-7 1-15,0-8-1 16,-1-3 1-16,-2-4-1 16,1 8 1-16,-3 4-1 0,-1 8 1 15,0 0-1-15,3 8 0 16,4 1-1-16,3 2-1 15,12 2-2-15,2-10-2 16,15 8-6-16,-7-22-18 16,28 12-10-16,-9-20 0 15,12 8-1-15,-7-11-1 16</inkml:trace>
  <inkml:trace contextRef="#ctx0" brushRef="#br4" timeOffset="93971.3748">13645 2404 81 0,'0'0'39'16,"-19"8"-1"-16,6 25 2 15,-12-6-26-15,2 25-9 0,-2 6-1 16,2 13 0-16,0 7-1 16,3 10 0-16,1 1-2 15,2 2 0-15,6 0-3 16,1-11-1-16,6 0-3 15,-5-24-16-15,16 3-16 16,-10-29-1-16,10-2-1 16,-7-28 1-16</inkml:trace>
  <inkml:trace contextRef="#ctx0" brushRef="#br4" timeOffset="94293.3933">13324 3006 104 0,'0'0'37'16,"0"0"1"-16,9 13-3 15,4-8-31-15,10 0 0 16,7-6-1-16,12 0 0 16,1-7 0-16,7 1-1 15,1-6 0-15,0 2 0 16,-4-3-1-16,-8 4 0 15,-4 2 0-15,-11 4 0 16,-4 6-1-16,-6 8 1 16,-5 8-1-16,-4 13-1 15,-11 7 1-15,0 10 0 16,-3 2-1-16,0 3-1 15,1 0-1-15,-3-9-4 16,17 5-16-16,-13-33-18 16,21-2 2-16,-5-25-3 0,18 0 2 15</inkml:trace>
  <inkml:trace contextRef="#ctx0" brushRef="#br4" timeOffset="94459.4022">13979 2781 104 0,'-18'-13'39'15,"18"13"-1"-15,-18 13-2 16,18-13-41-16,18 30-10 16,-14-19-23-16,16 15 1 15,-9-10 1-15,8 10-3 16</inkml:trace>
  <inkml:trace contextRef="#ctx0" brushRef="#br4" timeOffset="94827.4237">14164 3044 104 0,'-6'19'39'0,"5"14"1"15,-17-11-8-15,11 14-25 16,-10-3-2-16,6 5-2 16,-1-3-1-16,1-2-1 15,2-7-1-15,4-7 1 16,5-8-1-16,0-11 1 15,14-7-1-15,0-10 1 16,4-13 0-16,0-10 1 16,3-6-1-16,3-3 0 15,-4-3 0-15,3 2-1 0,-3 7 1 16,-2 8-1-16,-6 9 0 15,1 13 0-15,-3 9 0 16,-10 4-1-16,14 27 1 16,-11-4-1-16,3 7-1 15,0 2 0-15,6 7-2 16,-3-8-2-16,13 12-7 15,-9-28-13-15,19 13-9 16,-5-25-4-16,11 3-1 16,-4-21 2-16</inkml:trace>
  <inkml:trace contextRef="#ctx0" brushRef="#br4" timeOffset="95262.4481">14733 2952 108 0,'-13'-15'39'0,"1"16"1"15,-18-5-7-15,9 14-27 16,-9 7-1-16,3 13-1 15,-3 4-2-15,5 6 0 16,4-1 0-16,9 0-1 16,10-3 0-16,8-7 0 15,6-9 0-15,8-12-1 16,6-15 1-16,4-8 0 15,1-11-1-15,1-6 0 16,2-8 0-16,-2-3-1 16,1 4 1-16,-3 2-2 15,-3 11 1-15,-4 12-1 0,-3 13 1 16,-10 14-1-16,-3 23 0 15,-7 14 0-15,-6 17 1 16,-3 13 0-16,-6 9 1 16,-6 8-1-16,-7-1 1 15,-2 1 0-15,1-9 1 16,-5-6 0-16,2-14-1 15,-2-11 2-15,4-16-2 16,2-13 0-16,2-13-1 16,2-17-2-16,3-9-4 15,-12-26-14-15,18 5-15 16,-15-28-4-16,10-3 0 15,-3-18-3-15</inkml:trace>
  <inkml:trace contextRef="#ctx0" brushRef="#br4" timeOffset="96141.499">15632 2937 91 0,'12'-9'36'0,"-9"-5"1"0,11 14-7 16,-14 0-23-16,0 0-2 15,0 0-1-15,1 21 0 16,-3-4-1-16,-2 13-1 16,-1 3 0-16,0 8 0 15,1-1 0-15,2 2-1 16,5-4 0-16,1-6 0 15,7-4-1-15,6-13 1 16,4-7-1-16,6-13 1 16,1-6 0-16,5-11-1 15,0-6 0-15,1-3 1 16,0-6 0-16,-3 2-1 15,-4 2 0-15,-4 5 0 16,-2 5 0-16,-8 9 0 0,-4 6 0 16,-9 8-1-16,11 13 1 15,-11 9 0-15,0 7 0 16,-1 3 0-16,1 5 0 15,3 0 1-15,4-4-1 16,3-2 1-16,5-8-1 16,5-12 1-16,6-11 0 15,2-8 0-15,1-11 1 16,4-5-2-16,-9-7 1 15,0-4-1-15,-6-1 1 16,-7-3-1-16,-2 6-1 16,-7 1-1-16,-2 6 0 15,-6 2-2-15,9 11-4 0,-5-7-6 16,19 22-15-16,-12-14-9 15,17 12 0-15,-3-9-2 16,14 10 3-16</inkml:trace>
  <inkml:trace contextRef="#ctx0" brushRef="#br4" timeOffset="96352.511">16689 2837 105 0,'0'0'37'0,"-7"15"0"15,-14-6-8-15,7 19-24 16,-4 0-2-16,3 14 0 15,-3 2-1-15,4 4 0 16,-1 1-1-16,8-4-2 16,10-7-1-16,-3-13-2 0,13-2-8 15,-13-23-22-15,36-15-4 16,-12-15 0-16,7-3 0 15</inkml:trace>
  <inkml:trace contextRef="#ctx0" brushRef="#br4" timeOffset="96487.5187">16671 2590 72 0,'-30'-48'37'15,"8"19"-2"-15,-1 1 0 16,14 18-21-16,9 10-17 16,-9-28-27-16,35 21-4 15,-1-10-2-15,17 8-1 16</inkml:trace>
  <inkml:trace contextRef="#ctx0" brushRef="#br4" timeOffset="96735.5327">17190 2265 65 0,'17'30'38'16,"-19"-7"0"-16,5 17 0 16,-10-3-19-16,9 16-11 15,-10 9-2-15,3 9-1 16,-4 5-1-16,0 2-1 15,-3 1 0-15,2 0 0 16,-1 0-3-16,0-7-2 16,5-7-3-16,-3-16-4 15,16 6-22-15,-12-29-8 0,14 0 0 16,-9-26-1-16</inkml:trace>
  <inkml:trace contextRef="#ctx0" brushRef="#br4" timeOffset="96923.5437">17102 2942 82 0,'-9'-12'39'0,"-4"-1"0"16,13 13 0-16,0 0-14 16,0 0-23-16,17-10 0 15,12 2-2-15,8 0-3 16,9-11-2-16,19 11-15 15,-7-23-18-15,15 6-1 0,-10-12-3 16,9 6 2 0</inkml:trace>
  <inkml:trace contextRef="#ctx0" brushRef="#br4" timeOffset="97305.5655">17824 2220 89 0,'0'0'39'15,"-28"14"-1"-15,18 26 1 16,-14 3-35-16,10 12 3 15,-6 6-3-15,4 14 2 16,-2 2-2-16,3 4 0 16,5-4-1-16,-1-4 0 15,4-8-1-15,5-8-2 16,3-11 0-16,3-10-1 15,6-14 2-15,10-14-1 0,3-14 1 16,8-9 0-16,3-9-1 16,2-5 1-16,0-2 0 15,-1-1-1-15,-5 5 1 16,-6 7-1-16,-6 9 1 15,-1 10-1-15,-17 1 0 16,15 27 0-16,-12 1 0 16,1 6-1-16,-2 5-2 15,2 1-1-15,9 9-10 16,-8-24-10-16,19 13-12 15,-10-22-6-15,14-1-1 16,-4-19 0-16</inkml:trace>
  <inkml:trace contextRef="#ctx0" brushRef="#br4" timeOffset="99831.7099">18909 2822 77 0,'14'-5'35'0,"-14"5"-2"15,0 0-5-15,-8 11-22 16,6 5-2-16,-7 0 0 15,2 13 0-15,-7-1-1 16,3 12 0-16,-4 2 0 16,6 3-1-16,-4-3 1 0,8-2-1 15,0-8-1-15,0-6 0 16,5-10 1-16,0-16-1 15,13-5 0-15,2-14 0 16,-1-10 0-16,3-5 0 16,1-7 1-16,4-3-2 15,-3-2 1-15,-2 1 0 16,-1 8-1-16,-3 6 1 15,-4 6-1-15,-4 5 0 16,-2 7 1-16,-3 13-1 16,0 0 1-16,0 0 0 15,10 8-1-15,-5 6 1 16,1 2-1-16,3 3 1 15,5-1-1-15,3-2 0 0,8-4 0 16,4-5 1-16,3-5-1 16,6-6 1-16,1-6 0 15,1-5 0-15,-2-1 0 16,-1-1-1-16,-6-1 1 15,-6 4-1-15,-6 3 0 16,-7 8 0-16,-12 3 0 16,8 11-1-16,-12 9 1 15,-5 3-1-15,-1 6 0 16,-1 1-1-16,4 2-2 15,0-2 0-15,11 2-4 16,-1-14-6-16,23 4-24 16,-5-18 1-16,17 3-2 0,-3-16 2 15</inkml:trace>
  <inkml:trace contextRef="#ctx0" brushRef="#br4" timeOffset="100162.729">19798 2825 96 0,'-13'1'37'16,"-13"-2"2"-16,5 19-3 15,-9-1-32-15,6 12 0 16,-2 1-1-16,6 8-1 16,5 0 0-16,9 2 0 15,6-1-1-15,11-5 0 16,7-8 0-16,5-8 0 15,11-10 0-15,-2-12-1 0,3-7 1 16,1-10 0-16,-6-9-1 16,-2-6 1-16,-7-1-1 15,-7-2 0-15,-6 3 0 16,-12 4-1-16,-1 10 0 15,-8 4-1-15,-3 6-1 16,-2 7-1-16,7 8-2 16,-4-7-7-16,15 4-26 15,0 0 1-15,17 12-1 16,-3-19 0-16</inkml:trace>
  <inkml:trace contextRef="#ctx0" brushRef="#br4" timeOffset="100417.7429">20457 2359 81 0,'11'-20'39'16,"-15"0"-2"-16,4 20 2 15,-10 18-33-15,5 15 0 16,-5 6-1-16,3 20 1 15,-5 9-4-15,2 9 1 16,-5 5-1-16,3-4 0 16,5-4-2-16,5-7-1 15,9-7-5-15,1-24-5 16,22-7-27-16,-5-24-1 15,17-9 0-15,-4-22-1 16</inkml:trace>
  <inkml:trace contextRef="#ctx0" brushRef="#br4" timeOffset="100635.7559">20865 2258 97 0,'0'19'38'0,"-9"11"1"15,2 29 0-15,-7-1-34 16,1 18-1-16,-2 5-1 15,2 2 0-15,-3-4-2 16,-1-4 0-16,4-4-3 16,-2-14-4-16,13 7-16 15,-10-30-18-15,11-3 1 16,1-31-1-16,-5 17 1 0</inkml:trace>
  <inkml:trace contextRef="#ctx0" brushRef="#br4" timeOffset="100835.7674">20638 2704 112 0,'0'0'40'16,"-18"-11"0"-16,23 22-1 16,-5-11-36-16,19 7-2 15,4-7-1-15,6-2-2 16,10 1-2-16,4-7-4 15,18 8-29-15,-7-15-2 16,6 10 0-16,-10-8-1 16</inkml:trace>
  <inkml:trace contextRef="#ctx0" brushRef="#br4" timeOffset="101536.8076">21039 2811 96 0,'-24'23'38'16,"20"5"1"-16,-4-18-1 15,20 2-32-15,7-7-4 16,11-5 0-16,8-6 0 16,5-3 0-16,7-6-1 15,0-3 0-15,-1-6 1 16,-7-2-1-16,-7-1 0 15,-8 1 0-15,-12 3 0 0,-8 1 0 16,-12 3 0-16,-9 10 0 16,-9 8-1-16,-8 10 0 15,-6 8 0-15,-3 5 0 16,1 8 0-16,5 2 0 15,4 4-1-15,8-1 1 16,15-1 0-16,10-6-1 16,16-4-1-16,8-6-1 15,12-2-3-15,1-21-10 16,15 12-16-16,-11-20-7 15,8 8 1-15,-10-17 1 16,6 10 19-16,-18-13 7 16,1 2 8-16,-7 7 13 15,-14-12 18-15,4 12 7 16,-10-8 1-16,-4 24 0 0,-1-20-17 15,1 20-7-15,-8 10-4 16,1 10-1-16,-8 1-3 16,3 11 1-16,-4 4-2 15,5-3-1-15,-3 1 1 16,9-6-1-16,-1-3 0 15,7-10-1-15,-1-15 1 16,19-4-1-16,-1-14 0 16,2-11 0-16,8-6 0 15,-3-2 0-15,3-10-1 16,1 3 1-16,0 5-1 15,-5 6 1-15,0 8-1 16,-5 16 1-16,-1 10 0 16,-7 12 1-16,-1 12-2 0,-6 8 0 15,-2 6 0-15,-3-1-3 16,5 7-2-16,-9-16-8 15,11 12-17-15,-8-25-11 16,9 2-1-16,-7-18-2 16,18-3 2-16</inkml:trace>
  <inkml:trace contextRef="#ctx0" brushRef="#br4" timeOffset="102454.8601">11616 4393 78 0,'4'-11'37'0,"-10"-14"-7"15,6 25 3-15,-11-30-23 16,3 18-1-16,-4-4-2 0,0 8-2 15,-7 0-1-15,0 8-1 16,-10 6-1-16,-2 9 0 16,-5 10-1-16,-4 8 1 15,-1 7-1-15,1 5 1 16,5 3-1-16,8-1 0 15,9-1-1-15,16-4 0 16,12-8 0-16,23-9-1 16,12-7-2-16,9-11 0 15,14-3-2-15,1-14-2 16,14 0-4-16,-12-20-20 15,11 8-6-15,-14-15-1 16,-1 8 1-16</inkml:trace>
  <inkml:trace contextRef="#ctx0" brushRef="#br4" timeOffset="102855.883">12108 4319 97 0,'0'0'37'0,"-23"-17"2"16,23 17-5-16,-26 3-30 15,6 4 0-15,-5 4-1 16,2 11 0-16,-4 8-1 15,-1 8 0-15,4 5 0 16,0 3-1-16,6 3 0 16,6-4-1-16,5-2 0 15,10-8 0-15,7-12 0 16,10-9 0-16,3-14-1 0,8-12 1 15,4-11 0-15,4-5 0 16,1-10 0-16,-3-2 1 16,-4-2-1-16,-4 4 1 15,-10 5-1-15,-4 8 1 16,-7 6-1-16,-4 9 1 16,-4 10-1-16,0 0 0 15,-17 26 0-15,12-5-1 16,3 3 0-16,1 4 0 15,7 5-2-15,4-7-2 16,11 3-3-16,1-18-8 16,18 8-22-16,-8-18 0 15,14 3-2-15,-6-18 2 16</inkml:trace>
  <inkml:trace contextRef="#ctx0" brushRef="#br4" timeOffset="103212.9034">12609 4450 60 0,'-1'-17'37'15,"1"17"-1"-15,0 0 2 16,-13 3-17-16,-7 8-14 15,6 10-3-15,-1 4 0 16,1 7 0-16,-1 1-2 16,6 2 0-16,-2-5 0 15,6-5-1-15,5-5-1 16,7-10 1-16,7-11 0 15,1-10 0-15,7-10-1 16,-1-4 1-16,3-10 0 16,-1-4 0-16,3-2 0 15,-5 4 0-15,-5 3-1 0,-1 6 0 16,-2 6 0-16,-3 6 0 15,-10 16 0-15,14-1 0 16,-9 14 0-16,3 5 0 16,1 10-1-16,1 5-1 15,5 5 0-15,0 1-2 16,9 3-3-16,-4-13-3 15,21 7-22-15,-13-20-5 16,11-4-1-16,-5-19 0 16</inkml:trace>
  <inkml:trace contextRef="#ctx0" brushRef="#br4" timeOffset="103587.9249">13190 4312 100 0,'-27'8'38'15,"3"24"0"-15,-15-3-5 16,14 15-27-16,-2 1-2 15,12 2-1-15,6-6 0 16,13-4-1-16,15-17-1 16,12-14 0-16,12-17 0 15,6-18 0-15,7-14 0 16,3-13 0-16,-2-9-1 15,-2-12 2-15,-7-3-1 16,-7-4 0-16,-8 2 0 16,-8 6 0-16,-7 12-1 15,-10 11 1-15,-6 20 0 16,-12 21-1-16,-4 25 0 0,-8 18 0 15,-1 23 0-15,-1 12-1 16,4 11 0-16,3 6-1 16,8 1-1-16,6-13-3 15,19 1-7-15,-5-26-17 16,25-3-10-16,-5-22 0 15,17-10-2-15,-4-26 2 16</inkml:trace>
  <inkml:trace contextRef="#ctx0" brushRef="#br4" timeOffset="103812.9377">13913 3749 108 0,'0'0'39'15,"-21"19"1"-15,14 31-2 0,-11 5-34 16,1 16-1-16,-1 4-1 15,2 7-1-15,1 2-1 16,3-1 0-16,5-5-2 16,2-7-2-16,9-6-5 15,-7-26-15-15,16 4-15 16,-8-24 0-16,15-8-2 15,-7-20 1-15</inkml:trace>
  <inkml:trace contextRef="#ctx0" brushRef="#br4" timeOffset="104157.9574">13949 4321 96 0,'13'19'36'16,"-13"-19"3"-16,34 29-10 15,-14-22-24-15,8 0 0 16,1-11 0-16,8-3-2 15,-3-7 0-15,1-6-1 16,-4-2 0-16,-3-5-1 16,-6-2-1-16,-5-1 1 15,-8 1 0-15,-9 6 0 16,-10 9 0-16,-9 12 0 15,-10 10 0-15,-2 13 1 16,-4 12-1-16,-1 11 0 16,6 9 0-16,4 3 0 15,8-1-1-15,9-7-1 0,16-4-1 16,7-14-3-16,25 0-13 15,-2-29-21-15,20-5-3 16,6-19 1-16,20-3-2 16</inkml:trace>
  <inkml:trace contextRef="#ctx0" brushRef="#br4" timeOffset="105010.0061">15379 4254 50 0,'7'-17'36'16,"4"7"0"-16,-8-3 1 15,-3 13-11-15,0 0-17 16,0 0-3-16,-10 19-1 16,3 5 0-16,-5 5-2 15,2 9-1-15,2 0 0 16,0 5 0-16,3-1-1 15,8-1 0-15,3-3 0 16,4-8 0-16,11-9-1 16,7-11 0-16,5-10 0 15,3-9 0-15,1-9 1 0,1-10 0 16,0-6-1-16,-5-4 1 15,-5-1 0-15,-8 1 0 16,-4 4-1-16,-5 5 1 16,-5 6-1-16,-2 8 0 15,-4 15 1-15,0 0-1 16,0 0 0-16,-7 24 0 15,7 1 0-15,2 8-1 16,3 2 1-16,0 1 0 16,12-3 0-16,0-1 0 15,9-9 0-15,4-10 0 16,4-8 0-16,5-11 1 15,1-14 0-15,-3-8-1 0,0-7 1 16,-4-6-1-16,-5-5 0 16,-11 0-1-16,0 1-1 15,-7 0-2-15,-2 15-3 16,-8-5-5-16,16 23-18 15,-16-6-8-15,9 18 0 16,-9 0 0-16</inkml:trace>
  <inkml:trace contextRef="#ctx0" brushRef="#br4" timeOffset="108135.185">16801 4238 76 0,'9'-12'34'15,"-6"-2"-2"-15,-3 14-4 0,-9-19-25 16,-3 6 2-16,-8-8 0 16,5 11 3-16,-14-7 0 15,1 9-2-15,-9 1 0 16,5 9-1-16,-7 11-1 15,0 10-1-15,-2 10-1 16,1 11-1-16,2 6 0 16,9 2-1-16,4-1 1 15,8-1-1-15,13-10 1 16,12-11 0-16,11-12-1 15,16-14 1-15,10-15 0 16,10-11-1-16,6-11 2 16,2-9-2-16,2-4 1 15,-10 2 0-15,-1-4 0 0,-12 11 0 16,-10 6-1-16,-10 11 1 15,-11 11-1-15,-11 10 1 16,5 21-2-16,-10 5 0 16,-4 11 1-16,-1 6-1 15,4 2 0-15,2-2-3 16,9 0-1-16,3-15-5 15,22 4-19-15,-1-26-11 16,15-3 1-16,1-21-2 16,17-3 2-16</inkml:trace>
  <inkml:trace contextRef="#ctx0" brushRef="#br4" timeOffset="108329.1961">17566 4041 86 0,'-29'-6'36'15,"3"29"1"-15,-15 8 0 16,-1 16-30-16,-11 10-3 15,0 9-2-15,0 0 0 16,6-1-2-16,6-4-2 16,9-17-3-16,14 0-9 15,3-28-23-15,15-16 2 16,11-9-2-16,7-5 3 15</inkml:trace>
  <inkml:trace contextRef="#ctx0" brushRef="#br4" timeOffset="108494.2055">17216 4321 100 0,'3'-16'37'0,"-12"0"0"16,9 16-7-16,0 0-19 15,0 10-4-15,6 0-2 0,15 5-1 16,8-1-3-16,9-1 0 16,11 0-4-16,5-7-3 15,18 16-18-15,-11-19-15 16,6 8-1-16,-9-5-1 15,-1 10 0-15</inkml:trace>
  <inkml:trace contextRef="#ctx0" brushRef="#br4" timeOffset="109836.2823">17979 4482 91 0,'19'-1'38'16,"-19"1"0"-16,2 35-4 16,-20-5-29-16,-6 10-1 15,-5 5-2-15,-2 2-2 16,2 4-6-16,-6-16-30 15,20 0-2-15,6-23-1 0,20-10-1 16</inkml:trace>
  <inkml:trace contextRef="#ctx0" brushRef="#br4" timeOffset="113535.4937">18704 3594 73 0,'12'-16'34'0,"-12"16"-9"16,0 0 3-16,13-6-14 15,-13 6-7-15,0 0-2 16,-6-12-1-16,6 12-1 15,0 0-1-15,2 22 0 16,-3 0-1-16,1 14 1 16,0 14-1-16,1 15 1 15,-3 10-1-15,0 11 0 16,-6 6-1-16,1-1 0 15,-4-3 0-15,1-8-1 0,3-12-4 16,-2-21-8-16,11-2-24 16,-3-25 1-16,13-7-2 15,0-20 1-15</inkml:trace>
  <inkml:trace contextRef="#ctx0" brushRef="#br4" timeOffset="113759.5067">18552 4128 66 0,'-20'3'38'0,"2"-8"-2"16,18 5 2-16,-1-13-18 15,20 8-15-15,10-7-1 16,13 0-1-16,8-4-2 0,13 0-2 15,8 5-3-15,-4-10-12 16,12 16-21-16,-12-6 0 16,5 13-1-16,-14-5-1 15</inkml:trace>
  <inkml:trace contextRef="#ctx0" brushRef="#br4" timeOffset="114241.5342">19401 4096 72 0,'-28'-12'37'15,"13"12"-1"-15,-13-5 1 16,5 10-28-16,-12-3-2 15,3 16-1-15,-10 1 0 16,-1 10-3-16,-1 5 0 16,4 4-1-16,8-1 1 15,7 0-2-15,11-3 0 16,12-6 0-16,11-7-1 15,14-7 1-15,11-10-1 16,7-6 1-16,7-10-1 16,4-6 1-16,0-9 0 15,-3-5 0-15,-2-2-1 16,-4-6 1-16,-5 0 0 15,-10 0 0-15,-6 4-1 0,-6 6 1 16,-6 7-1-16,-10 8 0 16,0 15 0-16,-14 4 0 15,-1 15 0-15,1 11 0 16,0 4 0-16,0 6-2 15,7 4 0-15,5-4-2 16,6 0-2-16,7-18-8 16,22 5-26-16,-5-20 0 15,17-2 0-15,-4-17 0 16</inkml:trace>
  <inkml:trace contextRef="#ctx0" brushRef="#br4" timeOffset="114481.548">19937 3625 97 0,'0'0'38'0,"-14"-12"1"16,12 36-5-16,-12 5-28 15,6 16-1-15,-4 11-2 16,4 14 0-16,-2 7-2 15,3 5 0-15,3 1-1 16,0-4-2-16,8-1-2 16,1-20-4-16,16 2-29 15,-12-24-3-15,14-8 1 16,-3-24-1-16</inkml:trace>
  <inkml:trace contextRef="#ctx0" brushRef="#br4" timeOffset="114811.5667">20165 3906 77 0,'-18'-5'39'0,"0"20"0"16,-13 1 1-16,4 22-18 15,-6-8-18-15,-1 3 0 16,-3-3 0-16,9-3-1 15,4-4-1-15,5-5 0 16,14-6-1-16,5-12 0 16,19 12 0-16,6-11 0 15,7-2-1-15,6 0 0 16,4 2 0-16,2 3-1 0,-1 2 0 15,-3 8 0-15,-7 3-2 16,-5 4-2-16,-4 6 0 16,-9-8-5-16,7 16-16 15,-15-20-14-15,9 3 1 16,-16-18-2-16,25 9 3 15</inkml:trace>
  <inkml:trace contextRef="#ctx0" brushRef="#br4" timeOffset="115165.5871">20483 4154 96 0,'0'0'37'0,"-11"7"1"0,11-7-5 15,14 11-30-15,5-6 0 16,4-6 0-16,9 1 0 15,6-6-1-15,3-1 0 16,1-2 0-16,-2-5 0 16,-5-3-1-16,-5-3 0 15,-10-4 0-15,-9 1 0 16,-11-3 0-16,-9 5 0 15,-9 4 0-15,-11 7 1 16,-6 10-1-16,-6 10 1 16,-2 9-1-16,5 13 1 15,1 1-1-15,13 10 0 16,9-1 0-16,11-2-2 15,16-3 0-15,11-12-5 0,23 5-16 16,-3-23-18-16,20 5-2 16,-2-26 0-16,16 5-1 15</inkml:trace>
  <inkml:trace contextRef="#ctx0" brushRef="#br4" timeOffset="115608.6124">22093 3608 70 0,'9'-26'37'0,"-9"26"-1"16,0 0 2-16,-13 16-20 15,-12 8-11-15,2 20-2 0,-10 8-1 16,4 12 0-16,0 4-2 16,2 6 0-16,1-1-1 15,6-4-1-15,9-2-3 16,0-12-3-16,19 1-26 15,-8-24-7-15,17-1 1 16,-10-17-1-16</inkml:trace>
  <inkml:trace contextRef="#ctx0" brushRef="#br4" timeOffset="115813.6241">21771 4083 104 0,'-16'-1'40'0,"-1"-1"-1"16,17 2 1-16,0 0-35 0,1 13-2 15,21-12-1-15,16-4 0 16,11-6-3-16,12-7-2 16,14-1-5-16,-2-20-26 15,18 5-5-15,-10-16 1 16,4 9-1-16</inkml:trace>
  <inkml:trace contextRef="#ctx0" brushRef="#br4" timeOffset="116201.6463">22538 3454 114 0,'-21'34'40'16,"-9"-3"-1"-16,9 22-2 0,-8-1-32 15,6 12-1-15,-3 1-1 16,4 8 0-16,0-1-1 15,5-2-1-15,1-4-1 16,5-5 1-16,2-9-1 16,8-11 0-16,1-11 0 15,7-9 0-15,8-12 0 16,2-8-1-16,7-8 2 15,1-11 0-15,4-4-1 16,0-3 1-16,-2-3-1 16,1 0 0-16,-8 8 0 15,0 2 0-15,-6 10 0 16,-14 8 0-16,15 13-2 0,-13 8 1 15,-1 3-2-15,0 4-1 16,7 6-2-16,-1-8-5 16,17 12-18-16,-13-23-11 15,19 2 0-15,-3-17-1 16,10 0 1-16</inkml:trace>
  <inkml:trace contextRef="#ctx0" brushRef="#br4" timeOffset="116565.6672">22897 4081 99 0,'-5'17'38'16,"-3"-5"1"-16,11 7-1 0,-7-6-29 15,17 0-4-15,2-9-1 16,11 0-1-16,4-8 0 15,4-4-1-15,5-8 0 16,-2-3 0-16,-3-7-1 16,-4-4-1-16,-11-2 1 15,-5 1-1-15,-13 2 0 16,-11 6 0-16,-9 8 0 15,-12 13 1-15,-10 10-1 16,-5 15 1-16,-2 10-1 16,2 12 1-16,8 6 0 15,9 1-1-15,16-3 1 16,19-6-2-16,25-6-2 15,15-24-12-15,35 5-19 0,-2-26-8 16,16 0 0-16,-3-16-1 16</inkml:trace>
  <inkml:trace contextRef="#ctx0" brushRef="#br4" timeOffset="117419.7159">11416 5431 81 0,'8'-15'38'0,"-12"-1"-1"16,4 16-2-16,0 0-28 15,0 0-2-15,-10 9-2 16,6 14 0-16,0 13-2 16,2 10 2-16,-1 10 0 15,1 11-1-15,-2 6 0 0,3 6 0 16,1-1-1-16,3-4-2 15,0-4-4-15,-8-19-24 16,14 2-9-16,-5-19 0 16,5-10-2-16</inkml:trace>
  <inkml:trace contextRef="#ctx0" brushRef="#br4" timeOffset="117650.7292">11267 5879 96 0,'-20'-5'38'15,"-2"-3"2"-15,11 13-2 16,0-6-30-16,11 1-4 0,19 0 0 16,15-7-2-16,13-6-3 15,12-6 1-15,17 1-4 16,6-9 1-16,11 8-7 15,-9-11-17-15,10 15-13 16,-16-5 3-16,-8 15-2 16,-19-2 2-16</inkml:trace>
  <inkml:trace contextRef="#ctx0" brushRef="#br4" timeOffset="118049.752">11822 5861 105 0,'2'19'38'15,"-2"-19"1"-15,22 21-1 16,8-21-35-16,3-4 0 16,7-7-1-16,8-4 1 15,0-6-3-15,-1-4 2 16,-4-1-3-16,-6-4 3 15,-9-1-3-15,-9 1 3 16,-15-2-4-16,-11 5 2 16,-11 3 1-16,-9 10-3 15,-10 7 3-15,-5 11-1 16,-2 12 1-16,-2 10-2 15,3 14 4-15,6 8 0 16,6 6-1-16,12-2 0 16,11-1 1-16,15-3-4 0,15-11 2 15,15-9-2-15,18-13-1 16,11-14-2-16,11-4-1 15,1-20-4-15,12 3-8 16,-17-19-15-16,11 5-8 16,-23-7 2-16,-2 4-1 15</inkml:trace>
  <inkml:trace contextRef="#ctx0" brushRef="#br4" timeOffset="118581.7824">12675 5679 98 0,'-23'0'37'16,"10"16"0"-16,-5 1 2 15,7 9-33-15,-10 2 0 16,10 11-3-16,-4-1 1 15,5 6-3-15,-2-3 3 16,6 1-2-16,-1-5-1 0,6-7 0 16,3-7 0-16,3-8-1 15,-5-15 1-15,18-4-1 16,-3-13 0-16,0-12 1 15,4-5-1-15,-4-7 1 16,0-4-3-16,0 3 4 16,-3 0-4-16,-3 6 3 15,-5 9-2-15,0 6 2 16,-2 7-3-16,-2 14 2 15,0 0 2-15,0 0-3 16,5 22 3-16,0-5-3 16,4 2 3-16,1-2-3 0,5-4 3 15,7-4-2-15,4-8 0 16,6-7 0-16,5-4-1 15,0-7 3-15,2-6-4 16,-2-2 4-16,-3-2-3 16,-5 1 0-16,-3 2 0 15,-9 8 0-15,-4 0 1 16,-13 16-2-16,12-7 2 15,-12 7 0-15,-7 31 0 16,1-8 2-16,-6 11-1 16,2 0 0-16,1 9 0 15,2-6-2-15,7 1-2 16,0-9-6-16,18 6-8 15,-18-35-11-15,43 21-12 16,-20-24 0-16,12-4-1 0,-3-13 3 16</inkml:trace>
  <inkml:trace contextRef="#ctx0" brushRef="#br4" timeOffset="119161.8156">13340 5727 91 0,'-20'-10'37'0,"14"23"0"15,-11-3 4-15,15 13-27 16,-12 0-8-16,6 7-4 15,1 4 3-15,0 5-3 16,1 7 2-16,1-3-2 16,1-2-1-16,1-1-1 15,2-7 1-15,1-8-1 16,4-8 1-16,-4-17-1 0,17-2 0 15,-6-17 0-15,5-9 0 16,0-8 1-16,0-7-1 16,-2-7 0-16,2-2-1 15,-4 0 1-15,-1 3-1 16,0 5 2-16,-3 8-3 15,1 4 3-15,1 5-3 16,3 11 1-16,3 8 1 16,2 6 0-16,3 5 0 15,0 6 0-15,1 6 0 16,1 4-2-16,-3 6 4 15,-2 1-1-15,-7 1 0 16,-8 4-2-16,-4-1 2 16,-7 2-2-16,-6-5 2 0,-9 0-2 15,-2-3 1-15,-7-3-1 16,2-3 0-16,-1-2 1 15,3-1 0-15,1-3-1 16,5-1 1-16,7 5 1 16,0 4-1-16,3 7 1 15,4 4-1-15,1 10 1 16,-4 11 0-16,-2 7 1 15,-4 6-2-15,-2 1 0 16,3 5-5-16,-10-17-11 16,19 11-13-16,-15-18-9 15,17-10-3-15,-2-20 0 16,18-10-1-16</inkml:trace>
  <inkml:trace contextRef="#ctx0" brushRef="#br4" timeOffset="120155.8725">13846 5834 101 0,'-5'12'37'16,"5"-12"1"-16,-6 20-4 16,6-20-29-16,13 5-1 15,6-13 0-15,10 0 0 16,6-9-3-16,4 0 3 15,4-4-3-15,0-1 1 16,-5-4-2-16,-1 3 2 16,-9 0-3-16,-13 2 3 0,-7-1-1 15,-11 7-3-15,-8 0 3 16,-10 7-3-16,-9 6 3 15,-3 6-1-15,-4 8 1 16,-4 6-2-16,5 11 3 16,1 5 0-16,5 5 0 15,12 2 0-15,11 1 0 16,7-2-3-16,15-4 3 15,10-6-2-15,15-8-1 16,7-8-1-16,15-11-2 16,2-13-2-16,14-1-2 15,-7-20-6-15,14 10-11 16,-20-19-7-16,5 7-7 0,-17-9 5 15,-4 12 23-15,-18 1 9 16,-15 4 2-16,-3 13 10 16,-22-8 10-16,9 20 9 15,-22 0 6-15,8 16-2 16,-12-3-21-16,11 11-7 15,-7 1 2-15,9 10-5 16,2 0 2-16,2 2-2 16,4 1 1-16,4-2-1 15,2-8 0-15,2-3-1 16,1-9 0-16,-4-16 1 15,16 7-1-15,-2-18 0 16,-1-10 1-16,-2-8-1 16,3-5-1-16,-1-7 2 0,-1-5-3 15,-3 0 3-15,4-1-3 16,-3 9 1-16,-1 1-1 15,-3 3 0-15,3 11 0 16,3 11-2-16,2 7 1 16,4 6-2-16,4 9 0 15,2-1-1-15,13 10-8 16,-7-13-8-16,22 16-7 15,-13-21-1-15,11 8-8 16,-7-9 0-16,8 8 12 16,-17-11 1-16</inkml:trace>
  <inkml:trace contextRef="#ctx0" brushRef="#br4" timeOffset="120491.8917">15164 5680 7 0,'0'0'19'16,"22"-7"8"-16,-22 7 8 15,-11-5 1-15,-14-3-9 16,12 18 2-16,-24-11 0 0,8 18-21 16,-9 2 1-16,5 13-4 15,-5-2 1-15,8 10-3 16,1-3 1-16,7 2-2 15,7-4 1-15,12-6-2 16,10-10 0-16,12-7-1 16,10-13 1-16,9-11-1 15,4-6 0-15,2-10 1 16,3-5-2-16,-4-2 1 15,-5-2-1-15,-4 4 2 16,-10 4-2-16,-7 7 2 16,-7 6-2-16,-10 16 0 15,0 0 2-15,0 0-1 16,-14 28 1-16,6-2-4 0,5 10 3 15,0-3-5-15,12 8 1 16,0-16-6-16,22 11-10 16,-12-32-8-16,25 6-6 15,-5-27-5-15,15-5-3 16,-2-17 4-16</inkml:trace>
  <inkml:trace contextRef="#ctx0" brushRef="#br4" timeOffset="120692.9031">15865 5167 83 0,'-29'4'39'16,"10"36"0"-16,-14 9 1 0,6 25-24 16,-3-2-12-16,3 5 0 15,3-1-2-15,8-2-1 16,7-5-3-16,2-10-3 15,15 5-14-15,-9-32-11 16,11-1-9-16,-6-17 1 16,6-5-3-16</inkml:trace>
  <inkml:trace contextRef="#ctx0" brushRef="#br4" timeOffset="121524.9508">15576 5685 114 0,'3'17'37'0,"-3"-17"2"15,20 23-8-15,-1-19-28 16,9-3 0-16,4-4 0 16,2-1 0-16,5-6 0 15,-1-1 0-15,-3-1 0 16,-4 2 0-16,-8 0-1 15,-2 3-1-15,-8 2 0 16,-13 5 0-16,12-1 0 16,-12 1-2-16,-8 18 2 15,-1 1-2-15,-6 7 2 16,1 2-2-16,0 8 3 15,-2 0-3-15,5 1 3 16,3-4-2-16,8-5 2 16,12-11-2-16,8-10 0 15,7-10 0-15,7-12 0 0,5-11 0 16,2-5 0-16,1-8 0 15,-1 0 0-15,-6 0 0 16,-7-1 0-16,-5 10 0 16,-8 4 0-16,-7 10-2 15,-8 16 2-15,0 0 0 16,-13 8 0-16,-2 13-2 15,0 7 3-15,1 4-1 16,1 3-1-16,0-4 0 16,10 1-3-16,0-11-4 15,13 0-2-15,-10-21-9 16,33 9-4-16,-20-25-1 15,18 9-7-15,-11-18-1 16,9 5-4-16,-10-10 11 0,9 4 27 16,0 13 11-16,-20-13 3 15,14 22 7-15,-20-12 3 16,12 20 6-16,-14-4 5 15,5 19-9-15,-17-2-21 16,5 9-4-16,0 6 1 16,0 4-3-16,-2 4 3 15,3 1-4-15,1-3 2 16,1-5-1-16,1-6 0 15,1-9 1-15,2-18-1 16,0 0-1-16,19-7 1 16,-5-15 0-16,-1-7 0 15,2-5 0-15,-1-8-1 0,2-2 2 16,-1 1-2-16,1 0 2 15,-2 3-2-15,1 8-1 16,-1 6-1-16,0-1-4 16,8 22-11-16,-13-16-8 15,19 22-9-15,-18-8-7 16,17 14-1-16,-7-14 2 15</inkml:trace>
  <inkml:trace contextRef="#ctx0" brushRef="#br4" timeOffset="121911.9729">16692 5766 78 0,'0'0'39'15,"21"15"-3"-15,-3-15 3 16,12 4-23-16,-1-12-10 16,11-1 0-16,-2-6-4 15,4-1 2-15,-7-5-4 16,0-1 3-16,-9-4-3 15,-6 0-1-15,-11-1 2 16,-6 7-3-16,-13 3 4 16,-8 6-3-16,-8 8 3 15,-4 12-3-15,-3 10 4 16,0 9 0-16,1 7 1 15,5 5-1-15,7 1 0 0,10 0-1 16,10-6-1-16,8-6-2 16,11-6-2-16,0-20-14 15,22 6-11-15,-12-24-7 16,9-1-7-16,-2-15 0 15,8-1 0-15</inkml:trace>
  <inkml:trace contextRef="#ctx0" brushRef="#br4" timeOffset="122663.0159">17801 5761 93 0,'25'1'35'16,"-3"-5"-1"-16,12 5-4 15,-12-9-25-15,3 3 1 16,0-3-5-16,-4-1 3 0,-4-2-4 15,-5 0 3-15,-5-5-1 16,-6 3-2-16,-7-4 1 16,-3 3-2-16,-10-1 2 15,-1 8-3-15,-7-2 4 16,-3 10-3-16,-6 8 3 15,3 5 1-15,-4 6 1 16,5 8 0-16,0 1 0 16,7 4-1-16,8 3 1 15,10 0-1-15,9-5-1 16,11-2-2-16,14-7-1 15,11-10-2-15,15-5-3 16,7-19-6-16,22 6-15 16,-11-19-9-16,12 0-3 0,-12-10-1 15,3 5 1-15</inkml:trace>
  <inkml:trace contextRef="#ctx0" brushRef="#br4" timeOffset="123203.0467">18232 5644 55 0,'-14'-26'38'16,"16"16"-2"-16,-4-5 1 16,2 15-13-16,0 0-8 15,10-1-13-15,-10 1 2 16,11 26 1-16,-7-2-1 15,2 7-1-15,0 5 0 16,2 5-1-16,-2 1 0 16,7-3 0-16,-3-3 0 15,6-5-3-15,4-6 1 0,1-8-1 16,5-10 1-16,3-8-1 15,-1-11 0-15,0-6 1 16,0-11-3-16,-2-2 3 16,-4-6-2-16,-3-2 1 15,-4-5-2-15,-8-1 0 16,0 6-2-16,-7-1-1 15,3 12-1-15,-7-4-6 16,4 32-10-16,0-31-12 16,0 31-5-16,0 0-2 15,16 11 3-15</inkml:trace>
  <inkml:trace contextRef="#ctx0" brushRef="#br4" timeOffset="123917.0876">18808 5703 103 0,'-14'17'36'0,"14"-17"2"16,4 16-7-16,-4-16-25 15,14 7-2-15,4-10-1 16,7 1-1-16,6-4 0 15,3-2 1-15,-2-3-2 16,1-2 0-16,-4-3 0 16,-6-1-3-16,-9-3 3 15,-8 0-3-15,-11 2 2 16,-5 4-2-16,-11 1 3 0,-8 8-3 15,-6 5 3-15,-3 9 0 16,-7 8 0-16,3 9 1 16,3 5 1-16,5 1 0 15,10 6 0-15,11-1-1 16,13-4 1-16,13-6-1 15,17-6 1-15,14-9-3 16,10-6 0-16,11-9 0 16,7-7-1-16,-1-6 1 15,-3-3-3-15,-4-2 3 16,-10-2-3-16,-11 1 3 15,-10 2-2-15,-9 3 2 16,-14 3-2-16,-10 14 3 0,0-10-1 16,-10 13-1-16,-3 10 3 15,-4 5-3-15,-3 8 3 16,5 5-2-16,-4 3 2 15,8 2-3-15,-1-1 3 16,7-1-2-16,3-7 1 16,4-7-1-16,8-10 0 15,-10-10 1-15,23-7 0 16,-6-8 0-16,3-10 0 15,-3-6 0-15,0-4-2 16,1-4 2-16,-3-4-2 16,5 4 0-16,-7 1-1 15,2 3 1-15,0 8-1 16,-1 2 0-16,1 7 0 0,1 5-3 15,1 12-1-15,-3-4-5 16,16 20-10-16,-19-19-3 16,21 15-8-16,-12-13-4 15,15 7-4-15,-4-10 2 16</inkml:trace>
  <inkml:trace contextRef="#ctx0" brushRef="#br4" timeOffset="124413.116">19872 5614 70 0,'-13'16'39'0,"3"10"1"15,-12-5 1-15,8 17-17 16,-6-13-15-16,8 3-2 16,2-6 0-16,8-2-4 15,7-5 2-15,9-5-3 0,8-8 0 16,5-8-2-16,4-4-1 15,2-5 2-15,1-5-3 16,0-3 3-16,-3-4-3 16,-6 1 0-16,-2 2 0 15,-4 7 0-15,-5 1 2 16,-14 16-2-16,9-7 1 15,-9 18 0-15,-7 15 3 16,-3 9-1-16,-7 15 0 16,-1 10 0-16,-4 14 0 15,-1 5 0-15,-3 3 1 16,2-2-3-16,2-4 0 15,2-8 2-15,4-12-2 16,2-15 1-16,4-13 0 0,-2-16 0 16,12-12 0-16,-7-10 0 15,6-13 0-15,2-6 1 16,2-13 0-16,7-6-1 15,4-10 2-15,5-2-1 16,7-4 0-16,2 0-2 16,5 10-2-16,-4-4-8 15,9 23-9-15,-18-9-9 16,13 24-7-16,-14 0-5 15,7 7-3-15,-5-4 4 16</inkml:trace>
  <inkml:trace contextRef="#ctx0" brushRef="#br4" timeOffset="125126.1568">21439 5004 64 0,'-18'3'38'0,"3"19"-1"15,-13 3 3-15,-1 25-23 16,-15 2-2-16,0 17-9 0,-6 4-2 16,3 12 0-16,3-1-2 15,6 0 3-15,9-5-1 16,9-7-1-16,15-12 1 15,14-10-2-15,14-13 1 16,7-15-1-16,6-13 0 16,3-9-2-16,-4-10-2 15,-2-9 2-15,-7-9-2 16,-11-3 2-16,-11-4-3 15,-7-1 1-15,-11-1-2 16,-4 5 0-16,-6 4 2 16,2 7-4-16,2 8 2 15,-5 2-4-15,25 11-3 16,-18 1-9-16,32 14-10 0,1-16-5 15,15 3-3-15,6-9 1 16,17-2 2-16</inkml:trace>
  <inkml:trace contextRef="#ctx0" brushRef="#br4" timeOffset="125457.1757">21792 5296 93 0,'-13'-15'38'0,"-5"14"1"15,-17 2-1-15,4 17-27 16,-16 5-7-16,1 15 0 15,-1 6 0-15,4 13 0 16,8 4-2-16,10 3 2 0,11-4-1 16,18-4 0-16,15-13 0 15,12-10 0-15,14-12-3 16,7-17 2-16,7-14-2 15,5-13 0-15,-3-11 0 16,-9-10-2-16,-8-3 0 16,-11-9-1-16,-14 0 2 15,-13-2-4-15,-10 7 1 16,-17 1-4-16,-1 16-2 15,-18-4-11-15,17 28-6 16,-13-8-11-16,13 23-1 16,3 1 0-16,12 9 1 15</inkml:trace>
  <inkml:trace contextRef="#ctx0" brushRef="#br4" timeOffset="126036.2088">22614 5352 78 0,'-16'16'37'0,"-13"1"0"15,-5 13 1-15,-12-6-22 16,11 10-11-16,-11-2-1 16,10 4-1-16,7-4 0 15,9-2 1-15,11-9-2 16,15-5 0-16,11-4-1 15,11-6 1-15,6-2-2 0,3-4 2 16,0 0-2-16,-4 5 0 16,-6-1 1-16,-11 5-1 15,-10 6 2-15,-12 5-3 16,-13 3 3-16,-10 4-2 15,-4 0 1-15,-2 2-1 16,4-1 0-16,0-5-4 16,12 1-5-16,1-18-16 15,18-6-14-15,14 0 1 16,9-7-1-16,3-13 0 15</inkml:trace>
  <inkml:trace contextRef="#ctx0" brushRef="#br4" timeOffset="126403.2298">22724 5714 80 0,'-5'16'38'0,"5"-16"-3"15,18 9 2-15,-5-16-17 16,16 4-16-16,2-9 0 15,8-3-1-15,1-8 1 16,1 0-3-16,-4-7 1 16,-6 1-1-16,-8-3 1 15,-13 2-1-15,-10 2 1 16,-7 8-2-16,-14 4 2 15,-4 9-1-15,-12 7 0 16,-4 8 0-16,-4 9 0 0,1 12 0 16,2 2 1-16,8 7 0 15,9 0-1-15,11 1 1 16,15-4-2-16,13-6-1 15,19 1-4-15,6-25-13 16,27 13-11-16,-8-19-12 16,12-1 2-16,-10-10-3 15,6 1 2-15</inkml:trace>
  <inkml:trace contextRef="#ctx0" brushRef="#br4" timeOffset="126681.2457">23335 5545 83 0,'-2'-15'36'16,"2"15"-1"-16,0 0-5 16,0 0-16-16,-23 10-4 15,13 12-1-15,-14-4-2 16,-1 11 0-16,-7 2-2 15,0 4 0-15,2 2-1 16,8-3-1-16,3 0-2 16,11-11-2-16,17-4-1 15,12-14-6-15,25 6-14 16,-4-23-8-16,19 2-10 15,-4-10 0-15,5-1 0 16,-6-10 2-16</inkml:trace>
  <inkml:trace contextRef="#ctx0" brushRef="#br4" timeOffset="127290.2806">23609 5604 77 0,'0'0'37'15,"-30"7"0"-15,12 11 3 16,-9-9-13-16,9 16-18 16,-8 2-3-16,5 6-2 15,4-2 0-15,6 0-1 16,4-2 0-16,12-2-2 15,3-5 2-15,8-7-3 16,5-7 0-16,3-8 0 16,5-8-1-16,-2-7 0 15,0-6-2-15,-5-7 3 16,-3 2-2-16,-4-7 2 15,-4-1-2-15,-3 0 0 16,-3 4 1-16,-2 3 1 0,-6 5 0 16,3 4-1-16,-3 6 2 15,3 12-2-15,0 0 2 16,0 0 0-16,19-4 0 15,-9 10 0-15,3 0-1 16,3 7 1-16,-1-5 0 16,0 3 0-16,3 4 0 15,-4 0 1-15,-4 2-1 16,-2 2 1-16,-3 3-1 15,-5-3 2-15,-4 6-3 16,-5-1 0-16,0 0 0 16,-2 1 0-16,-3 0 0 15,5-5 0-15,-1-3 0 16,5-8 0-16,5-9 0 15,15-5 0-15,4-8 0 0,0-7 0 16,9-7 0-16,0-2 0 16,-1-1 0-16,-1 0 0 15,-4 2 0-15,-1 6 0 16,-10 3 0-16,0 9 0 15,-11 10-2-15,0 0 0 16,12 8-1-16,-12-8-4 16,18 37-6-16,-18-37-7 15,31 40-7-15,-19-28-5 16,24 10-6-16,-8-11-3 15,12 2 3-15</inkml:trace>
  <inkml:trace contextRef="#ctx0" brushRef="#br4" timeOffset="127680.3029">24313 5708 88 0,'-19'-15'39'16,"4"12"0"-16,-14-2 1 16,4 15-18-16,-13 2-15 15,8 9-3-15,1 1 1 16,4 11-2-16,5-1 1 15,8 1-3-15,11-5 2 16,12-4-3-16,9-12 0 16,7-11 0-16,6-9 0 15,9-12 0-15,0-12 0 16,6-11 0-16,-3-7 0 15,-4-4 0-15,0-4 0 0,-5-2 0 16,-6 5 0-16,-6 5 0 16,-6 14 0-16,-12 17-2 15,-6 19 2-15,-15 4 0 16,-4 23-1-16,-7 15 1 15,3 8-1-15,-1 4-1 16,8 6-4-16,1-13-4 16,24 6-10-16,-8-23-4 15,30 2-9-15,-10-24-4 16,24 0-4-16,-5-16 3 15,10-6 2-15</inkml:trace>
  <inkml:trace contextRef="#ctx0" brushRef="#br4" timeOffset="127973.3196">24802 5558 99 0,'0'0'37'0,"-18"6"1"16,15 16-6-16,-17-9-19 16,7 8-6-16,-2 3-2 15,9 0-1-15,-4-4 0 16,6 2-1-16,1-3 0 15,6-5-1-15,2-3-1 16,-1 0-1-16,1 1 1 16,0 0-1-16,-3 4 1 15,-4 1 0-15,-3 3-1 16,-4 3 0-16,-5-1 0 15,0 1-1-15,-1 0-4 16,-5-12-9-16,16 11-7 0,-22-26-9 16,26 4-9-16,-21-7-2 15,13-4-1-15,-10-8 2 16</inkml:trace>
  <inkml:trace contextRef="#ctx0" brushRef="#br4" timeOffset="129106.3844">11178 7158 80 0,'5'-12'39'0,"-5"1"-2"16,0 11-1-16,0 0-24 15,0 0-10-15,-9 18 1 16,4 0-2-16,-3 3 1 16,2 6-2-16,-2 2 2 15,5 3-2-15,1 2 1 0,4-2 2 16,3-2-1-16,7-4-1 15,6-5 0-15,11-9 0 16,5-9-1-16,12-12 0 16,2-11 1-16,4-9-1 15,0-10 1-15,-1-7 1 16,-6 0-1-16,-4-2 1 15,-12 6 0-15,-10 7 0 16,-6 5-1-16,-8 11 1 16,-5 19-1-16,0 0-1 15,-16 6-1-15,5 16 0 16,-3 7 0-16,5 6 0 15,4 3 0-15,4 2 0 16,2-4 1-16,4-1-1 16,8-14 1-16,3-3 2 0,5-14-1 15,3-7 0-15,3-11 0 16,2-9 0-16,-1-12 1 15,-4-6 1-15,-3-5-1 16,-3-4 0-16,0 1-2 16,-9-1 1-16,0 5-3 15,-5 2-1-15,6 13-5 16,-9-8-8-16,15 23-10 15,-13-11-7-15,11 14-7 16,-2-6 0-16,12 6 2 16</inkml:trace>
  <inkml:trace contextRef="#ctx0" brushRef="#br4" timeOffset="129528.4086">12256 6563 68 0,'7'-15'37'0,"-7"15"-1"15,0 0 2-15,4 18-16 16,-20-2-13-16,8 18 0 15,-10 8-3-15,7 16-1 16,-5 5 0-16,2 9-2 16,0 5-1-16,3 0-1 15,3-1 0-15,3-6-2 16,5-10 1-16,2-8-1 15,4-13 1-15,1-5-2 16,4-15 3-16,3-10-1 16,1-9 0-16,3-8 1 15,1-7-1-15,2-6 0 0,0-5 2 16,-1-2-2-16,3-1 1 15,-5 5 1-15,0 2-1 16,-7 8-2-16,3 7 2 16,-14 7-1-16,19 11-2 15,-10 4 0-15,-3 7-1 16,-2-4-3-16,9 9 0 15,-2-12 0-15,12 5-6 16,-10-19-9-16,18 10-7 16,-10-22-2-16,13 3-8 15,-9-10 1-15,7-1 3 16</inkml:trace>
  <inkml:trace contextRef="#ctx0" brushRef="#br4" timeOffset="129709.4189">12726 7083 116 0,'-12'16'37'0,"8"9"1"16,-14-2-8-16,11 16-28 15,-3 2 0-15,3 6-2 16,2-1 1-16,4-5-3 16,5-5 0-16,1-10-2 15,17-3-14-15,-11-29-10 16,13-2-12-16,-2-18 1 15,6-4-1-15</inkml:trace>
  <inkml:trace contextRef="#ctx0" brushRef="#br4" timeOffset="129859.4275">12666 6834 107 0,'-32'-25'38'16,"14"11"0"-16,2 4-3 16,18 0-35-16,8 14-22 15,-10-4-15-15,31-11 0 16,-6 3-2-16,11 3 1 15</inkml:trace>
  <inkml:trace contextRef="#ctx0" brushRef="#br4" timeOffset="130124.4421">13109 6553 115 0,'0'0'38'0,"0"0"2"0,12 6-6 15,-18 10-29-15,4 15-1 16,-4 11 0-16,1 14-2 15,-2 11 0-15,-4 15-3 16,-2 3 1-16,0 4-1 16,-1-3-1-16,2-7-1 15,1-7-1-15,7-16-4 16,11-2-12-16,-10-35-8 15,21 0-13-15,-4-21 0 16,11-7 0-16,-4-14 1 16</inkml:trace>
  <inkml:trace contextRef="#ctx0" brushRef="#br4" timeOffset="130474.4627">13221 7101 89 0,'-12'14'38'15,"11"8"-2"-15,-6-6 2 16,21 8-23-16,3-13-12 15,7-3 0-15,5-15 0 16,12-4 2-16,2-7-3 16,1-3 2-16,3-8-2 15,-7-3 1-15,-9-1-2 16,-7-1 0-16,-9 4 0 15,-10 4-1-15,-10 6 1 16,-10 11-1-16,-8 9 1 16,-7 12 0-16,-4 13-1 15,-3 12-1-15,0 11 1 0,5 6 0 16,8 2 0-16,7-1-1 15,13-3 0-15,11-11-3 16,16-8-2-16,1-25-12 16,36 6-10-16,-12-26-8 15,18-3-6-15,-2-13-1 16,9-5 3-16</inkml:trace>
  <inkml:trace contextRef="#ctx0" brushRef="#br4" timeOffset="131009.4931">14590 6596 95 0,'0'0'37'15,"-1"-12"1"-15,1 12-2 16,-10 25-29-16,6 5-3 16,-2 10-1-16,2 14-1 15,-5 11 0-15,-1 12-3 16,-4 6 1-16,5 0 0 15,-1-3-2-15,6-9-3 16,3-5-3-16,-4-23-18 16,19-5-13-16,-6-22 2 0,12-6-2 15,-4-17 1-15</inkml:trace>
  <inkml:trace contextRef="#ctx0" brushRef="#br4" timeOffset="131209.5047">14457 7116 115 0,'-24'-6'39'15,"15"19"2"-15,9-13-5 16,-3 12-32-16,15-11-2 16,16-5 0-16,10-6-3 15,5-9-1-15,19-1-4 16,-9-25-10-16,23 12-15 15,-12-16-8-15,5 6-1 0,-12-10 0 16</inkml:trace>
  <inkml:trace contextRef="#ctx0" brushRef="#br4" timeOffset="131610.5277">15074 6519 108 0,'-16'32'40'15,"-10"4"-1"-15,14 18-4 16,-13 1-30-16,6 12-1 15,-6 4 0-15,3 9-2 16,3-2 0-16,0-2-1 16,4-7 0-16,9-8-2 15,2-13 2-15,5-10-2 0,8-17 1 16,9-15 0-16,7-15 2 15,6-15-2-15,6-11 2 16,4-5-1-16,0-4 1 16,-1 1 0-16,-3 3-1 15,-8 10 0-15,-7 10 0 16,-7 20 0-16,-8 15-1 15,-7 12-1-15,-4 12 0 16,0 6-1-16,3 3 1 16,1 1-2-16,9-4-2 15,6-13-1-15,16-8-6 16,-2-25-9-16,24 3-9 15,-6-21-6-15,9-1-3 16,-5-17-2-16,2-1 4 16</inkml:trace>
  <inkml:trace contextRef="#ctx0" brushRef="#br4" timeOffset="131939.5465">15574 7049 97 0,'-20'28'39'16,"-2"-6"0"-16,11 10-1 15,4-11-24-15,14-3-12 16,13-10 1-16,15-7-1 15,9-9 0-15,11-9 0 16,4-7-1-16,0-7 1 16,-4-2-1-16,-9-2 0 15,-12 1 0-15,-19 4-1 0,-20 4 0 16,-12 8 0-16,-18 10 1 15,-11 11 0-15,-9 11 0 16,-8 13 0-16,1 11 1 16,5 8-2-16,15 3 1 15,9 3 0-15,19-3-1 16,15-9-1-16,23-10-2 15,17-12-6-15,31-3-8 16,-6-24-11-16,24 6-8 16,-5-16-7-16,18-4 0 15,3-8 2-15</inkml:trace>
  <inkml:trace contextRef="#ctx0" brushRef="#br4" timeOffset="132829.5974">16922 6914 104 0,'11'-22'37'0,"-8"0"1"16,8 11-3-16,-15-1-31 15,4 12-1-15,-10 5 0 0,1 13 0 16,-3 6 0-16,0 8-1 15,-3 6 0-15,2 8 0 16,1-1-1-16,4-1 0 16,7-4-1-16,6-5 0 15,5-8 1-15,7-9-2 16,8-11 2-16,7-17-1 15,2-7 0-15,3-7 1 16,0-10-1-16,1-2 1 16,-4-5 0-16,-5 3 0 15,-7 7-1-15,-7 6 0 16,-4 3 1-16,-3 10-1 15,-8 12 0-15,0 0 0 16,-4 23 0-16,-2 3 0 0,5 6-1 16,-1 6 1-16,2 3 0 15,7 0-1-15,3-3 2 16,4-6-2-16,2-8 3 15,11-7-2-15,2-16 1 16,4-12 0-16,3-12 0 16,-1-7 1-16,-3-8-2 15,1-7 2-15,-8-7-2 16,-3-1 0-16,-7 5-1 15,-4 1-1-15,-3 10-1 16,-7 1-1-16,7 16-2 16,-3 1-3-16,9 23-10 15,-14-4-5-15,22 10-7 16,-11-1-7-16,16 8 0 0,0-4 2 15</inkml:trace>
  <inkml:trace contextRef="#ctx0" brushRef="#br4" timeOffset="133073.6114">18055 6802 85 0,'0'0'36'16,"3"-12"1"-16,-3 12 0 16,-25 9-18-16,6 8-13 15,-6 4-1-15,-2 12-1 16,-3 4-1-16,-3 14 1 15,0 1-1-15,0 4-1 16,1 0 0-16,8-7-1 16,0-2-1-16,5-12-2 0,14-8-2 15,5-27-8-15,16 14-12 16,-6-30-15-16,16-5 0 15,-3-12-2-15,11-2 2 16</inkml:trace>
  <inkml:trace contextRef="#ctx0" brushRef="#br4" timeOffset="133697.647">18206 6859 94 0,'4'11'35'16,"-4"-11"0"-16,0 0-5 15,-27-12-21-15,17 9-1 16,-10-3-2-16,2 6-1 15,-11 1 0-15,1 8-1 16,-6 5 0-16,-2 10-1 16,-3 7-1-16,-3 6 1 15,0 5-2-15,8 6 0 16,-1-3 1-16,12 0-1 0,7-8 1 15,11-4-2-15,13-11 2 16,12-10-2-16,13-10 1 16,10-15-1-16,9-5 2 15,6-11-2-15,-1-6 0 16,0-5 0-16,-3-4 0 15,-7 2 0-15,-14-1 0 16,-4 6 0-16,-15 6 0 16,-5 8 0-16,-13 8 0 15,4 15 0-15,-24 11 0 16,9 12 0-16,-4 11 0 15,0 10 0-15,5 6 0 0,4 1 0 16,6-1 0 0,14-5 0-16,8-5-3 0,9-16-6 15,19 2-11-15,-10-29-8 16,21 7-5-16,-14-24-5 15,11 2-5-15,-8-15 3 16</inkml:trace>
  <inkml:trace contextRef="#ctx0" brushRef="#br4" timeOffset="134125.6715">18905 6847 89 0,'-14'14'39'0,"5"12"0"0,-13-2 0 16,3 16-16-16,-12-1-19 16,1 6-2-16,-2 1-1 15,2-1-2-15,4-3 0 16,1-7-3-16,10-4-2 16,-2-19-6-16,19 6-11 15,-11-31-9-15,9 13-5 16,7-35 0-16,6 13 9 15,-13-13 19-15,3 0 9 16,3 4 8-16,-14-12 14 16,14 23 11-16,-13-9 5 15,9 17 3-15,-11-4-10 16,9 16-15-16,11 7-8 0,6 7-2 15,2-1-2-15,9 4-2 16,8-1-2-16,5-1 0 16,8 2-6-16,-5-16-10 15,14 19-11-15,-20-20-9 16,6 6-6-16,-10-6 0 15,0 1 0-15</inkml:trace>
  <inkml:trace contextRef="#ctx0" brushRef="#br4" timeOffset="135016.7225">20345 6858 96 0,'-10'-21'36'16,"-1"26"-1"-16,-19-7-3 0,8 21-20 15,-20-4-4-15,4 13-2 16,-5 2-2-16,5 4 0 15,1 1-1-15,11 3 0 16,9-5-2-16,11 3 0 16,10-5-1-16,15-5-2 15,15-3-1-15,8-7-3 16,20-1-3-16,-3-23-17 15,23 5-12-15,-6-16-1 16,9 0 0-16,-6-13 2 16</inkml:trace>
  <inkml:trace contextRef="#ctx0" brushRef="#br4" timeOffset="135350.7416">20848 6855 105 0,'-24'-4'37'0,"-10"2"2"16,0 18-3-16,-9 0-29 15,1 15-1-15,-2 1-2 16,5 12 0-16,5 0-1 15,14 1-1-15,6-4 0 16,17-4-1-16,15-9 0 16,14-11-1-16,15-11 0 15,13-13 1-15,2-10-1 16,2-9 0-16,-3-7 0 15,-6-3 1-15,-10-4-2 16,-15-2 2-16,-15 5-2 16,-12 2-1-16,-15 5 1 0,-10 3-1 15,-7 12 0-15,-4 5-1 16,0 10 0-16,3 2-1 15,10 11-2-15,6-6-5 16,23 16-11-16,-9-23-6 16,41 13-8-16,-9-11-1 15,19 2 0-15,3-9 2 16</inkml:trace>
  <inkml:trace contextRef="#ctx0" brushRef="#br4" timeOffset="135665.7596">21316 6877 54 0,'18'-3'36'0,"-5"5"0"15,-13-2 0-15,-6 21-12 16,-17-16 5-16,4 13-23 15,-10 3 0-15,3 8-1 16,-4-1 0-16,5 11-1 0,0-4 0 16,9 2-2-16,9-5-1 15,9-4 0-15,13-6 0 16,6-8-1-16,11-11 0 15,4-10 1-15,5-6-1 16,-2-7 1-16,-5-4-1 16,-2-5 1-16,-9-2-2 15,-11 0 1-15,-9 2-1 16,-7-1-2-16,-4 4-1 15,-5 2-1-15,0 7-1 16,-8-5-6-16,21 22-10 16,-16-26-7-16,16 26-9 15,9-20 0-15,10 12 0 16,3-11 2-16</inkml:trace>
  <inkml:trace contextRef="#ctx0" brushRef="#br4" timeOffset="135898.7729">21785 6412 113 0,'-4'-24'39'0,"4"24"1"16,-21-1-2-16,17 27-32 16,-18 6-3-16,4 19 2 15,0 6-2-15,0 15 0 16,3 5-1-16,1 4 1 15,7-2-5-15,5-6 0 16,8-1-3-16,4-18-5 0,18 0-14 16,-8-30-13-16,17 2-3 15,-2-25-2-15,12-6 2 16</inkml:trace>
  <inkml:trace contextRef="#ctx0" brushRef="#br4" timeOffset="136213.791">22055 6804 91 0,'-19'-15'39'15,"4"19"1"-15,-11 1-1 16,11 16-10-16,-5-8-26 16,2 8 0-16,8-2-1 15,10 3 0-15,3-1 0 16,8-2-1-16,7-3 0 0,2 1-1 15,8-4 1 1,-4 1 1-16,-1-1-2 0,2-3 0 16,-9 5 0-16,-5 2 0 15,-11 4 0-15,-4 2 0 16,-8 2 0-16,-4 1 0 15,-3-1-3-15,0-2-3 16,2 3-5-16,-10-18-11 16,23 10-9-16,-11-18-12 15,15 0 3-15,0-11-2 16,12-6 4-16</inkml:trace>
  <inkml:trace contextRef="#ctx0" brushRef="#br4" timeOffset="136953.8333">23057 6821 83 0,'0'0'37'16,"3"-17"-1"-16,-3 17 1 15,-16-14-16-15,4 19-17 16,-17 5 0-16,6 8 0 16,-9 5 0-16,-2 8 0 15,-5 6-1-15,0 6 1 16,0-2-1-16,8 6 0 0,4-6-1 15,9 1-1-15,8-10-1 16,14-3-1-16,9-13 1 16,10-6-1-16,9-11 1 15,10-12-1-15,2-9 1 16,-1-3 2-16,1-8-2 15,-2-1 2-15,-8 0-2 16,-5-2 1-16,-6 5-1 16,-9 5 0-16,-4 6 0 15,-8 6-1-15,-2 14 1 16,0 0 0-16,-16 10-1 15,4 12 1-15,-1 7-1 16,4 8 1-16,3 2-1 16,2-1-2-16,9 1-1 15,8-10-3-15,16 3-7 0,-8-25-11 16,25 11-7-16,-7-28-8 15,7 2 0-15,-3-10 4 16,2-3 1-16</inkml:trace>
  <inkml:trace contextRef="#ctx0" brushRef="#br4" timeOffset="137302.8529">23503 6966 49 0,'0'0'37'16,"-4"-21"0"-16,4 21 1 16,-18 4-8-16,12 19 0 15,-13-5-23-15,3 11-2 16,-6 5-1-16,1 1-2 15,0 3 1-15,3 2-2 16,2-7 0-16,3-3 0 0,5-9-1 16,9-5 0-16,-1-16 0 15,23 1 1-15,-1-16-1 16,7-6 2-16,1-5-2 15,4-4 1-15,-2-2 0 16,-3-1 0-16,-2 4-1 16,-5 6 1-16,-7 7-1 15,-4 7 0-15,-11 9 0 16,0 0-1-16,11 24-1 15,-11-3 0-15,3 8-3 16,-3-4-3-16,17 13-9 16,-14-18-8-16,24 12-7 15,-5-17-7-15,15 1-2 0,2-17 2 16</inkml:trace>
  <inkml:trace contextRef="#ctx0" brushRef="#br4" timeOffset="137685.8752">24126 7009 93 0,'-40'-5'39'0,"3"14"2"16,-14 1-1-16,7 21-18 16,-7-9-16-16,12 9-2 15,2 0-1-15,13 1 0 16,11-5-1-16,18-5 0 15,17-8-2-15,16-10 0 16,9-12 0-16,13-13 0 0,6-11 0 16,-1-7 0-16,-1-10 0 15,-4-4 0-15,-8-5 0 16,-6-4 0-16,-13 0 0 15,-4 3 0-15,-13 5 0 16,-5 9 0-16,-9 13 0 16,-6 17 0-16,-10 17 0 15,-7 17 0-15,-5 22 0 16,-2 11 0-16,2 11 0 15,1 3 0-15,10 7-4 16,-1-19-15-16,25 12-9 16,-17-25-6-16,22 1-10 15,-6-16 0-15,4-3 0 16</inkml:trace>
  <inkml:trace contextRef="#ctx0" brushRef="#br4" timeOffset="138506.9221">11757 8139 78 0,'23'-46'37'0,"-4"7"1"0,-18-8-4 16,-3 9-27-16,-11 0-2 15,-2 4 0-15,-10 7-1 16,-3 9 1-16,-10 12-2 16,1 16-1-16,-10 13 0 15,9 17-1-15,-5 15 0 16,5 15 0-16,2 15-1 15,5 9 1-15,5 1-1 16,8 2 0-16,9-8 0 16,7-10-3-16,14-6-1 15,1-23-5-15,23-4-14 16,-17-27-13-16,15-6-2 15,-6-23-2-15,1-2 0 16</inkml:trace>
  <inkml:trace contextRef="#ctx0" brushRef="#br4" timeOffset="138708.9337">11286 8514 89 0,'-30'-11'39'0,"17"12"1"16,2-7 0-16,11 6-34 15,25-14-2-15,9 1-2 16,10-4 1-16,11-2-2 15,7-3-2-15,5-3-1 16,6 7-3-16,-7-8-5 16,10 20-16-16,-24-7-13 15,1 9-1-15,-14-2 0 16,-1 8 1-16</inkml:trace>
  <inkml:trace contextRef="#ctx0" brushRef="#br4" timeOffset="139076.9541">11952 8307 80 0,'0'0'38'0,"-8"16"-1"15,8 5 1-15,-5 1-33 16,3 10-1-16,0 5 0 16,2 5-1-16,-4 0 0 15,7 3 1-15,-2-5-2 16,2-1 1-16,2-13 0 15,-2-1-1-15,-3-25-1 16,18 11-1-16,-4-21 1 16,-1-10-1-16,1-6 1 15,1-14 0-15,-5 0-2 0,2-10 1 16,-5 2 1-16,2 2 0 15,-7 1 0-15,0 6 0 16,-1 5-1-16,3 9 1 16,2 5-1-16,5 8 1 15,8 5-2-15,3 4-1 16,10 7-1-16,1-2-3 15,11 11-6-15,-10-14-11 16,21 19-8-16,-20-16-6 16,7 10-3-16,-11-7 1 15</inkml:trace>
  <inkml:trace contextRef="#ctx0" brushRef="#br4" timeOffset="139436.9753">12451 8421 60 0,'5'20'39'0,"-2"-8"-2"15,13 5 2-15,0-19-16 16,10 4-17-16,2-10-2 16,10-5-1-16,4-5-1 15,0-7 0-15,0-5 0 16,-8 2-2-16,-5-5 1 15,-7 5 0-15,-12 0-1 16,-14 7 0-16,-10 7 0 16,-11 7 1-16,-8 8-1 15,-3 9 1-15,-5 9-1 0,0 12 1 16,4 4 0-16,8 7 0 15,7-1 0-15,13 3 1 16,10-4-2-16,11-4 1 16,13-5-3-16,9-10-2 15,14 0-5-15,-6-21-14 16,22 11-9-16,-16-14-8 15,9-1-1-15,-6-8 0 16</inkml:trace>
  <inkml:trace contextRef="#ctx0" brushRef="#br4" timeOffset="139834.9981">13063 8368 93 0,'-10'19'39'16,"11"5"0"-16,-1-24-8 15,28 14-25-15,-9-14-2 16,18-2-1-16,4-10-1 16,4-4 0-16,3-5-1 15,-1-3-1-15,-3-3 0 16,-8 2 0-16,-7 2-1 15,-11 0 1-15,-13 6 0 16,-10 3 0-16,-11 7 0 16,-10 7-1-16,-9 8 2 15,-6 5-1-15,0 9 1 16,-1 11 0-16,3 3 0 0,5 8 1 15,6 1-1-15,10-1 1 16,13-1-1-16,10-2 0 16,11-7-1-16,9-12-1 15,12-4-4-15,3-13-6 16,16 5-11-16,-14-23-9 15,14 7-8-15,-12-14-3 16,9 3 2-16</inkml:trace>
  <inkml:trace contextRef="#ctx0" brushRef="#br4" timeOffset="140248.0213">13650 8355 89 0,'0'0'39'16,"19"0"0"-16,-10-15-3 16,22 5-29-16,-6-7-1 15,8 1-2-15,3-1-1 16,-1 2-2-16,-1 1 1 15,-2 6-2-15,-8 5 1 16,0 6-1-16,-13 5 1 16,-9 8-1-16,-7 5 0 15,-12 4 0-15,-6 7 0 16,-10 5 1-16,-2 6 0 15,-8 0-1-15,0 0 1 16,8 2 1-16,4-4 0 0,10-2 0 16,9-9 0-16,16-7-1 15,14-7-1-15,11-11-2 16,16-8-2-16,3-18-8 15,20 11-10-15,-16-27-8 16,17 13-7-16,-16-13-5 16,8 6 0-16,-14-7 2 15</inkml:trace>
  <inkml:trace contextRef="#ctx0" brushRef="#br4" timeOffset="140797.0531">14336 8325 88 0,'-13'3'37'0,"13"-3"1"16,0 0-5-16,18 17-28 15,-2-16-1-15,16 1-1 16,5-7-1-16,6-2 0 15,4-8 0-15,4-2-1 16,-3-6 0-16,-6-3 0 16,-10 3-1-16,-7-1 1 15,-16 0-1-15,-9 8 0 16,-12 3 0-16,-11 8 0 15,-8 8 0-15,-10 11 1 16,-4 6-1-16,-2 11 1 16,-1 6 0-16,5 6 0 15,10 0 0-15,11-1 0 16,15-2-1-16,16-13 0 15,20-5-3-15,14-20-7 0,30 3-13 16,-5-30-9-16,23 2-7 16,-3-15-2-16,11 1 2 15</inkml:trace>
  <inkml:trace contextRef="#ctx0" brushRef="#br4" timeOffset="141112.0711">15185 8066 71 0,'-33'6'40'0,"-13"1"-1"16,7 11 0-16,-6-7-12 15,9 12-24-15,5-2 0 16,13 4 0-16,7-2-1 16,13-1-1-16,8-4 1 15,12-3-1-15,9-2 0 0,5-1 0 16,1-4-1-16,0-1 1 15,-6 1 0-15,-2 2-1 16,-14 3 1-16,-6 3 0 16,-15 2 0-16,-7 5 0 15,-11 0-1-15,-2-1 1 16,-1-4-3-16,0-2-1 15,8 1-4-15,-4-18-11 16,31 14-10-16,-8-13-7 16,11-11-6-16,5 4-1 15,13 2 1-15</inkml:trace>
  <inkml:trace contextRef="#ctx0" brushRef="#br4" timeOffset="141308.0823">15500 8443 114 0,'-17'1'41'16,"17"-1"-1"-16,-24 0-4 15,20-24-48-15,4 24-17 16,-16-9-13-16,16 9 1 15,-16-8-2-15,16 8 2 16</inkml:trace>
  <inkml:trace contextRef="#ctx0" brushRef="#br4" timeOffset="142727.1635">10224 9703 85 0,'0'0'34'0,"0"0"-6"16,-19-7 2-16,13 22-17 15,-11-7-5-15,4 10-2 16,-6-2-2-16,4 9-1 15,0-4 0-15,3 5-1 16,4-7 0-16,7 1-1 16,2-8 1-16,10-2-2 15,6-9 1-15,5-4 0 16,5-11-1-16,4 0 1 15,0-8-1-15,-3 0 0 16,-4-2 1-16,-6 3-1 16,-8 5 0-16,-7 4 0 15,-3 12 0-15,-23-3 1 16,2 11-1-16,-1 5 1 0,-3 4-1 15,-1 4 1-15,3 1-1 16,3 4 1-16,9-3-1 16,5-2 0-16,8-2 1 15,8-6-1-15,6-6 0 16,7-6 0-16,5-5 0 15,1-7 0-15,0-4 0 16,-5-2 0-16,-3-2 0 16,-7 1 0-16,-6 2 0 15,-9 5 0-15,-10 1 1 16,-4 3-1-16,-6 7 0 15,-3 9 0-15,-4 2 1 16,2 4-1-16,0 6 1 16,3-2-1-16,6 2 1 0,4 0-1 15,8-4 1-15,5-4-1 16,0-13 0-16,20 6 1 15,-6-12-1-15,2-4 0 16,-1-3 1-16,1-1-1 16,-6-1 0-16,-6 1-1 15,-1 0-1-15,-8 0-3 16,5 14-13-16,-12-13-9 15,12 13-13-15,-3-16 0 16,3 16-2-16,17-18 2 16</inkml:trace>
  <inkml:trace contextRef="#ctx0" brushRef="#br4" timeOffset="144154.2451">11094 9553 81 0,'2'-12'36'15,"-2"12"-1"-15,0 0-5 0,-5-14-24 16,5 14 0-16,0 0 0 15,-2 13-1-15,2 3-1 16,1 10-1-16,3 12-1 16,-3 8 1-16,2 8-2 15,2 9 1-15,-6 3-2 16,3 1 1-16,-2-1 0 15,1-3 0-15,-1-11-2 16,0-8 2-16,0-7-2 16,4-12 1-16,-4-11 0 15,0-14-1-15,0 0 1 16,6-28 1-16,-3-8 0 15,2-9-1-15,0-12 1 16,4-12-1-16,-2-10 1 0,1-6 0 16,4-2-1-16,1 2-2 15,3 6 2-15,4 6-2 16,-1 11 2-16,1 12-2 15,2 15 1-15,3 14 0 16,-2 14 1-16,0 10 0 16,-8 13-1-16,0 10 2 15,-10 7 0-15,-2 4-1 16,-4 6 1-16,-7 3 0 15,-6 1-1-15,-4 1 1 16,-3-3 0-16,-5-4-1 16,3-6 0-16,-1-3-1 15,-1-9 1-15,6-4 0 0,1-7 0 16,7-8 0-16,11-4 1 15,0 0-1-15,0 0 1 16,2 10-1-16,12 1 1 16,5 6 0-16,3 9-1 15,-3 5 1-15,4 4-1 16,5 5 1-16,-2 5-2 15,-3-6-2-15,8 0-3 16,-7-21-15-16,18 8-10 16,-9-24-9-16,6-4 2 15,-2-19-3-15</inkml:trace>
  <inkml:trace contextRef="#ctx0" brushRef="#br4" timeOffset="144560.2684">11707 9767 96 0,'-21'11'39'0,"11"10"0"16,0-2-1-16,15 7-32 16,-5-8-3-16,14 0 0 15,5-7 0-15,12-3-1 16,4-10 0-16,7-6-1 15,5-8 0-15,1-8 0 16,-1-4-1-16,-4-6 1 16,-6-2-1-16,-9 0 0 15,-9 6 0-15,-14 3 0 16,-11 5 0-16,-15 9 0 15,-7 10 1-15,-10 12-1 0,-6 9 1 16,-3 16 0-16,1 4 0 16,3 12 1-16,5 4-1 15,9 0 0-15,10-5 0 16,18-5-1-16,16-9 0 15,10-12-3-15,23-13-1 16,11-14-5-16,25 1-12 16,-9-29-7-16,17 12-13 15,-13-13 0-15,8 5 0 16,-9-3 2-16</inkml:trace>
  <inkml:trace contextRef="#ctx0" brushRef="#br4" timeOffset="144845.2847">12610 9741 78 0,'-12'-10'40'0,"12"10"-1"16,-18-12 1-16,18 12-18 16,-27 0-16-16,9 3-1 15,-2 4-2-15,0 9 1 16,-6 11-2-16,3 9 0 15,-2 6 0-15,7 4-1 16,2 4 0-16,10-7-1 16,9-7 0-16,15-7 0 15,11-13-3-15,10-16-2 16,17-4-1-16,3-23-6 15,21 10-12-15,-19-25-7 16,11 10-9-16,-11-9 1 16,-3 8 0-16,-15-3 2 0</inkml:trace>
  <inkml:trace contextRef="#ctx0" brushRef="#br4" timeOffset="145484.3209">13043 9721 73 0,'-11'-22'38'16,"11"22"0"-16,-25-9 1 16,16 20-11-16,-13-6-24 15,1 11 0-15,-3 4 0 16,1 13 0-16,-5 5-1 15,4 7 0-15,0 4 0 16,8-2-1-16,8-1 0 16,8-2-1-16,13-11 0 15,8-10 0-15,12-13-1 0,9-13 0 16,6-12-1-16,0-9 0 15,1-14 0-15,-5-6 0 16,-7-4-1-16,-9 1 0 16,-10-1 1-16,-10 1 0 15,-9 10 0-15,-7 1 1 16,-3 13 0-16,-6 6 0 15,3 8 0-15,1 6 1 16,13 3-1-16,-12 9 1 16,12-9-1-16,14 20 0 15,1-9 1-15,7-2 0 16,5-1-1-16,3 2 1 15,0-4-1-15,-1 2 1 16,-1 4 0-16,-8 0-1 16,-1 5 1-16,-9 7 0 0,-5 7-1 15,-5 5 0-15,-8 5 1 16,-3 5-1-16,-2 2 0 15,-4-6 0-15,3-1-1 16,5-10 1-16,3-11 0 16,6-20 0-16,0 0 0 15,20-24 1-15,1-9-1 16,0-10 0-16,5-10 1 15,-2-3 0-15,1-2-1 16,-4 4 1-16,-5 6-1 16,-3 9 0-16,-4 10 0 15,-3 8-1-15,2 9-1 16,-8 12-1-16,23 3-3 15,-12-1-6-15,21 18-7 0,-13-17-5 16,23 15-7-16,-14-17-2 16,20 13-5-16,-9-13 0 15,8 3 2-15</inkml:trace>
  <inkml:trace contextRef="#ctx0" brushRef="#br4" timeOffset="145867.3431">14026 9656 107 0,'-19'9'40'15,"-12"-4"1"-15,8 20-3 16,-16-2-33-16,7 13 1 16,-3 6-3-16,10 8 1 0,4 0-2 15,11-2 0-15,10-9-1 16,11-7 0-16,12-16-1 15,11-16 0-15,6-21 1 16,4-14-1-16,3-18 1 16,0-13-1-16,-3-9 0 15,-6-5-2-15,-3-5 2 16,-7-3-2-16,-6 5 1 15,-7 12 0-15,-4 19 0 16,-8 16 0-16,-8 24 1 16,-5 22 0-16,-6 26 1 15,-4 21 1-15,-1 23-1 16,-1 10-1-16,6 6-4 15,-3-15-9-15,25 11-9 0,-14-32-6 16,28 2-7 0,-5-28-7-16,27-11-1 0,6-23 1 15</inkml:trace>
  <inkml:trace contextRef="#ctx0" brushRef="#br4" timeOffset="146392.3731">15179 9291 96 0,'0'0'38'0,"0"0"0"0,3 33-4 15,-13-10-30-15,1 14 0 16,-6 8-1-16,1 13 1 15,-1 7-1-15,1 8 0 16,0 1 0-16,4 0-1 16,2-6-2-16,3-5-1 15,8-8-2-15,2-19-4 16,13 3-10-16,-18-39-13 15,29 12-9-15,-14-23 1 16,4-7-2-16,-9-16 3 16</inkml:trace>
  <inkml:trace contextRef="#ctx0" brushRef="#br4" timeOffset="146580.3833">14991 9674 109 0,'-19'1'39'16,"18"14"2"-16,1-15-2 15,10 20-35-15,15-15-1 16,16-4-2-16,8-5-1 15,10-10-2-15,12-4-2 16,-4-19-7-16,22 11-16 16,-18-19-12-16,10 5 1 15,-14-11-4-15,-1 3 4 16</inkml:trace>
  <inkml:trace contextRef="#ctx0" brushRef="#br4" timeOffset="146934.4039">15848 9165 78 0,'-16'37'40'16,"-15"5"-2"-16,9 16 2 15,-10-5-17-15,4 21-17 16,2-1-1-16,4 3 0 16,1-1-2-16,6-4 1 15,3-6-1-15,7-8 0 16,7-10-2-16,5-13 1 15,2-9-2-15,7-15 1 16,3-11 0-16,3-12-1 16,2-10 0-16,-1-3 0 15,-1-6 0-15,-2 1 0 16,-3 3 0-16,-3 3 0 15,-3 10 0-15,-11 15 0 16,10-3 0-16,-7 18-1 16,-1 9 0-16,0 5-2 0,8 5-1 15,0-4-5-15,14 10-11 16,-7-23-7-16,23 7-7 15,-9-23-6-15,14-2-1 16,-3-17 2-16</inkml:trace>
  <inkml:trace contextRef="#ctx0" brushRef="#br4" timeOffset="147301.4251">16210 9754 114 0,'-2'11'40'16,"11"5"-1"-16,-9-16-2 15,21 12-34-15,-1-12 0 0,9-3-1 16,0-6 0-16,0-5-1 16,0-3 0-16,-4-5-1 15,-2 0 0-15,-8-3 0 16,-9 0 0-16,-6 2-1 15,-8 5 1-15,-8 2 0 16,-6 9-1-16,-6 8 2 16,-7 12-1-16,-1 13 2 15,-3 8-1-15,7 10 1 16,2 9 0-16,8-2 0 15,10-2 0-15,17-5-1 16,17-10-2-16,12-15-3 16,22-1-11-16,-3-29-10 0,22 8-6 15,-10-16-11-15,7-2 0 16,-9-4-1-16,-4-1 2 15</inkml:trace>
  <inkml:trace contextRef="#ctx0" brushRef="#br4" timeOffset="147805.4539">17534 9071 107 0,'0'0'36'16,"-8"28"2"-16,-9 5-9 15,10 18-26-15,-7 8 0 16,8 14 1-16,-4 7-1 16,8 8 0-16,-3-1-1 15,1-2-1-15,4-4-1 16,-1-9-1-16,11-7-5 15,-15-23-15-15,20-3-14 16,-8-22-3-16,6-6 0 16,-13-11-1-16</inkml:trace>
  <inkml:trace contextRef="#ctx0" brushRef="#br4" timeOffset="148022.4663">17339 9643 95 0,'-23'-3'41'15,"-1"1"0"-15,14 14-1 16,10-12-19-16,0 0-16 15,13 13-2-15,14-8-1 16,11-6 0-16,6-5-3 16,9-4 0-16,7-4-2 15,4 0-2-15,0-9-6 16,11 15-14-16,-20-15-7 15,4 12-9-15,-11-2 2 16,-3 6-2-16</inkml:trace>
  <inkml:trace contextRef="#ctx0" brushRef="#br4" timeOffset="148406.4883">17844 9611 88 0,'-26'24'39'16,"11"4"-1"-16,-2-6 2 15,13 15-20-15,0-20-15 16,13 0-2-16,10-13 0 15,12-5-1-15,7-10 0 16,13-7-1-16,2-6 0 16,4-8 0-16,0-3 0 15,-9-1-1-15,-2 0 0 16,-17 1-1-16,-14 3 2 15,-12 5-1-15,-16 5 1 16,-11 11-2-16,-10 7 0 16,-8 12 1-16,-6 11 1 0,-3 12 0 15,4 8 0-15,1 10 0 16,13 4-1-16,11 2 3 15,11-3-2-15,17-6 0 16,19-5-3-16,10-13-1 16,20-8-3-16,6-16-3 15,15 3-10-15,-10-30-7 16,15 10-8-16,-14-15-6 15,-1 1 1-15,-15-6 2 16</inkml:trace>
  <inkml:trace contextRef="#ctx0" brushRef="#br4" timeOffset="148969.5206">18578 9557 89 0,'-13'-15'38'0,"13"15"-1"0,-15 10 2 16,6 11-21-16,-7-1-13 16,4 9 0-16,-3 1-2 15,1 10 0-15,-1 1 0 16,1 4 0-16,-1-4 0 15,3-3-1-15,1-6 0 16,3-6-1-16,6-12 0 16,2-14 0-16,10-6-1 15,8-16 0-15,2-10 0 16,5-6-1-16,4-12 1 15,-2-2-1-15,2 3 1 16,-2-1-1-16,-6 5 1 16,-7 10-1-16,-5 8 1 15,-1 12-1-15,-8 15 1 16,0 0-1-16,0 0 1 0,1 24 1 15,4-4-1-15,0 0 1 16,-1 1-1-16,9-5 1 16,3-1-1-16,5-7 1 15,3-4-1-15,7-5 0 16,0-6 1-16,1-3-1 15,1-5 1-15,-3-1-1 16,-4 0 0-16,-2 0 0 16,-5 0 2-16,-5 5-2 15,-14 11 0-15,15-9-2 16,-15 9 2-16,-3 22 2 15,-4 2-2-15,-1 9 0 16,-3 5 0-16,1 2 0 16,2-1-3-16,3 2 1 0,7-3-3 15,1-15-4-15,18 3-8 16,-12-29-5-16,24 7-5 15,-12-24-6-15,18 7-1 16,-12-19-4-16,13 3 2 16</inkml:trace>
  <inkml:trace contextRef="#ctx0" brushRef="#br4" timeOffset="149525.5523">19230 9626 12 0,'25'-15'27'0,"-23"-10"4"15,10 18 5-15,-12-4 1 16,0 11 2-16,0 0-10 16,-5 14-17-16,-4 4-8 15,1 13 0-15,-4 5 0 16,3 9 0-16,-6 4-1 15,4 4 0-15,0-3 0 0,1 0-1 16,2-9-1-16,4-7 1 16,3-8-2-16,4-13 2 15,-3-13-2-15,15-9 0 16,-2-13 0-16,-2-6 0 15,4-10-2-15,3-5 2 16,-2-6 0-16,-4-8-1 16,5 3 1-16,-5 0 0 15,1 4 0-15,1 6-2 16,1 9 2-16,3 7-1 15,1 6 2-15,5 17-2 16,-1 5 1-16,1 7-1 16,-1 8 1-16,-2 0 1 0,-3 8-1 15,-6-1 0 1,-5 6 0-16,-9 0 0 0,-8-3 0 15,-7 6 0-15,-6-4 0 16,-5-1 0-16,-2-3 0 16,-2 1 1-16,-2 0-1 15,3-3 0-15,1 6 0 16,4 1 1-16,1 5-1 15,4 9 1-15,4 9-2 16,-2 9 2-16,1 11-2 16,-3 6 2-16,1 4-2 15,-4-1 1-15,5-2-4 16,-5-13-3-16,11 4-8 15,-12-29-8-15,21 1-6 0,-11-31-5 16,15-10-4-16,0 0-5 16,21-27 3-16</inkml:trace>
  <inkml:trace contextRef="#ctx0" brushRef="#br4" timeOffset="150178.5893">19803 9638 104 0,'-3'24'38'0,"3"-24"1"16,22 19-7-16,-8-18-27 0,14 0 0 15,1-9-1-15,9-5-2 16,0-3 0-16,5-8 0 15,0-4-1-15,-3-1-2 16,-6-1 2-16,-8-1-2 16,-11 6 1-16,-8-2 0 15,-14 9-1-15,-12 8 1 16,-11 8 0-16,-7 10 1 15,-8 9 0-15,-4 14 1 16,-1 6 1-16,8 11-1 16,5 4 1-16,13 2 0 15,15-4-1-15,14-4 0 16,18-7-2-16,17-10-1 15,17-11-3-15,9-14-2 0,19-3-6 16,-11-22-10-16,20 14-5 16,-20-27-7-16,6 8-5 15,-19-11-1-15,-4 9 3 16</inkml:trace>
  <inkml:trace contextRef="#ctx0" brushRef="#br4" timeOffset="150899.6309">20629 9534 111 0,'-27'16'37'16,"20"6"1"-16,-15-3-7 15,13 15-26-15,-6 0-1 16,4 12-1-16,-4-3 0 16,2 3 0-16,0-4 0 0,-1-1 0 15,3-11-1-15,7-8 0 16,4-22-1-16,0 0-1 15,12-11 1-15,5-14-1 16,3-13 0-16,2-5-1 16,5-3 1-16,-1-6 0 15,-3 5 0-15,1 4-1 16,-4 7 1-16,-4 9-1 15,-5 9 1-15,2 7 0 16,-1 7-1-16,-1 7 1 16,6 4 1-16,5 0-2 15,3 2 1-15,8-3 1 16,8-2-1-16,6-3 1 15,0-3-1-15,3-1 0 0,-5-2-1 16,-3 0 1-16,-9 1 0 16,-9-2 0-16,-14 4 0 15,-10 2 0-15,-10 0 0 16,-10 4 1-16,-11 7-1 15,-3 3 2-15,-5 6-1 16,-2 9 0-16,1 6 1 16,2 6 0-16,7 2 0 15,8 1-2-15,10 1 0 16,11-5 0-16,11-4 0 15,14-11 0-15,6-6 0 16,11-12 0-16,7-11 0 16,2-9 0-16,0-9 0 15,-4-5 0-15,-6-9 0 16,-4-3 0-16,-6-6 0 0,-7 0 0 15,-8 2 0-15,-5 4 0 16,-1 6 0-16,-6 7 0 16,1 12 0-16,-3 14 0 15,-5 12 0-15,3 12 0 16,-4 11 0-16,1 5 0 15,3 4 0-15,4-1-3 16,6-4-2-16,3-12-3 16,17 0-7-16,-12-32-6 15,26 6-4-15,-15-33-5 16,24 3-1-16,-9-24-3 15,13-1-2-15,-5-10 1 16</inkml:trace>
  <inkml:trace contextRef="#ctx0" brushRef="#br4" timeOffset="151117.6434">21829 9116 112 0,'-14'19'40'0,"-16"12"0"16,3 35-4-16,-10 1-30 16,2 10-1-16,7 5-2 15,3 0 0-15,3-1-2 16,3-5 0-16,9-8-2 15,0-12-2-15,7-4-3 16,-4-21-4-16,17 1-10 16,-10-32-4-16,0 0-8 15,4-13-6-15,4-8-1 16,-8-18 3-16,1-1 1 15</inkml:trace>
  <inkml:trace contextRef="#ctx0" brushRef="#br4" timeOffset="151590.6705">21534 9588 121 0,'0'0'39'16,"2"17"1"-16,14 1-8 15,-1-15-28-15,9 4-1 16,7-8-1-16,10-3 0 16,1-4 0-16,6-2-1 15,-1-2 1-15,-1 2-1 16,-9 1 0-16,-6 2-1 15,-7 4 1-15,-12 4 0 16,-12-1 0-16,5 17 1 16,-14 1-2-16,-5 5 0 15,-6 3 0-15,2 9 0 16,-3-1 0-16,7 4 0 0,3-2 0 15,10-2 0-15,8-9 0 16,9-5 0-16,9-14 0 16,7-7 0-16,4-9 0 15,2-10 0-15,-1-5 0 16,3-5 0-16,-3-3 0 15,-9-1 0-15,-5 3 0 16,-2 4 0-16,-6 6 0 16,-5 6 0-16,-10 15 0 15,0 0 0-15,0 0 0 16,-8 30 0-16,1-5 0 15,-6 5-3-15,6 6-2 0,-4-9-4 16,18 10-6 0,-11-24-4-16,26 10-5 0,-22-23-6 15,44-1-3-15,-10-14-6 16,16-1 3-16,-7-10 3 15</inkml:trace>
  <inkml:trace contextRef="#ctx0" brushRef="#br4" timeOffset="151906.6885">22570 9695 75 0,'10'9'38'16,"-18"2"0"-16,3 13 1 15,-14-4-17-15,4 14-10 16,-6 4-9-16,4 2 0 16,-3 3-1-16,8-6 0 15,3-5 0-15,5-5 0 16,5-12-1-16,-1-15 0 0,19-1 0 15,-2-15-1-15,0-10 1 16,2-5-1-16,-1-8 0 16,1-3 0-16,-4-1 1 15,-1-1 0-15,-4 3 1 16,-1 3 0-16,-1 7 0 15,3 1 0-15,0 5-1 16,8 6 1-16,9 4-5 16,1-2-4-16,19 14-11 15,-12-16-8-15,21 15-9 16,-14-12-6-16,9 6-4 15,-6-8 3-15</inkml:trace>
  <inkml:trace contextRef="#ctx0" brushRef="#br4" timeOffset="152633.7301">23098 9674 104 0,'0'0'38'0,"-10"12"1"0,12 6-8 16,-2-18-22-16,4 23-4 15,1-8-1-15,15 1 0 16,2-7-2-16,4 2 1 16,7-13-1-16,7-2 0 15,-2-10-1-15,4-8 0 16,-4-6-1-16,-5-4 0 15,-5-3 0-15,-5-1 0 16,-13 0-1-16,-13 6 0 16,-11 4 1-16,-11 13-1 15,-9 8 1-15,-7 14 0 16,-13 14 1-16,-1 14 1 15,-3 10 0-15,5 12 0 16,10-1 0-16,13 1 2 0,20-5-4 16,23-9 0-16,24-15-2 15,18-21-7-15,29 5-12 16,-7-31-7-16,24 9-6 15,-12-22-4-15,3 7-5 16,-17-7 0-16</inkml:trace>
  <inkml:trace contextRef="#ctx0" brushRef="#br4" timeOffset="154084.8131">11255 11039 46 0,'0'0'29'0,"0"0"-9"15,15-7 5-15,-20-3 1 16,5 10-11-16,5-12-5 16,-5 12-3-16,0 0 0 0,0 0-2 15,9 12-1-15,-7 11-2 16,-4 10 1-16,0 11-1 15,-5 9-1-15,-4 7 0 16,1-1-1-16,-2-4-1 16,4-1-3-16,0-26-13 15,14-4-20-15,-6-24 0 16,22-9-1-16,-4-22 0 15</inkml:trace>
  <inkml:trace contextRef="#ctx0" brushRef="#br4" timeOffset="154273.8239">11242 10802 95 0,'-29'-5'38'16,"12"8"1"-16,0-3-3 15,17 0-34-15,0 0-3 16,16-4-4-16,14 12-15 15,-6-13-17-15,14 11 0 16,-2-6-1-16,12 7 0 16</inkml:trace>
  <inkml:trace contextRef="#ctx0" brushRef="#br4" timeOffset="154656.8458">11605 10947 75 0,'0'0'37'15,"0"24"-2"-15,-4-12 4 16,9 6-35-16,-6 3 0 0,5 9 0 15,-7-1-1-15,6 7 1 16,-7 0-1-16,0 0-1 16,-2-4 1-16,4-5-1 15,-3-6 0-15,3-9 0 16,2-12-1-16,0 0 0 15,21-26 0-15,-5-1-1 16,8-6 1-16,4-6-1 16,2-4 1-16,2 0-1 15,-2 5 1-15,-2 7 1 16,-6 7-1-16,-3 11 1 15,-1 11-1-15,-7 9 0 16,0 11 0-16,-3 9 0 16,-2 8-1-16,2 1-2 0,0 8 0 15,2-8-4-15,13 6-8 16,-9-23-13-16,15 6-14 15,0-18 0-15,13-2-1 16,1-16 1-16</inkml:trace>
  <inkml:trace contextRef="#ctx0" brushRef="#br4" timeOffset="156091.9279">13312 11006 70 0,'0'0'32'15,"-23"-17"-4"-15,23 17-1 16,-34-23-17-16,19 13 0 0,-9-5-4 15,3 9 1 1,-6-1-2-16,8 14-1 0,-7 4 0 16,3 12 1-16,-5 7-2 15,6 10-1-15,0 5 1 16,8 0-2-16,5-1 1 15,9-1 0-15,9-11-1 16,12-6 0-16,8-12-1 16,11-14 1-16,7-11-1 15,5-15 0-15,0-8 1 16,0-8-1-16,-3-4 0 15,-4-4 0-15,-11 2 1 16,-9 6 1-16,-10 9-1 16,-6 11 0-16,-11 11 0 0,2 11-1 15,-20 16 0-15,8 9 0 16,4 10 0-16,1 2-2 15,12 4-1-15,6-4-3 16,20 7-13-16,1-26-10 16,19 2-12-16,4-14 0 15,12-4-1-15</inkml:trace>
  <inkml:trace contextRef="#ctx0" brushRef="#br4" timeOffset="156638.9589">14636 10919 91 0,'-14'-21'39'0,"14"21"2"15,-28-15-13-15,15 19-17 16,-15 3-6-16,2 9-3 15,-10 7 2-15,6 9-3 16,-7 5 1-16,7 8-1 16,2-1 0-16,10 0 0 15,11-5 0-15,11-4 0 16,18-11 0-16,13-13-1 15,14-13-2-15,11-16-3 16,14-7-4-16,-4-22-12 16,20 7-11-16,-19-19-9 15,5 6 1-15,-12-11 2 0</inkml:trace>
  <inkml:trace contextRef="#ctx0" brushRef="#br4" timeOffset="157029.981">15119 10488 83 0,'-22'1'39'16,"6"15"1"-16,-12 5 0 15,17 19-22-15,-13-1-14 16,7 8-1-16,3 2 0 16,4 7-1-16,-1-1 0 15,2 6-2-15,2 1 1 16,0-2-1-16,-1-6 0 15,5-2 0-15,0-10-1 0,3-9 1 16,5-10 0-16,2-13 0 16,7-14 1-16,8-9-1 15,-1-8 0-15,6-7 0 16,5-4 0-16,-5-3 0 15,5 5 0-15,-7 3 0 16,-4 8 0-16,-2 7 0 16,-8 12 0-16,-11 0 0 15,11 26-1-15,-8-7-1 16,2 8-1-16,0-1-1 15,11 2-1-15,-1-10-5 16,19 9-10-16,-10-27-7 16,23 12-4-16,-8-21-8 15,12 3 0-15,-9-14 2 0</inkml:trace>
  <inkml:trace contextRef="#ctx0" brushRef="#br4" timeOffset="157766.0237">15646 10943 61 0,'-11'-3'38'0,"-10"1"1"16,1 11 1-16,-11-3-20 15,8 17-9-15,-13-3-6 16,8 8-1-16,-1 3 0 16,6 2-1-16,5-4-1 15,9 3 0-15,9-8-1 16,12-3 0-16,5-10 0 15,10-5-1-15,4-10 0 16,3-6-1-16,0-6 1 0,2-6-1 16,-3-1 0-16,-4-5-1 15,-8 3 2-15,-5 0-2 16,-5 3 2-16,-5 1-1 15,-5 8 0-15,-1 13 1 16,0 0 1-16,-15-3-1 16,7 14 1-16,1 5 0 15,3 6-1-15,1 1 1 16,6-1-1-16,5 1 0 15,7-4 1-15,6-5-1 16,3-5 0-16,10-6 0 16,1-5 0-16,3-5 0 15,-1-4 0-15,-2-3-1 16,-2-2 1-16,-5-1 0 0,-9 1 0 15,-4 5 0-15,-15 11 0 16,12-13 0-16,-12 13 0 16,-10 10 0-16,0 4 0 15,1 9 0-15,-6 4 0 16,3 4 0-16,3 0 0 15,2 3 0-15,4-4 0 16,3-10 0-16,4-4 1 16,-4-16-1-16,21 3 0 15,-9-15 0-15,4-9 0 16,0-4 0-16,0-7 0 15,-2-3 0-15,0 1 0 16,3-2 0-16,-6 7 0 16,1 3 0-16,-3 6 0 15,-1 5 0-15,-8 15 0 0,19-6 1 16,-19 6-1-16,19 15 0 15,-6-1 0-15,6 0 0 16,0 0-2-16,9-5-1 16,6 0-3-16,-2-16-9 15,17 8-5-15,-18-21-9 16,22 5-3-16,-19-21-3 15,12 4-4-15,-8-11 4 16</inkml:trace>
  <inkml:trace contextRef="#ctx0" brushRef="#br4" timeOffset="157954.0343">16733 10585 83 0,'-2'-12'39'15,"2"12"0"-15,-24 26 0 16,10 20-19-16,-8 2-18 16,0 10-2-16,-3 5 0 15,1 10 0-15,-2 1-1 16,5 1-2-16,6-5-1 15,-4-11-7-15,15 4-10 16,-18-27-8-16,13-1-10 16,-5-19-1-16,14-16 2 15</inkml:trace>
  <inkml:trace contextRef="#ctx0" brushRef="#br4" timeOffset="158127.0443">16412 11056 78 0,'-9'-26'42'15,"13"12"-2"-15,-3-6 2 0,18 19-21 16,8-10-17-16,6-1-2 15,9 1 0-15,7-4-2 16,6 8-8-16,-12-12-13 16,18 20-11-16,-18-7-9 15,5 9-1-15,-15-3-1 16</inkml:trace>
  <inkml:trace contextRef="#ctx0" brushRef="#br4" timeOffset="159802.1401">10366 12499 42 0,'0'0'33'16,"0"0"3"-16,0 14-17 15,0-14 10-15,0 0-23 16,-3-11 0-16,3 11 0 15,0 0-1-15,0 0-1 16,0 0-1-16,0 0 0 16,0 0 0-16,-5 20-1 15,1-7-1-15,-1 5 1 16,-1 4-2-16,3 1 2 0,-1-1-2 15,5 0 1-15,3-2 0 16,4-7-1-16,2-7 1 16,8-7-1-16,-3-8 0 15,3-6 1-15,-2-5-1 16,2-1 0-16,-5-2 0 15,-3 0 0-15,-6 5 1 16,-4 4-1-16,0 14 0 16,-18-14 0-16,4 18 0 15,-2 4 1-15,-1 4-1 16,-3 7 1-16,3 5-1 15,2 3 1-15,2 0 0 16,6 1 0-16,4-5-1 0,8-2 1 16,4-7 0-16,9-7-1 15,6-11 1-15,4-7-1 16,4-7 0-16,-2-6 0 15,-1-1 1-15,-2-4-1 16,-7 1 0-16,-8 3 0 16,-8 3 1-16,-10 6-1 15,-8 4 0-15,-4 9 0 16,-7 4 0-16,-2 6 0 15,-1 5 0-15,1 5 0 16,4 5 0-16,4 1 0 16,7 0 0-16,7-1 0 15,7-4 0-15,12-5 1 16,4-6-1-16,7-7 0 0,3-6 0 15,3-8 0-15,-1-2 1 16,0-4-1-16,-6 0 0 16,-8-1 0-16,-6 0 0 15,-6 3 0-15,-10 3 0 16,-4 3 0-16,-7 7 0 15,-5 5 0-15,0 5 0 16,-4 8 0-16,1 4 0 16,0 7 0-16,3 2 0 15,6 2 0-15,3 0 1 16,7-3-1-16,6-6 0 15,7-5 1-15,9-11-1 16,4-6 0-16,5-8 0 16,6-7 0-16,-1-4 0 15,-4-3 1-15,-3-3-1 0,-6 3 0 16,-8 0 0-16,-10 6 0 15,-7 4 0-15,-6 6 0 16,-7 4 0-16,-5 10 0 16,0 4-1-16,-1 6 0 15,5 6-2-15,-4-4-5 16,17 19-14-16,-11-23-8 15,21 16-5-15,-4-17-6 16,3-12-1-16</inkml:trace>
  <inkml:trace contextRef="#ctx0" brushRef="#br4" timeOffset="161086.2136">17426 10406 85 0,'3'-10'35'0,"-3"10"1"16,-15 12-7-16,3 16-17 16,-17 10-8-16,-6 17-1 15,-9 18-2-15,-5 14 0 16,-9 9-1-16,0 12 0 15,2-1 0-15,4-4-3 16,14-10-1-16,3-29-14 16,19-4-18-16,7-26 0 15,22-15-2-15,5-22 0 0</inkml:trace>
  <inkml:trace contextRef="#ctx0" brushRef="#br4" timeOffset="161383.2306">17753 10368 85 0,'-3'21'36'16,"-1"12"0"-16,-12 3 1 15,16 15-32-15,-15 3-1 16,6 12 0-16,-7 3-2 0,2 5-1 16,-4-2 0-16,1 2-1 15,2-6-1-15,1-7-1 16,4-7-1-16,-3-12-3 15,11-4-4-15,-10-21-21 16,17 2-5-16,-5-19-1 16,0 0-1-16</inkml:trace>
  <inkml:trace contextRef="#ctx0" brushRef="#br4" timeOffset="161567.2411">17496 10971 80 0,'0'0'38'16,"-12"-14"-1"-16,12 14 0 15,18-7-31-15,8 3-4 0,5-4 0 16,8 0 0-16,8-2-4 16,-1-4-4-16,11 16-20 15,-5-10-12-15,6 11 0 16,-9-1 0-16</inkml:trace>
  <inkml:trace contextRef="#ctx0" brushRef="#br4" timeOffset="161984.265">18195 10915 71 0,'-26'-5'38'16,"9"6"-2"-16,-14 0 1 16,3 11-28-16,-10-2-5 15,-2 10 1-15,-3 2-2 0,3 4-1 16,2 1 0-16,6 4 2 15,6-3-1-15,7 0-1 16,13-7 0-16,12-5 0 16,13-8-2-16,12-8 0 15,8-7 0-15,12-9 0 16,3-5 0-16,1-4 0 15,-5 0 0-15,-5-1 0 16,-9 2 0-16,-8 3 0 16,-14 4 2-16,-8 6-3 15,-6 11 1-15,-15-4 0 16,-1 12 0-16,-1 6 1 15,1 7-1-15,3 2 0 16,6 2-3-16,5-1 1 0,11 3-2 16,4-11-1-16,14 1-6 15,-5-21-13-15,25 1-15 16,-6-15 1-16,11-2-1 15,-3-14 1-15</inkml:trace>
  <inkml:trace contextRef="#ctx0" brushRef="#br4" timeOffset="162460.2922">18764 10471 92 0,'-12'-18'37'16,"-1"25"0"-16,-3 7 2 15,0 18-32-15,-5 8-2 16,2 13 0-16,0 8 0 15,1 9-3-15,0 3 0 0,2 3-1 16,2-4-1-16,-1-2 0 16,5-9 0-16,3-7-2 15,3-13 1-15,1-8 1 16,7-14 0-16,-4-19 0 15,16 10-1-15,-1-23 1 16,4-7-1-16,3-7 1 16,4-7-1-16,2-4 1 15,2-2 1-15,6 2 1 16,-3 2-1-16,-3 7 2 15,-2 7-2-15,-4 11 1 16,-4 10-2-16,-4 9 0 16,-6 11-1-16,-4 7-1 15,-6 6 1-15,-1 0-1 0,-5 5 1 16,-7-6-1-16,-1 0 2 15,-4-6 1-15,-3-5-2 16,-6-6 2-16,2-6-2 16,-4-7 0-16,6-8-1 15,3-10-2-15,12-5-2 16,0-18-11-16,32 6-7 15,-9-22-10-15,26 5-3 16,2-10-2-16,9 3 2 16</inkml:trace>
  <inkml:trace contextRef="#ctx0" brushRef="#br4" timeOffset="162694.3056">19285 10420 106 0,'0'0'39'0,"0"0"1"15,-18 18-1-15,-1 13-34 16,1 9-2-16,2 10 0 15,-7 11-1-15,2 10 0 16,-2 1-2-16,1 0-1 16,2-1 0-16,3-1-1 15,2-7 0-15,3-10-4 16,8-3-1-16,-1-26-13 15,24 4-9-15,-6-21-11 16,14-9 0-16,1-16-1 16</inkml:trace>
  <inkml:trace contextRef="#ctx0" brushRef="#br4" timeOffset="163055.3259">19360 10970 88 0,'-3'19'40'0,"-5"-8"-3"16,16 4 3-16,-8-15-36 15,25 8 0-15,3-14-1 16,10-2-1-16,5-12 1 16,3-1 1-16,0-8-3 15,-6-1 2-15,-7 0-1 16,-7 0 0-16,-8 1 0 15,-15 7 1-15,-11 9-3 16,-12 9 1-16,-8 10 0 0,-4 11 0 16,-6 12-1-16,-2 10-1 15,2 6 2-15,6 4-1 16,9 0 0-16,13-3-1 15,14-7 0-15,11-12-1 16,17-10-1-16,11-16-5 16,18 1-12-16,-10-26-6 15,24 6-13-15,-12-16-4 16,8-1 1-16,-6-8 1 15</inkml:trace>
  <inkml:trace contextRef="#ctx0" brushRef="#br4" timeOffset="164429.4048">11245 12196 43 0,'12'-19'34'16,"-10"5"1"-16,-2 14-3 15,4-22-21-15,-4 22-4 16,-2-11 2-16,2 11-2 15,0 0-2-15,5 24-1 16,-1 2 0-16,2 10-1 16,-2 14 0-16,4 9-1 15,-6 9-1-15,4 7 0 0,-4 0 0 16,-2-1-1-16,0-8-1 15,0-10-3-15,7-9-4 16,-9-18-29-16,19-13 1 16,-6-23-3-16,10-9 1 15</inkml:trace>
  <inkml:trace contextRef="#ctx0" brushRef="#br4" timeOffset="164752.4233">11274 12190 79 0,'-4'-13'37'16,"4"13"1"-16,10-16-2 16,18 13-33-16,9-8 0 0,8 7 0 15,7-1-1-15,4 6 0 16,0 5 0-16,-1 7 0 15,-7 7-1-15,-14 10 1 16,-10 14-2-16,-16 8 2 16,-15 9-1-16,-15 7-1 15,-11 6 1-15,-10 0-1 16,-10-3 0-16,1-8-1 15,5-7 0-15,4-16-2 16,10-10-3-16,5-28-9 16,28-2-23-16,-6-23-1 15,23-3-1-15,6-16 1 0</inkml:trace>
  <inkml:trace contextRef="#ctx0" brushRef="#br4" timeOffset="165157.4463">11864 12401 82 0,'0'0'38'0,"0"0"0"16,6 24-3-16,-12-10-30 15,1 9-2-15,1 4 0 16,1 9-1-16,-1 3 0 15,-3 8 0-15,0-1-1 16,0-5 0-16,0-4 1 16,0-6-1-16,5-5-1 0,-2-11 1 15,4-15-1-15,0 0 0 16,17-28 0-16,-5 1 0 15,3-12 0-15,3-2 0 16,-4-9 1-16,2 2-1 16,-1 1 1-16,-4 3-1 15,0 9 0-15,-4 8 1 16,0 7-1-16,-3 7 1 16,9 9-2-16,0 5 0 15,4 5-1-15,6-2-2 16,15 5-3-16,-4-9-5 15,18 6-27-15,-6-7 2 16,8 4-3-16,-6-5 3 16</inkml:trace>
  <inkml:trace contextRef="#ctx0" brushRef="#br4" timeOffset="166008.4951">12446 12409 82 0,'-25'0'39'15,"8"8"-1"-15,-14-7-3 16,12 15-28-16,-12 2-1 15,5 8-1-15,-3 3-2 16,5 10 0-16,-3 2-1 16,11 4 0-16,5-3-1 15,7-6 0-15,11-7 0 16,12-8-1-16,10-15 1 0,5-11-1 15,7-15 0-15,6-11 0 16,2-6 0-16,-6-8 0 16,-3-2 0-16,-8-2 1 15,-6 1-1-15,-9 9 0 16,-8 4 0-16,-7 10 0 15,-4 5 0-15,2 20 1 16,-14-3-1-16,7 18 0 16,1 9 0-16,-1 7 0 15,5 5-1-15,3 1 1 16,6 3 0-16,3-5-1 15,4-4 0-15,7-13 0 16,8-3 0-16,0-11 0 16,5-8 0-16,-2-10 0 0,2-4 1 15,-1-5-1-15,-4-6 1 16,-3-1 0-16,-8 1 0 15,-1 4 1-15,-9 2-1 16,-1 3 2-16,-4 6-2 16,-3 14 1-16,0 0-1 15,0 0 0-15,-7 25 1 16,1 1-2-16,2 5 1 15,1 8 0-15,0 2 0 16,2 2 0-16,5-3 0 16,2-10 0-16,8-7 0 15,5-8 1-15,5-14-1 16,4-12 0-16,4-11 1 15,1-8-1-15,-1-11 0 0,-2-1 1 16,-1-2-1-16,-7 1 1 16,0 7-1-16,-8 6 1 15,-5 11-1-15,-2 8 1 16,-7 11-1-16,1 17-1 15,-1 6 1-15,-1 7-1 16,0 4 1-16,2 5-1 16,4 1 1-16,3-5 0 15,7-6 0-15,0-8 0 16,7-10 0-16,2-11 1 15,5-12-1-15,-1-9 0 16,1-10 0-16,-6-9 0 16,0-2 0-16,-4-5-2 15,-7 4-2-15,-9-5-5 16,6 17-10-16,-21-11-20 0,6 15-1 15,-10 0-2-15,6 12 2 16</inkml:trace>
  <inkml:trace contextRef="#ctx0" brushRef="#br4" timeOffset="166900.5461">14549 12348 54 0,'4'-14'33'15,"-4"14"-11"-15,0-31 9 16,0 31-20-16,-16-28-2 0,16 28 1 15,-33-16 0-15,12 21-3 16,-14-1 0-16,1 15 0 16,-8 4-3-16,0 10 1 15,-3 9-1-15,6 5-1 16,4 3-1-16,10-2 0 15,7-5 0-15,15-4-2 16,13-14 2-16,19-13-2 16,15-16 0-16,12-13 1 15,11-14-1-15,4-11 0 16,4-7 1-16,-5-4-1 15,-6-1 0-15,-9 5 0 16,-16 11 1-16,-11 6-1 16,-14 16 0-16,-14 16 0 0,0 0 1 15,-19 27 1-15,0 6-2 16,0 6 0-16,4 4-1 15,1 0-1-15,17 5-4 16,1-18-9-16,26 3-25 16,-2-18 0-16,19-1-1 15,4-15-1-15</inkml:trace>
  <inkml:trace contextRef="#ctx0" brushRef="#br4" timeOffset="167637.5883">15779 12253 62 0,'0'0'36'0,"0"-23"-1"16,0 23-5-16,-18-12-20 15,3 13-3-15,-8-2-2 16,3 9 0-16,-8 4-1 16,4 8 0-16,-2 3-1 15,2 8 1-15,3 0-2 16,7 7 1-16,5-4-1 15,4 0-1-15,9-5 0 16,6-6 0-16,10-8 0 16,8-10-2-16,5-10 1 15,7-10 0-15,3-7 1 16,3-8-1-16,-4-3 1 15,-1-3-1-15,-5-1 0 0,-7 5 1 16,-7 2-1-16,-5 8-1 16,-11 8 1-16,-6 14 0 15,0 0 0-15,-4 21 0 16,-3 12 0-16,-2 15 0 15,-1 11 0-15,1 13 0 16,0 8 0-16,-3 10 0 16,-1 2 0-16,2-1-1 15,-3-4 1-15,0-6 1 16,-4-6 0-16,-3-13-1 15,-4-15 1-15,0-15-1 16,-1-17 0-16,-4-16-1 16,4-13-1-16,-2-18-1 15,8-10-5-15,-1-23-7 16,19 7-15-16,-7-23-8 0,17 9-2 15,1-6 1-15</inkml:trace>
  <inkml:trace contextRef="#ctx0" brushRef="#br4" timeOffset="168429.6336">16298 12308 66 0,'19'0'39'0,"-19"0"-1"16,14-3 1-16,-14 3-24 15,-13 5-10-15,13-5-3 0,-10 22 2 16,2-5-2-16,1 11 1 16,-3-1-1-16,2 8-1 15,-2 2 1-15,1-1-1 16,0-1 1-16,3-3-3 15,-3-5 2-15,4-7-2 16,3-11 2-16,2-9-1 16,0 0-1-16,11-21 1 15,-1-5 0-15,2-8 1 16,2-4-1-16,0-7 0 15,0-2 0-15,-2 4 0 16,-2 2 0-16,0 10 0 16,-1 2 1-16,4 12-3 15,-3 5 2-15,6 6 0 16,2 5 0-16,9 3 1 0,2 1-1 15,11-3 0-15,7 0 0 16,6-5 0-16,2 1 0 16,2-2 0-16,-4-1 0 15,-6-1 0-15,-7 4 0 16,-13 1 0-16,-17 3 0 15,-10 0 1-15,-13 11-1 16,-8 3 0-16,-15 3 0 16,-2 3 2-16,-5 4-2 15,-1 4 3-15,3 2-3 16,9 2 2-16,9-2-1 15,10 0-1-15,13-4 0 16,13-4-1-16,11-5 1 16,12-7-1-16,5-4 0 0,3-10 0 15,2-5 0-15,-3-6 3 16,-4-4-2-16,-5-2 1 15,-10-7-1-15,-7 1 0 16,-6-6 1-16,-7 2-1 16,-4 5 0-16,-1 0-1 15,-2 7 1-15,0 7-1 16,3 12 0-16,0 0 2 15,-11 22-2-15,10 3 1 16,2 5-3-16,2 3 2 16,3 2-3-16,3-7-2 15,10 2-3-15,-3-18-7 16,21 8-7-16,-9-22-15 15,14 2 0-15,-9-16 1 16,10 3 0-16</inkml:trace>
  <inkml:trace contextRef="#ctx0" brushRef="#br4" timeOffset="168988.6656">17364 12308 90 0,'0'0'37'16,"-1"18"0"-16,-13-8-5 16,5 17-26-16,-5 2-2 15,4 5-1-15,-2 1-1 16,4 1 0-16,-1-3 0 15,4-3-1-15,0-6 0 16,4-8-1-16,1-16 0 16,0 0 1-16,0 0-1 0,18-15 0 15,-8-9 0 1,4-5 1-16,0-7 0 0,3-6-1 15,3-3 1-15,-2 0-1 16,1 1 1-16,1 4-1 16,2 5 1-16,-4 9-2 15,3 6 2-15,-1 11-1 16,-2 9 0-16,-3 7 0 15,-1 9 0-15,1 0 1 16,-1 8-1-16,-2-2 0 16,-3 2-1-16,-3 1 2 15,-3-2-2-15,-3 3 1 16,-6 0-1-16,-4-3 0 15,-4 1 0-15,-6-2 0 16,-4-5 0-16,-3-2 0 16,-3-2 1-16,3-6-2 0,-1-3 2 15,5-1 0-15,-2 0 1 16,8 3 0-16,2 7 0 15,1 4 0-15,0 14 0 16,0 10 1-16,1 13-1 16,-3 10 1-16,-2 5-2 15,-3 3 0-15,3-2-2 16,-1-10-5-16,13 4-8 15,-13-32-14-15,18 0-11 16,1-32-1-16,0 0-1 16,13-7 1-16</inkml:trace>
  <inkml:trace contextRef="#ctx0" brushRef="#br4" timeOffset="169619.7017">18066 11786 78 0,'0'0'37'0,"-2"-11"0"15,1 25-4-15,-13 3-27 16,5 14 0-16,-5 8-2 16,-1 17 0-16,-2 4 0 15,3 10 1-15,-1-1-3 16,3 1 2-16,2-5-2 15,8-4 1-15,3-9-3 16,6-14 0-16,5-14 1 0,5-9-1 16,4-12 1-16,9-13-1 15,1-8 1-15,4-9-2 16,0 0 3-16,-3-1-1 15,-2 4 0-15,-2 2-1 16,-3 12 2-16,-5 8-1 16,-6 12-1-16,-3 9 1 15,-2 9-1-15,-3 4-1 16,2 4-1-16,1-4-2 15,7 2-5-15,-4-18-9 16,24 6-19-16,-9-19-3 16,15-3-2-16,1-18 1 15</inkml:trace>
  <inkml:trace contextRef="#ctx0" brushRef="#br4" timeOffset="170196.7347">19430 12190 83 0,'-13'-5'38'15,"-11"1"-1"-15,6 15-1 16,-15 2-30-16,6 10-1 15,-3 5-2-15,8 6 0 16,-3 3-1-16,16 4 0 16,6-2-1-16,9-2 1 15,7-6-1-15,12-6-1 16,8-6 1-16,8-9-2 15,3-9 2-15,-1-7-1 0,-2-10 0 16,-5-5 2-16,-9-6-2 16,-8-3 1-16,-10-4-1 15,-11 2 0-15,-12 2 0 16,-8 0 0-16,-3 9-1 15,-5 4-1-15,5 10 0 16,2 2-1-16,7 11-1 16,6-3-4-16,23 13-8 15,-13-16-15-15,40 11-5 16,0-14-3-16,16 2 2 15</inkml:trace>
  <inkml:trace contextRef="#ctx0" brushRef="#br4" timeOffset="170460.7498">20322 11709 70 0,'-19'-21'39'15,"-11"6"-3"-15,4 28 2 16,-13 4-30-16,7 27 0 15,-9 8-1-15,8 20-1 16,-2 6-2-16,8 7-2 16,2 1-1-16,10-8-2 15,6-5 0-15,4-11-3 16,9-6-5-16,-7-29-15 15,17-1-14-15,-14-26 0 16,14 10-1-16,-18-24 1 0</inkml:trace>
  <inkml:trace contextRef="#ctx0" brushRef="#br4" timeOffset="170604.758">19899 12269 108 0,'-16'-15'39'0,"-3"-12"-6"16,19 27 1-16,0-26-27 16,19 15-2-16,11-3-3 15,14-1-3-15,14 8-7 16,-4-15-22-16,19 13-9 15,-9-6-1-15,13 9-1 16</inkml:trace>
  <inkml:trace contextRef="#ctx0" brushRef="#br4" timeOffset="171009.7812">21453 11633 92 0,'0'0'37'15,"0"0"2"-15,-20 9-11 16,9 22-22-16,-11 7-1 15,2 15-3-15,-4 10 1 16,6 12-2-16,-2 5 1 16,1 3-4-16,2-4 2 15,5-3 0-15,8-7-3 16,3-16-1-16,12 0-7 15,-9-26-26-15,19-7 1 16,-10-18 0-16,7-5-2 16</inkml:trace>
  <inkml:trace contextRef="#ctx0" brushRef="#br4" timeOffset="171182.7911">21247 12146 98 0,'-18'-10'37'0,"18"10"2"15,-17 4-6-15,30 3-27 16,8-6-4-16,13-6-2 15,13-2-2-15,5-14-4 16,24 6-21-16,-6-20-9 16,16 4-2-16,-7-14-1 15</inkml:trace>
  <inkml:trace contextRef="#ctx0" brushRef="#br4" timeOffset="171557.8125">22046 11567 93 0,'-27'26'39'15,"3"21"4"-15,-10 1-5 16,9 15-33-16,-12 3-1 16,4 17-1-16,-2 2 0 15,4 3-2-15,4-2 0 16,4-5-1-16,8-16 1 15,8-7 0-15,8-14-1 16,7-17 0-16,8-14 0 16,8-14 0-16,1-13 0 15,5-9-1-15,-1-8 1 16,1-5-1-16,-3-2 1 15,-4 0-1-15,-3 8 1 16,-6 7 0-16,-3 14 0 0,-11 9 0 16,12 12 0-16,-10 9-1 15,5 8-2-15,-2-2-1 16,10 11-8-16,-7-21-13 15,20 8-15-15,-7-12 3 16,16-5-4-16,-4-13 2 16</inkml:trace>
  <inkml:trace contextRef="#ctx0" brushRef="#br4" timeOffset="171936.8339">22400 12158 93 0,'-8'20'38'0,"8"-20"-1"15,3 23 2-15,1-10-35 16,11-9-3-16,4-6 0 16,7-3 0-16,1-8 0 15,8-3 0-15,-3-6 0 16,0-3-1-16,-3-5 0 15,-3-3 0-15,-11-1 0 16,-11 1 0-16,-10 6 0 16,-12 8 1-16,-11 7 0 15,-9 13 0-15,-10 11 0 16,-2 16 1-16,1 15 0 15,1 8 1-15,12 5-1 16,11 2 0-16,14-4-1 16,16-6-1-16,18-8-2 0,10-21-7 15,24 5-14-15,-8-27-17 16,16-1 0-16,-8-16-3 15,5 1 2-15</inkml:trace>
  <inkml:trace contextRef="#ctx0" brushRef="#br4" timeOffset="174164.9613">11513 13368 35 0,'0'0'31'16,"4"-10"1"-16,-4 10-1 15,0 0-20-15,0 0-3 16,-2-14 1-16,2 14-1 15,0 0-1-15,5 18-1 16,-5 0-2-16,1 10-1 16,-2 14 0-16,1 14 0 15,0 8-2-15,-3 15 1 16,-3 5-2-16,0 5 0 15,-2-4-1-15,-1-4 0 16,3-11-2-16,-2-17-3 0,12-2-6 16,-7-28-26-16,13-9 2 15,-10-14-2-15,16-20-1 16</inkml:trace>
  <inkml:trace contextRef="#ctx0" brushRef="#br4" timeOffset="174382.9741">11331 13846 52 0,'-38'-11'41'15,"15"11"-2"-15,-3-4 1 16,14 17-19-16,12-13-16 16,0 0-2-16,0 0-1 15,33-12 0-15,4 0-1 16,7 0-1-16,7-4-1 0,11-3-1 15,6 5-5-15,-9-8-7 16,7 19-24-16,-9-6 0 16,-2 11-1-16,-13-4-1 15</inkml:trace>
  <inkml:trace contextRef="#ctx0" brushRef="#br4" timeOffset="174774.9963">11891 13779 68 0,'-7'16'39'16,"-4"-3"-2"-16,11 4 2 0,0-17-33 16,11 12-2-16,5-12-1 15,9 1 0-15,8-7-1 16,4-2 0-16,-1-8 0 15,0-4-1-15,-3-4 0 16,-5 2-1-16,-9-4 1 16,-11 2-1-16,-9 5 1 15,-10 3-1-15,-8 3 1 16,-9 10-1-16,-6 5 1 15,-3 12 0-15,-1 8 0 16,2 9 1-16,1 7-2 16,7 7 2-16,8 2-2 15,7-1 0-15,13-4 0 16,10-8-2-16,17-7-2 0,11-18-2 15,19-1-5-15,-5-27-29 16,22 2 3-16,-6-14-3 16,10-3 1-16</inkml:trace>
  <inkml:trace contextRef="#ctx0" brushRef="#br4" timeOffset="175292.0261">12520 13668 81 0,'-12'26'40'16,"-4"-4"-2"-16,14 13 0 15,-12-4-36-15,4 5 2 16,-1 3-2-16,3-1-1 16,2-4 1-16,2-1-1 15,2-5-1-15,3-7 0 0,0-7 0 16,-1-14-1-16,0 0 2 15,21-23 0-15,-9-2-1 16,6-7 1-16,-1-6 0 16,1-5 0-16,1-3 0 15,-3 5 1-15,-1 5-1 16,-6 7-1-16,-3 7 0 15,1 9 0-15,-7 13 1 16,0 0-1-16,8 14 1 16,-4 6-1-16,0 0 0 15,4-1 1-15,4 2-1 16,2-7 0-16,3-5 0 15,4-8 0-15,1-8 0 16,5-5 1-16,-2-8-1 0,5-3 1 16,-5-4 0-16,0 1-1 15,-3 2 1-15,-4 4 0 16,-6 2-1-16,0 9 1 15,-12 9-1-15,9 14 0 16,-9 8-1-16,-2 6 0 16,-2 6-1-16,0 3-1 15,8 7-4-15,-5-10-3 16,17 14-14-16,-13-24-12 15,21 5-4-15,-10-19 0 16,14 1 0-16</inkml:trace>
  <inkml:trace contextRef="#ctx0" brushRef="#br4" timeOffset="175870.0592">13221 13673 65 0,'0'0'39'0,"0"0"-1"15,4 14 2-15,-15 0-21 16,8 14-15-16,-4 6-3 15,3 11 1-15,-4 1-1 16,6 4 1-16,-1-3-2 16,4-2 1-16,0-4-1 15,2-7 0-15,-2-9 0 16,2-10 0-16,-3-15 0 15,0 0 0-15,14-9 0 16,-8-14-1-16,0-8 2 16,3-7 0-16,-2-7 0 0,6-7-1 15,-2-6 1-15,2 4 0 16,-1 2-1-16,1 5 1 15,3 6-1-15,-3 9-1 16,5 9 1-16,-3 9 0 16,0 13 0-16,1 9 0 15,-3 6 0-15,1 7 0 16,-1 4 0-16,-2 3 0 15,-4 6 0-15,-2-1 0 16,-5 2-1-16,-4-2 1 16,-3 0-2-16,-3-2 2 15,-3-1-2-15,-5-4 0 16,3-5 0-16,-5-6 0 0,0-3 0 15,2-3 0-15,-2-2 2 16,1-3-1-16,1 0 1 16,-1 8 2-16,1 2-1 15,-1 13 1-15,3 11-1 16,1 12 1-16,-1 8 0 15,3 7-1-15,3 6-3 16,-1-11-6-16,17 15-19 16,-14-24-12-16,12-2-2 15,-2-20-1-15</inkml:trace>
  <inkml:trace contextRef="#ctx0" brushRef="#br4" timeOffset="176546.0978">13751 13716 72 0,'22'10'37'0,"-6"-14"-1"16,14 4-1-16,-8-5-31 16,7 1-1-16,0-5-1 15,2 2 0-15,-5-3-1 16,-3 4 0-16,-8-3 0 15,-4-1 0-15,-11 10 0 0,-4-18-1 16,-7 9 1-16,-11 0 0 16,-4 1 1-16,-9 4 0 15,0 4 0-15,-4 8 0 16,1 6 0-16,1 9 1 15,3 6-1-15,9 9 0 16,8 0 0-16,11 6-1 16,10-5-1-16,12-2 0 15,12-7-2-15,10-13-2 16,15-4-5-16,-1-25-18 15,17 4-10-15,-5-21-3 16,10 4 1-16,-9-20 0 16</inkml:trace>
  <inkml:trace contextRef="#ctx0" brushRef="#br4" timeOffset="176877.1168">14373 13619 74 0,'-24'16'38'16,"3"10"0"-16,-2-5-1 15,9 11-27-15,-5 0-7 16,8 2 1-16,0 2-3 15,6 1 2-15,1-6-2 16,4-1 1-16,1-9-1 16,2-2 0-16,-3-19-1 15,9 12 1-15,-9-12 0 16,17-28-1-16,-3 2 0 15,-1-10 0-15,2-3 1 0,5-9-2 16,-3 2 2-16,2 1-1 16,1 5 0-16,-1 6 0 15,-1 9 0-15,2 5-2 16,4 11-1-16,-2 0-3 15,11 18-6-15,-12-16-14 16,20 21-10-16,-6-12-1 16,8 13 0-16,-6-10-1 15</inkml:trace>
  <inkml:trace contextRef="#ctx0" brushRef="#br4" timeOffset="177245.1378">14915 13623 82 0,'0'0'36'15,"-18"-20"-11"-15,7 21 9 0,-12-9-28 16,2 17 0-16,-9-1 0 15,5 17 0-15,-8 5 0 16,7 9 0-16,-3 5-2 16,7 5 1-16,2-8-2 15,13 2 0-15,7-17-2 16,14-6 0-16,7-15-1 15,12-13 0-15,7-14 0 16,4-8-1-16,-1-7 1 16,0-6-1-16,-6 2 1 15,-8 4-1-15,-10 3 2 16,-5 11-1-16,-9 12 0 15,-5 11-1-15,0 0 2 16,-14 24-1-16,8 5-1 0,0 3 1 16,7 4-2-16,5-2 0 15,7 0-2-15,8-19-7 16,19 6-7-16,-8-30-22 15,20-3 1-15,-5-25-2 16,14-5 2-16</inkml:trace>
  <inkml:trace contextRef="#ctx0" brushRef="#br4" timeOffset="177440.149">15601 13162 88 0,'-23'42'38'0,"7"21"0"16,-18 3-1-16,13 13-34 15,2 3-1-15,4-3-1 0,5-4-2 16,6-11-3-16,8 2-10 16,-10-28-20-16,16-2-3 15,-10-24-2-15,0-12 0 16</inkml:trace>
  <inkml:trace contextRef="#ctx0" brushRef="#br4" timeOffset="177914.1761">15410 13593 65 0,'-6'-12'40'0,"-3"-2"-2"15,9 14 1-15,0 0-19 16,20 1-17-16,-5-2-2 16,11 1-2-16,4-5-1 15,7-4 0-15,2 1-1 0,4-3 1 16,-2 1-1-16,-5 0 1 15,-5 3 1-15,-4 5 0 16,-11 2 2-16,1 5 0 16,-17-5 2-16,6 16-1 15,-10-5 1-15,-4 8 1 16,-4 3-1-16,2 5 0 15,-2 2-1-15,3 2 1 16,1 3-1-16,3 2-1 16,5-4 0-16,6-3 0 15,2-5-1-15,5-7 0 16,4-13 0-16,6-11-1 15,5-8 1-15,1-9 0 0,-1-8 0 16,1-4 0-16,1-3 0 16,0 2 0-16,-6 5 0 15,-5 7 0-15,-4 9 0 16,-6 14 0-16,-9 2-1 15,13 22 0-15,-11 6-3 16,-7-2-8-16,9 19-7 16,-13-11-20-16,9 6 1 15,-6-14-3-15,6 0 1 16</inkml:trace>
  <inkml:trace contextRef="#ctx0" brushRef="#br4" timeOffset="178484.2087">16429 13574 67 0,'0'0'39'0,"0"0"-2"16,0 0-1-16,-14-12-25 15,14 12-7-15,-11 20-1 16,5 2 0-16,-3 7-1 16,-2 7 0-16,2 5-1 15,0 1 2-15,2 1-2 16,2-6 1-16,3-6-1 15,2-5 1-15,2-14-1 16,-2-12 0-16,13-4-1 16,0-14 0-16,-4-8 1 15,1-7-2-15,1-7 3 16,-2-6-3-16,2-4 3 15,1 2-1-15,-1 0 0 0,1 0 0 16,4 11 0-16,0 0-1 16,2 13-1-16,4 1-2 15,12 14-10-15,-11-11-9 16,12 19-18-16,-9-8 0 15,9 10-2-15,-6-5 1 16</inkml:trace>
  <inkml:trace contextRef="#ctx0" brushRef="#br4" timeOffset="178983.2372">16741 13642 80 0,'0'0'39'16,"10"7"-2"-16,7-26-8 15,9 5-25-15,2-5-2 16,10-1 0-16,1-3 0 0,-2-1-1 16,-4-3 0-16,-3 4 1 15,-10 3-1-15,-8 1 0 16,-15 4 0-16,-11 4 1 15,-9 6 0-15,-6 6 0 16,-7 7 0-16,-2 13 0 16,-1 7 0-16,2 9 0 15,8 4 0-15,7 10 0 16,10-3-2-16,10-4-1 15,17-2-4-15,5-24-12 16,29 4-21-16,-6-20-2 16,15 1-1-16,1-16-1 15</inkml:trace>
  <inkml:trace contextRef="#ctx0" brushRef="#br4" timeOffset="179776.2826">17749 13359 70 0,'13'-4'37'0,"-12"-9"-3"15,-1 13-1-15,0 0-28 16,0 0 0-16,0 24 0 15,-3-1-1-15,0 5-1 16,2 10 0-16,-2 3-1 16,7 4 0-16,2 3 0 15,6-1 0-15,1-6-1 0,7-2 0 16,1-11 0-16,7-9 0 15,-1-12 0-15,3-15 0 16,-1-12-1-16,-2-10 1 16,-4-9 0-16,-4-5-1 15,-8-3 0-15,-3-4-1 16,-8 6 0-16,-3 5-1 15,-3 10-1-15,2 3-1 16,4 13-3-16,-5-1-5 16,21 22-16-16,-16-7-7 15,21 11-2-15,-7-3-1 16</inkml:trace>
  <inkml:trace contextRef="#ctx0" brushRef="#br4" timeOffset="180791.3407">18271 13484 69 0,'0'0'37'15,"8"16"-2"-15,-8-16 1 16,20 14-29-16,-3-13-3 15,14 0-1-15,-3-6 1 16,8-1-2-16,-1-8 0 16,-2-4-1-16,-4-1 0 15,-5-4 0-15,-9 0 0 0,-7 1-1 16,-11 2 0-16,-9 2 0 15,-8 4 1-15,-6 6 0 16,-3 4 0-16,-4 9 0 16,-4 6 0-16,2 13 1 15,-2 4 0-15,10 10 0 16,6 3 0-16,8 0 0 15,12-4-1-15,10-1 0 16,14-11-1-16,12-7 0 16,10-11-2-16,8-14 0 15,9-4-2-15,-1-11-1 16,3 3-1-16,-7-15-1 15,-1 10 0-15,-13-6 1 16,-4 8 0-16,-15 0 2 16,-6 6 3-16,-11 6 1 0,-7 10 2 15,0 0 2-15,-18-3 1 16,9 20 0-16,-10 0 0 15,6 9-1-15,-3 6 0 16,6 3-1-16,-3 3-1 16,7 2 0-16,-2-4 0 15,5-4-1-15,1-7 1 16,4-5-1-16,-2-20 1 15,0 0-2-15,18-5 1 16,-5-17 0-16,1-6-1 16,1-6 1-16,2-5-1 15,-2-2 0-15,5 0 0 16,0 0 0-16,-3 8 0 15,1 4-1-15,2 5 1 0,-1 7-1 16,2 3 1-16,-2 7-1 16,4 2 1-16,1 6 0 15,2 0 0-15,1-1 0 16,3-1 0-16,-1 0 1 15,-1-3-1-15,0 0 0 16,-5-1 0-16,-4 1 0 16,-4 0 0-16,-15 4 1 15,0 0-1-15,3 14 1 16,-16 1 0-16,-3 4 0 15,-6 6 0-15,0 4 0 16,1-1 0-16,4 2 0 16,3-5 0-16,7-2 0 0,8-6-1 15,14-8 0-15,4-6 0 16,8-3 0-16,1 0 0 15,0 0 0-15,-3 1 0 16,-3 2 1-16,-3 11-1 16,-13 6 0-16,-6 5 0 15,-6 2 0-15,-6 2 0 16,-2-1 0-16,2-1-3 15,-2-11-1-15,6 4-5 16,-4-21-5-16,12 1-7 16,0 0-18-16,15-19 0 15,-4-7-2-15,14 1 3 16</inkml:trace>
  <inkml:trace contextRef="#ctx0" brushRef="#br4" timeOffset="181151.3609">19651 13327 100 0,'0'0'38'15,"0"0"2"-15,-12 15-11 16,-5 3-24-16,0 14-1 16,-7 7-1-16,9 7 0 15,-3 3-1-15,7 1 0 16,7-7 0-16,8-5-1 15,8-9 0-15,8-13-1 16,10-17 1-16,2-12-2 16,6-10 1-16,5-7 0 15,-3-4 0-15,-4 0 0 0,-1-3 0 16,-7 9 0-1,-7 7 1-15,-6 10-1 0,-15 11 0 16,12 8 0-16,-15 10 0 16,-2 8 0-16,-2 6-1 15,-3 3-1-15,6 4-4 16,-8-9-7-16,17 11-7 15,-16-16-20-15,17 2 0 16,-6-15-1-16,18-1 0 16</inkml:trace>
  <inkml:trace contextRef="#ctx0" brushRef="#br4" timeOffset="181721.3939">20335 13401 46 0,'14'-12'35'0,"-2"10"2"15,-14-10-3-15,12 14-14 0,-10-2-11 16,0 0-1-16,-17-12-1 16,5 20-1-16,-6 0-2 15,-1 8-1-15,-5 4 0 16,1 5-1-16,-4 3 0 15,6 0-1-15,7-2 0 16,5-2 0-16,10-3-1 16,7-6 0-16,11-9 0 15,7-3 0-15,9-4 0 16,3 1 0-16,-1-1 0 15,-2 0 1-15,-5 2-1 16,-5 5 1-16,-13 9 0 16,-9 3-1-16,-13 4 0 15,-8 3 1-15,-5 4-1 0,-4 2 1 16,0-1-2-16,0-7-1 15,8-1-2-15,-1-12-5 16,22 3-7-16,-2-13-19 16,9-16-4-16,1-7-2 15,18-2 2-15</inkml:trace>
  <inkml:trace contextRef="#ctx0" brushRef="#br4" timeOffset="182223.4226">21241 12867 76 0,'-1'-20'37'0,"1"20"-1"16,0 0-10-16,0 0-19 16,-7 29 0-16,3 10-1 15,-8 9-2-15,-1 13 0 16,-3 10-1-16,-1 6-1 15,-6 6 0-15,3 0-1 16,1-2-1-16,3-9-2 16,6-7-2-16,3-15-5 15,18 0-17-15,-8-30-11 16,13-6 0-16,-16-14-2 15,26-13 1-15</inkml:trace>
  <inkml:trace contextRef="#ctx0" brushRef="#br4" timeOffset="182570.4424">20912 13322 89 0,'0'0'40'0,"-10"-4"1"16,27 11-2-16,0-7-33 15,15-2-3-15,10-3-2 16,9-1 1-16,5-3-2 15,5-1 1-15,-6 4-1 16,2-1 0-16,-5 2 0 16,-8 4 0-16,-7 2 0 15,-8 1-1-15,-6 3 1 16,-5 3 1-16,-7 1-1 15,-8 3 0-15,-3 4 0 0,-5 7 1 16,-7 4-1-16,-1 5 1 16,-5 6-1-16,3 5 0 15,-2-1-1-15,5-3-1 16,5-5-3-16,5-15-3 15,18 6-9-15,-16-25-10 16,33-15-11-16,-9-16-1 16,12-1 0-16,-6-15 1 15</inkml:trace>
  <inkml:trace contextRef="#ctx0" brushRef="#br4" timeOffset="183241.4808">21609 13063 68 0,'-14'-21'38'15,"-9"3"0"-15,9 15 0 0,-4 1-20 16,18 2-15-16,-7 17-5 15,10-4-2-15,11 5-2 16,-1-4-2-16,16 8-1 16,-2-7 0-16,8 12 2 15,-5-9 0-15,5 6 5 16,-10 2 1-16,-5-4 5 15,0 5 0-15,-14-6 4 16,-1 10 1-16,-14-9-1 16,4 12 0-16,-11-7-2 15,2 8-1-15,-6-4-1 16,3 5 0-16,-2-6-1 15,6 1-1-15,3-10 0 0,6-5-1 16,4-16 0 0,14 4-1-16,4-20 0 0,5-8 0 15,11-8 1-15,1-3-1 16,1-5 0-16,-3-2 0 15,1 2 1-15,-3 2-1 16,-10 8 0-16,-3 7 2 16,-8 4-2-16,-10 19 1 15,0 0 0-15,0 0-1 16,2 21 1-16,-8 2 0 15,3 4-1-15,0-1 0 16,3 0 0-16,5-2 0 16,4-6 1-16,7-7-1 15,5-7 0-15,5-7 0 16,3-5 1-16,3-8-1 0,2-4 1 15,-3-2-1-15,-1 0 1 16,-3-1-1-16,-5 6 0 16,-4 6 0-16,-4 3 1 15,-14 8-1-15,7 13 0 16,-9 4 0-16,-6 11 0 15,-4 4 0-15,-4 6-2 16,2 3 0-16,1 5-2 16,-1-8-2-16,16 7-8 15,-8-23-3-15,21 10-9 16,-15-32-12-16,34 13-1 15,-16-24 2-15,18-4 0 16</inkml:trace>
  <inkml:trace contextRef="#ctx0" brushRef="#br4" timeOffset="183600.5013">22502 13367 91 0,'0'0'38'0,"-8"15"0"16,-6-9-2-16,17 6-33 15,-2-1-1-15,11-2-1 16,3-1 0-16,9-2-1 15,5-8 1-15,5-3-1 16,3-5 0-16,0-5 1 16,-1-2-1-16,-7-3 0 15,-5-3 0-15,-6-2 0 16,-10-1 1-16,-7 2-1 15,-10 3 1-15,-10 11 0 0,-9 4 1 16,-8 11-1-16,-5 11 1 16,-5 9 0-16,1 14 1 15,2 8-2-15,5 4 1 16,14 0-1-16,13-4-1 15,13-6-1-15,11-7-3 16,10-19-7-16,22 4-7 16,-14-21-21-16,19-3-1 15,-7-16-2-15,4 2 1 16</inkml:trace>
  <inkml:trace contextRef="#ctx0" brushRef="#br4" timeOffset="185449.6071">23018 13664 79 0,'-15'7'42'0,"6"6"-3"15,-9-9 1-15,18-4-30 16,-24 6-11-16,24-6-3 15,-10 0-6-15,1-11-27 16,9 11 1-16,4-11-3 16,-4 11 1-16</inkml:trace>
  <inkml:trace contextRef="#ctx0" brushRef="#br4" timeOffset="187025.6972">10777 15203 52 0,'6'-22'30'0,"-6"22"2"16,0-21-8-16,0 21-11 0,0 0-4 15,0 0-2-15,-22 9 0 16,13 4-3-16,-6 3-1 16,5 4-1-16,-3-1-1 15,6 2 1-15,-2-2-1 16,5-1-1-16,3 0 1 15,6-6-1-15,-5-12 0 16,19 13 1-16,-5-12-1 16,1-4 0-16,3-4 0 15,-3-4 0-15,-1-1 1 16,-1-6-1-16,-7 2 1 15,0-2-1-15,-6 2 0 0,-2 0 0 16,-3 3 1 0,5 13-1-16,-17-19 0 0,17 19 1 15,-20-2-1-15,20 2 0 16,-20 14 0-16,13 1 0 15,0 2 1-15,6 3-1 16,1-1 0-16,1 0 0 16,4-1 0-16,4-5 0 15,2-5 0-15,5-6 0 16,2-6 0-16,2-3 0 15,-4-7 1-15,4-3-1 16,-3 1 0-16,-5-4 0 16,-4 2 1-16,-3 0-1 15,-5 1 0-15,-5 5 0 16,5 12 1-16,-17-13-1 0,6 8 0 15,1 5 0-15,-4 7 0 16,4 1 0-16,-4 6 0 16,4 4 0-16,0 4 0 15,1 1 1-15,1 0-1 16,3-1 0-16,3-3 0 15,4-6 0-15,-2-13 0 16,22 12 1-16,-7-19-1 16,5-6 0-16,2-5 1 15,0-6-1-15,0 0 1 16,-7-1-1-16,-2 1 0 15,-8 4 1-15,-5 9-1 16,0 11 0-16,-23 0 0 16,4 11 1-16,-9 9-1 0,0 3 0 15,-2 1 1-15,5 2-1 16,1-3 0-16,9-5 0 15,8-4-1-15,7-14-4 16,20 13-14-16,-6-26-22 16,14-1 1-16,-2-7-3 15,14-2 2-15</inkml:trace>
  <inkml:trace contextRef="#ctx0" brushRef="#br4" timeOffset="190871.9172">11727 14840 49 0,'0'0'37'0,"5"-17"-1"16,-5 17-5-16,0 0-26 15,0 0 0-15,0 0 0 16,-5 23 0-16,0-5-1 15,-1 13-2-15,-1 1 0 16,5 11 1-16,-3 4-2 16,3 5 1-16,-1 1 0 15,4-1-1-15,2-3 0 16,4-8 0-16,-2-4-1 15,9-8 1-15,4-12-1 16,3-11 0-16,-1-13 0 16,6-10 1-16,3-13-1 0,1-9 0 15,0-6 1-15,-1-3-1 16,-5-2 0-16,0 5 0 15,-5 7 0-15,-4 5 0 16,-3 14 0-16,-12 19 0 16,14-11 0-16,-11 23 0 15,0 6 0-15,-1 10 0 16,0 4 0-16,5 6 1 15,-1-1-1-15,0 1 0 16,2-5 0-16,6-3 1 16,3-11-1-16,2-5 1 15,2-13 0-15,3-10 0 16,4-13 0-16,2-8-1 0,0-7 1 15,-6-6-1 1,4-3-1-16,-6-3-1 0,-3 3-1 16,-8-4-3-16,3 17-11 15,-13-12-17-15,9 13-5 16,-12-3-1-16,9 6 2 15</inkml:trace>
  <inkml:trace contextRef="#ctx0" brushRef="#br4" timeOffset="191290.9412">12651 14501 73 0,'15'3'39'15,"-15"-3"-2"-15,1 38-10 16,-7-10-21-16,-1 11-3 15,-4 6 1-15,5 11-1 16,-5 5-1-16,2 3 0 16,-4 1 0-16,5 1-2 15,-2-6 2-15,3-7-1 16,2-10 0-16,4-6 0 15,6-14 0-15,0-11-1 16,7-12 1-16,3-13-1 16,5-8 1-16,3-6 0 15,0-1-1-15,1-3 0 16,1 1 1-16,-2 6-1 15,-1 6 0-15,-5 12 0 16,0 8-1-16,-7 6 0 0,0 13 0 16,-2 1-1-16,3 8-2 15,-1-4 0-15,11 8-5 16,-10-23-14-16,22 16-8 15,-7-17-6-15,10 1-1 16,-2-16 1-16</inkml:trace>
  <inkml:trace contextRef="#ctx0" brushRef="#br4" timeOffset="191667.9628">13246 14927 76 0,'-36'-6'39'15,"22"18"-7"-15,-21-7 1 16,9 18-26-16,-4-3-2 0,3 10-1 15,4-2-2-15,3 3 1 16,6-2-1-16,9-2 0 16,6-9-1-16,8 0 0 15,9-11 0-15,6-10-1 16,6-5 1-16,5-9-1 15,-1-6 1-15,0-1-2 16,-2-8 1-16,-3 1-1 16,-6 5 1-16,-4 2-1 15,-9 3 1-15,-3 7-1 16,-7 14 1-16,0 0 0 15,-9 11 0-15,1 11 1 16,-1 4-1-16,3 4-1 16,1 4 0-16,4 0-1 0,10-3-3 15,-4-14-3-15,21 6-15 16,-11-28-12-16,15-1-4 15,0-20-1-15,12-4 1 16</inkml:trace>
  <inkml:trace contextRef="#ctx0" brushRef="#br4" timeOffset="191862.9739">13721 14613 77 0,'-20'26'37'15,"5"21"-1"-15,-11 4-5 16,9 17-28-16,-5 3-1 15,7 6-1-15,6-2-2 16,1-8-3-16,11 2-11 0,-6-28-17 16,12-3-3-16,-5-19-4 15,5-12 2-15</inkml:trace>
  <inkml:trace contextRef="#ctx0" brushRef="#br4" timeOffset="192036.9839">13550 14960 71 0,'-14'-11'40'16,"-1"-4"1"-16,15 15-1 15,0 0-30-15,10-11-8 16,18 1 0-16,14-8-3 16,11 4-3-16,-1-14-15 15,21 13-19-15,-9-11-2 0,6 11-1 16,-9-3 0-16</inkml:trace>
  <inkml:trace contextRef="#ctx0" brushRef="#br4" timeOffset="192735.0238">14919 14801 64 0,'2'-16'37'16,"-2"16"-1"-16,0-20-13 15,0 20-18-15,-28 8 0 16,11 10 0-16,-11 5 0 15,3 10 0-15,-5 1-2 16,2 4 0-16,8-4-1 16,6-4 0-16,5-6 0 15,9-8-1-15,14-12-1 16,7-7 0-16,5-7 0 15,9-3 0-15,1 3 0 16,1 1 1-16,-3 4-1 16,-7 9 0-16,-8 7 1 15,-9 6-1-15,-10 11 1 0,-8 4-1 16,-8 5 0-16,-1-1 0 15,-3-3-1-15,0-8 0 16,6-2-3-16,4-16-3 16,16 3-16-16,-6-30-14 15,21 0-2-15,-3-18-1 16,13-6 0-16</inkml:trace>
  <inkml:trace contextRef="#ctx0" brushRef="#br4" timeOffset="193133.0466">15441 14261 56 0,'0'0'40'0,"0"0"-2"16,-7 20 1-16,-9 1-15 15,2 19-23-15,-3 7 1 16,3 18 1-16,-5 6-1 15,1 10-1-15,-2 5 0 16,3 0 0-16,1-7 0 16,2-3 0-16,4-9-1 15,1-9-1-15,7-16 2 16,4-13-1-16,7-15 0 15,9-18 1-15,1-11-1 16,9-14 0-16,0-7 1 16,2-3-1-16,0 0 0 15,2 0 0-15,-6 11 0 16,-5 8 0-16,-2 14 0 0,-7 14-1 15,-1 14 0-15,-7 7-1 16,3 9-1-16,-2 5-1 16,7 4-3-16,-2-17-7 15,21 13-15-15,-9-26-8 16,16-2-2-16,-2-16 1 15</inkml:trace>
  <inkml:trace contextRef="#ctx0" brushRef="#br4" timeOffset="193524.0689">15993 14801 66 0,'-22'-8'39'0,"-11"0"1"16,3 20-1-16,-13 2-29 15,3 16-5-15,-2 7-1 16,5 8-1-16,3 3-1 15,8 4 0-15,8-7-1 16,11-6 0-16,13-9-1 16,9-10 0-16,11-18 1 15,14-12-2-15,7-12 2 16,4-13-1-16,1-5-1 15,1-6 1-15,-6-1 0 16,-5 2 0-16,-11 5 1 16,-9 9-2-16,-10 9 1 15,-10 12 0-15,-2 10 0 16,-18 12-1-16,0 7 0 0,0 8 0 15,2 6-1-15,2-1-1 16,9 3-2-16,2-10-3 16,18 5-2-16,-5-19-7 15,24 8-10-15,-11-26-4 16,15 7-5-16,-5-15 0 15</inkml:trace>
  <inkml:trace contextRef="#ctx0" brushRef="#br4" timeOffset="194094.1015">16403 14766 73 0,'0'-14'37'0,"0"14"-8"16,-8 12 2-16,5 10-22 16,-8 4-4-16,1 13-2 15,-1 6 0-15,2 10 0 0,-1-4-1 16,5 4 0-16,-1-5-1 15,2-3 1-15,4-8-1 16,0-13 0-16,5-10 0 16,-5-16-1-16,17-13 0 15,-2-11 1-15,0-10-1 16,5-13 0-16,-1-5 0 15,0-7 0-15,4-1 1 16,-4 1-2-16,0 10 2 16,-4 1 0-16,-2 9 0 15,3 9 0-15,-3 8 0 16,3 6 1-16,1 8-2 15,3 7 2-15,2 3-2 16,-2 6 0-16,5 5 0 0,-3 4-1 16,-5 6 1-16,-6 3-2 15,-3 6 2-15,-9 1-2 16,-11 5 2-16,-2 0-2 15,-7 3 2-15,-7-5 0 16,-5-3-1-16,-2-4 2 16,1-4-2-16,1-4 1 15,-1-6 0-15,5-1 1 16,2-4-1-16,3 3 0 15,5 5 0-15,5 3 0 16,0 12 0-16,3 8 1 16,0 10-1-16,-1 9-1 15,2 6 1-15,-3 1-2 16,7 2-3-16,-4-18-10 0,17 10-13 15,-12-30-11-15,13 2-3 16,-8-33 2-16</inkml:trace>
  <inkml:trace contextRef="#ctx0" brushRef="#br4" timeOffset="194680.135">17040 14915 48 0,'14'8'38'16,"0"-9"-2"-16,5 4-1 0,-6-6-20 15,7-4-14-15,3-7 0 16,6-4 0-16,1-6 0 16,1-1-1-16,-2-7 1 15,-1 1 1-15,-9-2-2 16,-10 6 2-16,-9 1-1 15,-14 7 1-15,-9 7 0 16,-11 10 1-16,-12 11-1 16,-4 8 0-16,-4 12 0 15,-3 12 0-15,9 5 0 16,10 6 0-16,9 1 0 15,19-4-1-15,16-5-1 16,13-10-1-16,24-9-4 16,8-26-13-16,31 5-20 15,-5-19-1-15,11 3-2 0,-8-18 1 16</inkml:trace>
  <inkml:trace contextRef="#ctx0" brushRef="#br4" timeOffset="195097.1589">18081 14742 71 0,'-7'-16'40'15,"7"16"0"-15,-16 8-1 16,13 9-36-16,-11 5-2 15,0 10-1-15,2 10 0 16,-1 5-1-16,1 6-1 16,4-4-1-16,5-1-2 15,-1-19-10-15,13 8-17 16,-9-37-4-16,22 15-2 0,-12-33 0 15</inkml:trace>
  <inkml:trace contextRef="#ctx0" brushRef="#br4" timeOffset="195259.1682">18097 14419 64 0,'-13'-7'38'0,"13"7"-3"15,-20 22-2-15,15 10-24 16,14-5-25-16,-7-9-17 15,21 9-2-15,-5-13 0 16,12 10 0-16</inkml:trace>
  <inkml:trace contextRef="#ctx0" brushRef="#br4" timeOffset="198353.3451">18597 14748 45 0,'11'-13'37'0,"3"6"0"0,-10-3-2 15,-4 10-15-15,0 0-19 16,1-17 1-16,-1 17-1 15,-15-4 1-15,1 8 0 16,0 9 1-16,-9 2 0 16,-3 8-1-16,0 4 1 15,0 5-1-15,1-3 0 16,4 2-2-16,3-6 1 15,13-3-2-15,8-9 2 16,12-5-1-16,7-7 0 16,7-4 0-16,6-4 0 15,1-1 1-15,-3 3-1 16,-4 4 0-16,-4 6 1 0,-14 5-1 15,-11 11 0-15,-9 6 1 16,-12 7-1-16,-8 2 1 16,-2 3-2-16,-4-3 1 15,7-4-3-15,3-13-6 16,21 3-24-16,4-22-5 15,12-7-2-15,9-16 0 16</inkml:trace>
  <inkml:trace contextRef="#ctx0" brushRef="#br4" timeOffset="198871.3748">19731 14375 74 0,'10'-18'37'15,"-11"0"-1"-15,1 18-6 16,0 0-26-16,-3 29-2 16,-6 2 1-16,3 14 0 15,-10 10-1-15,-1 13-2 16,-4 8 1-16,4 2-1 15,-4 2 0-15,-1-3-1 16,6-3 0-16,4-11-3 16,5-6-2-16,0-23-10 15,19 1-20-15,-9-25 0 0,10-1-1 16,-13-9 0-16</inkml:trace>
  <inkml:trace contextRef="#ctx0" brushRef="#br4" timeOffset="199049.3844">19563 14932 31 0,'-24'-23'36'16,"6"12"1"-16,-4-2-1 15,22 13-13-15,-21-2-7 16,21 2-10-16,0 0-2 16,33-4-1-16,-2-3-2 15,11-1-2-15,5-5-1 16,4-9-6-16,13 9-22 15,-12-20-7-15,6 7 0 16,-12-10 0-16</inkml:trace>
  <inkml:trace contextRef="#ctx0" brushRef="#br4" timeOffset="199456.4082">20244 14202 81 0,'-17'11'39'0,"5"20"-2"16,-13 1-2-16,0 20-30 15,1 6-1-15,0 11-1 16,-2 3 0-16,4 7-1 16,2-3-1-16,4-3 0 15,3-8 0-15,4-7-1 16,7-11 0-16,3-9-1 15,4-14 1-15,5-9 0 0,4-11 0 16,4-11 0-16,6-9 0 16,-5-6 0-16,5-2 1 15,-1-2-1-15,-5 3 0 16,0 4 0-16,-3 6 0 15,-4 10 0-15,-11 3 0 16,13 24 0-16,-8 1 0 16,-5 7 0-16,3 5-1 15,1 1-1-15,3 2-2 16,-2-9-1-16,15 1-5 15,-6-27-15-15,28 3-10 16,-10-23-4-16,16-3-1 16,-7-17 3-16</inkml:trace>
  <inkml:trace contextRef="#ctx0" brushRef="#br4" timeOffset="199801.4279">20626 14793 68 0,'-18'6'39'0,"5"14"-2"15,-6-4 0-15,15 8-29 16,-2-7-5-16,8-1-1 15,10-9 0-15,11-5 0 16,6-7-1-16,5-7 0 16,4-3-1-16,-3-6 1 15,-1-2-1-15,-5 0 1 16,-9-3-1-16,-10 5 1 15,-7 0-1-15,-11 9 2 16,-9 3-1-16,-7 11 1 16,-7 5 0-16,-6 9-1 0,0 11 1 15,-2 6-2-15,2 8 2 16,6 0-2-16,9 3 1 15,8-8-3-15,14-2 0 16,9-11-2-16,23-1-7 16,-4-19-5-16,25 8-8 15,-10-21-12-15,22 6-6 16,1-13 1-16</inkml:trace>
  <inkml:trace contextRef="#ctx0" brushRef="#br4" timeOffset="200544.4705">21853 14735 41 0,'0'0'36'16,"-3"-21"2"-16,3 21-1 0,-20-26-19 15,20 26-11-15,-37-19-3 16,15 18 1-16,-7 0-2 15,0 8 1-15,-2 4-1 16,3 10-1-16,-2 6 0 16,4 7 0-16,5 3-1 15,7 7 0-15,6-3 0 16,11-3 0-16,6-3 0 15,11-10-1-15,10-10 1 16,9-10-1-16,5-11 0 16,5-11 0-16,2-6 0 15,-4-6 0-15,-5-5 0 16,-3-2 0-16,-7-2 0 15,-9 1 1-15,-7 3 0 0,-6 3 0 16,-3 7 0-16,-7 8 0 16,0 16-1-16,-9 7 1 15,0 18-1-15,-4 17-1 16,-1 13 0-16,0 18 1 15,-2 11-1-15,2 9 1 16,-2 4 0-16,1 0-2 16,-3-4 3-16,-1-6-2 15,1-6 2-15,-4-13-2 16,-1-14 2-16,-3-10-2 15,-5-17 1-15,1-12 0 16,-1-16 0-16,1-14-1 16,2-11-1-16,2-19-1 15,9-7-1-15,6-16-2 16,12 3-2-16,1-16-7 0,25 23-9 15,-4-18-4-15,21 19-10 16,-2-3 1-16,19 12 1 16</inkml:trace>
  <inkml:trace contextRef="#ctx0" brushRef="#br4" timeOffset="201280.5126">22293 14766 56 0,'0'0'40'15,"20"-8"-2"-15,-20 8 1 16,0 0-20-16,-4 16-16 15,-3-1 0-15,-4 7-1 16,0 3-1-16,-4 4 1 0,3 4-1 16,-1-4 1-16,4 0-1 15,-2-7 0-15,8-1 0 16,-4-9-1-16,7-12 0 15,0 0 0-15,0 0 0 16,19-27 1-16,-8 5-1 16,5-4 0-16,-1-6 0 15,10-4 0-15,-3 0 0 16,2 0 0-16,3 4 1 15,-1 3 0-15,2 5 0 16,-4 4 0-16,-1 7 1 16,1 5-3-16,3 5 3 15,-2 3-3-15,-2 3 1 16,6 3-1-16,-6 1 1 15,4-2-1-15,-4 2 0 0,-2-3 1 16,-5 2 0-16,-3-3 0 16,-13-3 0-16,16 4 0 15,-16-4 0-15,0 0 0 16,0 0 0-16,-21-9 0 15,8 6 0-15,-8 6 0 16,-2 2 0-16,-6 8 0 16,-3 4 0-16,-3 9 1 15,0 4-2-15,5 4 2 16,-2 4-1-16,11-1 1 15,7-3-1-15,11-8 1 16,11-4-1-16,11-11 0 16,12-11 0-16,6-11 0 0,3-8-1 15,8-8 1-15,-4-5 0 16,-4-3 1-16,-2 1-1 15,-10 0 0-15,-9 8 1 16,-8 1-1-16,-4 10 2 16,-7 15-2-16,0 0 0 15,-17 6-1-15,5 11 1 16,0 7 0-16,-1 3-2 15,4 3 0-15,0-3-3 16,11 4-1-16,-1-17-7 16,21 10-10-16,-22-24-3 15,44 4-5-15,-21-20-4 16,15 5-4-16</inkml:trace>
  <inkml:trace contextRef="#ctx0" brushRef="#br4" timeOffset="201912.5487">23126 14737 55 0,'0'0'37'0,"-6"18"0"16,2 8-3-16,-10-12-15 16,5 14-16-16,-2-1 0 15,1 6-1-15,-1 0 0 16,1-1 0-16,-2-1-1 15,2-2 1-15,4-6-1 16,-1-3-1-16,2-7 1 16,5-13-1-16,0 0 0 15,0 0 0-15,7-23 0 16,3 1 0-16,0-6 0 0,4-4-1 15,1-8 1-15,5-1 0 16,3 1 0-16,1 0 2 16,1 5-2-16,-1 2 1 15,1 9 0-15,-1 6 1 16,-4 7-2-16,0 9 1 15,-6 5-1-15,-4 5 0 16,-2 4 0-16,-2 3-1 16,-3 3-1-16,-6 3 1 15,0 1 0-15,-5 0 0 16,-4 2 0-16,1 2 0 15,-5-6 1-15,-1 5-1 0,0-6 1 16,-4-2 0 0,1-2 0-16,2-2 0 0,-6-5 0 15,4-2 0-15,-2-3 0 16,3-3 0-16,2-1 1 15,0 0-1-15,4 1 1 16,3 4 1-16,10-4-1 16,-15 17 0-16,9-1 1 15,1 11-1-15,-5 5 0 16,1 9 0-16,-4 3-1 15,-2 3 0-15,-3 5-2 16,-7 1-1-16,8 3-4 16,-13-18-11-16,23 11-7 15,-20-28-5-15,27 2-7 16,0-23-5-16,0 0 4 15</inkml:trace>
  <inkml:trace contextRef="#ctx0" brushRef="#br4" timeOffset="202625.5893">23644 14301 41 0,'-7'-22'34'0,"1"-6"1"15,7 7 0-15,-6-11-19 16,10 13-9-16,-6 1 0 15,1 18-2-15,1-16 1 0,-1 16-1 16,-5 12-1-16,3 11 0 16,-6 10-1-16,-1 12 0 15,-3 11-1-15,-4 12 1 16,-2 8-3-16,-2 6 1 15,-2 0-1-15,6-3 1 16,-3-6-2-16,6-12 1 16,8-11 0-16,5-13-1 15,9-19 2-15,8-12 0 16,9-15-1-16,6-7 1 15,5-12 0-15,2-4 1 16,-1-4-1-16,-3 0 1 16,-4 6-1-16,-7 7 1 15,-1 7 0-15,-9 10-1 16,-14 6-1-16,16 17 1 0,-13 7-1 15,-3 4-1-15,1 7 0 16,4 0-1-16,-1 4-1 16,3-8-5-16,13 3-10 15,-12-23-8-15,23 13-4 16,-15-26-5-16,19 5-6 15,-7-12 0-15</inkml:trace>
  <inkml:trace contextRef="#ctx0" brushRef="#br4" timeOffset="203872.6608">24195 14229 57 0,'0'0'34'16,"3"-18"-2"-16,-3 18-4 15,0 0-20-15,0 0-1 16,3-13 0-16,-3 13-2 16,11-12 0-16,-1 3-1 15,2-3-1-15,8 0-1 16,7-2 0-16,5 1-1 15,6 0 0-15,1 8-1 16,-1 2 1-16,-4 9-1 16,-4 10-1-16,-9 11 1 0,-14 8 0 15,-7 9 0-15,-12 8 0 16,-10 4 0-16,-5 1-1 15,-5 1 2-15,-4-4-1 16,4-3 1-16,3-11-2 16,6-5 0-16,12-8-5 15,-2-19-19-15,13-8-13 16,17 5 0-16,0-10 0 15,0-8-1-15</inkml:trace>
  <inkml:trace contextRef="#ctx0" brushRef="#br4" timeOffset="204519.6978">24304 15004 78 0,'0'0'42'16,"-17"5"-2"-16,17-5-2 15,-19 4-37-15,9-12-4 16,10 8-4-16,-9-23-11 15,9 23-20-15,1-21-1 16,-1 21-1-16,3-22 1 16</inkml:trace>
  <inkml:trace contextRef="#ctx0" brushRef="#br4" timeOffset="213574.2157">12436 16304 31 0,'5'-17'26'0,"-5"17"4"16,5-23 0-16,-5 23-17 15,4-18-6-15,-4 18 0 16,5-18-2-16,-5 18 0 16,4-16 0-16,-4 16-1 15,0 0-1-15,0 0 2 16,-9 12-1-16,5 4-2 15,-6 3 1-15,5 7-2 0,-4-1 1 16,4 2-2-16,1-2 1 16,4-3-1-16,4-4 0 15,3-6 1-15,4-5-1 16,1-6 0-16,2-6 0 15,8-2 0-15,-4-8-1 16,-2 2 0-16,2-5 0 16,-7 0 1-16,1-1-1 15,-6 2 1-15,-6 1 0 16,-5 0 2-16,-3 3-1 15,8 13 1-15,-16-15-1 16,3 14 0-16,4 3 0 16,-2 6-1-16,3 9 1 15,1 1-2-15,-1 5 2 0,2 4-2 16,2-1 2-16,0-2-1 15,4-1 1-15,4-4 0 16,-4-19-1-16,18 14 0 16,-3-19-1-16,3-5 1 15,-1-10-1-15,4-3 1 16,-1 0-1-16,-2-4 1 15,-4 2-1-15,-5 4 1 16,-6 5 0-16,-3 6 1 16,0 10-1-16,-15 1 0 15,-2 8 2-15,0 6 0 16,-3 2-1-16,2 5 1 15,-1 1 0-15,7-2-1 16,1-4 1-16,5 1-1 0,7-8-1 16,-1-10 0-16,16 6 0 15,-3-12 0-15,1-4-1 16,-1-4 1-16,-3-1-1 15,1 1 1-15,-6 1 1 16,-3 1 0-16,-2 12-1 16,-12-12 2-16,1 10-1 15,-1 8 0-15,1 2-1 16,-2-3-1-16,8 7-3 15,5-12-3-15,7 14-31 16,-7-14-1-16,27-8-5 16,-6-10 3-16</inkml:trace>
  <inkml:trace contextRef="#ctx0" brushRef="#br4" timeOffset="214678.2789">13206 15951 50 0,'4'-21'37'0,"-4"-9"-2"16,9 11-1-16,-16-2-28 15,7 9-1-15,-3-1 0 16,3 13-2-16,-5 10 0 16,2 16-1-16,-5 4 0 15,2 17 1-15,-4 7-2 16,-3 10 1-16,-2 4-1 15,1 4 0-15,1-4 1 16,4-2-2-16,2-8 1 16,5-11 0-16,9-10-1 15,6-11 1-15,11-17-1 16,9-15 0-16,5-13-1 15,5-12 1-15,5-7-1 16,0-6 2-16,-4-8-2 0,-1 1 2 16,-4 4-2-16,-12 5 2 15,-5 11-1-15,-5 4 2 16,-9 7-2-16,-8 20 0 15,0 0 0-15,-4 14 0 16,-5 12 0-16,2 1 0 16,2 10 0-16,3 2-1 15,4 8 2-15,3-7-2 16,7 1 1-16,4-5 0 15,5-12 0-15,5-6 1 16,3-14-1-16,1-12 0 16,2-14 1-16,1-13 0 15,-4-14-1-15,-1-7 2 16,-6-4-3-16,-3-6 0 15,-7 8-1-15,-7-3-2 0,3 19-5 16,-16-8-28-16,13 28 1 16,-12-7-5-16,9 17 2 15</inkml:trace>
  <inkml:trace contextRef="#ctx0" brushRef="#br4" timeOffset="215121.3042">14164 15668 73 0,'0'18'38'0,"-11"-4"0"0,9 20-14 16,-5-8-21-16,-1 13 0 15,-4 4 0-15,4 8 0 16,-1 10-1-16,-2 3-1 15,2 2 1-15,1 1-1 16,1-5 1-16,0-2-2 16,1-7 1-16,2-4-1 15,1-14 0-15,2-7 0 16,5-12 0-16,-4-16 0 15,15 3 0-15,-3-17-1 16,5-9 1-16,1-7 0 16,3-1 0-16,0-4 1 15,-1 4-1-15,-2 3 1 16,-4 11-1-16,0 5 1 15,-4 12-1-15,-10 0-1 0,14 28 0 16,-7-3-2-16,0 5 1 16,2 3-3-16,2 1 1 15,2-1-3-15,11-4-3 16,-4-16-4-16,21 6-21 15,-11-24 0-15,16 2 0 16,-8-18 2-16</inkml:trace>
  <inkml:trace contextRef="#ctx0" brushRef="#br4" timeOffset="215497.3257">14701 16151 59 0,'-17'-16'36'16,"3"26"-7"-16,-14-12 2 15,12 24-20-15,-11-5-4 0,7 11-3 16,-3-2 1-16,7 10-3 15,2-5 1-15,7-1-1 16,5-2 0-16,3-6 0 16,8-5-1-16,10-7 0 15,0-10 0-15,8-8-1 16,0-5 0-16,2-4 0 15,-3-5 0-15,0-3 0 16,-6 3 0-16,-3 1 1 16,-4 6-1-16,-5 3 0 15,-8 12 0-15,0 0 0 16,0 0 0-16,4 11-1 15,-5 9 1-15,-1 6-1 16,1 4 0-16,-2 6-2 16,9 3 1-16,-2-6-2 0,11 2-3 15,-15-35-13-15,39 22-17 16,-19-33-1-16,17-5 0 15,-3-26 1-15</inkml:trace>
  <inkml:trace contextRef="#ctx0" brushRef="#br4" timeOffset="215684.3363">15240 15830 57 0,'-25'20'38'16,"13"19"-2"-16,-12 4-1 15,11 25-29-15,-7-2-4 16,9 6-2-16,2-1 0 15,5-7-6-15,9 10-7 0,-6-27-22 16,12 4 1-16,-8-27-3 16,4-1 0-16</inkml:trace>
  <inkml:trace contextRef="#ctx0" brushRef="#br4" timeOffset="215850.3459">15053 16214 70 0,'-15'-27'41'0,"15"27"-1"16,-10-27-2-16,21 25-34 15,9-3-1-15,15-5-2 16,8 5-6-16,-3-15-32 16,22 14-2-16,-9-15-2 15,14 14 1-15</inkml:trace>
  <inkml:trace contextRef="#ctx0" brushRef="#br4" timeOffset="216534.385">16288 16076 38 0,'-24'-8'35'0,"10"15"2"0,-13-1-3 16,11 16-19-16,-15-1-9 15,7 14 0-15,-3 1 0 16,7 9-3-16,5-1 0 16,1 1-1-16,7-7 0 15,5-4-2-15,9-8 2 16,4-9-1-16,10-14 0 15,6-10 0-15,5-8-1 16,2-15 2-16,3-4-2 16,0-9 2-16,-2-4-2 15,-6-2 1-15,-2 6-1 16,-8 5 1-16,-5 9-1 15,-5 7 0-15,-9 22 0 16,0 0-1-16,-6 15 1 16,-2 14 0-16,4 5 0 0,-1 7-2 15,5-1 1-15,0 3-2 16,14-4-2-16,1-18-6 15,20 3-26-15,-7-22 1 16,13-2-3-16,-3-16 1 16</inkml:trace>
  <inkml:trace contextRef="#ctx0" brushRef="#br4" timeOffset="216849.4031">16802 16083 56 0,'-16'16'36'0,"7"16"-1"16,-14-3 0-16,9 14-32 15,-2-3 2-15,9 10-2 0,-3-6 0 16,5-4-1-16,2-7 0 16,3-5 0-16,3-9 0 15,2-9 0-15,-5-10-1 16,17-17 0-16,-6-8-1 15,3-8 2-15,1-9-2 16,-1-1 1-16,1-8-1 16,-1-1 0-16,-1 2 0 15,-3 7 1-15,-1 7-2 16,-2 5-1-16,4 15-2 15,-7-4-7-15,11 25-25 16,-15-5-2-16,18 12 0 16,-18-12-1-16</inkml:trace>
  <inkml:trace contextRef="#ctx0" brushRef="#br4" timeOffset="217210.4237">17123 16139 66 0,'0'0'37'0,"14"24"1"16,-14-24-13-16,28 9-18 16,-8-12-3-16,7-1 0 15,4-5 0-15,2-4-2 16,-3-3 1-16,2-2-2 15,-9 2 0-15,-2-2 0 0,-12-1 0 16,-6 2-1-16,-11-1 0 16,-9 4 1-16,-6 2 0 15,-6 3-1-15,-4 8 2 16,-4 10-1-16,5 10 0 15,-2 9 0-15,6 12 1 16,6 3-2-16,7 2 1 16,9-1-3-16,11-5 0 15,9-13-6-15,22 6-21 16,-1-27-9-16,13-3-2 15,3-13-1-15</inkml:trace>
  <inkml:trace contextRef="#ctx0" brushRef="#br4" timeOffset="217656.4492">18382 15495 60 0,'-3'-14'39'15,"3"14"-2"-15,-15 12 1 16,11 18-34-16,-13 9-3 16,2 18 1-16,-2 14 1 15,4 15-3-15,-2 5 0 16,4 3 1-16,4-4-2 15,4-6-1-15,6-10-2 16,0-24-12-16,11 2-19 16,-6-32-1-16,8-3-3 15,-4-20 3-15</inkml:trace>
  <inkml:trace contextRef="#ctx0" brushRef="#br4" timeOffset="217842.4599">18182 16035 56 0,'-20'-3'41'16,"-1"-5"-2"-16,21 8 3 15,0 0-24-15,2 19-14 16,17-16-2-16,14-4-1 16,10-7-1-16,9-7-2 15,10 1-2-15,-5-16-4 16,23 6-30-16,-16-20 2 15,10 11-4-15,-14-16 1 16</inkml:trace>
  <inkml:trace contextRef="#ctx0" brushRef="#br4" timeOffset="218216.4813">18856 15442 67 0,'-21'30'40'0,"-4"4"-1"15,5 18 0-15,-13 1-29 16,11 6-8-16,-2 1 1 15,7 9-1-15,-1-2 1 16,1 6-1-16,3-6 0 16,5-12 0-16,6-7-1 15,3-8-1-15,2-10 0 16,6-10 2-16,4-16-2 15,4-10 0-15,4-15 0 16,0-4-1-16,2-2 1 16,0-1 1-16,-4 0 0 0,2 1-2 15,-4 14 1-15,0 1 1 16,-4 18-1-16,-2 11 0 15,-2 12-1-15,0 2-1 16,1 9-1-16,0 0-2 16,3 3-1-16,-2-15-9 15,15 11-16-15,-15-24-8 16,17-1-1-16,-11-21 2 15</inkml:trace>
  <inkml:trace contextRef="#ctx0" brushRef="#br4" timeOffset="218569.5014">19115 16030 71 0,'0'0'40'0,"-3"16"-3"16,21 6 0-16,-10-9-33 15,6 0-1-15,3-7 0 16,6-2-1-16,0-7-1 15,2-4 1-15,-3-6-2 16,3-7 1-16,-6-2-1 16,-7-2 1-16,-3 2-1 15,-6-1 0-15,-5 1 0 16,-6 6 1-16,-7 3 0 15,-2 11 0-15,-6 11 0 16,-1 7 0-16,-3 13 1 16,2 10-1-16,2 6 1 0,4 0-2 15,10-1 0-15,9-8-1 16,12-7-1-16,7-18-2 15,23 0-13-15,-8-32-22 16,23 7 0-16,-1-15-3 16,20 3 1-16</inkml:trace>
  <inkml:trace contextRef="#ctx0" brushRef="#br4" timeOffset="219345.5458">19931 15692 44 0,'14'-7'39'15,"-1"-9"0"-15,11 7-2 16,-5-10-12-16,9 10-24 16,0 1-1-16,3 3 0 15,0 4 0-15,-8 7 0 16,-7 7 1-16,-3 5-1 15,-8 4 0-15,-7 1 0 16,-7 0 1-16,-4 5-1 16,-2-2 1-16,-2 4 0 0,-4 0 0 15,7-3 0-15,3-1 0 16,4 0 0-16,7-6 0 15,6 0-1-15,6-10 1 16,11-5-1-16,6-6 1 16,4-1-1-16,-2-3 1 15,-1 2 1-15,-2 1-1 16,-4 5 1-16,-10 6-1 15,-11 7 0-15,-9 7 0 16,-7 6 0-16,-4 6 0 16,-10-1-1-16,3 0-1 15,-1-3-1-15,3-5 0 16,7-7-1-16,13-1-4 0,-5-28-19 15,26 9-12-15,-4-20-1 16,12 1-2-16,0-12 2 16</inkml:trace>
  <inkml:trace contextRef="#ctx0" brushRef="#br4" timeOffset="220110.5896">20755 15877 62 0,'0'0'37'0,"0"0"-2"15,7 30-3-15,-13-14-30 16,4 1 1-16,-4 4 0 15,2 5 0-15,-3 1-1 0,3 6 2 16,-5-5-2-16,3 1 1 16,-2-9-1-16,7 0 0 15,-3-5-1-15,4-15 0 16,0 0-1-16,9-16 1 15,3-9-1-15,-1-4-1 16,3-6 2-16,-2 1-1 16,2-3 0-16,-3 2 0 15,1 10 1-15,-5 5-1 16,0 10 1-16,-7 10 0 15,0 0-1-15,12 17 1 16,-10 4-1-16,-1-1 1 16,6 2-1-16,0 1 0 15,4-3 0-15,7-6 1 16,4-9-1-16,6-9 0 0,4-10 1 15,7-4-1-15,-1-5 1 16,2-2-1-16,-3 1 1 16,-2 0-1-16,-10 6 1 15,-3 6-1-15,-8 7 1 16,-14 5-1-16,12 15 1 15,-13 4-2-15,0 5 1 16,-4 3-1-16,4 5-2 16,-2 0-1-16,8 4-2 15,0-15-3-15,17 11-16 16,-22-32-11-16,33 23-1 15,-13-26-1-15,16 1 1 16</inkml:trace>
  <inkml:trace contextRef="#ctx0" brushRef="#br4" timeOffset="220493.6115">21517 15923 59 0,'0'0'37'16,"-18"-16"-1"-16,18 16-2 16,-29 3-26-16,10 3-3 15,-4 3-2-15,5 8 1 16,-5 1-1-16,1 14 1 15,4-2-1-15,0 4 0 16,2-1 0-16,7-2-1 16,4-3-1-16,5-5 1 15,8-8-2-15,7-14 1 16,10-14-1-16,7-5-1 15,3-9 1-15,2-4-1 0,0-3 1 16,0 2-1-16,-8 3 1 16,-2 5 0-16,-11 11 0 15,-16 13 0-15,10 4 0 16,-13 12 0-16,-4 9 0 15,-3 7 0-15,-1 3 0 16,0 2-3-16,5-2 1 16,2-3-2-16,10-3-1 15,3-18-4-15,21 3-16 16,-9-28-12-16,19 5 0 15,-8-20 0-15,11 8 0 16</inkml:trace>
  <inkml:trace contextRef="#ctx0" brushRef="#br4" timeOffset="220681.6222">21894 15977 63 0,'0'0'38'15,"0"0"-4"-15,-10 21-2 16,-4-5-23-16,10 13-5 16,-2 3-3-16,1 7 0 15,4 3-1-15,1-2-1 16,0-5 1-16,2-5-3 15,5-3-1-15,-7-27-7 16,21 11-20-16,-15-30-2 16,13 0-4-16,-12-18 2 15</inkml:trace>
  <inkml:trace contextRef="#ctx0" brushRef="#br4" timeOffset="220808.6295">21984 15833 61 0,'5'-43'38'0,"-15"-5"-8"16,9 26 1-16,-16-3-17 15,17 25-8-15,-18 4-7 16,6-2-25-16,13 20-9 15,-4-11-3-15,10 10 0 16</inkml:trace>
  <inkml:trace contextRef="#ctx0" brushRef="#br4" timeOffset="221116.6471">22115 15901 75 0,'-9'23'39'16,"3"15"0"-16,-10-10-11 15,10 21-21-15,-7-9-5 16,5-4 0-16,3-1-1 0,3-6 0 15,2-9-1-15,6-3 1 16,-6-17-1-16,24-12 0 16,-7-10 1-16,7-3 0 15,-4-3 0-15,5-1 0 16,-4 2 1-16,-1 0-1 15,-2 10 0-15,-4 9 0 16,-14 8 0-16,14 23 0 16,-12 3-2-16,-4 8-1 15,2 3-2-15,-8-6-8 16,12 13-16-16,-10-20-11 15,6 10-3-15,-3-21 1 16</inkml:trace>
  <inkml:trace contextRef="#ctx0" brushRef="#br4" timeOffset="221994.6974">22774 16011 60 0,'2'-18'38'15,"-2"18"0"-15,11-14-3 16,1 12-30-16,0-3-2 15,7 4 0-15,0 1-1 0,3 2 0 16,5 3-1-16,1-3 0 16,-3 1-1-16,0-2 1 15,-2-2 0-15,-4-1-1 16,0 0 1-16,-10-1-1 15,-9 3 1-15,0 0-1 16,0 0 0-16,-11 16 1 16,-10-2 0-16,-1 9-1 15,-6 4 1-15,-1 7-1 16,-1 0 1-16,4 5 0 15,3-3 0-15,6-1-1 16,9-4 1-16,8-7-2 16,8-6 2-16,13-7 0 15,8-4-1-15,5-6 0 16,7-2-2-16,5-8-1 0,6 5-5 15,-10-15-19-15,13 15-12 16,-17-11-2-16,8 10 0 16</inkml:trace>
  <inkml:trace contextRef="#ctx0" brushRef="#br4" timeOffset="222903.7493">23425 15941 67 0,'2'-11'37'0,"-2"11"-11"16,0 0 7-16,-12-2-26 16,0 6-2-16,0 11-1 15,-7 4-1-15,5 15 0 16,-4 2 0-16,3 7-3 0,4 1 2 15,6-1-2-15,7-3 1 16,10-5-2-16,9-12 2 16,7-13-2-16,6-8 1 15,8-13 2-15,1-13-2 16,-1-6 1-16,-8-7-1 15,-2-2 1-15,-13 1-1 16,-5-1 1-16,-13 3 0 16,-9 6-2-16,-7 10 1 15,-6 6-1-15,-3 9 0 16,-1 3-1-16,3 9 0 15,0 3-2-15,12 3-1 16,10-13-2-16,2 25-2 16,-2-25-1-16,37 10 1 15,-12-16 0-15,13 3 3 16,-2-10 2-16,2 0 4 0,-2 2 2 15,-7-4 3-15,1 10 3 16,-16-6 0-16,4 13 1 16,-18-2-1-16,6 14-1 15,-15 0-2-15,5 10 0 16,-6 5-2-16,4 5 0 15,-5 0-2-15,2 4 0 16,1-1 0-16,1 0 0 16,2-7-1-16,6-6 0 15,2-6 1-15,-3-18-2 16,18 7 2-16,-2-19 0 15,6-13 0-15,5-8 1 0,1-7-1 16,3-4 1-16,-1-1 0 16,-1 4 0-16,-4 5-1 15,-5 8 0-15,-3 13 0 16,-17 15 0-16,15 8-1 15,-15 15 1-15,-5 10-2 16,-1 8-1-16,-1 5 0 16,-1 2-3-16,9 4-4 15,-8-17-10-15,26 13-11 16,-16-25-9-16,18 3-1 15,-6-22 1-15</inkml:trace>
  <inkml:trace contextRef="#ctx0" brushRef="#br4" timeOffset="223302.7722">24184 16109 73 0,'1'12'39'16,"-1"-12"-10"-16,5 10 5 15,-5-10-30-15,17 11-1 16,1-7-1-16,2-2-1 16,4-5 0-16,0-5-1 15,0-2 1-15,4-5-1 16,-5-5 1-16,-2-2 0 15,-4-3 0-15,-6 1 0 16,-7-1 0-16,-4 5 0 16,-6-2-1-16,-6 8 1 0,-3 5-1 15,-7 8 1-15,-4 7 1 16,-2 12-1-16,-1 8 1 15,5 12 0-15,1 2 0 16,4 3-2-16,9 0 0 16,6-3-2-16,11-6-2 15,5-12-5-15,17 5-7 16,-7-30-15-16,21 8-7 15,-6-17-1-15,12 5 0 16</inkml:trace>
  <inkml:trace contextRef="#ctx0" brushRef="#br4" timeOffset="223751.7979">24879 15842 71 0,'-12'-27'39'0,"12"27"-5"15,-45-17-3-15,14 28-23 16,-12 3-2-16,0 11-2 16,-1 6-1-16,3 2 0 15,4 2-1-15,11 4-1 0,7-7 0 16,15-2 0-16,8-9-1 15,15-6 0-15,6-8 0 16,6 0 0-16,7-6 0 16,-3 0 0-16,0 3 0 15,-6 0 0-15,-8 11 0 16,-8 3-1-16,-12 9 1 15,-6 4-1-15,-12 7 1 16,-3 1-1-16,-2 0-1 16,-2-8-2-16,9 2-8 15,-6-29-14-15,21-4-13 16,0 0-2-16,20-31 1 15</inkml:trace>
  <inkml:trace contextRef="#ctx0" brushRef="#br4" timeOffset="224120.819">25012 15308 48 0,'0'0'40'15,"-15"-6"-2"-15,15 6 1 16,0 0-24-16,0 0-11 16,17-10-1-16,-3 11-1 15,2 0 1-15,8 3-1 16,0 1 1-16,4 1-1 0,-2 3-1 15,2 3 1-15,-4 3-1 16,2 1 0-16,-4 5 0 16,-9 5-1-16,-4 3 1 15,-4 3-2-15,-7 7 1 16,-7 4 0-16,-5 5-1 15,-3 1-1-15,-10 7-4 16,-1-18-8-16,13 18-19 16,-12-17-7-16,7 4-2 15,-2-13 1-15</inkml:trace>
  <inkml:trace contextRef="#ctx0" brushRef="#br4" timeOffset="224293.8289">25088 16250 67 0,'-18'16'42'0,"9"4"-2"16,-9-15-1-16,18-5-26 16,-2 12-19-16,-10-35-24 15,24 10-9-15,-10-10-2 16,6 7-2-16</inkml:trace>
  <inkml:trace contextRef="#ctx0" brushRef="#br4" timeOffset="225571.902">12707 17392 49 0,'13'-13'39'0,"-1"7"-3"15,-12 6-8-15,0 0-18 16,0 0-2-16,-13 14-1 15,-1-1-3-15,2 5 0 16,-3 0-2-16,3 1 0 16,-1-2 0-16,4 1-1 0,4-6 0 15,5-1 0-15,0-11-1 16,13 9 0-16,1-11 0 15,2-4 0-15,2-6 0 16,1 2 0-16,-4-6 1 16,1 1-1-16,-5 1 0 15,-7 0 0-15,-4 14 1 16,-8-16-1-16,-2 16 1 15,-3 2-1-15,-1 7 0 16,-1-1 0-16,3 3 0 16,3 0 0-16,2 0 0 15,7-11 1-15,0 13-1 16,0-13 0-16,19 0 0 15,-4-4 0-15,-1-3 1 16,3 0-2-16,-3-1 2 0,0-2-1 16,-5 0 0-16,-3-1 0 15,-3 0 0-15,-3 11 1 16,-4-19-1-16,4 19 0 15,-15-16 1-15,15 16-1 16,-19-6 1-16,8 7 0 16,11-1-1-16,-19 17 0 15,14-6-1-15,1 0-3 16,8 8-13-16,-5-6-21 15,14-3-3-15,-2-9-2 16,13-4 1-16</inkml:trace>
  <inkml:trace contextRef="#ctx0" brushRef="#br4" timeOffset="228566.0732">13310 17123 28 0,'0'0'35'0,"4"-21"-1"16,-4 21-4-16,-4-14-21 16,4 14-3-16,0 0 0 15,0 0-1-15,0 0-1 16,-5 14 0-16,-1 0-1 15,6 8 1-15,-4 7-1 16,-1 8 1-16,0 2-2 16,1 7 1-16,1 3-1 15,1-3 0-15,2-2-1 16,0-8 0-16,5-7 0 15,4-8-1-15,3-8-1 0,5-13 1 16,4-12 0-16,2-6-1 16,4-3 1-16,-1-9-1 15,1-2 1-15,-3-3 0 16,-3 5 0-16,-3 6 1 15,-3 3-1-15,-6 8 0 16,-9 13 0-16,10-5 0 16,-7 14 0-16,-3 7 1 15,2 8-1-15,3 3 0 16,0 4 1-16,3 0-1 15,3-1 1-15,4-3-1 16,5-8 1-16,4-6-1 16,3-10 1-16,3-7-1 15,2-12 1-15,5-14-1 0,-2-13 1 16,-1-7-2-16,-5-4 1 15,-3-1-1-15,-7-1 1 16,-9 5-2-16,-4 4-1 16,-8 11-1-16,-2 14-3 15,-10 2-7-15,14 20-20 16,-14-6-3-16,14 6-2 15,0 0 1-15</inkml:trace>
  <inkml:trace contextRef="#ctx0" brushRef="#br4" timeOffset="229012.0987">14148 16920 45 0,'0'0'38'16,"0"0"-1"-16,12 4-1 15,-12-4-30-15,2 22 0 16,-4 2 0-16,6 8-2 16,-6 8 0-16,4 13-1 15,-4 6 0-15,1-1 0 16,-5 2-1-16,2 0 1 15,-2-6-1-15,1-6 0 16,1-8-2-16,0-13 1 16,7-11-1-16,-3-16 0 15,13-3 1-15,1-13-2 16,3-8 1-16,1-5 0 15,2-2 0-15,1 1 0 0,-4 2 1 16,0 7-1-16,-6 11 0 16,-11 10 0-16,16 8 0 15,-14 8 0-15,-2 9 0 16,4 3-1-16,-3 3-2 15,4-1 0-15,4-2-3 16,0-7-2-16,19 4-9 16,-13-17-16-16,20-3-4 15,-7-14-1-15,11-2 1 16</inkml:trace>
  <inkml:trace contextRef="#ctx0" brushRef="#br4" timeOffset="229512.1273">14635 17361 78 0,'-6'-23'33'0,"6"23"-1"16,-11-11-3-16,11 11-23 15,-12 12-2-15,11 2 0 16,0 2-2-16,1 6 0 16,2 0 0-16,5 1 0 15,-1-5-1-15,4-2 0 16,5-3-1-16,1-9 0 15,3-6 1-15,2-6-2 16,1-7 1-16,1-3 0 16,-1-2 0-16,-3-1 0 15,-3-3 0-15,-1 2-1 16,-4 5 2-16,-2 3-2 15,-9 14 1-15,0 0 0 0,11-5-1 16,-11 22 1-16,0 11-1 16,-1 10 0-16,0 11-1 15,1-49 1-15,-4 63-1 16,4-63 0-16,-7 90 3 15,7-90-3-15,-12 94 3 16,12-94-1-16,-13 93 2 16,13-93-3-16,-16 82 3 15,16-82-1-15,-15 65-1 16,15-65 2-16,0 0-3 15,0 0 1-15,-14 33 0 16,6-53 1-16,3-38-2 16,11-15 2-16,1-12-2 15,7-3-3-15,8 10-9 0,-7 9-17 16,8 31-9-16,-7 6-1 15,11 13-1-15</inkml:trace>
  <inkml:trace contextRef="#ctx0" brushRef="#br4" timeOffset="230230.1684">15770 17328 45 0,'19'-17'35'0,"-18"6"0"15,-1 11-6-15,-14-12-22 0,0 10-2 16,-9 1 0-16,3 6 0 16,-8 3-1-16,3 5 0 15,-3 3-1-15,4 6 0 16,1-1 1-16,4 4 0 15,4 1-2-15,6 0 1 16,8-3-1-16,5-3 0 16,7-4-1-16,7-7 0 15,7-3-1-15,8-13 0 16,8-5 0-16,-2-6 0 15,3-5 1-15,1 0-2 16,-5-5 2-16,-5 3-1 16,-7 2 0-16,-5 7 0 15,-6 2 0-15,-15 14 0 0,0 0 0 16,0 0 1-16,-1 14-1 15,-9 3 0-15,1 5 0 16,3 1 0-16,1 5-2 16,1-4 0-16,9-1-3 15,2-7-1-15,15 1-6 16,-5-13-12-16,22-1-10 15,-11-12-4-15,14-4 2 16,-12-6 0-16</inkml:trace>
  <inkml:trace contextRef="#ctx0" brushRef="#br4" timeOffset="230506.1842">16224 17374 68 0,'-11'-11'29'16,"11"11"0"-16,-16 16 0 0,13 0-22 16,-6 4-2-16,7 4 0 15,-3 1-1-15,3 2-1 16,1-5 0-16,2 1 0 15,-1-8 0-15,3-4-1 16,-3-11 0-16,0 0 0 16,13-23-1-16,-3 0 0 15,-4-6 0-15,7 1 0 16,-2-10 0-16,1-2-1 15,2 2 1-15,-3 3-2 16,5 7 0-16,-5 4-1 16,4 10-4-16,-9-2-6 15,18 23-17-15,-24-7-7 0,23 13-4 16,-23-13 1-16</inkml:trace>
  <inkml:trace contextRef="#ctx0" brushRef="#br4" timeOffset="230874.2052">16509 17385 63 0,'-7'14'39'15,"14"1"-2"-15,-7-15-1 16,19 14-33-16,2-17-1 15,10-5 0-15,4-3-1 16,4-6 0-16,-1-4 0 0,1-4-1 16,-8-1 2-16,-6 2-2 15,-7 1 1-15,-11 4-1 16,-11 2 1-16,-7 6 0 15,-10 7 0-15,-4 8 0 16,-6 7 0-16,-1 8 0 16,2 8 1-16,-3 3 0 15,9 7-1-15,6-4 1 16,8 0-2-16,10-9 0 15,14-2-2-15,4-11-5 16,22 1-14-16,-4-16-19 16,20-6 1-16,4-10-3 15,15-3 1-15</inkml:trace>
  <inkml:trace contextRef="#ctx0" brushRef="#br4" timeOffset="231325.231">17668 16935 37 0,'0'-15'38'0,"0"15"1"15,2-17-1-15,3 32-16 16,-2 0-21-16,-4 2 1 15,1 15-1-15,0 10 1 16,-4 11 1-16,4 7-1 16,-1 7 0-16,-1-5 0 15,0-1-1-15,1-1-2 16,2-6-1-16,-5-8-3 15,12-2-6-15,-15-18-19 0,18-8-7 16,-11-18-1-16,15-3 2 16</inkml:trace>
  <inkml:trace contextRef="#ctx0" brushRef="#br4" timeOffset="231505.2413">17679 17265 68 0,'-11'-24'38'0,"-11"-1"-5"16,22 25 1-16,-26-9-26 15,26 9-1-15,-4 21-4 16,13-6 0-16,6-1-2 15,8-7-1-15,11-6-2 16,5-11-2-16,15-5-5 16,-6-17-26-16,20 2-1 15,-9-16-4-15,12 5 2 0</inkml:trace>
  <inkml:trace contextRef="#ctx0" brushRef="#br4" timeOffset="231858.2615">18253 16745 45 0,'-28'19'41'0,"6"21"-2"15,-12 2 0-15,13 22-13 16,-3-5-23-16,1-1 1 16,4 2-1-16,5 1 0 15,3-3-1-15,4-8 0 16,6-13-1-16,2-6 0 15,5-13 0-15,4-4-1 16,2-6 1-16,5-14-1 16,2-8 0-16,0-4 0 0,5-4 1 15,-1 1-1-15,-2 1 1 16,-3 1-1-16,-4 3 0 15,3 10 1-15,-6 10-1 16,-2 7 0-16,-3 10-1 16,-2 3 0-16,2 9-1 15,0-5-2-15,4 6-4 16,-5-8-9-16,16 5-10 15,-14-16-12-15,16-2-2 16,-9-15 2-16</inkml:trace>
  <inkml:trace contextRef="#ctx0" brushRef="#br4" timeOffset="232211.2817">18501 17237 69 0,'0'0'40'0,"4"22"-1"16,-5-10-1-16,10 2-34 15,5-8-2-15,7-3 1 16,6-7-1-16,1-3 0 16,-4-4-1-16,1-5-1 15,-4-7 0-15,-2-3 0 16,-8 4 0-16,-5-3-1 15,-6 4 1-15,-6 0-1 16,-4 5 1-16,-6 4 0 16,-3 6 0-16,-4 8 1 15,0 9 0-15,0 10 0 0,-1 8 0 16,5 8 1-16,3-1-1 15,5 1-1-15,9-1-1 16,3-9-5-16,17 6-14 16,-9-17-17-16,21-7-4 15,-2-14-1-15,11 1 1 16</inkml:trace>
  <inkml:trace contextRef="#ctx0" brushRef="#br4" timeOffset="232785.3145">19067 17115 35 0,'-2'-10'39'16,"-8"-2"-1"-16,10 12 2 15,-22-1-16-15,17 11-18 16,-14 11 0-16,6 9-2 15,-2 6 1-15,6-3-1 16,3 1-1-16,7-4 0 16,6-4-1-16,7-8-1 15,7-13 0-15,2-9 0 16,9-11-1-16,2-3 0 15,0-2 0-15,-3-2 0 0,-1-5 0 16,-4 3 0-16,-3 3 0 16,-6 4 0-16,-2 3 0 15,-15 14-1-15,19-11 1 16,-19 11 0-16,9 16 1 15,-6 9-1-15,-3 7 1 16,-2 11 0-16,-2 12-1 16,-4 5 1-16,8-60-1 15,-11 75 0-15,11-75 0 16,-22 80 0-16,22-80 0 15,-31 82 0-15,31-82-1 16,-46 67 1-16,46-67 0 16,-49 54-1-16,-12-24-2 15,12-20-7-15,7-8-11 0,-4-26-18 16,20-28-1-16,12-20-3 15,18-6 0-15</inkml:trace>
  <inkml:trace contextRef="#ctx0" brushRef="#br4" timeOffset="233316.3449">20089 16801 29 0,'10'-17'36'0,"-10"17"3"16,0 0-2-16,14 28-17 16,-19-6-10-16,8 9-5 15,-7 6-1-15,3 9 1 16,-3 2-3-16,0 6 1 15,2-3 0-15,-1 1-2 16,2-9 0-16,5-9-4 16,5 2-2-16,-2-21-10 15,20 2-18-15,-11-19-3 16,15-1-2-16,-7-18 7 15</inkml:trace>
  <inkml:trace contextRef="#ctx0" brushRef="#br4" timeOffset="233504.3557">20367 17130 63 0,'4'-21'35'15,"6"10"-6"-15,-20-5 1 16,10 16-20-16,0 0-2 15,-11 5-3-15,3 8 0 16,5 11-2-16,-1 5 1 16,3 3-2-16,2 4-1 15,2 0-2-15,7-2 0 16,-4-7-4-16,13 1-7 15,-11-17-16-15,20-5-8 16,-12-13-2-16,11-7 0 16</inkml:trace>
  <inkml:trace contextRef="#ctx0" brushRef="#br4" timeOffset="233646.3638">20531 16926 64 0,'-28'-49'26'0,"6"21"2"16,-16-6 0-16,13 15-24 15,-2 6-1-15,9 6-5 16,18 7-23-16,0 0-7 15,0 0-2-15,0 0 0 16</inkml:trace>
  <inkml:trace contextRef="#ctx0" brushRef="#br4" timeOffset="233856.3758">20648 16635 61 0,'4'13'37'0,"6"19"-2"0,-10-9-6 15,8 20-24-15,-2 4-1 16,6 12 1-16,-1 7-2 15,1 3 0-15,-1 4-1 16,1-4-1-16,1-2-3 16,-9-12-4-16,10 2-22 15,-10-19-8-15,5-11-2 16,-9-27 0-16</inkml:trace>
  <inkml:trace contextRef="#ctx0" brushRef="#br4" timeOffset="234164.3933">20955 16954 64 0,'0'0'40'16,"-28"6"-2"-16,18 19 0 16,-18 0-33-16,4-1-2 15,0-1 0-15,4-1-1 16,-2-1 0-16,8-1 1 15,0-7 0-15,8 1-1 16,2-3 1-16,4-11-1 16,9 9-1-16,5-7 0 15,4-3 0-15,2 3-1 16,3 1 1-16,0 0 0 15,2 5-1-15,0 3-2 16,2 4-1-16,-4-2-4 16,15 13-12-16,-23-14-13 15,18 6-8-15,-15-12-2 0,11 3 0 16</inkml:trace>
  <inkml:trace contextRef="#ctx0" brushRef="#br4" timeOffset="234623.4197">21113 17062 58 0,'2'22'39'15,"-2"1"-1"-15,19 5-1 16,-8-9-32-16,11-3-2 15,6-8 0-15,8-8-2 16,1-8 1-16,0-2-1 16,-3-10-2-16,-5-4 2 15,-10-2-2-15,-5 1 1 16,-11 4 1-16,-10 2-1 15,-11 8 1-15,-5 5 0 16,-7 6 1-16,-2 9 0 16,-7 9 1-16,5 11 0 15,1 1 0-15,10 4 0 0,7-2 0 16,15-1-2-1,10-7 0-15,12-6-3 0,16-1-10 16,-7-19-12-16,25 4-18 16,-8-8 1-16,13-2-3 15,-10-10 0-15</inkml:trace>
  <inkml:trace contextRef="#ctx0" brushRef="#br4" timeOffset="235013.442">22242 16708 61 0,'0'29'40'16,"-10"8"-1"-16,5 13 0 15,-9 2-39-15,3 6 1 16,-2 7-1-16,6 1 1 15,2 0-2-15,-4-4-1 0,11-9-2 16,-7-13-14-16,17-5-17 16,-8-16 0-16,7-9-4 15,-11-10 2-15</inkml:trace>
  <inkml:trace contextRef="#ctx0" brushRef="#br4" timeOffset="235216.4536">22027 17154 78 0,'-15'-6'42'0,"1"-4"-2"15,14 10-7-15,0 0-27 16,14-8-4-16,5 2-1 16,9-2-1-16,6 2-1 15,3-3-2-15,7 2-1 16,-1-3-6-16,16 10-15 0,-16-17-11 15,13 9-4-15,-5-17 0 16,7 2 1-16</inkml:trace>
  <inkml:trace contextRef="#ctx0" brushRef="#br4" timeOffset="235592.4751">22626 16722 66 0,'-23'16'40'15,"-11"-1"0"-15,15 22-7 16,-5-5-28-16,6 7 0 15,0 4-2-15,9 3 0 16,-2 1 0-16,6 3 0 16,1-4-1-16,4-6 0 0,2-5 0 15,3-6-2-15,7-8 2 16,2-13-2-16,6-11 0 15,4-8-1-15,2-8 0 16,1-5 1-16,0-5-1 16,0 4 1-16,-5-2-1 15,-2 7 1-15,-6 7 1 16,-1 8-1-16,-13 5 0 15,11 14 1-15,-11 6-1 16,-1 12 0-16,-4 3-1 16,1 2-3-16,7 2-1 15,-6-9-5-15,20 8-11 16,-17-20-5-16,26-3-14 15,-9-25 0-15,19-6 1 0</inkml:trace>
  <inkml:trace contextRef="#ctx0" brushRef="#br4" timeOffset="235779.4858">22989 17105 59 0,'-1'13'41'16,"-8"1"-2"-16,10 8 0 16,-12-1-28-16,6 6-6 15,3 0-1-15,2-1-3 16,2-1 1-16,0-3-4 15,8 3-6-15,-14-12-15 16,21 3-15-16,-17-16-2 16,14 0-2-16,-9-16 2 15</inkml:trace>
  <inkml:trace contextRef="#ctx0" brushRef="#br4" timeOffset="235914.4935">23062 16910 65 0,'-16'-36'40'15,"5"12"-2"-15,-6-2-2 16,10 14-50-16,7 12-21 15,0 0-3-15,5 15-2 16,-5-15-1-16</inkml:trace>
  <inkml:trace contextRef="#ctx0" brushRef="#br4" timeOffset="236358.5189">23438 17024 39 0,'0'0'38'16,"-14"-19"-1"-16,14 19-1 15,-7-28-20-15,7 28-10 16,-22-17-1-16,4 15-1 15,-5 3 0-15,0 10-1 16,-5 3 0-16,3 4 0 16,-1 7-1-16,9-2 0 15,8-2-1-15,4 2 0 16,11-3-1-16,8-6 0 0,10-5 0 15,5-4 0-15,4-1 0 16,-1-2 0-16,0 3 0 16,-3 1 0-16,-4 4 2 15,-11 9-2-15,-7 4 2 16,-10 6-1-16,-11 4 0 15,-7 3 0-15,-4 3 1 16,-6-4-2-16,3-2-2 16,-1-11-3-16,17-1-11 15,-6-19-9-15,29-7-15 16,3-14-1-16,25-10-1 15</inkml:trace>
  <inkml:trace contextRef="#ctx0" brushRef="#br4" timeOffset="236823.5455">23944 16690 67 0,'-6'-22'42'16,"17"16"-2"-16,-2-10 1 15,9 6-40-15,3 0-1 16,4 0 0-16,0 5 1 15,-1 3 0-15,-7 8 0 16,-4 6 0-16,-8 8 0 16,-6 3 1-16,-7 8-1 15,-4 0 0-15,-2 4 0 16,-4 6 0-16,-2 3-1 15,-1 0 0-15,5-1-2 16,2-5 0-16,8 0-3 16,-3-5-4-16,18 12-14 0,-18-18-12 15,18-1-4 1,-9-10-1-16,12 4 1 0</inkml:trace>
  <inkml:trace contextRef="#ctx0" brushRef="#br4" timeOffset="236989.555">24037 17306 90 0,'0'20'42'15,"-10"-8"2"-15,10-1-10 16,0-11-30-16,-10 9-3 16,10-9-2-16,0 0-5 15,11 7-16-15,-11-7-19 16,5-12-1-16,-5 12-2 15,13-13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25:32.01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5679 2174 71 0,'-33'-12'32'0,"-18"12"-2"16,-15 2-6-16,-5 20-19 15,-11-3 0-15,5 13 1 16,-8-4-2-16,15 9 1 15,1-11-1-15,18 1-1 16,11-5-2-16,22-5 1 16,13-6-1-16,19-4 1 15,18-4-1-15,15-1 0 16,10-1 1-16,10 5-1 15,5 7 0-15,3 4 0 0,-3 12-1 16,-7 6 0-16,-17 10-1 16,-7 8 2-16,-18 11-2 15,-17 0 1-15,-18 3-1 16,-15-2 1-16,-11-5 1 15,-8-5 0-15,-5-11 0 16,-2-8 0-16,-2-18-1 16,3-12 2-16,6-17-1 15,10-21-1-15,9-15 1 16,12-15-2-16,19-13 2 15,10-9-1-15,17-9 1 16,14 4-1-16,8 2 1 16,11 12-1-16,2 7 1 0,2 10-2 15,-4 8 0-15,-6 8-1 16,-1 11-3-16,-18-1-6 15,5 13-25-15,-20-2 2 16,1 19-2-16,-15 1 0 16</inkml:trace>
  <inkml:trace contextRef="#ctx0" brushRef="#br0" timeOffset="406.0232">6272 2229 76 0,'-10'-8'34'15,"-4"18"-1"-15,-17 2 2 16,2 13-28-16,-14 8-1 15,6 14 0-15,-7 0-2 16,10 8 1-16,5 0-1 16,14-3-1-16,15-10-1 15,19-6 0-15,18-13-2 16,20-10 1-16,16-9-1 15,5-4 0-15,4-2 0 16,-6-1 0-16,-8 7 0 16,-14 8 1-16,-20 11-1 15,-21 11 1-15,-22 12-2 16,-21 6 1-16,-14 6-1 0,-12 0 0 15,-1-3-2-15,-1-13-4 16,20-7-28-16,-1-23-1 16,24-12-1-16,8-27 0 15</inkml:trace>
  <inkml:trace contextRef="#ctx0" brushRef="#br0" timeOffset="606.0346">6345 2261 110 0,'-30'1'41'0,"12"16"0"16,2-13-1-16,27-1-34 16,13-7-4-16,23-4 0 0,15-5-3 15,16-3-1-15,17-2-5 16,-8-13-29-16,21 17-4 15,-13-6 0-15,-2 12-3 16</inkml:trace>
  <inkml:trace contextRef="#ctx0" brushRef="#br0" timeOffset="2644.1512">5111 3539 81 0,'0'0'37'15,"18"-13"-1"-15,2 13-2 16,3-9-29-16,13 4-1 15,9-6 0-15,12 5-1 16,9-5 0-16,4 4-1 16,2-1 0-16,4 5-1 15,-10 3 0-15,-5 8 0 16,-9 7 0-16,-15 13 0 15,-12 10-1-15,-16 15-1 16,-11 12 1-16,-14 12-1 16,-9 13 0-16,-7 5 0 0,-7 5-2 15,1-7-1-15,8-2-2 16,0-20-12-16,19-3-19 15,8-24 1-15,20-16-2 16,6-22 0-16</inkml:trace>
  <inkml:trace contextRef="#ctx0" brushRef="#br0" timeOffset="2951.1688">6495 3470 66 0,'-22'9'37'0,"-14"3"-2"16,0 18 2-16,-11-3-9 0,8 11-24 16,-1 0 2-16,11 8-1 15,6-3-1-15,15 3 0 16,12-7-1-16,22-3-1 15,17-13 0-15,16-8 0 16,16-10-1-16,15-10 0 16,6-11-1-16,11-8-2 15,2-8-1-15,-7-12-4 16,3 7-9-16,-14-20-21 15,-3 12-2-15,-21-12 0 16,-5 6-1-16</inkml:trace>
  <inkml:trace contextRef="#ctx0" brushRef="#br0" timeOffset="3151.1802">6876 3438 109 0,'-64'98'39'0,"3"0"2"16,13 12-3-16,1 3-35 15,13-8-2-15,9-7-1 16,7-11-6-16,11 0-16 16,-1-24-18-16,21-8 0 15,0-22-2-15,12-10 0 16</inkml:trace>
  <inkml:trace contextRef="#ctx0" brushRef="#br0" timeOffset="5426.3103">5904 4691 61 0,'13'-22'34'0,"0"2"-1"16,-10 0 1-16,1 4-29 16,-14 1 1-16,10 15-1 15,-28-4-1-15,6 17 1 16,-15 9-1-16,-2 17 0 0,-13 8-1 15,-4 15 0-15,-2 8 1 16,9 8-2-16,0 6 0 16,9 5-1-16,12-2 1 15,14-4-2-15,16-8 1 16,19-11-2-16,16-12 1 15,9-14 0-15,11-22 0 16,4-15-1-16,1-16 2 16,-3-13-1-16,-9-11 1 15,-14-7-1-15,-16-1 1 16,-16 2-1-16,-20 6 0 15,-20 5 0-15,-16 7 0 16,-13 9 0-16,-7 8-2 0,-3 3 0 16,11 8-2-16,1-4-5 15,29 6-28-15,13-10 1 16,32 4-2-16,19-12 0 15</inkml:trace>
  <inkml:trace contextRef="#ctx0" brushRef="#br0" timeOffset="5990.3426">6904 4700 83 0,'-50'-6'38'0,"-16"2"-1"16,3 17 1-16,-11 2-33 16,1 12 0-16,-4 4-1 15,5 10-1-15,6 1-1 16,14 4-1-16,12 1 0 15,18-2 0-15,21-10 0 16,21-8-1-16,20-10 1 16,21-13-1-16,14-14 1 0,8-12 0 15,4-12 0-15,6-11 0 16,-7-9 0-16,-5-4 0 15,-12 3 0-15,-13 1 0 16,-17 6 0-16,-10 11-1 16,-16 13 1-16,-13 24-1 15,-23 7 1-15,-7 29-1 16,-11 20 1-16,-8 19 0 15,-6 16 0-15,-4 17-1 16,2 8 1-16,5 4 0 16,5-4-1-16,8-11 0 15,10-10-1-15,6-17-5 16,23-7-14-16,-5-38-17 15,20-13-4-15,-1-27-2 16,12-13 0-16</inkml:trace>
  <inkml:trace contextRef="#ctx0" brushRef="#br0" timeOffset="10234.5853">8208 3003 88 0,'6'-19'34'0,"-6"19"0"16,-2-18 0-16,2 18-34 15,-28 17 1-15,2 12 1 16,-5 14-1-16,-5 22 2 16,-11 15 0-16,3 21 1 15,-7 12-1-15,9 15 1 16,0 7-1-16,12 1-1 15,13-5-3-15,17-18-2 16,21-7-24-16,10-36-10 0,30-17-1 16,10-30-1-16,17-18 1 15</inkml:trace>
  <inkml:trace contextRef="#ctx0" brushRef="#br0" timeOffset="10790.6171">8728 3170 75 0,'-14'-1'33'16,"-8"-3"0"-16,0 10 1 15,-9-5-28-15,3 10 0 16,-5-1-1-16,6 10-2 16,-1-2 1-16,9 4-1 15,2 0-1-15,8 0-1 0,9 0 0 16,10-3 0-16,9-5 0 15,4-2-1-15,5-3 0 16,1-2 0-16,-1-1 0 16,-4-1 0-16,-4 2 0 15,-7 3 1-15,-13 2-1 16,-10 4 0-16,-9 4 0 15,-6 0 1-15,-3 1-2 16,-3-6-2-16,11 5-5 16,-3-21-24-16,23 1-1 15,6-15-3-15,22-6 1 16</inkml:trace>
  <inkml:trace contextRef="#ctx0" brushRef="#br0" timeOffset="11021.6304">9055 2892 89 0,'0'-16'35'0,"0"16"-1"16,-9 13 1-16,-3 11-32 16,-1 7 0-16,1 10-2 15,-3 13 0-15,-1 9 0 16,-3 8 0-16,0 2 0 15,2 1 0-15,-1-1-3 16,6-3-1-16,-4-17-7 16,16 0-23-16,-9-24-1 15,15-5-1-15,-6-24-3 0</inkml:trace>
  <inkml:trace contextRef="#ctx0" brushRef="#br0" timeOffset="11211.6412">8871 3225 97 0,'-18'-15'36'15,"18"15"1"-15,-11 0-2 16,11 0-32-16,22 10-2 16,8-10-3-16,14 5-4 15,5-8-5-15,22 12-15 16,-5-15-9-16,12 12 0 15,-8-10-1-15,0 10 2 16</inkml:trace>
  <inkml:trace contextRef="#ctx0" brushRef="#br0" timeOffset="11857.6782">9506 3243 85 0,'-32'-7'36'0,"1"15"0"16,-13-8 0-16,3 15-27 16,-6-3-3-16,4 14-1 15,-2 3-1-15,9 4-1 16,2 4 0-16,15 1-2 15,7-3 1-15,14-4-2 16,9-6 1-16,16-8-2 16,7-7 1-16,11-9-1 15,6-10 0-15,0-5 1 16,2-9-2-16,-7-4 1 15,-3-3 1-15,-14-2 0 0,-6 1 0 16,-10 0-1-16,-10 5 2 16,-5 7-1-16,-9 8 1 15,-3 9 0-15,-4 8-1 16,0 8 0-16,3 4 1 15,4 4-1-15,7 3 0 16,6-3 0-16,11-4 0 16,7-6 0-16,10-6 0 15,8-6 0-15,2-3 0 16,2-6 0-16,-3-1 0 15,-4 1 0-15,-6 1 0 16,-7 1 0-16,-8 3 1 16,-14 4-1-16,0 0 0 15,-2 22 0-15,-8-4 0 0,-4 2 0 16,0 5-1-16,1-1 1 15,3-1 0-15,3-4 0 16,6-2 0-16,1-17 0 16,0 0 0-16,22 1 1 15,-8-17 0-15,2-5 0 16,1-6-1-16,0-4 1 15,-2 0 0-15,-1 1-1 16,-4 5 0-16,0 4 0 16,-1 4 0-16,-1 5 0 15,-8 12 0-15,18-15-2 16,-2 11 0-16,4-7-3 15,13 4-3-15,-4-17-27 16,18 8-2-16,-4-20-1 0,14 7 0 16</inkml:trace>
  <inkml:trace contextRef="#ctx0" brushRef="#br0" timeOffset="12052.6893">10401 2791 99 0,'-16'37'39'0,"-13"2"-2"16,8 21-1-16,-5-2-31 15,4 16-2-15,3 1-1 16,4 4-2-16,2-6-1 16,-1-7-3-16,11 5-7 15,-7-23-26-15,14-3 1 16,-5-22-3-16,10-7 0 0</inkml:trace>
  <inkml:trace contextRef="#ctx0" brushRef="#br0" timeOffset="12233.6997">10158 3150 100 0,'-16'-7'37'0,"16"7"1"16,0 0-2-16,24 3-33 15,13-8-3-15,9-2-3 16,18 10-8-16,-1-20-24 15,13 12 0-15,-8-9-2 16,3 9-1-16</inkml:trace>
  <inkml:trace contextRef="#ctx0" brushRef="#br0" timeOffset="14977.8566">10706 3290 80 0,'-12'16'34'16,"2"13"-1"-16,-8-3 1 15,9 6-31-15,-5 2-1 16,5 2-1-16,2 1-1 15,0-10-7-15,14 2-25 0,-4-11-1 16,10-8-1-16,-2-16 0 16</inkml:trace>
  <inkml:trace contextRef="#ctx0" brushRef="#br0" timeOffset="15480.8854">10688 2958 93 0,'0'0'35'15,"-16"-6"1"-15,16 6-1 16,0 0-33-16,16-2-4 16,12 2-3-16,-4-11-7 15,19 15-20-15,-6-8-2 0,6 12-1 16,-6-3 2-16,11 15 19 15,-19-2 7-15,-3 7 6 16,-5 14 8-16,-16-6 21 16,1 11 4-16,-11-2 0 15,2 9 0-15,-16-10-17 16,12 12-6-16,-6-10-2 15,8 1-2-15,-5-9-1 16,9-3 0-16,5-15-1 16,1-6 0-16,10-17-1 15,9-10 0-15,0-15 1 16,7-11-2-16,-1-5 1 15,3-7-1-15,-4-4 1 0,1 2-1 16,-6 6 0 0,-4 9-1-16,-6 13 1 0,-5 9-1 15,-9 19 0-15,0 0 0 16,9 32-2-16,-13 1 1 15,2 12-3-15,-1 1 0 16,9 8-3-16,-4-10-2 16,20 13-11-16,-7-25-15 15,20 4 1-15,-4-19-2 16,14 0 4-16</inkml:trace>
  <inkml:trace contextRef="#ctx0" brushRef="#br0" timeOffset="15892.909">11718 3259 80 0,'-2'-38'35'16,"-1"17"1"-16,-16-3 0 15,4 17-24-15,-18 1-4 16,1 20-2-16,-6 3-2 16,1 14-1-16,-2 3-1 15,9 3 0-15,6-2-1 16,12 0 1-16,13-8-1 15,16-10 0-15,9-9 0 16,10-12 0-16,9-12 0 16,2-4 0-16,3-14-1 15,-3 0 1-15,-4-5 0 16,-6 0-1-16,-8 2 0 15,-5 2 0-15,-8 9 0 16,-3 5 0-16,-13 21 0 16,0 0 0-16,8 11-1 0,-17 26 1 15,-1 14 0-15,-8 13-1 16,0 10 1-16,-4 9 0 15,-5 1 0-15,-1 1 0 16,-4-7 1-16,-4-10-1 16,-5-12 0-16,-4-8-1 15,1-13-2-15,-7-22-14 16,7 2-19-16,-9-20-3 15,7-5-1-15,-8-18-2 16</inkml:trace>
  <inkml:trace contextRef="#ctx0" brushRef="#br0" timeOffset="16392.9376">8426 3830 75 0,'13'-18'36'0,"3"13"-1"15,-16 5 1-15,15-4-26 16,-16 17-6-16,1 11 0 16,-7 12-2-16,-4 10 0 15,-4 8-1-15,1 7 1 16,-1 3-2-16,1 1 0 15,5-1-4-15,0-14-6 16,11 1-26-16,-1-23 0 16,12-6 0-16,-13-22-3 0</inkml:trace>
  <inkml:trace contextRef="#ctx0" brushRef="#br0" timeOffset="16809.9614">8288 4001 103 0,'-25'0'37'15,"14"13"1"-15,11-13-3 16,0 0-32-16,24 0 0 16,11-6-2-16,12-3 0 15,8-6 1-15,4 1-1 0,4-1 0 16,-3 1 0-1,-4 3-1-15,-9 4 0 0,-11 6 1 16,-13 3-1-16,-9 11 0 16,-10 5 0-16,-11 8 0 15,-8 7 0-15,-6 9 1 16,-4 3-1-16,2 4 0 15,2 1 0-15,3-1 0 16,7-6 1-16,11-8-2 16,14-15 2-16,8-9 0 15,11-16 0-15,7-9-1 16,3-11 1-16,-1-10-1 15,-4-6 1-15,-9-2 1 16,-13-1-3-16,-12 2-1 16,-11 5-1-16,-15 0-6 0,2 21-25 15,-17-6-5-15,8 21 1 16,-6-5-3-16</inkml:trace>
  <inkml:trace contextRef="#ctx0" brushRef="#br0" timeOffset="20131.1514">9895 3847 62 0,'22'-27'34'0,"-13"-3"-1"16,-4 6 0-16,-22-2-25 16,6 7-2-16,-12-3 0 15,0 11-1-15,-10-3 0 16,4 10-1-16,-4 7 0 15,1 12-1-15,2 8-1 16,5 16 1-16,-1 12-1 16,4 12 0-16,2 10-1 0,4 6 0 15,-1 2-1-15,10-2-1 16,3-6 0-16,2-10-4 15,13-7-5-15,-10-22-26 16,14-4-1-16,-15-30 0 16,26 15-2-16</inkml:trace>
  <inkml:trace contextRef="#ctx0" brushRef="#br0" timeOffset="20567.1763">9460 4188 91 0,'0'0'36'16,"-18"-23"0"-16,18 23-1 0,17-16-31 15,4 8-1-15,7 0-1 16,8 0-1-16,1 4 0 16,3 6 0-16,-1 2 0 15,-2 8-1-15,-4 4 1 16,-5 6-1-16,-5 1 0 15,-8 3 0-15,-3 0 0 16,-6-1 1-16,-3-3-1 16,-2-4 1-16,-2-5 0 15,1-13-1-15,0 0 1 16,0 0-1-16,0 0 0 15,5-29 0-15,2 5 1 16,7-6-1-16,0-7 1 16,1-1-1-16,2-1 2 0,-1 2-2 15,-1 2 2 1,-2 10-2-16,-3 3 1 0,-4 8 0 15,-6 14-1-15,12-9-1 16,-12 9 0-16,22 15 0 16,-4-2-3-16,3-5-2 15,16 10-5-15,-8-11-27 16,18 8 2-16,-9-11-2 15,10 5 0-15</inkml:trace>
  <inkml:trace contextRef="#ctx0" brushRef="#br0" timeOffset="20955.1985">10249 4149 93 0,'-17'10'35'16,"13"9"1"-16,4-19-2 15,14 10-31-15,9-9-1 16,13-1 0-16,4-3-1 16,7-2 1-16,4-5-1 15,0-2-1-15,-3-3 1 16,-8 0 0-16,-7-1-1 15,-10-1 1-15,-12 0-1 16,-11 3 0-16,-13 0 1 16,-8 7-1-16,-12 4 1 15,-4 6 0-15,-8 7 0 16,-3 11 0-16,2 8 1 0,4 4-1 15,7 6 1-15,7 1-1 16,10-1 0-16,17-2-2 16,15-4 0-16,9-9-2 15,24-1-7-15,-3-14-25 16,26 2-3-16,-5-15-1 15,12 3-1-15</inkml:trace>
  <inkml:trace contextRef="#ctx0" brushRef="#br0" timeOffset="21353.2213">10791 4192 90 0,'-19'12'37'0,"0"-9"-1"16,19-3 1-16,4 12-33 15,18-14-1-15,11-4-1 16,11-1 0-16,6-4 0 16,5-2 0-16,0-3-1 15,0-2 0-15,-8-1 0 16,-5 1 0-16,-13-4-1 15,-5 0 1-15,-15 1 0 16,-10 1-1-16,-12 7 0 16,-14 5 1-16,-9 8-1 15,-9 8 0-15,-8 9 1 16,-2 11-1-16,-4 5 1 15,8 7 1-15,3 1-2 0,17 3 2 16,14-4-1-16,14-5-1 16,22-8 0-16,12-7-3 15,22-4-1-15,4-19-18 16,21 7-16-16,-6-18-1 15,10 6-1-15,-10-14 2 16</inkml:trace>
  <inkml:trace contextRef="#ctx0" brushRef="#br0" timeOffset="21713.2419">11316 4110 92 0,'0'0'37'0,"-14"2"-1"15,27 2 2-15,0-15-33 16,18 8-1-16,4-5-1 16,6 2 0-16,1 0-2 15,-4 5 1-15,-5 1 0 16,-5 5-1-16,-13 4-1 15,-14 6 1-15,-10 3-1 16,-11 4 1-16,-8 6-1 16,-6 1 1-16,-1 2-1 15,-6 1-1-15,6-1 1 16,6-3 0-16,7-2 0 15,14-5-1-15,13-5 1 0,13-10-2 16,19-1-1 0,7-16-5-16,21 8-28 0,-10-17-2 15,12 6 1-15,-9-11-2 16</inkml:trace>
  <inkml:trace contextRef="#ctx0" brushRef="#br0" timeOffset="22104.2642">11737 4191 95 0,'0'17'37'15,"10"-21"1"-15,13 9 0 16,5-11-34-16,1 4 0 0,-1-4-1 15,3 0-1-15,-1-3 0 16,-1-2 0-16,-6-1-1 16,-4-2 0-16,-5-3 0 15,-4 0-1-15,-6-4 1 16,-7 4-1-16,-6 3 1 15,-8 5-1-15,-8 5-1 16,-4 9 1-16,-5 9 0 16,-2 11 0-16,-1 8 0 15,3 9 1-15,4 3-1 16,10-1 0-16,10-2 1 15,14-6-1-15,16-9-1 16,18-15-2-16,27-5-7 16,6-25-27-16,29-3-1 0,-3-21-1 15,14-2-1-15</inkml:trace>
  <inkml:trace contextRef="#ctx0" brushRef="#br0" timeOffset="22482.2859">12373 2798 96 0,'-10'-12'36'0,"2"-1"0"16,8 13 2-16,19 13-36 15,9 11 1-15,5 11 1 16,8 18 1-16,-1 16-2 15,-2 20 1-15,-7 19-1 16,-13 16-2-16,-16 13 0 16,-13 9-1-16,-22 5 0 15,-14-3 0-15,-17-9 0 16,-5-14-1-16,-8-15 0 15,1-19-1-15,5-16 0 16,4-30-7-16,21-8-27 16,3-28-4-16,22-10 0 0,6-21-1 15</inkml:trace>
  <inkml:trace contextRef="#ctx0" brushRef="#br0" timeOffset="178223.1937">5934 5902 48 0,'6'-12'30'0,"-6"12"3"15,-7-16-3-15,7 16-13 16,-32 0-12-16,8 12-1 15,-7 4 3-15,-2 17-3 0,-9 9 2 16,-3 19-2-16,-6 14 2 16,3 17-3-16,1 5 2 15,4 9 0-15,8 0-2 16,13-3 0-16,13-13-2 15,18-16 2-15,17-17-3 16,14-21 2-16,15-25-2 16,8-19 0-16,8-19 0 15,-4-16 0-15,-5-8 0 16,-10-6-1-16,-18-3 2 15,-15 2-2-15,-21 10 1 16,-22 12-2-16,-15 12 3 16,-17 11-3-16,-8 15 2 0,-6 6-1 15,4 7-2 1,8 0-2-16,25 11-11 0,6-15-20 15,27-11 0-15,18 2-2 16,25-12 2-16</inkml:trace>
  <inkml:trace contextRef="#ctx0" brushRef="#br0" timeOffset="178532.2114">6429 6086 57 0,'13'-20'36'0,"-1"7"-1"16,-12-4 1-16,0 17-11 15,0 0-18-15,-14 3 0 0,-2 11-2 16,0 14-1-16,-11 6 0 16,0 15 0-16,-1 4 0 15,-1 3-1-15,6 1 0 16,10-4-1-16,16-11 0 15,22-12 0-15,23-16 0 16,23-16-1-16,24-14-1 16,17-12 0-16,18-11-3 15,-1-8-1-15,4 6-9 16,-18-13-25-16,-7 12-3 15,-23-7 1-15,-17 7-1 16</inkml:trace>
  <inkml:trace contextRef="#ctx0" brushRef="#br0" timeOffset="178735.223">6834 6078 112 0,'-38'52'40'15,"2"0"2"-15,16 16-3 16,2 6-36-16,6 10 1 15,2 5-3-15,-1 5-1 16,3 2-2-16,1-6-1 16,7 0-10-16,-2-22-22 15,19-6-6-15,-1-21 0 16,12-14-1-16</inkml:trace>
  <inkml:trace contextRef="#ctx0" brushRef="#br0" timeOffset="179818.285">5982 7289 64 0,'10'-20'32'15,"-6"5"0"-15,-4 15 1 16,-20-3-28-16,-1 21 2 16,-14 3 0-16,-1 16 1 15,-13 6-1-15,-5 20 0 16,-11 8 0-16,5 15-1 0,0 3-1 15,10 4-1-15,8 1-2 16,18-6-1-16,17-9-1 16,19-15 0-16,20-14 0 15,14-19-1-15,15-20 1 16,6-18 1-16,1-18-1 15,2-9 1-15,-11-11 0 16,-9-7 0-16,-14-6 0 16,-19 1-1-16,-22 7 0 15,-16 5-1-15,-20 13 1 16,-17 12-1-16,-14 14 0 15,-8 12-1-15,0 13-2 16,6 0-2-16,25 12-18 16,10-13-13-16,34-1 0 0,19-18-3 15,34-5 2-15</inkml:trace>
  <inkml:trace contextRef="#ctx0" brushRef="#br0" timeOffset="180199.3068">6416 7453 101 0,'-10'-5'40'0,"19"2"-1"15,14-16 0-15,15 7-35 16,19-6-1-16,9 3 0 0,5 0-1 16,-4 11-1-16,-8 1 1 15,-13 13-1-15,-21 12 0 16,-17 12-1-16,-23 15 1 15,-21 14 0-15,-19 11 0 16,-15 4 1-16,-9 5 0 16,1 4-1-16,4-10 0 15,16-10 0-15,24-22 0 16,27-18 0-16,29-16-2 15,24-16-2-15,30-4-8 16,10-29-15-16,28 8-15 16,-5-7 0-16,4 11-2 15,-9 0-1-15</inkml:trace>
  <inkml:trace contextRef="#ctx0" brushRef="#br0" timeOffset="181310.3703">5888 8379 68 0,'14'-29'34'15,"-4"10"1"-15,-12 5 0 16,2 14-31-16,-28 8 1 0,7 23 2 16,-14 9-1-16,0 21 0 15,-13 7 1-15,2 18-2 16,-3 6 1-16,9 5-3 15,2 1 1-15,12 1-2 16,10-5 1-16,11-4-2 16,17-10-1-16,8-12 0 15,17-17-1-15,10-12 1 16,6-19 0-16,4-22 0 15,1-22 1-15,-4-12-1 16,-6-12 0-16,-12-11 0 16,-13-3 1-16,-17 0-2 0,-15 4 1 15,-15 8-1-15,-14 17 1 16,-12 8-1-16,-9 12 0 15,-5 11 0-15,5 11-1 16,4 5-1-16,16 5-3 16,10-8-10-16,33 4-21 15,11-13 0-15,31-3-1 16,15-14-2-16</inkml:trace>
  <inkml:trace contextRef="#ctx0" brushRef="#br0" timeOffset="181631.3887">6610 8552 90 0,'-27'-5'37'16,"-9"22"2"-16,-24 9-1 0,0 19-31 16,-13 10 0-16,7 17-2 15,3 7 1-15,12 9-2 16,14-1 0-16,22 1-2 15,19-8 1-15,30-10-2 16,21-20-1-16,15-17 0 16,17-28 1-16,8-20-1 15,8-22 0-15,-1-20 0 16,-7-15-1-16,-13-13 1 15,-20-5-1-15,-23-5-1 16,-23 1-1-16,-24 6 0 16,-21 14-2-16,-30 13-1 15,-14 40-12-15,-35 6-20 16,5 32-1-16,-11 12 0 0,9 25-2 15</inkml:trace>
  <inkml:trace contextRef="#ctx0" brushRef="#br0" timeOffset="223346.7747">6042 9865 63 0,'5'-16'36'15,"-5"16"-1"-15,-20-13 1 16,2 15-19-16,-10-9-10 0,2 12-1 16,-10 0-1-16,6 10-1 15,-6 3 0-15,3 12-1 16,-2 7 0-16,9 6 0 15,3 3-2-15,13-1 1 16,13-1-1-16,11-1-1 16,16-10 1-16,13-6-1 15,13-8 0-15,10-3 0 16,1-4 0-16,-3-1 0 15,-7 2 1-15,-8 1-1 16,-15 2-1-16,-16 8 2 16,-18 6-2-16,-16 0 1 15,-15 8 0-15,-6 0 0 16,-7 0 0-16,0-4-1 15,5-3-1-15,5-10-3 0,15-1-7 16,3-21-24-16,16 1-3 16,10-24 1-16,15 1-2 15</inkml:trace>
  <inkml:trace contextRef="#ctx0" brushRef="#br0" timeOffset="223600.7892">6023 9915 99 0,'-37'4'38'0,"13"9"1"15,3-12-3-15,21-1-33 16,0 0-1-16,49 1 0 15,8-1-3-15,10-2-1 16,17 3-3-16,-3-9-11 16,14 14-21-16,-10-8 0 15,0 7-2-15,-21-3 1 16</inkml:trace>
  <inkml:trace contextRef="#ctx0" brushRef="#br0" timeOffset="224088.8171">6708 9912 105 0,'0'0'38'0,"0"0"2"15,19 4-2-15,5-12-35 16,15-1-1-16,13-4 0 16,12 0 0-16,7-1-1 15,5 1 0-15,0 1 1 0,-4 4-2 16,-8 2 1-16,-11 4 0 15,-14 4-1-15,-11 7 1 16,-15 5 0-16,-11 7 0 16,-14 7-1-16,-4 7 0 15,-9 9 0-15,-4 9 1 16,-1 7-1-16,-4 4 1 15,-5 5-2-15,3 4 2 16,3 0-2-16,-3-2 2 16,7-8-2-16,1-4 1 15,6-7-4-15,1-14-5 16,21-1-28-16,-7-23-4 15,7-14 0-15,18-4-1 16</inkml:trace>
  <inkml:trace contextRef="#ctx0" brushRef="#br0" timeOffset="279803.0038">6086 11250 39 0,'10'-9'34'0,"-10"9"1"16,8-19 0-16,-8 19-22 15,-13-11-3-15,2 12-1 16,-15-3-2-16,2 8-3 0,-7 2 0 15,0 7-1-15,1 4 0 16,2 9-1-16,5 3-1 16,3 8 1-16,6 0-2 15,5 5 1-15,9-1 0 16,7-4-1-16,8-2 1 15,10-4-1-15,10-12 0 16,9-5 1-16,12-9-1 16,3-4 1-16,2-5-1 15,-4 1 0-15,-5 1 1 16,-9 3-1-16,-14 5 0 15,-15 7 1-15,-15 4-1 16,-16 5 2-16,-10 6-2 16,-9 3 0-16,-3-1 0 0,0-4-1 15,5-2-2-15,2-12-7 16,22 0-27-16,-1-19-1 15,23-4 0-15,2-16-1 16</inkml:trace>
  <inkml:trace contextRef="#ctx0" brushRef="#br0" timeOffset="280029.0167">6250 11180 89 0,'-45'-1'39'0,"11"6"0"15,-2-6 0-15,12 4-37 0,24-3 0 16,0 0-1-16,28 5-2 16,12-4-2-16,14 5-1 15,5-5-5-15,16 11-27 16,-9-5 0-16,6 8-3 15,-14-7 1-15</inkml:trace>
  <inkml:trace contextRef="#ctx0" brushRef="#br0" timeOffset="280780.0597">6833 11235 71 0,'-15'1'36'16,"15"-1"0"-16,-14-1-1 16,14 1-28-16,26-2-1 15,6 0-1-15,11-7-1 16,13 3 0-16,7-6-1 0,13 3 0 15,0-4-1-15,2 4-1 16,-4 1 0-16,-12 3 0 16,-10 2-1-16,-8 3 1 15,-10 0-1-15,-11 3 0 16,-8 3 0-16,-7 5 0 15,-8 4 0-15,-5 9 1 16,-9 8 0-16,-7 9 0 16,-6 9 0-16,-6 11 1 15,-9 7-1-15,-3 8 2 16,-2 1-2-16,2-2-1 15,8-8 0-15,5-6-1 16,9-10-1-16,7-17-6 16,27-3-30-16,-11-31-3 0,31 8 2 15,-5-23-3-15</inkml:trace>
  <inkml:trace contextRef="#ctx0" brushRef="#br0" timeOffset="402383.0149">6179 13797 57 0,'0'0'38'15,"-28"-9"-1"-15,9 11 1 16,-7-5-31-16,-3 11-3 16,-3 1 0-16,2 7-2 0,0 2 0 15,2 3 0-15,4 2 0 16,2 2-1-16,8-3 0 15,9 0 0-15,12-4-1 16,8 0 1-16,13-7-1 16,11-1 0-16,3 1-1 15,7 1 1-15,1 3 0 16,-3 3-1-16,-6 7 0 15,-9 9 1-15,-13 7 0 16,-12 6-1-16,-13 9 1 16,-11 3 0-16,-7-3 0 15,-4-3 1-15,0-9-2 16,1-13-2-16,15-9-5 15,-1-31-29-15,26-12-1 0,7-26-1 16,13-6-1-16</inkml:trace>
  <inkml:trace contextRef="#ctx0" brushRef="#br0" timeOffset="402572.0258">6101 13778 78 0,'-22'4'40'16,"13"-14"-1"-16,26 0 1 15,18-12-37-15,17-5-2 16,19 0-1-16,4-5-4 16,18 16-31-16,-16-8-3 15,1 18 0-15,-18 2-3 16</inkml:trace>
  <inkml:trace contextRef="#ctx0" brushRef="#br0" timeOffset="402901.0446">6886 13787 70 0,'-12'-11'40'16,"12"11"-1"-16,-29 14 0 15,12 7-33-15,-13 5-2 16,3 11 0-16,0 4-1 16,3 5-1-16,3 1 0 0,11-2-1 15,15-4 1-15,17-8-1 16,17-11-1-16,19-10 0 15,13-11 1-15,15-7-1 16,8-9 0-16,1-7-1 16,2-6-1-16,-3-11-4 15,7 5-31-15,-19-18-2 16,-6 2-1-16,-19-9-2 15</inkml:trace>
  <inkml:trace contextRef="#ctx0" brushRef="#br0" timeOffset="403094.0556">7273 13728 87 0,'-60'90'41'0,"0"-1"1"16,16 9-1-16,2 8-40 15,14-16 0-15,17-6-1 16,11-7-1-16,15-6-2 15,2-15-4-15,24 1-31 16,-10-21-2-16,14-2-1 16,-8-21-1-16</inkml:trace>
  <inkml:trace contextRef="#ctx0" brushRef="#br0" timeOffset="405982.2208">6055 12454 52 0,'15'-18'35'0,"0"5"0"16,-5-9-8-16,8 15-16 15,-17-7 1-15,-1 14-3 16,0 0-1-16,-13 7-2 16,-9 5 0-16,-5 7-2 15,-4 4-1-15,-3 10-1 16,1 1 0-16,2 5-1 15,5 2 0-15,11-2-1 16,9-3 0-16,11-4 0 16,15-5 0-16,7-8-1 0,15-5 1 15,8-1 0-15,6-3 0 16,-1 2 0-16,-3 1 0 15,-4 7 0-15,-10 5 1 16,-9 8-1-16,-16 6 0 16,-12 6 0-16,-13 2 0 15,-10-1 1-15,-7-1-1 16,-3-11-2-16,1-7-2 15,2-27-12-15,29 0-22 16,-17-38-2-16,32-4 0 16,2-25-1-16</inkml:trace>
  <inkml:trace contextRef="#ctx0" brushRef="#br0" timeOffset="406170.2316">6253 12378 89 0,'-40'21'39'0,"14"9"1"16,3-11 0-16,20 2-37 15,16-14-2-15,19-7-1 16,22-8-1-16,8-9-5 16,22 8-19-16,-6-15-13 15,14 8 0-15,-7-4-3 16,0 9 2-16</inkml:trace>
  <inkml:trace contextRef="#ctx0" brushRef="#br0" timeOffset="406604.2564">7109 12468 67 0,'-18'-6'40'16,"3"15"-2"-16,-14-1 2 15,-2 12-26-15,-8 6-10 16,-1 9-2-16,1 1 1 15,8 0-2-15,8-5 1 16,16-2-2-16,19-11 1 0,20-10-1 16,15-8 1-16,17-3-1 15,6-4 0-15,2 0 0 16,-1 3 1-16,-10 7-1 15,-11 9 1-15,-16 13-1 16,-19 9 1-16,-17 12-1 16,-17 6 0-16,-10 3 1 15,-8 3 0-15,-2-6-1 16,-1-6-2-16,7-14 0 15,7-7-6-15,2-30-26 16,28-5-5-16,5-26-1 16,15-7-2-16</inkml:trace>
  <inkml:trace contextRef="#ctx0" brushRef="#br0" timeOffset="406778.2663">7213 12389 100 0,'0'0'42'0,"-20"11"1"16,33-5-2-16,7-11-39 15,17-5-2-15,20-2-4 16,2-16-24-16,30 10-11 16,-3-10-3-16,12 5-1 15,-3-6-1-15</inkml:trace>
  <inkml:trace contextRef="#ctx0" brushRef="#br0" timeOffset="407871.3289">8593 12219 59 0,'-19'-13'36'16,"0"8"-1"-16,-14-1 0 15,4 12-27-15,-7-1-2 16,7 10-1-16,-2 0-1 16,5 8-1-16,6-2 0 15,8 8 0-15,5-2-1 16,12 3 0-16,6 0-1 15,11-3 1-15,6-5-1 16,5-5 0-16,0-7 0 16,2-8-1-16,3-13 1 15,-3-10-1-15,-5-6 1 16,-2-7-1-16,-6-6 0 0,-4 0 0 15,-4 2 0-15,-2 2 0 16,-5 10 0-16,-1 7-1 16,-6 19 1-16,0 0 0 15,1 18 0-15,-1 15 1 16,-6 15-1-16,0 15 0 15,-2 12 0-15,-2 12 0 16,-7 5 0-16,2 2 0 16,-6-3 0-16,-3-4-1 15,-4-8 2-15,-3-11 0 16,-6-13 0-16,-1-12 0 15,1-13-1-15,-3-18-1 16,8-12-4-16,-5-27-22 16,24-1-11-16,4-23-2 0,22-4 0 15,5-17-1-15</inkml:trace>
  <inkml:trace contextRef="#ctx0" brushRef="#br0" timeOffset="408280.3523">9239 12191 78 0,'0'0'41'0,"-25"-1"-2"15,5 11 1-15,-10 4-32 16,1-2-5-16,-1 6 0 15,0 9 0-15,2 1 0 16,3 8 0-16,6 0-1 0,6 2 0 16,8-3-1-16,11-2 1 15,9-11-2-15,10-8 2 16,8-11-2-16,7-10 1 15,5-8-1-15,-1-11 0 16,-1-8 0-16,-5-6 0 16,-6-1 0-16,-10-4 0 15,-8 4 0-15,-9 5-1 16,-11 11 0-16,-7 7 0 15,-6 11 0-15,-7 7-2 16,1 10 0-16,0 4-1 16,8 9-5-16,-3-11-16 15,23 9-14-15,-3-21-1 16,27 19 0-16,0-21 1 0</inkml:trace>
  <inkml:trace contextRef="#ctx0" brushRef="#br0" timeOffset="408472.3632">9660 12160 88 0,'4'14'39'0,"-15"1"0"16,0 14 1-16,-14 4-36 16,6 7 0-16,-5 2-2 15,8 1 0-15,-2 0-2 16,7-3 0-16,7-3-5 15,0-26-20-15,16 5-13 16,2-20-3-16,16-7 1 0,-3-14-1 16</inkml:trace>
  <inkml:trace contextRef="#ctx0" brushRef="#br0" timeOffset="408870.386">9901 12087 92 0,'-13'11'41'16,"1"-3"0"-16,11 10 0 15,-12-11-37-15,13 8-1 16,0 0 0-16,4 7-1 16,-4 2 0-16,2 5-1 15,-3 2 0-15,1 0 0 16,-2 2-1-16,-1-7 0 0,2-4 1 15,0-6-1-15,1-16 0 16,14 1 1-16,1-17-1 16,4-7 0-16,3-9 0 15,3-6 0-15,1 1 1 16,1-1-2-16,-2 6 1 15,-8 5 0-15,-4 13 1 16,-13 14-1-16,11 6 0 16,-11 15 0-16,-2 8-1 15,0 3 0-15,5 7-1 16,3 0-1-16,8 2-2 15,3-10-1-15,17 4-9 16,-6-18-22-16,19 2-2 16,-4-16-1-16,10-2 0 15</inkml:trace>
  <inkml:trace contextRef="#ctx0" brushRef="#br0" timeOffset="409302.4107">10525 12213 88 0,'-19'-24'39'0,"2"13"1"15,-12 2 0-15,2 15-34 16,-2 4 0-16,5 12-2 15,3 2-2-15,6 10 1 16,5-3-1-16,6 2-1 16,9-3 0-16,9-4 1 15,8-7-2-15,5-8 0 16,4-8 0-16,6-7 0 15,0-9 0-15,2-8 0 16,1-6-1-16,-3-8 0 0,-4-2 1 16,-3 1 0-16,-4 1-1 15,-6 6 1-15,-6 3 0 16,-5 11 0-16,-9 15 0 15,6 12 0-15,-9 19 0 16,-6 14 2-16,-1 17-2 16,-5 13 0-16,-6 14 0 15,1 8 0-15,-4 1 0 16,-1 0 0-16,-4-9 0 15,-1-10 0-15,0-14 0 16,-6-14 0-16,3-16-2 16,-6-17-2-16,6-5-16 15,-17-29-19-15,11-3 0 16,-9-19-4-16,8-8 0 0</inkml:trace>
  <inkml:trace contextRef="#ctx0" brushRef="#br0" timeOffset="409775.4378">9084 13012 69 0,'-7'-17'38'16,"-5"10"0"-16,-10 0 1 16,-4 15-34-16,-7 0-1 15,2 16 1-15,-6 3-1 16,6 12 0-16,-2-1-1 15,9 5-1-15,5-5 0 16,14-2-1-16,6-10 0 0,16-7-3 16,12-13 0-16,10-15-3 15,23-1-22-15,-4-24-11 16,14-2-1-16,-4-19-1 15,7 0 0-15</inkml:trace>
  <inkml:trace contextRef="#ctx0" brushRef="#br0" timeOffset="409969.4489">9588 12470 71 0,'-14'37'39'16,"-12"13"-2"-16,3 19 2 15,-10 8-23-15,1 10-15 0,3 3 0 16,4 2-2-16,5-2 0 15,6-10-4-15,14 1-8 16,-1-23-24-16,17-10-2 16,5-19-1-16,12-10 1 15</inkml:trace>
  <inkml:trace contextRef="#ctx0" brushRef="#br0" timeOffset="410668.4889">9766 13037 81 0,'-24'0'39'15,"3"14"1"-15,-8 0 0 16,14 10-35-16,-9 2-1 0,6 9 0 16,4-2-1-16,10 0-1 15,4-2 0-15,10-5-1 16,5-4 1-16,11-9-3 15,3-6 2-15,4-10-2 16,2-7 0-16,1-9 1 16,-1-9-1-16,-4-5 1 15,1-9-1-15,-7-2 0 16,-1-3 0-16,-5 0 1 15,-3 3-1-15,-6 9 1 16,-2 2 0-16,-4 9 1 16,-5 10 0-16,1 14-1 15,0 0 1-15,-15 9 0 16,9 6-1-16,2 5 1 0,4 1 0 15,2 2-1-15,7-4 0 16,6-2 1-16,6-6-1 16,4-3 1-16,1-3 0 15,1-8 0-15,1 1-1 16,-1-1 1-16,-7-2 0 15,-2 2 0-15,-6 0 0 16,-12 3-1-16,2 11 1 16,-8 1-1-16,-3 7 1 15,-6 4-1-15,-1 5 1 16,-1 3-1-16,5 2 0 15,0-4-1-15,10-1 2 16,2-8-2-16,13-7 1 16,11-11 1-16,6-7-1 15,7-14 0-15,8-4 0 0,4-6 1 16,-3-4 0-16,2-2 0 15,-8 3-1-15,-6 2 0 16,-10 7 1-16,-8 6-1 16,-16 17 0-16,0 0 0 15,0 0 0-15,-24 17-1 16,8 8 0-16,-5 2-3 15,9 10-3-15,-6-13-22 16,24 13-11-16,-2-18 0 16,15 6-3-16,4-15 1 15</inkml:trace>
  <inkml:trace contextRef="#ctx0" brushRef="#br0" timeOffset="411043.5103">10835 13052 92 0,'-22'13'41'0,"-12"1"0"16,4 13 0-16,-6-4-37 16,7 7-1-16,3-5 0 15,10 1-1-15,15-9 0 16,1-17-1-16,33 4 0 15,6-20 0-15,8-15-1 16,13-14 0-16,5-10 1 16,2-15-1-16,-4-6 0 15,-2-6-1-15,-5 1 2 0,-10 7-1 16,-13 9 1-16,-17 19 0 15,-13 18-1-15,-15 25 1 16,-17 21-1-16,-8 22 1 16,-9 18-1-16,-1 14 0 15,2 6-1-15,5-2-1 16,14 1-2-16,10-18-6 15,26 4-24-15,2-26-7 16,19-6 0-16,1-23-2 16</inkml:trace>
  <inkml:trace contextRef="#ctx0" brushRef="#br0" timeOffset="411499.5364">11270 12924 95 0,'-27'9'42'15,"6"15"1"-15,-10-3-2 16,4 11-37-16,8 2 0 15,7 3-2-15,6-1 0 16,11-5-1-16,4-5 0 16,13-9-1-16,8-13 1 15,12-9-1-15,7-11 0 16,4-11 0-16,5-11 0 15,1-7 0-15,-5-3 1 16,0-1-1-16,-8 2 0 16,-7 7 0-16,-15 7 0 15,-8 14 0-15,-16 19 0 16,2 13 0-16,-16 24 0 0,-9 23 0 15,-7 19 0-15,-9 19 0 16,-5 15 0-16,-4 12-1 16,-1 6 1-16,2-1-1 15,-1-9 0-15,3-10-1 16,1-10 2-16,4-15-1 15,-1-15 1-15,2-16-1 16,-3-15 1-16,2-18 0 16,0-18 0-16,2-15-1 15,7-20-1-15,3-25-1 16,15-5-11-16,-4-33-18 15,29 7-9-15,2-14-1 16,20 6-1-16</inkml:trace>
  <inkml:trace contextRef="#ctx0" brushRef="#br0" timeOffset="411676.5465">12740 13521 101 0,'-28'49'16'0,"-17"-8"-13"16,-12-15-4-16,15-18-43 16,-19-22 0-16</inkml:trace>
  <inkml:trace contextRef="#ctx0" brushRef="#br0" timeOffset="473677.0927">6284 15178 19 0,'0'0'15'0,"0"0"0"16,-1-14-2-16,1 14-3 15,0 0-2-15,18-8-1 16,-18 8-2-16,11-8-1 16,-11 8 1-16,0 0-1 15,9-11 1-15,-9 11 0 16,0 0 0-16,0 0-1 15,0 0 1-15,0 0-1 16,0 0 0-16,0 0-1 16,0 0 0-16,0 0-1 15,0 0 0-15,0 0-1 16,0 0 0-16,-14-4 0 0,4 1 0 15,1 5 0-15,-5-1 0 16,-1 1 0-16,-5-1-1 16,0 3 1-16,-3-2-1 15,0 0 0-15,-3 2 1 16,-1 0-1-16,0 1 0 15,-2 2 1-15,3 0-1 16,2 2 1-16,4 0-1 16,1 3 1-16,3-1-1 15,3 3 0-15,5-2 0 16,3-2-1-16,4 0 1 15,2 1 0-15,-1-11 0 0,10 19 0 16,2-6 0 0,3-3 1-16,4 2-1 0,0 2 0 15,6 0 1-15,2 2-1 16,5-1 0-16,-1 0 1 15,6 2-1-15,-4 2 0 16,1 1 0-16,2 1 1 16,-6 1-1-16,3 3-1 15,-8-2 1-15,0 4-1 16,-5-1 2-16,4 1-2 15,-7 1 2-15,-2-1-1 16,-3 1 1-16,-2 1 1 16,-5-1-2-16,-3-1 2 15,-4 0-2-15,-5 0 1 16,-7 1-1-16,-2 0 0 15,-8-2 0-15,-3 2 0 0,-8-3 1 16,-5 3-1-16,-4-5 2 16,0-1-2-16,-3-2 1 15,1-5-1-15,0-4 1 16,4-4-1-16,0-4 0 15,4-4 0-15,4-3-1 16,2-6 0-16,3-1-1 16,0-4-1-16,7-2 0 15,-3-6-3-15,10 6-3 16,-9-17-9-16,15 14-17 15,-6-10-3-15,10 6 1 16</inkml:trace>
  <inkml:trace contextRef="#ctx0" brushRef="#br0" timeOffset="474232.1245">6298 15389 14 0,'0'0'26'15,"-10"1"-3"-15,0-8 1 0,10 7-32 16,0 0 3-16,-7-13 3 16,7 13 0-16,-2-15 4 15,2 15 4-15,0-12 4 16,0 12 1-16,0 0-1 15,0 0 0-15,5-12-2 16,-5 12-1-16,12-3-2 16,1 3 0-16,0-5-2 15,7 0-2-15,0-2 1 16,8 2-1-16,2-3 0 15,3 0 0-15,-1 1 1 16,2 0-1-16,-1 1 1 16,0 1-1-16,-4 1 1 15,3 1-1-15,-2-2 0 16,3 2 1-16,-4 1-1 0,3 1-1 15,-3 0 1-15,1 0-1 16,-2 1 1-16,-1 0-1 16,-2 0-1-16,-4 1 1 15,0 2-2-15,-5-4-2 16,4 13-9-16,-20-12-23 15,18 5-2-15,-18-5 1 16,0 0 0-16</inkml:trace>
  <inkml:trace contextRef="#ctx0" brushRef="#br0" timeOffset="474877.1614">7356 15226 35 0,'4'-13'34'0,"2"-3"1"0,1 5-1 16,-2-2-31-16,-5 13-1 16,16-16 0-16,-16 16 0 15,11 0 0-15,-6 12 1 16,-7 0 0-16,1 8 1 15,-8 4-1-15,5 4 0 16,-4 1-1-16,1 3 1 16,2-2-2-16,0-1 0 15,5-3 0-15,2-2-1 16,2-1 1-16,3-5-1 15,-1-2 1-15,3-2-1 16,4-4 1-16,1-3-1 16,0-4 1-16,5-1-1 0,0-5 1 15,1 0 0-15,1-4-1 16,3-1 1-16,3 0-1 15,0-1 0-15,1 0 0 16,0 3 0-16,0 0-1 16,1 1 1-16,0 1-2 15,-3 2 1-15,2 5-1 16,-4-3-2-16,5 9-2 15,-8-14-4-15,16 15-24 16,-12-8-5-16,6 4 4 16,-7-6-3-16</inkml:trace>
  <inkml:trace contextRef="#ctx0" brushRef="#br0" timeOffset="475321.1868">7961 15223 43 0,'0'0'35'16,"-10"0"0"-16,10 0-1 16,-2 11-33-16,2-11 0 15,1 21 0-15,0-3 1 16,-2 2 0-16,1 7 1 0,-5 1 0 15,5 9 1-15,-9-2-1 16,9 5 0-16,-5 1 0 16,9 4-1-16,-5-3 0 15,4 2-1-15,-2-5-1 16,6 4 0-16,-5-7 0 15,5-2 1-15,-7-5-1 16,4-4 0-16,-3-1-1 16,-1-6 0-16,4-1 1 15,-7-5-2-15,7 5-2 16,-4-17-8-16,0 16-23 15,0-16-3-15,0 0-1 16,0 0 0-16</inkml:trace>
  <inkml:trace contextRef="#ctx0" brushRef="#br0" timeOffset="639757.592">6051 16558 20 0,'0'0'34'16,"0"-22"3"-16,0 22-1 15,-13-17-26-15,13 17-2 16,-15-1-1-16,15 1-2 15,-24 19 0-15,6 4-2 16,-8 3 0-16,2 1 0 16,-3 7-1-16,3-2-1 15,2 2 0-15,7-6 0 16,7 0 0-16,11-7 0 15,7-4-1-15,9-2 1 16,10-5 0-16,6-3 0 16,6-3-1-16,7 0 1 15,-1 0-1-15,2 1 0 16,-6 1 1-16,-4 4-1 0,-7 2 0 15,-12 11 0-15,-8 6 0 16,-12 4 0-16,-12 5 0 16,-10 3 1-16,-8 4-2 15,-3-1 2-15,-6-3-1 16,1-9-1-16,5-7-3 15,-1-18-22-15,20-6-10 16,-1-18-4-16,17-10 1 16</inkml:trace>
  <inkml:trace contextRef="#ctx0" brushRef="#br0" timeOffset="639991.6054">6159 16451 45 0,'-22'6'41'0,"8"7"-3"16,0-7 2-16,16 7-33 16,-2-13-4-16,31 10 0 15,0-12-1-15,9-4-2 16,10-4-1-16,9-9-3 15,13 11-20-15,-7-18-13 16,9 8-2-16,-9-8-1 16</inkml:trace>
  <inkml:trace contextRef="#ctx0" brushRef="#br0" timeOffset="641801.7089">6872 16625 18 0,'-20'2'35'16,"20"-2"0"-16,-15-6 0 15,28 2-25-15,3-19-3 16,18 4-2-16,8-12-1 0,11 4 0 16,10-6 0-16,4 4-2 15,-4 4 0-15,-3 7 0 16,-10 5-1-16,-8 12 0 15,-13 9 0-15,-15 13-1 16,-15 6 0-16,-9 12 1 16,-15 5-1-16,-5 5 1 15,-7-3 1-15,4-1-1 16,-1-7 0-16,9-7-1 15,7-9 1-15,15-12 0 16,14-9 0-16,12-6 0 16,16-8 0-16,6-4 0 15,7 2 0-15,2 2 0 16,-5 6 0-16,-6 8-1 15,-11 8 1-15,-15 10 0 0,-17 12 1 16,-17 12 0-16,-16 7 0 16,-10 6-1-16,-11 0 0 15,-4-1-1-15,-8-5 1 16,4-5-2-16,9-10-1 15,11-18-3-15,20-4-14 16,4-24-19-16,25-6-2 16,3-19-2-16,20-2 1 15</inkml:trace>
  <inkml:trace contextRef="#ctx0" brushRef="#br0" timeOffset="642513.7496">5916 17731 1 0,'24'-18'32'0,"-2"4"1"15,-1 0 3-15,-15-6-20 16,5 11-4-16,-11 9-2 16,-11-8-1-16,-13 14-2 15,1 10-1-15,-10 0 0 16,33-16-1-16,0 0-2 15,-51 46 0-15,51-46 3 0,0 0-5 16,-38 54 1-16,38-54-1 16,0 0 0-16,2 49-1 15,-2-49 0-15,0 0 1 16,47 30-1-16,-47-30 1 15,55 19-1-15,-55-19 0 16,62 24 3-16,-62-24-2 16,61 26 1-16,-61-26-3 15,52 35-1-15,-52-35 3 16,27 45-1-16,-27-45-1 15,11 50-1-15,-11-50-3 16,-8 46-2-16,8-46-15 0,0 0-15 16,-35 46-5-16,35-46 2 15,0 0 3-15</inkml:trace>
  <inkml:trace contextRef="#ctx0" brushRef="#br0" timeOffset="642696.7601">6009 17673 56 0,'-22'-6'39'16,"22"6"2"-16,-17-2 0 15,28-5-33-15,2 8-3 16,18-4-2-16,11-8 0 16,9-4-3-16,12-1-2 15,2-4-4-15,18 7-32 16,-13-6-1-16,7 4-3 15,-6-1 1-15</inkml:trace>
  <inkml:trace contextRef="#ctx0" brushRef="#br0" timeOffset="643399.8003">6647 17595 62 0,'0'0'42'0,"18"-26"-2"16,9 11 0-16,-1 0-37 16,13 0-1-16,4-1 0 15,5 6-1-15,2 2 0 16,1 0-1-16,-5 5 1 15,-3 7-1-15,-8 4 1 16,-8 3-1-16,-5 4 0 16,-9 5 1-16,-6 3 0 15,-7 4-1-15,-7 1 0 16,7-28 1-16,0 0-1 15,-30 57 0-15,30-57 0 16,-37 48 1-16,37-48 0 0,-52 60-3 16,52-60 3-16,-62 68 0 15,62-68 0-15,-64 58-1 16,64-58 1-16,-63 62-3 15,63-62 3-15,-52 58 2 16,52-58-1-16,-36 46-3 16,36-46 3-16,0 0 0 15,0 0 0-15,32 40 1 16,-32-40-1-16,63-5-2 15,-63 5 1-15,85-19 0 16,-39 8 0-16,3-3 0 16,-1 2-2-16,0-1 1 15,-48 13 0-15,89-18 0 0,-89 18 0 16,73-11 1-16,-73 11-1 15,52-6 0-15,-52 6-1 16,0 0-1-16,0 0-1 16,0 0 0-16,49 17-1 15,-49-17-7-15,0 0-17 16,0 0-14-16,0 0-2 15,0 0 2-15</inkml:trace>
  <inkml:trace contextRef="#ctx0" brushRef="#br0" timeOffset="646504.9779">18386 2158 76 0,'13'-19'40'0,"-3"-5"-3"15,4 8 2-15,-6-4-35 16,3 6 0-16,-6 3-1 16,-5 11 2-16,-2 12-3 15,-12 12 0-15,-13 3 0 16,0 12 0-16,-9 4 0 15,1 7-2-15,1 0 2 16,8-2-2-16,11-5 1 16,14-2 0-16,16-8-1 15,15-7 0-15,15-10 0 16,9-4 0-16,10-5 0 15,-1-2 1-15,-2-3-1 16,-5 2 0-16,-11 3 1 0,-8 3-1 16,-17 10 1-16,-16 2 1 15,-17 9 0-15,-16 3 0 16,-10 3-1-16,-6 6 1 15,-4-4-1-15,-1-4 0 16,8-6-3-16,7-11-3 16,17-7-6-16,9-24-29 15,31-2 0-15,4-22-3 16,20-4 2-16</inkml:trace>
  <inkml:trace contextRef="#ctx0" brushRef="#br0" timeOffset="646700.9891">18589 2019 99 0,'-24'0'41'0,"0"-2"-1"16,24 2-1-16,0 0-37 15,38 7-2-15,13-12 0 16,17-3-4-16,16 7-10 15,1-11-24-15,15 5 0 16,-6-2-1-16,0 7-2 16</inkml:trace>
  <inkml:trace contextRef="#ctx0" brushRef="#br0" timeOffset="647203.0179">19339 2049 99 0,'0'0'40'15,"0"0"1"-15,19 2-1 16,-2-3-38-16,4 1-1 15,6-1 0-15,7 1 0 16,5 1 0-16,5-1 0 16,1 3-1-16,0 5 1 15,-3-5-1-15,-5 9 0 16,-9 5 0-16,-13 1 0 15,-12 8 0-15,-16 4-1 0,-14 6 1 16,-12 4-1-16,-10 14 1 16,-13 0 0-16,-5 6 0 15,-4 3 1-15,2-1 0 16,3-1 1-16,11-3-1 15,11-7 2-15,17-11-2 16,18-6 1-16,27-13 0 16,19-11 1-16,23-7-2 15,17-6 0-15,11-4 0 16,3-5 0-16,1 1-1 15,-7-4 0-15,-12 7-1 16,-12 3-1-16,-17 5-3 16,-18-5-5-16,1 20-21 15,-27-15-11-15,0 0 1 0,0 0-1 16</inkml:trace>
  <inkml:trace contextRef="#ctx0" brushRef="#br0" timeOffset="654660.4444">8742 14939 57 0,'0'0'37'0,"4"-15"-1"16,-4 15-12-16,0 0-19 15,-14-3-1-15,3 3 1 16,11 0-1-16,-19 19-1 0,9-2 0 16,-2 3-1-16,2 7 1 15,2 1-2-15,4 2 1 16,2 2-1-16,4 0 0 15,2-3-1-15,6-3 1 16,5-5-1-16,3-8 1 16,4-13-1-16,6-10 1 15,2-9-1-15,4-12 1 16,-1-5 0-16,1-4-1 15,-4-2 1-15,-1 4-1 16,-7 7 0-16,-5 5 0 16,-4 11 1-16,-13 15-1 15,10 4 0-15,-11 14 0 16,-2 7 0-16,-4 8 1 0,1 2-1 15,3 5 0-15,1-2 0 16,6-3 1-16,5-8 0 16,6-8 0-16,7-13 0 15,5-9 0-15,2-8 1 16,3-8-1-16,0-7 0 15,-5-5-1-15,0-1 0 16,-6-3-2-16,-4 7-3 16,-10-7-5-16,8 18-29 15,-17-7 1-15,2 24-2 16,1-21 0-16</inkml:trace>
  <inkml:trace contextRef="#ctx0" brushRef="#br0" timeOffset="655401.4868">9406 15028 54 0,'0'0'37'15,"17"3"1"-15,-2-2-1 16,-2-6-31-16,7 5-1 15,-1-7-2-15,5 0 0 16,-2-1-1-16,2-3 0 16,-5 0-1-16,0-3 0 15,-5-3 0-15,-2-2 0 16,-5 2 0-16,-5 1 0 0,-4 1 0 15,-8 3 0-15,-4 7-1 16,-4 6 1-16,-5 7 0 16,-4 9-1-16,-3 8 0 15,3 7 1-15,1 1 0 16,5 3-1-16,5-3 0 15,12 1 1-15,11-10-1 16,11-7-1-16,12-6 0 16,4-13-1-16,14-3-1 15,3-10 0-15,7 0 0 16,-6-10-2-16,1 7 1 15,-9-5 0-15,-3 6 1 16,-13-1 0-16,-8 10 2 16,-20 8 1-16,0 0 1 15,0 0 2-15,-13 16 0 0,-3 4 0 16,-6-3 0-16,4 9 1 15,-2-3-2-15,6 3 1 16,3-4-1-16,5 1 0 16,5-8 0-16,5-3 0 15,8-8 0-15,8-7-1 16,5-8 1-16,5-3-1 15,2-8 0-15,0-4-1 16,-3 1 1-16,0-2-1 16,-6 7 0-16,-4 2 0 15,-10 6 1-15,-9 12-1 16,0 0 0-16,0 0 0 0,-5 18 0 15,1-3 1-15,-1 3-1 16,-1 4-1-16,6 1 1 16,6-2-1-16,3-1-1 15,5-7-2-15,14-2-3 16,-3-17-9-16,18 5-23 15,-7-18 1-15,13-5-2 16,-7-14 2-16</inkml:trace>
  <inkml:trace contextRef="#ctx0" brushRef="#br0" timeOffset="655578.4969">10479 14693 67 0,'-10'-10'39'0,"-9"9"0"16,4 22-1-16,-16 6-32 15,14 17-3-15,-3 7-1 0,4 9-2 16,3 4 0-16,3-2-3 15,5 1-3-15,-3-18-11 16,13 5-20-16,-3-21-1 16,7-3-2-16,-9-26 2 15</inkml:trace>
  <inkml:trace contextRef="#ctx0" brushRef="#br0" timeOffset="655737.506">10320 14936 77 0,'0'0'41'16,"-5"-17"-2"-16,19 17 0 15,6-2-38-15,12-1-3 16,18 10-15-16,5-13-21 0,14 6-2 16,-1-5-1-16,9 6 0 15</inkml:trace>
  <inkml:trace contextRef="#ctx0" brushRef="#br0" timeOffset="658042.6378">10881 15084 39 0,'1'-12'35'15,"-1"12"1"-15,0-12 0 16,0 12-30-16,0 0-1 16,0 0 1-16,4 14-2 15,-6 1 0-15,1 9-1 16,-4 2 0-16,1 5-1 15,-1-4-1-15,3 0 1 16,1-6-1-16,4-2 1 0,3-7-1 16,10-9-1-16,4-6 1 15,5-6-1-15,6-8 0 16,1 1 1-16,0-6-1 15,2 2 0-15,-5 2 0 16,-5 0 0-16,-5 5 0 16,-7 3 1-16,-12 10-1 15,11-8 0-15,-11 8 0 16,0 0 1-16,-15 20-1 15,5-3 0-15,2 1 0 16,4 4 0-16,1-1 1 16,5 2-1-16,3-4 1 15,8-2-1-15,3-9 1 16,7-6 1-16,2-8-1 15,0-5 0-15,1-7 1 0,-3-2-1 16,-5-7 0-16,-2-2-1 16,-7 2 0-16,-6-1-1 15,-3 5-3-15,-6-5-3 16,11 15-29-16,-15-7-1 15,11 7-4-15,-5-8 1 16</inkml:trace>
  <inkml:trace contextRef="#ctx0" brushRef="#br0" timeOffset="658456.6615">11628 14790 59 0,'-11'12'40'16,"3"11"-2"-16,-8-2 1 15,9 9-35-15,-8 5 0 16,1 9-1-16,0 0 0 16,5 6 0-16,-3-1-1 15,7 0 0-15,0-4-1 16,4-5 1-16,3-9-2 15,3-6 1-15,2-7-1 16,3-14 1-16,4-6-1 16,2-12 0-16,3-5 0 15,2-6 0-15,-3 0 1 16,3-2-1-16,-5 6 0 15,-2 2 1-15,-5 8-1 16,-9 11 0-16,6 11 0 0,-7 5 0 16,-4 7-1-16,0 5 0 15,1 2-2-15,-2-2 0 16,10 2-2-16,-2-13-2 15,17 5-7-15,-9-20-22 16,19 3-2-16,-5-18-1 16,11 0 2-16</inkml:trace>
  <inkml:trace contextRef="#ctx0" brushRef="#br0" timeOffset="658635.6718">11947 15104 44 0,'-1'-28'38'0,"1"14"1"16,-11 1-1-16,11 13-20 15,-25 12-11-15,14 3-2 16,-5 7-3-16,2 9-1 15,0 6-1-15,0 0-2 0,5 5-1 16,-1-9-3-16,12 6-7 16,-11-17-24-16,18-2-1 15,-9-20-1-15,19 1 1 16</inkml:trace>
  <inkml:trace contextRef="#ctx0" brushRef="#br0" timeOffset="658801.6813">11982 14743 64 0,'-14'-17'38'0,"-1"4"-1"16,1 12-2-16,0 9-39 15,-3-10-29-15,17 2-4 0,2 10-2 16,10-2 2-16</inkml:trace>
  <inkml:trace contextRef="#ctx0" brushRef="#br0" timeOffset="659025.6941">12187 14744 66 0,'-8'19'38'16,"-7"-3"-2"-16,6 13 1 15,-7 2-33-15,8 8-2 16,-5 6 1-16,5 6-1 15,-2 3-1-15,2 5 0 0,4-1-2 16,-3-2-2-16,6 3-9 16,-8-19-26-16,9-4 0 15,-4-16-1-15,13-5 0 16</inkml:trace>
  <inkml:trace contextRef="#ctx0" brushRef="#br0" timeOffset="659221.7053">12071 15064 69 0,'-13'-15'40'16,"13"15"-1"-16,0 0 0 16,12 8-35-16,4-6-3 15,5 0-1-15,9-1-2 0,-1-5-3 16,12 11-8-16,-11-17-25 15,13 9 0-15,-14-7-2 16,4 6 2-16</inkml:trace>
  <inkml:trace contextRef="#ctx0" brushRef="#br0" timeOffset="659560.7247">12341 15062 64 0,'-9'17'39'15,"0"-6"-1"-15,9 3 1 16,0-14-36-16,14 15 1 15,1-13-2-15,8-1-1 16,4-5 0-16,-2-1 0 0,2-5 0 16,-3-2-1-16,-3-4 0 15,-6 1 0-15,-6-3 0 16,-8 3 1-16,-8 2-1 15,-6 5 1-15,-7 7 0 16,-5 8-1-16,-3 9 1 16,-3 10 0-16,-2 9 0 15,3 8 0-15,10-1-1 16,5 2 1-16,11-5-1 15,14-9-1-15,18-6-4 16,3-22-13-16,21 3-20 16,2-17-2-16,11-2-1 15,-5-9 0-15</inkml:trace>
  <inkml:trace contextRef="#ctx0" brushRef="#br0" timeOffset="663755.9646">8672 17564 58 0,'17'-14'38'0,"-17"14"-2"16,0 0-13-16,-22-3-18 15,8 9-1-15,-7 2-1 16,3 5 1-16,-4 3-3 15,3 3 2-15,1 1-1 0,8-4 1 16,3-4-1 0,8 0-1-16,10-1 0 0,7-7 1 15,6-1 0-15,2 0-1 16,3-1 0-16,1 2 0 15,-5 8 0-15,-25-12 0 16,0 0 0-16,0 0-1 16,0 0 0-16,27 53 0 15,-27-53-1-15,0 0 0 16,0 0 0-16,-16 54-5 15,16-54-4-15,0 0-24 16,0 0-3-16,-3 30-3 16,18-35 2-16</inkml:trace>
  <inkml:trace contextRef="#ctx0" brushRef="#br0" timeOffset="664079.9832">9031 17629 52 0,'0'0'39'15,"0"0"-1"-15,-22 6 0 16,22-6-30-16,-26 21-3 15,26-21 0-15,0 0-1 16,0 0-2-16,-37 64 2 16,37-64-1-16,0 0 0 15,-20 62-1-15,20-62 2 16,0 0-3-16,2 56 0 15,-2-56 0-15,0 0-1 16,46 20 0-16,-21-23 0 16,7-12 0-16,-6-15-2 0,4-12 2 15,-13-9-1-15,-8 5-1 16,-10 10-1-16,-12 14 0 15,5 11-4-15,-8 6-6 16,16 5-26-16,-15 9-1 16,15-9 0-16,0 18 0 15</inkml:trace>
  <inkml:trace contextRef="#ctx0" brushRef="#br0" timeOffset="664501.0072">9526 17439 45 0,'11'-5'36'15,"-11"5"3"-15,-11 10-1 0,-15 2-32 16,11 13 3-16,-11 1-3 16,9 13-1-16,-2 3-1 15,19-42 0-15,-18 52-2 16,18-52-1-16,-9 54-2 15,9-54 1-15,-2 48-2 16,2-48-4-16,0 0-13 16,24 55-18-16,-12-54 0 15,16 4 1-15,11-5 21 16,-5-16 6-16,4-8 5 15,-4-8 7-15,-10-3 13 16,-5 8 21-16,-19 27-1 16,0 0 0-16,0 0-19 15,0 0-7-15,0 0-4 16,0 0-3-16,-34 65 1 0,34-65-2 15,0 0 0-15,-9 58-3 16,9-58 1-16,0 0-4 16,0 0-18-16,13 38-17 15,16-43-1-15,0-18-1 16,6-10 0-16</inkml:trace>
  <inkml:trace contextRef="#ctx0" brushRef="#br0" timeOffset="664613.0136">9777 17470 47 0,'-20'-21'40'15,"-8"5"0"-15,8 9-1 16,-2-1-15-16,22 8-21 15,0 0-14-15,0 0-28 16,25 11-1-16,5-12-1 16,15 2 0-16</inkml:trace>
  <inkml:trace contextRef="#ctx0" brushRef="#br0" timeOffset="665244.0497">10270 17532 56 0,'-20'3'39'16,"-5"-1"0"-16,5 0 2 15,-8-3-34-15,9 9-1 16,-7 6 0-16,4 1-2 16,-3 7 0-16,6 9 0 15,19-31-1-15,0 0-1 16,-29 51 1-16,29-51-1 15,0 0 1-15,-6 41-1 16,6-41-1-16,40 5 0 16,-8-27 0-16,20-3 0 0,-2-25 0 15,15-4-1-15,-5-16-1 16,-12 5 0-16,-10 2 1 15,-14 5-2-15,-12 5 2 16,-7 3-1-16,-9 10 1 16,-3 5-1-16,-6 11 1 15,0 14-1-15,1 14 2 16,0 17 1-16,4 15-1 15,2 17 2-15,2 14-2 16,0 11 1-16,2 9-1 16,2-87-2-16,-1 90 2 15,6-44-1-15,-4 2 1 16,-1-48-3-16,8 80 0 15,-8-80-6-15,22 69-19 0,-22-69-13 16,0 0-3-16,40 58 0 16,-10-60-2-16</inkml:trace>
  <inkml:trace contextRef="#ctx0" brushRef="#br0" timeOffset="665387.0579">10632 17717 85 0,'0'0'43'0,"0"0"1"15,0 0-2-15,0 0-39 16,-28 48-3-16,17-40-7 15,11-8-33-15,0 0-4 16,0 0 1-16,-8-17-1 16</inkml:trace>
  <inkml:trace contextRef="#ctx0" brushRef="#br0" timeOffset="884283.5781">18585 3411 67 0,'-18'-1'34'15,"0"7"0"-15,-10-4 1 16,2 14-28-16,-5-4-1 15,5 11-1-15,-2 1 1 16,13 6-2-16,1 0 0 16,10 0-1-16,12-4-1 15,10-1-1-15,11-7 1 16,9-5-1-16,5-1-1 15,5 1 0-15,-2 1 1 16,-3 3-1-16,-7 5 1 16,-12 9-1-16,-12 6 0 15,-12 8 0-15,-11 2 0 0,-8-2 1 16,-7-3-2-16,-2-12-2 15,8 0-12-15,-2-30-21 16,22 0-1-16,-9-44 0 16,20 6-1-16</inkml:trace>
  <inkml:trace contextRef="#ctx0" brushRef="#br0" timeOffset="884485.5896">18717 3379 98 0,'-22'22'39'0,"-6"-7"-1"15,12 9-1-15,6-9-35 16,11-5-1-16,16-9-2 16,17-11-1-16,23-8-3 15,9-17-3-15,29 5-27 16,-2-12-2-16,13 10-1 15,-9-6-1-15</inkml:trace>
  <inkml:trace contextRef="#ctx0" brushRef="#br0" timeOffset="884921.6146">19263 3578 92 0,'0'0'37'16,"3"-27"-1"-16,12 16 2 15,5-10-36-15,4 6 1 16,6-4-2-16,9 0 2 15,2 4-1-15,0 5-1 16,2 2 0-16,-5 6-1 16,-2 6 0-16,-7 7 0 15,-13 7 1-15,-8 9-1 16,-16 7 0-16,-12 8 0 15,-12 5 1-15,-11 4-1 16,-9 8 1-16,-5 3 0 0,0-2-1 16,5-3 1-16,11-7 0 15,16-4 1-15,15-11 0 16,21-12-1-16,29-17 1 15,21-15-1-15,22-9-2 16,9-10-3-16,19 4-31 16,-14-14-5-16,2 15 1 15,-20-6-3-15</inkml:trace>
  <inkml:trace contextRef="#ctx0" brushRef="#br0" timeOffset="885763.6627">18491 4821 64 0,'21'-10'36'15,"-14"0"-1"-15,-7 10 1 16,0 0-28-16,-14 17-1 16,-8-1-2-16,0 12-1 15,-8 4-1-15,-1 7-1 16,0 4 2-16,5 2-2 15,4-4 1-15,10 1-1 16,10-10 1-16,10-3-3 16,15-11 2-16,16-6-1 15,12-7-1-15,7-7 0 16,6-2 0-16,0-1 1 15,-4 2-1-15,-8 7 0 0,-11 6 0 16,-15 11 0-16,-17 8 0 16,-15 8 0-16,-15 9-1 15,-9 4 1-15,-7-1 0 16,-2-1 0-16,1-6-2 15,3-14-4-15,14 1-26 16,1-27-6-16,20-2 1 16,-2-32-2-16</inkml:trace>
  <inkml:trace contextRef="#ctx0" brushRef="#br0" timeOffset="885943.673">18599 4874 101 0,'-28'-7'39'0,"17"19"1"16,11-12-2-16,0 0-36 15,37 7 0-15,25-22-3 16,25-12-1-16,15-15-7 16,27 2-26-16,-3-15-5 15,9 8 1-15,-12-4-2 16</inkml:trace>
  <inkml:trace contextRef="#ctx0" brushRef="#br0" timeOffset="886183.6868">19588 4671 89 0,'13'10'40'0,"-13"-10"-1"15,21 30 1-15,-16 3-36 16,-4 18 1-16,-6 11 0 15,-4 18-2-15,-16 11 1 16,1 3-4-16,-4 3-1 16,-4-13-10-16,16 4-25 15,-5-22-4-15,17-6-1 16,3-23-2-16</inkml:trace>
  <inkml:trace contextRef="#ctx0" brushRef="#br0" timeOffset="887461.7599">18631 6156 83 0,'0'-11'36'15,"-9"-2"0"-15,9 13 0 16,-28-1-28-16,8 14-4 16,-9 3-2-16,-3 8 1 15,-5 7 0-15,1 8 0 0,-1-1-1 16,8 3 0-16,7-3-1 15,12-2 0-15,11-7 0 16,16-5-1-16,17-6 1 16,11-3-1-16,11-1 0 15,5 2 1-15,1 0-1 16,-3 2 2-16,-11 3-2 15,-7 3 2-15,-21 6-1 16,-15 3 1-16,-15 3-2 16,-13-3 2-16,-9 0-2 15,-3-7-1-15,-1-3-3 16,-3-19-10-16,17-2-23 15,3-19 0-15,18-7-1 16,1-18-3-16</inkml:trace>
  <inkml:trace contextRef="#ctx0" brushRef="#br0" timeOffset="887633.7697">18642 6232 99 0,'-11'-5'37'16,"-5"0"2"-16,16 5-2 15,0 0-32-15,0 0-2 16,37 6-1-16,9-10-3 15,15 0-4-15,1-11-29 16,24 4-2-16,-4-10-1 16,10 4-2-16</inkml:trace>
  <inkml:trace contextRef="#ctx0" brushRef="#br0" timeOffset="887866.783">19485 6098 75 0,'-9'23'38'16,"9"16"0"-16,-9 0 0 16,4 20-14-16,-9 3-20 15,0 15 2-15,-5 3-2 16,-5 6 0-16,2 1-4 15,-2-5-2-15,9 5-29 16,0-19-5-16,11-10-2 16,7-15-3-16</inkml:trace>
  <inkml:trace contextRef="#ctx0" brushRef="#br0" timeOffset="888428.8152">18666 7484 98 0,'-15'-20'37'16,"0"17"0"-16,-16 3-1 15,3 11-30-15,-10 9-2 16,-2 11-1-16,-1 3-1 16,6 4 0-16,3-1 0 15,10-1-1-15,15-6 0 0,11-4-1 16,21-8 1-16,12-7-1 15,11-4 0-15,8-1 0 16,2 1 0-16,-3 3 0 16,-6 7 0-16,-11 4 0 15,-16 7 0-15,-16 12 1 16,-16 5 0-16,-11 1-1 15,-10 2-1-15,-5-5-1 16,1-4-4-16,-6-17-29 16,20-8-3-16,8-26-1 15,16-11 0-15</inkml:trace>
  <inkml:trace contextRef="#ctx0" brushRef="#br0" timeOffset="888618.826">18633 7460 115 0,'-28'4'40'0,"-3"1"1"15,17 11-2-15,1-10-34 16,13-6-3-16,31 0-1 16,14-14-2-16,21-2-2 15,12-12-9-15,12 7-25 16,1-7-4-16,7 5 2 15,-7-3-3-15</inkml:trace>
  <inkml:trace contextRef="#ctx0" brushRef="#br0" timeOffset="888835.8385">19511 7313 112 0,'-10'15'40'0,"9"18"2"15,-11 5-3-15,8 19-35 16,-9 11 0-16,-1 13 0 15,-8 12-1-15,-1 3-2 16,2-1-2-16,1-9-2 16,9 2-11-16,-2-29-24 15,17-9-4-15,0-21 1 16,17-13-3-16</inkml:trace>
  <inkml:trace contextRef="#ctx0" brushRef="#br0" timeOffset="1.03394E6">18565 8637 80 0,'7'-16'34'0,"-7"16"1"16,3-19 0-16,-3 19-27 15,-22 4-2-15,2 10-1 16,-10 4 0-16,-4 11-1 16,-4 2 1-16,0 8-2 15,0 1 1-15,9-2-1 16,10-4-1-16,14-6-1 15,14-8 1-15,16-8-3 0,13-4 1 16,10-7 0-16,6 1-1 16,4-1 1-16,-3 5 0 15,-8 4 1-15,-6 7-1 16,-16 12 0-16,-9 3 0 15,-13 11 0-15,-14 2 0 16,-6 2 1-16,-7-2-1 16,-2-7 0-16,4-8-2 15,0-16-3-15,15-1-16 16,-1-31-15-16,16-5 0 15,0-22-1-15,12-3-2 16</inkml:trace>
  <inkml:trace contextRef="#ctx0" brushRef="#br0" timeOffset="1.03434E6">18561 8686 94 0,'-29'-2'37'0,"10"9"2"16,8-4-3-16,11-3-23 15,14 2-11-15,11-7-1 16,13-4 0-16,11-5 0 15,11-2-1-15,6-2 0 16,5-3-1-16,2-1 0 16,-2 3 0-16,-4 5 0 15,-9 3 0-15,-11 8 0 16,-12 6 1-16,-13 8 0 15,-10 8 0-15,-12 3 1 0,-11 9 0 16,-3 4 1-16,-7 2 1 16,-2 5-1-16,1 0 2 15,5-1-1-15,4-3 1 16,10-2-2-16,10-7 2 15,12-6-3-15,14-7 1 16,14-10-1-16,10-12-1 16,15-5 0-16,5-11-3 15,6-7-1-15,1-3-4 16,-7-15-8-16,0 14-22 15,-20-11-2-15,-6 13-1 16,-24-6 1-16</inkml:trace>
  <inkml:trace contextRef="#ctx0" brushRef="#br0" timeOffset="1.0345E6">19476 8646 102 0,'-48'42'39'0,"18"14"0"16,5 5-1-16,10 14-34 15,10 5 1-15,10 6-3 16,3 3-3-16,3-12-21 15,13 3-14-15,-5-13-2 16,10-4-1-16,-3-14-1 16</inkml:trace>
  <inkml:trace contextRef="#ctx0" brushRef="#br0" timeOffset="1.03521E6">18672 10127 89 0,'-2'-21'34'0,"2"21"1"16,-8-10 1-16,8 10-27 15,-19 9-3-15,6 5-1 16,-5 1-1-16,-3 13-1 16,-5 2-2-16,2 10 2 15,-4 4-3-15,5 5 2 16,1 1-1-16,6-3 0 0,7-3-1 15,11-9 1-15,14-9 0 16,14-12 0-16,14-12-1 16,14-11 0-16,8-7 1 15,6-6-1-15,0 1 0 16,-5 0 0-16,-11 9 0 15,-12 11 0-15,-19 13 0 16,-18 14 0-16,-23 13 0 16,-13 7 1-16,-13 8-1 15,-4 2 0-15,-3-2-1 16,2-9 0-16,7-12-3 15,6-18-4-15,34-15-26 16,-8-16-4-16,27-14 0 16,2-18-1-16</inkml:trace>
  <inkml:trace contextRef="#ctx0" brushRef="#br0" timeOffset="1.0354E6">18774 10080 113 0,'-30'10'40'16,"2"-8"-1"-16,28-2-1 15,-12-4-34-15,32-12-3 16,18-10-1-16,13-6-1 16,15 0-3-16,4-12-10 15,16 15-22-15,-9-3-2 16,8 16 0-16,-16 3-2 0</inkml:trace>
  <inkml:trace contextRef="#ctx0" brushRef="#br0" timeOffset="1.03577E6">19371 10083 106 0,'-21'4'37'15,"21"-4"1"-15,-13 2-2 16,28-6-32-16,6-5-2 15,9 5 1-15,7-3-1 16,7 3 0-16,-1 4 0 16,1 5-1-16,-9 6 0 0,-7 9 0 15,-16 8-1-15,-13 12 0 16,-15 7-1-16,-12 9 2 15,-11 5-1-15,-4 3 2 16,-5-3-2-16,5-1 1 16,10-10 0-16,11-10 1 15,15-13 0-15,18-14-1 16,25-18-1-16,18-14 0 15,21-8-2-15,7-12-5 16,24 5-26-16,-6-13-9 16,9 8 2-16,-7-5-4 15</inkml:trace>
  <inkml:trace contextRef="#ctx0" brushRef="#br0" timeOffset="1.03633E6">20041 8967 100 0,'-12'11'37'0,"12"-11"3"16,0 0-4-16,18 2-28 15,18-9-5-15,20-6-2 16,14-3-3-16,17 5-10 16,-1-14-22-16,10 5-5 15,-2-3 2-15,1 8-3 16</inkml:trace>
  <inkml:trace contextRef="#ctx0" brushRef="#br0" timeOffset="1.03725E6">21194 8514 82 0,'0'0'36'16,"0"0"-1"-16,0 0 0 16,0 14-31-16,-4 2-2 15,3 10 1-15,-3 2 1 16,0 12 0-16,0 6 1 15,1 6-2-15,0 1 1 16,0 3-3-16,5-6 2 16,1 0-2-16,3-7 1 15,1-8-2-15,3-9 0 16,1-12 0-16,1-12 0 15,1-12 0-15,0-11 0 16,-2-9 0-16,-1-14-2 0,-2-6 2 16,-5-5-2-16,-2-8 2 15,-2-3-2-15,-1 0 2 16,-2 2-1-16,0 5 1 15,-1 7 0-15,2 8 0 16,3 8 1-16,4 10-1 16,8 10 0-16,3 9 1 15,8 6-1-15,5 4 0 16,7 4 1-16,3 1-1 15,1 5 0-15,-2 2 1 16,-4 2-1-16,-8 4 1 16,-10 3-1-16,-12 5 1 15,-14 1-1-15,-10 1 0 16,-6 0 0-16,-6 0 0 0,0-3-1 15,1-7 1-15,10-3 0 16,8-5-1-16,14-13 1 16,14 7 0-16,8-10 0 15,11 0 0-15,5 1 0 16,4 3 0-16,-3 2 1 15,-3 6 0-15,-13 8 1 16,-14 7 0-16,-12 8 0 16,-12 4-2-16,-14 4 2 15,-8 2-1-15,-6-3 1 16,0-2-3-16,1-7 0 15,9-12-3-15,12-4-4 16,-1-21-18-16,22 7-12 0,20-29 1 16,10 6-3-16,3-15 2 15</inkml:trace>
  <inkml:trace contextRef="#ctx0" brushRef="#br0" timeOffset="1.03794E6">21705 8793 85 0,'-21'16'38'0,"9"3"0"15,-2-7 0-15,14 3-24 16,0-15-10-16,26 6-2 16,5-14 1-16,9-3 0 15,2-5-3-15,5 0 2 16,-1-5-3-16,-5 1 2 0,-8-5-2 15,-10 3 2 1,-13 2-2-16,-10 0 0 0,-13 4 2 16,-8 4 0-16,-8 5 0 15,-7 9 0-15,-7 7 0 16,-2 9 1-16,0 11 1 15,2 6-2-15,7 3 2 16,10 1-2-16,12 0 1 16,16-5-1-16,18-9 0 15,14-8-3-15,22-12-2 16,7-10-1-16,12-4-2 15,1-15-2-15,7 2-1 16,-14-10-2-16,-2 6 0 16,-19-4 3-16,-9 7 1 0,-13 2 6 15,-16 2 1-15,-10 19 5 16,-9-15 2-16,-5 19 2 15,-12 0 2-15,3 14-2 16,-5 1-1-16,5 11-3 16,0 0 2-16,7 7-3 15,-1-3 1-15,10 4-2 16,-2-3 0-16,9-5-1 15,0-9 0-15,5-7 0 16,-5-14 1-16,20-3-1 16,-9-14 0-16,7-6 0 15,-1-12 1-15,-2-3-1 16,0-6-2-16,-1-1 3 15,-5 5-3-15,-2 2 2 16,0 6-1-16,-6 5 0 0,3 8-1 16,-1 4 1-16,-3 15 0 15,21-17-1-15,1 14-2 16,4-3-1-16,12 9-7 15,-3-16-15-15,20 13-14 16,-8-7 0-16,7 6 0 16,-9-4 0-16</inkml:trace>
  <inkml:trace contextRef="#ctx0" brushRef="#br0" timeOffset="1.03845E6">22687 8619 87 0,'0'0'36'0,"0"0"-1"0,0 0 2 15,0 0-34-15,10-12 0 16,-10 12 1-16,21-9 0 16,-21 9-1-16,18-5 1 15,-18 5-1-15,10 3 0 16,-10-3 0-16,0 0-1 15,-4 11 0-15,4-11 0 16,-11 21-1-16,5-5 1 16,-1 5-1-16,0 6 1 15,-1 6 0-15,1 4-1 16,-1 2 1-16,0 3-1 15,-1-1 1-15,-2 0-1 16,2-5 1-16,2-8-2 16,-2-7 0-16,4-9 1 0,5-12-1 15,0 0 1-15,11-21-1 16,5-5 0-16,9-12-2 15,3-7 2-15,6-7-1 16,2-1 0-16,3-4 0 16,-2 9 1-16,-3 5-2 15,-6 10 3-15,-8 13-1 16,-6 15 0-16,-7 16 0 15,-9 14 1-15,-4 16 0 16,-7 5-3-16,5 8-1 16,0-2-7-16,17 11-15 15,-7-18-11-15,23-3-5 16,6-20-1-16,22-8-1 15</inkml:trace>
  <inkml:trace contextRef="#ctx0" brushRef="#br0" timeOffset="1.03875E6">23284 8710 102 0,'-11'10'41'0,"11"12"2"16,-10-1-2-16,1 5-37 15,-1 3 1-15,6 8-2 0,-6-1 0 16,1 2-2-16,2-1-1 15,4-6-1-15,4-3-2 16,2-13-3-16,17 3-16 16,-6-30-16-16,16 0-4 15,-3-21 2-15,7-3-2 16</inkml:trace>
  <inkml:trace contextRef="#ctx0" brushRef="#br0" timeOffset="1.03888E6">23320 8314 103 0,'-38'-11'40'15,"10"16"-1"-15,-3 8-8 16,2 0-64-16,22 1-7 0,7-14 1 16,6 19-2-16</inkml:trace>
  <inkml:trace contextRef="#ctx0" brushRef="#br0" timeOffset="1.03969E6">21735 9155 92 0,'0'0'36'0,"7"-11"0"16,2 22 1-16,-11 4-33 16,5 13-1-16,-7 6 0 15,-1 10 0-15,-7 2 0 0,0 11 1 16,-5-6-1-16,4-1 0 15,-3-7 0-15,6-9-1 16,2-9 0-16,8-12-1 16,0-13 0-16,15-11-2 15,1-11 0-15,3-6 0 16,-1-9 1-16,2-3-1 15,-2-4 0-15,2 1 0 16,-6 7 2-16,-3 6-1 16,-7 7 0-16,0 9 0 15,-4 14 1-15,0 0-1 16,-8 14 0-16,6 3 0 0,2 5 0 15,5-3 1-15,9 1-1 16,6-4 1-16,9-7-1 16,8-4 1-16,8-10 0 15,1-3 0-15,5-8 1 16,0 0-1-16,-5-5 0 15,-6 0 0-15,-9 4 0 16,-7 2 0-16,-9 5-1 16,-15 10 1-16,0 0-1 15,-2 11 0-15,-12 9 0 16,-3 4-1-16,-1 8-1 15,1 1-1-15,4 2 0 16,2-6-2-16,18 4-4 16,-5-22-12-16,24 6-17 15,-2-15 0-15,14-1 0 0,0-15 0 16</inkml:trace>
  <inkml:trace contextRef="#ctx0" brushRef="#br0" timeOffset="1.0403E6">22579 9299 69 0,'-1'-18'36'0,"1"18"0"16,-24-17 1-16,5 29-12 15,-8-5-18-15,2 12-2 16,-1 5-1-16,5 8 1 16,0 4-1-16,7 3 0 15,8-1-1-15,11-2 0 16,8-5-1-16,6-7 0 15,9-9 0-15,3-7-1 16,6-11-2-16,2-11 1 0,-6-6-1 16,-3-9 0-16,-5-7 0 15,-5-3 0-15,-8 0 1 16,-6-5-1-16,-6 6 1 15,-5 5 0-15,-2 6 0 16,-2 6 0-16,-4 10 0 16,4 7 0-16,9 4 0 15,-10 13 0-15,11 2 1 16,8-1-1-16,6 0 0 15,7 1 1-15,6-2-1 16,4-3 0-16,3-1 1 16,3-2-1-16,-1 0 1 15,-2 0-1-15,-4 2 1 16,-6 1 0-16,-4 5-1 0,-8 5 1 15,-3 4 1-15,-8 4-1 16,-5 4 0-16,1 1 1 16,-2-1-1-16,0-4 1 15,7-4-2-15,1-9 0 16,-4-15 0-16,25-3 0 15,-9-14 0-15,6-9 0 16,2-9 0-16,-1-5 0 16,-1-8 0-16,-1 2 0 15,-6-1 0-15,-2 5-3 16,-5 7 2-16,-3 4-2 15,-1 9-1-15,-4 2-3 16,0 20-10-16,6-15-11 16,13 23-7-16,-9-10-5 15,17 9-1-15,-3-7 1 0</inkml:trace>
  <inkml:trace contextRef="#ctx0" brushRef="#br0" timeOffset="1.04064E6">23426 9399 98 0,'-11'8'38'16,"11"-8"1"-16,0 0-2 16,26 5-33-16,0-14-1 15,6 1 0-15,2-10 0 16,4 1 0-16,-4-5-1 15,-2-1 0-15,-8-2 0 16,-2 1-1-16,-11-3 0 0,-5 3 0 16,-9 7 0-16,-6 2-1 15,-8 4 0-15,-5 11 0 16,-5 11 0-16,-2 6 0 15,-3 9 0-15,0 8 0 16,7 2 0-16,2 3 0 16,9 1-1-16,9-6-2 15,17-3-2-15,4-21-12 16,27 11-14-16,0-22-9 15,16-2 1-15,-1-14-2 16</inkml:trace>
  <inkml:trace contextRef="#ctx0" brushRef="#br0" timeOffset="1.04101E6">23951 9211 101 0,'-38'15'40'0,"-10"1"0"16,9 17 0-16,-2-3-35 15,16 5-1-15,5-1-1 16,12 2 1-16,11-10-2 15,12-4 0-15,13-10-1 16,11-11-1-16,7-13 1 16,6-10-1-16,2-10 0 15,1-11-1-15,-4-6 1 16,-6-7 0-16,-8-2 0 15,-4-5 1-15,-15 7-1 16,-4 7 0-16,-13 11 0 0,-7 14 1 16,-10 17-1-16,-6 16 0 15,-6 17 1-15,-2 19-1 16,4 8-1-16,5 7 0 15,11 2-2-15,8-5-3 16,22 4-12-16,-4-29-11 16,30 7-11-16,-4-21-2 15,17-6 1-15,-4-16 0 16</inkml:trace>
  <inkml:trace contextRef="#ctx0" brushRef="#br0" timeOffset="1.04122E6">24761 9099 95 0,'-12'15'40'0,"-12"0"0"16,7 17-1-16,-6 1-34 16,4 7-2-16,0 2 0 15,6 5-1-15,3-3-1 16,6-6-1-16,11-3-3 15,-1-20-9-15,22 4-21 16,-9-23-7-16,12-2 1 16,-5-19-1-16</inkml:trace>
  <inkml:trace contextRef="#ctx0" brushRef="#br0" timeOffset="1.04136E6">24790 8924 78 0,'-19'-16'34'0,"2"10"-1"0,5 4-4 16,12 2-37-16,0 0-18 15,14 7-8-15,9-13 0 16,12-2-1-16</inkml:trace>
  <inkml:trace contextRef="#ctx0" brushRef="#br0" timeOffset="1.04158E6">25237 8647 97 0,'0'0'39'15,"0"0"2"-15,1 21-1 16,-16 5-34-16,8 8-2 0,-4 9 0 15,1 12-2-15,-9 6 1 16,6 11-2-16,-6 5 0 16,-1 1-2-16,3-3-3 15,1-8-3-15,11 3-15 16,-11-27-18-16,21-2 0 15,-11-27-2-15,20-11 2 16</inkml:trace>
  <inkml:trace contextRef="#ctx0" brushRef="#br0" timeOffset="1.04177E6">25007 8963 92 0,'-16'-2'42'0,"-7"0"0"15,23 2 0-15,-6 14-25 0,26-10-14 16,13-1-2-16,14-2-2 15,6 0-1-15,4-7-7 16,23 12-23-16,-14-10-9 16,9 7-1-16,-15-4-2 15</inkml:trace>
  <inkml:trace contextRef="#ctx0" brushRef="#br1" timeOffset="1.42266E6">20133 10964 12 0,'0'0'21'0,"2"-10"0"15,-2 10-4-15,0 0-2 16,0 0 0-16,-1-14-4 16,1 14 2-16,0 0-3 0,0 0 2 15,5-13-4-15,-5 13-1 16,0 0-1-16,0 0-1 15,3-12-1-15,-3 12-1 16,0 0-1-16,0 0 0 16,0 0 0-16,0 0 0 15,0 0-1-15,0 0 1 16,0 0-1-16,0 0 0 15,0 0 0-15,0 0 0 16,0 0 0-16,0 0 0 16,0 0-1-16,-3 19 1 15,1-6 0-15,2 4-2 16,-3 3 1-16,2 4-1 15,-2 0 1-15,1 4-1 16,2 2 1-16,0-3-2 0,0 2 2 16,0 0 0-16,0-1 1 15,0 1-1-15,1-2 0 16,2 1 1-16,-2 0-1 15,-1-2 1-15,0 1-1 16,0 0 1-16,0 0-1 16,2-1 1-16,-1 2 0 15,0-1-1-15,2 0 0 16,1 1 1-16,-1-3-1 15,0 1 2-15,2-1-2 16,-2 0 2-16,0 0-1 16,0 1 0-16,-2 2 0 15,-1-2-2-15,0 2 2 16,0 2-4-16,-1-1 4 0,0 2-4 15,-1 4 4-15,2-3-3 16,1 3 2-16,0-3 0 16,1 2 1-16,1 4 0 15,0 0-1-15,2 1 0 16,-1 0 0-16,-3 0 1 15,3-1-2-15,-3 4 1 16,-2 0 0-16,1 1-1 16,-2 0 0-16,-2-2 1 15,1 2-1-15,-3 2 1 16,1 0 0-16,-1 1-1 15,1-4 2-15,0 2-1 16,0 2 0-16,2-1 1 16,-1-1-1-16,0 2 0 0,1-2 1 15,1 1-2-15,0-2 1 16,0 3 0-16,-2-1-1 15,3-2 0-15,-1 2 1 16,-1-2-1-16,3 0 1 16,0 3 0-16,-1-2 0 15,0-1 1-15,1 2-1 16,0-2 1-16,0 4-1 15,1-1 0-15,-1-3 0 16,1 2 0-16,0-1-1 16,1 1 0-16,0 0 1 15,-2-2-2-15,1-2 2 16,3 1-1-16,-4-2 0 0,0 2 1 15,0-1 0 1,0-2 0-16,2 1 0 0,-1-1 0 16,0 0 1-16,-1 0-1 15,4 2 0-15,-3-2 1 16,-1 1-1-16,2-2 0 15,-1 0 0-15,-1 3 0 16,0-3-1-16,-2 3 1 16,2 1-1-16,0-2 0 15,0 2 1-15,0-2-2 16,-1 3 2-16,2-2-1 15,0 3 2-15,0-4-2 16,0 1 1-16,-1 4 1 16,0-3-1-16,0 5 0 0,0-1 0 15,0-3 1-15,2 4-1 16,-2 0 0-16,2 0 1 15,-1 0-2-15,-1 1 1 16,0 0 0-16,1-2 0 16,-1 5 0-16,0-1 1 15,1 0-2-15,-2 1 1 16,0-1 1-16,1-1-1 15,1 1 1-15,0-3-1 16,2 2 0-16,-2-2 0 16,2-1-1-16,0-2 1 15,0 1 0-15,2-1 0 16,-2-2-1-16,3 2 1 15,-4-2-1-15,1 0 1 16,-3 1 1-16,0 1-1 0,0-2 0 16,-2 0 0-16,1-3 0 15,0 0 0-15,1-2 0 16,0-5 1-16,1-3-1 15,2-1 0-15,-2-1 0 16,2-4 1-16,1 3-1 16,-2-3 0-16,2 0 1 15,-1-1-1-15,-2-3 1 16,0 1-1-16,-1-2 1 15,-1 1-1-15,-1-5 1 16,0 2-1-16,-3 0 0 16,0 1 1-16,2 0-1 15,0 1 0-15,0 1 0 16,1-2 0-16,-1 0 0 0,3-1 0 15,3 3 0-15,-2-3 0 16,0 2 0-16,-1 1 0 16,0 1 0-16,0-1 0 15,0 4 1-15,-2 0-1 16,-2-1 0-16,0 4 0 15,1-5 1-15,0 4-1 16,-1-2 0-16,2 1 0 16,1-2 0-16,0 0 0 15,1 2 0-15,0 0 0 16,0 0 1-16,0 1-1 15,0 0 0-15,-1 3 0 16,1-28 0-16,0 0 1 16,0 0-1-16,-6 57 0 0,6-57-1 15,0 0 4-15,0 0-3 16,-5 61 0-16,5-61-1 15,0 0 1-15,0 0 0 16,-1 57 0-16,1-57 0 16,0 0-2-16,0 0 2 15,3 48 1-15,-3-48-1 16,0 0 1-16,0 0-2 15,5 45 2-15,-5-45 0 16,0 0-1-16,0 0 0 16,4 43 0-16,-4-43 0 15,0 0 0-15,0 0 3 16,3 47-4-16,-3-47 0 15,0 0 1-15,0 0 0 0,2 48 1 16,-2-48-1-16,0 0 0 16,0 0 0-16,8 46 0 15,-8-46 2-15,0 0-2 16,0 0-2-16,5 48 2 15,-5-48-2-15,0 0 2 16,0 0 0-16,1 50 0 16,-1-50-3-16,0 0 3 15,0 0 0-15,3 48 1 16,-3-48-1-16,0 0 0 15,0 0-2-15,2 51 2 16,-2-51 0-16,0 0 0 16,0 0 2-16,0 0-2 0,7 48 0 15,-7-48 0-15,0 0 0 16,0 0-1-16,0 0 2 15,7 44-1-15,-7-44-3 16,0 0 4-16,0 0 2 16,3 43-2-16,-3-43 2 15,0 0-2-15,0 0 1 16,0 0-1-16,3 44 2 15,-3-44-3-15,0 0 1 16,0 0-3-16,0 0 0 16,0 0 0-16,-11 49-1 15,11-49 0-15,0 0 0 16,0 0-3-16,0 0-1 15,-18 42-2-15,18-42-13 16,0 0-13-16,0 0 0 0,0 0-4 16,0 0 1-16</inkml:trace>
  <inkml:trace contextRef="#ctx0" brushRef="#br1" timeOffset="1.42462E6">21654 10978 34 0,'-5'-13'31'0,"5"13"5"16,0 0-5-16,0 0-12 15,-14-10-6-15,14 10 0 16,0 0-5-16,0 0 1 16,-1-15-4-16,1 15-1 0,0 0 0 15,0 0-1-15,0 0 0 16,5 18-3-16,-8-3 2 15,1 6-2-15,-1 3 0 16,-2 6-1-16,-1 4 2 16,-1 4-2-16,0 2 1 15,-1 4 1-15,1 3 0 16,-1 6 0-16,2 2 0 15,-1 1 0-15,0 2-1 16,3-1 3-16,0 0-3 16,0 3 3-16,1-5-3 15,2-1 0-15,-1 1 0 16,2-1 0-16,0-2 1 15,1 2-3-15,3 1 3 16,-3-1-3-16,0 3 2 0,0 1 1 16,-3-2-1-16,1 6 1 15,-4-2-1-15,0 1-1 16,1-2 1-16,-2 1-1 15,0-1 1-15,1-1 0 16,2-5 0-16,-1 1-1 16,3-1 1-16,2 0 1 15,-1-1-1-15,3 0 0 16,0-2 0-16,1 7 0 15,-1-1 0-15,-1 1-1 16,1 2 0-16,-2 2 1 16,-1 2-1-16,2 0 1 15,-1 1 0-15,-1 0 0 16,2-2 0-16,-2 1 0 0,1 3-1 15,0-4 0-15,0 2 0 16,3 0 0-16,-1 2 0 16,1 1 0-16,-3 1 0 15,2 2 1-15,2-2 0 16,-5 3 0-16,4-1-1 15,-4 0 1-15,4 2-1 16,-3-5 0-16,0 3-1 16,3 2 1-16,0 0 0 15,1 0 0-15,0 0 2 16,3-1-2-16,-1-1 1 15,2 2 1-15,-1-3 0 16,0 1-1-16,-2 0 0 16,0 8 0-16,-2-2 0 0,1 3 0 15,-5 2 0-15,0 1-1 16,0 2 2-16,-5-2-2 15,5-1 1-15,-1-3-1 16,0-1 0-16,1 3 0 16,1-3 1-16,0-2-1 15,3-2 0-15,3-3 2 16,-3 1-1-16,1 0 1 15,0-2-1-15,-2-3 1 16,-3 3-1-16,-1 1 0 16,-1 8 0-16,1-2 1 15,-3 5-1-15,1-2 1 16,-1 6-1-16,4-85 1 15,-2 88 2-15,2-88-3 0,2 92 1 16,-2-92 0-16,-2 93 0 16,2-46 0-16,0 1 0 15,-5-3 0-15,-1 1-3 16,5-3 1-16,-5 2 1 15,2-5 1-15,-3 4-1 16,7-44-3-16,-7 82 3 16,7-82-2-16,-11 74 2 15,11-74 3-15,-9 69-3 16,9-69 1-16,-7 64-2 15,7-64 4-15,-7 57-3 16,7-57 4-16,-6 58-3 16,6-58-1-16,-4 59 1 15,4-59 0-15,-6 56 0 16,6-56-1-16,-3 54 2 0,3-54-3 15,-5 45 2-15,5-45-2 16,-5 44 1-16,5-44-1 16,-4 44 2-16,4-44 1 15,-4 46-2-15,4-46 1 16,-2 42-2-16,2-42 1 15,0 0-1-15,-5 46-3 16,5-46-13-16,0 0-15 16,0 0-8-16,0 0 1 15,0 0-2-15</inkml:trace>
  <inkml:trace contextRef="#ctx0" brushRef="#br1" timeOffset="1.42687E6">19930 11117 54 0,'0'0'33'0,"0"0"-2"15,4-13 1-15,-4 13-22 16,5-13-3-16,-5 13-1 15,5-16-1-15,-5 16-1 16,8-14 0-16,-8 14-2 16,0 0 1-16,0 0-1 15,7-10 0-15,-7 10 0 16,0 0 0-16,0 0 0 15,0 0 0-15,3 11 0 16,-3-11-1-16,0 14 1 16,-1-2-1-16,1 4 1 15,-3 6-1-15,1 5 0 0,-2 7 0 16,1 7 0-16,-2 6-1 15,-1 4 1-15,0 6-1 16,-2 0 2-16,2 2-1 16,3 2 1-16,0 0-2 15,-1-1 0-15,3-4 0 16,0 0-1-16,1 0 2 15,0-3-4-15,0 1 4 16,0-5-4-16,1 0 3 16,-1-1 1-16,2 0-1 15,-1-2 0-15,-1 0 0 16,0-4 0-16,-2 0-1 15,0 1 1-15,1-1 0 16,-2 1-1-16,1-3 0 0,0 2 1 16,-2-2 0-1,2 3-1-15,2 0 1 0,-2-2 0 16,2 1 0-16,1-1 1 15,0 1-1-15,-1 0 1 16,0 0-1-16,-1-1 1 16,-3 0-1-16,2 0-1 15,-3 2 1-15,1 1-1 16,-4-1 1-16,2 1-1 15,-2 0 1-15,2 2-1 16,1 0 0-16,-1 3 2 16,4 2-1-16,1 0 0 15,1 1 0-15,0 3 1 16,-1 0-1-16,0 1 0 0,1 3-1 15,-2-1 0-15,2-2 0 16,-3 3 0-16,1-1-1 16,-1 1 1-16,0-1 0 15,-2-1 1-15,3-1 0 16,-3 4 1-16,3-3-1 15,0-1 1-15,2 1-2 16,-5-2 1-16,5 2-1 16,-1-1 0-16,0 0 0 15,1-2 0-15,-3 0 0 16,2 6 0-16,0-2 1 15,0-1-1-15,-1 2 1 16,-1 1 1-16,1-1-1 16,1 1 1-16,0 0-1 15,-1-3 0-15,1 2 0 0,1 1 0 16,-2 0 1-16,1 0-2 15,1 0 2-15,2 1-2 16,-2-3 1-16,1-2 1 16,-1-1-1-16,3-3 0 15,-2-3 1-15,-1 2-1 16,0-4 0-16,0 2-1 15,1-1 1-15,-1 2-1 16,1-2 1-16,0 4-1 16,-1 1 1-16,3 2-1 15,-3-2 1-15,1 0 1 16,1 2-1-16,-1-6 0 15,-1-2 0-15,0-3 1 16,3-1-1-16,-3-5 0 0,1 1 0 16,-1-3 1-16,1 0-1 15,-1-2 1-15,1 4-1 16,0-3 0-16,0 3 0 15,2-5 0-15,-1 3 0 16,0 1 0-16,1 2 0 16,-2 3 0-16,2-4 0 15,-2 2 0-15,1 1 1 16,-2 1-1-16,0-1 1 15,1 0-1-15,2 2 1 16,-3-2-1-16,1 3 0 16,-1-44 1-16,0 0-1 15,7 66 0-15,-7-66 1 16,4 46-1-16,-4-46 0 0,2 46 0 15,-2-46 0-15,5 49-1 16,-5-49 1-16,0 0 0 16,1 61 1-16,-1-61-1 15,0 0 1-15,-1 57-2 16,1-57 1-16,0 0 0 15,0 60 0-15,0-60-1 16,0 0 2-16,-3 53-2 16,3-53 1-16,0 0 2 15,0 49-1-15,0-49 1 16,0 0-2-16,3 46 0 15,-3-46 0-15,0 0 0 16,-1 51 0-16,1-51-1 0,0 0 1 16,-2 54 0-16,2-54 2 15,0 0-2-15,-1 57 0 16,1-57 1-16,-1 41-2 15,1-41 1-15,-2 47 0 16,2-47 1-16,-1 52-2 16,1-52 4-16,-3 52-3 15,3-52 3-15,-2 49-3 16,2-49 2-16,-1 45-3 15,1-45-3-15,0 0-10 16,-8 51-16-16,8-51-10 16,0 0 1-16,0 0-3 15</inkml:trace>
  <inkml:trace contextRef="#ctx0" brushRef="#br1" timeOffset="1.42778E6">20378 11550 52 0,'0'0'35'16,"-9"-19"0"-16,9 19-1 16,8-20-10-16,6 13-16 15,-2-7-2-15,11 5-2 0,0-6 0 16,7 3-1-16,-2 0-1 15,3 5-1-15,-5 2 0 16,-4 5 0-16,-6 6 0 16,-7 5-1-16,-10 8 1 15,-8 7-1-15,-11 5 1 16,-7 5 2-16,-6 5-2 15,-5 6 2-15,-5-1-1 16,1 2-1-16,4-3 1 16,4-1-2-16,8-7 2 15,6-5-4-15,13-4 3 16,13-10-3-16,10-7 2 15,15-4 0-15,9-8 0 16,5-5 0-16,7-5 0 16,4-1 0-16,-1-2-2 0,-6-5-2 15,-1 10-15-15,-16-17-16 16,4 8-3-16,-13-8 0 15,3 3-1-15</inkml:trace>
  <inkml:trace contextRef="#ctx0" brushRef="#br1" timeOffset="1.42818E6">21122 11369 91 0,'0'0'36'0,"-12"-8"0"16,12 8 1-16,-22 12-32 16,6 6-1-16,-7 4-2 15,-1 11 1-15,-5 6-2 16,1 10 3-16,0 4-1 15,2 8 1-15,4-2-2 16,5 0-1-16,10-6 0 16,7-5-1-16,8-10 1 15,10-9-4-15,4-8 3 16,1-13-3-16,0-9 3 15,-1-9 0-15,-6-3 1 16,-5-6-1-16,-10-5 0 16,-10-3 2-16,-11 3-3 15,-2 1 2-15,-3 7-4 0,-9 3 1 16,10 20-16-16,-13-3-17 15,15 20-4-15,-6 0-1 16,13 18 1-16</inkml:trace>
  <inkml:trace contextRef="#ctx0" brushRef="#br1" timeOffset="1.42883E6">20404 12609 67 0,'0'0'35'0,"-18"0"0"15,18 0 1-15,0 0-27 0,0 0-4 16,12-9-1-16,7 5 0 16,-1-7-1-16,12 3 1 15,-2-3-2-15,4 5 1 16,-3-3-1-16,0 5 1 15,-5 4-2-15,-9 7 1 16,-7 6-1-16,-12 5-2 16,-10 7 2-16,-6 6-1 15,-8 7 0-15,-6 3 0 16,-6 4 1-16,-1 5 1 15,3-4-1-15,4 0 0 16,9-7 0-16,8-4 0 16,14-8 0-16,12-9 0 15,14-11-1-15,10-7 1 0,11-8-1 16,2-5-1-16,9-4-1 15,-7-7-3-15,9 12-19 16,-18-17-13-16,6 13-2 16,-18-9-1-16,5 11 1 15</inkml:trace>
  <inkml:trace contextRef="#ctx0" brushRef="#br1" timeOffset="1.42916E6">20823 12734 87 0,'0'0'38'0,"0"0"0"0,20-3 1 16,-10-12-32-16,11 9-2 15,1-3-1-15,6 1-1 16,-3-2-1-16,3 5-1 15,-5-1 1-15,-1 2-1 16,-4 4-1-16,-5 5 1 16,-9 5 0-16,-6 7-1 15,-5 7 1-15,-6 6-1 16,-7 8 1-16,-2 13-1 15,-4 5 0-15,-2 4 0 16,1 3-3-16,3-6-2 16,10 6-20-16,-2-21-14 15,17-2-2-15,0-22-1 0,21-8 2 16</inkml:trace>
  <inkml:trace contextRef="#ctx0" brushRef="#br1" timeOffset="1.42975E6">20290 13883 82 0,'0'0'38'16,"-2"-12"-2"-16,19 8 2 15,7-11-35-15,9 1 0 16,5-4-1-16,6 3 0 15,-1 5-1-15,0 4 0 0,-6 6 0 16,-9 8 0-16,-8 7 0 16,-15 12-1-16,-7 9-1 15,-14 7 1-15,-10 8-1 16,-8 7 1-16,-11 4-1 15,-4 3 1-15,1-2 0 16,6-2 1-16,6-8 0 16,11-7 0-16,16-11 0 15,19-13 0-15,19-15-1 16,18-14-1-16,19-10-3 15,2-20-6-15,20 8-26 16,-10-18-2-16,5 11-2 16,-16-9 1-16</inkml:trace>
  <inkml:trace contextRef="#ctx0" brushRef="#br1" timeOffset="1.43027E6">21068 13887 77 0,'-7'-16'40'0,"7"16"-3"15,-24-21-1-15,7 16-31 16,-14 2-2-16,-4 8-1 15,-1 4 0-15,-3 4-1 0,3 2 1 16,1 5-1-16,7 1-1 16,10 0 1-16,7 1-1 15,9-2-1-15,9 0 1 16,8-3-1-16,8 0 0 15,7-2 0-15,6-1 1 16,2 0-1-16,3-1 1 16,0 2 0-16,-6 6 0 15,-3 0 0-15,-9 7 0 16,-10 4 1-16,-10 1-2 15,-11 8 2-15,-12 1-1 16,-9 2 0-16,-3-1 0 16,-6-6 0-16,2-4 0 15,1-13 1-15,10-10-1 0,4-16 0 16,11-18 0-16,14-19 0 15,11-12 0-15,8-14 0 16,10-11 1-16,7-5 0 16,6 0-1-16,-3 5-2 15,-1 21-10-15,-16-1-24 16,-1 26 0-16,-17 6-2 15,-8 28 0-15</inkml:trace>
  <inkml:trace contextRef="#ctx0" brushRef="#br1" timeOffset="1.43092E6">20481 14989 73 0,'-18'-12'40'0,"18"12"-2"15,-27-8 1-15,27 8-38 16,-10-7 0-16,10 7 0 16,21-9-1-16,1 3 0 15,8-2 0-15,6 1 1 16,5 2-1-16,-1 2 0 15,-2 3 1-15,-6 5-1 16,-12 7 1-16,-12 11 0 16,-16 7-1-16,-14 12 1 15,-15 7 0-15,-9 10 1 0,-10 1 0 16,-1 3 1-1,4-5-2-15,7-3 2 0,12-9-1 16,14-6 0-16,14-13 0 16,14-7-1-16,16-10-1 15,8-6 0-15,15-7 0 16,0-5-1-16,4-5 0 15,1-4-2-15,5-1-2 16,-5-8-7-16,14 12-25 16,-18-11-3-16,9 14-1 15,-18-6 1-15</inkml:trace>
  <inkml:trace contextRef="#ctx0" brushRef="#br1" timeOffset="1.43142E6">21100 15235 52 0,'6'-27'38'0,"7"8"-1"15,-16-10-1-15,7 12-25 16,-17-8-5-16,-1 7-1 16,-9 1-2-16,-3 9 0 15,-6 5-1-15,-2 7 0 16,-3 5 0-16,0 13 1 15,3 6-1-15,0 7 0 0,3 3 0 16,6 0-1-16,7-1 0 16,9-4 0-16,7-6 0 15,12-8 0-15,9-10-1 16,14-10 0-16,6-11 0 15,9-7 0-15,3-7 1 16,0-2-1-16,-4-1 0 16,-5 4 0-16,-7 5 1 15,-13 9-1-15,-7 9 1 16,-13 15-1-16,-9 13 1 15,-8 10 0-15,-6 13-1 16,-3 7 0-16,-2 9 0 16,0 3-1-16,0 1 0 15,3-7-4-15,11 4-8 0,-8-27-22 16,23 5-4-16,-8-22-2 15,15 0-1-15</inkml:trace>
  <inkml:trace contextRef="#ctx0" brushRef="#br1" timeOffset="1.43219E6">20228 16744 56 0,'-11'-5'37'16,"6"-12"0"-16,18 1 0 16,12-13-32-16,15-1-2 15,10-6 0-15,6 3-1 16,2 2-1-16,1 7 0 15,-7 5 0-15,-7 11-1 16,-15 10 1-16,-11 11-1 16,-12 8 0-16,-10 5 1 15,-8 5 0-15,-10 3 0 16,0-1 0-16,-8-1 0 15,2-4 0-15,7-5 0 16,2-3 0-16,8-9 0 16,10-11-1-16,0 0 1 15,28 5-1-15,2-11-1 0,7 0 1 16,2 2 0-16,2 1 0 15,-3 5 0-15,-6 2-1 16,-5 7 2-16,-10 5-1 16,-10 9 0-16,-10 4 1 15,-9 4 0-15,-11 5 0 16,-4 4 1-16,-10 3-1 15,0-1 1-15,-1-3-1 16,3-9 0-16,6-4-1 16,9-12 0-16,20-16-4 15,-13-1-13-15,34-9-19 16,-4-23-4-16,21 1 0 15,-3-14-1-15</inkml:trace>
  <inkml:trace contextRef="#ctx0" brushRef="#br1" timeOffset="1.43269E6">21127 16662 56 0,'0'0'36'16,"0"0"1"-16,-12 26-13 0,-15-16-13 15,11 11-2-15,-8 3-3 16,1 10-1-16,-7 3-2 16,3 7 1-16,2 3-2 15,1 4 1-15,8 3-2 16,6 0 0-16,9-2 0 15,6-7 1-15,13-9-1 16,11-8-1-16,7-15 0 16,6-13 1-16,6-17 0 15,1-13-1-15,-1-17 1 16,-4-11-1-16,-3-8 0 15,-12-2 1-15,-7-5-1 16,-13 3 0-16,-9 0 1 16,-10 10-2-16,-12 13 2 0,-12 17-1 15,-9 17 0-15,-8 15-1 16,0 20 0-16,-6 8-1 15,9 19-5-15,-8-12-21 16,31 23-10-16,-3-20-2 16,24 2-2-16</inkml:trace>
  <inkml:trace contextRef="#ctx0" brushRef="#br0" timeOffset="1.44416E6">17309 11385 19 0,'0'0'30'0,"12"-13"1"16,-12 13 0-16,-1-13-12 15,1 13-3-15,-13-2-5 16,13 2-1-16,-31 6-2 16,13 4-1-16,-10-3-2 15,8 7-1-15,-4 1 0 16,10 6-1-16,2 1-1 15,9 6-1-15,6-1 0 16,8 1 0-16,6 1 0 16,5-2-1-16,4 2 0 15,5-6 1-15,-1 0-1 16,1-1 2-16,2-2-2 15,-5 2 2-15,-5 0-2 0,-7 0-1 16,-8 2 2-16,-8 2-2 16,-15 1 1-16,-6 4-2 15,-8-1 2-15,-3-2-3 16,-2-4 3-16,2-6-1 15,10-5-3-15,3-19-9 16,19 6-23-16,13-35 0 16,15 2-2-16,2-12 2 15</inkml:trace>
  <inkml:trace contextRef="#ctx0" brushRef="#br0" timeOffset="1.44436E6">17413 11432 79 0,'-28'-2'38'0,"1"-8"-3"15,27 10 2-15,-9-21-32 16,25 6-2-16,11-2-1 16,12-2-2-16,8 9-4 15,-1-11-15-15,11 15-17 16,-9-1 1-16,5 11-3 15,-9-3 2-15</inkml:trace>
  <inkml:trace contextRef="#ctx0" brushRef="#br0" timeOffset="1.44459E6">18074 11317 73 0,'0'0'36'15,"-19"-5"0"-15,16 20 1 16,-11 11-31-16,7 9 0 15,-6 10-1-15,2 14 1 16,-4 7-3-16,-2 8-2 16,-3 3 1-16,-3-3-4 15,5-1-3-15,-1-19-29 16,19 0-3-16,0-21-3 15,16-5 1-15</inkml:trace>
  <inkml:trace contextRef="#ctx0" brushRef="#br0" timeOffset="1.44545E6">17450 12535 46 0,'0'0'35'0,"-17"-22"0"15,17 22 1-15,-19-20-24 16,19 20-1-16,-24-6-5 15,9 13 0-15,-11 5-2 16,-3 11-2-16,-8 6 1 16,-1 9-2-16,-2 3 1 15,5 7-1-15,4-2 0 0,9-4-1 16,15-4 1-16,16-9-1 15,14-6 0-15,16-10 1 16,13-5-1-16,5-6 0 16,6 0 0-16,-3 0 0 15,-6 2 0-15,-7 9 0 16,-15 6 0-16,-15 11 1 15,-17 4-1-15,-16 9 0 16,-12 1 0-16,-7 1 0 16,-8-3-1-16,1-9-2 15,7-6-4-15,-5-19-29 16,25-8 1-16,4-24-2 15,25-6-1-15</inkml:trace>
  <inkml:trace contextRef="#ctx0" brushRef="#br0" timeOffset="1.44563E6">17461 12630 77 0,'-20'-10'38'16,"10"12"-3"-16,0-4 2 16,10 2-33-16,17 6-2 15,10-10-3-15,18 1-4 16,3-10-4-16,19 10-9 15,-9-16-8-15,17 14-8 16,-14-9 0-16,7 14 1 16</inkml:trace>
  <inkml:trace contextRef="#ctx0" brushRef="#br0" timeOffset="1.44593E6">18074 12581 51 0,'5'19'30'0,"-21"-15"3"0,5 13-8 16,-21-13-6-16,13 16-4 16,-13-6-5-16,11 15-2 15,-6 2-2-15,8 12-1 16,1 4-1-16,6 9-1 15,6-1 0-15,7 1-1 16,12-5 0-16,8-9-1 16,11-12 1-16,14-15-1 15,11-18 0-15,4-15-1 16,1-14 1-16,-3-9-1 15,-7-7 0-15,-13-3 0 16,-17 1-1-16,-22 3-1 0,-22 8 0 16,-16 8-1-16,-16 12 0 15,-10 8-1-15,-1 19-3 16,-9-3-21-16,16 23-9 15,0 2 0-15,22 13-2 16</inkml:trace>
  <inkml:trace contextRef="#ctx0" brushRef="#br0" timeOffset="1.44651E6">17285 14066 43 0,'13'-35'34'16,"5"9"0"-16,-7-4 1 15,9 12-26-15,-17 3-2 16,-3 15 3-16,-11 15-3 15,-6 15-2-15,-13 5 0 16,-4 15 0-16,-6 5-2 16,3 4 0-16,5-1 0 15,9-2-2-15,17-13 1 16,20-10 0-16,23-13-1 15,17-18-1-15,20-14-2 16,10-16-3-16,17 2-20 0,-9-23-12 16,5 3-1-16,-18-11-3 15,-7 10 3-15</inkml:trace>
  <inkml:trace contextRef="#ctx0" brushRef="#br0" timeOffset="1.44669E6">17651 14148 81 0,'-45'86'39'15,"-3"-4"-3"-15,16 8 0 16,10-15-33-16,15-6-1 16,17-12-4-16,9-28-18 15,29-4-17-15,2-23 0 16,20-6-1-16,-1-18-1 15</inkml:trace>
  <inkml:trace contextRef="#ctx0" brushRef="#br0" timeOffset="1.44711E6">18277 14140 72 0,'-17'-17'37'0,"-11"-4"0"15,2 13 1-15,-7 3-34 16,-5 12 1-16,-9 8-2 16,4 14 1-16,-4 4-1 15,7 9 1-15,8-1-2 0,12-1 1 16,16-8-2-16,15-8 0 15,18-14 1-15,16-8-2 16,13-14 1-16,7-4 0 16,2-8-1-16,-1-2 1 15,-8 2-1-15,-7 2 1 16,-16 6-1-16,-12 6 0 15,-23 10 0-15,8 11 1 16,-22 12-1-16,-9 16 0 16,-10 13 0-16,-6 12 1 15,-5 10-2-15,-2 2 0 16,3 3-2-16,4-15-8 15,25 5-27-15,-3-29-1 16,22-6-3-16,-5-34-1 0</inkml:trace>
  <inkml:trace contextRef="#ctx0" brushRef="#br0" timeOffset="1.44765E6">17344 15194 59 0,'3'-15'38'16,"-16"1"-1"-16,13 14 0 0,-21 14-32 16,3 9-2-16,-10 9 1 15,0 11 0-15,-2 5 0 16,2 7-1-16,5-4 1 15,11-2-2-15,12-9 0 16,19-10-1-16,19-14 1 16,17-12-4-16,15-11 0 15,10-15-2-15,14-1-6 16,-11-17-26-16,14 6-1 15,-22-12-2-15,-3 10 0 16</inkml:trace>
  <inkml:trace contextRef="#ctx0" brushRef="#br0" timeOffset="1.44782E6">17734 15179 63 0,'-54'31'38'0,"10"20"-1"16,-5 6 1-16,7 17-32 15,0 3-2-15,13 7-2 16,6-5-1-16,10-6-5 15,19 1-13-15,5-27-21 16,21-7 1-16,7-23-2 16,17-5 0-16</inkml:trace>
  <inkml:trace contextRef="#ctx0" brushRef="#br0" timeOffset="1.44829E6">18329 15276 54 0,'-22'-31'37'16,"1"18"0"-16,-15 1 0 15,4 19-27-15,-17 4-4 16,3 13 0-16,-6 5-2 16,4 4 0-16,4-1-1 15,10 1 1-15,8-4-2 16,17-4 0-16,12-8-1 15,19-6 1-15,13-10-2 0,15-8 1 16,10-8-1-16,7-5 0 16,2-4 1-16,0-5-1 15,-7 0 0-15,-9 1 0 16,-13 3 1-16,-12 9 0 15,-15 10-1-15,-13 6 1 16,-11 30-1-16,-13 8 1 16,-11 17 0-16,-6 15-2 15,-9 11 1-15,-1 8-2 16,3 2-1-16,4-9-3 15,21 5-17-15,-6-27-17 16,25-2 1-16,0-26-3 16,20-5 0-16</inkml:trace>
  <inkml:trace contextRef="#ctx0" brushRef="#br0" timeOffset="1.44881E6">17426 16421 61 0,'-18'-2'40'0,"4"20"-4"16,-13-1 1-16,-2 20-35 15,-5 6 0-15,2 9 1 16,-2 0 0-16,6 2-1 15,8-7 1-15,16-5 0 0,13-14-1 16,20-15 0-16,19-15-1 16,18-15-1-16,13-12-1 15,11-12-1-15,9-1-5 16,-8-21-29-16,9 15-1 15,-21-11-3-15,-8 13 0 16</inkml:trace>
  <inkml:trace contextRef="#ctx0" brushRef="#br0" timeOffset="1.44899E6">17667 16551 72 0,'-27'69'40'0,"-3"-5"-1"0,16 14-1 16,0-9-37-16,15-6-2 15,10 1-4-15,-2-12-32 16,23 3-2-16,-2-15-1 16,17-7 2-16</inkml:trace>
  <inkml:trace contextRef="#ctx0" brushRef="#br0" timeOffset="1.44943E6">18309 16583 67 0,'-32'-19'39'16,"-17"-1"-1"-16,4 19 1 16,-1 5-37-16,-7 8-1 0,0 10-1 15,4 5 1-15,5 4-1 16,9 1 0-16,12 0 0 15,9-1 1-15,15-5-1 16,17-9 1-16,14-3-1 16,13-4 1-16,9 0-1 15,7-2 1-15,-2 3-1 16,-3 5 0-16,-6 9-1 15,-15 2 1-15,-13 9 0 16,-19 5 0-16,-16 6-1 16,-14 1 1-16,-12 0 0 15,-4-9 0-15,-1-7 0 16,1-11 0-16,5-13 0 15,10-15 0-15,10-16 0 0,18-21 0 16,17-14 0-16,9-10-1 16,13-6-1-16,1-6-3 15,11 13-11-15,-9-11-19 16,6 23-3-16,-18 4-1 15,2 25 0-15</inkml:trace>
  <inkml:trace contextRef="#ctx0" brushRef="#br0" timeOffset="1.44992E6">17261 17805 64 0,'15'-56'38'0,"-2"16"-3"16,-12 19-10-16,-1 21-20 15,0 0 0-15,0 0-1 16,0 0 0-16,-52 52 0 15,52-52 0-15,0 0-2 16,-43 73 3-16,43-73-2 16,-9 39-1-16,9-39-1 15,0 0-2-15,50 41 2 16,-50-41-1-16,73 12-1 15,-24-17-7-15,52-3-31 16,34-17 1-16,5-18-2 16,2-17 0-16</inkml:trace>
  <inkml:trace contextRef="#ctx0" brushRef="#br0" timeOffset="1.45011E6">17834 17619 73 0,'-62'54'41'0,"62"-54"-1"15,-59 67-1-15,59-67-38 16,-46 81-3-16,46-81-1 16,-39 76-18-16,32-36-18 15,2 3 0-15,5-43-3 16,4 75 0-16</inkml:trace>
  <inkml:trace contextRef="#ctx0" brushRef="#br0" timeOffset="1.45047E6">18058 17713 73 0,'-17'-16'40'0,"17"16"1"16,0 0-1-16,0 0-39 15,18-5-2-15,12 2 3 16,4-2-1-16,5-8 1 16,3-1 0-16,-3 0 0 15,0-1 0-15,-9 4-1 16,-4 3 1-16,-7 2-1 0,-5 13 0 15,-7 9 0-15,-7-16 0 16,0 0-1-16,-6 61 1 16,6-61 0-16,-15 71 0 15,9-22-2-15,-9-5 0 16,1 3-1-16,3 1-7 15,-3 2-27-15,4-5-5 16,2-5-4-16,8-40 1 16</inkml:trace>
  <inkml:trace contextRef="#ctx0" brushRef="#br0" timeOffset="1.45131E6">22300 11312 67 0,'13'-23'34'0,"4"5"0"16,-1-10-7-16,5 13-17 15,-7-4-1-15,6 12-1 16,-20 7-1-16,14-1-1 15,-14 1 0-15,-20 28-2 16,0-3 0-16,-3 7 0 16,-2 2-1-16,-2 6 0 0,6-1 0 15,7-1 0-15,10-1-2 16,10-4 1-16,14-6-1 15,15-8-1-15,17-8 0 16,11-11-1-16,13-9-1 16,9-13-1-16,6-6-2 15,-3-12-5-15,9 10-19 16,-23-17-9-16,-4 15 0 15,-23-8-2-15,-13 12 3 16</inkml:trace>
  <inkml:trace contextRef="#ctx0" brushRef="#br0" timeOffset="1.45149E6">22673 11334 98 0,'-38'56'39'0,"14"13"3"15,-3-3-3-15,17 7-33 16,0 2-4-16,7-1-1 15,6-4-3-15,2-13-7 16,15 2-26-16,-6-19-6 16,13-4 2-16,0-22-4 15</inkml:trace>
  <inkml:trace contextRef="#ctx0" brushRef="#br0" timeOffset="1.45187E6">23146 11290 98 0,'-1'17'40'0,"1"-17"1"16,23 9-2-16,1-16-37 15,16-1 0-15,7-5 1 16,10-3-1-16,0-2 0 16,-2 0 0-16,-3 2 0 15,-7 5 0-15,-9 3-1 16,-9 8 1-16,-10 8-1 15,-11 10 0-15,-14 11 0 0,-8 16 0 16,-10 10-1-16,-6 9 3 16,-5 7-3-16,-3 8 3 15,1-2-3-15,2-2-1 16,7-6-2-16,1-13-3 15,20 3-16-15,-11-24-19 16,21-1 0-16,-4-22-4 16,14-5 2-16</inkml:trace>
  <inkml:trace contextRef="#ctx0" brushRef="#br0" timeOffset="1.47803E6">22253 12508 19 0,'9'-4'23'0,"-9"4"0"16,0 0 5-16,18-7-15 0,-16-5-5 15,12 6 3-15,-8-11 0 16,11 7 1-16,-6-13-1 16,11 8 1-16,-8-7-4 15,6 8-2-15,-6-1-1 16,-1 8-1-16,-13 7-2 15,0 0 0-15,1 22 0 16,-15 3 0-16,-11 11 0 16,-1 7 0-16,-7 5 0 15,1 3 0-15,0-3 0 16,4-3 0-16,11-3-1 15,13-6 0-15,11-11 0 16,21-9 0-16,19-11 0 16,24-8 0-16,14-8 0 15,15-8-2-15,6-3-1 0,0-11-4 16,11 8-29-16,-23-12-3 15,-8 9 0-15,-27-4-2 16</inkml:trace>
  <inkml:trace contextRef="#ctx0" brushRef="#br0" timeOffset="1.47828E6">22731 12316 98 0,'-37'55'41'16,"-1"6"-2"-16,7 23-2 0,5 7-37 16,-4 14 0-16,1 6-1 15,6 1 1-15,3-6-3 16,5-15-3-16,19-3-7 15,6-32-24-15,24-14-1 16,5-28 0-16,20-12-1 16</inkml:trace>
  <inkml:trace contextRef="#ctx0" brushRef="#br0" timeOffset="1.47869E6">23362 12462 88 0,'-31'5'38'0,"1"13"0"16,-9-5 0-16,4 10-34 15,1-4 0-15,9 5-1 16,4-3 0-16,9 1-3 15,8-1 2-15,10-4-3 16,9 1 2-16,12-4 0 16,13-3-1-16,5 2 0 15,4-3 1-15,2 2-1 16,-4-1 0-16,-5 4 0 15,-6 2 0-15,-12 4 0 16,-12 6 0-16,-14 4 1 16,-11 6-1-16,-14 2 0 0,-7 1 0 15,-5 0 0-15,-3-4 0 16,4-6-1-16,4-3-2 15,2-18-2-15,17 2-23 16,1-25-10-16,21-1 1 16,0-20-2-16,15 1 1 15</inkml:trace>
  <inkml:trace contextRef="#ctx0" brushRef="#br0" timeOffset="1.47894E6">23514 12419 96 0,'-17'-8'39'0,"17"8"1"16,-26-2-4-16,26 2-30 16,-12 8-1-16,12-8-2 15,10 10 0-15,4-5 0 16,6-3-2-16,5 0 0 15,5-2-1-15,6-6-1 16,6 1-1-16,-4-6-3 16,10 9-20-16,-16-15-16 15,6 8 2-15,-10-7-3 16,3 8 2-16</inkml:trace>
  <inkml:trace contextRef="#ctx0" brushRef="#br0" timeOffset="1.53707E6">22115 13899 21 0,'0'0'31'16,"14"-21"0"-16,-14 21-5 15,12-18-6-15,2 14 1 0,-11-8-13 16,-3 12-2-16,10-11-2 15,-10 11 1-15,0 0-2 16,0 12 0-16,-10 0-1 16,-3 6 1-16,-7 5-1 15,-2 8 0-15,-6 0 0 16,1 6-1-16,-1-5 1 15,7 3-1-15,6-5 0 16,15-5 0-16,14-9 0 16,18-9 0-16,16-9 0 15,24-5 1-15,12-8-1 16,16-6 1-16,3-3-2 15,1-1 1-15,-7 0-1 0,-10 5 0 16,-14 6-3 0,-23-3-3-16,-9 17-8 0,-30-9-22 15,-11 9-2-15,0 0 0 16,-15 12 0-16</inkml:trace>
  <inkml:trace contextRef="#ctx0" brushRef="#br0" timeOffset="1.53736E6">22575 13859 57 0,'0'0'34'0,"-20"-18"-1"15,20 18 1-15,-17 6-29 16,14 14 2-16,-6 3-3 16,2 22 1-16,-4 4-1 15,-3 13-2-15,-6 5 0 16,1 7-1-16,2 1-2 15,0-7-3-15,9 3-20 16,-4-25-12-16,18-6 1 16,4-22-2-16,18-4 0 15</inkml:trace>
  <inkml:trace contextRef="#ctx0" brushRef="#br0" timeOffset="1.53789E6">23186 13909 68 0,'12'-7'37'15,"-12"7"-3"-15,0 0 3 0,0 0-31 16,-12 16-2-16,-9 2-1 16,1 8 1-16,-13 5-2 15,-4 4-1-15,1 4 0 16,0 0 0-16,2 1 0 15,8-3 0-15,8-3 0 16,11-5-1-16,11-5 2 16,16-8-1-16,16-10 0 15,19-8 1-15,18-11-1 16,17-9 0-16,10-10 1 15,7-6 1-15,9-6-2 16,1 0 0-16,-13 4 0 16,-15 5-1-16,-22 9 0 0,-19 4-1 15,-16 14-2-15,-15 3-2 16,-17 5-3-16,-17 11-21 15,5 9-8-15,-13-9-2 16,11 8 0-16</inkml:trace>
  <inkml:trace contextRef="#ctx0" brushRef="#br0" timeOffset="1.53827E6">23616 13825 65 0,'0'0'38'0,"0"0"-2"16,-3 30 3-16,-3-8-28 15,6 22-4-15,-9 7-2 16,-1 15-1-16,-7 9-1 15,-5 11-1-15,-7-1-1 16,0 2-1-16,0-8 1 16,0-9-2-16,2-10 0 15,7-9 0-15,6-13-2 0,4-14-2 16,10-2-4-16,0-22-23 15,0 0-5-15,0 0-1 16,14-7 1-16</inkml:trace>
  <inkml:trace contextRef="#ctx0" brushRef="#br0" timeOffset="1.65294E6">22163 15188 16 0,'0'0'30'0,"-5"-14"1"15,5 14-11-15,-4-15 1 16,4 15-10-16,8-19-2 16,6 11-1-16,-5-9-1 15,7 8-2-15,-6 2-2 16,2 8-1-16,-9 11 0 15,-5 12-1-15,-11 12 1 16,-6 14 1-16,-7 5-1 0,3 4 1 16,1-4-2-16,4-1 2 15,17-17-1-15,15-10 0 16,17-18 0-16,21-14-1 15,18-12-1-15,10-5-1 16,7-1-1-16,-2-7-2 16,1 8-3-16,-15-10-8 15,4 13-19-15,-23-11-2 16,0 9-1-16,-15-14 1 15</inkml:trace>
  <inkml:trace contextRef="#ctx0" brushRef="#br0" timeOffset="1.65319E6">22377 15165 67 0,'-2'51'40'0,"-1"1"-3"16,6 17 1-16,2 7-36 16,-5 7-3-16,-1 5 0 15,-5-5-2-15,6 3-8 16,-10-19-24-16,18-1 0 15,-1-29-4-15,19-11 1 16</inkml:trace>
  <inkml:trace contextRef="#ctx0" brushRef="#br0" timeOffset="1.65355E6">23219 15057 33 0,'-16'2'34'0,"5"11"0"16,-6 0 0-16,6 20-17 15,-7-3-11-15,5 14 0 0,-3-2 0 16,5 7-2-16,1-2-1 16,10 0 1-16,7-9 0 15,20-7-1-15,15-12 0 16,20-10 0-16,14-15-1 15,17-6 0-15,12-14-1 16,8-9-2-16,3-5-3 16,-11-15-15-16,-3 12-18 15,-27-6-1-15,-8 10-2 16,-26-5 1-16</inkml:trace>
  <inkml:trace contextRef="#ctx0" brushRef="#br0" timeOffset="1.65379E6">23712 15133 67 0,'-18'22'41'15,"-5"-3"-3"-15,14 14 1 16,-7 2-34-16,14 18 0 15,-6 13-3-15,0 14-1 16,-5 7 0-16,-3 4-3 16,3 2-4-16,-9-21-27 15,21 1-5-15,-6-27-4 16,16-11 1-16</inkml:trace>
  <inkml:trace contextRef="#ctx0" brushRef="#br0" timeOffset="1.65696E6">22264 16504 35 0,'8'-17'36'0,"4"10"-1"15,-10-7-1-15,-2 14-28 16,0 0-1-16,0 0-2 16,0 0 0-16,-16 23 1 15,1 1-1-15,1 13 0 16,-6 6 2-16,3 11-2 15,-5 7 1-15,3 5-1 16,2-2 0-16,7-1 0 16,9-14-1-16,16-13-1 15,15-21 0-15,22-19 0 0,27-23-1 16,19-23-2-16,23-13-2 15,2-17-11-15,11 11-23 16,-17-9-1-16,-4 21-2 16,-32 3 1-16</inkml:trace>
  <inkml:trace contextRef="#ctx0" brushRef="#br0" timeOffset="1.65729E6">22523 16597 42 0,'3'-15'37'16,"-6"3"1"-16,3 12-1 15,0 34-33-15,4 7 1 16,-5 12-2-16,-2 19 2 15,-4 9-3-15,1 5 0 16,2 2 0-16,3-7-4 16,14 1-14-16,-1-21-20 15,18-10-2-15,0-23-1 16,18-9 0-16</inkml:trace>
  <inkml:trace contextRef="#ctx0" brushRef="#br0" timeOffset="1.65787E6">23316 16600 51 0,'0'0'41'0,"34"-14"-3"16,6-19 2-16,25-7-35 15,3 0-1-15,12-2 0 16,-3 3-1-16,-8 8 0 15,-15 10-2-15,-14 12-1 16,-20 13 0-16,-18 16 0 16,-17 14 0-16,-14 9-2 15,-9 6 2-15,0 3-1 16,2-4 1-16,11-5 0 15,15-9 0-15,19-11 1 0,17-12 0 16,24-9 0 0,17-8 0-16,9-5 1 0,2 2-1 15,-3 5 1-15,-17 9 0 16,-15 13-1-16,-29 9 1 15,-23 15 0-15,-31 13-1 16,-17 2 0-16,-16 6 0 16,-3-7-1-16,2-2-1 15,7-15-1-15,21-2-8 16,5-27-17-16,41-10-12 15,-8-19-3-15,34-15-1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19.6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9280 1172 7 0,'0'0'3'16,"0"0"-6"-16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1.9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9184 1237 24 0,'0'0'19'0,"0"0"-1"16,0 0-2-16,0 0 0 16,0 0-4-16,0 0-1 15,-47 25-3-15,47-25 0 0,0 0-1 16,0 0-1-16,0 0-1 15,0 0 0-15,-52 21 0 16,52-21-1-16,0 0-1 16,0 0 0-16,0 0 0 15,0 0-2-15,0 0 0 16,-7 34 0-16,7-34-1 15,0 0 1-15,0 0-1 16,-3 13 1-16,3-13-1 16,0 0 1-16,-8 0 0 15,8 0 0-15,0 0 0 16,-3 11 0-16,3-11-1 15,0 0 1-15,0 0 0 16,0 0-1-16,0 0 0 0,0 0 1 16,0 0-1-16,0 0 0 15,0 0 0-15,0 0 1 16,-10 10-1-16,10-10 0 15,0 0 1-15,-8 18-1 16,3-7 1-16,2 4 0 16,0 1-1-16,0 1 1 15,-2 1 0-15,4 2 0 16,-4 0-1-16,3-1 1 15,0-2 0-15,-2-1-1 16,3-3 0-16,-2 2 1 16,1-5-1-16,2 0 0 15,0-10 0-15,3 19 1 16,-3-19-1-16,6 16 0 15,-6-16 0-15,5 20 0 0,-5-20 0 16,5 22 1-16,-5-5 0 16,0 3-2-16,-2 3 2 15,0 4-1-15,-1 3 1 16,1 5-1-16,-1 5 1 15,2 5-2-15,1 4 2 16,-1 0-2-16,1 3 1 16,0 4 0-16,1-1 0 15,0 3-1-15,-1 0 1 16,2 2 0-16,-1-2 0 15,-1 0 0-15,1-1 0 16,1 0 1-16,-2-2-1 0,2 3 1 16,-2-3-1-1,3 1 1-15,-2-1-1 0,0 1 1 16,3 4-1-16,-4 3 0 15,3 0 0-15,-3 1 1 16,1 2-1-16,-1-1-1 16,0 3 1-16,0 0-1 15,-1-2 2-15,-1 1-2 16,1-2 1-16,1 2-1 15,0 0 1-15,0 1 1 16,1 1-1-16,1 2 0 16,-2 5 0-16,0 0-1 15,0 2 1-15,-2 3-1 16,-2 7 1-16,1-3-1 15,-1 4 1-15,-4-4-1 0,2 1 0 16,-1-3 1-16,1 0 1 16,3-2-1-16,0 0 1 15,0 0-2-15,3 2 2 16,3 1-1-16,-2 1 1 15,1 2-1-15,1-1 0 16,0 0 1-16,-2-2 1 16,0 1-1-16,-2 1 0 15,-1 0 0-15,-2 1 1 16,1-4-1-16,-3 1 0 15,0-1 0-15,-2-1-1 16,4-2 1-16,-3 2-1 16,1-3 1-16,5 3-2 15,-4-1 2-15,0 1-1 0,3 4-2 16,-1-1 1-16,-1 1 0 15,0 2 1-15,-2 4-1 16,-2 1 0-16,-1 1 0 16,0 2 1-16,1 2 0 15,-5 1-1-15,4 1 0 16,0 2 0-16,-2-3 0 15,4 1 0-15,1-2 0 16,0 2 0-16,2-4 0 16,0 0 2-16,2 1-1 15,2 2 1-15,-1-2-1 16,-1 1 1-16,2 1-1 15,-2 5 2-15,-2 0-1 16,1 5-1-16,-2 4 1 0,-2 3 0 16,-2-1 0-16,3 1-2 15,-1 0 1-15,0-3-1 16,3 0 1-16,1-1-2 15,-1-6 3-15,4-3-3 16,-3-1 2-16,6-4 0 16,-3-1-1-16,1-1 0 15,0-1 0-15,1 1 0 16,-2 1 0-16,0 1 0 15,-2 2 1-15,0 3-1 16,-2 1 1-16,1 5 0 16,-1 2-1-16,0 1 1 15,0 0-1-15,2-1 1 16,-1 2-3-16,3 2 2 15,2 0 1-15,2-3-1 0,3-3 1 16,0-1-1-16,4-1 1 16,-5-1 0-16,5-2 0 15,-3 4-1-15,5-3 1 16,-7 1 0-16,1-1 0 15,-1 2 0-15,0-1-1 16,-1 2 0-16,1 1 1 16,-1-4 0-16,1-2-1 15,1-4 1-15,0 0-1 16,1-4 1-16,2-2-1 15,-1-2 1-15,0-4-1 16,-1-1 1-16,1 2-1 16,-2-1 0-16,-1 2 1 0,1 0 0 15,-3 1 0-15,0 1 0 16,-1 4-1-16,-2 0 1 15,0 0-1-15,0-2 1 16,-2 3 0-16,0-5-1 16,0-4 1-16,-1-6 0 15,2-5 0-15,-2-3 1 16,2 0-1-16,0-1 0 15,-1-7 0-15,0-2 1 16,1-5-1-16,-5-5 0 16,4-9-1-16,-2-7-3 15,-7-27-15-15,10 2-16 16,0-12-2-16,-15-16-1 15,1-5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5.3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19080 2114 4 0,'9'-23'6'16,"-3"-2"-2"-16,2-1-1 15,1 2 2-15,-2-2-2 16,4 3 0-16,-4-2-1 15,1 4 0-15,-3-3 0 16,1 8 1-16,-2 1 3 16,-4 15 1-16,4-18 3 0,-4 18 1 15,0 0 1-15,0 15 2 16,0-15 1-16,-8 27-2 15,-2-13-2-15,10 9-2 16,-9 0-2-16,9 7-3 16,-9-1 0-16,9 4-2 15,-1 4-1-15,2 3 0 16,3 8-1-16,-1 7 0 15,3 2 1-15,-1 7 1 16,4 3-1-16,0 8 3 16,-2 3-2-16,4 7 1 15,-3-2-1-15,2 2 1 16,0 0-1-16,1 5 0 15,-2 0-1-15,2 5-1 0,2-1 2 16,-3 5-1-16,2 4 1 16,-3 2-1-16,-2 3 1 15,3 2-1-15,-4 6 0 16,-1 3-1-16,-2 5 0 15,-1 2 0-15,0 4 0 16,-2-1-1-16,3 2 2 16,-1 3-1-16,1-5 1 15,0-1-1-15,3-4 1 16,1 0-1-16,0-4 3 15,2 0-2-15,-1 0 1 16,-1-1-1-16,0-2 0 16,-2 0 0-16,-1 5 1 15,-2-2 0-15,-4 6-2 0,1 2 1 16,-2 0-1-16,-1 3 1 15,-2 2-1-15,4 4 1 16,-4 1-2-16,1 2 1 16,0-5-1-16,0 3 1 15,0 2 0-15,0 1-2 16,0 4 1-16,-1 0 1 15,1 3 1-15,-1 1-2 16,-1 4 2-16,-2 6-2 16,-1 3 2-16,1 0-1 15,-5 5 1-15,1 1 0 16,0 4-3-16,1 1 3 15,2 4-2-15,0-3 2 16,2-4-2-16,6 0 2 16,4-4-3-16,4 0 0 0,2-2 2 15,1-2 1-15,1-1-2 16,-1 0-1-16,1 5 1 15,-4 2 0-15,-2 4 1 16,-1 1-1-16,-4 6 1 16,-3 2-3-16,-1 6 2 15,-3 4 1-15,-5 4-1 16,-2 4 0-16,1-2 0 15,0 6 1-15,4-2-1 16,-1 0 1-16,3-1-2 16,5-3 1-16,6-2-1 15,7 1 2-15,4 0-1 16,0-4 0-16,5-5 0 15,-4-4-1-15,3-8 3 0,-5-6-2 16,-2-6 1-16,-6-9-1 16,-1-14 1-16,-8-12-1 15,3-7-1-15,-8-15 1 16,2-13-3-16,-10-22-6 15,12-16-21-15,-18-30-3 16,9-17-3-16,-8-32-1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35:30.88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2430 3277 10 0,'9'-22'25'15,"5"6"2"-15,-3 2 3 16,-6-6-12-16,7 14-1 16,-17-13-2-16,5 19-4 15,-4-11-2-15,4 11 0 16,-20 2-4-16,3 9-1 15,-10 4-1-15,-1 15 0 16,-11 5-1-16,-1 13 0 16,-8 5 0-16,0 5 0 15,-2-1 0-15,5 1 0 16,1-10 0-16,8-8-1 0,7-11-1 15,6-9-3-15,13-8-1 16,10-12-5-16,4-18-24 16,7-9 0-16,11-1-3 15,-4-14 2-15</inkml:trace>
  <inkml:trace contextRef="#ctx0" brushRef="#br0" timeOffset="203.0116">2089 3230 77 0,'-11'-2'33'0,"-5"-1"0"16,8 14 1-16,-5-4-26 15,14 12-1-15,4 2-2 16,10 6-1-16,4 3-1 16,11 4 0-16,8-2-1 0,8 3 0 15,9-6-2-15,3-5-1 16,13 1-9-16,-1-15-26 15,1 1 0-15,-6-10-1 16,-1-3-2-16</inkml:trace>
  <inkml:trace contextRef="#ctx0" brushRef="#br0" timeOffset="14179.811">3012 5063 47 0,'0'0'31'16,"0"0"2"-16,0 0-1 15,0 0-19-15,-19 0-3 16,19 0-2-16,-30 15-1 15,11 2-3-15,-7 1 1 16,0 6-3-16,-6 4 2 16,-1 4-2-16,1-1 1 15,4 1-2-15,3-5-1 0,5-3-2 16,7-2-1-16,0-12-5 15,17 7-16-15,-4-17-10 16,0 0 0-16,11-6-1 16,1-1 0-16</inkml:trace>
  <inkml:trace contextRef="#ctx0" brushRef="#br0" timeOffset="14743.8433">2809 5069 55 0,'0'0'33'15,"3"-15"-1"-15,-3 15 1 16,5-19-22-16,6 14-1 15,-11 5-2-15,12-8-3 16,-12 8 0-16,14 14 0 16,-11 2 0-16,6 8-2 15,-5 3 0-15,9 6-1 16,1 3 0-16,4 0-1 15,7-1 0-15,4-5-2 16,10-3-2-16,3-12-5 16,16 4-24-16,-14-13-5 0,8 5 1 15,-9-11-2-15</inkml:trace>
  <inkml:trace contextRef="#ctx0" brushRef="#br0" timeOffset="297265.0026">3849 5906 15 0,'0'0'24'16,"0"0"4"-16,0 0 1 0,4-9-11 15,-4 9-3-15,0 0-1 16,-3 14-3-16,3-14-1 15,-13 9-1-15,1-3-3 16,1 6-2-16,-7 1 0 16,-2 7-1-16,-9 5-1 15,0 8 0-15,-3 6-2 16,-3-1-3-16,7 7-7 15,-5-14-22-15,13-1-1 16,4-17 0-16,16-13-1 16</inkml:trace>
  <inkml:trace contextRef="#ctx0" brushRef="#br0" timeOffset="297693.027">3708 5868 69 0,'0'0'31'0,"-13"-10"-1"16,13 10 1-16,0 0-25 0,-10-15 0 15,10 15-2-15,0 0 1 16,0 0-3-16,0 0 2 16,0 0 0-16,0 20 1 15,9-1-1-15,1 3 1 16,3 6-2-16,3 5 1 15,3 3-1-15,-1 3-1 16,4-4-3-16,6 5-10 16,-2-19-24-16,7 0-2 15,-4-18 1-15,8-6-4 16</inkml:trace>
  <inkml:trace contextRef="#ctx0" brushRef="#br0" timeOffset="304628.4237">4621 6604 11 0,'0'0'24'0,"0"0"0"16,0 0-1-16,0 0-5 15,0 0-4-15,0 0-3 0,-11 24-3 16,-3-11-1-16,1 10-2 15,-6 1 0-15,-2 6-1 16,-6-1 0-16,3 3 0 16,-3-5-2-16,6-2 0 15,4-5-3-15,2-14-5 16,15-6-19-16,0 0-3 15,1-13-3-15,8-6 2 16</inkml:trace>
  <inkml:trace contextRef="#ctx0" brushRef="#br0" timeOffset="305126.4522">4494 6567 27 0,'-12'13'27'0,"12"-13"-1"15,0 0-4-15,-17 7-6 0,17-7-1 16,0 0-4-16,0 0-1 16,0 0-3-16,0 0-1 15,0 0 0-15,0 0-3 16,5-12 1-16,-5 12-2 15,0 0 1-15,3 16 0 16,-3-3 0-16,-3 12 0 16,-1 4-1-16,3 6 2 15,1 2-2-15,5 1 0 16,4-4-1-16,9-4-1 15,8-4-2-15,6-15-7 16,15 1-24-16,-1-10 0 0,4 2-1 16,-5-7-1-16</inkml:trace>
  <inkml:trace contextRef="#ctx0" brushRef="#br0" timeOffset="310251.7454">5639 6927 13 0,'0'0'18'0,"0"0"2"0,0 0 0 15,-18 1-11-15,5 14 2 16,-13-2 2-16,2 12-1 15,-10-5 2-15,4 9-1 16,-7-9-2-16,9 5-2 16,-1-9-4-16,9 0 0 15,3-7-4-15,7-7-4 16,10-2-7-16,0 0-15 15,1-16-5-15,2 4-1 16,5 1 1-16</inkml:trace>
  <inkml:trace contextRef="#ctx0" brushRef="#br0" timeOffset="310718.7721">5376 6977 18 0,'0'0'24'16,"-11"3"2"-16,11-3 2 0,0 0-10 15,0 0-2-15,0 0-2 16,0-21-4-16,0 21-1 16,11-11 0-16,-11 11-2 15,11-5-1-15,-11 5 0 16,0 0-2-16,13 17 0 15,-12-6 0-15,4 6-1 16,-2 0 0-16,11 2-1 16,3-3-1-16,7 2 0 15,7-3-1-15,4-2-2 16,9 2-5-16,-9-11-21 15,6 9-7-15,-7-6 0 16,-2 5-1-16</inkml:trace>
  <inkml:trace contextRef="#ctx0" brushRef="#br0" timeOffset="314400.9827">6351 7276 15 0,'0'0'23'15,"7"-10"3"-15,-7 10-13 16,0 0 6-16,8-20-1 16,-8 20-6-16,4-11-3 0,-4 11 0 15,7-12-1-15,-7 12 0 16,7-11-1-16,-7 11 0 15,0 0-2-15,-7 22-1 16,-13 3-1-16,-5 13-1 16,-14 9 0-16,-4 10-2 15,-5 9 1-15,-3-2-1 16,2 0 0-16,5-10-1 15,14-6-8-15,2-18-23 16,21-12-1-16,7-18 0 16,10-17-1-16</inkml:trace>
  <inkml:trace contextRef="#ctx0" brushRef="#br0" timeOffset="314829.0072">6227 7297 46 0,'0'0'30'15,"-1"-13"0"-15,1 13 2 16,-6-13-21-16,6 13-2 15,-7-13 0-15,7 13-1 16,0 0-2-16,0 0-1 16,-10-8 0-16,10 8-1 15,0 0 0-15,6 26-2 16,-2-7 2-16,6 7-2 15,2 4 0-15,1 5-1 16,3 4 1-16,3 0-2 16,1 2-2-16,-2-14-5 15,13 4-28-15,-7-16 0 16,8-3-2-16,-4-14-1 15</inkml:trace>
  <inkml:trace contextRef="#ctx0" brushRef="#br0" timeOffset="319553.2774">7265 7680 20 0,'0'0'24'0,"0"0"0"15,0 0-10-15,0 0 6 16,0 0-1-16,11-7-8 16,-11 7-2-16,0 0-1 15,0 0-2-15,0 0 0 16,-11 13-3-16,5 4 1 15,-6 0-1-15,-3 8-2 16,-9 2 1-16,0 4 1 16,-8 0-1-16,0 4 1 15,-6-4-1-15,3 0 0 0,1-6 0 16,5-6-2-16,4 0-2 15,5-15-5-15,20-4-20 16,0 0-5-16,0 0 0 16,13-27-3-16</inkml:trace>
  <inkml:trace contextRef="#ctx0" brushRef="#br0" timeOffset="319985.3021">7111 7717 57 0,'-11'-12'31'0,"11"12"0"15,0 0-1-15,0 0-18 16,-19-3-2-16,19 3-4 16,0 0-1-16,0 0-2 15,0 0 1-15,2 14-1 0,-2-14 0 16,21 22 0-16,-6-6-1 15,7 7 1-15,1 2-1 16,3 3 0-16,5 2-2 16,-2 0-1-16,5 3-5 15,-10-11-28-15,12 4-1 16,-8-10 0-16,2-2-3 15</inkml:trace>
  <inkml:trace contextRef="#ctx0" brushRef="#br0" timeOffset="341622.5397">8139 7769 36 0,'3'-11'27'0,"3"1"1"16,-4 0 0-16,1-4-17 15,-3 14-2-15,0 0-1 16,0 0-1-16,0 0-2 16,-14 18 0-16,-5 1-2 15,-1 8 1-15,-6 1-2 16,-2 7 0-16,-4-5 0 15,-1 1 0-15,2-4-1 16,3-2 0-16,6-6-4 16,2-11-4-16,20-8-21 15,-12 6-3-15,12-6-1 16,9-17 0-16</inkml:trace>
  <inkml:trace contextRef="#ctx0" brushRef="#br0" timeOffset="341878.5543">7931 7808 71 0,'-12'-5'31'0,"12"5"0"16,0 0 0-16,-10-13-23 15,10 13-3-15,10-13-1 16,0 6-1-16,6 3 0 15,3 0 0-15,6 6 0 16,2 2 0-16,5 5-2 16,2 4 1-16,-2 4-3 15,1 8-2-15,-5-4-7 16,6 11-21-16,-11-6-3 15,4 2 0-15,-6-7-2 0</inkml:trace>
  <inkml:trace contextRef="#ctx0" brushRef="#br0" timeOffset="346009.7906">9041 8075 55 0,'14'-16'30'16,"-14"16"-5"-16,7-11-1 16,-7 11-13-16,0 0-2 15,-14 8-4-15,-1-3 0 16,-1 12-2-16,-6 1 0 15,1 9-1-15,-10-1 0 0,2 8-1 16,0-7 0-16,1 1 0 16,1 0-2-16,5-9-3 15,9 3-6-15,-3-14-14 16,16-8-7-16,0 0-2 15,0 0 1-15</inkml:trace>
  <inkml:trace contextRef="#ctx0" brushRef="#br0" timeOffset="346217.8025">8861 8124 57 0,'0'-10'34'0,"0"10"-1"16,0 0 1-16,-4 24-19 0,4-24-6 15,0 23-3-15,0-23-1 16,14 21-2-16,1-16-2 15,11 0-1-15,13-3-3 16,-1-10-14-16,19 7-17 16,-4-4 0-16,8 8-3 15,-6-1 1-15</inkml:trace>
  <inkml:trace contextRef="#ctx0" brushRef="#br0" timeOffset="348195.9156">8882 6539 36 0,'0'0'25'0,"6"-13"3"15,-6 13 0-15,0 0-17 16,-3-12 0-16,3 12-1 15,0 0 0-15,-11 8-2 16,11-8 2-16,-6 16-3 16,4-2-1-16,3 13-1 15,-1 7-1-15,5 14-1 16,-3 10-1-16,-1 12 1 15,-2 10-2-15,-3 11-2 16,-5 5 1-16,-1-2-2 16,0-5 1-16,-3-12-3 15,9-12-3-15,-4-23-16 16,15-13-12-16,-7-29 3 0,23 0-4 15,-6-25 2-15</inkml:trace>
  <inkml:trace contextRef="#ctx0" brushRef="#br0" timeOffset="348588.9381">8763 7060 58 0,'3'-13'30'0,"-3"13"1"16,0-20 0-16,0 20-22 15,0 0-2-15,-4 12 1 16,4-12-1-16,-7 31-1 15,2-7-1-15,6 14-3 16,-3 5 2-16,6 8-2 16,0 1 1-16,4 3-2 15,0-8 1-15,9-3-1 16,0-14 1-16,6-15 1 15,2-19-1-15,3-20 1 16,4-14-1-16,3-14 0 16,-4-9 0-16,0-6-2 15,-5-1-2-15,-7-4-6 16,8 13-24-16,-14 0-5 0,3 13 1 15,-6 1-3-15</inkml:trace>
  <inkml:trace contextRef="#ctx0" brushRef="#br0" timeOffset="349644.9985">8773 4998 56 0,'0'-13'33'0,"0"13"-1"16,-4-22 1-16,4 22-24 15,-14-8-1-15,14 8-1 16,-21 2-2-16,6 8-1 16,-4 0 0-16,-3 10-1 15,-1 5 1-15,2 7-1 16,-2 4 0-16,4 2-1 15,5 0 0-15,4-2-1 16,10-4 1-16,5-8-1 16,10-8-1-16,7-9 0 15,2-11 1-15,8-8 0 16,1-8-1-16,1-7 1 15,-4-4-2-15,0-3 3 16,-4 1-3-16,-7 3 1 0,-4 3-1 16,-2 8 1-16,-6 6-1 15,-7 13 2-15,0 0 0 16,-3 28-2-16,-4 5 2 15,-1 11-1-15,-1 11 2 16,0 9-3-16,0 7 2 16,0 2-1-16,-2 0 0 15,0-3 0-15,1-5-1 16,-1-8 4-16,-3-7-3 15,-1-11 3-15,-3-7-3 16,-2-10 3-16,-2-10-3 16,-3-13 2-16,2-13-2 15,-4-9-2-15,3-8 0 16,0-11-2-16,8-6 1 0,0-7-3 15,14 8 0-15,1-8-6 16,18 19-15-16,-2-5-8 16,14 14 0-16,0-1-1 15,10 12 1-15</inkml:trace>
  <inkml:trace contextRef="#ctx0" brushRef="#br0" timeOffset="350059.0222">9206 5062 81 0,'-9'-10'36'16,"-10"-5"-2"-16,-1 13 2 0,-14-1-30 15,9 7-2-15,-5 2 2 16,1 10-5-16,2 6 4 15,9 4-3-15,-2 6 1 16,11 4-2-16,4 1 1 16,6 0-1-16,9-4-1 15,6-4 1-15,3-8-1 16,10-6 0-16,3-12 1 15,-1-6-1-15,1-11 1 16,1-7-1-16,-5-7 0 16,-6-5 0-16,-5-4-1 15,-10-3 2-15,-5 2-3 16,-6 1 1-16,-6 6-2 15,-6 4 1-15,-1 12-2 16,-5 3 1-16,8 11-1 0,-4 1-3 16,17 17-8-16,1-17-19 15,5 19 0-15,5-13-1 16,18 5 1-16</inkml:trace>
  <inkml:trace contextRef="#ctx0" brushRef="#br0" timeOffset="350261.0338">9502 5014 74 0,'0'0'35'0,"0"0"-1"16,0 0 1-16,-3 15-28 16,-7 0 1-16,5 14-5 0,-6 5 2 15,1 10-3 1,-3 1 1-16,5 2-2 0,0-3 0 15,0-6-4-15,10-2-5 16,-11-22-26-16,19-6-1 16,1-24-1-16,9-7-2 15</inkml:trace>
  <inkml:trace contextRef="#ctx0" brushRef="#br0" timeOffset="350690.0583">9583 4854 88 0,'-17'11'36'15,"9"12"1"-15,-4-8 0 16,13 2-33-16,3 2 0 16,5-1 0-16,5-3-1 0,0 2 0 15,4-1-1-15,-1 2 0 16,0-1 1-16,-3 5-2 15,-5 6 2-15,-4 3-2 16,-9 5 1-16,1 2-2 16,-6 0 2-16,-1-2-1 15,-1-5-1-15,4-5 0 16,1-8 0-16,6-18-1 15,0 0 1-15,14-11 0 16,1-11 0-16,2-6-1 16,4-6 1-16,-1-3-1 15,1 1-1-15,0 5 4 16,-5 5-5-16,-2 6 2 0,-14 20 0 15,15-6-1-15,-11 16 0 16,-1 7-1-16,2 12 0 16,0-3-4-16,9 10 0 15,-4-13-8-15,21 12-18 16,-9-15-2-16,15 2-2 15,-5-12 2-15</inkml:trace>
  <inkml:trace contextRef="#ctx0" brushRef="#br0" timeOffset="351127.0833">10161 5187 82 0,'-17'-19'36'16,"1"10"0"-16,-9-5 1 16,6 19-27-16,-13-3-3 0,8 13-2 15,-3 5-1-15,7 10-2 16,1-1 0-16,9 4-1 15,5-2 0-15,12-3 0 16,4-3 0-16,8-7-1 16,5-11 1-16,5-9 0 15,4-10-1-15,-2-7 1 16,-1-7-1-16,-3-4 1 15,-3-5-1-15,-4 4 1 16,-5 1-1-16,-6 6 0 16,0 8 0-16,-9 16 0 15,0 0-1-15,-1 28 1 16,-2 13 0-16,-3 11-1 15,-2 13 0-15,-3 12 1 16,1 7 0-16,-3-1 2 0,-1-3 0 16,0-6 0-16,-4-8 0 15,1-11 0-15,-6-11 1 16,5-15-2-16,1-11 0 15,-2-13-3-15,4-8-5 16,-5-15-1-16,17-2-25 16,-15-24-5-16,10-1-2 15,-7-17-2-15</inkml:trace>
  <inkml:trace contextRef="#ctx0" brushRef="#br0" timeOffset="351816.1227">9204 6000 62 0,'0'0'34'16,"11"-23"0"-16,-11 23 0 16,0-27-19-16,0 27-4 15,-9-17-3-15,9 17-2 16,-24-6-2-16,6 13 0 15,-8 1-1-15,1 9 0 16,-2 5-1-16,4 4 1 16,0 3-2-16,8 3 0 15,6 0 0-15,10-1 0 16,9-4-2-16,9-8-1 15,13-2-3-15,4-23-7 16,20 0-23-16,-4-19-2 16,14-9 0-16,-6-18 0 0</inkml:trace>
  <inkml:trace contextRef="#ctx0" brushRef="#br0" timeOffset="352029.1349">9701 5444 78 0,'-14'-3'36'0,"-9"8"-1"16,-1 24 1-16,-4 6-28 15,4 20-4-15,1 6 0 16,1 8-1-16,5 4-1 16,6-1-1-16,6-3-1 15,3-9-4-15,16 3-9 16,-6-23-21-16,12-1-1 15,-3-16 0-15,8-6-2 16</inkml:trace>
  <inkml:trace contextRef="#ctx0" brushRef="#br0" timeOffset="352714.1741">9803 5949 99 0,'-18'-7'36'0,"7"16"0"15,-8-1-1-15,4 14-32 16,-1 1 1-16,3 7-2 15,3 3-1-15,2 1 1 16,6 0-1-16,3-4 1 16,7-3-1-16,5-7 0 15,4-8 0-15,4-10 0 16,2-10 0-16,4-6 0 0,-4-9 0 15,0-4 0-15,-3-6-1 16,-5-2 0-16,-5-2 1 16,-3 3-1-16,-7 4-1 15,-4 4 1-15,-4 8-2 16,-2 4 3-16,-3 8 0 15,13 6-1-15,-19 4 1 16,19-4-1-16,-5 16 3 16,5-16-2-16,18 15 1 15,1-9-1-15,9-4-1 16,5 0 1-16,5-2-1 15,-2 2 0-15,1-2 1 16,-2 2-1-16,-6 2 1 16,-7 6-1-16,-9 0 0 0,-3 7 1 15,-8 2-1-15,-5 5 1 16,-1-1-1-16,-2 2 0 15,2 0 1-15,1-2-1 16,1-7 1-16,6-3-1 16,-4-13 1-16,23 1-1 15,-4-12 1-15,6-7 0 16,1-4-1-16,3-7 1 15,1 0 0-15,-2-1-1 16,-5 4 0-16,-2 4 1 16,-7 5-1-16,-5 6 0 15,-9 11 0-15,0 0 0 16,-1 11 0-16,-3 4-1 0,-1 3-1 15,0 3 0-15,4 6-2 16,1-3-1-16,8 2-2 16,-1-9-3-16,16 10-20 15,-5-18-7-15,14 5 0 16,-2-13-1-16,11 0 2 15</inkml:trace>
  <inkml:trace contextRef="#ctx0" brushRef="#br0" timeOffset="353114.197">10765 5970 100 0,'-11'-12'36'0,"-12"-3"2"16,3 13-3-16,-10 0-27 16,7 10-2-16,-5 3-2 15,6 11 0-15,2 2-2 0,4 9 0 16,5 0 0-16,6 1-1 15,10-3 0-15,5-7 1 16,8-7-1-16,8-10 0 16,6-13 0-16,3-12-1 15,7-12 1-15,-2-10 0 16,2-10-3-16,-3-4 3 15,-6-8-2-15,-4 0-1 16,-6 1 1-16,-5 9 0 16,-8 10-1-16,-5 9 1 15,-10 18 1-15,-5 18-2 16,-8 18 2-16,-1 13 1 15,-3 12 1-15,1 8-2 16,3 8 0-16,5 1-1 0,10-1-2 16,2-10-1-16,15-1-4 15,-2-19-10-15,14 4-18 16,-6-20-1-16,9-1 0 15,-7-16 0-15</inkml:trace>
  <inkml:trace contextRef="#ctx0" brushRef="#br0" timeOffset="353529.2207">11081 6041 71 0,'9'-26'35'0,"-13"-2"0"15,5 13 1-15,-13-6-17 16,12 21-8-16,-16 3-3 16,9 13-3-16,-6 1-1 15,6 10-1-15,3 1 0 16,5 5-1-16,2-8 0 0,8 2 0 15,2-9 0-15,6-7-1 16,3-8 0-16,4-10 0 16,4-9 0-16,1-7-1 15,3-6 1-15,-4-2-1 16,-1-4-2-16,-1 2 2 15,-5 4-2-15,-6 5 2 16,-3 10 0-16,-14 14 0 16,9 3 0-16,-10 18 0 15,-6 17 2-15,-3 13-2 16,-2 11 1-16,-1 10 0 15,-3 5-2-15,0 3 1 16,-3-3 1-16,2-7 1 16,-3-9-1-16,2-11 1 15,-3-12-1-15,-2-13 2 0,0-12-4 16,-5-15 1-16,8-10-7 15,-11-22-19-15,16 1-10 16,-8-17-6-16,9-7 2 16,-4-18-4-16</inkml:trace>
  <inkml:trace contextRef="#ctx0" brushRef="#br0" timeOffset="358543.5075">9833 8268 45 0,'8'-14'32'16,"2"2"0"-16,-4-7 1 15,-6 19-19-15,10-25-4 0,-10 25-2 16,5-14-2-16,-5 14-2 16,-11 10-1-16,-4 9-1 15,-5 8 0-15,-6 6-2 16,-2 8 1-16,-3 4-1 15,1-1 0-15,2-3 0 16,5-4-3-16,4-15-7 16,17-3-23-16,2-19 0 15,0 0-2-15,15-21 1 16</inkml:trace>
  <inkml:trace contextRef="#ctx0" brushRef="#br0" timeOffset="358797.522">9684 8243 80 0,'0'0'35'0,"-6"-12"-1"15,6 12 1-15,0 0-30 16,0 0 0-16,0 12-2 15,5 5 0-15,-1 3 0 16,7 7-1-16,3 1 0 16,4 4-1-16,7-1-1 15,5-3-4-15,14 3-28 16,-8-17-3-16,11 2-1 15,-6-11-3-15</inkml:trace>
  <inkml:trace contextRef="#ctx0" brushRef="#br0" timeOffset="379660.7153">10664 8269 53 0,'1'-11'28'0,"-1"11"1"15,-5-13-8-15,5 13-12 16,2-13-2-16,-2 13-1 15,4-15 0-15,-4 15 0 16,0 0 0-16,0 0-2 16,0 0 0-16,-10 6-2 15,-5 10 0-15,-5 7-1 16,-3 7 0-16,-5 5-1 15,0 3 0-15,1 0 0 16,1-1-2-16,3-6-1 0,7-1-4 16,-1-18-14-16,13 3-11 15,4-15-1-15,0 0-1 16,4-18 1-16</inkml:trace>
  <inkml:trace contextRef="#ctx0" brushRef="#br0" timeOffset="379893.7287">10488 8267 62 0,'-4'-16'34'16,"4"16"-2"-16,0 0 2 16,0 0-24-16,0 0-3 15,15 18-2-15,2-10-2 16,8 0 0-16,10-1-1 15,8-1-1-15,7 0 0 0,3-4-1 16,2 5-3-16,-4-3-3 16,3 14-11-16,-16-7-16 15,-3 13-1-15,-17-4-1 16,-2 6 0-16</inkml:trace>
  <inkml:trace contextRef="#ctx0" brushRef="#br0" timeOffset="385162.03">10620 8815 49 0,'0'0'31'16,"-4"-16"-1"-16,4 16 1 15,-10-13-24-15,10 13-1 16,0 0-1-16,0 0 0 15,0 0 1-15,0 0-2 16,6 25 2-16,-4 6-3 16,2 7 1-16,-4 14-2 15,-5 7 1-15,0 7-2 16,-5 4-1-16,0-3-3 15,5-2-5-15,-6-20-24 16,13-5-2-16,-1-20-1 16,12-11 1-16</inkml:trace>
  <inkml:trace contextRef="#ctx0" brushRef="#br0" timeOffset="385568.0532">10635 8754 70 0,'-12'-10'34'16,"12"10"-1"-16,-18-3-2 16,5 11-26-16,0 1-3 15,1 8 0-15,-5 5 2 16,1 8-3-16,-3 3 3 15,0 6-2-15,-2-3 1 16,3 2-1-16,3-7 2 0,4-4-3 16,3-10 0-16,8-17 1 15,0 0-1-15,13-6 0 16,3-20-1-16,8-6 1 15,4-7-2-15,6-4 2 16,-2-1-2-16,5 3 1 16,-6 5-1-16,1 9 2 15,-9 12-2-15,-5 12 1 16,-7 16 2-16,-5 13-1 15,-6 11 1-15,-5 8-3 16,5 7-2-16,-5-7-29 16,18 5-3-16,-4-10-1 15,15-4-3-15</inkml:trace>
  <inkml:trace contextRef="#ctx0" brushRef="#br0" timeOffset="386252.0923">10154 9909 85 0,'1'-28'34'16,"-6"4"1"-16,5 24-1 16,-14-7-29-16,14 7-1 15,-21 22-1-15,10 0 0 16,2 3-1-16,2 10 0 15,3-2 0-15,2 5 0 16,4-4-1-16,3 2 1 16,5-6-1-16,0-5 0 15,3-8-1-15,2-6 1 16,0-12-1-16,2-10 1 15,2-11-1-15,-2-4 0 16,-1-8 0-16,2-3 0 0,-5-1 1 16,-2 4-1-16,-2 4 0 15,0 7 0-15,-7 7 0 16,-2 16 0-16,0 0 0 15,2 11 0-15,-4 11 0 16,1 6 0-16,0 5 0 16,-1-1 0-16,4 2 0 15,4-3 0-15,5-7 0 16,2-9 1-16,2-10 0 15,4-10 0-15,2-10 0 16,0-8-1-16,-1-6 1 16,-3-4 0-16,-3-3 0 15,-1 0-1-15,-7 2-1 16,-4 3-1-16,0 8-2 0,-5-3-5 15,3 26-25-15,1-16-3 16,-1 16 0-16,0 0-1 16</inkml:trace>
  <inkml:trace contextRef="#ctx0" brushRef="#br0" timeOffset="386905.1297">10615 10070 87 0,'0'0'35'16,"12"-6"-1"-16,2 1 1 16,-3-7-32-16,9 0 1 0,1-6 0 15,-1 1-2-15,0-3 1 16,-2 6-1-16,-7 0-1 15,-5 0 1-15,-6 14-1 16,-10-15 0-16,-5 11-1 16,-4 8 1-16,-2 3-1 15,-3 4 1-15,1 5-1 16,-1 4 1-16,2 5-1 15,6 2 1-15,7-1-1 16,7 0 1-16,3-4 0 16,9-7 0-16,12-7-1 15,6-6 1-15,7-8 0 16,3-3 0-16,0-6-1 0,0 2 1 15,-1-2 0-15,-8 4-1 16,-6 2 0-16,-7 5 1 16,-16 4-1-16,10 9 0 15,-14 5 0-15,-3 2 1 16,-4 3-1-16,2 0 0 15,-4 2-1-15,4-3 1 16,4-5 0-16,5-13 0 16,0 0 0-16,18-2 0 15,-4-14 0-15,5-7 0 16,1-3 1-16,2 1-1 15,-3-3 1-15,-4 7 0 16,-3 3 0-16,-12 18-1 16,11-10 1-16,-11 10 0 0,-4 26-1 15,0-5 0-15,-1 3 0 16,1 4 0-16,4 0 0 15,3-5-1-15,6-7-2 16,5-11-3-16,15-1-12 16,-3-25-17-16,18-3-3 15,-2-20 0-15,16-4-1 16</inkml:trace>
  <inkml:trace contextRef="#ctx0" brushRef="#br0" timeOffset="387078.1396">11473 9621 80 0,'-27'-6'35'16,"7"28"0"-16,-6 11-1 15,6 17-29-15,-8 8 0 16,7 8-2-16,4 2-3 0,5-4-2 16,11 4-10-16,-6-15-21 15,13-9 0-15,1-13-2 16,2-11 1-16</inkml:trace>
  <inkml:trace contextRef="#ctx0" brushRef="#br0" timeOffset="387229.1482">11312 9933 107 0,'-5'-22'38'0,"14"11"1"16,0-5-1-16,12 8-36 16,11 1-4-16,2-10-18 15,14 17-18-15,-7-4 1 16,8 10-2-16,-12 1-1 0</inkml:trace>
  <inkml:trace contextRef="#ctx0" brushRef="#br0" timeOffset="387964.1903">9894 10830 82 0,'0'0'36'15,"-20"-3"-2"-15,20 3 2 16,-10 3-32-16,10-3 1 16,-5 19-2-16,5-3 0 15,-5 5-1-15,2 5 1 16,-4 5-1-16,-1 2-1 0,1-2 0 15,2-2-1-15,0-4 0 16,5-7-1-16,5-7 1 16,6-9-1-16,6-6 1 15,3-9 2-15,3-3-2 16,1-6 1-16,-1-2 0 15,2 0 0-15,-7 0 0 16,-2 6 1-16,-5 4-2 16,-11 14 0-16,10-10 0 15,-10 10 0-15,-2 15 0 16,0 1 0-16,-3 6-1 15,4 2 0-15,2 0 1 16,4 0-2-16,2-2 2 16,5-6-1-16,2-6 1 0,6-8 0 15,1-9 1-15,2-6 2 16,1-11-2-16,-2-1 2 15,-3-5-1-15,-2-3 0 16,-3-1-1-16,-8 0 1 16,-2 4-3-16,-5 2-2 15,1 8-1-15,-7-3-4 16,7 23-18-16,-1-25-11 15,1 25-1-15,11-21-1 16,4 13 2-16</inkml:trace>
  <inkml:trace contextRef="#ctx0" brushRef="#br0" timeOffset="388364.2131">10535 10528 77 0,'0'0'38'15,"-11"21"-2"-15,-5-6 2 16,3 12-21-16,-7 4-13 15,6 10 1-15,-4 6-3 16,4 5 1-16,-2 1-2 16,5 3 1-16,1-2-1 15,4-6-2-15,1-4 1 16,4-9-1-16,2-8 1 15,3-8-2-15,-4-19 3 16,18 6-2-16,-4-19 1 16,6-7 2-16,0-6-1 15,2-5 1-15,0-3-1 16,1 2 1-16,-5 5-2 0,-4 4 2 15,-3 10-1-15,-11 13-1 16,0 0 0-16,2 12 0 16,-8 9 0-16,0 3-1 15,4 4-1-15,-1 0-3 16,7 2-1-16,-4-10-5 15,26 5-20-15,-9-19-8 16,12 3 1-16,-1-15-3 16</inkml:trace>
  <inkml:trace contextRef="#ctx0" brushRef="#br0" timeOffset="388550.2238">10867 10888 88 0,'-15'9'35'0,"7"11"1"0,-6 1 0 16,4 9-32-16,-1 2 0 15,4 4-3-15,0-2 0 16,5-4-2-16,3-2-2 16,2-14-6-16,15-5-26 15,-7-17 0-15,9-6-1 16,-3-17 0-16</inkml:trace>
  <inkml:trace contextRef="#ctx0" brushRef="#br0" timeOffset="388701.2324">10891 10593 95 0,'-19'-2'36'0,"1"2"0"16,5 8 0-16,13-8-36 0,-13 8-5 16,31-6-21-16,-1-16-10 15,17 1 0-15,4-12 0 16</inkml:trace>
  <inkml:trace contextRef="#ctx0" brushRef="#br0" timeOffset="388895.2435">11198 10487 63 0,'-19'31'38'0,"3"8"-2"15,-5 1 1-15,5 16-12 16,-1-8-19-16,5 9-1 16,3-3-2-16,3 2-1 15,4-5-2-15,1-4-3 0,5 1-3 16,-4-19-21-16,11 2-11 15,-7-14 0-15,4-4-1 16,-8-13 1-16</inkml:trace>
  <inkml:trace contextRef="#ctx0" brushRef="#br0" timeOffset="389091.2547">11024 10789 100 0,'-19'-8'38'15,"19"8"1"-15,-14 0-2 16,14 0-33-16,15 1-2 15,3-8-1-15,10 0-1 16,2-2-2-16,7 1-1 0,1-7-6 16,15 10-26-16,-19-3-3 15,7 9 1-15,-12-2-2 16</inkml:trace>
  <inkml:trace contextRef="#ctx0" brushRef="#br0" timeOffset="389416.2733">11279 10873 101 0,'-9'28'38'15,"-4"-11"1"-15,17 6 0 16,1-14-35-16,17-2 0 16,7-9-1-16,14-7-1 15,3-9 0-15,5-5-1 16,-3-4 0-16,-4-2-1 0,-8-1 1 15,-14 3-1-15,-13 7 0 16,-16 6 0-16,-9 11 0 16,-13 11 1-16,-8 12 0 15,-4 8 0-15,1 9 0 16,4 4 0-16,6 4 0 15,9-3-1-15,13-7 0 16,16-8-1-16,15-7-1 16,14-20-7-16,21-2-17 15,-1-22-14-15,12-1 0 16,0-18-2-16,12-6-1 15</inkml:trace>
  <inkml:trace contextRef="#ctx0" brushRef="#br0" timeOffset="401192.9469">11496 8337 49 0,'0'0'32'15,"0"0"1"-15,0 0-1 16,0 0-22-16,0 0-5 15,-17 18-1-15,6 2-1 16,-13 5 1-16,2 5-3 0,-5-1 0 16,0 3 0-16,4-5-2 15,1-6-1-15,7 2-3 16,0-14-5-16,14 6-9 15,1-15-11-15,0 0-2 16,0 0 0-16,0 0 0 16</inkml:trace>
  <inkml:trace contextRef="#ctx0" brushRef="#br0" timeOffset="401405.9591">11338 8430 25 0,'4'-14'28'16,"-4"14"1"-16,2-16-5 15,-2 16-4-15,0 0-4 16,-9 21-4-16,9-21-4 0,-11 20-3 15,11-20 1-15,6 18-2 16,8-14-1-16,10-2-2 16,13-2-3-16,0-9-22 15,11 8-8-15,-3-5-1 16,4 8-2-16,-9 2 0 15</inkml:trace>
  <inkml:trace contextRef="#ctx0" brushRef="#br0" timeOffset="402570.0257">12479 8466 11 0,'9'-13'28'0,"-9"13"1"15,6-11 2-15,-6 11-12 16,0 0-5-16,0 0-2 15,-7-11-3-15,7 11-3 16,0 0-1-16,-9 10-1 16,0 0 0-16,3 9-1 15,-7 3-2-15,-1 8 1 16,-3 2-1-16,-2 5 0 0,-1-2-1 15,-2-4 0-15,1-4 0 16,3-6-3-16,8-6-2 16,-2-17-8-16,12 2-17 15,4-18-2-15,5 0-2 16,-1-12 2-16,8 6 17 15,-9-12 7-15,3 4 7 16,-3 6 8-16,-10 1 21 16,0 10 3-16,-8 4 3 15,11 11-1-15,-29 4-16 16,25 18-4-16,-10-8-4 15,14 11-2-15,3-6-3 16,10 1 0-16,10-7-2 16,11-5-1-16,10-4-3 0,2-14-6 15,13 8-25-15,-7-9-2 16,5 6-1-16,-11-4-1 15</inkml:trace>
  <inkml:trace contextRef="#ctx0" brushRef="#br0" timeOffset="404042.1099">12419 7734 44 0,'-1'-15'31'16,"-4"5"1"-16,5 10-1 15,-31-12-17-15,14 20-7 16,-10-5 1-16,7 10-1 15,-9-3-1-15,6 6-2 16,0-5-1-16,8 2 0 16,4-1-1-16,8-1-1 15,3-11-1-15,8 19 0 16,2-11 0-16,8 0 1 15,0 1-1-15,0-2 0 16,0 2 0-16,1 1 1 16,-5 3-1-16,-4 1 0 0,-3 2 0 15,-6 1 0-15,-8 3 0 16,-3 1 1-16,-4-3-1 15,-2 0 0-15,1-2-1 16,1-6-2-16,14-10-2 16,-13 1-12-16,13-1-16 15,19-17-2-15,4 3 1 16,-1-8-1-16</inkml:trace>
  <inkml:trace contextRef="#ctx0" brushRef="#br0" timeOffset="404365.1283">12571 7739 75 0,'0'0'34'0,"-8"-13"-1"16,8 13 0-16,-25 7-27 0,13 8-1 16,-4 0-2-16,7 8 0 15,-2 1-1-15,5 4 0 16,2 1-1-16,7-3 0 15,1-1 0-15,9-5 0 16,2-7 0-16,5-5 0 16,-2-7 0-16,5-4 0 15,-3-7 0-15,-1-3 0 16,-3-5 1-16,-4 0-2 15,-8-2 1-15,-5 0 0 16,-4 2-1-16,-2 2-1 16,-4 5-1-16,-2-2-3 15,13 13-5-15,-21-14-25 16,21 14 0-16,3-10-1 0,10 4-1 15</inkml:trace>
  <inkml:trace contextRef="#ctx0" brushRef="#br0" timeOffset="404599.1417">12921 7568 78 0,'0'0'36'16,"-14"-3"-1"-16,-4 7 1 15,4 11-27-15,-5 6-6 16,4 11 1-16,-4 4-2 15,4 6 0-15,0 3-1 16,3 2 1-16,5-2-2 16,5-5-1-16,7-3-1 15,-1-14-5-15,16 1-19 0,-6-16-11 16,16-3 2-16,-3-13-2 15</inkml:trace>
  <inkml:trace contextRef="#ctx0" brushRef="#br0" timeOffset="404796.153">13056 7761 92 0,'-22'9'35'0,"7"11"1"16,-8-3-1-16,8 6-33 15,3-1 0-15,8 1-1 16,4-2-2-16,4-5-1 0,9 0-4 15,-13-16-12 1,30 8-17-16,-15-14 0 0,6-1-1 16,-6-9 0-16</inkml:trace>
  <inkml:trace contextRef="#ctx0" brushRef="#br0" timeOffset="404946.1616">13047 7592 88 0,'-26'-22'35'15,"8"11"0"-15,-2 2-2 16,6 10-30-16,14-1-5 15,0 0-9-15,11 21-23 16,4-11 0-16,12 6-2 16,0-3 1-16</inkml:trace>
  <inkml:trace contextRef="#ctx0" brushRef="#br0" timeOffset="405327.1834">13299 7771 78 0,'-14'-1'36'0,"5"7"-1"15,-9-3 2-15,7 10-30 16,-7 0-2-16,6 6 0 16,1 0-2-16,4 2-1 15,2-3 0-15,7-2 0 16,-2-16 0-16,21 9 0 15,-1-18-1-15,6-8 0 16,6-15 1-16,1-4-1 0,2-13 1 16,2-5-1-16,-2-5 0 15,-6 0 0-15,-6 1 1 16,-6 4-1-16,-9 11 0 15,-3 10 0-15,-10 13 0 16,5 20 0-16,-24 4-1 16,9 20 1-16,-1 14-1 15,1 11 0-15,4 5-2 16,3 4 0-16,12 4-7 15,-3-14-27-15,19 2-2 16,-3-15-1-16,13-5-2 16</inkml:trace>
  <inkml:trace contextRef="#ctx0" brushRef="#br0" timeOffset="410245.4647">13307 8495 36 0,'5'-17'30'0,"-5"17"1"15,2-15 0-15,-6 2-20 16,4 13-5-16,0 0 0 15,-15 0-1-15,1 7 0 16,0 10-2-16,-7 5 0 16,-2 8-2-16,-7 5 2 15,-2 3-2-15,-1 1-1 16,-1-1-1-16,4-1-2 15,1-9-4-15,16 4-14 16,-2-17-10-16,15-15-2 0,0 0 1 16</inkml:trace>
  <inkml:trace contextRef="#ctx0" brushRef="#br0" timeOffset="410441.4759">13127 8543 67 0,'-20'-9'35'0,"20"9"-1"16,-16 6 2-16,16 8-29 15,0-14-1-15,16 18-2 16,5-9-1-16,12-3-1 16,8 0-2-16,5-3-4 15,16 6-29-15,-11-6-2 16,5 9 0-16,-8 0-3 0</inkml:trace>
  <inkml:trace contextRef="#ctx0" brushRef="#br0" timeOffset="421218.0923">14174 8421 17 0,'0'0'21'0,"0"0"2"16,-6-10-15-16,6 10 2 15,0 0 2-15,0 0 1 16,-9-11 0-16,9 11 0 16,0 0-3-16,0 0-2 15,0 0-1-15,0 0-1 16,-21 16-2-16,11 4-1 15,-11 7 1-15,0 9-2 16,-12 4 0-16,1 8 0 0,-4-3-1 16,-2 0 1-16,4-4-1 15,5-14-8-15,14-3-24 16,1-15-2-16,14-9-1 15,0 0-1-15</inkml:trace>
  <inkml:trace contextRef="#ctx0" brushRef="#br0" timeOffset="421429.1043">13996 8481 75 0,'0'0'37'0,"-22"13"-1"15,18 3 1-15,1-4-32 16,8 7 0-16,8-4-2 0,7 6 0 15,10-5-1-15,8-1-2 16,11 1-2-16,-1-13-17 16,15 8-17-16,-5-4 0 15,0 4-2-15,-9-3 0 16</inkml:trace>
  <inkml:trace contextRef="#ctx0" brushRef="#br0" timeOffset="422532.1674">14989 8611 47 0,'3'-11'32'0,"-3"11"2"16,0 0-2-16,-11-14-19 16,11 14-4-16,0 0-2 15,-14 11-2-15,3-3-2 16,-1 10-1-16,-3 3-1 15,-3 7 0-15,-2 3 0 16,-2 6-1-16,1 2-1 16,-2-6-4-16,9 7-8 15,-4-13-19-15,7-3 0 16,5-11-2-16,6-13 0 15</inkml:trace>
  <inkml:trace contextRef="#ctx0" brushRef="#br0" timeOffset="422721.1782">14883 8666 78 0,'0'0'36'16,"0"0"-2"-16,-11 8-1 16,11-8-28-16,0 21-1 15,9-10-2-15,7 3 0 16,10-2-3-16,3-5-5 15,22 4-26-15,-2-6-2 16,8 3 0-16,-4-6-1 16</inkml:trace>
  <inkml:trace contextRef="#ctx0" brushRef="#br0" timeOffset="423457.2203">15895 8675 35 0,'0'0'29'0,"0"0"1"16,7-9 0-16,-7 9-16 15,0 0-3-15,-9-14-2 16,9 14-2-16,0 0 0 16,0 0-3-16,-20 7-1 15,11 3 0-15,-8 7-2 16,0 4 1-16,-7 8 0 0,-3 5-1 15,0 0 0-15,2 0-2 16,3 0-2-16,0-12-9 16,14 4-18-16,-1-14-2 15,9-12-2-15,0 0 2 16</inkml:trace>
  <inkml:trace contextRef="#ctx0" brushRef="#br0" timeOffset="423638.2307">15741 8777 59 0,'-4'-20'33'0,"1"8"1"16,-8 1-1-16,11 11-16 15,-14-5-8-15,14 5 0 16,0 0-3-16,18 16-1 16,1-10-2-16,11 1-1 0,11 0-2 15,3-7-6-15,11 6-26 16,-4-7-4-16,2 4 0 15,-10-2-2-15</inkml:trace>
  <inkml:trace contextRef="#ctx0" brushRef="#br0" timeOffset="427616.4582">16763 8643 55 0,'0'0'31'0,"0"0"-8"15,0 0 2-15,0 0-4 16,0 0-11-16,-29 13 0 16,10 6-3-16,-9 2-1 15,-1 9-2-15,-9 2 0 16,4 7-3-16,-3-1 0 15,3-4-5-15,10 4-6 16,-2-13-22-16,15-3 0 16,11-22-2-16,-7 14 0 15</inkml:trace>
  <inkml:trace contextRef="#ctx0" brushRef="#br0" timeOffset="427822.47">16535 8752 95 0,'0'0'34'16,"-20"7"1"-16,20-7 0 15,0 16-28-15,14-6-3 16,6-6 0-16,12 3-2 16,6-4 0-16,9-1-4 15,5 11-10-15,-7-10-22 16,1 8-2-16,-7 1 0 15,-8 6-2-15</inkml:trace>
  <inkml:trace contextRef="#ctx0" brushRef="#br0" timeOffset="448414.6478">17550 8320 49 0,'-4'-12'28'0,"4"12"3"15,7-10-2-15,-8-1-16 16,1 11-2-16,9-12-1 16,-9 12-2-16,0 0-1 0,0 0-1 15,0 0-2-15,-2 17-1 16,-13 1-1-16,-4 8 0 15,-10 6-1-15,-2 5 0 16,-4 2-1-16,3-2 1 16,-1-1-2-16,7-6-2 15,8-5-3-15,2-18-7 16,16-7-19-16,0 0-1 15,19-9 0-15,-10-9-1 16</inkml:trace>
  <inkml:trace contextRef="#ctx0" brushRef="#br0" timeOffset="448596.6582">17394 8334 65 0,'-4'-24'34'0,"6"10"-1"0,-4 1 1 16,2 13-19-16,0 0-4 16,9 21-2-16,-8-5-2 15,12 12-2-15,1-1-2 16,7 2-1-16,6-2-1 15,6-8-5-15,15 2-26 16,-2-15-5-16,10-3-1 16,-2-11-2-16</inkml:trace>
  <inkml:trace contextRef="#ctx0" brushRef="#br0" timeOffset="450472.7655">18366 8596 43 0,'0'0'26'0,"0"0"2"15,0 0-8-15,-4-14-9 16,4 14-1-16,0 0-1 16,0 0-2-16,0 0-1 15,0 0-1-15,0 0 0 16,0 0-1-16,10-13-1 15,-10 13 0-15,0 0-1 16,0 0 1-16,0 0 0 16,13-10-1-16,-13 10 0 0,0 0 0 15,0 0 0-15,0 0-1 16,-7 13 0-16,0 0 0 15,-2 6-1-15,-4 4 1 16,-2 3 0-16,-4 3-1 16,-4 2 2-16,1 1-1 15,0-2 1-15,1-4-2 16,3-4 0-16,3-7-3 15,10-3-2-15,5-12-8 16,0 0-19-16,10-16-1 16,4 2-1-16,-1-5 0 15</inkml:trace>
  <inkml:trace contextRef="#ctx0" brushRef="#br0" timeOffset="450681.7775">18292 8615 68 0,'0'-10'34'0,"0"10"-2"15,-3-11 0-15,3 11-18 16,0 0-4-16,0 0-2 15,1 21-3-15,5-8-1 16,7 2-2-16,5-2 0 16,6 0 0-16,6 0-2 15,5-3-2-15,6 8-8 16,-8-11-24-16,9 8 0 15,-13-4-1-15,0 10-2 16</inkml:trace>
  <inkml:trace contextRef="#ctx0" brushRef="#br0" timeOffset="947074.1695">17507 8022 77 0,'-1'-10'35'0,"5"-16"-1"16,11-6 0-16,6-24-28 15,20-6-1-15,7-17 0 16,14-6-3-16,7-12 0 0,5 0-4 15,0 8-2-15,-10 4-5 16,0 26-23-16,-28 13-2 16,-17 25 0-16,-19 21 0 15</inkml:trace>
  <inkml:trace contextRef="#ctx0" brushRef="#br0" timeOffset="947510.1945">17693 7474 53 0,'0'0'29'0,"0"0"1"16,-11 24-1-16,-9 1-21 16,5 15 0-16,-12 3 0 15,8 17 2-15,-12 0-4 16,11 8 1-16,-7-3 0 0,11-2-1 15,2-12-1-15,15-8-1 16,11-23-2-16,13-13 1 16,12-17-2-16,15-17-2 15,12-10-3-15,2-14-4 16,18 2-27-16,-12-7 0 15,1 11 0-15,-12 1-3 16</inkml:trace>
  <inkml:trace contextRef="#ctx0" brushRef="#br0" timeOffset="948623.2581">18319 6905 67 0,'0'0'31'0,"0"0"0"15,0 0-2-15,-14 17-22 16,13 3 0-16,-5 2-2 16,4 8 1-16,-3 3-2 15,5 9 0-15,-4-1 0 16,7 9-2-16,-2-5 0 15,2 2-1-15,0-6 0 16,1-5-1-16,2-7 1 16,0-6-1-16,0-11 1 15,-6-12 0-15,12-9-1 16,-5-14-1-16,0-9 2 15,-1-8 0-15,0-7-1 16,-1-9 1-16,-3-6-1 0,0-2 1 16,-2-3 0-16,1 4 0 15,-1 5-1-15,4 3 0 16,2 7 1-16,-1 5-1 15,8 13 0-15,1 5 1 16,2 9-1-16,6 5 1 16,1 7-1-16,3 4 0 15,-2 7 1-15,-1 4-1 16,-4 8 0-16,-4 5 0 15,-8 8 0-15,-8 5 0 16,-12 8-1-16,-7 2 1 16,-6 4-1-16,-4 0 1 15,-4-3 0-15,-1-6 0 16,5-9-1-16,5-5 1 0,10-12 0 15,15-16 0-15,0 0 0 16,15-18 0-16,12-8 0 16,8-3-1-16,8-1 2 15,0 2-1-15,-4 5 1 16,-2 9-1-16,-9 13 1 15,-12 11-1-15,-13 16 1 16,-17 15-1-16,-12 10 1 16,-10 6-1-16,-3 4 1 15,-5 0-1-15,2-4 0 16,3-10-4-16,13-2-6 15,8-22-24-15,17-9-1 16,1-14 0-16,29-18-4 16</inkml:trace>
  <inkml:trace contextRef="#ctx0" brushRef="#br0" timeOffset="949007.2801">18660 7155 91 0,'-5'15'35'16,"5"-15"-1"-16,18-2 1 16,8-15-32-16,18-8-1 15,7-6 1-15,8-4-1 16,-1-3 1-16,0 1-2 0,-9-1 1 15,-6 4-1 1,-14 5 0-16,-14 7 0 0,-15 6 0 16,-14 8 1-16,-15 8-1 15,-10 9 1-15,-10 9-1 16,-4 12 0-16,-1 5 1 15,0 9 0-15,9 5-1 16,7 1 0-16,15-2 0 16,18-4-2-16,14-12 1 15,19-13-1-15,19-7-4 16,2-18-4-16,22-3-25 15,-10-16-4-15,10-1 1 16,-13-11 0-16</inkml:trace>
  <inkml:trace contextRef="#ctx0" brushRef="#br0" timeOffset="949358.3002">19216 6958 93 0,'-13'30'36'15,"-5"2"-1"-15,7 10 2 16,-6 2-30-16,7-4-6 15,0-2 2-15,4 2-2 16,-2-6 1-16,3-3-1 16,0-7 0-16,4-9-1 15,1-15 0-15,0 0 1 16,15-16-2-16,-5-9 2 15,1-6-2-15,2-5 2 16,-2-7 0-16,2 2 0 16,-4-1 0-16,-2 6 1 15,-2 6-1-15,-3 7 0 0,1 6-1 16,0 4 1-16,-3 13-1 15,14-13-1-15,1 10-1 16,-1-8-4-16,12 8-4 16,-7-10-24-16,16 3-3 15,-6-6 1-15,6 8-2 16</inkml:trace>
  <inkml:trace contextRef="#ctx0" brushRef="#br0" timeOffset="949727.3213">19513 6936 89 0,'-8'24'35'0,"-6"-3"0"0,6 8 1 15,-6-8-28-15,9 9-1 16,-4-8-2-16,4 3-1 16,1-4-1-16,2-4-1 15,2-5-1-15,0-12 1 16,0 0-1-16,18-2-1 15,-4-11 1-15,1-6 0 16,4-6-1-16,-2-1 1 16,1-4-1-16,-1 4 1 15,-3 3-1-15,-2 3 0 16,-6 8 1-16,-6 12-1 15,0 0 1-15,13-2-1 16,-12 16-1-16,-1 6 1 16,1 5-2-16,1 1 0 15,5 5-1-15,-1-6-2 0,10 3-2 16,-4-11 0-16,12 4-1 15,-6-18-1-15,14 2-4 16,-13-17-22-16,11-5 3 16,-2-11-2-16,-1-4 3 15</inkml:trace>
  <inkml:trace contextRef="#ctx0" brushRef="#br0" timeOffset="949891.3307">19944 6838 83 0,'0'0'35'0,"-12"11"-1"15,4 13 2-15,-6-1-27 16,5 17-4-16,-4 2-3 15,5 5 1-15,1-2-2 16,4-4-1-16,6-1-5 0,-3-18-23 16,14-9-7-16,-3-14 0 15,12-9-1-15</inkml:trace>
  <inkml:trace contextRef="#ctx0" brushRef="#br0" timeOffset="950696.3767">18477 8009 88 0,'-17'-5'34'0,"9"18"1"15,-2 1-1-15,3 5-31 16,-6 3 0-16,2 3-1 15,-1-2 1-15,2 3-2 16,2-9 1-16,1-2 0 16,7-15-1-16,-4 13 0 15,4-13 0-15,9-12 0 16,0-3-1-16,2-3 0 15,0-9 0-15,2 0 1 16,-1-4-1-16,-1 2 0 16,-3 2 0-16,-2 4 1 15,-2 5-1-15,-2 3 1 16,-2 15-1-16,0 0 0 0,0 0 1 15,0 0 0-15,-9 12-1 16,9-1 2-16,0-11-1 16,9 18 0-16,4-16 0 15,5-3 0-15,3-7 0 16,7-4 1-16,4-6-1 15,2-2-1-15,-2-2 1 16,-3-1-1-16,-3 5 0 16,-4 4 1-16,-8 5-1 15,-14 9 0-15,0 0 1 16,1 22-1-16,-12 0 0 15,-6 10 1-15,2 4-1 16,-2 3-2-16,4 0 0 16,0-5-2-16,13-2-4 15,0-19-12-15,19 1-17 0,0-19 0 16,17-3-1-16,-1-19 1 15</inkml:trace>
  <inkml:trace contextRef="#ctx0" brushRef="#br0" timeOffset="951288.4106">18982 7869 96 0,'-22'17'36'16,"-9"0"-1"-16,7 13 3 16,-4-9-33-16,13 8-2 15,3-3 1-15,12-2-3 16,7-3 2-16,10-3-3 15,5-6 2-15,5-8-3 16,4-4 2-16,-3-3-1 0,0-9 0 16,-6-4 1-16,-2-4-2 15,-6-1 2-15,-7-6-1 16,-5-1 0-16,-5 1-1 15,-4-2 2-15,-4 7-1 16,0 2 0-16,-2 4 0 16,1 6-1-16,2 4 2 15,10 6-1-15,0 0 0 16,0 0 0-16,0 0 0 15,15 2 0-15,1-2 1 16,6-1-1-16,0-1 0 16,1 0 1-16,-1-2-1 15,-2 4 1-15,-4 4 0 16,-4 2-1-16,-4 6 1 0,-2 4-1 15,-6 3 1-15,-1 6 0 16,-3-1 0-16,1 3 0 16,-2-1-1-16,3 0 0 15,3-7 0-15,1-1 0 16,4-8 1-16,7-10-3 15,1-7 2-15,4-9 0 16,0-7 1-16,-1-4 0 16,-1-4-1-16,-2-3 1 15,-2-2-1-15,-9 3 0 16,-1 7-1-16,-4 2-1 15,0 5-1-15,-3 2-2 16,5 17-7-16,-8-12-20 0,8 12-5 16,0 0 1-1,13 13-2-15</inkml:trace>
  <inkml:trace contextRef="#ctx0" brushRef="#br0" timeOffset="951662.432">19448 7840 96 0,'-14'16'36'16,"10"1"2"-16,4-17-3 16,-2 16-30-16,2-16-3 15,22-4 1-15,-2-5-1 16,9-1 0-16,0-7 0 15,5 0-1-15,-5-2 0 0,3-1 0 16,-4-2 0-16,-7 4-1 16,-6 1 1-16,-8 5-1 15,-7 12 1-15,-12-13-1 16,-3 18 0-16,-6 5 1 15,-4 6-1-15,-2 5 0 16,-1 7 0-16,3-1 0 16,3 2 0-16,3 0 0 15,9-5-1-15,5-4-2 16,13-1-3-16,-8-19-8 15,35 8-22-15,-6-14 0 16,9-1-1-16,-1-13-2 16</inkml:trace>
  <inkml:trace contextRef="#ctx0" brushRef="#br0" timeOffset="952015.4521">19841 7704 100 0,'-23'2'36'15,"3"12"2"-15,-7-6-3 16,11 13-30-16,-2 1-2 15,7 3 1-15,4-3-2 16,7 3-1-16,7-7 1 16,4-5-1-16,7-8-1 15,6-7 1-15,4-12 0 16,2-8-1-16,4-6 0 15,0-8 1-15,-2-6-1 16,-2 0 1-16,-4 0-1 0,-4 2 0 16,-8 5 1-16,-2 9-1 15,-5 8 0-15,-7 18 0 16,0 0 0-16,0 0 0 15,-17 31 0-15,5-3-1 16,5 3 0-16,0-1-2 16,7 5-4-16,0-16-6 15,18 8-23-15,-8-17-2 16,17 3 0-16,-4-11-1 15</inkml:trace>
  <inkml:trace contextRef="#ctx0" brushRef="#br0" timeOffset="952243.4652">20406 7539 74 0,'0'0'38'0,"-16"-3"-1"16,7 18 1-16,-8-6-11 15,2 20-25-15,5 3-1 16,2 5 0-16,0 1-1 15,4-1 0-15,5-6-1 16,5-9-2-16,8-5-4 16,-14-17-19-16,27-11-11 15,-12-12 1-15,8-4-2 16,-7-12 2-16</inkml:trace>
  <inkml:trace contextRef="#ctx0" brushRef="#br0" timeOffset="952380.473">20420 7333 102 0,'-16'-12'38'16,"-5"3"0"-16,21 9-3 15,-21 1-38-15,21-1-31 16,0 0-2-16,23-23-2 16,5 8 0-16</inkml:trace>
  <inkml:trace contextRef="#ctx0" brushRef="#br0" timeOffset="952581.4845">20713 7147 95 0,'-9'38'38'16,"-11"0"2"-16,5 13-2 15,-6-3-18-15,7 8-18 0,3-2 0 16,3-1-2-16,3 0 0 16,3-4-1-16,4-7-2 15,-2-11-4-15,9 3-9 16,-9-24-21-16,0-10-2 15,12 1 0-15,-4-11-1 16</inkml:trace>
  <inkml:trace contextRef="#ctx0" brushRef="#br0" timeOffset="952747.494">20563 7371 112 0,'-3'-12'39'0,"-3"2"2"16,6 10-2-16,24-8-35 15,-1-1-2-15,7-9-2 0,5-3-2 16,13 3-23-16,-6-13-11 15,5 3-4-15,-6-5 0 16,-2 3-1-16</inkml:trace>
  <inkml:trace contextRef="#ctx0" brushRef="#br0" timeOffset="961053.9691">19292 8681 65 0,'15'-12'24'0,"-2"9"0"16,-8-7-1-16,8 7-6 15,-12-7-7-15,-1 10-3 16,12-9-2-16,-12 9-1 16,0 0 0-16,-12 4-1 15,-3 4 0-15,-3 6-1 16,-10 3-1-16,-2 8 1 15,-7 5 1-15,-5 5-2 16,-3 1 2-16,-2 3-2 16,0-2 1-16,5-2-1 15,6-4-1-15,5-8-6 16,16-1-17-16,3-15-11 0,12-7 0 15,0 0-1-15,28-21 0 16</inkml:trace>
  <inkml:trace contextRef="#ctx0" brushRef="#br0" timeOffset="961332.9851">19124 8729 89 0,'-16'-2'35'0,"16"2"-1"16,-10-2 2-16,10 2-30 15,0 0-2-15,0 0-1 16,13-11-1-16,-13 11 1 16,19-1 0-16,-8 5-1 0,4 4 0 15,-2 4 2-15,7 9-1 16,-2 5 0-16,2 2-1 15,1 3 0-15,1 1-2 16,0 0-1-16,1-8-7 16,7 1-28-16,-9-15-3 15,8 0 0-15,-5-13-1 16</inkml:trace>
  <inkml:trace contextRef="#ctx0" brushRef="#br0" timeOffset="966408.2754">20046 8873 27 0,'0'0'25'0,"14"-6"3"16,-14 6 2-16,7-17-14 15,5 14-5-15,-6-11-4 16,11 9 1-16,-11-9 1 0,10 8-2 15,-16 6-4-15,18-12 1 16,-18 12-1-16,0 0 1 16,-5 19 0-16,-10 0-2 15,-10 7 2-15,-9 5-3 16,-9 6 2-16,-5 5-2 15,-6-1-1-15,2 3 1 16,3-9-2-16,6-6-1 16,20-1-4-16,2-18-22 15,21-10-4-15,11-4-1 16,16-9-1-16</inkml:trace>
  <inkml:trace contextRef="#ctx0" brushRef="#br0" timeOffset="966595.2861">20011 8913 86 0,'-18'-18'35'16,"-1"21"0"-16,-11-1 2 15,8 11-26-15,-2-4-5 16,13 5-1-16,8-2-2 16,15 2 0-16,10-2-2 15,18-3 0-15,15 0-3 16,9-6-5-16,21 5-27 15,-8-6-2-15,3 6-1 16,-16-1-2-16</inkml:trace>
  <inkml:trace contextRef="#ctx0" brushRef="#br0" timeOffset="967405.3324">21057 9022 52 0,'0'0'31'15,"0"0"0"-15,0 0 0 0,-11-4-19 16,11 4-4-16,-13 9-1 16,4 1-2-16,-11 1-2 15,0 4 0-15,-5 0-1 16,-3 0-1-16,0 1 0 15,3-1-2-15,3 1-3 16,2-9-7-16,20-7-20 16,-14 9-1-16,14-9-1 15,0 0 1-15</inkml:trace>
  <inkml:trace contextRef="#ctx0" brushRef="#br0" timeOffset="967572.3419">20904 9044 77 0,'0'0'35'0,"-6"-19"0"15,6 19-1-15,-17-5-21 0,17 5-5 16,-5 17-2-16,12-1-2 15,-1 2-1-15,10-1-1 16,5 4-2-16,4-6-5 16,16 7-29-16,-4-12-3 15,7 2 0-15,-1-10-2 16</inkml:trace>
  <inkml:trace contextRef="#ctx0" brushRef="#br0" timeOffset="973499.681">21836 9131 25 0,'0'0'29'16,"11"1"0"-16,-11-1-7 15,12 0 4-15,-12 0-9 16,0 0-5-16,0 0 0 16,0 0-4-16,0 0-2 15,0 0-1-15,0 0-1 0,-11 10-1 16,0-1-1-16,-3 6-2 15,-1 5-1-15,-7 2-1 16,3 4-4-16,-5-6-7 16,9 5-20-16,-1-10-1 15,9 0-1-15,7-15 2 16</inkml:trace>
  <inkml:trace contextRef="#ctx0" brushRef="#br0" timeOffset="973665.6905">21738 9223 66 0,'-3'-14'34'0,"3"14"1"16,-6-13 1-16,6 13-20 15,0 0-7-15,0 0-3 16,13 10-2-16,6-5-1 16,7-1-2-16,6-3-5 0,16 8-28 15,-9-5-4-15,5 7 0 16,-9 0-2-16</inkml:trace>
  <inkml:trace contextRef="#ctx0" brushRef="#br0" timeOffset="974560.7417">22791 9177 52 0,'0'0'34'0,"0"0"-1"15,-4-11-2-15,4 11-7 16,0 0-16-16,-14 19-2 15,-5-8-2-15,4 9-1 16,-9 4-2-16,-4 6 1 16,-4 0-2-16,-2 2 1 15,4-3-2-15,-3-5-1 16,11 2-5-16,-3-16-3 15,22 4-14-15,3-14-8 16,0 0 1-16,12-23 7 16,14 11 13-16,-5-12 6 15,1-1 7-15,1 4 6 16,-13-12 16-16,9 15 9 15,-17-5 0-15,8 18-7 0,-18-14-11 16,8 19-4-16,0 0-3 16,0 0-2-16,15 12-2 15,3 0-2-15,0 1 0 16,8 1-2-16,5 7-5 15,-7-8-30-15,15 7-2 16,-12-10-2-16,4 9-1 16</inkml:trace>
  <inkml:trace contextRef="#ctx0" brushRef="#br0" timeOffset="987736.4953">23617 9464 9 0,'-10'7'11'0,"10"-7"-3"16,-13 4-2-16,13-4-7 0,-9 6-8 15,9-6-3-15</inkml:trace>
  <inkml:trace contextRef="#ctx0" brushRef="#br0" timeOffset="987880.5035">23530 9472 3 0,'0'0'11'0,"-20"-1"0"15,20 1-3-15,-18 3-8 16,18-3-3-16,-13 3-1 15,13-3 1-15,0 0-1 16,0 0 1-16,0 0-1 16,0 0-2-16</inkml:trace>
  <inkml:trace contextRef="#ctx0" brushRef="#br0" timeOffset="988128.5177">23537 9452 44 0,'0'0'21'0,"0"0"-3"15,18 5-1-15,-18-5 6 16,0 0 0-16,0 0-12 15,11-7-3-15,-11 7 0 16,0 0-3-16,-1 14 0 16,-5 3-2-16,-9 5 0 15,-6 9 0-15,-9 4-1 16,-4 5 0-16,-6-1 0 15,0 1-1-15,4-5-3 16,2-9-3-16,14 3-7 16,-3-21-19-16,23-8-2 15,0 0-1-15,13-14 1 0</inkml:trace>
  <inkml:trace contextRef="#ctx0" brushRef="#br0" timeOffset="988308.528">23395 9601 40 0,'14'-29'30'16,"-11"2"2"-16,3 8 0 15,-14-5-11-15,8 24-4 16,-9-12-6-16,9 24 0 15,-10-2-3-15,13 13-2 16,0-1-2-16,8 6 0 16,5 1-2-16,6-4-2 15,10 6-9-15,-5-17-25 16,16 2-3-16,-7-10 1 15,2 2-3-15</inkml:trace>
  <inkml:trace contextRef="#ctx0" brushRef="#br0" timeOffset="1.00641E6">24466 9635 3 0,'0'0'15'16,"0"0"-1"-16,0 0-5 15,0 0 0-15,0 0-2 16,0 0 1-16,0 0-1 16,0 0 1-16,0 0 2 15,-10-3 0-15,10 3 0 16,0 0 1-16,0 0 0 15,0 0-1-15,0 0-1 0,0 0 0 16,12-1-2-16,-12 1 0 16,0 0-2-16,-12 16-2 15,3 0 0-15,-10 4 0 16,-1 4-1-16,-6 4-1 15,-4 2 0-15,-6 0 0 16,0 1 0-16,2-3 0 16,3-5-1-16,8-1-5 15,-1-15-6-15,24-7-22 16,-13 3 1-16,13-3-3 15,17-27 1-15</inkml:trace>
  <inkml:trace contextRef="#ctx0" brushRef="#br0" timeOffset="1.0066E6">24288 9663 80 0,'-14'-8'36'0,"14"8"0"16,-21 11-1-16,20 6-23 16,-7-7-5-16,11 7-2 15,2 0-1-15,8 1-1 16,5 1-2-16,11-3 0 15,3 1-2-15,2-3-3 16,14 3-30-16,-11-7-3 16,6 4 0-16,-11-3-1 15</inkml:trace>
  <inkml:trace contextRef="#ctx0" brushRef="#br1" timeOffset="1.20712E6">2289 3456 18 0,'0'0'18'0,"0"0"1"16,0 0-2-16,0 0-2 15,-4 10-2-15,4-10-3 16,0 0-1-16,-10-4-3 15,10 4-1-15,0 0-1 16,0 0-1-16,0 0 0 16,0 0 0-16,0 0 0 0,0 0 0 15,0 0 0-15,-1 16-2 16,2-6 2-16,3 6-2 15,0 2 1-15,2 2-1 16,1 4 0-16,2 1 0 16,-1 3 0-16,5 2 1 15,-2 0 0-15,6 4-1 16,-1 0 1-16,2 4 0 15,0 0-1-15,1 1 0 16,0-1 0-16,-1 0 0 16,-2-1-1-16,1-3 1 15,-3 0-1-15,-4-5 1 16,3-3-1-16,-4 0 1 15,3-3-1-15,-2-3 1 16,2 4-1-16,2-3-1 0,0 1 1 16,-2 5-1-16,5-2 1 15,-5 4-1-15,1 1 1 16,0 1-1-16,-3 1 1 15,-1-2 1-15,0 2-1 16,-4-1 0-16,2 0 0 16,-1-2 1-16,-1-2-1 15,1 1 0-15,-1-5 1 16,0 1-1-16,3-3 1 15,-2 1-1-15,1-2 1 16,1 2-1-16,0-3 1 16,0 1-1-16,1 2 1 15,-2 1-1-15,3-4 1 16,-2 3-1-16,-1-1 1 0,2 0 0 15,-1-2 0-15,0 1-1 16,1-2 2-16,2-1-1 16,-2 1 1-16,3-2-2 15,-1 0 1-15,0-1-1 16,-1-2 1-16,-1 2 0 15,3-1-2-15,0 0 1 16,-3 1 0-16,-2-2 0 16,0 1 0-16,1-1 0 15,-1-2-2-15,-7-11-5 16,10 6-25-16,-10-6-1 15,-6-14-1-15,-3-1-1 16</inkml:trace>
  <inkml:trace contextRef="#ctx0" brushRef="#br1" timeOffset="1.20843E6">3015 5242 14 0,'0'0'23'0,"-5"-15"2"16,5 15 0-16,-9-17-9 0,9 17-3 16,-5-10-3-16,5 10-1 15,0 0-2-15,0 0-1 16,-10-13-2-16,10 13-1 15,0 0-1-15,-10-6-1 16,10 6 0-16,0 0 0 16,0 0 1-16,-13-7-1 15,13 7 0-15,0 0 1 16,0 0 0-16,0 0 1 15,0 0 0-15,0 0-1 16,0 0 0-16,0 0 1 16,0 0-1-16,10 13-1 15,-10-13 0-15,17 22 1 16,-7-5-2-16,5 2 1 0,2 1-1 15,1 3 1-15,1 2-1 16,1-2 0-16,2 0 0 16,0-3 1-16,1-1-1 15,0 0 1-15,1-1-1 16,0 0 1-16,-1 0-1 15,3 1 0-15,-3 1 1 16,0 2-1-16,0-3 0 16,-1 4 1-16,-1-2-1 15,-2-1 0-15,-2-2 0 16,-1-1 0-16,-3-2 0 15,1-1 0-15,-3-3 0 16,2 5 0-16,-2-2 2 0,2-1-2 16,-2 2 2-16,2 0-2 15,-2 3 2-15,1-2-2 16,-2 0 1-16,2-3 0 15,-1-1-2-15,-3 2 1 16,3-1 0-16,-1 0 0 16,1-1 0-16,0-1 0 15,0 1-1-15,-1-1 1 16,1-2 0-16,-11-9 0 15,19 15-1-15,-19-15 1 16,17 10 0-16,-17-10 1 16,15 8-1-16,-15-8 0 15,17 10 0-15,-7-2 0 16,1 0 1-16,-11-8-1 0,18 18 0 15,-18-18 0-15,12 15-1 16,-12-15-1-16,0 0-5 16,0 0-12-16,-11-10-15 15,-1-4 1-15,4 4-2 16,-5-5 2-16</inkml:trace>
  <inkml:trace contextRef="#ctx0" brushRef="#br1" timeOffset="1.2123E6">3822 6041 34 0,'0'0'26'16,"0"0"0"-16,0 0-1 15,0 0-16-15,0 0-3 16,0 0 0-16,0 0-1 16,0 0 0-16,0 0-1 15,0 0-1-15,0 0 0 16,0 0-1-16,0 0 0 15,0 0-1-15,0 0 1 16,12 7-1-16,-12-7 1 0,10 11-1 16,-10-11 0-16,24 22 1 15,-7-6 0-15,6 2 1 16,5 5-1-16,4 5 0 15,2 1 0-15,4 5 0 16,-5-1 0-16,4 2 0 16,-4-2-1-16,-4 0 0 15,-1-3 0-15,1 0-1 16,-1-2 0-16,-2-3 0 15,2 2 0-15,0-2 0 16,1 0 0-16,3 1 1 16,0-2 1-16,-2-1 0 15,0-1 0-15,-2 0 0 16,-5 0 1-16,2-2-1 15,-4 1 0-15,1 0-1 0,-3-1-1 16,-3-1 1-16,-3 0-1 16,0-4 0-16,-3-4-1 15,-10-11-1-15,13 6-1 16,-13-6 0-16,-7-14-2 15,-4-4-4-15,11 18-23 16,-14-23 0-16,14 23-2 16,-17-17 3-16</inkml:trace>
  <inkml:trace contextRef="#ctx0" brushRef="#br1" timeOffset="1.21349E6">4630 6787 34 0,'0'0'22'16,"0"0"2"-16,0 0 1 15,-18-4-17-15,18 4-3 16,0 0 1-16,0 0 1 0,-17-14 1 16,17 14-1-16,0 0 0 15,0 0-1-15,-15-10-1 16,15 10 1-16,0 0-1 15,0 0-1-15,0 0-1 16,13 12 0-16,-13-12 0 16,21 13 0-16,-9-7-1 15,6 1 0-15,-6-3-1 16,5 2 0-16,-2-1 0 15,3-1-1-15,1 1 1 16,4 1-1-16,0 1 1 16,1 3-1-16,5 0 0 15,2 1 1-15,-1 4-1 16,-1-4 0-16,3 1 0 15,-2-2 0-15,-1 2 0 0,-2-2 0 16,-3-3-1-16,2-2 1 16,-4 0 0-16,1 3 0 15,-2-1 0-15,-1 3 0 16,4-1 0-16,-1 1 0 15,1 5 0-15,5 1 1 16,0 2-1-16,2 0 1 16,-2-1-1-16,-1-1 0 15,1-2 1-15,-6-2-1 16,0-4 0-16,-3-3 0 15,-5-3 0-15,1-2 0 16,-3-1 1-16,0 0-2 0,0-2 1 16,-3 2 0-16,-1 1 0 15,-9 0-1-15,20 5 1 16,-20-5-1-16,14 11 0 15,-14-11-1-15,14 15-3 16,-14-15-3-16,10 15-13 16,-10-15-13-16,0 0 1 15,0 0-2-15,0 0 2 16</inkml:trace>
  <inkml:trace contextRef="#ctx0" brushRef="#br1" timeOffset="1.2143E6">5582 7046 31 0,'-7'-11'26'0,"7"11"0"0,0 0 0 16,-15-7-14-16,15 7-1 15,0 0-2-15,0 0-2 16,0 0 0-16,5 18-1 15,-5-18-1-15,17 12 1 16,-8-7-1-16,10 5-1 16,-1-2-1-16,7 6-1 15,4-2-1-15,3 4 1 16,3 1-2-16,4 3 1 15,4 2-1-15,3 0 1 16,3 1-1-16,6 0 0 16,-6 1 0-16,3 0 0 15,-2-2 1-15,-1-1-1 16,-4-4 1-16,-9-3-2 15,-7-2 2-15,-9-4-2 0,-3-4 2 16,-5-1-2-16,-12-3 1 16,0 0-1-16,0 0 0 15,0 0-1-15,0 0-4 16,-3 11-26-16,3-11-1 15,0 0 1-15,0 0-3 16</inkml:trace>
  <inkml:trace contextRef="#ctx0" brushRef="#br1" timeOffset="1.21505E6">6262 7267 40 0,'10'4'29'0,"4"3"0"0,4 1 2 16,-1 2-16-16,11 8-8 15,-6-1 1-15,15 8-2 16,-1-2 1-16,11 10-2 16,4 0 0-16,11 7-1 15,4 0-1-15,6 4-1 16,3-1 0-16,-3 0-2 15,-3-4 1-15,-7-8-1 16,-8-3 0-16,-11-9 0 16,-12-7-1-16,-9-6 1 15,-7-5-1-15,-15-1 1 16,14-5-1-16,-14 5 1 15,0 0-1-15,0 0-1 16,0 0-2-16,0 0-8 0,0 0-22 16,0 0 1-16,0 14-2 15,0-14 1-15</inkml:trace>
  <inkml:trace contextRef="#ctx0" brushRef="#br1" timeOffset="1.21577E6">7315 7778 35 0,'0'0'29'16,"0"0"0"-16,-13-2 1 15,13 2-16-15,0 0-4 16,1 12-2-16,-1-12-1 16,0 0 1-16,14 11-3 15,0-2 1-15,0-6-2 16,9 3 1-16,-1-4-2 15,11 4 0-15,0-2-1 16,8 0 0-16,2 0-1 16,4-1-1-16,5 0 1 15,0 0-1-15,-1-1 0 16,-1-1 0-16,2-3 1 15,-5 0-1-15,-6-2 0 0,-2 0 0 16,-5-1 0-16,-5 1 0 16,0-2 0-16,-2 3 0 15,-6 3 0-15,1 2 0 16,-4 0 0-16,0 1-1 15,-3 1 1-15,-5-3-2 16,1 1-1-16,-11-2-2 16,0 0-4-16,-1-14-12 15,1 14-13-15,-13-9 0 16,13 9-1-16,-16-5 1 15</inkml:trace>
  <inkml:trace contextRef="#ctx0" brushRef="#br1" timeOffset="1.21646E6">8252 7823 25 0,'0'0'28'0,"-1"-17"1"16,1 17 2-16,1-12-15 15,-1 12-6-15,0 0 0 16,0-16-1-16,0 16-2 15,11 2-1-15,4 6-1 0,1 0-1 16,9 12 1-16,7-2-1 16,10 10-1-16,6 2 0 15,10 5-1-15,2 4 0 16,3 2-1-16,-2 0-1 15,-1-4 0-15,-3-3 0 16,-9-4-1-16,-6-4 1 16,-4-3-1-16,-11-9 1 15,-1-4 0-15,-7-3 0 16,-3-4 0-16,-6-3-1 15,-10 0 0-15,14-2-2 16,-14 2-1-16,0 0-3 16,-14-14-16-16,14 14-11 15,-14-1 0-15,14 1-2 0,-18 5 3 16</inkml:trace>
  <inkml:trace contextRef="#ctx0" brushRef="#br1" timeOffset="1.21713E6">9021 8087 20 0,'-7'-10'27'0,"3"-1"2"16,-4 1 0-16,8 10-9 16,-8-14-4-16,8 14-3 15,0 0-4-15,19 2-2 16,-6 4-1-16,11 7-2 15,2-1 1-15,11 6-3 16,1-2 1-16,8 4-1 16,2-2-1-16,6 3 0 15,1-3 0-15,0-3-1 16,0 1 0-16,-1-1 1 15,-4-1-1-15,-2-1 0 16,-4-4 0-16,-10-1 0 16,-2-1 0-16,-7-2 0 0,-5-1 0 15,-7-3-1-15,-13-1 0 16,12 4-2-16,-12-4-2 15,0 0-4-15,0 0-24 16,-8 10-1-16,8-10-1 16,-14 10 0-16</inkml:trace>
  <inkml:trace contextRef="#ctx0" brushRef="#br1" timeOffset="1.21777E6">9836 8326 45 0,'0'0'30'0,"16"7"3"16,-6-6-2-16,-10-1-22 16,20-5-2-16,-20 5 0 15,27-4-1-15,-16-2 0 16,9 4-2-16,-4-2 0 15,9 3-1-15,-2-1-1 16,8 3 1-16,3 1-2 16,7 3 1-16,7 0-1 15,4 3-1-15,6 1 0 16,3-1 1-16,1-4-2 15,0 0 1-15,-2-7 0 16,-8-1 0-16,-6-2 0 16,-6-3 0-16,-11 1-1 0,-7 0 1 15,-9 1-1-15,-13 7-1 16,0 0-1-16,0 0-3 15,-13 11-10-15,-3-3-17 16,4 7-1-16,-3-2-1 16,7 3 0-16</inkml:trace>
  <inkml:trace contextRef="#ctx0" brushRef="#br1" timeOffset="1.21841E6">10859 8227 16 0,'-18'-3'25'16,"18"3"2"-16,-11-2-6 15,11 2-5-15,0 0-1 16,-12-13-3-16,12 13-3 15,0 0-1-15,10-2-2 16,-10 2 0-16,19 2-1 16,-4 2 0-16,12 6-1 15,6 0 0-15,14 9-1 16,7-1 0-16,13 8-1 15,0-1 0-15,8 0 0 0,-4-1-1 16,-1-1 0-16,-13-7-1 16,-6-2 0-16,-12-5 0 15,-11-5 0-15,-10-1 0 16,-4-2 0-16,-14-1 0 15,0 0-1-15,11 0-2 16,-11 0-2-16,0 0-8 16,0 0-22-16,-13 6 1 15,1-10-2-15,12 4 2 16</inkml:trace>
  <inkml:trace contextRef="#ctx0" brushRef="#br1" timeOffset="1.21907E6">11614 8441 45 0,'7'-11'29'0,"-7"11"2"16,0 0-9-16,-5-11-13 16,5 11-1-16,0 0-2 15,0 0-1-15,12-1 0 0,3 8 0 16,3-2 1-1,14 8-2-15,4 1 0 0,17 6-1 16,6 2 0-16,12 0-1 16,4 0 0-16,6-1-1 15,-3-2-1-15,-2-3 0 16,-6-6 0-16,-8-4 0 15,-11-2 0-15,-10-3 0 16,-9-1 0-16,-6-1 0 16,-7-1 0-16,-6-1-2 15,-1 4-3-15,-12-1-4 16,10-3-24-16,-10 3-1 15,0 0-1-15,-20-6 1 16</inkml:trace>
  <inkml:trace contextRef="#ctx0" brushRef="#br1" timeOffset="1.21969E6">12415 8582 22 0,'0'0'29'16,"21"-6"1"-16,-2 5 0 15,-2-6-14-15,17 10-3 16,-6-7-3-16,14 9-2 0,-2-5-2 15,12 6-2-15,4-2 1 16,5 5-2-16,6-3-1 16,8 3-1-16,1-2 0 15,-1-1 0-15,-4-1 0 16,-5-2-1-16,-11-2 0 15,-6-1 1-15,-17-1-1 16,-5-3 0-16,-15-2 1 16,-12 6-1-16,4-10-1 15,-4 10 0-15,-16-11-2 16,2 0-3-16,14 11-24 15,-23-3-3-15,23 3-2 16,-22 3 1-16</inkml:trace>
  <inkml:trace contextRef="#ctx0" brushRef="#br1" timeOffset="1.22032E6">13180 8537 39 0,'0'0'29'16,"0"0"2"-16,0 0-1 15,0 0-21-15,0 0-2 16,10 14 0-16,2-16 0 16,14 12-1-16,-2-9 1 15,12 7-1-15,1-7-2 0,9 6-1 16,3-5-1-16,2 2 0 15,1-3-1-15,4 0-1 16,0-2 0-16,2-3 1 16,1 2-1-16,-2 0 0 15,-3 2 0-15,-1 0 0 16,-5 2 0-16,-4 3 0 15,-5 0 0-15,-7 0 0 16,-5 4 0-16,-8-4 0 16,-4 1-1-16,-15-6 0 15,12 3-2-15,-12-3-1 16,-14-8-2-16,-3-6-5 15,17 14-20-15,-30-14-3 0,16 11 0 16,-1-3 0-16</inkml:trace>
  <inkml:trace contextRef="#ctx0" brushRef="#br1" timeOffset="1.22092E6">14141 8425 26 0,'0'0'28'0,"-5"11"1"16,5-11 3-16,9 13-20 15,-9-13 1-15,12 6-2 16,-12-6-2-16,20 6-1 16,-8-6 0-16,10 10-3 0,2-3 0 15,12 9-1-15,6-2-2 16,8 6 1-16,10-1-2 15,7 6 1-15,7-1-1 16,-1-3-1-16,1 0 1 16,-6-3-1-16,-8-6 1 15,-11-1-1-15,-11-7 0 16,-9-1 0-16,-11-2 0 15,-7-2 0-15,-11 1-1 16,0 0 0-16,0 0-1 16,0 0 0-16,0 0-4 15,-19-11-3-15,19 11-25 16,-14-2-1-16,14 2 0 15,-18-1 0-15</inkml:trace>
  <inkml:trace contextRef="#ctx0" brushRef="#br1" timeOffset="1.22151E6">15005 8675 35 0,'0'0'30'0,"-12"-2"1"16,12 2 1-16,-12-11-19 15,12 11-2-15,0 0-2 16,11 2-2-16,2-4 1 15,10 12-3-15,7-7 0 0,16 8-1 16,6 0-1-16,13 2 0 16,6 1-2-16,6-1 0 15,6-2 0-15,1-2 0 16,-6-1 0-16,-5-3-1 15,-9-6 0-15,-12-2 1 16,-6 0-1-16,-11-3 0 16,-11 1 0-16,-7 1 0 15,-7-1-1-15,-10 5 0 16,0 0-1-16,7-10-2 15,-7 10-1-15,0 0-4 16,0 0-21-16,-15 1-5 16,15-1 1-16,-12 8 0 15</inkml:trace>
  <inkml:trace contextRef="#ctx0" brushRef="#br1" timeOffset="1.2221E6">15873 8725 33 0,'0'0'29'0,"0"0"2"15,0 0-2-15,0 11-13 16,0-11-3-16,0 0-2 16,14-7-2-16,2 8-3 15,1-4 0-15,7 5-2 16,7-2 0-16,13 6 0 15,6 1-2-15,11 3 1 0,8 2 0 16,8 5-1-16,3 2 0 16,4-2-2-16,-7 0 2 15,-5-1-2-15,-8-3 1 16,-13-1-1-16,-12-5 0 15,-9-5-1-15,-13-2 1 16,-17 0-1-16,4-11-1 16,-13 1 1-16,-5 2-3 15,-6-6-1-15,5 13-9 16,-8-8-18-16,8 11-3 15,-2-4 1-15,17 2-1 16</inkml:trace>
  <inkml:trace contextRef="#ctx0" brushRef="#br1" timeOffset="1.22284E6">16714 8886 37 0,'0'0'24'0,"18"12"2"15,-18-12-1-15,10-4-18 16,-10 4-2-16,0 0 1 15,14-10 0-15,-14 10-1 16,1-12 1-16,-1 12-1 16,4-10 0-16,-4 10-1 15,0 0 0-15,0 0 1 16,14-5-2-16,-14 5 0 0,13 4 0 15,-13-4-1-15,20 0 0 16,-8-6 0-16,4 0 0 16,-2-3-1-16,4-4 1 15,2 0-3-15,4-4 3 16,4-2-2-16,3 0 1 15,4 0-1-15,5-1 0 16,2-2 0-16,6 0 1 16,-3 2 0-16,4-4-1 15,-3 1 1-15,-1 1-1 16,-5-3 1-16,-3-1-1 15,-7-1 1-15,-5 2-1 16,-3-4 1-16,-4 2-1 16,-2 2 0-16,-3 3 0 0,-2 5 0 15,0 2 0-15,-11 15 0 16,17-18-1-16,-17 18-2 15,12-1-2-15,-12 1-4 16,0 0-20-16,5 18-4 16,-5-18 0-16,0 0-1 15</inkml:trace>
  <inkml:trace contextRef="#ctx0" brushRef="#br1" timeOffset="1.22341E6">17494 8357 25 0,'0'0'26'0,"-19"-4"0"16,19 4 2-16,-15 2-14 15,6-8-2-15,9 6-2 16,-12 1-1-16,12-1-2 0,0 0 0 15,12 8 0-15,-12-8-1 16,28 14-1-16,-8-4-1 16,17 11-1-16,5 3-1 15,15 8 0-15,9 7 0 16,11 2-1-16,6 4-1 15,6 0 1-15,-1-3-2 16,-3-4 2-16,-5-7-2 16,-12-6 1-16,-11-10 0 15,-14-6 0-15,-10-5 0 16,-9-7-1-16,-9-1 1 15,-15 4-1-15,9-16-1 16,-9 16-1-16,-5-12-2 0,5 12-2 16,0 0-17-16,-14 0-9 15,14 0 2-15,0 13-3 16,0-13 3-16</inkml:trace>
  <inkml:trace contextRef="#ctx0" brushRef="#br1" timeOffset="1.22406E6">18446 8725 22 0,'0'0'24'15,"-14"-11"1"-15,14 11 4 16,-18-17-16-16,18 17-2 15,-10-11 0-15,10 11-2 16,0 0 0-16,0 0-2 16,0 0 0-16,20-5-1 15,-6 6-1-15,9 7-1 16,5-1-1-16,15 7 0 15,3 0 0-15,9 1 0 16,8 1 0-16,5 1-1 16,0 0 1-16,-2-4-2 15,-2-2 1-15,-10-5-2 16,-11-1 0-16,-8-5 0 15,-10-3-2-15,-7-2 1 16,-7-1-1-16,-11 6 1 0,13-10-1 16,-13 10 1-16,0 0-2 15,0 0 0-15,0 0-3 16,-14 6-25-16,9 5-1 15,-4-1-1-15,4 8 0 16</inkml:trace>
  <inkml:trace contextRef="#ctx0" brushRef="#br1" timeOffset="1.22469E6">19273 8735 34 0,'0'0'27'0,"-14"-1"1"15,14 1 2-15,0 0-20 16,0 0 1-16,0 0-1 16,0 0 0-16,0 0 1 15,27 1-3-15,-8 0-2 16,11 7-2-16,7 0 0 15,7 5 0-15,7 4 0 16,9 5-2-16,-1 1 1 16,5 6-3-16,-1-2 3 15,3 3-3-15,-5-4 2 16,0 0-2-16,-8-7 0 15,0-4 0-15,-7-6-1 16,-7-3 1-16,-7-6 0 0,-8-4-1 16,-8-3 0-16,-10-5-1 15,-6 12 0-15,-12-21-3 16,0 16-2-16,-13-7-11 15,9 14-16-15,-8-3 1 16,9 9-2-16,-4-2 1 16</inkml:trace>
  <inkml:trace contextRef="#ctx0" brushRef="#br1" timeOffset="1.22536E6">20104 8936 39 0,'6'11'27'15,"-6"-11"2"-15,11 7-1 16,-11-7-17-16,18 4-1 16,-18-4-1-16,18-3-2 15,-18 3-1-15,19-5 1 16,-19 5-3-16,18-5 1 15,-18 5-2-15,19-2 0 16,-8 3 0-16,8 5 1 16,2-2-2-16,9 9 1 15,7 0-1-15,10 4 0 16,8 0 0-16,7 5 0 0,4-1-1 15,6-3 0-15,-1 0-1 16,0-5 0-16,-7 0 0 16,-6-4 0-16,-9-4 0 15,-6-3 0-15,-12-3 0 16,-7 0-1-16,-10-4 1 15,-14 5-1-15,0 0 0 16,3-12-2-16,-3 12-1 16,-19-4-2-16,19 4-6 15,-27 8-21-15,27-8-1 16,-26 13-1-16,18-2 1 15</inkml:trace>
  <inkml:trace contextRef="#ctx0" brushRef="#br1" timeOffset="1.22602E6">21054 9013 41 0,'0'0'28'0,"0"0"3"16,11 2 0-16,-11-2-17 0,0 0-2 15,11-12-3-15,4 14 0 16,-4-3-3-16,16 8 0 15,1-3-1-15,14 8-1 16,4-1 0-16,13 7-2 16,2-1 0-16,11 0-1 15,1 1 0-15,1-2-1 16,-4-1 0-16,-4-4 0 15,-6-3 0-15,-11-3-1 16,-8-4 1-16,-12-1 0 16,-8-2 0-16,-9-3-1 15,-12 5-1-15,1-10 0 16,-1 10-2-16,-20-11-3 15,20 11-11-15,-24 7-16 16,24-7 0-16,-23 8-1 0,23-8 1 16</inkml:trace>
  <inkml:trace contextRef="#ctx0" brushRef="#br1" timeOffset="1.22663E6">21844 9187 53 0,'0'0'29'15,"0"0"2"-15,0 0 0 16,0 0-24-16,12-2 1 16,-12 2-2-16,12-8 1 0,-12 8-1 15,26-3 0-15,-7 2-2 16,15 11 0-16,8-4 0 15,10 9-1-15,9-2-1 16,11 6-1-16,3 1 0 16,9-1 0-16,-2-2-1 15,0 2 0-15,-5-4 0 16,-2-3 0-16,-8-1 0 15,-7-5 0-15,-8-1 0 16,-9-4-1-16,-9-1 1 16,-10-2-1-16,-6 1-2 15,-18 1-2-15,0 0-2 16,-13-14-10-16,13 14-16 15,-33 3-2-15,14 4 1 16,-6-3 0-16</inkml:trace>
  <inkml:trace contextRef="#ctx0" brushRef="#br1" timeOffset="1.22728E6">22696 9233 54 0,'-18'-18'29'16,"18"18"2"-16,-9-12-3 15,9 12-20-15,0 0-1 16,0 0-1-16,23 4 1 15,-8 3-2-15,14 11 0 16,3 1 0-16,14 8-1 16,4 4 0-16,14 10-1 15,3 0 1-15,10 4-2 16,3 2 1-16,-2-2-1 15,-5-5-1-15,-4-3 1 16,-8-10-1-16,-13-7 0 16,-13-6-2-16,-9-12 1 15,-14-5 0-15,-12 3-2 16,-5-22 1-16,-8 5-1 0,-3 6-2 15,-6-4-2-15,8 14-8 16,-9-10-19-16,12 14-2 16,-1-2 1-16,9 10-1 15</inkml:trace>
  <inkml:trace contextRef="#ctx0" brushRef="#br1" timeOffset="1.22792E6">23449 9602 45 0,'0'0'31'0,"-12"-1"1"16,12 1 0-16,0 0-10 15,0 0-13-15,0 0-2 16,12 7-3-16,1-1 1 0,-3-5-1 16,8 4 0-16,-4-4-2 15,3 2 1-15,-1-1 0 16,6 3-1-16,3-3 0 15,4 4 1-15,4 1-1 16,8 2 0-16,7 4-1 16,9 0 1-16,3 1-1 15,6-2-1-15,2 1 1 16,0-2-1-16,-2-1 0 15,-5-6 0-15,-7 0 0 16,-7-4 1-16,-10-3-1 16,-8 1 0-16,-8-1 0 15,-7 0 0-15,-14 3 0 0,10-2-1 16,-10 2 0-16,0 0-1 15,-8 18-2-15,-2-13-4 16,10 14-25-16,-15-14-3 16,7 8-1-16,-10-11 0 15</inkml:trace>
  <inkml:trace contextRef="#ctx0" brushRef="#br2" timeOffset="1.33364E6">4087 1873 34 0,'-12'26'34'0,"-4"20"2"15,-12 9-3-15,13 25-14 16,-21 9 4-16,10 19-17 15,-1 3-1-15,9 8-1 16,8-1-4-16,4-11-5 16,18 1-28-16,-3-25 0 15,11-19-3-15,-4-27 0 16</inkml:trace>
  <inkml:trace contextRef="#ctx0" brushRef="#br2" timeOffset="1.33385E6">3768 2404 94 0,'0'0'39'16,"17"23"1"-16,11-17-2 15,15 1-36-15,17-7 0 16,13-1-1-16,8-1-4 15,-2-13-8-15,6 17-26 16,-14-9 0-16,-1 10-1 16,-17-6-2-16</inkml:trace>
  <inkml:trace contextRef="#ctx0" brushRef="#br2" timeOffset="1.33421E6">4604 2371 93 0,'5'24'38'15,"-5"-24"1"-15,19 24-1 16,-2-18-36-16,6 3 0 16,5-9 1-16,8-4-1 15,3-7-1-15,4-5 0 16,-4-3 0-16,-3-2 0 15,-8 0-1-15,-11 0 1 16,-11 6 0-16,-13 5 0 0,-16 4-1 16,-10 10 1-16,-9 5 0 15,-8 9 0-15,-3 11 0 16,-2 11 0-16,3 8-1 15,7 6 1-15,9 1 0 16,8 3 1-16,13-5-2 16,16-6 1-16,18-8-4 15,15-18-3-15,32 1-32 16,-5-21-2-16,20 0 2 15,-3-14-5-15</inkml:trace>
  <inkml:trace contextRef="#ctx0" brushRef="#br2" timeOffset="1.33476E6">5291 2535 100 0,'-22'-4'38'0,"7"18"2"16,-9-5-3-16,-4 14-34 15,5 2 1-15,3 7-1 16,1 1-1-16,2 4 0 15,1-5 0-15,3 1 0 16,5-8-1-16,5-5 1 16,2-9-1-16,1-11-1 15,16-6 0-15,0-10-2 16,4-8 2-16,3-5-1 15,0-4 1-15,3-3-1 16,-4 1 1-16,-2 4-1 16,-5 7 2-16,-5 7-1 15,-2 4 0-15,-8 13 0 0,0 0 0 16,10 8 0-16,-6 6 0 15,0 0 1-15,3 2-1 16,5 1 0-16,4 1 1 16,5-6-1-16,4 0 1 15,9-6 0-15,5-8-1 16,8-3 1-16,4-13 0 15,1-7 0-15,5-8 0 16,-5-1-1-16,-2-3 1 16,-6 1-1-16,-11 7 1 15,-7 7-1-15,-10 10 0 16,-16 12 0-16,0 22 0 15,-13 10 0-15,-8 12-1 0,-4 6 2 16,-1 6-3-16,-1 4 1 16,7 0-3-16,1-13-3 15,19 5-11-15,0-31-18 16,20 2-3-16,1-23 0 15,18-1-1-15</inkml:trace>
  <inkml:trace contextRef="#ctx0" brushRef="#br2" timeOffset="1.3353E6">6146 2590 105 0,'-15'-6'37'0,"2"22"2"16,-11-1-4-16,1 18-30 15,1 0-1-15,1 10-1 0,2 3-1 16,4 1 0-16,4-2 0 15,2-5-1-15,3-5 0 16,1-7 0-16,3-6-1 16,3-12-1-16,-1-10 1 15,12-10 0-15,-1-11 0 16,3-9 0-16,6-9 0 15,3-9-1-15,6-7 1 16,3-4 0-16,2 0 0 16,4 4-1-16,2 8 1 15,-1 5-1-15,-2 11 1 16,0 12 0-16,-3 11 0 15,-4 10 0-15,-2 8 0 16,-6 10 0-16,-4 4-1 0,-5 6 1 16,-6 6-1-16,-8 2 2 15,-6 2-2-15,-11 2 1 16,-7-2-1-16,-8 0 2 15,-5-3-2-15,-4-4 2 16,0-7-2-16,-2-3 1 16,2-4 0-16,1-4 1 15,8 0-1-15,1 0 1 16,4 3 0-16,0 10 1 15,-1 7-1-15,2 15 0 16,-4 13 0-16,3 14-1 16,-4 10 0-16,-2 1-4 15,5 12-14-15,-6-20-19 16,12 9-3-16,-7-23-1 15,7-4-1-15</inkml:trace>
  <inkml:trace contextRef="#ctx0" brushRef="#br2" timeOffset="1.33602E6">4360 4127 57 0,'20'-13'37'16,"-10"-6"-2"-16,-1 5 0 15,-16-14-17-15,7 16-6 16,-17-11-3-16,3 9-3 0,-9 1 0 16,-1 10-2-16,-9 7 0 15,0 11-1-15,-5 12 0 16,3 8-1-16,-1 6-1 15,6 6 1-15,4 4-2 16,12-6 0-16,13-7 0 16,11-9 0-16,18-18 0 15,9-13 1-15,17-22-1 16,7-19 1-16,8-16 0 15,2-12 0-15,3-12 0 16,-5-6 0-16,-11 1 0 16,-4 6-1-16,-15 11 0 15,-6 14 1-15,-13 19-1 16,-15 21 0-16,-5 17 0 15,-25 42 0-15,0 16 1 0,-5 18-2 16,-3 16 1-16,-1 4-2 16,4 6-1-16,8-9-2 15,15-5-2-15,6-26-6 16,26-5-24-16,0-28-3 15,18-11 1-15,-1-21-2 16</inkml:trace>
  <inkml:trace contextRef="#ctx0" brushRef="#br2" timeOffset="1.3372E6">4992 4188 94 0,'-17'-3'37'0,"3"18"2"0,-10-3-2 16,2 15-31-16,-4-1-2 15,5 3-2-15,2 2 0 16,5-2-1-16,1-2 0 15,7-5-1-15,4-7 1 16,2-15-1-16,10 5 1 16,4-13 0-16,1-11 0 15,4-8 1-15,3-6-1 16,1-8 0-16,1-3 0 15,0-3 0-15,-5 1 0 16,0 7 0-16,-5 3 0 16,1 11-1-16,-2 3 0 15,-1 10 1-15,1 8-1 16,4 6 0-16,4 5 0 15,4 2 0-15,4 1 0 0,8-1 0 16,7-3 0-16,5-4 0 16,5-2 0-16,-1-4 0 15,-1 0 0-15,-3-2 0 16,-9 0 0-16,-8 0 1 15,-12 4-1-15,-20 2 0 16,-1 14 0-16,-18 1 0 16,-12 12 0-16,-8 6 1 15,-3 10-2-15,-3 3 1 16,5 4 0-16,5 2 0 15,13-5 0-15,8-6-1 16,17-11 1-16,16-13-1 16,11-14 2-16,13-16-1 15,9-14 1-15,0-6 0 0,0-10 0 16,-5-6 0-16,-11-3 0 15,-10 2 0-15,-13 3 0 16,-15 9 0-16,-12 8-2 16,-9 10 1-16,-5 12 0 15,-3 6 0-15,3 8-1 16,5 5 1-16,9 3 0 15,10 2 0-15,13-2 0 16,13-6 0-16,9-4-1 16,9-4 1-16,4-4 0 15,0 0 0-15,0-3 0 16,-8 4 0-16,-6 3 1 15,-9 7-1-15,-9 7 0 16,-8 7 0-16,-8 5 1 0,-8 10 0 16,-2 1-1-16,-2 6-1 15,-3-2 1-15,1-2-1 16,3-1 1-16,3-4-1 15,4-5 1-15,5-10-1 16,2-8 1-16,1-11 0 16,12-1 0-16,0-16 0 15,4-10 1-15,1-7 0 16,1-8 0-16,3-8 0 15,0-7 0-15,2 0-1 16,-1 3 1-16,0 5 0 16,2 7-1-16,0 7 0 15,5 8 0-15,4 12 0 0,4 10 0 16,0 6 0-16,1 6-1 15,3 5 1-15,-1 7-1 16,-3 3 0-16,-8 4 0 16,-7 4 0-16,-15 6 0 15,-9 3 1-15,-14 4-1 16,-13 1 0-16,-10 1 1 15,-3-4-1-15,-6-3 1 16,2-8 0-16,4-7-1 16,7-8 1-16,8-10 0 15,6-9 0-15,8-8 0 16,4-4-1-16,6 1 1 15,2 1 0-15,1 14 1 16,-13-1-1-16,1 23 0 0,-6 18 0 16,-6 18 0-16,-4 14 1 15,-5 10-2-15,-4 5-1 16,11 6-6-16,-6-20-14 15,20 3-11-15,-9-28-8 16,17-11 1-16,4-37-4 16</inkml:trace>
  <inkml:trace contextRef="#ctx0" brushRef="#br2" timeOffset="1.33801E6">6533 4129 88 0,'14'5'37'0,"-14"-5"-1"0,6 21 1 16,-17-3-32-16,7 9-1 15,-7 2-1-15,3 11-2 16,-6 4 1-16,2 4-1 16,-2 4 1-16,2 3-1 15,-2-6 1-15,3-5-2 16,-1-7 1-16,4-7 0 15,1-12 0-15,7-18 0 16,0 0 0-16,-1-11 0 16,7-16 0-16,3-8-1 15,1-11 1-15,5-9 1 16,4-11-1-16,4-4 0 15,4-2 0-15,6 7 0 16,1 2 0-16,-1 11 0 16,5 11-1-16,-3 13 0 0,0 13 0 15,-2 15-1-15,-4 11 1 16,-5 5-1-16,-3 7 0 15,-3 3 0-15,-4 4 0 16,-6-1 0-16,-9 5 0 16,-7-3 1-16,-7 1-1 15,-8 1-1-15,-8-1 2 16,-5 0-2-16,-5-2 2 15,1 2-1-15,-1-2 1 16,3 5-1-16,1-2 2 16,3 6-1-16,6 3 1 15,4 9-1-15,0 2 0 16,-1 4 1-16,3 2-1 15,0-1-1-15,4-2-1 0,0-12-5 16,20 1-19-16,-7-29-12 16,19-8 1-16,4-27-4 15,16-10 2-15</inkml:trace>
  <inkml:trace contextRef="#ctx0" brushRef="#br2" timeOffset="1.33823E6">7166 4124 113 0,'-22'30'39'0,"0"22"1"16,-19-4-3-16,3 11-37 0,1 1 1 15,4 2-3-15,7-1 0 16,4-9-3-16,12 1-5 15,-4-23-27-15,24-2-2 16,-10-28 1-16,32-6-2 16</inkml:trace>
  <inkml:trace contextRef="#ctx0" brushRef="#br2" timeOffset="1.33868E6">7279 4069 102 0,'9'34'39'16,"-7"-13"1"-16,4 11 0 15,-15 0-34-15,7 4 0 16,-7 1-3-16,-2 3-2 15,-7 6 0-15,-3 5-1 16,-6-2 0-16,2-1 0 16,2-7-1-16,2-7 0 15,7-12 1-15,14-22-1 16,0 0 1-16,17-26 0 15,11-7 0-15,3-13 0 16,13-6 1-16,4-4 0 16,0 1 0-16,1 5 1 15,-6 8-1-15,-4 12 0 0,-6 13-1 16,-8 14 1-16,-11 14-1 15,-6 13 0-15,-8 10-1 16,-1 4-1-16,1 4 0 16,1-3-1-16,8 1-2 15,7-14-3-15,16 5-10 16,-5-26-20-16,21 1 0 15,-5-19 1-15,10 1-3 16</inkml:trace>
  <inkml:trace contextRef="#ctx0" brushRef="#br2" timeOffset="1.33904E6">7925 4193 116 0,'-34'-8'39'16,"2"17"2"-16,-9 6-4 16,-1 14-35-16,4 9 2 0,7 6-4 15,10 0 1-15,8 0-1 16,12-1 1-16,10-8-1 15,10-13 0-15,10-12 1 16,8-13-1-16,5-14 0 16,1-9 0-16,-1-10 1 15,1-5 0-15,-6-4 0 16,-5 2-1-16,-5 5 0 15,-10 11 0-15,-6 10 1 16,-11 17-2-16,-1 24 0 16,-17 21 0-16,-7 23 0 15,-13 27 0-15,-10 16 0 16,-11 15 1-16,-4 7-1 15,0 4 2-15,-4-11-2 0,6-13 1 16,7-18-1-16,9-23-2 16,3-29-5-16,20-7-15 15,-12-39-13-15,16-7-3 16,-9-26-1-16,2-5-2 15</inkml:trace>
  <inkml:trace contextRef="#ctx0" brushRef="#br2" timeOffset="1.3396E6">5617 5535 61 0,'16'-29'37'0,"-8"-12"0"16,4 3 1-16,-16-12-28 15,8 7-1-15,-15-3-1 16,0 11-3-16,-12 2 0 16,-4 11-2-16,-11 14 0 15,-6 19 0-15,-5 18 0 16,-4 19-1-16,-5 19 0 15,0 18 0-15,0 12 1 16,5 9-2-16,6 1 1 16,10-3-3-16,9-5-1 15,6-16-3-15,20-3-13 0,0-35-19 16,16-11-2-16,1-28 0 15,13-13-2-15</inkml:trace>
  <inkml:trace contextRef="#ctx0" brushRef="#br2" timeOffset="1.34013E6">5036 5705 102 0,'2'20'40'15,"6"-9"0"-15,17 3-1 16,11-14-37-16,15-5 0 15,10-4-2-15,14-4 0 16,3-1 0-16,2-1 0 16,-4 4-1-16,-6 3 1 0,-8 1-1 15,-13 4 1-15,-11 6 0 16,-15 1 0-16,-23-4 0 15,7 19 0-15,-21-7 1 16,-12 9 1-16,-7 5-1 16,-9 5 2-16,-3 6 1 15,-3 6-1-15,1 2 1 16,5 5-1-16,8-4 1 15,12-6-2-15,14-7 0 16,16-9-1-16,17-16 1 16,13-11-2-16,12-15 0 15,7-9 0-15,4-9-2 16,-2-7 4-16,0-1-4 15,-14 4 1-15,-6 3-1 0,-12 11 2 16,-13 6-2-16,-14 20 1 16,0 0 3-16,-16 24-3 15,-2 11 3-15,-1 4-1 16,-2 9 0-16,3 1-2 15,8 5 0-15,6-12-2 16,15-1-3-16,7-24-8 16,26 4-11-16,-4-29-12 15,26 0-3-15,0-24 2 16,14-3-3-16</inkml:trace>
  <inkml:trace contextRef="#ctx0" brushRef="#br2" timeOffset="1.34044E6">6387 5784 107 0,'-43'-1'40'16,"2"18"1"-16,-12 1 1 15,14 9-38-15,-3 2 1 16,15 0-2-16,9 1-1 16,17-4 0-16,13-1 0 15,12-8-2-15,11-5 0 16,8-4 0-16,2-5 0 15,-1-3 0-15,-3-1 0 16,-8 1 0-16,-9 3 0 16,-9 5 0-16,-10 5 1 15,-7 7-1-15,-8 3 0 16,-2 3 0-16,-7 5-1 15,0 1 1-15,0-2-2 16,1-5 0-16,9-2-2 16,9-23-3-16,8 16-11 0,-3-37-14 15,23-1-8-15,-2-23 2 16,22-5-4-16</inkml:trace>
  <inkml:trace contextRef="#ctx0" brushRef="#br2" timeOffset="1.34061E6">7043 5476 101 0,'-27'49'40'0,"-8"25"2"16,-18 5-1-16,-1 17-37 16,-3 5 0-16,0-2-3 15,6 3-3-15,1-19-14 0,19-2-20 16,-4-18-5-16,14-14 1 15,4-26-1-15</inkml:trace>
  <inkml:trace contextRef="#ctx0" brushRef="#br2" timeOffset="1.34077E6">6657 5870 120 0,'17'-22'43'0,"-6"-6"0"16,14 19-3-16,0 5-38 15,13-13-5-15,20 8-11 16,-1-19-24-16,26 18-3 15,6-9-5-15,17 13 2 16</inkml:trace>
  <inkml:trace contextRef="#ctx0" brushRef="#br2" timeOffset="1.34331E6">9603 11482 76 0,'13'-34'38'0,"-8"8"0"16,-5 26 0-16,12 8-33 16,-10 27 0-16,-6 18-1 15,-3 22 0-15,-10 12-2 16,-1 19-1-16,-4 6 0 15,1 2 0-15,1-3-1 16,3-13-2-16,11 0-5 16,-5-28-32-16,22-7 0 15,-1-26 1-15,12-18-2 16</inkml:trace>
  <inkml:trace contextRef="#ctx0" brushRef="#br2" timeOffset="1.34351E6">9450 12034 91 0,'-36'-12'40'15,"1"-1"1"-15,18 11-2 16,8-12-34-16,9 14-3 16,36-20 0-16,6 5-1 15,14-3-2-15,8-2-3 16,18 10-8-16,-4-9-26 15,10 12-1-15,-12-2-1 16,-4 13-2-16</inkml:trace>
  <inkml:trace contextRef="#ctx0" brushRef="#br2" timeOffset="1.34385E6">10038 12072 86 0,'2'16'39'0,"-2"-16"1"16,20 2-1-16,-2-14-35 15,18-9-1-15,5-9 0 16,6-1-1-16,-1-3 0 16,-3-2 0-16,-8 0-1 15,-7 5 2-15,-15 2-2 16,-13 8 2-16,-13 6-3 15,-13 15 3-15,-8 7-3 0,-7 12 1 16,-8 13 0-16,0 12-3 16,1 7 3-16,6 5-2 15,14-1 2-15,10-4-3 16,17-6 2-16,11-9-1 15,22-14-1-15,12-19-3 16,25 3-13-16,-2-24-22 16,14-3 0-16,-4-15-1 15,6 3 0-15</inkml:trace>
  <inkml:trace contextRef="#ctx0" brushRef="#br2" timeOffset="1.34435E6">10779 11859 82 0,'-26'-5'40'0,"9"20"0"16,-12 4 1-16,4 19-31 0,-6 2-6 15,2 12 1-15,1 3-2 16,4 3 0-16,6-4-1 16,4-6 0-16,3-12-1 15,11-12 0-15,0-24-1 16,22-5 0-16,3-20 0 15,2-16 0-15,4-5 0 16,-3-6 0-16,3-3 0 16,-4 1 0-16,-2 9 0 15,-10 8 0-15,-5 10 0 16,-4 11 0-16,-6 16 0 15,0 0 0-15,0 0 0 0,12 24 0 16,-7-4 0 0,8-2 0-16,5 1 0 0,5-5 1 15,8-7-1-15,7-7 0 16,4-8 1-16,2-6 0 15,1-8-1-15,0-2 1 16,-3-4-1-16,-4 1 3 16,-9 1-3-16,-6 4 3 15,-9 5-3-15,-14 17 2 16,0 0-2-16,0 0 0 15,-15 34-1-15,-2 0-2 16,2 12 1-16,1 5-2 16,5 2-1-16,3-6-3 15,14 4-3-15,-7-20-23 16,23 0-6-16,-2-21-1 15,17-7 0-15</inkml:trace>
  <inkml:trace contextRef="#ctx0" brushRef="#br2" timeOffset="1.34491E6">11572 11838 85 0,'0'0'40'16,"-17"9"-2"-16,-5 10 3 16,10 19-35-16,-10 2-1 15,7 15 0-15,-1 3-2 16,7 3 0-16,-1-2-1 15,8-3 0-15,0-9-1 16,4-8 0-16,2-10-1 16,1-14 0-16,-5-15 0 0,15-16-1 15,-1-12 1-15,0-11-1 16,2-10 0-16,4-7 1 15,2-6-1-15,4-4 1 16,3 3 0-16,2 5 1 16,1 8-1-16,2 8 2 15,-1 9-2-15,2 11 2 16,0 11-3-16,-1 11 2 15,-3 10-2-15,-7 6-2 16,-2 9 1-16,-3 1-1 16,-7 5 3-16,-7 4-3 15,-10-2 3-15,-7 2-3 16,-7-3 3-16,-7-1 1 15,-9-4-1-15,-3-3 0 0,-4-2 0 16,-2-2 0-16,3-4 0 16,1 1 0-16,3 1 1 15,3 7 0-15,5 6 1 16,1 14 0-16,-1 15 0 15,5 17 0-15,-6 16 0 16,2 12 0-16,-2 5-2 16,3-4 0-16,6 0-7 15,-10-28-17-15,20 0-17 16,-4-31 0-16,11-19-2 15,4-28 0-15</inkml:trace>
  <inkml:trace contextRef="#ctx0" brushRef="#br2" timeOffset="1.34561E6">13302 11703 72 0,'-25'3'36'0,"-1"6"1"15,-15-6-6-15,13 15-21 16,-10-9-4-16,9 9 1 15,3-7-2-15,10 1-3 16,16-12 2-16,-9 16-4 16,9-16 2-16,22 0-1 15,-7-2-1-15,1 1 1 16,1-2-1-16,-3 1 3 15,-14 2-3-15,16-4 3 16,-16 4-3-16,0 0 0 16,0 0 1-16,-13 1-1 0,13-1-1 15,-16-1-2-15,16 1-9 16,-14 3-27-16,14-3 1 15,0 0-2-15,0 0-1 16</inkml:trace>
  <inkml:trace contextRef="#ctx0" brushRef="#br2" timeOffset="1.34699E6">13753 11234 61 0,'-5'-45'38'16,"-5"8"-2"-16,-13 2 1 15,4 14-29-15,-19 7-1 16,1 17-2-16,-7 16-1 16,0 20-1-16,-3 21-1 15,-2 18 1-15,-1 12 0 16,3 17 2-16,1 6-3 15,5 9 0-15,4-1-1 16,10-5 0-16,8-11-1 16,8-14-2-16,15-9-4 15,0-28-26-15,16-1-7 16,0-26 0-16,5-10-1 0</inkml:trace>
  <inkml:trace contextRef="#ctx0" brushRef="#br2" timeOffset="1.3472E6">12991 11826 97 0,'0'0'41'0,"19"1"0"15,6-7 0-15,27-8-36 16,9-1-5-16,15-1 1 15,9-4-3-15,3-5-3 16,11 9-30-16,-16-7-4 16,2 14-1-16,-19-2-3 0</inkml:trace>
  <inkml:trace contextRef="#ctx0" brushRef="#br2" timeOffset="1.34767E6">14085 11733 61 0,'-28'-16'39'15,"-1"13"0"-15,-13-2 1 16,1 19-16-16,-12-3-18 0,0 15-3 16,-5 3 2-16,6 12-2 15,-3 1 1-15,8 6-3 16,10-3 2-16,13-7-4 15,16-7 3-15,20-9-1 16,20-15 0-16,13-14-1 16,16-10 0-16,10-12 0 15,3-2 0-15,-3-5 0 16,-9 0 0-16,-7 4 2 15,-17 4-2-15,-10 10 2 16,-16 4-1-16,-12 14 1 16,0 0-2-16,-12 20 0 15,-4 4 0-15,-1 7-2 16,3 6 1-16,2 3-4 0,8 4 2 15,3-9-5-15,13 2-2 16,-4-20-23-16,25 4-7 16,-5-24 2-16,20-2-2 15</inkml:trace>
  <inkml:trace contextRef="#ctx0" brushRef="#br2" timeOffset="1.34787E6">14519 11760 92 0,'5'-13'41'0,"-16"5"0"16,8 24 0-16,-20 5-34 15,5 17-5-15,-5 8 1 16,1 9-3-16,-1 5 1 0,6 2-3 16,5-6 2-16,4-11-5 15,16-3-4-15,-3-29-29 16,22-11-2-16,-1-29 0 15,14-6-1-15</inkml:trace>
  <inkml:trace contextRef="#ctx0" brushRef="#br2" timeOffset="1.34826E6">14698 11516 77 0,'8'35'42'15,"-5"-4"-2"-15,11 8 3 16,-4-10-27-16,11 7-10 0,-4-3-2 15,2 4-2-15,-6-1 1 16,-1 6-2-16,-9-1 1 16,-2 5-3-16,-9 2 2 15,-1-4-2-15,-7-3 1 16,-2-4 1-16,3-8-1 15,4-10 0-15,11-19 1 16,0 0-1-16,0-21-1 16,12-11 1-16,9-5 0 15,1-8 0-15,1-3-1 16,3-2 4-16,-2 6-4 15,-2 8 4-15,-4 6-3 16,-2 8 2-16,-2 5-2 16,1 9 3-16,3 6-4 0,2-1-2 15,10 3-2-15,1-13-12 16,23 6-21-16,-7-17-5 15,20 0 2-15,-2-17-2 16</inkml:trace>
  <inkml:trace contextRef="#ctx0" brushRef="#br2" timeOffset="1.34847E6">15752 11161 95 0,'-45'68'41'15,"-13"8"1"-15,11 16 1 16,-10 4-38-16,15-1-3 0,8-2 2 15,10-6-4 1,9-9 0-16,9-11-4 0,12-9-4 16,1-25-33-16,18-5 1 15,-5-23 0-15,16-8-2 16</inkml:trace>
  <inkml:trace contextRef="#ctx0" brushRef="#br2" timeOffset="1.34883E6">15732 11791 98 0,'0'0'40'0,"-25"22"1"15,15 4-3-15,-11-5-31 16,11 6-5-16,6-7 1 16,13-2-3-16,9-7 2 0,12-4-1 15,11-7 0-15,6-6 0 16,7-5 0-16,3-6-1 15,3-9 0-15,-4 0 3 16,-5-4-3-16,-6-4 1 16,-6 2-1-16,-8 1 1 15,-7 4-2-15,-7 8 2 16,-17 19-1-16,0 0 0 15,-6 24 0-15,-13 21 0 16,-10 21 0-16,-6 26-1 16,-12 19 1-16,-10 14 1 15,-6 1-1-15,-1 4-2 16,-1-10 1-16,-1-11-1 15,6-14-4-15,-3-34-7 16,24-10-16-16,-5-35-13 0,17-4 1 16,-7-26-3-16</inkml:trace>
  <inkml:trace contextRef="#ctx0" brushRef="#br2" timeOffset="1.34943E6">11200 13180 103 0,'-11'0'41'15,"-14"17"-1"-15,-9 24-13 16,-10-1-24-16,-9 15-2 16,-7 2 2-16,5 3-3 15,0-3 2-15,14-5-1 0,9-12 0 16,17-10 0-16,19-15 0 15,18-16-1-15,19-12 1 16,13-4-1-16,6-5 0 16,1 2 0-16,-2 3 1 15,-7 11-1-15,-11 11 0 16,-17 13 1-16,-20 17-1 15,-13 10 0-15,-16 10 1 16,-8 8-1-16,-7-2-1 16,-3-6 0-16,10-10-2 15,8-17 0-15,22-11-9 16,3-31-28-16,34-14 0 15,12-35-1-15,30-12-1 16</inkml:trace>
  <inkml:trace contextRef="#ctx0" brushRef="#br2" timeOffset="1.34964E6">11914 12755 69 0,'7'-30'42'16,"-19"21"-2"-16,-3 31 1 16,-20 13-19-16,5 30-18 15,-6 9-2-15,6 19 0 16,-2 11-1-16,3 11-1 15,0 10-1-15,3-2-1 16,9-2-1-16,0-11-2 16,9 2-15-16,-6-33-21 15,13-10 0-15,-8-27-1 16,13-21 2-16</inkml:trace>
  <inkml:trace contextRef="#ctx0" brushRef="#br2" timeOffset="1.35018E6">11490 13410 94 0,'-9'17'41'0,"4"-4"1"16,19 8-3-16,13-10-37 15,13-7 0-15,16-8-1 16,17-6-1-16,11-6-1 15,11-4 0-15,6 0 0 16,-5 3-1-16,-3 5 1 16,-16 2-1-16,-9 7 1 15,-19 4 1-15,-18 6 0 0,-20 4 0 16,-19 1 1-16,-15 4 1 15,-20 5-1-15,-9 8 2 16,-13 3 0-16,-3 11 0 16,-4 4 0-16,5 4 1 15,8 1-2-15,12-2 1 16,19-7-1-16,18-7-1 15,23-14 0-15,22-18-1 16,15-15 0-16,13-11 0 16,9-10 0-16,-1-9 0 15,-3-4 0-15,-8-1-1 16,-12 1 1-16,-14 6 0 0,-13 5 1 15,-7 8-1-15,-9 7 0 16,-5 19 0-16,-12-4 0 16,-1 21 0-16,-2 11-1 15,-2 11 0-15,2 6-1 16,2 3 0-16,5 2-2 15,5-6-1-15,11-6-3 16,2-24-7-16,27 0-15 16,-1-36-11-16,16-9 2 15,2-21-2-15,10-8 2 16</inkml:trace>
  <inkml:trace contextRef="#ctx0" brushRef="#br2" timeOffset="1.35064E6">12946 12861 80 0,'-19'6'42'16,"-13"20"-1"-16,2 35 1 15,-14 13-24-15,6 21-13 16,2 10-1-16,2 11-1 16,6 5-1-16,5-3 0 15,4-9-2-15,3-6 0 16,4-20 0-16,6-17-1 15,1-18 0-15,3-22 1 16,2-26-1-16,7-18 2 16,3-16 0-16,3-17-2 15,2-11 2-15,5-6 0 16,4-3 0-16,2 5 0 15,3 10-2-15,-2 15 1 16,6 12 0-16,0 14 0 0,5 14 0 16,-3 11 0-16,0 11-1 15,0 6 1-15,-6 6 0 16,-6 3 0-16,-8 0-1 15,-11 4 1-15,-15 0 0 16,-12-1 0-16,-14 0 0 16,-9-2-1-16,-10-3 0 15,-3-4 0-15,0-8-1 16,6-11-1-16,13-5-1 15,11-18-2-15,30 0-7 16,6-36-10-16,38 0-17 16,4-27 0-16,25-3-2 15,11-23 1-15</inkml:trace>
  <inkml:trace contextRef="#ctx0" brushRef="#br2" timeOffset="1.35082E6">13481 12920 105 0,'-41'76'42'16,"-21"8"0"-16,9 27-7 15,-6-2-31-15,8 7-1 16,7-3-2-16,8-8-3 16,12-6-1-16,7-24-7 15,25-3-23-15,-6-35-10 16,20-11 1-16,1-29-1 15</inkml:trace>
  <inkml:trace contextRef="#ctx0" brushRef="#br2" timeOffset="1.35114E6">13407 13534 83 0,'0'0'43'0,"13"9"-1"16,4 16 1-16,-6-4-28 16,19-2-11-16,3-6 0 15,10-5-2-15,1-6 0 16,1-6 0-16,-1-9-1 15,-5-8-1-15,-7-6 0 16,-10-5-1-16,-14-1 0 16,-11 0 0-16,-18 8 0 15,-13 7 0-15,-9 13 1 16,-8 15 0-16,-4 17 0 0,-4 19 0 15,3 11 1-15,12 6 0 16,13 2 0-16,15-5-1 16,17-7-3-16,17-24-8 15,32-4-10-15,5-35-21 16,38-11 0-16,19-26-2 15,37-12-1-15</inkml:trace>
  <inkml:trace contextRef="#ctx0" brushRef="#br2" timeOffset="1.35198E6">20029 10883 70 0,'22'2'37'0,"-12"9"-1"16,0 21-1-16,-14 6-19 15,-3 27-12-15,-15 11 0 16,0 19-1-16,-9 7-1 15,-4 2 0-15,0-1-2 16,4-5-1-16,6-9-1 0,7-21-5 16,18-10-27-16,0-29-3 15,20-13 1-15,0-23-5 16</inkml:trace>
  <inkml:trace contextRef="#ctx0" brushRef="#br2" timeOffset="1.35216E6">19880 11458 83 0,'-37'-22'40'0,"11"13"-2"15,-2-4 2-15,28 13-24 16,0 0-11-16,10-8-2 16,26 0-2-16,15-6-2 15,16 3-4-15,2-10-12 16,19 14-20-16,-7-8-1 0,7 11-1 15,-16-3-1-15</inkml:trace>
  <inkml:trace contextRef="#ctx0" brushRef="#br2" timeOffset="1.35255E6">20250 11556 86 0,'-5'14'39'0,"5"-14"-1"15,15 4 2-15,4-13-27 16,19-4-10-16,9-6-1 16,8-4 0-16,1-3 0 15,1-1-1-15,-2-1 0 0,-9 0-1 16,-10 3 1-16,-12 1-1 15,-15 4 1-15,-12 2-1 16,-12 5 1-16,-13 6-1 16,-11 7 1-16,-6 7 0 15,-10 9 0-15,-1 11 0 16,3 4 0-16,5 6 0 15,13 1 0-15,12 0 0 16,16-1-1-16,20-7-1 16,20-5-1-16,15-11-2 15,21-3-3-15,1-16-9 16,19 6-21-16,-9-15-3 15,11 5 1-15,-14-12-1 16</inkml:trace>
  <inkml:trace contextRef="#ctx0" brushRef="#br2" timeOffset="1.35307E6">21178 11413 65 0,'4'-11'37'0,"-18"-1"0"15,4 15 1-15,-18-4-13 16,4 19-17-16,-6 4-2 16,2 11-1-16,-5 1-2 15,5 8 1-15,0-2-1 16,8-3 1-16,1-4-2 15,10-6 1-15,7-11-2 16,2-16 0-16,22 2-1 16,1-15-1-16,6-9 1 15,3-7-3-15,2-3 3 0,0-5-2 16,-2 1 1-16,-8 2 1 15,-3 8 0-15,-7 6 0 16,-5 6 0-16,-9 14 0 16,0 0 0-16,0 0 0 15,5 28 0-15,-5-9 0 16,4 1 0-16,1 0 0 15,7-3 0-15,4-4 1 16,6-6-1-16,4-7 1 16,1-6-1-16,6-5 1 15,-1-7 1-15,0-4-1 16,-3-1 0-16,0-1-1 15,-3-2 1-15,-3 2 0 16,-2 4-1-16,-1 2 0 0,-2 9 0 16,-4 6 0-16,-4 10 0 15,-3 10 0-15,-5 11-1 16,-3 5 1-16,-3 9-2 15,-3-2-1-15,5 4-1 16,0-8-2-16,9 2-5 16,0-26-11-16,21 3-17 15,-4-19 1-15,20-2-1 16,-5-17 1-16</inkml:trace>
  <inkml:trace contextRef="#ctx0" brushRef="#br2" timeOffset="1.3536E6">21989 11423 65 0,'9'-14'38'0,"-14"-1"0"16,5 15 2-16,-23-2-15 15,14 22-11-15,-11 1-9 0,2 13-1 16,-1 3-2-16,0 7 3 16,4 2-3-16,1 4 2 15,1-6-2-15,2-2 1 16,4-9-2-16,3-5 1 15,1-13-1-15,3-15-1 16,0 0 0-16,14-16-3 16,2-10 2-16,2-10-1 15,5-6 1-15,2-10-2 16,7-6 3-16,1-3-3 15,4 3 3-15,3 2 0 16,1 9 0-16,1 5 0 16,0 12 1-16,-3 11-1 15,1 12 0-15,-4 11 0 0,-8 13 0 16,-6 3-1-16,-8 7 1 15,-9 4 0-15,-11 2 0 16,-8 0 0-16,-11 0-1 16,-8 1 1-16,-6-3 0 15,-7-1 0-15,-1-3 0 16,2 0 0-16,-1-2 0 15,4 5 3-15,4 6-2 16,1 7-1-16,2 10 1 16,-2 10-1-16,1 12 1 15,-1 9 0-15,-2 3-1 16,0-1-2-16,2-4-1 15,3-9 0-15,10-5-9 16,-6-36-12-16,19-5-17 0,-4-25 0 16,15-2-1-16,-6-24-1 15</inkml:trace>
  <inkml:trace contextRef="#ctx0" brushRef="#br2" timeOffset="1.35431E6">20135 12666 61 0,'20'-17'36'0,"2"5"-1"16,-12-12-13-16,2 16 7 15,-17-12-22-15,-1 9 0 16,-11 3-3-16,-5 8 0 15,-8 7-1-15,-5 12 1 16,-5 8 0-16,3 14-1 16,1 6 0-16,4 4-1 15,8 0 0-15,11-2 0 16,14-13 0-16,17-9-1 15,13-20 0-15,13-22 0 16,17-21-1-16,12-24 0 16,12-10 1-16,-2-14 0 15,-3-5 0-15,-4-4-1 16,-13 6 1-16,-13 9 0 15,-15 13-1-15,-14 15 1 0,-17 20-1 16,-4 30 0-16,-23 10 0 16,-1 27 0-16,-5 21 0 15,-2 15-1-15,-1 11 0 16,6 7-1-16,8-2-1 15,9-13-2-15,18-5-6 16,2-30-15-16,26-6-13 16,0-26 0-16,17-6-1 15,-3-20 2-15</inkml:trace>
  <inkml:trace contextRef="#ctx0" brushRef="#br2" timeOffset="1.35549E6">20865 12625 99 0,'-16'30'38'16,"-10"-3"2"-16,10 19-5 15,-10-6-31-15,6 5-1 16,1-5-1-16,6 3 0 16,1-11-1-16,8-4 0 15,4-15 0-15,0-13-1 16,21-9 1-16,-4-13-1 15,5-9 1-15,4-9-1 16,1-7 0-16,-1-4 0 16,-2-1 0-16,2 6 1 15,-6 2-1-15,-2 8 1 16,1 7-1-16,-2 12 1 15,-1 4-1-15,6 13 1 0,4 6-1 16,2 5-1-16,5 5 1 16,4 1-2-16,4 0 2 15,1-3-1-15,2 0 1 16,-5-4-1-16,-3-2 1 15,-5-1 0-15,-9-2 1 16,-8 0-1-16,-14-5 0 16,0 0 0-16,-17 9 0 15,-7-3 1-15,-9 5-1 16,-9 3 1-16,-2 4 0 15,1 5 0-15,2 3 0 16,6 1 1-16,8 0-2 16,16 1 1-16,12-5 0 15,16-7-1-15,17-6 1 0,9-10-1 16,9-10 0-1,5-5 0-15,-2-9 0 0,-4-9 0 16,-8-1 0-16,-9-5 0 16,-14-1-1-16,-12 5 1 15,-12 1 0-15,-9 10 1 16,-5 6-2-16,-3 7 0 15,0 9 0-15,2 8 0 16,5 5 0-16,9 4-1 16,12 9-1-16,4-8-2 15,12 3 0-15,5-9 1 16,10 0-1-16,2-9 1 15,5-2 0-15,-2-6 2 16,-5-4 1-16,-2 2 1 0,-9-1 2 16,-2 2 1-16,-10 2 0 15,-15 6 0-15,0 0 0 16,2 21 0-16,-12 0 0 15,-2 12 0-15,-5 7-1 16,-3 10 0-16,-2 3 0 16,4 3 0-16,-3-3 0 15,5-2 0-15,3-11-1 16,4-8 0-16,5-16 0 15,4-16 0-15,12-14-1 16,4-15 0-16,4-11 0 16,3-9 0-16,0-6 0 15,4-7 0-15,1-3 0 16,-2 0-1-16,1 7 1 15,-5 8 1-15,1 10-2 0,-1 7 2 16,2 13-1-16,0 12 1 16,-1 9-1-16,1 9-1 15,0 5 1-15,0 4-2 16,1 4 1-16,-3-1-2 15,-1 2 2-15,-6 1-1 16,-7 3 1-16,-8 2 1 16,-8 3 0-16,-12 6 0 15,-9 3 1-15,-10 3-1 16,-5 1 1-16,-5 0 0 15,-1-3-1-15,2-5 1 16,3-4-1-16,5-4 1 16,7-1-1-16,7-2 0 15,5 3 0-15,2 7-1 0,1 10 1 16,0 12-1-16,-2 18 0 15,-4 12-2-15,-3 10-3 16,-8-4-5-16,12 5-5 16,-15-25-12-16,16 2-11 15,-5-28-2-15,18-23-1 16,9-26 2-16</inkml:trace>
  <inkml:trace contextRef="#ctx0" brushRef="#br2" timeOffset="1.35638E6">22265 12863 82 0,'5'-18'35'0,"7"4"-2"0,-8-7 0 16,7 5-30-16,-3-1 1 16,2 6-1-16,-10 11 2 15,0 0-1-15,0 0 1 16,-4 26 0-16,-10 3-1 15,0 10 0-15,-6 6-2 16,3 8 1-16,-5 1-1 16,2 1 0-16,3-3-1 15,4-4 0-15,2-13-1 16,8-5 1-16,3-16-1 15,0-14 0-15,17-6 1 16,-4-13-1-16,3-16 1 16,3-10 0-16,1-9 0 0,-3-11-1 15,6-6 1-15,-1-3-1 16,2-2 0-16,4 6 1 15,-1 7-1-15,2 10 2 16,1 12-3-16,0 16 3 16,3 12-3-16,-2 14 1 15,-1 14 0-15,-3 10-2 16,-2 9 2-16,-3 10-2 15,-3 4 2-15,-8 5-2 16,-6 5 2-16,-5 2 0 16,-11-4-1-16,-7-2 1 15,-9-6 0-15,-4-10 0 16,-5-8 0-16,-5-9 0 15,1-12 0-15,-1-8 0 0,5-9 0 16,2-6 0-16,5-2 0 16,4-1 0-16,6 0 1 15,1 6-1-15,3 12 1 16,0 14-1-16,-2 18 0 15,-3 19 0-15,-3 19 0 16,-8 15-1-16,-2 18 0 16,-5 7 0-16,3-2-3 15,3-7-1-15,13-9-7 16,1-33-7-16,26-12-22 15,-3-33 1-15,26-20-1 16,8-33 0-16</inkml:trace>
  <inkml:trace contextRef="#ctx0" brushRef="#br2" timeOffset="1.35661E6">22881 12670 107 0,'0'0'41'16,"0"0"0"-16,-19 37-2 15,3 3-38-15,-11 15 0 16,4 14-1-16,-5 12 0 16,0 4-1-16,4-5-1 15,9-7-1-15,1-16-4 16,19-5-14-16,-4-36-18 15,21-14 2-15,-2-29-4 16,18-9 3-16</inkml:trace>
  <inkml:trace contextRef="#ctx0" brushRef="#br2" timeOffset="1.35746E6">23055 12592 106 0,'-9'18'38'15,"9"15"1"-15,-2-12-8 16,6 9-27-16,3-1-1 15,5 4 1-15,-3-2-1 16,2 7 0-16,-4 0 0 16,-4 3 0-16,-5 0-1 15,-5 0-1-15,-4-2 1 16,-2 0-1-16,-4-4 0 0,1-8-1 15,2-6 1-15,4-9-1 16,10-12 0-16,0-12 0 16,11-13 0-16,13-10-1 15,2-11 1-15,7-4 0 16,3-3 0-16,5-2-1 15,-3 7 1-15,0 9 0 16,-11 12 0-16,-5 13 0 16,-9 16 0-16,-5 13-1 15,-8 13 1-15,-4 8 0 16,-1 8-1-16,1 2 0 15,8-1-1-15,3-5 0 16,11-5-1-16,9-9 0 0,11-10-1 16,3-13 0-16,9-7-1 15,-3-14 1-15,4-7 1 16,-7-8-1-16,-3-3 2 15,-9-3 1-15,-8-1 1 16,-7 4 1-16,-14 1 2 16,-4 10 0-16,-12 5 1 15,-3 12 0-15,-8 6 1 16,-3 12-1-16,-5 10-1 15,-3 10 1-15,1 10-3 16,2 6 1-16,3 3-1 16,9-1 0-16,9-5-1 15,6-5 1-15,10-9-1 16,8-12 0-16,8-11 0 15,6-12 0-15,3-9-1 0,5-8 2 16,-4-6-1-16,0-5-1 16,1-1 1-16,-8-1-1 15,-2 7 1-15,-6 3 0 16,-3 10 0-16,-13 16 0 15,7 10-1-15,-13 19 2 16,-8 13-2-16,-5 16 1 16,-9 12 0-16,-5 10-1 15,-7 7 1-15,0 2 0 16,-4-5-1-16,0-4 1 15,5-9-1-15,1-15 0 16,1-8-2-16,3-18 0 16,7-12-2-16,-5-19-5 15,8 2-4-15,-16-23-9 0,10 6-14 16,-17-18-2-16,4 6 0 15,-12-15 1-15</inkml:trace>
  <inkml:trace contextRef="#ctx0" brushRef="#br2" timeOffset="1.35813E6">20447 14624 69 0,'1'-27'40'0,"0"9"-2"15,-16-6 0-15,2 14-32 16,-15 0-3-16,-1 12 0 15,-8 8-1-15,-1 12 1 0,-1 8-1 16,-1 13 0-16,4 4 0 16,9 7 0-16,6-2-1 15,14-1 0-15,12-10 0 16,17-5-1-16,12-8 1 15,16-15-2-15,8-9 1 16,10-13 0-16,4-13 0 16,1-6 0-16,-1-12 1 15,-8-4 1-15,-10-3-1 16,-10-1 0-16,-11 4 0 15,-13 5 1-15,-8 6-1 16,-11 10 0-16,-10 12-1 16,-4 13 1-16,-7 14-2 15,-2 11 1-15,2 10-1 0,1 11-1 16,6 3-1-16,4 2-1 15,11 3-2-15,6-12-5 16,21 6-6-16,-7-28-16 16,21 5-5-16,-2-21-1 15,19-5-1-15</inkml:trace>
  <inkml:trace contextRef="#ctx0" brushRef="#br2" timeOffset="1.35864E6">21281 14665 83 0,'-27'-22'40'0,"3"17"1"15,-16-5-8-15,3 17-26 16,-10 4-4-16,2 13 1 0,-1 6-2 16,7 6-1-16,4 6 1 15,9 4-1-15,8-1 0 16,13 2-1-16,9-7 1 15,14-4-2-15,8-12 2 16,11-5-1-16,6-16 0 16,8-11 0-16,0-14 0 15,2-10 0-15,-3-8-1 16,-2-4 2-16,-8-4 0 15,-3 0 0-15,-9 7 0 16,-4 4 1-16,-10 10-1 16,-3 14 0-16,-11 13-1 15,-7 25-1-15,-5 17 0 0,-5 22 0 16,-4 26 0-16,-7 19 1 15,-2 15 0-15,-4 9-1 16,-1 2 2-16,0-2-1 16,-3-12 2-16,2-16-2 15,-1-21 1-15,3-22-2 16,-1-20 1-16,2-23 0 15,1-17-1-15,2-19 1 16,4-16-1-16,1-19-2 16,9-15 0-16,0-18-1 15,14-5-5-15,-1-15-3 16,23 13-5-16,-6-17-8 15,22 25-14-15,-4 0-1 16,16 24 2-16</inkml:trace>
  <inkml:trace contextRef="#ctx0" brushRef="#br2" timeOffset="1.3593E6">21936 14812 70 0,'0'0'38'0,"17"-9"-3"16,-23-7-7-16,6 16-23 16,-27-16-1-16,6 12 1 15,-11 1-2-15,-4 7 1 16,-6 4-1-16,-3 10 1 15,1 5-1-15,2 6-1 16,4 3 1-16,9 5-2 16,6-1 1-16,9-2-1 0,10 0 0 15,10-8-1-15,10-4 1 16,12-7-1-16,14-12 0 15,10-8 1-15,6-11-1 16,8-7 0-16,-4-9 0 16,0-1 0-16,-6-4 0 15,-9 1 0-15,-11 2 0 16,-8 6 1-16,-13 6 0 15,-7 8 0-15,-8 14-1 16,0 0 0-16,-18 19 1 16,3 8-1-16,-3 14 0 15,0 1-1-15,1 9 0 16,5-1-1-16,6-3 0 15,6-8-2-15,15-5-3 16,4-24-6-16,21 2-8 0,-7-33-10 16,20 4-7-16,-6-26 0 15,14 4 1-15</inkml:trace>
  <inkml:trace contextRef="#ctx0" brushRef="#br2" timeOffset="1.35948E6">22562 14761 92 0,'0'-23'37'0,"0"23"1"15,-10-4-10-15,6 23-20 16,-16 10-5-16,-2 16-1 15,0 9-2-15,-3 7 0 16,2 5 0-16,1-2-1 16,8-3-2-16,0-16-4 15,17 1-14-15,-8-33-18 0,18-9 1 16,-6-29-2-16,21-5 1 15</inkml:trace>
  <inkml:trace contextRef="#ctx0" brushRef="#br2" timeOffset="1.35992E6">22671 14560 96 0,'0'0'40'16,"-2"25"1"-16,0-13-2 15,12 6-38-15,2 3-1 16,5 5 0-16,0 7 0 15,-2 3-1-15,-2 7 1 16,-4 6 0-16,-7 0 0 16,-2 3 0-16,-5-1 1 0,-6-2-2 15,-3-6 2-15,3-8-1 16,-1-12 1-16,12-23-1 15,0 0 1-15,6-16-1 16,15-21 0-16,10-12 1 16,7-7 0-16,4-3 0 15,2 1 1-15,-1 7 0 16,-5 11-1-16,-4 15 1 15,-11 20-2-15,-10 19 1 16,-9 16-1-16,-7 20-1 16,-5 10 0-16,-7 8 0 15,3 1 0-15,-2-5 0 16,7-6 0-16,5-13-1 15,11-15-3-15,5-29-6 0,20-1-7 16,-11-31-9-16,25 8-11 16,-9-22-4-16,16 6 0 15</inkml:trace>
  <inkml:trace contextRef="#ctx0" brushRef="#br2" timeOffset="1.3601E6">23585 15149 91 0,'-23'20'43'16,"9"0"0"-16,-7-19-3 16,21-1-38-16,-11-9-12 15,-1-15-10-15,12 24-17 0,-5-27-4 16,5 27-4-16,-10-16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1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432987"/>
              </p:ext>
            </p:extLst>
          </p:nvPr>
        </p:nvGraphicFramePr>
        <p:xfrm>
          <a:off x="214283" y="762000"/>
          <a:ext cx="8750332" cy="3627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an example. Melt candle wax and then take the temperature every minute as it cools and freezes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changing state involves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our next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next – and why (in terms of energy flow)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page 28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. P28 will form part of the next batch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up to date by using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3560" y="723960"/>
              <a:ext cx="1591920" cy="2413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9520" y="718920"/>
                <a:ext cx="1611000" cy="24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"/>
          <p:cNvSpPr txBox="1">
            <a:spLocks noRot="1" noChangeArrowheads="1"/>
          </p:cNvSpPr>
          <p:nvPr/>
        </p:nvSpPr>
        <p:spPr>
          <a:xfrm>
            <a:off x="1894384" y="0"/>
            <a:ext cx="6106616" cy="67945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NZ" sz="3200" dirty="0" smtClean="0">
                <a:solidFill>
                  <a:srgbClr val="7030A0"/>
                </a:solidFill>
              </a:rPr>
              <a:t>Heat Energy and Changes of State</a:t>
            </a:r>
            <a:endParaRPr lang="en-NZ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040" y="117720"/>
              <a:ext cx="8740800" cy="5712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360" y="101880"/>
                <a:ext cx="8767080" cy="574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21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"/>
          <p:cNvSpPr txBox="1">
            <a:spLocks noRot="1" noChangeArrowheads="1"/>
          </p:cNvSpPr>
          <p:nvPr/>
        </p:nvSpPr>
        <p:spPr>
          <a:xfrm>
            <a:off x="1894384" y="0"/>
            <a:ext cx="6106616" cy="67945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NZ" sz="3200" dirty="0" smtClean="0">
                <a:solidFill>
                  <a:srgbClr val="7030A0"/>
                </a:solidFill>
              </a:rPr>
              <a:t>Heat Energy and Changes of State</a:t>
            </a:r>
            <a:endParaRPr lang="en-NZ" sz="32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7520" y="137880"/>
              <a:ext cx="8601120" cy="633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000" y="122040"/>
                <a:ext cx="8626680" cy="636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2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1" y="152423"/>
          <a:ext cx="4038599" cy="6553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724401" y="152400"/>
          <a:ext cx="4038599" cy="6553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785960" y="712800"/>
              <a:ext cx="7377480" cy="6087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72640" y="706320"/>
                <a:ext cx="7396920" cy="61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73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340800" y="4219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5760" y="402120"/>
                <a:ext cx="10080" cy="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3142440" y="445320"/>
              <a:ext cx="164160" cy="5585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20840" y="380520"/>
                <a:ext cx="200520" cy="57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6868800" y="665280"/>
              <a:ext cx="113040" cy="5462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64480" y="613080"/>
                <a:ext cx="141120" cy="556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708480" y="674280"/>
              <a:ext cx="8125560" cy="5074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5160" y="669960"/>
                <a:ext cx="8145000" cy="50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08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66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188640"/>
              <a:ext cx="8637840" cy="523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172800"/>
                <a:ext cx="865836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2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4497</TotalTime>
  <Words>315</Words>
  <Application>Microsoft Office PowerPoint</Application>
  <PresentationFormat>On-screen Show (4:3)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220</cp:revision>
  <dcterms:created xsi:type="dcterms:W3CDTF">2006-08-16T00:00:00Z</dcterms:created>
  <dcterms:modified xsi:type="dcterms:W3CDTF">2014-08-01T00:14:42Z</dcterms:modified>
</cp:coreProperties>
</file>