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56" r:id="rId2"/>
    <p:sldId id="305" r:id="rId3"/>
    <p:sldId id="371" r:id="rId4"/>
    <p:sldId id="372" r:id="rId5"/>
    <p:sldId id="373" r:id="rId6"/>
    <p:sldId id="370" r:id="rId7"/>
    <p:sldId id="37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7T23:22:08.197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92D050"/>
    </inkml:brush>
    <inkml:brush xml:id="br5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2372 986 47 0,'0'0'26'16,"0"0"1"-16,0 0-3 16,0 0-6-16,0 0-4 15,0 0-4-15,0 0-1 16,0 0-3-16,0 0 0 15,0 0-4-15,5 36 1 16,10 44-2-16,-1 21 1 16,-3 13-2-16,-18-10 1 15,6 17-1-15,-1-4 0 0,1-12-1 16,1-27-4-16,8-13-9 15,-6-24-19-15,15-19 0 16,0-22-4-16,7-15 2 16</inkml:trace>
  <inkml:trace contextRef="#ctx0" brushRef="#br0" timeOffset="391.0222">2476 1108 86 0,'0'0'38'0,"-29"-100"1"16,29 100 1-16,-11-85-36 16,11 85-1-16,11-65-2 15,-11 65 1-15,0 0 0 16,72-43-1-16,-72 43-1 15,85 1 0-15,-40 6-1 16,8 7 1-16,3 5-1 16,2 5 2-16,-3 6 0 15,21 33-2-15,23 34 2 16,-21 13-1-16,-28 6 1 15,-46-9-2-15,-21 12 2 16,-25-4-1-16,-15-8-1 16,-9-21 1-16,-4-11-1 15,-2-14 1-15,2-12-2 0,8-17 0 16,2-21-3-16,17-8-7 15,-4-19-23-15,28-12-2 16,5-16 1-16,24-4-2 16</inkml:trace>
  <inkml:trace contextRef="#ctx0" brushRef="#br0" timeOffset="832.0474">3622 1592 81 0,'25'-4'37'16,"0"-10"-1"-16,7-2 1 15,-3-12-33-15,9-5-1 16,-38 33 1-16,0 0-2 16,65-65 1-16,-65 65-1 15,41-48 1-15,-41 48-2 16,28-51 1-16,-28 51 0 15,0 0 1-15,8-60-1 16,-8 60 0-16,-25-9 0 16,-19 16 0-16,-10 16 0 15,-16 16 0-15,-6 19 0 16,-5 6 0-16,15 17-1 0,14-6-1 15,32-12 1-15,19-13-1 16,19-11 0-16,22-11-2 16,13-17 0-16,24-5-3 15,9-21-1-15,25-8-30 16,-10-17-4-16,9-5 1 15,-10-12-2-15</inkml:trace>
  <inkml:trace contextRef="#ctx0" brushRef="#br0" timeOffset="1403.08">4407 1279 102 0,'-27'26'40'0,"-8"16"-1"0,6 14 0 16,-4 10-37-16,8 9 1 15,-4-2-2-15,5-1 0 16,-1-6 1-16,2-5-2 16,1-9 1-16,7-12-1 15,2-7 0-15,11-21 0 16,2-12-1-16,20-33 2 15,-1-6-1-15,8-15 1 16,4-11 0-16,1-10 0 16,-32 75 1-16,37-84-1 15,-37 84 1-15,32-85-1 16,-32 85 0-16,29-71 0 0,-29 71-1 15,23-54 0-15,-13 18 1 16,5 19-1-16,-1 15-1 16,-1 15 1-16,4 13-1 15,5 13 2-15,4-7 0 16,14-4-1-16,7-16 0 15,15-14 1-15,8-11 1 16,-70 13-1-16,78-23 1 16,-78 23-1-16,84-34 0 15,-84 34 0-15,79-40 1 16,-79 40 0-16,74-37-2 15,-74 37 0-15,52-31 0 16,-52 31 0-16,44-8 0 16,-30 17-2-16,-14 15-1 15,-8 12 1-15,-14 15-2 0,-4 10 0 16,4 6-4-16,7-12-6 15,38-16-24-15,-5-15-2 16,22-5 2-16,0-18-2 16</inkml:trace>
  <inkml:trace contextRef="#ctx0" brushRef="#br0" timeOffset="1751.1001">5532 1396 106 0,'0'0'38'0,"13"-56"0"16,-30 49 0-16,-3 24-31 15,-13 16-2-15,4 15-1 16,-4 11-3-16,4 15 1 0,9-2 0 16,20-2 0-16,12-12-1 15,16-8 0-15,10-14 0 16,14-10-1-16,8-19 1 15,6-13 1-15,5-19-2 16,1-11 1-16,-5-11-1 16,-10-15-1-16,-11-8-1 15,-46 70-1-15,24-83 0 16,-24 83-2-16,6-85 1 15,-6 85-1-15,-24-84 1 16,24 84 2-16,-48-66-3 16,48 66-21-16,-69-54-11 15,69 54 1-15,-65-31-1 16,15 17 2-16</inkml:trace>
  <inkml:trace contextRef="#ctx0" brushRef="#br0" timeOffset="2352.1345">6809 1345 97 0,'0'0'37'0,"-45"-48"2"0,45 48-2 16,-55-7-27-16,-10 14-2 15,-17 9-2-15,0 19-2 16,-6 10-1-16,4 12 0 15,7 1-2-15,18 9 0 16,31-11-2-16,15-3 0 16,19-8 1-16,22-12-2 15,18-10 0-15,14-10-1 16,17-11-2-16,8-13-1 15,17-7-3-15,-9-19-9 16,14 2-20-16,-16-14 1 16,2 0 0-16,-17-7 0 15</inkml:trace>
  <inkml:trace contextRef="#ctx0" brushRef="#br0" timeOffset="2717.1554">7185 1328 108 0,'-15'2'36'0,"-2"15"2"15,-7 12-1-15,-4 11-33 16,5 13 0-16,-3 4-2 15,9 6-1-15,2 2 0 16,0-3 0-16,3-6-1 16,3-7 0-16,5-8 1 15,3-8-2-15,1-15 2 16,0-18-1-16,22-7 0 15,-5-15 1-15,4-10-2 16,1-8 3-16,0-10-2 0,0-10 2 16,-2-5-2-16,-6-3 2 15,-14 68 0-15,15-62-2 16,-15 62 2-16,7-56-1 15,-7 56 1-15,0 0-2 16,13-67 2-16,-13 67-2 16,0 0 0-16,37-50-1 15,-37 50-3-15,0 0-2 16,73-29-10-16,-73 29-23 15,70-11-1-15,-70 11 0 16,84-6-1-16</inkml:trace>
  <inkml:trace contextRef="#ctx0" brushRef="#br0" timeOffset="2918.1667">7770 1451 117 0,'-24'49'39'0,"3"-3"1"15,0 11-8-15,5-8-28 16,4 6-1-16,2-5 0 15,1-1-3-15,4-5 0 16,4-10-3-16,9-5-3 16,-8-29-31-16,34-3-3 15,-5-26 1-15,13-6-2 16</inkml:trace>
  <inkml:trace contextRef="#ctx0" brushRef="#br0" timeOffset="3065.1753">7957 1092 115 0,'-28'-106'38'16,"28"106"-6"-16,-30-102-30 16,30 102-42-16,-6-93 0 15,6 93 0-15</inkml:trace>
  <inkml:trace contextRef="#ctx0" brushRef="#br0" timeOffset="3297.1884">8380 445 108 0,'56'6'41'0,"-56"-6"0"16,0 0 0-16,33 70-36 16,-33-70-1-16,-7 91-1 15,2-42-1-15,-32 93-2 16,-2 21 1-16,-5-2-2 15,15 7 0-15,-8-34-3 16,17-13-6-16,18-15-27 16,1-47-5-16,14-13 2 15,-6-27-1-15</inkml:trace>
  <inkml:trace contextRef="#ctx0" brushRef="#br0" timeOffset="3519.2013">8228 1356 122 0,'-37'-48'41'16,"37"48"2"-16,0 0-5 16,-29-51-36-16,29 51 0 15,0 0-2-15,0 0 0 16,54-40-3-16,-54 40-2 15,71-2-6-15,-71 2-27 16,96-4-4-16,-41-2 1 16,5 0-1-16</inkml:trace>
  <inkml:trace contextRef="#ctx0" brushRef="#br0" timeOffset="3886.2223">8871 1153 107 0,'0'0'40'0,"0"0"1"16,37 31 0-16,-46 11-35 15,-16 17-1-15,-19-9-2 16,14 15 0-16,-7-4-1 15,22 4 0-15,10-11-1 16,18-20 1-16,11-15 0 16,13-16-2-16,7-11 0 15,11-14 0-15,3-12 0 16,4-14 0-16,-62 48 0 15,71-57 0-15,-71 57 0 16,67-73 0-16,-67 73 0 16,70-72 0-16,-70 72 0 15,57-69 0-15,-57 69 0 16,48-48 0-16,-48 48 0 15,0 0 0-15,21-46 0 0,-19 64 0 16,-3 20 0-16,-5 24 0 16,-16 0-3-16,14 7-4 15,15-4-17-15,9-22-17 16,25-16-2-16,3-17 0 15,21-7 1-15</inkml:trace>
  <inkml:trace contextRef="#ctx0" brushRef="#br0" timeOffset="4207.2406">10018 1166 114 0,'0'0'43'15,"0"0"2"-15,-28-69-1 0,28 69-41 16,0 0 0-16,-62-30 0 15,62 30-3-15,-51 12 0 16,51-12 0-16,0 0 0 16,-55 53 0-16,70-40 0 15,-28 38 0-15,17 2 0 16,25 3 0-16,-6-15 0 15,13 8 0-15,-13-3 0 16,-10 4 0-16,-23-8 0 16,-8-1 0-16,-10 1 0 15,-6-7 0-15,0-4 0 16,-5-4 0-16,6-4-12 15,-9-22-25-15,25-1-6 16,-2-8-1-16,18-2-1 0</inkml:trace>
  <inkml:trace contextRef="#ctx0" brushRef="#br1" timeOffset="582489.3165">2878 2182 59 0,'10'-13'34'0,"-10"13"1"16,0 0-2-16,19-3-21 15,-19 3-7-15,19 0-1 0,-10-2-2 16,6 7-1-16,3-1-1 15,2 1-1-15,6 0 0 16,0 2 0-16,7-4 1 16,4 5 0-16,5-2 0 15,5 0 1-15,10 0-1 16,3-3 0-16,6 1 0 15,6-3 0-15,3-2 0 16,6-2 0-16,4 0 0 16,6-1 1-16,6-1-1 15,1 2 0-15,4 1 0 16,1-1 1-16,6 0-1 15,1 2 1-15,6-2-1 16,0-2 1-16,3-3-1 0,4-4 2 16,1 1-1-16,7-4 0 15,0-1 0-15,1 1 1 16,-3 0-2-16,-1 1 2 15,-3 5-2-15,5 2 1 16,-3 1-1-16,-3 3 0 16,1-1 1-16,-1 4-1 15,-1-1 0-15,3 2 0 16,3-2 0-16,-5 2-1 15,0-1 1-15,2 0 0 16,-3-2-1-16,4 1 1 16,1-3 0-16,-3 1-1 15,1-2 1-15,-2-1-1 0,1 1 1 16,0-4-1-1,0 3 1-15,-4-3 0 0,-2 1-1 16,-2 1 1-16,-1-1 0 16,-3 1 0-16,1-1-1 15,-1 0 1-15,-7 3 0 16,-2-2 0-16,-4 3 1 15,-4 0-1-15,-5 1 0 16,-4 0 1-16,-8 1-1 16,-4 0 0-16,-3 0 1 15,-7-1-1-15,-5-2 0 16,-6-1 1-16,-6 0-1 15,-6 1 1-15,-6-3 0 16,-4 0-1-16,-5 1 0 0,-2-1 2 16,-1-2-2-16,-1 3 1 15,-1 0-1-15,-1 2 1 16,-2-1-2-16,0 1 2 15,-1 2 0-15,-3 1-1 16,-5 0 0-16,-10 2 0 16,15-1 0-16,-15 1 0 15,0 0 0-15,0 0-1 16,0 0-2-16,0 0-5 15,12-7-26-15,-12 7-2 16,0 0 1-16,-18-4-3 16</inkml:trace>
  <inkml:trace contextRef="#ctx0" brushRef="#br2" timeOffset="589799.7346">1283 2823 55 0,'9'-15'32'15,"-9"15"-2"-15,7-17 3 16,-7 17-27-16,0 0 3 15,0 23 1-15,-8-12-2 16,9 25 2-16,-6-1-5 16,5 19 1-16,-4 7-2 0,5 16-1 15,-5 7-1-15,3 10-2 16,-1 1-1-16,1-7-3 15,8 2-8-15,-10-22-24 16,15-8 0-16,-3-25-1 16,10-17 0-16</inkml:trace>
  <inkml:trace contextRef="#ctx0" brushRef="#br2" timeOffset="590138.754">1285 2803 96 0,'-18'-5'37'0,"18"5"3"0,0 0-3 16,24 1-33-16,15-4-2 15,16 1 0-15,11 2 0 16,12 4 0-16,5-1 0 15,3 9-1-15,-5 12 1 16,-7 9-2-16,-18 13 2 16,-17 18-2-16,-25 12 1 15,-20 15 0-15,-26 7-1 16,-17 6-1-16,-15-6 1 15,-10-5 0-15,-3-10-1 16,4-17 0-16,12-16-3 16,6-32-18-16,27-7-16 15,10-28 0-15,31-9 0 16,15-23-3-16</inkml:trace>
  <inkml:trace contextRef="#ctx0" brushRef="#br2" timeOffset="590512.7752">2186 3316 87 0,'4'11'36'0,"15"3"-1"16,3-18 1-16,17 1-32 15,5-9 0-15,11-2-1 16,1-4 1-16,5-3-1 16,-9-8 0-16,0 2 0 0,-9-4-1 15,-13 2 0-15,-12 0 0 16,-12 5-1-16,-17 4 1 15,-11 7-1-15,-14 12 0 16,-8 14 1-16,-8 12-1 16,-4 21 0-16,-4 9 0 15,8 11 1-15,4 4-1 16,11 1-1-16,17-5 0 15,17-10-2-15,19-13 0 16,18-23-3-16,33-6-25 16,3-32-10-16,25-4 1 15,-3-24-1-15</inkml:trace>
  <inkml:trace contextRef="#ctx0" brushRef="#br2" timeOffset="591029.805">3079 3180 99 0,'-37'42'39'0,"8"13"1"16,-7-6-2-16,13 7-34 16,-8 0 0-16,7 1-2 15,3-10 1-15,7-4-1 16,6-9 0-16,8-14-2 15,12-14 0-15,3-14 0 16,9-12-1-16,5-13 2 16,1-10-2-16,3-5 1 0,-3-7-1 15,-1-1 2-15,-6 5-1 16,-8 8 0-16,-3 6 1 15,-5 10-1-15,-5 13 0 16,-2 14 0-16,0 0 1 16,-9 30-1-16,8-3 0 15,1 3 0-15,8-1 1 16,6-2-1-16,9-9 0 15,13-10 1-15,6-14 0 16,9-9 0-16,4-9 0 16,-2-6 0-16,-1-4 0 15,-7-1-1-15,-6 2 1 16,-10 7 0-16,-11 10 0 15,-18 16-1-15,0 0 1 16,3 13-1-16,-16 20 0 0,-5 7 0 16,1 12-1-16,-3 2-3 15,10 6-1-15,-1-13-11 16,20 11-23-16,0-20-1 15,21-4-1-15,5-22-2 16</inkml:trace>
  <inkml:trace contextRef="#ctx0" brushRef="#br2" timeOffset="591368.8243">4163 3200 105 0,'-29'-10'39'0,"4"18"2"0,-16-3-4 15,0 21-33-15,-3 10 0 16,2 11-2-16,0 9 1 16,5 10-1-16,11 2 0 15,14 0-1-15,15-6 1 16,21-9-1-16,20-13 1 15,19-15-1-15,15-16 0 16,10-16 0-16,2-11-1 16,0-12 1-16,-10-12-1 15,-11-5 0-15,-20-7-2 16,-20-5 0-16,-15-2-3 15,-21-4-1-15,-11 10-2 16,-22-7-14-16,3 23-18 0,-12-3 1 16,6 22 0-16,-4 7-1 15</inkml:trace>
  <inkml:trace contextRef="#ctx0" brushRef="#br2" timeOffset="591955.8579">5277 3200 82 0,'-18'-23'36'0,"-1"10"1"16,-11-5 0-16,9 7-29 16,-15 4 0-16,5 14-2 15,-9 1-1-15,4 18 0 16,-5 8-1-16,6 9-1 15,2 7-1-15,5 4 0 16,8-3-2-16,11-1 0 16,14-2 0-16,12-15-3 15,18-9-1-15,11-18-4 16,28-2-24-16,-1-26-7 15,23 1 2-15,-4-22-2 16</inkml:trace>
  <inkml:trace contextRef="#ctx0" brushRef="#br2" timeOffset="592309.8782">5796 3146 104 0,'-33'8'37'16,"10"20"1"-16,-11-4-2 16,6 17-31-16,-5 4 0 15,5 8-3-15,0 0 1 16,8 5-1-16,-1-5 0 15,9-6-1-15,1-10 1 16,8-6-2-16,5-11 1 16,-2-20-1-16,20 3 0 15,-4-19 1-15,8-13-1 16,2-6 2-16,-1-15-2 0,0-5 2 15,-1-3-1-15,-3 2 1 16,-4 1-1-16,-3 8 0 16,-6 8 0-16,0 7-1 15,2 10 0-15,0 6-2 16,9 6-1-16,3 2-1 15,12 8-3-15,1-9-3 16,22 16-19-16,-6-17-9 16,16 6-1-16,-7-9 1 15,10 8 2-15</inkml:trace>
  <inkml:trace contextRef="#ctx0" brushRef="#br2" timeOffset="592467.8872">6377 3049 108 0,'-10'26'38'16,"-16"-7"1"-16,4 26-1 15,-14-4-31-15,7 16-1 0,-1 2-3 16,3 1-1-16,7 0-1 15,10-10-2-15,15-5-2 16,9-29-14-16,26-2-20 16,-2-29-4-16,19-7 2 15,-2-28-2-15</inkml:trace>
  <inkml:trace contextRef="#ctx0" brushRef="#br2" timeOffset="592618.8958">6581 2483 117 0,'-31'-4'38'0,"-1"3"-3"16,17 1-9-16,15 0-62 0,14-3-3 16,23 5 1-16,3-12-3 15</inkml:trace>
  <inkml:trace contextRef="#ctx0" brushRef="#br2" timeOffset="592803.9064">6919 2613 98 0,'-24'58'40'16,"-14"-4"0"-16,9 20-1 15,-11-3-31-15,12 13-2 16,0-1-2-16,11 5-2 16,3-1-3-16,7-13-2 15,11 5-14-15,-2-26-22 0,16-5 0 16,-6-22-1-16,11-11 0 15</inkml:trace>
  <inkml:trace contextRef="#ctx0" brushRef="#br2" timeOffset="593286.9341">6652 3081 112 0,'0'0'39'0,"0"0"1"15,11 18-1-15,10-21-36 16,20-1 0-16,12-8-1 15,9 3 0-15,6-7 0 16,-4 2 0-16,0-1-1 0,-7 3 1 16,-12 1-1-16,-8 4 1 15,-12 3-1-15,-8 6 0 16,-17-2 2-16,-4 19-3 15,-5 0 0-15,-3 6 0 16,-1 4 0-16,0 5 0 16,1 4 0-16,5 1 0 15,7-5 0-15,9-2 0 16,12-11 0-16,15-10 0 15,8-13 0-15,11-11 0 16,5-14 0-16,7-9 0 16,1-5 0-16,1-8 0 15,-11-1 0-15,-6 6 0 16,-14 3 0-16,-6 13 0 0,-14 7 0 15,-18 21 0-15,0 0 0 16,-14 7 0-16,-6 20 0 16,-2 2 0-16,4 13-4 15,-1-12-12-15,26 22-14 16,-2-25-11-16,24 8 0 15,8-20-1-15,26-1 2 16</inkml:trace>
  <inkml:trace contextRef="#ctx0" brushRef="#br2" timeOffset="593601.9521">8308 2826 112 0,'-48'-1'40'0,"1"27"1"15,-16-3 0-15,15 19-34 16,-5-5-3-16,14 6 0 15,10-5-3-15,18-5 1 16,19-10-1-16,17-6 1 16,17-11-2-16,11-3 0 15,4-6 0-15,-2-2 0 16,-4 0 0-16,-9 4 0 15,-14 7 0-15,-18 8 0 16,-17 9 0-16,-13 10 0 16,-15 6 0-16,-7 4 0 15,3 2-3-15,-4-4-3 16,13 9-16-16,-8-28-11 15,22 6-8-15,1-21 0 0,15-7-2 16</inkml:trace>
  <inkml:trace contextRef="#ctx0" brushRef="#br2" timeOffset="594142.983">9471 2634 83 0,'-12'24'39'0,"-12"3"-3"15,0 24 3-15,-8 6-35 16,-4 13 1-16,3 11-1 16,4 12 0-16,1 2-2 15,8-2-2-15,12-3-4 16,-2-23-29-16,25-1-4 15,0-23-2-15,9-15 1 16</inkml:trace>
  <inkml:trace contextRef="#ctx0" brushRef="#br2" timeOffset="594337.9942">9006 3123 109 0,'-15'4'40'15,"15"-4"1"-15,0 0-2 16,28-4-37-16,16-11-1 15,17-6-2-15,11-10-3 16,15 5-7-16,-3-20-26 16,15 7-2-16,-2-10-2 15,8 4 1-15</inkml:trace>
  <inkml:trace contextRef="#ctx0" brushRef="#br2" timeOffset="594722.0161">10093 2385 101 0,'-45'25'40'15,"6"20"1"-15,-10-1-3 16,13 17-32-16,-7 5-1 16,6 10-1-16,6 6-1 15,-3 1 0-15,7 1-2 16,3-3 2-16,5-8-2 15,7-7-1-15,5-9 0 16,4-16 0-16,9-14 0 16,7-15 0-16,5-16 0 15,8-14 0-15,3-12 1 16,5-6-1-16,-2-5 0 0,4-4 0 15,-3 5 1 1,-2 4-2-16,-5 13 2 0,-4 10-1 16,-7 16 0-16,-4 11-1 15,-4 11 0-15,-3 7-2 16,8 7-1-16,-2-2-2 15,22 8-10-15,-8-24-14 16,28 6-9-16,5-25-1 16,18-1 1-16,0-19 0 15</inkml:trace>
  <inkml:trace contextRef="#ctx0" brushRef="#br2" timeOffset="595421.0561">10672 2987 113 0,'-46'-7'40'0,"6"18"0"0,-12-3-2 16,11 17-34-16,0 0 0 15,11 8-1-15,10 2-1 16,11 3-1-16,12-5 0 16,16-3-1-16,13-12 1 15,11-10-1-15,9-11 0 16,5-7 0-16,1-13-1 15,-1-9 0-15,-7-7 1 16,-11-5-1-16,-9-4 0 16,-15 0 0-16,-10 4 0 15,-13 4 0-15,-7 9 0 16,-5 6 1-16,-4 11 0 15,2 11 0-15,2 10 0 16,8 9-1-16,11 4 1 0,10 3 1 16,10-2-2-16,13-2 1 15,12-3 1-15,9-9-1 16,6-4 0-16,-1-4 0 15,-2-6 1-15,-2-3 0 16,-5-6 0-16,-8-1 0 16,-10 0 0-16,-10 2 0 15,-8-2 1-15,-6 6-1 16,-7 11 0-16,0 0 0 15,-22 16 0-15,3 9-1 16,-3 9 0-16,1 6 0 16,3 8 0-16,2 1 0 15,6-2 0-15,8-7 1 16,11-13-1-16,12-12 1 0,12-17-1 15,11-13 2-15,9-17-2 16,8-12 0-16,1-11 0 16,1-7 0-16,-2-1 0 15,-6 4 0-15,-8 7 0 16,-14 11 0-16,-11 13 0 15,-10 14 0-15,-12 14 0 16,-8 24 0-16,-6 11 0 16,-6 8 0-16,3 5-2 15,2 4 1-15,9 1-4 16,7-7-1-16,21 0-10 15,-2-29-11-15,32 8-6 16,-1-26-5-16,17-3-1 16,-3-18 0-16,11-1 2 15</inkml:trace>
  <inkml:trace contextRef="#ctx0" brushRef="#br2" timeOffset="595938.0856">12231 2814 108 0,'-33'-25'39'0,"-3"22"0"16,-21-2 1-16,5 23-32 15,-10 1-2-15,6 15-2 16,2 3-1-16,10 6 0 15,12 2-2-15,15 0 1 16,10-3-2-16,19-11 2 16,12-9-2-16,9-13 0 15,11-9 0-15,6-9 0 16,0-9 0-16,-3-12 0 15,-4-11 0-15,-3-5 0 16,-8-1 0-16,-8 2 0 0,-6 3-2 16,-9 8 2-16,-7 8 0 15,-3 12 0-15,1 14-1 16,-23 29 1-16,4 11 0 15,-1 16 0-15,-6 18 0 16,-3 15 0-16,1 11 0 16,1 5 0-16,0 2 0 15,5-4-1-15,4-6 1 16,3-11 0-16,6-16 0 15,3-15 0-15,2-20 0 16,6-21 1-16,-2-14-1 16,7-22 1-16,-1-13 1 15,2-17-2-15,2-16 0 16,5-13 0-16,5-6 0 0,4-1 0 15,1 2 0-15,4 7 0 16,2 8 0-16,7 8 0 16,7 16-6-16,2 4-4 15,16 25-14-15,-13-22-6 16,26 24-5-16,-7-21-6 15,13 6 0-15,-6-14-1 16</inkml:trace>
  <inkml:trace contextRef="#ctx0" brushRef="#br2" timeOffset="596313.107">12953 2186 105 0,'-31'7'40'0,"-16"7"2"16,9 26-2-16,-13 9-33 15,13 15-3-15,-5 13 0 16,6 11-1-16,-1 6-1 15,5 0 1-15,4 2-1 16,9-11 1-16,2-11-3 16,11-14 0-16,8-14 0 15,10-18 0-15,6-18 0 16,4-12 0-16,6-13 0 15,2-11 0-15,2-10 0 16,-1-3 0-16,2-3 0 16,-3 2 0-16,-1 7 0 15,-2 9 0-15,-2 10 0 16,-5 16 0-16,-7 14 0 15,1 9 0-15,-6 8 0 0,-2 8 0 16,-1 3-2-16,4-4-3 16,10 2-4-16,-8-27-14 15,25 8-12-15,-12-27 0 16,20 2-6-16,-5-21 0 15</inkml:trace>
  <inkml:trace contextRef="#ctx0" brushRef="#br2" timeOffset="596507.1182">13661 2440 106 0,'-38'52'41'0,"-3"29"2"15,-15-5-2-15,15 6-35 0,-4 3-4 16,10-3 0-16,10-7-6 15,1-22-14-15,24 5-18 16,-5-29-4-16,14-3 0 16,-9-26-2-16</inkml:trace>
  <inkml:trace contextRef="#ctx0" brushRef="#br2" timeOffset="596676.1279">13364 2758 121 0,'0'0'42'0,"-17"-8"1"16,20 21 0-16,-2 2-39 15,19-8-2-15,21 0-7 16,6-15-12-16,37 12-20 0,-7-18-7 16,30 5 1-16,4-12-3 15</inkml:trace>
  <inkml:trace contextRef="#ctx0" brushRef="#br2" timeOffset="597417.1701">14647 2219 82 0,'3'-15'37'0,"-3"15"-1"15,0 0-1-15,-20 32-30 16,-2 3 0-16,6 21 1 15,-11 7-2-15,5 18 2 16,-8 8-1-16,4 8 0 16,0-3-2-16,5-1 0 15,3-11-1-15,3-12 0 16,7-17-1-16,5-12 0 15,8-22-1-15,8-16 1 0,5-14-1 16,5-13 1-16,5-17-1 16,2-5 0-16,2-6 0 15,-2-1 1-15,1 4-2 16,-5 6 1-16,-2 8-1 15,-4 13 2-15,-3 16-1 16,-3 11 0-16,-4 17 0 16,-2 6-1-16,3 9-1 15,-7 0-3-15,18 12-18 16,-11-19-12-16,14 6-5 15,1-19 0-15,13-3-2 16</inkml:trace>
  <inkml:trace contextRef="#ctx0" brushRef="#br2" timeOffset="598559.2356">15296 2674 86 0,'-25'-22'40'0,"4"14"1"15,-10-1-1-15,4 15-21 16,-10 8-14-16,0 9-1 15,1 11-1-15,-2 9 0 16,3 6-2-16,2 3 2 16,1-1-2-16,10-1 0 15,6-9-1-15,10-4 1 16,14-20-1-16,12-7 0 15,14-18 1-15,17-11-1 16,8-13 0-16,10-12 0 0,2-7-1 16,1-5-1-16,-6-2 2 15,-11 2-2-15,-12 7 1 16,-15 10-1-16,-18 12 1 15,-12 15-1-15,-15 14 2 16,-8 14 1-16,-8 16-1 16,-5 12 2-16,-2 8-2 15,5 4 2-15,9-2-2 16,11-5 1-16,15-4-2 15,11-10-1-15,18-10-1 16,11-16-2-16,14-5-2 16,2-13-3-16,10-1-2 15,-12-15 0-15,3 3 3 16,-13-8 2-16,-9 0 4 15,-9 1 3-15,-14 1 3 0,-6 8 4 16,-17 0 3-16,11 20 1 16,-30-8-2-16,12 26-2 15,-7 4-1-15,7 13-3 16,-4 3 0-16,8 7-1 15,2 3 0-15,7-5-1 16,5-2 0-16,5-12 0 16,8-11-1-16,3-12 1 15,11-15-1-15,2-13 1 16,6-11-1-16,-3-13 1 15,2-8 0-15,-1-4-2 16,-4-3 1-16,-1 0-1 16,-7 6 1-16,-4 6-1 15,-4 9 0-15,0 11 0 0,-4 11 0 16,1 11 1-16,5 7 0 15,5 8-1-15,7 6 0 16,5 3 1-16,13 0-2 16,5-1 1-16,10-2-3 15,1-3 3-15,1-3-3 16,-4-7 2-16,-3-1 0 15,-11-4 0-15,-12-1 3 16,-12-2-1-16,-18-4 3 16,-2 11-1-16,-29-11 2 15,-4 13 1-15,-11 2 0 16,-7 9 0-16,-4 9-2 15,-1 11 2-15,3 5-2 0,8 3-1 16,10 2-2-16,16-2 0 16,17-5 0-16,20-12 0 15,19-13 0-15,15-18 0 16,19-20 0-16,10-13 0 15,9-18 0-15,3-12 0 16,-3-17 0-16,-5-1 0 16,-10-5 0-16,-9 5-2 15,-15 15 4-15,-13 8-2 16,-17 22 0-16,-16 16 0 15,-5 27 0-15,-30 29 0 16,-6 24 0-16,-14 16 0 16,-3 13 0-16,-2 14 0 15,15 12-11-15,7-5-2 0,38 17-9 16,4-32-6-16,57 19-5 15,14-28-5-15,53 5-7 16,28-8 3-16</inkml:trace>
  <inkml:trace contextRef="#ctx0" brushRef="#br2" timeOffset="603505.5185">17984 2794 76 0,'21'-10'34'15,"-21"10"0"-15,10-15-2 16,-11 2-29-16,1 13-1 16,-6-20 1-16,6 20 0 0,-24-15 1 15,4 14 1-15,-10 1-1 16,-5 12 3-16,-7 3-2 15,-6 11 0-15,-4 9-1 16,1 4-1-16,1 5 0 16,6 1-3-16,13-4 1 15,13-1-1-15,17-10 1 16,17-10-1-16,16-12 1 15,14-9 0-15,11-14-1 16,8-9 0-16,4-11 1 16,-2-6 0-16,-5-3-2 15,-8 3 2-15,-13-1-2 16,-11 8 0-16,-12 6 0 15,-8 12 2-15,-10 16-1 0,-19 8 0 16,2 13 1-16,1 3-3 16,3 6 2-16,8 0-1 15,13-1-2-15,9-14-8 16,31-2-26-16,0-26-3 15,22-4 1-15,3-18-4 16</inkml:trace>
  <inkml:trace contextRef="#ctx0" brushRef="#br2" timeOffset="603985.546">18817 2009 89 0,'-20'-9'39'15,"-9"7"-1"-15,6 28 2 0,-7 6-35 16,7 16-3-16,-2 12 1 15,3 18 0-15,-4 7-1 16,4 10 1-16,-4 4 0 16,5-2-1-16,-1-5-1 15,6-4 1-15,2-14-1 16,5-12 0-16,4-15 0 15,5-10-2-15,8-18 0 16,5-11 2-16,3-12-1 16,2-9 0-16,3-5 0 15,-3-9 0-15,2-7 1 16,-2-4 0-16,2-1-2 15,-1 3 1-15,-1 7-1 0,2 3 2 16,-2 9-1-16,1 4 0 16,2 15 0-16,1 8 0 15,-6 11 1-15,-2 2-1 16,-2 3 1-16,-7 7-1 15,-9-2 1-15,-7 1-1 16,-11-4 0-16,-9-4 0 16,-11-3 0-16,-9-8 0 15,-1-3 0-15,-1-9-3 16,7 0-3-16,2-22-19 15,28 9-16-15,11-21 2 16,31 9-3-16,14-14 2 16</inkml:trace>
  <inkml:trace contextRef="#ctx0" brushRef="#br2" timeOffset="604772.591">19382 2738 95 0,'-37'8'41'0,"-6"-11"-1"16,11 10 0-16,3-6-36 16,1 7 0-16,4-1-1 15,-1 12 0-15,2 4-1 16,2 5-1-16,-1 4 1 15,1 4-1-15,5 1 0 16,4 1-1-16,7-4 0 16,8-6 0-16,15-10 0 0,6-8-1 15,14-9 1-15,6-8 0 16,6-11-1-16,-1-7 0 15,2-7 1-15,-12-6 0 16,-6 0 0-16,-13 0 0 16,-11 2-1-16,-11 2 1 15,-8 8-1-15,-7 5 2 16,-4 8-2-16,1 5 2 15,-1 7-2-15,8 5 2 16,13-4 0-16,-5 16 0 16,16-6 0-16,10-1-1 15,11 0 2-15,6-4-1 16,4 0 0-16,5-6-1 15,0-4 1-15,-2-1 0 0,-3-4-1 16,-6 0 0-16,-7-1 0 16,-6 0 1-16,-5 3-1 15,-18 8 1-15,9-11-2 16,-9 11 2-16,-16 16 0 15,-2 7-1-15,0 4 1 16,-1 3-1-16,2 5 1 16,2-2-1-16,5-1 1 15,7-4-1-15,9-10 1 16,10-13-1-16,9-8 1 15,9-9-1-15,2-10 1 16,5-8 0-16,0-3-1 16,1-4 1-16,-5 2-2 15,-5 6 2-15,-10 4-1 16,-4 10 0-16,-18 15 0 0,10 6 0 15,-12 11 2-15,-5 7-4 16,2 6 4-16,-2 1-4 16,11 3 2-16,2-8-1 15,11-3-1-15,9-18-2 16,16-5-3-16,5-30-13 15,27 8-9-15,-12-31-8 16,21 2-3-16,-14-26-2 16,12 2 2-16</inkml:trace>
  <inkml:trace contextRef="#ctx0" brushRef="#br2" timeOffset="604940.6006">20709 2176 102 0,'-19'29'39'16,"-20"15"1"-16,5 25-2 0,-19 6-33 15,13 8 0-15,3 4-2 16,5 3-1-16,11-4-4 15,7-15-1-15,19 1-11 16,-6-30-22-16,21-4-4 16,-6-24 1-16,15-7-2 15</inkml:trace>
  <inkml:trace contextRef="#ctx0" brushRef="#br2" timeOffset="605106.61">20432 2611 114 0,'-20'-13'42'0,"-4"-2"-1"16,24 15 0-16,0 0-38 15,10-6-3-15,28 3-2 0,13-12-6 16,29 17-26-16,4-16-8 16,27 10 2-16,6-10-4 15</inkml:trace>
  <inkml:trace contextRef="#ctx0" brushRef="#br2" timeOffset="605891.655">21563 2588 88 0,'0'0'38'16,"0"-12"-1"-16,0 12 2 15,0 0-32-15,-8 16-3 16,-3 2 0-16,-1 7 1 15,-4 3-2-15,1 7 0 16,-1-1-1-16,4 4 1 16,3-4-2-16,9-2 1 15,8-6-1-15,8-6-1 16,7-6 1-16,5-10-1 15,7-6 0-15,2-6 1 16,2-10-1-16,0-5 1 16,-1-5-1-16,0-2-1 15,-6-3 0-15,-3 2 1 16,-5 9-1-16,-6-1 0 0,-6 8 0 15,-12 15 0-15,9-2 1 16,-11 13 1-16,-3 8 0 16,-2 9 1-16,2 0-1 15,5 5 0-15,4-1 0 16,5-1 1-16,9-8-1 15,6-7 0-15,8-11-1 16,4-12 1-16,6-9 0 16,-4-6 0-16,0-9-1 15,-5-4-1-15,-7-6 1 16,-8-1-2-16,-5 2 1 15,-9-2-3-15,-3 5 0 16,-2-5-4-16,7 19-14 0,-11-20-16 16,20 15-1-16,-2-7-1 15,15 10 0-15</inkml:trace>
  <inkml:trace contextRef="#ctx0" brushRef="#br2" timeOffset="606325.6796">22819 2047 103 0,'-23'16'40'0,"8"16"-1"15,-14-2 0-15,8 19-29 16,-10 5-6-16,3 14-2 0,-3 3 1 15,2 6-1-15,1-4 0 16,0 3 1-16,7-9-2 16,4-7 1-16,8-16-1 15,4-6 0-15,7-16 0 16,4-8-1-16,7-13 0 15,5-11 0-15,3-6-1 16,7-8 0-16,-4-1 1 16,5-6-1-16,-1 1 0 15,1-1 0-15,-1 8 0 16,-5 5 0-16,-2 8 1 15,-4 7-1-15,0 12 1 16,-6 8 0-16,2 9-1 16,-5 4 0-16,6 6-2 0,0-1-1 15,9 3-2-15,-1-15-6 16,17 6-18-16,-9-24-9 15,14 4 1-15,-6-25 0 16,9 1 2-16</inkml:trace>
  <inkml:trace contextRef="#ctx0" brushRef="#br2" timeOffset="606696.701">23262 2570 111 0,'-13'-17'39'16,"-13"-5"0"-16,2 22-1 16,-11 1-33-16,1 10 0 15,-5 7-2-15,8 9 1 16,1 5-1-16,9 1 0 15,5 3-1-15,11 2 1 0,10-9-3 16,10 0 0-16,10-13 0 16,7-8 0-16,6-7 0 15,0-7 0-15,4-6 0 16,-4-11 0-16,-3 0 0 15,-5-5 0-15,-8 0 0 16,-6 4 0-16,-7 2 0 16,-4 4 0-16,-5 18 0 15,-9-11-3-15,-2 18 3 16,-4 9 1-16,1 6-1 15,-1 7 2-15,5 2-2 16,3 2 0-16,7-1 0 16,5-8-3-16,15-7-2 15,4-18-7-15,24 6-15 16,-8-35-10-16,20 7-3 0,-4-26-2 15,8-1 2-15</inkml:trace>
  <inkml:trace contextRef="#ctx0" brushRef="#br2" timeOffset="606883.7117">23867 2039 115 0,'-32'53'39'16,"-17"9"2"-16,9 25-4 15,-3-3-33-15,9 7 1 16,7-4-2-16,7-2-3 15,13-7-2-15,5-18-7 16,17 0-27-16,-11-25-3 16,10-7-1-16,-14-28-1 0</inkml:trace>
  <inkml:trace contextRef="#ctx0" brushRef="#br2" timeOffset="607059.7218">23542 2475 102 0,'9'-15'44'0,"4"-10"-2"16,21 21 1-16,0-8-21 15,18 3-23-15,13 8-6 16,0-18-22-16,17 22-12 16,-7-7-3-16,1 17 0 15,-13-4-2-15</inkml:trace>
  <inkml:trace contextRef="#ctx0" brushRef="#br2" timeOffset="608278.7914">831 4757 68 0,'17'-33'36'16,"1"9"-1"-16,-4-3 2 0,-2 13-27 15,-9-7-1-15,-3 21-3 16,11-16-1-16,-11 16-1 15,-3 15 0-15,0 9 0 16,-5 5-1-16,2 8 0 16,-3 5-2-16,3 6 1 15,-1-1-1-15,5 5 1 16,-2-5-2-16,9-4 0 15,3-7 0-15,7-6 0 16,8-9 0-16,9-10 0 16,7-15 1-16,8-12-1 15,2-13 1-15,5-11 0 16,-4-10 0-16,0-7 0 15,-7-2 1-15,-7 1-2 0,-11 6 1 16,-6 7 0-16,-8 11-1 16,-5 10 0-16,-4 11 0 15,-2 13 0-15,-8 17 0 16,2 11 0-16,1 10-1 15,1 8 1-15,3 4 0 16,6 0 0-16,2 1 0 16,8-4 0-16,2-13 1 15,10-10 0-15,2-14 0 16,3-12-1-16,3-15 2 15,2-12-2-15,2-14 1 16,-3-8-2-16,2-8 0 16,-5-5 0-16,-6 4-2 0,-8 3-1 15,-1 11-1-15,-11 3-3 16,6 26-14-16,-14-8-13 15,1 25-3-15,11-2 0 16,8 16 0-16</inkml:trace>
  <inkml:trace contextRef="#ctx0" brushRef="#br2" timeOffset="609023.8342">2296 4691 91 0,'-22'8'38'15,"-10"-1"-1"-15,2 13 1 16,-8-1-31-16,6 10-1 16,-6 3-1-16,11 8-1 0,2 0-1 15,10 0 0-15,7-3-1 16,15-7-1-16,8-7 0 15,13-12 0-15,9-11-1 16,7-12-1-16,4-11 1 16,-1-9-2-16,2-9 1 15,-8-7-1-15,-6 2 1 16,-14 0 0-16,-9 4 0 15,-12 8 1-15,-8 7 0 16,-10 9 1-16,-3 11 0 16,-5 5 0-16,5 8 0 15,2 5 0-15,7 0-1 16,12 1 1-16,0-12-1 0,28 17 1 15,3-14-1-15,11-1 1 16,5-5 0-16,6-1 0 16,-1-3 0-16,-1 0 0 15,-6-2-1-15,-10 2 1 16,-6 0 0-16,-8 3-1 15,-7 1 1-15,-14 3 0 16,0 0-1-16,0 24 1 16,-13-2 0-16,3 8-1 15,-3 1 1-15,2 5-1 16,2 0 1-16,5-3-1 15,4-3 1-15,8-10-1 16,9-8 0-16,7-14 1 16,9-10-1-16,5-8 0 0,1-9 0 15,4-8 0-15,-1-6 0 16,-4 0 0-16,-4-2 0 15,-8 5 0-15,-6 8 0 16,-8 4 0-16,-8 13 0 16,-4 15 0-16,0 0 0 15,-20 27 0-15,3 4 0 16,2 8-1-16,4 6 0 15,3 0-1-15,8-1-2 16,7-15-1-16,18-3-6 16,3-31-10-16,29 0-9 15,-5-28-8-15,18-8-2 16,-7-18 0-16,10-4 2 15</inkml:trace>
  <inkml:trace contextRef="#ctx0" brushRef="#br2" timeOffset="609203.8445">3593 4090 110 0,'-22'0'38'0,"0"35"1"15,-12 7-2-15,4 27-31 16,-8 11-3-16,8 9-1 16,1 1-1-16,12 0-2 15,12-2-2-15,10-16-1 16,17 0-9-16,-2-27-20 15,30 0-7-15,-2-27 0 16,13-3-1-16</inkml:trace>
  <inkml:trace contextRef="#ctx0" brushRef="#br2" timeOffset="609631.8689">4002 4654 98 0,'-23'-11'40'15,"5"16"0"-15,-13-5 0 16,7 5-34-16,-12 9 0 15,2 9-3-15,-5 3 0 16,3 9 0-16,1 0-1 16,9 0-1-16,7-4 1 15,10-2-1-15,13-10-1 16,10-15 1-16,15-15-1 15,11-17 1-15,7-12-1 16,8-14 1-16,4-11-1 16,-1-10 1-16,-2-7 0 0,-6-3 0 15,-6 1 0-15,-9 8 0 16,-10 10-1-16,-9 16 2 15,-13 19-2-15,-3 31 0 16,-29 13 0-16,0 29 0 16,-6 24 0-16,-5 13 0 15,0 11 0-15,8 1 0 16,8 0-5-16,10-13-1 15,24-8-6-15,6-22-8 16,33 0-10-16,-5-31-11 16,27-4-2-16,2-21-1 15,16-6 3-15</inkml:trace>
  <inkml:trace contextRef="#ctx0" brushRef="#br2" timeOffset="610283.9062">5334 4152 72 0,'15'-10'39'16,"-15"10"-2"-16,15 4 2 16,-17 8-17-16,-2 22-16 15,-2 5-1-15,-3 15-3 16,-5 14 0-16,1 11 0 15,-4 6-1-15,0 3 0 16,1-3 0-16,2-4-1 0,2-12 1 16,4-10 0-16,6-17 0 15,4-14 0-15,-2-28 0 16,27 1 0-16,-4-23 0 15,6-9 0-15,3-7 0 16,2-7 0-16,0 0 0 16,-3 4-1-16,-2 5 1 15,-7 10-1-15,-6 14 1 16,-2 11-1-16,-6 11 0 15,-2 12-1-15,-2 10 0 16,1 3-1-16,8 5-1 16,2-5-2-16,10 2-3 15,2-18-6-15,23 8-15 16,-6-26-11-16,14-1 1 0,-5-17 0 15,7-1 3-15</inkml:trace>
  <inkml:trace contextRef="#ctx0" brushRef="#br2" timeOffset="610653.9274">6067 4621 100 0,'-29'-15'38'0,"2"16"1"16,-14 0-3-16,3 15-30 16,0 6-1-16,2 14-1 15,0 4-1-15,6 7-1 16,3 2 1-16,11-1-2 15,9-4 1-15,6-1-1 16,11-13-1-16,12-8 1 0,7-12-1 16,8-11 0-16,6-12 0 15,3-8 0-15,1-9 0 16,-1-9-1-16,-5-2 1 15,-8-2 0-15,-6 2-1 16,-5 5 1-16,-11 6 0 16,-5 9-1-16,-7 10 1 15,1 11-1-15,-16 6 0 16,4 11 0-16,4 5-1 15,-1 1-1-15,9 3-2 16,2-4-1-16,14 5-2 16,1-21-9-16,22 13-14 15,-7-19-7-15,12 2 2 16,-3-13-2-16</inkml:trace>
  <inkml:trace contextRef="#ctx0" brushRef="#br2" timeOffset="611267.9625">6532 4629 75 0,'0'0'37'15,"-22"6"-1"-15,11 13 2 16,-7 1-23-16,5 13-7 16,-4 2-3-16,6 6-1 15,-1 2-1-15,5 1 0 16,1-2-1-16,6 0 0 15,0-9-1-15,5-5-1 16,-1-10 0-16,4-7 0 16,3-11 0-16,-1-11 0 0,4-7 1 15,-2-11-1-15,-1-7 1 16,1-4 0-16,1-7-1 15,-4-4 1-15,1-2-1 16,2 1 1-16,-2 4-1 16,3 3 0-16,2 7 0 15,6 7 1-15,2 9-1 16,0 8 0-16,4 10 1 15,0 9-1-15,-1 8 0 16,3 5 0-16,-5 6 0 16,-2 5 0-16,-3 2 0 15,-4 5 0-15,-7 0-1 16,-7 4 1-16,-5-2 0 15,-9-1 0-15,-4-3 0 16,-9-4 0-16,-2-5-1 0,-2-8 1 16,-1-3 0-16,1-6-1 15,1-3 1-15,1-4 0 16,4 0 0-16,-2 4 0 15,5 4 0-15,3 7 0 16,-3 12 2-16,0 13-2 16,0 13 1-16,-2 14-1 15,-1 11 1-15,-2 5-2 16,2 4 1-16,2-2-3 15,6-1-3-15,-4-22-7 16,22 2-15-16,-6-33-8 16,19-7-4-16,-1-24-2 15,16-9 2-15</inkml:trace>
  <inkml:trace contextRef="#ctx0" brushRef="#br2" timeOffset="612073.0086">7162 4608 75 0,'0'0'37'15,"5"-14"-2"-15,-5 14 2 16,-4 17-26-16,3 5-5 15,-8 7-1-15,3 8-1 16,-4 7-1-16,0 8 0 16,-4 3 0-16,1 4-1 15,-1-1 2-15,1-8-3 16,2-5 1-16,2-8-2 15,3-9 2-15,6-12-2 16,0-16 0-16,14-7 2 0,1-16-3 16,2-8 2-16,3-12-1 15,1-7 1-15,1-8-2 16,-1-4 2-16,0-2 0 15,-1 3-2-15,-2 6 2 16,-2 6-1-16,1 9 0 16,0 6 0-16,0 15 0 15,8 7 1-15,-3 11-1 16,3 7 0-16,0 5 0 15,1 7 0-15,1 5 1 16,-3 3-2-16,-4 8 1 16,-11 2 0-16,-4 2 0 15,-10 3 0-15,-9-1-1 0,-5 0 1 16,-10-2 0-16,-4-7 0 15,-4-1 0-15,1-6-1 16,-1-4 1-16,1 0 0 16,6-1 2-16,3 3-3 15,3 5 2-15,1 8-1 16,-1 11 1-16,-4 8-2 15,1 12 2-15,-4 4-2 16,0 8-1-16,-2 0 0 16,4 1-4-16,0-16-4 15,21 3-15-15,-9-27-12 16,19-6-2-16,-2-33 0 15,27 0 0-15</inkml:trace>
  <inkml:trace contextRef="#ctx0" brushRef="#br2" timeOffset="612494.0326">7591 4805 97 0,'-8'17'38'15,"12"7"0"-15,-4-24-2 16,16 25-32-16,10-23 0 16,18-8-2-16,10-13 1 15,11-9-1-15,6-9-1 16,1-7 0-16,-3-5-1 0,-5-2 0 15,-17 2 1-15,-13 2-1 16,-19 8 0-16,-15 9 0 16,-16 8 1-16,-12 10 0 15,-15 13 0-15,-7 11 1 16,-7 13 0-16,1 12 0 15,3 8-1-15,9 9 1 16,9 2-1-16,14 1 0 16,19-4-1-16,18-6 0 15,17-9-1-15,18-10-2 16,11-11-1-16,6-15-4 15,16 1-12-15,-18-26-17 16,10 3-2-16,-13-18 0 0,0 8-1 16</inkml:trace>
  <inkml:trace contextRef="#ctx0" brushRef="#br2" timeOffset="612855.0533">8450 4581 105 0,'-18'32'38'0,"-14"-2"1"15,10 18-1-15,-5-1-33 16,6 3-1-16,-4-2-2 15,9-2 0-15,2-5-1 16,6-9 0-16,7-12 0 16,1-20 0-16,20 3-1 15,1-19 0-15,4-12 1 16,2-6-1-16,3-7 1 0,0-4-1 15,0 0 1-15,-1 0-1 16,0 3 1-16,-5 5-1 16,1 5 1-16,-3 10-1 15,-3 9 1-15,0 12-1 16,-5 11 0-16,-5 14 0 15,-3 10-1-15,-3 9 0 16,2 8-2-16,1 0-1 16,11 6-2-16,2-10-4 15,24 12-9-15,-3-27-15 16,31 6-4-16,10-18 0 15,24-5-1-15</inkml:trace>
  <inkml:trace contextRef="#ctx0" brushRef="#br2" timeOffset="613222.0741">9778 4444 93 0,'17'7'38'16,"-17"-7"-1"-16,-2 32-1 15,-9-2-32-15,1 11 0 16,-5 4-2-16,-2 7-1 15,0 1 0-15,3-1-2 16,7-3-2-16,5-17-5 16,23-4-28-16,-6-22-1 15,18-12 0-15,-1-23-2 16</inkml:trace>
  <inkml:trace contextRef="#ctx0" brushRef="#br2" timeOffset="613372.0828">9833 3944 102 0,'-34'-16'34'16,"13"16"-4"-16,21 0-28 16,-11 5-37-16,37 1-1 15,10-7-2-15</inkml:trace>
  <inkml:trace contextRef="#ctx0" brushRef="#br2" timeOffset="613672.1">10781 3661 97 0,'-51'-1'38'16,"-13"0"1"-16,6 23-3 15,-8 6-31-15,4 22 1 16,0 17-2-16,6 17 0 16,1 13-2-16,9 12-1 15,11 4 0-15,11-2-1 16,12-3-2-16,10-15-1 15,12-11-2-15,4-24-5 16,20-3-22-16,-15-31-7 16,12-9 0-16,-16-23-1 15</inkml:trace>
  <inkml:trace contextRef="#ctx0" brushRef="#br2" timeOffset="613839.1096">10035 4451 108 0,'-24'-3'40'0,"4"-10"1"16,20 13-2-16,14 2-36 15,21-10-3-15,17-1-4 16,6-13-10-16,27 9-24 16,0-12-2-16,19 9 0 15,-1-8-1-15</inkml:trace>
  <inkml:trace contextRef="#ctx0" brushRef="#br2" timeOffset="614524.1488">11829 3809 97 0,'-7'-22'37'16,"7"22"1"-16,-10 20-2 15,0 6-31-15,-3 11-1 16,1 13 0-16,-4 11-2 15,-5 12 0-15,-1 9 0 16,-1 6-1-16,-1 3 1 16,2-3-2-16,0-8 1 15,4-5-1-15,9-12 1 16,3-14-2-16,11-14 1 0,5-17 1 15,13-17-1-15,5-13 1 16,6-16 0-16,4-8 0 16,0-7 0-16,2-6 0 15,-4 3 0-15,-6 3 0 16,-4 6 0-16,-7 9-1 15,-5 11 1-15,-14 17-1 16,10-1 0-16,-8 19 0 16,-4 8-1-16,0 10 0 15,2 4-1-15,0 4-1 16,8 6-3-16,1-13-4 16,18 9-18-16,-5-23-11 15,14 0-1-15,-1-21 0 16,11-4 0-16</inkml:trace>
  <inkml:trace contextRef="#ctx0" brushRef="#br2" timeOffset="614890.1697">12272 4406 95 0,'-2'11'38'16,"12"10"1"-16,-1-8-1 15,17-2-33-15,1-1-2 16,11-2 1-16,-1-8-2 15,4-2 1-15,-2-8-1 16,-1-5 0-16,-5-8-1 16,-5 0 1-16,-9-5 0 15,-9 0-1-15,-12 1 0 0,-9 2 1 16,-8 5-2-16,-8 10 1 15,-8 12-1-15,-2 10 0 16,-6 11 0-16,1 11 0 16,3 10 1-16,6 5-2 15,10 3 2-15,7-3-2 16,19-5 1-16,8-8-2 15,25-7-3-15,9-20-8 16,33 7-19-16,-1-21-9 16,22-4 0-16,2-12-1 15</inkml:trace>
  <inkml:trace contextRef="#ctx0" brushRef="#br2" timeOffset="615663.2139">13741 3739 80 0,'0'0'37'0,"0"0"-1"15,-17 26 1-15,-6 17-31 0,9 21 1 16,-9 10-1-16,7 16-1 16,-6 6-2-16,5 8-2 15,2-3 0-15,4-3-2 16,7-7-2-16,1-16-3 15,19 0-17-15,-4-27-15 16,19-6 1-16,-3-26-2 16,13-7 2-16</inkml:trace>
  <inkml:trace contextRef="#ctx0" brushRef="#br2" timeOffset="615964.2311">13928 4194 99 0,'-10'-9'39'0,"-10"-2"0"15,9 21-1-15,-11 5-33 16,8 1-1-16,-5 2 0 16,4 8-2-16,-5-2 0 15,4 2-1-15,1 1 0 16,2-3 0-16,8-2-1 15,1-1 0-15,10-5 0 16,6-2 0-16,4-4-1 16,7-1 1-16,8-2-2 15,-1-3-1-15,12 0-1 16,-4-7-4-16,13 12-20 15,-13-15-10-15,8 10-1 16,-13-10-1-16,7 8 2 16</inkml:trace>
  <inkml:trace contextRef="#ctx0" brushRef="#br2" timeOffset="616422.2572">14188 4350 90 0,'-16'1'38'0,"16"-1"-1"15,0 0 2-15,14 4-34 0,-2-1-1 16,9-1-1-1,2 2 0-15,4-2-1 0,1-3 0 16,4-3-1-16,-1-3 0 16,3-2 0-16,-4-7 0 15,-4 0 1-15,-8-4-2 16,-5 1 2-16,-11 1-2 15,-11 4 1-15,-11 6 0 16,-10 7-1-16,-7 9 1 16,-6 8-1-16,-1 7 0 15,-1 9 0-15,4 2 0 16,9 5 1-16,9 1-1 15,10-2 0-15,13-5 1 16,12-3-1-16,13-8 0 16,13-8-1-16,15-5-2 0,6-12-1 15,12 0-5-15,-9-20-19 16,14 11-11-16,-11-16 0 15,5 6-1-15,-17-14 2 16</inkml:trace>
  <inkml:trace contextRef="#ctx0" brushRef="#br2" timeOffset="617015.2912">14881 4249 99 0,'0'0'37'16,"-27"6"2"-16,16 10-1 16,-9 0-30-16,6 6-5 15,-4 6 0-15,3 8-1 16,-3 2 0-16,3 4-1 15,0 1 1-15,0 2-1 0,2-5 0 16,4 0 0-16,2-9-1 16,3-4 0-16,4-13 0 15,0-14-1-15,15 3 1 16,-2-20-1-16,3-8 1 15,5-6-1-15,0-7 1 16,0-6 0-16,0-2 0 16,1-1 1-16,-4-3-1 15,1 5 1-15,0 4 0 16,0 6 0-16,1 5 0 15,3 7 0-15,1 10 0 16,4 8-1-16,-1 9 0 16,-2 8 0-16,-2 8 0 15,-4 5-2-15,-3 6 2 0,-7 3-2 16,-9 3 2-16,-7 2-2 15,-11 1 2-15,-5-1-1 16,-6-5 1-16,-5-1 0 16,-7-7 0-16,2-4 0 15,2-6 0-15,2-5 0 16,4-2 0-16,5-6 0 15,4 0 0-15,4 6 0 16,4 4 0-16,1 11 1 16,-2 10-1-16,0 17-1 15,-9 9 2-15,-5 14-1 16,-7 8 1-16,0 1-1 15,2-4 0-15,6-11-3 16,10-10-1-16,10-29-8 0,31-6-15 16,-1-41-12-16,34-10-1 15,2-27 1-15,23-9 0 16</inkml:trace>
  <inkml:trace contextRef="#ctx0" brushRef="#br2" timeOffset="617249.3046">15543 3721 113 0,'0'0'38'0,"-14"19"2"16,5 28-2-16,-6 9-35 15,-4 14 0-15,-1 12-2 0,-1 11 0 16,-1 3-1-16,1 0 0 15,3-1-2-15,2-13-2 16,5-6-3-16,-3-26-13 16,16-1-19-16,-7-26 0 15,14-8 0-15,-9-15-1 16</inkml:trace>
  <inkml:trace contextRef="#ctx0" brushRef="#br2" timeOffset="617422.3145">15300 4277 119 0,'0'0'42'15,"-22"-12"0"-15,22 12-1 16,6 13-38-16,10-12-2 16,15-2-3-16,9-7-3 0,20 9-18 15,1-18-17-15,21 8 0 16,4-11-2-16,15 6 0 15</inkml:trace>
  <inkml:trace contextRef="#ctx0" brushRef="#br2" timeOffset="617983.3466">16620 4247 92 0,'-8'-22'37'16,"1"9"0"-16,-16-10-5 16,4 19-23-16,-13-3-1 15,3 15-2-15,-9 6 0 16,6 13-2-16,-3 5-1 15,2 9-1-15,6 6-1 16,7 2 0-16,5 0 0 16,15-2-2-16,12-11 0 15,12-15-2-15,22-7-1 16,14-23-6-16,30-3-22 15,-6-28-5-15,22 1 0 16,-11-22-3-16</inkml:trace>
  <inkml:trace contextRef="#ctx0" brushRef="#br2" timeOffset="618398.3702">17243 3711 106 0,'-28'11'38'0,"6"23"1"16,-10 2-1-16,10 17-34 15,-7 10 0-15,-2 14-1 16,-4 7 0-16,1 9-1 16,-2-1 0-16,5 0-1 15,0-9 0-15,7-12 0 0,6-11-1 16,8-13-1-1,8-17 1-15,8-14 0 0,6-13 1 16,7-13-1-16,5-11 0 16,2-8 0-16,3-5 0 15,-1-7 0-15,-2 2 0 16,0 0 0-16,-7 6 0 15,-4 8 1-15,-2 8-1 16,-13 17 0-16,14-3 0 16,-13 19-1-16,3 6 0 15,-2 8 0-15,5 5-2 16,2-1-2-16,11 3-2 15,0-15-5-15,25 10-17 16,-12-24-10-16,21 2 0 16,-4-16 0-16,9-4 2 0</inkml:trace>
  <inkml:trace contextRef="#ctx0" brushRef="#br2" timeOffset="619337.424">17613 4323 87 0,'-23'-22'37'0,"2"20"0"15,-14-2 2-15,8 21-28 16,-14 0-3-16,8 13-3 15,-7 2 0-15,10 9-2 16,3 0-1-16,13-3 0 16,8 0-1-16,14-7 1 15,10-6-1-15,11-9-1 16,13-9 0-16,3-10 1 15,5-9-2-15,1-9 1 0,-4-9-1 16,-3-5 0-16,-9-3-1 16,-8-2 1-16,-10 1 0 15,-10-1 0-15,-9 7 0 16,-8 5 1-16,-6 10-1 15,-6 7 1-15,3 8 0 16,-3 9 1-16,5 6-1 16,7 6 0-16,9 1 0 15,8 1 0-15,8 0 0 16,9-4 0-16,5 0 0 15,6-5-1-15,2-4 1 16,-1 1 0-16,-4-4 0 16,-5-1 1-16,-4 2-1 15,-7 1 0-15,-16-6 1 0,11 20-1 16,-16-3 1-16,-4 3-1 15,-4 7 1-15,0 3-1 16,-1 3 0-16,-1 5 0 16,3-1 0-16,2 2 0 15,2-3-1-15,4-5 1 16,2-6 0-16,2-8 0 15,0-17 0-15,11 1 0 16,-2-18 0-16,0-9 0 16,1-13 0-16,4-6 1 15,-1-9-1-15,4-8 0 16,1-1 0-16,0 0 1 15,0 5-1-15,1 3 1 16,0 7-1-16,0 7 1 16,2 11-1-16,4 12 1 0,-1 9-1 15,5 9 1-15,2 5-1 16,2 9 0-16,4 5-1 15,-1 6 1-15,0 3-1 16,-2 0 0-16,-4 5 0 16,-7-3 0-16,-8 3 0 15,-7-4 0-15,-11 2 0 16,-11-5 1-16,-7-3-1 15,-9-3 2-15,-10-5-1 16,-2-1 0-16,-4-7 1 16,0 0-1-16,0-1 1 15,0 2-1-15,6 0 0 16,1 6 1-16,5 5-1 15,4 9 1-15,3 9-1 0,3 7 0 16,2 5 0-16,6 9 0 16,-3-2 2-16,4 3-3 15,0 0 2-15,2-7-3 16,2-1-1-16,-2-14-8 15,16 8-7-15,-17-30-11 16,25 4-12-16,-11-19 2 16,24-12-3-16,-3-15 3 15</inkml:trace>
  <inkml:trace contextRef="#ctx0" brushRef="#br2" timeOffset="620001.462">18546 4327 103 0,'-21'16'40'16,"9"15"-1"-16,-11-5 0 15,0 12-36-15,9 5-1 16,3 4-1-16,1 4 0 15,4 1 0-15,1-2-1 16,1-4 1-16,2-5-1 16,2-7 0-16,0-8 0 15,0-10 0-15,0-16 1 16,0 0-1-16,15-24 0 15,-6-7 0-15,4-8-1 0,5-6 1 16,3-13-1-16,1-4 1 16,7-2-1-16,4 2 2 15,-4 5-1-15,2 7 0 16,-2 7 1-16,-4 10 0 15,-1 12-1-15,-2 13 1 16,-3 10 0-16,-3 11-1 16,-2 4 0-16,-2 4-1 15,-2 6 1-15,0 1-1 16,-8 1 1-16,-3 2-1 15,-4-1 1-15,-6-2-1 16,-6 0 1-16,-2-2 1 16,-2-4-1-16,-7-2 0 15,3-5 1-15,-2-4-1 16,0-1 0-16,2-5 1 0,2 3-1 15,-3-1 1-15,3 5-1 16,1 3 1-16,1 9-1 16,-1 7 1-16,-2 6 0 15,-1 7 0-15,3 3 0 16,-1 6 0-16,4 0 2 15,0-3-3-15,5-2 2 16,1-5-3-16,8-5-1 16,-1-13-6-16,12 8-8 15,-6-33-12-15,9 17-12 16,-9-17-1-16,27-15-2 15,-12-10 2-15</inkml:trace>
  <inkml:trace contextRef="#ctx0" brushRef="#br2" timeOffset="620246.4761">19245 4282 119 0,'-31'11'42'0,"7"19"-1"15,-11-6-8-15,10 13-32 16,1 5 1-16,2-1-1 16,4 3-2-16,3 0-1 15,7-3-1-15,4-8-2 16,11 5-7-16,-9-28-18 0,20 7-11 15,-5-18 1-15,10 0-1 16</inkml:trace>
  <inkml:trace contextRef="#ctx0" brushRef="#br2" timeOffset="620770.506">19226 4074 93 0,'-5'-28'38'15,"5"28"1"-15,-9-16-1 16,13 29-30-16,-4-13-4 15,13 11-2-15,2-5-1 16,5 1-1-16,3-1 0 16,5 1 0-16,1 1-1 0,-2 2 0 15,-2 3 1 1,-3 3 0-16,-8 4 1 0,-4 6 0 15,-8 4 0-15,-2 5 0 16,-10 4 2-16,0 4-2 16,-4-1 2-16,0 3-2 15,0 0 0-15,0-5 0 16,4-5 0-16,3-4-1 15,5-9 0-15,2-6 1 16,0-16-1-16,16 7 0 16,-1-18 0-16,5-8 1 15,4-7-1-15,2-4 1 16,5-7 0-16,5-2-1 15,-1-2 1-15,6 3 0 0,-5 7-1 16,0 7 1-16,-6 8 0 16,-3 14 0-16,-5 11-1 15,-10 9 0-15,-5 11 0 16,-6 3-2-16,-2 8 1 15,-2-1-2-15,3 0-1 16,3-8-2-16,11 0-3 16,-3-22-8-16,27 15-11 15,-8-28-9-15,17 3-2 16,-4-18 0-16,12 2 1 15</inkml:trace>
  <inkml:trace contextRef="#ctx0" brushRef="#br2" timeOffset="621223.5319">20222 4337 98 0,'-8'-28'40'16,"8"28"1"-16,-34-18-1 0,16 24-31 15,-24 6-4-15,3 11-1 16,-8 7-1-16,4 8-1 16,5 2-1-16,8 1 0 15,8 1 0-15,13-8-1 16,11-4 0-16,12-9 0 15,10-11 1-15,6-10-1 16,6-10 0-16,4-10 0 16,-2-8 0-16,3-6 0 15,-2-4 0-15,-4-1-1 16,-1 2 1-16,-7 6 0 15,-5 4-1-15,-6 12 1 16,-3 12-1-16,-13 3 1 16,0 32-1-16,-13 5 1 0,-6 17 0 15,-7 10-1-15,-3 12 1 16,-3 4-1-16,-3 7 1 15,-1 2 0-15,0 2-1 16,0-2 0-16,3-6 1 16,-2-7-2-16,2-9 2 15,3-12-2-15,-1-8-1 16,1-17 0-16,7-10 0 15,2-17-2-15,8-3-4 16,-1-27-7-16,19 7-6 16,-13-27-11-16,17-2-5 15,-1-16-1-15,7-8 0 16</inkml:trace>
  <inkml:trace contextRef="#ctx0" brushRef="#br2" timeOffset="624956.7455">21295 3657 71 0,'0'0'37'15,"12"1"-1"-15,-12-1 1 16,-2 34-23-16,-7-2-10 16,2 15 0-16,-2 7-1 15,-1 11 0-15,0 5-2 16,-1 5 0-16,5 1 0 0,-3-1-2 15,4-1-1-15,-1-13-5 16,12 3-29-16,-12-17 0 16,7-2-1-16,-8-20-1 15</inkml:trace>
  <inkml:trace contextRef="#ctx0" brushRef="#br2" timeOffset="625144.7562">21044 4274 91 0,'-23'-9'39'15,"-2"-1"-1"-15,12 12 0 16,-1-5-32-16,14 3-3 16,22-1-2-16,11-8-3 0,15-2-4 15,3-15-29-15,25 5-1 16,0-16-1-16,10 5-1 15</inkml:trace>
  <inkml:trace contextRef="#ctx0" brushRef="#br2" timeOffset="625594.7818">21784 3620 94 0,'-12'3'37'0,"-3"-2"0"16,9 14 1-16,-14 3-34 15,10 9 1-15,-6 6 0 16,4 14 0-16,-8 5-2 0,2 13 1 16,-6 0-2-16,2 7 0 15,-4-3-1-15,5 0 0 16,2-8-1-16,3-8 0 15,10-9 0-15,2-11-1 16,10-11 1-16,8-11-1 16,10-12 2-16,6-11-1 15,6-9 0-15,2-2 1 16,1-7 0-16,0 2 0 15,-3 1-1-15,-6 3 1 16,-8 7-1-16,-3 8 0 16,-19 9 0-16,11 6 0 15,-12 8 0-15,-7 7 0 16,1 6-1-16,0 1-3 0,2 5 1 15,2-6-4-15,16 6-2 16,-11-19-19-16,23 7-12 16,2-19 1-16,12 2-1 15,0-16 3-15</inkml:trace>
  <inkml:trace contextRef="#ctx0" brushRef="#br2" timeOffset="625796.7934">22360 4050 112 0,'-14'16'39'0,"-13"-1"0"16,4 23-4-16,-6-2-31 16,3 8-2-16,1-2 1 0,3 3-3 15,4 1 0-15,8-9-2 16,11-1-2-16,2-20-9 15,21 5-25-15,-1-22-1 16,15-2-1-16,0-18 0 16</inkml:trace>
  <inkml:trace contextRef="#ctx0" brushRef="#br2" timeOffset="626268.8205">22457 3794 114 0,'-22'4'40'0,"24"10"-1"16,-2-14-1-16,0 0-36 0,20 15 0 16,-2-4 1-16,-4 0-1 15,5 7 1-15,-4 2-1 16,-3 9-1-16,-4 3 0 15,-4 8 0-15,-4 3-1 16,-2 8 0-16,-7 1 0 16,3 0 0-16,-6-4 0 15,3-6 0-15,-2-5 0 16,7-8-1-16,1-9 1 15,4-6-1-15,-1-14 1 16,11 0 0-16,3-14 0 16,3-5 0-16,4-5 1 0,3-6 0 15,4-3-1-15,-1 0 1 16,-2 2-1-16,2 3 1 15,-6 7-1-15,-3 7 0 16,-4 10-1-16,-3 6 1 16,-2 10-1-16,0 4-1 15,0 9-2-15,2-1-1 16,9 9-2-16,-4-10-5 15,19 14-12-15,-11-18-16 16,16 4 2-16,-6-17-1 16,10 3 3-16</inkml:trace>
  <inkml:trace contextRef="#ctx0" brushRef="#br2" timeOffset="626804.8512">23199 4033 115 0,'-23'2'39'0,"-12"-2"1"16,6 18-2-16,-3 1-34 15,-3 7-1-15,4 5-1 16,6 4 0-16,6 1-1 16,7 1 0-16,11-5 0 15,6-2 0-15,9-6 0 16,4-9-1-16,6-10 1 15,4-5 0-15,6-9 0 16,-4-9 0-16,2-8-1 16,2-3 0-16,-2-6 0 15,1-2 0-15,-3 2 0 16,-1-1 0-16,-2 6 0 0,-8 6-1 15,-4 12 0-15,-4 9 1 16,-8 13-1-16,-5 14 1 16,-9 17-1-16,-5 11 0 15,-5 13 1-15,-6 14 0 16,-2 6-1-16,-3 5 1 15,5 3-1-15,0-2 1 16,1-5 0-16,1-8 0 16,5-11 1-16,4-10-1 15,1-15 2-15,0-14-2 16,-3-12 0-16,1-14 1 15,-3-9-1-15,1-6 0 16,-1-13-1-16,1-7 1 16,4-6-2-16,7-9 1 0,8-1 0 15,7-7-3-15,15 6-4 16,1-18-12-16,30 17-13 15,-6-10-7-15,21 10-1 16,1-5-1-16</inkml:trace>
  <inkml:trace contextRef="#ctx0" brushRef="#br2" timeOffset="627164.8718">23840 3986 123 0,'-37'-6'40'15,"8"10"0"-15,-10-12-8 0,7 14-28 16,3 2-2-16,6 5 0 16,5-1 0-16,12 3-1 15,9 1 0-15,12-3 0 16,8 4-1-16,4-4 1 15,2 6 0-15,0-2 0 16,-1 1 0-16,-5 2 0 16,-7 5 1-16,-11 3-2 15,-8 2 0-15,-6-1 0 16,-8 3 0-16,-3 0 0 15,-8-2 0-15,0 0-2 16,1-3-1-16,-2-9-2 16,8 9-9-16,-15-24-15 0,20 10-12 15,-13-15 0-15,8 3-2 16,-9-10 1-16</inkml:trace>
  <inkml:trace contextRef="#ctx0" brushRef="#br2" timeOffset="627944.9164">1152 6036 106 0,'3'-21'39'0,"-3"21"0"15,4-20-5-15,-6 31-28 16,-5 6-3-16,-2 15-1 15,-5 9-2-15,-2 9 0 16,-2 8-1-16,-1 3-2 16,3 4-3-16,-1-18-10 15,22 5-21-15,-5-20 0 16,19-9-1-16,0-22-1 0</inkml:trace>
  <inkml:trace contextRef="#ctx0" brushRef="#br2" timeOffset="628483.9472">1193 5732 104 0,'-23'-3'36'0,"3"-3"1"15,20 6-2-15,0 0-36 16,6 10-3-16,20-1-4 15,0-8-3-15,23 21-4 16,-8-13 0-16,17 22 0 16,-10-9 2-16,10 17 2 15,-14-4 1-15,3 8 5 16,-10-1 4-16,-7-3 6 0,-5 4 3 15,-13-13 3-15,3 9 1 16,-16-16 1-16,8 13 0 16,-18-13 2-16,12 14-2 15,-15-13-2-15,9 12-3 16,-8-9-2-16,8 3-1 15,-3-5-1-15,2-5-1 16,3-8 0-16,3-12-1 16,0 0 0-16,24-24-1 15,-7-6 1-15,10-6-1 16,-1-3 1-16,6-4-1 15,1-3 1-15,1-1-2 16,-4 4 2-16,1 3-2 0,-3 9 1 16,-5 6-1-16,0 9 1 15,-4 14-1-15,-4 13 0 16,-6 17 0-16,-3 17-1 15,-5 8 0-15,-1 7-2 16,-1 0-2-16,7 7-9 16,-6-23-17-16,22 0-9 15,3-24-1-15,19-7 0 16</inkml:trace>
  <inkml:trace contextRef="#ctx0" brushRef="#br2" timeOffset="629118.9835">3310 5534 68 0,'4'-23'36'15,"-4"23"0"-15,-1-10 1 16,-2 31-17-16,-12 2-15 16,4 18-1-16,-4 8 1 15,0 15 0-15,-7 12 0 16,2 9-1-16,-2 5 1 15,3 1-1-15,3-2 0 16,6-9-2-16,3-13-1 16,3-10 1-16,11-20-2 15,8-15 1-15,5-20 0 16,12-15 0-16,3-17 0 15,3-7 0-15,3-11 0 16,-2 0 0-16,-3-1 0 0,-3 6-1 16,-4 6 0-16,-10 9 1 15,-1 10-2-15,-6 11 1 16,-12 7 0-16,17 22-1 15,-13 1 0-15,1 4-2 16,3 9-2-16,-1-2-1 16,16 9-10-16,-9-23-14 15,20 7-10-15,-4-21 1 16,15 0-1-16,-2-18 2 15</inkml:trace>
  <inkml:trace contextRef="#ctx0" brushRef="#br2" timeOffset="629503.0055">3963 6034 104 0,'-24'-15'38'15,"6"13"1"-15,-10-5-1 16,7 8-32-16,-4 7-1 16,5 10-1-16,2 7-2 15,1 7 0-15,3 4 0 16,3 4-1-16,5-3 0 15,1 1 0-15,5-4 0 16,5-8-1-16,5-11 1 16,8-10 0-16,4-13-1 15,6-9 1-15,3-10 0 16,4-5-1-16,1-6 1 15,-2-3-1-15,-2 5 1 16,-3 1-1-16,-11 10 1 0,-2 6-1 16,-16 19 0-16,15-5 0 15,-16 18 0-15,-2 8-1 16,-2 4-1-16,2 4 0 15,4 3-3-15,2-7-2 16,16 9-10-16,-9-29-12 16,23 1-11-16,0-20 0 15,15-1 0-15,-1-21 2 16</inkml:trace>
  <inkml:trace contextRef="#ctx0" brushRef="#br2" timeOffset="629720.0179">4656 5386 96 0,'-9'-16'38'0,"-10"9"1"16,7 26-1-16,-11 8-33 16,9 21 0-16,-1 11-3 15,1 15 1-15,2 15 0 16,1 10-1-16,3 5 0 15,0 0-2-15,6-3-3 16,1-15-7-16,20 1-20 16,-10-29-9-16,16-11 0 15,2-26-2-15</inkml:trace>
  <inkml:trace contextRef="#ctx0" brushRef="#br2" timeOffset="630192.0449">5440 5732 62 0,'19'-27'37'16,"-13"-10"1"-16,2 9 0 0,-16-19-15 16,3 18-13-16,-18-7-1 15,5 6-4-15,-10 5 0 16,-1 10-3-16,-2 8 0 15,-4 13 0-15,0 16-1 16,2 16 0-16,0 18 0 16,0 13 1-16,1 12 1 15,4 8-1-15,6 2 0 16,7 1-1-16,10-4 0 15,2-11-2-15,13-10-3 16,3-20-6-16,19-2-13 16,-14-31-10-16,11-1-6 15,-10-26-1-15,3-3-1 0</inkml:trace>
  <inkml:trace contextRef="#ctx0" brushRef="#br2" timeOffset="630365.0548">5007 6086 124 0,'-37'-10'41'0,"19"12"1"16,7-12-1-16,11 10-36 15,36-28-3-15,12 5-2 16,16-3-3-16,9-12-2 16,18 13-16-16,-8-17-11 15,14 15-11-15,-15-4 0 16,4 18-3-16,-11-1 3 15</inkml:trace>
  <inkml:trace contextRef="#ctx0" brushRef="#br2" timeOffset="631894.1422">6725 5999 71 0,'0'0'34'0,"-3"-21"1"16,3 21 1-16,-29-15-30 15,8 20 1-15,-15-3 1 16,1 16-1-16,-14 0-1 15,-5 13-1-15,-5 4 0 16,2 8-1-16,1 3-1 16,9 2 0-16,8-3-1 15,14-2-1-15,15-5 0 16,20-9 0-16,16-11-1 15,16-13 1-15,11-9 0 16,10-11 0-16,4-12 0 16,1-9 0-16,-2-9 1 15,-7 0-2-15,-11-3 1 0,-8 2 0 16,-9 7 0-16,-13 3 0 15,-8 8-1-15,-5 8 0 16,-5 8 1-16,0 12-1 16,-10 2 0-16,2 16 0 15,1 8-1-15,0 9 0 16,4 4-2-16,6 2-1 15,11 8-5-15,2-19-13 16,28 10-13-16,-5-20-4 16,21 1-1-16,0-20 0 15</inkml:trace>
  <inkml:trace contextRef="#ctx0" brushRef="#br2" timeOffset="632418.172">7463 6083 102 0,'-19'-23'38'16,"-3"12"0"-16,-15-4 1 15,-3 12-34-15,-7 3 1 16,0 11-2-16,-9 8 0 16,-1 11-1-16,2 6 0 15,4 4-1-15,8 5-1 16,10 1 1-16,12-1-1 15,15-6 0-15,17-6-1 16,16-10 1-16,12-12-1 16,7-8 0-16,8-12 0 15,6-8 0-15,1-7 0 16,-5-7 0-16,-5-6 1 15,-7-2-1-15,-11-1 0 0,-5 2 0 16,-8 6 0-16,-11 6-1 16,-4 6 1-16,-5 20-1 15,0 0 1-15,-13 16-1 16,2 20 1-16,-5 15-1 15,-2 16 0-15,-3 11 2 16,-4 10-1-16,1 5 1 16,0 3-1-16,1-3 1 15,1-8-1-15,1-6 2 16,-2-15-1-16,-2-12-1 15,1-17 0-15,-3-21 0 16,3-14 0-16,0-20-2 16,4-16 0-16,4-14-2 15,11-8-2-15,5-18-6 0,20 8-8 16,-6-16-11-16,23 14-5 15,-4-3-4-15,18 13 1 16,-2 1 1-16</inkml:trace>
  <inkml:trace contextRef="#ctx0" brushRef="#br2" timeOffset="632894.1993">8217 6122 109 0,'-25'-23'38'0,"2"9"0"16,-13-12-6-16,3 14-26 16,-4 2-1-16,-1 11-1 15,-5 8-1-15,2 11 1 16,-2 6-1-16,3 10 0 15,4 2-2-15,7 4 1 16,11-2-1-16,9-3 0 16,12-8-1-16,13-9 1 15,13-8-1-15,8-11 0 16,11-11 0-16,3-9 1 15,1-6-1-15,-2-4 1 16,-5-4-1-16,-7 0 2 16,-10 4-2-16,-6 5 0 15,-9 6 0-15,-11 6 0 0,-2 12 0 16,0 0 0-16,-14 25 0 15,5-4-2-15,3 8 1 16,1 4 0-16,7 2-2 16,3-5 0-16,9-1-2 15,5-10-2-15,14-1-8 16,-4-25-7-16,25 6-10 15,-13-26-4-15,17 3-1 16,-6-17-1-16,5-1 3 16</inkml:trace>
  <inkml:trace contextRef="#ctx0" brushRef="#br2" timeOffset="633066.2091">8692 5978 106 0,'-19'-10'38'16,"5"28"1"-16,-15 5-1 0,7 13-29 16,-7 8-4-16,9 5-1 15,0 3-2-15,7 1-1 16,10-2-1-16,7-11-2 15,14-5-5-15,-4-24-15 16,23 0-13-16,-7-23-5 16,10-4 0-16,-8-19 0 15</inkml:trace>
  <inkml:trace contextRef="#ctx0" brushRef="#br2" timeOffset="633493.2337">8722 5766 100 0,'0'0'38'15,"-15"12"1"-15,22 3-1 0,1 2-33 16,13-7 1-16,6 0-1 16,3 5-3-16,0 3 4 15,-1 2-5-15,-5 7 4 16,-4 4-4-16,-7 4 2 15,-6 5-2-15,-7 4 2 16,-5 1-3-16,-5 0 2 16,2-3-2-16,-3-4 0 15,7-5 0-15,0-10 0 16,8-13 0-16,8-14 0 15,7-14 0-15,6-11 0 16,4-7 0-16,4-11 0 16,-1-1 0-16,3-2 0 0,-5 5 0 15,-4 10 0-15,-9 9 0 16,-7 15 0-16,-10 11 0 15,-1 17 0-15,-5 10 0 16,-5 10 0-16,-1 3-6 16,12 12-4-16,-7-18-10 15,27 14-8-15,-10-26-8 16,31 2-5-16,2-18-2 15,28-6 3-15</inkml:trace>
  <inkml:trace contextRef="#ctx0" brushRef="#br2" timeOffset="634982.3189">10225 6345 33 0,'0'0'32'16,"0"0"2"-16,0 13 1 15,-17-19-13-15,17 6-3 16,-32-10-5-16,14 2-5 15,-14-14-2-15,2-1-2 16,-9-11-1-16,1-4-2 16,0-12 0-16,-3-3 1 15,0-6-4-15,7-1 3 16,1-4-3-16,9-1-1 15,7 3 0-15,6 4 1 16,10 6-1-16,11 5-1 16,8 3 4-16,10 10-4 15,4 7 4-15,6 9 0 0,-4 8-1 16,1 10 1-16,-9 12 0 15,-7 12-1-15,-13 18 1 16,-16 10 1-16,-11 11 0 16,-12 11 1-16,-7 8 0 15,-8 6-1-15,-3 0 1 16,6-4 0-16,8-10 0 15,12-9-1-15,19-16-1 16,23-15 0-16,29-23-2 16,22-20-1-16,30-18-2 15,11-19-6-15,30 1-18 16,-6-18-8-16,10 5-3 15,-14-4 0-15,-9 12 0 16</inkml:trace>
  <inkml:trace contextRef="#ctx0" brushRef="#br2" timeOffset="635508.349">11125 5874 97 0,'-27'-10'38'16,"-13"-3"-1"-16,0 14 2 15,-17 2-32-15,3 12-2 0,-7 3 2 16,6 12-5-16,0 6 4 16,6 8-5-16,7-2 3 15,12 5-4-15,13-3 3 16,11-3-2-16,14-7-1 15,14-7 1-15,12-10-1 16,8-8 0-16,6-12 1 16,5-9-1-16,3-10 0 15,1-5 1-15,-2-10-1 16,-4-4 0-16,-7-1-1 15,-5-1 1-15,-7 7-2 16,-6 4 3-16,-7 6-3 16,-9 9 2-16,-10 17 0 15,0 0-1-15,-17 18 3 0,2 11-2 16,-2 4 1-16,2 5-3 15,7 6 1-15,5-6-3 16,14 0-3-16,10-17-7 16,31 8-11-16,-8-29-9 15,29 2-5-15,-4-17 0 16,12-4 1-16</inkml:trace>
  <inkml:trace contextRef="#ctx0" brushRef="#br2" timeOffset="636034.379">11859 5870 106 0,'-15'-12'39'15,"-16"-3"-1"-15,3 14 1 16,-10 2-34-16,-1 8-1 0,-6 6 1 16,2 8-3-16,6 5 3 15,6 3-4-15,9 3 3 16,10-1-4-16,14-3 3 15,11-4-2-15,11-8 0 16,7-7-1-16,8-7 0 16,3-8 2-16,2-7-2 15,0-8 0-15,-3-6 0 16,-4-4 0-16,-3-1-2 15,-5-2 4-15,-4 2-4 16,-6 2 4-16,-5 6-5 16,-5 6 6-16,-9 16-6 15,0 0 3-15,0 0 3 0,-19 34-3 16,4 6 0-16,-1 12 0 15,-1 11 0-15,-1 13 0 16,2 9 0-16,3 4 0 16,2 4 0-16,-2-1 0 15,-2-4 0-15,-1-8 0 16,-5-8 0-16,-6-9 0 15,-5-11 0-15,-9-14 0 16,-9-11 0-16,-3-13 0 16,0-11 0-16,-5-8 0 15,6-13 0-15,2-12 0 16,15-10 0-16,10-18-6 15,28 4-11-15,2-18-6 16,38 12-4-16,-2-19-11 16,35 12-1-16,1-6-4 0,21 12 4 15</inkml:trace>
  <inkml:trace contextRef="#ctx0" brushRef="#br2" timeOffset="636766.4209">12567 5928 92 0,'-2'-22'37'15,"2"22"2"-15,-12-21-1 0,12 21-23 16,-22-17-10-16,7 8 2 16,-4 0-3-16,-1 3 0 15,-6 5-1-15,0 7-3 16,-7 8 4-16,-1 8-4 15,-6 11 3-15,0 10-3 16,0 4 2-16,7 5-2 16,4-4 2-16,10 1-2 15,12-9 0-15,14-10 0 16,16-14 0-16,16-12 0 15,12-16 0-15,6-9 0 16,8-11 0-16,-2-9 0 16,3-6 0-16,-12 0 0 15,-6 2 0-15,-12 4 0 0,-11 9 0 16,-14 7 0-16,-11 14 0 15,0 11 0-15,-28 12 0 16,8 10 0-16,-4 9 0 16,3 6 0-16,4 2 0 15,10 3 0-15,7-3-2 16,4-8-2-16,18-1-2 15,1-16-2-15,19 2-4 16,-5-24-6-16,23 12-4 16,-21-29-7-16,19 12-3 15,-17-17-2-15,8 1 29 16,-11-2 4-16,-13-4 9 15,2 12 5-15,-20-13 7 0,14 22 7 16,-23-10 7-16,2 24 3 16,0 0-29-16,0 0-1 15,-12 24-3-15,1 8-1 16,-3 4-1-16,-1 7-1 15,0 4 0-15,1-2-1 16,6-1-2-16,3-13-2 16,15 2-9-16,-10-33-9 15,33 11-10-15,-12-28-9 16,17-5 0-16,-4-18 0 15</inkml:trace>
  <inkml:trace contextRef="#ctx0" brushRef="#br2" timeOffset="637203.4459">13355 5652 108 0,'-4'20'40'0,"-6"-4"1"16,14 10 1-16,7-7-39 15,-2 5 2-15,2 1-3 16,0 3 1-16,0 4 1 15,-3 1-2-15,-3 5 1 16,-7 4-1-16,-2 1-2 16,-3 0 0-16,-4-2 0 15,0-2 0-15,5-9 0 16,3-11 0-16,3-19 0 15,16 2 0-15,7-22 0 16,8-9 0-16,6-11 0 16,7-7 0-16,4-2 0 0,0-3 0 15,0 6 0-15,-6 7 0 16,-10 9 0-16,-6 10 0 15,-11 15 0-15,-15 5 0 16,4 21 0-16,-12 6 0 16,-3 6 0-16,-3 8 0 15,7 1 0-15,2-1-2 16,14 1-6-16,5-13-5 15,22 7-4-15,-7-22-5 16,30 11-8-16,-9-22-5 16,16 4-4-16,-6-16 1 15,7 1 4-15</inkml:trace>
  <inkml:trace contextRef="#ctx0" brushRef="#br2" timeOffset="637363.4551">14340 6082 132 0,'-14'-7'44'16,"14"7"-2"-16,-26-6-5 15,2 1-37-15,24 5 0 16,-5-11 0-16,5 11 0 15,0 0-11-15,23 1-5 16,-23-1-7-16,15 3-11 16,-15-3-10-16,0 0 0 15,-16 9 2-15</inkml:trace>
  <inkml:trace contextRef="#ctx0" brushRef="#br3" timeOffset="658953.6898">15035 5345 75 0,'0'0'37'0,"9"-24"-1"15,-9 24 1-15,-2-15-30 16,2 15-1-16,0 0-1 0,-3 19-1 16,1 4-2-16,0 13 0 15,-2 11-2-15,0 12 1 16,-5 13 0-16,-2 7 0 15,-1 8 0-15,-4 0 0 16,1-1-1-16,0-9-2 16,6-3-4-16,-5-25-28 15,17-5-3-15,2-22 1 16,13-14-2-16</inkml:trace>
  <inkml:trace contextRef="#ctx0" brushRef="#br3" timeOffset="659162.7019">15043 5805 97 0,'-26'-2'36'16,"10"11"2"-16,1-5-2 16,15-4-30-16,10 11-2 15,18-13-1-15,13-11-2 16,12-8-2-16,12-4-1 15,3-12-4-15,12 2-5 16,-9-14-27-16,5 4 2 16,-15-6-3-16,-5 9 1 15</inkml:trace>
  <inkml:trace contextRef="#ctx0" brushRef="#br3" timeOffset="659381.7143">15515 5179 93 0,'-16'30'38'16,"-6"1"1"-16,15 22-1 15,-6 3-33-15,9 17 0 16,-4 6-1-16,3 6 0 16,-5 2-1-16,0 1-1 15,1-3 0-15,-1-5-3 16,2-5-2-16,-2-21-9 15,16-2-25-15,-5-20-2 16,17-5 0-16,-1-21-2 16</inkml:trace>
  <inkml:trace contextRef="#ctx0" brushRef="#br3" timeOffset="659750.7356">15623 5893 100 0,'0'21'37'0,"-2"-7"2"16,18 4-2-16,-1-14-32 16,21 0-1-16,5-10 0 15,11-7-2-15,4-5-1 16,2-6 2-16,-3-4-3 15,-9-2 3-15,-10-2-3 16,-12 2 0-16,-20 2 0 16,-17 7 0-16,-17 9 1 15,-11 12-2-15,-10 10 2 16,-4 12-2-16,-2 16 3 0,1 10 0 15,11 8 0-15,12 4 0 16,11-2-1-16,21-8 1 16,20-11-2-16,22-16-3 15,27-3-12-15,11-30-23 16,36-8-3-16,9-18 0 15,26-3-1-15</inkml:trace>
  <inkml:trace contextRef="#ctx0" brushRef="#br3" timeOffset="662565.8966">17065 5774 63 0,'0'0'34'16,"0"0"-3"-16,12-8 2 16,-12 8-24-16,-2 14-5 0,-3-1 1 15,3 15-3 1,-8 1 3-16,1 14-3 0,-1 0 3 15,0 10-3-15,-2-2 3 16,4 1-3-16,-1-7 0 16,5-5 1-16,3-7-1 15,3-11 1-15,-2-22-1 16,15 8 0-16,-3-24 1 15,2-11-1-15,-1-12 0 16,4-7 0-16,-2-9-1 16,0-4 2-16,-1-10-3 15,0 4 1-15,-1 4-1 16,-1 6 0-16,-2 9 0 15,1 11 0-15,-2 5 0 16,4 10-2-16,2 13 2 0,5 5-1 16,4 8-2-16,6-1-1 15,13 7-3-15,-1-10-9 16,17 11-22-16,-7-7-1 15,13 5 1-15,-8-7-1 16</inkml:trace>
  <inkml:trace contextRef="#ctx0" brushRef="#br3" timeOffset="662987.9207">17633 5865 88 0,'-8'14'35'0,"8"-14"2"16,3 22-1-16,-3-22-27 16,34 13-6-16,-5-11 0 15,9-2 1-15,3-7-4 16,5-2 3-16,-1-5-3 15,1-5 2-15,-6 0-2 16,-7 0 2-16,-8-5-3 16,-8 7 1-16,-12-3 1 15,-14 9-2-15,-11 4 2 16,-10 4 0-16,-11 7-1 15,-6 5 0-15,-5 12 3 16,-4 2 0-16,6 8 0 16,5-1-1-16,7 1 1 0,13 1-4 15,18-1 4-15,16-5-4 16,17-5-1-16,15-10-2 15,19 3-4-15,3-17-16 16,21 8-15-16,-2-8 1 16,8 4-2-16,-12-9 1 15</inkml:trace>
  <inkml:trace contextRef="#ctx0" brushRef="#br3" timeOffset="663423.9457">18538 5840 98 0,'-37'8'38'0,"-13"-4"2"15,5 15-3-15,-12-7-29 16,9 11-4-16,1-1 2 15,9 7-3-15,9-3 1 16,12 0-3-16,15-2 0 16,15-5 0-16,12-9-1 15,15-4 1-15,10-11 0 16,5-7-1-16,2-9 1 15,1-7-1-15,-6-2-1 16,-8-6 2-16,-5 3-2 16,-7-2 2-16,-12 5-2 15,-9 5 2-15,-6 7-3 16,-7 5 2-16,2 13 0 0,-17 6-1 15,5 11 3-15,-1 9-3 16,2 8 1-16,2 3-2 16,8 1 1-16,8-5-4 15,13-3 0-15,5-20-17 16,29-2-17-16,0-23 1 15,16-5-2-15,0-20 1 16</inkml:trace>
  <inkml:trace contextRef="#ctx0" brushRef="#br3" timeOffset="663616.9567">19309 5301 92 0,'-13'-5'37'0,"-10"15"1"16,4 25 1-16,-13 13-33 15,4 17-2-15,-2 7-2 16,7 9 2-16,0 2-1 15,7-3-3-15,8-1-2 16,1-14-6-16,19 5-27 16,-5-18-3-16,13-5 1 15,-3-14-3-15</inkml:trace>
  <inkml:trace contextRef="#ctx0" brushRef="#br3" timeOffset="663919.9739">19599 5808 99 0,'6'-12'37'0,"-6"12"2"16,-13 16 0-16,5 3-34 16,-10 10 0-16,1 8-3 15,-3 7 1-15,2 1-4 16,3 1 3-16,4-4-4 15,9-3-4-15,-2-21-19 16,21 1-14-16,1-23 2 16,15-5-3-16,-4-17 2 15</inkml:trace>
  <inkml:trace contextRef="#ctx0" brushRef="#br3" timeOffset="664054.9818">19615 5454 83 0,'0'0'5'15,"-15"20"-4"-15,21-7-3 16,12-2-35-16</inkml:trace>
  <inkml:trace contextRef="#ctx0" brushRef="#br3" timeOffset="664393.0011">20213 5604 89 0,'-23'21'38'15,"-6"-9"1"-15,0 11 1 16,-13-8-34-16,7 9 0 15,-3-3-1-15,7 4 0 16,3-2-2-16,9 0-1 16,11-3-1-16,12-6 2 15,11 1-3-15,7-6 2 16,8-1 0-16,3 0-2 15,1 1 2-15,-3 3-2 16,-4 3 3-16,-10 3-3 16,-10 5 2-16,-8 4-2 15,-12 2 1-15,-4 1-1 0,-6-2 0 16,0-1-1-16,1-5-1 15,3-10-2-15,13 7-9 16,6-19-21-16,0 0-7 16,21-19 1-16,10 7-1 15</inkml:trace>
  <inkml:trace contextRef="#ctx0" brushRef="#br3" timeOffset="664769.0226">20376 5919 103 0,'0'0'38'15,"24"2"0"-15,-7-9-1 16,9 9-32-16,6-8 0 0,8 1 0 16,6-4-3-16,3 0 2 15,-3-6-4-15,-2 2 3 16,-7-3-3-16,-9-1 2 15,-7-3-3-15,-10 7 1 16,-14 1 0-16,-12 6 1 16,-10 7 0-16,-11 5-1 15,-6 7 3-15,-8 7-3 16,0 7 3-16,2 1-1 15,5 3 2-15,12 1-4 16,12-3 0-16,18-3 0 16,18-4 0-16,18-4 0 15,20-6 0-15,9-8-5 16,21-1-1-16,4-13-6 0,21 7-18 15,-15-20-9-15,7 6-1 16,-15-12-1-16,-1 3 2 16</inkml:trace>
  <inkml:trace contextRef="#ctx0" brushRef="#br3" timeOffset="665114.0423">21382 5747 106 0,'-35'-16'38'16,"4"18"1"-16,-15 0 0 16,9 10-32-16,-6 13 0 15,4 10-2-15,1 4 0 16,5 3-1-16,8 1-1 15,11-5-1-15,13-9-2 16,10-9 0-16,14-16 0 16,11-19 0-16,12-14 0 15,6-16 0-15,6-14 0 0,7-12 0 16,-1-12 0-16,-5-8-2 15,-2-2 0-15,-8 6 0 16,-6 9 2-16,-13 17-2 16,-9 17 1-16,-13 25 1 15,-15 30 0-15,-10 24 1 16,-11 23 0-16,-5 18 0 15,-4 10-2-15,8 2 1 16,5 5-6-16,0-21-15 16,31 5-10-16,-6-24-8 15,19-7-2-15,-3-19 0 16,6-11-1-16</inkml:trace>
  <inkml:trace contextRef="#ctx0" brushRef="#br3" timeOffset="668977.2633">22417 5130 70 0,'4'-20'34'16,"4"3"2"-16,-5-3 0 16,-3 20-22-16,7-18-10 15,-7 18 2-15,0 0-1 16,12 27 0-16,-17 3 0 15,2 15-4-15,-7 14 3 0,1 11-3 16,-4 12 2-16,-5 10-2 16,-2 6 1-16,-3 0 0 15,4-1-1-15,2-9-1 16,5-4-3-16,6-20-4 15,19-4-27-15,-3-27-3 16,15-9-1-16,-3-23-1 16</inkml:trace>
  <inkml:trace contextRef="#ctx0" brushRef="#br3" timeOffset="669181.2748">22260 5767 106 0,'-44'-7'36'15,"-3"-3"3"-15,18 14-1 0,4-4-33 16,25 0 0-16,1 9-2 15,24-10 2-15,15-3-4 16,17-9-1-16,12-1-3 16,10-10-5-16,19 5-21 15,-11-13-11-15,9 2 2 16,-13-6-4-16,1 3 3 15</inkml:trace>
  <inkml:trace contextRef="#ctx0" brushRef="#br3" timeOffset="669614.2995">23289 4974 104 0,'0'0'39'16,"-27"-10"1"-16,9 24-2 15,-10 5-33-15,4 14-1 16,-3 10 1-16,0 14-1 15,-6 10-1-15,2 10-1 16,-1 8 0-16,0 1-1 16,3-1-1-16,5-4 2 15,4-8-1-15,2-6 0 16,8-13 0-16,4-11 0 15,4-11 1-15,8-14-2 16,6-10 0-16,6-12 0 16,7-7 0-16,1-8 0 15,4-7 0-15,3-1 0 16,-1-3 0-16,0 2 0 15,-5 5 0-15,0 9-2 0,-7 3 2 16,-1 10-1-16,-2 12 0 16,-5 1 2-16,1 8-2 15,-3 2-1-15,8 6-1 16,-1-7-1-16,13 8-2 15,-4-16-5-15,22 12-13 16,-14-24-11-16,18 7-2 16,-7-17 0-16,10-1-1 15</inkml:trace>
  <inkml:trace contextRef="#ctx0" brushRef="#br3" timeOffset="669999.3218">23782 5675 88 0,'15'-35'34'0,"-15"-3"3"16,0 17 0-16,-21-5-23 0,7 23-5 15,-17 3-2-15,1 15-1 16,-11 6-1-16,3 10-2 15,-3 7 0-15,7 2 0 16,3 1 0-16,8-1-1 16,9 0 2-16,11-7-4 15,9-4 0-15,9-13 0 16,11-6 0-16,8-11 0 15,4-9 0-15,4-10 0 16,-1-10 0-16,0-8 0 16,-1-3 0-16,-7-1 0 15,-4 1 0-15,-8 7 0 16,-6 8 0-16,-9 8 0 15,-6 18 0-15,0 0 0 0,-16 29 0 16,3 1 0-16,-1 5 0 16,2 4 0-16,5 1 0 15,6-3 0-15,12-4 0 16,7-16-4-16,22 1-9 15,-2-25-15-15,29 4-5 16,-8-26-7-16,20-4 0 16,-7-20-1-16</inkml:trace>
  <inkml:trace contextRef="#ctx0" brushRef="#br3" timeOffset="670213.334">24552 5063 109 0,'-21'-11'39'15,"-1"32"0"-15,-15 12 1 0,6 24-37 16,-7 10 2-16,4 11-3 15,-1 7 2-15,8 5-3 16,8-2 0-16,6-7-2 16,11-4-2-16,-3-18-7 15,18 2-19-15,-12-28-10 16,11-6 0-16,-12-27-1 15,0 0 1-15</inkml:trace>
  <inkml:trace contextRef="#ctx0" brushRef="#br3" timeOffset="670360.3424">24156 5580 119 0,'-20'-26'41'15,"-3"0"1"-15,23 26-1 16,0-18-34-16,23 17-4 0,20 1-1 16,9-2-2-16,17 7-7 15,0-14-17-15,31 16-12 16,-11-14-7-16,7 5-1 15,-9-11-1-15</inkml:trace>
  <inkml:trace contextRef="#ctx0" brushRef="#br3" timeOffset="673836.5412">1230 7154 72 0,'-5'-33'35'0,"2"5"-1"15,-2-3 1-15,3 12-20 16,-6-2-8-16,8 21-1 15,0 0-2-15,0 0-1 16,1 34 1-16,0 12-1 16,0 10-1-16,0 12-1 15,-2 11 0-15,1 8-1 16,-3 3-1-16,-3-5-2 15,1 1-2-15,-2-15-2 0,11 1-21 16,-9-20-8-16,11-8-1 16,-7-20 0-16</inkml:trace>
  <inkml:trace contextRef="#ctx0" brushRef="#br3" timeOffset="674035.5526">1055 7622 106 0,'-29'-2'38'0,"-5"-4"1"15,14 14-3-15,5-4-32 16,15-4-1-16,0 0-2 16,20 0-1-16,19-15-1 15,10-11-3-15,17 0-3 0,4-23-19 16,16 6-11-16,-2-14 0 15,9 4 0-15,-9-8 0 16</inkml:trace>
  <inkml:trace contextRef="#ctx0" brushRef="#br3" timeOffset="674408.5739">1866 6951 92 0,'-27'4'37'0,"1"11"0"16,-8 5 1-16,7 13-23 15,-4 1-11-15,7 15 0 16,-1 6-2-16,8 8 0 15,-2 3 0-15,4 5-1 16,5-2 0-16,4-2 0 16,4-6 0-16,3-7-1 0,3-11 1 15,6-10 0-15,3-9-1 16,2-12 1-16,0-13-1 15,5-11 1-15,0-6 0 16,0-8-1-16,1-1 0 16,-1-3 0-16,-3 2 1 15,-1 3-1-15,-1 10 0 16,-1 5 0-16,-2 13 1 15,-2 11-1-15,-1 7-1 16,1 9 1-16,1 6-2 16,0 1-1-16,7 5-3 15,-4-16-9-15,20 8-19 0,-10-19-5 16,19-3 0-16,-5-20-1 15</inkml:trace>
  <inkml:trace contextRef="#ctx0" brushRef="#br3" timeOffset="674763.5941">2282 7538 107 0,'-7'23'37'15,"1"-8"1"-15,19 5-4 16,5-12-30-16,15-5-1 15,7-7 0-15,12-7 0 16,5-7-1-16,0-5-1 16,-4-5 1-16,-3-2-1 0,-13-1 1 15,-11 1-2-15,-18 4 1 16,-13 4-1-16,-18 3 1 15,-11 12 0-15,-12 8 0 16,-5 12 0-16,-3 8 1 16,4 10-1-16,6 7 1 15,11 5-1-15,14-1 1 16,19-1-2-16,18-7-1 15,17-9-3-15,25 1-13 16,-1-26-16-16,27 5-8 16,5-19 0-16,19-2-1 15</inkml:trace>
  <inkml:trace contextRef="#ctx0" brushRef="#br3" timeOffset="675406.631">4063 7266 100 0,'-7'-13'36'16,"-4"18"3"-16,-15-7-4 15,-3 18-29-15,-7 2-2 16,2 8 0-16,-6-1-1 15,7 6-1-15,-1-2 0 16,9 1 0-16,7-5-1 16,10-4-1-16,13-7 1 0,12-7 0 15,10-8-1-15,12-2 1 16,4 0-1-16,3-2 1 15,-2 1-1-15,-2 4 1 16,-9 5-1-16,-11 8 1 16,-15 9-1-16,-12 7 1 15,-10 3-1-15,-6 3 1 16,-5-1-2-16,1-4 1 15,4-4-3-15,-2-9-1 16,21-4-7-16,-2-24-19 16,24 4-9-16,8-18-1 15,11 0 0-15,3-12 1 16</inkml:trace>
  <inkml:trace contextRef="#ctx0" brushRef="#br3" timeOffset="675990.6644">4490 7316 79 0,'0'0'38'15,"0"0"0"-15,0 0 0 16,-17 36-13-16,-2-12-21 16,4 10 1-16,-6 8-3 15,-3 6 0-15,-1 4 1 16,2 1-1-16,1-2 0 15,5-4-1-15,2-7 0 16,4-8 0-16,5-11-1 16,6-21 1-16,12 2-1 15,5-22 1-15,5-12-1 16,3-8 1-16,1-7-1 0,1-4 1 15,-3-2 0-15,-1 2-1 16,-4 8 0-16,-7 7 1 16,-6 11-1-16,1 7 0 15,-7 18 0-15,0 0 0 16,0 0 1-16,10 17-1 15,-6 1 0-15,4 5 1 16,4-1-1-16,9 0 0 16,4-5 0-16,9-4 1 15,7-10-1-15,5-5 1 16,5-8 0-16,2-5-1 15,-3-6 1-15,-1-4-1 0,-8 0 2 16,-7 1-2-16,-9 3 0 16,-5 6 0-16,-6 4 0 15,-14 11 0-15,0 0 0 16,8 15 0-16,-17 7 0 15,2 7 0-15,-1 6-3 16,-4 3 1-16,6 6-2 16,1-6-1-16,9 3-3 15,3-17-6-15,21 6-13 16,-5-26-5-16,23 6-6 15,-6-20 1-15,12 0-1 16,-3-13 3-16</inkml:trace>
  <inkml:trace contextRef="#ctx0" brushRef="#br3" timeOffset="676378.6866">5466 7412 103 0,'-11'-18'38'0,"11"18"0"16,-32-10 1-16,14 17-33 16,-15 4 0-16,4 11-2 15,-3 3-1-15,3 9-1 16,0 0 1-16,8 2-2 15,5 0 0-15,8-4 0 16,8-4 0-16,10-12 0 16,10-7-1-16,9-11 0 15,9-13 1-15,9-8-1 16,0-7 1-16,3-9-1 15,-2-4 1-15,-4 0-1 16,-5-1 0-16,-10 10 0 16,-8 2 1-16,-12 12-1 0,-9 7 0 15,0 13 0-15,-25 10 0 16,7 10 1-16,-4 11-1 15,1 3 0-15,5 7-1 16,2 0 0-16,14-2-1 16,3-6-1-16,17-3-3 15,3-22-10-15,22 7-11 16,-9-27-6-16,22-3-5 15,-6-19-1-15,11-3-1 16,-9-16 2-16</inkml:trace>
  <inkml:trace contextRef="#ctx0" brushRef="#br3" timeOffset="676594.6989">6120 6923 112 0,'-2'-19'39'16,"-13"5"1"-16,4 28-2 16,-10 8-32-16,1 17 0 15,0 8-4-15,1 14-1 16,-1 9 1-16,2 3-1 15,4 8-1-15,2-2 0 16,5-3-1-16,5-6-2 16,9-8-3-16,2-25-5 15,23-1-17-15,-7-33-8 16,21-8-4-16,0-29-1 15,15-5 3-15</inkml:trace>
  <inkml:trace contextRef="#ctx0" brushRef="#br3" timeOffset="676791.7102">6508 6813 116 0,'-25'7'40'16,"3"32"2"-16,-19 16-2 16,5 19-34-16,-8 9-1 15,5 5-3-15,6 1-1 16,5-4-1-16,13-8-3 15,5-19-8-15,23 5-18 16,-10-29-7-16,15-6-7 16,-3-15 1-16,6-9-2 15</inkml:trace>
  <inkml:trace contextRef="#ctx0" brushRef="#br3" timeOffset="678223.792">6644 7279 88 0,'0'0'36'16,"3"10"1"-16,-3-10-1 16,18 9-28-16,-5-8-3 0,8 4-1 15,2-6-1-15,14 0-1 16,2-8 0-16,8-2-1 15,1-5 0-15,2-1 0 16,-6-6 1-16,-4 1-1 16,-10-4 0-16,-13 1 0 15,-15 3 0-15,-11 5 0 16,-15 5-1-16,-12 9 1 15,-10 9-1-15,-8 9 1 16,1 13-1-16,-3 9 0 16,11 5 1-16,5 4-1 15,13-2 1-15,17-4-2 16,18-8-1-16,18-14-6 0,37-6-27 15,3-22-3-15,22-4 0 16,5-14-2-16</inkml:trace>
  <inkml:trace contextRef="#ctx0" brushRef="#br3" timeOffset="678539.8102">7534 7115 102 0,'-49'20'37'15,"4"7"2"-15,-8-4-2 16,15 8-33-16,-2-8-1 15,9 5 0-15,8-7-1 16,11 0-1-16,15-8 0 16,9-2 0-16,15-10-1 0,5 5 0 15,8-7 1-15,1 1-2 16,1 3 1-16,-2 2 1 15,-10 5 0-15,-10 2-1 16,-11 8 0-16,-12 2 0 16,-8 4 0-16,-8 1 1 15,-4 0-1-15,-1-5-1 16,4-3-4-16,1-16-9 15,19-3-22-15,0 0-3 16,43-29 0-16,-3-14-2 16</inkml:trace>
  <inkml:trace contextRef="#ctx0" brushRef="#br3" timeOffset="678734.8214">8169 6694 106 0,'-20'0'38'15,"-1"27"1"-15,-15 8-2 16,6 18-32-16,-9 11-2 15,3 10-1-15,0 4-2 16,6 4-2-16,7 1-2 16,4-16-11-16,15 4-21 15,-3-18-3-15,14-8 0 16,-5-21-1-16</inkml:trace>
  <inkml:trace contextRef="#ctx0" brushRef="#br3" timeOffset="678891.8304">7818 7204 122 0,'-10'-10'40'0,"10"10"1"16,19-4-3-16,5 2-38 16,24 2-8-16,3-12-29 15,23 3-3-15,5-10 0 16,24 3-1-16</inkml:trace>
  <inkml:trace contextRef="#ctx0" brushRef="#br3" timeOffset="679581.8698">9193 6837 89 0,'9'-38'36'0,"4"15"0"15,-12 1 2-15,-1 22-30 16,0 0 0-16,5 16-3 16,-9 11-1-16,2 15 0 15,-3 10-1-15,1 9-1 16,-5 10 0-16,2 6-2 15,-3 0 1-15,3-1 0 16,0-9 0-16,-1-6-2 16,1-11 2-16,4-9-2 15,3-12 1-15,3-13 1 16,-3-16-1-16,19-3 0 15,-3-13 1-15,6-10-1 16,3-5 0-16,4-8 1 16,4-2 0-16,0 2 0 15,7 3-1-15,-6 7 0 0,1 6 0 16,-4 8 1-16,-3 9-1 15,-1 9 1-15,-7 8-1 16,-8 7-2-16,-6 8 2 16,-8-1 0-16,-6 6 0 15,-12 0-1-15,-8 0 1 16,-5-1-1-16,-8-3 0 15,1-9 0-15,-2 0-2 16,0-14-5-16,21 5-17 16,-1-20-13-16,22 1-1 15,5-18 1-15,22 0-1 16</inkml:trace>
  <inkml:trace contextRef="#ctx0" brushRef="#br3" timeOffset="679797.8822">9806 7170 107 0,'11'12'39'15,"-11"-12"-1"-15,5 25 1 16,-14-14-33-16,4 14-4 16,-3 1 1-16,-1 4-2 15,-1 2 0-15,1 0-1 16,2-2-2-16,1-5-2 15,10 2-4-15,-4-27-21 16,14 9-9-16,0-19 0 16,13-4-2-16</inkml:trace>
  <inkml:trace contextRef="#ctx0" brushRef="#br3" timeOffset="679951.891">9879 6756 111 0,'-20'-29'37'16,"18"16"0"-16,3-2-4 15,6 2-39-15,23 7-27 16,3-5-2-16,15 5-2 16,-1-6-1-16</inkml:trace>
  <inkml:trace contextRef="#ctx0" brushRef="#br3" timeOffset="680164.9032">10516 6557 102 0,'-12'23'39'0,"-10"-1"0"0,2 17 0 16,-6 2-34-16,5 16 2 15,-7 9-4-15,7 9 3 16,0 5-4-16,5 6-3 16,3-2-1-16,5-6-2 15,11 3-7-15,-11-21-26 16,20-2-3-16,-4-21 0 15,11-7-2-15</inkml:trace>
  <inkml:trace contextRef="#ctx0" brushRef="#br3" timeOffset="680598.928">10265 7086 115 0,'0'0'38'0,"13"-3"1"16,18 4-1-16,12-9-37 15,14 0 1-15,10-4 0 16,4 3-1-16,0 1 1 16,-10 1-1-16,-9 6 1 15,-10 4 0-15,-22 5 0 16,-15 7 0-16,-16 1-1 15,-14 5 1-15,-8-1-2 16,-3-1 1-16,3 0-1 16,5-2 0-16,10-3-1 15,14-4 1-15,16-2 0 0,15-5-1 16,11-2 1-16,10 1 0 15,3-1 0-15,-3 2 1 16,-3 4-1-16,-5 6-1 16,-16 4 1-16,-10 3 0 15,-12 6 0-15,-13 2-1 16,-8 2 1-16,-7 0-1 15,-3 0 0-15,-3-7 0 16,6 3-6-16,-3-18-10 16,21 9-21-16,-7-14-2 15,15-3-1-15,0 0-1 16</inkml:trace>
  <inkml:trace contextRef="#ctx0" brushRef="#br3" timeOffset="681333.97">11952 7102 108 0,'7'-11'36'0,"-7"11"3"16,-14 18-4-16,4 3-31 16,-8 3 0-16,3 11-4 15,-6 2 1-15,5 5 0 16,-2 0 0-16,10-3-1 15,5-4 1-15,8-7-1 16,9-8 0-16,10-11 1 16,11-9-1-16,2-11 0 15,8-9 1-15,0-8 0 0,2-7 0 16,-4-2 1-16,-6-4-1 15,-5 5 0-15,-8 0 0 16,-4 7 1-16,-7 7-2 16,-4 9 0-16,-9 13 0 15,0 0 0-15,4 12 0 16,-4 11 1-16,1 1-1 15,2 6-2-15,3 1 1 16,3-3 0-16,5-2 1 16,5-5 0-16,3-9 0 15,3-9 0-15,3-9 1 16,0-10 3-16,-3-10-2 0,3-4 1 15,-4-9-2-15,-3-1 1 16,-1-5-2-16,-7 2 1 16,-1 2-4-16,-2 4-1 15,1 13-3-15,-11-4-8 16,15 25-20-16,-15 3-5 15,0 0 1-15,10 16-1 16</inkml:trace>
  <inkml:trace contextRef="#ctx0" brushRef="#br3" timeOffset="681987.0074">12768 7199 108 0,'0'0'39'16,"0"0"0"-16,16-10-1 15,10 2-34-15,6-6 1 16,9-2-3-16,2-4 0 16,5-1 0-16,-5-4 0 15,-4 0-1-15,-8-1 0 16,-12 2 0-16,-14 0 0 15,-8 4 0-15,-12 4 0 16,-8 8-1-16,-12 8 1 16,-3 10-1-16,-8 11 1 15,-2 8 0-15,4 8 0 16,4 3 0-16,9 4 0 15,12 0 1-15,14-8-2 16,19-4 0-16,18-14 0 0,17-7 0 16,14-10-3-16,10-10 1 15,5-5 0-15,1-12-1 16,-2 3 1-16,-10-5-1 15,-12 0 0-15,-11 6 1 16,-15 3 1-16,-13 6 1 16,-16 13 0-16,0 0 0 15,-13 10 1-15,-5 12 1 16,-1 4-1-16,-1 12-2 15,-1 1 1-15,7 4 0 16,0-2 0-16,9-4 0 16,0-5 0-16,6-7-1 15,3-9 2-15,-4-16 0 16,15 0 0-16,-6-12 0 0,5-12 1 15,-1-9 0-15,5-6-1 16,1-7 1-16,-1-5-1 16,4 0 1-16,0 3-1 15,4 3-1-15,-2 8 0 16,0 5-2-16,4 10-1 15,-1 1-6-15,10 21-10 16,-16-9-13-16,15 17-8 16,-10-5 0-16,10 11-1 15</inkml:trace>
  <inkml:trace contextRef="#ctx0" brushRef="#br3" timeOffset="682372.0294">13940 7145 111 0,'0'0'39'0,"23"15"2"16,-9-16-2-16,13 7-34 15,-2-11-2-15,9-2-1 16,-1-3-1-16,6-2-1 15,-1-5 1-15,-1-2-1 16,-6-4 0-16,-4-1 1 16,-8-6 0-16,-8 4 0 15,-12 2 0-15,-13 3 0 16,-9 8 1-16,-9 9-1 15,-8 12 0-15,-4 13 1 16,-3 12 0-16,3 9-2 0,6 3 0 16,10 6 0-16,11 1 0 15,12-7 0-15,18-6-2 16,15-11-2-16,17-5-3 15,7-26-12-15,28 7-14 16,-1-27-7-16,17-3-1 16,1-16-1-16</inkml:trace>
  <inkml:trace contextRef="#ctx0" brushRef="#br3" timeOffset="683114.0719">15380 6934 101 0,'18'-15'38'0,"-10"0"1"16,4 9-1-16,-12 6-33 15,0 0-1-15,-16 17-1 16,3 12 0-16,-8 6 0 16,-2 8-1-16,-9 8 0 15,2 9-1-15,-3 0 0 16,5-3 0-16,4-8-1 15,8-6 0-15,8-11 0 0,9-11 0 16,10-15 1-16,9-11 0 16,9-13 0-16,6-9 1 15,4-8 0-15,2-9 0 16,0-5 0-16,2 1 1 15,-3-3-3-15,-4 6 0 16,-7 9 0-16,-5 9 0 16,-4 11 0-16,-4 12 0 15,-2 16 0-15,-7 10 0 16,2 11 0-16,-1 12 0 15,4 5 0-15,0 3 0 16,6 1 0-16,3-6-5 16,11-2-2-16,2-14-8 15,21 1-10-15,-6-26-15 0,16-3 0 16,-5-20-2-16,8-6 3 15</inkml:trace>
  <inkml:trace contextRef="#ctx0" brushRef="#br3" timeOffset="683452.0912">16200 7050 119 0,'-29'0'40'0,"-14"1"1"16,8 18-2-16,-2 2-35 16,3 8-1-16,-2 6 0 15,9 7-2-15,9 2 2 16,9-3-1-16,16-3-2 15,8-4 0-15,16-8 0 16,9-7 0-16,6-15 0 0,7-8 0 16,-1-15 0-16,-3-11 0 15,-3-7 0-15,-9-9 0 16,-9-6 0-16,-15-2 0 15,-11 0 0-15,-12 3 0 16,-11 10 0-16,-10 9-3 16,-2 15 1-16,-6 9 0 15,2 14-2-15,9 4-1 16,18 16-6-16,2-14-9 15,35 15-14-15,2-18-5 16,27 0 0-16,10-15-2 16</inkml:trace>
  <inkml:trace contextRef="#ctx0" brushRef="#br3" timeOffset="683677.1039">17079 6482 105 0,'-17'-27'37'0,"-16"10"4"16,3 25-1-16,-13 13-34 15,6 19 0-15,-4 19-2 16,1 14 1-16,1 13-2 16,4 9 0-16,6 3-3 15,6-3-1-15,9 0-3 16,1-18-10-16,20 1-18 15,-9-25-8-15,17-11 0 16,-6-21-2-16</inkml:trace>
  <inkml:trace contextRef="#ctx0" brushRef="#br3" timeOffset="683858.1144">16601 6959 129 0,'-21'-29'43'0,"19"17"-1"15,2-2-1-15,25 7-41 16,11 6 0-16,12-5 0 15,16 7-7-15,2-13-15 16,22 13-17-16,2-4-4 16,12 3 1-16,1-1-2 15</inkml:trace>
  <inkml:trace contextRef="#ctx0" brushRef="#br3" timeOffset="684225.1354">17325 7224 118 0,'-18'-1'40'0,"18"1"1"16,3-11-1-16,18-2-37 16,9-5 0-16,13 0-1 15,8-1-1-15,6 1-2 16,11 8-8-16,-7-12-25 15,18 13-7-15,-13-5 1 16,3 9-3-16</inkml:trace>
  <inkml:trace contextRef="#ctx0" brushRef="#br3" timeOffset="684654.16">18645 6987 105 0,'0'-21'37'16,"-3"4"1"-16,-11-3-2 15,-2 8-32-15,-11-1 1 0,-1 14-1 16,-10 6 1-16,2 14-1 16,-9 6 0-16,6 10-1 15,-3 4 0-15,10 1-1 16,8 0-1-16,14-1 0 15,15-7-2-15,13-5-2 16,23-7-2-16,8-19-11 16,27 3-21-16,-6-12-4 15,20-2 1-15,-6-14-1 16</inkml:trace>
  <inkml:trace contextRef="#ctx0" brushRef="#br3" timeOffset="685035.1818">19103 6942 111 0,'-10'6'39'0,"-9"1"1"15,9 15-1-15,-15 4-33 16,14 6-2-16,-2 3-2 16,2 6 1-16,0-2-2 15,7 0 1-15,4-7-1 16,6-4-2-16,8-11 2 15,8-9-1-15,8-11 1 16,12-11-1-16,3-8 0 16,3-9 0-16,3-5 1 15,-4-3 0-15,-5 1 0 16,-5 2-1-16,-9 7 1 15,-6 5-1-15,-11 12 0 16,-11 12 2-16,0 0-2 0,-12 29 0 16,-2 1 0-16,-3 4 0 15,3 3 0-15,3 2 0 16,7-6 0-16,9-7-4 15,16-8-2-15,7-19-7 16,28 4-13-16,0-25-14 16,18-1 0-16,-1-20-1 15,16-2 1-15</inkml:trace>
  <inkml:trace contextRef="#ctx0" brushRef="#br3" timeOffset="685217.192">20231 6541 105 0,'-13'5'40'0,"-15"14"1"16,3 26 0-16,-16 6-27 15,7 14-10-15,0 8-2 16,4 2 0-16,6 2-3 16,4-2-2-16,6 2-8 15,-5-20-21-15,14 5-9 16,-9-18 1-16,11-6-2 15</inkml:trace>
  <inkml:trace contextRef="#ctx0" brushRef="#br3" timeOffset="685419.2037">19757 6978 121 0,'0'0'41'16,"-16"-16"0"-16,16 16-1 15,26 5-37-15,6-5-1 16,13 0-2-16,12-4-2 15,15-1-3-15,3-12-7 16,24 8-25-16,-12-16-3 16,10 3 0-16,-11-14-1 15</inkml:trace>
  <inkml:trace contextRef="#ctx0" brushRef="#br3" timeOffset="685606.2142">20807 6474 113 0,'-35'21'39'0,"-2"23"4"16,-13 7-4-16,6 15-34 15,-9 10-2-15,4 8 1 0,-3 0-3 16,14 2 2-16,3-4-4 16,7-10-3-16,16 1-8 15,-9-26-21-15,24 0-8 16,-4-22 0-16,13-5-2 15</inkml:trace>
  <inkml:trace contextRef="#ctx0" brushRef="#br3" timeOffset="685818.2265">20281 6965 123 0,'-16'-17'40'0,"16"17"2"16,0 0-1-16,37-7-39 15,-2 10 0-15,11 3-1 16,8 1-2-16,6-1 0 15,10 4-3-15,1-4-3 16,9 12-14-16,-15-15-17 16,9 6-3-16,-9-11 1 15,2 5 0-15</inkml:trace>
  <inkml:trace contextRef="#ctx0" brushRef="#br3" timeOffset="686172.2468">21173 6962 117 0,'-38'-3'39'0,"5"15"3"15,-16-2-2-15,-2 12-34 16,-6 6-1-16,0 5-1 15,4 4-2-15,9 2-2 0,9-1 0 16,12-3 0-16,16-7 0 16,17-11 0-16,19-10 0 15,14-8 0-15,12-10 0 16,5-7 0-16,9-10 0 15,-5-3 0-15,-5-2 0 16,-7-1 0-16,-12 4 0 16,-14 6 0-16,-13 6 0 15,-12 7 0-15,-1 11 0 16,-23 5 0-16,4 10 0 15,1 7 0-15,2 4 0 16,4 2 0-16,9 2 0 16,7-3 0-16,14 0-4 15,4-19-11-15,25 6-7 0,-9-27-7 16,24 4-11-16,-1-18-2 15,13-2 1-15,-2-23 1 16</inkml:trace>
  <inkml:trace contextRef="#ctx0" brushRef="#br3" timeOffset="686651.274">21899 6425 96 0,'-33'6'42'16,"-14"13"0"-16,9 24 1 15,-7 2-19-15,8 19-18 16,2 7-4-16,6 9-2 15,4 2 0-15,2-2 0 16,6-1 0-16,1-3 0 0,1-9 0 16,5-10 0-16,2-12 0 15,2-12 0-15,5-14 0 16,1-19 0-16,13 2 0 15,3-20 0-15,3-11 0 16,7-4 0-16,2-11 0 16,6-2 0-16,2 1 0 15,2 4 0-15,-2 9 0 16,-1 10 0-16,-1 13 0 15,-2 14 0-15,-2 12 0 16,-8 12 0-16,-2 8 0 16,-4 8 0-16,-4 2 0 15,-5-2 0-15,-6-1 0 16,-5-5 0-16,-6-5 0 15,-6-9 0-15,-5-4 0 0,-6-12 0 16,-4-6 0-16,-1-8 0 16,3-8 0-16,2-6 0 15,12-5-5-15,1-14-7 16,26 8-7-16,-7-22-5 15,35 14-12-15,-7-12-3 16,18 7-3-16,1-7 1 16</inkml:trace>
  <inkml:trace contextRef="#ctx0" brushRef="#br3" timeOffset="686911.2889">22555 6473 121 0,'0'0'41'0,"-17"-8"1"16,2 31-1-16,-22 11-37 15,8 16 0-15,-10 11-2 16,-4 13-2-16,-2 6 0 16,1 5 0-16,4 0 0 15,3-2 0-15,7-6 0 16,2-13-2-16,15-2-10 15,-1-29-10-15,28 4-11 16,-7-23-9-16,21-6 1 16,-2-18-2-16,14-4 4 15</inkml:trace>
  <inkml:trace contextRef="#ctx0" brushRef="#br3" timeOffset="687261.3091">22370 7145 126 0,'0'0'41'16,"-21"-5"1"-16,21 5 0 15,-6 14-38-15,16-7-4 16,8-1 0-16,6 1 0 15,7-3 0-15,6 0 0 16,4-5 0-16,2-4 0 16,-3-4 0-16,-4-4 0 15,-4-4 0-15,-7-5 0 16,-9-1 0-16,-5-4 0 15,-10 3 0-15,-8 3 0 16,-9 8 0-16,-7 4 0 16,-10 14 0-16,-5 10 0 15,-6 12 0-15,0 12 0 0,2 8 0 16,4 3 0-16,10 2 0 15,13-5 0-15,16-5 0 16,18-8 0-16,18-9 0 16,10-19-11-16,26 1-5 15,-9-28-8-15,31 7-4 16,-15-23-15-16,15-2 2 15,-9-17-1-15,2-5 3 16</inkml:trace>
  <inkml:trace contextRef="#ctx0" brushRef="#br3" timeOffset="687501.3228">23424 6416 118 0,'-28'27'42'16,"-8"-2"-2"-16,8 10 1 16,4 0-39-16,1 2 0 15,7 1-3-15,4-8-2 16,17 11-13-16,-5-23-21 15,19 2-3-15,1-17 0 16,14-2-1-16</inkml:trace>
  <inkml:trace contextRef="#ctx0" brushRef="#br3" timeOffset="687644.331">23574 6473 120 0,'-15'-15'40'16,"3"18"2"-16,-12 2-4 16,5 11-36-16,-1 9-4 15,-3-5-10-15,17 14-25 16,-9-7-2-16,8 3-2 15,-7-9 0-15</inkml:trace>
  <inkml:trace contextRef="#ctx0" brushRef="#br3" timeOffset="688196.3626">18253 6376 106 0,'4'10'39'0,"-4"-10"-1"16,-4 31-2-16,-2-12-35 16,1 4-1-16,2 2 0 15,2-3-3-15,8 9-11 0,-2-18-24 16,14 4 2-16,2-13-2 15,12-4 0-15</inkml:trace>
  <inkml:trace contextRef="#ctx0" brushRef="#br3" timeOffset="688342.3709">18582 6347 106 0,'-21'3'39'0,"10"11"1"16,-6 2-2-16,12 9-35 15,3 1-8-15,-1-9-27 16,18 12-6-16,2-10-1 15,15 3 0-15</inkml:trace>
  <inkml:trace contextRef="#ctx0" brushRef="#br3" timeOffset="688951.4058">23558 7421 106 0,'-25'5'43'0,"2"-8"-1"16,5-4-9-16,14-5-54 15,-3-5-21-15,17 2 1 16,-2-5-4-16</inkml:trace>
  <inkml:trace contextRef="#ctx0" brushRef="#br4" timeOffset="699877.0307">1259 8356 76 0,'0'0'36'16,"0"0"-1"-16,-1 26 1 15,2 13-26-15,-10 4-4 16,5 16-1-16,-3 7-1 15,3 12-1-15,-5 5-1 16,2 5-1-16,2-2-1 16,0-4-2-16,5 0-8 15,-5-20-24-15,14-4-1 16,-1-26-2-16,9-5 0 15</inkml:trace>
  <inkml:trace contextRef="#ctx0" brushRef="#br4" timeOffset="700284.0539">1616 8822 79 0,'0'0'38'15,"-3"-23"-2"-15,3 23 2 16,-10 0-25-16,3 13-8 15,-2 5 0-15,3 13-2 16,-3 5 1-16,-1 14-2 16,2 3 1-16,0 6-2 15,2-5 1-15,1-3-1 16,2-11 0-16,6-8 1 0,4-19-1 15,8-13 0-15,5-16 1 16,7-13-1-16,5-9 0 16,8-7 1-16,-3-4-1 15,1 2 1-15,-2 4-1 16,-7 9 0-16,-3 17 0 15,-8 10 0-15,-6 18 0 16,-7 13-1-16,-1 15-1 16,-3 3 0-16,5 6-3 15,2-4-2-15,17 9-16 16,0-30-15-16,23-2-4 15,5-25 1-15,24-6-2 16</inkml:trace>
  <inkml:trace contextRef="#ctx0" brushRef="#br4" timeOffset="700931.0908">2973 8342 67 0,'0'0'37'0,"0"0"0"15,14-1 0-15,-14 1-12 16,-4 35-19-16,-8 4-1 15,4 15-2-15,-7 10 0 16,-1 14 1-16,-4 8 0 16,3 4-2-16,0-6 1 15,5-5-1-15,2-13 1 0,7-10-2 16,7-16 0-16,8-17-1 15,5-19 1-15,9-15-1 16,6-14 0-16,7-12 0 16,2-10 0-16,2-5 0 15,0 0-1-15,-1 2 1 16,-5 9-1-16,-6 7 1 15,-8 16-1-15,-8 13 1 16,-15 5 2-16,10 34-1 16,-15-1 0-16,-4 8 0 15,-1 5-1-15,3 0-2 16,5 0-1-16,3-9-3 15,18-4-8-15,-1-25-23 16,22-8-3-16,0-17 1 0,18-6-1 16</inkml:trace>
  <inkml:trace contextRef="#ctx0" brushRef="#br4" timeOffset="701111.1012">3774 8666 101 0,'-26'17'38'15,"4"18"3"-15,-9 4-2 16,8 13-34-16,-2-3-1 15,8 3-2-15,6-6-1 16,7-6-3-16,9-3-2 16,0-24-29-16,22-7-6 15,-3-21 1-15,15-7-2 16</inkml:trace>
  <inkml:trace contextRef="#ctx0" brushRef="#br4" timeOffset="701261.1098">3716 8351 104 0,'-33'-1'36'0,"16"11"-1"16,8 3-7-16,9-13-58 16,24 20-6-16,11-16-1 15,22 4-1-15</inkml:trace>
  <inkml:trace contextRef="#ctx0" brushRef="#br4" timeOffset="701592.1288">4290 8586 100 0,'-26'21'39'0,"-9"-8"1"15,7 3-2-15,-1-8-32 16,5 0-1-16,4-2-2 16,10 1-2-16,10-7 0 15,2 17 0-15,11-7-1 16,5 2 0-16,6 4-1 15,-1 0 1-15,2 4 0 16,-2 1 2-16,-1-4-1 16,-2 7 0-16,-6-2 0 15,-5 0 0-15,-5-1 1 16,-4 1-2-16,-5-4 2 15,-3 2-3-15,-1-2 1 16,-3-4-2-16,1-3 0 0,-2-4-4 16,8 7-12-16,-9-16-18 15,14 2-5-15,0 0 2 16,-7-20-3-16</inkml:trace>
  <inkml:trace contextRef="#ctx0" brushRef="#br4" timeOffset="702649.189">5440 8258 78 0,'5'-14'37'15,"-5"14"0"-15,0 0 0 0,-12 11-30 16,2 19-2-16,1 13-2 16,0 14-1-16,-2 9-1 15,4 14 1-15,0 4 0 16,3 4-3-16,7-3 0 15,1-12-9-15,18-6-25 16,0-19-1-16,14-12 0 16,2-20-3-16</inkml:trace>
  <inkml:trace contextRef="#ctx0" brushRef="#br4" timeOffset="703063.2128">5927 8611 91 0,'-22'-13'38'0,"1"15"0"15,-10-1 1-15,4 15-31 16,-7 2-4-16,4 6 1 16,-5 6-1-16,8 5 0 15,1 0 0-15,6 6-2 16,6-3 1-16,6-4-2 15,11-4 1-15,7-8-2 16,9-8 0-16,4-9-1 16,9-11 1-16,2-10 0 15,4-8-1-15,-4-8 1 16,0-5 0-16,-2-4 0 15,-6-2-1-15,-3 4 1 16,-6 3-1-16,-4 6 1 0,-5 11 1 16,-8 19-1-16,0 0 0 15,-2 11 0-15,-5 17 1 16,-3 8-2-16,-1 9 0 15,3 2-3-15,7 4 1 16,1-10-5-16,15 3-4 16,-1-20-24-16,23-2-4 15,0-15 1-15,16-7-1 16</inkml:trace>
  <inkml:trace contextRef="#ctx0" brushRef="#br4" timeOffset="703439.2344">6415 8694 81 0,'0'-14'39'0,"-14"1"-1"15,14 13 1-15,-30 0-29 0,16 16-3 16,-8 3-1-16,3 11-2 16,0 0 0-16,4 8-2 15,1-1 1-15,6-4-2 16,2-3 2-16,6-6-3 15,6-9 1-15,4-8-1 16,6-13 1-16,5-11-1 16,4-11-1-16,0-3 2 15,3-8-2-15,-2-1 1 16,1-3 0-16,-3 5 0 15,-5 5-1-15,-4 7 1 16,-2 9 0-16,-13 17 0 16,16-9 0-16,-16 9-1 15,14 24 0-15,-5-3 0 0,5 6-1 16,5-3-1-16,8 9-2 15,-1-11-4-15,20 10-12 16,-8-17-17-16,16 2 0 16,-4-13 0-16,7-5 0 15</inkml:trace>
  <inkml:trace contextRef="#ctx0" brushRef="#br4" timeOffset="703951.2637">7081 8628 69 0,'-14'-26'39'0,"-15"0"-1"15,1 13 2-15,-15-1-18 16,6 19-14-16,-4 5-2 15,6 12-2-15,0 8 0 16,9 5-1-16,5 3 0 0,9-1-1 16,13-5 1-16,11-3-2 15,8-11 1-15,13-7-1 16,7-11-1-16,6-11 0 15,4-10-1-15,-3-6 0 16,-3-8 0-16,-4-3 0 16,-8 0 0-16,-9 3 0 15,-8 3 1-15,-8 12 0 16,-7 20-1-16,-13-1 1 15,-2 25 0-15,-9 23 1 16,-6 21 0-16,-1 16-1 16,-4 21 1-16,0 13-1 15,4 6 2-15,1 3-2 16,5-8 2-16,6-11-1 15,3-14 0-15,2-16 1 0,2-26-1 16,-1-19 1-16,3-23-2 16,-3-22 3-16,3-17-3 15,-1-14-2-15,4-16 2 16,4-16-1-16,3-9 1 15,6-5-2-15,8 1 1 16,5 5-1-16,9 6 0 16,4 3-1-16,11 16-2 15,0 2-7-15,15 25-12 16,-15-6-15-16,11 14-2 15,-5-8-1-15,9 10 2 16</inkml:trace>
  <inkml:trace contextRef="#ctx0" brushRef="#br4" timeOffset="704339.2858">7521 8636 100 0,'0'0'41'16,"-26"9"0"-16,16 5-1 15,-9 2-33-15,7 7-2 16,-2 1 0-16,0 9-3 15,4 2 1-15,2 0-1 16,2 0 0-16,8-5-1 16,3-7 1-16,6-6-2 15,7-9 0-15,6-13 0 16,5-8-1-16,4-8 1 15,0-9-2-15,3-4 2 0,0-5-1 16,0 1 1-16,-4 0-1 16,0 7 1-16,-9 6 0 15,-2 6 0-15,-6 12 1 16,-15 7-1-16,8 19 0 15,-14 1 0-15,-2 9 0 16,-1 5-1-16,5 4-1 16,3-6-2-16,13 1-1 15,1-16-6-15,28 7-8 16,-5-28-15-16,25 6-6 15,-3-20 0-15,14 0 0 16</inkml:trace>
  <inkml:trace contextRef="#ctx0" brushRef="#br4" timeOffset="704693.3061">8308 8612 112 0,'-18'1'40'16,"-11"-5"0"-16,12 19-6 16,-13-7-30-16,3 7 0 15,-4 6-2-15,1 6 0 16,2 0 1-16,6 6-1 15,2-3 0-15,8 1-1 16,6-2 1-16,9-7-2 16,11-11 2-16,9-4-2 15,6-9-1-15,4-11 1 16,0-1-1-16,3-7 1 15,-3-4-1-15,-7 1 1 16,-4 4-1-16,-7 1 1 0,-5 5 0 16,-10 14 0-16,3-12 0 15,-3 12 0-15,0 0-2 16,-15 21 0-16,12-6-2 15,1-2-3-15,11 13-6 16,-9-26-10-16,24 31-16 16,-9-19-1-16,17 1 0 15,1-11 1-15</inkml:trace>
  <inkml:trace contextRef="#ctx0" brushRef="#br4" timeOffset="705179.3339">8808 8602 79 0,'-16'-21'40'0,"3"11"1"16,-13-3 0-16,4 15-18 16,-9-3-17-16,4 11-1 15,-2 4-2-15,3 8 0 16,4 7-2-16,6 2 1 15,4 2-1-15,9 3-1 16,5-4 2-16,5-3-2 16,11-7 2-16,-1-7-3 15,5-10 1-15,0-5 0 16,2-11-1-16,-1-5 1 15,-2-6-1-15,1-8 0 16,-3 1-1-16,-2 2 2 0,-3 1-1 16,0 7 0-16,-6 7 1 15,-8 12-1-15,0 0 1 16,6 29 0-16,-11 3 1 15,-5 12-1-15,-1 9 1 16,-2 6 0-16,-1 6 0 16,-6 0-1-16,1-1 2 15,-3-2-2-15,-3-9 0 16,-1-9 0-16,-5-12 0 15,-1-12-2-15,-1-10-1 16,-1-18-6-16,13 1-8 16,-14-28-7-16,21 4-16 15,-3-14-1-15,19-4-2 16,3-16 2-16</inkml:trace>
  <inkml:trace contextRef="#ctx0" brushRef="#br4" timeOffset="705763.3673">9194 8675 99 0,'0'0'39'0,"-21"6"0"15,26 8-3-15,-5-14-32 16,10 20 0-16,8-10-2 16,10 0 0-16,8-4 0 15,8-3 0-15,4-3-1 16,2-5 0-16,-2-5 1 15,-5-1-2-15,-7-7 1 16,-10-1-1-16,-14-3 1 0,-8-2-2 16,-13-4 2-16,-12 4-1 15,-8 2 0-15,-6 8 0 16,-11 10 1-16,-3 8-1 15,0 12 1-15,2 11 0 16,6 7 0-16,7 8 0 16,14 2 0-16,15-2-1 15,24-7 0-15,19-11-3 16,25 3-9-16,3-31-13 15,25 3-14-15,1-20-3 16,18-2-1-16,1-17 0 16</inkml:trace>
  <inkml:trace contextRef="#ctx0" brushRef="#br4" timeOffset="706298.3979">11183 7912 62 0,'0'-18'36'0,"-4"8"-1"16,-15-1-13-16,-4 21 10 15,-20 0-22-15,0 23-3 16,-19 7 0-16,2 18-3 15,-7 10 1-15,7 12-2 0,0 6 0 16,12 2-1-16,12 0-1 16,14-7-1-16,20-7-1 15,16-13-3-15,25-1-6 16,2-29-26-16,33-6-4 15,3-18 0-15,21-7-1 16</inkml:trace>
  <inkml:trace contextRef="#ctx0" brushRef="#br4" timeOffset="706750.4238">11761 7953 65 0,'-13'1'39'16,"-10"7"-3"-16,2 20 3 16,-17 6-12-16,2 21-21 15,-13 7-1-15,0 17-1 16,-4 3-1-16,5 6-1 15,5-1 1-15,12-6-2 16,9-9 1-16,14-7-1 16,15-18 0-16,13-11-1 15,14-18 0-15,8-12 0 16,7-14 0-16,1-12 0 15,2-7-1-15,-5-10 1 16,-6-1 0-16,-8-2 0 16,-12 5 0-16,-6 2 0 0,-9 9 0 15,-4 9 1-15,-2 15-1 16,-12 1 0-16,5 13 0 15,0 7 0-15,4 7-2 16,1-3 0-16,9 6-2 16,1-7-2-16,13 5-7 15,-8-23-11-15,20 8-15 16,-8-18 0-16,11 1-1 15,-2-14 2-15</inkml:trace>
  <inkml:trace contextRef="#ctx0" brushRef="#br4" timeOffset="707097.4436">12082 8408 78 0,'-11'-12'38'0,"11"12"-1"16,-24 12 1-16,19 12-31 16,-11 5-1-16,6 12-1 15,-5 3-2-15,5 6 0 16,2-1-1-16,4 2 1 15,3-10 0-15,1-4-2 16,2-11 0-16,5-11 1 16,-7-15-1-16,20-3-1 15,-8-16 1-15,2-15-1 16,-3-5 0-16,4-10 0 15,-1-6 1-15,-2 0 0 16,1 0-1-16,-4 6 1 16,2 5 0-16,-2 10-1 0,4 8 0 15,4 9 0-15,2 11-2 16,4 5-2-16,7 16-7 15,-3-14-11-15,15 17-18 16,-9-11 0-16,10 6-1 16,-10-8 0-16</inkml:trace>
  <inkml:trace contextRef="#ctx0" brushRef="#br4" timeOffset="707442.4634">12465 8518 66 0,'-6'23'40'0,"2"-11"-2"15,18 1 1-15,0-17-16 0,15 2-19 16,3-12 0-16,5 0-3 16,-2-5 0-16,2-1 0 15,-7-4-1-15,-4 1 1 16,-10 0-1-16,-8 1 1 15,-7 3-1-15,-8 4 0 16,-8 4 1-16,-5 5-1 16,-7 9 0-16,-4 11 1 15,-6 9 0-15,3 10 0 16,-3 7 0-16,8 4 1 15,2 3-1-15,11-1 1 16,12-2-2-16,12-11-1 16,20-3-4-16,6-23-13 15,28 3-19-15,-3-19-2 0,14 1-1 16,-1-15-2-16</inkml:trace>
  <inkml:trace contextRef="#ctx0" brushRef="#br4" timeOffset="707802.4839">12978 8508 71 0,'-22'24'40'0,"4"-8"-2"16,21 7 1-16,3-12-19 15,21-2-16-15,8-10 0 16,7-4-3-16,4-5 1 15,-1-5-1-15,-6-8-1 16,-6 0 1-16,-14-2-1 16,-6 0 0-16,-11-1 0 0,-11 1 0 15,-6 5 0-15,-6 2 0 16,-9 9 0-16,-4 10 1 15,-3 6 0-15,-1 13 0 16,0 11 0-16,4 6 1 16,8 7-1-16,11-1 1 15,11 0-1-15,16-6-1 16,13-6 0-16,13-12-3 15,18-11-2-15,1-20-12 16,20 6-15-16,-9-24-9 16,6-3 1-16,-11-17-1 15</inkml:trace>
  <inkml:trace contextRef="#ctx0" brushRef="#br4" timeOffset="708017.4963">13789 7903 109 0,'-31'27'40'15,"4"23"2"-15,-8-4-8 16,11 20-29-16,-5 3-2 16,9 8-2-16,6 2 0 15,10-5-4-15,15 1-3 16,-1-20-14-16,25 0-19 15,-5-22-1-15,17-3-1 16,-6-24-1-16</inkml:trace>
  <inkml:trace contextRef="#ctx0" brushRef="#br4" timeOffset="708307.5129">13970 8224 83 0,'-61'21'42'0,"-1"12"-1"16,-4-4 1-16,18 9-24 16,0-11-13-16,14 1-1 15,14-4-1-15,15-6-1 16,18-7 0-16,15-5-1 15,11-4 0-15,6-4-1 16,6 2 0-16,4-5-1 16,-2 1 1-16,-5 2-2 15,-2 4-1-15,-7-2-2 16,-1 12-5-16,-10-16-10 0,15 17-9 15,-16-16-11-15,10 7-1 16,1-10 0-16,9 2 1 16</inkml:trace>
  <inkml:trace contextRef="#ctx0" brushRef="#br4" timeOffset="708621.5308">14363 7679 81 0,'-16'8'41'16,"6"3"0"-16,23 23 1 16,4-4-19-16,15 13-19 15,7 5 1-15,4 14-1 16,-1 3 0-16,-2 5-2 15,-10 7 0-15,-7 3 0 16,-9 1-1-16,-11-1-1 16,-14-2 1-16,-12-8-3 15,-11-5 1-15,-8-9-2 16,-2-5-2-16,-12-20-11 15,19 6-9-15,-19-27-15 16,23-2-1-16,-4-16-4 16,17-6 3-16</inkml:trace>
  <inkml:trace contextRef="#ctx0" brushRef="#br4" timeOffset="709306.5699">15264 8281 66 0,'12'-8'37'16,"5"11"0"-16,-17-3-13 15,18 30 7-15,-22-2-24 16,4 16-1-16,-9 4-2 16,2 4-1-16,-6 1-2 15,1-5 0-15,4-6-3 16,-2-18-7-16,16-4-27 0,-6-20-2 15,18-15 1-15,-3-15-2 16</inkml:trace>
  <inkml:trace contextRef="#ctx0" brushRef="#br4" timeOffset="709456.5786">15267 7898 96 0,'-41'-12'36'0,"7"16"2"15,4 4-4-15,14 2-37 16,25 4-30-16,5-5-3 15,22 6 1-15,6-4-4 16</inkml:trace>
  <inkml:trace contextRef="#ctx0" brushRef="#br4" timeOffset="712292.7408">15880 7891 91 0,'18'-31'35'15,"2"9"1"-15,-10-2-6 16,4 16-24-16,-14 8-1 15,3 12-1-15,-14 14-1 16,-2 12 0-16,-12 13 0 0,3 8-2 16,-5 13 1-16,1 10-2 15,-4 3 1-15,3 3-1 16,7-2-2-16,-1-6-4 15,18-3-25-15,-6-19-6 16,10-9 0-16,0-22-1 16</inkml:trace>
  <inkml:trace contextRef="#ctx0" brushRef="#br4" timeOffset="712462.7505">15629 8268 113 0,'-20'1'40'0,"4"-2"0"16,23 14-4-16,15-13-31 15,28-5-2-15,26-6-6 16,16-18-15-16,26 2-18 16,6-12-4-16,16-2-1 15,-2-7-2-15</inkml:trace>
  <inkml:trace contextRef="#ctx0" brushRef="#br4" timeOffset="713056.7843">17055 7933 80 0,'16'-19'36'0,"-9"6"-1"16,-7 13 1-16,0 0-27 15,8 27-3-15,-15 5 0 16,1 13-3-16,-5 12 1 16,0 10-2-16,-1 10-1 0,-2 6 0 15,1 3-2-15,0-5-2 16,7 0-6-16,-7-14-25 15,11-9-2-15,-1-16 0 16,9-14-2-16</inkml:trace>
  <inkml:trace contextRef="#ctx0" brushRef="#br4" timeOffset="714236.852">16864 8374 112 0,'-21'-18'39'0,"21"18"0"16,-16-13 0-16,31 11-32 15,3-2-3-15,15 1-2 16,10-4 1-16,9 0-1 0,4-1-1 16,7-1 0-16,1-2 0 15,-5 6-1-15,-4 1 0 16,-11 6 0-16,-6 6 0 15,-11 6 0-15,-8 7 0 16,-12 7-1-16,-8 5 1 16,-5 5 0-16,-8 1 0 15,-1 1 0-15,-1-5 0 16,-1-4 0-16,6-5 0 15,2-10 0-15,9-16 1 16,0 0-1-16,0 0 0 16,16-20 0-16,2-7 0 0,6-6 0 15,0-5 1-15,5-4-1 16,0-3 0-16,1 3 0 15,-1 5 0-15,-4 6 0 16,-3 9 0-16,-2 4 0 16,-1 9 0-16,0 6 0 15,-1 6 0-15,2 2 0 16,2 3 0-16,4 3 0 15,4-1-1-15,3-1 1 16,0 1-1-16,2-3 0 16,-2-2 1-16,-6-1-1 15,-6-2 1-15,-4-1 0 16,-17-1 0-16,0 0 0 15,0 0 0-15,-22-8 0 16,-2 9 0-16,-5 2 0 0,-7 4 0 16,-3 6 1-16,-4 9-1 15,-1 8 1-15,2 6-1 16,5 0 1-16,5 3 0 15,8 0-1-15,13-2 1 16,11-9-1-16,13-9 1 16,16-9-1-16,11-15 0 15,5-11 0-15,10-8 0 16,0-9 2-16,0-6-2 15,-4-4 0-15,-7 2 0 16,-12 1 0-16,-7 5 0 16,-12 6 0-16,-10 12 0 15,-3 17 0-15,-19-4 0 16,4 18 0-16,-3 9 0 0,-1 10 0 15,5 4 0-15,4 2-2 16,12 1 0-16,7-8-1 16,13 1 0-16,10-15-3 15,15-3-2-15,2-18-5 16,17 5-9-16,-16-24-6 15,17 4-8-15,-17-12-1 16,2 1 0-16,-16-7 5 16,-11 5 31-16,-7 6 5 15,-18-7 13-15,8 21 6 16,-23-5 12-16,15 16 0 15,-31-1 2-15,18 14-2 16,-7 2-28-16,5 11-1 16,-4 4-2-16,5 4 0 0,-1 1-1 15,3-2 0-15,2-1-1 16,6-4 0-16,4-10 0 15,5-7-1-15,8-12 0 16,6-8-1-16,5-13 1 16,7-6-1-16,4-8 0 15,2-4 1-15,-2-1-1 16,2-2 0-16,-7 7 0 15,-3 5 1-15,-6 9-1 16,-7 8 0-16,-14 14-1 16,11 1 0-16,-12 13-1 15,-5 8-1-15,5 10-4 16,-2-7-6-16,18 16-12 0,-10-19-6 15,23 6-8-15,5-17 0 16,18 0-1-16,4-17 4 16</inkml:trace>
  <inkml:trace contextRef="#ctx0" brushRef="#br4" timeOffset="714551.87">19095 8288 77 0,'-23'-3'39'15,"-11"0"0"-15,6 11 1 16,-6-6-10-16,6 14-23 15,3 2-2-15,10 5-2 16,7-1-1-16,13 1-1 16,9-2 0-16,10 0 0 15,6-2-2-15,4-2 1 0,-1 2 0 16,-2-2 0-16,-8 1 0 15,-8 1 0-15,-12 2-1 16,-12-2 1-16,-10 2 0 16,-8-1-1-16,-5-2 0 15,0-4 0-15,4-1-2 16,5-11-3-16,23-2-9 15,-12-7-11-15,36-2-12 16,3-18-2-16,21-6-1 16,5-15 1-16</inkml:trace>
  <inkml:trace contextRef="#ctx0" brushRef="#br4" timeOffset="714752.8815">19762 7891 112 0,'-18'3'40'0,"-8"25"2"16,-12 2-3-16,3 16-36 15,-3 7-1-15,4 12-1 16,2 6 0-16,6 7-2 16,14 2-2-16,5-12-6 15,21 10-17-15,-5-21-14 16,17-4 0-16,3-18-2 15,15-11 2-15</inkml:trace>
  <inkml:trace contextRef="#ctx0" brushRef="#br4" timeOffset="715143.9039">19881 8336 109 0,'-39'20'41'0,"-14"-1"1"15,9 15-2-15,-5-1-35 16,7 4-1-16,8 1-1 15,13-1-1-15,11-6 0 16,21-5-1-16,12-11 0 16,10-7 0-16,6-11-1 15,8-8 0-15,2-9 0 16,-1-6 0-16,-8-7 0 15,-4-2-1-15,-9-1 1 16,-7 2 0-16,-6 6-1 16,-3 6 1-16,-11 11-1 15,0 11 1-15,-15 13 0 0,1 10 0 16,2 8-1-16,-2 5 1 15,7 3-2-15,6-2 0 16,12-5-2-16,5-12-3 16,21 0-7-16,-2-31-8 15,27 7-6-15,-10-29-8 16,24-5-4-16,-10-16 0 15,8-4 2-15</inkml:trace>
  <inkml:trace contextRef="#ctx0" brushRef="#br4" timeOffset="715332.9147">20638 7935 101 0,'-33'3'38'0,"1"24"2"16,-13 11-1-16,8 14-32 0,-7 9-2 16,7 9-2-16,5 2-1 15,12 1-2-15,7-4-2 16,8-10-2-16,12 5-10 15,-12-25-14-15,19-1-12 16,-10-19 0-16,6-7-1 16,-10-12 2-16</inkml:trace>
  <inkml:trace contextRef="#ctx0" brushRef="#br4" timeOffset="715513.925">20213 8333 113 0,'0'0'40'0,"0"0"2"16,24 25-1-16,2-16-38 0,15 0-2 15,13 1-1-15,8-7-3 16,10 3-4-16,-7-16-11 16,16 11-13-16,-17-13-10 15,-2 3 0-15,-10-8-1 16</inkml:trace>
  <inkml:trace contextRef="#ctx0" brushRef="#br4" timeOffset="716197.9642">20846 8315 106 0,'-30'16'41'0,"8"11"0"15,-1-11 0-15,17 4-36 16,11-6-1-16,13-2-2 0,11-6 0 16,14-4-1-16,6-6 0 15,4-4 0-15,0-6-1 16,-2-1 0-16,-8-2 0 15,-9-2 0-15,-14 1 0 16,-11 2 0-16,-13-1 0 16,-11 5 0-16,-7 2 0 15,-8 7 0-15,-7 5 0 16,-2 8 0-16,-3 6 0 15,4 7 1-15,5 6-1 16,9 3 0-16,10 4 0 16,13-2 0-16,16 0-2 15,14-6-1-15,16-2-1 16,11-10-4-16,17 1-7 0,-7-23-7 15,23 8-6-15,-19-23-8 16,7 1-2-16,-15-11-1 16,-9 1 3-16,-23-1 38 15,-14-7 9-15,-4 17 8 16,-34-6 6-16,3 22 11 15,-23 0 4-15,2 19 1 16,-10 0-1-16,14 15-35 16,-3 3-2-16,11 2 0 15,11-2-1-15,14-4 0 16,15-9-1-16,15-8-1 15,12-15 1-15,11-13-1 16,5-12 1-16,6-10-1 16,0-10 0-16,-3-5 1 15,-4-5-1-15,-4-1 0 0,-7 4 1 16,-9 10 0-16,-10 6 0 15,-15 19 0-15,-9 21 0 16,0 0-1-16,-29 19 2 16,-2 17-2-16,-5 14-2 15,-1-1-1-15,3 12-4 16,2-11-5-16,19 10-2 15,-1-23-6-15,35 13-6 16,-5-25-7-16,34 3-7 16,9-10-2-16,21-8 5 15</inkml:trace>
  <inkml:trace contextRef="#ctx0" brushRef="#br4" timeOffset="716633.9889">22796 7992 102 0,'6'-18'40'16,"-6"28"2"-16,-11 0-4 15,7 2-34-15,-9 17-1 16,0 10-2-16,-3 6 1 15,0 8-1-15,-2 8-1 16,3 1-1-16,1 2 0 16,4-5-3-16,9 2-7 15,-11-19-16-15,19 0-12 16,-6-19-1-16,10-7-1 15,-11-16 1-15</inkml:trace>
  <inkml:trace contextRef="#ctx0" brushRef="#br4" timeOffset="717084.0148">22536 8272 107 0,'-12'-5'41'0,"12"5"0"16,14 14 0-16,20-7-36 15,8 0-3-15,17 2 0 16,10-1 0-16,7 0 0 15,6-1-1-15,-1-1 0 16,-2-3-1-16,-8 2 0 16,-15-2 1-16,-15 1-1 15,-12-4 0-15,-16-4 0 16,-13 4 0-16,-21-4 0 0,-7 2 1 15,-8 4-1-15,-2 3 1 16,-1 3-1-16,5 6 1 16,3 5-1-16,14 5 1 15,14 2 0-15,13 0-1 16,22-2 1-16,15-7-1 15,15-4 0-15,4-8 1 16,4-10-1-16,-3-9 0 16,-6-8 0-16,-13-7 0 15,-16-3 0-15,-23-4-1 16,-21 2 1-16,-18 3-2 15,-15 5 0-15,-11 10-3 16,-11 2-4-16,2 24-4 16,-13-7-4-16,21 27-6 15,-12-14-6-15,30 23-6 0,4-6-7 16,16 2 1-16</inkml:trace>
  <inkml:trace contextRef="#ctx0" brushRef="#br5" timeOffset="722312.3139">1744 10376 80 0,'-14'-13'33'0,"-11"-5"3"16,2 9 0-16,-12-5-28 15,0 12-1-15,-8-1-1 16,0 14 1-16,-6 4-3 15,1 12 2-15,1 8-3 16,-1 8 0-16,5 4-1 16,9 8 1-16,6-1-2 15,13-1 1-15,11-6-1 16,12-11 1-16,18-11-2 15,12-15 1-15,15-17-1 16,13-17 1-16,14-16-1 16,5-10 0-16,-1-10 1 15,-1-6-2-15,-9-2 3 0,-8 2-2 16,-14 8 2-16,-14 6-1 15,-16 8 1-15,-10 8-2 16,-11 13 1-16,-7 9 1 16,-5 18-2-16,-3 12 0 15,-3 15-1-15,1 14 1 16,1 12-1-16,1 9 1 15,5 9-2-15,4-1 1 16,5-1-2-16,10-14-2 16,12-7-6-16,-2-31-9 15,24-4-20-15,-4-27-1 16,18-9 0-16,-5-25-1 15</inkml:trace>
  <inkml:trace contextRef="#ctx0" brushRef="#br5" timeOffset="722581.3293">2369 10487 107 0,'0'0'42'16,"12"15"-1"-16,5-21-1 16,20-6-35-16,7 1-2 15,8-3-1-15,6-4 1 16,5-4-7-16,7 2-1 15,-10-13-14-15,15 13-17 0,-17-5-5 16,1 9 1-16,-8-5-3 16</inkml:trace>
  <inkml:trace contextRef="#ctx0" brushRef="#br5" timeOffset="723038.3554">3652 9795 71 0,'24'-49'36'16,"4"7"-1"-16,-7-1 2 16,1 13-18-16,-10 1-12 15,0 14 0-15,-12 15-2 16,9 16-1-16,-15 18 0 15,-2 19-1-15,-4 14-1 0,-2 16 0 16,3 14-1-16,-4 6-1 16,2 1-1-16,2-2 1 15,7-8-4-15,-2-12-1 16,9-7-7-16,-1-26-23 15,9-9-5-15,-3-23 3 16,7-6-2-16</inkml:trace>
  <inkml:trace contextRef="#ctx0" brushRef="#br5" timeOffset="723564.3855">3502 10240 117 0,'-28'-6'38'0,"16"14"2"0,-1-5-2 16,13-3-35-16,19 16-1 15,6-12 0-15,14-3-2 16,10-3-1-16,14-2 0 16,13-7-1-16,13 1-1 15,1-6-2-15,11 4-4 16,-9-10-3-16,7 14-14 15,-15-13-10-15,-4 14 7 16,-25-11 17-16,-8 10 6 16,-18-1 5-16,-16 2 5 15,-13 7 4-15,-15-3 17 16,-6 15 9-16,-17-3-3 15,3 20-17-15,-14-4-4 16,3 18-3-16,-5 0-3 16,7 9 1-16,0-2-3 0,14 5 1 15,9-6-2-15,14-3 1 16,15-12-2-16,15-11 1 15,19-17 0-15,11-11-1 16,9-12 1-16,6-12-1 16,-1-12 1-16,-4-2-1 15,-9-7 1-15,-13-1-2 16,-15 4 1-16,-16 1-2 15,-14 8 0-15,-12 4-2 16,-7 13-1-16,-10-1-2 16,7 22-8-16,-10-11-16 15,17 18-8-15,3-6 1 16,14 11-1-16,2-12 2 0</inkml:trace>
  <inkml:trace contextRef="#ctx0" brushRef="#br5" timeOffset="724122.4174">4923 10143 106 0,'17'10'39'0,"-17"-10"1"16,3 19-1-16,-13-6-32 16,3 9-2-16,-7 2-2 15,1 5 0-15,-4 4-2 16,5 3 0-16,-1 2-1 15,4-4 1-15,-1 0-1 16,5-8 0-16,5-7 0 16,3-7 0-16,-3-12 0 0,21-8 0 15,-7-10 1-15,3-6-2 16,-1-9 2-16,2-2 0 15,-3-4 0-15,-4 2-1 16,1 2 1-16,-4 7-1 16,-3 4 0-16,1 7 2 15,-6 17-2-15,0 0 0 16,15-4-1-16,-7 16 2 15,1 3-2-15,5 6 1 16,2-2 0-16,6 0 0 16,4-3 0-16,6-6-1 15,2-7 1-15,3-8 0 16,2-8 1-16,3-6-1 15,-1-7 0-15,-5-4 0 0,-3-1 0 16,-4 0 2-16,-8 6-2 16,-4 3 1-16,-8 6-1 15,-3 4-1-15,-6 12 2 16,-9 12-1-16,-1 6-1 15,-1 6 0-15,-1 7-1 16,0 6-1-16,3 6-2 16,1-6-1-16,14 4-4 15,-1-18-8-15,25 10-10 16,-5-25-13-16,18 0 3 15,0-20-2-15,10 0 4 16</inkml:trace>
  <inkml:trace contextRef="#ctx0" brushRef="#br5" timeOffset="724444.4358">5858 10144 112 0,'-11'-10'38'0,"1"25"4"16,-12 0-3-16,-1 18-34 16,1 6-1-16,5 10-1 15,5 4-1-15,4 2 0 16,6 0-2-16,12-6 1 15,7-10-1-15,11-13 1 16,6-14 0-16,4-14-1 16,3-16 0-16,1-14-1 15,-1-11 2-15,-8-10-1 16,-6-6 1-16,-7-6-3 15,-6 5 2-15,-14 4-1 16,-6 10 0-16,-12 11 0 16,-5 14-1-16,-3 11-1 0,1 15-2 15,-3 4-3-15,17 21-9 16,-8-15-9-16,24 10-13 15,5-12 0-15,25-2-1 16,6-13 1-16</inkml:trace>
  <inkml:trace contextRef="#ctx0" brushRef="#br5" timeOffset="724775.4548">6512 9916 107 0,'-11'-2'40'0,"-17"-4"1"15,4 20 0-15,-17 2-36 0,10 10 1 16,-2 2-3-16,8 5 0 15,4 3-1-15,12 3-1 16,10-6 0-16,9-4 0 16,15-8-1-16,12-7 0 15,5-4 1-15,7-6-1 16,0 0 0-16,-4-1 1 15,-4 5 1-15,-7 5-2 16,-12 8 0-16,-11 4 0 16,-10 8 0-16,-7 2 0 15,-4 5 0-15,-8-3-4 16,2 8-5-16,-13-13-3 15,9 9-7-15,-14-23-7 16,9 11-17-16,-12-13 0 16,0 2-1-16,-10-9 2 15</inkml:trace>
  <inkml:trace contextRef="#ctx0" brushRef="#br4" timeOffset="734365.0033">7227 10451 87 0,'0'0'37'16,"0"16"1"-16,-5 15 0 15,-12-1-29-15,1 13-3 16,-10 2-5-16,1 0-2 15,0 4-9-15,-2-16-27 16,13-4 0-16,4-20-1 16,10-9-2-16</inkml:trace>
  <inkml:trace contextRef="#ctx0" brushRef="#br4" timeOffset="735535.0702">7961 10067 83 0,'0'0'37'15,"0"0"-1"-15,0 0 1 16,0 0-29-16,0 0-3 16,0 0-2-16,-8 15 0 15,4 2-1-15,0 6 0 16,-4 7-1-16,2 1-1 15,-1 4 1-15,2-2 0 16,0-1-1-16,4-5 1 16,1-7-2-16,4-4 2 15,-4-16-2-15,24 8 3 16,-7-13-2-16,5-5-2 0,1-6 4 15,5-5-2-15,0-4 1 16,0-2-1-16,-3 3 2 16,-2 1-2-16,-4 5 0 15,-3 3 2-15,-16 15-2 16,16-8 0-16,-16 8 0 15,2 18 0-15,-4 0 0 16,-3 3 0-16,3 6-1 16,1-3 2-16,2 1-2 15,4-3 1-15,4-4-1 16,5-7 2-16,3-6 0 15,7-8-2-15,0-6 4 16,1-5-2-16,0-5 1 0,-3-6-1 16,-3-1 1-16,-5-1-2 15,-3-1 0-15,-6 0-1 16,-3 4-2-16,-2-5-4 15,8 14-6-15,-11-14-23 16,22 11-3-16,-6-10 0 16,15 6 0-16</inkml:trace>
  <inkml:trace contextRef="#ctx0" brushRef="#br4" timeOffset="735964.0946">8951 9488 79 0,'1'-11'37'15,"-1"11"0"-15,-19 15 0 16,9 10-24-16,-6 4-8 16,-2 13 0-16,-1 11-2 15,2 12 1-15,-5 9-1 16,3 9 0-16,-2 2-1 15,3-2 0-15,0-7-1 16,5-6 0-16,6-13-1 16,6-14 1-16,6-13-1 15,6-16-1-15,8-14 1 16,5-12 2-16,4-10-2 15,3-7 1-15,-2-3 0 16,2-2 0-16,-4 2-1 16,-6 4 2-16,-3 4-2 15,-5 13 1-15,-13 11-1 0,12 3 0 16,-12 11-1-16,-1 9 1 15,-1 5-1-15,0-1-3 16,3 5-1-16,2-7 0 16,8 1-5-16,-11-26-7 15,36 19-20-15,-15-26-2 16,11 1 1-16,-4-13 3 15</inkml:trace>
  <inkml:trace contextRef="#ctx0" brushRef="#br4" timeOffset="736159.1059">9348 10005 89 0,'0'0'35'0,"-6"18"1"16,-8 5 1-16,6 16-28 0,-6 1-4 16,5 7-2-16,-1-3-1 15,4-2 0-15,2-5-3 16,7-7 1-16,2-9-3 15,-5-21-6-15,33 0-24 16,-17-24-5-16,11-5 3 16,-6-18-3-16</inkml:trace>
  <inkml:trace contextRef="#ctx0" brushRef="#br4" timeOffset="736310.1144">9317 9659 92 0,'-38'-22'38'15,"12"20"-2"-15,-1 3 1 0,16 11-26 16,12 1-14-16,13-6-3 15,19 8-28-15,6-9-2 16,21 5 0-16,1-5-1 16</inkml:trace>
  <inkml:trace contextRef="#ctx0" brushRef="#br4" timeOffset="736542.1278">9905 9882 87 0,'-31'12'38'0,"0"10"0"16,-15-7 2-16,12 14-23 15,-9-3-11-15,7 11 0 16,1 0-2-16,12 8-1 0,8 0-1 16,8 0 0-16,12-6-2 15,9-8 0-15,16-5-2 16,7-17-4-16,20-6-6 15,-7-27-25-15,23-4-3 16,-5-21 0-16,12-6 0 16</inkml:trace>
  <inkml:trace contextRef="#ctx0" brushRef="#br4" timeOffset="736903.1484">10381 9420 92 0,'-29'30'40'16,"6"24"2"-16,-12 5-2 0,10 16-29 15,-6 1-5-15,5 8 0 16,2-1-2-16,5-4 0 16,5-8-2-16,6-6-1 15,8-14-1-15,5-10 1 16,4-16-1-16,4-11 0 15,5-14 0-15,0-11 0 16,3-10 0-16,2-9-1 16,-1-5 2-16,0-3-1 15,-1 1 0-15,0 2 0 16,-3 6 1-16,-4 9-1 15,0 12 1-15,-14 8-1 16,16 21 0-16,-12 5-1 16,0 10-3-16,-1 1-2 15,9 12-12-15,-7-18-20 0,16 6-3 16,3-15-1-16,18-1 1 15</inkml:trace>
  <inkml:trace contextRef="#ctx0" brushRef="#br4" timeOffset="737279.1699">11416 9877 113 0,'0'0'39'0,"7"24"0"15,-21-9-10-15,5 18-26 16,-4 4-1-16,0 7 0 15,1 5-2-15,0-2-1 16,8 2-2-16,1-15-5 16,19 2-17-16,-3-25-14 15,15-6 1-15,1-20-2 0,9-8 2 16</inkml:trace>
  <inkml:trace contextRef="#ctx0" brushRef="#br4" timeOffset="737437.1788">11434 9568 96 0,'-9'20'29'16,"8"-3"-16"-16,16-7-21 15,14 1-25-15,16 1-2 16,7-9 2-16</inkml:trace>
  <inkml:trace contextRef="#ctx0" brushRef="#br4" timeOffset="737752.1969">11921 9727 94 0,'-11'21'37'16,"-15"-4"2"-16,1 9-1 15,-10-11-30-15,7 7-3 16,1-2 0-16,6 2-2 16,5-3-1-16,11 2 0 15,11-6 0-15,10-2-1 16,9-4 0-16,6 3-1 15,5-5 1-15,3 1-1 16,0-2 1-16,-4 0-1 16,-9 3 0-16,-6 2 1 15,-11 2-1-15,-8 2 0 16,-10 2 0-16,-7 4 0 0,-6 2 0 15,-5 1 0-15,0 2-2 16,-2-4-1-16,8 4-6 16,-6-19-16-16,20 9-13 15,7-16-1-15,0 0-2 16,4-23 0-16</inkml:trace>
  <inkml:trace contextRef="#ctx0" brushRef="#br4" timeOffset="738496.2396">12788 9911 66 0,'11'-10'36'15,"-8"0"0"-15,-3 10 1 16,-3-11-17-16,3 11-13 0,-16 15-3 16,4 6 0-16,-4 2-1 15,2 10-1-15,-3 4 1 16,4 5-1-16,4 2 0 15,5-1-1-15,6-1 1 16,8-6-1-16,4-5-1 16,4-10 1-16,6-9-1 15,7-9-1-15,1-9 1 16,4-10 0-16,1-7 0 15,-2-10 0-15,1-5 1 16,-4-3-1-16,-3-3 1 16,-5 1 0-16,-4 5-1 15,-6 7 0-15,-4 8 0 16,-1 7 0-16,-9 16 0 15,0 0 1-15,13 14-1 0,-11 9 0 16,1 4 1-16,-2 9 0 16,5-2-1-16,2 1 1 15,4-5 0-15,3-7 0 16,4-11 0-16,9-10 1 15,1-12-1-15,4-14 0 16,0-11 0-16,-3-8 0 16,3-6-1-16,-9-4 0 15,-3-1 0-15,-7 1-3 16,-5 4-1-16,-7 3-2 15,8 15-13-15,-16-8-17 16,11 14-4-16,-5-5 0 16,10 10-1-16</inkml:trace>
  <inkml:trace contextRef="#ctx0" brushRef="#br4" timeOffset="738926.264">13879 9191 97 0,'-12'25'39'0,"-10"5"0"16,6 17 0-16,-7 5-34 16,1 16-2-16,-2 8 1 15,4 7 0-15,-5 6-2 16,7 3 1-16,-1-1-1 15,4-5 1-15,6-9-2 0,4-9 0 16,3-16 0-16,6-9-1 16,6-18 0-16,5-13 0 15,3-16 0-15,2-9 0 16,4-11 0-16,-2-8 0 15,2-5 0-15,-2-6 0 16,-3 4 1-16,-1 2-1 16,-4 8 0-16,-4 6 0 15,0 12 0-15,-10 11 0 16,13 11 0-16,-8 12-1 15,-1 6-1-15,2 3-1 16,7 8-2-16,-1-6-1 16,10 9-8-16,-6-21-12 15,15 4-13-15,-4-16 0 0,6-3 0 16,-4-16 1-16</inkml:trace>
  <inkml:trace contextRef="#ctx0" brushRef="#br4" timeOffset="739622.304">14197 9944 102 0,'-9'32'39'0,"-5"-9"1"15,14 6-1-15,0-19-33 16,15-3-3-16,10-12-1 15,13-6 0-15,6-11-1 16,3-6 0-16,1-6 0 0,-3-7-1 16,-7 1 1-16,-13 0-1 15,-9 4 1-15,-18 5-1 16,-15 5 1-16,-11 10-1 15,-8 8 1-15,-9 12 0 16,0 9 0-16,0 11 1 16,4 7-1-16,9 7 1 15,12 3-1-15,14 1 0 16,13-3 0-16,19-7 0 15,12-8-1-15,16-5 0 16,10-13 0-16,8-7 0 16,1-9 1-16,0-5-1 15,-5-1 0-15,-10-3-1 16,-12 4 1-16,-10-4 0 16,-10 6 0-16,-11 3 0 0,-15 10 0 15,0 0-1-15,-2 12 1 16,-11 8 0-16,-3 8 0 15,2 9 0-15,-5 4 0 16,2 6 0-16,2-4 0 16,6-1 0-16,-1-7 0 15,10-10-1-15,7-15 1 16,-7-10 0-16,26-17 0 15,-8-10 1-15,1-11-1 16,-3-4 0-16,1-10 1 16,-4-1 0-16,-4-1-1 15,-1 3 0-15,-4 6 0 0,-2 7 0 16,2 8 0-1,0 7-1-15,3 9 1 0,4 9 1 16,4 8-1-16,3 4 0 16,7 6-2-16,1 0-4 15,16 10-9-15,-14-19-8 16,19 18-7-16,-15-17-12 15,9 6 0-15,-8-13-2 16,6 4 4-16</inkml:trace>
  <inkml:trace contextRef="#ctx0" brushRef="#br4" timeOffset="739968.3238">15333 9930 105 0,'2'29'39'0,"1"-14"1"16,12 5-2-16,-2-9-32 15,16-10-2-15,4-9-1 16,6-8-1-16,-1-7-1 16,0-5 0-16,-9-6 0 15,-6-1-1-15,-9 0 0 16,-17 4-1-16,-13 7 2 15,-11 8 0-15,-14 13 0 16,-4 14 0-16,-8 11 1 16,-3 15-1-16,3 10 1 15,7 9 1-15,7 3-2 16,19 0 0-16,13-6-1 15,18-12-2-15,25-6-3 0,14-30-12 16,43 2-9-16,5-29-14 16,34-12-2-16,11-19-2 15,22-7 2-15</inkml:trace>
  <inkml:trace contextRef="#ctx0" brushRef="#br4" timeOffset="741261.3977">16690 9805 104 0,'0'0'37'0,"-3"-12"1"0,3 12-6 15,-31 12-26-15,5 4-1 16,-10 5 0-16,-2 11-1 15,-3 6 0-15,4 6-1 16,3 4 0-16,8 2-1 16,10-4 0-16,11 3-3 15,11-9 0-15,12-6 1 16,12-14 0-16,14-8 1 15,9-13-1-15,4-12 0 16,0-11 0-16,1-12 2 16,-3-8 0-16,-9-8-1 15,-10-2-2-15,-11 0 0 16,-12 2 0-16,-11 3 0 15,-7 8 0-15,-9 8 1 0,-4 11-1 16,-4 10 1-16,-3 11 1 16,5 8-1-16,2 8 1 15,4 8 0-15,9 0 0 16,10 3 0-16,11-3 0 15,11-5-1-15,13-8 1 16,8-5 0-16,5-7-1 16,4-7 1-16,-1-4-1 15,-4-7 0-15,-4 3 0 16,-11-1 0-16,-13 1 1 15,-5 4-1-15,-19 13 0 16,5-12 2-16,-5 12-2 16,-24 22 0-16,6 0 0 15,-2 7 0-15,-2 8 0 0,2 2 0 16,7 2 0-16,6 0 0 15,7-4 0-15,10-9 0 16,12-9 0-16,10-11 0 16,11-14 0-16,9-10 0 15,3-11 0-15,2-6 0 16,-3-7 0-16,-5-3 0 15,-8 3 0-15,-9 0 0 16,-10 10 0-16,-11 6 0 16,-8 12 0-16,-3 12 0 15,-15 5 0-15,1 15 0 16,-3 6 0-16,1 8 0 15,2 5 0-15,3 0 0 0,6-2 0 16,9-6 0-16,10-9 0 16,9-9 0-16,14-14 0 15,4-8 0-15,8-9 0 16,2-4 0-16,1-3 0 15,-4 3 0-15,-7 2 0 16,-7 11 0-16,-10 13 0 16,-6 7 0-16,-10 15 0 15,-8 4 0-15,-4 8 0 16,-4 5 0-16,-1 0 0 15,-1-1 0-15,1-8 0 16,2-7 0-16,6-11 0 16,1-16 0-16,17-7 0 15,-1-17 0-15,6-13 0 0,6-10 0 16,3-8 0-16,0-5 0 15,2 0 0-15,-10 2 0 16,-4 8 0-16,-5 5 0 16,0 17-9-16,-14-2-6 15,11 22-3-15,-15-10-5 16,26 26-5-16,-6-16-5 15,31 14-6-15,6-8 2 16,25-1 3-16</inkml:trace>
  <inkml:trace contextRef="#ctx0" brushRef="#br4" timeOffset="742018.441">19066 9896 105 0,'9'-17'35'0,"-7"-5"1"15,8 12-7-15,-8-4-25 0,-2 14 0 16,0 0-1-16,0 0 1 16,-17 11 0-16,6 12-1 15,-6 6 1-15,1 7-1 16,-3 2 0-16,4 0 0 15,-2-1-1-15,9 0-1 16,3-6 0-16,6-6 0 16,7-4-1-16,4-8 0 15,7-7 1-15,5-5-1 16,2-9 0-16,2-7 0 15,2-6 0-15,-1-6 0 16,0-4 0-16,-1 0 0 16,-4-2 0-16,-3 2 0 0,-4 5 0 15,-4 6 0-15,-2 5-1 16,-11 15 1-16,0 0 0 15,0 0 0-15,10 27 0 16,-10 1 0-16,1 0 0 16,3 5 1-16,2 0-1 15,3 0 1-15,4-8-1 16,5-6 1-16,5-9 0 15,3-10-1-15,2-10 1 16,3-10 0-16,-2-10-1 16,0-9 0-16,-3-6 1 15,-1-4-2-15,-7 1 0 16,-4-2-1-16,-2 8 0 15,-4 1-2-15,1 15-1 0,-5 2-3 16,6 18-2-16,-10 6-6 16,19 9-6-16,-19-9-6 15,25 32-8-15,-6-12-1 16,9 6 3-16,3-4 1 15</inkml:trace>
  <inkml:trace contextRef="#ctx0" brushRef="#br4" timeOffset="743033.499">20076 9852 88 0,'0'0'35'15,"1"-23"2"-15,-11 19 1 16,-19-5-24-16,3 14-5 16,-10 2-2-16,0 11-2 15,-3 1 0-15,4 11 0 16,-1 1-2-16,12 5 0 0,6 0-1 15,11-2 0-15,12-5 0 16,14-6-2-16,13-7 0 16,11-11 0-16,11-8 0 15,0-10 0-15,6-10 0 16,-8-5-2-16,-1-5 1 15,-12-3-1-15,-12-3 1 16,-12 1 0-16,-11 1 0 16,-11 5 0-16,-8 5 1 15,-3 6 0-15,-4 6 0 16,4 5 1-16,2 6-1 15,4 7 1-15,12-3-1 16,2 15 1-16,11-3-1 16,5 2 1-16,7 4 0 0,4-1 0 15,0 1-1-15,0 3 1 16,-2 2 1-16,-5 4-2 15,-4 0 0-15,-6 3 0 16,-9 0 0-16,-4 4 0 16,-5-2 0-16,-2-3 0 15,-1-5 0-15,-2-4 0 16,4-7 0-16,7-13 0 15,0 0 0-15,4-12 0 16,12-10 0-16,5-6 0 16,6-6 0-16,2-4 0 15,3-5 0-15,-1 1 0 16,2 5 0-16,-10 4 0 15,-2 9 0-15,-4 5 0 0,-4 8 0 16,-3 6 0-16,2 5 0 16,2 6 0-16,0 2 0 15,4 0 0-15,5 3 0 16,5-3 0-16,1 1 0 15,-1-2 0-15,2 4 0 16,-3-5 0-16,-4 0 0 16,-6 0 0-16,-17-6 0 15,13 8 0-15,-13-8 0 16,-18 4 0-16,-3-3 0 15,-5 5 0-15,-7 1 0 16,-2 3 0-16,1 7 0 16,-2 2 0-16,10 7 0 15,3 2 0-15,9 4 0 16,9-2 0-16,15-3 0 0,14-6 0 15,9-8 0-15,14-13 0 16,8-14 0-16,8-13 0 16,4-14 0-16,2-12 0 15,-3-6 0-15,-5-6 0 16,-8-3 0-16,-10 1 0 15,-8 6 0-15,-10 9 0 16,-13 12 0-16,-10 15 0 16,-2 25 0-16,-30 7 0 15,1 26 0-15,-7 11 0 16,-5 16 0-16,2 2 0 15,4 7 0-15,5-12-9 16,23 5-5-16,4-25-4 16,35 8-2-16,2-31-4 0,35 7-5 15,2-27-2-15,30-1-6 16,9-8 4-16,16-12 4 15</inkml:trace>
  <inkml:trace contextRef="#ctx0" brushRef="#br4" timeOffset="743995.554">22340 9917 101 0,'3'-15'37'16,"-8"-13"0"-16,7 10-6 15,-18-13-22-15,7 5-3 16,-9 3-1-16,-2 11-1 16,-12 5-1-16,-1 14 0 15,-7 10 0-15,-3 18 0 16,-8 5-1-16,9 12 1 15,1 0-1-15,13-2 0 16,10-3 0-16,16-8 0 16,16-12-2-16,19-15 0 0,15-14 0 15,13-13 0-15,8-12 0 16,2-7 0-16,-1-7 0 15,-3 0 0-15,-15-3 0 16,-10 7 0-16,-15 7 0 16,-15 9 0-16,-12 21 0 15,-16-4 0-15,-7 17 0 16,-7 15 0-16,0 9 0 15,1 5 0-15,6 5 0 16,7-3 0-16,18-6 0 16,14-13 0-16,24-11-4 15,13-27-8-15,31-5-6 16,-6-33-6-16,26 3-6 15,-15-26-7-15,13 2-1 0,-17-15-1 16,-5 3 3-16</inkml:trace>
  <inkml:trace contextRef="#ctx0" brushRef="#br4" timeOffset="744165.5638">23081 9168 102 0,'-37'56'37'16,"-8"16"2"-16,8 21-1 15,-11 4-32-15,13 9-3 16,4 0-2-16,6-9-2 15,7-4-3-15,2-19-7 16,19-5-21-16,-6-25-5 16,12-8 0-16,-3-26-2 15</inkml:trace>
  <inkml:trace contextRef="#ctx0" brushRef="#br4" timeOffset="745510.6408">22731 9786 119 0,'0'0'39'0,"15"-2"2"15,12 11-2-15,5-12-36 16,9 3-1-16,4-2 0 16,5 0 0-16,0-2-1 15,-1 2 0-15,-3-2 0 16,-6 1-1-16,-6 2 0 15,-7 0 0-15,-9 1 1 16,-5 1-1-16,-13-1 1 16,0 0 0-16,-10 16-1 0,-6-1 2 15,-5 2-2-15,-4 9 0 16,-3 5 0-16,0 3 0 15,7 2 0-15,3 0 0 16,6-2 0-16,10-2 0 16,13-11 0-16,13-7 0 15,7-11 0-15,12-14 0 16,8-11 0-16,-3-8 0 15,3-7 0-15,-8-4 0 16,-8-2 0-16,-12-1 0 16,-10 5 0-16,-15 3 0 15,-10 11 0-15,-8 7 0 16,-3 4 0-16,-2 8 0 15,1 6 0-15,5 9 0 0,7 3 0 16,11 3 0-16,11 0 0 16,11-4 0-16,13 0 0 15,9-3 0-15,5-2 0 16,9-4 0-16,-2-1 0 15,-7 1 0-15,-4 1 0 16,-9 0 0-16,-12 4 0 16,-10 1 0-16,-13 4 0 15,-9 4 0-15,-7 7 0 16,-7 2 0-16,-1 4 0 15,-1 3 0-15,-1-1 0 16,5 1 0-16,6-7 0 16,8-5 0-16,7-9 0 15,0-11 0-15,24-8 0 16,-2-10 0-16,3-10 0 0,2-7 0 15,2-4 0-15,-3-4 0 16,-4 0 0-16,-3 2 0 16,-3 4 0-16,-6 7 0 15,-3 10 0-15,-3 8 0 16,-4 12 0-16,0 0 0 15,-11 22 0-15,6 0 0 16,-2 4 0-16,4 2 0 16,1 0 0-16,7-3 0 15,7-6 0-15,7-8 0 16,6-10 0-16,14-4 0 15,2-9 0-15,8-4 0 16,2-6 0-16,-2-3 0 16,-3-1 0-16,-9 1 0 0,-6 4 0 15,-9 5 0-15,-11 6 0 16,-11 10 0-16,-13 9 0 15,-6 7 0-15,-3 8 0 16,-4 8 0-16,5 3 0 16,-3 3 0-16,10-1 0 15,9-7-7-15,19-3-4 16,3-20-4-16,27 5-4 15,-3-30-4-15,28 7-3 16,-9-24-5-16,13 2-5 16,-13-12 0-16,0 2 5 15,-12-6 19-15,-10 1 23 16,-5 19 6-16,-33-13 5 0,10 24 9 15,-24-5 6-15,14 23 1 16,-29-19 2-16,14 32-14 16,-17-6-19-16,12 8-2 15,-4 2-2-15,7 8 0 16,-2-1-1-16,8 3 0 15,2 1 1-15,5-4-3 16,5-1 0-16,4-3 0 16,5-3 0-16,4-6 0 15,2 0 0-15,3-5 0 16,0 0 0-16,-2 1 0 15,0 0 0-15,0 4 0 16,-6 0 0-16,-5 5 0 16,-6 3 0-16,-8 7 0 0,-7 0 0 15,-6 1 0-15,-7-1-2 16,-2-5 0-16,4 0-2 15,3-18-4-15,23-3-8 16,-10-17-4-16,34 1-7 16,-5-29-8-16,28-2-5 15,3-17-2-15,13-9 3 16</inkml:trace>
  <inkml:trace contextRef="#ctx0" brushRef="#br4" timeOffset="745730.6533">24975 9012 87 0,'-13'15'40'0,"3"11"-1"15,-18-1 0-15,7 3-28 16,-9 5-9-16,-1-1-3 15,9 1-3-15,-1-15-12 16,27 4-22-16,-4-22 0 16,33 4-2-16,-3-20 2 15</inkml:trace>
  <inkml:trace contextRef="#ctx0" brushRef="#br4" timeOffset="745880.6619">25138 9028 85 0,'-11'12'41'15,"-17"-3"-1"-15,1 15 1 16,-3-7-17-16,6 12-25 0,3 8-3 15,2-9-12-15,23 14-15 16,-12-12-10-16,11 4 1 16,-5-9-2-16</inkml:trace>
  <inkml:trace contextRef="#ctx0" brushRef="#br4" timeOffset="746413.6922">21892 9080 89 0,'12'-21'38'15,"0"10"-1"-15,-12 11 1 16,0 0-27-16,2 11-10 16,-8 9 1-16,-2 4-1 15,3 9 0-15,2 3-2 16,5 0-2-16,11 8-13 15,-1-20-21-15,13-1 1 16,-1-15-1-16,11-4-2 16</inkml:trace>
  <inkml:trace contextRef="#ctx0" brushRef="#br4" timeOffset="746549.7002">22128 9125 95 0,'-16'-1'39'16,"-2"0"0"-16,12 11-2 15,6-10-29-15,-9 17-36 16,25 5-10-16,0-2 0 15,10 7-2-15</inkml:trace>
  <inkml:trace contextRef="#ctx0" brushRef="#br4" timeOffset="747479.7534">1409 11528 90 0,'-1'-25'37'0,"-6"14"1"16,-17-5-6-16,3 18-23 16,-19 8-4-16,1 9 0 15,-7 9-2-15,2 9 0 16,2 2-2-16,9 4 1 15,13-2-3-15,12 0 3 16,18-10-3-16,17-9 0 16,21-9-4-16,11-15-5 0,25 2-17 15,-2-23-13-15,17 1 3 16,-11-20-4-16,8 5 4 15</inkml:trace>
  <inkml:trace contextRef="#ctx0" brushRef="#br4" timeOffset="748327.8019">1891 11433 90 0,'-37'12'37'0,"-13"0"0"15,4 14 2-15,-9 6-33 16,8 4-1-16,3 3-1 16,12 4 0-16,5 0-2 15,12 0 1-15,9-1-2 16,11-7 0-16,11-10-1 15,13-5 2-15,9-15-1 16,9-8-1-16,5-10 0 0,0-12-1 16,-2-5 0-16,-5-5 1 15,-9-2-1-15,-13-1-2 16,-9 7 1-16,-13 1-1 15,-9 8 2-15,-7 6 0 16,-4 7 0-16,-2 7 1 16,3 5 1-16,3 3-1 15,15-6 2-15,-7 17-1 16,18-11 1-16,11-4-1 15,9-3 1-15,9-6-1 16,4-6 1-16,3 1-1 16,-1-3-1-16,-6 2 1 15,-7 3-1-15,-4 2 0 16,-8 5 0-16,-11 8 1 0,-5 5-1 15,-9 9 0-15,-3 10 0 16,-7 4 2-16,-2 5-2 16,2 4 1-16,-3 3-1 15,5-6-2-15,3-1 2 16,4-12-1-16,8-12 1 15,-3-14 0-15,25-8 0 16,-4-15-1-16,6-13 1 16,-1-5 2-16,4-10-2 15,-2-1 1-15,-1 3 0 16,-3 4-2-16,-6 6 1 15,-4 11 0-15,-5 8 1 16,-9 20-1-16,0 0 0 16,8 10 0-16,-10 16 1 0,-1 4-1 15,-1 4 1-15,2 3-1 16,4-2 1-16,0-5-1 15,7-8 1-15,7-8-1 16,9-12 1-16,7-12-1 16,6-12 1-16,5-7-1 15,-1-8 1-15,1-1-1 16,-4-1 1-16,-8 4-1 15,-5 5 1-15,-9 8-1 16,-17 22 0-16,11-3 1 16,-15 20-1-16,-3 11 0 15,-2 9-1-15,1 6 2 16,1 7-3-16,2 2 1 15,5-3-3-15,5-2 0 0,9-7-5 16,6-22-6-16,17 2-4 16,-8-27-6-16,19 6-2 15,-12-28-8-15,12 5-3 16,-9-19 1-16</inkml:trace>
  <inkml:trace contextRef="#ctx0" brushRef="#br4" timeOffset="748674.8217">2984 11552 69 0,'-22'18'40'15,"12"10"0"-15,2-11 0 16,18 9-12-16,8-19-24 16,12-2 0-16,12-12-1 15,11-3-1-15,6-7-1 0,-1-4 1 16,-1-6-2-16,-4 0 1 15,-11-2 0-15,-8 2 0 16,-17 1-1-16,-15 4 1 16,-11 7-1-16,-13 5 0 15,-8 9 1-15,-8 8-1 16,-6 10 0-16,-2 8-1 15,2 11 1-15,5 5 0 16,7 4 0-16,12-2 1 16,11 0-3-16,17-10 0 15,18-5-3-15,13-21-5 16,22 0-7-16,-4-31-6 15,27 3-9-15,-7-24-8 16,12 1 0-16,-15-12 1 0</inkml:trace>
  <inkml:trace contextRef="#ctx0" brushRef="#br4" timeOffset="748989.8398">3796 11322 100 0,'-20'9'40'0,"-17"1"2"16,9 16-2-16,-11-3-31 16,10 4-5-16,6 1-2 15,9-1 0-15,9-2-1 16,7-6 0-16,10-4 0 15,7-3-1-15,8-5 0 16,2-5 1-16,5-2-1 16,-2-2 0-16,-2 1 1 15,-3 0-1-15,-4 2 1 16,-6 6-1-16,-9 4 1 0,-8 5-1 15,-8 5 1-15,-9 4 0 16,-2 5-1-16,-3-1 0 16,0 1-2-16,-3-4 0 15,7 1-5-15,-1-15-5 16,17 9-5-16,-12-28-8 15,14 7-6-15,5-11-11 16,2-6-1-16,9-13 0 16</inkml:trace>
  <inkml:trace contextRef="#ctx0" brushRef="#br4" timeOffset="749612.8754">5336 11249 49 0,'22'-38'34'15,"-16"-7"3"-15,-8 3 0 16,-21-6-13-16,1 10-15 16,-21-2-3-16,1 10 3 0,-10 7-3 15,-2 18 1 1,-7 11-2-16,6 20-1 0,-2 15-1 15,8 16-2-15,7 16 0 16,8 13-1-16,11 4 0 16,8 6-2-16,9-4 1 15,8-10-1-15,13-6-3 16,3-18-7-16,15 1-10 15,-14-33-10-15,10 0-8 16,-8-23-1-16,2-5 2 16</inkml:trace>
  <inkml:trace contextRef="#ctx0" brushRef="#br4" timeOffset="751032.9566">4542 11493 100 0,'-6'15'41'16,"6"-15"1"-16,27 11-2 15,5-16-37-15,14-2 0 16,9-4-1-16,5-1 0 16,3 2-1-16,-2 3 0 15,-4 5 0-15,-6 5 0 16,-10 10-1-16,-7 3 1 15,-7 7-1-15,-10 3 1 16,-4 7-1-16,-6-3 1 16,-7 3-1-16,-5-3 1 15,-5-2-1-15,0-6 2 16,-1-5-3-16,2-5 3 0,9-12-2 15,-15-4 0-15,13-12 0 16,7-7-1-16,7-9 1 16,0-3-1-16,7-6 1 15,2 1-2-15,2 2 3 16,-1 4-2-16,5 5 2 15,-3 8-1-15,1 4-1 16,4 5 1-16,3 6 1 16,7-2-1-16,8 1 0 15,6 2-1-15,5-5 2 16,3 1-1-16,-1-2 0 15,-5-1 0-15,-4 2 1 16,-17 1-1-16,-9 5 0 16,-25 4 0-16,2 11 0 15,-23 5 0-15,-10 6 0 0,-11 9 0 16,-7 7 0-16,-1 3 0 15,0 4 0-15,10-1 0 16,8-4 1-16,12 1 1 16,17-10-2-16,15-7 1 15,16-10-1-15,15-12 0 16,9-9 0-16,5-11 1 15,7-11-1-15,-5-6-2 16,-2-5 2-16,-8-5-1 16,-9-2 1-16,-11 2-1 15,-12 5 0-15,-10 4 0 16,-7 8 0-16,-7 6 1 15,-3 7-1-15,-2 8 1 16,-1 7 0-16,13 0 0 0,-12 13 0 16,14-1 1-16,-2-12-1 15,25 19 0-15,0-13 1 16,8-5 0-16,6-3-1 15,5-5 1-15,1-1-1 16,1-3 1-16,-3 3-1 16,-6 0 0-16,-7 4 1 15,-7 5-1-15,-9 6 0 16,-13 8 0-16,-5 8 1 15,-11 7-1-15,-4 5 0 16,-4 5 0-16,-3 0 1 16,4-2-1-16,0-3 0 15,11-9 0-15,6-8 0 16,5-18 0-16,20-11 0 0,1-12 0 15,9-9 0-15,1-6 1 16,5-7-1-16,-3 1 0 16,-6 2 0-16,-2 8 0 15,-10 6 0-15,-3 10 0 16,-7 7 0-16,-5 11-1 15,0 0 1-15,-5 21 0 16,1-2 0-16,3 5 0 16,1 0 0-16,4 0 0 15,7-5 0-15,7-7 1 16,11-7-1-16,5-7 0 15,10-10 1-15,3-10-1 16,3-4 1-16,3-9-1 0,-4 0 1 16,-5-1-1-16,-6 3 1 15,-4 4-1-15,-11 6 0 16,-4 8 0-16,-9 11 1 15,-10 4-1-15,4 25 0 16,-14 5 0-16,-4 8 2 16,0 9-2-16,4 5-2 15,-3 4 0-15,7-1-2 16,4-10-4-16,18 0-3 15,1-20-2-15,21 1-3 16,-9-26-2-16,25 9-3 16,-13-32-3-16,23 16-1 15,-20-18-1-15,5 8-6 16,-10 11 32-16,-21-7 13 0,10 20 4 15,-28-7 5-15,1 14 4 16,-26-14 3-16,11 19 6 16,-18-18 6-16,13 1-29 15,0-6-11-15,-1-2-3 16,20 6-5-16,-16-15-5 15,16 15-3-15,0 0-7 16,22 4-7-16,-22-4-14 16,25 14-1-16,-7-5 2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7T23:39:51.02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70C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00B0F0"/>
    </inkml:brush>
    <inkml:brush xml:id="br6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1703 1027 94 0,'0'0'38'0,"0"0"2"16,10-56-1-16,-10 56-36 16,0 0 0-16,0 0-1 15,0 0 0-15,0 0-1 16,20 67 3-16,-22 8-4 15,-3 16 1-15,1 13-1 16,-12-12 0-16,3 15-4 0,1-4-1 16,5-9-12-16,1-41-21 15,14-15 0-15,-2-24 0 16,15-15-1-16</inkml:trace>
  <inkml:trace contextRef="#ctx0" brushRef="#br0" timeOffset="211.0121">1846 1092 95 0,'0'0'40'0,"13"-98"0"0,-13 98-1 15,38-88-33-15,-38 88-2 16,63-68-2-16,-63 68-3 15,85-46-4-15,-31 34-12 16,-1 3-23-16,1 5 1 16,-4-1 1-16,-3 4-2 15</inkml:trace>
  <inkml:trace contextRef="#ctx0" brushRef="#br0" timeOffset="421.0241">2190 1061 107 0,'-46'37'41'15,"46"-37"0"-15,-64 62-1 16,64-62-39-16,0 0 1 16,-28 59-1-16,28-59-1 0,0 0-3 15,0 0 0-15,73 26-3 16,-73-26-15-16,68 4-19 15,-68-4 0-15,35 13 0 16,14 6 1-16</inkml:trace>
  <inkml:trace contextRef="#ctx0" brushRef="#br0" timeOffset="594.034">1810 1729 105 0,'-17'23'39'16,"6"-13"1"-16,28-4-1 15,7-5-35-15,22-14-1 16,17-9-1-16,11-10-3 0,14-5-3 15,5-19-6-15,-39 25-27 16,5-3-3-16,-1-3 1 16,2-2-3-16</inkml:trace>
  <inkml:trace contextRef="#ctx0" brushRef="#br0">2921 911 90 0,'60'-89'40'0,"-60"89"2"16,34-60-3-16,-34 60-24 15,0 0-12-15,0 0 1 16,0 0-2-16,-15 74 1 16,-12 40-1-16,-6 31-3 0,8 2 3 15,-7-18-4-15,4-6 0 16,15-13-12-16,4-36-25 15,25-32-3-15,4-22 1 16,12-12 0-16</inkml:trace>
  <inkml:trace contextRef="#ctx0" brushRef="#br0" timeOffset="1195.0683">3147 1385 115 0,'-9'26'41'0,"17"-2"1"15,13-4-5-15,17-6-34 16,14-7-1-16,14-7 1 0,5-7-1 16,4-6 0-16,-75 13-1 15,75-19 0-15,-75 19 1 16,65-31-1-16,-65 31 2 15,54-40-3-15,-54 40 0 16,0 0 0-16,24-66 0 16,-24 66 0-16,0 0 0 15,-36-53 0-15,36 53 0 16,-56-2 0-16,-22 12 0 15,2 15 0-15,-6 13 0 16,13 17 0-16,8 11 0 16,31 10 0-16,24-9 0 15,40-25 0-15,22-17-2 16,7-25-15-16,35-14-20 0,-1-12-7 15,-37 6 0-15,11-8-1 16</inkml:trace>
  <inkml:trace contextRef="#ctx0" brushRef="#br0" timeOffset="2848.1627">4184 1393 78 0,'6'-16'38'0,"4"8"0"15,-8-4 1-15,-2 12-28 16,0 0-4-16,0 0-2 15,0 0-2-15,-4 29 0 16,-10-6-1-16,2 7 1 16,-5 6-2-16,1 5 1 15,-6 3-1-15,5 6 1 16,-1-2-2-16,3 0-1 15,2-4 1-15,5-4-1 16,6-8 1-16,5-12 0 0,10-14 0 16,5-17 0-16,6-14 2 15,6-15-1-15,1-9 1 16,-1-9 0-16,0-4 1 15,-5-3-2-15,-25 65 0 16,23-60 0-16,-23 60 1 16,14-52-2-16,-14 52 1 15,0 0 0-15,12-63-1 16,-12 63 0-16,0 0 0 15,15 23 0-15,-15 7-1 16,11 14 2-16,-2-1-2 16,11 2 1-16,1-14 0 15,8-9 1-15,7-14 1 16,9-13-1-16,5-15 0 0,5-11 2 15,-55 31-3-15,62-42 0 16,-62 42 0-16,60-53 0 16,-60 53 0-16,57-52 0 15,-57 52 0-15,47-49 0 16,-47 49 0-16,28-23 0 15,-13 16 0-15,2 26 0 16,-20 11 0-16,5 16 0 16,-13 15 0-16,5 12 0 15,2 2 0-15,5-13-2 16,18-14-4-16,3-18-3 15,20-7-18-15,-10-19-13 16,17-8-1-16,-8-13 0 16,5-4 0-16</inkml:trace>
  <inkml:trace contextRef="#ctx0" brushRef="#br0" timeOffset="3248.1857">5208 1485 115 0,'-13'16'39'16,"14"6"2"-16,-4-6-3 15,9 1-35-15,10-9 0 16,7-3-2-16,8-3 1 16,5-5 0-16,6-7 0 15,0-3-1-15,-1-6 0 16,0-6 1-16,-5-5-1 15,-36 30 0-15,0 0 0 16,44-53 1-16,-44 53-2 0,0 0 0 16,10-56 0-16,-10 56 0 15,0 0 0-15,-20-44 0 16,-20 42 0-16,-8 11 0 15,-6 15 0-15,-3 8 0 16,-4 12 0-16,17 10 0 16,14-5 0-16,25-6 0 15,14-7 0-15,16-11 0 16,19-10 0-16,12-8 0 15,17-5-9-15,-3-14-9 16,16 0-21-16,-11-11-3 16,11-3 2-16,-16-7-2 15</inkml:trace>
  <inkml:trace contextRef="#ctx0" brushRef="#br0" timeOffset="3638.2081">6037 1324 94 0,'-2'-12'41'15,"2"12"1"-15,-21 22-2 16,6 9-13-16,-13 10-23 15,9 20 0-15,-9-12-1 16,9-5-3-16,3-2 0 16,4-10 0-16,8-7 0 15,7-8 0-15,-3-17 0 16,23 0 0-16,-2-19 0 15,6-7 0-15,2-13 0 16,4-5 0-16,-33 44 0 0,41-51 0 16,-41 51 0-16,35-56 0 15,-35 56 0-15,41-47 0 16,-41 47 0-16,0 0 0 15,48-60 0-15,-19 53 0 16,-6 15 0-16,0 14 0 16,-2 7 0-16,1 11 0 15,0 1 0-15,7-3 0 16,4-12 0-16,1-13-4 15,15-12-8-15,-49-1-17 16,58-30-9-16,-58 30-3 16,87-48 0-16,-87 48-2 15</inkml:trace>
  <inkml:trace contextRef="#ctx0" brushRef="#br0" timeOffset="3827.2189">7050 943 122 0,'34'-57'42'15,"-34"57"2"-15,0 0-2 16,3 13-37-16,-39 50-5 15,-7 41 0-15,-7 27 0 16,-2 4 0-16,7-42 0 16,30-9-8-16,23-19-14 15,1-26-17-15,16-10-3 16,-12-19 0-16,11-10 0 15</inkml:trace>
  <inkml:trace contextRef="#ctx0" brushRef="#br0" timeOffset="4277.2446">6929 1232 107 0,'0'0'43'16,"0"0"0"-16,-2-63-2 15,2 63-30-15,0 0-9 16,49-41 0-16,-49 41-1 15,68-11 0-15,-68 11-1 16,82 8 0-16,-82-8 2 16,85 11 0-16,-85-11-2 15,83 3 0-15,-83-3 0 16,69 3 0-16,-69-3 0 0,0 0 0 15,50 11 0 1,-50-11 0-16,0 0 0 0,0 0 0 16,0 0 0-16,0 0 0 15,-16 54 0-15,16-54 0 16,0 0 0-16,28 36 0 15,-4 3 0-15,7 5 0 16,9-14 0-16,6 14 0 16,-3 7 0-16,-29-2 0 15,-24 5 0-15,-26-9 0 16,-12-2 0-16,-1-8 0 15,-2-10 0-15,5-8 0 16,5-14-5-16,21-5-12 16,-9-16-20-16,30-2-5 15,3-12-2-15,11-5-1 16</inkml:trace>
  <inkml:trace contextRef="#ctx0" brushRef="#br0" timeOffset="6072.3472">11014 897 87 0,'42'-53'41'0,"-42"53"-1"15,0 0 2-15,0 0-35 0,-61-44 0 16,61 44-1-16,-82 16 0 15,28 5-1-15,-3 8-1 16,-43 22-1-16,-26 42 0 16,11 7-2-16,21 13 2 15,16-10-3-15,42-8-2 16,37-24 1-16,42-25-2 15,30-24-1-15,21-15-2 16,24-13-3-16,2-18-7 16,24-5-23-16,-10-9-2 15,-63 19 1-15,1-2 0 16</inkml:trace>
  <inkml:trace contextRef="#ctx0" brushRef="#br0" timeOffset="6944.3972">11491 1267 105 0,'0'0'41'15,"0"0"0"-15,0 0 1 16,26-19-34-16,-50 29-3 15,-15 12-1-15,-18 14-2 16,2 13 0-16,5 2-1 16,17 7 0-16,10-5-1 15,22-9 0-15,11-10 0 16,15-11 0-16,13-10 0 15,14-17-1-15,11-9 1 16,3-19 0-16,3-6 0 16,-69 38 0-16,66-53 1 15,-66 53-1-15,63-64 1 16,-63 64-1-16,42-74 0 15,-42 74 0-15,23-67 2 0,-23 67-2 16,-3-56 0-16,3 56 0 16,0 0 0-16,-33-49 0 15,33 49 0-15,0 0 0 16,0 0 0-16,-50-31 0 15,50 31 0-15,0 0 0 16,0 0 0-16,0 0 0 16,0 0 0-16,47 57 0 15,-47-57 0-15,48 24 0 16,-48-24 0-16,57 17 0 15,-31-8 0-15,31 16 0 16,-14-2 0-16,-21-3 0 0,-19 13 0 16,-13 10 0-1,-17-1 0-15,8 4 0 0,3-17 0 16,5-3 0-16,8-13 0 15,3-13 0-15,15-9 0 16,3-14 0-16,10-7 0 16,-28 30 0-16,0 0 0 15,47-67 0-15,-47 67 0 16,38-51 0-16,-38 51 0 15,31-47 0-15,-31 47 0 16,0 0 0-16,42-46 0 16,-20 33 0-16,-22 13 0 15,23 2 0-15,-20 13 0 16,4 17 0-16,0-4 0 15,13 5 0-15,13-18 0 0,7-7 0 16,3-6 0-16,2-10 0 16,-45 8 0-16,54-20 0 15,-54 20 0-15,52-28 0 16,-52 28 0-16,56-32 0 15,-56 32 0-15,0 0 0 16,65-49 0-16,-65 49 0 16,0 0 0-16,33-19 0 15,-14 18 0-15,-6 15 0 16,-10 11 0-16,-6 17 0 15,-8 5 0-15,4 5 0 16,6 1-13-16,0-22-1 16,27-2-7-16,-13-22-9 15,31-2-12-15,-1-15 2 0,15-6-2 16,-6-11 3-16</inkml:trace>
  <inkml:trace contextRef="#ctx0" brushRef="#br0" timeOffset="7542.4314">13056 1334 116 0,'10'-21'41'0,"-22"10"2"15,-2 16-2-15,-13 12-38 16,5 14 1-16,-7 14-2 16,7 8-1-16,-2-2 0 15,13-1 0-15,3-8-1 16,5-3 2-16,-1-15-2 15,4-3 0-15,0-21 0 16,0 0 0-16,15-11 0 0,-2-12 0 16,6-10 0-16,-1-11 0 15,-18 44 0-15,32-55 0 16,-32 55 0-16,34-70 0 15,-34 70 0-15,55-71 0 16,-55 71 0-16,54-66 0 16,-54 66 0-16,66-57 0 15,-66 57 0-15,62-45 0 16,-62 45 0-16,62-26 0 15,-44 20 0-15,31 16 0 16,-19 21 0-16,-11 20 0 16,-25 3 0-16,-11 10 0 15,-13-4 0-15,-7-2 0 16,-7-9 0-16,-3-4 0 15,-1-7 0-15,2-7-2 0,6-9 2 16,2-8 2-16,5-11-2 16,9-3 0-16,9-8 0 15,7-10 0-15,5-2 0 16,6 0 0-16,-2 7 0 15,-1 13 0-15,0 0 0 16,-13 18 0-16,-3 20 0 16,-10 20 0-16,-11 10 0 15,-7 9 0-15,2 3 0 16,-4-3-9-16,13-1-2 15,-4-19-4-15,23 2-9 16,-5-31-15-16,31-6-3 16,4-16-2-16,18-7 2 15</inkml:trace>
  <inkml:trace contextRef="#ctx0" brushRef="#br0" timeOffset="8514.4868">13810 1308 99 0,'47'-42'40'0,"-47"42"2"16,0 0-2-16,24-4-34 15,-24 4 0-15,-4 19-3 16,-6 8 1-16,-14 1-2 15,-1 8 2-15,-7 2-3 16,4 5 1-16,4-4-1 16,8 0 0-16,9-6 0 15,14-8-1-15,16-5 0 0,9-8 0 16,13-9 0-16,10-10 0 15,3-9 0-15,-2-12 0 16,-2-4-1-16,-7-10 1 16,-47 42 0-16,38-48 0 15,-38 48 0-15,21-53 0 16,-21 53 0-16,7-49 0 15,-7 49 1-15,0 0-2 16,-41-59 2-16,8 48-1 16,1 10-1-16,2 13 1 15,2 7-1-15,17 10 1 16,12-1-1-16,24-2 1 15,15-16-1-15,12-7 1 16,6-12 1-16,5-2 0 0,-63 11 0 16,66-20 0-16,-66 20 2 15,57-25-3-15,-57 25 0 16,53-25 0-16,-53 25 0 15,0 0 0-15,0 0 0 16,57-41 0-16,-69 38 0 16,11 12 0-16,-17 8 0 15,-1 17 0-15,-5 1 0 16,6 13 0-16,3 0 0 15,14 1 0-15,10-12 0 16,11-10 0-16,11-13 0 16,8-9 0-16,8-12 0 15,4-14 0-15,2-8 0 16,4-12 0-16,-57 41 0 15,52-46 0-15,-52 46 0 0,43-49 0 16,-43 49 0-16,0 0 0 16,48-60 0-16,-48 60 0 15,9-23 0-15,-9 23 0 16,-9 20 0-16,-9 7 0 15,3 11 0-15,5 5 0 16,0 1-4-16,9-12-7 16,19-5-6-16,-2-22-5 15,24-1-8-15,-5-11-12 16,14-8 2-16,-2-10 0 15,8-5 3-15</inkml:trace>
  <inkml:trace contextRef="#ctx0" brushRef="#br0" timeOffset="8867.5072">15113 1393 114 0,'54'-67'43'16,"-51"53"-1"-16,-3 14 0 15,-20 6-38-15,-2 17-1 16,-5 8 0-16,-1 5-2 16,7 3 2-16,2-3-3 15,2 0 0-15,6-6 0 16,4-11 0-16,7-5 0 15,0-14 0-15,20-9 0 16,4-10 0-16,1-7 0 16,8-10 0-16,-33 36 0 15,0 0 0-15,53-67 0 16,-53 67 0-16,40-46 0 15,-40 46 0-15,0 0 0 0,42-51 0 16,-15 31 0-16,-6 15 0 16,-6 13 0-16,-6 14 0 15,-1 10 0-15,1 11 0 16,0 3-7-16,1-7-3 15,16-2-6-15,-8-19-8 16,28-2-12-16,-6-12-4 16,12-6-1-16,-5-12 2 15</inkml:trace>
  <inkml:trace contextRef="#ctx0" brushRef="#br0" timeOffset="9250.5291">15801 1377 121 0,'0'0'42'0,"10"-52"0"15,-24 31-8-15,-9 14-28 0,-10 18-1 16,-6 8 0-1,-13 10-5-15,11 15 0 0,1 1 0 16,14 7 0-16,12-13 0 16,14-9 0-16,15-13 0 15,13-16 0-15,16-16 0 16,12-12 0-16,-56 27 0 15,77-50 0-15,-77 50 0 16,91-74 0-16,-44 31 0 16,8-7 0-16,-11-2 0 15,2 1 0-15,-46 51 0 16,79-105 0-16,-79 105 0 15,43-78 0-15,-43 78 0 16,0 0 0-16,0 0 0 0,-12-43 0 16,-11 66 0-16,-15 32 0 15,-11 30 0-15,4 18-9 16,11-17-7-16,24-17-4 15,45-16-8-15,2-33-14 16,30-10 1-16,0-14-1 16,11-10 3-16</inkml:trace>
  <inkml:trace contextRef="#ctx0" brushRef="#br0" timeOffset="9565.5471">16550 1298 116 0,'0'0'43'15,"0"0"1"-15,4-47 0 16,-38 37-39-16,-2 14-2 15,-15 6-3-15,6 15 0 0,-2 0 0 16,31 2 0-16,13-9 0 16,34-8 0-16,8-10 0 15,9-3 0-15,-2-1 0 16,-3 0 0-16,-5 1 0 15,-10 6 0-15,-16 8 0 16,-14 7 0-16,-16 10 0 16,-11 6 0-16,-13 4 0 15,-2 0 0-15,-3 3 0 16,-2-8-6-16,12-4-5 15,-1-15-4-15,29-4-8 16,-10-19-10-16,31-1-9 16,1-12-2-16,15-9 2 15</inkml:trace>
  <inkml:trace contextRef="#ctx0" brushRef="#br0" timeOffset="15026.8595">8738 1731 76 0,'0'0'34'0,"-14"-20"-1"15,14 20 3-15,-13-18-33 16,13 18 2-16,0 0 0 16,-4-13 0-16,4 13 0 15,0 0 0-15,0 0 0 16,-11 4-1-16,11-4-1 15,-18 3 0-15,7 1-1 16,-1 6 0-16,-3-1-1 16,4 6-1-16,0 1 0 15,5 4 0-15,4 1 1 16,3-3-2-16,9 2 1 15,1-8-1-15,5-4 1 16,4-6 0-16,-1-8 1 16,-1-8 0-16,-4-4 0 0,0-3 0 15,-5-1 0-15,-2-1 1 16,-5 2-1-16,-2 4 0 15,-3 2 0-15,-1 4 0 16,4 11-1-16,-11-10 1 16,11 10-1-16,-15 3 0 15,15-3 0-15,-13 13 0 16,13-13 0-16,-8 20 0 15,6-9 0-15,4 0 0 16,-2-11 0-16,12 19 0 16,-12-19 0-16,18 15 1 15,-18-15-1-15,19 8 1 16,-19-8 0-16,14 4 0 15,-14-4 0-15,0 0 0 0,10-3 0 16,-10 3 0-16,0 0 0 16,9-17-1-16,-9 17 1 15,18-17-1-15,-4 10 1 16,5 6-1-16,4 4 0 15,2 11 0-15,-2 7 1 16,-5 11-2-16,-5 10 2 16,-11 11-1-16,-12 10 0 15,-15 4-2-15,-9-2 2 16,-9-2-3-16,1-6-2 15,-4-26-10-15,22-7-16 16,1-37-11-16,28-18-1 16,14-30-1-16,31-15 1 15</inkml:trace>
  <inkml:trace contextRef="#ctx0" brushRef="#br0" timeOffset="16125.9223">17862 1652 95 0,'-17'0'28'0,"17"0"-2"16,0 0 2-16,0 0-17 15,-12-12-2-15,9 1-3 16,-9-9-2-16,-2-6 0 0,-8-9-1 15,-2-7-1-15,24 42 0 16,-38-53-1-16,38 53 1 16,-50-66-1-16,50 66 1 15,-52-75-3-15,52 75 3 16,-52-82-3-16,52 82 2 15,-40-105-1-15,22 51 0 16,4-2 0-16,14 56 1 16,-10-106 1-16,10 106-2 15,-2-101 1-15,2 101-1 16,15-78 1-16,-15 78-1 15,0 0 0-15,37-58 0 16,-37 58 0-16,0 0 0 16,0 0 1-16,34 63-1 0,-48-30 0 15,5 71-1-15,-11 21 1 16,-11 8-1-16,1 1 2 15,-8-30-2-15,11-12 1 16,12-21-1-16,16-35 2 16,5-11-1-16,7-6 0 15,4-8 1-15,6-5-1 16,8-8 0-16,10-12 0 15,9-8-1-15,9-15-3 16,-59 37-3-16,82-57-23 16,-30 19-10-16,3-5-2 15,7-3 1-15</inkml:trace>
  <inkml:trace contextRef="#ctx0" brushRef="#br0" timeOffset="17095.9778">18611 951 72 0,'0'0'39'0,"0"0"1"0,3-61-5 16,-3 61-24-16,0 0-5 16,0 0-1-16,0 0-1 15,0 0 1-15,0 0-2 16,-9 53 0-16,-6 14-2 15,-5 17 2-15,-9 11-2 16,-1-1 1-16,-1-8-2 16,8-8 1-16,1-19-2 15,15-16 2-15,4-23 0 16,3-20 0-16,21-23 0 15,1-17 0-15,-22 40 1 16,29-55 0-16,-29 55 0 16,30-75-2-16,-30 75 1 15,35-84-2-15,-21 37 2 16,3 0-2-16,-17 47 1 0,34-105 0 15,-34 105-2-15,21-87 1 16,-21 87 1-16,24-62 0 16,-24 62-1-16,0 0 2 15,0 0-1-15,0 0 1 16,0 0 0-16,52-12 1 15,-52 12-1-15,0 0 1 16,56 61 0-16,-56-61-2 16,58 31 1-16,-58-31-2 15,70 16 0-15,-70-16 1 16,81 7-1-16,-81-7 1 15,82-15 0-15,-82 15 0 16,77-28-1-16,-77 28 3 16,68-38-1-16,-68 38-1 0,54-24 1 15,-54 24 0-15,0 0 0 16,18 12-1-16,-10 30-1 15,-9 25 0-15,-11 12-2 16,7 11 1-16,-3-12-4 16,11-7-1-16,12-16-4 15,4-39-7-15,24-10-13 16,-9-19-9-16,15-9 1 15,-49 22 0-15</inkml:trace>
  <inkml:trace contextRef="#ctx0" brushRef="#br0" timeOffset="17293.9892">19686 1190 101 0,'0'0'40'0,"0"0"1"16,48-38-1-16,-48 38-36 16,8 22-3-16,-11 17 1 15,-14 12-1-15,5 17 1 16,-8-12-3-16,10-3-1 15,4-9-3-15,10-22-4 16,19-10-24-16,-11-13-6 16,20-10 0-16,-8-15-1 15</inkml:trace>
  <inkml:trace contextRef="#ctx0" brushRef="#br0" timeOffset="17448.998">19906 1068 73 0,'0'0'41'0,"1"-92"0"16,-1 92 0-16,-4-81-16 15,4 81-27-15,3-64-7 16,-3 64-30-16,0 0-2 16,15-62 2-16,-15 62-2 15</inkml:trace>
  <inkml:trace contextRef="#ctx0" brushRef="#br0" timeOffset="17854.0212">20502 871 96 0,'0'0'42'0,"35"69"1"16,-56 3-2-16,-17 10-35 16,-19 8-3-16,-4-1 2 15,4-8-6-15,12-7 1 16,10-11-4-16,21-27-1 15,18-15-7-15,-4-21-22 16,14-11-7-16,-4-14 2 16,14-6 1-16,-24 31 24 15,0 0 8-15,20-73 5 16,-20 73 9-16,7-59 24 15,-7 59 9-15,-2-60-2 16,2 60 2-16,-4-48-25 16,4 48-5-16,0 0-3 15,-9-47-3-15,9 47-2 16,0 0-1-16,22-9-1 0,6 21-1 15,10 13-1-15,8 10-3 16,13 0-2-16,16-4-15 16,-7-15-18-16,3-19-4 15,-71 3 1-15,68-14 0 16</inkml:trace>
  <inkml:trace contextRef="#ctx0" brushRef="#br0" timeOffset="18093.0349">21233 763 109 0,'0'0'44'0,"26"-70"0"16,-26 70-1-16,0 0-40 0,0 0-1 15,0 0 1-15,0 0 0 16,-43 46-2-16,10 56 0 15,-2 18-2-15,3 17 1 16,2 5-4-16,5-27-1 16,15-11-12-16,0-27-18 15,25-37-8-15,-10-20 1 16,9-9-1-16</inkml:trace>
  <inkml:trace contextRef="#ctx0" brushRef="#br0" timeOffset="18641.0662">21022 1326 111 0,'-46'-58'42'0,"46"58"2"0,0 0-2 16,0 0-38-16,-33-49-1 15,33 49 1-15,0 0-2 16,0 0 1-16,47-21-3 15,-47 21 0-15,53 1 0 16,-53-1 0-16,71-5 0 16,-71 5 0-16,69-3 0 15,-69 3 0-15,69-1 0 16,-69 1 0-16,61-5 0 15,-61 5 0-15,0 0 0 16,31 10 0-16,-22 12 0 16,-11 6 0-16,-15 7 0 15,3 7 0-15,-3 0 0 16,9 4 0-16,2-2 0 0,14-13 0 15,7-13 0-15,5-13 0 16,9-10 0-16,7-8 0 16,3-15 0-16,5-6 0 15,-44 34 0-15,50-43 0 16,-50 43 0-16,45-46 0 15,-45 46 0-15,0 0 0 16,59-61 0-16,-59 61 0 16,0 0 0-16,28-31 0 15,-28 31 0-15,0 0 0 16,-1 32 0-16,-4 1 0 15,-8 8 0-15,9 0 0 16,4-3-6-16,15-20-4 0,17-14-8 16,-9-15-6-16,29-9-13 15,-52 20-4-15,48-30-1 16,-48 30 3-16</inkml:trace>
  <inkml:trace contextRef="#ctx0" brushRef="#br0" timeOffset="18979.0855">21926 1300 111 0,'37'-40'41'15,"-23"29"1"-15,1 17-1 16,-23 10-36-16,2 9-3 15,-7 15 1-15,3 5-2 16,-4 6 0-16,5-7-1 16,4-7 0-16,3-5 1 15,0-8-1-15,3-7 1 16,-1-17-1-16,11 1 1 0,0-15-1 15,1-11 1-15,0-10 0 16,5-8 0-16,-17 43-1 16,14-53 2-16,-14 53-2 15,21-57 0-15,-21 57 0 16,16-60 0-16,-16 60 0 15,21-52 0-15,-21 52 0 16,0 0 0-16,33-58 0 16,-33 58 0-16,0 0-3 15,47-39-9-15,-47 39-9 16,52-20-11-16,-52 20-10 15,58-33-1-15,-58 33-1 16,60-1 3-16</inkml:trace>
  <inkml:trace contextRef="#ctx0" brushRef="#br0" timeOffset="19335.1059">22422 1213 119 0,'-26'38'42'0,"-4"-8"1"16,22-1-6-16,16-11-35 15,22-10 1-15,13-8 0 16,14-9-2-16,-57 9 0 15,69-16 0-15,-69 16 2 16,76-24-3-16,-76 24 0 16,75-31 0-16,-75 31 0 15,59-34 0-15,-59 34 0 16,0 0 0-16,51-38 0 15,-51 38 0-15,0 0 0 16,-17-8 0-16,-22 20 0 0,1 12 0 16,-16 8 0-16,4 12 0 15,1 3 0-15,23 2 0 16,23-11 0-16,32-17-2 15,22-12-4-15,4-20-8 16,29-2-8-16,-84 13-11 16,84-32-7-16,-36 15-2 15,8-2 2-15,-10-5 0 16</inkml:trace>
  <inkml:trace contextRef="#ctx0" brushRef="#br0" timeOffset="19665.1248">23259 1180 119 0,'0'0'43'15,"0"0"1"-15,0 0-1 0,0 0-40 16,29-48 0-16,-29 48-3 15,0 0 0-15,-39 8 0 16,-4 11 0-16,-1 4 0 16,9 2 0-16,6 1 0 15,20-4 0-15,14-5 0 16,22-6 0-16,13-7 0 15,7-1 0-15,2 2 0 16,0 1 0-16,-5 2 0 16,-7 8 0-16,-13 4 0 15,-15 7 0-15,-13 7 0 16,-15 1 0-16,-11 3 0 15,-6-4 0-15,-1-1 0 16,0-6 0-16,10-5-3 16,4-13-12-16,23-9-6 0,0 0-8 15,29-20-14-15,-1 5-2 16,19 2 1-16,3-5 1 15</inkml:trace>
  <inkml:trace contextRef="#ctx0" brushRef="#br0" timeOffset="19815.1334">23781 1583 130 0,'-13'4'44'15,"0"-11"-2"-15,13 7-5 16,-2-20-53-16,-13 3-16 15,15 17-12-15,-22-16-1 16,6 19-1-16,-13 4 0 0</inkml:trace>
  <inkml:trace contextRef="#ctx0" brushRef="#br1" timeOffset="24489.4007">2323 2247 36 0,'0'0'27'15,"0"0"1"-15,0 0 1 16,0 0-24-16,10-15 1 15,6 15 0-15,-2-8 0 16,7 11 1-16,-7-9 0 0,3 9 0 16,-4 0 0-1,4 4-2-15,-17-7 0 0,24 15-2 16,-13-4 0-16,5 2-1 15,4-2 0-15,6 2-1 16,10-5 0-16,6-3 0 16,7-3 1-16,7-1-2 15,7-3 1-15,5-2 0 16,3-1-1-16,3 4 0 15,5-1-1-15,3 2 1 16,6 2 0-16,3-1 0 16,8-1 0-16,4 0 0 15,11-3 0-15,9 1 0 16,3-4 1-16,5 3-1 15,4 1 0-15,8-1 1 0,4 4 0 16,0 2 0-16,6-1-1 16,1 5 1-16,10-4 0 15,7 2 0-15,7-5 0 16,7 2 0-16,9-4-1 15,7-1 1-15,5-1 0 16,6-3-1-16,-2 4 1 16,2-1-1-16,1 1 1 15,-1 2-1-15,-4-2 0 16,-1 4 0-16,2 1 0 15,-7-1 0-15,3-2-1 16,2-3 1-16,2 1-1 16,4-3 1-16,4 0 0 15,11-2 0-15,2-1 0 0,4 0 0 16,3-1 0-16,3 5 0 15,-5-1 1-15,1 1-1 16,-3 3 1-16,-8 2-1 16,-3 0 1-16,0 1-1 15,-2 0 0-15,1-1 0 16,5-1 0-16,2 0 0 15,4 0 0-15,3-4 1 16,0 1-1-16,-3-1 0 16,-1 0 0-16,-1 1 1 15,-7-1-1-15,0 1 1 16,-2 0-1-16,-2 2 0 15,-1 1 0-15,3-2 0 16,0 1 0-16,-1-1 0 0,4-4-1 16,-3 2 2-16,2-3-2 15,-6 0 1-15,7-3 0 16,-4 2 1-16,-7-2-2 15,3 3 2-15,-6 4-1 16,-2-5 0-16,-4 6 0 16,-3-1 0-16,-4 1 1 15,0 0-1-15,-2 1 1 16,-4 0-1-16,-1-1 1 15,-4 0-1-15,-3-1 1 16,-1-1 0-16,-6 1-1 16,-4-2 1-16,-7 1 0 15,-8-2 0-15,-7 0 0 16,-5 0 0-16,-10 1 0 15,-9 0-1-15,-13-1 1 0,-5 3 0 16,-11 0 0-16,-3 0-1 16,-6 1 1-16,-2 2-1 15,-1-1 0-15,-1 1 1 16,0 1-1-16,-1 0 0 15,-1 0 0-15,-3 1 1 16,-4-3-1-16,-8 2 1 16,-5-3-1-16,-9 2 1 15,-7-1-1-15,-1 0 1 16,0-2 0-16,2 1-1 15,3-1 1-15,1-3-1 16,6 3 1-16,4 0-1 16,-3 0 0-16,-4-1 0 15,-7 2 1-15,-11 1-1 0,-8 0 1 16,-10-1-1-16,-5 0 1 15,-13 3-1-15,0 0-1 16,-4-10 1-16,4 10-2 16,-9-10 2-16,9 10-3 15,-9-11 1-15,9 11-4 16,-9-16-13-16,9 16-18 15,9-8-4-15,5 6 2 16,-4-3-2-16</inkml:trace>
  <inkml:trace contextRef="#ctx0" brushRef="#br2" timeOffset="392921.4738">5861 2988 88 0,'0'0'36'0,"0"0"-1"16,-24 15 1-16,17 12-31 16,-10 3-1-16,4 15 1 15,-6 10-3-15,2 9 2 16,-5 7-2-16,3 2 1 15,0-2 0-15,2-7-2 16,2-7 1-16,3-15-2 16,4-10 2-16,3-17-1 15,5-15 0-15,6-15 1 16,4-18-1-16,5-12 1 15,4-14-1-15,2-9 1 16,1-9-2-16,1-7 2 0,1 2-2 16,-2 9 1-16,-5 10-1 15,-3 17 1-15,-3 14-1 16,-3 17 0-16,-8 15 1 15,15 28-1-15,-12 15 0 16,7 13 0-16,1 12 0 16,5 5 0-16,7 6-1 15,2-2 1-15,5-9 0 16,7-8 0-16,1-15 1 15,3-16-1-15,2-20 0 16,1-17 1-16,-4-19 0 16,-4-16 1-16,-6-16-1 15,-3-9 0-15,-6-7 0 16,-7-7-1-16,-6 2 0 15,-5 9 0-15,-1 11-1 0,-6 14-1 16,-1 19-1-16,-2 12-3 16,4 27-4-16,-10-1-12 15,21 31-14-15,-11-6-3 16,17 19 0-16,-3-7 0 15</inkml:trace>
  <inkml:trace contextRef="#ctx0" brushRef="#br2" timeOffset="393331.4973">6793 3412 85 0,'0'0'36'16,"-33"-23"0"-16,8 23 2 0,-17-3-26 15,4 19-1-15,-12 1-3 16,6 13-2-16,-2 4 0 15,7 4-3-15,8 1 0 16,13 1-2-16,11-4 1 16,15-8-2-16,13-10 1 15,17-11-1-15,9-13 1 16,9-8 0-16,5-10 0 15,-2-9 0-15,-3-7-1 16,-7-1 3-16,-9-3-3 16,-12 3 0-16,-12 4 0 15,-9 7 0-15,-7 8 0 16,-9 10 0-16,-4 15 0 15,-3 7 0-15,2 13 0 0,0 8 0 16,5 5-2-16,1 4 0 16,10-1-1-16,7-5-2 15,12-6-1-15,7-21-6 16,23 1-11-16,-8-31-6 15,19 2-9-15,-4-29 1 16,13-4-2-16,-7-20 3 16</inkml:trace>
  <inkml:trace contextRef="#ctx0" brushRef="#br2" timeOffset="393505.5072">7515 2741 87 0,'-24'28'37'0,"1"31"2"15,-12 7-1-15,9 27-17 0,-5-1-17 16,9 6-1-1,5-1-3-15,7-11-5 0,14 3-12 16,-5-22-20-16,16-5-1 16,-6-26 0-16,9-8-1 15</inkml:trace>
  <inkml:trace contextRef="#ctx0" brushRef="#br2" timeOffset="394323.554">7161 3269 120 0,'-9'13'39'0,"9"-13"1"16,4 22-4-16,17-20-33 0,17-3 0 16,10-6-2-16,9-2 1 15,4-3-1-15,2-2-1 16,-2 3 1-16,-8-2-1 15,-10 4 1-15,-9 3 0 16,-13 4 0-16,-11 7 0 16,-12 6 0-16,-11 5 0 15,-8 7 0-15,-2 7 1 16,-1 5-2-16,-2 3 0 15,3 1 0-15,4-1 0 16,10-4 0-16,8-7 0 16,11-8 0-16,14-12 0 15,9-10 0-15,7-11 0 16,5-11 0-16,2-8 0 15,1-7 0-15,-7-3 0 0,-7 1 0 16,-7 1 0-16,-12 8 0 16,-6 8 0-16,-10 12 0 15,1 13 0-15,-22 18 0 16,4 8 0-16,2 8 0 15,1 6 0-15,6 4 0 16,4 0 0-16,12-3-4 16,8-12-1-16,15-6-1 15,4-17-3-15,16-4-3 16,-5-18 1-16,9-1 0 15,-10-15 3-15,0 2 3 16,-9-1 3-16,-10-3 3 16,-8 11 2-16,-15-3 5 15,-2 26 0-15,-8-14 1 0,-1 26-1 16,-9 3-3-16,3 15 0 15,-2 5-2-15,4 6-1 16,-1 4 0-16,5-1-1 16,0-3 2-16,5-3-3 15,3-10 2-15,4-6-2 16,-1-12 2-16,-2-10-1 15,18-11-1-15,-7-10 1 16,3-11-1-16,0-7 2 16,0-11-2-16,-1-6 1 15,4-2 0-15,-6 1 0 16,2 4 0-16,-1 7-1 16,-3 6 0-16,1 8 0 15,2 11-1-15,-1 9-2 0,9 12-7 16,-4-4-6-16,19 19-4 15,-11-18-7-15,24 23-7 16,-11-19-5-16,12 9-2 16,-7-8 2-16</inkml:trace>
  <inkml:trace contextRef="#ctx0" brushRef="#br2" timeOffset="394647.5725">8588 3315 110 0,'-6'29'40'0,"2"-16"0"16,18 4 0-16,-1-9-35 15,21-11-1-15,9-12-1 16,4-6-2-16,4-6 0 16,-5-4 0-16,-8-1-1 0,-8-3 0 15,-15 3 0-15,-13 4 0 16,-16 9 1-16,-16 11-1 15,-15 9 1-15,-8 14 0 16,-7 13 1-16,0 10-1 16,4 9 0-16,8 4 2 15,15 3-3-15,16-5 0 16,22-7 0-16,21-9-3 15,22-10-5-15,11-23-10 16,34 7-7-16,-5-32-8 16,26 5-8-16,-6-18-3 15,9 0 1-15</inkml:trace>
  <inkml:trace contextRef="#ctx0" brushRef="#br2" timeOffset="395569.6253">9763 3182 85 0,'0'0'35'0,"-12"9"1"16,5 9 2-16,-4 0-32 15,0 11 0-15,-6 4-2 16,5 7 0-16,-6 2-1 15,3 0 0-15,-3-5-1 16,8-4-1-16,-2-8 0 16,5-7 1-16,7-18-1 15,0 0-1-15,13-11 1 16,-1-13 0-16,5-8 0 15,3-4 0-15,-1-7 0 16,2-1-1-16,1 0 1 16,-4 3-1-16,-2 7 0 15,-5 7 0-15,0 7 0 0,-3 10 1 16,-8 10-1-16,10 4 1 15,-6 10-1-15,0 7 1 16,1 1 0-16,4 5-1 16,6-2 1-16,6-2 0 15,6-7 0-15,8-6 0 16,9-10 0-16,3-7 0 15,5-8 0-15,0-5 0 16,-4-6-1-16,-2 0 1 16,-7-1-1-16,-11 3 1 15,-8 4-1-15,-6 4 0 16,-14 16 0-16,13-10 0 15,-13 10 0-15,-8 25 0 0,-2 2-1 16,1 10 0-16,3 5-1 16,-3 6-1-16,4 5-1 15,5-6-1-15,13 2-2 16,3-15-5-16,22 6-7 15,-8-26-7-15,24 5-4 16,-6-24-7-16,9 0 1 16,-4-18 1-16</inkml:trace>
  <inkml:trace contextRef="#ctx0" brushRef="#br2" timeOffset="395938.6462">10779 3278 96 0,'-5'-25'37'0,"-14"-1"1"16,6 16-1-16,-18 3-30 15,5 14-1-15,-3 8-2 16,0 11-1-16,-1 5 0 0,3 9-1 15,4 2 0-15,3 0-1 16,9 0 1-16,6-5-1 16,7-7 1-16,11-10-2 15,9-11 1-15,8-12-1 16,6-11 1-16,6-8 0 15,2-11-1-15,-4-5 1 16,0-5-1-16,-7 1 0 16,-6 2 1-16,-11 7-1 15,-4 9 0-15,-11 9 0 16,-1 15 0-16,0 0-1 15,-15 18 1-15,7 3 0 16,4 9-2-16,2-2-1 16,10 3-1-16,3-8-2 0,16 3-9 15,-3-26-5-15,24 11-8 16,-11-32-7-16,20 1-3 15,-9-22-1-15,11-3 2 16</inkml:trace>
  <inkml:trace contextRef="#ctx0" brushRef="#br2" timeOffset="396140.6577">11397 2660 99 0,'-24'15'40'16,"7"30"2"-16,-10 5-3 15,14 17-25-15,-1 8-11 16,11 13 0-16,7 1-2 15,6 0-2-15,7-2-2 0,-2-12-4 16,16 4-13-16,-18-29-10 16,18 0-11-16,-11-28 2 15,9-4-2-15,-7-24 1 16</inkml:trace>
  <inkml:trace contextRef="#ctx0" brushRef="#br2" timeOffset="396413.6736">11644 3043 116 0,'-29'15'40'16,"-16"-2"2"-16,5 17-2 16,-5-6-35-16,4 9-2 15,6-1 0-15,9 2-1 16,9-2-1-16,11-2 0 0,13-4 1 15,13-5-2-15,12-5 0 16,9-6-2-16,7-2 1 16,3-7-2-16,3 2-1 15,0-13-4-15,6 14-10 16,-19-23-8-16,12 17-10 15,-16-17-4-15,3 7-2 16,-9-11 2-16</inkml:trace>
  <inkml:trace contextRef="#ctx0" brushRef="#br2" timeOffset="396794.6954">11921 3188 111 0,'-22'4'40'0,"16"14"1"15,6-18-2-15,4 17-35 16,11-11 0-16,10 0-1 15,11-4-2-15,8-3 1 16,5-2-1-16,-1-10 0 16,3 1 0-16,-4-7-1 15,-8-2 0-15,-10-2 0 16,-9-1-1-16,-15-1 1 15,-12 2-1-15,-9 4 1 16,-9 8 0-16,-9 7-1 16,-9 12 1-16,-3 12 1 15,-3 13 0-15,3 11 0 16,3 5 0-16,10 5 0 15,9 0-1-15,15-7 0 0,16-8-1 16,20-12-2-16,21-13-1 16,15-22-6-16,23 1-9 15,-10-32-6-15,32 5-7 16,-17-21-6-16,5 4-3 15,-14-10 3-15</inkml:trace>
  <inkml:trace contextRef="#ctx0" brushRef="#br2" timeOffset="397081.7118">12710 2972 118 0,'-49'11'41'15,"7"17"0"-15,-6-10-1 16,14 9-37-16,6-1 0 16,11-1-1-16,12-2-1 0,15-6 0 15,9-3 0-15,11-5 0 16,6-1-1-16,3-3 0 15,0-3 1-15,-3 6-1 16,-5 1 0-16,-9 10 0 16,-10 1 0-16,-10 8 0 15,-10 2 0-15,-8 2 0 16,-6 6-1-16,-7-3-2 15,0 0-1-15,-5-11-4 16,10 6-9-16,-10-24-7 16,20 10-6-16,-13-25-10 15,16 0-1-15,-2-18 0 16,10-5 1-16</inkml:trace>
  <inkml:trace contextRef="#ctx0" brushRef="#br2" timeOffset="397896.7584">14261 2844 82 0,'-19'-26'37'16,"1"7"0"-16,-14-6 1 15,5 16-29-15,-16-1-1 16,0 13-2-16,-5 5-1 16,3 17 0-16,-3 5-2 15,4 8 1-15,4 4-2 16,11 6 0-16,10-2 0 15,9-4-1-15,15-4 0 16,13-9 1-16,13-14-1 16,14-9 0-16,12-12 0 15,6-11 0-15,6-12 0 16,2-10 0-16,-2-7-1 0,-4-3 1 15,-11 1-1-15,-8 4 0 16,-12 10 0-16,-14 7 0 16,-15 14-1-16,-5 13 2 15,-28 34-1-15,-4 6 0 16,-8 15 0-16,-8 20 0 15,2 12 0-15,-2 7-2 16,8 4 1-16,6-2-2 16,17-4-2-16,8-17-5 15,24 2-7-15,-3-38-6 16,35 1-5-16,-10-34-7 15,24-5-5-15,-1-26-1 16,8-9 3-16</inkml:trace>
  <inkml:trace contextRef="#ctx0" brushRef="#br2" timeOffset="398267.7796">14726 2942 106 0,'32'-1'39'0,"-9"-6"2"15,16 7-1-15,-2-13-36 16,14 9 1-16,1-7-3 16,2 10 0-16,-4 0 0 15,-5 5-1-15,-13 5 0 16,-7 6 0-16,-20 11-1 15,-15 3 0-15,-16 10 1 0,-15 6-1 16,-16 7 0-16,-9 5 0 16,-4 3 1-16,1 0 0 15,5-2 0-15,13-6 0 16,15-11 0-16,20-6 0 15,21-14 0-15,23-13-2 16,19-11-1-16,16-13-3 16,20 5-9-16,-3-27-5 15,18 19-8-15,-20-27-7 16,10 14-8-16,-18-10-1 15,0 9 2-15</inkml:trace>
  <inkml:trace contextRef="#ctx0" brushRef="#br2" timeOffset="399394.8441">15907 3275 93 0,'0'0'36'0,"0"0"2"0,0 0-1 16,18-6-31-16,9-9-2 16,9 0-1-16,7-6 0 15,8 1-1-15,4-5-1 16,1 5-1-16,-6 0 0 15,-6 2 0-15,-12 3 0 16,-12 3 0-16,-14 2 0 16,-6 10 0-16,-30-12 1 15,-4 10 0-15,-11 3-1 16,-7 4 1-16,-7 5 1 15,1 5 0-15,6 5-1 16,5 6 1-16,14 4-1 16,15 6 0-16,17-2 0 15,20 0 0-15,20-9-1 16,17-5-1-16,14-9-2 0,15-19-4 15,19-1-13-15,-7-29-12 16,17 0-7-16,-11-22 0 16,6 2-1-16</inkml:trace>
  <inkml:trace contextRef="#ctx0" brushRef="#br2" timeOffset="399589.8552">16992 2494 81 0,'-36'42'43'16,"-11"9"-4"-16,8 25 4 15,-12 1-23-15,12 7-17 16,1 7-1-16,10 1-1 16,9-2-2-16,5-8-4 0,17 4-7 15,-2-26-24-15,24 1-2 16,-7-22 0-16,17-8-2 15</inkml:trace>
  <inkml:trace contextRef="#ctx0" brushRef="#br2" timeOffset="399995.8785">17034 3146 106 0,'-12'6'39'15,"18"7"0"-15,-6-13-1 16,15 5-35-16,8-3-1 15,11-2 1-15,8-5-2 0,5-1 1 16,7-8-1-16,-6-1 0 16,1-5 0-16,-5 1-1 15,-13-5 1-15,-5 4 0 16,-16-3 0-16,-9 6 0 15,-12 3 0-15,-11 1-1 16,-7 8 0-16,-10 9 1 16,-6 10-1-16,-5 6 1 15,-2 13-1-15,-1 8 2 16,3 5-1-16,12 4 0 15,10 0 0-15,18-5-1 16,17-9 0-16,22-4-1 16,22-14-3-16,16-13-2 15,21-3-5-15,-1-27-8 0,24 12-8 16,-18-25-9-16,9 9-4 15,-19-16 0-15,-2 9 1 16</inkml:trace>
  <inkml:trace contextRef="#ctx0" brushRef="#br2" timeOffset="400521.9085">17892 3075 85 0,'-29'26'40'0,"-10"-4"0"16,12 17 1-16,-7-14-17 16,9 11-21-16,7-3-1 15,4 1 0-15,5-4-2 16,6-4 1-16,3-7-1 15,3-9 0-15,-3-10 0 16,23-7 0-16,-5-10 0 0,2-12 0 16,2-3 0-16,0-8 0 15,1-3 1-15,-1-7-1 16,-3 5 0-16,-6 4 0 15,-4 6 0-15,-1 10 0 16,-6 6 0-16,-2 19 0 16,0 0 0-16,0 0 1 15,-8 23-1-15,5-1 0 16,4 5 0-16,2-1 0 15,4-3 0-15,6-1 1 16,4-4-1-16,10-10 1 16,2-8-1-16,5-6 1 15,0-7 0-15,3-6-1 16,-1-1 1-16,-3-4-1 0,-4-1 1 15,-6 5-1-15,-7 5 0 16,-3 2 0-16,-13 13 0 16,0 0 0-16,4 16 0 15,-11 4 0-15,-1 8 0 16,-1 6-1-16,2 8-1 15,1 0-1-15,6 2-1 16,4-6-3-16,16 5-9 16,-11-25-4-16,26 14-5 15,-17-36-4-15,21 9-7 16,-8-24-4-16,7-1 3 15</inkml:trace>
  <inkml:trace contextRef="#ctx0" brushRef="#br2" timeOffset="400902.9303">18489 3077 93 0,'-12'22'39'16,"-8"-8"1"-16,14 14-1 16,-2-12-30-16,18-1-5 15,11-4-1-15,11-7-1 16,12-5 0-16,10-2-1 15,4-8 0-15,3-5 0 16,-2-5-1-16,-7-3 0 16,-11 1 1-16,-15-1-2 15,-13 0 1-15,-16 3 1 16,-12 6-1-16,-16 6 0 15,-8 5 0-15,-6 10 1 16,-6 10-1-16,-1 7 1 0,3 10 0 16,6 6-1-16,9 3 1 15,12 3-1-15,12-1 0 16,13-3 0-16,16-9-2 15,14-10-2-15,17-3-5 16,-2-27-9-16,29 12-6 16,-19-32-7-16,18 8-7 15,-12-16-2-15,2 4 1 16</inkml:trace>
  <inkml:trace contextRef="#ctx0" brushRef="#br2" timeOffset="401420.96">19176 3072 74 0,'-23'8'40'0,"7"15"-2"15,-15-6 2 1,7 26-13-16,-5-11-22 0,4 8-2 15,0-5-1-15,7-1 0 16,6-5 0-16,5-6-1 16,8-8-1-16,-1-15 0 15,25-4 0-15,-4-11 0 16,3-11 0-16,4-4 0 15,-2-5 0-15,1-1 0 16,-4-1 1-16,-1 5-1 16,-6 6 0-16,-3 5 0 15,-13 21 1-15,11-10-1 16,-11 10 0-16,-4 20 1 15,3 2-1-15,1 2 0 16,1 2 0-16,7-1 0 16,8-6-1-16,6-4 1 0,11-13-2 15,5-11 0-15,10-6 0 16,4-15-1-16,8-5-1 15,-1-13-2-15,5-2 0 16,-7-17-1-16,2 5-1 16,-13-10 0-16,-2 8 3 15,-14 6 2-15,-13 11 3 16,-11 17 2-16,-15 14 3 15,-7 26 1-15,-17 17 1 16,2 26 1-16,-12 10-2 16,5 10-1-16,0 9-3 15,6 4 0-15,8 2-6 16,7-11-2-16,20 1-8 0,-11-26-5 15,29 6-8-15,-15-30-7 16,17-9-5-16,-8-23 0 16,8-11 4-16</inkml:trace>
  <inkml:trace contextRef="#ctx0" brushRef="#br2" timeOffset="401889.9868">19386 2927 110 0,'-24'7'42'0,"23"9"-1"15,13-12-1-15,30 0-40 16,13-4 0-16,16-4-2 16,12-1-1-16,8-6-3 0,7 5-1 15,-8-10 0-15,-2 8 0 16,-19-2 3-16,-15 2 2 15,-14 0 2-15,-18 2 2 16,-22 6 4-16,0 0 1 16,-17 9 1-16,-14-1-1 15,0 7-2-15,-6 4-1 16,0 4-2-16,4 0 0 15,7 4 0-15,8-2-1 16,12-2 0-16,12-4 0 16,12-4-1-16,8-3 1 15,7-3-1-15,3-2 0 16,1-2 1-16,-1 2-1 15,-6 2 0-15,-9 6 1 16,-9 6-1-16,-9 5 0 0,-11 6 0 16,-10 4 0-16,-7 3-1 15,-8 3-2-15,-4-8-2 16,8 10-9-16,-12-28-7 15,24 12-3-15,-13-30-7 16,30 2-7-16,-4-14-4 16,16-8 2-16</inkml:trace>
  <inkml:trace contextRef="#ctx0" brushRef="#br2" timeOffset="402806.0392">21185 2311 89 0,'-61'28'38'0,"0"22"0"16,-11 9 1-16,10 16-34 15,-2 14-1-15,8 11 1 16,15 5-3-16,14 0 1 16,18-5-3-16,16-7 1 15,24-9-4-15,19-23-5 16,34-1-26-16,1-23-5 15,17-7 1-15,0-23-2 16</inkml:trace>
  <inkml:trace contextRef="#ctx0" brushRef="#br2" timeOffset="403412.0739">21677 2408 81 0,'-16'2'37'0,"9"17"1"16,-8-2-1-16,7 20-29 16,-7-2-3-16,1 14 1 15,-6 7-2-15,3 10 0 16,-4 3-1-16,1 2 0 15,-1 0-2-15,3-5 1 16,3-7-1-16,3-4 0 0,5-15-1 16,11-8 1-16,2-16 0 15,11-8 0-15,4-13 0 16,5-6 1-16,3-8-1 15,4-5 1-15,-3-1-1 16,-1-3-1-16,-4 5 1 16,-3 1-1-16,-6 8 1 15,-2 5-1-15,-14 9 0 16,16 4 0-16,-11 10-1 15,-4 8 1-15,2 5-2 16,-1 5 0-16,3 7-3 16,-1-8-4-16,18 13-11 15,-15-28-7-15,26 9-10 16,-7-24-2-16,16-2 0 0,-4-21 1 15</inkml:trace>
  <inkml:trace contextRef="#ctx0" brushRef="#br2" timeOffset="403792.0956">22220 2863 103 0,'-11'22'38'16,"-13"-1"0"-16,7 20 0 15,-7-6-34-15,3 8-1 16,1-3 0-16,6 4 0 15,4-7-1-15,10 1 0 16,6-10 0-16,12-10-1 16,12-12 0-16,10-10 0 15,5-8 1-15,5-10-2 0,3-9 2 16,-1-4-2-16,-2-3 1 15,-7-1 0-15,-11 6 0 16,-5 5-1-16,-11 3 0 16,-7 9 0-16,-9 16 0 15,0 0 0-15,-11 6 0 16,-1 12-1-16,-2 10-2 15,0 3 0-15,7 10-5 16,-8-8-6-16,25 18-11 16,-15-22-9-16,24 6-5 15,-4-15-1-15,15 1 2 16</inkml:trace>
  <inkml:trace contextRef="#ctx0" brushRef="#br2" timeOffset="404343.1271">22853 2982 105 0,'-25'10'38'0,"14"10"1"16,-9-3-1-16,5 9-34 15,-5 3-1-15,5 5 0 16,0 0-2-16,4 1 0 15,0-5-1-15,4-3 0 16,4-6 0-16,4-8 0 16,-1-13 0-16,15-5 0 15,-1-10 0-15,7-12 0 16,1-5 1-16,1-7-1 0,4-4 0 15,-3 1 0-15,-3 2 0 16,-3 5 1-16,-4 6-1 16,-5 7 0-16,-3 9 1 15,-6 13-1-15,0 0 1 16,4 10-1-16,-4 5 1 15,0 4-1-15,2-3 1 16,10 2 0-16,2-5 1 16,10-4-1-16,5-8 1 15,8-4-1-15,6-9 1 16,-2-1-1-16,5-5 0 15,-6-2 0-15,-7 0 0 16,-7 4-1-16,-7 2 1 16,-19 14-1-16,11-13 0 15,-11 13 0-15,-14 15 0 0,2 1 0 16,-2 6-2-16,-1 7 0 15,4 2-2-15,2-1-3 16,15 15-8-16,-7-23-7 16,25 21-5-16,-10-26-8 15,23 6-4-15,-3-16-1 16,12 0 3-16</inkml:trace>
  <inkml:trace contextRef="#ctx0" brushRef="#br2" timeOffset="404721.1485">23655 2939 81 0,'-16'2'40'0,"-16"-1"-1"16,4 18 1-16,-15-6-10 16,7 13-24-16,-2 4-1 15,6 7-1-15,4-2-2 16,13 3 1-16,9-7-2 15,12-2 0-15,12-11-1 16,8-5 0-16,10-12 0 16,3-10 0-16,4-6-1 15,2-13 1-15,-7-2 0 16,-3-4-1-16,-6-1 1 15,-9-1 0-15,-5 10 1 16,-8 3-1-16,-7 7 0 16,0 16 0-16,-18-3-1 15,4 17 1-15,1 7-1 0,-1 4-1 16,3 9-2-16,3-1-1 15,12 8-4-15,-3-18-6 16,24 14-7-16,-10-33-6 16,25 14-5-16,-7-24-5 15,15-1 0-15,-2-16 2 16</inkml:trace>
  <inkml:trace contextRef="#ctx0" brushRef="#br2" timeOffset="405066.1683">24076 2960 102 0,'-29'6'40'0,"6"19"0"15,-12-5 0-15,15 11-29 16,-4 0-7-16,8 4 0 0,2-4-1 16,6-2-2-16,7-7 1 15,7-6-1-15,5-13-1 16,8-5 0-16,1-12 0 15,6-4 1-15,1-9-1 16,3-3 1-16,0-3-1 16,-2-1 0-16,-4 5 1 15,-2 3-1-15,-3 6 0 16,-4 5 0-16,-4 8 0 15,-11 7 0-15,13 12-2 16,-10 5 1-16,1 11-3 16,-2-3-1-16,9 16-5 15,-7-17-8-15,24 20-6 16,-12-27-5-16,24 11-7 0,-6-21-4 15,20-4 1-15,0-13 2 16</inkml:trace>
  <inkml:trace contextRef="#ctx0" brushRef="#br2" timeOffset="405378.1863">24762 2836 115 0,'-50'13'41'15,"-10"-1"2"-15,17 14-2 16,-3-1-37-16,18-6-2 15,22 0 0-15,15-2-1 16,16-2-1-16,12 0 0 0,10-2 0 16,-1-1 0-1,-3 1-1-15,-4 0 2 0,-14 6-1 16,-15 3 0-16,-18 4 1 15,-15 4 0-15,-9 1 0 16,-9 1-1-16,-3 3-2 16,-2-7-2-16,13 7-12 15,-8-25-6-15,27 14-6 16,-11-31-8-16,25 7-6 15,-10-18-2-15,13-5 3 16</inkml:trace>
  <inkml:trace contextRef="#ctx0" brushRef="#br2" timeOffset="406498.2504">1074 4361 85 0,'5'-25'37'15,"3"10"0"-15,-10-1 0 16,2 16-31-16,4-11-1 0,-4 11-2 16,0 23-1-16,0 6 0 15,-5 9 1-15,-1 14-2 16,-4 13 1-16,-2 13 0 15,-3 9-1-15,-2 3-1 16,-1-2 2-16,2-6-2 16,6-9 1-16,6-13-2 15,7-15 2-15,7-20-1 16,8-19 1-16,7-15 0 15,7-17 0-15,5-9 1 16,-1-10-1-16,0-5 1 16,1-6-1-16,-4 3 1 15,-7 6-1-15,-4 5 0 16,-2 12-1-16,-6 7 0 0,-3 15 1 15,2 13-1-15,0 16 0 16,-3 9 0-16,2 7 0 16,2 11 0-16,0 3-1 15,5 2-2-15,5 0 1 16,1-10-3-16,9 0-2 15,-5-21-9-15,23 3-6 16,-15-29-9-16,20 3-5 16,-11-19-2-16,8-4 1 15</inkml:trace>
  <inkml:trace contextRef="#ctx0" brushRef="#br2" timeOffset="406880.2722">1943 4805 91 0,'-17'-32'37'0,"2"13"1"16,-14 1 0-16,7 17-29 15,-15 5-3-15,6 16-1 16,-5 9-2-16,2 10-1 15,4 6 0-15,2 6 0 16,4 1 0-16,7-3-2 16,7-5 2-16,10-5-2 15,10-9 2-15,9-8-2 16,11-13 2-16,11-9-2 15,5-12 0-15,3-7 2 16,0-7-2-16,-2-8 1 16,-6-4-1-16,-8 1 1 15,-8 3-1-15,-13 1 1 16,-5 9-1-16,-7 5 0 0,-3 8 0 15,3 11-1-15,-19 7 1 16,10 9-1-16,0 10-1 16,3 6 0-16,6 6-1 15,0-1-3-15,14 7-3 16,-5-15-8-16,24 10-5 15,-11-27-4-15,25 7-4 16,-10-20-8-16,12-4 0 16,-8-14 3-16</inkml:trace>
  <inkml:trace contextRef="#ctx0" brushRef="#br2" timeOffset="407187.2898">2450 4867 89 0,'-3'-27'37'16,"5"12"0"-16,-12 1 1 15,10 14-30-15,-12 7-1 0,3 12-3 16,0 6-1-16,3 12-1 15,-1 1 0-15,4 5-1 16,1 2 2-16,3-1-2 16,3-2 1-16,5-7-2 15,2-8 2-15,4-10-1 16,3-13 2-16,5-10-2 15,3-15-1-15,4-9 1 16,-1-11 0-16,2-10 0 16,-2-5-2-16,-3-3 0 15,1 2-3-15,-10 2-1 16,4 16-8-16,-16-9-7 0,16 31-4 15,-21-8-8 1,16 22-6-16,-16 3-2 0,19 12 3 16</inkml:trace>
  <inkml:trace contextRef="#ctx0" brushRef="#br2" timeOffset="407532.3095">2847 4926 97 0,'0'0'38'15,"26"3"2"-15,-8-15-3 16,18 3-32-16,-2-7 0 15,10 1-1-15,-3-5-2 16,3 2 0-16,-8-3 1 16,-5 2-1-16,-7 0 0 15,-10 0-1-15,-11 1 0 0,-11 3 0 16,-9 7 0-16,-10 8 0 15,-4 10-1-15,-8 11 1 16,-1 9 0-16,0 10 0 16,7 5 0-16,5 6 1 15,7 0-1-15,15-7-1 16,11-8 0-16,12-8 0 15,18-15-3-15,13-14-5 16,25-3-8-16,-2-30-5 16,31 9-4-16,-8-32-5 15,33 8-6-15,-4-14-7 16,14 1 1-16</inkml:trace>
  <inkml:trace contextRef="#ctx0" brushRef="#br2" timeOffset="408420.3603">4348 4722 74 0,'0'0'37'0,"0"0"0"15,0 0 0-15,-5 19-28 16,-6-3-3-16,5 10-1 16,-6 4-3-16,0 7 0 15,-3 0 0-15,3 0-1 0,1-5 0 16,3-6-1-16,3-8 0 15,5-18 1-15,0 0-1 16,15-10 0-16,-1-15 1 16,7-10-1-16,-4-8 1 15,6-8 0-15,1-5 0 16,-4-1-1-16,0 3 1 15,-5 7-1-15,-1 6 0 16,-5 10 1-16,-2 14-1 16,-7 17 1-16,0 0-1 15,3 29 1-15,-5 4-1 16,2 8 1-16,3 4 0 15,3 1-1-15,4-4 1 16,8-6 0-16,10-13-1 0,7-14 1 16,10-13 1-16,9-13-1 15,0-11 0-15,3-7 0 16,-2-6 1-16,-5 0-1 15,-7 6 0-15,-9 5 0 16,-9 7-1-16,-13 11 0 16,-12 12 1-16,3 12-1 15,-11 12-1-15,-5 7 1 16,2 9 0-16,-1 5-1 15,3 6 0-15,5-1 0 16,9-2-2-16,5-10-1 16,15-1-3-16,3-21-6 15,21 6-6-15,-7-24-4 16,23 6-2-16,-14-21-5 15,17 3-6-15,-12-11 0 0,3-1 3 16</inkml:trace>
  <inkml:trace contextRef="#ctx0" brushRef="#br2" timeOffset="409207.4053">5540 4700 89 0,'-12'-25'38'15,"3"14"0"-15,-10-5 2 16,8 15-30-16,-12 6-6 16,3 12 0-16,-4 8-1 15,-2 10-1-15,-1 8 0 16,-1 6 0-16,1 3-1 15,2 1 1-15,9-2 0 16,4-6-1-16,9-9 1 16,7-11-2-16,14-11 1 0,8-14-1 15,7-14 1-15,8-14-1 16,3-9 0-16,3-7 1 15,-1-13-2-15,-3 3 2 16,-11 3 0-16,-6 4-1 16,-6 6 1-16,-12 15-2 15,-8 11 1-15,0 15 0 16,-20 10 0-16,6 11-1 15,3 10-1-15,-1 3-1 16,10 7 0-16,4-3-1 16,12 1-2-16,6-11-4 15,18 7-5-15,-3-23-3 16,25 10-4-16,-12-23 0 15,20 9-4-15,-17-19-6 0,5 1-2 16,-10-9 3-16,-12-8 39 16,1 4 3-16,-26-17 7 15,10 11 1-15,-26-14 8 16,9 15 6-16,-17-8 4 15,5 14 2-15,-11 2-32 16,-1 15-1-16,-8 10-2 16,-2 15-1-16,-2 11 0 15,1 11-1-15,0 6 0 16,4 8 0-16,7-4 0 15,9-1-1-15,11-7 0 16,14-14 0-16,12-14-1 16,10-18 1-16,13-18-1 15,7-13 1-15,9-20-2 0,4-11 2 16,-1-13-2-16,-4-6 2 15,-6-5 0-15,-8 3-1 16,-10 8 1-16,-15 10 0 16,-13 20 0-16,-12 18 0 15,-13 23-1-15,-11 23 0 16,-6 22-1-16,-3 17 0 15,3 15 0-15,3 4-2 16,8 7 0-16,9-9-3 16,18 1 0-16,7-19-6 15,25 0-4-15,-5-28-3 16,21 3-4-16,-13-34-1 15,24 6-3-15,-17-28-8 16,3 0 0-16,-7-14 6 0</inkml:trace>
  <inkml:trace contextRef="#ctx0" brushRef="#br2" timeOffset="409569.426">6656 4772 99 0,'-18'24'39'16,"17"9"1"-16,-3-13-1 15,11 3-35-15,12-9 1 16,11-4-3-16,5-10 0 15,8-8 0-15,1-9-1 16,0-6 0-16,-6-5 0 16,-2-4-1-16,-13-5 1 15,-8 1-1-15,-10 2 0 16,-14 6 0-16,-11 6 0 0,-11 13 0 15,-6 11 1-15,-7 11 0 16,-4 16 0-16,1 10 0 16,2 12 0-16,8 4 0 15,9 1-1-15,9 0 1 16,17-7 0-16,11-8-4 15,22-11-2-15,13-15-1 16,31-4-9-16,2-28-3 16,39 8-4-16,-1-33-4 15,33 12-5-15,-4-19-6 16,21 0 0-16,-3-3 1 15</inkml:trace>
  <inkml:trace contextRef="#ctx0" brushRef="#br2" timeOffset="410253.4652">8427 4666 82 0,'-20'-13'38'16,"-7"-1"-1"-16,-2 15 2 15,-11-2-32-15,4 15 0 16,-3 4-2-16,2 11-1 16,0 4-1-16,8 6 0 15,1 1-1-15,11-1 0 0,6-1-1 16,11-7 1-16,11-6-2 15,11-11 1-15,9-13 0 16,7-12-1-16,7-12 1 16,5-9 0-16,2-11 0 15,-3-3 0-15,-4-6 0 16,-5 5-1-16,-8 4 1 15,-11 8-1-15,-8 12 1 16,-13 23-1-16,0 0 0 16,-20 11 0-16,1 19 0 15,-4 9 0-15,3 9-1 16,3-1-1-16,7 2-2 15,8-8-4-15,22 3-7 16,-1-26-5-16,27 10-4 0,-8-31-2 16,27 10-5-16,-6-17-10 15,18 0 3-15</inkml:trace>
  <inkml:trace contextRef="#ctx0" brushRef="#br2" timeOffset="410778.4952">10095 4179 81 0,'1'-51'38'0,"-18"-4"-1"16,0 15 2-16,-26 2-32 16,6 13-2-16,-12 13 0 15,-1 21-1-15,-7 20-1 0,2 24 1 16,-1 15-1-16,1 18-2 15,2 11 1-15,11 13-1 16,8-2 0-16,10-2-2 16,13-6 0-16,11-10-2 15,15-14-2-15,9-18 2 16,9-11-5-16,-3-26-5 15,13 2-10-15,-16-29-7 16,2 2-7-16,-15-18-1 16,-6-1 2-16</inkml:trace>
  <inkml:trace contextRef="#ctx0" brushRef="#br2" timeOffset="410974.5064">9351 4688 110 0,'-12'0'40'0,"12"0"1"15,11-3-6-15,17 1-32 16,17-3-1-16,11 1-1 15,8-3-1-15,7 6-1 16,5-7-2-16,6 10-4 16,-9-9-8-16,14 22-8 15,-25-17-10-15,10 11-5 16,-15-7-2-16,2 2 1 15</inkml:trace>
  <inkml:trace contextRef="#ctx0" brushRef="#br2" timeOffset="411840.5559">10146 4698 97 0,'-20'14'38'16,"-2"-10"2"-16,17 11-1 16,5-15-36-16,16 3 0 15,9-10 0-15,9-1-1 16,5 0-1-16,4-7 1 15,0-2 0-15,-2 0-1 16,-8-1-1-16,-4-1 1 16,-9 0 0-16,-10-3 0 15,-6 0-1-15,-8 0 0 16,-6 1 0-16,-9 3 0 15,-6 5 1-15,-6 7-1 16,-8 9 0-16,-2 13 0 0,-7 10 1 16,1 11-1-16,3 9 1 15,4 6 0-15,12-1-1 16,12 1 1-16,17-7-2 15,17-12-1-15,18-5-1 16,13-17-1-16,23-4-4 16,0-20-5-16,22 8-7 15,-16-29-3-15,15 16-3 16,-22-21-5-16,1 9-5 15,-20-8 4-15,-11 3 32 16,-11 9 6-16,-25-11 9 16,5 25 3-16,-28-14 7 15,18 26 5-15,-32-10 7 16,16 21-2-16,-7-1-30 15,4 14 1-15,0 3-3 0,3 8 0 16,5 0-1-16,1 5 0 16,6-5-1-16,5 1 1 15,5-7-1-15,5-6 0 16,4-12 0-16,9-8 0 15,4-11 0-15,5-12-1 16,4-6 0-16,-1-9 0 16,3-1 0-16,0-3-1 15,-7 3 1-15,0 3-1 16,-8 6 1-16,-5 9-1 15,-8 12 1-15,-11 6 0 16,9 16 0-16,-14 8 0 16,0 8-1-16,-2 6 1 0,4 5 0 15,2 1 0-15,8-3 0 16,6-4 0-16,9-10 1 15,7-8 0-15,7-12-1 16,2-12 1-16,1-10 1 16,-2-9-1-16,-3-12 0 15,-5-3 0-15,-8-6 0 16,-7 0-1-16,-5-1-1 15,-2 0 0-15,1 4-2 16,-6 3-1-16,14 15-8 16,-6-12-5-16,19 21-3 15,-11-15-4-15,25 23-3 16,-12-15-5-16,22 8-8 15,-3-1 2-15</inkml:trace>
  <inkml:trace contextRef="#ctx0" brushRef="#br2" timeOffset="412841.6132">12475 4463 53 0,'-16'8'37'0,"1"13"-2"15,-11 2 2-15,6 15-10 16,-10-3-21-16,9 10 0 15,-4 0-3-15,5 3 0 16,1-6-1-16,7-3 0 16,4-10-1-16,4-6 0 15,6-9 0-15,-2-14 0 16,19-11 0-16,-5-10 0 15,4-9 0-15,2-5-1 0,1-8 1 16,0-6-1-16,0 0 1 16,-3 2-1-16,-2 6 0 15,-3 6 0-15,-4 9 0 16,-1 8 0-16,-8 18 0 15,0 0 1-15,5 12-1 16,-5 9 0-16,-1 4 0 16,2 4 1-16,7-1-1 15,7-1 1-15,7-4 0 16,8-9 0-16,11-7 0 15,6-8 0-15,8-9 0 16,6-7 0-16,0-6 0 16,-2-4-1-16,-5-3 0 15,-5 1 1-15,-11 0 0 0,-9 4-1 16,-9 5 1-16,-10 6-1 15,-10 14 0-15,0 0 1 16,-20 5-1-16,1 14 0 16,-5 8 0-16,1 8-1 15,1 3 0-15,-1 5 0 16,9 2-2-16,4-2-2 15,13 0-2-15,3-14-3 16,23 5-7-16,-6-26-5 16,25 12-1-16,-12-31-5 15,22 7-7-15,-6-19 1 16,4-1 3-16</inkml:trace>
  <inkml:trace contextRef="#ctx0" brushRef="#br2" timeOffset="413512.6516">13420 4543 81 0,'6'-22'35'0,"-15"-2"1"15,9 24 0-15,-38-15-27 16,15 22-2-16,-7 4-1 15,0 9-2-15,0 5-1 16,5 6 0-16,1 4-1 16,10 2 0-16,8 0-1 15,10-3 1-15,10-8-2 16,10-3 1-16,10-12 0 15,7-9 0-15,6-14-1 16,3-6 0-16,-1-9 1 16,0-5-1-16,-7-6-1 15,-10 0 1-15,-8-1 0 0,-11 2-1 16,-9 5 1-16,-12 6-1 15,-7 4 1-15,-7 7 0 16,-2 7 1-16,3 6-1 16,2 3 0-16,5 6 1 15,14-7-1-15,-4 20 0 16,15-11 1-16,11-1-1 15,7 0 0-15,7-1 0 16,3-1 1-16,3 1-1 16,-3 1 1-16,-4 3-1 15,-4 7 0-15,-6 2 1 16,-12 7-1-16,-6 4 0 15,-7 7 0-15,-4-1 0 16,-5 2 0-16,-2-2 0 16,0-6 0-16,0-2 0 0,1-8 0 15,4-7 1-15,6-14-1 16,0 0 1-16,13-27-1 15,2-4 1-15,3-6 0 16,3-7-1-16,3-5 1 16,1-4 0-16,-1 1-1 15,-4 6 1-15,-1 8-1 16,-5 8 1-16,0 6-1 15,-2 9 1-15,-1 9-1 16,3 6 0-16,5 3-1 16,1 3-1-16,7 2-1 15,6-4-4-15,14 9-5 16,-9-16-5-16,20 13-3 15,-16-19-3-15,18 15 0 0,-21-23-3 16,12 17-6-16,-23-13 0 16,-3 2 4-16</inkml:trace>
  <inkml:trace contextRef="#ctx0" brushRef="#br2" timeOffset="413888.6731">14413 4447 98 0,'-34'16'38'0,"13"13"0"16,-6-9 0-16,21 7-33 15,-3-2-1-15,16-2-1 16,8-3 0-16,10-5-1 15,12-6 0-15,6-4 0 16,6-11-1-16,2-3 0 16,-3-6 1-16,-3-5-1 15,-8-2-1-15,-9-1 1 0,-9-5-1 16,-10 2 0-16,-13 4 0 15,-7 1 0-15,-9 9 0 16,-7 7 0-16,-6 7 0 16,-7 11 0-16,-4 11 1 15,3 7-1-15,0 6 1 16,8 6 0-16,8 1-1 15,15-4 1-15,19-4-1 16,14-10-1-16,20-8-1 16,14-13-3-16,19 0-5 15,-2-26-6-15,19 9-3 16,-14-29-4-16,16 13-2 15,-29-25-4-15,10 12-5 16,-26-14-3-16,-6-4 7 16</inkml:trace>
  <inkml:trace contextRef="#ctx0" brushRef="#br2" timeOffset="414181.6898">15022 3932 104 0,'1'13'39'15,"-1"-13"1"-15,21 24 0 16,-3-7-35-16,16 6 0 15,0 5-1-15,4 8-1 16,-1 4 0-16,-1 10 0 16,-8 6-1-16,-4 8-1 15,-10 5-1-15,-10 0 0 0,-8 3 0 16,-10 0 0-1,-6-2-1-15,-5-8-1 0,0-6-1 16,-1-12-2-16,13 1-8 16,-9-25-5-16,30 6-5 15,-8-26-3-15,24 6-6 16,1-19-7-16,19 4-2 15,4-9 2-15</inkml:trace>
  <inkml:trace contextRef="#ctx0" brushRef="#br2" timeOffset="414340.6987">15686 4924 122 0,'-28'10'43'16,"7"4"0"-16,-10-17-4 16,-5-3-42-16,36 6-10 0,-20-25-7 15,20 25-6-15,11-21-9 16,11 18-8-16,-4-2-2 15,11 6 2-15</inkml:trace>
  <inkml:trace contextRef="#ctx0" brushRef="#br3" timeOffset="419902.017">1340 6083 47 0,'-13'0'31'16,"6"11"2"-16,-4 3-1 15,1 19-10-15,-7-6-11 16,7 20-4-16,-10 2-1 15,6 19 0-15,-6 0-1 16,4 9 0-16,-4-1-2 16,2-1 1-16,0-10-2 15,6-9 1-15,-1-15 0 16,8-12 0-16,5-29-2 15,0 0 1-15,10-34 0 16,5-12-2-16,6-15 2 16,4-13-2-16,3-12 1 15,1-10-1-15,0-3 1 16,1 0-1-16,-3 4-1 0,1 10 1 15,-4 7 0-15,-1 15-1 16,0 15 0-16,-2 12 0 16,1 15 1-16,1 16 0 15,-2 16 2-15,3 12-1 16,-1 11 1-16,3 13 0 15,-2 11 0-15,4 14-1 16,-4 10 1-16,1 5-2 16,-7 9 0-16,1 3 1 15,-9-1-3-15,-1-4 2 16,-3-6-4-16,-7-16-2 15,11-4-23-15,-15-29-8 16,6-8-1-16,-1-31-1 16,0 0 0-16</inkml:trace>
  <inkml:trace contextRef="#ctx0" brushRef="#br3" timeOffset="420076.027">1393 6474 106 0,'-26'-3'37'0,"4"-5"2"16,22 8-2-16,0 0-34 15,19-7-2-15,18-4-3 16,12-11-5-16,25 11-27 16,-3-11-4-16,12 10 2 15,-3-5-3-15</inkml:trace>
  <inkml:trace contextRef="#ctx0" brushRef="#br3" timeOffset="420457.0486">2198 6303 102 0,'-8'12'38'15,"-6"-3"1"-15,7 10-1 16,-11 7-32-16,9 5-1 16,-5 2-2-16,4 9 1 15,-1 4-2-15,0 2 1 16,3 1-1-16,1-5 0 15,2-5 0-15,5-9 0 16,3-14-1-16,7-14 0 16,4-14 0-16,7-11-1 0,2-12 0 15,3-6 0 1,-1-8 1-16,2 1-1 0,-3-2 0 15,-4 10 0-15,-5 5 1 16,-2 11-1-16,-3 11 2 16,-10 13-2-16,14 13 0 15,-8 9 0-15,-1 12-3 16,3 6 2-16,3 5-3 15,2-4-5-15,17 11-14 16,-2-21-13-16,17-1-6 16,3-17 2-16,18-7-1 15</inkml:trace>
  <inkml:trace contextRef="#ctx0" brushRef="#br3" timeOffset="421108.086">3356 6499 79 0,'-11'12'36'16,"10"2"1"-16,1-14 0 15,21 16-23-15,2-20-8 16,20 0 0-16,4-13-2 16,15 0 0-16,0-11 0 15,6 1-2-15,-5-5 0 16,-6 0 0-16,-8 0-1 15,-13 2 0-15,-16 0 0 16,-13 4-1-16,-14 3 1 16,-13 3-1-16,-13 6 0 0,-10 7 1 15,-9 9-1-15,-5 13 1 16,-4 11 0-16,0 13 0 15,0 8 0-15,10 12 0 16,7 3 0-16,15 3 2 16,15-4-2-16,17-4 0 15,21-10 0-15,20-14 0 16,19-13-2-16,14-20 1 15,19-12-4-15,9-19-2 16,7-7-3-16,-4-29-15 16,8 6-15-16,-17-20-1 15,3 1 1-15,-16-10-1 16</inkml:trace>
  <inkml:trace contextRef="#ctx0" brushRef="#br3" timeOffset="421300.097">4590 5605 98 0,'-26'3'38'16,"8"30"1"-16,-7 8-1 15,4 23-32-15,-1 13-1 16,4 17-2-16,-2 10 0 16,0 6 0-16,3 2-1 15,3-5 0-15,2-5-3 16,6-13-2-16,10-7-5 15,-6-31-24-15,20-7-8 16,0-24 3-16,9-11-2 16</inkml:trace>
  <inkml:trace contextRef="#ctx0" brushRef="#br3" timeOffset="421675.1184">4588 6420 102 0,'-14'11'38'0,"13"10"1"16,0-7-1-16,17 0-33 15,3-6-2-15,15-5 1 16,7-6-2-16,8-7 0 16,2-8 0-16,2-6 0 15,-3-6-1-15,-6-4 1 16,-10-1-1-16,-12-1 0 15,-11 1 0-15,-13 3 0 16,-12 7 0-16,-7 7-1 0,-15 11 1 16,-2 12 0-16,-5 11 0 15,-4 15-1-15,5 10 1 16,0 8-1-16,8 8 1 15,7 3 1-15,15-3-1 16,11-3 1-16,18-10-4 16,14-9 1-16,17-11-2 15,10-22-6-15,21-2-8 16,-5-24-22-16,15-2-2 15,-10-18-1-15,5 4 0 16</inkml:trace>
  <inkml:trace contextRef="#ctx0" brushRef="#br3" timeOffset="422226.1498">5416 6237 102 0,'-22'23'38'16,"-10"3"2"-16,9 12-2 16,-9 5-32-16,8 2-1 15,2 2-2-15,4 2 0 16,3 0 0-16,4-7 0 15,4-3-1-15,4-7 0 16,4-8-1-16,2-14 1 16,-3-10-2-16,24-9-1 15,-7-12 0-15,1-9 0 16,3-9 0-16,-2-3-1 15,0-6 2-15,0 2-1 16,-5 2 1-16,-2 7-1 16,-7 9 2-16,0 9-1 0,-5 19 0 15,0 0 0-15,0 0 1 16,-8 30-1-16,7-2 0 15,0 2 0-15,4-1 0 16,3 1 0-16,7-12 0 16,7-6 1-16,10-16-1 15,6-11 1-15,7-11-1 16,4-12 1-16,1-10 0 15,1-5-1-15,-4-2 1 16,-3 1 0-16,-9 5 0 16,-4 10 0-16,-11 9 0 15,-7 15-1-15,-11 15 1 16,1 24-1-16,-7 14 1 15,-8 11-1-15,1 10 0 16,0 4-1-16,5 4 0 0,5-5-1 16,7-4-3-16,2-21-5 15,22-3-7-15,-9-23-19 16,19-4-5-16,-6-22 1 15,12-4-1-15</inkml:trace>
  <inkml:trace contextRef="#ctx0" brushRef="#br3" timeOffset="422600.1713">6096 6308 109 0,'-12'30'40'16,"-6"-8"1"-16,18 6-1 15,-6-4-36-15,23-10 0 16,14-10-2-16,13-8 0 0,12-10 0 15,5-7-1-15,0-8 0 16,1-3 0-16,-7-5 0 16,-8-1 0-16,-16 2-1 15,-14 4 0-15,-17 7 1 16,-10 7-1-16,-17 10 0 15,-9 9 1-15,-13 11-1 16,-5 9 1-16,-6 14 0 16,2 5 1-16,4 7-2 15,10 0 0-15,11 0 0 16,17 0 0-16,18-6 0 15,20-12 0-15,20-10-2 16,14-10-1-16,14-7-3 0,9-17-4 16,11 3-5-16,-13-25-9 15,11 9-15-15,-21-11-1 16,-1 7 0-16,-20-7 2 15</inkml:trace>
  <inkml:trace contextRef="#ctx0" brushRef="#br3" timeOffset="422968.1924">6827 6305 118 0,'-25'29'39'0,"5"13"2"15,-7-15-8-15,8 17-28 16,3-6-1-16,4-3-1 16,3-6-2-16,5-6 2 15,4-9-2-15,0-14 0 16,16-6-1-16,-2-16 0 0,6-8 1 15,2-3-2-15,2-8 1 16,3 0-1-16,0-1 2 16,-3 3-2-16,-1 7 2 15,-2 6-1-15,-6 9 1 16,-1 9 0-16,-14 8 0 15,17 13-1-15,-13 4 1 16,0 7-1-16,-2 4 2 16,1 1-2-16,3-1 0 15,2 1 0-15,6-3-2 16,2-7 1-16,11-4-2 15,5-9 0-15,11-4-4 16,-2-17-5-16,18 0-4 16,-15-23-15-16,14 3-9 0,-9-21 1 15,5 1-1-15</inkml:trace>
  <inkml:trace contextRef="#ctx0" brushRef="#br3" timeOffset="423155.2031">7624 5795 99 0,'0'0'38'15,"-32"19"5"-15,9 34-4 16,-20 16-30-16,10 12-2 15,-4 6-2-15,10 4-1 16,1-1-1-16,13-6-2 16,8-8-3-16,6-18-2 15,16-5-9-15,-9-30-16 16,16-4-11-16,-7-21 0 15,8-8-2-15,-14-17 0 16</inkml:trace>
  <inkml:trace contextRef="#ctx0" brushRef="#br3" timeOffset="423328.213">7298 6176 122 0,'-24'-10'43'16,"24"10"0"-16,0 0-1 16,21 10-39-16,14-14-1 15,18-2-5-15,15 2-7 16,2-17-4-16,21 9-15 15,-12-20-13-15,14 6-1 16,-8-5-1-16,7 4 1 16</inkml:trace>
  <inkml:trace contextRef="#ctx0" brushRef="#br3" timeOffset="424320.2697">4186 7090 86 0,'-6'11'35'16,"6"-11"0"-16,0 0-6 16,0 0-17-16,6 12-5 15,-6-12-2-15,14 4-2 0,-2-3 1 16,8 4-1-16,5-4 0 15,8 1-1-15,9-3 0 16,10 0-1-16,10-3 0 16,13-6-1-16,14-1 0 15,13-8 0-15,13-4 1 16,13-3-1-16,16-3 0 15,10-1 0-15,4 0 0 16,4 2 0-16,2 3 1 16,0 3-1-16,-3 5 0 15,-5 4 1-15,-11 0-1 16,-6 2 1-16,-8 2 0 15,-10-1-1-15,-12 1 0 16,-13 1 1-16,-10-1-1 0,-14 2 0 16,-13 1 1-16,-10 2-2 15,-11 0 1-15,-10 2 0 16,-9 1 0-16,-1-2 0 15,-7 3-1-15,1-1 0 16,-12 1 0-16,13-2 0 16,-13 2-2-16,0 0-5 15,14 7-19-15,-14-7-12 16,0 0 1-16,0 0-1 15,0 0 0-15</inkml:trace>
  <inkml:trace contextRef="#ctx0" brushRef="#br3" timeOffset="424882.3017">8941 6202 94 0,'11'-13'38'16,"-12"1"1"-16,1 12-3 0,-14 19-30 15,5 6-1-15,-8 8-3 16,1 7-1-16,1 4-1 16,2 3 0-16,4-1-1 15,4-8 0-15,10 0-9 16,1-24-25-16,13-7-2 15,0-16-1-15,11-7 0 16</inkml:trace>
  <inkml:trace contextRef="#ctx0" brushRef="#br3" timeOffset="425048.3114">8937 5872 105 0,'-38'-7'36'15,"10"17"0"-15,2 0-1 0,11 5-38 16,21 6-10-16,8-13-25 15,23 7 4-15,6-8-3 16,18 5 1-16</inkml:trace>
  <inkml:trace contextRef="#ctx0" brushRef="#br3" timeOffset="425365.3295">9478 6044 93 0,'-36'12'37'0,"-2"9"-1"15,-17-5 3-15,7 14-31 16,-9-4-1-16,6 5-2 15,7 0-2-15,15-1-1 16,11-2 0-16,20-3-1 0,18-8 0 16,19-5 0-16,13-8-1 15,9-1 1-15,2-1-1 16,0 0 0-16,-8 3 1 15,-10 3-1-15,-17 5 1 16,-17 5-1-16,-21 9 0 16,-13 5 1-16,-14 1-1 15,-6 0 2-15,-5-3-3 16,6-6 0-16,9-3-4 15,3-21-12-15,30 0-20 16,8-14-3-16,23-7 0 16,11-8-2-16</inkml:trace>
  <inkml:trace contextRef="#ctx0" brushRef="#br3" timeOffset="426001.3657">11029 6215 83 0,'0'-15'36'0,"-6"-5"0"15,1 5 1-15,-17-7-26 16,7 11-6-16,-10 0 1 16,-4 10-2-16,-12 8-1 15,-5 11 1-15,-7 9-1 16,-3 10 0-16,1 6 0 15,2 7-1-15,6 2 0 16,9 0 0-16,15-10-1 0,17-2 1 16,18-16-2-16,17-9 1 15,17-16 0-15,14-12-1 16,8-14 1-16,7-11-1 15,2-4 1-15,-6-8-1 16,-9 2 1-16,-11 3 0 16,-14 4 0-16,-11 11 0 15,-12 11 0-15,-14 19 0 16,0 0-1-16,-20 29 2 15,3 6-2-15,-3 9 0 16,2 7-3-16,7 3 0 16,9 4-2-16,5-13-5 15,26 2-8-15,-1-23-20 16,24-5-4-16,6-18 2 15,22-5-2-15</inkml:trace>
  <inkml:trace contextRef="#ctx0" brushRef="#br3" timeOffset="426574.3986">12402 6173 89 0,'-21'-9'36'0,"-5"15"-1"16,-13-6-3-16,-3 19-24 16,-13-6-2-16,5 6 0 15,-5 1-2-15,10 3 0 16,6-3-1-16,13-6 0 15,12 0-1-15,18-3-1 16,11-7 0-16,18-4 0 0,10-3-1 16,9 2 1-16,-1 1-1 15,-2 2 0-15,-5 5 0 16,-10 3 1-16,-15 6-1 15,-15 8 0-15,-16 3 0 16,-16 5 1-16,-7 3-1 16,-8-1 2-16,-4-1-2 15,3-5 2-15,6-3-4 16,9-9 1-16,20-3-8 15,9-13-22-15,23-17-8 16,9-8-1-16,23 0 0 16</inkml:trace>
  <inkml:trace contextRef="#ctx0" brushRef="#br3" timeOffset="426994.4227">12744 6162 106 0,'-17'8'37'16,"-10"-1"2"-16,8 14-3 15,0-2-32-15,4 8 0 16,1 4-2-16,3 4 1 16,4 4-1-16,4 0 0 15,6-1 0-15,1-1 0 16,9-5-1-16,1-6 0 15,6-11 0-15,4-8 0 16,6-11 0-16,3-10-1 16,1-8 1-16,5-10-1 0,-4-4 0 15,3-7 0-15,-5-1 0 16,-3-1 0-16,-4 4 0 15,-5 4 0-15,-8 7 1 16,-3 9-1-16,-6 9 0 16,-4 12 0-16,-8 19 0 15,-1 7 0-15,-4 12 0 16,-1 6-1-16,4 7-1 15,1-1 0-15,10-1-4 16,3-11-3-16,21-2-8 16,-3-22-20-16,17-7-3 15,-1-16 0-15,17-8 1 16</inkml:trace>
  <inkml:trace contextRef="#ctx0" brushRef="#br3" timeOffset="427503.4518">13510 5657 95 0,'-22'-2'37'0,"4"27"3"16,-10 7-3-16,10 14-30 15,-5 8 0-15,5 12-2 16,-2 5-1-16,8 9 0 15,1-4-1-15,6 0-2 16,2-6 2-16,4-5-2 16,2-11-1-16,3-12 0 15,3-14 0-15,1-9 0 0,5-15 0 16,-4-11 0-16,6-8 0 15,-2-5-1-15,1-10 1 16,4-4 0-16,4-1 0 16,1-5-1-16,3 3 1 15,3 5 0-15,2 7 0 16,-3 5 0-16,-1 10 0 15,-1 8 0-15,-5 10 0 16,-7 9 0-16,-4 9 1 16,-10 4-1-16,-8 7 0 15,-4 1 0-15,-9 3 0 16,-3-3 0-16,-6-3-1 15,-4-2 1-15,0-8-1 16,-2-5 0-16,3-9 0 16,3-7-1-16,2-5-1 0,4-12-3 15,22 13-7-15,-17-40-6 16,36 22-9-16,-4-14-9 15,21 4-1-15,5-5-1 16,16 4 1-16</inkml:trace>
  <inkml:trace contextRef="#ctx0" brushRef="#br3" timeOffset="427880.4734">14226 6128 104 0,'-29'-12'38'0,"5"19"1"0,-16-7-2 16,7 11-33-1,-7 0 0-15,3 6-1 0,4 2 0 16,6 4-1-16,7-2-1 16,11 1 1-16,9-3-1 15,16-5-1-15,9-2 1 16,5-3-1-16,9-3 0 15,1-3 0-15,-2 2 0 16,-6 0 0-16,-5 6 0 16,-11 0 1-16,-12 4-1 15,-13 6 0-15,-6 6 0 16,-10 1 0-16,-5 2 0 15,-3 3 2-15,2-4-2 16,3-1 1-16,10-6-2 16,8-9-2-16,10-13-4 15,18-8-9-15,25-5-8 0,-5-23-17 16,25-3 2-16,0-18-3 15,16-7 3-15</inkml:trace>
  <inkml:trace contextRef="#ctx0" brushRef="#br3" timeOffset="428089.4853">14810 5592 107 0,'-24'17'39'0,"0"26"3"16,-10 2-4-16,-2 18-34 15,8 8 0-15,2 12-2 16,6 1 1-16,1 1-2 15,9-4-1-15,4-8-2 0,5-1-3 16,-5-20-7-16,14 5-11 16,-16-27-16-16,13-5 0 15,-5-25-2-15,0 0 2 16</inkml:trace>
  <inkml:trace contextRef="#ctx0" brushRef="#br3" timeOffset="428286.4966">14417 6113 115 0,'0'0'40'0,"-15"4"1"16,33 10-1-16,4-8-37 16,18-5-1-16,15-2-2 15,11-5-2-15,9 3-3 0,2-9-4 16,16 16-10-16,-21-16-20 15,9 13-1-15,-11-8 1 16,-2 11-1-16</inkml:trace>
  <inkml:trace contextRef="#ctx0" brushRef="#br3" timeOffset="428690.5197">15273 6126 97 0,'-26'-3'39'0,"1"10"1"16,-8-8-1-16,3 13-28 15,-10-7-6-15,1 9-1 16,-8 6 0-16,1 6-1 15,1 4 0-15,1 6 0 16,5-1-1-16,10 0 0 16,7-2-1-16,13-5 1 0,13-6-2 15,12-7 0-15,11-11 0 16,12-8 0-16,8-7 0 15,4-9 0-15,2-9 0 16,-3-4 0-16,-3-4 0 16,-5-1 0-16,-10 1 0 15,-11 5 0-15,-9 6-2 16,-12 11 2-16,0 15 0 15,-28 4 0-15,6 15 2 16,-1 10-2-16,0 6-3 16,2 4 2-16,10 1-2 15,5-4-1-15,18 0-2 16,4-19-8-16,25 3-3 15,-8-26-5-15,26 7-4 0,-15-21-9 16,18-2-3-16,-8-13 0 16,1 0 3-16</inkml:trace>
  <inkml:trace contextRef="#ctx0" brushRef="#br3" timeOffset="429030.5391">15612 6147 102 0,'0'0'38'16,"-32"10"1"-16,14 12 0 16,-17 5-33-16,12 7-1 15,-3 1-2-15,2 8 1 16,4-1-2-16,3-2 0 15,5-7 0-15,8-5-1 16,4-7 0-16,5-12 0 16,9-10-1-16,6-11 1 15,9-13-1-15,3-8 0 0,7-9 1 16,0-4-1-16,0-5 1 15,1 3 0-15,-5 5 0 16,-6 6 0-16,-7 10 0 16,-6 10 0-16,-6 14 1 15,-10 3-2-15,12 30 0 16,-12-4 0-16,-1 11-4 15,-3-1 0-15,9 10-9 16,-10-14-4-16,19 10-5 16,-16-22-3-16,25 4-11 15,-11-16-5-15,12-5 1 16,1-10 1-16</inkml:trace>
  <inkml:trace contextRef="#ctx0" brushRef="#br3" timeOffset="429645.5743">16436 6083 72 0,'8'-20'36'0,"-3"8"0"15,-19-8-4-15,14 20-13 16,-42-13-11-16,8 20 0 15,-14 1-3-15,-5 14 0 16,-10 5 0-16,1 12-1 16,-4 5-1-16,7 6-1 15,9 2 0-15,13-1-1 16,18-2-1-16,17-7-1 15,24-5-2-15,15-13-2 16,27 1-8-16,-2-23-9 16,25 4-16-16,-9-17-1 15,9 3-1-15,-10-11 1 16</inkml:trace>
  <inkml:trace contextRef="#ctx0" brushRef="#br3" timeOffset="430019.5957">16483 6277 98 0,'-10'23'38'0,"3"-8"0"16,24 3 0-16,3-11-35 15,21-4 0-15,12-8 0 16,12-5-1-16,4-8 0 15,2-5-1-15,0-5 1 16,-11-3-1-16,-11-1 0 16,-14-3-1-16,-21 2 1 0,-16 4 0 15,-16 5 0-15,-16 8 0 16,-18 11 1-16,-10 12 0 15,-13 15-1-15,-1 16 2 16,0 8-1-16,8 8 0 16,15 3 0-16,22-2 0 15,28-8-2-15,32-7-1 16,32-14-2-16,22-18-5 15,32-1-9-15,-8-23-6 16,24 6-11-16,-17-16-8 16,-4 1-1-16,-22-10 2 15</inkml:trace>
  <inkml:trace contextRef="#ctx0" brushRef="#br3" timeOffset="464510.5685">18170 6019 79 0,'11'-8'34'0,"-11"8"-5"16,-5 15-1-16,-8-2-19 16,11 14-3-16,-12 0-1 0,3 11-1 15,-4 1-1-15,1 4 0 16,-4-2-1-16,4-7 1 15,1-6-1-15,4-4 0 16,4-14 1-16,5-10-1 16,4-11 0-16,9-11-1 15,4-9 1-15,5-7-1 16,3-6 0-16,0-4 0 15,3-1 0-15,-4 5-1 16,0 7 0-16,-9 9 1 16,-5 8-1-16,-10 20 0 15,0 0 1-15,5 16-1 16,-10 9 1-16,-2 9-1 15,2 2 1-15,5 2 0 0,5-1-1 16,8-6 1-16,6-8-1 16,10-12 1-16,10-13 0 15,10-12 0-15,6-11-1 16,5-10 1-16,-1-4 0 15,1-3-1-15,-6 3 1 16,-8 2-1-16,-8 10 1 16,-11 5 0-16,-10 13-1 15,-17 9 0-15,5 17 0 16,-14 9 0-16,-7 9 0 15,-2 9 0-15,-2 5 0 16,4 4-1-16,2 3-1 16,6-7-1-16,13-3-3 15,4-12-1-15,24-1-10 0,-1-21-20 16,19-2-1-16,-2-17 1 15,12-1-1-15</inkml:trace>
  <inkml:trace contextRef="#ctx0" brushRef="#br3" timeOffset="464893.5904">19270 6145 95 0,'2'-23'37'15,"-15"-1"1"-15,2 11-1 16,-17 2-29-16,5 11-4 16,-6 5 0-16,3 15-1 15,-4 8-1-15,0 9 0 16,-3 5 0-16,4 6-1 15,3 0 0-15,5-1 1 16,10-6-1-16,7-7-1 16,13-11 1-16,10-10 0 0,13-12-1 15,5-11 1-15,11-12 0 16,1-8-1-16,0-8 1 15,-2-3-1-15,-7-2 1 16,-6 2-1-16,-9 7 0 16,-6 5 0-16,-13 12 0 15,-6 17 0-15,-11 3-1 16,-5 18 1-16,-2 9-1 15,-2 4 0-15,4 9-1 16,5 1-1-16,9 0-2 16,7-10 0-16,17 5-6 15,2-22-12-15,30 1-14 16,0-13-1-16,16-3 0 15,-3-12 2-15</inkml:trace>
  <inkml:trace contextRef="#ctx0" brushRef="#br3" timeOffset="465284.6126">19902 6235 101 0,'-12'-28'37'15,"-14"0"1"-15,2 13-1 16,-12 1-33-16,0 16 0 16,-6 11 0-16,2 10 0 15,0 9-1-15,8 7-1 16,5 0 0-16,9 2 0 15,13-7-1-15,18-7 1 16,12-13-1-16,13-13 0 16,11-14 0-16,6-11 0 15,2-15 0-15,1-8-1 0,-2-11 1 16,-12-3 0-16,-7-3-2 15,-9 3 2-15,-8 7-3 16,-9 7 3-16,-5 12-3 16,-7 12 2-16,1 23-1 15,-22 12 1-15,3 18 2 16,1 13-3-16,-1 13 2 15,-1 8-2-15,7 7 0 16,0-3-2-16,12 0-2 16,6-15-2-16,21 6-12 15,-10-28-8-15,21-2-12 16,-7-20 0-16,16-5 0 15,-12-14 2-15</inkml:trace>
  <inkml:trace contextRef="#ctx0" brushRef="#br3" timeOffset="465627.6324">20261 6262 105 0,'-11'-7'37'0,"11"7"2"16,2 11-1-16,17-6-34 16,-2 1-1-16,11 1 0 15,7-5 0-15,4-2-1 16,0-4 0-16,-2-3 0 15,-4-4-1-15,-5-3 0 16,-11-3 0-16,-8-2-1 16,-13-1 0-16,-9 1 1 15,-9 4-1-15,-9 6 0 0,-6 7 1 16,-6 7 0-16,-2 13 0 15,-2 6 0-15,3 9 1 16,7 4 0-16,10 2-1 16,10-1 1-16,16-2-2 15,15-8 2-15,19-5-5 16,14-16-2-16,21 4-13 15,-2-24-9-15,35 2-13 16,-3-15-1-16,18-2-2 16,-3-9 1-16</inkml:trace>
  <inkml:trace contextRef="#ctx0" brushRef="#br3" timeOffset="466193.6648">22125 5729 79 0,'-11'-42'36'16,"0"4"-1"-16,-8-6 2 16,2 9-31-16,-9-2 1 15,1 20-2-15,-12 4 1 16,0 21-1-16,-6 13-1 15,-2 19 0-15,-3 15 0 16,0 13 0-16,3 11-1 16,4 8 0-16,8 6 0 15,7-2 0-15,9-1-1 0,6-8-1 16,10-7-3-16,5-9 0 15,10-6-4-15,0-19-1 16,10-1-10-16,-10-25-20 16,9-6-2-16,-10-16 0 15,2-4 0-15</inkml:trace>
  <inkml:trace contextRef="#ctx0" brushRef="#br3" timeOffset="467522.7408">21532 6200 94 0,'-17'-6'38'16,"1"-3"1"-16,16 9 0 15,0 0-18-15,11-8-17 16,11 0-1-16,13 3 0 0,5-5 0 16,9-1 0-16,4 0-2 15,2 3 1-15,-5 1-2 16,-3 7 1-16,-7 5-1 15,-9 4 1-15,-9 7-1 16,-11 9 0-16,-7 2 0 16,-9 4 0-16,-6 5 0 15,-3 0 0-15,-5 2 0 16,2-7 0-16,1-2 0 15,2-6 0-15,6-8-1 16,8-15 1-16,0 0 0 16,18-9 0-16,4-13 0 15,2-9 0-15,5-6 1 0,2-6-1 16,-2-4 0-16,-5 2 1 15,-2 3-1-15,-8 6 0 16,-4 7 0-16,-1 6 0 16,-4 10 0-16,-5 13 2 15,14-7-2-15,-4 13 0 16,5 4 0-16,7 1 0 15,6 1 0-15,8 0 0 16,6-3 0-16,4-1 0 16,3-3 0-16,2-6 0 15,-5-2 0-15,-6-3 0 16,-9 1 0-16,-7-6 0 15,-11 3 0-15,-13 8 0 16,0 0 0-16,-27-9 0 16,1 15 0-16,-8 4 0 0,-3 7 0 15,-4 9 0-15,0 6 0 16,6 5 0-16,4 3 0 15,10 2 0-15,7-1 0 16,14 0 0-16,10-8 0 16,14-6 0-16,8-11 0 15,7-9 0-15,9-12 0 16,3-8 0-16,1-11 0 15,-1-11 0-15,-8-5 0 16,-5-6 0-16,-13-2 0 16,-5 2 0-16,-13 3 0 15,-9 5 0-15,-9 8 0 16,-5 9 0-16,-2 8 0 15,-3 9 0-15,2 10 0 0,1 5 0 16,6 5 0-16,9 4 0 16,6 1 0-16,10-3 0 15,7-4 0-15,10-3 0 16,8-7 0-16,4-3 0 15,3-6 0-15,0-3 0 16,-4 0 0-16,-3-1 0 16,-9 1 0-16,-6 1 0 15,-9 5 0-15,-14 2 0 16,6 13 0-16,-15 2 0 15,-1 5 0-15,-7 8 0 16,2 3 0-16,-4 6 0 16,3-1 0-16,0-3 0 15,6-5 0-15,7-5 0 16,4-10 0-16,-1-13 0 0,23-7 0 15,-1-12 0-15,0-11 0 16,4-6 0-16,-1-6 0 16,-2-2 0-16,-2-2 0 15,-6 6 0-15,-1 4 0 16,-7 12 0-16,-2 7 0 15,-5 17 0-15,0 0 0 16,-5 14 0-16,2 5 0 16,1 3 0-16,5 1 0 15,6 0 0-15,7-6 0 16,9-4 0-16,7-6 0 15,5-7 0-15,5-7 0 0,3-7 0 16,2-5 0 0,-2-5 0-16,-1-3 0 0,-6-3 0 15,-6 2 0-15,-3 3 0 16,-6 3 0-16,-5 8 0 15,-18 14 0-15,16 2 0 16,-18 20 0-16,-2 11 0 16,1 9 0-16,0 6 0 15,8 7 0-15,4-4 0 16,16 4 0-16,-2-20-13 15,29 9-5-15,-10-30-3 16,25 9-3-16,-14-32-6 16,22 10-1-16,-18-23-4 15,-1-3-2-15,-11 1 6 16</inkml:trace>
  <inkml:trace contextRef="#ctx0" brushRef="#br3" timeOffset="468959.823">910 7992 73 0,'11'-12'35'0,"0"4"0"16,-10-8 1-16,-1 16-24 15,-2-25-2-15,0 15-3 16,-9-5-2-16,11 15-1 16,-26-15-1-16,8 17 0 15,-4 6-1-15,-2 15 1 16,-2 9-2-16,1 10 0 15,-6 8 0-15,5 4 0 0,7 4 1 16,8-1-2-16,9-4 0 16,12-10-1-16,10-12 2 15,15-12 0-15,12-15-1 16,11-12 0-16,7-13 0 15,-4-11 1-15,0-5 0 16,-8-9 1-16,-11-3-1 16,-15 1 1-16,-13 2-1 15,-16 6 0-15,-14 5 0 16,-13 7 0-16,-4 5 0 15,-1 10-1-15,0 2 0 16,5 5 0-16,5 3-1 16,12 3 1-16,12 0 0 15,20-5 1-15,10 3-1 16,8-1 0-16,8 0 1 0,2 3-1 15,4 1 1-15,-4 4-1 16,-6 4 1-16,-6 10-1 16,-10 7 1-16,-8 9-2 15,-8 3 1-15,-6 5-1 16,-7-2 1-16,-5 2-1 15,0-5 1-15,-2-8-2 16,2-9 2-16,4-11 0 16,4-10 0-16,12-17-1 15,8-10 1-15,1-9 1 16,7-3-1-16,2-4 2 15,2 2-2-15,-3 5 2 16,-4 7-1-16,-7 7 0 16,-5 16 0-16,-13 6 1 0,15 30-2 15,-14 1-2-15,-3 9 2 16,1 4-1-16,3 3-1 15,2 3 0-15,10-5-2 16,8-14-1-16,17-12-3 16,6-22-7-16,21-4-5 15,-6-32-4-15,25 2-4 16,-17-29-4-16,10-3-4 15,-14-17 2-15,-8-3 2 16</inkml:trace>
  <inkml:trace contextRef="#ctx0" brushRef="#br3" timeOffset="469651.8625">2264 7463 117 0,'-12'-22'38'0,"-15"13"2"15,6 29-2-15,-11 12-32 0,6 19-2 16,2 12-2-16,1 12-1 16,1 9 0-16,5 5-2 15,8 1 0-15,6-7 0 16,7-6-1-16,9-13-1 15,8-12-1-15,7-19-2 16,9-16-2-16,1-20-3 16,14-4-8-16,-12-29-6 15,14 3 9-15,-20-13 8 16,-2-2 5-16,-8 6 5 15,-12 1 3-15,-5 15 6 16,-21-5 8-16,14 31 6 16,-29-14-7-16,15 23-8 0,-6 3-3 15,5 8-3-15,4 7-1 16,7 1-2-16,4 3 0 15,11-3 0-15,4-1-1 16,9-3 0-16,6-9 1 16,5-7-1-16,2-9 0 15,2-7 1-15,3-12-1 16,-6-7 1-16,0-6 0 15,-5-7-1-15,-2 0 0 16,-7-3 0-16,-3 6-1 16,-5 6 0-16,-4 13 0 15,-10 18 0-15,0 0 0 16,9 37 0-16,-12 14 0 15,-1 23 0-15,0 22 1 0,-3 16 0 16,0 12 1-16,0 9-1 16,-2-3 1-16,1-10-1 15,-2-11 1-15,0-17 1 16,-2-26-1-16,0-23 1 15,-5-25-2-15,2-24 0 16,-2-21 0-16,-3-15 1 16,-3-18-1-16,1-15 0 15,-1-13-1-15,5-6 1 16,10 1-1-16,6 3 1 15,11 9 0-15,8 3-3 16,15 17-3-16,0-3-9 16,27 28-4-16,-12-10-5 15,26 26-6-15,-11-16-5 16,29 8-6-16,1-5 2 0,13 1 3 15</inkml:trace>
  <inkml:trace contextRef="#ctx0" brushRef="#br3" timeOffset="470567.9149">4017 7802 86 0,'0'0'37'15,"-7"-14"0"-15,7 14 2 16,-27 0-28-16,14 10-4 16,-13 0-1-16,3 10-2 15,-5 4-1-15,4 7 0 16,2 5-1-16,7 5-1 0,2 1 0 15,11-4-1-15,7-1 1 16,10-9-2-16,13-6 1 16,5-8-1-16,5-8 2 15,4-11-2-15,-3-11 2 16,0-3-1-16,-4-8 0 15,-8-3 1-15,-6-3-1 16,-12-1 1-16,-4 1-1 16,-7 3 1-16,-2 3-1 15,-4 7 0-15,-2 2 1 16,1 6-1-16,9 12 0 15,-5-17 1-15,5 17-1 16,16-15 1-16,1 6 0 16,7 2-1-16,4-2 1 0,7 2-1 15,-3 3 1-15,3 5 0 16,-5 4-1-16,-3 7 1 15,-6 8-1-15,-7 5 0 16,-4 6 0-16,-10 4 1 16,-4 4-1-16,-2-2-1 15,-4-1 1-15,1-6-1 16,1-5 1-16,7-11 0 15,1-14 0-15,12-8 0 16,7-17 0-16,4-5 1 16,5-9 0-16,2-1 1 15,1-5-1-15,-2 6 0 16,-3 4 1-16,-5 11-2 15,-7 7 0-15,-3 11 0 0,-11 6 0 16,11 25 0-16,-11 4 0 16,0 7 0-16,0 6 0 15,2 7-3-15,5 2-2 16,1-9-1-16,12 2-4 15,-2-19-6-15,20 3-3 16,-11-24-3-16,18 3-5 16,-12-31-2-16,10 3-6 15,-13-12 1-15,-3-2 2 16</inkml:trace>
  <inkml:trace contextRef="#ctx0" brushRef="#br3" timeOffset="470912.9347">4928 7853 111 0,'-11'9'38'16,"18"4"2"-16,-7-13-2 0,20 13-35 15,4-10 0-15,13-1-1 16,3-6 0-16,4-4 0 16,-3-6-1-16,2-4 0 15,-6-6 0-15,-7-2 0 16,-9-3 0-16,-10 0-1 15,-14 3 1-15,-8 2-1 16,-10 12 1-16,-8 6 0 16,-7 13 0-16,-5 13 0 15,-1 15 0-15,-1 9 1 16,2 11-1-16,9 8 1 15,10-4-2-15,15-3 0 16,15-10 0-16,20-14-3 16,21-18-2-16,15-23-9 0,31-1-4 15,-6-32-5-15,25 6-6 16,-16-26-5-16,16 1-8 15,-11-12 0-15,-3 3 2 16</inkml:trace>
  <inkml:trace contextRef="#ctx0" brushRef="#br3" timeOffset="482504.5977">6571 7291 96 0,'8'-30'37'16,"7"3"1"-16,-6-4-2 15,-5 10-34-15,5 4 0 16,-9 17 0-16,12-5 0 16,-7 21 0-16,-10 15 0 15,-2 14 0-15,-4 8-1 16,0 15 1-16,-3 12-2 15,0 7 1-15,4 3-1 16,-2 1-2-16,8-5-1 16,1-8-5-16,14-1-27 15,-3-20-4-15,7-11 1 0,-1-25-2 16</inkml:trace>
  <inkml:trace contextRef="#ctx0" brushRef="#br3" timeOffset="482740.6112">6366 7733 105 0,'-44'-3'38'0,"14"12"2"16,3-5-2-16,21 7-35 15,6-11 0-15,33 8-2 16,10-12-1-16,13-7-1 15,13-2-2-15,3-6-1 16,12 1-4-16,-6-11-21 16,10 12-9-16,-14-4 0 0,-1 11 0 15,-15-4 1-15</inkml:trace>
  <inkml:trace contextRef="#ctx0" brushRef="#br3" timeOffset="483197.6373">7102 7592 93 0,'-12'5'37'0,"-7"-4"1"16,5 13 0-16,-7 2-31 15,5 11-2-15,-2 3-1 16,7 9 0-16,-3 0-2 16,9 4 1-16,5-4-2 15,9-5 1-15,8-5 0 16,8-11-1-16,9-14 0 15,6-11 0-15,5-10-1 0,6-8 1 16,-3-12-1-16,-1-7 0 16,-3-3 0-16,-7-3-1 15,-3 3 1-15,-7 1-1 16,-4 8 0-16,-8 6 0 15,-6 16 1-15,-9 16 0 16,6 12 0-16,-8 20 0 16,-6 21 1-16,-2 17-1 15,-4 19 0-15,0 13 0 16,-5 6 0-16,1 5-1 15,-1-1 1-15,-1-6-1 16,-3-9 1-16,2-14 0 16,-3-17-1-16,-2-16 2 15,1-15-1-15,-5-18 0 0,1-19-1 16,0-19-1-16,0-14-1 15,3-21-3-15,15-6-4 16,-6-28-19-16,24 5-9 16,3-8-1-16,17 12 1 15,2 0 0-15</inkml:trace>
  <inkml:trace contextRef="#ctx0" brushRef="#br3" timeOffset="483856.675">7950 7706 93 0,'28'-25'37'16,"-6"7"0"-16,-14-7 1 0,3 6-33 16,-12 6 0-16,1 13 0 15,0 0-2-15,-20 26 0 16,5 4 0-16,-3 8 0 15,-1 8-1-15,1 4 0 16,-1 1-1-16,2 0 0 16,4-6-1-16,2-1 1 15,7-14-2-15,1-4 1 16,4-13 0-16,-1-13 0 15,13-6 0-15,-4-10 0 16,-1-12 1-16,1-12 0 16,-1-6-1-16,3-13 1 15,-2-1 0-15,3-2-1 0,-2 3 0 16,3 5 0-16,3 5 0 15,5 8 0-15,2 11 1 16,6 9-1-16,0 12 1 16,3 7-1-16,1 7 0 15,-1 8 1-15,-4 7-1 16,-3 8 0-16,-7 7-1 15,-9 7 1-15,-10 5-1 16,-9 2 0-16,-7 3 1 16,-9-3-1-16,-6-4 0 15,-2-6 0-15,-2-9 1 16,1-7-1-16,1-8 1 15,5-8 0-15,3-6-1 16,4-3 1-16,4-3 0 16,6 2 1-16,0 3-1 0,12 0 0 15,-17 30 0-15,9 4-1 16,-2 12 1-16,0 12 0 15,-5 8 0-15,-3 9 0 16,0 2-1-16,-2-1 0 16,2-8-1-16,1-11-2 15,13-3-9-15,-10-29-12 16,20-3-14-16,-6-22-2 15,26-14 0-15,-5-19 0 16</inkml:trace>
  <inkml:trace contextRef="#ctx0" brushRef="#br3" timeOffset="484314.7012">8571 7765 71 0,'32'10'38'0,"-6"-9"-1"16,5 6 1-16,-10-14-10 16,4 4-23-16,-4-12 0 0,5-2-2 15,-4-8-1-15,1-2 0 16,-7-5 0-16,-2 0-1 15,-8-1 0-15,-5 4 0 16,-8 8 1-16,-10 9 0 16,-8 12 0-16,-7 15 1 15,-9 13-1-15,0 14 1 16,-4 9 0-16,6 4-1 15,7 1 0-15,12-1-2 16,16-9 0-16,16-12 0 16,17-13-3-16,9-20-10 15,28 1-14-15,-9-27-11 16,18 0-5-16,1-14 1 15,11-1-2-15</inkml:trace>
  <inkml:trace contextRef="#ctx0" brushRef="#br3" timeOffset="484947.7374">9902 7615 57 0,'-7'-11'37'0,"7"11"-1"16,-16-23-10-16,16 23 3 15,-29-14-12-15,14 14-9 16,-9-1-1-16,5 12-2 15,-6 3-1-15,1 12-1 16,0 4-1-16,4 8 1 16,4 1-2-16,7 3 1 0,9-3-1 15,9-7 1-15,10-5-1 16,13-10-1-16,6-14 1 15,9-10 0-15,2-12 0 16,1-10-1-16,-3-8 1 16,-4-7-1-16,-10-3 0 15,-12-4-1-15,-11 4 1 16,-12-1-2-16,-11 8 1 15,-6 8-1-15,-4 11 1 16,-7 11-1-16,5 12 1 16,0 9-1-16,9 15-2 15,7-4-7-15,29 17-15 16,-2-15-11-16,24 5-2 15,9-15-1-15,18-3 1 0</inkml:trace>
  <inkml:trace contextRef="#ctx0" brushRef="#br3" timeOffset="485228.7535">10991 7084 96 0,'-14'-44'38'16,"-15"0"1"-16,2 15 0 15,-26 7-28-15,5 24-5 16,-8 17-1-16,-6 22 0 16,1 21-2-16,-1 14-1 15,4 14-1-15,9 9 0 0,12 1-1 16,12 0-1-16,13-11 0 15,12-10-3-15,13-12-2 16,5-27-15-16,17-5-17 16,-8-25-3-16,6-9 1 15,-15-19-1-15</inkml:trace>
  <inkml:trace contextRef="#ctx0" brushRef="#br3" timeOffset="485390.7628">10303 7536 118 0,'-29'-8'42'0,"3"-4"0"16,26 12-1-16,0 0-36 15,37 3-1-15,7-6-4 16,15-5-2-16,15 7-10 16,-3-16-13-16,14 9-16 0,-10-7-2 15,0 10 0-15,-13-1-1 16</inkml:trace>
  <inkml:trace contextRef="#ctx0" brushRef="#br3" timeOffset="486087.8026">12058 7465 66 0,'3'-13'38'0,"-3"13"-1"15,-12-19 1-15,-1 21-19 16,-20-7-11-16,3 8-3 15,-9 2 0-15,0 10-2 16,-4 3 1-16,3 9-1 16,-2 5 0-16,5 7 1 15,6 0-2-15,9 1 1 16,10-6-2-16,13-4 1 15,13-8-1-15,14-11-1 16,12-14 1-16,7-12-1 16,7-8 0-16,2-7 1 15,0-3-1-15,-5-2 0 16,-11-1 1-16,-7 5-1 15,-9 5 1-15,-10 5-1 0,-7 9 0 16,-7 12 1-16,0 0-1 16,-20 7 0-16,10 14 0 15,0 6 0-15,3 5 0 16,4 5-1-16,11-1-2 15,7-6 0-15,19-9-3 16,4-21-7-16,26 3-10 16,-13-32-12-16,22-1-5 15,-3-20 0-15,7-1 0 16</inkml:trace>
  <inkml:trace contextRef="#ctx0" brushRef="#br3" timeOffset="486283.8138">12757 6942 90 0,'-18'9'39'16,"-10"18"2"-16,5 27-2 15,-11 2-14-15,9 16-24 16,-1 4 0-16,10 5-2 16,2-1-1-16,9-3-1 15,7-5-2-15,2-14-5 16,16 1-17-16,-11-22-13 15,11-6 1-15,-9-22-1 16,8-9 2-16</inkml:trace>
  <inkml:trace contextRef="#ctx0" brushRef="#br3" timeOffset="486781.8423">12475 7362 104 0,'-32'-4'40'16,"11"13"1"-16,6 2-1 15,20 7-35-15,10-10-2 16,20-1-1-16,12-8-1 15,15-3 0-15,11-3 1 16,9-4-1-16,5-3 0 16,-1 2-1-16,-10-1 0 15,-12 4 0-15,-12 3 1 16,-13 4 0-16,-17 2-1 15,-22 0 0-15,-4 10 0 16,-20 4 1-16,-8 3-1 16,-6 6 1-16,-6 4-2 15,1 7 2-15,-1 2 0 16,9 5 0-16,4-1-1 0,12-1 1 15,18-5-1-15,15-7 1 16,16-11-1-16,12-9 0 16,12-10 0-16,4-12 0 15,4-9 0-15,-1-11 0 16,-7-3 0-16,-12-5-1 15,-14 1 2-15,-13-2-2 16,-13 2 1-16,-9 11 1 16,-10 7-1-16,-11 9-2 15,-2 10 0-15,-2 6-1 16,5 12-2-16,2 3 0 15,15 13-7-15,1-15-8 16,29 12-5-16,-6-17-7 16,23 4-6-16,2-9-2 0,13-2 3 15</inkml:trace>
  <inkml:trace contextRef="#ctx0" brushRef="#br3" timeOffset="487313.8728">13555 7392 100 0,'10'-10'39'0,"-20"8"2"15,0 13-2-15,-13 4-33 16,2 4-2-16,-2 6 0 15,0 8-1-15,-2 3-1 16,4 4 0-16,4 0-1 16,3-3 0-16,7-3 0 15,5-9-1-15,9-11 1 16,3-13-1-16,8-13 0 15,6-9 0-15,3-14 1 0,0-5-1 16,0-8 0-16,-2-1 0 16,-4 4 2-16,-4 4-2 15,-10 9 1-15,-5 8-1 16,-4 11 0-16,2 13 0 15,-14 5 1-15,9 7-1 16,4 8-1-16,2 2 1 16,11-1-1-16,8-1 2 15,9-6-1-15,8-4 0 16,6-9 1-16,5-5-1 15,-1-7 1-15,0-4-1 16,-6-4 2-16,-6 0-2 16,-7 0 1-16,-7 3 1 15,-7 2-2-15,-4 7 0 16,-10 7 0-16,0 0 0 0,7 22 0 15,-12 1 0-15,2 7 0 16,-2 6 0-16,1 3 0 16,1 5-2-16,0-2 0 15,2-4-2-15,5 0-4 16,-4-16-5-16,15 4-7 15,-15-26-4-15,24 12-5 16,-15-31-5-16,15 2-8 16,-1-11 1-16</inkml:trace>
  <inkml:trace contextRef="#ctx0" brushRef="#br3" timeOffset="495068.3163">14423 7779 103 0,'-12'8'40'0,"-4"-10"-1"15,16 2-4-15,-10-1-38 16,11-18-18-16,23 12-18 15,3-12 0-15,6 1-1 16,1-9 1-16</inkml:trace>
  <inkml:trace contextRef="#ctx0" brushRef="#br4" timeOffset="500344.6181">14985 7537 65 0,'0'0'35'0,"-19"14"-1"16,20-3 2-16,-1-11-27 16,19 12-2-16,0-10-1 15,15 3-2-15,8-11 0 16,9-1 0-16,3-8-1 15,5-1 0-15,-5-5-1 0,-3-2-1 16,-10-3 1-16,-10-1-1 16,-11-3 0-16,-15 1 1 15,-15 2-2-15,-14 6 2 16,-15 5-2-16,-11 9 1 15,-10 10-1-15,-6 10 1 16,-2 11 0-16,4 11-1 16,4 6 2-16,13 8-2 15,17-1 0-15,16-5 1 16,21-7 0-16,23-9-1 15,25-11 0-15,15-11-2 16,20-10-1-16,9-13-1 16,13-1-3-16,-5-16-16 15,9 8-14-15,-16-9 0 0,-4 10-1 16,-15-8 1-16</inkml:trace>
  <inkml:trace contextRef="#ctx0" brushRef="#br4" timeOffset="500727.64">16107 7286 91 0,'-14'16'35'0,"-8"-1"-1"16,-1 12 1-16,-12 6-31 16,0 9-2-16,-7 11 0 15,-6 6-2-15,1 5 0 16,-3-1 1-16,5-3-2 15,4-8-1-15,12-5-2 16,5-20-2-16,18-5-11 16,6-22-18-16,11-27 1 0,4-10-1 15,10-7 2-15,-2-14 19 16,6 2 10-16,-7 0 6 15,-9-5 13-15,1 14 18 16,-14 7 3-16,0 17-1 16,-9 7 2-16,9 16-20 15,-29 8-7-15,24 12-3 16,1 3-3-16,10 4-1 15,14 2-2-15,13 0-1 16,12-4-2-16,12-4-2 16,13 3-6-16,1-16-25 15,15 3-1-15,-2-15 0 16,7 0-1-16</inkml:trace>
  <inkml:trace contextRef="#ctx0" brushRef="#br4" timeOffset="501125.6626">16653 7412 92 0,'-38'-3'37'16,"2"9"0"-16,-12-3 1 16,7 9-27-16,-13 4-6 15,9 9 0-15,-4 3-2 16,5 10 0-16,5 1 0 15,9 4-1-15,9 0-2 16,12-4 1-16,13-4 0 16,15-10-1-16,10-13 1 0,12-9-1 15,8-17 1-15,8-10-1 16,1-11 1-16,3-8-1 15,-6-4 1-15,-8-3-1 16,-7 4 1-16,-11 4-1 16,-10 11 1-16,-8 5-1 15,-15 15 0-15,-6 12 0 16,-5 12 0-16,-6 12 0 15,1 8 0-15,1 9-1 16,7 4-2-16,2-2-1 16,15 5-3-16,5-20-7 15,22 8-20-15,-1-18-5 16,17-7 1-16,-4-14-1 15</inkml:trace>
  <inkml:trace contextRef="#ctx0" brushRef="#br4" timeOffset="501659.6933">17117 7448 103 0,'-24'19'37'16,"4"16"1"-16,-9 1-1 15,6 9-32-15,1 0-1 16,5 2-1-16,2-6-1 15,4-6 0-15,9-9-1 16,9-15 0-16,9-14-1 16,4-10 0-16,4-11 0 15,4-11 0-15,0-5 1 0,-3-5-1 16,0 0 0-16,-7 2 1 15,-4 9-1-15,-3 3 1 16,-7 10-1-16,-1 9 0 16,-3 12 1-16,0 0-1 15,-7 19 0-15,9-2 1 16,0 3-1-16,7 3 0 15,5-4 0-15,8-2 1 16,7-9-1-16,8-5 1 16,2-9-1-16,2-7 1 15,2-5 0-15,-1-7-1 16,-3-3 1-16,-2 2 0 15,-8-1-2-15,-7 6 1 16,-5 5 1-16,-5 6-1 16,-12 10 0-16,0 0 0 0,3 29 0 15,-10-2 0-15,0 8 1 16,0 6-2-16,2 3-2 15,3-1-2-15,9 0-3 16,-4-16-13-16,22 3-15 16,-7-17-4-16,16-2 1 15,-3-20 0-15</inkml:trace>
  <inkml:trace contextRef="#ctx0" brushRef="#br4" timeOffset="502245.7268">17942 7468 99 0,'-17'27'36'0,"4"13"1"16,-4 0 0-16,3 7-31 16,2-1-2-16,4 1 0 15,-1-8-2-15,5-3 0 16,1-9 0-16,3-11 0 15,0-16-2-15,0 0 1 16,9-10 0-16,-2-12-1 16,1-13 1-16,4-4-1 15,2-8 1-15,2-4-1 16,2-2 0-16,4 1 0 15,2 4 0-15,3 5-1 16,-1 10 1-16,5 7 0 16,-1 9 0-16,2 8 1 15,-2 9-1-15,-1 8 1 16,-3 3 0-16,-1 7 0 0,-4 1 0 15,-5 6-1-15,-7 3 1 16,-8 4-1-16,-4 2-1 16,-7 2 1-16,-7 1-1 15,-1-3 1-15,-9 1 0 16,-1-5-1-16,-3-5 1 15,0-4 0-15,0-5 0 16,2-7-1-16,3-3 1 16,1-3 0-16,7-2 1 15,2-1-1-15,4 2 0 16,2 6 0-16,0 6 1 15,1 10 0-15,0 11 0 0,-4 12 1 16,-5 13-1-16,-2 5 0 16,-4 5 0-16,0-1-1 15,-1 1-3-15,-1-13-6 16,16 4-14-16,-11-29-17 15,18-7-1-15,3-25 1 16,12-5-3-16</inkml:trace>
  <inkml:trace contextRef="#ctx0" brushRef="#br4" timeOffset="502811.7592">18603 7070 89 0,'-5'-14'35'16,"-4"5"1"-16,9 9 0 15,-28 14-30-15,17 11 0 16,-4 12-3-16,3 15 1 16,-3 7-1-16,1 13-1 15,-1 8 0-15,4 4-1 16,1 3 0-16,2-4-3 15,4-5 0-15,1-16-6 0,15-1-28 16,-6-19-1-16,13-12 0 16,-2-16-1-16</inkml:trace>
  <inkml:trace contextRef="#ctx0" brushRef="#br4" timeOffset="503196.7812">18596 7565 101 0,'-12'17'37'0,"0"-3"0"16,15 4 0-16,8-7-33 16,15-6-1-16,13-5 0 15,16-2-1-15,7-9 0 0,8-4 0 16,0-7 0-16,-2-4-1 15,-7 0 0-15,-10-1 0 16,-18 0 0-16,-16 1 0 16,-15 2-1-16,-15 4 1 15,-15 5 0-15,-10 10 0 16,-9 7 0-16,-10 11 1 15,-1 11-1-15,0 14 0 16,4 8 2-16,10 9-2 16,12 3 0-16,17 2 1 15,18-5-2-15,21-7-1 16,21-10-2-16,13-15-5 15,27-3-17-15,-8-22-13 0,14-4-3 16,-4-16-1-16,4-2 0 16</inkml:trace>
  <inkml:trace contextRef="#ctx0" brushRef="#br4" timeOffset="503930.8232">19748 7402 80 0,'7'-16'36'16,"-7"16"-2"-16,-15-12 3 16,-7 19-29-16,-18-1-1 15,-2 11-1-15,-10 2-1 16,3 6-1-16,3-4 0 15,7 1 0-15,8-3-2 16,17-2 0-16,12-7 0 16,16-3-2-16,14-4 1 15,12 0-1-15,10-1 0 16,3 1 0-16,3 3 0 15,-4 6 0-15,-8 6 0 0,-8 3 1 16,-14 7-1-16,-14 3 0 16,-15 2 1-16,-14-1 0 15,-11 1-1-15,-4-4 1 16,-5-9 0-16,0-2-1 15,2-8-1-15,8-10-2 16,15-1-4-16,2-20-16 16,28 4-16-16,6-14 0 15,21 0-1-15,7-11 0 16</inkml:trace>
  <inkml:trace contextRef="#ctx0" brushRef="#br4" timeOffset="504370.8484">20916 7435 88 0,'0'0'35'15,"0"0"1"-15,-12 3 0 16,-4 9-31-16,3 10 0 16,-4 8-2-16,1 8 0 15,-3 6-1-15,2 5 0 16,-1-1 0-16,5-1-2 15,3-2-2-15,1-16-15 16,10 1-19-16,3-16-1 16,10-6 0-16,1-16-1 15</inkml:trace>
  <inkml:trace contextRef="#ctx0" brushRef="#br4" timeOffset="504805.8732">21020 7303 103 0,'0'0'38'15,"0"0"1"-15,14-9-2 16,1 11-33-16,-1 12-1 16,5 2-2-16,-4 7 1 15,0 5 0-15,-4 4 0 16,-5 7 0-16,-5 4-1 15,-3 3 1-15,-6 1-2 16,-2-3 1-16,0-5 0 16,1-3-1-16,1-11 1 0,7-6-1 15,1-19 0-15,15 3 0 16,2-17 1-16,4-7-1 15,5-9 0-15,1-6 1 16,3-3 0-16,-2-2-1 16,-4 6 0-16,0 2 1 15,-8 9-1-15,-4 8 0 16,-12 16 1-16,16 0 0 15,-13 16-1-15,-3 7 0 16,1 9 0-16,0 4-2 16,4 7-1-16,3-4-1 15,12 2-4-15,-3-15-12 16,26 6-15-16,-5-15-5 15,13-3 1-15,1-16-1 0</inkml:trace>
  <inkml:trace contextRef="#ctx0" brushRef="#br4" timeOffset="505038.8866">21995 7421 108 0,'-25'-15'40'16,"0"15"0"-16,-16 1-3 15,2 15-32-15,-4 6-2 16,5 9 1-16,0 6-2 15,8 3 0-15,12 0-1 16,12 3 0-16,14-6-1 16,14-7 0-16,22-9-3 15,9-14-2-15,23-3-10 16,-3-29-16-16,18 0-9 0,-4-18 0 15,7-4-1-15</inkml:trace>
  <inkml:trace contextRef="#ctx0" brushRef="#br4" timeOffset="505248.8986">22530 6979 121 0,'-38'30'40'0,"9"22"2"15,-8-3-4-15,8 11-36 16,4 5 0-16,5 3-1 15,3 1-1-15,5 1-3 16,3 1-1-16,4-14-4 0,19 8-16 16,-9-21-16-16,15-4 0 15,-2-19 0-15,15-10-1 16</inkml:trace>
  <inkml:trace contextRef="#ctx0" brushRef="#br4" timeOffset="505653.9217">22716 7374 106 0,'0'0'39'0,"-16"-8"3"16,7 20-3-16,-11 7-33 16,11 5-1-16,-3 1-2 15,7 6 0-15,1 1-1 16,4 2 0-16,4-3-1 0,4-2 1 15,6-6-2-15,4-4 1 16,4-8-1-16,0-9 0 16,3-8 1-16,3-8-1 15,3-9 0-15,2-5 0 16,-2-8 1-16,0-1-1 15,-1-1 0-15,-2 2 0 16,-5 5 2-16,-4 7-2 16,-5 5 0-16,-14 19 0 15,0 0 0-15,0 0 0 16,-8 26 0-16,0 0 0 15,-4 5-2-15,3 5 1 16,4 2-3-16,2-2-1 16,12 1-5-16,-3-19-10 0,30 15-7 15,-13-24-12-15,24 0-1 16,1-16-1-16,12-2 3 15</inkml:trace>
  <inkml:trace contextRef="#ctx0" brushRef="#br4" timeOffset="506036.9437">23519 7421 98 0,'-4'-17'39'0,"-17"0"3"15,-4 15-2-15,-16 5-26 16,1 9-9-16,-9 9-1 16,3 8 0-16,-3 8-2 15,8 7 1-15,6-2-2 16,10 0 2-16,13-5-3 15,18-7 0-15,9-12 0 0,16-16 0 16,16-15 0-16,9-16 0 16,3-11 0-16,6-10 0 15,-3-12 0-15,-1-6 0 16,-8-1 0-16,-11 0 0 15,-11 10 0-15,-10 10 0 16,-13 13 0-16,-13 15 0 16,-7 19 0-16,-10 19 0 15,-7 16 0-15,-3 15 0 16,1 7 0-16,2 9 0 15,11 3 0-15,7-2-5 16,12 2-4-16,3-21-8 16,25 10-6-16,-13-30-4 0,24 7-12 15,-7-20-1-15,7-6-1 16,-4-16 4-16</inkml:trace>
  <inkml:trace contextRef="#ctx0" brushRef="#br4" timeOffset="506396.9642">23843 7527 107 0,'0'0'41'0,"-20"2"0"15,14 9-1-15,-7 0-33 16,10 3-2-16,3-4-2 16,12 2 0-16,8-6-2 15,8 0 1-15,5-8-1 16,9-5 0-16,1-6 0 15,2-6-1-15,-3-4 2 16,-7-8-2-16,-9-4 0 0,-8-3 0 16,-13 1 0-16,-13 6 0 15,-14 2 0-15,-13 14 0 16,-12 12 0-16,-7 13 0 15,-6 14 0-15,1 14 0 16,6 11 0-16,7 4 0 16,18 7 0-16,13-6 0 15,20-5 0-15,22-9 0 16,19-6-4-16,11-22-10 15,34 4-8-15,-16-32-6 16,35 4-8-16,-8-20-7 16,13-4-2-16,-8-11 2 15</inkml:trace>
  <inkml:trace contextRef="#ctx0" brushRef="#br4" timeOffset="507922.0515">1097 9284 47 0,'19'-24'32'15,"-2"4"3"-15,-10-2-1 16,-2 12-14-16,-17-11-6 16,12 21-4-16,-35-13-3 15,12 15 0-15,-14-1-1 16,2 8-2-16,-10 6 0 15,6 9-1-15,1 5-1 16,5 7 1-16,5 4-2 16,7 2 0-16,8 0 0 15,9-1-1-15,8-4 1 16,9-10-1-16,10-7 1 15,7-12 0-15,10-13 0 16,5-9 0-16,2-9 0 16,2-5 0-16,1-9 0 0,-5-3 0 15,-4-1 0-15,-7 1-1 16,-2 2 1-16,-8 1-1 15,-3 8 0-15,-6 6 0 16,-4 7 0-16,-11 16 1 16,17 4-1-16,-12 20 0 15,-1 16 0-15,-1 12 0 16,1 13 1-16,3 9-1 15,-5 7 1-15,3 6 0 16,-6-2 0-16,-3-6 0 16,-4-4 0-16,-7-6 0 15,-7-10 0-15,-8-7 0 16,-4-13-1-16,-5-9 0 15,-4-14-1-15,1-10-1 16,3-14-1-16,9-16-2 0,13-7 0 16,13-17-4-16,21 5-6 15,3-23-11-15,26 12-12 16,5-13 0-16,18 10 0 15,-5-3 1-15</inkml:trace>
  <inkml:trace contextRef="#ctx0" brushRef="#br4" timeOffset="508276.0717">1798 9398 97 0,'0'0'37'16,"0"0"2"-16,-9-14-2 16,-3 21-27-16,-9-4-4 0,0 8-2 15,-1 3-1-15,2 7-1 16,2 4 1-16,3 6-2 15,5 3 1-15,10-1-1 16,4-1 1-16,11-5-1 16,7-8 0-16,8-6 0 15,4-13-1-15,2-9 1 16,1-10-1-16,-4-9 1 15,-3-8-1-15,-6-4 0 16,-9-3 0-16,-11-1 0 16,-7 4 0-16,-7 3-1 15,-6 9 0-15,-2 9-1 16,-1 8 0-16,-1 7-1 15,9 8-2-15,11-4-4 16,2 14-8-16,-2-14-14 0,40-9-8 16,-9-12 1-16,19 1-1 15</inkml:trace>
  <inkml:trace contextRef="#ctx0" brushRef="#br4" timeOffset="508471.0829">2376 8843 90 0,'1'-28'36'15,"-1"28"1"-15,-19-11 1 16,4 32-28-16,-10 10-2 15,3 19-4-15,-3 9-1 16,7 17 0-16,0 6-2 16,7 5-1-16,8 1-3 15,8-12-5-15,17 8-17 16,2-26-12-16,18-3-2 0,1-24 0 15,17-10 1-15</inkml:trace>
  <inkml:trace contextRef="#ctx0" brushRef="#br4" timeOffset="508868.1056">2859 9350 108 0,'-33'-1'38'0,"3"13"3"15,-10-1-3-15,8 12-33 16,-3-1 0-16,9 8-1 15,5 1-1-15,7 3 0 16,14-5-1-16,9-3 0 16,15-11 0-16,11-9-1 0,11-12-1 15,2-14 1-15,7-15-1 16,5-17 0-16,-1-11 0 15,0-9 0-15,-10-2 2 16,-4-4-2-16,-10 3 0 16,-9 6 0-16,-9 11 0 15,-13 17 0-15,-11 20 0 16,-9 19 0-16,-11 18 0 15,-3 17 0-15,-1 18 0 16,1 11 0-16,4 11 0 16,7 1 0-16,13-3-7 15,9-13-4-15,27 1-6 16,-1-30-6-16,31 3-18 0,-6-22 0 15,14-3 0-15,-5-15 2 16</inkml:trace>
  <inkml:trace contextRef="#ctx0" brushRef="#br4" timeOffset="508990.1126">3500 9575 118 0,'-23'35'39'0,"4"7"-1"16,-5-5-6-16,-1-8-57 16,17 7-13-16,0-11-1 15,12-2-1-15,2-12-1 16</inkml:trace>
  <inkml:trace contextRef="#ctx0" brushRef="#br4" timeOffset="509525.1432">4275 8703 92 0,'0'-11'37'0,"0"11"1"15,-3 14 0-15,2 5-32 16,-9 13-1-16,5 15-1 16,-5 7-1-16,0 13-1 15,-2 11 0-15,2 3 0 16,1 6-1-16,2-3-3 0,4-3-2 15,5-12-1-15,11 4-18 16,-1-27-14-16,14-7-1 16,-3-20-1-16,10-13 2 15</inkml:trace>
  <inkml:trace contextRef="#ctx0" brushRef="#br4" timeOffset="509899.1646">4441 9244 100 0,'-20'4'38'15,"19"10"1"-15,1-14-2 16,16 13-33-16,3-12-1 16,12-2-1-16,7-7 0 0,11-5 0 15,4-7 0-15,4-5-1 16,-1-4 0-16,-6-1-1 15,-8 0 2-15,-9 0-1 16,-13 1 0-16,-15 4 0 16,-12 4 0-16,-9 5 0 15,-12 6 0-15,-2 9 0 16,-9 8 0-16,-1 10 0 15,-1 13-1-15,3 8 1 16,5 8-1-16,9 5 1 16,10 2-1-16,13-4 0 15,12-4-1-15,17-11-2 16,17-8-2-16,12-18-7 15,23 3-12-15,-8-25-13 16,18 0-3-16,-6-16-1 0,5 4 1 16</inkml:trace>
  <inkml:trace contextRef="#ctx0" brushRef="#br4" timeOffset="510282.1865">5363 9067 105 0,'-28'-1'40'0,"-8"-5"1"15,5 13-1-15,-7 0-35 16,4 8-1-16,0 7-1 15,1 11 0-15,3 4-1 16,2 5 0-16,7 4-1 16,4-3 1-16,12-5-2 15,8-5 1-15,11-7-1 16,10-17 0-16,6-12 0 0,6-7-1 15,6-14 1-15,2-8 0 16,-5-4 0-16,-2-5 0 16,-6 3 1-16,-7 3-1 15,-6 4 0-15,-8 6 0 16,-4 11 1-16,-6 14-1 15,0 0 0-15,-9 15 0 16,4 5-1-16,3 8-1 16,3 4-1-16,3-1-2 15,13 6-3-15,0-14-7 16,27 11-7-16,-9-24-7 15,22 8-10-15,0-18 0 16,9 2-1-16,-4-14 3 0</inkml:trace>
  <inkml:trace contextRef="#ctx0" brushRef="#br4" timeOffset="510671.2087">5981 9073 93 0,'-28'-23'39'16,"-1"15"2"-16,-14 2-2 15,8 19-31-15,-15 4 0 16,5 19-2-16,-6 9-2 15,11 8-1-15,3 1-1 16,17-3 0-16,13-7-1 16,15-10 0-16,14-14-1 15,16-19 1-15,11-22-1 16,7-12 0-16,5-17 0 0,-1-11 1 15,-2-9-1-15,-7-6 1 16,-8-2-2-16,-9 1 2 16,-8 10-2-16,-6 6 1 15,-12 13-1-15,-7 14 2 16,-10 23-2-16,-6 20 2 15,-5 19 1-15,-3 19-2 16,1 15 1-16,3 12-1 16,7 7 0-16,8 0-3 15,15 1-3-15,5-23-9 16,29 6-6-16,-10-33-3 15,28 5-7-15,-12-31-11 16,13-6 0-16,-11-21 2 16</inkml:trace>
  <inkml:trace contextRef="#ctx0" brushRef="#br4" timeOffset="510808.2166">6486 9293 108 0,'-11'46'40'0,"-5"3"1"16,6 5-4-16,4 1-42 15,-5-13-21-15,17 6-14 16,-4-13 2-16,11-5-3 15,-1-17 1-15</inkml:trace>
  <inkml:trace contextRef="#ctx0" brushRef="#br4" timeOffset="511537.2583">7508 8968 89 0,'10'-12'37'0,"-13"-2"1"16,3 14 0-16,-24-13-32 15,4 16 0-15,-11 2-2 16,0 12 0-16,-9 5-1 15,0 13 0-15,-4 4 0 16,6 10-1-16,-1 1 0 0,10 7 0 16,9-2-1-16,10-2 0 15,16-8-1-15,13-8 1 16,15-11 0-16,12-12-1 15,12-14 1-15,6-11-1 16,4-16 1-16,2-12 0 16,-7-5-1-16,-6-5 1 15,-19-2-1-15,-13 0 1 16,-15 6-1-16,-17 4 0 15,-15 13 0-15,-13 9 0 16,-5 13-1-16,-6 7 1 16,4 9-1-16,4 5-2 15,14 5 0-15,11-5-3 16,24 2-5-16,9-23-9 0,41 10-3 15,0-27-11-15,29 4-5 16,7-13-1-16,13 2 2 16</inkml:trace>
  <inkml:trace contextRef="#ctx0" brushRef="#br4" timeOffset="511724.269">8465 8864 96 0,'-24'16'38'16,"-6"14"0"-16,-18-1 0 15,1 14-35-15,-5 3-1 16,2 7 0-16,2 1-2 15,4 4 0-15,10-2-2 16,5-7-1-16,11-3-3 16,3-25-9-16,22 1-22 15,-7-22 1-15,19-8-1 0,-7-18 1 16</inkml:trace>
  <inkml:trace contextRef="#ctx0" brushRef="#br4" timeOffset="511898.2789">8115 9120 79 0,'-12'-36'38'0,"5"17"0"15,-9-1 1-15,16 20-23 16,-19-8-8-16,20 20-3 15,5 0-1-15,13 6-2 16,9 0-3-16,13 2-1 16,12-1-3-16,10-6-3 15,17 10-12-15,-10-16-18 16,15 2 0-16,-11-10-1 15,1 1 2-15</inkml:trace>
  <inkml:trace contextRef="#ctx0" brushRef="#br4" timeOffset="512363.3055">8838 8969 101 0,'-24'-9'39'16,"2"14"1"-16,-7-2 0 16,9 17-34-16,-9 4-1 15,9 12-1-15,-1 3-2 16,8 7 1-16,6-3-2 15,8 0 1-15,8-7-1 16,11-12 0-16,7-10-1 16,6-14 0-16,6-11 1 15,2-12-1-15,3-11 0 16,0-6 0-16,-2-5 0 0,-4-1 0 15,-5 5 0-15,-3 3-1 16,-9 11 1-16,-4 9 0 16,-5 15 0-16,-9 13 0 15,-4 19 0-15,-7 20 0 16,0 16 0-16,-5 17 0 15,0 15 1-15,0 9 0 16,0 2-1-16,0 0 1 16,0-7 0-16,-2-7 0 15,0-18-1-15,-6-17 1 16,-1-16-1-16,-5-16 0 15,-5-17-1-15,-6-14-1 16,1-13-1-16,-2-17-2 16,7-6-8-16,-10-29-7 15,20 6-3-15,-11-30-10 0,23 6-8 16,6-6-2-16,11 4 3 15</inkml:trace>
  <inkml:trace contextRef="#ctx0" brushRef="#br4" timeOffset="513174.3517">9767 9095 59 0,'25'-13'35'16,"-8"-5"0"-16,-3 7-8 15,-20-14-8-15,6 25-5 0,-21-27-5 16,-1 18-2-16,-12 0-2 15,-4 9 0-15,-6 2-1 16,-2 11 0-16,-3 7-1 16,3 10 0-16,-1 8 0 15,7 7 0-15,4 2-2 16,14 1 1-16,8-3-1 15,13-2 0-15,11-13-1 16,10-9 1-16,13-14-1 16,9-13 0-16,6-13 1 15,2-8-1-15,2-9 0 16,-3-7 0-16,-4 0 0 15,-7-1 1-15,-5 3-1 16,-9 4 0-16,-9 9 0 0,-5 9 0 16,-5 6 0-16,-5 13 0 15,-2 15 0-15,-3 14 0 16,0 14 0-16,0 16 0 15,0 11 0-15,-1 11 0 16,4 9 1-16,-2 3 0 16,-1 1 0-16,-2-3 0 15,-3-7 0-15,-3-8 1 16,-5-11-1-16,-6-12 0 15,-9-14-1-15,-5-13 0 16,-4-13 0-16,0-14-1 16,-2-13-2-16,-2-14 0 15,11-9-2-15,0-17-3 16,23 3-7-16,-4-17-5 0,31 14-4 15,-7-17-7-15,27 13-8 16,5-2-1-16,14 8 2 16</inkml:trace>
  <inkml:trace contextRef="#ctx0" brushRef="#br4" timeOffset="513624.3776">10176 9146 102 0,'-14'-3'39'16,"14"3"2"-16,0 0-3 0,0 0-34 15,14-15-1-15,12 7-1 16,4-1-2-16,8-4 1 15,4-3-1-15,4-1 0 16,0-2 1-16,-3 1-1 16,-6 1 0-16,-12-1 0 15,-8 1 1-15,-15 3-1 16,-9 3 1-16,-11 3-1 15,-13 4 1-15,-8 5 0 16,-5 9 0-16,-5 7 1 16,-2 8 0-16,3 10-1 15,5 3 1-15,10 9 0 16,11-1-1-16,14-1 0 0,15-4-1 15,19-11 0-15,14-11-1 16,15-10-1-16,12-7-2 16,9-19-4-16,13 5-6 15,-13-26-7-15,16 16-4 16,-25-22-9-16,4 11-5 15,-18-7-1-15,-6 10 3 16</inkml:trace>
  <inkml:trace contextRef="#ctx0" brushRef="#br4" timeOffset="513947.3961">10915 9018 95 0,'-27'19'39'15,"7"14"1"-15,-13-5-1 16,9 15-31-16,-4-8-3 16,7-2-1-16,1-4-1 15,8-6-1-15,6-10-1 0,6-13 0 16,19-5-1-16,2-15 1 15,8-8-1-15,3-8 0 16,3-6 0-16,1-2 1 16,-3 2-1-16,-3 3 0 15,-4 5 0-15,-3 9 0 16,-7 6 0-16,-1 11 0 15,-1 9 1-15,-3 10-1 16,0 10-1-16,0 3 0 16,3 7-2-16,-3 0 0 15,9 6-3-15,-7-7-3 16,16 13-9-16,-13-26-4 15,20 15-8-15,-12-20-8 16,7-4-2-16,2-9 3 0</inkml:trace>
  <inkml:trace contextRef="#ctx0" brushRef="#br4" timeOffset="514098.4047">11515 9171 98 0,'-30'37'39'15,"6"10"0"-15,0-6-3 16,9-6-42-16,18 3-25 15,-1-12-8-15,15-4 1 16,2-13-3-16</inkml:trace>
  <inkml:trace contextRef="#ctx0" brushRef="#br4" timeOffset="514601.4335">12077 8905 95 0,'-13'-10'38'16,"13"10"0"-16,-25-7-2 16,11 13-31-16,-1 6-2 15,0 13 1-15,-5 5-2 16,2 10 1-16,-2 4-1 15,4 7-1-15,2 1-2 0,0-4-2 16,15 2-11-16,-3-20-22 16,19-7-4-16,4-21 0 15,14-5-1-15</inkml:trace>
  <inkml:trace contextRef="#ctx0" brushRef="#br4" timeOffset="515018.4574">12187 8585 92 0,'-10'-16'38'16,"10"16"2"-16,-12-6-2 15,12 6-34-15,0 0-3 16,-11 12-1-16,6 0-2 0,0 3-4 16,10 13-10-16,-10-9-22 15,14 8 1-15,-8-7-3 16,14 4 2-16</inkml:trace>
  <inkml:trace contextRef="#ctx0" brushRef="#br4" timeOffset="515540.4872">12396 8871 85 0,'0'0'36'0,"0"0"1"15,0 0 0-15,0 0-32 16,-12 12 0-16,12-12-2 15,-17 23 0-15,5 0-1 16,3 10 0-16,-4 4-1 16,3 7 1-16,-1-1-1 15,3 3 1-15,4-6-1 16,2-2 0-16,2-11 0 15,5-8 0-15,-5-19 0 16,16 4 0-16,-3-18 0 16,2-9 0-16,1-11 0 15,3-5 0-15,-3-8 0 0,4-4 0 16,-3-3-2-16,2 2 2 15,-5 4-2-15,-4 8 2 16,-2 8-2-16,-1 9 1 16,-1 7-1-16,-6 16 1 15,17-6 0-15,-5 11 0 16,6 3-1-16,6-1-1 15,9 2 0-15,5-5-4 16,18 7-4-16,-9-17-10 16,23 14-17-16,-14-11-2 15,6 5 1-15,-11-5-1 16</inkml:trace>
  <inkml:trace contextRef="#ctx0" brushRef="#br4" timeOffset="516224.5264">13063 8852 89 0,'-32'0'38'15,"7"11"0"-15,-14-6 2 16,8 9-31-16,-9 1-3 15,4 12 0-15,-1 4-2 16,4 7 0-16,5 5-1 16,7 0-1-16,8-2 0 15,9-3 0-15,14-8-2 16,13-4 1-16,8-16-1 15,10-9 0-15,7-9 0 16,1-9 0-16,0-9-1 16,-3-7 1-16,-5-4-1 15,-11-3 1-15,-9-4-1 0,-8 6 1 16,-10-4-3-16,-6 8 3 15,-3 5-2-15,-3 4 2 16,-2 7-2-16,3 7 2 16,8 11 0-16,0 0 0 15,0 0 2-15,0 0-2 16,20 16 2-16,2-7-2 15,2-3 2-15,10 2-1 16,-2-5 0-16,5 3-1 16,-3 2 1-16,-5-1-1 15,-4 6 1-15,-3 1 0 16,-7 4-1-16,-10 3 0 15,-4 4 1-15,-8 2-1 16,-5 0 0-16,0 2 0 0,-2 1-1 16,0-3 1-16,2-6 0 15,5-5 0-15,7-16 0 16,12 4 0-16,9-16 0 15,7-8 0-15,9-11 1 16,3-5-1-16,5-5 1 16,3-1 0-16,-5 4 0 15,-4 5 1-15,-8 8-1 16,-5 16 0-16,-13 9 1 15,-9 13-2-15,-7 13 0 16,-8 11 0-16,0 8 0 16,-2 5-3-16,4 4 0 15,1-7-2-15,16 5-6 16,-2-17-2-16,24 5-3 15,-13-27-4-15,27 11-5 0,-15-29-11 16,20-1-4-16,-6-11 0 16,1-7 6-16</inkml:trace>
  <inkml:trace contextRef="#ctx0" brushRef="#br4" timeOffset="518836.6758">14206 9136 82 0,'3'19'38'0,"-14"5"-2"16,2 14 1-16,-11 1-30 16,2 7-5-16,0 4-3 0,2-10-4 15,13 1-31-15,2-19 0 16,16-10 1-16,7-16-4 15</inkml:trace>
  <inkml:trace contextRef="#ctx0" brushRef="#br4" timeOffset="519510.7143">15104 8897 58 0,'5'-19'34'0,"-1"1"0"16,-8-1-1-16,-2 8-20 15,-16-7-5-15,7 11 0 16,-13-1-2-16,-3 16 0 16,-5 2-1-16,-1 8-1 0,-6 6 1 15,6 6-2-15,-2 4 1 16,6 4-2-16,5 0-1 15,11-1 0-15,6 0 0 16,11-5 0-16,14-3-1 16,11-7-1-16,14-5-2 15,6-11-6-15,27 3-27 16,-1-17-3-16,12 0 1 15,-4-12-1-15</inkml:trace>
  <inkml:trace contextRef="#ctx0" brushRef="#br4" timeOffset="520211.7544">15602 8877 96 0,'-39'1'37'0,"-2"12"1"15,-8-1 0-15,7 12-32 16,-10 1-2-16,6 8 0 15,2 2-2-15,12 1 1 16,7-3-1-16,15-3-1 16,14-7 0-16,12-6 0 15,14-7 0-15,14-10-1 16,8-11 0-16,4-5 0 15,1-8 0-15,-2-6 0 16,-4-3 0-16,-6-2 0 16,-10 0 0-16,-8 3 0 0,-9 6 1 15,-8 6-1-15,-10 7 0 16,0 13 0-16,-20 4 0 15,4 13 0-15,-1 3 0 16,1 6 0-16,6 3 0 16,4 2 0-16,9-4 0 15,11-4 0-15,11-6-1 16,13-10 1-16,9-5-1 15,8-8 0-15,4-4 0 16,2-5 0-16,-3-2 0 16,-7-2 0-16,-4 4 0 15,-14 5 1-15,-10 5-1 16,-11 9 1-16,-9 7 0 15,-8 8 1-15,-9 8-1 0,-5 7 1 16,-3 3 0-16,4 1 0 16,-1-1-1-16,4-6 2 15,5-8-2-15,7-6 1 16,3-17 1-16,17-9-1 15,0-12 0-15,4-8 1 16,0-10 0-16,1-2-1 16,-2-5 1-16,-3 1-1 15,-6 3 0-15,-4 7 0 16,-3 6-1-16,-3 7 0 15,-2 5 0-15,1 17 0 16,5-13-2-16,6 11 0 16,7 5-2-16,7-7-4 15,16 9-9-15,-6-18-14 16,20 9-8-16,-1-15 1 0,14 0-2 15</inkml:trace>
  <inkml:trace contextRef="#ctx0" brushRef="#br4" timeOffset="520679.7812">16786 8401 98 0,'-23'1'36'0,"-8"7"2"16,5 21-1-16,-6 1-29 15,6 20-3-15,-3 8 0 16,5 14-2-16,1 6 0 15,5 3-1-15,5 2 1 16,3-4-2-16,3-6 1 16,4-6-1-16,3-15-1 0,4-10 1 15,1-14-1-15,4-12 0 16,4-16 0-16,2-11 0 15,5-10 0-15,3-9-1 16,-1-5 1-16,6-4 0 16,2-1 1-16,0 2-1 15,0 5 0-15,-1 8-1 16,-1 7 2-16,-4 8-1 15,-2 10 0-15,-4 8 0 16,-2 9 0-16,-4 7 0 16,-6 5 0-16,-3 1 1 15,-8 3-1-15,-5 1 0 16,-8-2-1-16,-4-3 1 15,-5-6 0-15,-5-4 0 0,-4-7-2 16,2-4 0-16,1-6-2 16,5-13-5-16,28 11-10 15,-18-27-15-15,32 10-5 16,3-12 0-16,19 6-1 15</inkml:trace>
  <inkml:trace contextRef="#ctx0" brushRef="#br4" timeOffset="521363.8203">17173 8938 107 0,'0'0'38'0,"-3"-14"2"16,-8 21-2-16,-13-1-32 15,3 9-2-15,-6 7 0 16,1 7-1-16,0 2 0 0,8 7-1 15,-2 1 0-15,15-1 0 16,5-3-1-16,12-5 0 16,9-10-1-16,5-8 1 15,8-10-1-15,3-11-1 16,4-7 1-16,-4-9-1 15,-5-8 1-15,-2-1 0 16,-7-4-1-16,-9 0 1 16,-6 3 0-16,-4 4 0 15,-8 4 0-15,-1 5 0 16,-1 6 0-16,0 4 0 15,6 12 0-15,1-11 0 0,-1 11 1 16,25 0-1-16,-2 1 1 16,7 3-1-16,5-1 1 15,2 3 0-15,0 1 1 16,-3 4-2-16,-5 3 0 15,-7 4 0-15,-8 5 0 16,-9 2 0-16,-9 4 0 16,-7 3 0-16,-8-1 0 15,-3 3 0-15,-1-5 0 16,1-2 0-16,2-4 0 15,10-10 0-15,10-13 0 16,0 0 0-16,15-12 0 16,11-8 0-16,5-9 0 15,5-3 0-15,2-2 0 16,3 2 0-16,-6 5 0 0,-6 7 0 15,-3 7 0-15,-11 11 0 16,-15 2 0-16,14 21 0 16,-13 1 0-16,-2 3 0 15,1 3 0-15,2 2 0 16,4 2 0-16,7-6-4 15,12 3-8-15,-3-18-4 16,22 12-4-16,-15-23-5 16,22 11-10-16,-11-19-4 15,7-1-1-15,-5-10 3 16</inkml:trace>
  <inkml:trace contextRef="#ctx0" brushRef="#br4" timeOffset="521531.8299">18163 9226 126 0,'-30'46'41'15,"7"12"0"-15,-5-12-4 16,8 6-36-16,6-3-3 16,0-17-9-16,21 5-8 15,-11-22-20-15,19-6-4 16,-2-14 1-16,11-5-1 15</inkml:trace>
  <inkml:trace contextRef="#ctx0" brushRef="#br4" timeOffset="528602.2341">18801 9096 67 0,'18'-18'33'16,"-2"0"0"-16,-4-2 1 15,1 3-24-15,-16-1-3 16,3 18 1-16,-15-22 0 0,-1 19-2 15,-14-1 0-15,-1 8-2 16,-9 1 0-16,1 11-1 16,-6 5 0-16,4 8-1 15,0 3 0-15,2 8 0 16,8-4 0-16,8 4-1 15,7-9 0-15,13-4 1 16,13-13-2-16,10-9 1 16,13-12 0-16,11-10-1 15,5-11 1-15,6-3-1 16,2-4 1-16,-6 2-1 15,-6 4 1-15,-4 6-1 16,-16 6 0-16,-6 11 0 16,-19 6 0-16,5 18 0 15,-12 3 0-15,-6 7 0 0,0 2-1 16,6 0 0-16,7-1-1 15,6-12-2-15,21-6-6 16,-2-22-26-16,29-5-2 16,1-25 0-16,14-1-1 15</inkml:trace>
  <inkml:trace contextRef="#ctx0" brushRef="#br4" timeOffset="528804.2459">19485 8358 100 0,'-18'1'37'0,"-9"14"0"15,3 28 0-15,-3 6-33 16,2 15 0-16,0 7-1 0,6 8-2 16,0 0 1-16,9 0-3 15,6-7-1-15,5-9-5 16,18-2-25-16,-4-16-6 15,14-11 1-15,2-13-1 16</inkml:trace>
  <inkml:trace contextRef="#ctx0" brushRef="#br4" timeOffset="529195.2682">19688 8899 103 0,'-16'2'37'15,"-6"2"1"-15,3 11-2 16,-2-3-32-16,5 9 0 0,1 0-1 15,6 6 1-15,3-1-2 16,11 0 0-16,5-1 0 16,6-7-1-16,6-2 0 15,8-4 0-15,3-11-1 16,4-7 1-16,1-8-1 15,-1-7 0-15,-2-4 0 16,0-3 0-16,-7-2 0 16,-5-2 0-16,-6 5 0 15,-5 5 0-15,-5 4 1 16,-7 18-1-16,0 0 0 15,-18-1 0-15,5 17 0 16,-2 4 0-16,4 5-1 16,2 3-2-16,4 1-1 15,5-8-5-15,17 9-18 0,-2-19-11 16,14 3-1-16,-1-12 0 15,9-1 1-15</inkml:trace>
  <inkml:trace contextRef="#ctx0" brushRef="#br4" timeOffset="529734.2989">20295 8901 100 0,'-23'11'37'0,"7"9"1"15,-11-1-1-15,7 11-32 16,-5 0-1-16,7 5 0 15,0-2-1-15,3 2-1 16,6-6-1-16,5-4 0 0,4-9 0 16,0-16-1-16,13 2 0 15,1-12 0-15,0-8 0 16,3-5 0-16,0-3 0 15,4-5 0-15,-2-1 0 16,-4 2 0-16,-2 3 0 16,-4 3 0-16,-2 4 0 15,-3 7 0-15,-4 13 0 16,5-12 0-16,-5 12 0 15,0 0 0-15,6 17 0 16,0-6 0-16,2 3 0 16,4-1 0-16,3 0 0 15,8-4 0-15,0-3 0 0,7-5 1 16,6-5-1-16,0-5 0 15,4-5 0-15,3-4 0 16,-2-5 0-16,-2 0 1 16,-4 0 0-16,-6 4 0 15,-6 3-1-15,-9 8 1 16,-14 8 0-16,0 0-1 15,-7 24 0-15,-9-1 0 16,-3 8-1-16,0 2 0 16,4 5-1-16,2-5-1 15,7 1-2-15,2-13-5 16,23 6-22-16,-5-18-7 15,11-1 1-15,-3-12-2 16</inkml:trace>
  <inkml:trace contextRef="#ctx0" brushRef="#br4" timeOffset="529947.3113">20982 8932 105 0,'-8'24'37'0,"-12"8"2"15,5 7-2-15,-2 2-33 16,0 4-1-16,5-2-1 15,4-1-1-15,6-8-2 16,2-10-3-16,14-1-12 16,-14-23-21-16,30-5-1 15,-11-16 0-15,9-3-1 16</inkml:trace>
  <inkml:trace contextRef="#ctx0" brushRef="#br4" timeOffset="530412.3379">21070 8703 83 0,'-9'-22'34'0,"9"22"1"15,-12-7 1-15,12 7-27 16,4 13-8-16,6-3 0 16,5 4-2-16,4-3 1 15,4 3 2-15,-2 1-1 16,1 4 0-16,-4-1-1 15,1 2 3-15,-8 3-3 16,-4 0 4-16,-6 3-2 16,-4 2 0-16,-2 6 0 0,-5-5 2 15,-1 4-1-15,-2-3 0 16,2 0 0-16,1-5-1 15,4-4 0-15,4-5-1 16,2-16 1-16,15 6-2 16,0-17 1-16,7-7 0 15,3-5 0-15,2-6 0 16,2-1 0-16,1-1 0 15,-5 2-1-15,-3 7 1 16,-5 6 0-16,-5 8 0 16,-12 8 0-16,11 12-1 15,-12 5 1-15,-3 5-1 16,-2 7-1-16,3 2 0 15,1-1 0-15,3-3-2 0,6-4-1 16,9 3-4-16,-2-20-9 16,22 6-16-16,-10-19-6 15,13 0 0-15,-4-11 0 16</inkml:trace>
  <inkml:trace contextRef="#ctx0" brushRef="#br4" timeOffset="530592.3481">21750 8915 104 0,'0'0'38'0,"-15"3"1"16,-4 10-1-16,4 12-31 15,-4 7-3-15,1 7-1 16,2 2-2-16,4 3 0 16,5-3-1-16,3-5-2 15,11-3-5-15,-7-33-13 0,24 18-20 16,-9-25 1-1,13-4 0-15,-3-19-1 0</inkml:trace>
  <inkml:trace contextRef="#ctx0" brushRef="#br4" timeOffset="530735.3563">21872 8679 104 0,'-18'-14'38'0,"-3"3"0"16,5 14-3-16,16-3-44 15,-23 12-27-15,26 0-2 16,-3-12-1-16,20 23-1 15</inkml:trace>
  <inkml:trace contextRef="#ctx0" brushRef="#br4" timeOffset="531149.38">22110 8886 92 0,'-13'24'39'16,"-7"-5"3"-16,5 6-2 15,-7-4-20-15,8 7-17 16,3-1-1-16,5 6 0 15,2-2 0-15,4 2 0 16,4-4-2-16,6-1 1 16,2-10-1-16,3-8 0 15,4-10 0-15,5-6 1 16,3-14-1-16,2-8 0 15,3-5 1-15,2-8 0 0,-2 3 0 16,1-1 0-16,-4 6 0 16,-7 3-1-16,-3 9 1 15,-8 8 0-15,-11 13-1 16,0 0 2-16,-5 20-2 15,-4 3 0-15,-4 7 0 16,2 1 0-16,1 3-3 16,6-3 0-16,10 0-1 15,3-14-6-15,20 9-9 16,-11-26-11-16,19 5-12 15,0-15 2-15,10 1-1 16,-5-14 2-16</inkml:trace>
  <inkml:trace contextRef="#ctx0" brushRef="#br4" timeOffset="531704.4118">22798 8908 105 0,'0'0'39'16,"-21"1"2"-16,12 12-2 15,-8-3-34-15,2 8 0 16,-4-1-1-16,3 9-1 15,-5 0 0-15,5 5 0 16,-3-3-1-16,1 3-1 16,3-6 0-16,4-1-1 15,2-3 1-15,3-8-1 16,6-13 0-16,0 0-1 15,21-12 1-15,-3-6 0 16,2-4-1-16,4-6 1 0,-1-4 0 16,4-3-1-16,-2 3 1 15,-3 5 0-15,-5 3 0 16,-4 6 0-16,-5 7 0 15,-8 11 0-15,0 0 1 16,0 0-1-16,2 21 0 16,-2-9 0-16,4 0 0 15,-4-12 1-15,28 10-1 16,-3-15 0-16,8-4 1 15,4-9 0-15,3-1 1 16,3-4-2-16,0-3 0 16,-5 5 0-16,-5 0 0 15,-8 6 0-15,-6 2 0 16,-8 12 0-16,-11 1 0 0,1 17 0 15,-10 4 0-15,-4 4 0 16,-1 10 0-16,1 0 0 16,0 5 0-16,4-8 0 15,6 4-7-15,-1-14-6 16,21 6-6-16,-17-28-3 15,37 13-10-15,-14-21-10 16,15-1-1-16,-2-11 2 16</inkml:trace>
  <inkml:trace contextRef="#ctx0" brushRef="#br4" timeOffset="533036.4878">23788 9189 108 0,'0'0'42'16,"-24"-4"0"-16,24 4-4 15,-5 13-52-15,10-30-24 16,19 6-3-16,5-4-1 16,10 1-2-16</inkml:trace>
  <inkml:trace contextRef="#ctx0" brushRef="#br5" timeOffset="671890.4299">1617 10554 89 0,'-6'-22'35'0,"-13"-7"1"16,3 9 0-16,-5 3-32 15,-6 8 0-15,-12 6 0 16,-1 15 0-16,-11 12 0 16,-5 18 1-16,-11 11-2 15,0 11 1-15,-5 8-1 16,11 3 0-16,4 0-3 15,14-3 0-15,11-5 0 16,18-8-1-16,23-12 1 16,21-9-3-16,21-10 1 15,13-12-5-15,19-8 0 16,9-23-13-16,25 5-19 15,-6-20 1-15,12-1 0 0,-17-12 2 16</inkml:trace>
  <inkml:trace contextRef="#ctx0" brushRef="#br5" timeOffset="672733.4782">2073 10803 100 0,'-40'0'38'0,"3"14"0"16,-13-3 0-16,6 13-33 15,-5 2 0-15,10 7-2 16,3 6-1-16,6 5-1 15,8 2 0-15,14-1-2 16,13-2 1-16,15-9-1 16,13-6 1-16,8-11-1 15,8-13 1-15,6-11-1 0,3-15 1 16,-4-10 1-16,-6-9-1 15,-9-4 1-15,-10-2-1 16,-11 0 1-16,-11 2-1 16,-13 3 3-16,-7 9-2 15,-7 9-1-15,-7 9 1 16,-1 10 1-16,-1 9-1 15,4 6 0-15,4 7 0 16,7 3 0-16,8 1-1 16,11-4 1-16,10-8-1 15,12-3 0-15,8-10 1 16,8-2-1-16,5-9 0 15,2 1 0-15,-2 0 0 16,-4 2 0-16,-9 8 1 0,-6 5-1 16,-12 9 1-16,-6 10-1 15,-11 9-1-15,-9 9 1 16,-2 4-1-16,-5 5-1 15,-2-2 1-15,2-3-1 16,4-7 1-16,1-8-1 16,9-13 2-16,2-14-1 15,21-14 2-15,-2-13 1 16,8-11 0-16,3-8 0 15,3-5 0-15,-2-1 0 16,-3 2 0-16,-8 10 0 16,-4 9-1-16,-7 11-1 15,-9 20 1-15,0 0-1 16,-7 18 0-16,-2 7 1 15,4 4-1-15,5 1 0 0,5 0 0 16,8-6-1-16,7-7 2 16,10-11-1-16,6-9 1 15,6-12-1-15,1-5 0 16,0-9 2-16,-2-4-2 15,-5-1 0-15,-6 0 0 16,-5 7 0-16,-7 3 0 16,-9 8 0-16,-9 16 0 15,0 0 0-15,0 21 0 16,-6 6-2-16,-4 11 0 15,1 1 0-15,1 6-2 16,4-1-1-16,7 0-3 16,4-22-10-16,17 6-6 15,-8-27-10-15,24-1-4 0,-9-17-2 16,16-4 3-16</inkml:trace>
  <inkml:trace contextRef="#ctx0" brushRef="#br5" timeOffset="673308.511">3249 10742 99 0,'-12'12'37'15,"-8"2"1"-15,3 18 0 16,-7 3-33-16,9 6 0 16,1 6-3-16,5 0-1 15,1 1 0-15,4-3 0 16,3-3-1-16,1-6-1 15,4-6 1-15,-3-11-1 0,2-7 1 16,-3-12 0-16,0 0 1 16,15-30-2-16,-9 0 3 15,2-7 0-15,0-10-1 16,3-3 1-16,3-5 0 15,3-1 0-15,3 4-1 16,0 7 1-16,5 4-1 16,3 10-1-16,2 5 0 15,2 9 0-15,3 8 1 16,-1 5-1-16,0 7 0 15,2 2 0-15,-2 5 0 16,-3 2 0-16,-7 7 0 16,-5 2 0-16,-10 5 0 15,-9 3 1-15,-8 2-1 0,-10 2 0 16,-8 1-1-16,-6-2 1 15,-5-2-1-15,-4-4 1 16,-1-3 0-16,4-7-1 16,2-4 0-16,4 1 1 15,0-4-1-15,9 4 2 16,2 3-2-16,2 8 0 15,0 13 1-15,1 14 0 16,-4 16 0-16,-3 11 0 16,-1 13 0-16,-6 6 0 15,5 1-1-15,0-7-3 16,7-4-3-16,-1-29-13 15,23-4-5-15,-7-36-17 16,21-14 1-16,0-30-3 0,16-11 4 16</inkml:trace>
  <inkml:trace contextRef="#ctx0" brushRef="#br5" timeOffset="674336.5698">4110 10829 74 0,'15'-22'37'16,"-12"-2"-1"-16,-2 11 1 15,-23-3-25-15,7 19-3 16,-17 0-2-16,3 12-2 16,-9 7 0-16,1 9-1 0,-2 6-1 15,6 8 0-15,3 2-2 16,8 0-1-16,11-3 1 15,8-2-2-15,12-6 1 16,12-10-1-16,8-7 1 16,9-15-1-16,6-8 1 15,5-14 0-15,-1-12 2 16,0-7 0-16,-6-9-1 15,-11-2 1-15,-8-5-1 16,-11 2 1-16,-9 3-1 16,-11 7 0-16,-7 9-1 15,-8 10 0-15,-4 9 0 16,-2 11-1-16,4 7 1 15,4 7 0-15,6 2 0 0,9 5 1 16,9-4-1-16,14-4 0 16,10-5 0-16,8-6 0 15,9-6 1-15,4-3-1 16,2-5 1-16,-2-1-1 15,-5-1 0-15,-6 6 0 16,-8-2 1-16,-6 7 0 16,-9 3-1-16,-14 2 0 15,11 16 1-15,-11 3-1 16,-3 8 1-16,-4 5-1 15,2 9 0-15,-1 2 0 16,-1 4 0-16,2-3-2 16,4-5 2-16,4-3-1 15,4-12 0-15,12-11 0 0,2-16 2 16,9-12 0-16,8-12 1 15,3-9 0-15,2-9-1 16,-2-2 3-16,-5-4-4 16,-2 4 0-16,-10 7 0 15,-5 9 0-15,-11 13 0 16,-8 18 0-16,0 0 0 15,0 0 0-15,-13 33 0 16,6-2 0-16,0 10 0 16,1 0 0-16,7 5-5 15,5-9-1-15,9 1-2 16,4-18-9-16,16 2-4 15,-9-26-4-15,26 8 0 16,-17-29-6-16,21 4-6 0,-12-15 2 16,2 0 2-16</inkml:trace>
  <inkml:trace contextRef="#ctx0" brushRef="#br5" timeOffset="674692.5902">5224 10743 110 0,'-10'16'39'16,"-12"-1"1"-16,7 21-4 15,-6-6-31-15,3 6-2 16,0 3-1-16,3 2 0 15,2-5-2-15,5-3 0 16,6-6 0-16,3-9-1 16,7-7 1-16,3-10-1 15,8-12 3-15,1-9 0 16,5-8-1-16,1-7 2 15,3-5-1-15,-4-2 0 0,-1 1 0 16,-3 2 0-16,-3 9-2 16,-3 4 0-16,-5 10 0 15,-10 16 0-15,15-1 0 16,-8 14 0-16,-5 11-1 15,3 5 0-15,2 4-1 16,-1 3 0-16,10 0-3 16,3-10-3-16,15 5-11 15,-4-23-5-15,24 7-2 16,-14-23-7-16,21 4-4 15,-8-17-3-15,6 1 4 16</inkml:trace>
  <inkml:trace contextRef="#ctx0" brushRef="#br5" timeOffset="675060.6113">5906 10766 103 0,'-19'-19'39'0,"-1"19"1"15,-15 0 0-15,5 14-29 16,-9 10-6-16,3 10-1 16,-1 7-3-16,8 5-1 15,4 3 1-15,13-4-1 16,9-7 0-16,13-9-1 15,14-18 2-15,8-15 0 16,11-18 0-16,5-13 2 16,0-19-2-16,1-9 2 15,-4-15-1-15,-4-7-2 16,-10-2 0-16,-4 6 0 15,-9 8 0-15,-8 14 0 16,-9 18 0-16,-7 20 0 0,-7 25 0 16,-5 25 0-16,-4 20 0 15,0 14 0-15,2 11 0 16,1 2 0-16,14 4-7 15,5-13 1-15,17 2-6 16,6-31-9-16,28 3-2 16,-6-31-4-16,27 1-2 15,-10-27-9-15,14-4-1 16,-10-15 2-16</inkml:trace>
  <inkml:trace contextRef="#ctx0" brushRef="#br5" timeOffset="675421.6319">6454 10668 114 0,'-37'25'41'16,"-14"-1"1"-16,11 14 0 16,-2-3-37-16,12 1-1 15,7-5-2-15,16-7 0 16,18-10-1-16,16-12-1 15,16-10 2-15,10-7-2 16,9-6 0-16,-3-2 0 16,-4 4 0-16,-7 5 0 15,-15 12 0-15,-14 13 0 16,-19 15 0-16,-22 14 0 15,-14 9 0-15,-8 7 0 16,-8 1-2-16,-3 1-1 16,6-9-1-16,2-17-9 15,21-1-5-15,0-33-6 16,26 2-3-16,-2-34-9 0,19-2-6 15,-2-17-1-15</inkml:trace>
  <inkml:trace contextRef="#ctx0" brushRef="#br1" timeOffset="679843.8848">1306 11636 61 0,'0'0'33'16,"0"0"0"-16,0 0 0 15,0 0-21-15,0 0-6 16,0 0 0-16,0 0-2 16,0 0 0-16,0 0-1 0,0 0-1 15,14 0 0-15,-14 0-2 16,14 0 0-16,-5 2 0 15,4 2 0-15,3 1 0 16,3 1 0-16,5-1 1 16,6 0-1-16,5-5 0 15,8-1 1-15,6-4 1 16,6-5-1-16,7-1 0 15,4-1 0-15,1-4 0 16,0 3 0-16,0 0-1 16,-3 3 0-16,0 2 0 15,-8 3 0-15,0 2 0 16,2 0 0-16,-1 1 0 15,2-3 0-15,1 2 0 0,-2-3 1 16,3 0-1-16,-2 0 1 16,2-3-1-16,-5 3 0 15,-2 0 0-15,-2 1 1 16,-1 3-1-16,-3 0 0 15,5 2 0-15,-2 1 0 16,1 0-1-16,2-2 2 16,3-3-1-16,2-1 0 15,4-2 0-15,0-4 1 16,3 1 0-16,-1-5-1 15,3 1 0-15,0-1 1 16,1 2 0-16,5 1-1 16,-1 1 0-16,0 2 1 0,-1 3-1 15,-4 1 0 1,2 2 0-16,-6 3 1 0,-4-1-1 15,-5 2 0-15,1-1 1 16,-1 3-1-16,-2-2 0 16,5-1 0-16,-2-1 1 15,6 1-1-15,-2-3 0 16,2 2 1-16,0-1-1 15,1-2 0-15,-1 2 1 16,-2-1-1-16,-1 0 0 16,1 0 1-16,-4-2-1 15,5 2 0-15,-2-1 0 16,-3-2 0-16,-1 4 1 15,0-1-1-15,-2 0 0 16,-5 2-1-16,-1 1 1 0,-6-1 1 16,-1 2-1-16,-3 0 0 15,-4 2 1-15,0-2-1 16,-3 0 0-16,-1 0 0 15,-3 0 1-15,-2-1-1 16,-3 0 0-16,-2 0 0 16,-3-1 0-16,-1 0 1 15,-1 0-1-15,-1-1 0 16,0-1 0-16,0 2 0 15,2 0 0-15,1 1 0 16,0 0 0-16,1 0 0 16,1-2 0-16,-2 0 0 15,-2 0 0-15,1-2 0 16,-2 0 1-16,-3-1-1 0,-10 5 0 15,18-6 0-15,-18 6 1 16,16-6-1-16,-3 5 0 16,-1 1 0-16,3 2 0 15,0-1 0-15,3 1 0 16,1 1-1-16,-2-1 1 15,0-1 0-15,-2-1 0 16,-1-1 0-16,-2-2 1 16,-1-2-1-16,-11 5 0 15,19-12 0-15,-9 7 0 16,-10 5 0-16,19-11 0 15,-8 8 0-15,1 2 0 16,1-2 0-16,-2 4 0 16,1 1 0-16,-12-2-1 0,17 4 1 15,-17-4-2-15,12 3-1 16,-12-3-2-16,0 0-10 15,0 0-5-15,0 0-4 16,-4-11-7-16,-6-1-6 16,9 1-3-16,-9-6 2 15</inkml:trace>
  <inkml:trace contextRef="#ctx0" brushRef="#br2" timeOffset="684621.1581">7651 10904 76 0,'-5'-22'35'16,"2"3"0"-16,-11-6 1 15,-3 9-31-15,-7 0 0 16,2 9-1-16,-10 4 1 15,-3 12 0-15,-8 4 0 16,2 11-2-16,-5 4 0 16,5 5-1-16,-1 4 0 15,7-1-2-15,6-2 1 16,11-3-2-16,11-5 2 15,9-3-3-15,12-10 2 16,13-7 0-16,10-7 0 0,10-7 0 16,8-9 0-16,6-6 2 15,2-9-1-15,-2-1 1 16,-1-4-1-16,-11 4 1 15,-9-2-2-15,-9 9 3 16,-14 3-2-16,-8 7-1 16,-9 16 0-16,-14-5 1 15,-1 15-1-15,-3 10 0 16,0 6 0-16,1 7-1 15,3 4 0-15,8-4-2 16,13 2 0-16,8-12-4 16,19-1-3-16,-2-22-24 15,23-1-4-15,-1-18 0 16,13 1 0-16</inkml:trace>
  <inkml:trace contextRef="#ctx0" brushRef="#br2" timeOffset="684959.1772">8232 10800 78 0,'-13'6'36'16,"0"13"-1"-16,-10 5 2 15,5 10-28-15,-8 2-3 16,11 7-2-16,-9-3 0 16,11 1-2-16,2-7 1 15,4-5-2-15,1-7 2 16,10-9-3-16,-4-13 2 15,15-13-1-15,1-8 0 16,0-8 2-16,4-9-2 16,-3-4 1-16,0-7-1 15,-4 1 1-15,-2 0-1 0,-3 9 2 16,-3 3-3-16,-4 9 0 15,0 6 0-15,2 7 0 16,-3 14-1-16,25-6 0 16,-1 13-2-16,9-1 0 15,12 4-4-15,6-8-5 16,16 10-25-16,-7-13-2 15,8 6 1-15,-6-10-1 16</inkml:trace>
  <inkml:trace contextRef="#ctx0" brushRef="#br2" timeOffset="685305.197">8748 10904 100 0,'-15'26'38'16,"11"-1"1"-16,7-14-2 15,14-2-33-15,10-12 0 16,12-6-1-16,3-8-1 15,2-4-1-15,-1-8 1 16,-5 0-1-16,-10-4 0 16,-10 3 0-16,-13-1 0 15,-14 8 0-15,-13 9 0 16,-13 10 1-16,-10 15 0 15,-5 13 0-15,-3 15-1 16,-3 12 2-16,7 4-2 16,13 5-1-16,13-4 1 15,15-9-1-15,22-15 0 16,21-13-2-16,20-19-1 0,16-21-6 15,24-1-4-15,-9-25-4 16,23 2-22-16,-19-18-1 16,7 1-5-16,-11-13 4 15</inkml:trace>
  <inkml:trace contextRef="#ctx0" brushRef="#br2" timeOffset="738031.213">10126 10669 73 0,'-18'5'37'16,"-11"-4"-2"-16,-3 9 3 16,-10-1-30-16,4 12-2 15,-6-3 0-15,4 10-2 16,2 2 0-16,7 1-2 15,12-1 0-15,13-6-1 16,18-5 0-16,15-9-1 16,17-5 0-16,10-6 0 15,6-4 0-15,4 1-1 0,-6 1 0 16,-6 4 0-16,-13 10 0 15,-18 8 0-15,-17 7 0 16,-18 9-1-16,-14 5 1 16,-8 2 0-16,-7 0 0 15,0-2 0-15,6-9 0 16,12-10-4-16,17-4-11 15,8-17-20-15,28-17 0 16,4-13-3-16,21-3 3 16</inkml:trace>
  <inkml:trace contextRef="#ctx0" brushRef="#br2" timeOffset="738399.2339">10458 10795 88 0,'-14'10'36'0,"-6"2"-1"0,6 8 2 16,-5 3-33-16,5 8 0 15,0 4-1-15,0 4-1 16,5 0 1-16,3-2-1 16,6-4 0-16,6-7-2 15,8-10 2-15,9-8-2 16,6-12 1-16,7-10 1 15,5-9-2-15,3-7 1 16,0-8-1-16,-2-4 1 16,-3 2-1-16,-7-3 1 15,-10 8-1-15,-5 5 0 16,-10 8 0-16,-6 12 0 15,-1 10 0-15,-16 12 1 0,2 12-1 16,0 6 0-16,4 8 0 16,3 3-3-16,8-1-1 15,7-8-4-15,21-1-29 16,1-18-4-16,16-7 3 15,3-18-2-15</inkml:trace>
  <inkml:trace contextRef="#ctx0" brushRef="#br2" timeOffset="738857.2602">11259 10330 85 0,'-31'9'38'15,"4"20"2"-15,-7 9-3 0,9 12-29 16,3 7-4-16,7 11 3 15,4 3-5-15,7 2 1 16,4-1-2-16,5-4 0 16,2-9 0-16,4-10-3 15,3-11 2-15,-1-12-1 16,1-14 1-16,0-12 0 15,-1-10 0-15,-1-12 0 16,-2-7 0-16,-1-5 1 16,0-9-1-16,4-2 1 15,4 1 0-15,3 7-2 16,3 6 1-16,6 12 1 15,2 9-1-15,5 14 1 16,-1 10-1-16,-1 10 1 0,-5 8-1 16,-4 3 0-16,-6 2 1 15,-9-4-1-15,-10-1 0 16,-15-3 0-16,-12-2 0 15,-14-8-2-15,-8 0 2 16,-8-8-2-16,-3-4 0 16,3-6-1-16,13 4-11 15,1-15-26-15,31 4 2 16,12-9 0-16,26 2-2 15</inkml:trace>
  <inkml:trace contextRef="#ctx0" brushRef="#br2" timeOffset="739242.282">11928 10813 104 0,'-15'-2'40'16,"-13"-6"1"-16,2 9 0 15,-9-6-37-15,6 8-1 16,0 1-1-16,3 5-1 15,1 3 1-15,7 1-2 16,6 2 1-16,6-2-1 16,6 1 0-16,8 0 1 15,1-2-1-15,8-1 0 16,4-3 0-16,0 0 0 15,4-1 0-15,0 0 0 16,-3-1 1-16,-3 2-1 16,-3 2 0-16,-9 6 0 15,-6 3 0-15,-9 3-1 0,-7 1 1 16,-4 2-1-16,-4-2 0 15,3-2 0-15,2-2-1 16,7-14-3-16,11-5-4 16,13-19-19-16,23-2-12 15,3-17 1-15,19-11-3 16,4-17 2-16</inkml:trace>
  <inkml:trace contextRef="#ctx0" brushRef="#br2" timeOffset="739441.2936">12414 10223 104 0,'-17'18'42'0,"-3"12"-3"0,8 20 1 16,-4 7-38-16,5 13 2 16,-2 7-3-16,2 7 1 15,2 1-2-15,0 1-1 16,5-5-2-16,-6-10-4 15,13-3-16-15,-12-25-17 16,13-10-1-16,-6-23-2 16,2-10 4-16</inkml:trace>
  <inkml:trace contextRef="#ctx0" brushRef="#br2" timeOffset="739623.304">12127 10664 107 0,'-10'18'40'0,"1"-1"2"16,25 12-2-16,4-7-37 15,23-10-2-15,18-2-3 16,6-12-3-16,14 6-6 16,-8-18-26-16,15 5-3 15,-13-9 0-15,3 8-1 16</inkml:trace>
  <inkml:trace contextRef="#ctx0" brushRef="#br2" timeOffset="739990.325">12932 10702 70 0,'-15'8'39'15,"-1"7"0"-15,-15-2 1 16,5 12-13-16,-11-4-20 15,1 6-1-15,-2 2-2 16,1 5-1-16,4 0-1 0,7 0-1 16,6-1 0-16,10-4-1 15,11-7 0-15,12-7-1 16,12-10 1-16,9-11-1 15,8-9 1-15,5-8 1 16,3-9-1-16,-3-4 1 16,-3-8-1-16,-8 2 1 15,-7 0-1-15,-8 8 0 16,-10 5 1-16,-8 11-1 15,-3 18 1-15,-16-1 0 16,-1 19-1-16,2 9 1 16,-1 7 0-16,4 3-1 15,5-1-1-15,7-1 0 16,14-5-3-16,5-11-2 15,19 2-15-15,-10-24-10 0,24 3-9 16,-6-16-1-16,10 2 0 16,-11-13 1-16</inkml:trace>
  <inkml:trace contextRef="#ctx0" brushRef="#br2" timeOffset="740320.3439">13367 10799 89 0,'0'0'40'0,"-26"20"1"16,12 3-1-16,-10 0-23 15,10 5-13-15,-3 0-2 16,7 2-2-16,0-3 1 15,9-3-2-15,3-7 1 16,-2-17-1-16,20 9 1 0,-3-20 1 16,5-7 0-16,-2-6 1 15,4-8-1-15,-1-3 1 16,0-2 0-16,1 0 0 15,-4 6-1-15,-4 8 0 16,-4 5 0-16,0 11 0 16,-12 7 1-16,15 15-1 15,-12 6-1-15,1 6 1 16,-2 5-1-16,2-1-2 15,3 5-3-15,-3-13-6 16,16 9-13-16,-17-19-7 16,23 4-13-16,-13-10 0 15,6-1 0-15,-4-11 0 16</inkml:trace>
  <inkml:trace contextRef="#ctx0" brushRef="#br2" timeOffset="740812.372">14191 10793 86 0,'0'-10'37'0,"0"10"1"16,-14-16 1-16,4 15-32 16,-16 2-2-16,2 12 0 15,-8 3-1-15,-2 8-1 16,-4 6 0-16,4 6 0 15,2 2-2-15,5-1-1 16,10-2 0-16,10-6-1 0,15-6-1 16,15-9-4-16,20-2-12 15,1-20-22-15,27-4 1 16,2-13 0-16,9-1-1 15</inkml:trace>
  <inkml:trace contextRef="#ctx0" brushRef="#br2" timeOffset="741179.393">14377 10879 93 0,'-14'23'39'0,"4"-7"-1"15,20 0 1-15,8-9-35 16,14-1 0-16,7-8-2 15,6-4 0-15,3-3 0 0,-1-6-1 16,-2-5 0-16,-9 0 0 16,-8-2 0-16,-7-3-1 15,-11 1 0-15,-6 2 1 16,-9 1 0-16,-6 8 1 15,-8 5-1-15,-4 11 1 16,-6 8-1-16,-5 12 1 16,0 6 0-16,1 7-1 15,3 5-1-15,9 0-1 16,11-4 0-16,13-4-2 15,19-10 0-15,13-10-4 16,25 0-10-16,-5-27-12 16,26 2-11-16,-6-14 2 15,8-3-3-15,-8-12 3 0</inkml:trace>
  <inkml:trace contextRef="#ctx0" brushRef="#br2" timeOffset="741465.4094">15147 10678 93 0,'-31'-3'39'15,"3"15"2"-15,-8-1-2 16,12 11-28-16,1 1-6 15,10 2-1-15,7-2-1 16,11-1 0-16,9-7-1 16,12-3-1-16,9-8 0 15,4 0 0-15,4-7 0 16,1 1 0-16,-4 1-1 15,-8 3 1-15,-8 6 0 16,-9 4-1-16,-11 5 1 0,-9 6-2 16,-9 4 1-16,-8 2-2 15,-3 0 0-15,-5-3-4 16,3 4-10-16,-11-21-10 15,18 7-10-15,-10-19-7 16,7-11 0-16,-3-15 1 16</inkml:trace>
  <inkml:trace contextRef="#ctx0" brushRef="#br2" timeOffset="743317.5153">16201 10767 79 0,'0'0'37'0,"-24"8"-1"16,13 2 1-16,-7-5-30 15,9 7-2-15,-3-1-1 16,5 8 0-16,-3 4-1 15,2 5-1-15,-3 6-1 16,1 2-2-16,-2-1 1 16,2-2-1-16,0-5 2 0,5-6-2 15,0-9 1-15,5-13 0 16,0 0 2-16,10-17 2 15,3-6-2-15,6-5 1 16,-1-4-1-16,2-5 0 16,2 2-1-16,2 1 1 15,-5 6-1-15,-1 8-2 16,-6 9 2-16,-12 11-1 15,13 10 0-15,-12 10 1 16,-5 4 0-16,1 7-1 16,1 0-1-16,3 2 0 15,8-7 0-15,7-9 0 16,11-10 1-16,12-11 1 15,11-11 0-15,8-11 0 0,8-8 1 16,-2-4 1-16,-1 0-1 16,-7 3 0-16,-7 7-2 15,-15 10 1-15,-12 11-1 16,-22 7 0-16,4 28 0 15,-18 2-1-15,-8 8 0 16,-1 3-2-16,0 5 0 16,4-3-2-16,10-1-2 15,9-19-9-15,26 7-10 16,-5-23-12-16,29-2-2 15,-1-15-1-15,17-4 4 16</inkml:trace>
  <inkml:trace contextRef="#ctx0" brushRef="#br2" timeOffset="743686.5364">17219 10760 106 0,'-38'0'38'0,"-4"18"2"16,-6-4-2-16,5 15-34 15,0 2-1-15,11 7 0 16,3 3-2-16,7-1-1 15,8-2 0-15,13-3-1 16,8-8 0-16,11-6-1 16,10-10 2-16,4-13-2 15,8-6 4-15,3-8-2 16,-1-8 1-16,0-6 1 15,-5-4-1-15,-7 0 1 16,-4 0-1-16,-9 3 1 16,-8 7-3-16,-7 9 4 0,-2 15-4 15,-19-1 1-15,1 17 0 16,0 7-1-16,2 9-1 15,1 3-3-15,10 4-1 16,6-5-2-16,18 1-3 16,2-15-12-16,30 4-12 15,-3-19-4-15,18-2 0 16,-1-13 2-16</inkml:trace>
  <inkml:trace contextRef="#ctx0" brushRef="#br2" timeOffset="744037.5565">17779 10850 96 0,'-17'-15'40'0,"-17"2"-1"15,3 17-1-15,-16 4-31 0,8 10-1 16,-2 4-2-16,7 10-1 16,6 2-2-16,12 1-1 15,12-8 1-15,15-5-2 16,16-12 2-16,15-11 0 15,10-13 0-15,6-14 1 16,7-13 0-16,1-9 1 16,-5-10-2-16,-4-3 2 15,-14-5-3-15,-5 4 0 16,-11 6 0-16,-9 8 0 15,-9 14-1-15,-12 16 1 16,-11 22 0-16,-5 22 0 16,-8 18 0-16,-2 13-1 15,1 13-2-15,0 2-1 0,13 9-8 16,-2-19-11-16,27 8-6 15,-1-25-11-15,22-5-2 16,2-19-1-16,15-5 3 16</inkml:trace>
  <inkml:trace contextRef="#ctx0" brushRef="#br2" timeOffset="744377.576">18206 10882 112 0,'-23'13'39'16,"17"9"1"-16,6-22-3 15,15 18-34-15,18-13 0 16,12-5 0-16,10-8-2 16,4-6 0-16,-3-7 1 0,-2-3-2 15,-13-5 1-15,-9-1-1 16,-14-4 1-16,-14 4-1 15,-18 3 1-15,-11 10 0 16,-11 11 1-16,-6 11-2 16,-5 12 2-16,-4 13-1 15,3 11 0-15,5 8-1 16,8 4-1-16,13-5-1 15,15 0-1-15,12-14-5 16,24 2-11-16,-5-29-9 16,41 1-7-16,-3-22-9 15,24-8 3-15,8-18 0 0</inkml:trace>
  <inkml:trace contextRef="#ctx0" brushRef="#br2" timeOffset="744919.607">19949 10288 79 0,'-20'-30'37'15,"-10"-2"1"-15,2 10 2 16,-9-2-27-16,6 17-5 15,-8 14-2-15,3 20 0 0,-5 16-3 16,0 22 1-16,0 16-2 16,-1 10 1-16,6 8-2 15,2 5 0-15,10-6-4 16,8-8 0-16,9-10-2 15,9-16-2-15,18-9-8 16,-2-29-12-16,22-3-13 16,-7-25 1-16,9-5 1 15,-7-18-1-15</inkml:trace>
  <inkml:trace contextRef="#ctx0" brushRef="#br2" timeOffset="746201.6801">19309 10787 119 0,'-8'16'39'15,"8"-16"1"-15,27 12-5 16,10-17-32-16,17-3-2 16,11-2 2-16,3 0-2 15,3-3 1-15,0 4-1 16,-10 2 0-16,-8 2-1 15,-11 5 0-15,-9 4 1 16,-15 6-1-16,-7 5 0 16,-10 7 0-16,-7 5 1 15,-5 4-1-15,-6 9 0 16,-4 2-1-16,0 0 0 15,1 0 0-15,1-5-1 0,5-5 1 16,5-10-1-16,7-9 1 16,2-13-1-16,24-19 3 15,-4-6 2-15,6-12-2 16,4-5 1-16,5-9-1 15,-1-4 1-15,-4 0 0 16,-2 5 0-16,-8 9-2 16,-2 6 0-16,-5 10 0 15,-4 9 0-15,-9 16 0 16,13-2 0-16,-8 13 0 15,5 4 0-15,4 2 0 16,6 2 1-16,8 0-1 16,7-4 0-16,5-1 0 15,7-6 1-15,-2-3-1 0,2-4 0 16,-5-2 0-16,-4-5 0 15,-12 0 0-15,-9-1 0 16,-17 7 0-16,5-11 0 16,-18 9 0-16,-8 5 0 15,-7 6 0-15,-7 7 0 16,-6 10 0-16,-1 5 0 15,1 6-1-15,1 3 0 16,10-1 0-16,9 1-1 16,14-7 2-16,15-8-2 15,19-8 1-15,16-14 0 16,13-11 2-16,8-8 1 15,6-13-1-15,3-7 1 16,-6-5-1-16,-8-4 0 16,-14-4 0-16,-18 4 2 0,-14 4-3 15,-16 6 0-15,-12 11 0 16,-11 8-2-16,-8 9 2 15,-3 10 0-15,1 7 0 16,7 8 0-16,8 3 0 16,12 1 0-16,14-3 0 15,14-4 0-15,14-4 2 16,10-8-2-16,10-6 0 15,6-5 0-15,1-6 0 16,-4 0 0-16,-4-2 0 16,-13 0 0-16,-7 4 0 15,-10 4 0-15,-22 8 0 16,0 0 0-16,-4 15 0 15,-13 5 0-15,-5 9 0 0,-3 2 0 16,-2 6 0-16,0 2 0 16,4-1 0-16,7-6-4 15,4-3 5-15,6-12-3 16,6-17 2-16,19 4 0 15,1-19 0-15,6-8 1 16,1-8 0-16,3-4 2 16,-2-3-3-16,-3 2 0 15,-4 6 0-15,-7 6 0 16,-5 8 0-16,-9 16 0 15,3-11 0-15,-3 11 0 16,-3 17 0-16,4-5 0 16,4 3 0-16,4-2 0 15,6-4 0-15,9-2 0 0,0-6 0 16,6-3 0-16,1-5 0 15,2-2 0-15,-1-6 0 16,-3 2 0-16,-3-2 0 16,-4 4 0-16,-4 1 0 15,-3 7 0-15,-15 3 0 16,12 10 0-16,-13 6 0 15,-5 6 0-15,0 3 0 16,-3 1 0-16,3 5-3 16,-7-10-8-16,16 12-8 15,-13-21-5-15,21 12 0 16,-11-24-7-16,16 11-2 15,-16-11-9-15,28-11 5 16</inkml:trace>
  <inkml:trace contextRef="#ctx0" brushRef="#br2" timeOffset="747691.7655">22308 10686 94 0,'0'0'36'0,"-14"12"0"16,6 7 1-16,-6-1-33 16,0 8 1-16,-5 2-1 0,0 8 1 15,-4-2-1-15,3 7-1 16,0-7-1-16,2 0-2 15,7-7 1-15,1-5-2 16,7-8 1-16,3-14-3 16,10-2 4-16,4-16-1 15,6-6 1-15,2-7 2 16,2-7-1-16,0-2 0 15,2-5 0-15,-1 3 1 16,-4 5-1-16,-4 5-2 16,-6 7 1-16,-2 8 0 15,-9 17-1-15,11-8 1 16,-11 8 0-16,6 23-1 15,-1-2 1-15,5 0-1 0,4 2 0 16,5-2 0-16,10-6 1 16,7-6-1-16,9-6 0 15,5-8 0-15,3-7 1 16,2-6-1-16,-5-4 0 15,2-4 1-15,-14 1-1 16,-7 2 1-16,-11 3-1 16,-11 8 1-16,-9 12-1 15,0 0 0-15,-23 18 0 16,-1 6 0-16,-1 11-1 15,-1 4 0-15,1 5 0 16,6 2-2-16,9 0-3 16,5-8-2-16,19-2-2 15,1-20-9-15,28 5-2 16,-8-26-6-16,23 8 0 0,-14-25-5 15,13 4-3-15,-9-15 7 16,0 2 25-16,-8 3 12 16,-19-13 5-16,-1 14 6 15,-20-11 4-15,5 14 6 16,-19-3 6-16,3 18-2 15,-18-5-24-15,7 18-2 16,-10 4-2-16,6 14-1 16,-7 3-1-16,7 10 0 15,4 3-1-15,6 3-1 16,10-3-1-16,9-1-1 15,11-7 0-15,10-8-1 16,9-12 2-16,6-8 0 0,6-10-1 16,-2-12 0-16,0-7 0 15,-5-6 1-15,-7-5 0 16,-4-4 0-16,-11 2-2 15,-8 1 1-15,-8 4 0 16,-4 6 0-16,-5 6 0 16,-4 10 0-16,0 7 0 15,3 6 1-15,10 0-1 16,-7 16 1-16,14-5-1 15,8 1 1-15,8 0-1 16,6-2 0-16,8-2 1 16,0 0-1-16,-1 0 1 15,0 1-1-15,-8 4 0 16,-8 1 1-16,-8 7-1 0,-9 1 1 15,-8 4-1-15,-7 6 0 16,-4 1-1-16,-5 1 0 16,0-3 0-16,3-2 0 15,0-6 0-15,8-7-1 16,10-16 2-16,0 0 1 15,10-12 0-15,11-13 1 16,5-9 0-16,3-8 0 16,4-8-1-16,3-3 1 15,-7 3-2-15,-1 5 0 16,-10 5 0-16,-5 9 0 15,-4 9 0-15,-5 10 0 16,-4 12-4-16,0 0-1 16,10 22-1-16,-10-22-7 0,33 30-6 15,-18-27-3-15,28 17-3 16,-12-25-2-16,25 14-4 15,-16-14-8-15,6 0 4 16</inkml:trace>
  <inkml:trace contextRef="#ctx0" brushRef="#br2" timeOffset="748028.7846">23931 10730 97 0,'-23'25'41'0,"-2"-7"0"16,15 7-1-16,3-15-23 15,20 3-13-15,13-6 0 16,13-6-2-16,10-5 0 15,6-6-1-15,1-7 1 0,-4-3-2 16,-6-5 1-16,-9-1-1 16,-16-3 0-16,-16 3 0 15,-17 6 0-15,-16 5 1 16,-14 10-1-16,-12 13 2 15,-8 14-2-15,-5 9 0 16,2 12 0-16,8 8 0 16,9 2 0-16,17 0 0 15,24-6 0-15,21-12-3 16,30-8-4-16,18-23-10 15,31 0-3-15,-2-31-5 16,34 8-5-16,-11-25-6 16,19 2-8-16,-11-13 2 15</inkml:trace>
  <inkml:trace contextRef="#ctx0" brushRef="#br2" timeOffset="748918.8357">1070 12017 83 0,'5'-14'39'16,"-9"-2"-2"-16,4 16 0 16,0 0-34-16,-10 30 0 15,4-2-1-15,1 12-1 16,0 12 0-16,1 11 0 15,-1 11-1-15,-2 8 1 16,3 1-3-16,-2-3-1 16,10-3-3-16,-9-18-14 15,15-5-16-15,-6-22-1 16,10-10-1-16,-14-22 0 15</inkml:trace>
  <inkml:trace contextRef="#ctx0" brushRef="#br2" timeOffset="749098.846">930 12504 85 0,'-12'3'39'0,"0"-5"-2"16,12 2 2-16,24 8-33 16,8-11-2-16,13-8-2 15,17-9-3-15,14-7-3 16,4-25-15-16,25 2-18 15,-8-16-2-15,8 4-1 16,-14-9 1-16</inkml:trace>
  <inkml:trace contextRef="#ctx0" brushRef="#br2" timeOffset="749474.8675">1774 11837 94 0,'-39'23'39'0,"8"13"-1"15,-6-6-1-15,16 14-35 16,0 1 1-16,7 7-2 15,1 6 2-15,4 12 0 16,1 2-1-16,2 8 0 16,-1-3 0-16,0-3-1 15,1-7-1-15,3-11 1 16,2-11-1-16,5-14 0 15,7-15 0-15,3-16 0 16,4-11 0-16,9-10 0 16,2-7 1-16,1-4 0 15,2-2-1-15,-3 1 1 16,-2 4-1-16,-3 10 1 15,-3 4-2-15,-3 9 1 0,-1 11-2 16,-1 5-1-16,7 9-2 16,1-6-3-16,11 12-8 15,-4-22-6-15,21 18-9 16,-12-20-7-16,14 5-1 15,-7-19 2-15</inkml:trace>
  <inkml:trace contextRef="#ctx0" brushRef="#br2" timeOffset="749872.8903">2351 12303 87 0,'-21'-6'38'0,"-13"0"-1"16,2 19 1-16,-6 4-32 0,8 12 0 15,-4 7-3-15,7 8 1 16,6 1-1-16,8 2-2 15,7-1 1-15,12-7-1 16,9-8-1-16,6-10 1 16,7-10-1-16,8-14-1 15,3-11 0-15,-2-10 2 16,-2-9-1-16,-4-5 1 15,-3-10-1-15,-6 4 0 16,-9-3 1-16,-4 8-1 16,-8 6 1-16,-2 9-1 15,-6 11 0-15,-3 12 0 16,-2 13 0-16,-3 11 0 15,1 10-1-15,4 5 0 0,5 4 0 16,4 0-2-16,10-2-1 16,10-9-2-16,13-3-2 15,-3-23-10-15,24 5-5 16,-11-28-3-16,19 5-8 15,-14-17-4-15,7 2 3 16</inkml:trace>
  <inkml:trace contextRef="#ctx0" brushRef="#br2" timeOffset="750181.908">2827 12363 89 0,'-11'-4'37'15,"4"21"0"-15,-12-4 0 16,3 16-32-16,-2 0-1 16,4 6-1-16,3 0 0 15,2-1-2-15,4-5 1 16,5-6 0-16,7-11-1 0,4-13 0 15,4-13 0-15,9-10 0 16,3-10 0-16,3-4 1 16,1-6-1-16,-2 1 0 15,-5 2-1-15,0 9 1 16,-6 11 0-16,-7 11 0 15,-11 10-1-15,9 16 0 16,-9 8 0-16,3 3-2 16,2 9-4-16,-2-10-7 15,18 17-9-15,-12-24-4 16,26 9-7-16,-6-20-8 15,20-4-2-15,-2-11 2 16</inkml:trace>
  <inkml:trace contextRef="#ctx0" brushRef="#br2" timeOffset="751120.9617">4038 12236 81 0,'-2'-23'38'0,"2"13"0"16,-12-7 0-16,-1 12-33 15,-6-1 0-15,-1 12-2 16,-6 5 0-16,0 11 0 15,-3 9-1-15,0 7 0 16,3 5 0-16,3 5 0 16,8 0-1-16,5-1 0 15,12-8 0-15,10-8-1 16,12-11 0-16,9-10 0 0,13-11 0 15,6-13-1-15,0-8 1 16,2-8 0-16,-3-5 0 16,-7-2 0-16,-11-2 0 15,-9-1 0-15,-13 5 0 16,-9 5 0-16,-8 4 0 15,-4 7 0-15,-4 5 1 16,0 2-1-16,1 5 0 16,13 7 0-16,-10-2 1 15,10 2 0-15,16-2-1 16,7-3 1-16,3 1 0 15,5-3 0-15,2 2 0 16,4 0 0-16,-5 7 0 0,-2 2 0 16,-8 9 0-16,-7 9-1 15,-8 7 1-15,-5 5-1 16,-5 7 0-16,-8-1 1 15,-1 0-1-15,-1-3 1 16,1-7-2-16,4-4 1 16,7-15 0-16,1-11 0 15,16-8 0-15,2-10-1 16,6-11 2-16,6-5-1 15,0-5 0-15,4-1 0 16,-5 0 1-16,1 7 0 16,-8 4-1-16,-2 11 0 15,-7 10 1-15,-13 8-1 16,14 23 0-16,-11 7 0 0,-2 9-1 15,-5 9 0-15,9 4-2 16,3 1-1-16,6 0-3 16,3-12-2-16,18 0-8 15,-8-28-4-15,24 1-2 16,-12-33-3-16,19 2-2 15,-16-25-6-15,5-1-1 16</inkml:trace>
  <inkml:trace contextRef="#ctx0" brushRef="#br2" timeOffset="751457.9809">4994 12234 92 0,'-10'35'39'0,"1"-11"0"0,23 0-1 15,4-13-34-15,16-7 1 16,9-12-2-16,8-7-1 15,1-12 0-15,5-3-1 16,-7-8 0-16,-9 0-1 16,-13 1 0-16,-11 0 0 15,-15 7 0-15,-15 6 0 16,-13 10 0-16,-8 13 1 15,-9 14 0-15,-8 12 0 16,2 13 0-16,4 9 0 16,3 5 0-16,13 4 0 15,13-4 0-15,14-7-1 16,16-10-3-16,15-20-3 15,30-1-13-15,-5-31-4 16,33 8-6-16,-9-31-7 0,22-1-6 16,-1-13 0-16</inkml:trace>
  <inkml:trace contextRef="#ctx0" brushRef="#br2" timeOffset="751872.0046">6358 11709 77 0,'0'-15'39'0,"0"15"-1"16,0-10 0-16,0 10-31 16,-1 25-2-16,-4 9-1 15,-7 13-1-15,1 14 0 16,-4 12-1-16,2 8-1 15,0 4-1-15,3-2-3 16,9-10-1-16,0-11-3 0,15-5-14 16,-11-26-16-16,17-6-2 15,-5-24-1-15,5-5 2 16</inkml:trace>
  <inkml:trace contextRef="#ctx0" brushRef="#br2" timeOffset="752598.0461">6217 12108 98 0,'-19'7'40'0,"2"-6"1"16,17 9-1-16,0-10-37 16,22-1-1-16,14-10-1 15,7-4-3-15,10-2-1 16,5-3-2-16,7 7-5 0,-13-12-9 15,14 21-14-15,-22-7-5 16,1 15 19-16,-19-7 11 16,-7 5 3-16,-19-2 7 15,0 0 4-15,0 0 11 16,-17-1 13-16,3 1 8 15,-9-9-18-15,9 10-10 16,-6-2-3-16,5 9-1 16,-2 4-2-16,6 6-1 15,-1 5 0-15,5 4-1 16,3 1-1-16,5 2 0 15,8-4 0-15,3-7 0 16,10-11 0-16,6-6-1 16,9-10 1-16,3-11-1 0,2-5 0 15,4-6 0-15,-4-5 0 16,1 0 0-16,-10 0 0 15,-3 4 0-15,-8 3-1 16,-7 5 1-16,-7 10 0 16,-8 13 0-16,0 0-1 15,-16 29 1-15,1 12 0 16,-3 19 0-16,0 14 0 15,-4 20 0-15,3 11-1 16,0 7 0-16,5 2 1 16,1-3-1-16,5-11 1 15,1-11-1-15,1-19 1 16,0-18 0-16,-1-22 0 15,7-30 0-15,-12-5 1 16,5-24-1-16,1-16 0 0,1-13 0 16,2-14 0-16,4-9 1 15,6-3 0-15,1 4 0 16,2 6-1-16,1 10 1 15,5 9-1-15,4 10-1 16,5 12-2-16,4 6-3 16,8 12-3-16,-5-10-9 15,20 15-4-15,-14-23-3 16,21 17-2-16,-16-20-5 15,11 7-5-15,-12-4 1 16</inkml:trace>
  <inkml:trace contextRef="#ctx0" brushRef="#br2" timeOffset="753179.0792">7374 11934 91 0,'-11'3'39'15,"1"14"2"-15,-9-5-3 16,8 14-31-16,-6-1-2 16,5 12-1-16,-3 0 0 15,6 5-2-15,0 1 0 16,0 0-1-16,5-3 0 15,-2-4 0-15,5-4-1 16,1-8 1-16,2-10-1 16,-2-14 0-16,14-7 0 15,-3-11-1-15,-1-10 1 16,0-6 0-16,1-8 0 15,0-4 0-15,1-5 0 16,0 2 0-16,1 2-1 16,3 7 1-16,0 4 0 0,6 6 0 15,-1 8 0-15,5 7 0 16,0 11 0-16,2 3 0 15,-4 9 0-15,0 2 0 16,-2 6 0-16,-6 5 0 16,-4 4 0-16,-7 5 0 15,-7 3 0-15,-6 1 0 16,-6 1 0-16,-5 3 0 15,-4-2 0-15,-5-2 0 16,1-5 0-16,-3-2 0 16,1-5 0-16,1-5 0 15,-1-3 0-15,0-2 0 16,3-2 0-16,1-1 0 0,2 5 0 15,4 3 0-15,-4 9 0 16,5 10 0-16,-1 9 0 16,3 12-1-16,-1 8 1 15,2 7-1-15,3 4-3 16,-2-8-6-16,12 9-7 15,-8-28-4-15,19 6-4 16,-15-35-3-16,27 4-5 16,-21-24-9-16,36-14 3 15</inkml:trace>
  <inkml:trace contextRef="#ctx0" brushRef="#br2" timeOffset="753720.1102">7875 12061 83 0,'12'-9'39'15,"-12"9"0"-15,0 0 0 16,0 0-35-16,0 0-1 0,10-13-1 16,5 9 0-16,4-1-1 15,10-3 0-15,4-3 1 16,4-1-1-16,1-5 1 15,1 0-1-15,-3-5 0 16,-7 1 0-16,-6-3 0 16,-11 2 3-16,-11 2-3 15,-11 5 1-15,-12 2-1 16,-11 12 2-16,-8 8-2 15,-7 10 1-15,-4 14-1 16,0 11-2-16,3 5 2 16,10 6-2-16,11 1 1 15,18-4-2-15,16-10 1 16,19-10-2-16,27-9-9 0,5-29-8 15,33 4-4-15,-7-28-6 16,21 7-7-16,-12-17-6 16,10 6 2-16</inkml:trace>
  <inkml:trace contextRef="#ctx0" brushRef="#br2" timeOffset="754258.1411">8939 11993 75 0,'2'-13'37'0,"1"-7"1"16,4 4 0-16,-11-4-34 15,8 2 0-15,-4-1 1 16,-3 8-2-16,3 11 1 15,-17-3 0-15,-2 12-1 16,1 14 0-16,-2 5 0 16,-2 11-1-16,3 0 0 15,3 11 0-15,7-6-1 16,8-2 1-16,10-5-1 15,13-10 0-15,11-15 0 0,12-10-1 16,9-12 2-16,4-12-2 16,-3-8 0-16,-3-4 0 15,-9-5 1-15,-13-2-1 16,-17 3 0-16,-17 2 0 15,-17 4 0-15,-11 8-1 16,-10 4 1-16,-3 8-1 16,3 5-1-16,5 4-1 15,13 8-2-15,11-4-3 16,30 13-9-16,0-21-5 15,38 15-5-15,-7-25-4 16,28 4-10-16,3-9 2 16,10-3 2-16</inkml:trace>
  <inkml:trace contextRef="#ctx0" brushRef="#br2" timeOffset="754493.1544">9813 11415 74 0,'-21'-38'38'15,"-1"11"-1"-15,-8 2 1 16,3 20-24-16,-3 7-11 15,2 21 0-15,-6 16 0 16,4 20 3-16,-2 13-3 16,3 11 0-16,5 6-1 15,6 1-1-15,7-3-1 16,7-11-4-16,13-9-2 15,-1-27-15-15,20-3-15 16,-10-23-3-16,5-9-2 0,-9-18 1 16</inkml:trace>
  <inkml:trace contextRef="#ctx0" brushRef="#br2" timeOffset="754644.1632">9426 11868 100 0,'-14'-9'43'16,"2"-7"-1"-16,25 8 0 15,5-8-40-15,16-1-1 16,18 8-17-16,-4-16-9 15,20 12-15-15,-7-5-4 16,11 12 2-16,-6-2-2 16</inkml:trace>
  <inkml:trace contextRef="#ctx0" brushRef="#br2" timeOffset="755265.1986">10930 11809 85 0,'-17'-8'41'16,"-8"-4"-2"-16,4 9 2 16,-11-1-35-16,6 9 1 15,-6 2-3-15,4 10-3 16,-4 6 1-16,2 8 0 15,3 6 0-15,4 5-2 16,6 3 3-16,5 0-4 16,11-6 3-16,8-2-1 15,12-11 0-15,12-15-1 16,5-12 0-16,9-15 0 0,5-14 1 15,5-9-1 1,1-12 0-16,-3-2 3 0,-6 0-3 16,-6 2 2-16,-9 6-2 15,-7 9 1-15,-10 10-1 16,-9 11 2-16,-6 15-2 15,-12 8 0-15,1 13 0 16,-1 6-3-16,0 13 3 16,2 1-3-16,10 5 0 15,6-9-6-15,20 5-6 16,-3-30-9-16,33 6-2 15,-9-33-4-15,21 0-8 16,-3-24-3-16,6-5 3 16</inkml:trace>
  <inkml:trace contextRef="#ctx0" brushRef="#br2" timeOffset="755469.2104">11735 11304 83 0,'-20'-7'38'0,"0"26"0"15,-10 12 1-15,3 27-34 16,-13 6-2-16,4 18 2 15,-3 5-3-15,4 3-1 16,7-2-2-16,5-8-2 16,16 2-8-16,-5-28-14 15,24-6-14-15,2-19-1 16,10-12-1-16,-1-21 2 15</inkml:trace>
  <inkml:trace contextRef="#ctx0" brushRef="#br2" timeOffset="756409.264">11301 11777 99 0,'0'0'41'0,"-10"-8"1"16,34 9 0-16,12-5-39 15,15-1 1-15,14-3-2 16,7 3 0-16,6 0 0 15,-1 0-1-15,-3 4 1 16,-10 4-2-16,-15 3 1 16,-10 7 0-16,-20 4 0 15,-9 1-2-15,-15 5 1 16,-8 1-1-16,-6 0 2 0,-6 3-2 15,2 0 2-15,0-1-3 16,9 0 2-16,5-2 1 16,9-4-2-16,9-2 2 15,8-6-2-15,8-8 1 16,6-7 0-16,4-10 0 15,-1-4 0-15,4-10-1 16,-6-3 1-16,-5-4-1 16,-7-6 1-16,-7 0 2 15,-7 2-4-15,-7 2 3 16,-8 6-2-16,-9 8 1 15,-4 9-1-15,-3 8 3 16,0 7-2-16,1 10 0 16,3 2 0-16,7 3 2 15,10-3-2-15,12-3 1 0,10-5-2 16,15-7 1-16,7-5-2 15,8-3 2-15,4-4-1 16,-3 1-1-16,-2 1 2 16,-9 2 0-16,-5 8 1 15,-14 8 0-15,-9 7 1 16,-10 6-3-16,-11 8 3 15,-6 5-2-15,-3 6 1 16,-1 1-2-16,1-1 1 16,2-2-1-16,3-6 1 15,9-4 0-15,6-12 0 16,0-15 0-16,25-2 0 15,-5-16 0-15,6-8 0 16,2-7 0-16,1-7 0 0,-1-4 2 16,-4 4-2-16,-7 5 3 15,-6 6-3-15,-6 11 2 16,-5 6-1-16,0 12 1 15,0 0-2-15,-13 23-2 16,11-5 3-16,7-2-4 16,5-2 3-16,10-4-2 15,10-7 3-15,6-7-1 16,5-7 0-16,3-1 3 15,1-6-2-15,-7 2 2 16,-5 2-3-16,-7 4 3 16,-8 7-3-16,-18 3 0 15,5 22 0-15,-14 2 0 0,-5 10 0 16,-1 7-3-16,0 5 1 15,0 0-4-15,8 6-3 16,-1-16-6-16,17 6-4 16,-8-27-3-16,24 7-3 15,-11-33-2-15,23 10-1 16,-14-31-6-16,19 1-1 15</inkml:trace>
  <inkml:trace contextRef="#ctx0" brushRef="#br2" timeOffset="757260.3128">13645 11496 55 0,'24'-21'38'0,"-6"3"-2"15,-1 12 1-15,-17 6-21 16,4 15-9-16,-19 10 0 15,0 17 0-15,-10 10-1 16,-3 11-3-16,-9 5 1 0,3 5-1 16,-2-4 1-1,5-3-2-15,6-11 0 0,4-7-2 16,7-15 1-16,4-13 0 15,10-20 0-15,0 0 0 16,16-25 0-16,2-12-1 16,5-9 1-16,6-14 1 15,6-7-2-15,3-8 1 16,3-4-1-16,2 5 1 15,-1 3-1-15,-3 12 1 16,-6 10-1-16,-4 12 0 16,-6 16 0-16,-2 21 0 15,-7 19 0-15,-5 14 0 16,-2 15 1-16,3 10 1 0,-2 12-1 15,1 7-1 1,3 6 0-16,-3 1 0 0,2 1 1 16,0-3-2-16,0-2 0 15,2-16-4-15,1-4 1 16,-5-17-3-16,8-7-5 15,-17-36-6-15,20 11-3 16,-24-40-3-16,14 10 0 16,-23-33-4-16,8 12-3 15,-20-18-1-15,0-3 4 16</inkml:trace>
  <inkml:trace contextRef="#ctx0" brushRef="#br2" timeOffset="757926.3509">13668 11774 104 0,'-40'-13'39'15,"18"19"3"-15,8-9-4 0,14 3-34 16,36-1-1-16,11-6-2 15,16-8-2-15,14-2 0 16,9-4-1-16,9-8-2 16,5 5 0-16,-4-3-2 15,-6 5-1-15,-12-3 0 16,-9 10 2-16,-21 0 1 15,-10 6 2-15,-16 3 1 16,-22 6 1-16,0 0 2 16,-18 15 2-16,-2 3 0 15,-9 1 0-15,2 10 2 16,-2 2-2-16,3 12 1 15,-3 1-2-15,6 5-1 16,0 0 1-16,4-1-2 0,4-4 2 16,6-2-4-16,2-11 2 15,2-9-2-15,5-22 2 16,0 0-1-16,24-13 1 15,-6-15-1-15,3-12 1 16,5-7 2-16,1-8-3 16,1-3 1-16,-1 0-1 15,-1 5 1-15,-4 7-1 16,-4 8 1-16,-4 14-2 15,-4 12 0-15,-10 12 2 16,14 20 0-16,-10 10 0 16,1 12 1-16,1 11-1 15,2 4-2-15,6 3 2 16,3 0-1-16,7-4 0 0,8-6-2 15,6-10 2-15,4-12-2 16,3-14 2-16,2-15 1 16,-3-13-1-16,-3-16 0 15,-9-12 0-15,-7-12 1 16,-10-7-2-16,-8-7 2 15,-7-2-1-15,-6-1-1 16,-1 8-1-16,-2 2 0 16,4 16-3-16,1 3-3 15,8 24-6-15,-6-4-5 16,18 34-3-16,-16-12-1 15,33 29-2-15,-19-14-3 16,20 18-2-16,-7-13-1 16,8 1 5-16</inkml:trace>
  <inkml:trace contextRef="#ctx0" brushRef="#br2" timeOffset="758144.3634">15315 11536 91 0,'0'0'39'0,"3"-10"-1"16,-3 10 2-16,-10 19-33 15,2 6 0-15,-5 8-2 16,2 15 0-16,-4 8-3 15,4 7-1-15,3 1 1 16,5 0-3-16,5-5 1 16,5-8-5-16,8-7-1 15,-2-28-11-15,18 2-4 16,-16-32-4-16,20 5-5 15,-19-27-4-15,9 1-6 16,-14-18 3-16</inkml:trace>
  <inkml:trace contextRef="#ctx0" brushRef="#br2" timeOffset="758437.38">15273 11481 102 0,'-8'-13'41'16,"4"-1"0"-16,19 15 0 16,12-1-38-16,12 5 0 15,8 2-2-15,10 4 0 16,3 7 0-16,5 4 0 15,-5 8 0-15,-4 5 2 16,-11 8-2-16,-13 4 1 16,-11 3-1-16,-15 3-1 15,-19 1 1-15,-13 3-2 16,-16-3 2-16,-10-1-3 15,-8-5 1-15,-11-7-3 0,-1-6 1 16,0-10-3-16,13 0-6 16,-7-26-8-16,26 10-2 15,-8-29-6-15,31 14-4 16,-9-20-6-16,19 10-2 15</inkml:trace>
  <inkml:trace contextRef="#ctx0" brushRef="#br2" timeOffset="758846.4035">13649 12635 97 0,'-22'2'41'15,"22"-15"2"-15,33-5-2 16,13-6-38-16,40-14-1 15,31-6 0-15,25 3 0 16,18-3 0-16,15 10 0 16,9 8-1-16,3 11-1 15,-8 9 1-15,-9 8-1 16,-18 5 0-16,-21 5 0 15,-27 1-1-15,-19-2 0 0,-27-5-1 16,-25-12-1-16,-15-3-4 16,-24-17-7-16,-1 13-8 15,-25-30-8-15,8 18-4 16,-14-19-7-16,6 5 1 15,1-5-1-15</inkml:trace>
  <inkml:trace contextRef="#ctx0" brushRef="#br2" timeOffset="759466.439">16737 11523 83 0,'13'-16'37'16,"2"12"-2"-16,-15 4-7 15,0 0-23-15,1 32-1 0,-5 6 1 16,-10 13-1-16,-1 11-2 15,-5 9 1-15,2 8-2 16,-4 0 1-16,5 5-2 16,2-6 0-16,6-9-4 15,10-4-5-15,-4-27-14 16,18-3-14-16,-6-20 0 15,8-8-2-15,-6-20 1 16</inkml:trace>
  <inkml:trace contextRef="#ctx0" brushRef="#br2" timeOffset="759664.4503">16442 11981 95 0,'-20'-1'39'0,"5"-6"1"16,15 7-3-16,19-2-33 15,14-7-2-15,13-3-1 16,12-6-3-16,12-2 0 15,10-8-1-15,11 9-13 16,-9-18-12-16,12 8-10 16,-17-7 1-16,5 3-2 15,-13-5 2-15</inkml:trace>
  <inkml:trace contextRef="#ctx0" brushRef="#br2" timeOffset="760043.4719">17299 11452 90 0,'-32'36'39'0,"-8"6"0"15,7 19 3-15,-8 4-36 0,5 11-2 16,-3 5 0-16,2 8-1 16,2-1 0-16,9-1-1 15,2-10-1-15,8-9-2 16,9-12 1-16,11-16 1 15,11-22-1-15,10-16 0 16,11-21 0-16,7-13 0 16,2-12 0-16,5-7 0 15,-5-2 0-15,-5 4 0 16,-4 6 0-16,-12 9 0 15,-9 15 0-15,-15 19 0 16,0 0 0-16,-7 23 0 16,-6 7 0-16,-2 7 0 15,1 5-2-15,6 0-1 0,10-3-2 16,9-11-1-16,21 2-8 15,-2-31-6-15,31 8-4 16,-9-29-3-16,21 1-6 16,-14-15-4-16,3 0 2 15</inkml:trace>
  <inkml:trace contextRef="#ctx0" brushRef="#br2" timeOffset="760337.4888">17715 12070 3 0,'28'-25'15'0,"-29"-13"4"15,1 24 7-15,-27-7 7 16,3 19 5-16,-16-3 2 16,7 19-3-16,-8-4-31 15,9 12-1-15,2 4-1 16,8 6-1-16,9 2-1 15,11 3 0-15,9-1 0 16,12-5-1-16,9-7 0 0,12-5 0 16,4-12-1-16,1-11 0 15,2-9 0-15,-4-12 0 16,-4-6-1-16,-10-8 0 15,-5-1-1-15,-14-5-1 16,-6 4 0-16,-9 1-2 16,-3 9-1-16,-8 2-2 15,2 14-1-15,-10-1-4 16,24 16-6-16,-28 0-2 15,29 15-4-15,-1-15-4 16,12 12-7-16,8-6 3 16</inkml:trace>
  <inkml:trace contextRef="#ctx0" brushRef="#br2" timeOffset="760675.5082">18276 11836 103 0,'-42'10'39'0,"-11"-3"2"16,4 19-8-16,-3-14-29 15,8 6 0-15,7-2-2 16,15 1 0-16,14 0 0 16,17-1-1-16,17-4 0 15,10 0-1-15,10-3 1 16,4 1-1-16,-1 3 0 15,-3 1 1-15,-9 3-1 16,-14 6 0-16,-14 4 0 16,-13 2 1-16,-15 4-1 15,-9-2 0-15,-8-1-1 0,-1-4 0 16,4-3-3-16,1-11-1 15,18 3-11-15,-3-24-5 16,30 10-4-16,-9-25-7 16,27 3-7-16,-5-12-2 15,15 3 4-15</inkml:trace>
  <inkml:trace contextRef="#ctx0" brushRef="#br2" timeOffset="761034.5287">18466 12013 90 0,'0'0'39'0,"28"12"-1"15,-18-14-1-15,18 7-29 0,-7-7-4 16,10 0 0-16,4-3-2 16,9-2 1-16,4-3-2 15,1-4 1-15,1-2-1 16,-4-5-1-16,-5-2 1 15,-10-1-1-15,-12-4 0 16,-15-2 3-16,-17 4-3 16,-12 4 3-16,-16 6-3 15,-11 11 4-15,-11 11-3 16,-6 12 0-16,1 17 1 15,2 12-3-15,10 7 3 16,10 8-3-16,17-1 1 16,20-5-3-16,23-5-1 15,13-18-6-15,35 5-9 0,0-33-4 16,35 8-4-16,-6-31-7 15,29 2-8-15,0-17 1 16,16-3 1-16</inkml:trace>
  <inkml:trace contextRef="#ctx0" brushRef="#br2" timeOffset="761785.5716">19915 11955 82 0,'-2'-12'37'16,"-10"-6"-1"-16,3 6 1 16,-19 2-31-16,8 4-2 15,-7 3 0-15,-2 9 0 16,-10 6 0-16,0 10 1 15,-2 3-2-15,3 8 1 16,5 0-1-16,6 3 0 16,8 1-1-16,12-3 0 15,16-4-1-15,13-6 0 16,11-10 0-16,10-8-1 15,7-11 0-15,8-12 0 16,1-9 1-16,-1-12-1 16,-5-6 0-16,-5-5 0 0,-8-3 0 15,-9 1 2-15,-7 3-2 16,-9 4 3-16,-6 10-4 15,-7 10 4-15,-4 9-3 16,2 15 3-16,-13 11-3 16,4 13-2-16,1 12 3 15,-2 6-4-15,6 5 4 16,-1 3-5-16,10-4 1 15,4-8-3-15,17-6-1 16,4-22-7-16,23 3-5 16,-7-35-3-16,26 4-4 15,-13-28-2-15,18 1-4 16,-15-18-5-16,3-2 4 15</inkml:trace>
  <inkml:trace contextRef="#ctx0" brushRef="#br2" timeOffset="761967.5819">20702 11433 99 0,'-31'30'37'0,"5"28"5"15,-14 10-4-15,7 13-34 16,-4 4-1-16,8 3-2 16,3-3-1-16,7-8-3 15,12-5-2-15,2-24-15 16,22 0-8-16,-7-32-8 15,14-5-3-15,-5-20 0 16,4-6 2-16</inkml:trace>
  <inkml:trace contextRef="#ctx0" brushRef="#br2" timeOffset="763237.6547">20345 11853 100 0,'-28'-3'40'16,"18"9"0"-16,10-6 0 15,18 8-35-15,12-8-3 16,17-3 0-16,14-6 0 15,10 2 2-15,3-3-2 16,3 3 2-16,-6-2-4 16,-7 6 4-16,-12 0-3 15,-10 6 2-15,-17 5-2 16,-13 3-4-16,-17 3 4 15,-8 2-3-15,-10 6 2 16,-5-2-2-16,-3 8 2 16,-1 0-2-16,3 2 2 0,4 2 1 15,11-2-1-15,9 1 1 16,9-5-1-16,10-6 0 15,10-5 0-15,10-10 1 16,10-7-1-16,2-9-1 16,-3-7 1-16,2-9 0 15,-9-4 0-15,-4-7-1 16,-14-5 1-16,-5 2 2 15,-12-4-3-15,-6 3 3 16,-3 3-2-16,-3 8 0 16,-2 6-1-16,-1 5 4 15,14 20-3-15,-20-6 0 0,20 6 1 16,-4 27-1-1,7-8 1-15,8 2-2 0,7 0 2 16,8-4-3-16,8-3 2 16,7-5-3-16,3-2 3 15,0-7-2-15,-1 0 2 16,-6-1 0-16,-8 0 0 15,-8 3 1-15,-10 3-1 16,-10 5 0-16,-10 4 0 16,-6 7 1-16,-6 1-1 15,-2 5 0-15,0 0 0 16,1 1 0-16,7-3 1 15,4-5-1-15,11-9 0 16,0-11 0-16,22-2 0 16,2-14 0-16,2-6 0 15,4-7 1-15,-2-6-1 0,-2-2 3 16,-4-1-3-16,-6 6 3 15,-8 3-3-15,-2 7 2 16,-7 7-2-16,1 15 0 16,-13 3 0-16,5 7 0 15,0 8 0-15,8 1-2 16,2 2 2-16,5-2-2 15,7-4 2-15,7-9-3 16,5-4 4-16,2-5-1 16,6-8 0-16,-1 0 4 15,2-7-4-15,-6-3 2 16,-1 2-2-16,-7 3 0 15,-3 5 0-15,-7 9 0 16,-11 2 0-16,2 19 0 16,-11 4 0-16,-1 8 0 0,-2 4 0 15,1 3 0-15,6 2-3 16,3-8-3-16,12-2 1 15,8-13-4-15,23-1-5 16,-2-22-2-16,22 4-3 16,-11-26-4-16,22 11 2 15,-23-27-1-15,13 15 1 16,-26-11 0-16,-7-2 31 15,-6 17 6-15,-25-12 1 16,8 22 5-16,-29-12-1 16,11 27 6-16,-22-12-2 15,19 24 5-15,-9-5-28 0,3 7 0 16,7 5-1-16,7-2-3 15,6 1 3-15,8 1-3 16,9-4 2-16,9-3-2 16,3 0 3-16,1-4-3 15,-1-1 2-15,3 2 1 16,-8 3 0-16,-6 3 0 15,-6 3 0-15,-11 8-1 16,-10-1 0-16,-2 3 1 16,-6 0-1-16,-4-1-1 15,4-3-2-15,-3-9-4 16,12 1-6-16,-10-22-5 15,19 6-3-15,-5-25-4 16,16 9-2-16,-18-27-3 16,17 6-6-16,-10-13 0 0</inkml:trace>
  <inkml:trace contextRef="#ctx0" brushRef="#br2" timeOffset="764003.6984">23352 11781 94 0,'0'0'39'0,"-9"-26"-5"16,9 26-1-16,-34-10-26 15,7 10-1-15,-11 2-2 16,-3 11 1-16,-8 5-2 16,-1 11-2-16,-3 3 2 15,1 8-3-15,6 0 2 16,9 1-3-16,8-2 2 15,13-6-3-15,16-9 3 16,15-10-1-16,18-12 0 16,14-10 1-16,10-11-1 15,9-8 0-15,1-9 1 16,4-4 1-16,-11-3-1 15,-4 1 1-15,-13 4-2 16,-14 6 3-16,-14 7-3 0,-12 8 3 16,-16 10-2-16,-6 10-1 15,-7 11 0-15,-4 9-2 16,1 7 3-16,2 6-3 15,9 3 2-15,10 3-2 16,14-2 1-16,12-5-3 16,15-5 1-16,8-11-3 15,13 2-6-15,-8-23-6 16,18 9-4-16,-18-25-2 15,11 9-3-15,-24-20-3 16,4 10-4-16,-17-11 0 16</inkml:trace>
  <inkml:trace contextRef="#ctx0" brushRef="#br2" timeOffset="764356.7187">23686 11864 85 0,'-17'11'36'16,"8"16"0"-16,-8-4 0 16,13 11-28-16,-11-3-4 15,4 6 0-15,-3-1-2 16,0 1 1-16,-1-9-1 15,2-3 1-15,3-8-2 16,10-17 1-16,-11 3-1 16,13-16-1-16,10-10 1 15,3-9-1-15,5-6 1 16,6-5-1-16,1-3 1 15,1 0 2-15,0 2-2 16,-4 6 2-16,0 3-3 16,-5 9 3-16,-3 4-2 0,-1 3 1 15,1 9-3-15,4 3 0 16,6 2-1-16,3 2-2 15,8-1 0-15,1-1-4 16,19 7-8-16,-19-17-6 16,21 16-3-16,-23-17-8 15,11 14-1-15,-14-10-4 16,0 6 2-16</inkml:trace>
  <inkml:trace contextRef="#ctx0" brushRef="#br2" timeOffset="764725.7398">24172 11716 81 0,'-38'22'39'0,"9"12"0"0,-1-6 0 16,9 11-21-16,5-10-13 16,15 3-4-16,9-7 2 15,14-10-3-15,12-7 2 16,10-9-1-16,5-11 0 15,8-5 1-15,-5-13-2 16,-4-4 2-16,-8-4-2 16,-11 1 1-16,-14 1-1 15,-15 7 1-15,-14 6-1 16,-16 13 2-16,-15 16-1 15,-13 20 2-15,-6 8-2 16,-1 12 0-16,5 8 1 16,12 4-1-16,17-4 1 15,29-8-4-15,32-11 1 0,28-19-5 16,38-9-3-16,19-25-9 15,42 3-3-15,0-35-4 16,34 14-4-16,-18-24-9 16,13 4-1-16,-17-8-4 15</inkml:trace>
  <inkml:trace contextRef="#ctx0" brushRef="#br2" timeOffset="765794.801">1080 13392 65 0,'13'-17'38'0,"-1"19"0"15,-12-2 0-15,25 20-25 16,-15 3-9-16,5 14 0 16,0 14-2-16,0 14-1 15,-3 10 1-15,-3 8 0 16,-8 2 0-16,-6 3 1 15,-6-8-1-15,-7-6-1 16,-10-15 1-16,-5-15-1 16,-5-18-1-16,-7-20-3 15,5-18-1-15,1-22-6 16,17-2-10-16,-11-35-9 15,27 1-8-15,-4-16-2 16,16 3 0-16,-3-7 2 16</inkml:trace>
  <inkml:trace contextRef="#ctx0" brushRef="#br2" timeOffset="765954.8101">786 13246 98 0,'-24'-4'40'16,"9"8"-1"-16,0-14-4 15,15 10-34-15,14-11-3 16,8-1-5-16,30 8-15 15,-9-10-16-15,23 11 1 16,2-6-3-16,19 12 2 16</inkml:trace>
  <inkml:trace contextRef="#ctx0" brushRef="#br2" timeOffset="766343.8324">1860 13342 76 0,'-27'-4'40'0,"10"6"-2"15,-15-9 1-15,7 6-28 16,-8 4-6-16,1 10-1 16,2 6-1-16,0 8-1 15,4 6 0-15,2 4 0 16,12 4-1-16,7-2 0 15,8-2-1-15,11-6 1 16,11-8-1-16,12-13 1 16,6-11-1-16,2-12 0 15,3-7 1-15,-4-9-1 16,-6-5 0-16,-11-3 0 0,-8-2-1 15,-14 5 1-15,-12 1-1 16,-8 8-1-16,-6 8 0 16,-5 1-1-16,1 9-2 15,2 0-1-15,23 7-8 16,-21-1-7-16,37 10-4 15,-16-9-6-15,42-11-8 16,-9 0 2-16,14 4 1 16</inkml:trace>
  <inkml:trace contextRef="#ctx0" brushRef="#br2" timeOffset="766540.8436">2175 13257 85 0,'11'12'39'0,"-11"-12"-1"16,-10 34 1-16,-7-10-35 0,9 9 0 15,-1 3-2-15,0 7-1 16,3 2 1-16,2-1-2 15,-1-2-1-15,5-11-1 16,5-3-2-16,-5-28-11 16,28 9-9-16,-17-33-10 15,17 0-5-15,-2-19-1 16,7-3 1-16</inkml:trace>
  <inkml:trace contextRef="#ctx0" brushRef="#br2" timeOffset="766983.869">2307 13088 96 0,'-10'0'39'15,"-4"-2"1"-15,14 2 0 0,-5 14-36 16,18-6-1-16,2 1-1 16,5 5 0-16,-2 3 1 15,3 6-2-15,-5 5 0 16,-1 7 1-16,-4 4-2 15,-8 3 1-15,-4 3-1 16,-5 0 0-16,-1-1 0 16,-2-3 0-16,2-9 0 15,1-7 0-15,4-10 0 16,2-15 0-16,22-7 0 15,-1-14-1-15,7-10 1 16,2-6 0-16,3-3 1 16,1-3 0-16,-4 4 0 15,-4 6-1-15,-5 7 1 16,-5 7-1-16,-16 19 1 0,15-4-1 15,-12 17-1-15,1 9 1 16,-5 10-2-16,1 6 1 16,-2 7-1-16,2 4-1 15,5 3-2-15,3-11-1 16,7 4-6-16,-2-21-5 15,17 6-5-15,-8-31-2 16,16 8-2-16,-13-30-6 16,11 0-5-16,-13-9 2 15</inkml:trace>
  <inkml:trace contextRef="#ctx0" brushRef="#br2" timeOffset="767321.8883">2883 13374 96 0,'-2'12'39'0,"2"-12"0"15,1 31-10-15,8-20-24 16,10-3-1-16,6-5-1 15,10-4-1-15,5-9 0 16,3-5-1-16,-1-6 1 16,-4-1-1-16,-5-5 1 15,-11 1 0-15,-12-1 0 16,-12 6-1-16,-13 5 1 15,-12 6-1-15,-7 7 1 16,-5 10-2-16,-3 10 0 16,-1 9-1-16,5 5 1 15,7 7-1-15,9 3 1 16,8-1-1-16,14-3 0 0,13-8-1 15,17-7-2-15,13-13-3 16,20 0-6-16,-2-23-7 16,21 11-4-16,-14-26-2 15,22 13-6-15,-19-17-6 16,0 9 1-16</inkml:trace>
  <inkml:trace contextRef="#ctx0" brushRef="#br2" timeOffset="767680.9088">3624 13343 12 0,'14'-32'20'0,"4"18"4"16,-29-13 8-16,4 17 6 15,-15-8 2-15,1 15 0 16,-11 3-30-16,1 6-7 15,-1 7-1-15,1 11 0 16,0 7-1-16,3 11 1 16,1 3-1-16,9 2 0 0,10-1-1 15,9-5 1-15,10-9 0 16,10-14-1-16,14-17 1 15,6-16-1-15,7-16 0 16,2-14 0-16,3-11 1 16,1-8-1-16,-8-5 1 15,-3-1-1-15,-8 2 1 16,-8 5 0-16,-8 13 0 15,-11 14 0-15,-9 14-1 16,-10 20 1-16,-6 19-1 16,-4 16 0-16,-2 15-1 15,2 8-1-15,5 6-3 16,3-4-5-16,21 4-6 15,-3-20-5-15,32 4-6 0,-4-30 0 16,28 7-8-16,-3-20-6 16,17-5 1-16</inkml:trace>
  <inkml:trace contextRef="#ctx0" brushRef="#br2" timeOffset="768230.9403">4890 12876 85 0,'0'0'36'16,"0"0"1"-16,-13 23-6 15,0 12-26-15,4 17-2 16,-5 9-1-16,3 13 0 16,1 4-1-16,4 8 1 15,1-5-2-15,9-5 0 16,4-9-2-16,2-10-2 15,11-11-6-15,-11-28-14 16,13-3-13-16,-8-21-1 16,4-5-1-16,-8-19 2 15</inkml:trace>
  <inkml:trace contextRef="#ctx0" brushRef="#br2" timeOffset="768733.9691">4729 13266 86 0,'-30'-15'40'15,"16"14"-1"-15,2-5 2 16,12 6-35-16,22-7-2 15,3 6-1-15,11 0-1 16,3 1 0-16,5-1 0 16,6 3-1-16,0 1-1 15,-2 1 1-15,-2 2-1 16,-6-1 1-16,-2 0-1 15,-6 0 0-15,-8-1 0 16,-5 1 0-16,-9-1 0 16,-10-4 1-16,11 13-1 0,-15-3 0 15,-2 3 1-15,-2 2-2 16,-1 5 1-16,0 0 0 15,3 4 0-15,3-4 0 16,4 4 0-16,6-6-1 16,7-3 1-16,6-5 0 15,4-5 0-15,2-6 1 16,-1-6-1-16,1-6 0 15,-5-3 0-15,-4-5 1 16,-4-3-1-16,-7 0 0 16,-5 1 0-16,-7 1 0 15,-5 4-2-15,-9 5 2 16,-3 3-2-16,-8 3 0 15,0 9-1-15,-1 0-1 0,7 6-1 16,6-9-5-16,22 15-8 16,-3-14-4-16,44 5-1 15,-8-13-5-15,32 15-7 16,-4-13-3-16,20 5 1 16</inkml:trace>
  <inkml:trace contextRef="#ctx0" brushRef="#br2" timeOffset="769311.002">5976 13133 83 0,'-23'-14'39'0,"2"13"1"15,-14-2 0-15,5 13-33 16,-12 2-1-16,4 8-2 15,-1 7-2-15,3 6 1 16,3 2-2-16,9 2 0 16,5-5-1-16,14 0 1 15,10-7-1-15,13-7 0 16,7-9 1-16,9-11-1 15,6-8 0-15,4-8 1 16,2-6 0-16,-3-5 0 16,-5-3-1-16,-6-1 1 15,-7-2-1-15,-7 2 1 16,-6 4-1-16,-8 2-1 0,-3 6 1 15,-3 5 0-15,2 16 0 16,-15-7 0-16,7 19 0 16,-1 14 0-16,-1 15-1 15,1 12 1-15,2 16-1 16,-2 14 1-16,1 12 0 15,2 5 0-15,-1 1-2 16,-1 2 2-16,0-10 0 16,-5-6-1-16,-3-13 1 15,-1-17-1-15,-5-17 0 16,-4-20-1-16,3-15-1 15,-1-22-1-15,12-13-3 16,-1-23-7-16,21 0-6 0,-11-29-3 16,27 9-2-16,-8-24-5 15,24 18-5-15,-3-7-3 16</inkml:trace>
  <inkml:trace contextRef="#ctx0" brushRef="#br2" timeOffset="769734.0263">6260 13183 82 0,'-17'0'40'0,"17"0"0"15,0 0 1-15,0 0-32 16,20 2-5-16,7-4 0 0,4-4-2 15,10-1 0-15,1-3-1 16,0-4 0-16,-2-2 0 16,-3-2-1-16,-7-1 1 15,-6-3-1-15,-7-1 0 16,-7 0 0-16,-10 2 0 15,-7 1 1-15,-11 7-1 16,-5 7 0-16,-7 9 0 16,-6 11 1-16,-1 12 0 15,-2 7 0-15,1 6-1 16,5 8 1-16,11-3 0 15,11-1 0-15,14-10-2 16,11-12 0-16,21-12-1 16,9-16-3-16,17-10-1 0,5-23-7 15,19 7-6-15,-14-32-6 16,18 16-1-16,-22-23-7 15,8 8-5-15,-18-4 0 16</inkml:trace>
  <inkml:trace contextRef="#ctx0" brushRef="#br2" timeOffset="769921.037">7095 12619 83 0,'-14'25'40'15,"-16"12"0"-15,4 23 0 16,-11 2-34-16,12 12-1 16,-4 1-1-16,8 4-1 15,7-3-2-15,6-7-2 16,9-7-1-16,4-13-2 15,8-4-5-15,-8-24-11 16,20 5-8-16,-25-26-6 0,23-2-8 16,-19-18 3-16,2-1 0 15</inkml:trace>
  <inkml:trace contextRef="#ctx0" brushRef="#br2" timeOffset="770118.0482">6800 13112 94 0,'-21'-3'41'15,"21"3"2"-15,0 0-3 16,14 9-35-16,11-15-2 15,13-3-2-15,11-6-1 16,4-7-1-16,13-2-4 16,-1-12-4-16,12 12-11 15,-21-23-8-15,16 13-9 0,-14-12-4 16,1 5-1-16,-7-8 2 15</inkml:trace>
  <inkml:trace contextRef="#ctx0" brushRef="#br2" timeOffset="770507.0704">7543 12521 93 0,'-21'11'42'15,"-8"0"0"-15,7 16-3 16,-3 1-35-16,3 16 0 16,0 4 0-16,-1 16-2 15,-3 4 1-15,8 3-2 16,-5 0 1-16,5 2 0 15,7-8 0-15,-1-7-1 16,7-9-1-16,7-12 0 0,8-14 0 16,0-11 0-16,12-15 0 15,-1-9-1-15,4-9 1 16,7-9-1-16,-3-7 1 15,5-1 0-15,-3 1 0 16,-1 4 0-16,-7 11 0 16,-3 9 0-16,-6 13 0 15,-7 15 0-15,-6 11 0 16,-7 8 0-16,0 8 0 15,-1-1-2-15,4 3 0 16,2-7-1-16,10-5-2 16,5-12-4-16,18 1-4 15,-3-31-8-15,20 15-3 16,-13-28-2-16,16 15-4 0,-14-22-7 15,3 4 0-15</inkml:trace>
  <inkml:trace contextRef="#ctx0" brushRef="#br2" timeOffset="771168.1083">7868 13118 82 0,'-13'15'41'16,"-1"-9"-1"-16,13 9 2 16,1-15-37-16,4 11-1 15,14-16-1-15,8-2-1 16,7-8-1-16,3-1 0 15,0-7-1-15,0-2 0 16,-5-2 1-16,-6 0-1 16,-6 1 0-16,-11-2 1 15,-10 4 0-15,-8 4 0 0,-13 6 0 16,-3 5 1-16,-10 9-1 15,-5 10 1-15,-5 9-1 16,3 12 1-16,1 5-1 16,7 6 0-16,12 2 0 15,8 5 0-15,13-9-1 16,10-4 0-16,15-11-1 15,11-10 1-15,12-11-2 16,4-14-2-16,9-6 0 16,-2-17-3-16,5 2 0 15,-6-12-2-15,1 11 1 16,-17-7 1-16,-3 10 4 15,-11 8 1-15,-8 8 3 16,-8 14 2-16,-10-1 1 0,-6 35 2 16,-12-4 1-16,5 15-1 15,-6 4-2-15,2 2-1 16,-2-1 0-16,3-4-1 15,4-8 1-15,1-7-2 16,5-13 1-16,6-19-1 16,0 0 0-16,14-22 1 15,1-10-1-15,2-5 0 16,5-8 0-16,3-6 0 15,1-2-1-15,3 1 1 16,-2 5 0-16,1 6-1 16,1 7 0-16,-2 4 0 15,4 11-2-15,-5 3-2 16,7 14-5-16,-7-7-4 0,14 20-4 15,-17-18-5-15,19 25-3 16,-20-23-2-16,18 21-3 16,-17-11-6-16,2 4 2 15</inkml:trace>
  <inkml:trace contextRef="#ctx0" brushRef="#br2" timeOffset="771326.1172">8763 13276 103 0,'-6'31'44'0,"-1"-20"0"16,7-11-3-16,16 1-39 15,-2-32-13-15,25 9-9 16,-17-27-5-16,26 21-9 0,-14-16-9 16,8 2-2-1,-1-6 2-15</inkml:trace>
  <inkml:trace contextRef="#ctx0" brushRef="#br6" timeOffset="780439.6386">1396 14156 26 0,'0'-16'33'0,"2"6"2"15,-6-4-1-15,4 14-18 16,0 0-5-16,0 0-3 15,-11-5-1-15,7 17-2 16,-4 3-2-16,2 6-1 16,-2 11 1-16,1 7-2 15,0 12 1-15,-2 12 1 16,0 7-1-16,0 8 0 15,-1 0-2-15,3-5-1 16,2-10 1-16,1-11-1 16,3-22 1-16,1-30 0 15,19-7 0-15,-4-28 0 0,5-18 1 16,4-9 0-16,-1-12 0 15,-1-2 1-15,0-2-2 16,-4 1 1-16,-4 7 0 16,-3 10 0-16,-7 11 0 15,0 7 0-15,-4 13 0 16,0 10 1-16,0 19-2 15,0 0 2-15,-10 13-2 16,9 7 0-16,5 6 0 16,3 0-1-16,2 2 2 15,8-2-2-15,3-5 2 16,10-6-2-16,3-8 2 15,6-7 0-15,2-9-1 16,1-6 1-16,1-7 0 16,-6-1 1-16,-3 0-1 0,-7 3 1 15,-7 5-1-15,-8 11 1 16,-12 4-1-16,6 30-1 15,-13 8 1-15,-4 14-2 16,-4 10 1-16,3 9-1 16,-1 4 0-16,4-3-1 15,6-5 0-15,3-14-2 16,13-12-1-16,6-21-4 15,20-5-14-15,-7-33-9 16,16 0-5-16,-5-20-2 16,4 2 2-16</inkml:trace>
  <inkml:trace contextRef="#ctx0" brushRef="#br6" timeOffset="780611.6484">2175 14350 73 0,'-15'29'37'0,"-8"-3"-1"15,10 17 1-15,-1 1-34 16,4 3 0-16,4-1-3 15,6-2 0-15,5-3-5 16,4-14-1-16,14 1-23 16,-8-24-6-16,12-5-2 15,-6-21 0-15</inkml:trace>
  <inkml:trace contextRef="#ctx0" brushRef="#br6" timeOffset="780776.6579">2113 14053 78 0,'-19'-2'37'0,"16"12"-1"16,3-10-6-16,13 9-49 16,18-3-15-16,8-9-2 15,20 1-1-15,2-10 0 16</inkml:trace>
  <inkml:trace contextRef="#ctx0" brushRef="#br6" timeOffset="781135.6784">2701 14282 68 0,'-24'35'39'0,"2"10"-2"0,-11-9 2 16,9 10-34-16,-5-9-1 16,8 1-1-16,-3-2-2 15,5-4 1-15,3-1-3 16,3-7-1-16,8-1-1 15,-1-11-2-15,7-1 0 16,-1-11 0-16,0 0 0 16,13-23-1-16,-3 1 2 15,-3-6 1-15,0-9 3 16,0-1 1-16,-5-5 1 15,1 6 1-15,-6 4 3 16,3 9-1-16,-7 7 0 16,7 17-1-16,0 0-1 15,0 0 0-15,3 26-1 0,11-6-1 16,9-2-4-16,4-12-4 15,21 9-20-15,-3-26-9 16,17 0-2-16,-1-21 1 16</inkml:trace>
  <inkml:trace contextRef="#ctx0" brushRef="#br6" timeOffset="781354.6908">3133 13889 77 0,'-23'-5'39'16,"-7"4"-1"-16,8 20 0 15,-7 8-31-15,9 13-5 16,3 10 0-16,6 9-1 16,3 8-1-16,7 5 0 0,7 2-2 15,3-5-4-15,10 3-4 16,-10-19-21-16,14 1-6 15,-8-21-3-15,7-5 2 16</inkml:trace>
  <inkml:trace contextRef="#ctx0" brushRef="#br6" timeOffset="782173.7378">2930 14226 73 0,'-3'11'39'16,"3"-11"0"-16,8 17 0 15,-8-17-34-15,30 10-1 16,-2-11-1-16,8-3-1 16,2-4 0-16,4 0 0 15,-4-1-1-15,-3 0 0 16,-6 2 0-16,-6 2 0 15,-9 1 0-15,-14 4 0 16,10 8 1-16,-14 6-1 16,-7 6 0-16,-2 6 0 15,-3 8-1-15,1 4 1 16,4 1-2-16,2 2 2 15,8-4-1-15,9-7 0 16,11-11 0-16,9-11 1 16,9-15-1-16,1-9 0 0,5-11 1 15,-1-6-1 1,-5-3 1-16,-6-1-1 0,-4 4 1 15,-9 1-1-15,-7 12 1 16,-6 6-1-16,-5 14 0 16,0 0 0-16,-7 14 0 15,0 6 0-15,1 10-1 16,0 2 0-16,2 3-1 15,4-1-1-15,5-1-1 16,5-12-2-16,12-1-2 16,-3-23-4-16,14 11-9 15,-12-30-6-15,18 12-5 16,-15-20-5-16,5 7 29 15,-13-3 5-15,-2 0 5 0,-4 11 5 16,-13-8 11-16,3 23 6 16,0 0 7-16,-11 4 5 15,-1 4-27-15,7 16-3 16,-4 4-1-16,4 3-3 15,2 4 0-15,3 0 0 16,0-2 0-16,1 0-1 16,2-8 0-16,2-5 1 15,-5-20-1-15,8 10 0 16,-3-20 1-16,-1-9-1 15,2-7 0-15,-4-5-1 16,2-7 1-16,-2-2 0 16,1-2-1-16,0 5 0 15,-2 4 0-15,2 5 0 16,0 7 0-16,2 5 0 0,6 4-2 15,4 1-2-15,10 8-5 16,-5-13-11-16,26 19-9 16,-16-18-5-16,17 10-8 15,-6-10 2-15</inkml:trace>
  <inkml:trace contextRef="#ctx0" brushRef="#br6" timeOffset="782511.757">4045 14351 80 0,'-5'32'41'0,"-4"-11"-1"16,22 4-2-16,6-18-33 16,8-7-1-16,5-12-2 0,9-6 0 15,2-9-1-15,1-8 0 16,-4-2-1-16,-7 0 0 15,-4-1 0-15,-11 4 0 16,-11 6-1-16,-9 9 1 16,-11 10 0-16,-6 12-1 15,-10 10 1-15,-4 14 0 16,-3 7 0-16,1 10 0 15,4 4 0-15,6 1 0 16,10-2-1-16,8-9 0 16,14-9-2-16,11-21-5 15,23-1-10-15,-7-32-11 16,26 0-8-16,-3-19-3 15,14 0 0-15</inkml:trace>
  <inkml:trace contextRef="#ctx0" brushRef="#br6" timeOffset="782795.7732">4692 14106 53 0,'-34'14'41'15,"-1"14"-1"-15,-7-7 1 16,17 11-14-16,-5-16-24 16,6 4 1-16,10-9-2 15,14-11 0-15,10 13 0 16,13-12-1-16,5-1 0 15,5 0 0-15,2 1 0 16,2 4 0-16,-3 5 0 16,-6 6-1-16,-10 6 1 15,-6 5 0-15,-10 3 0 16,-10 1 0-16,-4 0-2 0,-7-1-1 15,0-3-4-15,-10-18-9 16,15 9-10-16,-15-26-8 16,18 6-9-16,-11-15-2 15,8-1 2-15</inkml:trace>
  <inkml:trace contextRef="#ctx0" brushRef="#br6" timeOffset="784575.8752">1419 15016 22 0,'-10'11'28'16,"10"-11"-1"-16,11 7-5 15,-11-7-16-15,24-2 0 16,-9-2 1-16,11 5-1 15,-2-7 0-15,5 6-2 16,2-4-1-16,5 1 0 16,2 0-1-16,6 2 0 15,0-2-2-15,3 2 1 16,0 1 0-16,3 3 0 15,-1-3-1-15,-1 3 0 16,0-1 0-16,-1 3 0 16,0-2 1-16,3 0-1 15,-5-4 1-15,3 1 1 16,3-3-1-16,-1 1 1 0,1-2-1 15,-2 1 1-15,-1 1-1 16,-1 1 0-16,-2 2-1 16,-4 2 1-16,-4 3-1 15,0-1 0-15,-3 1-1 16,-1 1 2-16,0-2-2 15,3-2 1-15,3-3 1 16,3-3-1-16,6-3 1 16,5-4-1-16,4-4 1 15,3 0 0-15,2-3 0 16,4 3-1-16,-4 0 1 15,2 3-1-15,-6 0 0 16,-3 5 0-16,-5 3 0 16,-1 2 0-16,-6 2 0 0,1 2 0 15,-3 3 0-15,-1-1 1 16,0 1-1-16,3 1 0 15,0-3 1-15,2 1 0 16,2-4-1-16,0 0 0 16,4-4 2-16,-1-1-2 15,6-3 1-15,-2 0-1 16,6-3 1-16,-1 0-1 15,4 0 0-15,1 1 1 16,-4 0-1-16,-6 2 0 16,-7 2 1-16,-7 3-1 15,-12 2-1-15,-12 1 1 16,-16-1-2-16,0 0-1 15,0 0-2-15,-24 4-9 0,24-4-18 16,-33-4-5-16,18 0 0 16,-2-10 0-16</inkml:trace>
  <inkml:trace contextRef="#ctx0" brushRef="#br6" timeOffset="785409.9229">5947 14323 35 0,'2'-26'35'16,"-3"13"1"-16,-10-8 0 15,4 10-19-15,-19-8-9 16,-1 14-1-16,-11-4-1 16,0 15-2-16,-10 3 0 15,1 12-1-15,-4 6 0 16,4 11 0-16,0 2-1 15,14 5 1-15,7-3-2 0,12 0 1 16,11-8-1-16,15-7 0 16,14-10 0-16,11-14 0 15,9-13 0-15,8-11 0 16,1-7-1-16,0-5 1 15,-2-5-1-15,-8 1 0 16,-7 2 1-16,-10 4-1 16,-7 7 0-16,-9 8 0 15,-10 4 0-15,-2 12 1 16,-12 7-1-16,-2 10 0 15,-2 11 0-15,-1 4 0 16,3 8-1-16,4 1-1 16,5 2-1-16,8-9-1 0,16-1-3 15,4-22-4-15,26 3-14 16,-8-32-5-16,22-1-8 15,-5-17-2-15,9-1 3 16</inkml:trace>
  <inkml:trace contextRef="#ctx0" brushRef="#br6" timeOffset="785733.9414">6401 14234 66 0,'-15'14'37'0,"-13"4"0"16,5 17 1-16,-6 3-33 16,5 11 0-16,1 2-2 15,5 2 0-15,7-4 0 16,4-4 0-16,5-7-1 15,7-10 0-15,7-14-1 16,3-14 1-16,3-15-1 0,3-12-1 16,2-12 1-16,2-8-1 15,-5-9 1-15,1-2-1 16,-3-1 1-16,-6 3-1 15,-2 11 0-15,-2 9 0 16,-7 8 0-16,2 8 0 16,-3 20-1-16,14-12-1 15,1 16-2-15,3 0-2 16,14 11-5-16,-4-15-15 15,28 13-7-15,-10-8-6 16,17 4-1-16,-7-5 2 16</inkml:trace>
  <inkml:trace contextRef="#ctx0" brushRef="#br6" timeOffset="786101.9625">6949 14332 68 0,'0'14'39'0,"0"-14"0"15,18 7 0-15,6-13-35 16,9 0 0-16,3-6-1 16,10-4 0-16,0 0-1 15,-2-4 0-15,-4-1-1 16,-3-2 0-16,-9 1 0 15,-7-1 0-15,-9-1 0 16,-15 2-1-16,-6 3 0 0,-12 6 1 16,-8 9-1-16,-8 10 1 15,-8 12 0-15,0 14 1 16,-5 9-1-16,8 10 1 15,5 2 0-15,13 4-1 16,12-7 0-16,15-7-1 16,21-11-3-16,13-18-3 15,30-3-12-15,1-36-19 16,36 2-3-16,1-23-3 15,24-2 1-15</inkml:trace>
  <inkml:trace contextRef="#ctx0" brushRef="#br6" timeOffset="786832.0042">8486 14007 76 0,'0'0'37'16,"-13"-19"-7"-16,13 19-1 15,-32 0-23-15,11 9 0 16,-10 1-2-16,1 8-2 0,-5 0 2 16,4 5-2-16,3-2 1 15,8 3-2-15,7-4 1 16,10-3 0-16,9-4-1 15,11-3 0-15,6-2-1 16,11 0 0-16,1-1 1 16,3 1-1-16,-2 1 0 15,-5 4 1-15,-7 6-1 16,-9 1 1-16,-11 6-1 15,-12 2 1-15,-11 4-1 16,-5-1 1-16,-10-1-1 16,2-3-1-16,2-5 0 15,2-9-2-15,13-4-2 16,7-18-8-16,26 7-15 0,-7-26-5 15,24 6-7-15,-1-14 0 16,13 5 1-16</inkml:trace>
  <inkml:trace contextRef="#ctx0" brushRef="#br6" timeOffset="787227.0268">8861 14078 62 0,'0'0'39'0,"0"0"-1"16,0 0 2-16,-6 15-32 15,-10 1-4-15,5 13 2 16,-12 4-2-16,3 7-1 16,-4 1 0-16,6 4 0 0,1-8-1 15,10-4 0-15,6-10-1 16,10-12 0-16,14-14 0 15,9-13 0-15,9-9-1 16,7-11 1-16,4-2-1 16,-1-5 0-16,-4 5 1 15,-4 2-1-15,-9 10 1 16,-10 7-1-16,-9 11 0 15,-15 8 0-15,2 18 0 16,-11 2 0-16,-5 9 0 16,0 8 0-16,4 0-1 15,1 0-1-15,9 1-2 16,6-11-1-16,17-4-3 15,-2-25-10-15,28 7-11 16,-12-33-5-16,23 1-6 0,-4-21 1 16,8-2 1-16</inkml:trace>
  <inkml:trace contextRef="#ctx0" brushRef="#br6" timeOffset="787681.0528">9635 13593 71 0,'-16'-4'40'0,"6"22"-1"16,-9 9 2-16,9 20-30 15,-5 4-7-15,7 12 1 16,-2 5-2-16,6 6 0 16,0-1-1-16,6-2-1 0,1-4 0 15,1-6-1-15,3-11 0 16,3-11-1-16,-1-14 1 15,5-11 0-15,0-15 0 16,1-11 0-16,0-10-1 16,2-5 1-16,1-7 0 15,0-1 0-15,2-1 0 16,1 1-1-16,-3 9 1 15,3 5 0-15,-2 6 0 16,1 8 0-16,0 5 0 16,-1 9 0-16,-1 4 0 15,-2 5 0-15,-2 7 0 16,-1 4 0-16,-8 3 0 15,-6 5 0-15,-9 0 0 16,-7 2 1-16,-7-1-2 0,-7-1 0 16,-2-8-1-16,-2-6-1 15,7-7-3-15,-1-20-4 16,29 6-11-16,-23-28-8 15,28 5-11-15,-1-14-1 16,18 2 2-16</inkml:trace>
  <inkml:trace contextRef="#ctx0" brushRef="#br6" timeOffset="788086.0758">10314 14067 87 0,'-22'1'39'0,"-13"-3"1"16,9 15-10-16,-15-6-25 15,6 7 0-15,2-2-1 16,6 7-1-16,9-1-1 15,11 2-1-15,7-3 0 16,9-1 0-16,15-7-1 16,9-2 0-16,3-3 1 15,5-4-1-15,1-3 0 16,-4 3 0-16,-5 3 0 15,-8 4 0-15,-11 7 0 16,-13 4 1-16,-7 7-1 16,-9 3 0-16,-1 3 0 0,-2-1 0 15,-1-2-2-15,4-10 0 16,10-5-4-16,5-13-9 15,21-8-13-15,-2-21-10 16,17-2-2-16,1-18-2 16,11-6 2-16</inkml:trace>
  <inkml:trace contextRef="#ctx0" brushRef="#br6" timeOffset="788288.0874">10820 13529 91 0,'-21'5'41'0,"3"37"2"16,-13 6-2-16,14 11-36 0,-9 14-3 15,6 4-1-15,6 2 0 16,6 0-3-16,9-2 0 16,3-7-3-16,10 5-11 15,-13-29-13-15,20 2-12 16,-18-18 0-16,8-6-2 15,-11-24 3-15</inkml:trace>
  <inkml:trace contextRef="#ctx0" brushRef="#br6" timeOffset="788483.0987">10548 14065 73 0,'-6'-16'42'16,"20"18"-2"-16,1-3 2 0,28 1-29 15,-9 1-11-15,5-1-2 16,7 1-3-16,8-4-1 15,6 5-4-15,-11-17-11 16,14 17-15-16,-13-11-5 16,6 8-2-16,-12-7 2 15</inkml:trace>
  <inkml:trace contextRef="#ctx0" brushRef="#br6" timeOffset="788852.1198">11236 13960 71 0,'-9'0'42'15,"-17"-5"-1"-15,4 15 1 16,-15-3-32-16,6 14-4 15,-9 3-1-15,2 9-2 16,-1 4 0-16,6 3-1 0,5 1-1 16,10-3 0-16,9-8 0 15,13-5 0-15,12-12 0 16,12-10 0-16,7-12-1 15,7-8 0-15,3-10 0 16,1-5-1-16,-5-7 1 16,-6-1 1-16,-6 2-1 15,-8 3 1-15,-7 5-1 16,-6 8 1-16,-8 7 0 15,0 15-1-15,-16 10 0 16,2 9-1-16,-1 9 0 16,-2 7-1-16,7 5-2 15,-3-2-1-15,14 4-5 16,-3-21-8-16,26 10-7 0,-24-31-4 15,50 10-6-15,-15-21-6 16,12-6 1-16</inkml:trace>
  <inkml:trace contextRef="#ctx0" brushRef="#br6" timeOffset="789197.1394">11587 14028 63 0,'0'0'41'16,"-14"8"-1"-16,5 13 1 16,-12-7-21-16,13 12-14 15,-10 5-3-15,4 4 0 16,1 0-1-16,6-3-1 15,3-4 0-15,7-5-1 16,3-11 1-16,-6-12-1 16,24-3 0-16,-7-14 0 0,4-10 0 15,1-4 0-15,1-7 1 16,5-4 0-16,-4 2 0 15,4 3 1-15,-5 7 0 16,1 8 0-16,-8 7-1 16,1 13 1-16,-5 11-2 15,-5 8 0-15,-1 8 0 16,-6 3-2-16,2 6-1 15,-4-3-3-15,3 9-3 16,-9-19-10-16,18 18-6 16,-18-26-6-16,21 15-6 15,-4-18-5-15,11 3 2 16</inkml:trace>
  <inkml:trace contextRef="#ctx0" brushRef="#br6" timeOffset="789783.1728">12349 13961 68 0,'0'0'38'0,"-2"-23"0"0,2 23-5 16,-29-2-25-16,5 13-2 15,-18 1-1-15,2 13-1 16,-8 3-1-16,1 8 0 15,-2-1-1-15,6 6 0 16,8-3-1-16,9-2-1 16,16-8 0-16,14-5-1 15,17-4-3-15,11-16-4 16,28 11-16-16,-11-29-10 15,21 8-6-15,-3-13 0 16,5 1 0-16</inkml:trace>
  <inkml:trace contextRef="#ctx0" brushRef="#br6" timeOffset="790165.1947">12428 14066 72 0,'-25'7'41'15,"13"13"-3"-15,-4-11 3 16,25 1-35-16,-2 2-4 15,13-2 1-15,4-3-1 16,9-2 0-16,3-4 0 16,2-3-1-16,-2-4 0 15,0-3 0-15,-6-4-1 16,-6-2 1-16,-9-6 0 15,-5 0 0-15,-7-4 0 16,-6 1 0-16,-5 1 0 16,-3 2 0-16,-7 2 0 15,-4 11 0-15,-1 11 0 0,-3 12 0 16,-3 7-2-16,0 9 1 15,3 7 0-15,5 3 0 16,10 0-1-16,10-3-1 16,11-4-2-16,10-13-2 15,25 3-10-15,-6-28-9 16,31 7-13-16,-5-18-2 15,11 1-1-15,-5-11 2 16</inkml:trace>
  <inkml:trace contextRef="#ctx0" brushRef="#br6" timeOffset="790497.2139">13185 13915 61 0,'-11'-3'41'0,"-11"-4"-2"16,8 15 2-16,-8-8-15 15,10 12-21-15,-8 1-2 16,9 6 0-16,-2 0-2 15,8 2 1-15,5-3-2 16,9 0 1-16,5-6-1 16,5 0-1-16,5-4 1 15,4-1-1-15,0 1 1 16,-2-3 0-16,-3 4-1 15,-4 1 1-15,-10 5 0 16,-4 4 1-16,-9 2-2 16,-7 3 2-16,-4 2-2 15,-8-1 1-15,-1 0-2 0,0-7-2 16,9 2-6-16,-7-24-9 15,22 4-17-15,-13-9-3 16,19-6-3-16,1-17 1 16</inkml:trace>
  <inkml:trace contextRef="#ctx0" brushRef="#br6" timeOffset="804302.0034">14029 13886 91 0,'0'0'36'0,"4"-15"-12"16,3 26 5-16,-7-11-24 15,-13 25-1-15,2-2-1 16,3 9-1-16,-1 5-1 16,1 2 1-16,0-1 0 15,7-2-1-15,5-7-1 16,4-5 1-16,9-15 0 15,5-9 0-15,7-12 0 16,5-10 0-16,2-8 0 16,1-4 0-16,0-4 1 15,-3 4-1-15,-6 2 0 16,-7 7 0-16,-4 7 0 0,-17 18-1 15,10-7 0-15,-10 7 0 16,-5 28 0-16,0-2 1 16,-3 4-1-16,7 2-1 15,1 2 1-15,8-3 0 16,1-3 0-16,10-5 0 15,0-7 0-15,9-10 0 16,1-5 0-16,2-5 1 16,-1-7 0-16,-1-8-1 15,-5-5 1-15,-4-6 0 16,-3-4 0-16,-6-2-1 15,-1-2-1-15,-4 0 0 16,0 4-3-16,-3 1-2 0,8 21-15 16,-10-11-17-16,13 17 0 15,-14 6-1-15,30-4 1 16</inkml:trace>
  <inkml:trace contextRef="#ctx0" brushRef="#br6" timeOffset="804514.0156">14896 13834 82 0,'0'0'38'0,"0"20"-1"16,-4 4 2-16,-6 0-35 16,0 11-1-16,1 4-2 15,0 4-1-15,2 1 0 16,1-6-1-16,4-5-2 0,2-11-4 15,8-6-10-15,0-27-22 16,14-11 3-16,-2-22-2 16,8-10 1-16</inkml:trace>
  <inkml:trace contextRef="#ctx0" brushRef="#br6" timeOffset="804649.0233">14933 13360 71 0,'-29'4'37'0,"8"13"-4"16,5 0-2-16,6-6-59 15,20 3-5-15,7-11-2 16,17-2-1-16</inkml:trace>
  <inkml:trace contextRef="#ctx0" brushRef="#br6" timeOffset="804859.0353">15364 13365 73 0,'-20'32'39'15,"3"20"-2"-15,-10 4 1 16,7 14-29-16,-1 7-6 15,3 11 2-15,4-2-4 16,2 3 0-16,7-6-2 16,3-13-3-16,10-6-7 15,-8-25-25-15,16-6-2 16,-16-33-1-16,25 9 1 15</inkml:trace>
  <inkml:trace contextRef="#ctx0" brushRef="#br6" timeOffset="805018.0444">15125 13890 90 0,'-23'15'38'16,"4"-7"-1"-16,23 6 2 16,17-13-38-16,10-13-6 15,27-4-30-15,0-17-2 16,12-3-1-16,1-13-1 15</inkml:trace>
  <inkml:trace contextRef="#ctx0" brushRef="#br6" timeOffset="805355.0637">15760 13385 70 0,'-19'31'39'0,"-9"7"-2"16,5 21 2-16,-6-4-32 15,8 21-1-15,-4-1-1 16,6 7 0-16,3-7-2 15,5-7 0-15,4-10-2 16,8-14 1-16,3-15-2 16,9-14 1-16,6-17-1 15,5-14 0-15,6-14 1 16,3-5 0-16,3-7 1 15,-2 1-1-15,1 2 1 16,-4 7-1-16,-4 10 1 0,-7 14-2 16,-3 12 1-16,-7 14-2 15,-1 7-2-15,-7-1-6 16,15 19-19-16,-17-14-11 15,13 9-2-15,-6-14-1 16,12 3 0-16</inkml:trace>
  <inkml:trace contextRef="#ctx0" brushRef="#br6" timeOffset="806252.115">16737 13780 77 0,'0'0'37'16,"0"0"-2"-16,0 0-8 15,-13 24-22-15,8-3-2 16,-4 3 0-16,3 9 0 16,-5 1-1-16,3 5 1 15,-3-1-1-15,4-1 0 16,1-3-1-16,3-4 1 0,0-6-2 15,3-6 0 1,3-6 0-16,-3-12-1 0,10-6 2 16,-3-8-1-16,2-11 1 15,-1-5 0-15,2-9 0 16,0-2 0-16,0-4 0 15,1 5 0-15,-2 1 1 16,2 5-1-16,-3 9 0 16,2 9 0-16,-10 16-1 15,16-6 1-15,-4 14-1 16,-2 5 1-16,3 3-1 15,2 3 0-15,4-2 0 16,6-3 1-16,4-5-1 16,5-9 0-16,5-8 1 15,6-7-1-15,3-8 1 16,0-5-1-16,-2-2 1 0,-6 0-1 15,-9 4 1-15,-5 1-1 16,-10 9 1-16,-16 16-1 16,0 0 0-16,-2 11 0 15,-12 13-1-15,-1 6 0 16,1 11 0-16,-1 3-1 15,4 6-3-15,3-6-2 16,14 5-7-16,-4-20-18 16,24 3-5-16,-4-19-1 15,16-2 0-15</inkml:trace>
  <inkml:trace contextRef="#ctx0" brushRef="#br6" timeOffset="806873.1505">17597 13662 94 0,'-16'4'38'0,"-17"2"-2"15,11 27-6-15,-15-1-25 16,8 13 1-16,0 5-3 16,11 7-1-16,5-2 0 15,15-1-1-15,9-9 0 16,11-6 0-16,8-13-1 15,12-10 0-15,3-15 0 16,0-15-1-16,0-8 1 16,-7-9 0-16,-4-8 0 15,-8-4 0-15,-10-4 0 16,-10 1 0-16,-8 1 0 0,-6 9 1 15,-6 4-1-15,-1 8 0 16,-3 10 0-16,2 7 0 16,0 7 1-16,16 0-1 15,-10 14 0-15,10-14 0 16,22 18 1-16,0-12-1 15,5-3 1-15,6 0 0 16,0-1 0-16,4 0-1 16,-7 4 1-16,-3 4 0 15,-8 9 0-15,-5 5 0 16,-9 7-2-16,-5 7 2 15,-7 4-1-15,-5 0-1 16,2-1 1-16,-3-4 0 16,0-7-1-16,4-7 0 15,4-12 1-15,5-11 0 0,9-14 0 16,4-8 1-16,4-11 0 15,2-6 1-15,2-10-1 16,-1-1 0-16,1-2 1 16,-5 3-1-16,-1 7-1 15,-5 5 1-15,0 9-2 16,0 5 0-16,2 11-1 15,4 4-2-15,5 13-5 16,-4-10-6-16,18 23-9 16,-15-22-12-16,14 15-3 15,-8-14-2-15,4 8 2 16</inkml:trace>
  <inkml:trace contextRef="#ctx0" brushRef="#br6" timeOffset="807203.1694">18267 13788 89 0,'5'24'40'15,"1"-11"-2"-15,15 10 1 16,-2-15-34-16,18-5 0 16,1-8-2-16,6-4 0 15,-4-6-1-15,-1-6-1 16,-8-2 0-16,-6-7 0 15,-8 1-1-15,-17 0 0 16,-7 4-1-16,-14 6 1 16,-7 8 0-16,-6 11 0 15,-4 15 0-15,-4 13 1 16,3 13 0-16,4 11 0 0,9 3 0 15,12 3-1-15,13-4 0 16,17-10-2-16,15-11-2 16,11-21-9-16,30 1-8 15,-5-38-16-15,31 2-2 16,-3-24-3-16,17-4 1 15</inkml:trace>
  <inkml:trace contextRef="#ctx0" brushRef="#br6" timeOffset="807757.201">19646 13169 66 0,'1'-16'38'16,"-1"16"-1"-16,5-12 1 15,-3 27-21-15,-9 1-14 16,-2 16 0-16,-6 10 0 15,-2 18-1-15,-3 14-1 16,-2 14 1-16,-1 6-2 16,0 6 0-16,3-3-2 15,4-9-3-15,16-6-6 0,-6-27-25 16,21-10-2-16,-3-31 0 15,12-9-1-15</inkml:trace>
  <inkml:trace contextRef="#ctx0" brushRef="#br6" timeOffset="807969.2132">19345 13705 70 0,'-32'14'39'0,"20"11"-1"15,4-12 2-15,26 8-15 16,10-22-22-16,20-14-1 15,13-10-2-15,12-6 0 16,8-6-2-16,1-4-3 0,8 5-6 16,-19-12-25-16,8 13-1 15,-20-9-1-15,-2 12-1 16</inkml:trace>
  <inkml:trace contextRef="#ctx0" brushRef="#br6" timeOffset="808337.234">20133 13084 92 0,'-15'27'39'0,"-12"8"-2"16,9 18 3-16,-17 5-36 16,9 10 0-16,1 4-1 15,0 9 0-15,0-1-1 0,2 0 1 16,2-7-1-16,6-5-1 15,6-10 0-15,8-13-1 16,2-12 0-16,8-15 0 16,5-15 0-16,6-14 0 15,3-12 0-15,4-5 0 16,1-9 0-16,-1 0 1 15,-2-1-1-15,0 5 0 16,-6 7 1-16,-3 9-1 16,-3 13 0-16,-3 11-1 15,-2 13-1-15,-1 2-1 16,4 11-1-16,0-4-4 15,12 10-9-15,-9-19-7 16,25 6-13-16,-8-20-1 16,19-3 0-16,-6-18 1 15</inkml:trace>
  <inkml:trace contextRef="#ctx0" brushRef="#br6" timeOffset="808713.2558">20587 13548 97 0,'-19'7'38'0,"-14"-3"-1"16,10 22-6-16,-14-2-24 15,3 13-1-15,-1 0-2 16,5 7 0-16,2 0-1 16,11-5-1-16,8-3-1 15,11-8 0-15,12-12 0 16,11-12-1-16,11-11 0 0,7-10 0 15,2-12 0 1,2-7-1-16,-5-3 1 0,-2-2-1 16,-9-1 1-16,-7 3-1 15,-10 7 1-15,-7 8 0 16,-6 5 0-16,-1 19 0 15,-12-7 0-15,0 19 0 16,1 8 0-16,-3 8-1 16,6 9 0-16,-2 1-2 15,9 6-1-15,0-8-3 16,17 6-8-16,-11-21-8 15,24 6-13-15,-11-23-1 16,14 1-2-16,-5-19 2 16</inkml:trace>
  <inkml:trace contextRef="#ctx0" brushRef="#br6" timeOffset="809028.2738">20933 13616 46 0,'0'0'37'0,"0"0"1"16,-9 21-1-16,-7-2-15 15,10 20 1-15,-9-1-18 16,3 6-2-16,1-4 0 15,4 0-1-15,2-8 0 16,5-7 0-16,6-14-1 16,8-12 0-16,6-15-1 15,6-9 1-15,3-11 0 16,6-6 0-16,-2 1 0 15,3 1 0-15,-5 3 0 16,-3 7 0-16,-7 10-1 0,-4 11 1 16,-7 12 0-16,-5 10-1 15,-3 7-2-15,-4 5-3 16,5 12-9-16,-16-13-10 15,18 16-14-15,-14-12-2 16,12 7-3-16,-2-13 2 16</inkml:trace>
  <inkml:trace contextRef="#ctx0" brushRef="#br6" timeOffset="810059.3327">22184 13529 79 0,'0'0'35'16,"-34"-13"-4"-16,19 20-1 15,-16-8-20-15,7 11-2 16,-5 1-3-16,5 12 0 15,-3 2-1-15,4 12-1 16,3 4-2-16,5 8 1 16,6-1-1-16,5-2-1 15,8-1 0-15,5-8 0 16,10-9 0-16,0-13 1 15,9-14-2-15,5-15 1 16,6-13 0-16,0-11 1 0,3-10-1 16,-4-4 0-16,-1-3 0 15,-4-4 0-15,-6 6 0 16,-8 8 0-16,-8 9 0 15,-9 9 0-15,-7 12 0 16,-4 9 0-16,-5 9 0 16,-3 9 0-16,-2 6 0 15,7 4 1-15,0-1-1 16,7 1 0-16,9-7 0 15,11-6 1-15,8-8-1 16,13-4 0-16,7-7 1 16,3-5 0-16,0 1-1 15,2-1 1-15,-9 4 0 0,-5 4 0 16,-10 7 0-16,-8 6 0 15,-7 7-1-15,-11 6 0 16,-7 8 1-16,-1 6-1 16,-5 7 0-16,-2 3 1 15,4 5-2-15,-1-1 1 16,3-5 0-16,7-3 0 15,7-10 0-15,3-11 0 16,8-12 0-16,4-13 0 16,7-16 0-16,2-7 0 15,2-14 0-15,3-2 1 16,-2-4 0-16,0 1-1 15,-5 6 1-15,-1 5-1 16,-6 15 1-16,-4 13 0 0,-14 10-1 16,10 20 0-16,-11 11 0 15,-6 11-1-15,1 6-1 16,0 1-2-16,3 6-5 15,-5-14-6-15,20 10-7 16,-15-25-14-16,24 0-2 16,-3-20-1-16,12-5 1 15</inkml:trace>
  <inkml:trace contextRef="#ctx0" brushRef="#br6" timeOffset="810463.3559">23023 13744 101 0,'0'0'38'0,"-2"27"1"16,2-27-7-16,16 11-29 16,6-7-1-16,8-1-1 15,6-4 1-15,9-1-1 16,6-6 1-16,1-3-1 15,-1-5 1-15,-1 0-1 16,-5-3 0-16,-8-5 0 16,-9 1-1-16,-14 2 0 15,-14-1 1-15,-13 4-1 16,-11 7 1-16,-11 6 0 15,-10 6 0-15,-3 12 0 16,-4 9 1-16,0 8-1 0,4 9 1 16,8 5-1-1,11 3 0-15,16-2 0 0,18-3-1 16,17-9-1-16,21-10-1 15,18-12-2-15,22-9-8 16,5-24-7-16,27 6-5 16,-11-29-14-16,17 2-3 15,-4-17-2-15,3-3 1 16</inkml:trace>
  <inkml:trace contextRef="#ctx0" brushRef="#br6" timeOffset="811926.4395">3325 15134 31 0,'0'0'36'0,"10"-19"2"0,-10 19-2 16,0 0-15-16,0 0-16 15,-3 21 1-15,2 8-3 16,-1 9 0-16,0 12-1 16,-2 8-2-16,3 7 0 15,-2 1-1-15,1 3 0 16,5-2-1-16,-4-11-3 15,5-3-3-15,-4-21-8 16,13-1-19-16,-13-31-2 16,14 14 0-16,-10-31 0 15</inkml:trace>
  <inkml:trace contextRef="#ctx0" brushRef="#br6" timeOffset="812138.4517">3152 15436 65 0,'-33'3'37'16,"16"12"0"-16,1-9-10 15,17 8-21-15,9-8-2 16,12 0-1-16,11-6-3 16,8-3 0-16,9-5-2 15,5-4-1-15,7 0-4 16,-5-12-1-16,11 12-20 15,-17-13-9-15,7 8 0 16,-15-9 2-16</inkml:trace>
  <inkml:trace contextRef="#ctx0" brushRef="#br6" timeOffset="812587.4772">3700 15313 51 0,'-25'11'37'0,"6"13"0"16,-10-4 0-16,10 8-29 16,-4-3-2-16,11 5-1 15,2-5-2-15,9 2-1 16,4-10 0-16,9-2 1 15,6-10-2-15,7-7 1 16,5-10-1-16,5-4-1 16,-2-7 1-16,3-1 1 15,-5-2-2-15,-2 0 0 16,-2 1 0-16,-7 4 0 15,-6 0 0-15,-4 6 0 16,-4 3 1-16,-6 12-2 16,0 0 1-16,0 0 1 15,-5 34-1-15,-4 5 1 0,1 14-1 16,-4 15-2-16,1 10 2 15,-3 9-1-15,-1 2 1 16,0-3-1-16,-1-5 1 16,1-13-2-16,-3-13 3 15,-2-13-1-15,1-18 1 16,-5-16-1-16,2-15 1 15,-2-11-2-15,0-12 1 16,5-12-2-16,2-7 0 16,6-10-3-16,9 0-2 15,4-10-8-15,20 19-7 16,-9-14-15-16,22 16-1 15,-6-1 1-15</inkml:trace>
  <inkml:trace contextRef="#ctx0" brushRef="#br6" timeOffset="813212.5131">4238 15354 54 0,'0'0'40'15,"-4"-22"-2"-15,4 22 1 16,-19-8-30-16,19 8-4 15,-21 8-1-15,11 10-1 16,-1 7-1-16,1 11 1 16,2 5-2-16,1 3-1 15,2 6 2-15,3 0-3 16,3-4 2-16,0-3-2 15,6-9 1-15,1-8-2 0,4-13 2 16,2-10 0-16,0-10-1 16,2-10 1-16,-3-11 0 15,3-6 2-15,-7-8-2 16,4-2 2-16,-5-1-2 15,0 0 2-15,0 5-2 16,-3 2 2-16,4 7-2 16,-3 4-1-16,8 5 1 15,-4 7 0-15,9 7 0 16,-4 4 0-16,3 1 0 15,2 8 0-15,0 2 0 16,-3 2 0-16,-3 5 0 0,-5 5 0 16,-4 1 0-16,-6 2 0 15,-7 2 0-15,-4 4 1 16,-5 1-2-16,-4 0 0 15,-6-3 1-15,3 3-2 16,-4-1 2-16,0-1-2 16,2 7 2-16,0-1-2 15,2 7 2-15,1 2 0 16,2 8 0-16,1 2 0 15,6 2-1-15,3-3 1 16,1-3-1-16,6-8-2 16,4-3-3-16,0-19-6 15,15 4-10-15,-15-35-7 16,20 4-10-16,-12-20-1 15,14-2 0-15</inkml:trace>
  <inkml:trace contextRef="#ctx0" brushRef="#br6" timeOffset="813633.5372">4527 15437 70 0,'-18'7'40'15,"13"10"0"-15,-8-7-1 16,14 6-37-16,1-5 0 16,15 1 0-16,3-4-1 15,13-5 0-15,5-5 0 0,10-4-1 16,0-8 1-16,0-1-2 15,-3-2 2-15,-7-1-1 16,-8-2 1-16,-9 2-1 16,-13 2 0-16,-10 4 1 15,-12 3-1-15,-7 5 0 16,-8 8 1-16,-6 8-1 15,-4 9 1-15,0 10 1 16,2 6-2-16,2 6-1 16,8-2 2-16,10 2-2 15,11-8 1-15,14-6-3 16,15-10-1-16,7-19-10 15,21 9-8-15,-11-25-9 16,26 9-8-16,-5-17-2 0,13 6-1 16</inkml:trace>
  <inkml:trace contextRef="#ctx0" brushRef="#br6" timeOffset="814200.5696">5774 15457 34 0,'6'-11'39'15,"-15"-2"-2"-15,9 13 1 16,-31-13-19-16,13 18-13 16,-10-1-2-16,3 10 1 15,-3 3-3-15,4 7 2 16,4 5-1-16,7 2-3 15,5 3 2-15,9-1-1 16,10-3 0-16,6-3-2 16,6-9 2-16,9-7-2 0,2-10 2 15,3-8 0-15,1-10-1 16,-3-6 1-16,-4-9 0 15,-8 0 1-15,-7-2-2 16,-8 0 1-16,-9 3-2 16,-6 6 1-16,-8 6-2 15,-4 4 2-15,-1 12-4 16,-3 5 1-16,8 8-2 15,3-3-2-15,16 12-9 16,-4-19-8-16,28 5-11 16,0-14-4-16,19 0 2 15</inkml:trace>
  <inkml:trace contextRef="#ctx0" brushRef="#br6" timeOffset="814437.5832">6429 14984 74 0,'-30'-7'40'0,"8"14"-1"16,-11-7-6-16,4 21-29 16,-2 9-1-16,7 16 0 15,-4 13-1-15,6 10 0 16,6 6-1-16,5 3-2 15,5 2 0-15,8-4-1 16,7-10-3-16,-3-24-9 16,21 4-15-16,-13-32-12 15,12-8 0-15,-13-21 1 0</inkml:trace>
  <inkml:trace contextRef="#ctx0" brushRef="#br6" timeOffset="814609.593">6107 15418 80 0,'-12'4'43'0,"12"-4"-2"15,0 0-1-15,27-11-37 16,6-4-2-16,15-1-3 16,1-11-8-16,21 17-12 15,-13-18-18-15,13 14-1 16,-14-7-2-16,10 14 1 15</inkml:trace>
  <inkml:trace contextRef="#ctx0" brushRef="#br6" timeOffset="815622.6509">7461 15395 58 0,'0'0'38'16,"0"0"-4"-16,2 26-4 15,-12-8-24-15,5 12 0 16,-8 2-1-16,9 3-3 16,-3 0 1-16,3 0-3 15,2-8 2-15,2-3-2 16,0-10 1-16,0-14-1 15,0 0 1-15,19-4 0 0,-11-17 0 16,3-9 1-16,1-6-1 16,4-4 1-16,0-7-2 15,-1-1 2-15,3-1-2 16,0 1 1-16,3 8 0 15,1 7-1-15,-1 6 0 16,2 11 0-16,3 8 0 16,0 11 0-16,2 11 0 15,-4 6 1-15,0 9-1 16,-2 4 0-16,-6 5 0 15,-2 1 0-15,-5 3-1 16,-7-3 0-16,-3-2 1 16,-7-5-1-16,-5-4 1 15,-2-9-1-15,-6-5 0 0,-2-6 1 16,-2-8 0-16,-3-4 0 15,-1-3-1-15,0-1 1 16,-3 2 0-16,-1 4 1 16,1 6-1-16,-1 9 1 15,3 11 0-15,4 11 0 16,-1 9 0-16,6 6 0 15,6 8-1-15,6 0 1 16,6-2-2-16,8-9-2 16,11 0-8-16,-3-31-12 15,17 6-15-15,-6-26-3 16,14-6 1-16,-7-19-1 15</inkml:trace>
  <inkml:trace contextRef="#ctx0" brushRef="#br6" timeOffset="816456.6986">8148 15323 55 0,'16'-13'39'0,"-14"-4"-2"16,-2 17-1-16,-7-11-27 15,7 11-2-15,-31 6 0 16,10 6-3-16,-6 3 0 0,-1 8-1 15,-4 8-1-15,0 5 0 16,2 4-1-16,2 3-1 16,5 1 1-16,4-6-2 15,12-4 2-15,9-7-2 16,9-11 1-16,12-14 0 15,9-12 1-15,6-11 1 16,5-9-1-16,0-7 1 16,3-4-1-16,-3-5 0 15,-8 1 0-15,-8 3 0 16,-9 4 0-16,-4 8-1 15,-11 6 0-15,-6 11 0 16,3 13 1-16,-24 4-1 16,9 13 0-16,-1 6 0 0,1 6 0 15,4 3 0-15,6-1-1 16,5-1 1-16,10-7 0 15,5-5 0-15,11-9-1 16,9-9 1-16,4-6 0 16,4-7 1-16,1-4-1 15,-4 0 0-15,-2-4 1 16,-5 3-1-16,-6 2 0 15,-11 3 0-15,-3 2 0 16,-13 11 1-16,0 0-1 16,0 17 0-16,-8 2 0 15,-3 8-1-15,2 5 1 16,-5 4-1-16,5 3 1 15,1-3-1-15,1-4 2 0,1-7-2 16,6-10 1-16,0-15 0 16,14-5 0-16,-3-15 1 15,3-8 0-15,1-7 0 16,-1-3 0-16,0-3 0 15,-1 3-1-15,-3 6 1 16,-5 5-1-16,-4 5 1 16,0 10-1-16,-1 12-1 15,11-15 1-15,-11 15-2 16,29-11-1-16,-7 0-2 15,14 3-4-15,-2-18-6 16,21 14-6-16,-14-28-4 16,19 16-8-16,-13-21-6 15,5 7 1-15</inkml:trace>
  <inkml:trace contextRef="#ctx0" brushRef="#br6" timeOffset="816630.7086">9123 14892 64 0,'-16'15'39'0,"-2"11"0"15,5 20-1-15,-12 9-28 16,9 10-6-16,2 8-2 15,5 4-1-15,1 3 0 16,7-4-3-16,7-5-1 16,-3-18-7-16,14 7-19 15,-11-32-10-15,6-6-1 16,-12-22 1-16</inkml:trace>
  <inkml:trace contextRef="#ctx0" brushRef="#br6" timeOffset="817081.7344">8889 15235 78 0,'0'0'42'16,"0"0"-1"-16,6 22 0 16,6-9-35-16,13-11-3 15,9-7 0-15,10-5-1 16,3-1 0-16,7-3 0 15,-3-2-1-15,-2 2 0 16,-6 5 0-16,-2 3 0 16,-10 8 0-16,-9 9 0 15,-6 8-1-15,-7 9 1 16,-6 12-1-16,-6 6 0 15,-1 9 0-15,-4 1 0 0,1 2-1 16,1-5-1-16,5-7-1 16,2-13-2-16,9-10-2 15,-10-23-6-15,36-11-8 16,-26-32-3-16,21 11-6 15,-22-33 3-15,17 12-1 16,-26-16 23-16,-2-5 6 16,-2 11 9-16,-27-12 9 15,12 27 3-15,-27-12 6 16,16 30 1-16,-20-12-3 15,20 20-20-15,-3 13-8 16,4-6-15-16,29 15-18 16,-16 6-4-16,16-6-3 15,17 7 1-15</inkml:trace>
  <inkml:trace contextRef="#ctx0" brushRef="#br6" timeOffset="817516.7592">9956 15213 72 0,'-23'9'40'16,"-2"11"0"-16,-18-7-6 16,8 18-28-16,-10-2-1 15,4 7 0-15,2-1-2 16,8 5 0-16,6-7 0 15,16-3-2-15,14-7 1 16,17-11 0-16,15-13-2 16,14-11 0-16,10-10-2 15,9-14-2-15,11 1-5 16,-14-25-11-16,15 10-20 0,-24-16 0 15,1 10-2-15,-15-10 1 16</inkml:trace>
  <inkml:trace contextRef="#ctx0" brushRef="#br6" timeOffset="817719.7707">10330 14831 97 0,'-16'78'41'15,"-13"4"0"-15,9 19-10 16,-5-6-29-16,4 3 0 15,7-9-2-15,10-10-2 16,9-12-1-16,7-24-7 16,23-5-13-16,-9-31-18 0,16-15 0 15,-3-23-1-15,8-6 1 16</inkml:trace>
  <inkml:trace contextRef="#ctx0" brushRef="#br6" timeOffset="818087.7919">10392 15273 73 0,'-11'29'42'16,"16"4"-1"-16,1-15 1 16,23 4-35-16,-6-17-3 15,13-7 0-15,5-9-2 16,5-9 0-16,0-6-1 15,-1-7 0-15,-7 0 0 0,-7-2-1 16,-8 0 0-16,-9-1 0 16,-13 4 0-16,-7 6 0 15,-11 8 1-15,-10 11-1 16,-7 10 1-16,-6 16-1 15,-3 14 1-15,-2 12 0 16,3 9 0-16,7 5 1 16,9-2-1-16,16-1-1 15,15-13 1-15,17-17-2 16,17-12-2-16,14-22-5 15,21 0-9-15,-14-35-7 16,26 15-12-16,-15-28-7 16,8 8-2-16,-7-9 2 15</inkml:trace>
  <inkml:trace contextRef="#ctx0" brushRef="#br6" timeOffset="834468.7289">11526 15198 28 0,'11'-6'36'0,"-11"6"1"15,11-14-1-15,-8-5-17 0,9 17-10 16,-11-11-3-16,-1 13-1 16,0 0-1-16,12 5-1 15,-14 11 0-15,1 9 0 16,-4 10 0-16,-1 9 0 15,-4 7-2-15,2 6 0 16,-1-1 1-16,2-2-1 16,1-7 0-16,3-8-1 15,3-10 1-15,3-13-1 16,-3-16 0-16,17-17 1 15,-5-13-1-15,3-8 1 16,4-11-2-16,-4-4 2 16,0-8-1-16,0 0 1 15,-2 2-1-15,1 3 0 0,-2 5 1 16,4 6-2-16,3 8 1 15,-3 7 1-15,6 8-2 16,2 6 1-16,-4 9 0 16,5 6 0-16,-2 6-1 15,-3 5 1-15,-5 4 0 16,0 4 0-16,-5 5 0 15,-6 5 0-15,-4 4 0 16,-11 7 1-16,-3-1-2 16,-8 2 2-16,-4 0-1 15,-6 2 0-15,-1-6 0 16,0-3 0-16,0-5 0 15,4-5 0-15,2-5 0 0,3-5 0 16,6-2 0-16,3 0 0 16,5 1 1-16,1 6-2 15,-1 5 2-15,1 10-2 16,2 12 2-16,-1 8-1 15,-2 8 0-15,2 3 0 16,-2 0 0-16,6-7-2 16,4-2-2-16,-1-21-6 15,16-9-28-15,-15-25-2 16,32-3-1-16,-12-25 0 15</inkml:trace>
  <inkml:trace contextRef="#ctx0" brushRef="#br6" timeOffset="834867.7517">11980 15129 65 0,'0'0'41'15,"11"3"-2"-15,-11-3 0 16,4 31-35-16,-6-6-1 15,0 10 0-15,-2 6-1 16,-1 11 0-16,-4 1 0 16,-1 3-1-16,1-6 1 15,0-4-1-15,1-9 0 16,3-6-1-16,2-14 2 15,3-17-3-15,0 0 1 16,21-36 1-16,-6 0-1 16,5-9 1-16,-1-9-1 0,2-6 1 15,-2-2-1-15,0 4 1 16,-1 6 0-16,-7 11 0 15,-4 6-1-15,0 12 0 16,-1 10-1-16,-6 13-1 16,14-2-1-16,-3 7-2 15,13 12-6-15,-9-14-28 16,25 10 1-16,-5-11-3 15,16 4 1-15</inkml:trace>
  <inkml:trace contextRef="#ctx0" brushRef="#br6" timeOffset="835228.7722">12405 15286 74 0,'-22'27'41'15,"15"3"-1"-15,4-17 0 16,14 4-36-16,10-13-1 15,9-4-1-15,7-7 0 16,7-7-1-16,3-7 0 16,0-5-1-16,-3-3 1 15,-5-2-1-15,-7 2 1 16,-10 3-1-16,-12 1 1 15,-9 4-1-15,-10 6 0 16,-12 9 0-16,-9 9 0 16,-6 11 0-16,-5 9 1 15,-2 11-1-15,1 7 0 0,3 5 0 16,6 4-1-16,12-4 1 15,11-2-2-15,11-14-3 16,21 0-9-16,0-28-26 16,29 2 2-16,-1-20-4 15,19-1 3-15</inkml:trace>
  <inkml:trace contextRef="#ctx0" brushRef="#br6" timeOffset="835566.7916">13033 15118 78 0,'-21'2'40'15,"-8"-5"-1"-15,9 18-2 0,-6-8-34 16,10 10 0-16,-2 0-1 16,9 4 0-16,5 1-1 15,7 2 0-15,5-2 0 16,3-4 0-16,8-4-1 15,2-3 1-15,4-5-1 16,0 0 0-16,0-1 1 16,-2-1-1-16,0 2 0 15,-5 2 1-15,-4 4-1 16,-7 5 0-16,-4 3 0 15,-7 5 1-15,-8 4-1 16,-3 0-1-16,-5 1 1 16,-1-4-3-16,3 1-1 15,0-18-12-15,20 7-22 16,-2-16-3-16,8-17 0 0,10-12 2 15</inkml:trace>
  <inkml:trace contextRef="#ctx0" brushRef="#br6" timeOffset="835927.8123">13239 15313 74 0,'-10'24'41'16,"-2"-13"-1"-16,20 8-2 15,-8-19-33-15,29 7-3 16,2-19 0-16,12 0 0 15,-1-7-1-15,1-1-1 16,-4 1 1-16,-7 2 1 16,-9 0-1-16,-8 2 0 0,-14 5-1 15,-1 10 1-15,-28-10-1 16,3 10 1-16,-7 7-1 15,-4 1-1-15,-3 11 2 16,0 6-1-16,3 4 1 16,6 6 0-16,5 1-1 15,7 0 2-15,12-5-1 16,12-4-1-16,13-9-2 15,14-15 0-15,19-1-5 16,8-26-14-16,31 7-18 16,-4-21-1-16,23 3-2 15,-5-13 0-15</inkml:trace>
  <inkml:trace contextRef="#ctx0" brushRef="#br6" timeOffset="836476.8437">13804 15314 80 0,'-4'-17'40'0,"4"17"-2"0,0 0-8 15,0 0-25-15,0 0-1 16,10 23-1-16,-14-4 0 16,2 9-1-16,-7 0 0 15,1 4 0-15,-2-3-1 16,3-2 1-16,0-8 0 15,6-8-1-15,1-11 0 16,10-7 0-16,5-12 0 16,6-11-1-16,4-6 2 15,4-4-3-15,0-3 3 16,0 3-1-16,-1 4-1 15,-6 8 1-15,-3 11-1 0,-3 11 0 16,-6 13 0 0,-4 10 0-16,0 10-1 0,-4 8 1 15,3 3 0-15,2-2-1 16,4-1-2-16,3-11-1 15,8-3-4-15,-3-23-7 16,19 4-12-16,-10-28-12 16,12-3-1-16,-6-17 0 15,8-1 1-15</inkml:trace>
  <inkml:trace contextRef="#ctx0" brushRef="#br6" timeOffset="836633.8527">14416 14956 60 0,'8'-33'38'16,"-12"5"0"-16,4 28 0 15,-17 4-29-15,9 23-4 16,-7 18-1-16,0 16-2 0,-3 9-1 15,1 3-3-15,3 7-1 16,-1-18-10-16,13 9-24 16,-11-23-2-16,13-9 0 15,0-25 0-15</inkml:trace>
  <inkml:trace contextRef="#ctx0" brushRef="#br6" timeOffset="836798.8622">14282 15196 67 0,'-19'-23'42'16,"19"23"0"-16,-18-15 0 15,18 15-21-15,13 11-17 16,8-15-4-16,15 3-6 16,-6-18-13-16,24 15-20 0,-5-18-2 15,16 7-2-15,-4-12 0 16</inkml:trace>
  <inkml:trace contextRef="#ctx0" brushRef="#br6" timeOffset="837477.901">15381 14629 50 0,'-8'-11'39'16,"-8"3"-4"-16,-3 19 2 15,-11 1-21-15,3 21-9 16,-17 8-3-16,1 16-1 15,-5 5 1-15,5 12-2 16,-1 0 0-16,8 3-1 16,9-4 0-16,12-8-1 0,18-5-1 15,15-9 0-15,18-11-3 16,8-11-2-16,20-1-12 15,-6-24-19-15,17 3-1 16,-5-16-1-16,4 0 2 16</inkml:trace>
  <inkml:trace contextRef="#ctx0" brushRef="#br6" timeOffset="837677.9124">15627 15064 69 0,'-12'6'38'0,"-9"1"-1"16,11 23 0-16,-8 0-33 0,7 12 0 15,-1 4-2-15,2 2 0 16,0 2-1-16,6-3 0 16,4-5-4-16,4-13-1 15,10-1-11-15,-3-26-23 16,12-6 2-16,-2-21-3 15,10-7 2-15</inkml:trace>
  <inkml:trace contextRef="#ctx0" brushRef="#br6" timeOffset="838082.9356">15630 14901 77 0,'-16'5'36'16,"1"-5"0"-16,16 13-7 0,-1-13-25 15,21 8-1-15,0-5 0 16,10 4 1-16,-1 1-1 15,7 10 0-15,-8 4 0 16,-3 9-1-16,-9 7 0 16,-8 7 0-16,-6 4-1 15,-9 1 0-15,-4-2 0 16,-2-6 0-16,-1-7 0 15,4-10-1-15,4-12 1 16,5-13-1-16,16-17 0 16,6-10 0-16,6-7 0 15,9-6 0-15,3-3 1 16,0 3-1-16,-4 6 1 15,-1 10-1-15,-7 13 1 16,-10 12-1-16,-7 13 1 0,-8 9-2 16,-4 10 0-16,-3 0-2 15,4 5-3-15,-1-10-5 16,20 6-11-16,-10-22-17 15,25-2-1-15,4-19-2 16,20-4 2-16</inkml:trace>
  <inkml:trace contextRef="#ctx0" brushRef="#br6" timeOffset="838496.9593">16901 14718 71 0,'-2'-13'38'15,"2"13"1"-15,-4 21-4 16,3 6-33-16,0 8 1 0,0 17-1 16,-3 9 0-16,-1 9-2 15,1 5 1-15,-1 0-2 16,1-1 0-16,0-8-1 15,8-5-5-15,-9-29-18 16,15 2-11-16,-10-34-3 16,19 12 2-16,-12-28-1 15</inkml:trace>
  <inkml:trace contextRef="#ctx0" brushRef="#br6" timeOffset="838676.9696">16731 15096 73 0,'-16'6'39'16,"0"-1"0"-16,17 10 0 0,4 3-34 15,15-13-4-15,14-3-2 16,11-12-3-16,16-5-4 16,-3-20-18-16,24 3-11 15,-7-17-1-15,11 3 1 16,-9-14-1-16</inkml:trace>
  <inkml:trace contextRef="#ctx0" brushRef="#br6" timeOffset="839044.9906">17361 14556 87 0,'-34'38'39'16,"7"22"0"-16,-3-7-1 16,10 12-36-16,3 3 0 0,9 3 0 15,-1 0 0-15,5 1-1 16,2-5 0-16,2-9-1 15,5-9 1-15,3-8 0 16,2-15-1-16,8-10 0 16,3-16 0-16,6-16 0 15,2-9 0-15,1-7 1 16,3-6-1-16,-3-3 0 15,-2 3 1-15,-7 6-1 16,-3 9 0-16,-6 12 0 16,-12 11 1-16,11 15-1 15,-11 11-1-15,1 5 0 16,2 6-1-16,0 2-2 15,7 0-1-15,0-9-2 16,17 4-11-16,-12-29-12 0,19 6-7 16,-5-20-3-16,10-3 3 15</inkml:trace>
  <inkml:trace contextRef="#ctx0" brushRef="#br6" timeOffset="839652.0253">17748 15082 80 0,'-4'18'40'0,"4"-18"-2"15,8 25-6-15,7-22-27 16,5-3-1-16,7-7-1 16,6-2 0-16,0-7-1 15,0-4-1-15,-1-2 0 16,-8-2 0-16,-6 1 0 0,-7-1-1 15,-9 3 0-15,-10 3 1 16,-7 7-1-16,-6 4 0 16,-6 6 0-16,0 9 0 15,-3 8 1-15,-3 10-1 16,5 6 1-16,4 6 0 15,5 1 0-15,13 2 0 16,7-4 0-16,11-9-1 16,12-7 1-16,7-9-1 15,12-12 0-15,7-10-1 16,2-5 1-16,0-6-1 15,-2-5 1-15,-8 2-1 16,-4 0 1-16,-10 1 0 16,-7 8 0-16,-8 3 0 0,-13 12 0 15,0 0 0-15,0 0 0 16,-8 23 0-16,1 3 0 15,-1 6 0-15,-1 5 0 16,2 1 0-16,2-1 0 16,2-5 0-16,0-4 0 15,4-10 1-15,-1-18 0 16,0 0 0-16,13-14 0 15,-5-12-1-15,3-8 1 16,1-5 0-16,2-5 0 16,1-5-1-16,5 0 0 15,3 1-1-15,0 6-1 16,-1 1-3-16,10 16-6 15,-16-7-8-15,15 24-8 16,-20-4-11-16,10 15-3 0,-21-3 0 16</inkml:trace>
  <inkml:trace contextRef="#ctx0" brushRef="#br6" timeOffset="840187.056">18648 15122 62 0,'8'19'38'0,"-8"-19"-1"16,32 11-1-16,-13-14-28 16,16-2-1-16,0-12-2 15,8-4-2-15,-1-6 0 16,-4-2-1-16,-5-2 0 15,-8 1-1-15,-12 0 0 16,-11 2-1-16,-12 8 0 0,-10 7 1 16,-12 7-1-16,-7 8 1 15,-3 10-1-15,-4 12 2 16,1 7-1-16,2 10 0 15,10 4 0-15,7 4 1 16,14-4-1-16,16-5-1 16,14-10 0-16,20-10-2 15,15-14-1-15,10-15-4 16,18-2-12-16,-11-27-13 15,13 6-6-15,-10-17-3 16,9 3 0-16</inkml:trace>
  <inkml:trace contextRef="#ctx0" brushRef="#br6" timeOffset="840525.0752">19215 14248 71 0,'-8'31'42'16,"13"17"0"-16,1-3 0 16,13 13-25-16,10 1-13 15,-1 7 0-15,3 2-2 16,2 2 0-16,-3 1-1 15,1-1-1-15,-6-1 0 16,-6 0-1-16,-10 2 1 16,-11-2 0-16,-15 2 0 0,-13 3 1 15,-16-1-2-15,-8-4-1 16,-6-4-1-16,-5-16-6 15,13-1-6-15,-7-36-9 16,27 3-17-16,1-27-3 16,25-10 1-16,11-27 1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7T23:59:50.265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12911 804 91 0,'0'0'38'0,"52"-23"1"0,-52 23-10 16,0 0-24-16,0 0-1 15,0 0-3-15,25 61 2 16,-25-61-2-16,-5 62 1 16,2-33-2-16,-5 69 1 15,-6 11-2-15,4 19 2 16,-12-4-1-16,8 15-1 15,1 10 2-15,3 3-2 16,7-8 2-16,4 11-1 16,1 12 1-16,5 11 0 15,-3 12-1-15,0 18 1 16,0 15-1-16,-8 20 1 15,-6 10-1-15,-3 16 0 16,-4 13 1-16,-3 14-2 0,3 7 2 16,-2 4 0-16,8 4 1 15,5-2-2-15,9 4 3 16,4-4-3-16,8 0-1 15,5 0 1-15,0 4 0 16,-1 8-2-16,-5 12 1 16,-4 11 1-16,-10 57-1 15,-4-31 2-15,-5 10-1 16,-5 4 1-16,-1 2-1 15,2-3 3-15,3-7-4 16,7-4 2-16,6-54-2 16,7 40 1-16,9-3-1 15,3 1 0-15,1 2 0 0,1-2-1 16,-5-4 0-16,-3-4-1 15,-10-8 1-15,-10-12 0 16,-7-33-1-16,-6-41-2 16,5-54-3-16,-5-75-30 15,31-60-1-15,9-72-2 16,20-58-2-16</inkml:trace>
  <inkml:trace contextRef="#ctx0" brushRef="#br0" timeOffset="1089.0621">1386 8703 86 0,'0'0'36'0,"18"12"0"16,6-1 1-16,5-2-34 15,11 3-2-15,20 3 1 16,18 1 0-16,13-2 1 15,19 1-1-15,21-6-1 16,25-6 0-16,22-5-1 16,25-5 1-16,20-9-1 15,15-3 0-15,26-7 0 16,18-2 0-16,18-1 1 15,9 1-1-15,20-1 1 16,13 3-1-16,17 1 1 16,60 1-1-16,-26-2 1 0,21 2-1 15,13 0 1-15,22-3-1 16,12 0 1-16,14 0-1 15,14 3 1-15,-31-2-2 16,84 6 1-16,-31 3 0 16,2 3-1-16,31 5 1 15,-23 2 0-15,2 0 0 16,-2 1 0-16,46 1 1 15,-76 1 1-15,41-4 0 16,26 1 1-16,-45-1-1 16,32 1 0-16,-2 1 0 15,32 1 0-15,-84 3-2 16,35 7 0-16,29 0 0 0,-75 7-1 15,6 4 0-15,-21 3 1 16,-15 1-1-16,-50 1 1 16,20-2 0-16,-18-1 0 15,-52-5 0-15,23-2 0 16,-15-5 0-16,-18-4 0 15,-14 1 0-15,-25-7-1 16,-29 2-1-16,-30 1-3 16,-40-12-15-16,-31 14-19 15,-45-5-1-15,-36 4-2 16,-37-7 0-16</inkml:trace>
  <inkml:trace contextRef="#ctx0" brushRef="#br1" timeOffset="7089.4055">2422 1349 27 0,'0'0'30'15,"0"0"1"-15,0 0-1 16,0 0-8-16,-52-19-6 15,52 19-5-15,0 0 1 16,0 0-5-16,-52-13 0 0,52 13-2 16,0 0 0-16,0 0-2 15,-64-8 1-15,64 8-2 16,-48 4 0-16,-4 3 0 15,-13 5-1-15,-2 7 1 16,-12 3-1-16,1 10 1 16,-6 0-1-16,4 7 1 15,15-2-1-15,9-1 1 16,8 1-2-16,7-3 1 15,12 5-1-15,8 4-1 16,7 3 2-16,10 3-2 16,6 1 1-16,7 8-1 15,8 5 1-15,5 3-3 16,7 0 3-16,6-3-1 0,10-4 0 15,9-6 0-15,9-8 0 16,10-14 0-16,8-17 1 16,11-17 0-16,8-20 0 15,9-20 1-15,6-15-1 16,1-17 1-16,-5-10-1 15,-6-4 1-15,-8 2-1 16,-16 2 2-16,-15 9-1 16,-16 5 1-16,-23 10-1 15,-17 5 0-15,-21 12 0 16,-14 4 0-16,25 40 1 15,-69-32-1-15,-21 3 0 16,-13 12 1-16,-20 1-1 16,-1 7 0-16,-10 4 0 0,13 4-2 15,11 2-2-15,41 2-5 16,42 13-28-16,16 10-5 15,30 12 1-15,18 3-4 16</inkml:trace>
  <inkml:trace contextRef="#ctx0" brushRef="#br1" timeOffset="7971.4559">3486 1772 74 0,'-20'-11'37'16,"-14"-1"-2"-16,-5 10 2 15,-22 4-31-15,3 9-1 16,-16 4 1-16,-1 11-4 0,-10 7 3 16,2 5-3-16,-7 4 2 15,6 4-2-15,2 2 1 16,8 2-1-16,8 0-1 15,10 4 0-15,12 0-1 16,13 12 0-16,16 6 0 16,13 8 1-16,14 2-1 15,15 5 1-15,15-4-1 16,11-3 2-16,13-10-2 15,10-16 1-15,9-20-1 16,10-22 0-16,5-22 0 16,7-31-1-16,2-25 1 15,-1-17 0-15,-4-15 0 16,-8-5 0-16,-11-7 1 0,-21 4 0 15,-20 5 1-15,-27 9-1 16,-25 19-1-16,-26 11 2 16,-30 15-2-16,-19 10 1 15,-22 18 0-15,-10 11-2 16,-4 12 0-16,-3 7-2 15,17 13-7-15,3-5-26 16,42 8-4-16,18-5 1 16,36 6-4-16</inkml:trace>
  <inkml:trace contextRef="#ctx0" brushRef="#br1" timeOffset="8839.5055">7177 1435 102 0,'-29'-36'37'15,"-10"21"1"-15,-23 17-2 16,-11 29-34-16,-13 15 0 16,-9 26 0-16,-13 15 0 15,2 24 0-15,0 10 1 16,12 14-1-16,11 6 0 15,22 2 1-15,20-7-1 16,29-8 0-16,31-20-2 0,26-20 0 16,30-30 1-1,24-31-1-15,28-35 1 0,15-29-2 16,15-32 1-16,5-23-1 15,-4-21 2-15,-11-14-1 16,-20-3 1-16,-18-6 0 16,-31 3 0-16,-31 3 1 15,-32 10-1-15,-18 64 0 16,-10 0-1-16,13 56 0 15,-52-84-1-15,-30 21-2 16,-12 34-10-16,-23 14-25 16,9 32-2-16,-8 19 0 15,14 25-3-15</inkml:trace>
  <inkml:trace contextRef="#ctx0" brushRef="#br1" timeOffset="9465.5414">6967 2791 97 0,'-12'-34'37'0,"-2"21"0"16,-15 3-1-16,0 18-32 15,-14 9-2-15,-4 17 2 16,-10 13-2-16,0 14 2 16,-4 18-1-16,0 14 2 15,5 12-2-15,12 10-1 16,11 6 1-16,17 1-2 15,18-1 1-15,20-7-2 16,22-16 1-16,25-21-2 0,23-26 1 16,23-29-1-16,21-35 2 15,12-32-1-15,5-31 0 16,-2-23 1-16,-14-22 0 15,-15-10 0-15,-34-2 1 16,-33-2-1-16,-37 6-1 16,-33 9 0-16,-34 11 0 15,-27 23-1-15,-30 22 0 16,-18 26 0-16,-7 28 0 15,-3 27-1-15,7 27 0 16,7 13-9-16,40 27-25 16,13-11-3-16,46-2-1 15,31-16-2-15</inkml:trace>
  <inkml:trace contextRef="#ctx0" brushRef="#br1" timeOffset="10206.5838">10342 2045 86 0,'5'-29'38'0,"-18"-2"0"0,-2 12 1 16,-29 5-30-16,-4 5-3 16,-15 10-2-16,-9 10-1 15,-9 15 0-15,-6 16-3 16,-4 12 2-16,7 22-2 15,7 14 1-15,17 13 1 16,17 5-1-16,21 12 0 16,23-11-1-16,26 1 2 15,23-16-2-15,29-21 1 16,23-24 0-16,18-26-1 15,12-31 0-15,11-31 0 16,3-26 1-16,-4-26-1 16,-13-18 1-16,-23-9-1 15,-25-5 2-15,-29-6-1 0,-33 8-1 16,-32-2 1-16,-30 14-1 15,-27 20 1-15,-16 25-3 16,-18 18 3-16,-9 25-3 16,0 19-2-16,14 26-2 15,9 6-16-15,38 23-16 16,15-6-3-16,37 2 0 15,24-16-2-15</inkml:trace>
  <inkml:trace contextRef="#ctx0" brushRef="#br1" timeOffset="10729.6137">11506 1915 101 0,'-15'-16'38'16,"-19"2"1"-16,3 20-5 15,-22 3-29-15,-7 20 0 16,-8 13-1-16,1 15-2 16,-1 15 1-16,9 18-1 15,8 6-1-15,18 8 1 16,17-2-1-16,26-2 0 0,15-10-1 15,19-9 2-15,21-16-1 16,17-22 0-16,13-22 0 16,8-23 0-16,6-26-1 15,0-26 0-15,0-24 0 16,-4-18 0-16,-7-14 0 15,-21-10 0-15,-15-8 1 16,-15-9-1-16,-26 16 1 16,-13 11 1-16,-20 24-1 15,-19 19 0-15,-21 29-1 16,-15 29 0-16,-18 33 1 15,-10 37-2-15,-7 18 0 16,-2 13-3-16,9 7-3 0,7-11-16 16,35-1-15-16,16-26-5 15,45-14 0-15,25-31-3 16</inkml:trace>
  <inkml:trace contextRef="#ctx0" brushRef="#br1" timeOffset="14906.8525">2993 5266 55 0,'3'-12'36'0,"-3"-8"0"15,0 9-6-15,-13-18-6 16,2 13-14-16,-18-5-4 16,-3 14 1-16,-19 2-2 15,-11 17 0-15,-14 9-2 16,-11 18 0-16,-9 13 1 15,3 13-2-15,-1 12 1 16,11 11 0-16,10 8-1 16,19 6 1-16,20 1-1 15,25 1 0-15,21-1 1 0,22-5-2 16,18-11 1-16,22-12-1 15,20-17-1-15,15-18 0 16,11-26 0-16,9-28 1 16,8-29-1-16,1-27 0 15,-3-23-1-15,-17-20 1 16,-13-13-1-16,-22-9 0 15,-24-2 1-15,-27 0-1 16,-33 8-1-16,-30 10 0 16,-26 20 1-16,-19 18-1 15,-17 29 1-15,-8 25 0 16,-4 27-2-16,7 21-2 15,23 36-14-15,17-5-18 16,31 15-3-16,22-8 0 0,36-8-2 16</inkml:trace>
  <inkml:trace contextRef="#ctx0" brushRef="#br1" timeOffset="15575.8909">4150 4521 60 0,'-3'-23'36'0,"-1"7"-2"16,-7-2 2-16,-1 7-22 16,-12-1-8-16,3 9 0 15,-11 2-2-15,-2 11-1 16,-7 3 1-16,-3 8-1 15,-4 6-1-15,-2 7 2 16,-1 5-1-16,0 10 0 16,3 2-1-16,4 5 1 0,4 5-2 15,6 4 0-15,6-1 2 16,13 4-2-16,5-1 1 15,10-1-1-15,10-5 1 16,14-4-1-16,9-8 1 16,10-10-1-16,14-12-1 15,10-13 1-15,12-14-1 16,3-16 0-16,7-14-2 15,-2-18 2-15,-1-9-1 16,-6-14 0-16,-8-4 0 16,-12-6 0-16,-16-4 0 15,-15 2 1-15,-16 2 0 16,-18 4 0-16,-19 9 1 15,-19 12-1-15,-24 12 0 0,-17 16 0 16,-11 16 0-16,-6 9-2 16,6 15 0-16,6 1-9 15,27 20-24-15,9-5-5 16,35 6-1-16,21-4-2 15</inkml:trace>
  <inkml:trace contextRef="#ctx0" brushRef="#br1" timeOffset="17973.028">6831 6053 56 0,'-20'-8'34'15,"-13"4"1"-15,-6 16-1 16,-9-5-10-16,0 23-18 16,-7 1 0-16,6 13 0 15,0 6-1-15,8 14 0 0,5 3-1 16,15 5 1-16,11 1-2 15,20 0 0-15,13-6-2 16,20-11 2-16,15-17-2 16,16-13 1-16,12-23-1 15,7-18-1-15,5-21 1 16,-2-19-2-16,-7-20 2 15,-8-10-1-15,-10-12 1 16,-18 0-2-16,-23 1 0 16,-23 5 1-16,-22 13-1 15,-25 16 1-15,-17 19-2 16,-17 20 2-16,-7 21 0 15,2 13 0-15,7 13 0 16,15 5-6-16,31 16-8 16,21-20-24-16,42 5 0 0,19-19-1 15,34-4-2-15</inkml:trace>
  <inkml:trace contextRef="#ctx0" brushRef="#br1" timeOffset="18177.0395">7906 6024 98 0,'-56'50'38'0,"-3"14"0"16,-12 2-1-16,4 8-32 16,-5 5-3-16,10 3 2 15,6-5-3-15,13-10-2 16,16-6-4-16,2-24-7 15,25-8-26-15,0-29 3 0,23 2-3 16,-3-27-1-16</inkml:trace>
  <inkml:trace contextRef="#ctx0" brushRef="#br1" timeOffset="18770.0736">7581 6316 104 0,'-8'-14'39'16,"8"23"0"-16,0-9 0 15,4 28-32-15,5-11-4 16,14 0 0-16,13-2-3 15,12-2 0-15,8-2-1 16,12-7-1-16,8-3-1 16,2-6 0-16,4-5 0 15,-7-6-1-15,-3-2 1 0,-13-7-1 16,-8-2 2-16,-16-2 1 15,-12-2 2-15,-11 3 0 16,-14 3 1-16,-7 6 1 16,-9 7 0-16,-3 12 1 15,-4 7 0-15,1 16 0 16,2 4-1-16,6 11 0 15,0 4 0-15,8 5-1 16,5-1-1-16,7-3 0 16,10-7 0-16,9-10 1 15,5-11-2-15,5-10 1 16,5-14-1-16,8-13 0 15,-2-11 1-15,-2-8-1 0,-2-8 1 16,-4-1-2 0,-7 5 1-16,-5 3 0 0,-7 13 0 15,-7 12 1-15,-10 17-1 16,-4 21 0-16,-6 18 0 15,-4 22-1-15,-7 18 1 16,0 14 1-16,2 8-1 16,-2 7 1-16,-1-3-1 15,2-4 2-15,0-12-2 16,3-14 3-16,-2-19-3 15,2-20 0-15,-3-15-2 16,-2-21 0-16,6-16-1 16,-1-21-4-16,12-5-14 15,-9-29-15-15,22-2-4 0,2-17-1 16,17 4 0-16</inkml:trace>
  <inkml:trace contextRef="#ctx0" brushRef="#br1" timeOffset="19311.1044">9302 6229 110 0,'-11'-4'39'16,"-14"-4"1"-16,3 6-2 15,-10-2-33-15,2 4 0 16,-6 4-2-16,3 9-1 16,-1 4 1-16,5 10-1 0,0 4 0 15,5 6 0-15,5-1-1 16,8 3 0-16,10-8 1 15,7-2-2-15,10-12 0 16,7-10 0-16,8-10 0 16,6-9 0-16,5-12 0 15,2-10 0-15,-3-4 0 16,1-4 0-16,-8-3 0 15,-3 7 0-15,-6 3 0 16,-7 11 0-16,-9 14 0 16,-9 10-2-16,-2 23 2 15,-7 10 0-15,-6 19 0 16,-4 13 2-16,0 13-2 15,-2 7 0-15,-3 6 0 0,4 0 0 16,1-2 0-16,-1-3 0 16,2-13 0-16,-4-8 0 15,1-15 0-15,-2-16 0 16,1-14 0-16,-2-19 0 15,-1-16 0-15,2-19-2 16,6-10-4-16,-1-25-7 16,19 7-17-16,-9-20-10 15,18 9 0-15,1-8-2 16,17 14 2-16</inkml:trace>
  <inkml:trace contextRef="#ctx0" brushRef="#br1" timeOffset="19709.1273">9621 6402 107 0,'-9'20'40'0,"-4"-17"1"16,13-3-1-16,0 0-33 15,0 0-3-15,25 1 0 16,3-6-2-16,10-4 0 15,8-3 0-15,6-3-1 16,3-1 0-16,0 0 0 16,-1-2-1-16,-8-2 1 15,-7-1-1-15,-11-1 2 16,-9 0-2-16,-16 2 0 15,-11 4 0-15,-11 4 0 16,-10 5 0-16,-8 9 0 0,-7 8 0 16,-1 9 0-16,-2 6 0 15,6 5 0-15,4 4 0 16,9 1 0-16,11-2 0 15,15-6 0-15,14-8 0 16,17-7 0-16,13-10-7 16,17-2-2-16,-1-20-15 15,21 7-14-15,-7-15-3 16,8 3 0-16,-14-10 0 15</inkml:trace>
  <inkml:trace contextRef="#ctx0" brushRef="#br1" timeOffset="20011.1446">10413 6220 111 0,'-12'7'39'0,"-4"15"2"16,-15 2-1-16,7 12-30 0,-7 3-6 15,4 5 0-15,4 1-2 16,5-4 2-16,8-5-4 16,8-8 0-16,9-13 0 15,12-14 0-15,6-15 0 16,8-11 0-16,2-9 0 15,3-6 0-15,0-5 0 16,-4 0 0-16,-1 6 0 16,-8 7 0-16,-3 7 0 15,-7 14 0-15,-3 14 0 16,-3 12 0-16,-2 11 0 15,-1 7 0-15,2 9 0 16,1 0 0-16,11 7-3 16,-1-17-16-16,22 5-21 0,-4-15-3 15,16-2-1-15,5-13 0 16</inkml:trace>
  <inkml:trace contextRef="#ctx0" brushRef="#br2" timeOffset="29862.708">14479 1139 57 0,'25'-54'35'0,"-25"54"-1"15,0 0 0-15,0 0-18 16,31-62-10-16,-31 62 0 15,0 0-3-15,0 0 0 16,0 0 0-16,13-62 1 16,-13 62 0-16,0 0 1 15,0 0 0-15,0 0-3 16,-61-11 2-16,61 11-1 15,0 0 0-15,-62 42 0 16,51-26-1-16,-32 48 0 0,1 10-2 16,11 7 3-16,5-8-4 15,24-2 1-15,14-7 0 16,26-13 0-16,9-24 0 15,12-17 1-15,3-18 0 16,2-17 1-16,-64 25 0 16,67-44-1-16,-67 44 2 15,61-62-2-15,-61 62 0 16,51-73-1-16,-51 73 1 15,24-83-1-15,-24 83 0 16,4-92-1-16,-4 92-1 16,-26-76 1-16,26 76-1 15,0 0-1-15,-62-59-8 16,62 59-27-16,0 0-3 0,-56-5 1 15,56 5-1-15</inkml:trace>
  <inkml:trace contextRef="#ctx0" brushRef="#br2" timeOffset="30344.7356">15264 1258 89 0,'-48'-50'38'0,"48"50"0"15,0 0 1-15,-70-21-28 0,70 21-6 16,-59-8 1-16,59 8-2 15,-65 4 0-15,39 10-1 16,-34 17 0-16,1 7-2 16,9 18 0-16,4 3-2 15,16 18 2-15,11 2-2 16,25 0 0-16,20-18 0 15,12-11 0-15,8-14 1 16,11-16 1-16,9-19 0 16,10-17 0-16,0-21 0 15,-3-16 2-15,-4-16-1 16,-69 69 0-16,57-80 0 15,-57 80-1-15,44-85 0 0,-44 85-1 16,8-84 0-16,-8 84 0 16,-23-60-1-16,23 60 0 15,-33-35-3-15,-35 19-4 16,-1 14-30-16,-4 19-3 15,3 7-1-15,16 14-1 16</inkml:trace>
  <inkml:trace contextRef="#ctx0" brushRef="#br2" timeOffset="31341.7926">16602 2140 77 0,'-2'-19'38'16,"-19"-2"-1"-16,1 16 1 15,-15-2-31-15,6 14-1 16,-8 6-1-16,4 15-1 16,-4 10 0-16,3 14-3 15,2 5 2-15,8 7-2 16,7-2 1-16,11 3 1 15,12-9-3-15,13-9 2 16,17-17-1-16,12-16 0 16,15-20 0-16,9-14 0 15,3-17 0-15,1-8 0 16,-9-9 0-16,-6-4 0 15,-15 4-1-15,-16-3 0 16,-17 3-2-16,-19 1 1 0,-10 13-2 16,-15 0 1-16,-2 13-5 15,-11-1-6-15,13 26-25 16,-10-1 0-16,17 22-1 15,-3 0-2-15</inkml:trace>
  <inkml:trace contextRef="#ctx0" brushRef="#br2" timeOffset="31821.8201">16887 2439 91 0,'0'0'37'15,"-20"-17"0"-15,7 24-1 16,-10-9-31-16,0 13-1 16,-7 1-1-16,1 9 0 15,-2 8 0-15,2 4-1 16,2 8 1-16,9 1 1 15,4 2-2-15,9 2 1 16,13-6-1-16,12-3 1 0,9-14 0 16,9-8 0-16,7-15-2 15,5-8 1-15,1-17-2 16,2-12-2-16,-7-6 2 15,-6-9-1-15,-14-2 0 16,-13-1-2-16,-13 8 1 16,-12 8-1-16,-15 15 0 15,-15 13 0-15,-2 25-5 16,-18-5-17-16,19 32-13 15,-7-4-2-15,23 11-1 16,9-13 0-16</inkml:trace>
  <inkml:trace contextRef="#ctx0" brushRef="#br2" timeOffset="32617.8656">21282 1526 96 0,'-38'-5'39'16,"-14"5"0"-16,2 12 0 15,-14 6-35-15,10 14 0 16,0 10 0-16,6 9-1 15,6 6 0-15,13 5-2 16,9 0 2-16,16 6-2 16,18-11 1-16,17-7-2 15,17-13 1-15,17-11-1 16,13-19 2-16,4-10-1 0,2-15 1 15,-3-13 0-15,-9-10-2 16,-11-10 3-16,-16-4-3 16,-23-5 1-16,-15 4-3 15,-15 2 1-15,-12 10-2 16,-14 7-1-16,-6 16-4 15,-15 2-14-15,9 29-17 16,-3 11-4-16,14 13 3 16,4 4-1-16</inkml:trace>
  <inkml:trace contextRef="#ctx0" brushRef="#br2" timeOffset="33106.8935">21431 2048 91 0,'-15'-16'37'0,"15"16"2"15,-28-17 0-15,16 20-32 16,-13-3-2-16,2 8 0 16,-7-1-2-16,-2 14 0 15,-5 0 0-15,3 7-1 16,-3 2 0-16,7 5-1 15,1 1 0-15,9 2-1 0,9 3 0 16,9-2 0-16,12-2 0 16,11-1 0-16,11-9 0 15,12-4 1-15,9-13-1 16,9-11 1-16,3-11 0 15,-2-12 0-15,-6-9 0 16,-8-9 0-16,-11-3 0 16,-11-6-1-16,-17 3 1 15,-20 1-1-15,-14 9-1 16,-14 10 1-16,-14 12-2 15,-13 17 1-15,-5 14-1 16,-5 10-3-16,12 25-8 16,-3-10-26-16,33 16-2 15,9-11 0-15,35-3-2 0</inkml:trace>
  <inkml:trace contextRef="#ctx0" brushRef="#br2" timeOffset="33834.9352">21196 4304 91 0,'-1'-19'37'16,"-14"-5"1"-16,5 10 0 15,-17 3-34-15,4 5 0 16,-6 9-2-16,0 13 1 15,-8 10-1-15,0 13-1 16,-2 9 1-16,2 12 0 16,-1 7-1-16,10 5 0 15,8-2 0-15,8-1 0 16,13-8 0-16,13-11-1 15,17-15 1-15,13-17 0 16,17-21 1-16,6-17-1 16,6-17 1-16,-1-16-1 15,-4-12 0-15,-9-5 0 0,-13-5 0 16,-17 2 1-16,-20 4-2 15,-18 8 0-15,-15 10-1 16,-15 13-1-16,-10 15 0 16,-9 11-2-16,6 24-7 15,-10 1-20-15,21 25-8 16,-2 0-1-16,24 14-2 15,4-2 2-15</inkml:trace>
  <inkml:trace contextRef="#ctx0" brushRef="#br2" timeOffset="34262.9597">21244 4805 73 0,'-26'-28'37'0,"4"18"0"16,-10-4 1-16,6 20-28 16,-11 2-2-16,2 20-1 15,-4 9-1-15,3 12-2 16,3 7 1-16,2 4-2 15,9 0 1-15,10-2-2 16,8-8 0-16,17-13 0 16,15-14 0-16,15-16-1 15,10-15 0-15,11-14-1 0,4-12-1 16,-2-12 2-16,-5-8-2 15,-7-1 1-15,-15-2-1 16,-16 5 0-16,-18 6 0 16,-19 10 0-16,-18 13 1 15,-16 14-1-15,-11 18-1 16,-9 11 0-16,-1 15-2 15,2-1-4-15,20 22-17 16,4-22-13-16,32 3-2 16,21-20-1-16,35-7 1 15</inkml:trace>
  <inkml:trace contextRef="#ctx0" brushRef="#br2" timeOffset="35008.0023">17956 5324 89 0,'0'0'38'0,"0"0"0"0,-13-1 0 16,-5 4-32-16,0 12-2 15,-8 8-2-15,-4 12 0 16,-7 11-1-16,-3 11 1 16,2 8-1-16,3 3 1 15,10 2 1-15,10-6-1 16,15-7 1-16,18-12-1 15,17-18 0-15,22-21 1 16,18-22-1-16,14-19-3 16,4-15 1-16,2-13 0 15,-8-9 0-15,-14-2 0 16,-19-2-1-16,-25 8-1 15,-32 11 3-15,-31 19-1 0,-19 15-1 16,-21 15 0-16,-9 15 0 16,-5 10-1-16,8 14-3 15,5-2-9-15,36 16-22 16,6-12-5-16,35 6 2 15,14-13-3-15</inkml:trace>
  <inkml:trace contextRef="#ctx0" brushRef="#br2" timeOffset="35504.0306">18088 5987 89 0,'-2'-16'35'15,"-10"-5"2"-15,5 9 0 16,-10-5-30-16,3 9-1 15,-9 0 0-15,-3 13-2 16,-6 4 0-16,-3 14-1 16,-5 7 0-16,-2 15-1 15,0 6-1-15,4 5 1 16,7 3-2-16,10 0 1 15,12-7 0-15,18-7 0 16,18-14 0-16,17-14 0 16,22-17 0-16,18-14 1 0,9-14-1 15,3-12 0-15,-6-10 0 16,-7-5-1-16,-16-2 1 15,-23 1-1-15,-26 8 1 16,-27 7-2-16,-28 13 1 16,-21 12-1-16,-14 13 0 15,-8 13-1-15,0 9-2 16,2 1-5-16,25 16-16 15,4-17-14-15,36 2-1 16,13-21 0-16,51 0-3 16</inkml:trace>
  <inkml:trace contextRef="#ctx0" brushRef="#br2" timeOffset="36240.0728">18099 3379 93 0,'-10'-26'37'16,"5"10"0"-16,-14-2 0 0,-5 13-34 15,-4 9 0-15,-6 13 0 16,-9 13 0-16,-1 14 0 15,-5 6 1-15,3 10-1 16,5 4 1-16,11 4-2 16,10-5 1-16,20-4-1 15,15-13 0-15,17-9-1 16,21-17-1-16,14-15 1 15,11-14 0-15,6-18 0 16,-2-16 0-16,-4-9-1 16,-13-4 0-16,-16-9 0 15,-15 2 0-15,-25-1 0 0,-21 5-1 16,-19 7 0-16,-14 11-2 15,-8 10 1-15,-6 17 0 16,-2 13-3-16,11 24-6 16,-4-4-16-16,29 29-12 15,8-4 0-15,23 12-1 16,11-9 0-16</inkml:trace>
  <inkml:trace contextRef="#ctx0" brushRef="#br2" timeOffset="36676.0975">18505 3770 87 0,'-11'-23'36'0,"-8"-6"1"0,10 13 0 16,-14-4-31-16,8 12 0 15,-11 2 0-15,1 18 0 16,-14 7-2-16,0 15 1 16,-8 7-2-16,-1 11 0 15,3 3 0-15,5 8-1 16,9-2 0-16,13-3-1 15,18-10-1-15,21-9 1 16,19-15-1-16,13-11 0 16,17-16 1-16,10-14-1 15,3-11 1-15,-1-12 0 16,-6-6-1-16,-15-6 1 15,-16-1 0-15,-19 0-1 0,-26 6 0 16,-21 4 0-16,-23 15-1 16,-15 10 0-16,-15 9 0 15,-7 11 0-15,3 14-3 16,5 3-2-16,22 16-12 15,8-19-9-15,40 9-14 16,13-16-1-16,35-3-1 16,18-17 1-16</inkml:trace>
  <inkml:trace contextRef="#ctx0" brushRef="#br2" timeOffset="37389.1385">14825 5006 91 0,'0'0'38'0,"-20"-12"-2"16,9 20 2-16,-10 8-33 15,0 12-2-15,-7 14 1 0,-3 14-3 16,-7 12 2-16,1 9-1 15,-2 4 1-15,10 2-1 16,11-9-1-16,17-7 1 16,16-21-1-16,17-21 1 15,20-20-1-15,16-21 0 16,11-23 0-16,7-21 0 15,-1-12 0-15,-6-13 0 16,-17-3-1-16,-16 2 1 16,-25 5-2-16,-22 10 2 15,-22 16-2-15,-20 18 0 16,-18 22-1-16,-9 17 1 15,2 16-1-15,3 12-4 16,20 24-9-16,1-8-22 16,34 14-2-16,10-9-1 0,27 4 0 15</inkml:trace>
  <inkml:trace contextRef="#ctx0" brushRef="#br2" timeOffset="37832.1637">14985 5692 85 0,'-14'-22'36'16,"7"9"-2"-16,-10-2 3 0,3 17-32 15,-14 7 1-15,0 17 1 16,-10 9-1-16,0 16-1 15,-9 7-1-15,2 9 0 16,1 1 0-16,11 2 0 16,9-12 0-16,19-7-3 15,15-19 0-15,21-17 1 16,18-20-1-16,18-18-1 15,12-17 1-15,3-10 1 16,-3-9-3-16,-8-4 3 16,-17-1-3-16,-19 4 0 15,-27 9 0-15,-23 11 0 16,-20 13 0-16,-22 12-2 15,-5 12 2-15,-8 5-3 0,11 17-3 16,-1-8-12-16,32 16-16 16,10-12-4-16,25 0-2 15,17-14 0-15</inkml:trace>
  <inkml:trace contextRef="#ctx0" brushRef="#br2" timeOffset="39199.242">23051 3039 73 0,'9'-13'36'16,"3"7"-1"-16,-12-11 0 15,0 17-20-15,-12-23-3 16,-2 17-4-16,-12-1-2 15,-5 9-1-15,-9 5-1 16,-1 12-1-16,-7 5-2 16,2 15 1-16,0 12-1 0,4 8 0 15,8 9-1-15,11 6 0 16,13-1 1-16,16-5-1 15,18-3 0-15,17-15 1 16,17-17 1-16,10-16-1 16,10-21 1-16,2-16 0 15,-1-17-2-15,-9-12 2 16,-17-14-1-16,-11-5 0 15,-19-3-2-15,-20-1 1 16,-18 5 0-16,-17 5-2 16,-9 10 1-16,-12 12-2 15,4 17-1-15,-5 8-4 16,18 30-13-16,3-5-16 15,29 18-2-15,11-3 0 16,27 16-1-16</inkml:trace>
  <inkml:trace contextRef="#ctx0" brushRef="#br2" timeOffset="39709.271">23747 3094 107 0,'-13'-9'37'0,"-11"-10"2"0,3 16-2 15,-10-5-33-15,-2 8 0 16,-6 4-1-16,-2 10 0 16,-7 8-1-16,3 10 0 15,-3 9 0-15,2 5 0 16,3 5-1-16,1 6 0 15,12 0 0-15,8 2 0 16,16-3 0-16,12-5 0 16,21-5-1-16,19-9 1 15,18-12-1-15,16-10 1 16,10-11-1-16,7-16 1 15,-2-11-1-15,-7-12 0 16,-13-10 1-16,-16-9-1 16,-19-8 1-16,-19-3-1 0,-23 3 0 15,-19 3-1-15,-19 5 1 16,-13 10-1-16,-12 14 0 15,-9 11-1-15,-1 21-2 16,-3 7-10-16,27 28-17 16,-2-5-10-16,29 18 1 15,10-4-4-15,23 13 2 16</inkml:trace>
  <inkml:trace contextRef="#ctx0" brushRef="#br2" timeOffset="40414.3116">19262 5885 91 0,'-5'-11'33'0,"5"11"3"16,0 0 1-16,-8 11-33 16,2 12 0-16,6 19-2 15,-8 12 3-15,2 18-2 16,-7 8 1-16,0 12-2 15,-7 3-1-15,1 1 2 16,3-6-3-16,3-13-1 16,11-5-9-16,-3-24-25 15,16-10-2-15,-2-21 2 0,13-11-4 16</inkml:trace>
  <inkml:trace contextRef="#ctx0" brushRef="#br2" timeOffset="40597.322">19176 6512 106 0,'-12'-14'38'0,"-5"-1"1"15,17 15-2-15,0 0-32 16,22-12-1-16,7 3-2 16,15-2-2-16,16-5-2 15,12-14-6-15,20 3-27 16,-10-16-3-16,9 3 1 15,-14-12-2-15</inkml:trace>
  <inkml:trace contextRef="#ctx0" brushRef="#br2" timeOffset="40791.333">19896 5873 97 0,'-26'1'39'0,"5"20"0"16,-9 10 0-16,9 16-30 16,-7 11-3-16,4 11-3 15,-2 5 1-15,4 7-2 16,4-3-1-16,4-5 0 15,12-5-2-15,6-16-2 16,16-5-6-16,-2-25-22 16,24-5-8-16,-2-23 0 15,14-6 0-15</inkml:trace>
  <inkml:trace contextRef="#ctx0" brushRef="#br2" timeOffset="41219.3576">20097 6289 116 0,'-24'11'39'16,"10"15"1"-16,-8-7-2 15,9 8-34-15,4 1-2 16,12 2 1-16,3-6-2 16,7 0 1-16,7-11-1 15,4-5 0-15,8-7-1 16,2-6 1-16,3-9 0 15,-4-7-1-15,3-2 0 16,-3-7 0-16,-6 2 0 16,0-2-1-16,-6 3 1 0,-4 2-1 15,-2 5 0-15,-4 7 0 16,-11 13 1-16,0 0-1 15,6 23 1-15,-14 12 0 16,-6 12 0-16,-5 9 1 16,-1 12-1-16,-6 6 2 15,-1 2-2-15,-1-1 2 16,-3-3-2-16,1-9 1 15,-1-9-1-15,-2-8 1 16,0-16-2-16,-1-12 0 16,4-12-1-16,0-17-2 15,9-4-2-15,-2-26-14 16,23-1-15-16,-3-18-7 15,21 1 3-15,4-12-3 16</inkml:trace>
  <inkml:trace contextRef="#ctx0" brushRef="#br2" timeOffset="42317.4203">21049 6277 107 0,'-47'-14'38'16,"4"8"2"-16,-8-6-2 16,14 8-33-16,-10 6-1 0,6 10 0 15,0 7 0 1,8 10-1-16,1 6 0 0,11 5-1 15,9 2-1-15,8-2 2 16,12-5-2-16,13-10 1 16,8-9-2-16,9-15 0 15,10-11 0-15,4-13 0 16,1-11 0-16,2-11 0 15,-8-8 0-15,-4-7 0 16,-9-1 0-16,-11 0 0 16,-8 3 0-16,-13 9 0 15,-5 12 0-15,-11 16 0 16,-5 19 0-16,-4 16 0 15,-1 19 0-15,1 14 0 16,2 11 0-16,8 3 0 16,8 0 0-16,13-3 0 0,17-11-3 15,8-9 0-15,17-12-2 16,3-16-1-16,11-6-3 15,-7-19-2-15,9 3-4 16,-15-20 1-16,-1 8 5 16,-18-10 3-16,-5 8 3 15,-13 5 3-15,-13 5 4 16,-1 16 4-16,-17-2 4 15,5 26-1-15,-12-3-2 16,5 20-2-16,-5-1-1 16,6 6 0-16,3 0-2 15,5 2 1-15,1-11-2 16,4-4 0-16,4-12-1 15,1-21 2-15,16 2-4 0,-1-20 0 16,4-13 0-16,4-12 0 16,1-6 0-16,-1-5 0 15,0 1 0-15,-3 4 0 16,-4 5 0-16,-3 8 0 15,-5 10 0-15,-2 12 0 16,-6 14 0-16,16-7 0 16,-2 11 0-16,7 3 0 15,6 0 0-15,9-1 0 16,5 0 0-16,9-6 0 15,3-5 0-15,-1-3 0 16,-2 1 0-16,-7-4 0 16,-9-2 0-16,-11 0 0 0,-13 3 0 15,-10 10 0-15,-14-9 0 16,-9 14 0-16,-8 7 0 15,-4 8 0-15,-1 8 0 16,0 9 0-16,3 7 0 16,6 7 0-16,12 1 0 15,8-4 0-15,14-3 0 16,13-8 0-16,10-9 0 15,8-11 0-15,5-10 0 16,1-16 0-16,-2-11 0 16,-4-9 0-16,-7-9 0 15,-11-2 0-15,-10-7 0 16,-6 2 0-16,-10 2 0 15,-4 5 0-15,-2 8 0 16,-5 7-4-16,6 14-1 0,-1-1-4 16,16 23-8-16,-4-13-4 15,19 22-4-15,-5-17-5 16,27 11-8-16,-1-11-1 15,15 0 2-15</inkml:trace>
  <inkml:trace contextRef="#ctx0" brushRef="#br2" timeOffset="42788.4474">22560 6234 120 0,'-15'1'41'16,"-18"-1"0"-16,4 12 0 16,-11-1-36-16,5 10-1 15,-7 3-1-15,7 5-3 16,1 3 0-16,9 5 0 0,6-2 0 15,9-3 0-15,9-2 0 16,7-6 0-16,13-7 0 16,5-6 0-16,11-11 0 15,2-11 0-15,8-6 0 16,-1-9 0-16,2-7 0 15,-1-1 0-15,-3-4 0 16,-6 1 0-16,-7 5 0 16,-5 5 0-16,-10 9 0 15,-14 18 0-15,0 0 0 16,-13 16 0-16,-6 15 0 15,-6 14 0-15,-6 10 0 16,-4 11 0-16,1 10 0 16,-2 6 0-16,2 1 0 0,2-4 0 15,3-4 0-15,2-7 0 16,4-11 0-16,1-12 0 15,2-13 0-15,2-16 0 16,0-10 0-16,4-14 0 16,4-8-2-16,0-20-9 15,15 4-8-15,-8-25-5 16,24 11-5-16,-8-18-9 15,19 6-3-15,3-5 0 16,12 1 4-16</inkml:trace>
  <inkml:trace contextRef="#ctx0" brushRef="#br2" timeOffset="43495.4878">22810 6425 119 0,'0'18'41'0,"0"-18"0"15,13 11 0-15,0-12-37 16,16-1 0-16,11-8-1 15,7-3-1-15,10-6-2 16,0-4 0-16,-2 0 0 16,-2-5 0-16,-9 2 0 15,-13-1 0-15,-11 2 0 16,-18 4 0-16,-18 5 0 15,-10 8 0-15,-12 7 0 16,-14 8 0-16,-3 10 0 16,-4 8 0-16,1 8 0 0,7 6 0 15,12 2 0-15,12 1 0 16,17-5 0-16,20-7 0 15,21-6 0-15,15-12 0 16,18-10 0-16,12-14-3 16,12-6-2-16,1-13-2 15,4 0 1-15,-12-9-1 16,-5 4 3-16,-14-1 3 15,-15 8 1-15,-18 7 1 16,-19 5 2-16,-10 17 2 16,-22 4 1-16,-2 18 0 15,-11 7-1-15,-4 12-2 16,1 2 1-16,4 6-4 15,7-3 0-15,9-5 0 16,14-6 0-16,7-13 0 0,14-12 0 16,10-16 0-16,9-14 0 15,7-8 0-15,1-9 0 16,2-6 0-16,-2-2 0 15,-1 3 0-15,-5 5 0 16,-4 7 0-16,-6 13 0 16,-6 10 0-16,-5 12 0 15,-3 13 0-15,-4 12 0 16,0 8 0-16,-4 4 0 15,3 3 0-15,1 3 0 16,3-7 0-16,7 1 0 16,-5-16-5-16,13 0-9 15,-8-23-4-15,20 7-1 16,-21-28-6-16,23 9-3 0,-27-28-1 15,15-6-3-15,-6-2-5 16,-11-15 4-16</inkml:trace>
  <inkml:trace contextRef="#ctx0" brushRef="#br1" timeOffset="62688.5856">2231 9813 43 0,'-3'-16'31'0,"-1"6"3"16,4 10-3-16,-16-16-9 15,16 16-9-15,-15-11-3 16,15 11-3-16,-21-8-1 16,9 8-2-16,-6-1 0 15,-1 7-1-15,-8 2 0 16,-3 7 1-16,-9 3-1 15,-6 10 0-15,-7 3 0 16,-1 11 0-16,-3 5-1 0,0 5 0 16,4 3-1-16,8 5 0 15,7 0-1-15,10 1 0 16,11 1 0-16,9-2 0 15,11-1-1-15,8 1 2 16,8-1-1-16,15 0 1 16,9-5 0-16,7-3 0 15,11-6 1-15,9-8-2 16,8-12 1-16,9-12-1 15,6-20 0-15,3-20 0 16,-1-18 0-16,1-20-2 16,-4-21 3-16,-5-11 0 15,-13-10 1-15,-16-6-2 16,-18-1 2-16,-21 2-2 0,-20 5 1 15,-27 11 1-15,-22 17-3 16,-24 15 1-16,-11 19-2 16,-16 23 1-16,-2 29 0 15,-7 23-2-15,9 29-1 16,6 11-3-16,30 23-16 15,10-9-14-15,27 6-1 16,18-14-3-16,28-7-3 16</inkml:trace>
  <inkml:trace contextRef="#ctx0" brushRef="#br1" timeOffset="63454.6292">2563 10746 46 0,'12'-9'26'15,"-3"-3"2"-15,-9 12 0 16,19-13-23-16,-16 0 3 16,-3 13 0-16,8-14 1 15,-8 14 1-15,-4-11 1 16,4 11-3-16,-18-11-2 15,4 9 0-15,-9-2-2 16,0 7 0-16,-8 2-1 16,-5 12 0-16,-4 2-1 15,0 13 1-15,-3 5-1 0,4 11 1 16,4 6-3-16,6 7 2 15,7 6-1-15,13 4-2 16,9 3 1-16,13 1-1 16,14-3 1-16,17-2-1 15,12-12 1-15,14-12-1 16,10-19 1-16,7-16 1 15,6-24 0-15,-2-20-1 16,0-19 1-16,-9-23 0 16,-10-11 1-16,-14-10 0 15,-17-5 0-15,-21-1 0 16,-21 4 0-16,-21 4 0 15,-20 16-2-15,-19 20 2 16,-17 22-2-16,-14 24-1 0,-8 28 0 16,5 20-1-16,9 19-1 15,14 7-3-15,37 14-12 16,11-18-18-16,45 0-4 15,24-24-1-15,41-13-1 16</inkml:trace>
  <inkml:trace contextRef="#ctx0" brushRef="#br1" timeOffset="64285.6769">6072 9456 72 0,'-1'-21'35'16,"0"4"1"-16,-12 1 0 15,3 11-28-15,-15-2-1 16,2 15-1-16,-13 4-2 0,1 12 1 16,-13 12-1-16,0 11 0 15,-5 11 0-15,4 12-1 16,2 11 0-16,7 10 0 15,8 2-1-15,16 10 0 16,13-5-3-16,17-6 2 16,21-8-1-16,16-17 1 15,22-20-2-15,19-24 2 16,13-26 0-16,9-25 1 15,-1-24 1-15,1-19-2 16,-13-18 1-16,-11-8-2 16,-21-10 1-16,-21-1-1 15,-26-2-1-15,-21 2-1 0,-19 10 0 16,-17 16-2-16,-20 21 1 15,-16 21-1-15,-8 32 0 16,-9 20-1-16,8 36-4 16,-8 7-15-16,23 32-13 15,2-1 0-15,24 10-2 16,11-9 2-16</inkml:trace>
  <inkml:trace contextRef="#ctx0" brushRef="#br1" timeOffset="64876.7107">6249 10484 92 0,'-28'-5'36'16,"-7"-5"1"-16,1 15 0 16,-8-5-31-16,5 9-1 15,-3 5-1-15,-2 11 0 16,-4 8-1-16,0 12 0 0,-1 7 0 15,3 5 0-15,1 8-1 16,8 3-1-16,12 1 0 16,12 1-2-16,19-2 2 15,17-3-2-15,20-7 1 16,20-8-1-16,19-15 0 15,13-13 0-15,9-19 1 16,5-20 1-16,-4-19-1 16,-5-19 2-16,-13-18-1 15,-16-14 1-15,-20-10-1 16,-22-3 2-16,-20-3-1 15,-26 6-2-15,-22 9 1 16,-17 16-1-16,-22 22 0 16,-16 27 0-16,-11 30-1 15,-4 24 0-15,2 26-2 0,12 12 0 16,25 18-9-16,14-12-6 15,46 7-20-15,22-21-4 16,44-14 0-16,23-22-2 16</inkml:trace>
  <inkml:trace contextRef="#ctx0" brushRef="#br1" timeOffset="65655.7553">5799 13381 60 0,'3'-29'37'0,"-1"12"1"16,-9-3 0-16,-1 10-27 15,-15 1-7-15,1 13 1 16,-10 6-1-16,-6 14 0 15,-13 10-1-15,-4 17 0 16,-6 11 0-16,2 18 0 0,2 7 0 16,9 8-1-16,14 6-1 15,16 0 0-15,28-3-1 16,22-8 0-16,24-17 0 15,21-17-1-15,20-22 0 16,16-25 0-16,7-22 1 16,1-25-1-16,-10-23 3 15,-10-20-1-15,-17-18 0 16,-16-9 0-16,-23-2 1 15,-27 2-2-15,-28 4 1 16,-26 15 1-16,-22 18-3 16,-18 21 1-16,-17 32-2 15,-10 19 0-15,-3 26-1 16,0 14-2-16,21 25-4 0,10-11-14 15,37 13-17-15,17-17-1 16,35-5 0-16,23-21 0 16</inkml:trace>
  <inkml:trace contextRef="#ctx0" brushRef="#br1" timeOffset="66279.791">6432 13955 46 0,'7'-23'35'0,"-2"-7"0"16,4 12-7-16,-16-13-14 16,7 16-4-16,-17-3-1 15,4 16-2-15,-12 8-2 16,-4 17 0-16,-10 14-1 15,-1 14-1-15,-4 10 0 16,4 14 0-16,6 3-1 0,5 9 0 16,13-3-1-16,12-1 0 15,17-9 0-15,17-11 0 16,14-12-1-16,14-14 0 15,11-19 0-15,11-21 0 16,9-22 0-16,0-21 0 16,-4-18 1-16,-6-16-1 15,-7-12 1-15,-18-8 0 16,-19-4 0-16,-21 0 0 15,-21 5 0-15,-25 8 0 16,-18 16-1-16,-20 17 1 16,-15 22-2-16,-13 25 1 15,-4 22-1-15,3 18-1 16,13 20-3-16,14 1-6 0,39 21-15 15,15-17-14-15,38-1-3 16,27-16-1-16,46-11 0 16</inkml:trace>
  <inkml:trace contextRef="#ctx0" brushRef="#br1" timeOffset="67793.8776">10831 12230 42 0,'0'-23'35'0,"-3"-2"0"16,-2 3 1-16,-12-8-12 15,6 16-18-15,-20 1-1 16,-2 15-1-16,-10 5 1 16,-5 18-1-16,-7 12-1 15,0 15 2-15,-3 12-3 16,6 16 1-16,-1 9 0 15,19 10 0-15,9-1-1 16,16 0 0-16,16-8-1 16,21-10 0-16,20-16-1 15,22-16 1-15,17-20-1 16,10-22 1-16,10-25-1 15,2-19 0-15,-6-17 1 0,-11-17-1 16,-17-9 1-16,-18-11-1 16,-23 0 1-16,-25 0-1 15,-17 2 1-15,-22 9-1 16,-15 11-1-16,-12 10 1 15,-11 21-1-15,-4 18 0 16,2 22-2-16,3 12 0 16,16 21-6-16,4-2-23 15,33 16-9-15,8-5 3 16,32-2-3-16</inkml:trace>
  <inkml:trace contextRef="#ctx0" brushRef="#br1" timeOffset="68332.9084">11796 12113 68 0,'0'0'36'0,"-19"-26"-11"15,2 30 4-15,-25-8-14 16,4 18-5-16,-22-2-1 15,-1 13-2-15,-13 3-2 16,0 14 0-16,-3 4-1 0,0 14 1 16,2 5-2-16,11 11 0 15,12 5-1-15,18 5 0 16,16 1 0-16,20-2-1 15,25-6-1-15,20-14 0 16,27-14 0-16,17-18 1 16,19-23 0-16,15-24-1 15,12-22 0-15,6-22 0 16,-6-13 1-16,-11-13-1 15,-16-7 1-15,-16-6-1 16,-26 0 0-16,-24 2 0 16,-30 5 0-16,-26 6-1 15,-30 10 1-15,-21 11 0 16,-17 18-1-16,-17 16 0 15,-8 28-1-15,-9 18-1 0,3 30-3 16,0 2-15-16,26 24-21 16,13-3 3-16,28 5-5 15,20-10 2-15</inkml:trace>
  <inkml:trace contextRef="#ctx0" brushRef="#br2" timeOffset="73170.1851">7696 9515 36 0,'2'-12'31'15,"-3"-6"3"-15,4 3-1 16,-13-13-14-16,10 15-5 16,-17-11-2-16,8 14-3 15,-12-4-3-15,1 14-1 16,-5 2-2-16,-1 14 0 15,1 5 0-15,-2 15-1 16,3 4 1-16,5 10 0 16,5 2-1-16,5 2 0 15,9-2 0-15,9-2 0 16,10-10 0-16,10-9 0 15,9-17-2-15,8-14 0 16,5-13 1-16,3-16-1 16,-2-11 0-16,-5-10-1 0,-9-5 1 15,-9-5 0-15,-14 1-1 16,-12 1 1-16,-15 5-1 15,-10 6 0-15,-13 8 1 16,-3 9-1-16,0 11-1 16,-1 10 0-16,10 14-2 15,3 3-3-15,24 23-19 16,2-9-11-16,23 11 1 15,6-6-3-15,18 3 3 16</inkml:trace>
  <inkml:trace contextRef="#ctx0" brushRef="#br2" timeOffset="73516.2049">8266 9320 81 0,'-29'-18'36'0,"-3"16"0"15,-18 3 0-15,0 19-29 16,-9 3-1-16,2 16 0 15,-1 8-1-15,11 13 0 16,6 3-1-16,18-1 0 16,15-3-2-16,22-7 1 15,17-15-1-15,22-16 0 16,16-17-1-16,10-17 0 15,6-17-1-15,1-14 0 16,-6-10 0-16,-14-7 0 16,-16 0 0-16,-24 2 0 0,-22 5-1 15,-25 10-1-15,-21 15 2 16,-19 12-2-16,-11 21-2 15,-11 5-2-15,6 29-13 16,-6-6-17-16,17 15-3 16,4-5 1-16,23 5-2 15</inkml:trace>
  <inkml:trace contextRef="#ctx0" brushRef="#br2" timeOffset="74192.2433">3651 10549 49 0,'17'-13'34'0,"-9"-4"1"15,-8 17 0-15,0-18-9 16,0 18-15-16,-30 12-2 15,11 10-2-15,-11 0-3 16,1 13 1-16,-2 3-2 16,4 7 0-16,5-1-1 15,10 2 1-15,9-3-2 16,10-2 1-16,9-7-1 15,14-9-1-15,8-8 1 0,10-11-1 16,3-14 1-16,3-9-1 16,-2-11 0-16,-4-10 1 15,-9-9-1-15,-14-4 0 16,-9-1-1-16,-16 2 0 15,-14 5 1-15,-13 5-2 16,-4 11 1-16,-9 7 0 16,-3 14-2-16,3 4 0 15,10 16-2-15,4-2-2 16,23 17-18-16,4-14-10 15,23 7-2-15,10-13 0 16,24 4 1-16</inkml:trace>
  <inkml:trace contextRef="#ctx0" brushRef="#br2" timeOffset="74507.2616">4281 10488 90 0,'-31'-1'37'16,"-3"15"-1"-16,-19-5 3 15,5 15-31-15,-12 3-1 16,8 12-2-16,3 5-1 15,12 4 0-15,8 4-2 16,20-3 0-16,15-5 0 16,17-8-1-16,15-11-1 15,13-11 1-15,5-15-1 16,2-13 1-16,0-12-1 15,-3-9 1-15,-12-10-1 16,-15-3-1-16,-11-3 1 16,-20 5-1-16,-12 7 0 0,-13 6-2 15,-14 18-1-15,-10 7-3 16,5 33-13-16,-11-5-17 15,11 25 0-15,2-1-2 16,18 14-1-16</inkml:trace>
  <inkml:trace contextRef="#ctx0" brushRef="#br2" timeOffset="75106.2957">2603 12284 70 0,'0'-12'36'15,"0"12"0"-15,0 0 1 16,-12 27-28-16,-5-5-1 0,0 13-3 15,-2 2-1-15,-1 11 0 16,-1 2-1-16,7 3-1 16,9-5 0-16,8 0 0 15,12-10-1-15,11-8 0 16,9-13-1-16,7-14 0 15,7-9 1-15,-1-15-1 16,0-12 1-16,-5-9-1 16,-8-9 1-16,-10-4-1 15,-11-4 1-15,-13 4-1 16,-10 3 0-16,-10 10 0 15,-9 13-1-15,-4 12-1 16,-4 19 0-16,-2 13-1 16,8 18-3-16,3 1-2 0,21 23-17 15,2-15-12-15,20 8 1 16,6-17-3-16,23-5 2 15</inkml:trace>
  <inkml:trace contextRef="#ctx0" brushRef="#br2" timeOffset="75474.3167">3230 12203 81 0,'-47'10'38'0,"-10"0"-2"16,7 19 1-16,-8 1-31 15,8 13 1-15,4 2-2 0,9 10-1 16,7 1 0-16,15-2-1 16,10-4-1-16,15-5-1 15,14-9 0-15,13-9 0 16,14-13-1-16,7-16 0 15,5-7 0-15,-3-10 1 16,-3-11-1-16,-10-11 0 16,-15-5 1-16,-13-1-1 15,-19-2 0-15,-23 6-1 16,-14 3 1-16,-11 8-2 15,-5 14-1-15,-6 10-1 16,10 21-8-16,-3-3-12 16,30 22-14-16,5-6 0 0,29 11-4 15,16-4 2-15</inkml:trace>
  <inkml:trace contextRef="#ctx0" brushRef="#br2" timeOffset="76085.3518">3034 14219 62 0,'1'-25'37'15,"-12"0"0"-15,1 15-1 16,-12 7-32-16,2 13 0 0,-8 10-1 15,3 12-1-15,-2 11 1 16,5 9 0-16,3 4-1 16,8 2 1-16,9-6-1 15,9-4 1-15,11-11-1 16,11-14-1-16,11-19 1 15,9-18-1-15,4-14 0 16,-1-12 0-16,-3-13 1 16,-7-6-2-16,-12-4 1 15,-11 0-1-15,-18 5-2 16,-14 7 0-16,-9 15-2 15,-13 10-1-15,3 22-6 16,-11 1-19-16,15 26-7 0,-2 1-1 16,21 17 0-16</inkml:trace>
  <inkml:trace contextRef="#ctx0" brushRef="#br2" timeOffset="76582.3803">3052 14676 20 0,'2'-19'33'16,"0"6"1"-16,-12 1 0 16,10 12-22-16,-33 4-1 15,13 14 1-15,-12-3-3 16,6 14 1-16,-10-5-4 15,11 10-2-15,-1-5-1 16,9 3-2-16,3-2 1 16,13 0-2-16,5-3 2 15,11-2-2-15,10-5 1 16,12-2-1-16,3-7 1 15,10-8-1-15,1-8 0 16,1-9 1-16,-4-11-1 16,-8-9 2-16,-11-7 0 0,-10-4 0 15,-16-2-1-15,-14 2 1 16,-14 3-2-16,-12 6 1 15,-6 11-1-15,-8 10-3 16,6 15 0-16,-1 8-3 16,12 20-10-16,0-6-20 15,27 13-3-15,3-8-1 16,25 5 0-16</inkml:trace>
  <inkml:trace contextRef="#ctx0" brushRef="#br2" timeOffset="77533.4347">7963 14308 39 0,'7'-12'33'0,"-10"-3"3"15,3 15-12-15,-20-15-12 16,20 15-1-16,-32 13-2 0,15 13-1 16,-11 4-2-16,5 14-1 15,-3 5 0-15,7 8-1 16,1 0-1-16,12-1 0 15,8-8-1-15,11-6 0 16,13-17 0-16,13-13-1 16,10-17 0-16,7-14 0 15,1-14 0-15,1-8 0 16,-5-8 0-16,-7-4-1 15,-14 0 1-15,-14 3-2 16,-16 10 0-16,-14 5-1 16,-10 15 0-16,-14 4-2 0,-3 12-1 15,-4-2-5 1,19 18-28-16,-10-12 1 0,22 4-3 15,12-4 2-15</inkml:trace>
  <inkml:trace contextRef="#ctx0" brushRef="#br2" timeOffset="77993.461">8080 13868 65 0,'-39'33'39'16,"-5"1"-2"-16,12 14 2 15,-5-3-32-15,15 13-1 16,7-3-2-16,12 2-1 16,10-3-1-16,17-7 0 15,8-7 0-15,11-8 0 16,8-13-1-16,4-10 0 15,3-10-1-15,-2-9 1 16,-4-12-1-16,-10-8 1 16,-9-6-1-16,-13-6 0 15,-11-7 0-15,-11-2 1 16,-12-3-2-16,-13 1 1 0,-5 4-1 15,-9 6 0-15,0 12 0 16,-7 10-1-16,5 18-1 16,3 4-3-16,20 23-17 15,0-6-15-15,23 12-1 16,6-14-1-16,20-3 1 15</inkml:trace>
  <inkml:trace contextRef="#ctx0" brushRef="#br2" timeOffset="78776.5058">10421 10595 87 0,'-19'-3'35'15,"-10"-5"1"-15,3 15-4 16,-14-10-24-16,7 11-1 15,-6 4-2-15,5 12-1 16,-2 6-1-16,8 9 0 16,7 5 0-16,7 7-1 15,11-2 0-15,12 2 0 16,12-5-2-16,12-9 0 15,14-13 1-15,7-12-1 16,10-16 1-16,4-13 0 16,-1-16 0-16,-1-11-1 15,-10-10 1-15,-13-5 1 16,-19-1-1-16,-15 0-2 15,-18 7 1-15,-17 7-1 16,-10 11-1-16,-12 12 0 0,1 15-2 16,-4 10-2-16,12 27-13 15,-3-3-18-15,20 17 0 16,3 0-2-16,16 9-1 15</inkml:trace>
  <inkml:trace contextRef="#ctx0" brushRef="#br2" timeOffset="79203.5301">10394 10984 78 0,'-10'-16'38'16,"-8"1"-2"-16,1 16-2 16,-14-4-25-16,6 20-1 15,-8 3-2-15,3 11-2 16,-4 4 0-16,5 10-2 15,4 1 2-15,8 4-3 16,9-4 1-16,9-2-2 16,11-10 1-16,11-5 0 15,10-9 0-15,6-12-1 16,6-12 0-16,1-11 1 15,1-10-1-15,-8-7 0 16,-6-6 1-16,-11-3-1 16,-12-1 0-16,-12 2 1 15,-11 6-1-15,-10 7 0 0,-7 10-2 16,-5 5 1-16,0 15-4 15,0-1-4-15,18 20-22 16,-5-12-8-16,21 9 0 16,1-19-2-16</inkml:trace>
  <inkml:trace contextRef="#ctx0" brushRef="#br2" timeOffset="80373.5971">7368 11512 78 0,'-4'-13'37'0,"-9"-1"-1"16,1 12 0-16,-11 1-32 16,0 12-1-16,-7 6 0 15,-3 10 0-15,-5 11-1 0,0 11 3 16,2 3-2-16,4 5 0 15,3 0 0-15,15-2-1 16,9-6 1-16,16-13-2 16,13-12 0-16,19-18-2 15,11-17 1-15,11-16 3 16,3-13-3-16,2-7 1 15,-6-10 0-15,-11-2-1 16,-14-2 1-16,-16 6 0 16,-17 5-1-16,-18 8-2 15,-14 9 1-15,-16 9-1 16,-6 14 0-16,-3 10-1 15,3 15-2-15,0 4-3 16,21 23-21-16,-4-3-9 0,19 10 0 16,5-4 1-16</inkml:trace>
  <inkml:trace contextRef="#ctx0" brushRef="#br2" timeOffset="80805.6218">7336 11861 63 0,'-38'1'38'0,"5"8"0"15,-6 2 1-15,8 10-20 16,-8 4-13-16,13 11-1 16,-2 5-2-16,8 9 0 15,5 4 0-15,10 3-1 16,7-3 0-16,9-2-1 15,9-11 0-15,11-12 0 16,7-16 0-16,6-18-1 16,4-20 1-16,4-19-1 15,-4-14 0-15,-2-11 1 16,-9-6-1-16,-9-3 2 15,-13 3-2-15,-14 8 0 16,-13 14-1-16,-14 17 1 0,-8 19-4 16,-10 16 1-16,2 24-7 15,-9 0-21-15,18 22-8 16,0-1-1-16,18 5-1 15</inkml:trace>
  <inkml:trace contextRef="#ctx0" brushRef="#br2" timeOffset="81659.6707">11242 14061 38 0,'-10'-15'35'16,"0"0"2"-16,-4-3-3 0,14 18-22 16,-24-26-2-16,14 19 1 15,-11-5-3-15,5 17-2 16,-11 2-1-16,-2 11-2 15,-6 5 0-15,-2 9-1 16,4 8 0-16,0 5 0 16,6 2-1-16,12 0 0 15,6-1 1-15,20-4-1 16,13-6 0-16,13-11 0 15,13-10-1-15,10-13 0 16,8-14 0-16,4-14 0 16,-2-11 0-16,-9-11 0 15,-10-10 1-15,-14-3 0 0,-16 2-1 16,-22 5 1-16,-21 10-1 15,-18 12 0-15,-9 11-2 16,-9 15 1-16,-3 19-4 16,4 3-2-16,9 20-6 15,1-8-23-15,28 12-3 16,5-8 0-16,22 5-1 15</inkml:trace>
  <inkml:trace contextRef="#ctx0" brushRef="#br2" timeOffset="82058.6934">11262 14394 54 0,'-21'4'38'0,"-3"-8"-1"0,4 5 0 16,-10-8-28-16,12 9-3 15,-7-1 1-15,5 14-2 16,-9 7 0-16,7 9 0 16,-3 5-2-16,2 9 0 15,4 0-1-15,10 5-1 16,9-7 0-16,11-5 0 15,14-11 0-15,8-13-1 16,17-15 0-16,7-12 1 16,3-12 0-16,0-10 0 15,-6-10 0-15,-8-5 0 16,-11-4-1-16,-16 1 1 0,-19 1-1 15,-16 7 0-15,-9 8-1 16,-16 11 0-16,-4 16-2 16,-6 7-3-16,10 29-14 15,-10-3-19-15,20 17 0 16,0-1-4-16,18 2 1 15</inkml:trace>
  <inkml:trace contextRef="#ctx0" brushRef="#br1" timeOffset="91534.2355">1474 15772 18 0,'35'-6'25'0,"7"2"0"16,1 10-5-16,-4-6-16 16,11 6 0-16,-3-3 1 15,9 7 1-15,2-8-1 16,8 5 1-16,2-9-1 0,14 2 0 15,4-12-1-15,14 2 0 16,1-5-1-16,12 1-2 16,3-1 0-16,9 1 0 15,9 0 0-15,2 6-1 16,2 2 0-16,1 2 0 15,10 1 0-15,8 1 1 16,3-3 0-16,1 1 1 16,3-3-1-16,7 1 0 15,6-3 1-15,3 1-1 16,1-1 1-16,7 1-1 15,-1-1 0-15,6 5 0 16,4-3 0-16,-1-1 2 16,9-4-1-16,6-2 0 0,6-2 0 15,3-1 1-15,4-4-1 16,7 1 0-16,6-1 0 15,-1 3-1-15,5 2 0 16,1 5 1-16,-3 2-1 16,2 4 0-16,-3 5 0 15,0 1 0-15,-3 4 0 16,1-2 0-16,-5 2 0 15,3-2 0-15,-3 2 0 16,2-3-1-16,3-2 1 16,3-3-1-16,1-2 0 15,4-2 1-15,2-1-1 16,0 1 0-16,4-2 0 15,1-1 0-15,-2 0-1 0,4 2 1 16,-1-1 0-16,-2 3 0 16,1 1-1-16,-1 1 1 15,-2 1-1-15,0 1 1 16,0 1-1-16,-3 1 0 15,1-2 1-15,4-1-1 16,-2 1 1-16,2 0-1 16,0 1 1-16,0-1 0 15,2 2 0-15,0 1 0 16,0 0 1-16,0 1 0 15,1-2 0-15,1 1 0 16,5-4 0-16,3-2 0 16,3-2 0-16,7-3 0 15,1-4 0-15,6 2 0 16,2-2 0-16,1 1-1 0,3 0 0 15,-3 5 0-15,2-1 0 16,2 6 0-16,2 1 0 16,2 4 0-16,3-1 0 15,0 0-1-15,4-1 1 16,0-1 1-16,6-3-1 15,-2-2 0-15,3 0 1 16,-1-5 0-16,-3 0 0 16,1-3-1-16,-5 2 2 15,-9-2-1-15,-12 2 0 16,-12-1-2-16,-136 7 3 15,17 3-3-15,-4-5-3 16,13-3-9-16,-7 4-26 16,-8-8-3-16,-24 0-1 0,-7-2 1 15</inkml:trace>
  <inkml:trace contextRef="#ctx0" brushRef="#br1" timeOffset="92715.303">13935 15940 59 0,'5'-17'34'16,"-5"17"-2"-16,8-34-5 15,-6 24-22-15,-6-7 0 16,0 5-1-16,-6 0 0 15,-1 6 0-15,-6-4 0 16,-3 8 0-16,-7-1-1 16,-1 5 0-16,-9 4-1 15,-2 5 0-15,-3 5 0 16,-5 9 0-16,2 6-1 0,-2 7 0 15,0 7 0-15,3 9 0 16,6 4 0-16,3 4-1 16,7 0 0-16,9 0 0 15,8 1 0-15,9-2 0 16,10-1 1-16,12-4-1 15,11 2 0-15,14-2 1 16,11 0 0-16,5-7-1 16,8 0 1-16,4-8-1 15,2-11 0-15,2-8 0 16,2-10-1-16,-3-12 1 15,1-13 0-15,2-9 0 16,-5-13 0-16,-3-11 0 0,-5-12 1 16,-5-6-1-16,-10-9 0 15,-10-4 2-15,-12-8-2 16,-15-2 1-16,-14-1-1 15,-11 2 1-15,-17 3-1 16,-15 6 1-16,-11 5-1 16,-13 9 0-16,-8 16 0 15,-8 13 0-15,-2 15 1 16,-5 15-1-16,6 15-2 15,7 13 1-15,12 10-3 16,9 0-4-16,31 16-13 16,-2-23-11-16,31 12-7 15,7-14-2-15,28 3 2 16</inkml:trace>
  <inkml:trace contextRef="#ctx0" brushRef="#br1" timeOffset="100744.7621">15198 16278 34 0,'0'0'37'15,"-8"14"2"-15,8-14-1 16,0 12-14-16,0-12-17 15,13-1-2-15,6-2-1 0,9 2-1 16,5-2-2-16,7 2-1 16,5 2-3-16,-1-5-5 15,11 12-28-15,-18-9-2 16,6 9-2-16,-17-8 1 15</inkml:trace>
  <inkml:trace contextRef="#ctx0" brushRef="#br1" timeOffset="100916.7721">15239 16550 66 0,'-27'39'39'16,"6"-17"1"-16,23 3-2 15,12-19-36-15,21-10-2 0,22-9-1 16,12-15-4-16,26 10-26 15,4-24-5-15,14 9-4 16,0-8 2-16</inkml:trace>
  <inkml:trace contextRef="#ctx0" brushRef="#br1" timeOffset="101555.8087">16904 16135 38 0,'0'0'33'15,"-3"-32"-2"-15,3 32-2 16,-21-24-16-16,11 20-3 15,-11-7-2-15,4 13-2 0,-9 0-1 16,3 11-1-16,-5 11-1 16,1 13-1-16,-2 7 0 15,6 13 0-15,0 7 0 16,6 9 0-16,5 0 0 15,12-3-1-15,10-12 1 16,14-8-1-16,8-17 0 16,15-18 0-16,9-24 0 15,7-19 0-15,3-18-1 16,-3-10 2-16,-5-12-1 15,-10-6 0-15,-15 0-1 16,-13 4 0-16,-16 13 0 16,-18 9-1-16,-12 13 1 15,-11 12-3-15,-6 22 2 0,-5 14-2 16,6 10-1-16,3 4-1 15,19 11-8-15,6-13-24 16,32 7 1-16,11-17-3 16,28-1 2-16</inkml:trace>
  <inkml:trace contextRef="#ctx0" brushRef="#br1" timeOffset="101760.8204">17758 16165 62 0,'-12'13'37'0,"-5"13"-2"16,-15-4 1-16,-1 13-33 15,-5 3-1-15,-4 9-2 16,1 1 1-16,-1 4-1 0,1-2 0 16,7-6-1-16,8-1-3 15,-3-23-16-15,21 8-15 16,-2-26-2-16,10-2 1 15,14-25 0-15</inkml:trace>
  <inkml:trace contextRef="#ctx0" brushRef="#br1" timeOffset="102344.8538">17461 16357 57 0,'-10'-15'39'15,"10"15"-2"-15,-18 2 1 16,16 8-30-16,1 0-3 16,7 4-3-16,8-1-1 15,6-2-2-15,11 0-1 0,5-8-3 16,10 3-1-16,-3-12-4 15,14 7 0-15,-12-18-1 16,12 11-1-16,-16-11 5 16,6 5 2-16,-16-4 4 15,-3 1 2-15,-5 6 7 16,-17-9 0-16,-6 18 3 15,1-14 1-15,-1 14-4 16,-19-1 2-16,8 8-4 16,-8-3 0-16,5 8-3 15,0 2 1-15,3 4-3 16,0-1 2-16,5 5-1 15,6-1-1-15,3-1 0 16,6-4 1-16,9-2-2 0,2-10 0 16,8-4 0-16,5-8 1 15,4-8-1-15,3-6-1 16,0-6 3-16,0-6-3 15,-4 3 2-15,-2 0-1 16,-5 6 0-16,-7 9 0 16,-8 12-1-16,-14 4 2 15,2 32-3-15,-11 14 2 16,-9 14 0-16,-6 17 0 15,-5 6-1-15,-5 8 2 16,1 0 0-16,-3-4-1 16,2-10 0-16,2-11 0 15,3-18 1-15,6-14-2 16,3-17 0-16,6-16 0 15,0-9-3-15,8-10-3 0,-6-16-7 16,21 5-19-16,-14-20-5 16,11 2-2-16,-6-18 1 15</inkml:trace>
  <inkml:trace contextRef="#ctx0" brushRef="#br1" timeOffset="102991.8907">18717 16326 73 0,'-15'-8'39'0,"-8"-10"-8"15,23 18 0-15,-27-5-25 16,11 10-2-16,-8 2 2 15,-2 10-4-15,-5 5 2 16,3 7-3-16,-3 3 1 16,3 7-1-16,4-2 0 15,9-1 1-15,7-5-2 16,12-7 1-16,11-10-1 15,12-6 1-15,8-14-1 16,8-10 0-16,5-7 1 16,3-8-1-16,-2-1 0 0,-7-8 1 15,-5 4-2-15,-10 0 3 16,-7 2-2-16,-12 6 2 15,-7 6-2-15,-5 6 2 16,4 16-3-16,-16-10 2 16,9 21-1-16,-1 11-1 15,3 11 2-15,3 18-3 16,0 9 3-16,1 10-3 15,1 7 3-15,-1 6-1 16,-4 4 0-16,0-8 1 16,-7-4-1-16,-2-12 1 15,-6-9-1-15,-2-14 1 0,-3-5-1 16,-4-21 0-1,2-11-1-15,0-12-1 0,6-15-2 16,-1-13-4-16,15-4-5 16,-9-21-8-16,25 6-17 15,-6-16-2-15,22 12 0 16,1-7 1-16</inkml:trace>
  <inkml:trace contextRef="#ctx0" brushRef="#br1" timeOffset="103660.9291">19022 16484 53 0,'-15'1'42'16,"15"-1"-2"-16,-14 2 1 0,14-2-16 15,13-2-22-15,-2-8-2 16,7 0 0-16,8-3 0 15,6-3-1-15,-2-3 1 16,3 0-1-16,0-7 2 16,-6 1-2-16,-2-2 2 15,-7-4-2-15,-8 6 2 16,-8-2-2-16,-7 9 1 15,-6 2-1-15,-7 9-1 16,-4 12 1-16,-3 7-2 16,-5 18 3-16,2 5-2 15,-2 10 1-15,3 0 0 16,9 3 1-16,7-6-2 15,11-10 2-15,11-9-1 0,12-16 1 16,12-13-1-16,10-12 0 16,13-13 0-16,4-7 0 15,4-6 2-15,-1-1-2 16,-5 6 0-16,-8 1 0 15,-9 12 1-15,-14 10-1 16,-15 14 0-16,-12 14 1 16,-13 14-3-16,-9 13 2 15,-9 12 0-15,-1 3 0 16,0 1 0-16,5-4 0 15,6-5 0-15,10-15 1 16,9-12-1-16,0-19 0 16,32-25 1-16,2-8-1 15,4-12 1-15,0-3 0 0,3-2 1 16,-6 5-2-16,-3 6 3 15,-8 14-2-15,-12 13-1 16,-12 12 1-16,3 24-1 16,-8 10 0-16,-5 9-2 15,0 5 0-15,1 0-3 16,9 3-4-16,-4-18-12 15,17 5 5-15,-13-38-10 16,28 8-15-16,-7-27-3 16,20-2 1-16</inkml:trace>
  <inkml:trace contextRef="#ctx0" brushRef="#br1" timeOffset="104469.9753">20689 16408 54 0,'0'0'39'0,"0"0"-3"15,-4-17 1-15,4 17-29 16,-2-17-4-16,-5 5-2 16,-3-1 0-16,-7 5 1 15,-5 0-1-15,-5 8 1 16,-7 5 0-16,-5 11 0 15,-2 8 0-15,1 12-1 16,-2 5 1-16,7 4-1 16,7-1 0-16,13-1-1 15,11-6 0-15,14-11 0 16,16-12 0-16,9-16-1 15,16-13 1-15,6-11-1 16,6-8 0-16,-3-5 0 16,-4-5 0-16,-7 1-1 0,-8 6 1 15,-12 5 0-15,-11 11 0 16,-13 10 1-16,-5 11-1 15,-13 8 0-15,-1 9 0 16,-2 10 1-16,2 4-1 16,4 6 0-16,5-2-1 15,9 1 1-15,7-5-2 16,12-10-2-16,15-6-3 15,6-24-4-15,20 1-3 16,-7-33-14-16,17 8-10 16,-9-28 10-16,14 9 14 15,-17-16 10-15,-5-4 4 16,-10 4 6-16,-21-14 4 15,4 17 15-15,-25-14 11 0,4 24-10 16,-23-3-11-16,7 25-7 16,-7 14-3-16,1 25-1 15,-5 22-1-15,3 28-1 16,-2 22-1-16,-3 12-1 15,2 10-1-15,1-1-1 16,1 1-1-16,1-13-4 16,10-2-6-16,-11-33-20 15,16-2-6-15,-7-27 0 16,13-6 0-16</inkml:trace>
  <inkml:trace contextRef="#ctx0" brushRef="#br1" timeOffset="105487.0334">21195 16304 75 0,'-14'-18'40'15,"14"18"-2"-15,0 0-1 16,2 11-33-16,9-2-2 16,9 1-2-16,9-2 0 15,4 0 1-15,11-3-2 16,5-5 1-16,4-2 0 15,5-3 0-15,3-2 0 16,1-1-1-16,-3-1 1 16,-5-2 2-16,-9 2-2 15,-7 1 2-15,-18 1-2 16,-8 5 0-16,-12 2 1 15,-19 9 0-15,-7 1-1 16,-9 9 0-16,-2 3 1 16,-1 5-1-16,2 6 1 0,6 5 0 15,7-2 0-15,9 4 0 16,11-3 0-16,10-4-1 15,10-5 0-15,9-5 0 16,9-12 0-16,8-8 0 16,4-15 0-16,2-8 0 15,2-10 0-15,-4-9-1 16,-3-7 2-16,-7-2 0 15,-6-4-1-15,-13-1 2 16,-7 1-2-16,-8 8 1 16,-8 8 0-16,-7 16 0 15,-6 10-1-15,-1 14-2 0,-2 11 1 16,-4 8 0-16,7 9 0 15,4 3 0-15,9-5 1 16,9-7-1-16,10-7 0 16,7-9 1-16,11-8 1 15,12-9-1-15,4-3 0 16,4-4 1-16,-3 3 0 15,-2-1 0-15,-7 3 0 16,-6 2 0-16,-9 7 0 16,-11 4-1-16,-14-1 0 15,5 18-1-15,-11-2 1 16,-8 7-1-16,-4 7 0 15,2 7 0-15,-5 6 1 16,2-1 0-16,1-3 0 16,7-1 0-16,2-10 1 0,9-11-1 15,0-17 0-15,16-9 0 16,1-20 0-16,7-9 0 15,-1-4 1-15,1-7-1 16,-1 2 1-16,-3 3 1 16,-1 10-1-16,-6 8 0 15,-3 10 0-15,-10 16 0 16,14 1-2-16,-13 15 1 15,1 4 0-15,-2 3-1 16,2-1 0-16,1 2 0 16,-1-5 1-16,6-6 0 15,-8-13 0-15,21 5 1 16,2-15-1-16,5-7 1 15,6-4 0-15,7-5 1 0,4 1-1 16,4-1 1-16,0 7-1 16,-3 4 1-16,-7 8-2 15,-8 10 0-15,-11 12 0 16,-7 12-2-16,-9 5 0 15,-8 4-3-15,1 4-4 16,-10-10-3-16,4 7-1 16,-10-24-4-16,19 9-4 15,-16-36-12-15,16 14-10 16,5-36 2-16</inkml:trace>
  <inkml:trace contextRef="#ctx0" brushRef="#br2" timeOffset="109347.2543">13884 17624 39 0,'-21'0'36'0,"21"0"1"16,-25-4 0-16,25 4-30 15,-20-2-2-15,10 6 0 16,-5 1 0-16,2 7-1 16,-4 1-2-16,-1 6 1 0,18-19-1 15,0 0 0-15,0 0 0 16,-36 57-1-16,36-57 2 15,0 0-3-15,-19 60 3 16,19-60-3-16,-4 47 2 16,4-47 0-16,13 46 0 15,-13-46-2-15,28 45 1 16,-28-45 0-16,0 0-1 15,70 52 1-15,-70-52-1 16,66 17 0-16,-66-17-1 16,77-1 1-16,-77 1 1 15,39-21 1-15,26-18-3 16,-9-10 1-16,-23-11-1 15,-12-10 1-15,-25 0 1 0,-16 11-1 16,-18 12-2-16,-5 29 0 16,-6 15 1-16,-2 16 0 15,51-13-2-15,-52 31 0 16,52-31-2-16,-51 48-16 15,51-48-18-15,-23 59 0 16,23-59-1-16,-1 51 1 16</inkml:trace>
  <inkml:trace contextRef="#ctx0" brushRef="#br2" timeOffset="109883.285">15049 17663 66 0,'0'0'40'16,"0"0"-1"-16,35-11-1 16,-10 2-35-16,11-4-1 15,3 1-1-15,4-2-2 16,3 4-5-16,-12 2-27 15,9 9-5-15,-20 3-1 0,-1 14 0 16</inkml:trace>
  <inkml:trace contextRef="#ctx0" brushRef="#br2" timeOffset="110062.2952">15267 17803 61 0,'0'0'39'16,"-57"40"2"-16,57-40-1 15,0 0-30-15,0 0-7 16,0 0-1-16,0 0-1 15,0 0-5-15,0 0-18 16,63 20-18-16,-63-20 2 16,95-5-2-16,-33-1 2 0</inkml:trace>
  <inkml:trace contextRef="#ctx0" brushRef="#br2" timeOffset="110863.341">16431 17385 36 0,'0'0'30'0,"12"-11"-5"16,-12 11-1-16,1-13-17 16,-1 13-1-16,0 0 0 15,-4-17 1-15,4 17-1 16,0 0-1-16,0 0 1 15,-1-14-1-15,1 14-1 16,1-19 1-16,3 8-2 16,0-3-1-16,1 2 1 0,-4-1-2 15,-1 13 2-15,0 0-2 16,0 0 1-16,4 21-1 15,-8 10 1-15,-1 12 0 16,-4 12 0-16,1 5 0 16,8-60-1-16,-12 75 0 15,12-75 0-15,-8 84 0 16,8-84 1-16,-13 83-1 15,13-83-1-15,-6 84-1 16,6-84-4-16,-5 68-20 16,5-68-14-16,-5 58-1 15,5-58-3-15,0 0 1 16</inkml:trace>
  <inkml:trace contextRef="#ctx0" brushRef="#br2" timeOffset="111112.3553">16478 17748 63 0,'0'0'38'16,"0"0"-2"-16,-29 12 0 15,29-12-32-15,0 0-1 16,31-11 0-16,10-1-1 15,6-3 0-15,11-2 0 16,0-1 0-16,2-2-2 16,0 7-1-16,-8-5-2 15,-4 16-11-15,-16-3-25 0,-1 3 2 16,-15-3-3-16,4 2 1 15</inkml:trace>
  <inkml:trace contextRef="#ctx0" brushRef="#br2" timeOffset="111414.3725">17102 17285 58 0,'-14'-4'38'0,"-11"-2"0"15,5 14 0-15,-10-5-33 16,9 4 0-16,-3 0-1 15,5 4-1-15,4 3 0 16,5 4 0-16,2 7 0 0,3 5-1 16,3 12 0-16,0 10-1 15,2-52 0-15,0 61 0 16,0-61 0-16,-8 74-3 15,8-74 2-15,-5 77-1 16,5-77-1-16,-6 72-3 16,6-72-5-16,0 64-20 15,0-64-9-15,11 44 1 16,-11-44 0-16</inkml:trace>
  <inkml:trace contextRef="#ctx0" brushRef="#br2" timeOffset="112000.4061">17190 17733 51 0,'3'-23'38'16,"-1"13"0"-16,-1-2-16 16,2-5 8-16,-3 17-24 15,2-14-2-15,-2 14 0 16,0 0-1-16,0 0 0 15,0 0-2-15,0 0 1 16,-13 55 0-16,13-55-1 16,0 0 2-16,-14 61-2 15,14-61 0-15,0 0 1 16,5 62-1-16,-5-62 1 15,0 0-2-15,39 42-1 16,-39-42 0-16,50 11 2 16,-50-11-2-16,70-8 0 0,5-16 1 15,-1-16-1-15,2-11 1 16,-15-5 0-16,-10 2 0 15,-25 6-1-15,-18 22 1 16,-6 5 0-16,-2 21 0 16,0 0 0-16,-10 14-1 15,10-14 2-15,0 0-2 16,-6 58 1-16,6-58 0 15,-8 69 1-15,8-69-3 16,-10 93 3-16,2-42-2 16,0 1 2-16,1 3 0 15,-7-1-1-15,1 2-1 16,2-7 1-16,-3 2 0 15,-6-7 0-15,-1-3 1 0,21-41-1 16,-46 60-1-16,46-60 2 16,-50 25-1-16,50-25-1 15,-49-12 1-15,49 12-4 16,0 0-2-16,-53-65-11 15,53 65-11-15,-20-56-13 16,20 56 0-16,3-61 0 16</inkml:trace>
  <inkml:trace contextRef="#ctx0" brushRef="#br2" timeOffset="112727.4474">18205 17818 72 0,'11'-13'23'16,"-4"-4"5"-16,-11 2-1 15,-10-5-16-15,-12 5-5 16,-1 10 2-16,-2 4-2 16,2 2-1-16,-4 3-1 15,31-4-1-15,0 0 0 16,0 0 0-16,-59 31-1 15,59-31-1-15,0 0 1 16,0 0-1-16,-36 60 1 16,36-60-1-16,0 0 0 15,5 42-2-15,-5-42 2 16,0 0 0-16,0 0-2 0,99 18 2 15,-45-38-1-15,13-11 0 16,1-19 0-16,2-22 2 16,-11-9-2-16,-8 0 0 15,-20 4 1-15,-10 25-2 16,-8 8 2-16,-9 17-1 15,-7 15 0-15,3 12 1 16,-18 20-1-16,4 15 0 16,-1 17 0-16,15-52 1 15,-15 71-1-15,15-71 0 16,-8 86 1-16,8-86-2 15,0 82 0-15,0-82-2 16,18 77-5-16,-18-77-10 16,24 66-10-16,-24-66-14 0,45 47 0 15,-45-47 1-15</inkml:trace>
  <inkml:trace contextRef="#ctx0" brushRef="#br2" timeOffset="113307.4808">18827 17743 58 0,'0'0'35'0,"-2"-12"1"16,2 12-8-16,0 0-20 16,0 0-5-16,0 0 3 15,0 0-2-15,0 0 0 16,0 0 0-16,-14 46-1 15,14-46 2-15,0 0-2 16,-21 48 0-16,21-48-1 16,0 0 2-16,0 0-2 15,-22 41-2-15,22-41 1 16,0 0-1-16,0 0 0 0,20 2 1 15,-7-15 0-15,-2-11-2 16,14-2 2-16,-5-15 1 16,5 5-1-16,-11 3 0 15,4 15 0-15,-11 7 0 16,5 9-1-16,0 4 0 15,5 1 0-15,6 2-1 16,2 0-1-16,8 1 0 16,6-5-1-16,11 3-3 15,-1-8-6-15,19 7-12 16,-14-8-13-16,17-1-2 15,-8-2-2-15,1 5 2 16</inkml:trace>
  <inkml:trace contextRef="#ctx0" brushRef="#br2" timeOffset="113839.5112">19471 17780 56 0,'-10'-16'36'0,"-1"1"-1"16,-5 0 0-16,-2 3-25 0,-3-1-6 15,3 5 0-15,0 1-1 16,-2 6-1-16,-2 7 1 16,22-6 0-16,0 0-1 15,0 0 0-15,-53 38 1 16,53-38-1-16,0 0 0 15,-34 46 1-15,34-46-1 16,0 0-1-16,-9 53 1 16,9-53 0-16,0 0-1 15,36 48 0-15,-36-48 0 16,48 24-2-16,-48-24 0 15,61 12 3-15,-61-12-3 16,69-1 0-16,-69 1 1 16,100-26-1-16,-55-4 0 0,-11-5 2 15,-26-2-1-15,-19-7-2 16,-27 8 2-16,-7 13 0 15,-7 10-1-15,7 16 0 16,45-3-2-16,0 0-1 16,-49 24-7-16,49-24-11 15,0 0-14-15,0 0-2 16,-16 61-2-16,16-61 1 15</inkml:trace>
  <inkml:trace contextRef="#ctx0" brushRef="#br2" timeOffset="114547.5517">20157 17758 73 0,'-6'-17'35'15,"-2"2"-7"-15,-9 4-1 16,-10 1-16-16,1 8-5 16,-2 3-2-16,-2 2-2 15,30-3 1-15,0 0 0 0,-48 20-1 16,48-20 1-16,0 0-1 15,-51 40 1-15,51-40-1 16,0 0 1-16,-29 49-2 16,29-49 0-16,0 0 2 15,0 0-2-15,12 44 1 16,-12-44-2-16,0 0 0 15,54 5-1-15,-9-14 2 16,3-11-2-16,5-6-1 16,-4-12 2-16,-5-7-1 15,-18 8 1-15,-7 14 0 16,-19 23 0-16,0 0 0 15,0 0 1-15,0 0-2 16,0 0 2-16,-16 51-1 0,16-51 0 16,-6 55 1-16,6-55 0 15,-12 66 0-15,12-66 0 16,-9 79 0-16,-2-36-1 15,1 2-2-15,-2 5 3 16,2 1-3-16,-9-3 1 16,-1 1-1-16,-3-2 2 15,-4-3-2-15,27-44 3 16,-60 73-1-16,60-73 0 15,-67 47 4-15,67-47-3 16,-65 9 0-16,65-9-2 16,-53-22-3-16,53 22-12 15,0 0-4-15,-44-68-19 16,44 68-4-16,-9-64 0 0,9 64-2 15</inkml:trace>
  <inkml:trace contextRef="#ctx0" brushRef="#br2" timeOffset="115190.5885">20519 17859 64 0,'0'0'37'0,"0"0"-1"15,0 0-3-15,0 0-24 16,0 0 0-16,0 0-3 16,0 0-2-16,0 0-2 15,53-18 0-15,-53 18-1 16,28-10 0-16,1-4 0 15,13-2-3-15,-4-5 2 16,-6-5 1-16,-12 3-1 0,-8 0 1 16,-20 0 0-16,-7 13 0 15,-10-1 0-15,-5 4 0 16,-5 5 0-16,-6 5 0 15,-2 6 0-15,43-9 0 16,-47 18 0-16,47-18 0 16,0 0 0-16,-66 42 0 15,66-42-1-15,0 0-1 16,-48 66 3-16,48-66-1 15,0 0 0-15,-8 59 0 16,8-59-1-16,0 0 1 16,39 52-3-16,-39-52 1 15,62 21-3-15,-62-21-1 16,87 6-8-16,-40-4-6 0,15-7-11 15,-4-3-10-15,-17-4-1 16,74-21 2-16</inkml:trace>
  <inkml:trace contextRef="#ctx0" brushRef="#br2" timeOffset="115679.6165">21282 17775 48 0,'0'0'37'0,"0"0"-1"16,0 0-1-16,0 0-18 15,0 0-9-15,0 0-3 0,-55 13-1 16,55-13 0-16,0 0-1 15,-55 43-1-15,55-43 1 16,0 0-1-16,-38 53 0 16,38-53-1-16,0 0 1 15,-22 47-1-15,22-47 1 16,0 0-2-16,0 0 0 15,0 0 3-15,0 0-2 16,52 10 1-16,-16-35-1 16,2-9-1-16,7-7-2 15,-11 0 3-15,0 8 0 16,-15-2-3-16,-19 35 3 0,0 0-3 15,0 0 2-15,0 0 0 16,0 0 0-16,50 24 0 16,-50-24 0-16,0 0-1 15,24 60-1-15,-24-60 0 16,15 43-1-16,-15-43-2 15,18 48-6-15,-18-48-7 16,23 53-12-16,-23-53-9 16,33 43-4-16,-33-43 3 15</inkml:trace>
  <inkml:trace contextRef="#ctx0" brushRef="#br2" timeOffset="116576.6678">22348 17906 39 0,'52'-22'33'16,"-52"22"2"-16,0 0 2 0,0 0-19 15,0 0-9-15,0 0-4 16,0 0-3-16,0 0 2 16,0 0 2-16,-59-34-2 15,59 34-4-15,-49 2 3 16,49-2 0-16,-52 13 0 15,52-13-1-15,-49 24-2 16,49-24-1-16,0 0 1 16,-58 47 1-16,58-47-2 15,0 0 2-15,-17 50-3 16,17-50 3-16,0 0 2 15,0 0-2-15,57 37 0 16,-57-37-1-16,66-5 2 16,-66 5-3-16,79-21 2 0,-79 21-1 15,81-30-1-15,-81 30 3 16,75-40-2-16,-75 40 0 15,62-41 1-15,-62 41-1 16,0 0 0-16,53-40 0 16,-53 40 1-16,0 0-2 15,0 0 1-15,0 0 2 16,0 0-1-16,-34 54 0 15,34-54-2-15,-28 50 1 16,28-50-1-16,-10 47-2 16,10-47-1-16,0 0-9 15,24 49-7-15,-24-49-10 16,51 8-6-16,-51-8-4 0,51-21 2 15</inkml:trace>
  <inkml:trace contextRef="#ctx0" brushRef="#br2" timeOffset="116841.683">23121 17057 38 0,'0'0'35'0,"0"0"3"15,-9 18-3-15,7 15-18 16,-9 4-12-16,6 13 0 15,-5 8 0-15,1 12-1 16,-5 6 0-16,14-76-1 16,-15 90 0-16,11-41 0 15,-2 5-1-15,-1-1-4 0,1 3 0 16,3-4-1-16,3 3-14 15,-7-10-20-15,7-45-2 16,-4 75-2-16,4-75 1 16</inkml:trace>
  <inkml:trace contextRef="#ctx0" brushRef="#br2" timeOffset="117078.6965">22865 17881 88 0,'0'0'38'0,"-47"-38"-1"15,47 38-10-15,0 0-20 16,-57-56-4-16,57 56 0 0,3-16 1 16,16-1-2-16,28 15-1 15,8-3-2-15,25-5 0 16,8-4-5-16,5 1 0 15,-5 14-11-15,-23-2-19 16,12 4-3-16,-12 0-3 16,1 0 3-16</inkml:trace>
  <inkml:trace contextRef="#ctx0" brushRef="#br2" timeOffset="117557.7239">23671 17746 31 0,'-16'-8'34'0,"-2"1"1"15,-2 1 0-15,20 6-15 16,0 0-8-16,-50 2 0 15,50-2-6-15,-48 15-2 16,48-15 0-16,-53 26-1 16,53-26 0-16,-54 38 1 15,54-38-1-15,-48 39-3 16,48-39 3-16,-31 41 0 15,31-41-3-15,-11 42 2 16,11-42-2-16,0 0 1 0,27 47-1 16,-27-47 0-1,0 0 0-15,75 20-1 0,-75-20 3 16,61-11-2-16,-61 11 2 15,57-27-1-15,-5-15-2 16,-23-8 0-16,-19-1 0 16,-23 2 0-16,-8-1-1 15,-13 20 1-15,2 17-4 16,-2 11-1-16,34 2 1 15,0 0 1-15,0 0-9 16,-46 34-7-16,46-34-6 16,0 0-11-16,-11 48 0 15,11-48 2-15</inkml:trace>
  <inkml:trace contextRef="#ctx0" brushRef="#br2" timeOffset="118128.7566">23770 17822 79 0,'0'0'37'0,"0"0"0"16,51-4-9-16,-51 4-21 16,0 0-3-16,0 0 0 15,0 0-1-15,-24 44-1 16,24-44 0-16,0 0 0 15,-27 43-3-15,27-43 2 16,0 0-2-16,-28 51 2 16,28-51 0-16,0 0-1 15,0 0 1-15,0 0 0 0,0 0 0 16,0 0 0-16,0 0 1 15,68 16-1-15,-36-50-1 16,2-11 0-16,4 2 0 16,-7-1 1-16,0 9 0 15,-31 35 0-15,0 0-1 16,0 0 0-16,0 0 1 15,0 0-1-15,0 0 0 16,0 0 0-16,0 0 0 16,0 0 0-16,32 45 0 15,-32-45 0-15,11 5 2 16,25-9-2-16,8-6 0 15,8-11 0-15,10-16 1 16,-2-8 0-16,4 1 0 0,-13 3 0 16,-21 29-2-16,-11 16 1 15,-19-4 1-15,0 0-1 16,0 0 1-16,7 66-1 15,-7-66 0-15,-9 56 0 16,9-56-3-16,-3 60-3 16,3-60-9-16,-8 52-4 15,8-52-11-15,-3 44-9 16,3-44-4-16,0 0 0 15</inkml:trace>
  <inkml:trace contextRef="#ctx0" brushRef="#br1" timeOffset="125675.1882">14744 9609 40 0,'-15'-13'29'0,"3"0"2"16,3-2-4-16,-6-10-14 15,10 10-3-15,-9-9-2 16,9 7-3-16,-10-6 0 15,1 9 0-15,-11 0-1 16,-3 10 0-16,-14 1 0 16,-6 11 0-16,-11 5-1 0,-2 10 1 15,-10 2-1-15,0 9 1 16,0 1-1-16,7 5 1 15,8 1-2-15,11 6 1 16,11 1-1-16,17 8 0 16,11 4-1-16,17 7 0 15,12 5 0-15,10 2-2 16,14-1 1-16,8 0 0 15,8-7-1-15,6-12 1 16,8-13-1-16,-2-14 1 16,7-19 0-16,2-21 0 15,4-21 1-15,1-19-1 16,-2-16 2-16,-4-13-2 15,-8-9 2-15,-9-2-2 0,-24 0 2 16,-16 6-2-16,-25 10 0 16,-25 9-1-16,-24 12 1 15,-22 12-1-15,-21 10 0 16,-18 15-2-16,-4 16 1 15,-5 18-1-15,6 22-3 16,1 6-17-16,27 25-13 16,4 6-1-16,26 12-1 15,19 1 0-15</inkml:trace>
  <inkml:trace contextRef="#ctx0" brushRef="#br1" timeOffset="126396.2294">14448 12140 70 0,'-17'-28'37'16,"0"4"-1"-16,-11 0 1 15,6 9-33-15,-12 3 0 16,2 10 0-16,-5 8-1 16,-3 14-1-16,2 13 0 15,-5 14 0-15,5 12-1 16,5 16 2-16,1 8-2 15,13 14 1-15,9 6-1 0,15 7 0 16,10-1 0-16,20-5 0 16,18-13 0-16,17-15-1 15,15-21 0-15,15-26 0 16,9-37 1-16,9-31-1 15,5-30 1-15,-2-27-2 16,-6-18 2-16,-17-12-1 16,-22-7 1-16,-25 0-1 15,-30 10 0-15,-33 14 0 16,-30 17 0-16,-30 21 0 15,-24 24 0-15,-17 25-1 16,-16 31-1-16,-6 28 0 16,8 29-3-16,2 5-7 15,31 26-25-15,9-6 1 16,33 0-4-16,25-17 1 0</inkml:trace>
  <inkml:trace contextRef="#ctx0" brushRef="#br1" timeOffset="127061.2674">17678 11265 85 0,'-21'-15'36'15,"-10"-3"0"-15,3 11-2 16,-9 2-33-16,-5 10 0 0,-10 10 0 15,-8 14 0-15,-7 10 1 16,-1 15 0-16,-5 9 0 16,7 11 2-16,11 6-1 15,19 6-1-15,16 3 1 16,25 0-2-16,22-6 1 15,26-2-1-15,23-13 0 16,17-11-3-16,15-19 3 16,9-20 0-16,5-26 1 15,6-24-2-15,-7-23 1 16,-11-19 0-16,-15-16-1 15,-17-10 1-15,-27-6 0 16,-21 0-1-16,-28 2 0 16,-29 7 0-16,-23 15-2 0,-18 12-1 15,-17 22 0-15,-10 18-1 16,1 31-4-16,-11 13-12 15,24 35-17-15,-5 11 0 16,18 25-3-16,8 9 5 16</inkml:trace>
  <inkml:trace contextRef="#ctx0" brushRef="#br1" timeOffset="127645.3009">17451 13778 68 0,'-10'-69'37'0,"-15"3"0"16,-5 23-1-16,-14 12-33 16,-2 18 1-16,-9 23-1 15,-5 21 0-15,-6 18 0 0,4 22 1 16,1 12-2-16,12 15 1 15,9 7-1-15,17 5 0 16,17 2-1-16,24-7 1 16,17-13-1-16,26-15-1 15,21-20 0-15,15-21 1 16,16-23-1-16,6-30 1 15,4-23 0-15,-3-26-1 16,-6-20 1-16,-12-16-1 16,-21-12 2-16,-22-7-2 15,-26-3 1-15,-21 1-2 16,-25 14 1-16,-21 10 0 15,-20 24-1-15,-19 23-1 0,-10 31 0 16,-6 27-2-16,-2 34-2 16,4 9-13-16,29 30-17 15,5-5-2-15,36 2-3 16,25-16 1-16</inkml:trace>
  <inkml:trace contextRef="#ctx0" brushRef="#br1" timeOffset="128227.3342">21654 13401 81 0,'-15'-20'38'16,"-12"-6"0"-16,2 7 1 15,-18 2-34-15,1 5-1 16,-11 9-1-16,-8 10-1 16,-8 14 0-16,-5 17 0 0,-3 17 0 15,6 18-1-15,5 8 0 16,13 9 0-16,19 0-1 15,24-3 1-15,25-8-1 16,25-12 0-16,21-18-1 16,18-17 1-16,11-22-1 15,13-17 1-15,2-16 1 16,-1-18 0-16,-10-12 0 15,-13-13 0-15,-15-8 0 16,-17-3 0-16,-20 3 0 16,-25 0-1-16,-15 8-1 15,-23 9-1-15,-12 19 0 16,-13 13-3-16,-4 18-2 15,-4-2-12-15,23 22-10 0,2-8-8 16,24 3-3-16,18-8 1 16</inkml:trace>
  <inkml:trace contextRef="#ctx0" brushRef="#br1" timeOffset="128866.3707">23789 9715 104 0,'-11'-9'36'0,"-7"-2"2"15,-3 14-3-15,-7 6-31 16,-4 17-1-16,-14 15-1 16,-9 19 1-16,-12 20 0 0,-6 12 0 15,0 16-1-15,8 6 2 16,7 2-3-16,17-1 2 15,22-11-2-15,26-10 0 16,27-20-1-16,24-17 1 16,27-24-1-16,20-22 1 15,18-25-1-15,10-21 0 16,3-21 0-16,-5-18-1 15,-14-14 2-15,-18-9 0 16,-23-10 0-16,-25-6-1 16,-27 1 1-16,-28 5-1 15,-24 10 1-15,-26 13-1 16,-13 19-1-16,-13 20-1 15,-10 28-2-15,-9 14-9 0,12 39-12 16,-16 4-13-16,22 18-1 16,1 4-2-16,13 8 0 15</inkml:trace>
  <inkml:trace contextRef="#ctx0" brushRef="#br1" timeOffset="129482.406">20737 9714 106 0,'4'-46'36'16,"-12"-5"1"-16,-3 11-1 15,-11-2-35-15,-4 9 0 16,-9 9 0-16,-9 14 0 15,-14 14 2-15,-11 21-1 0,-11 19 0 16,-11 22 2-16,-3 20-1 16,1 20 0-16,7 10-2 15,15 5 2-15,23 2-2 16,26-5 2-16,27-12-3 15,32-15 1-15,35-24-1 16,30-23 1-16,29-26 0 16,19-26-1-16,14-24 2 15,6-25-3-15,-3-19 3 16,-11-16-2-16,-28-10 2 15,-26-1-1-15,-34-2 1 16,-28 7-2-16,-37 4 0 16,-28 11 0-16,-25 14-2 15,-23 15-1-15,-9 16 0 16,-8 16-1-16,5 24-3 0,-9 9-10 15,24 37-9-15,-3 1-7 16,25 29-5-16,5 6-2 16,17 18-1-16</inkml:trace>
  <inkml:trace contextRef="#ctx0" brushRef="#br1" timeOffset="130099.4413">20459 11598 79 0,'-34'-12'36'15,"-5"9"1"-15,-16 2 0 16,3 14-28-16,-14 2-2 0,2 19 0 15,-1 8-2-15,5 13-3 16,1 13 2-16,9 18-2 16,8 7 1-16,14 7-2 15,15 3 1-15,13-4-4 16,16-10 2-16,19-12 1 15,19-20-1-15,22-24 0 16,19-28 1-16,13-24-1 16,9-30 2-16,4-20-1 15,-4-16 0-15,-7-11 1 16,-20-8-2-16,-23-3 2 15,-26 0-3-15,-26 8 2 16,-29 16-1-16,-25 16 0 16,-24 25-2-16,-27 20 1 0,-15 28-1 15,-10 20-1-15,2 29-10 16,-3-3-10-16,28 24-7 15,6-16-10-15,39-8-2 16,32-18 0-16,43-18 1 16</inkml:trace>
  <inkml:trace contextRef="#ctx0" brushRef="#br2" timeOffset="133693.6468">14188 10466 57 0,'-1'-10'33'0,"-3"-5"0"15,4 15-1-15,-11-26-23 16,11 26-1-16,-8-22-1 16,8 22-1-16,-11-14-1 15,11 14-1-15,-18-2 0 16,6 8-1-16,-4 2 0 15,-3 9 0-15,-3 3 0 16,-1 8-1-16,1 3 0 0,2 2 0 16,4 2-1-16,7 2 0 15,8-3 0-15,11-1 0 16,9-8-1-16,10-7 1 15,8-7-1-15,10-9 0 16,4-9 0-16,2-10 1 16,0-9-1-16,-8-6 0 15,-6-6 0-15,-12-6 0 16,-12 2 0-16,-15-2 0 15,-15 5 1-15,-12 4-3 16,-8 7 2-16,-5 5-2 16,4 12-1-16,-1 0-3 15,19 18-24-15,3-7-6 0,26 8-3 16,7-3 3-16</inkml:trace>
  <inkml:trace contextRef="#ctx0" brushRef="#br2" timeOffset="134260.6793">15043 10226 58 0,'0'0'33'16,"0"0"-2"-16,0 0 1 15,-15-13-22-15,15 13 1 16,-13-1-4-16,13 1-1 15,-20 1-1-15,10 5 0 16,-8-3 0-16,3 7 0 16,-5 1-1-16,0 8-1 15,-2 3 0-15,1 4-1 16,2 5-1-16,6 3 1 15,3-2-2-15,8 0 1 0,9-5-1 16,10-7 1-16,11-9-1 16,8-9 1-16,10-13-1 15,6-9 0-15,2-10 2 16,-2-5-4-16,-8-8 4 15,-11 0-2-15,-11 3 2 16,-16 3-2-16,-20 12 0 16,-13 6-1-16,-12 13-2 15,-8 9 0-15,3 19-12 16,-11-3-21-16,18 13-4 15,3-4 2-15,21 1-3 16</inkml:trace>
  <inkml:trace contextRef="#ctx0" brushRef="#br2" timeOffset="135333.7406">17379 11103 40 0,'-21'-9'30'0,"4"7"4"15,1 4-2-15,-9-5-19 16,6 9-4-16,-10-7-1 16,8 8 0-16,-8-3-1 15,5 8-1-15,-3 0-1 16,6 6 0-16,3 1-2 15,3 5 0-15,5 5 0 0,6 2-2 16,4 3 0-16,9 3 1 16,5-3-2-16,6 1 1 15,7-6 0-15,7-7-1 16,8-11 0-16,4-10 1 15,-1-12-1-15,3-15 0 16,-1-10 0-16,-7-11 0 16,-9-6 0-16,-10 0-1 15,-14 0 3-15,-14 5-3 16,-16 5 3-16,-9 12-1 15,-12 11-1-15,-4 12 0 16,-3 12-1-16,1 7 1 16,7 11-5-16,5-1-4 15,28 11-28-15,2-9-1 0,27 3 0 16,9-12-1-16</inkml:trace>
  <inkml:trace contextRef="#ctx0" brushRef="#br2" timeOffset="135944.7756">18406 11036 54 0,'0'0'35'0,"-14"-6"-2"16,-1 4 2-16,0 10-18 15,-9-4-10-15,4 10 0 16,-8 2-2-16,0 8-1 0,-4 5 0 15,4 8 0-15,-2 2-1 16,9 4 1-16,3 0-2 16,11-2 1-16,12-5-2 15,10-3 1-15,12-13-1 16,11-8 0-16,7-15 0 15,8-9-1-15,4-13 0 16,-6-5 1-16,-3-8-1 16,-10-2 0-16,-13-2 0 15,-11 2-1-15,-15 2 1 16,-14 6-1-16,-12 6-1 15,-7 6-1-15,-6 13-3 16,-7-1-8-16,7 19-24 0,-7 3 1 16,8 14-2-16,-3 0 1 15</inkml:trace>
  <inkml:trace contextRef="#ctx0" brushRef="#br2" timeOffset="137187.8467">14114 12019 36 0,'-7'-10'32'0,"7"10"2"16,-19-15-1-16,5 17-11 0,-10-5-16 16,5 11 1-16,-5-2-2 15,2 10 0-15,-7 2 0 16,5 8 0-16,-4-1-1 15,8 8-1-15,4-2 0 16,6 4-1-16,6-1 0 16,9-1-1-16,8-7 0 15,11-1-1-15,8-8 1 16,7-7-1-16,2-10 1 15,4-9-1-15,-3-9 1 16,-4-11-1-16,-7-5 0 16,-12-6-1-16,-12-3 1 15,-11 3 0-15,-10 4-1 16,-17 3 1-16,-3 9-1 15,-9 3-1-15,0 13-1 0,-1 4-3 16,9 20-10-16,-1-4-21 16,14 16 0-16,6-2-1 15,13 12 1-15</inkml:trace>
  <inkml:trace contextRef="#ctx0" brushRef="#br2" timeOffset="137729.8777">14070 12837 48 0,'2'-13'33'0,"-11"-1"3"15,-2 14-7-15,-14-7-12 16,7 20-5-16,-14-5-4 15,5 15-1-15,-6 3-2 16,4 8 0-16,3 4-2 0,5 5 0 16,4 0 0-16,10-2-1 15,8-3-1-15,10-6 1 16,11-11-1-16,8-9 0 15,10-13 0-15,4-11-1 16,3-13 0-16,-3-8 1 16,-6-6-1-16,-7-4 0 15,-10 0 0-15,-14 0-1 16,-13 6-1-16,-13 5 0 15,-7 10-1-15,-9 5-4 16,5 20-10-16,-6-5-21 16,14 13 1-16,4-1-2 15,20 9 1-15</inkml:trace>
  <inkml:trace contextRef="#ctx0" brushRef="#br2" timeOffset="139653.9877">18256 13629 34 0,'0'0'31'16,"0"0"2"-16,-13-9 0 15,0 0-20-15,13 9-3 0,-21 0-1 16,9 5-1-16,-9 0-2 15,4 11-1-15,-9 0-1 16,7 7 0-16,-3 6-1 16,5 6 0-16,1 1 0 15,12 2-1-15,4-2 0 16,10-2 0-16,9-6-1 15,6-7 0-15,6-9-1 16,3-6 1-16,5-11-1 16,-3-8 0-16,-2-8 1 15,-2-12-1-15,-5-5 0 16,-5-4 0-16,-8-5 0 15,-6 2 0-15,-8 2 1 16,-9 2-1-16,-11 11 0 16,-9 11-1-16,-12 15 0 0,-7 10 1 15,0 14-2-15,-3 7-2 16,13 18-11-16,-4-7-22 15,20 11 0-15,6-9-2 16,22 2 1-16</inkml:trace>
  <inkml:trace contextRef="#ctx0" brushRef="#br2" timeOffset="140254.0221">17948 14309 56 0,'0'0'35'15,"-19"-18"-1"-15,19 18 0 16,-25-1-27-16,11 12 2 15,-10 0-3-15,2 14-1 16,-4 3 0-16,3 9-1 16,-5 4 0-16,12 5-1 15,1-1 0-15,12 0-1 16,7-6 0-16,14-5 0 15,11-11-1-15,9-10-1 16,10-13 1-16,5-11-1 16,2-9 1-16,-4-9-1 15,-6-8 0-15,-12-2 0 16,-12-5 0-16,-17 3 0 15,-13 1 0-15,-14 3 0 0,-9 7-1 16,-5 4 0 0,0 8-2-16,-1 4-4 0,16 21-16 15,-2-10-14-15,20 13-2 16,4-10-1-16,22 12 0 15</inkml:trace>
  <inkml:trace contextRef="#ctx0" brushRef="#br2" timeOffset="141672.1032">20349 12595 21 0,'0'0'27'0,"-7"-14"1"15,7 14 0-15,-5-13-13 16,-6 3-5-16,11 10-1 16,-15-15-1-16,15 15 0 15,-17-6-1-15,17 6 2 0,-26 0-4 16,16 6 1-16,-12-5-2 15,4 10 1-15,-6-4-1 16,1 7 0-16,-4 5 0 16,3 1-2-16,-1 3 1 15,4 5-1-15,2 1 0 16,9 3 0-16,6-2-1 15,9-1 0-15,11-4 0 16,12-5-1-16,10-8 0 16,8-10 1-16,5-8-1 15,5-7 0-15,-6-6 0 16,-3-7 0-16,-8-3 0 15,-12-4 0-15,-13 3 1 16,-16 1-1-16,-14 3 0 16,-11 4-1-16,-6 6 0 0,-7 3-2 15,2 10-2-15,-5-5-7 16,19 13-25-16,-8-5 1 15,21 8-2-15,-1-10 0 16</inkml:trace>
  <inkml:trace contextRef="#ctx0" brushRef="#br2" timeOffset="142392.1444">19807 12015 44 0,'-4'-15'32'0,"-2"1"0"16,-5-2 0-16,-1 5-12 15,-5-8-14-15,1 7 1 16,-8-1-2-16,4 9 0 16,-9 2 0-16,4 7-1 15,-5 7 1-15,3 7-1 16,-1 6-1-16,5 5-1 15,3-3 0-15,6 6 0 0,10 0-1 16,8-2 1-16,9-2-1 16,10-5 0-16,11-8-1 15,5-5 1-15,7-7-1 16,-1-6 0-16,0-9 0 15,-3-4 1-15,-10-10-1 16,-8-1 0-16,-9-4 1 16,-12-4-1-16,-13 4 0 15,-8 0 0-15,-9 4 0 16,-6 3-1-16,-1 8-1 15,-4 2-4-15,15 17-23 16,-7-6-8-16,18 11 0 16,12-9-2-16</inkml:trace>
  <inkml:trace contextRef="#ctx0" brushRef="#br2" timeOffset="143392.2016">20373 9291 61 0,'5'-16'31'0,"-3"-3"-1"16,-1 5 1-16,-11-2-22 16,10 16-1-16,-19-12-2 15,6 17-1-15,-10 2 0 16,1 15 0-16,-7-1 1 15,2 12-1-15,-2 0 0 16,6 5-1-16,3-2 0 16,6-1-2-16,8-4 1 15,7-3-2-15,8-5 1 16,11-7-2-16,7-4 2 15,12-5-2-15,7-7 1 16,5-5-1-16,1-5 1 16,-2-5-1-16,-4-7 1 0,-5-4-1 15,-11-5 0-15,-12-1 0 16,-9-5 1-16,-13 3-1 15,-12 0 1-15,-8 4-1 16,-11 6 0-16,-3 7 0 16,-4 9 0-16,1 6 0 15,4 10-1-15,6 4-3 16,14 13-7-16,2-8-25 15,28 10-1-15,6-10-1 16,19 4-1-16</inkml:trace>
  <inkml:trace contextRef="#ctx0" brushRef="#br2" timeOffset="144126.2435">21372 9454 52 0,'0'0'31'15,"-7"-20"1"-15,7 20 1 16,-8-24-14-16,8 24-10 15,-7-21-2-15,7 21-1 0,-16-12 0 16,4 16 0-16,-10-2-2 16,0 11 1-16,-7 2 0 15,4 8-1-15,-4 5-1 16,6 4 1-16,3 4-2 15,11 1 1-15,9-2-1 16,13 1-1-16,11-5 0 16,10-4 0-16,10-9 0 15,7-9-1-15,2-8 1 16,2-7 0-16,-2-12-1 15,-7-7 0-15,-6-9 0 16,-9-2 0-16,-13-5 0 16,-9-1 0-16,-11 0 0 15,-8 3-1-15,-8 4 0 16,-4 4 1-16,-4 9-1 0,-1 5-1 15,4 13-3-15,-3-1-8 16,21 21-22-16,-8-2-4 16,15 11 0-16,4-2-1 15</inkml:trace>
  <inkml:trace contextRef="#ctx0" brushRef="#br2" timeOffset="145407.3168">23873 9520 43 0,'0'-20'29'0,"-1"8"2"16,-2 2-1-16,-3-6-10 16,6 16-14-16,-18-15 1 15,8 17 1-15,-10-3-1 16,2 12-1-16,-10-2 0 15,4 12 1-15,-8-3-2 16,8 8 0-16,0-1-1 16,8 8-1-16,4-1 0 15,8 0-1-15,10 3 0 16,8-5 0-16,7-5-1 15,10-5 0-15,6-12 0 16,10-9 0-16,0-12 1 16,4-10-1-16,-4-10-1 0,-5-5-1 15,-8-4 1-15,-11-2-1 16,-14 5 0-16,-16 4 1 15,-10 5-1-15,-13 7 0 16,-7 11 1-16,-5 7-1 16,2 10-2-16,-1 2-2 15,17 20-16-15,3-12-15 16,16 13-1-16,9-6 0 15,17 6-2-15</inkml:trace>
  <inkml:trace contextRef="#ctx0" brushRef="#br2" timeOffset="147210.4199">23083 10253 48 0,'0'0'29'0,"-9"-17"1"16,9 17-5-16,-16-19-10 0,16 19-2 16,-12-14-3-16,12 14 0 15,-14-10-3-15,14 10 1 16,-18-1-3-16,18 1 0 15,-25 15-1-15,10 1-3 16,-3 1 0-16,-1 8 1 16,0 2-1-16,2 5 0 15,3 0 0-15,8 3 0 16,2-2-1-16,12 3 3 15,10-6-2-15,7-1 0 16,10-8 0-16,9-6-1 16,4-9 1-16,6-12-1 15,1-8 0-15,-5-8 0 16,-5-9 1-16,-8-5-3 0,-13-4 3 15,-17-3-3-15,-14 0 3 16,-17 7-1-16,-13 4 0 16,-8 7 0-16,-5 10-2 15,-4 9 0-15,10 19-9 16,-4 2-22-16,24 13-5 15,4 2 2-15,19 10-3 16</inkml:trace>
  <inkml:trace contextRef="#ctx0" brushRef="#br2" timeOffset="149042.5245">21980 13317 38 0,'-1'-13'29'15,"1"13"2"-15,0 0-8 16,-12-20-11-16,12 20-1 16,-18-6-3-16,18 6 1 15,-32 11-3-15,14 2 1 0,-9-4-1 16,5 7-2-16,-4-3 0 15,6 5-1-15,3-2-1 16,4 0 0-16,7-1-1 16,10 3 0-16,5-5 0 15,5 2-1-15,2-3 0 16,5 0 1-16,-1-4-1 15,1-1 0-15,-3-5 0 16,-4-3 0-16,-2-6 0 16,-12 7 0-16,12-21 1 15,-7 5-1-15,-1-3 0 16,-2-4 0-16,-2 0 1 15,2 0 0-15,-2 0-1 16,0 7 1-16,-3 2 0 0,3 14 0 16,-14-1 0-16,1 11-1 15,-5 9 0-15,-2 6 0 16,-1 5 0-16,-1 5-1 15,5 2-1-15,4-6-2 16,18 3-5-16,0-14-25 16,28 3-2-16,3-17-1 15,18-3 0-15</inkml:trace>
  <inkml:trace contextRef="#ctx0" brushRef="#br2" timeOffset="150169.589">22031 13299 44 0,'-15'-11'32'0,"15"11"2"15,-22-10 0-15,22 10-20 16,-22-4-5-16,22 4-1 15,-19 2-2-15,19-2-1 16,-21 17-2-16,10-5-1 16,-1 0 0-16,-3 3-1 15,-2 3 1-15,1 2-1 16,-2 0 1-16,-1 1 0 15,3 0-1-15,3 0 1 16,5-2 0-16,9 1-1 16,8-6 0-16,12-5 0 15,6-4-1-15,8-8 1 0,4-3-1 16,3-6 0-16,-1-8 0 15,-5-3 0-15,-4-6 0 16,-7-2 1-16,-10 1 0 16,-9-1 0-16,-8 2-1 15,-10 5 2-15,-9 3-2 16,-7 7 1-16,-9 9 0 15,-6 10-1-15,-1 8 1 16,-1 5-2-16,6 9 1 16,6 0-1-16,13 5-2 15,10-4-3-15,25 12-14 16,3-21-17-16,21 8 0 15,-2-9-2-15,13 1-1 0</inkml:trace>
  <inkml:trace contextRef="#ctx0" brushRef="#br2" timeOffset="151317.6549">21729 13997 24 0,'0'0'26'0,"0"0"0"16,-10-2-6-16,10 2-10 15,0 0-2-15,0 0-2 16,0 0-1-16,-14-5 0 16,14 5 1-16,0 0 0 0,0 0 0 15,4-14 0-15,-4 14 1 16,0-10-1-16,0 10 0 15,0 0-1-15,-9-11-1 16,-4 9 0-16,2 6-2 16,-5 0 0-16,-1 4 0 15,-2 3 0-15,0 7-1 16,-2-1 1-16,3 9-2 15,3 0 1-15,3 2 0 16,4 3 0-16,6 2 0 16,6 2-1-16,8-4 0 15,4-4 0-15,11-4 1 16,5-9-1-16,6-9 0 0,4-9 0 15,0-9 0 1,1-10 0-16,-6-8 0 0,-7-5 1 16,-7-5 0-16,-11-2 0 15,-12 3 0-15,-12-1 0 16,-8 8 0-16,-9 5 0 15,-4 10 0-15,-3 12-1 16,-4 9-1-16,7 16-5 16,-3-8-19-16,20 24-12 15,-3-7-1-15,19 6-2 16,7-10 0-16</inkml:trace>
  <inkml:trace contextRef="#ctx0" brushRef="#br3" timeOffset="563271.2172">16400 8639 86 0,'7'-41'33'0,"-2"4"2"15,-10-2 1-15,2 8-31 16,-13 3-1-16,-3 18 1 15,-13 4 1-15,-2 20 0 16,-13 12-1-16,-6 20-1 16,-13 14 0-16,-1 14-1 15,-5 10 0-15,8 13-2 16,1 3 1-16,7 5-1 0,11-5 1 15,17-8-1-15,19-8-1 16,17-11-1-16,21-17-1 16,18-16 0-16,15-19-1 15,17-20-1-15,14-12-1 16,6-24-3-16,20-9-2 15,-8-24-9-15,7 5-17 16,-14-10 1-16,-6 8-2 16,-16-2 3-16</inkml:trace>
  <inkml:trace contextRef="#ctx0" brushRef="#br3" timeOffset="564644.2958">16836 8959 113 0,'-51'21'38'16,"3"13"1"-16,-8-5-2 0,6 16-32 15,2 1-1-15,10 5-1 16,9 0 0-16,14 3-2 15,14-4 0-15,15-6-1 16,16-6 0-16,15-15 1 16,13-13-1-16,8-14 0 15,8-14 0-15,0-15-1 16,-1-12 0-16,-9-10 1 15,-11-3-1-15,-13-1-1 16,-17 1 0-16,-16 7 1 16,-18 7 0-16,-12 10 0 15,-10 11 1-15,-8 10 0 16,-4 15 1-16,-2 9 0 15,4 6 0-15,9 5 1 0,12 0-2 16,17 2 1-16,16-8 0 16,17-7 0-16,18-9-1 15,12-4 1-15,14-4-1 16,6-2 1-16,1 2-1 15,-5 1 1-15,-9 9-1 16,-13 8 1-16,-17 10-1 16,-16 10 1-16,-19 11-1 15,-18 10 1-15,-14 5-1 16,-8 5 0-16,-5-3 0 15,2-1 0-15,5-14 0 16,8-7-1-16,12-20 2 16,18-16 0-16,7-22 0 15,20-15 0-15,10-13 0 0,10-11 1 16,3-7-2-16,3-5 0 15,-2 5 0-15,-5 9 0 16,-11 12 0-16,-8 12 0 16,-14 16 0-16,-13 19 0 15,0 0 0-15,-17 31 0 16,-6 6 0-16,0 4 0 15,0 3 0-15,3 0 0 16,6-3 0-16,8-8 0 16,12-13 0-16,11-12 0 15,12-17 0-15,11-10 0 16,7-15 0-16,6-6 0 15,2-9 0-15,-1-3 0 0,-2 2 0 16,-6 6 0-16,-9 7 0 16,-7 11 0-16,-14 13 0 15,-6 12 0-15,-7 15 0 16,-10 14 0-16,-5 13 0 15,-6 8 0-15,-2 7 0 16,3 2 0-16,4 1 0 16,2-7 0-16,13-8 0 15,6-15-4-15,16-7-5 16,5-28-7-16,23 0-22 15,-8-24 0-15,13 1 1 16,-5-20 5-16,5 11 19 16,-14-10 8-16,-11 6 7 15,-5 9 9-15,-23-1 23 16,1 18 0-16,-19-2 2 0,1 21-5 15,-14-3-18-15,8 18-5 16,-9 5-3-16,9 10-1 16,-3 7-2-16,7 10 1 15,4 3-2-15,5 4-1 16,3 2 1-16,4-1-1 15,4-8 0-15,2-6 1 16,2-11-2-16,1-16 1 16,2-16 1-16,3-16 0 15,0-15-1-15,0-18 1 16,4-11 0-16,-2-13-1 15,0-7 1-15,2-7-1 16,4 3 0-16,-3 4 0 16,-1 10 0-16,2 9 0 0,-1 16-1 15,1 14 2-15,0 13-1 16,2 14 0-16,-2 14 2 15,4 2-2-15,-1 9 0 16,2 4 0-16,1 0 0 16,-3 3 0-16,-2 1 0 15,-7-3 0-15,-8 5 0 16,-8-1 0-16,-11 2 0 15,-11 4 0-15,-8 0 0 16,-10-2 0-16,-7 4 0 16,-7-1 0-16,-4 0 0 15,2 4 0-15,1-1 0 16,7 4 0-16,4 6 0 15,8 5 0-15,5 9 0 0,8 8 0 16,8 6 0-16,2 7 0 16,3 3-3-16,2 0-1 15,3 5-10-15,-13-19-21 16,15 1-7-16,-10-22 3 15,13-7-6-15</inkml:trace>
  <inkml:trace contextRef="#ctx0" brushRef="#br3" timeOffset="565674.3547">19046 9189 86 0,'-18'-25'35'15,"-7"-6"1"-15,7 15 0 16,-15-8-26-16,15 18-1 15,-15 1-2-15,9 12-1 16,-10 6-1-16,6 12-1 16,-5 5-2-16,6 7 1 15,2 2-1-15,6 7 0 16,6-3 0-16,6 0-1 15,9-4 0-15,9-7 0 16,10-11-1-16,12-11 1 16,7-12 0-16,7-13-1 15,5-11 0-15,-2-15 0 16,-2-6 0-16,-6-6 0 0,-8-3 0 15,-15 1-1-15,-11 7 0 16,-12 4 1-16,-13 12 0 16,-8 10 0-16,-9 11 1 15,-3 14-1-15,-1 8 1 16,0 8 0-16,9 4-1 15,6 3 1-15,12-4-1 16,16-3 0-16,15-9 0 16,13-8 1-16,15-11-1 15,13-9 0-15,5-9 0 16,5-3 0-16,-4-3 0 15,-7 0 0-15,-8 4 0 16,-12 5 2-16,-12 8-2 16,-16 9 0-16,-12 7 0 0,-9 16 0 15,-8 9 0-15,-9 11 0 16,0 7 0-16,-5 8 0 15,8 2 0-15,6 1 0 16,8-5 0-16,11-8 0 16,9-11 0-16,15-17 0 15,10-19 0-15,15-19 0 16,6-10 0-16,1-11 0 15,-1-8 0-15,0-5 0 16,-8 0 0-16,-6 1 0 16,-11 10 0-16,-12 12 0 15,-11 10 0-15,-9 11 0 16,0 15 0-16,-27 12 0 15,7 17 0-15,-8 9 0 0,4 11 0 16,-4 3 0-16,8 1 0 16,10-4 0-16,13-6-3 15,9-18-6-15,25-1-13 16,-6-30-12-16,26-4-5 15,-4-25 1-15,11-1-1 16</inkml:trace>
  <inkml:trace contextRef="#ctx0" brushRef="#br3" timeOffset="566003.3735">20104 8799 104 0,'-21'-9'37'16,"7"23"1"-16,-13 4 1 16,8 17-30-16,-6-5-2 15,6 13-3-15,-1-3-1 16,5-2-1-16,6-1 0 0,4-3 0 15,4-10-1-15,6-7 0 16,5-9 0-16,7-10 0 16,3-10 0-16,4-7 0 15,4-9 1-15,1-4-2 16,-2-4 0-16,1 2 0 15,-4 1 0-15,-7 8 0 16,-3 4 0-16,-3 8 0 16,-11 13 0-16,12 2 0 15,-8 11 0-15,-2 9 0 16,3 7-3-16,-1 1 0 15,9 8-3-15,-4-11-10 16,24 11-16-16,-8-17-7 16,22 2 0-16,-4-21-1 0</inkml:trace>
  <inkml:trace contextRef="#ctx0" brushRef="#br3" timeOffset="566403.3964">20982 8740 112 0,'-42'-4'39'15,"-2"16"4"-15,-15-2-2 16,3 13-36-16,-1 5 0 16,4 11-2-16,1-1 1 15,14 5-1-15,10-5-3 16,19-2 0-16,16-11 0 0,18-9 0 15,15-15 0-15,15-15 0 16,11-13 0-16,7-17 0 16,4-13 0-16,-5-12 0 15,-6-10 0-15,-11-4 0 16,-14 0 0-16,-14 4 0 15,-16 11-2-15,-13 17 4 16,-17 23-2-16,-12 24 0 16,-8 30 0-16,-5 24 0 15,-4 22 0-15,5 13 0 16,6 9 0-16,13 1 0 15,16-5 0-15,11-16-2 16,28-7-13-16,3-31-21 16,26-8-7-16,-1-23 0 0,12-10-2 15</inkml:trace>
  <inkml:trace contextRef="#ctx0" brushRef="#br3" timeOffset="576211.9574">9109 8893 73 0,'7'-23'33'16,"-7"23"0"-16,-1-18 1 16,1 18-26-16,0 0-3 15,0 0 0-15,-13 9-2 0,10 13 0 16,-6 5 2-16,-2 18-2 15,-1 8 1-15,-2 15-2 16,-3 7 0-16,2 0 1 16,3-2-2-16,1-6 1 15,5-12-1-15,8-13 0 16,2-20 0-16,7-20 0 15,5-21 0-15,5-15 0 16,0-13 0-16,2-10 0 16,-2-6-1-16,-2-6 1 15,-4-2-1-15,-2 4 0 16,-7 8-1-16,-2 10 0 15,-2 10 0-15,-4 9 1 16,0 12 1-16,2 18-1 16,0 0 1-16,-14 33 0 0,14-4 1 15,5 5-1-15,2 2 1 16,9-2-1-16,8-5 0 15,10-9-1-15,4-11 1 16,10-10-1-16,3-12 1 16,3-7-1-16,2-10 1 15,-4-5-1-15,-6-1-1 16,-8 2 1-16,-5 2-1 15,-9 9 1-15,-10 10-1 16,-14 13 1-16,0 16 1 16,-13 13-1-16,-4 12 2 15,-2 10-2-15,-3 9 1 0,6 5-1 16,2 1 0-16,10-9-2 15,7-3-3-15,6-15 0 16,16-2-4-16,-3-27-8 16,17 8-19-16,-9-23-1 15,14 2 0-15,-12-19 0 16</inkml:trace>
  <inkml:trace contextRef="#ctx0" brushRef="#br3" timeOffset="576394.9679">9970 9138 98 0,'-3'-11'36'0,"3"11"2"16,-12 23-2-16,-1 12-30 15,-1 4-3-15,5 11 0 16,0 3-1-16,2 1-1 16,6-6-1-16,5-4 0 0,9-14-3 15,1-20-3-15,17-6-28 16,-8-28-3-16,9-6 0 15,-7-21-2-15</inkml:trace>
  <inkml:trace contextRef="#ctx0" brushRef="#br3" timeOffset="576536.976">9967 8703 104 0,'-20'-12'37'0,"-4"2"0"16,24 10-4-16,-5 16-39 15,5-16-28-15,43 9-3 16,-6-8 0-16,17 9-2 15</inkml:trace>
  <inkml:trace contextRef="#ctx0" brushRef="#br3" timeOffset="576904.997">10601 8944 92 0,'-37'57'38'0,"-1"15"2"16,-16-5-2-16,7 8-31 15,-6-5-3-15,7 2 0 16,3-12-2-16,8-6-1 15,5-16-2-15,10-15 0 16,20-23-3-16,-10 0-2 16,20-16-2-16,-4-20 0 15,11 1 0-15,-5-15 3 0,3 2 3 16,-6 3 2-16,-5 4 3 15,-1 11 3-15,-8 2 2 16,5 28 1-16,-12-8 0 16,12 24-1-16,-1 3-3 15,11 6-1-15,6 1-2 16,9-1-1-16,13-4-1 15,13-11-2-15,17-5-3 16,8-26-14-16,16 1-18 16,-6-20-3-16,11-3-1 15,-11-16 0-15</inkml:trace>
  <inkml:trace contextRef="#ctx0" brushRef="#br3" timeOffset="577100.0082">11101 8563 99 0,'-36'36'40'16,"-11"11"2"-16,6 25-3 15,-2 6-34-15,7 14-1 16,6 6-1-16,9 4-1 16,7-1-1-16,11-3-2 15,7-5-5-15,2-23-18 16,16 2-14-16,-7-30 2 15,6-8-4-15,-8-31 0 16</inkml:trace>
  <inkml:trace contextRef="#ctx0" brushRef="#br3" timeOffset="577611.0375">10754 9117 100 0,'-14'8'39'0,"1"-6"2"15,17 10-2-15,-4-12-33 16,37-1-3-16,3-8 0 15,12-2 0-15,3-3-2 16,3-3 1-16,-2 0-2 16,-6 2 1-16,-7 1-1 15,-11 1 0-15,-8 6 1 16,-10 2-1-16,-14 5 0 15,0 0 1-15,-7 19-1 16,-5 2 1-16,-7 9-1 16,0 10 1-16,-1 6-1 0,5 6 1 15,-1 0 0-15,11 0 0 16,6-10-1-16,12-6 1 15,12-16-1-15,9-14 1 16,7-14-1-16,10-14 0 16,1-12 0-16,-2-6 0 15,0-4 1-15,-8-1-1 16,-9 1 0-16,-8 4 0 15,-9 8 0-15,-10 8 0 16,-9 14 1-16,3 10-1 16,-22 10 0-16,6 10 0 15,2 10 0-15,2 5-1 16,5 5-1-16,3-3-1 15,12 0-1-15,4-11-2 0,14 3-6 16,-6-28-12-16,18 6-14 16,-12-24-1-16,13 2 0 15,-11-15 1-15</inkml:trace>
  <inkml:trace contextRef="#ctx0" brushRef="#br3" timeOffset="577934.0559">11764 9131 85 0,'2'-15'36'16,"-2"15"0"-16,0 0 2 15,-5 28-26-15,-7-7-6 16,5 12-1-16,-1 3-2 15,1 6 0-15,3-2 0 16,0-2-2-16,3-1 1 16,2-9-1-16,3-8-1 15,-4-20 1-15,12 4 0 0,0-20-1 16,1-13 1-16,-2-10 0 15,1-7 0-15,-3-5 0 16,-3-7 0-16,2 2 0 16,-4 4 0-16,-4 5 0 15,0 10 0-15,1 7 0 16,2 7-1-16,3 10 0 15,8 9-1-15,0 2-2 16,11 9-3-16,-1-6-7 16,21 16-16-16,-13-16-9 15,13 8-2-15,-9-11-1 16,8 3 1-16</inkml:trace>
  <inkml:trace contextRef="#ctx0" brushRef="#br3" timeOffset="578294.0765">12156 9005 101 0,'-5'25'40'0,"-2"-6"1"16,17 5-1-16,-5-3-34 16,19-5-2-16,7-8 0 15,7-3-1-15,4-8-2 16,3-5 1-16,-2-7-2 15,-4-6 0-15,-7-3 0 16,-14-3-1-16,-10 0 0 16,-12 0-1-16,-12 4 1 15,-8 7 0-15,-13 9 1 16,-5 11 0-16,-6 11 1 15,0 11 0-15,2 10 0 0,9 9 1 16,8 5 0-16,13 3-1 16,18-4 0-16,13-3 0 15,21-8-2-15,11-10-1 16,17-7-4-16,-4-19-6 15,13 7-8-15,-20-27-18 16,0 3-2-16,-23-12-2 16,-8 4 0-16</inkml:trace>
  <inkml:trace contextRef="#ctx0" brushRef="#br3" timeOffset="583861.395">9555 9916 86 0,'-14'24'36'0,"12"-9"1"16,23 2 2-16,16-14-30 0,44-2-2 15,35-17-1-15,42-6-1 16,35-14 0-16,82-8-2 15,-18-5-2-15,25-3-1 16,13 1 0-16,-3 6-2 16,-11 7 1-16,-17 8 0 15,-28 6-1-15,-71 7 0 16,3 6 2-16,-34 4-1 15,-35 3 0-15,-33-4-1 16,-27 1-1-16,-26-5-2 16,-13 12-4-16,-35-23-26 15,7 15-3-15,-12-8 0 16,4 5 0-16</inkml:trace>
  <inkml:trace contextRef="#ctx0" brushRef="#br3" timeOffset="597729.188">4398 680 77 0,'0'0'36'15,"0"0"0"-15,0 0 2 16,0 0-32-16,-4-58 0 15,4 58-1-15,0 0-1 16,0 0 0-16,0 0 1 16,0 0-2-16,0 0-1 15,0 73 0-15,0-73-1 16,-2 72 1-16,2-72-2 15,2 87-1-15,-6-12-4 16,4-75-4-16,9 88-27 16,-9-88-1-16,19 80 0 15,-19-80-4-15</inkml:trace>
  <inkml:trace contextRef="#ctx0" brushRef="#br3" timeOffset="597951.2008">4515 753 107 0,'0'0'41'16,"1"-69"1"-16,-1 69-2 16,18-57-38-16,-18 57 0 15,0 0-1-15,65-58-1 16,-65 58-2-16,66-26-8 15,-66 26-26-15,83-18-4 16,-83 18 2-16,80-22-3 16</inkml:trace>
  <inkml:trace contextRef="#ctx0" brushRef="#br3" timeOffset="598151.2121">4833 673 108 0,'0'0'40'15,"-76"63"1"-15,76-63-1 16,-62 62-38-16,62-62 0 15,0 0 0-15,-39 61-1 16,39-61-1-16,0 0-1 16,0 0-2-16,62 24-1 15,-62-24-8-15,66-5-25 16,-66 5-2-16,66 0 0 15,-66 0-2-15</inkml:trace>
  <inkml:trace contextRef="#ctx0" brushRef="#br3" timeOffset="598354.2239">4807 1084 118 0,'-73'60'41'16,"73"-60"1"-16,-66 46-1 16,66-46-37-16,-45 35-2 15,45-35 0-15,0 0-2 16,0 0 0-16,0 0-3 15,0 0-1-15,66 5-5 16,-20-18-8-16,1-7-22 16,8-2-2-16,1-4 1 15,6-6-1-15</inkml:trace>
  <inkml:trace contextRef="#ctx0" brushRef="#br3" timeOffset="598602.2381">5519 559 115 0,'7'-63'39'0,"-7"63"0"16,0 0 0-16,0 0-37 16,0 0 0-16,-51-31-1 15,51 31 1-15,0 0 0 16,-37 80-1-16,37-80 0 15,-22 90 0-15,18-37-1 16,-4 6-1-16,16-21-2 16,-15 88-4-16,15 0-30 0,-7-12-2 15,13-18 0-15,-1-26-1 16</inkml:trace>
  <inkml:trace contextRef="#ctx0" brushRef="#br3" timeOffset="599006.2612">5621 1160 109 0,'14'-61'40'0,"-14"61"2"15,0 0-4-15,0 0-33 16,0 0 0-16,54-14-1 0,-54 14-2 15,0 0 0-15,69 9 0 16,-69-9-2-16,58-2 1 16,-58 2-1-16,59-16 0 15,-59 16 0-15,57-30 1 16,-57 30 0-16,0 0-1 15,52-59 0-15,-52 59 0 16,0 0 1-16,0 0-1 16,0 0 0-16,0 0 2 15,-68-31-2-15,68 31 0 16,-50 29 0-16,50-29 0 15,0 0 0-15,-51 66 0 16,51-66 0-16,0 0 0 16,10 71 0-16,-10-71-10 0,0 0-20 15,85 43-9-15,-85-43-3 16,87 5 1-16,-42-13 0 15</inkml:trace>
  <inkml:trace contextRef="#ctx0" brushRef="#br3" timeOffset="599547.2919">6330 1025 113 0,'0'0'39'0,"0"0"3"15,0 0-2-15,0 0-33 16,0 0-2-16,0 0-2 16,0 0 1-16,0 0-2 15,0 0-2-15,-36 62 0 16,36-62 0-16,0 0 0 0,-26 79 0 15,26-79 0-15,0 0 0 16,0 0 0-16,9 55 0 16,-9-55 0-16,0 0 0 15,0 0 0-15,52-41 0 16,-52 41 0-16,0 0 0 16,51-72 0-16,-51 72 0 15,33-55 0-15,-33 55 0 16,0 0 0-16,45-59 0 15,-45 59 0-15,0 0 0 16,0 0 0-16,50-14 0 16,-50 14 0-16,0 0 0 15,0 0 0-15,48 43 0 16,-48-43 0-16,0 0 0 0,58 17 0 15,-58-17 0-15,49-4 0 16,-49 4 0-16,51-18 0 16,-51 18 0-16,51-27 0 15,-51 27 0-15,45-29 0 16,-45 29 0-16,0 0 0 15,58-20 0-15,-58 20 0 16,0 0 0-16,0 0 0 16,0 0 0-16,39 72 0 15,-39-72 0-15,7 55 0 16,-7-55-11-16,0 0-16 15,30 66-13-15,-30-66-2 16,0 0-1-16,0 0 0 16</inkml:trace>
  <inkml:trace contextRef="#ctx0" brushRef="#br3" timeOffset="600244.332">7185 1014 102 0,'0'0'39'15,"0"0"2"-15,51-25-1 16,-51 25-31-16,0 0-3 15,0 0-2-15,60 13-1 16,-60-13-1-16,0 0 0 16,70-3-1-16,-70 3 0 15,47-25-1-15,-47 25 1 16,0 0 0-16,61-53-1 15,-61 53 0-15,0 0 0 16,0 0 1-16,24-61-1 0,-24 61 2 16,0 0-2-16,0 0 0 15,-61 15 0-15,61-15 0 16,0 0 0-16,-64 59 0 15,64-59 0-15,0 0 0 16,-28 75 0-16,28-75 0 16,0 0-3-16,34 55-5 15,-34-55-3-15,53 10-10 16,-53-10-15-16,75-15 15 15,-30-2 12-15,-45 17 6 16,87-38 3-16,-87 38 4 16,79-37 3-16,-79 37 12 15,66-28 15-15,-66 28-14 16,0 0-10-16,53-1-5 0,-53 1-1 15,0 0-1-15,0 0-1 16,16 78 2-16,-16-78-4 16,-5 56 0-16,5-56 0 15,0 0 0-15,6 59 0 16,-6-59 0-16,0 0 0 15,0 0 0-15,0 0 0 16,61-22 0-16,-61 22 0 16,0 0 0-16,53-68 0 15,-53 68 0-15,0 0 0 16,56-57 0-16,-56 57 0 15,0 0 0-15,51-26 0 16,-51 26 0-16,0 0 0 16,47 23 0-16,-47-23 0 0,0 0 0 15,59 41 0-15,-59-41-13 16,57 12-7-16,-57-12-16 15,62-11-6-15,-62 11 0 16,73-42 0-16</inkml:trace>
  <inkml:trace contextRef="#ctx0" brushRef="#br3" timeOffset="600434.3429">8742 459 109 0,'0'0'41'15,"0"0"0"-15,0 0-1 16,0 0-36-16,0 0-1 15,12 66-2-15,-12-66 1 16,-14 107-4-16,9-47-8 0,1 1-24 16,-1 1-6-16,5-4 1 15,-5 0 0-15</inkml:trace>
  <inkml:trace contextRef="#ctx0" brushRef="#br3" timeOffset="600684.3572">8672 1012 126 0,'0'0'46'15,"-21"-56"-1"-15,21 56-7 16,-7-54-38-16,7 54 0 16,0 0 0-16,25-72 0 15,-25 72-3-15,56-35-13 16,-56 35-15-16,89-34-13 0,-28 17-1 15,24-3-2-15,15-2 3 16</inkml:trace>
  <inkml:trace contextRef="#ctx0" brushRef="#br3" timeOffset="603333.5087">16616 1019 97 0,'0'0'39'0,"-1"-68"1"15,1 68-1-15,0 0-37 16,0 0 0-16,0 0 0 0,0 0 0 16,0 0 1-1,37 38-1-15,-42 27-1 0,-4 19 2 16,-11 18-3-16,-11-6 3 15,-3 3-4-15,9-8 1 16,3-20-4-16,15-20 0 16,11-13-5-16,-1-27-24 15,23-5-6-15,-4-16-1 16,17-11 0-16</inkml:trace>
  <inkml:trace contextRef="#ctx0" brushRef="#br3" timeOffset="603554.5213">16729 1098 93 0,'0'0'40'0,"-11"-68"2"16,11 68-1-16,-5-59-26 15,5 59-13-15,0 0-1 16,36-58-1-16,-36 58 0 15,52-22-3-15,-52 22-2 16,71-12-7-16,-71 12-24 16,88-12-5-16,-42 4 0 15,-46 8 1-15</inkml:trace>
  <inkml:trace contextRef="#ctx0" brushRef="#br3" timeOffset="603776.534">16719 1245 98 0,'-71'45'39'0,"31"-9"1"16,24-15-2-16,34-15-34 16,-18-6-2-16,0 0 1 15,68-14-1-15,-68 14-1 16,75-19 0-16,-75 19-3 15,84-25-2-15,-84 25-11 16,87-28-22-16,-87 28-2 16,75-20-1-16,-75 20 0 15</inkml:trace>
  <inkml:trace contextRef="#ctx0" brushRef="#br3" timeOffset="603964.5448">16718 1534 102 0,'-81'48'39'16,"19"-2"1"-16,8-13-1 15,27-5-32-15,17-16-3 16,31-7-1-16,23-12-1 15,21-13-1-15,20-9-1 16,9-10-2-16,14-7-2 16,-55 16-5-16,13-7-18 15,-2 1-12-15,5-6-2 16,-7-2-2-16,1-5 3 15</inkml:trace>
  <inkml:trace contextRef="#ctx0" brushRef="#br3" timeOffset="604166.5563">17631 858 99 0,'41'-85'40'0,"-41"85"0"15,0 0 0-15,0 0-35 16,0 0-1-16,0 0 0 16,-38 15-2-16,0 81 0 15,-7 32-2-15,8 15 3 16,-6-2-5-16,15-16 0 15,12-12-5-15,6-35-17 16,34-29-16-16,-5-25 0 16,13-13-2-16,-3-18 1 15</inkml:trace>
  <inkml:trace contextRef="#ctx0" brushRef="#br3" timeOffset="604548.5782">17702 1377 102 0,'6'26'42'15,"14"2"0"-15,-3-6-1 16,16-12-37-16,8-10 0 16,13-8-1-16,2-9 0 15,5-6-1-15,-61 23-1 16,61-34 0-16,-61 34 1 15,49-42-2-15,-49 42 2 16,38-47-1-16,-38 47 0 16,0 0 0-16,10-63 0 15,-10 63 1-15,0 0-4 16,-46-16 4-16,-8 26-4 15,-10 19 4-15,-3 11-4 16,3 17 4-16,4 9-4 0,23 12 2 16,19-8-1-16,37-24 1 15,19-21-2-15,19-13 0 16,23-15-3-16,7-18-2 15,19-9-13-15,-15-24-16 16,-38 25-6-16,-2-3 0 16,-5-1-1-16</inkml:trace>
  <inkml:trace contextRef="#ctx0" brushRef="#br3" timeOffset="605083.6088">18555 1264 101 0,'31'-41'41'16,"-47"37"1"-16,7 26 0 15,-25 9-38-15,-1 22 0 0,-4 6-2 16,7 7 1-16,11-13-3 15,10-10 1-15,3-9 0 16,4-11-1-16,5-8 0 16,-1-15 0-16,22-9 1 15,-1-13-1-15,1-14 0 16,5-11 1-16,-27 47 0 15,32-54-1-15,-32 54 2 16,28-65-1-16,-28 65 0 16,27-60 0-16,-27 60 1 15,15-52-2-15,-15 52 0 16,5-25 1-16,-7 10-3 15,2 15 2-15,2 22-1 16,4 8 1-16,-4 4-1 0,10 7 2 16,3-13-1-16,16-18 1 15,-31-10 0-15,0 0 0 16,66-25 2-16,-66 25-3 15,57-39 0-15,-57 39 0 16,61-49 0-16,-61 49 0 16,58-50 0-16,-58 50 0 15,51-48 0-15,-51 48 0 16,0 0 0-16,63-40 0 15,-63 40 0-15,12 17 0 16,-14 21 0-16,-3 19 0 16,-6 10 0-16,4 3-2 15,3-6-3-15,11-19-2 16,19-21-7-16,-11-25-11 0,27-6-9 15,-16-16-7-15,17-9 0 16,-43 32-1-16</inkml:trace>
  <inkml:trace contextRef="#ctx0" brushRef="#br3" timeOffset="605766.6479">19278 1263 87 0,'14'4'41'0,"-14"8"1"16,10 10 0-16,-1 4-21 15,11 1-16-15,2-11-1 16,14-13-1-16,5-8 0 15,-41 5-1-15,0 0 0 16,70-35-1-16,-70 35 1 16,0 0-2-16,62-56 0 15,-62 56 0-15,0 0 0 0,39-59 0 16,-39 59 0-16,0 0 0 15,0 0 0-15,-10-44 0 16,-25 52-2-16,-10 13 2 16,-11 12-1-16,9 16 1 15,6 4 0-15,23 1 0 16,18-14-2-16,28-13 0 15,14-15 0-15,11-10 0 16,11-13-1-16,3-14 0 16,-67 25-1-16,73-36 1 15,-73 36 1-15,71-47-1 16,-71 47 3-16,70-47 0 15,-70 47 2-15,54-44 0 16,-54 44 1-16,0 0-1 0,54-43 2 16,-54 43-1-16,0 0-1 15,10 29 0-15,-22 5-1 16,-3 15 0-16,-9 7-1 15,8 3 1-15,-3-8-1 16,13-19 1-16,7-17-1 16,-1-15 1-16,21-11 0 15,-2-12 0-15,3-14 1 16,-22 37-2-16,19-48 0 15,-19 48 0-15,28-47 0 16,-28 47 0-16,22-48 0 16,-22 48 0-16,32-30 0 15,-14 7 0-15,-1 12 0 16,0 14 0-16,-1 10 0 0,0 9 0 15,-3 5 0-15,11-3 0 16,6-18 0-16,-30-6-8 16,0 0-6-16,69-24-10 15,-69 24-5-15,67-44-9 16,-67 44-5-16,83-66-1 15,-35 23 3-15</inkml:trace>
  <inkml:trace contextRef="#ctx0" brushRef="#br3" timeOffset="605939.6578">20770 716 110 0,'0'0'43'0,"0"0"1"16,0 0-1-16,0 0-38 0,0 0-1 16,-30 81-2-1,-24 28-2-15,1 22-1 0,3-6-5 16,8-17-7-16,23-38-23 15,3-23-5-15,16-23-3 16,0-24 1-16</inkml:trace>
  <inkml:trace contextRef="#ctx0" brushRef="#br3" timeOffset="606107.6674">20517 1176 112 0,'0'-79'43'16,"0"79"3"-16,15-61-3 15,-15 61-40-15,0 0-3 16,55-74-2-16,-55 74-4 0,53-35-15 15,-53 35-15-15,73-15-8 16,-73 15 0-16,66 1-2 16</inkml:trace>
  <inkml:trace contextRef="#ctx0" brushRef="#br3" timeOffset="606495.6894">17468 1962 108 0,'0'0'43'16,"54"3"0"-16,23-18-1 16,48-6-38-16,47-10-1 15,43-9 1-15,38-4-1 16,24-6-1-16,14 2 1 15,-2-1-3-15,-17 10 0 16,-28 3 0-16,-42 13 0 16,-42 6-2-16,-46 8-1 15,-44 4 0-15,-41 5-3 16,-29 0-1-16,-18 3-13 15,-29-13-9-15,14 5-11 16,-11-8-1-16,7 3 0 0,6-11 1 16</inkml:trace>
  <inkml:trace contextRef="#ctx0" brushRef="#br3" timeOffset="607877.7686">5338 1650 67 0,'19'7'34'0,"2"-10"-2"16,9 3-7-16,0-7-13 15,17 2-4-15,-2-4-4 16,7 1 0-16,0-3-2 16,3 3 0-16,0-1-1 15,1 1 0-15,-5 1 0 0,-1 3 0 16,-3-1 0-16,-1 3 0 15,2-2-1-15,-2 4 0 16,-3 2 1-16,2 1 0 16,0 0 0-16,4 1 1 15,0-3-1-15,1 0 1 16,2-2 0-16,3-3-1 15,2-4 0-15,3 0 0 16,-2-1 0-16,4-4-1 16,0 4 0-16,3-4 0 15,-2 3 0-15,0-2 0 16,-1 2 1-16,-2 0-1 15,0 0 0-15,-1-1 1 16,-1-1-1-16,-1 3 0 0,-4 0 1 16,-1 2 0-16,-4 1-1 15,-1 3 1-15,-3 1-1 16,2 0 1-16,-11 6-1 15,5-2 0-15,-4 2 0 16,4-1 1-16,-1-2 0 16,2 2-1-16,0-6 2 15,5 1-1-15,4-7 0 16,0-1 1-16,-50 10-1 15,61-15 0-15,-61 15 0 16,67-15-1-16,-67 15 1 16,76-15-1-16,-76 15 0 15,78-15 0-15,-78 15 1 0,83-12-1 16,-83 12 1-1,75-12-1-15,-75 12 0 0,73-3 0 16,-73 3 0-16,42-1 1 16,17 1-1-16,-9 3 0 15,-15-1-1-15,-6 2 1 16,-29-4 0-16,0 0 1 15,0 0-1-15,49 1 0 16,-49-1 0-16,0 0 1 16,0 0-1-16,0 0-2 15,52-11-4-15,-52 11-19 16,0 0-11-16,0 0-2 15,0 0 0-15,0 0-2 16</inkml:trace>
  <inkml:trace contextRef="#ctx0" brushRef="#br3" timeOffset="663820.9684">21722 11213 33 0,'5'-10'30'0,"-2"-4"2"16,3 4 0-16,-7-10-17 16,10 8-4-16,-8-6-2 15,-1 18 0-15,8-22-3 16,-8 22-2-16,0 0 0 15,0 0-2-15,-5 23 0 16,-5 7 0-16,-4 13 0 16,-3 12 0-16,-3 12-1 0,1 7 2 15,-1 0-1-15,6-1 2 16,6-4-2-16,9-11 2 15,10-13-3-15,11-17 3 16,9-19-3-16,12-12 0 16,4-17-1-16,4-8-2 15,1-11 2-15,-2-5-2 16,-7-4 3-16,-7 0-3 15,-8 4 2-15,-9 7 0 16,-6 10 0-16,-6 10 0 16,-7 17 0-16,0 15 0 15,-7 15 0-15,-1 10 0 16,0 12 1-16,1 9 1 15,5 2-1-15,5-3-1 0,6-5 1 16,11-8-1-16,7-14 2 16,5-14-1-16,8-18 1 15,4-17-3-15,2-18 3 16,3-13 0-16,-7-11-1 15,-3-14 0-15,-10-5-1 16,-3-3 0-16,-6 5-1 16,-8 6-1-16,-7 13-1 15,-7 7-2-15,3 25-5 16,-14 4-27-16,13 20-2 15,3 12 2-15,7 13-2 16</inkml:trace>
  <inkml:trace contextRef="#ctx0" brushRef="#br3" timeOffset="664261.9936">22898 11403 79 0,'-38'-19'37'0,"2"12"-1"16,-12 2 1-16,7 20-29 16,-9 6-1-16,8 16 0 15,-3 6-3-15,7 7 2 16,5 2-3-16,12 2 2 15,11-6-4-15,15-6 3 16,12-13-3-16,11-11 1 16,10-13-1-16,8-10-3 0,3-14 2 15,7-9-2-15,-4-10 2 16,-5-8-2-16,-5-1 3 15,-9-3-3-15,-6 4 2 16,-7 6 1-16,-7 11-1 16,-10 13 0-16,-3 16 0 15,-13 13 0-15,2 12 0 16,-2 11 0-16,1 6-1 15,5 1 3-15,7 3-4 16,5-11 2-16,14-6-5 16,5-21-4-16,23-6-26 15,-1-24-4-15,17-7 1 16,-1-23-3-16</inkml:trace>
  <inkml:trace contextRef="#ctx0" brushRef="#br3" timeOffset="664437.0036">23565 10880 106 0,'-36'67'36'16,"-15"12"0"-16,6 26-3 16,-1-2-31-16,6 2-4 15,7 0-5-15,0-21-24 16,21 3-6-16,0-23 0 15,19-6-1-15</inkml:trace>
  <inkml:trace contextRef="#ctx0" brushRef="#br3" timeOffset="664661.0164">23200 11270 105 0,'-23'15'40'16,"16"10"-1"-16,0-10-2 15,16 2-34-15,15-6-3 16,13-8-1-16,14-2-3 16,2-16-13-16,20 12-20 15,-7-12 0-15,14 3-1 16,-11-5-2-16</inkml:trace>
  <inkml:trace contextRef="#ctx0" brushRef="#br3" timeOffset="665286.0522">23562 11480 85 0,'0'0'37'0,"1"13"1"15,15-19 0-15,16-3-28 16,3-4-6-16,8 0-1 15,-2-6 0-15,-1 1-2 16,-4-2 0-16,-7 2 0 16,-7-3-1-16,-8 2 0 15,-9 0 0-15,-9 4 0 0,-6 4 1 16,-9 3-1-16,-5 6 0 15,-7 9 0-15,-5 6 0 16,0 10 1-16,-1 7-1 16,3 7 1-16,7 2-1 15,11-1 0-15,12-2 1 16,13-5 0-16,13-8 0 15,11-11 0-15,14-11-1 16,5-9 1-16,6-8 0 16,2-6-1-16,-5-5 1 15,-5 0-1-15,-10 2 1 16,-8 3-1-16,-12 7 0 15,-20 15 0-15,0 0 0 16,-14 29 0-16,-11 6-1 16,-7 6 2-16,0 7-2 0,1 5 2 15,3-1-2-15,6-6 1 16,9-14 0-16,8-10 1 15,5-22 0-15,20 2-2 16,-5-21 2-16,0-11-1 16,1-7 2-16,-4-7-1 15,-2-1 1-15,4-2-2 16,-4 2 2-16,4 2-1 15,5 5 0-15,9 3-1 16,10 9-2-16,7-1-2 16,16 17-7-16,-5-9-13 15,24 22-17-15,-10-3 1 16,14 14-4-16,-2 4 1 15</inkml:trace>
  <inkml:trace contextRef="#ctx0" brushRef="#br3" timeOffset="665796.0814">22787 12527 72 0,'0'0'37'15,"3"-14"-1"-15,-3 29 0 0,-9 0-27 16,4 26-2-16,-9 9-2 16,4 18-3-16,-6 11 0 15,5 11-2-15,-3 3 0 16,5-1-1-16,4-1-4 15,-1-18-14-15,12 0-18 16,-2-23 1-16,13-7-2 16,-6-23 1-16</inkml:trace>
  <inkml:trace contextRef="#ctx0" brushRef="#br3" timeOffset="665991.0924">22721 13125 97 0,'0'0'37'0,"-14"-11"1"0,14 11-2 15,15-4-31-15,7-7-4 16,13-9-2-16,7-12-3 16,14-1-3-16,1-21-11 15,15 7-19-15,-10-12 1 16,9 8-2-16,-12-9 3 15</inkml:trace>
  <inkml:trace contextRef="#ctx0" brushRef="#br3" timeOffset="666165.1024">23327 12470 76 0,'-26'5'39'16,"-15"9"-3"-16,7 25 2 15,-15 5-24-15,13 24-7 16,-1 8-1-16,7 10-3 16,6 4-1-16,9 1-2 0,5 2-2 15,8-10-2-15,14 3-23 16,-5-21-11-16,16-4-1 15,-4-20-1-15,14 0 0 16</inkml:trace>
  <inkml:trace contextRef="#ctx0" brushRef="#br3" timeOffset="666645.1298">23342 13259 91 0,'0'0'37'0,"11"5"0"16,-11-5 0-16,29-9-33 16,-10 5-2-16,4 2-1 15,0-1 0-15,0 2-1 16,-3 1 0-16,-5 2 0 15,-2 3 1-15,-8 5-1 16,-5 5 1-16,-8 1-2 16,-3 4 2-16,-9 3 0 15,-7 3 0-15,-2 0 0 0,-3 2 1 16,0-3 0-16,4-3 0 15,5 0 0-15,4-1 0 16,12-7 0-16,12-4-1 16,11-7 0-16,13-4-2 15,9-7 0-15,8-1-4 16,0-14-8-16,16 9-9 15,-12-15-17-15,6 10-1 16,-12-10-2-16,4 5 1 16</inkml:trace>
  <inkml:trace contextRef="#ctx0" brushRef="#br3" timeOffset="667399.1728">24234 12605 76 0,'-17'-10'39'0,"-7"-10"-1"16,4 12 1-16,-16-6-30 15,12 11-1-15,-6 0-2 16,1 9-1-16,-6 8-1 15,2 7-3-15,-4 9 1 16,3 9-1-16,2 7 1 16,3 7-3-16,5 4 3 0,5 5-1 15,9 0-1-15,8-1 1 16,10-1-1-16,11-6 1 15,9-7-2-15,13-7 2 16,8-16-2-16,10-9 2 16,4-14-2-16,4-12 0 15,-1-12 1-15,-4-12 0 16,-3-9 0-16,-9-9 0 15,-10-1 0-15,-10-5 0 16,-9 2 1-16,-10-1-1 16,-11 0 0-16,-6 3 0 15,-8-3-1-15,-8 8 2 16,-6 2-2-16,-6 10 3 15,-8 10-3-15,-5 16 3 0,-8 13-3 16,2 13 0-16,-1 17-3 16,-1 2-10-16,21 22-13 15,-4-14-13-15,21 4 0 16,11-17-4-16,29-5 3 15</inkml:trace>
  <inkml:trace contextRef="#ctx0" brushRef="#br3" timeOffset="672318.4544">8705 3742 89 0,'-33'-13'36'15,"5"8"0"-15,-6-13 2 16,6 6-34-16,-2 1 1 15,5 9-1-15,-3 1-1 16,0 11 0-16,-2 7 0 16,-2 15-1-16,-7 10 0 15,0 15 0-15,-6 13-1 16,1 11 1-16,-3 11-2 0,6 8 1 15,5 10-1-15,13 2 0 16,10 0-1-16,18-6 1 16,21-12 0-16,22-13-1 15,22-21 2-15,24-22-1 16,21-29 1-16,13-26 0 15,9-28 0-15,6-21-1 16,-2-20 2-16,-9-13-1 16,-23-13 0-16,-22-7 1 15,-31 1-2-15,-27 1 1 16,-37 5-1-16,-33 10 1 15,-35 18-1-15,-23 20 0 16,-29 24 1-16,-18 28-1 0,-4 28-1 16,-3 22 0-16,20 20-3 15,14 1-10-15,44 20-21 16,18-16-6-16,50 1 1 15,32-19-4-15</inkml:trace>
  <inkml:trace contextRef="#ctx0" brushRef="#br3" timeOffset="672976.492">9387 4926 86 0,'0'0'37'0,"18"-15"-1"15,10 4 2-15,-1-5-35 16,8-2 0-16,3 0 0 15,2 5-2-15,-4 4 1 16,-6 5 0-16,-7 8 0 16,-10 7-1-16,-12 8 1 15,-13 11 0-15,-10 4 0 16,-8 10 0-16,-8 5 2 15,-5 0-2-15,4 3 1 16,2-3-1-16,9-7 2 0,15-5-3 16,14-13 2-16,17-7-2 15,16-15-1-15,13-14-2 16,16 1-7-16,0-23-7 15,25 9-8-15,-16-21-14 16,10 7-5-16,-8-10-1 16,7 9 0-16</inkml:trace>
  <inkml:trace contextRef="#ctx0" brushRef="#br3" timeOffset="674295.5675">19647 2726 61 0,'5'-20'35'0,"5"9"-1"16,-7-4 1-16,-3 15-21 15,7-12-8-15,-7 12 1 16,3 14-1-16,-3 13-1 0,-4 7-1 15,-2 19 0-15,-5 10-1 16,1 21 0-16,-5 12-1 16,0 10-2-16,0 3 1 15,-3 0-2-15,8-4-1 16,2-12-2-16,11-3-10 15,-3-30-23-15,17-9 1 16,-5-30-1-16,14-7-2 16</inkml:trace>
  <inkml:trace contextRef="#ctx0" brushRef="#br3" timeOffset="674484.5782">19621 3417 100 0,'-28'-26'38'15,"12"18"1"-15,-2-6-3 0,18 14-31 16,0 0-1-16,35-13-2 15,8-1-1-15,14-10-2 16,15-4-1-16,7-15-3 16,20 6-11-16,-5-21-22 15,9 2 1-15,-14-14-1 16,-3 8-2-16</inkml:trace>
  <inkml:trace contextRef="#ctx0" brushRef="#br3" timeOffset="674681.5894">20417 2512 104 0,'-48'54'41'15,"10"29"2"1,-10 0-3-16,18 10-36 0,1 14-2 16,8 5 1-16,6 1-1 15,7 0-3-15,5-5-2 16,5-12-4-16,18 6-15 15,-7-28-17-15,17-5-1 16,-3-23 0-16,16-8-2 16</inkml:trace>
  <inkml:trace contextRef="#ctx0" brushRef="#br3" timeOffset="675213.62">20707 3412 111 0,'0'0'41'16,"12"-1"-1"-16,-2 10-3 15,-10-9-34-15,13-1-1 16,-13 1 0-16,17-1 0 15,-6 2-1-15,0-2 0 16,2 3-1-16,-2 2 1 0,1 0-1 16,-1 1 0-16,-1 3 1 15,-2 2-1-15,-3 2 0 16,-5 4 0-16,-2 0 1 15,-6 5-1-15,-7 1 1 16,-3 3-1-16,-5 2 0 16,0-1 0-16,-2 1 1 15,2-3-1-15,4 0 0 16,5-5 0-16,9-3-1 15,10-5 1-15,9-5 1 16,6-5-1-16,12-3 0 16,1-5-3-16,9 0-3 15,-4-9-10-15,16 13-11 16,-20-15-13-16,8 10-2 0,-12-7-1 15,5 7 0-15</inkml:trace>
  <inkml:trace contextRef="#ctx0" brushRef="#br3" timeOffset="676476.692">3926 12406 33 0,'0'0'30'0,"10"-11"4"16,-10 11-3-16,0 14-20 16,-10-8-1-16,11 13 2 15,-12-5-2-15,8 13-2 16,-8-1 0-16,12 15-2 15,-4 7-2-15,6 17 0 16,-4 8-1-16,5 16 0 16,-5 7-3-16,2 4 1 15,-2 1-2-15,-2-10-1 16,9-7-2-16,-6-22-4 0,16-7-10 15,-6-29-20-15,13-13 1 16,-4-24-2-16,9-8 2 16</inkml:trace>
  <inkml:trace contextRef="#ctx0" brushRef="#br3" timeOffset="676664.703">3909 13048 90 0,'-24'-5'37'15,"12"14"1"-15,12-9 0 16,2 12-34-16,20-12-1 15,12-6-1-15,14-8-2 16,10-12 0-16,10-6-3 0,4-19-5 16,17 2-28-16,-11-15-1 15,5 0-2-15,-12-8-1 16</inkml:trace>
  <inkml:trace contextRef="#ctx0" brushRef="#br3" timeOffset="676859.714">4542 12225 91 0,'-44'48'38'0,"10"26"1"16,-3 1 0-16,2 15-36 16,10 8-1-16,12 2 0 15,4 0-3-15,9-4 0 16,10-3-6-16,1-19-6 0,20 2-26 15,-2-19 0-15,14-8-2 16,-3-21 2-16</inkml:trace>
  <inkml:trace contextRef="#ctx0" brushRef="#br3" timeOffset="677295.7389">4699 13067 81 0,'0'0'40'0,"5"-11"-2"0,11 5 2 16,-3-8-35-16,9 0-2 15,1 0 1-15,4 3-2 16,-2 1 0-16,2 4 0 16,-9 4-1-16,0 3-1 15,-7 5 1-15,-6 6-1 16,-3 3 1-16,-5 5-1 15,-9 5 1-15,-2 4-1 16,-6 2 1-16,-1 3 0 16,-5-1-1-16,4 1 2 15,1-8-2-15,7-1 2 16,7-7-2-16,9-4 2 15,12-12-1-15,9-6-1 16,10-6 0-16,10-10-3 0,9 3-4 16,-4-20-18-16,18 16-14 15,-9-13-1-15,4 11-2 16,-5-5-1-16</inkml:trace>
  <inkml:trace contextRef="#ctx0" brushRef="#br3" timeOffset="678873.8294">7381 12475 68 0,'0'0'38'0,"-22"-19"-1"16,1 20-1-16,-11 1-32 15,-3 13 0-15,-10 3 1 16,1 14-2-16,-6 10 1 15,0 11-1-15,2 7 1 16,8 13-1-16,5 0 1 16,16 3-2-16,8-2 1 15,19-5-1-15,18-10 0 0,20-13 0 16,18-18-1-16,15-20-1 15,15-22 1-15,11-20-1 16,5-18 1-16,-3-14-1 16,-9-10 1-16,-15-6-2 15,-17-1 2-15,-23 2 0 16,-28 10-1-16,-33 12 0 15,-27 14-1-15,-18 14 1 16,-15 16-2-16,-11 17 1 16,-1 19-3-16,1 8-1 15,17 15-4-15,6-10-18 16,36 15-13-16,15-12-1 15,23-2-1-15,20-17 1 16</inkml:trace>
  <inkml:trace contextRef="#ctx0" brushRef="#br3" timeOffset="679605.8712">7893 13070 74 0,'-16'6'39'16,"16"-6"1"-16,11-13-2 15,3 5-33-15,6-8-2 16,10 4 0-16,0-3 0 16,0 6-1-16,-2 1 0 15,0 7-1-15,-7 4 1 16,-6 10-1-16,-8 6 0 15,-11 6 0-15,-7 6 1 16,-7 8 0-16,-2 2-1 16,-7 1 0-16,1-2 0 15,1-4 1-15,2-5-1 16,8-7 0-16,4-5 1 0,11-19-2 15,7 11 1-15,8-13 0 16,6-2 0-16,3-3 0 16,3-3-1-16,1 2-1 15,1 1-1-15,-1 0-2 16,4 11-6-16,-16-14-15 15,20 15-17-15,-10-8 0 16,11 4-2-16,0-11 3 16</inkml:trace>
  <inkml:trace contextRef="#ctx0" brushRef="#br3" timeOffset="682578.0412">6297 12973 54 0,'7'14'34'16,"-11"-2"0"-16,-8-1 0 15,1 8-26-15,-11-7-5 16,4 3 2-16,-8-7-1 16,2 1 0-16,-5-9 0 15,1-3 0-15,-4-11 0 16,-1-5-1-16,-4-5 0 15,-2-5-1-15,-7-5 0 16,-1-5 0-16,-3-2-1 16,-1 0 0-16,0-2 0 15,4 2 0-15,3-6 0 0,3 4 0 16,9-6 0-16,3 0 0 15,7-7-1-15,6-1 1 16,4-2 0-16,7-1-1 16,6 2 0-16,9-1 0 15,6 4 0-15,6 5 0 16,7 8 0-16,1 6 0 15,5 12 0-15,1 5 1 16,-2 15-1-16,-6 12 0 16,-12 18 0-16,-9 19 0 15,-14 15-1-15,-11 18 1 16,-14 15-1-16,-16 14 1 15,-6 11-1-15,-6 5 2 16,3 1-1-16,6-13 1 16,14-10 0-16,17-18 0 0,24-24 0 15,30-27 1-15,26-36-1 16,24-31-2-16,25-22-1 15,8-24-8-15,11-2-27 16,-12-15-3-16,-7 4 0 16,-21-2-2-16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0T22:35:57.95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</inkml:brush>
    <inkml:context xml:id="ctx1">
      <inkml:inkSource xml:id="inkSrc134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7-30T22:43:25.046"/>
    </inkml:context>
  </inkml:definitions>
  <inkml:trace contextRef="#ctx0" brushRef="#br0">1672 846 86 0,'0'0'36'0,"15"-61"-1"16,-15 61-1-16,0 0-29 16,0 0 0-16,0 0-1 15,0 0-1-15,0 0-2 16,0 0 1-16,0 0-2 15,0 0 2-15,0 0-2 0,28 58 2 16,-31-27-3-16,-1 73 1 16,0 11-3-16,-1 5-2 15,6 6-13-15,-22-35-16 16,17 1-1-16,-2-24-2 15,9-37 2-15</inkml:trace>
  <inkml:trace contextRef="#ctx0" brushRef="#br0" timeOffset="632.0362">1493 1051 106 0,'-56'-93'38'16,"56"93"1"-16,-51-87-3 15,51 87-33-15,-25-73 0 16,25 73-1-16,10-52-1 16,-10 52 1-16,44-31-1 15,-44 31-2-15,84-17 1 16,-36 10 1-16,11-2-2 15,10 0 1-15,1 0 0 16,7-1 0-16,2 2 0 16,-3-3 1-16,-1 3-1 15,-4-1-1-15,-3 2 2 16,-9 1 0-16,-5 2 0 15,-7 5-1-15,-47-1 1 16,67 14-1-16,-67-14 1 0,0 0-1 16,41 68 0-16,-41-68 1 15,-1 82-1-15,-2-10 1 16,-24 36-2-16,0 10 1 15,-1 2 0-15,4-7 0 16,-9-38 0-16,23-17 0 16,10-25 0-16,10-21 0 15,4-17 1-15,-14 5 0 16,0 0 1-16,0 0 0 15,43-59-1-15,-43 59-1 16,25-55 2-16,-25 55-2 16,33-56 1-16,-33 56-1 15,30-58 0-15,-30 58-1 16,30-57 1-16,-30 57 0 0,0 0 1 15,0 0 0-15,51-53 0 16,-16 65-1-16,-18 27-1 16,6 30 1-16,-6 12-4 15,-9-15 0-15,14 9-7 16,-3-13-24-16,14-18-4 15,-2-25 1-15,15-13-1 16</inkml:trace>
  <inkml:trace contextRef="#ctx0" brushRef="#br0" timeOffset="1006.0576">3044 1290 106 0,'-14'-2'36'0,"6"15"2"16,1 11-4-16,7 6-31 15,6-7 0-15,22-14 0 16,-28-9 0-16,48-8 0 16,-48 8 0-16,70-26-1 15,-70 26-1-15,81-41 0 16,-81 41 1-16,79-55-1 15,-79 55 0-15,69-68 0 16,-69 68-1-16,46-70 2 16,-46 70-1-16,0 0-1 15,11-67 1-15,-11 67 1 16,0 0-1-16,-52 9 1 15,-8 35-2-15,-7 25 2 16,-1 16-3-16,19 13 3 0,7-26-3 16,56 2-3-16,47-24-12 15,30-52-21-15,36-13-3 16,-61-1 0-16,13-3 0 15</inkml:trace>
  <inkml:trace contextRef="#ctx0" brushRef="#br0" timeOffset="2134.1221">5115 686 92 0,'-79'-1'36'0,"79"1"1"0,-55-7 1 15,55 7-23-15,0 0-12 16,0 0-1-16,0 0-1 15,0 0 1-15,47-63 1 16,-47 63-1-16,83-26 0 16,-34 14-1-16,2 0 0 15,1 5-1-15,-2 4 2 16,-3 5-3-16,-47-2 1 15,69 15 1-15,-69-15-1 16,0 0 1-16,37 55 0 16,-37-55-1-16,0 0 0 15,-25 75 1-15,25-75-1 16,-29 54 0-16,29-54 0 15,0 0 0-15,-16 73 0 16,16-73 0-16,0 0 1 0,0 0-1 16,70 66 1-16,-70-66 0 15,72 25 0-15,-72-25-1 16,76 30 2-16,-76-30 1 15,60 39-3-15,-60-39 2 16,0 0 0-16,27 77 0 16,-23-58-2-16,-41 45 0 15,-33-9 0-15,-9 1 0 16,-6-9 0-16,8-15-3 15,77-32-6-15,-69 0-28 16,69 0-1-16,0 0-2 16,0 0 1-16</inkml:trace>
  <inkml:trace contextRef="#ctx0" brushRef="#br0" timeOffset="3013.1724">6848 976 113 0,'0'0'36'0,"0"0"2"16,0 0-2-16,0 0-34 0,0 0 0 15,0 0 0-15,0 0-1 16,0 0 0-16,-57 25 0 16,21 44 1-16,-3 4-1 15,7 4 1-15,-1-3-1 16,-2-19 0-16,17-13 1 15,21-25-1-15,-3-17 1 16,0 0-1-16,0 0 2 16,48-51-2-16,-48 51 1 15,38-54-2-15,-38 54 1 16,40-69-1-16,-40 69 1 15,39-81-1-15,-39 81-1 16,31-81 2-16,-31 81-1 16,31-63 2-16,-31 63-2 0,0 0 0 15,40-53 0-15,-40 53 0 16,0 0 0-16,0 0 0 15,61 9 0-15,-61-9 0 16,56 23 0-16,-56-23 0 16,73 19 0-16,-73-19 0 15,90 7 0-15,-39-11 0 16,1-3 0-16,2-5 0 15,-2-5 0-15,1-1 0 16,-2-2 0-16,-4 2 0 16,-47 18 0-16,83-30 0 15,-83 30 0-15,51-7 0 16,-51 7 0-16,0 0 0 0,11 57 0 15,-11 13 0-15,-8 14-6 16,4 3-1-16,19-4-25 16,3-22-5-16,-18-61-2 15,0 0 1-15</inkml:trace>
  <inkml:trace contextRef="#ctx0" brushRef="#br0" timeOffset="3424.1959">8202 1056 117 0,'0'0'40'0,"0"0"0"16,30-69-1-16,-30 69-37 16,0 0 2-16,-49-11-1 15,49 11 0-15,-63 30-1 0,35-9 0 16,-46 42-1-16,24 8 1 15,2 4-2-15,20 0 0 16,12-33 0-16,38-8 0 16,-22-34 0-16,52 1 0 15,-52-1 0-15,75-32 0 16,-75 32 0-16,87-51 0 15,-87 51 0-15,80-63 0 16,-80 63 0-16,73-76 0 16,-73 76 0-16,49-69 0 15,-49 69 0-15,0 0 0 16,33-55 0-16,-33 55 0 15,0 0 0-15,-10 7 0 16,0 28-3-16,1 20 1 0,5 8-3 16,13-5-5-16,-9-58-27 15,0 0-1-15,74 57 0 16,-74-57-2-16</inkml:trace>
  <inkml:trace contextRef="#ctx0" brushRef="#br0" timeOffset="3608.2064">8806 1106 111 0,'53'-54'38'15,"-53"54"1"-15,0 0 0 16,0 0-32-16,0 0-4 16,29-23-1-16,-56 64-2 15,-1 26 0-15,-5 17-3 16,13-2-8-16,6-17-25 0,12-3-3 15,20-16 1-15,6-39-2 16</inkml:trace>
  <inkml:trace contextRef="#ctx0" brushRef="#br0" timeOffset="4088.2339">9017 1057 122 0,'-18'-92'39'0,"18"92"-1"16,-19-77-1-16,19 77-41 15,-11-61-1-15,11 61-5 16,0 0-3-16,0 0-3 16,0 0 0-16,0 0 6 15,0 0 5-15,58-5 5 0,-58 5 2 16,0 0 5-16,24 62 6 15,-24-62 3-15,43 54 0 16,-43-54-4-16,33 62-4 16,-18-35-2-16,-6 44-3 15,-14 5 0-15,-21-3-2 16,6-5 1-16,-10-26-2 15,22 2 1-15,7-19-1 16,13-23 1-16,-12-2 0 16,0 0 0-16,0 0 1 15,53-56 1-15,-53 56-3 16,39-47 0-16,-39 47 0 15,39-54 0-15,-39 54 0 16,40-49 0-16,-40 49 0 0,0 0 0 16,51-64 0-16,-51 64 0 15,17-15 0-15,16 30 0 16,-10 24 0-16,-1 17-7 15,7 13-26-15,-19-21-5 16,19 13-4-16,-2-13 0 16,6-9 0-16</inkml:trace>
  <inkml:trace contextRef="#ctx0" brushRef="#br0" timeOffset="4780.2734">10810 1057 102 0,'0'0'37'0,"75"-42"2"16,-75 42-2-16,51-30-32 15,-51 30 1-15,0 0-2 16,0 0 0-16,0 0-1 16,0 0 0-16,-58 23 0 15,58-23-1-15,-62 36-1 16,62-36 1-16,-52 38-1 0,52-38-1 15,0 0 0-15,-37 57 0 16,37-57 0-16,0 0 0 16,0 0 0-16,37 63 1 15,-37-63-1-15,42 21 0 16,12 8 1-16,-11 2-2 15,-6 5 1-15,-38-12 0 16,-17 20 1-16,-21 1-2 16,-5-1 0-16,4-11 0 15,8-8 0-15,12-14-1 16,20-11-2-16,13-17-14 15,-13 17-18-15,0 0-1 16,65-62-1-16,-65 62-4 16</inkml:trace>
  <inkml:trace contextRef="#ctx0" brushRef="#br0" timeOffset="5026.2875">11625 580 124 0,'0'0'41'0,"47"-51"1"15,-47 51-3-15,0 0-37 16,0 0-1-16,0 0-1 16,13 82 1-16,-13-82 0 15,-14 89-2-15,-10 38 1 16,-8 7-1-16,9 5-1 15,-1-3-3-15,-1-31-2 16,21-18-27-16,-9-27-4 0,22-33-1 16,-9-27 0-16</inkml:trace>
  <inkml:trace contextRef="#ctx0" brushRef="#br0" timeOffset="5252.3004">11452 1228 116 0,'-41'-60'38'0,"41"60"2"15,0 0 0-15,-51-69-38 16,51 69 0-16,0 0-1 16,0 0-2-16,18-59 0 15,-18 59 0-15,66-4-2 0,-66 4-3 16,99 4-2-16,-44-3-19 15,15-1-11-15,-1 3 2 16,6-2-2-16,-3 0 1 16</inkml:trace>
  <inkml:trace contextRef="#ctx0" brushRef="#br0" timeOffset="5642.3228">12274 1041 104 0,'0'0'38'16,"0"0"2"-16,0 0-1 16,0 0-30-16,0 0-2 15,0 0-2-15,-54 49 0 16,28-38-2-16,-48 33 0 15,-5 8-1-15,6 3-2 16,8 4 0-16,17-13 0 0,23 5 0 16,31-13 0-16,32-18 0 15,13-12 0-15,11-9 0 16,6-13 0-16,-68 14 0 15,79-27 0-15,-79 27 0 16,73-39 0-16,-73 39 0 16,75-46 0-16,-75 46 0 15,59-47 0-15,-59 47 0 16,50-40 0-16,-50 40 0 15,0 0 0-15,21-34 0 16,-21 34 0-16,-12 29 0 16,-1 9 0-16,-7 10 0 15,8 6 0-15,9-3-5 16,19-9 0-16,23-24-5 0,5-27-17 15,29-9-11-15,-73 18-1 16,83-41 0-16,-35 12-1 16</inkml:trace>
  <inkml:trace contextRef="#ctx0" brushRef="#br0" timeOffset="5852.3348">13194 691 121 0,'0'0'41'15,"32"-95"0"-15,-32 95 0 16,0 0-38-16,3-54-1 15,-3 54 0-15,0 0 0 16,-50 71 0-16,32 26-2 16,-37 50-2-16,9 12 0 15,7-3-3-15,15-20-6 0,15-50-27 16,5-21-1-16,15-20-1 15,-9-30-1-15</inkml:trace>
  <inkml:trace contextRef="#ctx0" brushRef="#br0" timeOffset="6056.3464">12895 1180 121 0,'0'0'42'15,"0"0"1"-15,-30-81-3 16,30 81-38-16,0 0-1 15,0 0-2-15,35-60-2 16,-35 60-2-16,65-8-12 0,-65 8-22 16,86-7-1-16,-40 2-1 15,10-2 0-15</inkml:trace>
  <inkml:trace contextRef="#ctx0" brushRef="#br0" timeOffset="6430.3678">13475 1046 110 0,'0'0'39'0,"0"0"2"16,-38 64-1-16,22-15-36 16,16-49 0-16,0 0 0 15,21 61-2-15,-21-61 0 16,52 22 0-16,-52-22-1 0,71 0 0 15,-71 0-1-15,84-24 1 16,-37 8-2-16,-47 16 1 16,81-48 0-16,-81 48 0 15,53-48 0-15,-53 48 1 16,0 0 0-16,0 0 2 15,-1-57-3-15,1 57 0 16,-58 12 0-16,-16 14 0 16,2 23 0-16,-1 17 0 15,20 12 0-15,16-16 0 16,49-4 0-16,47-15-11 15,25-35-18-15,39-8-10 16,-1-20-2-16,-49 7-1 16,4-5 0-16</inkml:trace>
  <inkml:trace contextRef="#ctx0" brushRef="#br0" timeOffset="6761.3868">14677 973 117 0,'0'0'41'0,"0"0"2"16,0 0-2-16,-68-59-38 15,68 59 1-15,-72 7-1 16,72-7 0-16,-76 30-3 16,76-30 0-16,-58 40 0 15,58-40 0-15,0 0 0 16,-25 55 0-16,25-55 0 15,0 0 0-15,0 0 0 0,68 56 0 16,-68-56 0-16,44 43 0 16,-1-5 0-16,-27-1 0 15,-23 11 0-15,-44-7 0 16,-11 13 0-16,-12 0 0 15,9-5 0-15,15-16-6 16,7-13-3-16,32-6-22 16,-3-19-8-16,14 5-2 15,20-31 1-15,9 3-2 16</inkml:trace>
  <inkml:trace contextRef="#ctx0" brushRef="#br0" timeOffset="7431.4251">15824 1063 105 0,'0'0'37'0,"0"0"2"15,0 0 0-15,0 0-33 16,0 0 0-16,0 0-1 16,-69 1-1-16,17 39-1 15,-1 15 1-15,-9 6-2 16,15 8-1-16,6-16 0 0,40-1-1 15,27-18-1-15,32-12 2 16,17-14-1-16,12-13 1 16,5-11-1-16,-45 1 2 15,-47 15-2-15,90-37 0 16,-90 37 0-16,73-50 0 15,-73 50 0-15,42-56 0 16,-42 56 0-16,4-59 0 16,-4 59-2-16,-25-53 0 15,25 53 1-15,0 0-1 16,-63-81-3-16,63 81-10 15,0 0-18-15,-49-37-5 16,49 37-3-16,0 0 1 0</inkml:trace>
  <inkml:trace contextRef="#ctx0" brushRef="#br0" timeOffset="7767.4443">17466 595 118 0,'-7'-96'43'0,"7"96"-1"16,-40-71 0-16,40 71-40 15,-68-39-1-15,68 39 0 0,-91-2 0 16,35 16 0-16,3 13-1 16,-7 9 1-16,3 9-1 15,-4 10 3-15,-5 46-3 16,-44 48-2-16,22 9 2 15,17-6-4-15,29-13-1 16,26-41-8-16,16-24-24 16,30-18-3-16,-2-27 1 15,9-15-1-15</inkml:trace>
  <inkml:trace contextRef="#ctx0" brushRef="#br0" timeOffset="7971.456">16524 1236 127 0,'-63'-46'44'15,"63"46"-1"-15,0 0-2 16,-49-77-41-16,49 77 0 16,0 0 0-16,0 0 0 15,68-65 0-15,-68 65-3 16,94-14-26-16,-34 7-12 15,9 3-3-15,6-5 0 16,0-1-1-16</inkml:trace>
  <inkml:trace contextRef="#ctx0" brushRef="#br0" timeOffset="8901.5092">18104 1016 86 0,'0'0'37'16,"0"0"0"-16,0 0 3 15,0 0-33-15,0 0-2 16,0 0 1-16,13 2-2 16,-46 56 0-16,-17 12-2 15,7 9 1-15,-1-10-3 0,15-2 1 16,6-11-1-16,15-9 1 15,2-20-1-15,4-10 1 16,2-17-1-16,0 0 1 16,11-35 0-16,-11 35 0 15,0 0 1-15,21-68-1 16,-21 68 0-16,23-67-2 15,-23 67 2-15,29-72-2 16,-29 72 1-16,30-71 0 16,-30 71-1-16,34-85 1 15,-34 85 0-15,26-57 2 16,-26 57-1-16,0 0 1 15,0 0-1-15,48-50 1 0,-48 50-1 16,0 0 0-16,0 0 1 16,66 36-2-16,-66-36 0 15,58 24 1-15,-58-24-1 16,79 12-1-16,-33-11 0 15,5-6 1-15,1-3-1 16,4-4 1-16,-1-7 0 16,3-1-1-16,-2-1 0 15,-2-3 3-15,-2-1-2 16,-52 25 0-16,83-34 0 15,-83 34 1-15,49-11-1 16,-49 11 0-16,0 0 0 16,46 67-1-16,-59 8-3 15,-2 14-1-15,7 10-11 0,-4-18-14 16,32-8-10-16,10-18 0 15,27-20-2-15,6-25 3 16</inkml:trace>
  <inkml:trace contextRef="#ctx0" brushRef="#br0" timeOffset="9323.5333">19567 1160 110 0,'0'0'39'15,"4"-71"1"-15,-4 71 1 16,0 0-38-16,0 0 1 15,-67-52 1-15,24 70-2 16,-34 18-1-16,-1 26 0 0,-12 7 0 16,13 4-2-16,7-3-1 15,23 1 2-15,21-15-2 16,33-18 1-16,18-20 0 15,20-16 1-15,14-15-1 16,8-17 1-16,-67 30 2 16,80-44-3-16,-80 44 0 15,79-62 0-15,-79 62 0 16,80-66 0-16,-80 66 0 15,61-65 0-15,-61 65 0 16,48-52 0-16,-48 52 0 16,0 0 0-16,15-46 0 15,-15 46 0-15,-10 23 0 16,0 15 0-16,1 8-6 15,13 2 0-15,22-6-9 0,14-30-11 16,32-15-14-16,-72 3 1 16,79-22-1-16,-79 22 1 15</inkml:trace>
  <inkml:trace contextRef="#ctx0" brushRef="#br0" timeOffset="9533.5453">20317 714 115 0,'18'-74'40'15,"-18"74"1"-15,0 0-3 16,0 0-36-16,0 0 1 16,-71 14-1-16,41 57-1 15,-27 57-1-15,4 22-2 0,5 5-4 16,5-28-17-16,22-21-14 15,2-23-3-15,9-21 0 16,0-32-1-16</inkml:trace>
  <inkml:trace contextRef="#ctx0" brushRef="#br0" timeOffset="9735.5569">19935 1241 95 0,'-5'-60'41'16,"5"60"-1"-16,0-71 2 15,0 71-22-15,0 0-20 16,35-69-3-16,-35 69-1 0,60-41-8 16,-60 41-25-16,94-31-1 15,-37 16-2-15,4-5-1 16</inkml:trace>
  <inkml:trace contextRef="#ctx0" brushRef="#br0" timeOffset="9955.5695">21021 470 115 0,'0'0'41'0,"0"0"1"16,0 0-1-16,-48-16-40 15,48 16 3-15,-76 78-1 0,30-22-1 16,-4 51 0-16,-33 46-3 15,3 3-1-15,25-1-5 16,11-32-11-16,29-18-21 16,6-21-2-16,18-22 0 15,2-34-1-15</inkml:trace>
  <inkml:trace contextRef="#ctx0" brushRef="#br0" timeOffset="10180.5823">20426 1197 115 0,'0'0'42'0,"-41"-53"1"0,41 53-2 16,0 0-39-16,-2-93 0 15,2 93-1-15,0 0 0 16,69-52-1-16,-69 52-5 15,93-14-2-15,-38 10-20 16,8 8-13-16,3-9 1 16,8 2-2-16,-4 0-2 15</inkml:trace>
  <inkml:trace contextRef="#ctx0" brushRef="#br0" timeOffset="10562.6042">21180 1015 112 0,'-48'30'40'0,"48"-30"1"0,0 0-1 16,0 0-36-16,-52 54-1 16,52-54-1-16,0 0 0 15,0 0-1-15,57 28 0 16,-57-28 0-16,65-4-1 15,-65 4-1-15,79-21 1 16,-79 21-1-16,74-32 1 16,-74 32 0-16,55-39-1 15,-55 39 1-15,0 0 0 16,0 0 2-16,0 0-1 15,-30-54 1-15,30 54 0 16,-71 9 0-16,71-9 0 16,-87 40-2-16,0 12 0 15,20 12 0-15,17 2 0 0,38-8 0 16,45-15-5-16,35-18-3 15,34-16-19-15,-51-13-10 16,10-3-2-16,4-3-1 16,7-5 0-16</inkml:trace>
  <inkml:trace contextRef="#ctx0" brushRef="#br0" timeOffset="10908.624">21984 1080 104 0,'0'0'42'15,"0"0"0"-15,0 0-2 16,-26 30-24-16,-23 28-13 15,-15 15-1-15,5-2 0 0,4-2-3 16,19-4 2 0,13-17-1-16,20-15 0 0,6-17 1 15,8-16-1-15,4-17 1 16,3-16 1-16,-18 33-2 15,25-52 0-15,-25 52 0 16,24-72 0-16,-24 72 0 16,30-82 0-16,-30 82 0 15,28-83 0-15,-28 83 0 16,40-98 0-16,-40 98 0 15,48-82 0-15,-48 82 0 16,72-68 0-16,-72 68 0 16,84-54-19-16,-25 35-11 15,-4 3-12-15,7 8-1 0,0 5-1 16,8 0 0-16</inkml:trace>
  <inkml:trace contextRef="#ctx0" brushRef="#br1" timeOffset="16865.9647">2085 2011 82 0,'0'0'32'16,"15"-7"0"-16,-5 5 0 16,-10 2-29-16,17-4 0 15,-17 4-1-15,20 3-1 16,-2-1 0-16,6 1 1 15,-1 0-1-15,13-3 1 16,4-1 0-16,7-2 0 16,10 0 0-16,11-2-1 15,6-2 1-15,7 2-1 16,10-2-1-16,6-1 1 0,8 0-2 15,11 1 2-15,6 0-3 16,5-1 3-16,5 1-3 16,11 1 3-16,9-2-2 15,4 1 2-15,10-1 0 16,5 1-1-16,10-1 1 15,8 1 1-15,8-1-1 16,8 0 0-16,4-3 0 16,8 7 0-16,5-2 0 15,7 1-1-15,2 2 1 16,9-2-1-16,9 1 0 15,1-2-1-15,9-1 1 16,5-2-1-16,1-3 1 16,5 0-1-16,0-3 1 0,2 0 0 15,-1-3 0-15,5 3 0 16,2 4 0-16,6-3 1 15,1 5-1-15,4-2 0 16,2 7 1-16,1-1-1 16,0 2 0-16,-3 2 0 15,-1-2 0-15,-3 6 0 16,-2-5 0-16,4 4 0 15,2-4 1-15,-2 0-1 16,2 2 1-16,4-1 0 16,-7 0 0-16,3-2 0 15,-4 1-1-15,-3-1 1 16,-7-1-1-16,-1 1 0 0,-3 2 0 15,-9-2 0-15,-4 3-1 16,-4-2 0-16,-9 4 0 16,-7-1 1-16,-1 1-1 15,-12 3 0-15,-3-1 0 16,1 2 1-16,-8-1-1 15,-3 6 1-15,1-5 0 16,-8 3 0-16,-3 0 1 16,-5-3-1-16,0-2 0 15,-6-1 1-15,-3-1-1 16,-5-2 1-16,-4-3-1 15,-5-2 1-15,-1 0-1 16,-5 0 1-16,-10-2-1 16,-1 1 1-16,-6 2-1 0,-8 1 0 15,-5 2 1-15,-9 1-1 16,-10 1 0-16,-3-1 0 15,-6 2 0-15,-7-2 0 16,-8 0 0-16,-6-1 1 16,-8-4-1-16,-4 1 0 15,-7-2 0-15,-6-1 0 16,-6-1 1-16,-8 1-1 15,-5 1 1-15,-4-1-1 16,-4 5 1-16,-5-2-1 16,-4 4 0-16,-7-4 0 15,-4 6-1-15,-6 0 0 16,-11-2-3-16,0 0-11 15,-14-3-19-15,-14 0-1 0,6-1 0 16,-16-3-4-16</inkml:trace>
  <inkml:trace contextRef="#ctx0" brushRef="#br2" timeOffset="22912.3105">1141 2638 56 0,'4'-16'32'15,"-4"16"0"-15,8-12-1 16,-6 24-18-16,-13-4-1 16,8 22-3-16,-9-1-4 15,-1 21 0-15,-1 9-3 16,2 14 1-16,-3 14-2 15,0 9 1-15,1 5-2 16,0-1-3-16,8 0-2 0,-2-22-6 16,22-3-21-16,-10-30-1 15,15-20 1-15,-2-32-3 16</inkml:trace>
  <inkml:trace contextRef="#ctx0" brushRef="#br2" timeOffset="23428.3401">886 2795 98 0,'-27'-2'35'0,"27"2"0"15,-11-14 0-15,30-1-33 16,8-11 1-16,20-4-2 0,9-8 1 15,12-1 0-15,2 0 1 16,2 7-1-16,-6 5 1 16,0 15-2-16,-9 8 0 15,-10 18 0-15,-12 15 0 16,-12 15 1-16,-9 12-2 15,-6 14 2-15,-6 4-1 16,-6 5 1-16,-3-1-1 16,-4 0 1-16,1-7-1 15,-1-4 0-15,3-9-1 16,4-15 1-16,3-9-1 15,5-10 0-15,-4-24 0 16,19 8 0-16,-2-22 1 16,2-10-1-16,1-6 1 15,4-3 0-15,-2-4-1 0,0 1 1 16,-2 8-1-16,-3 4 0 15,-5 8 1-15,1 9-1 16,0 11 0-16,-3 9-1 16,0 9 1-16,-3 5-2 15,3 7 0-15,0 2-2 16,3 4-2-16,-5-12-6 15,21 6-23-15,-10-24-1 16,13 4 0-16,-3-23-2 16</inkml:trace>
  <inkml:trace contextRef="#ctx0" brushRef="#br2" timeOffset="23798.3612">2071 3135 107 0,'-22'6'35'15,"15"5"1"-15,-3-10-1 16,10-1-31-16,0 0-1 15,20 10 0-15,1-16-1 16,10-2 0-16,3-4 0 16,4-6-1-16,-2 0 0 15,2-3-1-15,-11-1 1 16,-4 1 0-16,-10 3-1 15,-12 2 1-15,-12 4 1 16,-9 4-1-16,-9 8 0 16,-6 9 0-16,-5 6 0 15,-4 11 0-15,1 6 0 16,3 7 0-16,10 3-1 0,6 2 0 15,11-5 0-15,13-6 0 16,18-9-1-16,14-12-1 16,17-11-2-16,7-18-2 15,19-2-4-15,-7-23-15 16,21 8-12-16,-15-14 0 15,5 9-1-15,-18-9 3 16</inkml:trace>
  <inkml:trace contextRef="#ctx0" brushRef="#br2" timeOffset="24083.3775">2713 2985 94 0,'-17'34'33'15,"-9"-5"1"-15,5 16 1 16,-5-8-27-16,9 6-2 0,1-4-2 16,5-4-1-16,3-7 0 15,6-6-1-15,2-9 0 16,0-13 0-16,13-3-1 15,-1-14 0-15,-1-12 0 16,3-5 0-16,2-8 1 16,0-4-1-16,0-7 0 15,0 2 0-15,-1 3 0 16,-3 6 0-16,0 6-1 15,-2 8 1-15,3 8-1 16,-2 2-2-16,7 13-2 16,-2-3-4-16,20 14-27 15,-10-9-3-15,14 9 0 16,-6-7 0-16</inkml:trace>
  <inkml:trace contextRef="#ctx0" brushRef="#br2" timeOffset="24430.3974">3046 3002 75 0,'-11'17'38'0,"13"6"-2"16,-1-11 1-16,19 4-13 15,2-14-18-15,15-3-2 16,2-10 0-16,11-4-1 15,-1-8-1-15,-2-4 1 16,-6-6-1-16,-5 2 0 16,-13-1-1-16,-9 3 1 15,-18 5-1-15,-12 9 0 0,-12 12 0 16,-10 15 0-16,-7 11-1 15,-1 8 0-15,-3 11 0 16,6 5 0-16,8 3 1 16,9 2-1-16,16-10-1 15,14-9-2-15,19-8-3 16,12-22-15-16,29 8-16 15,5-28-2-15,24 0-1 16,5-16-1-16</inkml:trace>
  <inkml:trace contextRef="#ctx0" brushRef="#br2" timeOffset="25031.4317">4720 2771 97 0,'-24'1'36'0,"-13"-4"2"15,9 13 0-15,-13 3-32 16,7 10-1-16,-8 5 0 16,6 10-2-16,-2 5-1 15,5 5 0-15,4-1 0 16,10-1-2-16,7-7 2 15,10-5-2-15,13-17 1 16,14-8 0-16,12-15 0 16,9-10-1-16,9-9 1 15,3-7-1-15,-2-6 1 16,-2-4 0-16,-8 4-1 15,-8 3 1-15,-12 8-1 16,-9 8 1-16,-14 8-1 0,-3 11 1 16,-16 14-2-16,1 6 0 15,-4 9 1-15,0 8-1 16,5 2 0-16,5 3 0 15,10 1-1-15,11-14-2 16,13-3 0-16,9-13-2 16,18-5-5-16,-8-28-22 15,22 5-4-15,-6-21 1 16,5 3-1-16</inkml:trace>
  <inkml:trace contextRef="#ctx0" brushRef="#br2" timeOffset="25349.4499">5240 2847 100 0,'-28'20'34'0,"8"17"0"0,-13-3 2 15,14 13-30-15,-9-2 0 16,10 5-3-16,2-8 0 16,9-2-1-16,4-12 0 15,5-6 0-15,-2-22-1 16,23 4 1-16,-5-21-1 15,1-12 0-15,2-6 0 16,-1-11 0-16,-4-4 0 16,0-7 1-16,-3 1-1 15,-7 0-1-15,-2 4 1 16,0 5-1-16,1 3 0 15,1 6-1-15,6 9 1 16,3 5-2-16,9 9 0 16,4 4 0-16,10 11-4 15,1-10-6-15,16 22-23 0,-8-11-3 16,6 14 1-16,-10-12-1 15</inkml:trace>
  <inkml:trace contextRef="#ctx0" brushRef="#br2" timeOffset="25698.4699">5699 2771 115 0,'-16'36'39'16,"-5"-19"-1"-16,14 14 1 15,1-16-35-15,12 2 0 16,11-11-2-16,10-3-1 15,9-9-1-15,11-8 0 16,3-5-1-16,-1-7-1 0,-2-3 1 16,-5-7-1-16,-11 3 2 15,-9-3-2-15,-11 6 2 16,-17 7 0-16,-15 8 1 15,-9 12 1-15,-9 13-1 16,-5 12 2-16,-6 14-1 16,0 11 1-16,4 6-2 15,6 5 1-15,12-4-2 16,15-7 0-16,17-5-3 15,14-17-4-15,33 2-22 16,5-31-9-16,29 2-2 16,5-27 1-16,24 1-2 15</inkml:trace>
  <inkml:trace contextRef="#ctx0" brushRef="#br2" timeOffset="26351.5073">7288 2460 103 0,'0'0'36'0,"-22"-22"0"16,7 30 0-16,-21-1-32 15,6 11 0-15,-7 8-1 0,2 5 0 16,-2 4-1-16,4 0 0 16,7 1-1-16,11-6 0 15,13-5 0-15,17-8 0 16,15-10-1-16,16-4 0 15,11-7 0-15,8 0 0 16,1-1 0-16,-2 4 0 16,-9 5 1-16,-9 8 0 15,-15 10-1-15,-15 10 2 16,-18 6-2-16,-11 5 2 15,-11 0-2-15,-3-2 2 16,-3-2-3-16,-1-10-1 16,6-5-2-16,-1-25-8 15,26 1-24-15,-11-29-2 0,26 2 0 16,-3-23-2-16</inkml:trace>
  <inkml:trace contextRef="#ctx0" brushRef="#br2" timeOffset="26518.5168">7292 2402 121 0,'-35'-9'39'15,"19"24"1"-15,-4-13-2 16,21 11-34-16,9-12-2 16,22-8-2-16,18-5-3 15,10-12-6-15,27 6-27 16,-4-17-3-16,15 11 0 15,-9-11-2-15</inkml:trace>
  <inkml:trace contextRef="#ctx0" brushRef="#br2" timeOffset="29926.7117">8444 2545 88 0,'7'-28'36'16,"3"10"0"-16,-11-7 0 15,1 25-22-15,-11-6-12 16,-7 14 1-16,-11 11-1 16,-4 11 0-16,-7 5 0 15,0 3 0-15,-1 2 0 0,7-3-1 16,10-4 0-1,10-9 1-15,14-9-2 0,15-8 0 16,13-8 0-16,11-4 0 16,11-1 0-16,0 0 0 15,-1 2 0-15,-3 3 0 16,-8 6 0-16,-13 8 1 15,-14 9 0-15,-11 8 0 16,-12 2 0-16,-10 2 0 16,-2-2-1-16,-1-8 0 15,6-3-3-15,1-21-7 16,18 0-25-16,18-33-4 15,14 3 2-15,3-22-3 16</inkml:trace>
  <inkml:trace contextRef="#ctx0" brushRef="#br2" timeOffset="30164.7254">8926 2085 108 0,'0'0'38'0,"-11"-14"0"15,6 29-1-15,-8 2-35 16,1 11-1-16,-1 10 0 15,0 13-1-15,0 12 1 16,-4 13-1-16,3 9 0 16,-1-2 0-16,0 1 0 15,0-1 0-15,2-5-4 16,0-20-3-16,17-2-26 15,-10-28-3-15,11-3-1 0,-5-25 0 16</inkml:trace>
  <inkml:trace contextRef="#ctx0" brushRef="#br2" timeOffset="30750.7589">8675 2550 105 0,'0'0'36'15,"-21"0"1"-15,25 15-2 16,8-7-32-16,8 0-1 15,10-5-1-15,11 1-1 16,6-4 0-16,9-3-1 16,3 0 0-16,2-4-1 15,5 2-1-15,-2-2 0 16,-1 7-2-16,-10-3 0 0,-3 5 0 15,-16-4 2-15,-5 4 0 16,-10-1 2-16,-19-1 1 16,0 0 2-16,-13 0 1 15,-8 3 2-15,-11-2 0 16,-2 7-1-16,-9-1 1 15,2 9-1-15,-4 4 0 16,2 3-1-16,2 6-1 16,8 3 1-16,5-1-1 15,9 1 1-15,10-3-2 16,10 1 1-16,10-10-1 15,11-5 1-15,9-8-1 0,8-9-1 16,4-3 0-16,5-8-1 16,-1-7 1-16,-2-6-2 15,-4-2 2-15,-6-2-1 16,-8-2 1-16,-6 3-1 15,-8 0 1-15,-7 6 1 16,-3 4-1-16,-5 6 0 16,2 13-1-16,-16 11 1 15,3 10 0-15,-1 6 2 16,2 7-3-16,1 2 1 15,6 2-3-15,6-7 1 16,17-3-6-16,-1-27-18 16,26 3-10-16,0-28-4 15,18-2 2-15,-4-22-1 16</inkml:trace>
  <inkml:trace contextRef="#ctx0" brushRef="#br2" timeOffset="30953.7705">9886 1995 104 0,'-27'13'37'15,"3"25"-1"-15,-14 8 1 16,13 15-33-16,-9 9-1 16,7 14-1-16,1 1-2 15,10 1 0-15,7-7-1 16,3-8 0-16,12-2-7 15,-8-25-21-15,20-1-9 16,-11-27 3-16,11-2-3 16</inkml:trace>
  <inkml:trace contextRef="#ctx0" brushRef="#br2" timeOffset="31166.7827">9553 2375 111 0,'-12'14'39'16,"-1"-9"0"-16,16 15-1 15,10-10-36-15,8 1 0 16,12-5 0-16,9-3-2 16,12-3-2-16,9-5-1 15,12 4-5-15,-8-18-26 16,21 15-4-16,-17-17 0 15,6 15-2-15</inkml:trace>
  <inkml:trace contextRef="#ctx0" brushRef="#br2" timeOffset="31518.8028">10069 2551 85 0,'-41'42'38'0,"-2"-17"-1"16,19 10 2-16,-3-20-17 15,26 0-20-15,15-5 0 16,16-6-1-16,12-5 0 15,10-2 0-15,6-8 0 16,3-3-1-16,-1-4 0 16,-2-4 0-16,-9-2 1 15,-12-2-1-15,-10-1 0 16,-11-1 0-16,-13 4 0 0,-13 5 0 15,-10 8 1-15,-11 11-1 16,-10 11 0-16,-5 11 1 16,-4 11-1-16,0 7 2 15,3 8-2-15,10-3 2 16,13 3-2-16,14-11 0 15,22-4-3-15,15-17-4 16,34-1-26-16,0-25-6 16,29 1 2-16,1-21-5 15</inkml:trace>
  <inkml:trace contextRef="#ctx0" brushRef="#br2" timeOffset="31819.82">10864 2397 107 0,'-63'18'38'16,"6"17"2"-16,-10-10-2 15,16 10-32-15,6-5-4 16,17-1 0-16,16-5 0 16,20-9-1-16,21-9 0 15,20-8-1-15,10-6 1 16,6 0 0-16,-3-4-1 15,-3 2 0-15,-11 3 0 16,-10 6 0-16,-19 10 0 16,-19 7 0-16,-16 8 0 15,-12 6 1-15,-9 3-1 16,-3-3 0-16,2 4-3 15,-4-12-7-15,23 12-23 0,-10-25-4 16,26 1-2-16,3-10-4 16</inkml:trace>
  <inkml:trace contextRef="#ctx0" brushRef="#br2" timeOffset="32517.8599">11846 2520 91 0,'10'-22'36'0,"3"14"0"15,-18-11 1-15,5 19-30 16,-9-18-2-16,-2 18 0 15,-6 2-2-15,-3 10 0 16,-5 5-1-16,0 8 0 16,0 10 0-16,2 3-1 15,-1 6 0-15,5-2 1 16,7 0-1-16,7-4 1 15,10-9-1-15,10-6 1 16,11-12-1-16,9-8 1 16,6-13-1-16,7-9-2 15,-3-9 2-15,-1-6-2 16,-5-8 2-16,-6-1-2 0,-12-2 1 15,-12 4-1-15,-10 2 1 16,-11 8-1-16,-9 6 1 16,-3 8-1-16,-3 8-1 15,1 7-1-15,5 13-1 16,6-2-3-16,16 16-6 15,-1-25-20-15,38 29-4 16,-2-25 1-16,29 10-2 16</inkml:trace>
  <inkml:trace contextRef="#ctx0" brushRef="#br2" timeOffset="32781.875">12864 2122 92 0,'-13'-36'38'16,"-15"-3"0"-16,4 11 0 15,-17-2-23-15,5 16-11 16,-4 10 0-16,2 11-2 16,-5 16-1-16,0 17 0 15,-1 12 0-15,1 17-1 16,6 10 0-16,3 8-1 15,11 1 0-15,8 1 0 16,12-10-4-16,5-14-5 16,21-2-25-16,-9-26-1 15,14-7-2-15,-8-24-2 16</inkml:trace>
  <inkml:trace contextRef="#ctx0" brushRef="#br2" timeOffset="32963.8855">12345 2472 119 0,'-16'-24'39'15,"16"24"1"-15,4-15-3 16,10 17-34-16,19-2-2 16,13-3-2-16,15 3-7 15,1-15-26-15,22 9-5 16,-7-12-1-16,15 10-2 15</inkml:trace>
  <inkml:trace contextRef="#ctx0" brushRef="#br2" timeOffset="33748.9304">13715 2491 82 0,'25'-31'36'0,"-10"-6"-2"15,5 17 2-15,-9-4-29 16,-1 14-1-16,-10 10-1 16,0 0-1-16,-12 13 0 15,-2 14 0-15,-6 5-2 16,-1 7-1-16,-3 5 0 15,-1 2 0-15,3-1 0 16,2-3 1-16,6-10-1 16,3-6 1-16,4-9-2 15,7-17 2-15,0 0-2 16,15 1 1-16,-3-16-1 0,4-9-1 15,0-6 2-15,2-6-2 16,-1-5 2-16,-2-1-2 16,0 0 2-16,-2 7-1 15,-5 5 0-15,-1 6 0 16,-2 10 0-16,-5 14 0 15,0 0 0-15,10 24 0 16,-5 0 0-16,1 2 0 16,6 0 1-16,7-1-1 15,6-6 0-15,11-11 1 16,8-10 0-16,7-12 0 15,6-9 0-15,1-8-1 16,-1-4 1-16,-5-2 0 16,-6 4-1-16,-12 2 0 0,-9 10 1 15,-11 6-1-15,-14 15 0 16,0 0 0-16,-18 21 0 15,0 4 0-15,-2 11 0 16,0 6-1-16,1 4 0 16,5 2-1-16,10 1-2 15,5-11-3-15,22 11-20 16,-5-30-10-16,24 6-1 15,-6-21-2-15,20 4 3 16</inkml:trace>
  <inkml:trace contextRef="#ctx0" brushRef="#br2" timeOffset="34155.9536">14589 2513 106 0,'-34'-15'38'0,"7"23"2"16,-12-7-3-16,12 9-32 15,-9 11-2-15,6 2-1 16,6 6 0-16,4-1-1 15,6 3 0-15,11-5 1 16,6-4-2-16,7-2 2 16,9-7-2-16,8-7 1 15,5-4-1-15,3-8 0 16,5-9 1-16,1-6-2 15,1-7 1-15,-3-7-2 16,0-6 2-16,-6-4 0 16,-4 1 0-16,-4 2-1 15,-7 5 1-15,-5 10 0 16,-9 10 0-16,-4 17 1 0,-13 12-1 15,-5 14 0-15,-5 13 0 16,-1 7 1-16,2 3-1 16,3 2 1-16,9-4-3 15,10-10 2-15,16-7-5 16,12-22-4-16,25 1-19 15,-2-28-10-15,22-2 0 16,-5-25-4-16,11-2 4 16</inkml:trace>
  <inkml:trace contextRef="#ctx0" brushRef="#br2" timeOffset="34349.9647">15298 1949 111 0,'-41'8'38'0,"4"26"1"15,-12 8-2-15,2 15-35 16,6 11 0-16,7 11-1 15,7 4-1-15,7 2-2 16,9 1-1-16,5-11-4 16,16 5-28-16,-9-22-2 15,12-1-1-15,-8-30 0 16</inkml:trace>
  <inkml:trace contextRef="#ctx0" brushRef="#br2" timeOffset="34549.9762">14866 2408 111 0,'-16'14'39'0,"-1"-10"1"16,18 14-2-16,13-16-37 15,15-8-1-15,23-8-1 16,14-12-6-16,28 6-24 15,-9-21-7-15,19 5 0 16,-8-18-1-16</inkml:trace>
  <inkml:trace contextRef="#ctx0" brushRef="#br2" timeOffset="34733.9867">15730 1861 107 0,'-33'28'38'0,"-14"3"2"0,5 23-2 15,-9 5-33-15,9 6-2 16,1 3-1-16,5 10-1 15,8-1-1-15,4 2-2 16,10-3-2-16,0-17-11 16,18 6-22-16,-7-21-2 15,15-1-1-15,-9-25-1 16</inkml:trace>
  <inkml:trace contextRef="#ctx0" brushRef="#br2" timeOffset="34935.9983">15179 2396 107 0,'-16'4'39'16,"22"10"0"-16,8-18-1 15,18 2-37-15,22-7-1 16,16-5-2-16,10 2-6 15,-7-12-27-15,16 9-3 16,-12-9 1-16,-1 10-3 16</inkml:trace>
  <inkml:trace contextRef="#ctx0" brushRef="#br2" timeOffset="35583.0353">15666 2448 104 0,'-34'26'38'0,"20"6"1"16,1-16-2-16,17-2-34 15,15-12-1-15,14-8 0 16,9-6-1-16,10-8 0 16,6-4 0-16,-1-3-1 15,-4-2 1-15,-5 1 0 16,-11 1 0-16,-11 2-1 15,-14 4 1-15,-16 4 0 16,-13 4-1-16,-12 6 1 16,-13 8 0-16,-4 8 0 15,-5 12 0-15,-5 6 0 16,4 8 1-16,8 7-1 15,12 1 0-15,15-2-1 16,12-4 1-16,20-5-1 0,17-12 0 16,21-10 0-16,13-12 0 15,8-9 0-15,3-10 0 16,-1-5 0-16,-3-2 0 15,-7-5 0-15,-13 4 1 16,-11 1-1-16,-16 6 0 16,-6 6 0-16,-20 16 0 15,0 0 0-15,-13 10 0 16,-9 20 0-16,-6 9 0 15,-3 6 0-15,1 4-1 16,1 2 3-16,5-1-1 16,2-7 0-16,11-10 1 15,5-12 0-15,6-21-1 16,0 0-1-16,17-7 1 0,-5-17-2 15,3-10 1-15,2-3 0 16,1-8 0-16,2 0-2 16,2 3 3-16,3-2-1 15,3 9 0-15,4 2 0 16,3 10-2-16,4-3-2 15,12 17-7-15,-6-14-7 16,20 21-13-16,-14-14-10 16,14 8 0-16,-9-11-3 15,10 7 2-15</inkml:trace>
  <inkml:trace contextRef="#ctx0" brushRef="#br2" timeOffset="36136.0669">16849 2660 100 0,'11'-26'38'0,"8"13"1"16,-11-5-3-16,7 12-33 0,-15 6-1 15,6 26 2 1,-11 4-2-16,-6 12 0 0,-1 5-1 15,2 0-3-15,6 4-4 16,-4-20-20-16,23 2-10 16,0-28-1-16,26-3-3 15,4-27-1-15</inkml:trace>
  <inkml:trace contextRef="#ctx0" brushRef="#br2" timeOffset="36650.0963">17606 2018 90 0,'-23'-2'39'16,"9"13"-1"-16,-11-2 1 0,13 15-24 15,-4 1-13-15,6 8-2 16,-2 5 2-16,2 9-2 15,0 6 1-15,1 10-1 16,-3 2 0-16,0 0-1 16,0 0 1-16,-1-4 3 15,4-7-4-15,-3-10 4 16,7-8-2-16,-1-13 2 15,5-12-3-15,1-11 0 16,0 0 1-16,14-27-3 16,-6-1 2-16,4-3-2 15,1-10 1-15,5 0-2 16,2-4 3-16,4 1 0 0,3 8 0 15,0 5 0-15,5 9 0 16,1 12 0-16,1 8-1 16,-2 12 1-16,-3 9 0 15,-5 8 0-15,-4 4 0 16,-7 4 0-16,-6 2 0 15,-10-1 0-15,-8-3 0 16,-11-2 2-16,-11-4-2 16,-7-7 3-16,-7-1-3 15,-2-6 1-15,3-4-3 16,2-10-5-16,20 10-18 15,-3-24-14-15,27 15 2 16,9-27-6-16,24 12 5 16</inkml:trace>
  <inkml:trace contextRef="#ctx0" brushRef="#br2" timeOffset="37063.1199">17956 2484 102 0,'-10'10'38'16,"-16"-11"0"-16,10 25-3 15,-7-11-32-15,3 8 0 16,-2 6-1-16,2 2 2 16,5 5-2-16,4 0 2 15,4-1-2-15,11-2 2 16,6-8-2-16,7-2 1 15,9-11-1-15,6-7-1 16,6-8-2-16,0-7-1 0,4-6 1 16,-4-4-1-16,-2-7 1 15,-2-1-1-15,-5-1 2 16,-7 1-3-16,-6 4 4 15,-2 3-1-15,-8 7 1 16,-6 16-1-16,0 0 0 16,0 0 0-16,-1 20 0 15,-4 2-1-15,3 4 0 16,2 2 2-16,7 1-2 15,3-5 0-15,13-1-4 16,0-17-9-16,26 4-18 16,-8-24-6-16,17 4 0 15,-6-21-4-15</inkml:trace>
  <inkml:trace contextRef="#ctx0" brushRef="#br2" timeOffset="37257.131">18905 2051 72 0,'-15'27'39'15,"-22"8"-1"-15,3 23-1 16,-13-1-11-16,5 18-24 16,5 6-1-16,4-3-1 15,14 3-5-15,0-17-22 16,19 9-10-16,1-27 1 15,17-3-2-15,-4-26 1 16</inkml:trace>
  <inkml:trace contextRef="#ctx0" brushRef="#br2" timeOffset="37431.141">18614 2439 106 0,'-8'-12'40'0,"-2"-4"1"15,10 16-2-15,12 6-38 16,14-13-4-16,19 12-10 15,1-23-24-15,25 15-2 16,0-16-1-16,17 8-1 16</inkml:trace>
  <inkml:trace contextRef="#ctx0" brushRef="#br2" timeOffset="38273.1891">19581 2229 94 0,'-37'7'39'0,"7"-11"1"0,30 4-1 16,0 0-30-16,37-23-9 15,18 12 1-15,15 1-1 16,6 0 1-16,4 3 0 15,-4 3-1-15,-6 6 1 16,-15 6-1-16,-18 8 0 16,-18 6 0-16,-19 6 0 15,-18 2 0-15,-9 7 0 16,-12-1 0-16,-1 0 0 15,-1-6-1-15,4 0 1 16,9-8 0-16,14-7 0 16,14-15 0-16,23 11 0 15,11-17 0-15,14 0 0 16,7 2 0-16,3 2 1 0,-1 4-1 15,-6 4 1-15,-12 12-1 16,-13 4 1-16,-20 10 0 16,-16 5 1-16,-19 2 0 15,-13 3 0-15,-12-1 0 16,-7-1 0-16,-5-3 0 15,0-7 0-15,2-5-1 16,10-7-2-16,12-9 0 16,11-12-2-16,20-3-6 15,5-25-21-15,30 7-9 16,2-17-3-16,26 6 2 15,1-13-2-15</inkml:trace>
  <inkml:trace contextRef="#ctx0" brushRef="#br2" timeOffset="39077.2351">21068 2396 105 0,'0'0'37'0,"0"0"-1"16,-13 11-1-16,-1 2-33 15,-2 13 1-15,-3 8-2 16,-3 10 2-16,-3 7 0 15,-2 5 0-15,-3 4 0 16,3-7-1-16,4-5 0 16,5-10 1-16,3-9-2 15,6-13 0-15,9-16 0 0,9-13 0 16,6-13-1-16,7-8-1 15,1-9 2-15,5-3-2 16,1-9 2-16,-2 0-2 16,-2 2 1-16,-4 10-1 15,-6 4 1-15,-4 11 1 16,-3 6-2-16,-8 22 1 15,0 0 0-15,3 14 0 16,-5 14 0-16,2 2 0 16,5 2 0-16,4 0 0 15,8-1 1-15,8-6 0 16,10-13 0-16,9-13 0 15,8-10 0-15,5-9 1 16,2-13-1-16,-1-2 0 0,-4-5-1 16,-6 0 1-16,-7 5 0 15,-8 5-1-15,-10 5 1 16,-8 9-1-16,-15 16 0 15,0 0 0-15,6 14 0 16,-13 13 0-16,-5 6 0 16,-2 9-1-16,-2 5-1 15,2 4 1-15,3 4-2 16,3-9-3-16,18 6-10 15,-3-30-13-15,27 4-10 16,-2-20 1-16,25-1-1 16,-5-19-2-16</inkml:trace>
  <inkml:trace contextRef="#ctx0" brushRef="#br2" timeOffset="39474.2578">22052 2387 114 0,'-17'-16'37'15,"-20"-4"2"-15,4 27-4 16,-9 5-32-16,-6 10-1 15,-1 8 0-15,2 10 0 16,2 4 0-16,8 2 1 16,12 0-1-16,8-1 1 15,11-7-1-15,17-8 1 16,11-10-2-16,16-9 1 15,8-10-1-15,10-10-2 16,2-7 2-16,3-12-2 16,-4-4 1-16,-2-7-1 15,-9-4 1-15,-10 0-1 0,-11 3 2 16,-8 4-1-16,-6 9 1 15,-7 7-1-15,-5 10 0 16,1 10-1-16,-18 20 1 16,4 8 0-16,-1 8-1 15,-1 5 1-15,4 8-2 16,3-5 0-16,9 3-4 15,5-17-5-15,26 11-13 16,-7-29-11-16,22 3-3 16,-3-21-3-16,19 2 3 15</inkml:trace>
  <inkml:trace contextRef="#ctx0" brushRef="#br2" timeOffset="39670.269">22641 2525 109 0,'-34'15'38'0,"16"11"1"16,-15-9-2-16,15 13-30 15,-7-3-3-15,10 1 0 16,1-1-2-16,5-3 0 16,11-4-3-16,5-9-3 15,17 5-12-15,-7-21-21 16,19 7-2-16,-8-18-1 15,9 2 1-15</inkml:trace>
  <inkml:trace contextRef="#ctx0" brushRef="#br2" timeOffset="40180.2982">22792 2213 38 0,'21'10'32'16,"6"8"1"-16,-15-13-1 15,8 16-5-15,-20-21 1 16,11 21-11-16,-11-21-7 15,-5 28-2-15,-2-11-2 16,1 10-2-16,-3 2-2 0,0 6 0 16,0-2 0-16,-1 3-1 15,3-1-1-15,-1-6 1 16,5-3-1-16,2-7 1 15,4-9-1-15,-3-10 1 16,23-2 0-16,-5-12-1 16,5-12 1-16,4-2 0 15,4-9 1-15,1-5-1 16,2-2 0-16,-2 3 0 15,-2 6 1-15,-5 4-2 16,-4 10 0-16,-8 7 0 16,-1 11 0-16,-12 3 0 15,10 22 0-15,-8 1 0 16,-2 9 0-16,-2 3-2 0,5 9-4 15,-4-9-6-15,12 17-9 16,-12-23-17-16,20 9-2 16,-9-24 0-16,18 6 0 15</inkml:trace>
  <inkml:trace contextRef="#ctx0" brushRef="#br2" timeOffset="41607.3798">1493 4204 76 0,'-6'-11'37'0,"-10"-8"-2"15,16 19 2-15,-24-19-13 16,24 19-19-16,-31 10-1 16,13 12-1-16,-2 10-2 15,-1 12 1-15,-2 6-1 16,5 9 0-16,1 1-1 15,5 2 1-15,9-6 0 16,9-6-1-16,12-12 1 16,10-13-1-16,11-12 1 15,5-13-1-15,6-15 0 16,2-10 0-16,0-13 0 0,-4-6 0 15,-5-8 1-15,-13 1 0 16,-8 0 1-16,-10 4-1 16,-12 8 0-16,-8 7 1 15,-9 6-1-15,-3 9 0 16,-4 7 0-16,-1 5-1 15,5 2 0-15,8 1 0 16,12 2 0-16,10-12 1 16,17-3 0-16,18-4-1 15,11-6 1-15,8 2 0 16,6 0 0-16,1 5 0 15,-5 8-1-15,-6 11 1 16,-17 13-1-16,-12 14 0 16,-15 13 0-16,-12 10-1 15,-14 8 1-15,-8 3 0 0,-6 3-1 16,-5-5 1-16,3-10 0 15,3-5-1-15,7-18 1 16,11-14 1-16,5-13-1 16,33-29 0-16,-3-12 1 15,11-8 0-15,3-10 0 16,5-8 0-16,-1-1 0 15,-3 5 0-15,-6 7 0 16,-9 15 1-16,-8 10-2 16,-7 17 0-16,-15 14 0 15,11 32 0-15,-17 12 0 16,-3 12 0-16,-1 9-3 15,1 5 1-15,5 5-1 16,4-7 0-16,12-3-3 0,8-18-2 16,22-4-9-16,-4-29-16 15,19 3-5-15,-9-24 0 16,13-2-2-16</inkml:trace>
  <inkml:trace contextRef="#ctx0" brushRef="#br2" timeOffset="41981.4012">2683 4380 111 0,'-28'3'37'0,"15"13"1"16,4-12-2-16,9-4-33 15,23 9 0-15,6-9-1 16,13-9 0-16,10-3 0 0,4-7 0 15,6-3 0-15,-3-5-1 16,-6-2 1-16,-9-1 0 16,-7 2 0-16,-11 1-1 15,-15 5 0-15,-12 2 0 16,-13 9-1-16,-8 7 1 15,-12 10 0-15,-7 13 0 16,-5 10-1-16,-4 11 0 16,2 4 0-16,5 9-1 15,8-1 1-15,11-3-1 16,17-3 0-16,14-9-2 15,19-14 0-15,20-11-2 16,13-18-3-16,26-1-13 0,-5-27-16 16,21 1-1-16,-13-21 0 15,5 5-1-15</inkml:trace>
  <inkml:trace contextRef="#ctx0" brushRef="#br2" timeOffset="42289.4188">3568 4003 117 0,'-27'-7'39'15,"-19"1"1"-15,6 23-1 16,-5 0-35-16,4 9-1 15,3 0-2-15,10 4 0 16,9 1 0-16,14-3 0 16,13-6-1-16,17-6 0 15,14-4 0-15,8-3 0 16,8-3 1-16,3-3-1 15,-1 1-1-15,-10 1 1 0,-5 4 0 16,-9 7 0-16,-14 4 0 16,-12 8-1-16,-12 2 1 15,-11 7 0-15,-7 1 1 16,-4 1-1-16,-1-4-1 15,2-6-2-15,7-5-4 16,1-20-7-16,28 7-18 16,-1-24-8-16,24 3-2 15,2-16 0-15</inkml:trace>
  <inkml:trace contextRef="#ctx0" brushRef="#br2" timeOffset="42465.4289">4000 4495 92 0,'-61'36'44'0,"7"8"0"15,-6-20-3-15,15 6-12 16,10-22-30-16,14-14-7 16,21 6-9-16,10-29-21 15,26 10-5-15,3-15 1 16,22 4-3-16</inkml:trace>
  <inkml:trace contextRef="#ctx0" brushRef="#br2" timeOffset="43365.4804">5196 3853 65 0,'10'-12'36'16,"-12"-10"-1"-16,2 22 1 15,-7-25-16-15,7 25-13 16,-11-7-1-16,11 7-3 15,-13 25 0-15,7 5-1 16,-2 9-1-16,6 11 0 16,-3 10-1-16,5 10 0 15,4 4 0-15,-1 2-1 16,6-1-2-16,1-8-2 15,5 3-12-15,-9-23-19 16,12-7 1-16,-9-22-3 16,5-8 1-16</inkml:trace>
  <inkml:trace contextRef="#ctx0" brushRef="#br2" timeOffset="43891.5105">4915 3937 97 0,'-29'-19'38'15,"29"19"1"-15,-11-27-1 16,32 7-26-16,8-1-9 16,20-1-1-16,9-6 0 15,8 0 0-15,4-1 0 16,1 7-1-16,-1 4 1 15,-4 4-2-15,-7 8 1 16,-9 10 0-16,-11 8 0 0,-9 11-1 16,-10 12 1-16,-9 6-1 15,-6 11 0-15,-10 5 1 16,-4 5-1-16,-3-2 0 15,-4 0 0-15,2-7 0 16,0-8-1-16,5-9 1 16,3-6 0-16,5-12 0 15,1-18 0-15,19 4 0 16,0-17 1-16,1-9-1 15,8-6 1-15,0-3-1 16,2-6 1-16,-3 4 0 16,-2 0-1-16,-6 8 1 15,-3 8-1-15,-6 8 0 16,-10 9 0-16,13 16 1 15,-12 7-1-15,-1 8 0 0,1 6-1 16,-1 6 0-16,5 3-1 16,1-2-3-16,5-2 1 15,3-9-4-15,12 2-11 16,-4-22-17-16,15 4-3 15,-8-20 1-15,10 2-1 16</inkml:trace>
  <inkml:trace contextRef="#ctx0" brushRef="#br2" timeOffset="44267.532">6012 4162 112 0,'-19'-7'36'16,"19"7"2"-16,-19 7-4 15,19-7-31-15,-3 16-1 0,14-8 0 16,4-3-1-16,9 0 1 15,4-5-1-15,7-2 0 16,2-7 1-16,3-4-1 16,-2-5 0-16,-2-3 1 15,-8-4-1-15,-7-1 0 16,-12-2 0-16,-9 3 0 15,-10 5 0-15,-9 4 0 16,-10 9-1-16,-4 10 0 16,-5 11 0-16,-4 10 1 15,2 9-2-15,5 6 1 16,6 4-1-16,8 4 1 15,13-4-1-15,12-6 0 0,18-12-1 16,15-7-1-16,18-9-2 16,9-14-1-16,13 3-8 15,-6-27-18-15,17 12-4 16,-15-19 0-16,0 10-1 15</inkml:trace>
  <inkml:trace contextRef="#ctx0" brushRef="#br2" timeOffset="44747.5594">6671 4051 107 0,'-31'-6'35'16,"6"22"3"-16,-12-5-2 15,7 13-30-15,3 1 0 16,9 4-3-16,4 1 0 16,7-2-1-16,11-5 0 15,9-6-1-15,11-12 0 0,12-6 0 16,5-12-1-16,6-7 1 15,4-8 0-15,2-7-1 16,-7-3 1-16,-1-5-1 16,-5 5 1-16,-12 1-1 15,-8 6 1-15,-5 6-1 16,-9 9 0-16,-6 16-1 15,0 0 1-15,-19 20 0 16,-2 22 0-16,-2 19-1 16,-6 19 0-16,-4 19-1 15,-5 18 1-15,1 11-1 16,0 2 0-16,2-8 0 15,5-9 2-15,1-14-2 16,7-21 2-16,2-21-1 0,8-21 2 16,-2-23-1-16,14-13 0 15,-14-28 0-15,9-12-2 16,5-10 3-16,0-17-2 15,6-12 1-15,5-9 0 16,9-6 0-16,8-2 0 16,1 5 0-16,6 11-4 15,-2 4-3-15,12 25-12 16,-11 0-16-16,15 26-1 15,-12 4-2-15,10 20-1 16</inkml:trace>
  <inkml:trace contextRef="#ctx0" brushRef="#br2" timeOffset="45791.6192">7982 4048 94 0,'16'-21'36'0,"-14"-7"0"16,0 17 0-16,-22-4-28 15,4 12-2-15,-13 4-1 16,-5 13-1-16,-5 8-1 15,-3 10 0-15,-5 8-1 16,2 6 1-16,3 3-2 16,8 0 1-16,10-2-2 15,10-4 0-15,14-11 0 16,13-9 0-16,15-14 0 15,11-11 0-15,12-12 1 16,1-10-1-16,5-8 1 16,-6-8 0-16,-4-4 0 15,-7 0 0-15,-10 1-1 16,-10 5 0-16,-10 3 1 15,-9 9-1-15,-2 9 0 0,1 17 0 16,-20-4 1-16,8 16-1 16,-2 7 0-16,4 5 0 15,7 3 0-15,5 0 0 16,8-2 0-16,8-9 0 15,11-2 0-15,4-10 0 16,7-5 0-16,-1-7 0 16,2-1 0-16,-4-1 0 15,-5-2-1-15,-5 4 1 16,-8 2 0-16,-8 6 1 15,-11 0-2-15,8 22 1 16,-13 1 0-16,-5 4 0 16,0 2 0-16,-2 3 0 15,2-3 0-15,1-2-1 0,3-9 0 16,6-18 2-16,0 0-1 15,0 0 0-15,22-30 1 16,-6 0-1-16,1-11 1 16,4-1 1-16,-1-7-1 15,-3 5-1-15,0 3 1 16,-7 10-1-16,-1 7 1 15,-3 10-1-15,-6 14 1 16,14-1-1-16,-4 10 1 16,9 3-1-16,4-1 0 15,8-3 2-15,6-2-2 16,6-9 0-16,4-6 0 15,-2-4 0-15,-2-3 0 16,-5-4 0-16,-8-5 0 0,-7-1 0 16,-10-1 0-16,-10-3 0 15,-10 5 0-15,-8 5 0 16,-10 9 0-16,-10 11 0 15,-2 16 0-15,-3 15 0 16,-2 15 0-16,7 11 0 16,8 6 0-16,14-1 0 15,15-4 0-15,15-14-2 16,26-9-9-16,6-27-4 15,25 1-4-15,-10-35-10 16,28 9-10-16,-8-20-4 16,11 3 1-16,-6-9 2 15</inkml:trace>
  <inkml:trace contextRef="#ctx0" brushRef="#br2" timeOffset="53893.0825">9373 3664 105 0,'0'0'39'0,"0"0"0"16,0 0-3-16,0 0-38 15,0 0-5-15,0 0-27 16,2 12-3-16,1 6 0 0,-10-7-1 16</inkml:trace>
  <inkml:trace contextRef="#ctx0" brushRef="#br2" timeOffset="54053.0917">9357 4035 99 0,'-6'26'37'15,"-7"-13"1"-15,7 4-2 16,-5-17-32-16,11 0-4 15,13-5-11-15,0-17-24 16,13 3-2-16,-5-8 0 16,4 1-3-16</inkml:trace>
  <inkml:trace contextRef="#ctx0" brushRef="#br3" timeOffset="58495.3458">10462 3694 78 0,'-2'-18'33'0,"2"18"-2"16,-15-9 2-16,5 10-30 15,-9 3 0-15,1 6 0 16,-7 2-1-16,1 7 0 15,-10 1 1-15,5 7 0 16,-4-2 0-16,1 2 0 16,8-2-1-16,8-5 0 15,9 0-1-15,12-4 0 16,14-6 0-16,16-4-1 0,11-1 1 15,12-4-1-15,6 1 0 16,0 2 0-16,-5 0 0 16,-4 4 0-16,-12 5 0 15,-18 4 0-15,-12 5 0 16,-17 6 0-16,-17 2 0 15,-11 2 1-15,-14 2-1 16,-3-4 1-16,-5-4-1 16,7-5 0-16,7-8 0 15,8-8-2-15,18-5-2 16,11-15-2-16,25 8-12 15,5-19-17-15,20 7 1 16,1-12-1-16,15 7 1 16</inkml:trace>
  <inkml:trace contextRef="#ctx0" brushRef="#br3" timeOffset="58888.3683">11074 3785 85 0,'0'0'33'16,"-5"-25"1"-16,5 25 1 15,-22-8-27-15,4 13-2 16,-9 2 0-16,2 12-2 16,-10 3 0-16,-1 15 0 15,-4 2-2-15,1 11 1 16,5 0-1-16,9 3-1 15,11-5 0-15,13-5 0 16,15-6-1-16,15-14 0 0,13-11 0 16,11-12 0-16,4-10 0 15,1-11 1-15,-3-12-1 16,-5-6 1-16,-9-5 0 15,-11-2-1-15,-12 1 1 16,-12-1-2-16,-9 6 1 16,-12 5 0-16,-7 9-1 15,-6 8-1-15,-1 9 0 16,0 2-3-16,9 11-2 15,-1-8-16-15,22 16-13 16,-1-12 0-16,25 4-2 16,-1-12 3-16</inkml:trace>
  <inkml:trace contextRef="#ctx0" brushRef="#br3" timeOffset="59136.3824">11694 3286 97 0,'-6'-30'34'0,"6"30"2"15,-27-4 0-15,11 26-30 16,-13 16-1-16,3 19-1 16,-6 10-1-16,3 13 0 15,0 9-1-15,4 0-1 16,5-1 0-16,9-3-3 16,7-7 0-16,11-14-2 15,14-1-6-15,-3-29-22 16,22-1-4-16,-4-28 0 15,12-1-1-15</inkml:trace>
  <inkml:trace contextRef="#ctx0" brushRef="#br3" timeOffset="59330.3935">11912 3773 106 0,'-14'-9'35'16,"3"24"1"-16,-12 0-1 16,0 19-32-16,2 6-1 15,3 8-1-15,2 4-1 16,4-2-1-16,11 0-4 15,-2-20-21-15,19 7-9 16,1-24 0-16,12-7-2 0,-5-23 0 16</inkml:trace>
  <inkml:trace contextRef="#ctx0" brushRef="#br3" timeOffset="59483.4023">11947 3474 101 0,'-24'-27'33'0,"9"20"1"16,-5 6-2-16,10 10-36 15,11 20-19-15,0-7-11 16,17 12 1-16,3-1-1 16,14 6 1-16</inkml:trace>
  <inkml:trace contextRef="#ctx0" brushRef="#br3" timeOffset="59872.4245">12459 3860 102 0,'-38'4'37'15,"2"18"1"-15,-12-5-1 16,5 15-31-16,-5 3-1 16,11 9-1-16,6-1-2 15,10 1 1-15,17-8-2 16,19-8 1-16,16-16-2 15,13-16 1-15,11-23 0 16,12-14-1-16,2-14 2 16,-1-13-1-16,-6-12 0 15,-7-5 0-15,-11-5 0 0,-7 1 0 16,-9 11-1-16,-9 6 1 15,-10 13 0-15,-7 19 0 16,-6 22-1-16,-10 22 0 16,-7 26 0-16,-2 20 0 15,-3 14-1-15,3 10-1 16,8 10-2-16,5-2-3 15,20 7-19-15,2-27-11 16,25 3-3-16,2-25 1 16,23-2-2-16</inkml:trace>
  <inkml:trace contextRef="#ctx0" brushRef="#br3" timeOffset="60007.4323">13182 4134 103 0,'-19'43'36'0,"-9"-1"-5"16,2 0-24-16,4 7-39 15,3-9-5-15,16 2-1 16</inkml:trace>
  <inkml:trace contextRef="#ctx0" brushRef="#br3" timeOffset="60983.4881">14094 3303 77 0,'8'-13'35'0,"-11"-4"-1"16,3 17 1-16,0 0-26 15,-5 22-3-15,-5 5-1 16,0 14-2-16,0 8 0 16,-3 10-1-16,3 9 0 15,-2 4-1-15,3-2 0 16,4 0-1-16,3-3 0 15,7-5-1-15,7-3-6 16,-5-18-20-16,15 6-8 0,-7-16 0 16,12 2-1-16,-7-19 0 15</inkml:trace>
  <inkml:trace contextRef="#ctx0" brushRef="#br3" timeOffset="61187.4998">14371 3805 92 0,'-6'12'34'0,"1"16"-1"16,-7-1 3-16,0 15-33 16,1-1 0-16,6 8 0 15,0-4-2-15,5-5 0 16,10 0-3-16,-1-15-4 15,17-2-28-15,-6-20 1 0,14-2-2 16,-6-21-1-16</inkml:trace>
  <inkml:trace contextRef="#ctx0" brushRef="#br3" timeOffset="61353.5093">14438 3518 103 0,'-24'-17'34'0,"-3"-1"1"16,15 18-7-16,12 0-27 15,0 0-7-15,21 1-27 16,5-2 0-16,13 12-1 0,4-6-2 16</inkml:trace>
  <inkml:trace contextRef="#ctx0" brushRef="#br3" timeOffset="61884.5396">15008 3740 94 0,'-30'-4'37'0,"4"12"0"16,-14-7 1-16,7 12-26 16,-6 6-7-16,7 7-1 15,-1 4-1-15,8 8 0 16,5-1-1-16,11 3-1 15,9-7 0-15,11-6-1 0,11-8 1 16,7-10-1-16,7-15 0 16,6-11 1-16,1-8-1 15,1-10 1-15,-3-5-1 16,-5-2 1-16,-4 1 0 15,-9 3-1-15,-3 6 1 16,-11 11-1-16,-9 21 0 16,0 0 0-16,-13 18 0 15,-4 22-1-15,-8 18 1 16,-4 16-1-16,-4 15 1 15,-5 7-1-15,-1 7 1 16,1 1-1-16,4-7 0 16,4-8 1-16,4-15 0 15,5-11 0-15,6-18 0 0,7-12 0 16,7-19 1-16,1-14-1 15,18-21 1-15,2-12-1 16,8-11 1-16,5-13-1 16,8-9 0-16,10-7 0 15,5 0-3-15,1-2-2 16,6 13-9-16,-15-13-20 15,15 22-4-15,-16-6 0 16,4 19-1-16</inkml:trace>
  <inkml:trace contextRef="#ctx0" brushRef="#br3" timeOffset="62321.5646">15583 3760 104 0,'0'-25'38'16,"0"25"0"-16,-6-15-1 15,6 15-30-15,-11 7-2 16,3 11 0-16,-2 10-2 16,-4 9 0-16,3 7-2 15,-2 5 1-15,1 3-2 16,4 2 1-16,3-6-1 15,5-4 0-15,5-10 0 16,9-12 0-16,7-14 0 16,6-12 0-16,5-14 0 15,4-9 0-15,1-10 1 16,3-5-1-16,0-5 1 15,-8 2 0-15,-2 3-1 0,-5 8 1 16,-7 7 0-16,-5 10-1 16,-13 17 1-16,0 0-1 15,0 13 0-15,-9 16 0 16,-2 7 0-16,-3 7-1 15,1 7-1-15,4-3 0 16,7 1-3-16,3-8-1 16,19 1-11-16,-5-28-18 15,24 2-3-15,-4-23 0 16,16-2 0-16</inkml:trace>
  <inkml:trace contextRef="#ctx0" brushRef="#br3" timeOffset="62509.5754">16289 3793 114 0,'0'0'36'15,"-17"20"2"-15,-5 6-2 16,-3 13-32-16,7 6-2 16,5 5 0-16,2-1-1 15,4-4-2-15,10-8-2 16,3-15-4-16,18-5-27 15,-9-26-3-15,17-6 1 16,-8-23-3-16</inkml:trace>
  <inkml:trace contextRef="#ctx0" brushRef="#br3" timeOffset="62659.584">16338 3333 113 0,'-21'-20'34'0,"5"23"2"15,0 6-7-15,0-1-54 16,27 20-10-16,-1-7-1 15,22 13-1-15,1-9 2 16</inkml:trace>
  <inkml:trace contextRef="#ctx0" brushRef="#br3" timeOffset="63070.6075">16894 3673 113 0,'-14'6'37'15,"-18"-10"2"-15,3 11-1 0,-14-4-33 16,0 10 0-16,-2 4-1 15,2 10-1-15,1 11 0 16,4 12-1-16,5 8-2 16,7 7 1-16,8-3-1 15,8-3 0-15,10-12 1 16,9-14-1-16,10-25 0 15,10-22 0-15,8-26 1 16,9-20 0-16,6-15 1 16,3-14-2-16,0-10 0 15,2-6 0-15,-1-1 0 16,-5 11 0-16,-10 14-2 15,-8 17 4-15,-12 18-4 16,-11 28 4-16,-13 29-2 16,-11 27 0-16,-9 24 0 0,-6 13 0 15,1 10 0-15,6 2-2 16,9 7-8-16,0-24-12 15,28 5-15-15,-5-29-4 16,17-1-2-16,-1-22-1 16</inkml:trace>
  <inkml:trace contextRef="#ctx0" brushRef="#br3" timeOffset="64003.6608">18234 4219 67 0,'-14'-1'34'0,"-8"-13"-3"16,1 3 1-16,-10-15-24 15,6 3-3-15,-10-15 1 16,4-3-3-16,-6-12 0 16,3-4-1-16,-2-7 1 15,2-4-1-15,1-5-1 16,2 3 1-16,2-3-1 15,5 4 0-15,4 1 0 16,5 6 0-16,4 2-1 16,6 8 1-16,7 2 0 15,9 7 0-15,3 7 0 0,3 6-1 16,5 4 1-16,5 10-1 15,3 7 0-15,3 8 0 16,-1 8 0-16,-1 12 0 16,-5 13-1-16,-8 15 2 15,-8 11-1-15,-11 14 1 16,-15 6 1-16,-8 9 0 15,-12 3 0-15,-4-3 0 16,0-5 1-16,4-8-2 16,12-13 2-16,14-12-2 15,19-16-1-15,20-14 0 16,26-16-2-16,17-17-3 15,22 4-13-15,-1-20-18 16,18 6-1-16,-11-12 0 16,6 14-3-16</inkml:trace>
  <inkml:trace contextRef="#ctx0" brushRef="#br3" timeOffset="64723.702">19307 3645 87 0,'-12'-16'35'15,"-10"-6"1"-15,0 15 0 16,-13-1-30-16,0 12 0 15,-12 4-1-15,-1 13 0 16,-6 8-1-16,2 11 1 16,0 1-2-16,5 7 0 15,5 0-1-15,12-1 0 16,11-3-1-16,15-5 0 15,13-8-1-15,14-11 0 16,12-8 0-16,11-10 0 16,3-12 0-16,3-9-1 15,0-10 1-15,0-8 1 0,-4-7-1 16,-7-2 0-16,-8-2 1 15,-4-1-1-15,-11 3-1 16,-3 8 2-16,-4 6-1 16,-8 9 0-16,2 11 0 15,-5 12-1-15,-7 22 1 16,2 13 0-16,-3 18 0 15,0 15-1-15,-1 15 1 16,-1 13-1-16,0 8 0 16,-5 4 0-16,3 0 1 15,-7-3-1-15,-2-6 1 16,-5-9 0-16,-4-11 0 15,-7-13 1-15,-7-10-1 16,-2-14 1-16,-3-16 0 16,-1-15-1-16,2-13 0 0,4-18 0 15,8-15-1-15,6-15-2 16,16-9-1-16,6-10-2 15,22 7-8-15,-1-19-15 16,29 19-8-16,-2-7-1 16,19 16-1-16,-4-3 3 15</inkml:trace>
  <inkml:trace contextRef="#ctx0" brushRef="#br3" timeOffset="65174.7278">20089 3635 82 0,'-28'-22'39'15,"4"18"-1"-15,-19-5 1 16,7 14-19-16,-16 2-14 15,3 13 0-15,-5 6-2 16,3 12 0-16,1 3-2 16,8 5 0-16,7 3 0 15,11-2-1-15,17-2-1 16,14-7 0-16,13-8 0 15,11-14 0-15,12-11-1 16,4-12 1-16,6-10 0 16,2-11 0-16,-4-5 1 0,-7-7-1 15,-6 1 1-15,-6-2 0 16,-6 5-1-16,-7 4 1 15,-8 9 0-15,-6 3-1 16,-5 20 1-16,0 0-1 16,0 0-1-16,-12 27 0 15,1 5-1-15,0 4-1 16,7 9-1-16,1-3-4 15,16 12-9-15,-4-24-15 16,30 5-7-16,-1-22-1 16,27 0 1-16</inkml:trace>
  <inkml:trace contextRef="#ctx0" brushRef="#br3" timeOffset="65542.7489">20857 3525 108 0,'-11'-7'39'0,"-18"-2"2"15,0 22-1-15,-16 7-34 16,5 0-3-16,-3 0 1 16,7 4-3-16,4 1 1 15,8-3-2-15,13 0 0 16,8-5-1-16,16-2 0 15,7-3 1-15,8-1-1 16,2 1 1-16,5-4 0 16,-4 2 0-16,0 1 1 15,-8 1 0-15,-4 3 0 16,-9 6 0-16,-10 0-1 0,-6 4 1 15,-7 3-1-15,-6 1 1 16,-1-1-1-16,-4-4-1 16,2-1-3-16,-1-8-2 15,12 9-14-15,-8-22-16 16,19-2-4-16,-13-8-1 15,18-2-2-15</inkml:trace>
  <inkml:trace contextRef="#ctx0" brushRef="#br4" timeOffset="73774.2197">9623 14417 52 0,'-28'2'35'16,"-2"7"-1"-16,-9-8-6 15,6 18-19-15,-10-7-2 16,7 12 0-16,-1-7-2 15,8 6-1-15,2-1-1 16,9 2-1-16,6-1 0 16,8 0-1-16,5-1-1 15,7 1 1-15,9-2-1 16,3 3 0-16,8-2 0 0,1 1 0 15,4-2 0 1,0 1 0-16,0 0 0 0,-5 0 0 16,-4 1 1-16,-4 1-1 15,-12 0 0-15,-5 5 1 16,-13 2 0-16,-8 0 0 15,-11 4 0-15,-5-1 0 16,-5 2-1-16,-4-1 1 16,-1-4-1-16,3-4 1 15,3-6-2-15,12-3 0 16,9-7-2-16,17-11-1 15,0 0-2-15,10-16-5 16,26 8-16-16,-2-19-11 16,14 4 0-16,-2-8 2 15</inkml:trace>
  <inkml:trace contextRef="#ctx0" brushRef="#br4" timeOffset="74160.2418">9895 14901 41 0,'0'0'36'16,"10"-7"0"-16,-21 4 1 15,11 3-23-15,-30 8-4 16,11 1-3-16,-10 1-2 16,1 9 0-16,-3 4-2 15,1 7 0-15,3 3-1 16,5 6 1-16,7 2-2 15,8-1 1-15,11-4-1 16,10-5 0-16,12-10 0 0,12-11-1 16,10-14 1-16,9-13 0 15,-1-11-1-15,3-13 1 16,-3-7 0-16,-3-6-1 15,-11-3 1-15,-11 3-1 16,-13 4 0-16,-12 5 0 16,-12 12 1-16,-12 9-1 15,-5 13-1-15,-7 10-1 16,-1 8 0-16,1 3-1 15,8 9-2-15,3-9-3 16,20 12-9-16,-1-22-21 16,23 5-1-16,5-19 0 15,19-1 2-15</inkml:trace>
  <inkml:trace contextRef="#ctx0" brushRef="#br4" timeOffset="74385.2546">10567 14451 61 0,'11'-11'37'0,"-11"11"0"16,0 0 2-16,-25 24-27 15,13 14-5-15,-9 9-2 16,5 17-1-16,-5 8-2 16,3 13 1-16,-1-2-2 15,6 3 0-15,4-5-1 16,8-9-2-16,9-10 0 15,7-18-2-15,15-8-4 16,0-33-22-16,20 0-8 16,-2-23-1-16,13-5-1 15</inkml:trace>
  <inkml:trace contextRef="#ctx0" brushRef="#br4" timeOffset="74559.2646">10943 14888 72 0,'0'0'40'16,"-20"4"-1"-16,8 22 1 15,-17 7-32-15,6 10-4 16,2 7-1-16,0 5-1 15,7-3-2-15,5-3 0 16,8-9-3-16,3-18-4 16,23-4-28-16,-8-29-3 15,16-8-2-15,0-24 0 16</inkml:trace>
  <inkml:trace contextRef="#ctx0" brushRef="#br4" timeOffset="74709.2732">11018 14444 86 0,'-45'-10'37'15,"9"18"0"-15,0 4-1 16,11 0-45-16,12 17-27 16,6-8-2-16,19 8-1 15,4-4 1-15</inkml:trace>
  <inkml:trace contextRef="#ctx0" brushRef="#br4" timeOffset="75176.2999">11528 14896 70 0,'-47'6'39'15,"-12"-1"-1"-15,5 14 0 16,-8 3-32-16,8 9-1 16,2 6-1-16,11 7-1 15,9 1 0-15,11 1 0 16,17-10-1-16,15-8 1 15,18-19-1-15,18-11 0 16,13-24-1-16,8-18 0 0,8-17 1 16,6-16-1-16,-5-10 0 15,-7-4 0-15,-11-3 0 16,-15-2 0-16,-13 5 0 15,-11 8 0-15,-14 10 0 16,-6 19 0-16,-12 18 0 16,-5 27-1-16,-7 30 1 15,-1 24-1-15,-3 26 0 16,4 18 0-16,4 14-2 15,3 2-1-15,12 0-3 16,2-20-12-16,28 0-12 16,-10-28-12-16,21-8 0 15,-2-22-2-15</inkml:trace>
  <inkml:trace contextRef="#ctx0" brushRef="#br4" timeOffset="76856.396">15724 9176 78 0,'17'-23'32'16,"-9"2"0"-16,4 9-9 0,-12 0-15 16,0 12-2-16,0 0 0 15,0 0-1-15,-8 19-1 16,1 9-1-16,-6 10-1 15,-1 14 0-15,-7 12 1 16,-4 17 0-16,-8 9-1 16,-2 13 2-16,-7 6-2 15,0 2 2-15,3-10-2 16,6-3 2-16,9-18-2 15,16-12 0-15,16-24-1 16,20-20 1-16,19-19-2 16,19-19 0-16,18-9-2 15,5-13 0-15,8 0-3 16,-6-11-7-16,8 10-23 0,-15-3-2 15,-6 9 0-15,-19-5-1 16</inkml:trace>
  <inkml:trace contextRef="#ctx0" brushRef="#br4" timeOffset="77098.4098">16624 9548 100 0,'-17'17'36'0,"7"10"0"16,-11 5 1-16,9 17-35 0,-7 5 0 16,4 13 1-1,1 4-2-15,4 1 1 0,5 0-5 16,1-12-4-16,17 3-28 15,-2-23-3-15,14-9 3 16,-3-23-2-16</inkml:trace>
  <inkml:trace contextRef="#ctx0" brushRef="#br4" timeOffset="77270.4196">16626 9247 115 0,'-30'-18'34'0,"4"8"1"15,12 22-10-15,14 8-33 0,7-3-25 16,23 8-1-16,7-3 0 16,16 9-1-16</inkml:trace>
  <inkml:trace contextRef="#ctx0" brushRef="#br4" timeOffset="77826.4515">17445 9571 83 0,'-30'-14'39'0,"-1"6"-2"16,-12-8 2-16,4 14-14 16,-11-3-21-16,5 12 0 15,-4 9 0-15,3 14 0 0,-1 13-1 16,8 9-1-16,2 7 0 15,11 3-1-15,8-1 0 16,17-9 1-16,13-13-1 16,15-15-1-16,12-17 0 15,11-16 0-15,11-18 0 16,3-9 0-16,2-8 1 15,-4-6-1-15,-9 4 0 16,-8 3 0-16,-11 12 0 16,-10 9 0-16,-24 22 0 15,0 0 0-15,-18 44 0 16,-11 14 0-16,-11 21 0 15,-7 24-1-15,-5 13 0 16,-5 11 1-16,1 5-2 0,2-7 3 16,6-6-3-16,6-17 3 15,8-18-2-15,7-20 2 16,11-19 0-16,10-18 0 15,6-27-1-15,23-5 1 16,5-26-1-16,15-16 0 16,13-19 0-16,11-12 0 15,13-11 2-15,6-8-3 16,6 4 1-16,0 0-4 15,2 13-2-15,-13-3-13 16,6 30-11-16,-23-3-10 16,4 21 0-16,-20-1-2 15,-1 15 2-15</inkml:trace>
  <inkml:trace contextRef="#ctx0" brushRef="#br4" timeOffset="78283.4776">18275 9624 109 0,'-25'2'38'15,"5"15"2"-15,-15-1-2 16,8 14-30-16,-9 3-4 15,6 11 0-15,1 2-1 16,6 5 0-16,8-2-1 0,8 0 0 16,14-10-1-16,14-10 0 15,14-14 1-15,5-12-2 16,11-16 0-16,5-12 0 15,-1-10 0-15,3-12 0 16,-6-4 0-16,-8-8 0 16,-7-1 0-16,-5 1 0 15,-9 6 0-15,-6 3 0 16,-3 12 0-16,-9 12 0 15,-5 26 0-15,0 0 0 16,-20 23 0-16,6 16 0 16,-2 14 0-16,-1 6 0 15,-2 8 0-15,10 0 0 16,9-5-3-16,2-15-2 15,22 0-12-15,-6-33-10 0,22-2-12 16,2-25-1-16,18-6-1 16,-5-23 2-16</inkml:trace>
  <inkml:trace contextRef="#ctx0" brushRef="#br4" timeOffset="78479.4888">19058 9472 95 0,'0'0'39'15,"-21"26"1"-15,-5 11-3 16,7 28-13-16,-10-2-21 15,4 11 0-15,1-2-1 16,9-1 1-16,6-7-4 16,5-11-2-16,16-8-7 15,-3-34-21-15,21-3-8 0,-5-30 1 16,15-7-3-16,-7-19 2 15</inkml:trace>
  <inkml:trace contextRef="#ctx0" brushRef="#br4" timeOffset="78615.4966">19079 9146 115 0,'-47'-50'38'0,"9"24"1"16,-7 13-6-16,7 7-41 16,12 20-27-16,-3-8-4 15,25 6 0-15,5 1-1 16</inkml:trace>
  <inkml:trace contextRef="#ctx0" brushRef="#br4" timeOffset="79178.5288">19878 9540 112 0,'-39'-1'36'0,"-21"0"3"0,5 20-4 16,-16 4-29-16,-2 18-1 16,1 8-1-16,5 11 0 15,8 3-2-15,16 0 1 16,19-9-2-16,25-11 1 15,26-20-1-15,27-20 0 16,19-21 0-16,19-21 0 16,12-21 1-16,8-12-2 15,-3-12 0-15,-6-6 0 16,-12-8 0-16,-16 2 0 15,-14 0 0-15,-18 1 0 16,-17 6 0-16,-11 13 0 16,-15 15 0-16,-11 16 0 15,-10 25 0-15,-10 26 0 0,-6 32 0 16,-7 29 0-16,1 24 0 15,-1 13 0-15,9 10 0 16,9 0 0-16,19 3-14 16,1-28-9-16,32-3-7 15,-4-38-11-15,26-10 0 16,0-32-1-16,8-10 1 15</inkml:trace>
  <inkml:trace contextRef="#ctx0" brushRef="#br4" timeOffset="80567.6082">8054 4937 52 0,'9'-14'33'15,"-9"-6"-1"-15,3 11-9 16,-13-16 3-16,10 25-16 16,-30-25-1-16,8 24-2 15,-17 5-1-15,-5 16-1 16,-15 9 0-16,-6 19-1 15,-14 10 0-15,-4 17-1 0,-5 12 0 16,0 12-2-16,5 8 1 16,5 6 0-16,12-2 2 15,18-6-2-15,18-11 0 16,21-8 0-16,20-21 1 15,23-15-1-15,22-22 0 16,15-21-1-16,17-14-3 16,9-15 4-16,0-10-4 15,-1-13 3-15,-6-4-2 16,-10-3 0-16,-9 2 0 15,-12 1 0-15,-14 6 1 16,-12 10-1-16,-13 6 1 16,-4 16-2-16,-16 11 2 15,0 24 0-15,-9 8 0 0,-4 11 2 16,1 10-1-16,-2 1-1 15,8 6-1-15,5-3-2 16,15-5-4-16,5-27-11 16,27 2-14-16,-2-26-6 15,22-1-1-15,0-19-1 16</inkml:trace>
  <inkml:trace contextRef="#ctx0" brushRef="#br4" timeOffset="81056.6362">8908 5449 82 0,'-12'-27'38'15,"1"13"0"-15,-10-8 1 16,3 19-22-16,-12-4-12 15,1 8 0-15,-8 10-1 16,-3 14-2-16,-4 12 0 16,-1 14 0-16,1 8-1 15,4 4 3-15,5 5-2 16,6-1 1-16,12-6-1 15,15-9 0-15,11-13 1 16,16-15-1-16,11-16-2 16,6-11 2-16,8-12-5 15,2-13 4-15,2-9-2 16,-5-10 0-16,-6-6 0 15,-6-1-1-15,-9-4 3 0,-6 3-3 16,-5 6 3-16,-5 8-3 16,-5 8 2-16,-6 17 0 15,-1 16 0-15,-9 13 0 16,-3 20 0-16,-3 16 0 15,0 10-2-15,2 5 2 16,4 8-2-16,4-8-3 16,18 1-8-16,1-31-9 15,29 2-8-15,0-31-7 16,25-5-1-16,2-24-2 15,15-10 1-15</inkml:trace>
  <inkml:trace contextRef="#ctx0" brushRef="#br4" timeOffset="81409.6564">9653 5300 119 0,'-26'7'39'0,"-16"-3"1"16,5 26-8-16,-11-2-29 15,6 5 1-15,3 3-2 16,10-1-1-16,12-1 0 15,14-5 0-15,13-7-1 16,11-5 0-16,15-4 0 16,7-2 1-16,2 0-2 15,-3 1 2-15,-5 3-1 16,-7 5 0-16,-8 5 1 15,-10 6 2-15,-13 2-3 16,-12 5 3-16,-9 1-1 16,-9 4 1-16,-5-4-3 0,-3-1 0 15,-2-5 0-15,-2-3 0 16,8-5 0-16,0-14-10 15,18 8-9-15,-12-27-7 16,29 8-13-16,-12-27-2 16,22 2-3-16,-2-14 3 15</inkml:trace>
  <inkml:trace contextRef="#ctx0" brushRef="#br1" timeOffset="87396.9989">11925 14751 14 0,'0'0'26'16,"0"0"-10"-16,0 0-1 15,0 0 1-15,0 0-2 16,0 0 0-16,0 0-2 16,0 0-1-16,0 0-5 0,0 0 0 15,4-9-3-15,-4 9 1 16,0 0-2-16,0 0-1 15,10-4 0-15,-10 4 0 16,0 0 0-16,14 0-1 16,-14 0 1-16,11 5-1 15,-11-5 1-15,16 9-2 16,-6-3 1-16,3 0-1 15,1-3 2-15,3 1-2 16,4-2 1-16,2-2 0 16,5-3 1-16,5-1 1 15,-1-1-2-15,4 2 2 16,1-3 0-16,0 3-1 15,1-3 0-15,3 3 0 0,-3-2-1 16,3-1 1-16,-2-3-1 16,4 1 1-16,1-3-1 15,5 0 1-15,-1-4 0 16,4 0-1-16,3 0 1 15,0 0 0-15,4-2 0 16,-2 1-1-16,0-1 1 16,-5-1-1-16,5 1 0 15,-3-3 0-15,-2-2 0 16,2-1 0-16,-1-1 0 15,3-2 0-15,2-1 0 16,-1-3 0-16,4 2 1 16,-1-3-1-16,0 2 1 15,-2-1-1-15,0 1 1 16,2-1-1-16,-3-2 0 0,-1 0 1 15,-3-2 0-15,1-1-1 16,1-1 0-16,2-3 1 16,3-1-1-16,-2-2 1 15,0 0 0-15,2-2-1 16,-2 1 0-16,-1-1 0 15,0 0 1-15,-6 3-2 16,-1-2 1-16,-5 1 0 16,1 3 0-16,-2-1 0 15,0 1 0-15,-1-2 0 16,1 2 1-16,2-1-1 15,1-1 0-15,0 0 1 0,0-2-1 16,0 3 0 0,-3-1 1-16,-3 1-2 0,-1-2 1 15,-3 2 0-15,-5 1 1 16,3 0-1-16,-3 1 0 15,1-2-1-15,-1 4 1 16,-1-3 0-16,1 4 0 16,0-6 0-16,2 3 0 15,-1-1 1-15,1 0-1 16,2 2 1-16,-1-3-1 15,-1 2 0-15,1-5 1 16,1 4-1-16,-1-3 1 16,-2-4-2-16,0 2 2 15,-1 0-1-15,0-1 1 16,-2 3-1-16,-1-1 1 15,1 3-2-15,-1 2 2 0,0 0-2 16,-4 0 1-16,3 1 3 16,-4 0-4-16,1 2 2 15,-3 2-1-15,-2 2 1 16,-1 1-1-16,0 2 1 15,-3 1-1-15,0 3-2 16,-2 1 3-16,0 0-1 16,-1-1 0-16,-2 0 0 15,2-2 1-15,-2 0-1 16,1 2 0-16,-2-1 0 15,1 0 1-15,-1 2-1 16,-2 2 0-16,-2 3 0 16,-1 4 0-16,-2 1 0 0,1 3 0 15,-4 10 1-15,3-11-1 16,-3 11 0-16,0 0 0 15,0 0 0-15,0 0 0 16,-1-11 0-16,1 11 0 16,0 0 0-16,0 0 0 15,0 0 0-15,1-10-1 16,-1 10 0-16,0 0-5 15,0 0-23-15,-8 15-5 16,8-15-2-16,-17 9-3 16</inkml:trace>
  <inkml:trace contextRef="#ctx0" brushRef="#br1" timeOffset="88951.0877">16568 11428 30 0,'-12'-4'27'0,"12"4"1"16,-11 5-2-16,11-5-17 15,-10 7-1-15,10-7-1 16,0 0-2-16,-11 11-1 16,11-11 0-16,0 0 0 15,-1 15 0-15,1-15-1 16,0 0 2-16,0 0-1 15,0 0 1-15,0 0-1 16,0 0-1-16,0 0-1 16,0 0 0-16,-8-10-1 15,8 10 0-15,0 0-1 16,0 0 0-16,0 0 1 0,0 0 0 15,-9-12 0-15,9 12 1 16,0-10-1-16,0 10 1 16,7-27 0-16,-1 6-1 15,2-7 1-15,4-7-1 16,2-5 0-16,7-4-1 15,0-3 2-15,1-2 1 16,2 4-1-16,0 5 1 16,-6 5-1-16,-2 7 0 15,-5 5 0-15,-7 6 1 16,-1 6-2-16,-3 11-1 15,-7-13 1-15,7 13-1 16,-15-7 1-16,15 7 0 16,-14-11-1-16,14 11 1 0,-13-19 0 15,13 19-1-15,-7-19 1 16,7 19-1-16,-3-15 0 15,3 15-1-15,0 0 0 16,0 0 0-16,0 0-2 16,0 0-1-16,0 0-1 15,-9 12-3-15,13 3-2 16,-4-15-6-16,-1 18-18 15,1-18 0-15,0 22-1 16,0-22 2-16</inkml:trace>
  <inkml:trace contextRef="#ctx0" brushRef="#br1" timeOffset="89469.1174">16699 10945 76 0,'10'-17'34'0,"-10"17"-1"16,0-11 1-16,0 11-27 15,0 0-2-15,-7-13 0 16,7 13 1-16,0 0-2 15,-19-13-1-15,19 13-1 16,-25 10 0-16,6 6-2 16,-9 6 0-16,-2 8-2 15,-7 7 1-15,-1 3-1 0,-2 4 1 16,3-3-1-16,7-5 1 15,5-5 0-15,7-9 1 16,13-9 1-16,5-13 0 16,18-9-1-16,10-11 1 15,11-10 0-15,11-8 1 16,8-7 1-16,3-5-1 15,5 1 1-15,-5 2-2 16,-8 7 2-16,-6 9-1 16,-14 13 1-16,-8 13-3 15,-11 13 1-15,-9 18-3 16,-4 13 0-16,-7 9 1 15,2 11 0-15,-2 6 0 16,4 0-1-16,3 0 0 0,1-4-3 16,14-3-3-16,-5-20-25 15,20 0-2-15,-3-15-1 16,11-2-3-16</inkml:trace>
  <inkml:trace contextRef="#ctx0" brushRef="#br1" timeOffset="90964.2029">16096 8630 68 0,'-3'-18'32'0,"2"-1"-1"16,-3-10-2-16,1 4-23 16,-2-8 1-16,0 1-2 15,-4-4-1-15,1-2 0 16,-6-4-1-16,-1 2 0 16,-5-9-2-16,-2 3 2 15,-6-5-2-15,0 1 1 16,-4-5-1-16,-1-1 1 15,-3-6-2-15,-1-1 1 16,-3-2 1-16,0-3-2 16,0-2 2-16,-3 0-2 15,-1-4 1-15,-1 3 1 16,-7-1-2-16,-3 2 2 0,-7 0-1 15,-5-2 1-15,-3-2-1 16,-4 3 2-16,-3-1-2 16,-2 1 0-16,-1-3 0 15,0 4-1-15,-1-1 0 16,-7 4-1-16,-3 2 2 15,-2 1-2-15,-3 0 1 16,1 0-1-16,-4 3 1 16,-6 1 1-16,0-1-1 15,-2 5 1-15,1-1-2 16,-3 2 2-16,0 3-2 15,-3 0 2-15,-4 2-2 16,1 2 1-16,2 2-1 0,3 2 0 16,1 0 2-16,3 2-3 15,-1 0 3-15,2 6-3 16,2 2 3-16,3 0-1 15,1 3 0-15,2 2 0 16,1 2 1-16,-3 0-2 16,5 3 2-16,2 1-1 15,-1 0 0-15,6 1 0 16,-1 1 0-16,1 1 0 15,3 4 1-15,2 2-1 16,3 5 0-16,0 3 1 16,-2 8-1-16,0 5 0 15,-5 6 0-15,-1 8 0 16,1 1-1-16,3 2 1 0,2 0 0 15,9-3 0-15,6-3 0 16,9-3 0-16,11-6 0 16,8-5 0-16,4 0-1 15,7-2 0-15,8 0-1 16,4-2-1-16,15 0-3 15,-17 5-6-15,28 3-24 16,-11-8 2-16,17-2-3 16,-3-7 0-16</inkml:trace>
  <inkml:trace contextRef="#ctx0" brushRef="#br1" timeOffset="91891.2559">10297 5594 28 0,'-12'-2'26'0,"12"2"0"16,0 0 1-16,-20-2-15 15,20 2-1-15,0 0-2 16,0 0-1-16,-6-18-1 16,6 18 0-16,1-21-2 15,-1 21 1-15,-1-22-2 0,1 22 0 16,-3-18-1-16,3 18 0 15,-6-12 0-15,6 12-1 16,0 0 0-16,0 0-1 16,-12 12 0-16,12 4 0 15,1 6 0-15,5 8 0 16,-1 7 0-16,6 7 2 15,0 2-3-15,6 3 2 16,0 3 1-16,-2 1-1 16,1-1 0-16,-1-5 0 15,-2-5 0-15,-2-5-2 16,0-7 2-16,-3-6-1 15,-1-11-1-15,-7-13 1 16,16 0 0-16,-9-15-1 0,-1-8 1 16,-4-7 1-16,-3-7-4 15,-3-8 4-15,-4-7-4 16,-6-2 1-16,-8-2-1 15,1 1 1-15,-6 1-1 16,2 3 0-16,0 3 3 16,2 6-4-16,2 5 4 15,9 6 0-15,0 7 0 16,5 3-1-16,6 3 1 15,2 3-1-15,4 2 1 16,4 0 0-16,6 3-1 16,8-2 0-16,8-4 1 15,15-2-1-15,15-6 0 16,21-13 0-16,20-5-8 0,9-26-21 15,33 0-7-15,2-23 0 16,12 2-5-16</inkml:trace>
  <inkml:trace contextRef="#ctx0" brushRef="#br1" timeOffset="94230.3897">8921 14669 34 0,'0'0'29'16,"0"0"3"-16,0 0-3 16,0 0-21-16,0 0-6 15,-11 6 1-15,11-6 1 16,-16 8 0-16,-1-6 1 15,6 5-1-15,-10-8 1 16,4 3-1-16,-11-5 0 16,4 2 0-16,-9-6-2 15,0 1 0-15,-4-3-1 16,-4 0-1-16,-6-4 1 15,-6 3-1-15,-2-3 1 16,-4-2 0-16,-5-5 0 16,0 0 0-16,-4-6 0 15,0-4 0-15,-2-7 0 0,4-3-1 16,-5-5 1-16,0-3-1 15,-1-6 1-15,-3 0-1 16,2-5 1-16,-3-4 1 16,0-3-1-16,-1-2 0 15,1-10 1-15,2-2-1 16,0-6 0-16,-2-5 0 15,1-5 0-15,0-4-1 16,4-5 1-16,0-6 0 16,3-1-1-16,0-2 1 15,5-4-1-15,3-2 2 16,4-3-1-16,5 0 0 15,0-1 0-15,5 0 0 16,0-3 0-16,8-5 0 0,-1 1 0 16,9-4-1-16,4-2 1 15,2-1-1-15,8-5 1 16,3-5 0-16,5-3 0 15,2-4 0-15,4 0 1 16,1-4-1-16,-1-6 2 16,-2-1-2-16,4-5 0 15,-3 0-2-15,4-1 2 16,1-1-1-16,1 0-2 15,2 2 1-15,6-1 0 16,5 1 0-16,4 6 0 16,6 2 1-16,7 1 0 15,5 2 1-15,1 2 0 0,7 4 0 16,2 9 0-16,3 6 0 15,-2 1 0-15,-2 15 0 16,1 8 0-16,-4 10-1 16,-4 14 1-16,-3 12-1 15,-4 14 1-15,-5 7-1 16,-5 12 0-16,-2 8 0 15,-4 7-1-15,2 4 1 16,-4 5 0-16,-3 5-1 16,2 1 0-16,-1 3 0 15,-1 4 1-15,-12 9-1 16,15-11 1-16,-15 11-1 15,0 0 1-15,0 0 1 16,0 0-2-16,0 0 2 0,-1 13-2 16,1-13 1-16,0 0 0 15,2-13-1-15,5 0 1 16,6-2-1-16,2-5 1 15,3-1-1-15,1 2 1 16,0-2-1-16,-1 7 2 16,-2 2-1-16,-16 12 0 15,15-16 0-15,-15 16 0 16,0 0 0-16,0 0 0 15,-15-5 0-15,5 6 0 16,-3-1 0-16,0-1 0 16,1 1 0-16,0-2 0 15,1 2 0-15,11 0 0 16,-17 0 0-16,17 0 0 15,-14 5 0-15,14-5 0 0,-20 17 0 16,1-2 0-16,-5 8-1 16,-7 5 1-16,-9 9 2 15,-10 6-2-15,-5 7 2 16,-8 5-2-16,-5 1 2 15,1-1-1-15,4-7 1 16,9-7-2-16,13-11 1 16,16-16-1-16,25-14 0 15,11-25 0-15,26-17 0 16,17-16 0-16,13-10-1 15,11-8 2-15,5-1-2 16,1 1 1-16,-3 7-1 16,-8 11 2-16,-8 12-2 15,-10 16 2-15,-9 13-1 0,-11 16 1 16,-4 13-1-16,-7 15 1 15,-6 10-1-15,1 10 1 16,-3 7 0-16,-1 6 0 16,-1 6 1-16,-2 0-2 15,-2-6 1-15,-1-1-3 16,-2-9-1-16,12 4-12 15,-14-20-15-15,17 3-8 16,-6-18 0-16,12 0-1 16</inkml:trace>
  <inkml:trace contextRef="#ctx0" brushRef="#br0" timeOffset="101075.7812">10035 6266 46 0,'0'0'27'16,"-7"13"1"-16,7-13-1 15,-12 2-16-15,12-2-3 16,0 0-2-16,0 0-2 16,0 0-2-16,0 0 1 15,12 9-1-15,-12-9-1 16,9 14 1-16,-2-1 1 15,-4 3-1-15,1 3 0 16,0-2 0-16,0 7 0 16,0-1 0-16,4 2 1 15,-1 0-2-15,3-1 2 0,3-1-2 16,1 2 1-16,2-2-2 15,3 3 1-15,0-1 0 16,1 3-1-16,0 3 0 16,1 1 0-16,-4 3 0 15,5 3 1-15,-2-4-1 16,2 1 2-16,-3 0-2 15,6-1 2-15,-3-3-1 16,5 2 0-16,1-6 0 16,0 3 0-16,2 1-1 15,3 2 0-15,0 3 0 16,4-1-2-16,2 3 2 15,1-1-2-15,1-1 2 16,-1 3-1-16,2-2 1 16,1 2-1-16,-3-5 2 0,1 1 0 15,1 0-1-15,-1 2 1 16,0 0-1-16,3 1 0 15,-4 0 0-15,4 0 1 16,3 2-2-16,-2-2 2 16,1 1-1-16,3-4 0 15,-1 1-1-15,3-1 0 16,-2-1 1-16,1-2-2 15,-1-2 2-15,-2 0-2 16,-1 0 2-16,-2 0-2 16,-1-1 3-16,2 0-2 15,-3 0 2-15,1 1-1 16,3 0 0-16,-3 0 0 15,2 1 0-15,2-2 1 0,3 1-1 16,-4-3 0-16,1-1 0 16,0-1 0-16,-3-1 0 15,0-2 0-15,-1-1 0 16,-3 1 0-16,0-4 0 15,-2 4 0-15,0-1 0 16,0 0 0-16,3 0 1 16,-2 1-1-16,2-2 1 15,2 3 0-15,-1-1 0 16,1 1-1-16,4-1 2 15,-3 0-2-15,1 1 1 16,-2-1-1-16,0 2 0 16,-4 1 0-16,-2-2 0 15,4 0 0-15,-3 0 1 0,0 1-1 16,0-2 0-16,2 1 0 15,0-1 0-15,4-1 1 16,-1-3-1-16,3 0 0 16,0 0 1-16,3-3-1 15,-1-1 0-15,-1-1 0 16,2 1 0-16,-4 0 0 15,2-1 0-15,-5-2 1 16,-2 1-1-16,1 1 0 16,-2-1 0-16,0 0 1 15,0-2-1-15,3 1 0 16,2-1 0-16,-2 0 0 15,2-2 1-15,1 0-1 16,1 1 0-16,1-3 0 16,-2 0 1-16,-1 0-1 0,-3-1 0 15,0-2 1-15,-3 2-1 16,1-2 0-16,-1-2 0 15,-5 2 1-15,3-2-1 16,-1-1 0-16,-1-1 0 16,2-1 0-16,-3 1 1 15,1-2-1-15,-2 0 0 16,3-1 0-16,-1 3 1 15,-1-2-1-15,-1 3 0 16,-2-2 0-16,0 2 0 16,-4-1 0-16,-1 1 1 15,-4-1-1-15,-4 0 0 16,-2-1 0-16,-3 2 0 15,-12 0 0-15,15-1 0 0,-15 1 1 16,0 0-1-16,0 0 0 16,0 0 0-16,0 0 0 15,3-11 0-15,-3 11 0 16,0 0 1-16,-10-14-1 15,10 14 0-15,-8-10 0 16,8 10 0-16,-9-11 0 16,9 11 0-16,-8-10 0 15,8 10 0-15,0 0 0 16,-4-13 0-16,4 13 0 15,0 0 0-15,-3-11 0 16,3 11 0-16,0 0 0 16,0 0 0-16,0-13 0 15,0 13 0-15,-3-13 0 0,3 13 0 16,-7-18 0-16,1 7 0 15,-1 0 0-15,-1-3 0 16,-2-1 0-16,-3-1 0 16,1 0 0-16,-3 1 0 15,-1 0 0-15,-1-1 0 16,1 2 0-16,-2 1 0 15,-2 2 0-15,5 3 0 16,0-2-1-16,3 6 1 16,0-1 0-16,12 5 0 15,-15-11 0-15,15 11 0 16,-6-13 0-16,6 13 0 15,5-11 0-15,-5 11 0 0,13-6 0 16,-13 6 0-16,16 2 0 16,-5 5 0-16,2 3 0 15,1 5 0-15,3 6 0 16,2 5 0-16,1 3 1 15,2 2-1-15,1 1 0 16,2-1 0-16,1-4 1 16,-2-1-1-16,-1-4 0 15,-1-7 0-15,-4-3 0 16,-3-2 0-16,-3-4 0 15,-12-6 0-15,15 11 0 16,-15-11 0-16,0 0 1 16,-4 15-1-16,4-15 0 15,-19 17 0-15,5-5 1 16,-1 0-1-16,-3 2 0 0,-2 3 0 15,-1 4-1-15,-4 2 1 16,-3 4 0-16,0 5 0 16,-3 4 0-16,-2 2 0 15,1 0 1-15,0-1-1 16,-2-6 2-16,6-3-2 15,3-9 1-15,5-10-1 16,5-7 0-16,15-2-1 16,-10-21-2-16,18 7-3 15,0-16-14-15,14 10-15 16,-4-6 0-16,11 7-3 15,-6-4 1-15</inkml:trace>
  <inkml:trace contextRef="#ctx0" brushRef="#br0" timeOffset="102694.8738">15791 11044 53 0,'-13'-1'32'0,"-4"2"-1"16,-3-4 0-16,4 6-26 15,-6-7-3-15,1 3 0 16,-1-1 0-16,1-1 0 16,-4-3 0-16,1 2 3 0,-4-2-2 15,0 7 1-15,-7-2-2 16,-2 5 1-16,-5 2-1 15,-5 4 0-15,-10 3 0 16,-4 4-2-16,-5 1 2 16,-5 3-2-16,-1-1 2 15,-3-2 0-15,0 3 0 16,-1 0-1-16,2-1 0 15,-2 4 0-15,-3 1 0 16,-4 1 0-16,-4 7 0 16,-3 4-1-16,-1 2 1 15,-4 6-1-15,-2 1 0 16,-4 2 1-16,2 0 0 15,1 0 1-15,2-1-1 0,5-2-2 16,2-2 2-16,1-2-2 16,7 0 2-16,5 0-1 15,-1 1 0-15,1 5-2 16,-1 0 3-16,0 8-1 15,-2 3 0-15,2 6 1 16,-2 2-1-16,-1 2 1 16,3 1-1-16,2-1 0 15,4-4 0-15,2-2 0 16,4-7 0-16,5 0 0 15,5-2 1-15,3-2-2 16,6 0 1-16,4 2 1 16,3 4-1-16,3 2 0 15,0 0 1-15,1 4-1 16,1 3 0-16,-1-1-1 0,2-3 1 15,3-1 0-15,2-3 0 16,0-5 0-16,3-5 0 16,2-5-1-16,6-5 1 15,4-1 1-15,-1-5-1 16,3 1 0-16,2-5 0 15,3 2 0-15,2-1-1 16,-2-2-1-16,6-1-4 16,0-26-24-16,4 18-6 15,-4-18-2-15,19-21 0 16</inkml:trace>
  <inkml:trace contextRef="#ctx0" brushRef="#br0" timeOffset="103279.9073">11520 13333 49 0,'-10'-12'32'0,"-1"12"2"16,11 0-1-16,-26 13-25 15,16 5-1-15,-7-5 0 16,8 15-2-16,-5-4-1 16,4 13 0-16,0 1-1 15,4 11 0-15,2 1-1 16,5 5 1-16,1 0-2 15,3-2 2-15,3-4-2 16,3-4 0-16,1-4-1 16,3-2 1-16,-1-6-1 0,1-5-1 15,-1-4 2-15,1-6-2 16,-1-11 2-16,2-9 1 15,4-17 0-15,5-21-1 16,10-19 2-16,11-14-1 16,8-15 0-16,11-10-1 15,6 2-1-15,5 4-2 16,5 14-3-16,-8 5-7 15,3 29-26-15,-12 5 2 16,4 22 0-16,-13-1-2 16</inkml:trace>
  <inkml:trace contextRef="#ctx0" brushRef="#br0" timeOffset="104900">7862 6530 67 0,'0'0'29'15,"0"-12"-1"-15,0 12 0 16,0 0-26-16,0 0 0 15,0 0 0-15,11-6 0 16,-11 6 0-16,11 11 1 16,-3 2 2-16,-8-13-2 15,18 24 1-15,-6-11-1 16,3 3 1-16,-1 3-1 15,6 1 0-15,2 1-1 0,1 6 0 16,2 3-1-16,2 4 0 16,1 7-1-16,1 5 1 15,-1 4-1-15,4 7 0 16,2 3 0-16,-2 2 1 15,3 6-1-15,4 0 0 16,6 3 1-16,-1 1-1 16,6 2 0-16,-1 4 0 15,2 4 1-15,0 4-1 16,-1 4 0-16,-1 3 0 15,0 3-1-15,-3 4 1 16,2 4 0-16,0 1 0 16,1 1 0-16,4-1 0 0,5 0 1 15,4 0 1 1,-1 1-1-16,4-1 0 0,-1 0 1 15,2 4-1-15,-3 4 1 16,-3 7 0-16,-5 5-1 16,-2 5 0-16,-4 7 0 15,-3 7 0-15,-2 3-1 16,-2 4 2-16,-1 1-4 15,-3-1 3-15,1-1-2 16,0-1 0-16,-4-3 0 16,1 3 1-16,0 0 0 15,-6 1 1-15,1-2-1 16,-6 8-1-16,-2 7 1 15,-5 8 1-15,-6 8-1 16,-4 6 0-16,-5 1 0 16,-4 7-2-16,-5-5 2 0,0-3 0 15,-2-13 1-15,1-9-2 16,0-12 1-16,1-14 0 15,0-14 0-15,3-13-1 16,-1-8 1-16,4-15-1 16,-1-8-1-16,-2-18-3 15,11-8-6-15,-13-33-25 16,16-10-2-16,-7-28-1 15,7-12 0-15</inkml:trace>
  <inkml:trace contextRef="#ctx0" brushRef="#br0" timeOffset="105615.0409">9814 12366 21 0,'-3'-11'27'0,"-1"-5"1"16,0 2 2-16,0 3-16 16,-4-7-5-16,8 18-1 15,-6-23 0-15,6 23-1 16,-3-15-2-16,3 15 1 15,0 0-1-15,11 0 1 16,-11 0-1-16,16 17-1 0,-3 1-1 16,6 13 1-16,4 10-1 15,3 16-1-15,4 12 1 16,4 10-1-16,1 13 0 15,2 2 0-15,-4-3 0 16,1-5-1-16,1-21 1 16,2-14 0-16,-1-29 0 15,1-26 1-15,-3-31-1 16,2-25-1-16,0-22 1 15,-1-16-1-15,-3-11 0 16,-4-6 0-16,-3-1 0 16,-1-1-1-16,1 11 0 15,-1 7-1-15,0 12 0 16,3 8 0-16,3 18-6 0,-12 2-26 15,16 24-5-15,-11 5 3 16,5 18-6-16</inkml:trace>
  <inkml:trace contextRef="#ctx0" brushRef="#br5" timeOffset="149891.5733">13574 14743 39 0,'0'0'34'0,"-1"-12"0"16,1 12 0-16,0 0-25 16,-13-10 0-16,13 10-5 15,0 0-1-15,0 0-1 16,8 15 2-16,3 4-3 15,-2 4 1-15,4 5-1 16,-3 6 1-16,5 6-1 16,-3-1 1-16,-1 2-2 15,-2-8 1-15,0-4 1 0,-2-8-1 16,-1-11 0-16,-6-10-1 15,10-16 1-15,-8-7 0 16,0-9-1-16,0-8 1 16,-4-1-1-16,-1-3 1 15,-1 3 1-15,0 4-1 16,-1 8 0-16,-1 6 0 15,3 9 1-15,3 14-2 16,0 0 2-16,0 0-2 16,9 24-1-16,0-5 0 15,1 0 0-15,4 1 1 16,3-6-1-16,1-6 1 15,2-9-1-15,0-11 2 0,3-11 1 16,-2-7 0-16,1-8 0 16,-2-4-1-16,-2 0 1 15,-4 3 0-15,-1 5-1 16,-4 7 0-16,-1 13-1 15,-8 14 0-15,18 5 0 16,-12 14 0-16,6 6 0 16,0 6-1-16,-1 4 1 15,4 1-2-15,1-3-2 16,3-2-3-16,-5-16-7 15,13 4-24-15,-11-18 0 16,9 2 0-16,-6-13 0 16</inkml:trace>
  <inkml:trace contextRef="#ctx0" brushRef="#br5" timeOffset="150266.5948">14183 14562 67 0,'0'0'35'16,"0"0"-1"-16,0 0 0 15,13-7-30-15,-1-3-2 16,5-5 0-16,5-7 0 16,6 0 0-16,0-7-1 15,-1 0 0-15,-1-2 1 16,-4 6-1-16,-7 3 1 15,-5 8-1-15,-10 14 1 16,0 0-1-16,-21 0 1 0,2 11-1 16,-7 4 0-16,-2 6 0 15,2 2 0-15,-1 3 0 16,7 2-1-16,7 2 1 15,6-2 0-15,9 3 0 16,10-3 0-16,7-7-1 16,9-7-2-16,6-11 0 15,5-6-5-15,-2-25-9 16,13-1-20-16,-8-21 0 15,3 0-1-15,-9-13 1 16</inkml:trace>
  <inkml:trace contextRef="#ctx0" brushRef="#br5" timeOffset="150468.6063">14598 13957 66 0,'0'0'38'0,"-16"8"-3"16,15 10 1-16,-4 1-29 15,12 7-2-15,0 2-1 16,7 6-2-16,1 6 0 15,2 1-2-15,2 3 0 16,2-7-4-16,3 7-5 16,-6-13-26-16,9 1 0 15,-7-16-1-15,5-1-1 16</inkml:trace>
  <inkml:trace contextRef="#ctx0" brushRef="#br5" timeOffset="150709.6201">14875 13531 79 0,'0'0'37'0,"-8"27"-1"15,7 8 1-15,10 15-33 16,1 5-2-16,6 5 1 15,4 4-2-15,7-1-2 16,2-3-1-16,1-8-2 16,7 7-15-16,-8-22-18 15,7 2 2-15,-13-15-3 16,0-4 1-16</inkml:trace>
  <inkml:trace contextRef="#ctx0" brushRef="#br5" timeOffset="151054.6399">14897 14049 74 0,'-12'-5'36'16,"12"5"-1"-16,6-14 2 15,4-3-34-15,10-11-1 16,8-4 0-16,1-11 0 15,8-4-1-15,2-2-1 16,0-1-1-16,-5 8-1 16,-1 3 0-16,-5 10 0 15,-8 5 1-15,-1 14-1 0,-9 8 1 16,-10 2 2-16,8 26 0 15,-8-2 0-15,4 7 0 16,-3 5 1-16,6 3-1 16,0 2 0-16,6-1 1 15,1-4-3-15,1-6-1 16,4 0-9-16,-5-22-26 15,6-5 3-15,-8-15-3 16,1-6 2-16</inkml:trace>
  <inkml:trace contextRef="#ctx0" brushRef="#br5" timeOffset="151236.6503">15132 13485 85 0,'-17'7'36'0,"2"-6"-1"16,15-1-1-16,0 0-38 15,4-21-16-15,19 10-15 16,-2-9 1-16,10 9-2 16,-2-7 1-16</inkml:trace>
  <inkml:trace contextRef="#ctx0" brushRef="#br5" timeOffset="151557.6686">15396 13502 68 0,'5'29'37'16,"5"8"-2"-16,-8-9 2 15,9 10-27-15,-5-12-5 16,5 2-2-16,-4-4 0 15,5-3-2-15,-2-4 0 0,2-4-1 16,-12-13 0-16,16 11 0 16,-16-11 0-16,7-27 0 15,-6-1 1-15,-1-10-1 16,-3-6 1-16,-3-8 0 15,-1-3 0-15,1-6 0 16,1 7 0-16,3 7 0 16,2 8 0-16,0 12 0 15,8 9-1-15,-8 18 0 16,21 1 0-16,-5 17-1 15,5 5-1-15,1 1-1 16,8 6-2-16,-2-12-5 0,16 9-26 16,-8-17 0-1,13 2-2-15,-5-16 3 0</inkml:trace>
  <inkml:trace contextRef="#ctx0" brushRef="#br5" timeOffset="152046.6966">16055 13132 72 0,'-29'-21'36'15,"4"13"1"-15,-12 0-1 16,8 14-29-16,-6 3-1 16,8 12 1-16,0 4-2 15,9 12-1-15,3 1-1 16,9 3-1-16,9-2 0 15,8-6-1-15,9-5 0 0,4-11-1 16,7-10 1-16,4-10-2 16,0-12 2-16,-1-10 0 15,-4-8-1-15,-5-6 1 16,-4-6-1-16,-7-4 0 15,-8-2 0-15,-4-1 1 16,-4 3-1-16,-2 5-1 16,-2 9 1-16,0 3-1 15,2 12 1-15,4 20-1 16,0 0 1-16,15 39 0 15,-1 11 0-15,8 18 0 16,3 16 0-16,4 14 1 16,4 7-1-16,-1 5 1 15,-3-4-1-15,-2-5 2 0,-7-10-2 16,-8-8 2-16,-8-14-1 15,-5-14 0-15,-14-12-1 16,-6-14-1-16,-6-11-3 16,-11-21-10-16,4-4-5 15,-20-28-21-15,10-10 0 16,-11-23-2-16,10-7 0 15</inkml:trace>
  <inkml:trace contextRef="#ctx0" brushRef="#br5" timeOffset="446460.5361">11594 12357 32 0,'-4'-28'32'0,"-5"-4"2"16,-1 2-1-16,-9-7-13 16,1 15-12-16,-11-6 0 15,0 14 1-15,-13 2-2 16,5 19-1-16,-6 9 0 15,5 15-1-15,0 9-1 16,9 11 0-16,7 9-1 0,15 8-2 16,10 5 0-16,16 3 1 15,12-2-2-15,11 1 0 16,7-5-1-16,5-9-2 15,6-3-4-15,-10-21-27 16,10-5-5-16,-12-20 1 16,-4-6-1-16</inkml:trace>
  <inkml:trace contextRef="#ctx0" brushRef="#br5" timeOffset="446671.5482">11378 12995 78 0,'-24'9'37'0,"13"-5"-1"0,4-21 0 16,16-5-34-16,6-24 0 16,11-8-2-16,3-8 0 15,4-7-3-15,11 14-14 16,-7-3-18-16,2 15 0 15,-12 10-1-15,3 18 0 16</inkml:trace>
  <inkml:trace contextRef="#ctx0" brushRef="#br5" timeOffset="447079.5715">11727 12509 63 0,'0'0'34'0,"10"25"0"15,-10-12 1-15,9 13-27 16,-6-2-3-16,10 8 0 16,-6-1-1-16,8 5 0 15,-1-1-2-15,1-1 0 16,-1-6-1-16,1-4-1 15,-2-9 1-15,-2-8 0 16,-11-7-1-16,18-19 1 16,-16-6 0-16,-3-4 0 15,-4-7 1-15,-3-1-1 16,-7-5 1-16,1 3 0 15,-7 0-1-15,5 5 0 0,-2 4 0 16,4 5 0-16,4 0 0 16,7 4 0-16,3 5-1 15,8-2-3-15,8 7-1 16,1-13-11-16,13 11-22 15,-5-9 0-15,12 7-2 16,-7-9 1-16</inkml:trace>
  <inkml:trace contextRef="#ctx1" brushRef="#br5">18211 13667 0</inkml:trace>
  <inkml:trace contextRef="#ctx0" brushRef="#br5" timeOffset="447459.5933">12085 12331 77 0,'0'0'36'0,"18"8"-1"16,-7-15 0-16,3-2-32 15,11-11 0-15,1-2-1 16,2-7 0-16,2-3-1 15,-6-3 1-15,0 1-2 16,-8 1 0-16,-5 3 1 16,-9 9-1-16,-7 7 0 15,-9 4 1-15,-6 14 0 16,-9 7 0-16,2 11 1 15,-4 12 0-15,4 5 0 16,0 8 0-16,12 4 1 16,6 0-2-16,11-5 1 0,11-5-2 15,9-14-1-15,10-10-4 16,3-23-7-16,12-4-25 15,-5-23-1-15,10-3-1 16,-8-14 1-16</inkml:trace>
  <inkml:trace contextRef="#ctx0" brushRef="#br5" timeOffset="447831.6145">12447 12100 76 0,'7'13'35'0,"-7"-13"0"0,25-16 1 16,-12-11-33-16,14-6-1 16,-3-11 1-16,5-1 0 15,-5-5 0-15,-2 5 1 16,-6 4-2-16,-4 11 2 15,-9 8-2-15,-3 22 2 16,-10-9-3-16,-3 21 1 16,-5 9-1-16,-3 12-1 15,-5 7 1-15,4 7-1 16,2-1 1-16,8-2-2 15,5-4 2-15,11-9 0 16,7-6-2-16,11-16 0 16,11-10-2-16,2-20-7 15,20 0-27-15,-15-15 0 0,13 3-1 16,-15-12-2-16</inkml:trace>
  <inkml:trace contextRef="#ctx0" brushRef="#br5" timeOffset="448188.635">12772 11691 90 0,'0'0'36'0,"14"-19"0"15,7 4-1-15,-1-9-34 0,8-1 1 16,2-7 0 0,2 5 0-16,-2-1 0 0,-1 10-1 15,-5 8 1-15,-4 9-1 16,-9 10 0-16,-6 12 2 15,-8 12-2-15,-4 9 2 16,-5 9-1-16,0 4-1 16,-3-1 0-16,4-3-1 15,4-8 1-15,6-10-2 16,8-10 1-16,6-16-4 15,6-11 2-15,3-19-3 16,12-2-7-16,-13-16-24 16,10 2-2-16,-8-10 0 15,3 8-1-15</inkml:trace>
  <inkml:trace contextRef="#ctx0" brushRef="#br5" timeOffset="448532.6546">13232 11503 90 0,'0'0'37'0,"2"18"0"16,-2-18-4-16,0 29-28 15,2-9-1-15,6 4 0 16,0 1-3-16,3-1 1 16,3-1-4-16,0-4-1 15,8 0-29-15,-11-14-3 16,8 0-2-16,-19-5-4 15</inkml:trace>
  <inkml:trace contextRef="#ctx0" brushRef="#br5" timeOffset="448700.6642">13165 11347 91 0,'-12'1'34'15,"12"-1"-1"-15,0 0-12 16,0 0-55-16,18-11-1 15,-2-7-1-15,12 4 1 16</inkml:trace>
  <inkml:trace contextRef="#ctx0" brushRef="#br5" timeOffset="449036.6835">13465 11386 89 0,'-3'35'38'16,"9"3"0"-16,-9-9 0 15,8-6-33-15,-2-3-2 0,3-2-1 16,-6-18-1-16,15 9 0 15,-15-9-1-15,18-18 0 16,-7-1 0-16,-3-2 0 16,-3-4 1-16,-1-3-1 15,-4-3 1-15,-1-1 0 16,-5-2 0-16,4 0-1 15,0 4 0-15,1 1 0 16,2 6 1-16,2 6-2 16,-3 17 1-16,22 0 0 15,-7 17-1-15,3 9 0 16,2 11 0-16,5 4-1 15,4 1-4-15,-4-10-4 16,17-2-26-16,-10-18-2 16,11-9 0-16,-5-21-1 0</inkml:trace>
  <inkml:trace contextRef="#ctx0" brushRef="#br5" timeOffset="449479.7088">13972 11052 94 0,'-18'10'38'0,"-9"-4"1"15,10 11-1-15,-2 1-36 16,5 5 1-16,3 2 0 16,6 6-1-16,4 3-1 15,7 1 1-15,4-1-1 16,9-7 0-16,7-5-1 0,0-7 1 15,5-10-1-15,0-10 0 16,0-10 0-16,-4-9 0 16,-5-7 0-16,-3-4 0 15,-6-2 0-15,-6-3 0 16,-5 3 0-16,-2 1 0 15,-1 8 0-15,-2 6 0 16,1 10 0-16,2 12 0 16,6 16 0-16,5 15 0 15,8 18 0-15,5 11 0 16,9 12 0-16,4 8 2 15,1 3-1-15,3 2 1 16,-7-3-2-16,-7-6 0 16,-12-6 1-16,-10-10-1 0,-11-7 1 15,-15-11-5-15,-6-3-4 16,-22-25-27-16,10-4-5 15,-13-21 1-15,6-8-4 16</inkml:trace>
  <inkml:trace contextRef="#ctx0" brushRef="#br5" timeOffset="461984.424">13209 5496 85 0,'0'0'35'0,"0"0"0"16,2 13 1-16,-2-13-34 15,14 9 0-15,4 1 1 16,4-5-1-16,9-2 1 15,11-7 0-15,10-3-1 16,7-9 0-16,4-3-1 0,-1-3 1 16,-7 0-1-16,-12-3 1 15,-11 0-1-15,-21 3-1 16,-18 6 1-16,-18 5 0 15,-17 7 0-15,-11 5 0 16,-11 11-1-16,-2 8 1 16,2 8 0-16,3 6-1 15,13 3 1-15,16 4-1 16,12-1 0-16,20-1-1 15,20-5-2-15,22 7-5 16,2-14-25-16,28 5-5 16,-2-13 2-16,12 5-3 15</inkml:trace>
  <inkml:trace contextRef="#ctx0" brushRef="#br5" timeOffset="462309.4426">14022 5518 98 0,'-14'-13'37'0,"14"13"1"16,-26 2-4-16,14 15-30 16,-1 2-1-16,3 9 0 15,-2 3-2-15,2 7 0 16,4 0 0-16,5-1 1 15,6-5-1-15,5-5 1 16,7-8-1-16,8-7 1 0,6-12-1 16,5-12 0-16,2-7 1 15,3-9-4-15,-3-4 3 16,-3-6-4-16,-5 0 2 15,-8-5-5-15,-4 14-1 16,-12-8-11-16,9 26-19 16,-15-4 0-16,11 17-2 15,-11-2 2-15</inkml:trace>
  <inkml:trace contextRef="#ctx0" brushRef="#br5" timeOffset="463263.4972">14761 5683 96 0,'-15'-8'35'16,"-20"-9"2"-16,0 17 0 15,-15 2-31-15,-8 14-1 16,-7 5 0-16,0 11 1 15,0 4-2-15,7 7 0 16,11 2-1-16,9 0-1 16,19-3 0-16,21-9-1 15,15-10 1-15,21-10-2 16,14-9 0-16,9-13 0 15,6-7-2-15,3-10 4 16,-3-8-4-16,-2 0 3 16,-14-3-2-16,-10 7 0 15,-15 0-1-15,-12 14 1 0,-14 16 1 16,0 0 0-16,-17 7-1 15,-4 13-1-15,2 12 2 16,0-2-1-16,8 10-1 16,7-7-2-16,13 4-2 15,7-15-6-15,22 10-8 16,-3-22-17-16,15 0 0 15,-5-15 0-15,9 0 4 16,-11-14 27-16,5-3 4 16,-11 0 7-16,-14-15 11 15,4 14 19-15,-18-5 0 16,1 11 3-16,-14-2-4 15,4 19-22-15,-22-9-6 16,7 19-1-16,-10 6 0 0,0 14-3 16,-3 4 1-16,3 8-3 15,-2 1 3-15,6 5-3 16,3-4 2-16,3-3-1 15,5-7-1-15,6-9 0 16,7-11 0-16,-3-14 0 16,20-2 0-16,-5-14 0 15,3-12 0-15,6-8 0 16,0-5 1-16,-1-5-1 15,3-4-1-15,1 2 3 16,1 6-3-16,0 3 2 16,1 10-2-16,-1 6 3 15,4 10-3-15,1 9 3 16,1 7-2-16,-1 7-1 0,0 2 2 15,-4 6-2-15,-2 0 2 16,-7 2-3-16,-9 1 2 16,-10 0-1-16,-13-1 2 15,-9-3-2-15,-14 0 1 16,-8-2 0-16,-4-1 0 15,-4-2 0-15,1 0 0 16,4 2 0-16,3-1 0 16,7 5 0-16,6 4 0 15,7 7 1-15,-1 7-1 16,3 7 1-16,-3 10-1 15,-4 7 1-15,-5 3 0 16,-4 3 1-16,-2 1-3 16,-1-7-1-16,6 5-16 15,-7-22-13-15,17-4-9 0,5-20 2 16,15-9-5-16</inkml:trace>
  <inkml:trace contextRef="#ctx0" brushRef="#br5" timeOffset="464601.5737">15938 6031 94 0,'0'0'36'0,"-4"-15"1"0,4 15-1 16,-32-8-30-16,9 9-1 15,-10 3-1-15,-6 7 0 16,-4 6-2-16,-3 5 1 16,3 5-1-16,0 5 0 15,10-1-1-15,10 7 0 16,11-3 0-16,12-2 0 15,15-7-1-15,15-4 0 16,13-9 0-16,14-5 1 16,8-11-1-16,3-9 0 15,-1-11 1-15,-5-5-1 16,-9-8 1-16,-11-2-1 15,-17-5 1-15,-14 0-1 16,-17 5 0-16,-13 4 1 0,-10 7-1 16,-3 9 0-16,-2 4 1 15,3 7-1-15,7 7 0 16,11 6 0-16,15 5 0 15,13 2 0-15,18 1 0 16,8 2 0-16,7 1 0 16,5 3 0-16,0-2 0 15,-6 5 0-15,-7 1 0 16,-11 1 0-16,-12 4 0 15,-11 1 1-15,-10 1-1 16,-11 2 0-16,-5 0 0 16,-3-2 0-16,-1-5 0 15,-1-3 0-15,8-5 0 16,3-7 1-16,14-11-1 15,0 0 0-15,0 0 0 0,21-26 0 16,1 0 1-16,6-4-1 16,1-9 1-16,1-5-1 15,6 2 1-15,-5-2-1 16,-1 6 0-16,-3 3 1 15,-2 10-1-15,-4 7 0 16,0 9 0-16,2 9 0 16,0 6 0-16,2 7 0 15,2 0 0-15,8 5 0 16,2 0-1-16,1 1 1 15,2-1 0-15,-2-3 0 16,-3-1 0-16,-6-4-1 16,-5-3 1-16,-7-3 0 0,-6-5 0 15,-11 1 0-15,0 0 0 16,-14-17 0-16,-8 13 1 15,-7 1-1-15,-10 5 1 16,-8 5-1-16,-7 8 1 16,-3 4 0-16,3 5-1 15,1 5 0-15,12 2 0 16,11-1 1-16,13-2-1 15,20-4 0-15,20-8 0 16,16-8 0-16,17-6 0 16,6-10 0-16,9-7 1 15,0-7-1-15,-3-3 0 16,-7-2 0-16,-11 0 1 15,-15 5 0-15,-14 4-1 0,-11 6 2 16,-10 12-2-16,-15 6 0 16,-3 10 0-16,-5 6 0 15,1 5 0-15,2 1-2 16,8 2 1-16,10-4 0 15,21-4-2-15,13-14-1 16,25-2-4-16,13-18-5 16,30 5-7-16,-10-27-5 15,23 6-6-15,-13-25-6 16,7-3-1-16,-15-13 3 15,-8 0 1-15</inkml:trace>
  <inkml:trace contextRef="#ctx0" brushRef="#br5" timeOffset="464758.5827">17901 5803 111 0,'-22'11'38'0,"-25"9"3"16,-1 29-4-16,-13 7-32 15,5 9 0-15,-4 10-2 16,4 4-4-16,4 3 1 16,4 0-3-16,8-1-4 15,-6-19-12-15,21 2-18 16,-8-19 0-16,18-8-3 16,-2-21 2-16</inkml:trace>
  <inkml:trace contextRef="#ctx0" brushRef="#br5" timeOffset="465096.602">17299 6197 114 0,'-17'-2'40'0,"20"16"1"15,-3-14-1-15,28 8-36 16,9 0-1-16,15-4-1 16,12-1 0-16,8-2-1 15,2-4 0-15,0 2-1 16,-4-3 0-16,-14 1 0 15,-10 2 1-15,-15 4-1 16,-15 5 0-16,-14 3 1 16,-13 9-1-16,-9 1 0 15,-8 7 0-15,-4 3 1 16,-2 5-2-16,4-1 1 15,7 1-2-15,6-4-2 16,16-2-2-16,5-19-10 16,27 11-10-16,-5-28-13 0,20 3 0 15,-7-18-2-15,11-4 3 16</inkml:trace>
  <inkml:trace contextRef="#ctx0" brushRef="#br5" timeOffset="465233.6099">18049 6014 116 0,'-22'-30'39'16,"3"19"0"-16,-5 6-1 15,15 3-37-15,4 16-8 16,5-14-22-16,21 33-10 16,1-14 0-16,24 13-1 15</inkml:trace>
  <inkml:trace contextRef="#ctx0" brushRef="#br5" timeOffset="465907.6484">18467 6337 107 0,'-28'9'38'16,"-16"-7"2"-16,4 13-1 15,-16-8-33-15,12 10-2 16,2 8-1-16,8 2 0 16,6 2-2-16,13 3 0 15,15-2-1-15,14-3 2 16,15-6-3-16,10-8 0 15,8-8 0-15,9-10-1 16,2-5 0-16,-2-11 0 16,-4-4 0-16,-9-6-2 15,-11-3 4-15,-9 0 0 0,-10 3 1 16,-8 3 0-16,-11 4 1 15,-4 8 0-15,-3 3 0 16,0 8 0-16,2 6 0 16,11-1-1-16,-1 17 0 15,15-6 0-15,7 3 0 16,14 1 0-16,5 1 0 15,5-1 0-15,1 0 0 16,-2 0 0-16,-8 0 0 16,-4 1 0-16,-12-2 0 15,-11 7-1-15,-14-3 2 16,-5 4-2-16,-11-1 0 15,-4 0 0-15,-4-1 0 16,2-1 0-16,4-3 0 16,7-4 0-16,16-12 0 0,0 0 0 15,20 1 0-15,13-12 0 16,7-6 0-16,7-5 0 15,4-3 0-15,2-2 0 16,-6 4 0-16,-6 2 0 16,-10 5 0-16,-6 7 0 15,-11 9 0-15,-14 0 0 16,0 24 0-16,-10-5 0 15,1 6 0-15,-3 2 0 16,4 5 0-16,4-4 0 16,8 6 0-16,0-11-10 15,20 13-10-15,-13-22-5 0,26 15-4 16,-18-21-6-16,18 4-6 15,-3-11 0-15,9-5 4 16</inkml:trace>
  <inkml:trace contextRef="#ctx0" brushRef="#br5" timeOffset="486690.8372">10754 6556 94 0,'0'0'36'15,"-21"-22"-2"-15,3 16 1 16,-17-3-31-16,-3 6-1 16,-10 2 0-16,0 6 0 15,-11 6 0-15,3 7 1 16,3 0-2-16,10 4 1 15,14 5-3-15,17-1 1 16,22 4-6-16,9-8-23 16,29 5-9-16,2-10 1 15,16 4-3-15</inkml:trace>
  <inkml:trace contextRef="#ctx0" brushRef="#br5" timeOffset="487351.875">10801 6738 102 0,'-18'-2'36'16,"18"2"1"-16,-23 2-2 16,10 2-31-16,-6 5-1 15,-3 3-1-15,-4 4 0 16,0 3 0-16,1 3-1 15,6 2 0-15,7-4 0 16,8 3-1-16,18-4-1 16,11-5 0-16,14-5-1 15,7-8-1-15,10-4 1 16,0-6 0-16,4-7 1 15,-6-7-1-15,-9-4 2 0,-12-1 0 16,-13-1 1-16,-13 6 0 16,-13 0 1-16,-9 6 1 15,-10 6-1-15,-1 6 0 16,-6 6 0-16,8 8 0 15,8 4-1-15,9 7 0 16,14 0 0-16,13 1 0 16,13 3-1-16,10 2 0 15,6-2 0-15,2 2 0 16,-4-3 0-16,-5-3 0 15,-13 1 0-15,-13-2 1 16,-15 1-1-16,-12-3 1 16,-16 0 0-16,-9-1 0 0,-4-1 0 15,-2 0 0 1,1 0-1-16,8-2 1 0,7-2 0 15,13-2 0-15,13-9-1 16,25 10 0-16,8-8 1 16,13-4-1-16,3 0 0 15,6-2 0-15,2-2 0 16,-3-1 0-16,-12 2 0 15,-8 2 0-15,-13 3 0 16,-21 0-1-16,0 0 0 16,-21 19 0-16,-4-4-2 15,-9 3-1-15,7 14-11 16,-8-11-22-16,16 13-2 15,3-6 0-15,17 7 0 0</inkml:trace>
  <inkml:trace contextRef="#ctx0" brushRef="#br5" timeOffset="487801.9007">11713 7386 100 0,'0'0'37'16,"-11"-30"2"-16,9 20 1 15,-17-2-34-15,4 7-3 16,-8 4 0-16,-4 5 0 0,-6 6-1 15,0 3 0-15,-2 5-1 16,11 3-1-16,6 0 1 16,13-3 1-16,15-2-1 15,17-5-1-15,16-9 1 16,14-3 0-16,5-7-1 15,8-7 0-15,0-7 1 16,-4 1 0-16,-4-4 0 16,-9 1 1-16,-12 2-2 15,-15 5 2-15,-26 17-1 16,0 0-2-16,-24 0 1 15,-18 15-2-15,-10 9 1 16,-4 7-1-16,3 7-1 16,1 0-4-16,22 16-13 0,0-16-18 15,26 8-2-15,8-10-1 16,20 0-1-16</inkml:trace>
  <inkml:trace contextRef="#ctx0" brushRef="#br5" timeOffset="488455.9381">11921 7618 104 0,'-14'9'39'15,"4"-6"0"-15,15 12-3 16,9-5-33-16,13 3 0 15,8-1-2-15,5-3 0 0,1-2 0 16,2-3-1-16,-3-7 0 16,-6-4 1-16,-11-4-1 15,-8-4 1-15,-15-5 1 16,-9-1-1-16,-13 1 1 15,-8 2 0-15,-11 2 0 16,-7 7-1-16,0 8 1 16,-1 5-1-16,3 9 0 15,8 9-1-15,11 7 0 16,14 4 0-16,16 3-1 15,14 0 0-15,14 0-1 16,14-5 0-16,10-5 0 16,3-10 0-16,0-2 1 15,-2-9 0-15,-3-5 0 16,-11-5 1-16,-8-3 1 0,-7 0 0 15,-13-1 0-15,-14 9 1 16,0 0-1-16,-28-8 0 16,-2 15 1-16,-6 3-1 15,-4 5 0-15,3 4 0 16,4 0-1-16,8 0 0 15,16-1 1-15,18-5-1 16,20-5 0-16,14-5 0 16,15-6 0-16,7-4 0 15,6-5 0-15,-3-1 0 16,-2 1 1-16,-13-2 0 15,-12 5 0-15,-13 4-1 16,-28 5 1-16,0 0 0 16,-26 20 0-16,-4-4-2 0,-4 4 0 15,0 0-3-15,7 7-8 16,-5-12-4-16,27 15-19 15,4-16-7-15,23 5-1 16,3-7 0-16</inkml:trace>
  <inkml:trace contextRef="#ctx0" brushRef="#br5" timeOffset="489229.9824">12931 8081 76 0,'0'0'38'0,"-14"-19"-2"15,14 19 2-15,-32-15-30 0,12 12-1 16,-13 0-1-16,1 5-1 16,-5-1-1-16,0 5 0 15,1 0-2-15,5 8 1 16,10 0-2-16,12 1 0 15,13 1-1-15,15 1-1 16,12 1 1-16,10 0-1 16,1 0 1-16,0-5-1 15,-4 1 0-15,-7-3 1 16,-16 1 0-16,-15-12-1 15,-22 16 2-15,-11-9-1 16,-12-3 0-16,-6 1 1 16,-1 0-1-16,4-2 0 15,8 1-2-15,13-4-3 16,26 11-16-16,1-11-17 0,39 2-1 15,3-4-1-15,24 4 0 16</inkml:trace>
  <inkml:trace contextRef="#ctx0" brushRef="#br5" timeOffset="489411.9928">13240 8267 97 0,'-34'9'39'16,"5"6"1"-16,-13-3-2 15,4 3-34-15,-5 5-3 16,6 7-1-16,0 2-1 15,5-3-3-15,21 11-22 0,0-15-13 16,22 2 1-16,3-13-2 16,20-1 1-16</inkml:trace>
  <inkml:trace contextRef="#ctx0" brushRef="#br5" timeOffset="489861.0185">13314 8146 103 0,'-22'-19'39'0,"10"19"2"15,-9-2-1-15,21 2-37 16,-6 28 0-16,11-7-2 16,4 7 1-16,0 5-2 15,0 5 2-15,-4 0-3 16,-8-1 2-16,-7 2-1 0,-1-6 1 15,-10 0 0-15,-2-8-1 16,1-1 1-16,1-8 0 16,2-2-1-16,8-7 1 15,11-7-1-15,0 0 0 16,0 0 0-16,22-16 0 15,3 3 0-15,5-1 0 16,4-4 0-16,5 1 0 16,3-1 0-16,-3 3 0 15,-2 0 0-15,-6 6 1 16,-8 3-1-16,-6 5 0 15,-17 1 0-15,11 19 0 16,-20-2 0-16,-2 8 0 16,-8 3-1-16,1 7-1 0,-2 2 0 15,2 3-2-15,4-6-3 16,10 11-6-16,-4-20-17 15,21 8-9-15,-2-12 1 16,20 2-1-16</inkml:trace>
  <inkml:trace contextRef="#ctx0" brushRef="#br5" timeOffset="490342.046">13918 8684 101 0,'-14'-20'38'0,"-2"9"3"16,-17-10-3-16,-1 16-34 15,-6 0 1-15,-1 9-1 0,1 5-2 16,2 7 0-16,3 5 0 16,10 2-1-16,11 2-1 15,8 2 2-15,11-3 0 16,13-1-1-16,6-7-1 15,10-4 0-15,7-8 0 16,1-4 0-16,3-7 0 16,2-5-1-16,-4-5 0 15,-3-1 0-15,-5 2 1 16,-7 2-1-16,-12 6 1 15,-3 6 0-15,-13 2 2 16,-14 30-2-16,-14 1 2 16,-10 11-1-16,-15 10 0 15,-8 9 0-15,-6 4 1 16,-6 3-2-16,5-2 0 0,-2-7 0 15,10-9 0-15,5-9 0 16,7-11 0-16,5-13 0 16,5-15 1-16,6-10-1 15,4-13-2-15,2-11-1 16,11-5-5-16,-1-18-5 15,25 9-11-15,-8-14-18 16,19 8 0-16,-6-6 0 16,13 11 0-16</inkml:trace>
  <inkml:trace contextRef="#ctx0" brushRef="#br5" timeOffset="536056.6607">5780 9454 80 0,'13'1'35'15,"2"2"-1"-15,-15-3 0 16,7-17-28-16,-12 2-2 16,-4-1-2-16,-6-3-1 15,-7-4 0-15,-7-2 1 16,-3 1-1-16,-8 1 0 15,-2 4 0-15,0 8 0 16,3 6 0-16,3 7-1 16,9 9 1-16,6 7-1 0,7 7 0 15,8 4 0-15,6 4 0 16,2-1 0-16,0-3 1 15,-1-4-1-15,-6-7 0 16,-7-6 1-16,-7-9-1 16,-8-7 0-16,-6-7 0 15,-2-1 0-15,-2-5-2 16,4 5-2-16,0-5-8 15,18 16-22-15,0-1-1 16,16 14 1-16,3-1-3 16</inkml:trace>
  <inkml:trace contextRef="#ctx0" brushRef="#br5" timeOffset="536481.685">5726 9760 91 0,'15'4'34'0,"-15"-4"0"15,0 0 1-15,-3-12-30 16,-7 6-2-16,-11-1 0 16,-3 4-1-16,-9-2 1 15,-4 5 0-15,-3-1-1 16,0 7 0-16,1 2-1 15,8 6 1-15,5 3-2 16,12 5 1-16,12 4-1 16,14 0 0-16,12-1 1 0,8 2-1 15,11-7 0-15,5-2 1 16,0-4 0-16,3-4-1 15,-4-6 1-15,-8-1-1 16,-9-1 1-16,-9-3-1 16,-21 1 0-16,0 0 0 15,-15 3 0-15,-13-1 0 16,-8 5 0-16,-4 2-1 15,-2 7-1-15,-3 1-1 16,14 10-4-16,-2-9-16 16,26 20-13-16,5-8-1 15,23 11 0-15,4-9-1 16</inkml:trace>
  <inkml:trace contextRef="#ctx0" brushRef="#br5" timeOffset="536965.7127">6322 10291 99 0,'15'-13'38'0,"-17"-5"-2"16,2 18 1-16,-23-21-34 16,-5 16-1-16,-9 5 1 15,-7 7-1-15,-8 6 0 16,-10 3 0-16,-1 5-1 15,-3 3 1-15,-3-1-2 16,7 0 2-16,4-2-2 16,8-4 1-16,8-2-2 15,12-3 2-15,7-5-1 0,23-7 0 16,0 0 1-16,10 10 0 15,14-10-1-15,7-1 1 16,6-2-1-16,4 2 1 16,-1 0-1-16,1 2 0 15,-8 5 0-15,-8 3 0 16,-7 2-1-16,-10 5 1 15,-8 3 0-15,-8 1 0 16,-8 0 0-16,-7-2 0 16,-6-3 0-16,-4-6 0 15,-6-6 0-15,-2-9 1 16,1-10-1-16,-1-6 0 15,2-4 1-15,5-6-2 16,10 0 0-16,8-2-2 16,16 14-2-16,6-5-7 0,28 24-16 15,-4-3-9-15,21 15-2 16,-1 1 2-16,13 13 0 15</inkml:trace>
  <inkml:trace contextRef="#ctx0" brushRef="#br5" timeOffset="537206.7265">6417 10745 92 0,'0'0'34'16,"-14"1"2"-16,-16-11-1 15,-3 11-28-15,-19-6-1 16,-10 6-1-16,-13 1 0 15,-5 1-1-15,-6 1-1 0,3 4 0 16,2 0-2-16,9 4-1 16,12 5-3-16,11 0-1 15,22 9-4-15,9-7-23 16,35 14-6-16,4-6-1 15,24 5 0-15</inkml:trace>
  <inkml:trace contextRef="#ctx0" brushRef="#br5" timeOffset="537386.7368">6066 11069 104 0,'-32'-5'40'16,"-25"-11"0"-16,5 8 0 16,-20-3-36-16,12 6 1 15,2 3-3-15,9 3-2 0,10 5-3 16,6-2-2-16,23 17-23 15,2-9-12-15,25 8 1 16,4-5-3-16,22 5 2 16</inkml:trace>
  <inkml:trace contextRef="#ctx0" brushRef="#br5" timeOffset="537514.7441">6343 10975 95 0,'6'-24'29'0,"-6"7"-27"16,-9 6 0-16,9 11-36 15,-15-3-2-15</inkml:trace>
  <inkml:trace contextRef="#ctx0" brushRef="#br5" timeOffset="538101.7777">6065 11225 96 0,'-32'0'39'16,"-11"-8"1"-16,13 8-2 15,-2-3-33-15,2 6-2 16,1-1 0-16,6 3-1 16,2-1-1-16,5 3-1 15,3 0 0-15,13-7-1 0,-4 18 0 16,4-18 1-16,23 19-1 15,-2-11 1-15,7 1-1 16,4-2 2-16,2-5-1 16,3 2 1-16,-4-3-1 15,-4 0 0-15,-6-2 1 16,-6 1-1-16,-17 0 1 15,0 0-1-15,0 0 1 16,-17 10-1-16,-4-4 1 16,-3 1-1-16,-2 1 0 15,0 3 1-15,5 0-1 16,4 3 1-16,10 1-1 15,11 5 1-15,10 0-1 16,12 2 1-16,6 4-1 16,9-3 1-16,2 0-1 0,0-3 0 15,-5 0 1-15,-6-6-1 16,-12-3 1-16,-20-11-1 15,-4 12 1-15,-20-11 0 16,-12-1-1-16,-9-1 1 16,-2 1-1-16,-7 1 0 15,7 4-2-15,2 2-2 16,17 9-2-16,5-5-10 15,28 23-12-15,-3-11-12 16,22 11 1-16,0-7-2 16,14 5 3-16</inkml:trace>
  <inkml:trace contextRef="#ctx0" brushRef="#br5" timeOffset="538265.7871">6167 11879 100 0,'-6'-13'39'16,"6"13"2"-16,-29-17-2 15,8 11-34-15,-13-1-2 16,-7 7 1-16,-5 2-4 15,-6 1-2-15,-3 7-1 16,1-5-7-16,21 16-19 16,-6-13-12-16,24 13 2 15,8-9-2-15</inkml:trace>
  <inkml:trace contextRef="#ctx0" brushRef="#br5" timeOffset="538423.7961">6603 11721 98 0,'-14'-25'28'0,"-8"1"-26"16,-1 8 0-16,3 3-40 15,20 13-1-15</inkml:trace>
  <inkml:trace contextRef="#ctx0" brushRef="#br5" timeOffset="539001.8292">6283 12068 81 0,'0'0'38'15,"-14"3"-1"-15,-9-9 1 16,0 9-30-16,-12-6-3 15,-2 6 0-15,-6-4-1 0,-1 4-1 16,-1-1 0-16,5 4-1 16,8 0-1-16,3 3 1 15,8 0-1-15,11 1-1 16,10 1 1-16,11 2-1 15,11-2 1-15,11 2-1 16,4-2 1-16,9 2 0 16,3-1-1-16,1 2 0 15,-5-5 0-15,-7 0 0 16,-7 0 0-16,-8 0 0 15,-10 3 0-15,-10-1 0 16,-10 4 0-16,-7-1-1 16,-6 7-1-16,-7-1-1 0,5 9-4 15,-11-10-9-15,15 17-17 16,-11-12-5-16,17 11-2 15,-5-8-1-15</inkml:trace>
  <inkml:trace contextRef="#ctx0" brushRef="#br5" timeOffset="539511.8583">6452 12742 85 0,'0'-22'39'16,"2"7"0"-16,-16-12 1 15,7 6-33-15,-16-4-1 0,-5 5 0 16,-5-1-3-16,-2 6 1 16,-1 5-2-16,3 8 1 15,5 6-2-15,7 3-1 16,8 10 0-16,11 5 0 15,10 4 0-15,8 1-1 16,9 1 1-16,5-4 0 16,6 2 0-16,3-6 0 15,0-1 0-15,0-4 0 16,-5-3-1-16,-5-1 1 15,-4-2 0-15,-10-2-1 16,-15-7 1-16,-6 16 0 16,-15-7 0-16,-14 2 0 15,-15 1 0-15,-12 1 0 16,-12 1 1-16,-11 1-1 0,0-2 0 15,-4-4 1-15,1-7-1 16,6-4 0-16,5-6 1 16,8-7-1-16,11-7 0 15,10-7-1-15,12-2 0 16,9-6-2-16,16 5-2 15,4-7-3-15,24 13-14 16,-11-15-7-16,20 16-11 16,-2-5-1-16,9 11 0 15,-4-2 2-15</inkml:trace>
  <inkml:trace contextRef="#ctx0" brushRef="#br5" timeOffset="543148.0663">8804 7101 73 0,'10'-6'32'0,"2"3"1"16,-12 3 1-16,12-8-28 0,-12 8-1 16,0 0-1-16,-15-5 0 15,3 12-1-15,-9-3 0 16,-3 4-1-16,-4 2 0 15,-5 3 1-15,0 1-2 16,0-1 1-16,-3 4-1 16,4-3 0-16,2 0 0 15,4-1 0-15,5-3 0 16,6 0 0-16,15-10 0 15,0 0 0-15,0 0 0 16,29 7 0-16,0-16 0 16,7 1 1-16,7-4-1 15,2-1 1-15,3-3-1 16,-4 1 1-16,-3 2-1 0,-6 5 0 15,-3 0 0-15,-6 7-1 16,-3 6 0-16,-5 3 0 16,0 7-1-16,-4 4-1 15,3 7-1-15,0-3-2 16,2 15-12-16,-7-12-19 15,5 6-1-15,-10-10 0 16,2 1 0-16</inkml:trace>
  <inkml:trace contextRef="#ctx0" brushRef="#br5" timeOffset="543546.0891">8931 7430 82 0,'0'0'33'0,"-15"14"0"16,15-3 0-16,0-11-30 16,2 25 0-16,3-8 0 15,8 5 0-15,4-1-1 16,10 2 0-16,0-3-1 15,8-3 0-15,1-6 0 16,1-5 0-16,-1-10 0 16,-3-7-1-16,-8-7 2 15,-5-5-1-15,-12-3 1 16,-9-3-1-16,-13 0 2 15,-12 5-1-15,-13 0 1 0,-7 10 0 16,-8 3 0-16,0 9-1 16,2 8 0-16,8 9-1 15,11 11-2-15,16 8-1 16,18 19-6-16,7-5-19 15,25 18-11-15,5-7 1 16,16 5-1-16,-3-9 0 16</inkml:trace>
  <inkml:trace contextRef="#ctx0" brushRef="#br5" timeOffset="543898.1092">9313 7898 80 0,'-6'-12'33'16,"6"12"1"-16,2-16 0 15,-2 16-29-15,0 0 0 16,0 0 0-16,0 0-2 16,-8 22 1-16,-12-10-1 15,-3 4 0-15,-9 0 0 16,-6 2-1-16,-2-1 0 15,-2 1 0-15,3-2-1 16,4 4 0-16,10-8 0 16,9 5-1-16,16-2 1 15,14-3-1-15,12-1 1 16,12-2-1-16,10-6 0 15,5-3 0-15,3-1 0 16,0-9-2-16,-3 2-1 0,-10-6-2 16,1 14-17-16,-22-14-14 15,-1 12 0-15,-13-10-2 16,-8 12 0-16</inkml:trace>
  <inkml:trace contextRef="#ctx0" brushRef="#br5" timeOffset="544882.1655">9354 8250 75 0,'14'18'33'16,"1"-1"1"-16,8 4-1 0,0-7-28 15,5 7-2-15,0-4-1 16,0-2 0-16,-3-6-1 16,-3-3 1-16,-6-8-1 15,-2-5 0-15,-7-7 0 16,-6-5 1-16,-4-1 0 15,-7-2 0-15,-6-1 1 16,-3 4 0-16,-12 2 0 16,-1 10 0-16,-6 2-1 15,0 11 1-15,-1 6-1 16,5 9-1-16,7 7 0 15,8 8 0-15,14 6 0 16,8 1 0-16,11 4-1 16,13-2 1-16,4-3-1 0,9-5 1 15,3-3-1-15,0-9 1 16,-3-7-1-16,-3-5 1 15,-7-4 0-15,-8-5-1 16,-11-2 1-16,-11-2-1 16,-17 0 1-16,-9-1-1 15,-9 1 1-15,-6 2-1 16,-2 2 0-16,0 0 0 15,4 2 0-15,5 2 1 16,15 1-1-16,12 3 0 16,7-12 1-16,26 17-1 15,9-11 0-15,4-4 1 16,10-3-1-16,6-1 1 0,-1-9-1 15,-2-1 1-15,-3-2-1 16,-9-1 0-16,-10 1 1 16,-6 0-1-16,-9 5-1 15,-15 9 0-15,14 0-1 16,-14 0-1-16,8 30-2 15,-4-7-1-15,14 16-2 16,-7-4-10-16,23 18-8 16,-9-10-10-16,14 8 1 15,-7-9-2-15,6 2 5 16,-9-15 18-16,-3-8 14 15,-4-3 11-15,-22-18 9 16,12-4 12-16,-22-11 3 16,1 3 0-16,-18-11 3 0,3 6-21 15,-14-7-9 1,4 8-2-16,-9 1-1 0,7 7-1 15,0 5-1-15,6 6 0 16,7 6-2-16,11 7 1 16,8 6-2-16,12 5 1 15,3 3-1-15,7 0 0 16,0-1 0-16,0-1 0 15,-7-8 0-15,-6-5 0 16,-5-15 0-16,-30 7 0 16,-3-15 0-16,-8-5 0 15,-9-3 0-15,-3-2-1 16,0 4 0-16,4-2-3 15,10 11-2-15,2-7-12 16,37 12-12-16,-18 14-9 0,32 2 0 16,2-3 0-16</inkml:trace>
  <inkml:trace contextRef="#ctx0" brushRef="#br5" timeOffset="545237.1858">9814 9286 98 0,'-6'13'37'0,"6"-13"0"16,13 29-1-16,7-8-33 16,14 7 0-16,5 1 0 15,10 1-1-15,1-4 0 16,1-5 0-16,-7-6-1 0,0-9 0 15,-13-9 1-15,-10-10-1 16,-12-10 2-16,-11-6-1 16,-17-8 0-16,-8 2 0 15,-13 0 0-15,-8 6 0 16,-7 5 0-16,0 14-1 15,0 11 1-15,5 15-2 16,12 13 0-16,15 11-2 16,21 15-1-16,6 0-9 15,29 18-12-15,-11-17-8 16,24 9-9-16,-9-16 1 15,7-3-1-15</inkml:trace>
  <inkml:trace contextRef="#ctx0" brushRef="#br5" timeOffset="545972.2279">8471 7876 88 0,'-14'-16'36'0,"-15"-11"0"15,0 7 2-15,-10-9-31 16,2 11-1-16,-6 0-1 15,6 8-3-15,3 5 1 16,11 11-2-16,8 9 0 16,10 11-1-16,16 7 0 15,5 3 0-15,5 6 0 16,1-3 0-16,-4-1 0 15,-1 0 0-15,-14-11-1 16,-9-9 1-16,-13-7 0 16,-14-7 0-16,-10-8 0 0,-2-4 0 15,-1-5 0-15,2-6-1 16,8 6-2-16,7-4-3 15,29 17-17-15,0 0-14 16,13-8 1-16,9 11-3 16,16 9 1-16</inkml:trace>
  <inkml:trace contextRef="#ctx0" brushRef="#br5" timeOffset="546461.2558">8558 8184 74 0,'0'0'36'15,"14"-5"-1"-15,-14 5 2 16,-12-5-26-16,-10-2-3 15,1 7-2-15,-9-3-2 16,-1 4 0-16,-6 2-1 16,5 4-1-16,-1 3 0 15,8 5 0-15,5 1-2 16,11 5 1-16,7 2-1 15,9 5 1-15,12-3-1 16,9 0 0-16,8 1 0 16,3-3 0-16,6-2 1 15,-1-6-1-15,3-3 0 0,-3-5 1 16,-3-2-1-16,-5-2 0 15,-6-2 1-15,-10 1-1 16,-10-4 1-16,-10 2-1 16,-12 4 1-16,-10 2 0 15,-12-1-1-15,-8 6 0 16,1 1-1-16,-2 5-1 15,9 7-1-15,6-1-2 16,22 13-5-16,1-13-13 16,32 16-11-16,-3-13-2 15,23 8-2-15,2-12 0 16</inkml:trace>
  <inkml:trace contextRef="#ctx0" brushRef="#br5" timeOffset="546934.2829">9180 8647 97 0,'17'-11'37'0,"-19"-3"1"15,2 14-1-15,-31-7-32 16,8 13-1-16,-6 4-1 16,-7 8-1-16,-6 2 0 15,-4 6 0-15,-5 0 0 16,-1 4-1-16,0-2 0 15,-1 1 1-15,8-6 0 16,2-1-1-16,11-7 1 16,6 1-2-16,13-7 2 15,13-9-2-15,2 14 1 0,14-14-1 16,10 0 0-16,6-1 0 15,6-3 0-15,3 2 0 16,3 0 0-16,-5-1-1 16,-4 8 1-16,-4-2 0 15,-11 6 0-15,-6 0 0 16,-10 7 0-16,-6-1-1 15,-11 4 1-15,-5-4 0 16,-7 3 0-16,-3-6 0 16,-8-3 0-16,-4-8 0 15,0-7 1-15,-2-6-1 16,0-7 0-16,5-4 0 15,7-1-3-15,7-2 0 16,15 8-4-16,7-7-11 0,26 27-7 16,2-8-11-1,21 16-3-15,1-3-1 0,16 10 3 16</inkml:trace>
  <inkml:trace contextRef="#ctx0" brushRef="#br5" timeOffset="547175.2967">9440 9045 97 0,'0'0'38'16,"0"0"0"-16,-26-2 0 16,3 8-32-16,-21 0-1 15,-8 5-1-15,-11 2-1 16,-4 3 0-16,-4 1-1 0,3 3-1 15,7 1-1-15,4 0-2 16,13 11-3-16,8-6-3 16,24 16-15-16,1-16-14 15,25 13-1-15,4-11-2 16,20 7 2-16</inkml:trace>
  <inkml:trace contextRef="#ctx0" brushRef="#br5" timeOffset="547348.3066">9193 9470 105 0,'-16'-20'38'0,"-9"13"3"15,-16-7-2-15,2 9-32 16,-8 2-4-16,2 8-1 16,6 4-2-16,2 4-2 15,14 9-2-15,3-11-14 0,24 17-18 16,1-11-4-16,15 6 1 15,5-12-1-15</inkml:trace>
  <inkml:trace contextRef="#ctx0" brushRef="#br5" timeOffset="547506.3156">9404 9309 99 0,'-3'-24'35'16,"1"14"1"-16,-10-1-4 15,2 11-32-15,4 14-3 16,-4-2-29-16,12 13-2 15,-2 0-1-15,8 9-1 16</inkml:trace>
  <inkml:trace contextRef="#ctx0" brushRef="#br5" timeOffset="548024.3452">9316 9632 97 0,'-36'-1'38'0,"4"7"1"16,-6-8-1-16,9 3-29 15,-3 0-6-15,5 5 0 16,4 1-2-16,7 2 0 15,16-9 0-15,-8 22-2 16,15-11 1-16,6 0 0 16,8-3-1-16,7-4 1 15,2-4 0-15,3-1 0 16,0-6 1-16,-1 0 0 0,-3 0 1 15,-5 0-1-15,-8 2 1 16,-16 5-1-16,0 0 1 16,0 0-1-16,-13 2 0 15,-5 6 0-15,-2 2 0 16,0 7-1-16,4 3 0 15,9 6 0-15,12 5 0 16,8 5 0-16,9-1 0 16,8 5 1-16,3-2-1 15,7-4 0-15,-2-3 1 16,-3-6-1-16,-4-8 1 15,-7-4 0-15,-5-4 0 16,-9-5-1-16,-10-4 1 16,-12 0 0-16,-10-2-1 15,-10 2 0-15,-5 2-1 0,-5 3 0 16,-2 7-1-16,0-2-2 15,10 11-1-15,2-5-6 16,28 20-13-16,-7-17-5 16,30 15-8-16,-3-14-3 15,21 8-1-15,3-10 2 16</inkml:trace>
  <inkml:trace contextRef="#ctx0" brushRef="#br5" timeOffset="548190.3547">9604 10322 107 0,'-12'-16'41'0,"-6"15"2"16,-19-11-4-16,-1 12-33 0,-6 5-3 15,0-1-1-15,1 7-3 16,3 0-2-16,15 9-3 16,-2-12-13-16,27 17-17 15,1-12-4-15,23 5-2 16,1-6 2-16</inkml:trace>
  <inkml:trace contextRef="#ctx0" brushRef="#br5" timeOffset="548645.3808">9785 10317 110 0,'-11'-18'41'16,"11"18"-2"-16,-25-14 0 16,25 14-39-16,-11 21-5 15,7-6-8-15,17 17-23 0,-13-2-2 16,8 9-2-16,-10-7 2 15,8 4 30-15,-12-6 7 16,-7-9 3-16,1 3 10 16,-20-18 23-16,5 3 2 15,-14-13 4-15,5 7-2 16,-10-9-30-16,10 6-3 15,0 0-1-15,7 6-2 16,8 2-1-16,11 2-1 16,12 5 0-16,13-1-1 15,10 1 0-15,5-4 0 16,9 1 0-16,3-8 0 15,2 0 0-15,-2-1 0 16,-6-4 0-16,-10-1 0 0,-7 0 1 16,-19 2-1-16,0 0 0 15,0 0 0-15,-28 5-1 16,0 0 0-16,-2 5-2 15,-4 1-2-15,7 11-3 16,-7-7-12-16,27 19-6 16,-10-7-10-16,26 16-3 15,4 0-1-15,15 7 1 16</inkml:trace>
  <inkml:trace contextRef="#ctx0" brushRef="#br5" timeOffset="549141.4091">9956 11106 107 0,'-3'-27'42'15,"-16"-9"0"-15,6 10-1 16,-12-2-38-16,-5 9 1 16,-5 4-2-16,-3 8-1 15,-2 8 1-15,3 8-1 16,6 6-1-16,6 8 1 15,8 2-1-15,8 0-1 16,10 0 1-16,11-3-1 16,9-1 1-16,8-6-1 15,5-5 1-15,8-3-2 16,4-3 2-16,2-2 0 15,-2-1-1-15,-7 0 1 16,-7-1 0-16,-13 2 0 0,-19-2 0 16,-13 8 0-16,-24-1 0 15,-18 5 1-15,-21 4 0 16,-15 4 0-16,-14 1 0 15,-4 2 0-15,-3-1-1 16,5-4 1-16,6-5 0 16,10-7 0-16,12-11 0 15,12-9 0-15,14-7 0 16,10-7 0-16,15-5 0 15,11-2-1-15,14-2-1 16,17 0 0-16,17 8-2 16,11 0-3-16,16 18-11 15,-7-10-6-15,22 24-3 16,-15-9-6-16,20 25-7 0,-15 1-5 15,6 10 3-15</inkml:trace>
  <inkml:trace contextRef="#ctx0" brushRef="#br5" timeOffset="549310.4188">9933 11606 109 0,'-13'-17'39'16,"4"6"-13"-16,-1-4-19 15,13 3-48-15,-3 12-1 16,24-2-1-16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0CED2-B50B-4661-B485-D41B532DF01E}" type="datetimeFigureOut">
              <a:rPr lang="en-NZ" smtClean="0"/>
              <a:t>31/07/2014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94408-1737-47AB-A781-CE804F3867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13361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31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2689063"/>
              </p:ext>
            </p:extLst>
          </p:nvPr>
        </p:nvGraphicFramePr>
        <p:xfrm>
          <a:off x="214283" y="762000"/>
          <a:ext cx="8750332" cy="50292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 + important notice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Hear (and write down a summary of) the story of Democritus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Where a good idea and a good name came from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Find out what a molecule is and talk about a </a:t>
                      </a: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MODEL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for thinking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link between particles, atoms and molecules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Write down what an element is and what a compound is.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Elements and compounds, how to think about and draw them.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Draw pictures of the molecules for: hydrogen, oxygen, water, methane, carbon dioxide, chlorine, hydrochloric acid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think about and draw molecules of common compounds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work on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and get our books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8222474"/>
              </p:ext>
            </p:extLst>
          </p:nvPr>
        </p:nvGraphicFramePr>
        <p:xfrm>
          <a:off x="533400" y="5334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 the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Research Project Due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9160" y="160200"/>
              <a:ext cx="8750880" cy="4104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3040" y="146880"/>
                <a:ext cx="8764200" cy="4133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99847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47680" y="241920"/>
              <a:ext cx="8878680" cy="5571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2200" y="226440"/>
                <a:ext cx="8897400" cy="559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5851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98960" y="165240"/>
              <a:ext cx="9168840" cy="64677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89600" y="149400"/>
                <a:ext cx="9181800" cy="649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8846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05280" y="139320"/>
              <a:ext cx="8051400" cy="5361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1600" y="122760"/>
                <a:ext cx="8070480" cy="5389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32108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280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4413</TotalTime>
  <Words>259</Words>
  <Application>Microsoft Office PowerPoint</Application>
  <PresentationFormat>On-screen Show (4:3)</PresentationFormat>
  <Paragraphs>32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218</cp:revision>
  <dcterms:created xsi:type="dcterms:W3CDTF">2006-08-16T00:00:00Z</dcterms:created>
  <dcterms:modified xsi:type="dcterms:W3CDTF">2014-07-30T22:50:02Z</dcterms:modified>
</cp:coreProperties>
</file>