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6" r:id="rId2"/>
    <p:sldId id="305" r:id="rId3"/>
    <p:sldId id="37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28/07/2014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9Pipi 28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4566816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 + important notice (non birthday)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title page for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Some challenging pages from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PLUS hand in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any late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Ecology projects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Some extra knowledge to help round off our assignment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and our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 is being used badly, begin the new topic, with lots of writing.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be responsible for our choices.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8222474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Research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10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4349</TotalTime>
  <Words>217</Words>
  <Application>Microsoft Office PowerPoint</Application>
  <PresentationFormat>On-screen Show (4:3)</PresentationFormat>
  <Paragraphs>30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216</cp:revision>
  <dcterms:created xsi:type="dcterms:W3CDTF">2006-08-16T00:00:00Z</dcterms:created>
  <dcterms:modified xsi:type="dcterms:W3CDTF">2014-07-28T06:03:57Z</dcterms:modified>
</cp:coreProperties>
</file>