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305" r:id="rId3"/>
    <p:sldId id="37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24/07/2014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7081759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 (non birthday)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title page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challenging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PLUS hand in our Ecology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extra knowledge to help round off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4071</TotalTime>
  <Words>191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212</cp:revision>
  <dcterms:created xsi:type="dcterms:W3CDTF">2006-08-16T00:00:00Z</dcterms:created>
  <dcterms:modified xsi:type="dcterms:W3CDTF">2014-07-24T04:20:45Z</dcterms:modified>
</cp:coreProperties>
</file>