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372" r:id="rId3"/>
    <p:sldId id="305" r:id="rId4"/>
    <p:sldId id="366" r:id="rId5"/>
    <p:sldId id="367" r:id="rId6"/>
    <p:sldId id="369" r:id="rId7"/>
    <p:sldId id="371" r:id="rId8"/>
    <p:sldId id="3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7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88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49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5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3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29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02/07/2014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516893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Time, in class, on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 for the Ecology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the lesson and the term with a game of word mastermind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teamwork and logic.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Tuesday 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Bernadine’s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0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4007</TotalTime>
  <Words>275</Words>
  <Application>Microsoft Office PowerPoint</Application>
  <PresentationFormat>On-screen Show (4:3)</PresentationFormat>
  <Paragraphs>35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208</cp:revision>
  <dcterms:created xsi:type="dcterms:W3CDTF">2006-08-16T00:00:00Z</dcterms:created>
  <dcterms:modified xsi:type="dcterms:W3CDTF">2014-07-02T03:26:08Z</dcterms:modified>
</cp:coreProperties>
</file>