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05" r:id="rId3"/>
    <p:sldId id="366" r:id="rId4"/>
    <p:sldId id="367" r:id="rId5"/>
    <p:sldId id="369" r:id="rId6"/>
    <p:sldId id="371" r:id="rId7"/>
    <p:sldId id="3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7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3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3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5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6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5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3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9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1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41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31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5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4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7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9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7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3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26/06/2014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516177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books to find an animal to research and present 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to list the research and avoid plagiarism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efficiently and fairly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Ecology and have some time, in class on them (+ marking)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114091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or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1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7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3884</TotalTime>
  <Words>263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202</cp:revision>
  <dcterms:created xsi:type="dcterms:W3CDTF">2006-08-16T00:00:00Z</dcterms:created>
  <dcterms:modified xsi:type="dcterms:W3CDTF">2014-06-26T04:01:49Z</dcterms:modified>
</cp:coreProperties>
</file>