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68" r:id="rId3"/>
    <p:sldId id="305" r:id="rId4"/>
    <p:sldId id="366" r:id="rId5"/>
    <p:sldId id="367" r:id="rId6"/>
    <p:sldId id="369" r:id="rId7"/>
    <p:sldId id="3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0:12.4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9818 4236 79 0,'10'29'38'0,"-16"8"0"15,1 23 0-15,-12 0-31 16,2 6-3-16,0-8 0 16,17-19-2-16,23-37 2 0,36-46-1 15,50-51-1-15,46-45-2 16,51-36-1-16,33-34-4 15,34-2-30-15,-7-10-3 16,-10 31-1-16,-39 29 0 16</inkml:trace>
  <inkml:trace contextRef="#ctx0" brushRef="#br0" timeOffset="511">10461 5987 90 0,'0'0'38'0,"7"23"0"15,-18 4 0-15,4 22-29 16,-8 2-2-16,4 7-1 15,4-10-2-15,20-10 1 16,32-38-2-16,43-41 1 16,57-48-5-16,53-55-4 15,62-30-35-15,14-35-1 16,18-11-2-16,-24-5-2 15</inkml:trace>
  <inkml:trace contextRef="#ctx0" brushRef="#br0" timeOffset="1209">11141 7650 92 0,'-4'30'39'15,"4"18"1"-15,-14-1 0 16,4 8-35-16,2-7-1 15,18-14 0-15,29-34 1 16,42-41-1-16,93-50-1 0,22-45-2 16,63-29-19-16,33-45-19 15,34-11-2-15,-10-13-3 16,-27 21-1-16</inkml:trace>
  <inkml:trace contextRef="#ctx0" brushRef="#br0" timeOffset="2141">13084 8662 61 0,'0'0'37'0,"0"0"0"16,0 0-2-16,0 0-26 16,-14 29-1-16,8 12 0 15,-10 4 0-15,3 9-2 16,-2-2-1-16,9-2 0 15,16-23 1-15,31-35-2 16,47-50-2-16,57-41-2 16,65-39-5-16,31-43-31 15,52-18-4-15,3-22 0 16,-6 8-2-16</inkml:trace>
  <inkml:trace contextRef="#ctx0" brushRef="#br0" timeOffset="6018">11751 12363 61 0,'0'0'38'16,"-19"-7"-2"-16,19 7 2 15,0 0-31-15,0 0-2 16,16-12-2-16,20 9 0 15,12-5-1-15,18 0 0 0,11-5-1 16,12 0 0-16,9 1 0 16,3 0-1-16,-4 1 0 15,-7 4 0-15,-10 2 0 16,-15 5 0-16,-16 4 1 15,-12 6-1-15,-15 6 1 16,-12 7 1-16,-10 11-1 16,-8 13 1-16,-6 18 0 15,-6 28 0-15,-4 28-1 16,-4 28 1-16,-3 25-2 15,1 25 0-15,1 14 0 16,2 7-1-16,4 5 0 16,5-13-1-16,6-15 1 15,4-18 0-15,3-18 0 0,1-17 1 16,-3-16 1-16,-8-11-1 15,-14-18 2-15,-13-10-1 16,-22-13 1-16,-14-8-1 16,-23-13 1-16,-13-7-2 15,-13-12 1-15,-6-8-2 16,2-12 1-16,3-9-2 15,15-8-1-15,11-16-3 16,25 1-25-16,9-29-10 16,29-4 0-16,10-17-2 15</inkml:trace>
  <inkml:trace contextRef="#ctx0" brushRef="#br0" timeOffset="7445">4641 13974 18 0,'-44'-15'31'16,"5"2"1"-16,7 3 2 15,-10-8-19-15,21 18-5 16,-7-10-2-16,13 12 0 16,-3-7-1-16,18 5-2 15,0 0 1-15,0 13-2 16,16-9-1-16,13 3-1 15,12-3 0-15,16 3-1 16,12-4 1-16,15 1 0 16,13-3 0-16,18 2-1 15,11-6 0-15,11 2 1 16,9 0-1-16,6-1 0 15,7 3 0-15,-2 2 0 0,1 1 0 16,-4 3-1-16,-10 1 1 16,-1 1 0-16,-9-2-1 15,-3-2 1-15,-8-3 0 16,-7-3-1-16,-8-4 1 15,-11 1-2-15,-7-2 1 16,-14-2-2-16,-17 5-3 16,-20-8-12-16,-5 16-21 15,-23-5-1-15,-11 0-3 16,-7 10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6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2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6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6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8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9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6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8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6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72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22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13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4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44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34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8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43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23/06/2014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9Pipi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816946"/>
              </p:ext>
            </p:extLst>
          </p:nvPr>
        </p:nvGraphicFramePr>
        <p:xfrm>
          <a:off x="214283" y="838200"/>
          <a:ext cx="8750332" cy="50439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task sheet for our assessment, what we will be asked to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it is we will be asked to do and how to do well in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those who missed it to stick a task sheet into their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should have the info they need to tackle the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some examples of last year’s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people have done in the past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As a class, go through lists of possible animals we might choose, including birds, invertebrates and mammals (only bats)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possible options we might consider for our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 good method for avoiding being accused of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make, keep and then use notes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keep a Bibliography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sort a Reference section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4720" y="1128600"/>
              <a:ext cx="3681720" cy="445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72120" y="1122840"/>
                <a:ext cx="3700440" cy="447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Yuliana’s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0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3691</TotalTime>
  <Words>273</Words>
  <Application>Microsoft Office PowerPoint</Application>
  <PresentationFormat>On-screen Show (4:3)</PresentationFormat>
  <Paragraphs>33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197</cp:revision>
  <dcterms:created xsi:type="dcterms:W3CDTF">2006-08-16T00:00:00Z</dcterms:created>
  <dcterms:modified xsi:type="dcterms:W3CDTF">2014-06-23T01:16:14Z</dcterms:modified>
</cp:coreProperties>
</file>