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sldIdLst>
    <p:sldId id="256" r:id="rId2"/>
    <p:sldId id="305" r:id="rId3"/>
    <p:sldId id="350" r:id="rId4"/>
    <p:sldId id="351" r:id="rId5"/>
    <p:sldId id="352" r:id="rId6"/>
    <p:sldId id="353" r:id="rId7"/>
    <p:sldId id="354" r:id="rId8"/>
    <p:sldId id="355" r:id="rId9"/>
    <p:sldId id="356" r:id="rId10"/>
    <p:sldId id="357" r:id="rId11"/>
    <p:sldId id="358" r:id="rId12"/>
    <p:sldId id="359" r:id="rId13"/>
    <p:sldId id="360" r:id="rId14"/>
    <p:sldId id="361" r:id="rId15"/>
    <p:sldId id="362" r:id="rId16"/>
    <p:sldId id="363" r:id="rId17"/>
    <p:sldId id="364" r:id="rId18"/>
    <p:sldId id="365" r:id="rId19"/>
    <p:sldId id="346" r:id="rId20"/>
    <p:sldId id="347" r:id="rId21"/>
    <p:sldId id="348" r:id="rId22"/>
    <p:sldId id="349" r:id="rId23"/>
    <p:sldId id="366" r:id="rId24"/>
    <p:sldId id="36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1T23:39:18.16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15269 3472 58 0,'15'-28'31'0,"-3"3"0"15,0 1 0-15,0 8-26 16,-7 2 0-16,6 15-1 16,-11-1 3-16,7 27-2 15,-12 0 2-15,5 15-3 16,-7 4 1-16,5 12-2 15,-5 4-1-15,1 4 0 16,0 2-1-16,1-4-3 16,2 3-4-16,-4-19-21 0,13 3-7 15,-6-19-1-15,9-3-1 16</inkml:trace>
  <inkml:trace contextRef="#ctx0" brushRef="#br0" timeOffset="199.0194">15207 3847 87 0,'-28'-5'36'0,"-1"-7"0"16,11 7 0-16,4-7-32 16,21 3-1-16,13-6-2 15,12 0-1-15,13 4-3 16,0-8-5-16,18 17-26 15,-11-4 0-15,6 14-1 0,-8-1-1 16</inkml:trace>
  <inkml:trace contextRef="#ctx0" brushRef="#br0" timeOffset="570.0567">15842 3691 93 0,'0'0'36'15,"-30"-4"0"-15,7 16 0 16,-13 2-31-16,2 7-2 15,-3 1 1-15,6 5-1 16,-2 0 0-16,10 5-1 16,7-2 0-16,8-2-1 0,9-4 0 15,10-4 0-15,11-9-1 16,5-3 0-16,3-8 0 15,6-9-1-15,3-5 2 16,-7-4-1-16,-2-6 0 16,-5-1 0-16,-8 2 1 15,-6 0-1-15,-6 1 0 16,-5 9 0-16,0 13 0 15,-11-10 0-15,11 10-1 16,-20 22 1-16,13 0-1 16,1 4-2-16,7 7-1 15,2-5-3-15,14 10-10 16,-2-18-20-16,15 4 1 15,-2-20-2-15,14 3 2 0</inkml:trace>
  <inkml:trace contextRef="#ctx0" brushRef="#br0" timeOffset="1136.1135">16243 3748 82 0,'-11'15'36'0,"6"17"-3"15,-12-1 2-15,9 15-29 16,-4 0 0-16,5 7-1 15,0-4-2-15,3-1 0 16,4-6-1-16,4-8-1 16,0-8 0-16,2-11-1 15,-6-15 0-15,19-4 0 16,-7-13-1-16,-1-11 1 0,2-11 0 15,-3-4-1-15,-1-5 2 16,0-7-2-16,-2 0 2 16,0 4-1-16,-3 4 2 15,2 9-1-15,-3 8 0 16,4 6 0-16,1 10 0 15,4 10 0-15,2 6-1 16,1 6 0-16,4 5 0 16,2 2 0-16,2 3-1 15,-1 3 1-15,-1-1-1 16,-2 3 1-16,-5-1 0 15,-5 3 0-15,-8 0 0 16,-5 2 0-16,-9-3-1 16,-5-2 1-16,-2-1 0 0,-5-7 1 15,-1-2-1-15,0-4 1 16,3-3 0-16,1-3 0 15,3 3-1-15,4 9 1 16,0 6-1-16,1 13 1 16,3 12-1-16,-2 9-1 15,4 11-1-15,-3 1-1 16,5 6-1-16,-2-14-6 15,18 0-26-15,-6-20-1 16,15-10 0-16,-3-24-1 16</inkml:trace>
  <inkml:trace contextRef="#ctx0" brushRef="#br0" timeOffset="1518.1516">16534 3937 95 0,'2'21'37'0,"-3"-8"-1"16,15 7 1-16,5-13-34 16,15-5 0-16,8-12 1 15,9-4-2-15,0-10 0 16,2-2 0-16,-2-5-1 15,-6-2 0-15,-9-1 0 16,-13 3-1-16,-12 4 1 16,-8 0 0-16,-12 9-1 15,-9 4 1-15,-5 7 0 16,-6 9 0-16,-4 11 0 0,-2 9 0 15,-2 8-1-15,4 8 1 16,3 6-1-16,6 1 1 16,12-2-2-16,10-2 0 15,15-5-2-15,5-10-2 16,21 4-10-16,-4-22-21 15,19 4-3-15,-7-20 0 16,10 3 0-16</inkml:trace>
  <inkml:trace contextRef="#ctx0" brushRef="#br0" timeOffset="2087.2081">17225 3745 86 0,'0'0'36'16,"18"0"0"-16,-18 0 1 15,4 17-30-15,-7-1-2 16,0 9 0-16,-5 2-1 16,4 6 0-16,-6-1-2 15,5 3 0-15,0-6 0 16,5-4-1-16,3-6 0 0,11-10 0 15,7-10-1-15,8-9 0 16,5-6 1-16,3-8-2 16,3-2 1-16,0-6 0 15,-6 4 0-15,-2 1-1 16,-11 4 1-16,-4 5-1 15,-8 8 1-15,-9 10 0 16,0 0 0-16,-4 22 0 16,-4 1 0-16,2 6 0 15,1 6 0-15,4 2 0 16,3 0 0-16,6-5 1 15,10-8-1-15,5-9 1 16,2-13 0-16,9-11 0 16,1-12 1-16,2-6-1 0,-4-11 0 15,-1-5-1-15,-8-3-1 16,-4 0-1-16,-5 6-2 15,-7 0-3-15,3 21-14 16,-16-8-17-16,5 27 0 16,-4-20-1-16,4 20 0 15</inkml:trace>
  <inkml:trace contextRef="#ctx0" brushRef="#br0" timeOffset="2734.2734">18132 3717 74 0,'0'0'40'0,"-21"3"-1"16,-9 2 1-16,7 14-12 16,-5-5-25-16,5 8 0 15,2-1-1-15,5 3 0 16,8-1-1-16,8 0 0 15,10-4-1-15,10-3 0 16,9-7 0-16,8-6-1 16,5-3 0-16,2-7 0 15,1-5-1-15,-6-8 1 16,-3-1 0-16,-6-6-1 15,-10-1 2-15,-9 0-1 16,-8 1 1-16,-5 1 0 16,-8 6 1-16,1 3 0 15,-4 5 0-15,3 5 0 16,10 7 0-16,-13 1 0 0,13-1 0 15,5 16-1-15,3-2 1 16,2 2 0-16,4 3-1 16,1 6 1-16,-1 1 0 15,1 4 0-15,-3 3-1 16,-3 1 1-16,0 3-1 15,-4-1 0-15,-3 0 0 16,0-6 0-16,-5-5 0 16,2-5 0-16,0-9 0 15,1-11 0-15,0 0 1 16,2-29-1-16,6-3 0 15,3-5 0-15,3-7 1 16,2-1 0-16,-1 2-1 0,3 3 1 16,-4 8 0-16,0 7 0 15,-6 10-1-15,3 4 1 16,-11 11-1-16,16-3-1 15,-2 4-1-15,0-3-2 16,12 2-1-16,-1-8-5 16,23 11-17-16,-10-18-12 15,11 9-1-15,-8-9 0 16,5 12 1-16</inkml:trace>
  <inkml:trace contextRef="#ctx0" brushRef="#br0" timeOffset="3205.3205">18893 3717 104 0,'-12'28'40'16,"-16"-3"1"-16,9 9-2 0,-4-4-34 15,7 3-1-15,0-4-2 16,5 3 0-16,4-7-1 16,5-5 0-16,7-8-1 15,-5-12 0-15,23 1 0 16,-5-13-1-16,1-7 1 15,0-5 0-15,3-7 0 16,-2-5 0-16,-4 2 1 16,2-2-1-16,-4 6 0 15,-4 3 0-15,-3 7 1 16,-2 6-1-16,-5 14 0 15,0 0 1-15,0 11-1 16,-3 5 0-16,1 6 1 16,4 0-1-16,3-2 1 0,4-2 0 15,7-5 0-15,8-10 0 16,7-8 0-16,3-6 1 15,5-7-1-15,6-5-1 16,-2-1 1-16,-3-3 0 16,-4 3-1-16,-5 3 1 15,-7 7-1-15,-8 10 0 16,-16 4 2-16,8 20-4 15,-14 6 2-15,-5 1-2 16,-2 11-2-16,-2-5-7 16,10 20-14-16,-18-22-10 15,16 13-7-15,-10-18-1 16,8 4-2-16</inkml:trace>
  <inkml:trace contextRef="#ctx0" brushRef="#br0" timeOffset="4364.4362">15148 4698 77 0,'0'-10'37'0,"-9"-3"-1"15,9 13 0-15,-28 6-30 16,10 11 0-16,-10 6-1 0,0 9-1 16,-3 4 0-16,2 4-1 15,0 1-2-15,9-2 1 16,7-3-1-16,9-7 1 15,12-3-3-15,10-10-1 16,11-3-3-16,8-14-3 16,21 8-20-16,-7-20-9 15,8 4 1-15,-7-15-4 16</inkml:trace>
  <inkml:trace contextRef="#ctx0" brushRef="#br0" timeOffset="5071.5071">15450 4772 81 0,'-1'-24'36'0,"2"12"0"16,-6-4 1-16,5 16-30 0,0 0-2 15,-5 14-2-15,2 4-1 16,0 10 1-16,0 5-2 16,-1 4 1-16,1 2-1 15,1 2 0-15,-4-6 0 16,2-3 0-16,1-8 0 15,-1-7-1-15,4-17 1 16,0 0 0-16,0 0 0 16,13-17 0-16,-4-9-1 15,3-5 1-15,2-4-1 16,0-5 1-16,0 0 0 15,0 4-2-15,-2 5 1 16,1 5 0-16,-1 5 0 16,1 7 0-16,1 6 0 0,4 6 0 15,3 3 0-15,2 7 0 16,5-2-1-16,3 3 2 15,7-2-1-15,-1 0 0 16,5-2 0-16,0 1 0 16,-4-4 0-16,-5 1 0 15,-8-2 1-15,-6-2-1 16,-19 1 0-16,0 0 0 15,0 0 1-15,-24-4-1 16,-4 9 1-16,-3 2 0 16,-5 7 0-16,-1 3-1 15,1 4 1-15,4 5 0 16,4 0 0-16,8 1-1 15,11-4 1-15,9-3-1 16,10-10 0-16,14-7 0 0,8-10 0 16,11-8 1-16,4-7-1 15,5-2 1-15,-3-7 0 16,-4 2-1-16,-5 0 1 15,-10 7 0-15,-8 5-1 16,-9 9 0-16,-13 8 0 16,0 0 0-16,-9 27 0 15,-3-3-1-15,-1 10 1 16,0-2-1-16,4 4-1 15,3-4 0-15,8-4-1 16,8-13-2-16,13-4-3 16,-1-23-12-16,25 4-17 0,-7-20-2 15,11 1 1-15,-8-17 0 16</inkml:trace>
  <inkml:trace contextRef="#ctx0" brushRef="#br0" timeOffset="5514.5514">16449 4448 94 0,'-2'-20'38'16,"-10"2"2"-16,12 18-3 15,-18 7-29-15,8 16-4 16,1 9-1-16,2 11 0 16,2 10-2-16,3 9 0 15,1 5 0-15,-1 0 0 16,2 1-1-16,1-5 1 15,0-6 1-15,-1-11-2 16,0-9 1-16,2-11-1 0,1-11 1 16,-3-15 1-16,10-7-2 15,-1-11 1-15,4-12-2 16,2-4 2-16,4-5-2 15,5-5 2-15,-1 2-1 16,1 5-1-16,1 6 1 16,1 10 0-16,-1 8 0 15,1 9 1-15,-1 12-1 16,-3 5 0-16,-5 11 1 15,-3 2-1-15,-8 6 0 16,-13 2 1-16,-9 3-1 16,-14 0 0-16,-13-2 2 15,-12-1-2-15,-5-7 1 16,-5-8-2-16,6-8-3 0,2-15-3 15,24 2-15-15,-4-30-12 16,33 4-9-16,10-19 1 16,23 1-2-16</inkml:trace>
  <inkml:trace contextRef="#ctx0" brushRef="#br0" timeOffset="6618.6618">15430 5738 70 0,'-3'-20'35'0,"3"20"-1"16,0 0 1-16,0 0-19 15,-9 14-10-15,7 8-1 16,-3-2-1-16,2 12-3 15,-3 4 2-15,1 0-1 16,2 0 1-16,-1 0-3 16,2-5 3-16,1-5-2 15,0-10 1-15,1-6 0 16,0-10 0-16,5-11 0 0,-1-9 0 15,2-5 1-15,2-6-2 16,2-4 1-16,1-6-3 16,1 4 1-16,-1-4-1 15,3 6 1-15,-2 5-1 16,1 6-2-16,5 6 1 15,-3 4-3-15,8 19-3 16,-5-16-13-16,12 26-17 16,-1-5 1-16,12 10-2 15,-2-8 3-15</inkml:trace>
  <inkml:trace contextRef="#ctx0" brushRef="#br0" timeOffset="7016.7016">16104 5801 99 0,'-14'-17'36'0,"1"14"3"15,-13-6-2-15,2 7-31 16,-7 0-1-16,0 9-1 16,-4 1 0-16,1 8-3 15,0 3 3-15,4 5-3 16,3-1 1-16,10 2-2 15,4-2 2-15,12-3-3 16,11-5 3-16,9-7-2 16,8-7 0-16,8-5 1 15,6-7-2-15,2-3 1 16,-3-5-1-16,-2-2 3 15,-3 0-2-15,-6 2 1 16,-10 1-1-16,-8 7 1 0,-11 11-1 16,0 0 0-16,0 0 1 15,-21 16-4-15,9 5 3 16,-2 3-3-16,6 2 1 15,1-1-2-15,15 1 0 16,1-13-6-16,25 4-15 16,-4-23-12-16,18-1-2 15,-1-18 1-15,12-1-1 16</inkml:trace>
  <inkml:trace contextRef="#ctx0" brushRef="#br0" timeOffset="7452.7452">16561 5451 99 0,'-17'17'38'15,"-12"5"1"-15,6 20 0 16,0 4-35-16,2 6 0 16,4 2-1-16,3 4-1 15,4-1 1-15,8-3-1 16,2-4-1-16,3-9 0 15,4-7 0-15,0-8-1 16,3-9 0-16,1-9 0 16,1-13 0-16,1-9 0 15,-1-8-2-15,2-8 4 16,-2-3-3-16,1-6 3 15,0-3-3-15,3 2 0 16,-1 4 0-16,4 6 0 0,1 8 1 16,7 12-3-16,-3 7 3 15,4 9 0-15,-6 12 1 16,0 5-1-16,-5 3 2 15,-6 5-1-15,-8 2 0 16,-6-5 0-16,-13-1 1 16,-2-4-4-16,-6-5 3 15,-5-4-3-15,-1-7 0 16,-1-9-3-16,14 0-7 15,-8-23-19-15,27 3-7 16,-1-18 0-16,21 2-3 16</inkml:trace>
  <inkml:trace contextRef="#ctx0" brushRef="#br0" timeOffset="7918.7918">16992 5353 99 0,'0'0'39'15,"0"0"1"-15,-9 6-1 16,-9 14-33-16,6 5-3 15,-3 8-1-15,3 7 1 16,0 11-1-16,-1 5 3 16,2 2-4-16,3 1 1 15,1-3 1-15,2-2-1 16,2-8-1-16,1-7 1 15,0-10-1-15,3-6-2 16,2-12 2-16,-3-11-1 16,19-3 0-16,-5-10-1 15,3-6 0-15,3-3 2 0,3-2-2 16,1-3 3-16,-1 5-3 15,-2 3 2-15,-2 2-2 16,-1 6 2-16,-3 4-1 16,-4 1 0-16,-1 6 0 15,-10 0-1-15,11 9 1 16,-13 4-1-16,-4 4 2 15,-8 6-3-15,-6 2 3 16,-6 4-2-16,-1-2 2 16,-2-3-4-16,1-1 2 15,4-10-2-15,10-4-3 16,4-20-5-16,25 7-11 15,-6-23-12-15,23 5-5 16,-4-13 1-16,14 4-2 0</inkml:trace>
  <inkml:trace contextRef="#ctx0" brushRef="#br0" timeOffset="8097.8097">17253 5688 102 0,'0'0'38'0,"7"19"3"16,-17-3-2-16,0 11-33 16,-3 3-2-16,1 3-1 15,0 2 0-15,1-4-1 16,1-4-1-16,6-2-4 15,5-7 2-15,-1-18-8 16,24 12-20-16,-11-27-9 16,14-3-2-16,-8-14 0 15,14-5 0-15</inkml:trace>
  <inkml:trace contextRef="#ctx0" brushRef="#br0" timeOffset="8226.8226">17370 5459 76 0,'-14'-14'37'15,"14"14"-1"-15,-14-4-2 16,14 4-27-16,25-10-44 15,0-6 1-15,17 1-2 16,-2-11 1-16</inkml:trace>
  <inkml:trace contextRef="#ctx0" brushRef="#br0" timeOffset="8389.8388">17740 5278 86 0,'-12'43'38'0,"-17"0"1"0,2 17 0 16,-9 6-31-16,11 4-1 15,1 0-3-15,0-2-2 16,9-5-3-16,-1-12-7 15,18-3-27-15,-10-18-3 16,13-9 0-16,-5-21-3 16</inkml:trace>
  <inkml:trace contextRef="#ctx0" brushRef="#br0" timeOffset="8548.8547">17526 5570 113 0,'0'0'42'15,"14"-15"0"-15,9 15-1 16,10-6-41-16,7-7-4 0,25 12-22 15,-2-17-14-15,13 6-1 16,-3-5-1-16,6 8-2 16</inkml:trace>
  <inkml:trace contextRef="#ctx0" brushRef="#br0" timeOffset="13141.314">15547 6631 58 0,'0'0'35'0,"-10"13"-2"15,-8-8 1-15,4 11-13 16,-16-7-14-16,8 11 1 15,-12-8-1-15,9 5 0 16,-3-3-3-16,7 2 0 16,3-2-2-16,6-2-1 15,8 1-1-15,7-3 1 16,7 0-2-16,5-1 1 15,5 0 0-15,3-1-1 0,1-1 1 16,0 2 0-16,-4-2 0 16,-2 0 1-16,-5 1-1 15,-13-8 0-15,9 19 1 16,-11-8-1-16,2-11 0 15,-17 19 0-15,7-9-3 16,-2-10-6-16,12 0-25 16,0 0-4-16,0 0 1 15,4-17-2-15</inkml:trace>
  <inkml:trace contextRef="#ctx0" brushRef="#br0" timeOffset="13389.3388">15841 6437 97 0,'0'0'38'16,"0"0"0"-16,-15 26-1 16,1-1-34-16,0 6 1 15,-5 9-2-15,1 9 1 16,-1 2-2-16,3 5 1 15,6 0-4-15,1-4-1 16,14 8-17-16,-1-20-18 16,13 1 0-16,1-19 0 15,14-4 0-15</inkml:trace>
  <inkml:trace contextRef="#ctx0" brushRef="#br0" timeOffset="13764.3762">16110 6762 101 0,'0'0'37'0,"-34"-13"2"15,12 20-2-15,-14-4-31 16,1 12-3-16,1 3 1 16,1 7-1-16,4 0-1 15,5 3 1-15,4 1-1 16,10-1 0-16,11-5-1 15,12-3 0-15,10-11-1 16,9-6 1-16,9-7-1 16,5-10 0-16,6-12 1 15,2-3-1-15,-5-8 0 16,-3-1 0-16,-8 1 1 15,-9 2-1-15,-11 4 1 0,-5 6-1 16,-11 10 0-16,-2 15 1 16,-16 0-1-16,0 15 0 15,-3 9 0-15,1 8 0 16,5 5-2-16,-1 3 0 15,14 0-2-15,3-9-3 16,23 2-22-16,-4-26-10 16,19-4 0-16,4-16-2 15,13-8 2-15</inkml:trace>
  <inkml:trace contextRef="#ctx0" brushRef="#br0" timeOffset="13967.3965">16782 6416 89 0,'-17'8'37'0,"-12"11"1"15,4 19 2-15,-10 3-32 16,3 13-2-16,2 3-2 16,4 6 1-16,4-3-3 15,6-1-1-15,12-7-4 16,0-16-8-16,18 2-26 15,-6-19-2-15,11-5 1 16,-5-20-2-16</inkml:trace>
  <inkml:trace contextRef="#ctx0" brushRef="#br0" timeOffset="14159.4158">16492 6642 117 0,'-11'7'40'15,"0"-1"1"-15,16 9 0 16,-5-15-39-16,32 16 0 15,5-10-3-15,11-5-2 16,16 3-11-16,-2-13-24 16,19 1-3-16,-7-8 1 15,4 6-2-15</inkml:trace>
  <inkml:trace contextRef="#ctx0" brushRef="#br0" timeOffset="14748.4747">16975 6759 107 0,'-20'25'39'0,"2"-12"1"16,17 4-1-16,1-17-35 16,27 3-1-16,0-12 0 15,8-4 0-15,0-3-1 16,5-4-1-16,-1-5-1 15,-5 0 0-15,-6 2 0 16,-10-1 0-16,-8 5 0 16,-12 4 0-16,2 15 1 15,-28-11-1-15,0 17 1 16,-8 10 0-16,-1 6 1 15,0 9-1-15,2 1 0 16,6 5 0-16,7-3 0 16,10 1 0-16,17-11 0 0,12-8 0 15,15-6-1-15,12-13 2 16,8-6-2-16,7-5 0 15,2-8 0-15,1 0 0 16,-8 2 0-16,-6 1 0 16,-11 7 0-16,-11 4 0 15,-12 8 0-15,-14 0 0 16,-3 21 0-16,-11-1 0 15,-6 4 0-15,-2 4 0 16,1 0 0-16,-2 0 0 16,7-3 0-16,-1-5 0 15,8-7 0-15,9-13 0 16,0 0 0-16,0 0 0 15,9-29 0-15,0 4 0 0,5-6 0 16,4-3 0-16,7 0 0 16,2 0 0-16,7 3 0 15,4 1 0-15,6 8 0 16,0-7-6-16,15 18-28 15,-17-9-9-15,7 11-1 16,-15-1-1-16</inkml:trace>
  <inkml:trace contextRef="#ctx0" brushRef="#br0" timeOffset="18297.8294">10508 8541 52 0,'0'0'36'16,"8"18"0"-16,-15-3-1 16,7 19-11-16,-12-3-18 15,2 13-1-15,-5 1 0 16,5-2-1-16,2-11-1 0,13-15 0 15,12-26-2-15,25-29-1 16,19-26-2-16,12-33-16 16,25-8-21-16,-2-12 2 15,5 7-2-15,-15 1 1 16</inkml:trace>
  <inkml:trace contextRef="#ctx0" brushRef="#br0" timeOffset="19732.9731">10512 3856 54 0,'1'-10'35'0,"-1"10"0"16,-1 19 1-16,0 14-19 0,-12-8-6 15,10 15-2-15,-6-5-2 16,6 4-1-16,2-10-2 16,10-6 0-16,15-26-2 15,17-24-3-15,23-14-12 16,9-41-26-16,29-11 2 15,3-26-2-15,15-6-2 16</inkml:trace>
  <inkml:trace contextRef="#ctx0" brushRef="#br0" timeOffset="21095.1089">10654 6712 77 0,'3'18'36'16,"-8"4"1"-16,0 12-1 16,-15 1-25-16,6 14-3 15,-9-5-2-15,8 1 0 16,4-16-2-16,14-19-1 15,22-28-1-15,24-34-3 16,34-25-8-16,25-41-29 16,32-17 0-16,10-17-2 15,7-9-3-15</inkml:trace>
  <inkml:trace contextRef="#ctx0" brushRef="#br0" timeOffset="23363.3361">10589 5727 71 0,'0'0'37'0,"-8"17"-1"16,4 8 0-16,-13 4-26 16,9 13-2-16,-6-1-1 15,4 6-1-15,3-10 1 16,7-8-5-16,11-19 3 15,14-18-2-15,19-29-5 16,17-28-2-16,26-15-10 16,5-35-24-16,19-5-3 15,2-16 2-15,4 0-5 0</inkml:trace>
  <inkml:trace contextRef="#ctx0" brushRef="#br0" timeOffset="26878.6876">15491 7320 44 0,'5'-16'32'0,"-5"16"2"15,0-21-6-15,0 21-11 16,0 0-6-16,0 0 0 16,0 0-3-16,7 21-2 15,-6-3-3-15,-2 14 0 16,-2 8-1-16,2 7-2 15,-3 7 0-15,-2 3-1 0,1 4 0 16,-4-7-3-16,8 5-4 16,-10-21-19-16,15 1-8 15,-4-17 0-15,9-9-1 16</inkml:trace>
  <inkml:trace contextRef="#ctx0" brushRef="#br0" timeOffset="27418.7416">15442 7542 79 0,'-19'-12'38'16,"8"10"-2"-16,-1-3 1 0,12 5-30 16,0 0-4-16,0 0 0 15,13 11-2-15,8-6 0 16,6 0-1-16,5 2 0 15,7 0 0-15,3-2-1 16,6 1-1-16,1-3 0 16,0-1 1-16,-2-6-1 15,-2 1 0-15,-7-5 1 16,-4 0 0-16,-9 0 1 15,-9-3 1-15,-16 11 0 16,0-15 0-16,-13 13 1 16,-8 1 0-16,-6 7 0 15,-2 2 1-15,-1 7-1 16,-1 4 0-16,5 6 0 15,5 1 0-15,6 4 0 0,8-2-1 16,10-2 0-16,9-3 0 16,9-5 0-16,7-8 0 15,8-7-1-15,2-8 1 16,2-7-1-16,-1-9 0 15,-3-3 1-15,-8-3-1 16,-7-2 0-16,-9 0 0 16,-7 0-1-16,-10 6-1 15,-9 5 1-15,-4 8-2 16,-5 6 0-16,0 8-1 15,-2 2-1-15,11 13-4 16,-1-11-8-16,20 11-19 16,4-5 1-16,15 1-2 15,4-9 2-15</inkml:trace>
  <inkml:trace contextRef="#ctx0" brushRef="#br0" timeOffset="27804.7802">16355 7539 98 0,'0'-17'36'0,"0"17"2"15,-30-17-8-15,10 19-25 16,-5 1 0-16,-2 10-1 16,-3 1-1-16,1 8 0 15,1 2 0-15,9 5-1 16,0-1 0-16,10-1-1 15,8-4 1-15,9-5-1 16,8-10-1-16,13-6 1 0,6-11-1 16,5-6 1-16,0-7-1 15,4-5 0-15,-5-1 1 16,-5 0-1-16,-5 4 0 15,-10-1 0-15,-6 9 0 16,-7 5 0-16,-6 11 0 16,0 0 0-16,-17 12-1 15,1 6 0-15,3 8-1 16,-3 3 0-16,11 3-3 15,-3-2-1-15,16 5-5 16,-3-20-9-16,22 8-18 16,2-17 0-16,15 0 0 15,1-16 1-15</inkml:trace>
  <inkml:trace contextRef="#ctx0" brushRef="#br0" timeOffset="28148.8146">16870 7529 89 0,'-5'-15'37'15,"-10"-4"0"-15,-3 17 1 16,-15-2-30-16,5 16-2 15,-9 7-2-15,2 7 0 16,5 4-2-16,2 5 1 16,10-3-1-16,10 0-1 15,11-11 1-15,12-5-1 16,11-17 0-16,11-12 0 15,6-11 0-15,4-10 0 16,1-7 0-16,-2-7-1 16,-4-3 1-16,-4 1-1 15,-10 2 0-15,-7 5 2 0,-8 10-2 16,-4 10 1-16,-9 7-1 15,0 16 0-15,-20 14 0 16,2 7-1-16,2 15 0 16,-2 5-3-16,6 9-1 15,1-8-3-15,20 16-23 16,-6-23-8-16,20-1 0 15,2-15-1-15</inkml:trace>
  <inkml:trace contextRef="#ctx0" brushRef="#br0" timeOffset="28470.8468">17353 7444 100 0,'-27'4'37'16,"-14"1"2"-16,6 14-3 15,-5-6-31-15,8 8-1 16,3-4-1-16,14 2 0 15,8-7-1-15,15-1-1 16,14-8 0-16,7-1-1 16,6-2 1-16,4-1-1 15,-4 0 0-15,-2 5 1 16,-12 2-1-16,-9 9 1 15,-15 3-1-15,-8 4 0 16,-11 3 0-16,-4-2 1 16,2-1-2-16,-3-6 0 15,12-5-1-15,15-11-2 0,0 0-8 16,8-29-23-16,27 3-4 15,2-15 0-15,15-2-1 16</inkml:trace>
  <inkml:trace contextRef="#ctx0" brushRef="#br0" timeOffset="28673.8671">17778 7126 109 0,'0'0'40'0,"-13"14"0"16,-2 16-1-16,-15 4-35 15,8 8-1-15,-4 6-1 16,5 8-1-16,-1 5 0 15,3 5-2-15,1-1 0 16,4-5-2-16,6-3-2 0,-7-16-8 16,15 1-25-16,-7-20-2 15,9-3 1-15,-2-19-1 16</inkml:trace>
  <inkml:trace contextRef="#ctx0" brushRef="#br0" timeOffset="29177.9175">17547 7456 102 0,'-13'0'38'0,"12"13"2"16,1-13-2-16,10 24-29 16,1-15-5-16,13 2-1 15,11-8 0-15,8-2-1 16,7-5 0-16,6-4-1 15,1-4-1-15,-1-1 1 0,-5 1-1 16,-7 1 1-16,-14 3-1 16,-8 3 1-16,-22 5-1 15,0 0 1-15,-17 16 0 16,-11 1 0-16,-7 7-1 15,-1 9 1-15,-4 1 0 16,6 6 0-16,5-3-1 16,13 1 1-16,9-5-1 15,13-6 1-15,12-9-1 16,12-11 0-16,10-13 0 15,5-8 0-15,5-9 0 16,-1-7 2-16,-3-6-2 16,-8-5 0-16,-5-1 0 15,-14 3-2-15,-10 2 2 0,-10 6 0 16,-11 8 0-16,-10 4-1 15,-4 11 0-15,-2 7 1 16,-1 7-1-16,3 5 1 16,6 7-1-16,5-1 0 15,14 3-1-15,7-5-2 16,18 5-10-16,-2-21-19 15,22 4-9-15,-2-14 2 16,13 2-3-16</inkml:trace>
  <inkml:trace contextRef="#ctx0" brushRef="#br0" timeOffset="29506.9504">18453 7441 116 0,'-38'12'42'15,"4"9"0"-15,-6-8-1 16,17 4-36-16,-4 2-3 15,10 2 0-15,6 2 0 16,8 3-1-16,10-2 1 16,8 0-2-16,8-3 0 15,5-5 0-15,2-4 0 16,4-6 0-16,0-7-2 15,-3-7 2-15,-3-7 0 16,-5-7-1-16,-4-3 1 16,-9-4-1-16,-3-2 0 15,-9-3-1-15,-4 4 0 0,0 4 0 16,-3 8-2-16,-3 2-1 15,12 16-5-15,-23-11-21 16,23 11-10-16,0 0 2 16,10 16-1-16</inkml:trace>
  <inkml:trace contextRef="#ctx0" brushRef="#br0" timeOffset="29722.972">18976 7030 111 0,'0'0'41'15,"-20"16"-1"-15,-2 22-1 16,-16 8-34-16,5 8-3 0,0 11-1 16,2 5-2-16,5 5-2 15,-3-12-23-15,20 12-12 16,-6-15-4-16,12-1 1 15,-4-12-1-15</inkml:trace>
  <inkml:trace contextRef="#ctx0" brushRef="#br0" timeOffset="30328.0325">10688 12188 86 0,'13'8'40'0,"-12"4"-1"15,-1 21 1-15,-18 5-35 16,5 9-1-16,-3-1-1 15,8 4 0-15,3-9-1 16,12-13 1-16,11-23-1 0,17-23-1 16,20-24-2-16,8-28-5 15,28-3-26-15,-11-27-9 16,11 1 0-16,-6-9-3 15</inkml:trace>
  <inkml:trace contextRef="#ctx0" brushRef="#br0" timeOffset="32167.2164">15415 8163 68 0,'1'-14'36'0,"-1"14"-2"16,3-14-6-16,-3 14-18 16,6 17-2-16,1 5-2 15,-7 5-1-15,5 14-2 16,-2 9 0-16,3 10 0 15,-4 7-2-15,4 3 2 16,-1 1-1-16,-1-3 0 16,4-9 0-16,4-7 0 15,3-21 1-15,5-14-1 16,2-17 0-16,3-14 0 15,4-17-2-15,4-12 2 16,-6-9-1-16,2-5 0 16,-5-5-1-16,-1 0 0 15,-4 6 0-15,-4 3-1 0,0 11-1 16,-5 5-1-16,1 13-1 15,-5 3-4-15,10 24-16 16,-16-3-14-16,19 7 0 16,-12 3-1-16,7 12 1 15</inkml:trace>
  <inkml:trace contextRef="#ctx0" brushRef="#br0" timeOffset="32904.2898">15944 8628 85 0,'0'0'37'16,"0"0"1"-16,13-2 0 0,4-1-32 15,-1-9-2-15,10 0-1 16,-2-5 0-16,5 1 0 15,-6-6 0-15,0 1-1 16,-6-1 0-16,-3 0 0 16,-12 5-1-16,-3 2 1 15,-10 2-1-15,-6 6 0 16,-6 4 0-16,-2 7-1 15,-7 3 1-15,3 7 0 16,0 1 0-16,5 8 0 16,4 3-1-16,8-1 1 15,10 4-1-15,8-5 0 0,10 0 0 16,7-3-1-1,7-4 0-15,6-6-1 0,5-3 0 16,1-7-1-16,3-3 0 16,-5-7-1-16,0-1 0 15,-7-5 1-15,-3 2-1 16,-9-3 2-16,-6 4 0 15,-5 0 2-15,-10 12 0 16,0-13 1-16,0 13 1 16,-10 5 1-16,0 5-1 15,2 8 0-15,-1 2 1 16,0 5-1-16,1 1 0 15,0 5 0-15,0-7 1 16,6 2-1-16,1-10 0 16,4-6 0-16,-3-10-1 0,21-9 0 15,-4-10 0-15,6-9-1 16,3-4 0-16,1-10 0 15,-1 1-1-15,-1 0 2 16,-2 3-1-16,-6 8 0 16,-4 5 1-16,-4 11-1 15,-9 14 1-15,0 0-1 16,5 28 0-16,-10-2 1 15,3 9-2-15,-1 0 1 16,6 6-2-16,1-5 0 16,11-2-1-16,-1-12-5 15,20 9-17-15,-9-23-14 16,11 3 1-16,-4-16-2 15,5-2 2-15</inkml:trace>
  <inkml:trace contextRef="#ctx0" brushRef="#br0" timeOffset="33280.3275">16829 8541 101 0,'0'0'38'0,"-16"-2"1"16,8 16-1-16,-7-1-33 16,5 6-1-16,1 1-1 15,4 4 0-15,2-2 0 16,6 0-1-16,6-5 0 15,1-2 0-15,4-5-2 16,2-4 1-16,3-7 0 16,-1-2-1-16,3-7 0 15,-4-2 0-15,1-6 1 0,0 0-1 16,0-7 0-16,0-2 0 15,0 2 0-15,-1 1 0 16,-1 2 0-16,-1 5 0 16,-2 8 0-16,-13 9 1 15,14 8-1-15,-15 11 0 16,-4 10 0-16,0 2 0 15,-3 6-1-15,4 0-2 16,4-2 0-16,3-11-4 16,16 5-11-16,-4-23-19 15,22-4-3-15,-5-15 1 16,16-5-1-16</inkml:trace>
  <inkml:trace contextRef="#ctx0" brushRef="#br0" timeOffset="33580.3577">17422 8458 100 0,'-20'-7'38'16,"2"14"1"-16,-15 0-1 15,10 7-33-15,-7 5-2 16,10 5 0-16,4-2-1 16,10 2 0-16,5-5 0 15,8-4-2-15,9-3 1 16,5-2 0-16,1-4 0 15,1 0-1-15,-3-3 1 16,-1 1 0-16,-5 0-1 16,-14-4 1-16,11 18-1 15,-13-4 1-15,-9 4-1 16,-2 5 1-16,-5 2 0 15,-3 2-1-15,2 3 0 0,-3-6-3 16,9 7-6-16,-8-17-25 16,20 1-5-16,1-15-2 15,0 0-1-15</inkml:trace>
  <inkml:trace contextRef="#ctx0" brushRef="#br0" timeOffset="34128.4125">18560 8217 46 0,'7'-23'36'0,"-9"-9"2"0,-3 1-1 16,-14-11-11-16,5 15-6 15,-16-4-12-15,3 10-2 16,-5 5-1-16,-3 18 0 15,-2 13-1-15,7 14-2 16,-1 10 0-16,2 13-2 16,2 8 1-16,8 11-1 15,-1 5 1-15,7 2-2 16,5-2-1-16,2-6 1 15,8-1-2-15,-2-10-2 16,11-7-1-16,-11-24-14 16,15-2-18-16,-15-26 0 15,17 7 0-15,-13-22-1 0</inkml:trace>
  <inkml:trace contextRef="#ctx0" brushRef="#br0" timeOffset="34309.4306">18111 8516 99 0,'-15'-9'38'0,"-3"1"1"16,18 8 0-16,0 0-34 15,0 0-2-15,35 2-1 16,4-9-1-16,12-6-3 16,10-6-1-16,12-1-3 15,-3-20-12-15,11 11-20 16,-9-13 0-16,1 9-1 15,-12-10 1-15</inkml:trace>
  <inkml:trace contextRef="#ctx0" brushRef="#br0" timeOffset="34515.4512">18884 7914 101 0,'-17'31'39'16,"-11"6"0"-16,5 17-2 16,-7 4-32-16,3 11-3 15,3 1 0-15,5 4-2 16,6-2 0-16,5-8-2 15,13-5-3-15,4-16-3 16,22-1-28-16,-6-20-3 16,13-4 1-16,-3-19-1 15</inkml:trace>
  <inkml:trace contextRef="#ctx0" brushRef="#br0" timeOffset="35016.5012">19057 8402 88 0,'-11'11'38'0,"-9"1"0"16,7 10 1-16,-7-7-28 15,11 7-8-15,3-2 0 16,9-3 0-16,7-6-1 16,8-4 0-16,10-7-1 15,6-6 0-15,3-8 0 16,1-4 0-16,5-7-1 15,-6-4 0-15,1 0 1 16,-9 0-1-16,-4 3 0 16,-7 1 0-16,-5 9 0 15,-13 16 0-15,0 0 0 16,0 12 0-16,-14 19 0 0,-5 13 0 15,-5 13 0-15,-3 15 1 16,-3 10 1-16,1 5-1 16,1 1 0-16,3-5 0 15,4-7 1-15,4-7-1 16,5-14 2-16,3-14-3 15,4-14 0-15,5-27 1 16,0 0 0-16,5-15-1 16,-1-14 1-16,2-12-1 15,1-8-1-15,5-8 0 16,-1-1 0-16,2 2 1 15,1 5-2-15,2 5 2 0,3 7-2 16,3 2 0-16,4 12-1 16,3-4-2-16,13 15-10 15,-10-16-19-15,22 5-6 16,-7-11 0-16,16 0-1 15</inkml:trace>
  <inkml:trace contextRef="#ctx0" brushRef="#br0" timeOffset="35217.5208">19982 7891 79 0,'-18'17'39'16,"3"17"1"-16,-13 0 0 15,9 22-16-15,-4 0-20 16,-2 8-1-16,-1 4 0 0,1 3-2 15,4 2-1-15,2-10-3 16,10 2-6-16,-8-21-24 16,15 1-6-16,-2-19-1 15,11-5-1-15</inkml:trace>
  <inkml:trace contextRef="#ctx0" brushRef="#br0" timeOffset="36614.6608">19683 8329 112 0,'-15'4'40'0,"15"7"1"16,0-11-8-16,14-1-30 0,9 1-1 15,9 1 1-15,1-1-1 16,4 0 0-16,3 0-1 15,-2 2 0-15,-5 3-1 16,-5 1 1-16,-7 4 0 16,-2 3-1-16,-9 7 1 15,-5 1-1-15,-6 4 0 16,-8 2 1-16,-2 1-1 15,-2 0 0-15,-3-1 0 16,1-5 1-16,2-3-1 16,3-7 0-16,10-12 0 15,0 0 0-15,0 0 0 16,14-18 0-16,3-5 0 15,5-5 0-15,3-4 0 0,2-2 0 16,1 2 1-16,-3 3-2 16,-1 2 2-16,-5 6-2 15,-1 6 1-15,-3 5 0 16,-1 5 0-16,1 4 0 15,-1 4-1-15,2 5 1 16,5 0 0-16,3 2-1 16,4-1 1-16,1-1 0 15,5 0-1-15,2-1 1 16,0-4 0-16,-3 0 0 15,-4-3 0-15,-6 0 0 16,-5-3 0-16,-6 0 0 16,-12 3 1-16,0 0-1 15,0 0 1-15,-23-8-1 16,1 10 0-16,-4 6 1 0,-5 4-1 15,-4 6 1-15,1 2 0 16,0 3 0-16,5 3-1 16,5 0 1-16,9-3-1 15,5-2 1-15,11-6-1 16,12-10 0-16,10-5 0 15,6-7 0-15,8-9 0 16,2-4 0-16,0-7 0 16,2-1 0-16,-6-2 0 15,-7 4 0-15,-7 0 0 16,-7 9 0-16,-14 17 0 15,5-10 0-15,-5 10 1 16,-22 23-1-16,8 1-1 0,1 1 1 16,1 7-2-16,4-2 0 15,8 1-1-15,5-11-1 16,15 1-3-16,-2-15-2 15,19 3-4-15,-9-24-9 16,20 11-14-16,-14-19-1 16,15 5 23-16,-18-9 10 15,-5 1 5-15,-3 2 3 16,-17-4 5-16,6 17 10 15,-21-13 14-15,9 24 4 16,-20-17-22-16,20 17-8 16,-20 13-3-16,9 4-1 15,-3 6 0-15,2 6-1 16,-5 6 0-16,6 2 0 0,-4 0 0 15,4-3-1-15,-2-1 0 16,4-7 0-16,1-6-1 16,6-7 1-16,2-13-1 15,0 0 0-15,15-12 0 16,-5-7 0-16,4-6 1 15,2-7-1-15,3-6 0 16,-3-4 0-16,4-1 0 16,-3 2-1-16,4 1 1 15,-1 6 0-15,1 6 0 16,4 7 0-16,1 9 0 15,1 9 0-15,-2 6 0 16,-2 6-1-16,-3 5 1 16,-2 2 0-16,-3 4 0 0,-6 1 0 15,-5 1 0-15,-6-2 1 16,-8 1-1-16,-1 0 0 15,-9-2 0-15,-4-1 1 16,-4-1-1-16,-3 0 0 16,-1-1 1-16,1 2-1 15,2-3 0-15,2 3 1 16,2 1-1-16,5 1 1 15,1 6-1-15,2 5 2 16,0 3 0-16,0 8-1 16,-2 1 1-16,-2 5-2 15,0 4 0-15,-1-5 0 16,4 1 0-16,-3-15 0 15,11-2-10-15,-1-24-7 0,22 6-13 16,-10-31-12-16,22-2-1 16,-2-18-1-16,15-12 1 15</inkml:trace>
  <inkml:trace contextRef="#ctx0" brushRef="#br0" timeOffset="39174.9171">10605 11265 83 0,'0'0'40'0,"0"0"0"16,0 0 0-16,-20 29-35 0,6-4-1 15,-1 3-1-15,4 7 0 16,-1-3-1-16,9-3 1 16,11-15-2-16,19-18 0 15,21-21-1-15,18-27-3 16,27-14-10-16,6-34-23 15,26-12-5-15,-1-21 1 16,6 1-2-16</inkml:trace>
  <inkml:trace contextRef="#ctx0" brushRef="#br0" timeOffset="41929.1925">15869 9404 89 0,'-19'-13'37'0,"2"6"0"15,-9-5 1-15,12 8-33 16,-10 1-1-16,6 6 0 16,-6 4-2-16,5 8 1 15,-1 1-1-15,3 6 0 16,6-2-1-16,5 3-1 15,9-4 1-15,6-1-1 16,9-7 0-16,9 0 0 16,3-4 1-16,6-2-2 15,-1 3 2-15,-3 0-1 16,-7 7 0-16,-7 3 1 15,-14 6 0-15,-9 2 0 16,-10 7-1-16,-6-3 1 0,-3-3-3 16,-1-5 0-16,9-3-5 15,0-20-6-15,26-1-23 16,-3-14-2-16,18-1-1 15,1-15 1-15</inkml:trace>
  <inkml:trace contextRef="#ctx0" brushRef="#br0" timeOffset="42297.2288">16022 9573 87 0,'-11'9'36'16,"7"3"1"-16,4-12 1 16,-6 16-30-16,6-16-4 15,24-5-1-15,-3-5 0 16,9 0-1-16,4-5 0 0,2-1-1 15,1-4 0-15,-3 1-1 16,-6 2 1-16,-5 1 0 16,-9 4 0-16,-14 12 0 15,4-18 0-15,-16 16 0 16,-9 4 0-16,-3 6 0 15,-5 3 0-15,-2 6-1 16,-3 2 1-16,5 5-1 16,6 2 1-16,7 0 1 15,11 1-2-15,7-4-1 16,15 0 0-16,7-8-1 15,18 2-3-15,1-12-1 16,18 7-7-16,-11-18-14 16,16 7-11-16,-9-11 1 15,6 3-1-15,-13-8 3 0</inkml:trace>
  <inkml:trace contextRef="#ctx0" brushRef="#br0" timeOffset="42633.2625">16704 9555 79 0,'-5'-23'37'16,"1"7"-2"-16,-15-4 3 15,5 14-25-15,-11-5-5 16,3 10-2-16,-6 2 0 15,4 12-3-15,-5 2 1 16,1 9-2-16,5 1 1 16,3 5 0-16,3 1-1 15,7-2 0-15,8-6-1 16,11-4 2-16,10-10-3 15,10-10 2-15,7-9-1 0,7-6-2 16,2-8 2-16,1-4-1 16,-3-3 0-16,-5 1 0 15,-8 3 1-15,-8 5-1 16,-10 6 0-16,-12 16 0 15,0 0 0-15,-11 6-1 16,-2 14 0-16,-4 5-1 16,2 7-1-16,2-4-1 15,11 7-3-15,0-18-8 16,25 5-20-16,0-18-4 15,20-1-1-15,0-14 0 16</inkml:trace>
  <inkml:trace contextRef="#ctx0" brushRef="#br0" timeOffset="43315.331">17200 9531 73 0,'-17'6'34'16,"17"-6"-1"-16,0 0 2 15,0 0-28-15,0 0-2 16,0 0 0-16,0 0-2 16,14-11 1-16,-14 11-2 15,0 0 2-15,7-14-1 16,-7 14 0-16,-4-10 1 15,4 10 0-15,-20-10 0 16,8 7 0-16,-7 0-1 0,-1 4 0 16,-5 4 0-16,-2 6-1 15,-2 3 0-15,2 8-1 16,1 1 0-16,6 3 1 15,5 1-1-15,7-1 0 16,10-2-1-16,10-7 2 16,6-7-2-16,9-7 1 15,5-10-1-15,4-6 0 16,4-9 0-16,-3-3-1 15,-3-4 1-15,-5 0 0 16,-3 0 1-16,-8 3-1 16,-6 5 0-16,-6 5 0 15,-6 16 0-15,0 0-1 16,-9 10 1-16,-1 15-1 15,-1 12 0-15,-6 13 2 0,4 6-2 16,-3 12 2-16,-1 5-1 16,1 2 1-16,1-1-1 15,1-7 1-15,-1-6 0 16,1-12-1-16,2-8 0 15,2-16 1-15,1-13-1 16,9-12 0-16,-14-13 0 16,9-11 0-16,3-12 0 15,2-10 0-15,6-6-1 16,2-8 0-16,3 2 0 15,3 1-2-15,5 7 1 16,0 2-3-16,9 15-3 16,-7-5-11-16,20 26-14 15,-16-7-5-15,16 12-1 0,-9-3 0 16</inkml:trace>
  <inkml:trace contextRef="#ctx0" brushRef="#br0" timeOffset="43716.3712">17623 9542 100 0,'0'0'37'15,"0"-18"3"-15,0 18-3 16,-11-8-29-16,11 8-1 16,-15 8-2-16,6 6-1 15,-2 2-1-15,2 3 0 16,2 3-1-16,4 1 1 15,4 0-3-15,3-2 2 16,7-3-1-16,5-9 0 0,5-6-1 16,6-4 0-16,3-7 0 15,2-7 0-15,-3-5 0 16,1-2-1-16,-3-2 1 15,-4 1-1-15,-7 4 1 16,-3 1 0-16,-7 7 0 16,-6 11-1-16,0 0 1 15,-11 17 1-15,2 2-1 16,-1 5 0-16,0 2 0 15,6 3 0-15,0-4-2 16,8-5 1-16,12-6-4 16,2-18-7-16,23 7-12 15,-9-27-10-15,22-1-6 0,-7-14-1 16,12-2 1-16</inkml:trace>
  <inkml:trace contextRef="#ctx0" brushRef="#br0" timeOffset="43895.3891">18298 9209 107 0,'-16'22'39'15,"-11"4"1"-15,6 13-1 16,-8 3-33-16,9 4-4 16,3 3-1-16,7-1 1 15,4-2-3-15,5-5-1 16,12-3-3-16,-1-18-9 15,16 4-23-15,-5-22-1 16,8-2-1-16,-3-19-1 0</inkml:trace>
  <inkml:trace contextRef="#ctx0" brushRef="#br0" timeOffset="44082.4078">18516 9135 108 0,'0'0'38'15,"-10"21"2"-15,-8 11-1 16,3 14-34-16,-4 6-2 15,3 2-2-15,1 3-1 16,2-9-4-16,12 11-17 16,-9-21-16-16,8-1-3 15,-7-13 0-15,7-2-2 16</inkml:trace>
  <inkml:trace contextRef="#ctx0" brushRef="#br0" timeOffset="45652.5648">10571 9379 85 0,'4'-18'38'0,"-4"18"0"0,0 0 0 16,0 0-31-16,-18 19-2 15,13-1 0-15,-5-1-2 16,1 2-1-16,4-3-1 15,5-16 0-15,0 0-1 16,34-16 0-16,4-16-3 16,10-26-16-16,19 5-19 15,1-14-1-15,9 5-2 16,-2-7 1-16</inkml:trace>
  <inkml:trace contextRef="#ctx0" brushRef="#br0" timeOffset="51448.1443">14892 10066 74 0,'-3'-19'36'0,"2"7"0"0,-4-1 1 15,5 13-25 1,0 0-9-16,-5 27-1 0,4 1 0 15,2 15-2-15,2 7 1 16,-2 6-1-16,3 9-1 16,1-3-2-16,5 5-5 15,-6-16-18-15,12 2-10 16,-2-13 1-16,8-7-2 15,-2-16 1-15</inkml:trace>
  <inkml:trace contextRef="#ctx0" brushRef="#br0" timeOffset="51732.1726">15189 10278 76 0,'-14'-6'37'16,"-11"3"-1"-16,2 12 3 15,-7-3-33-15,4 11-1 16,-3 0-2-16,8 2 0 15,0-4-1-15,9 0 0 16,4-3 0-16,9 0 0 16,-1-12-1-16,19 20 0 15,-1-11 0-15,6 4 0 16,0-4-1-16,4 2-1 15,1 2-1-15,-3-5-1 16,3 4-3-16,-9-12-6 16,15 8-25-16,-16-12 0 15,8 2-1-15,-5-10 1 16</inkml:trace>
  <inkml:trace contextRef="#ctx0" brushRef="#br0" timeOffset="51906.1899">15428 10320 71 0,'0'0'36'16,"0"0"-2"-16,-12 16 2 15,8 4-30-15,-6 3-3 16,4 4 0-16,1 0-1 16,2-3-1-16,6-1-3 15,-3-23-9-15,18 14-24 16,-4-22 1-16,8-6-3 15,-3-10 2-15</inkml:trace>
  <inkml:trace contextRef="#ctx0" brushRef="#br0" timeOffset="52049.2043">15488 10100 92 0,'-15'-11'34'16,"-1"1"-1"-16,16 10-2 16,0 0-38-16,-7-14-24 15,19 11-2-15,2-2-1 16,6 2 0-16</inkml:trace>
  <inkml:trace contextRef="#ctx0" brushRef="#br0" timeOffset="52300.2289">15753 9961 88 0,'0'0'36'0,"0"0"1"16,0 0 0-16,-7 23-30 16,5 8-2-16,-7 5 0 15,6 15-3-15,-6 5-1 16,4 8 1-16,-1-2-2 15,5-1 0-15,0-5-1 16,3-7-1-16,5-8-2 16,6-18 0-16,11 0-14 15,-3-24-19-15,14-3-1 16,-4-18 0-16,7-5 1 15</inkml:trace>
  <inkml:trace contextRef="#ctx0" brushRef="#br0" timeOffset="52483.2478">16020 10123 95 0,'-11'-13'36'0,"11"13"1"15,-23 13-1-15,15 14-31 16,-3 4-3-16,4 10 1 16,0 1-2-16,6 5 0 15,1 0-3-15,2 0 1 16,7-2-4-16,-4-12 0 15,16 5-26-15,-9-16-6 16,6-1 0-16,-3-15-2 16</inkml:trace>
  <inkml:trace contextRef="#ctx0" brushRef="#br0" timeOffset="53101.3096">16097 10399 76 0,'-1'12'36'0,"1"-12"0"16,0 22 1-16,0-22-24 15,18 11-10-15,1-12-1 16,9-1 1-16,-2-6-1 16,6-5 0-16,-1-3-1 15,-1 0 0-15,-6-4 2 16,-3 1-3-16,-7 1 2 15,-9 4-2-15,-9 2 2 16,4 12-2-16,-25-10 1 16,4 13 1-16,-5 6-3 15,1 5 4-15,1 6-3 16,3 6 2-16,3 1-2 0,6 1 2 15,10-4-1-15,9-2 0 16,10-7-1-16,7-6 0 16,8-6 1-16,7-8-1 15,2-4 0-15,4-1 1 16,-3-3-1-16,-7 0 0 15,-4 4 0-15,-8 6 1 16,-5 3-1-16,-18 0 0 16,10 23 0-16,-16-3 1 15,-5 7-1-15,0 1 0 16,-4 2 0-16,3 0 0 15,1-4 0-15,1-4 1 16,5-7-1-16,5-15 0 16,0 0 0-16,16-15 1 0,-2-8-1 15,0-5 1-15,2-5 0 16,0-2 0-16,-4-3 0 15,3 5 0-15,-4 4 0 16,0 5-1-16,0 5 0 16,4 5 0-16,4 6-1 15,7 1-3-15,13 8-5 16,-6-11-8-16,23 18-12 15,-10-14-10-15,14 9-2 16,-8-7-1-16,6 5 2 16</inkml:trace>
  <inkml:trace contextRef="#ctx0" brushRef="#br0" timeOffset="54468.4463">17379 10445 96 0,'12'-14'37'15,"-9"-3"2"-15,-3 17-9 16,0 0-23-16,0 0-2 16,0 0-1-16,-19 24-1 0,2 1 0 15,1 3 0-15,-2 5-1 16,1 1 0-16,5-1-1 15,2-2 1-15,10-9-1 16,6-6 0-16,9-11 0 16,11-7 0-16,4-9-1 15,3-8 1-15,6-6-1 16,0-7 0-16,-1-1 1 15,-5 0-1-15,-4 2 0 16,-6 4 0-16,-8 8 0 16,-5 6 0-16,-10 13 1 15,0 0-1-15,0 0 0 16,4 22 0-16,-9 1 0 15,1 4 1-15,-1 5-1 0,3-1 0 16,3-1 0-16,5-6 1 16,2-4-1-16,8-9 1 15,1-7-1-15,5-9 1 16,0-10-1-16,0-4 0 15,0-7 1-15,-1-4-1 16,-3-3 1-16,-6-1-1 16,1 2-1-16,-3 0 0 15,-1 6-2-15,-3 2 0 16,3 8-1-16,-2 0-2 15,5 6-1-15,-1-6-3 16,11 8 2-16,-5-9-2 16,13 8 2-16,-5-14 0 15,9 3 2-15,-2-9 1 16,2 0 4-16,0 1 3 0,-6-5 4 15,1 9 0-15,-14-5 2 16,8 13 1-16,-17-2-1 16,4 18 0-16,-10 0 0 15,-7 22-2-15,-6 2-1 16,-2 16-2-16,-4 5 0 15,-2 8 0-15,0 2-2 16,-1 4 1-16,3-2-1 16,3-2 0-16,3-9-1 15,4-5 2-15,5-10-1 16,4-6-1-16,2-11 0 15,-2-14 0-15,21-5 0 16,-4-8 0-16,3-8 1 16,-2-6-1-16,3 1 0 0,2-2 0 15,-3 2 0-15,-5 6 0 16,-2 6 0-16,-13 14 0 15,14-2 0-15,-11 12 0 16,1 7-1-16,0 4 0 16,4 6-1-16,5-3-1 15,8 2-1-15,2-5-2 16,10 0-2-16,-1-19-3 15,16 14-9-15,-14-29-12 16,10 6-6-16,-7-15 1 16,3 2-1-16,-17-9 32 15,1-3 7-15,-2 8 5 16,-18-14 10-16,7 19 14 15,-18-7 7-15,5 13 2 16,-15-1 0-16,17 14-29 0,-30 4-4 16,11 8-2-16,-5 8-1 15,1 5 0-15,-1 4-1 16,8 5 1-16,0-2-2 15,7-1 1-15,5-4-1 16,10-7 0-16,6-7 0 16,5-8-1-16,6-11 0 15,1-7 0-15,3-6 0 16,1-7 0-16,-3 0 0 15,-5-3 0-15,-5 5 0 16,-2 3 0-16,-8 9 0 16,-5 12 0-16,0 0 0 15,-10 5 0-15,1 8 0 16,3 3 0-16,3 3-1 0,2 0 0 15,9-1-1-15,4-10-3 16,20 2-5-16,-7-22-6 16,27 7-8-16,-10-21-14 15,14-3 0-15,-5-16-5 16,7-1 6-16</inkml:trace>
  <inkml:trace contextRef="#ctx0" brushRef="#br0" timeOffset="54656.465">19186 10000 115 0,'-17'-1'40'0,"3"24"2"15,-9 4-3-15,8 4-34 16,-5 15-4-16,3 7 0 16,-2 3-1-16,2 3 0 0,2 0-3 15,2-3-1-15,8 4-10 16,-8-22-10-16,17 5-15 15,-6-15-1-15,11-4-1 16,-9-24 1-16</inkml:trace>
  <inkml:trace contextRef="#ctx0" brushRef="#br0" timeOffset="55001.4996">19221 10367 82 0,'0'0'38'0,"0"0"1"15,0 0 0-15,0 0-20 16,-1 18-15-16,1-18-1 0,20 16 0 15,-2-11-2-15,8-4 1 16,1-4-1-16,5-7-1 16,-6-3 2-16,1-6-3 15,-7-4 3-15,-10-1-2 16,-10 1 2-16,-10 2-2 15,-9 3 2-15,-9 8-1 16,-6 7 0-16,-3 9 1 16,-1 9-2-16,4 7 1 15,4 5-1-15,6 3 1 16,11 1-2-16,11-5-1 15,14-2-3-15,10-15-5 16,22 9-8-16,-7-25-13 16,21 3-10-16,0-12 0 0,8 0-2 15,-9-7 0-15</inkml:trace>
  <inkml:trace contextRef="#ctx0" brushRef="#br0" timeOffset="56729.6724">10613 7613 74 0,'0'0'38'0,"-1"28"0"16,-5-12 0-16,12 13-21 0,-18-11-11 15,9 4-2-15,-3-3 0 16,7-4 0-16,-1-15-2 15,20-10 0-15,9-23 0 16,14-19-2-16,13-16-2 16,7-24-11-16,20 1-19 15,-10-18-6-15,10 5-2 16,-15 2 0-16</inkml:trace>
  <inkml:trace contextRef="#ctx0" brushRef="#br0" timeOffset="58585.858">16514 11339 55 0,'1'-14'34'0,"-1"14"0"15,-2-21 0-15,2 21-29 16,0 0-1-16,0 0 1 16,-16 11 0-16,9 8 0 15,-5 1 0-15,4 6-1 16,-3 3-2-16,5 1 1 15,-3 0-1-15,5 0-1 16,-1-6 0-16,1-1 0 16,4-6-1-16,0-6 0 15,0-11 0-15,0 0 0 16,11-1 1-16,-4-12-1 15,0-9 0-15,5-3 0 16,-2-5 1-16,3-5-1 0,1-1 0 16,2-4 0-16,-1 3 0 15,5 2 0-15,0 5 1 16,4 4-1-16,-1 6 0 15,2 5 0-15,2 5-1 16,-3 7 1-16,2 3 0 16,-5 6 0-16,-4 2 0 15,-4 7 0-15,-4 2 0 16,-4 4 0-16,-7 3 0 15,-3 3 0-15,-7 0-1 16,-3 0 2-16,-4 0-1 16,-4-2 0-16,-1-5 0 15,-1-2 0-15,-1-7 1 16,2-2-1-16,4-4 0 0,-1-3 0 15,5-2 0-15,1 3 0 16,2 1 1-16,3 8-1 16,-4 6 0-16,5 8 0 15,-7 6 1-15,-1 9 1 16,0 6-1-16,-2 0-2 15,2-1 0-15,3-7-3 16,10 0-4-16,-4-21-26 16,22-2-3-16,2-22-4 15,18-4 2-15</inkml:trace>
  <inkml:trace contextRef="#ctx0" brushRef="#br0" timeOffset="59299.9293">16879 11410 76 0,'-13'18'38'16,"15"-6"-2"-16,-2-12 1 15,8 17-34-15,4-14 0 16,9-1-1-16,3-7 0 15,8-4 0-15,-1-6 0 16,2 0-2-16,0-6 1 16,-1-4 0-16,-6 2-1 15,-8-1 1-15,-7 1-1 16,-7 2 1-16,-4 5 0 0,-8 1 0 15,-3 6-1 1,-6 8 1-16,0 8 0 0,-5 6 0 16,-2 8 1-16,1 10-1 15,-1 3 0-15,8 5 1 16,1-2-1-16,9 0 0 15,9-6 0-15,7-3 0 16,10-9-2-16,8-10 1 16,7-7-1-16,5-10 0 15,3-3-1-15,-2-7 0 16,3-2-1-16,-2-5 0 15,-5 5 1-15,-8-1 0 16,-6 9 1-16,-6-2 0 16,-5 6 2-16,-12 8-1 15,0 0 2-15,-10 17-1 16,-2-4 0-16,1 8 1 0,-2-2-1 15,3 5 0-15,-1-2 0 16,2-1 0-16,4-6 0 16,6-2-1-16,-1-13 1 15,17 3-1-15,-2-11 1 16,2-6-1-16,4-8 0 15,3-1 1-15,-1-2-1 16,-1-4 0-16,-1 1 1 16,-1 3-1-16,-4 2 0 15,-3 7 0-15,-3 7 0 16,-10 9-1-16,17 0 0 15,-17 0-1-15,16 27-3 16,-9-9 0-16,7 10-4 0,-6-13-11 16,18 13-16-16,-4-12-1 15,11 3-1-15,-4-12 2 16</inkml:trace>
  <inkml:trace contextRef="#ctx0" brushRef="#br0" timeOffset="59847.9842">17941 11325 71 0,'-13'-8'37'15,"-12"-1"0"-15,-2 16 1 16,-10-5-27-16,6 19-4 16,-6 0-2-16,6 8 0 15,2 1-1-15,5 4-1 16,9-3-1-16,12-6-1 0,10-5 0 15,8-7 0-15,8-10-1 16,7-7 0-16,4-10 1 16,5-7-1-16,-2-6 0 15,-1-3 0-15,-7-2 0 16,-1-1 0-16,-6 5 0 15,-9 3-1-15,-4 6 1 16,-9 19 0-16,0 0 0 16,-14 14 0-16,-1 16 0 15,-6 14 0-15,-1 11 0 16,-2 13 2-16,-1 8-2 15,1 3-1-15,3-1 1 16,3-5-1-16,3-6 2 16,5-12-2-16,5-10 1 15,0-12-2-15,3-14 2 0,2-19 1 16,0 0-1-16,-5-14 0 15,2-11 1-15,-1-5-2 16,-1-11 1-16,2-5 1 16,3-4-1-16,2 1 1 15,4 1-2-15,6 3 2 16,4 1-2-16,6 5 1 15,8 5-3-15,2 4-3 16,10 11-2-16,-7-11-9 16,19 20-11-16,-14-10-9 15,7 8-1-15,-10-5 0 16,3 8 2-16</inkml:trace>
  <inkml:trace contextRef="#ctx0" brushRef="#br0" timeOffset="60230.0224">18257 11375 77 0,'1'-19'38'15,"-1"19"-1"-15,-1-14 2 16,1 14-31-16,0 0-2 15,-5 14 0-15,-4 2-1 16,0 11-1-16,-2 2 0 16,-1 5-2-16,-2 2 0 15,4 0 0-15,0-6 0 16,6-3-1-16,6-8 0 15,6-8-1-15,11-9 0 16,2-8 0-16,10-11 0 16,1-4 0-16,3-7 0 15,2-3 0-15,-3 1-1 16,-3 2 1-16,-8 5-1 0,-4 2 1 15,-9 12 0-15,-10 9-1 16,0 0 1-16,-8 21 0 16,0 1 0-16,-6 4 0 15,6 3-1-15,-1 1-1 16,6 0 0-16,4-8-3 15,15-1-3-15,-3-18-6 16,21 7-6-16,-11-25-9 16,20 4-8-16,-5-15-2 15,10-1 2-15,-10-9 1 16</inkml:trace>
  <inkml:trace contextRef="#ctx0" brushRef="#br0" timeOffset="60396.039">18798 11349 87 0,'-11'-10'38'16,"11"10"0"-16,-30 13 1 15,18 8-33-15,-12 5-2 16,7 8-1-16,1 2-1 15,2 2 0-15,6-1-2 16,6-7-2-16,10-6-2 16,-8-24-11-16,37 15-12 15,-17-28-12-15,13-2 1 16,-8-18-2-16</inkml:trace>
  <inkml:trace contextRef="#ctx0" brushRef="#br0" timeOffset="60786.078">18907 11225 83 0,'0'0'39'0,"-11"-12"-1"0,9 23 2 15,-8-4-29-15,9 11-5 16,-3 2-2-16,7 5-1 16,-3-1 1-16,1 5-2 15,0 0 1-15,0 0-1 16,-4-3-1-16,3 1 1 15,-4-5-2-15,3-5 1 16,-2-3-1-16,3-14 0 16,0 0 0-16,13 2 0 15,0-16-1-15,3-3 1 16,6-6 0-16,-1-3 0 15,4-1 0-15,-1 0 0 16,-2 4 0-16,-1 5 0 16,-5 7-1-16,-3 8 1 15,-13 3 0-15,11 20 0 0,-9 0-1 16,-5 8 0-16,2 4-1 15,-1 1-1-15,4 3-3 16,-2-11-5-16,21 5-4 16,-7-22-7-16,25 9-6 15,-5-23-10-15,19-1-2 16,0-16 2-16</inkml:trace>
  <inkml:trace contextRef="#ctx0" brushRef="#br0" timeOffset="61117.1111">19628 11222 101 0,'-22'7'40'0,"-14"-1"1"16,2 15-4-16,-2-4-34 0,5 5 0 16,2 0-1-16,9 2 0 15,6-6-1-15,11-4 0 16,10-3-1-16,7-7 1 15,6-4-1-15,5-1 0 16,2-1 1-16,-3 0-1 16,-4 3 1-16,-4 5 0 15,-9 4 0-15,-7 10 1 16,-9 4-1-16,-8 5 0 15,-3-2 0-15,-4 3-1 16,-2-1 0-16,0-5-3 16,8 1-6-16,-4-17-5 15,22 3-4-15,-12-21-6 0,26 9-7 16,-13-21-10-16,15-1-2 15,-2-12 2-15</inkml:trace>
  <inkml:trace contextRef="#ctx0" brushRef="#br0" timeOffset="62575.2569">10530 10302 79 0,'-2'11'39'16,"2"22"1"-16,-8 3-2 16,6 16-29-16,-13-5-5 15,6 4 3-15,-2-7-4 16,10-16 1-16,1-28-1 15,37-40-2-15,20-42 1 16,26-38-4-16,37-23-9 0,14-41-12 16,33-1-13-16,-10-13-6 15,7 13 0-15,-19 20 0 16</inkml:trace>
  <inkml:trace contextRef="#ctx0" brushRef="#br0" timeOffset="64730.4724">14351 12293 61 0,'-11'0'36'16,"11"0"-1"-16,-11 6-1 15,10 5-26-15,1-11-4 16,0 13 0-16,0-13 0 16,24 9-2-16,-4-7 1 15,7-1-1-15,5-3 0 16,7-4 0-16,1-4-1 15,2-4 0-15,-5-5 0 16,-4 0-1-16,-6-4 1 0,-9-1-1 16,-7 3 1-16,-10 2-1 15,-8 4 0-15,-10 8 1 16,-10 5 0-16,-7 9 0 15,-3 6 0-15,-1 6 0 16,0 1 0-16,8 9 1 16,3-2-1-16,16 2 0 15,7-1-1-15,15-4-1 16,14-2-1-16,5-7-3 15,18 7-12-15,-7-20-21 16,14 5 0-16,-4-10-2 16,2-1 1-16</inkml:trace>
  <inkml:trace contextRef="#ctx0" brushRef="#br0" timeOffset="65124.5118">14922 12332 76 0,'-6'18'39'0,"6"-18"-3"16,-3 18 1-16,15-22-35 16,8-3 0-16,5-8 0 15,5 0 0-15,2-8-1 16,5 0 0-16,-6-1 0 15,-4 0-1-15,-8 1 1 16,-9 5 0-16,-10 4 0 0,0 14 0 16,-28-16 1-16,4 19-1 15,-7 3 1-15,-2 9 0 16,-1 2 0-16,5 7 0 15,4 0 0-15,10 4-1 16,7-3 0-16,12 0 0 16,12-5-1-16,12-7 0 15,12-6-2-15,9-12-1 16,12-3-7-16,-4-25-15 15,18 0-15-15,-9-16 1 16,7-2-1-16,-11-13 0 16</inkml:trace>
  <inkml:trace contextRef="#ctx0" brushRef="#br0" timeOffset="65292.5286">15658 11689 92 0,'-14'41'39'0,"-9"8"2"15,4 22-1-15,2 3-36 16,-2 7-2-16,7-1-1 15,6-2-3-15,8-7-1 16,4-21-9-16,23 4-26 16,-5-26-1-16,17-3-1 15,-4-21-2-15</inkml:trace>
  <inkml:trace contextRef="#ctx0" brushRef="#br0" timeOffset="65451.5445">15939 12341 104 0,'-18'17'43'16,"-12"-9"-1"-16,8 6-1 15,8-8-42-15,-6-7-2 16,20 1-10-16,-18-12-18 16,18 12-10-16,16-22-1 15,1 11-1-15</inkml:trace>
  <inkml:trace contextRef="#ctx0" brushRef="#br1" timeOffset="97355.7346">8833 3625 94 0,'0'0'35'16,"0"0"2"-16,12 11-7 15,-16 0-24-15,2 14-1 16,-2 3-2-16,-1 11-1 16,-1 1-2-16,4 4 0 15,0 3-3-15,-4-10-10 16,13 7-24-16,-7-12 1 0,12 4-2 15,-4-12 0-15</inkml:trace>
  <inkml:trace contextRef="#ctx0" brushRef="#br1" timeOffset="97937.7922">8773 4615 72 0,'10'-12'36'16,"-1"-4"-1"-16,10 9 1 15,-9-3-32-15,10 3 0 16,-3-1-1-16,2 7-1 0,-4 4-1 16,-4 5 0-16,-4 11 0 15,-6 3-1-15,-7 5 1 16,-2 8 0-16,-4 3-1 15,-7 4 1-15,-1-2-1 16,1 0 1-16,-3-6 0 16,6-3 0-16,3-8 0 15,7-8 0-15,6-15 0 16,15 7 0-16,6-15-2 15,7-6-1-15,13 5-8 16,-7-14-26-16,16 9 0 16,-6-6-2-16,3 10 1 15</inkml:trace>
  <inkml:trace contextRef="#ctx0" brushRef="#br1" timeOffset="98610.8601">8351 5604 60 0,'0'0'36'16,"0"0"0"-16,3-16-2 15,13 13-15-15,3-8-17 16,9 2-1-16,1-2 0 15,-2 5 1-15,1 1-2 0,-6 3 1 16,-6 6 0-16,-4 5-1 16,-8 2 1-16,-9 6 0 15,-9 2 0-15,-1 2 0 16,-4-1 0-16,1 0-1 15,3-5 1-15,2-1-1 16,7-3 0-16,6-11 0 16,12 8 0-16,6-6 0 15,2-1 0-15,3 0 1 16,-1 1 0-16,1 4 0 15,-3 0 1-15,-7 8-1 16,-9 2 1-16,-8 7 1 16,-10-1-1-16,-5 2-1 15,-1 1 0-15,-4-7-4 0,9 7-10 16,-3-18-22-16,18-7-2 15,0 0-1-15,13-9-1 16</inkml:trace>
  <inkml:trace contextRef="#ctx0" brushRef="#br1" timeOffset="99068.9059">8190 6363 83 0,'0'0'37'0,"0"0"-2"16,-4 14 2-16,1 7-31 15,-14-3-1-15,8 10-1 0,-4-3-1 16,6 5 1-1,4-8-1-15,10 0 0 0,9-12-2 16,13-7-1-16,13-8-1 16,5-10-3-16,11-2-2 15,-6-16-12-15,10 8-19 16,-12-6-1-16,-5 6 0 15,-15-4 1-15</inkml:trace>
  <inkml:trace contextRef="#ctx0" brushRef="#br1" timeOffset="99213.9204">8424 6368 91 0,'-24'41'36'0,"4"0"0"0,6 7 0 16,3 0-39-1,-3-5-30-15,17 4-2 0,-4-7 0 16,6-2-1-16</inkml:trace>
  <inkml:trace contextRef="#ctx0" brushRef="#br1" timeOffset="99836.9821">6974 7415 81 0,'-12'-12'35'0,"-2"3"1"0,14 9-4 16,-34-2-23-16,15 9-3 15,-10 2-1-15,2 6-1 16,-6 2 0-16,5 5-1 16,-1 1-1-16,4 1 0 15,7-1-1-15,8-2 0 16,8-5-1-16,11-3 1 15,9-4-1-15,7-4 0 16,9-2 0-16,3 0 0 16,0-2 0-16,1 1 0 15,-5 4 0-15,-4 4 1 16,-10 5-2-16,-8 6 1 15,-11 4-1-15,-7 4 0 16,-7 1-1-16,-6-3-1 0,4 1-3 16,-7-17-8-16,14 3-23 15,-8-18 0-15,17 4-1 16,0-36 1-16</inkml:trace>
  <inkml:trace contextRef="#ctx0" brushRef="#br1" timeOffset="99995.9984">6923 7423 103 0,'0'0'38'0,"0"0"1"16,0 0-3-16,18-8-34 16,11 0-2-16,11 2-11 15,-3-10-26-15,16 8-1 16,-11-3 0-16,6 11-1 15</inkml:trace>
  <inkml:trace contextRef="#ctx0" brushRef="#br1" timeOffset="100549.0539">7270 8165 61 0,'0'-15'37'16,"0"15"-2"-16,-22 13 2 16,6 10-24-16,-11 0-6 15,4 19-1-15,-5 2-1 16,3 13-1-16,-1 3 0 15,10 4-2-15,2-3 0 0,9-2 0 16,9-10-1-16,8-10-1 16,8-11 1-16,5-13-1 15,2-13 0-15,1-9 1 16,-4-9-1-16,-2-8 0 15,-9-1 0-15,-8-3-1 16,-10 1-1-16,-8 2-1 16,-5 9-1-16,-9 0 0 15,4 12-5-15,-9-5-22 16,15 16-5-16,0-3-1 15,17-4 0-15</inkml:trace>
  <inkml:trace contextRef="#ctx0" brushRef="#br1" timeOffset="101069.1059">7568 9419 95 0,'12'-2'36'0,"6"9"0"15,-7-12-5-15,14 7-27 16,2-5 0-16,10 0-1 15,-3-1 0-15,1 0 0 16,-3 2 0-16,-1 4-1 16,-7 4 0-16,-7 6-1 15,-8 5 0-15,-5 7 0 16,-7 5 0-16,-5 3 0 15,-4 4-2-15,-3 0 0 0,-1 2-4 16,-6-15-18-16,16 10-16 16,-8-13 2-16,12 0-4 15,2-20 2-15</inkml:trace>
  <inkml:trace contextRef="#ctx0" brushRef="#br1" timeOffset="101768.1758">7653 10238 78 0,'0'0'40'16,"-25"-12"-5"-16,11 14 4 0,-19-3-29 15,10 9-7-15,-1 2 0 16,3 1-2-16,-1 6 0 15,4 4 0-15,4 3-1 16,2 2 1-16,5 1-1 16,4-1 1-16,6-2-2 15,5-1 3-15,7-6-2 16,6-3 0-16,7-6 0 15,4-3 0-15,3-3 0 16,1 0 0-16,-2 3 0 16,-4 2 0-16,-7 3 1 15,-7 5-1-15,-12 5 0 0,-7 2 0 16,-7 1 1-16,-6-2-1 15,-3-2 0-15,-3-3 0 16,4-5 0-16,-1-8-1 16,4-8 0-16,6-8 0 15,4-8-1-15,0-7 0 16,8-3 0-16,1-3 0 15,4-4 0-15,3 1-4 16,6 8-2-16,-7-7-21 16,12 15-6-16,-7-2-2 15,7 11 2-15</inkml:trace>
  <inkml:trace contextRef="#ctx0" brushRef="#br1" timeOffset="102532.2521">6585 10966 64 0,'-23'-5'35'15,"0"8"1"-15,-6-2 0 16,-1 15-23-16,-6-5-4 16,7 8-6-16,1 0 1 15,4 7-2-15,3 0 0 16,5 3-1-16,5-3 1 15,11 2-2-15,5-6 1 16,5-3 1-16,7-6-1 16,7-6 0-16,1-7 0 15,6-8 0-15,0-6-1 16,-2-6 1-16,0-2 0 15,-5 1 0-15,-3-1-1 16,-5 6 1-16,-5 3-1 16,-11 13 1-16,0 0-1 0,-11 25-1 15,-5 7 1-15,-4 10-1 16,-2 8-1-16,0 4-1 15,6 7-4-15,-8-12-25 16,20 3-7-16,0-15 0 16,15-7-1-16</inkml:trace>
  <inkml:trace contextRef="#ctx0" brushRef="#br1" timeOffset="102998.2987">7071 12186 79 0,'0'-17'37'0,"0"17"-1"16,-13-8-5-16,4 23-28 16,-3 6-1-16,-2 5 0 15,-1 9-2-15,-1 2 0 16,3 7-2-16,1-9-3 15,14 12-12-15,-2-22-18 16,14-5-1-16,4-17-1 16,11-6 2-16</inkml:trace>
  <inkml:trace contextRef="#ctx0" brushRef="#br1" timeOffset="103271.3261">7324 12160 82 0,'-16'28'40'0,"-11"-2"-2"16,8 14 1-16,-2-3-35 15,5 8 0-15,4-4-1 16,13 0 0-16,10-10-2 16,5-2 1-16,11-11-2 15,4-10 2-15,4-11-1 16,-1-8 0-16,0-11 0 15,-3-9-1-15,-9-5 0 16,-6-7-1-16,-9 1-2 16,-8-2-2-16,-3 10-7 15,-17-5-25-15,8 16-2 0,-13-2-2 16,6 17 2-16</inkml:trace>
  <inkml:trace contextRef="#ctx0" brushRef="#br1" timeOffset="120387.0375">3429 2080 63 0,'0'0'34'16,"5"-16"0"-16,-5 16-5 16,0 0-18-16,7 13-2 15,-10 1-1-15,6 10-2 0,-8 1-1 16,5 11-2-16,-7 0-1 15,0 5-1-15,1 3-1 16,-3-2-4-16,4 7-6 16,-6-13-26-16,13 7 0 15,-5-15-1-15,13 0 0 16</inkml:trace>
  <inkml:trace contextRef="#ctx0" brushRef="#br1" timeOffset="122586.2574">3865 2309 71 0,'-10'10'34'15,"-3"4"-2"-15,12 11-5 16,-13-3-23-16,9 7-1 16,1 0-3-16,0-6-7 15,10 6-24-15,-2-9-2 16,4-1 0-16,-8-19-1 15</inkml:trace>
  <inkml:trace contextRef="#ctx0" brushRef="#br1" timeOffset="123103.3091">4070 2110 91 0,'0'0'36'0,"15"-10"1"15,4 8 0-15,2-6-36 16,3-5-1-16,7 0 1 16,3 0-1-16,4 3 1 0,-4 2-1 15,-2 3 0-15,-6 5 1 16,-5 6-1-16,-10 5 1 15,-7 7-1-15,-9 6 0 16,-5 0 1-16,-7 4-1 16,-1-1 1-16,2-4-2 15,1-1 2-15,4-4-2 16,8-8 1-16,3-10 0 15,15 11 0-15,1-9 0 16,4 2 1-16,3 1-1 16,-5 2 2-16,0 7-1 15,-9 5 0-15,-7 7 1 16,-8 7-1-16,-6 7 0 15,-8 0-1-15,-5-1-2 0,1 3-3 16,-7-19-25-16,14 7-8 16,-3-24 0-16,20-6-1 15</inkml:trace>
  <inkml:trace contextRef="#ctx0" brushRef="#br1" timeOffset="124751.4739">4755 2637 58 0,'0'0'35'16,"6"-10"-3"-16,-6 10 2 15,-7 22-19-15,-1 1-13 0,-5 7-3 16,-2 1-2-16,8 14-22 16,-8-13-7-16,10-2-2 15,2-15 3-15</inkml:trace>
  <inkml:trace contextRef="#ctx0" brushRef="#br1" timeOffset="125036.5024">5121 2242 88 0,'-10'7'36'15,"3"13"0"-15,-11-2 0 16,10 9-33-16,-5 0-1 0,6 5 0 15,3-2-1-15,3 2 1 16,5-4-1-16,8-1 0 16,8-8-1-16,7-7 0 15,12-11-2-15,2-13-2 16,17-3-3-16,-2-24-12 15,16 6-16-15,-8-16-1 16,7 3-1-16,-15-10 2 16</inkml:trace>
  <inkml:trace contextRef="#ctx0" brushRef="#br1" timeOffset="125179.5167">5463 2209 106 0,'-49'81'36'0,"-2"2"1"15,17 9-4-15,8-6-35 16,5-17-26-16,21-1-10 15,6-24 3-15,15-14-5 16</inkml:trace>
  <inkml:trace contextRef="#ctx0" brushRef="#br1" timeOffset="128299.8287">5818 2590 65 0,'2'26'36'0,"-12"-2"-3"15,0 9-2-15,-4 6-36 16,-13-3-27-16,11 5-2 15,-4-13 1-15,11-4-2 16</inkml:trace>
  <inkml:trace contextRef="#ctx0" brushRef="#br1" timeOffset="128833.8821">6466 2008 63 0,'-4'-11'33'0,"4"11"-1"16,-4-16 0-16,4 16-17 15,-13-5-5-15,13 5-2 16,-27 17-1-16,10 9-1 16,-12 8-1-16,1 14-2 0,-8 10 1 15,2 18-1-15,0 2-1 16,6 5 0-16,7-3 0 15,10-9-1-15,11-8 0 16,9-13 0-16,11-14-1 16,6-16 1-16,8-16-1 15,-2-7 1-15,2-16-1 16,-5-5 1-16,-5-10 0 15,-5-3-1-15,-10-3 1 16,-7 2-2-16,-6 1 1 16,-9 6-2-16,-6 13-2 15,-8 1-3-15,7 27-24 16,-14-5-6-16,11 14-2 15,-5-1-1-15</inkml:trace>
  <inkml:trace contextRef="#ctx0" brushRef="#br1" timeOffset="157957.7942">6747 2683 69 0,'5'-13'36'0,"-5"13"1"15,0 0-2-15,-5 11-19 16,-5 2-12-16,4 8 1 15,-7 0-3-15,1 11 2 16,-3 2-5-16,-2-2-1 16,9 8-8-16,-9-14-23 15,19 3-2-15,-2-15 0 16,18 1-2-16</inkml:trace>
  <inkml:trace contextRef="#ctx0" brushRef="#br1" timeOffset="158621.8603">7385 2265 48 0,'0'0'30'16,"5"-23"3"-16,-5 23-2 16,-11-28-18-16,11 15-3 15,-13-7 0-15,6 5-1 16,-8-5-2-16,2 7 0 15,-10 1-3-15,0 6 1 16,-7 6-2-16,-4 11 0 16,-8 3 0-16,1 9-2 15,-2 5 1-15,5 3-1 16,-1 1 0-16,9 2-1 0,8-4 0 15,11-2 1-15,10-5-1 16,14-4 1-16,11-7-1 16,9-3 1-16,8-8-1 15,5-4 1-15,4-8 0 16,0-4-1-16,-4-3 1 15,-3-5 0-15,-7 1 0 16,-6-1-1-16,-7 2 1 16,-5 0-1-16,-12 5 1 15,1 5 0-15,-7 11-1 16,-13 0 1-16,-7 13 0 15,-4 20 0-15,-5 12-1 16,-6 15 1-16,-2 9-1 16,-3 8 2-16,3 0-3 0,4 2 2 15,6-4-3-15,6-19-2 16,19-3-15-16,-4-33-17 15,26-7-4-15,-2-23-2 16,16-6 1-16</inkml:trace>
  <inkml:trace contextRef="#ctx0" brushRef="#br1" timeOffset="170328.0311">4998 3468 88 0,'5'-22'39'0,"4"10"0"16,-12 1-1-16,3 11-27 16,-6 9-10-16,-5 13 0 15,-5 8 0-15,0 5 1 16,-3 8-1-16,1 2-1 15,1 2 1-15,5 1-3 0,6-5-1 16,3-14-12-16,14 4-23 16,0-20-1-16,13 2 1 15,-4-19-2-15</inkml:trace>
  <inkml:trace contextRef="#ctx0" brushRef="#br1" timeOffset="170779.0762">5401 3401 80 0,'0'0'37'16,"-11"-6"-2"-16,11 6 2 15,-19 4-28-15,19-4-4 16,-23 15-1-16,14 2 0 16,-9 2 0-16,2 11-1 15,0 4 0-15,0 7-2 16,2 3 2-16,6 3-3 15,3 2 2-15,9-2-3 16,8-7 2-16,9-5-1 16,10-12 0-16,10-9 0 15,4-12 1-15,7-11-1 16,4-13 1-16,-4-10 0 15,-4-8 0-15,-8-4 1 0,-11-6-2 16,-10-2 1-16,-12 1-1 16,-13 3 1-16,-14 8-1 15,-15 8 0-15,-5 16 0 16,-12 12-2-16,-4 14 0 15,-1 10-1-15,9 17-7 16,-2-11-26-16,25 10-4 16,9-18-1-16,28-3 1 15</inkml:trace>
  <inkml:trace contextRef="#ctx0" brushRef="#br1" timeOffset="448327.8283">3468 5431 82 0,'0'0'39'16,"-10"-12"-2"-16,14 0 2 0,1-5-31 15,11-2-6-15,7-1 0 16,8 1-2-16,4 3 0 15,0 4 1-15,-3 9-1 16,-4 10 0-16,-8 13 0 16,-12 12 0-16,-13 12 1 15,-10 10 0-15,-13 7 0 16,-4 4 1-16,-6 0-1 15,1 0 1-15,2-11-2 16,11-9 2-16,13-18-1 16,15-15-1-16,18-15 0 15,16-13-2-15,14-12-1 16,13-15-3-16,13 6-5 0,-8-10-27 15,11 14 0-15,-16-1 0 16,-6 19-1-16</inkml:trace>
  <inkml:trace contextRef="#ctx0" brushRef="#br1" timeOffset="448462.8416">4118 5842 104 0,'-1'39'40'15,"-11"-1"-2"-15,-6 4-35 16,4 5-37-16,-6-10-3 15,10-3-4-15</inkml:trace>
  <inkml:trace contextRef="#ctx0" brushRef="#br1" timeOffset="452231.2186">4710 5381 52 0,'-14'-7'35'16,"14"7"-1"-16,-20-18-11 0,20 18 4 15,-23-5-21-15,9 5 0 16,-4-4-1-16,1 8-1 16,-6 3 0-16,0 4-2 15,-5 3 1-15,-2 7-1 16,0 2-1-16,0 0 1 15,4 0-2-15,7 0 1 16,8-3-1-16,7-3 0 16,13-3-1-16,11-4 0 15,12 0 1-15,9 1-1 16,4 3 1-16,5 2 0 15,-1 3 0-15,-2 3 0 16,-9 5 0-16,-10 5 0 16,-12 3 0-16,-14-1 2 0,-11-1 0 15,-14-5 0-15,-7-5 0 16,-6-9 1-16,0-15-3 15,1-13 0-15,6-16 0 16,8-14 0-16,16-12-3 16,9-9 2-16,14-4-1 15,10 0-1-15,10 8 1 16,4 2-1-16,9 15-5 15,-12 6-26-15,8 19-3 16,-10 1 1-16,1 17-2 16</inkml:trace>
  <inkml:trace contextRef="#ctx0" brushRef="#br1" timeOffset="452388.2343">4998 5710 94 0,'-4'57'40'16,"-10"-4"0"-16,2 5-5 15,-2 3-66-15,-7-9-5 16,7-6 0-16,3-15-4 16</inkml:trace>
  <inkml:trace contextRef="#ctx0" brushRef="#br1" timeOffset="459770.9725">5211 5416 63 0,'-11'18'38'15,"11"-18"-1"-15,-13 9 0 16,13-9-26-16,0 0 0 16,0 0-7-16,0 0 0 0,19-13-2 15,10 0 0-15,9-3-1 16,14-1 1-16,5-5-1 15,3 0 0-15,0 3 0 16,-3 4 0-16,-8 4-1 16,-9 14 0-16,-12 9 1 15,-12 14-1-15,-8 12 0 16,-9 10 0-16,-6 10 0 15,-3 5 0-15,-3 8-1 16,-2-3 2-16,1-2 0 16,0-10-3-16,9-2-6 15,-4-23-27-15,18-7-2 16,-9-24 0-16,29-7-3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3T01:01:41.54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002060"/>
    </inkml:brush>
    <inkml:brush xml:id="br6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2121 675 32 0,'0'0'32'16,"0"0"1"-16,0 0-9 15,0 0-1-15,0 0-7 16,0 0-5-16,0 0-4 0,0 0 0 16,0 0-2-16,0 0 1 15,0 0-2-15,0 0-2 16,0 0 0-16,0 0 0 15,0 0-2-15,0 0 1 16,2 66 0-16,-2-66-1 16,0 52 0-16,0-52 2 15,4 57-1-15,-4-57-1 16,1 55 1-16,-1-55 0 15,0 0 1-15,4 60-2 16,-4-60 1-16,0 0 0 16,0 0 0-16,0 0 1 15,0 0-1-15,0 0 0 16,0 0 0-16,28-71 1 0,-28 71-1 15,12-52-1-15,-12 52 1 16,14-57-1-16,-14 57 0 16,0 0-1-16,20-74 1 15,-20 74 1-15,0 0-2 16,0 0 2-16,31-55-2 15,-31 55 2-15,0 0-1 16,0 0 1-16,0 0 0 16,0 0-1-16,49-2 0 15,-49 2 0-15,0 0 0 16,0 0 0-16,0 0 0 15,0 0 0-15,42 66 0 16,-42-66 0-16,0 0 0 0,0 0 0 16,23 70 0-16,-23-70-1 15,0 0-1-15,18 54-4 16,-18-54-4-16,0 0-29 15,0 0-1-15,0 0 0 16,37 58-1-16</inkml:trace>
  <inkml:trace contextRef="#ctx0" brushRef="#br0" timeOffset="345.0345">2589 724 57 0,'0'0'39'0,"38"-57"-2"16,-38 57 3-16,0 0-24 15,0 0-7-15,0 0-2 16,0 0-2-16,0 0-1 16,0 0-2-16,0 0 0 15,0 0-1-15,0 0 0 16,13 55-1-16,-13-55 0 15,0 0-1-15,1 68-2 16,-1-68-5-16,0 0-13 16,15 53-18-16,-15-53 0 15,0 0-1-15,0 0 0 0</inkml:trace>
  <inkml:trace contextRef="#ctx0" brushRef="#br0" timeOffset="516.0513">2661 507 86 0,'0'0'39'15,"0"0"-2"-15,-33-73 1 16,33 73-35-16,0 0-14 16,0 0-27-16,-28-65 2 15,28 65-2-15,0 0 0 16</inkml:trace>
  <inkml:trace contextRef="#ctx0" brushRef="#br0" timeOffset="966.0966">3042 675 68 0,'0'0'39'0,"0"0"0"16,30-55 0-16,-30 55-30 16,0 0-1-16,0 0-2 15,0 0-1-15,0 0-1 16,0 0-1-16,-50 23-1 15,50-23 0-15,0 0-1 16,-27 55 1-16,27-55-2 16,0 0 1-16,-21 69 0 15,21-69 0-15,0 0 0 16,-10 69-1-16,10-69 0 15,0 0-2-15,0 0-1 16,23 54-6-16,-23-54-30 16,0 0-1-16,0 0-1 15,51-26-1-15</inkml:trace>
  <inkml:trace contextRef="#ctx0" brushRef="#br0" timeOffset="1517.1516">3243 259 80 0,'0'0'41'0,"0"0"-2"0,0 0 1 15,0 0-33-15,0 0 0 16,0 0-2-16,0 0-1 16,0 0 0-16,0 0-2 15,0 0-1-15,-8 78 1 16,8-78-1-16,7 65 0 15,-7-65 0-15,5 80 0 16,-5-80-1-16,2 85 0 16,-2-85 0-16,6 86 0 15,-6-86 0-15,7 79 0 16,-7-79 0-16,6 64 0 15,-6-64 1-15,0 0-1 16,0 0 0-16,0 0 1 16,0 0 0-16,0 0 0 15,0 0-1-15,49-18 1 0,-49 18-1 16,0 0 1-16,25-75-1 15,-25 75 1-15,0 0-2 16,27-66 2-16,-27 66-1 16,0 0 0-16,0 0 0 15,0 0 0-15,0 0-1 16,54-13 0-16,-54 13-1 15,0 0-3-15,24 59 0 16,-24-59-5-16,0 0-7 16,21 77-24-16,-21-77 0 15,0 0 0-15,23 75 1 16</inkml:trace>
  <inkml:trace contextRef="#ctx0" brushRef="#br0" timeOffset="2101.2101">3652 738 77 0,'0'0'39'15,"0"0"0"-15,0 0-1 16,0 0-30-16,0 0-1 15,0 0-2-15,0 0-1 16,55 15-1-16,-55-15 0 16,0 0-1-16,0 0 0 15,51-46-1-15,-51 46 0 16,0 0 1-16,30-61-2 15,-30 61 2-15,0 0 0 16,16-73-2-16,-16 73 1 16,0 0-1-16,-2-60 1 15,2 60-1-15,0 0 1 0,0 0-1 16,0 0 1-16,0 0 0 15,-56 51 0-15,56-51 0 16,-23 61 0-16,23-61 0 16,-14 70 1-16,14-70-1 15,-1 68-2-15,1-68 1 16,18 55-7-16,-18-55-31 15,0 0-5-15,51 35 1 16,-51-35-3-16</inkml:trace>
  <inkml:trace contextRef="#ctx0" brushRef="#br1" timeOffset="15358.5357">5146 1544 93 0,'0'0'39'16,"-31"4"-1"-16,15 1 0 15,-11 8-32-15,8-7-2 16,-2 2 0-16,6 6-1 15,1 3-1-15,6 3 0 16,7 3-1-16,5 3 0 16,8-2-1-16,5-1 0 15,7-5 0-15,8-8 1 16,0-10-1-16,2-5 1 15,-2-6 0-15,-2-10-1 16,-6-3 1-16,-6-5 0 16,-8 3-1-16,-8 0 1 0,-9 9-1 15,-8 4 0-15,-9 8 0 16,-5 8 1-16,-4 10-1 15,-1 6 0-15,2 8 0 16,2 4 0-16,10-1 0 16,6 0-1-16,14-6 1 15,11-8 1-15,15-15-1 16,11-8 0-16,8-12 1 15,10-11 0-15,-3-8 0 16,0-7 2-16,-9-2-1 16,-12 2-1-16,-16 8 1 15,-16 7-1-15,-16 14 1 16,-16 13-1-16,-9 15 1 15,-8 9-2-15,-1 5 0 0,4 6 0 16,10 2 0-16,13-2-2 16,14-7 2-16,19-11-1 15,18-8-3-15,8-20-8 16,26-2-28-16,-7-7-2 15,6 2-1-15,-8 1-1 16</inkml:trace>
  <inkml:trace contextRef="#ctx0" brushRef="#br1" timeOffset="17089.7088">19321 1161 88 0,'8'-78'38'0,"-8"78"1"16,0 0-4-16,0 0-29 0,0 0-1 16,0 0 0-16,0 0-1 15,0 0-1-15,0 0 0 16,-4 48-3-16,0 9 1 15,-9 8-1-15,-3 1 1 16,-3 5-2-16,5 6 2 16,-5-8-2-16,7-9 0 15,4-10 0-15,0-12 0 16,8-12 1-16,3-9-1 15,-3-17 1-15,26 0 1 16,-8-13 0-16,4-9 0 16,3-5 0-16,-1-6 1 15,1-2-1-15,1-1 1 16,-3 6-1-16,-8 6-1 0,0 6 0 15,-5 8 0 1,-10 10 1-16,15 5-1 0,-11 10-1 16,0 6 0-16,0 3 0 15,1 3-2-15,4 4-3 16,-3-8-3-16,17 7-17 15,-9-13-15-15,14 2 1 16,-5-10-1-16,11 1 2 16</inkml:trace>
  <inkml:trace contextRef="#ctx0" brushRef="#br1" timeOffset="17479.7478">19812 1489 83 0,'-5'-15'40'15,"-9"2"-2"-15,14 13 2 16,-24-2-34-16,11 9-1 15,-5 5 0-15,4 8-2 16,-4 4 0-16,3 4-1 16,-1 1-1-16,6 5 1 15,1-5-2-15,4 0 0 16,5-8 0-16,8-7 0 15,6-10 0-15,6-7 0 16,5-9 1-16,5-9-1 16,4-6 1-16,-4-8 1 15,2-2-1-15,-4-1-1 16,-7 4 1-16,-4 5 0 15,-6 5-1-15,-5 4 0 16,-6 20 0-16,0 0 0 0,-7 10-1 16,-1 12 0-16,2 7-1 15,1-4-2-15,3 5-1 16,1-3-4-16,18-5-18 15,-3-10-14-15,14-7 2 16,-3-15-2-16,13-6 2 16</inkml:trace>
  <inkml:trace contextRef="#ctx0" brushRef="#br1" timeOffset="17945.7944">20247 1222 64 0,'0'0'40'15,"7"-57"-2"-15,-7 57 3 16,0 0-16-16,-1-74-19 0,1 74 0 15,-15 10-2-15,1 31-1 16,-7 27-1-16,1 12 1 16,3 6-3-16,8 6-1 15,0-3 2-15,8-10-2 16,-4-26 2-16,4-10-3 15,-1-15 2-15,4-9-1 16,-2-19 1-16,0 0 1 16,15-25-2-16,-6-4 2 15,3-7-1-15,1-7 1 16,2-7-1-16,4-1 1 15,3 5 0-15,-3 6-1 16,2 7 1-16,1 12-1 16,1 9 0-16,1 14 0 0,-1 13 0 15,-3 10 0-15,-1 3 0 16,-3 7 0-16,-5-2-1 15,-5 2 0-15,-7-2 0 16,-12 0-1-16,-3-3 0 16,-12-4-1-16,-3-4 1 15,-5-3-1-15,2-6-2 16,1-11-1-16,14-2-12 15,-3-15-22-15,25-2 3 16,4-9-2-16,16-1 1 16</inkml:trace>
  <inkml:trace contextRef="#ctx0" brushRef="#br1" timeOffset="18126.8124">20605 1490 93 0,'-9'21'39'0,"1"7"1"15,-11 5-1-15,3 2-36 16,-2 2 1-16,3 1-2 15,2-2-1-15,5-8-4 16,9-4-5-16,-1-24-31 16,10 7-1-16,5-25 1 15,13-7-2-15</inkml:trace>
  <inkml:trace contextRef="#ctx0" brushRef="#br1" timeOffset="18299.8298">20717 1204 102 0,'0'0'39'15,"-10"-59"0"-15,10 59-13 16,-7-76-30-16,7 76-7 16,0 0-25-16,4-69-3 15,-4 69 0-15,0 0 1 16</inkml:trace>
  <inkml:trace contextRef="#ctx0" brushRef="#br1" timeOffset="18485.8484">20897 914 68 0,'0'0'41'16,"0"0"1"-16,47 24-1 15,-30 0-28-15,-10 36-5 16,-10 22 0-16,-13 16-3 0,-4 3-1 16,-1-2-4-16,5 4 0 15,-1-9-1-15,8-21-3 16,3-11-3-16,-8-21-23 15,18-7-11-15,-8-19 2 16,4-15-2-16</inkml:trace>
  <inkml:trace contextRef="#ctx0" brushRef="#br1" timeOffset="18674.8673">20859 1327 103 0,'-20'4'41'0,"18"16"0"16,-1 1-1-16,11-2-39 0,9 0-1 15,11-3-2-15,11-1-2 16,5-10-7-16,22 1-28 16,-7-6-1-16,10 2 0 15,-8-3 0-15</inkml:trace>
  <inkml:trace contextRef="#ctx0" brushRef="#br1" timeOffset="19025.9024">21392 1459 101 0,'-36'7'40'16,"1"10"2"-16,-11 1-3 15,4 7-33-15,-2 0-2 16,7 8 0-16,2-1-2 16,11 2 0-16,8-4-1 0,11-4-1 15,11-9 1-15,13-8-1 16,8-10 0-16,7-11 1 15,7-5-1-15,-2-7 1 16,1-5 0-16,-2-2 0 16,-6 2-1-16,-8 3 0 15,-4 5 1-15,-7 6-1 16,-13 15 0-16,10-11 0 15,-10 11 0-15,-7 21-1 16,1-1 1-16,1 4-1 16,0 1 0-16,4 1-1 15,7-2-2-15,2-13-2 16,16-2-6-16,-7-19-22 0,19-1-8 15,-2-16 2-15,12-7-2 16</inkml:trace>
  <inkml:trace contextRef="#ctx0" brushRef="#br1" timeOffset="19215.9214">21794 1205 95 0,'0'0'44'0,"14"-47"-1"15,-14 58-1-15,-15 19-37 16,-1 29 1-16,-12 16-5 15,12 3 0-15,-5-1-4 16,8-14-4-16,16-17-31 16,-12-12-4-16,9-9 1 0,0-25-2 15</inkml:trace>
  <inkml:trace contextRef="#ctx0" brushRef="#br1" timeOffset="19410.9409">21515 1308 116 0,'0'0'43'15,"0"0"3"-15,24 8-3 16,0-2-39-16,23-10-3 16,15 2-1-16,12-6-1 15,13 0-5-15,-87 8-14 16,93-19-19-16,-44 13-5 15,-6-1 2-15,50-1-3 16</inkml:trace>
  <inkml:trace contextRef="#ctx0" brushRef="#br2" timeOffset="32372.2369">19060 2598 43 0,'16'-13'36'16,"-16"13"1"-16,12-7 0 15,-12 7-13-15,0 0-18 16,0 0-3-16,3 18 0 16,-7-2 0-16,0 7 1 15,-3 2-2-15,3 4 1 16,-2 1 0-16,-1 2 0 0,1-2 0 15,2-3-1-15,-2-7 1 16,5-4-3-16,1-16 1 16,0 0 0-16,0 0 0 15,10-22-1-15,0-7-1 16,3-7 0-16,0-6 1 15,2-7-1-15,5-4 1 16,0-1-2-16,0 1 2 16,1 6-1-16,-2 4 1 15,3 9 1-15,-2 9 0 16,2 8-1-16,-2 12 1 15,0 12-1-15,-2 9 0 16,0 7 0-16,-3 10 0 16,-4 3-1-16,0 6 0 0,-7 1 1 15,-1 3 0-15,-8-5 1 16,-4 0-1-16,-5-8 1 15,-6-5 0-15,-2-9 0 16,-4-5 0-16,0-7-1 16,2-6 0-16,-2-4 0 15,4-5 0-15,3-3 0 16,5 2-1-16,2 3 2 15,12 6-2-15,-14-7 2 16,14 7 0-16,-6 22 0 16,3 3 0-16,1 9 0 15,-6 9 0-15,-3 9-1 16,-3 4 2-16,-1 9-2 15,-8-1-1-15,1-8-1 16,5-3-4-16,-3-22-13 0,21 0-18 16,-1-31-1-16,12-3-3 15,5-30 1-15</inkml:trace>
  <inkml:trace contextRef="#ctx0" brushRef="#br2" timeOffset="32794.2789">19638 2151 90 0,'0'0'40'0,"0"0"0"0,-1 17-2 15,-4 3-35-15,1 10 0 16,-4 6-1-16,2 16 0 15,-7 4-1-15,0 8 1 16,-1 2-1-16,-1 1 1 16,-2-7 0-16,3-3 0 15,4-10-1-15,0-12 1 16,9-14-1-16,5-11 1 15,6-11-1-15,5-10-1 16,6-8 0-16,5-5-1 16,-1 1 0-16,3-5 0 15,-4 6 1-15,-3 7-1 16,-4 4 1-16,-3 10 0 15,-14 1 1-15,10 25 0 16,-8-2-2-16,-4 7 1 0,5 2-3 16,-4 1-1-16,9 6-6 15,-9-18-17-15,19 8-12 16,-5-17-1-16,11 1-1 15,-3-20 3-15</inkml:trace>
  <inkml:trace contextRef="#ctx0" brushRef="#br2" timeOffset="33262.3258">20029 2580 91 0,'-18'-19'38'16,"18"19"1"-16,-25 16-2 15,11 4-31-15,4 4-2 16,4 7 1-16,-1 2-2 0,5 3-1 15,4-1 0-15,7-3 0 16,5-10-1-16,5-3 0 16,5-15 0-16,6-8-1 15,1-10 0-15,5-9 0 16,-1-11 0-16,-2-3 0 15,-5-6 0-15,0-2-1 16,-8 2 1-16,-2 5-1 16,-7 7 1-16,-2 10-1 15,-9 21 1-15,0 0-1 16,-8 31 1-16,-4 21 1 15,-6 20-2-15,-6 11 2 16,-5 16-1-16,0 8 1 16,-5 3 0-16,-1-4 0 0,0-11 0 15,3-9-1-15,1-18 2 16,0-15-1-16,1-19 0 15,2-18 1-15,2-18-2 16,2-14 1-16,4-20-4 16,2-18-1-16,16-5-5 15,-4-27-9-15,31 14-13 16,-8-19-8-16,22 16-2 15,-2-1 0-15</inkml:trace>
  <inkml:trace contextRef="#ctx0" brushRef="#br2" timeOffset="33666.3663">20671 2539 74 0,'-17'-23'40'0,"17"23"0"15,-30-9-2-15,21 20-15 16,-18 0-18-16,4 10-1 16,-3 3-2-16,4 2 1 15,6 3-2-15,2 2 1 16,7-3-1-16,10-3 0 15,7-5-1-15,7-4 1 16,5-6 0-16,2-1-1 16,-1-3 0-16,-1-1 0 0,-5-3 0 15,-2 4 0-15,-15-6 0 16,11 19 1-16,-16-4-1 15,-1 3 0-15,-5 5 1 16,-2-1-2-16,-1 1 1 16,0-6-2-16,4 3-1 15,10-20-4-15,-3 15-10 16,3-33-13-16,24 7-11 15,-2-19 2-15,12 4-3 16,3-16 2-16</inkml:trace>
  <inkml:trace contextRef="#ctx0" brushRef="#br2" timeOffset="33863.386">20938 2523 96 0,'-21'19'40'0,"7"19"3"16,-11-6-3-16,10 16-31 15,-11 1-6-15,9 0 0 16,-1 2-2-16,6-6-1 15,6-3-4-15,1-18-9 16,19 7-14-16,-14-31-13 16,24 3-1-16,-10-23 0 15,11-5 1-15</inkml:trace>
  <inkml:trace contextRef="#ctx0" brushRef="#br2" timeOffset="33988.3985">20904 2325 111 0,'-7'-24'39'16,"-7"4"0"-16,14 20-12 0,-4 28-35 15,4-28-26-15,8 30-5 16,2-13-1-16,17 11 0 16</inkml:trace>
  <inkml:trace contextRef="#ctx0" brushRef="#br2" timeOffset="34258.4255">21341 2612 73 0,'-19'10'42'0,"-12"-7"-1"15,1 13 3-15,-13-11-17 16,11 13-19-16,-10 6-4 16,4 9 0-16,1 2-1 0,9 2 0 15,8 0-2-15,14-6-1 16,13-7-1-16,14-7-2 15,14-4-1-15,10-16-3 16,15 3-6-16,-9-28-10 16,26 11-8-16,-17-19-9 15,11 7 0-15,-18-11-2 16,-2 6 5-16</inkml:trace>
  <inkml:trace contextRef="#ctx0" brushRef="#br2" timeOffset="34581.4578">21603 2610 106 0,'-31'3'40'0,"5"17"3"16,-12-5-5-16,5 10-32 0,1 3-2 15,5 7 0 1,3 0-2-16,5-2 1 0,8-4-2 16,10-2 0-16,5-10 0 15,10-8-2-15,7-11 2 16,7-13-1-16,3-7 0 15,0-4 0-15,1-4 0 16,-3-3-1-16,-5 2 1 16,-5 6-1-16,-6 8 1 15,-13 17 0-15,0 0 0 16,0 0 0-16,-10 23 0 15,2 3 1-15,2 5-3 16,1-3 1-16,9 1-3 16,2-18-7-16,19 7-5 15,-3-38-12-15,29 5-11 16,-4-29-2-16,13-2 0 0,-5-23 0 15</inkml:trace>
  <inkml:trace contextRef="#ctx0" brushRef="#br2" timeOffset="34748.4745">22108 2147 88 0,'-38'41'41'0,"1"31"1"16,-9 0-1-16,15 16-18 16,-5-3-21-16,5 0-2 15,19 6-17-15,-10-28-19 16,23-1-6-16,1-23 1 15,7-8-2-15</inkml:trace>
  <inkml:trace contextRef="#ctx0" brushRef="#br2" timeOffset="35967.5963">12421 2551 60 0,'-1'-13'37'16,"1"13"1"-16,-2-14 0 15,-2 27-18-15,-13-17-11 16,5 16-3-16,-6 1-1 16,4 9 0-16,-5 0-2 15,4 4 1-15,1 1-2 16,7-2 0-16,2-3-1 15,7-3 1-15,7-6-2 16,9-7 1-16,2-8-1 0,7-6-2 16,3-9 2-16,2-5-1 15,-4-5 0-15,-2-4 0 16,-4-2 1-16,-8-1-1 15,-7 3 1-15,-8 4 0 16,-9 7 1-16,-5 10-1 16,-8 10 0-16,-3 9 1 15,-3 12-1-15,-2 3 0 16,5 6 0-16,5 4 2 15,6-1-2-15,8-2 1 16,12-6 0-16,8-8 0 16,12-7-1-16,6-6 0 15,7-8 1-15,4-7-2 16,1-8 2-16,0-4-2 0,-7-3 2 15,-5-2-2-15,-7-1 2 16,-10 3 0-16,-7 3-1 16,-12 5 1-16,-8 7-1 15,-7 10 1-15,-6 7-1 16,-1 7 0-16,-2 7 0 15,1 2-1-15,2 3 1 16,6 2 0-16,8-4-1 16,8-3 1-16,8-6 0 15,10-6 0-15,6-7 0 16,10-5 0-16,0-7 1 15,1-1-1-15,-3-7 1 16,-3 1 0-16,-5-2 0 0,-7 2-1 16,-9-1 1-16,-8 8 0 15,-9 4 0-15,-6 6-1 16,-5 7 1-16,-4 7-1 15,-2 7 1-15,-1 2 0 16,4 4-1-16,4 0 2 16,8-3-2-16,8-4 1 15,12-9-1-15,5-7-1 16,12-7-1-16,4-8-4 15,11 3-5-15,-16-17-6 16,9 22-8-16,-20-20-13 16,3 15-3-16,-10-2-4 15,-3 11 2-15</inkml:trace>
  <inkml:trace contextRef="#ctx0" brushRef="#br3" timeOffset="67201.7194">15834 4590 71 0,'1'-14'36'16,"-6"0"0"-16,5 14 0 15,-18-15-30-15,5 21-1 16,-3 1-1-16,-1 8 0 15,-3 3-1-15,1 6-1 16,-1 3-1-16,4 2 1 16,5-2-2-16,5 0 1 15,5-4-1-15,6-2 0 16,6-9 0-16,8-5 0 15,3-8 1-15,3-7-1 0,2-8 1 16,1-5 0-16,-5 0 0 16,-2-2 0-16,-7 0 0 15,-8 1 0-15,-7 4 0 16,-4 5 0-16,-9 3-1 15,-5 9 0-15,-1 1 1 16,-2 3-1-16,2 5 0 16,0 6 0-16,4 3 0 15,5 4 0-15,3 0-1 16,8-2 1-16,5 1 0 15,4-3 0-15,5-2 0 16,7-7 0-16,1-4 0 16,4-8 0-16,2-5 1 15,1-5-1-15,-5-3 0 16,1-5 1-16,-7-1 0 0,-7 2-1 15,-3 0 1-15,-10 4-1 16,-8 3 1-16,-5 7-1 16,-4 6 1-16,-5 7-1 15,0 7 0-15,-4 4 0 16,4 4 0-16,4 4 0 15,2 1-1-15,8-2 1 16,8-2 0-16,9-5 0 16,8-6 0-16,12-8 0 15,6-6 0-15,9-7 0 16,2-6 1-16,0-4-1 15,-3-3 1-15,-8 1-1 16,-4-2 1-16,-14 2 0 0,-11 5-1 16,-11 5 1-16,-13 8-1 15,-8 5 1-15,-8 6-1 16,-4 9 0-16,0 5 0 15,2 2 0-15,3 3 0 16,9-1 0-16,14-2 0 16,13-7 0-16,17-8 0 15,13-10 0-15,11-9 0 16,9-4 1-16,-1-7-1 15,1 0 1-15,-6-3 0 16,-11 2-1-16,-12 2 1 16,-15 7 0-16,-19 9 0 15,-14 5-1-15,-13 7 1 16,-10 3-1-16,-1 3-1 0,-1 0-1 15,10 5-4-15,2-17-18 16,29 12-15-16,10-13-1 16,20-6-2-16,11-8 1 15</inkml:trace>
  <inkml:trace contextRef="#ctx0" brushRef="#br3" timeOffset="68215.8209">19916 4245 72 0,'6'-15'37'0,"-6"-5"0"15,2 10 1-15,-11-5-31 16,9 15-2-16,-8-15 0 16,8 15-1-16,-11 7-1 15,3 5-1-15,-1 11-1 16,3 9-1-16,-2 8 1 15,2 11-1-15,-1 6 0 16,3 10 0-16,-4 5 1 16,5-1-2-16,-1-2 1 15,-2-3 1-15,1-9-1 16,2-9 0-16,1-9 0 15,0-12 0-15,2-12 1 16,0-15-1-16,0 0 1 0,12-15 0 16,-3-7 0-16,0-7 0 15,3-8 0-15,2-6-1 16,5-1 1-16,1-3-1 15,5 5 0-15,1 5 0 16,2 5 0-16,2 7 0 16,-1 10 0-16,0 10 0 15,-1 8 0-15,-5 6-1 16,-3 7 1-16,-4 4 0 15,-7 10-1-15,-6 3 1 16,-10 7 0-16,-7-1 0 16,-8 2-1-16,-7-1 1 15,-4-5 0-15,-3-2 0 16,-2-9-1-16,3-8-1 0,5-8-1 15,5-13-1-15,13 0-6 16,-2-20-27-16,26 2 0 16,0-16-1-16,18 2-1 15</inkml:trace>
  <inkml:trace contextRef="#ctx0" brushRef="#br3" timeOffset="68440.8434">20426 4463 90 0,'0'16'38'16,"-4"5"0"-16,-7-3 0 16,-3 15-34-16,0 7-3 0,4 7 1 15,-3 3-1-15,2 0 0 16,2-1-3-16,3-10-1 15,7 0-5-15,-5-23-29 16,18-7 0-16,3-22-2 16,9-9 0-16</inkml:trace>
  <inkml:trace contextRef="#ctx0" brushRef="#br3" timeOffset="68583.8577">20484 4224 91 0,'-18'-3'35'16,"-1"6"-3"-16,6 5-7 15,15 11-59-15,3-8-1 16,15 10-2-16,3-6 1 0</inkml:trace>
  <inkml:trace contextRef="#ctx0" brushRef="#br3" timeOffset="68930.8924">20851 4498 82 0,'-13'15'39'15,"-2"11"-2"-15,-11-10 2 16,4 16-31-16,-9-9-4 15,6 7 0-15,-3 0-1 16,5 3 0-16,2 0-1 16,12-1-1-16,5-4 0 0,9-4 0 15,10-8 0 1,12-6-1-16,6-12 1 0,4-7-1 15,3-8 1-15,1-5-1 16,-6-6 1-16,-4-5-1 16,-10 1 0-16,-13-1 0 15,-8 3-1-15,-9 6 0 16,-7 2 0-16,-7 6-1 15,0 6-1-15,-3 0-3 16,10 10-3-16,-4-9-28 16,20 9-1-16,6-16-1 15,16 3-1-15</inkml:trace>
  <inkml:trace contextRef="#ctx0" brushRef="#br3" timeOffset="69153.9144">21453 3847 97 0,'-12'17'38'16,"-1"22"2"-16,-14 3-3 16,11 18-34-16,-8 10-1 15,4 12 0-15,-3 6-1 16,4 1 0-16,1-1-2 15,3-3-2-15,4-5-1 16,-3-20-10-16,11 5-24 16,-8-19-1-16,9-6 0 15,-6-19-1-15</inkml:trace>
  <inkml:trace contextRef="#ctx0" brushRef="#br3" timeOffset="69491.9481">21075 4429 96 0,'-22'4'41'0,"22"14"-1"16,0-18 0-16,10 20-36 16,13-14-1-16,13-1 0 15,7-7-1-15,4-4 0 16,6-3 0-16,1-5-1 15,-2-1 0-15,-6 1 0 16,-6 3 0-16,-9 3 0 16,-8 2 0-16,-9 6 0 0,-14 0 0 15,11 17 0-15,-16 4 0 16,-4 9-1-16,-3 5-1 15,-1 7 1-15,-1 4-1 16,2 3-1-16,2 0-2 16,4-9-1-16,8 0-4 15,-6-26-26-15,22 3-6 16,-6-26 1-16,12-5-2 15</inkml:trace>
  <inkml:trace contextRef="#ctx0" brushRef="#br3" timeOffset="69642.9632">21553 4126 105 0,'-13'-13'38'0,"-3"4"0"0,16 9-4 16,-8 23-47-16,8-23-25 15,30 8 1-15,-1-6-2 16,18 8 0-16</inkml:trace>
  <inkml:trace contextRef="#ctx0" brushRef="#br3" timeOffset="69874.9864">22065 4339 106 0,'-39'29'41'16,"-16"-4"1"-16,8 14-2 15,-3-1-36-15,4 3-1 16,8 4 0-16,9 2-1 0,12-2-1 15,21-3 0-15,19-11 0 16,20-13-2-16,18-11-2 16,11-19-5-16,23-1-29 15,-12-18-4-15,12-5-1 16,-9-13-2-16</inkml:trace>
  <inkml:trace contextRef="#ctx0" brushRef="#br0" timeOffset="99431.9418">4955 5788 57 0,'0'0'37'0,"3"-12"-3"16,-3 12 1-16,-11-2-17 15,5 16-16-15,1 4 4 16,0 11-2-16,-3 8 1 0,0 8-2 15,-3 8 2-15,3 6-2 16,-2-3 2-16,4-3-2 16,0-7-1-16,5-5 0 15,-1-11-1-15,3-10 1 16,-1-20 0-16,10-1-1 15,-3-21 1-15,4-5-1 16,-3-14 1-16,2-4 0 16,1-7-3-16,-2-1 3 15,0-4-3-15,0 6 1 16,0 8-2-16,-1 5 2 15,0 8-2-15,1 7 1 16,4 4 1-16,7 5-2 16,3 6 1-16,4 0 0 0,7 2-1 15,4-4-3-15,6 6-4 16,-5-7-28-16,15 11-1 15,-13-7 0-15,6 11-2 16</inkml:trace>
  <inkml:trace contextRef="#ctx0" brushRef="#br0" timeOffset="99852.9843">5458 5852 88 0,'0'0'35'0,"-24"-2"-1"0,11 12 3 16,-6-3-29-16,2 11-4 16,-5 5 2-16,2 12-4 15,-2 10 3-15,6 4-2 16,0 1 1-16,7 2-2 15,5-4-1-15,7-5 0 16,9-10-1-16,10-14 1 16,7-15-1-16,7-13 1 15,5-16-1-15,2-9 1 16,-3-11 0-16,-2-4-1 15,-6-1-1-15,-13-2 3 16,-7 2-4-16,-13 10 2 16,-11 5-2-16,-6 12 1 15,-3 7-1-15,-6 10 1 16,3 9 1-16,4 2-3 0,7 13 0 15,13-18-3-15,13 28-17 16,4-26-13-16,18 2-1 16,2-20 0-16,15 0-2 15</inkml:trace>
  <inkml:trace contextRef="#ctx0" brushRef="#br0" timeOffset="100070.0059">5957 5439 79 0,'4'-54'37'15,"0"14"0"-15,-8 2 0 16,3 16-29-16,-7 10-3 15,8 12-1-15,-15 31-2 16,6 12 0-16,-3 14-1 16,1 18-1-16,-3 11 2 0,4 11 0 15,-2 6-1-15,2-1-2 16,6 1-2-16,-3-21-16 15,14 2-15-15,-2-23-2 16,10-9-2-16,-1-21-1 16</inkml:trace>
  <inkml:trace contextRef="#ctx0" brushRef="#br0" timeOffset="100432.0419">6052 5935 100 0,'-17'15'38'0,"15"4"1"15,-5-7-1-15,19 5-34 0,1-8-1 16,15-2 0-16,8-12 0 16,8-4-1-16,6-8-2 15,4-9 3-15,-3-6-4 16,-3-4 1-16,-11-1-1 15,-13-1 1-15,-15 2-1 16,-14 4 0-16,-16 4 3 16,-12 12-3-16,-11 12 2 15,-7 15 1-15,-1 16 1 16,2 13 0-16,4 11 0 15,8 11 0-15,12 3-1 16,16 0 0-16,16-8 0 16,17-10-1-16,18-13-4 0,8-21-5 15,24-3-31 1,-9-24-2-16,16-3-1 0,-7-19-1 15</inkml:trace>
  <inkml:trace contextRef="#ctx0" brushRef="#br0" timeOffset="106717.6707">17390 6825 69 0,'-11'-13'36'0,"11"13"-1"16,-9-14 0-16,9 14-16 15,-13-5-12-15,13 5-2 16,-18 1 0-16,18-1-2 15,-22 16 0-15,9-2-1 16,-1 4-1-16,4 4 0 16,-3-1 0-16,7 1-1 15,1 0 0-15,7-3 1 16,5-5-1-16,4-5 0 0,3-8 0 15,8-6 0-15,0-6 1 16,4-7-1-16,-4-5 0 16,0-1 0-16,-6-5 1 15,-5 3-1-15,-6-1 0 16,-7 5 1-16,-10 7-1 15,-6 6 1-15,-8 8 0 16,-4 8-1-16,-1 7 1 16,-1 8 0-16,3 4 0 15,3 4-1-15,6 3 1 16,6-4-1-16,12-1 0 15,9-5 0-15,10-7 0 16,8-6 0-16,8-9 0 16,9-9 0-16,2-7 0 0,1-3 0 15,-4-6 0-15,-8-1 0 16,-7-1 0-16,-11 2 0 15,-11 3 0-15,-12 8 0 16,-10 3 1-16,-10 9-1 16,-7 6 1-16,-2 5 0 15,-2 8 0-15,2 3 0 16,3 5-1-16,6 0 1 15,13 0-1-15,9-6 0 16,11-3 0-16,11-6 0 16,14-9 1-16,11-6-1 15,3-10 0-15,6-3 0 16,-2-9 0-16,-1-2 1 15,-10-2-1-15,-8 0 0 16,-10 3 1-16,-13 5-1 0,-10 8 1 16,-14 10-1-16,-10 7 0 15,-5 7 1-15,-7 10-1 16,1 3 1-16,2 4 0 15,3 2-1-15,10-4 0 16,7-2 1-16,16-8-1 16,14-8 0-16,15-11 1 15,10-9-1-15,6-7 0 16,3-5 1-16,-3-4-1 15,-4-2 1-15,-8 3 0 16,-13 4-1-16,-15 9 1 16,-4 15-1-16,-33 0 1 15,0 11-1-15,-8 8 0 16,0 1 0-16,5 2-2 0,1-2-2 15,16 8-11-15,4-25-15 16,29 2-12-16,5-16 1 16,20-8-3-16,7-10 1 15</inkml:trace>
  <inkml:trace contextRef="#ctx0" brushRef="#br0" timeOffset="107934.7924">20026 6531 51 0,'0'0'31'16,"0"0"3"-16,11-2-3 15,-8 18-13-15,-10-3-10 16,6 13-1-16,-7 4-1 15,2 19 0-15,-7 2-3 16,3 11 1-16,-5 2-2 0,3 7 1 16,-2-4-3-16,5-4 0 15,6-2-5-15,-4-23-11 16,16-3-18-16,-2-17 0 15,9-10-2-15,-1-15 1 16</inkml:trace>
  <inkml:trace contextRef="#ctx0" brushRef="#br0" timeOffset="108114.8104">20004 6905 77 0,'-15'-6'37'16,"-1"2"-2"-16,5 9 0 15,1-3-17-15,10-2-15 16,0 0 0-16,26 2-3 0,1-10-3 15,5-15-6-15,19-4-25 16,-6-9 0-16,12-3 0 16,-5-8-4-16</inkml:trace>
  <inkml:trace contextRef="#ctx0" brushRef="#br0" timeOffset="108292.8282">20305 6448 85 0,'-20'37'36'0,"-6"8"-1"16,8 14 3-16,-9 3-33 15,12 11 0-15,3 0-3 16,6 2 1-16,5-6-5 16,2-10-4-16,16-5-29 15,-7-13 0-15,11-7-1 0,-4-15-1 16</inkml:trace>
  <inkml:trace contextRef="#ctx0" brushRef="#br0" timeOffset="108691.8681">20344 6978 94 0,'-20'15'35'0,"18"-4"1"15,2-11 0-15,0 0-32 16,20 3-1-16,7-8 0 15,1-9 1-15,5-1-2 16,2-3 1-16,1-3-1 0,-5-3 0 16,-6 3-1-16,-10-2 0 15,-6 3 1-15,-12 4-1 16,-7 6 0-16,-8 2 1 15,-4 8-1-15,-9 8 0 16,-5 7 0-16,-1 7 0 16,1 9 0-16,2 1 0 15,6 5 0-15,10-1-1 16,8-3 0-16,15-5 0 15,11-9-1-15,16-6-1 16,6-14-4-16,15-1-3 16,-5-20-21-16,13 4-8 15,-8-9 0-15,3 4-1 16,-17-5 1-16</inkml:trace>
  <inkml:trace contextRef="#ctx0" brushRef="#br0" timeOffset="108983.8973">20743 6935 87 0,'-14'20'33'15,"-2"2"0"-15,2 6 2 16,-1-1-28-16,8 5-3 15,-2-1-1-15,7 0 1 16,-1-3-1-16,4 1 0 16,-1-11 0-16,3 0-1 15,-3-18 1-15,0 0 0 16,14-8-1-16,-3-10 1 15,-5-9-1-15,5-9 0 16,-1-7 1-16,0-5-1 0,2 4 0 16,-3 4-1-1,2 2 0-15,-7 8 0 0,6 4 0 16,-5 9-1-16,-5 17-1 15,19-15-2-15,-5 15-3 16,-3-10-8-16,17 10-23 16,-6-13-2-16,13 4 0 15,-4-14 0-15</inkml:trace>
  <inkml:trace contextRef="#ctx0" brushRef="#br0" timeOffset="109467.9457">21053 6435 98 0,'-20'3'37'0,"7"14"3"16,-5 4-2-16,11 13-28 16,-7 4-5-16,6 15 1 15,0 2-2-15,2 12 0 16,-1 0-2-16,4 1 1 15,1-5-3-15,2-2 1 16,2-8-1-16,1-10 0 16,1-7 0-16,1-13 0 15,2-9-1-15,-7-14 1 16,15-5 0-16,-6-11 0 15,1-11 0-15,-1-4 0 16,1-6 0-16,4-2 0 16,-1-1 0-16,2 1 0 15,2 6 0-15,1 7 0 0,3 10 0 16,-2 8 0-16,2 8 0 15,-1 11 0-15,-2 9 0 16,-4 5 0-16,-2 8 0 16,-8 2-1-16,-5 3 1 15,-6 1-1-15,-10 2 0 16,-7-1 1-16,-4-5-2 15,-6-4 1-15,2-8-3 16,-1-12-1-16,11 0-6 16,-4-25-20-16,25-1-7 15,1-18-1-15,19-2-1 16,4-14 2-16</inkml:trace>
  <inkml:trace contextRef="#ctx0" brushRef="#br0" timeOffset="109654.9644">21318 6861 113 0,'10'36'40'16,"-19"-12"0"-16,2 14 0 15,-3-2-35-15,-1 3-1 16,-2 0-1-16,6-3-1 16,2-4-2-16,2-6-2 15,9-5-3-15,-6-21-3 16,27 16-20-16,-16-28-13 15,9 1 2-15,-6-15-2 16,6-3 2-16</inkml:trace>
  <inkml:trace contextRef="#ctx0" brushRef="#br0" timeOffset="110007.9997">21350 6654 100 0,'0'0'36'0,"0"0"2"15,-3 17-2-15,3-17-31 16,10 18-1-16,2-7 0 15,3 6 0-15,-1 5-1 16,1 5 1-16,-6 2-2 16,5 10 0-16,-2 0 0 15,-1 3 1-15,-4 0-2 16,4-4 1-16,-3-7-1 15,3-4 1-15,-2-9-1 16,-9-18 1-16,22 6-1 16,-9-18 1-16,1-12-2 0,0-8 0 15,0-6 0-15,0-7 0 16,1-2 0-16,-2-3-3 15,-2 7-1-15,-3 3-3 16,3 19-6-16,-17-4-20 16,6 25-7-16,0 0 1 15,0 0-2-15,-7 11 3 16</inkml:trace>
  <inkml:trace contextRef="#ctx0" brushRef="#br0" timeOffset="110631.062">21766 6786 108 0,'0'0'38'16,"0"0"2"-16,-15 16 0 16,3 6-32-16,-5-3-3 15,4 8-1-15,-1 3-1 16,4 3-1-16,2-1 0 15,8 0-1-15,3-3 0 16,8-6 0-16,5-6-1 16,4-10 0-16,5-9-1 15,2-12 0-15,-2-6 0 16,2-10 0-16,-5-5-1 15,-5-4 1-15,-5 0 0 16,-7 2 0-16,-8 2 1 16,-6 7 0-16,-6 8 0 15,-2 8 1-15,-3 6-1 0,1 9 0 16,5 1 1-16,5 7-1 15,9 0 1-15,5 1-1 16,9-5 1-16,7-1 0 16,5-2-1-16,8-1 1 15,-1 1 0-15,1-1 0 16,-3 3 0-16,-3 2 1 15,-5 5-2-15,-7 3 0 16,-10 5 0-16,-3 1 0 16,-7 3 0-16,-2-1 0 15,-3-1 0-15,0 0 0 16,0-4 0-16,0-6 0 15,9-13 0-15,0 0 0 16,0 0 0-16,5-22 0 0,7-5 0 16,0-6 0-16,5-9 0 15,0-5 0-15,4-2 0 16,-3 2 0-16,1 4 0 15,-5 7 0-15,0 9-4 16,-6 1-6-16,13 23-15 16,-21-8-11-16,14 15-5 15,-14-4 1-15,23 7-2 16</inkml:trace>
  <inkml:trace contextRef="#ctx0" brushRef="#br0" timeOffset="110979.0967">22246 6823 124 0,'-3'14'39'16,"3"-14"2"-16,12 6-6 15,2-14-31-15,8-4-2 16,6-6 0-16,1-2 0 15,2-5-1-15,-3-3 0 16,-7 3-1-16,-3-2 1 16,-9 6-1-16,-7 3 0 15,-12 8 1-15,-5 6-1 16,-9 11 2-16,-6 10-2 15,-4 12 0-15,-2 5 0 16,4 6-2-16,2 6 2 0,7-3-1 16,11-3 0-1,12-8-2-15,12-17-3 0,25-3-12 16,4-28-15-16,27-8-8 15,1-19 1-15,16-6-1 16</inkml:trace>
  <inkml:trace contextRef="#ctx0" brushRef="#br0" timeOffset="111263.1252">22805 6443 119 0,'-46'33'42'0,"-11"1"-1"16,11 12 1-16,-5-3-37 15,16 0-1-15,17-6-2 16,18-8-2-16,22-11 0 15,15-7 0-15,11-10 0 0,9-6 0 16,-4-2 0-16,2-2 0 16,-12 6 0-16,-14 5 0 15,-22 13 0-15,-19 7 0 16,-22 11 0-16,-18 9 0 15,-8 4 0-15,-7 1 0 16,8-1 0-16,-4-16-15 16,30 7-14-16,-4-23-12 15,37-14-2-15,0 0-1 16,17-30 1-16</inkml:trace>
  <inkml:trace contextRef="#ctx0" brushRef="#br4" timeOffset="120698.0686">7108 7452 70 0,'10'-4'34'16,"-10"4"-3"-16,0 0-6 16,0 0-14-16,0 0-4 15,-15-3 0-15,-2-1-1 16,2 8-1-16,-12-1-1 15,0 9 0-15,-9 2-1 16,-2 12 0-16,-7 6-1 16,-3 16 1-16,0 9-1 15,-3 11 1-15,5 4-1 16,5 6 0-16,10-3-1 15,11-4-1-15,13-10 1 16,14-12-2-16,15-13-1 0,14-13-2 16,20-10-1-16,4-19-4 15,16 4-17-15,-6-21-12 16,4-2 1-16,-9-7-1 15,-4 6 1-15</inkml:trace>
  <inkml:trace contextRef="#ctx0" brushRef="#br4" timeOffset="121132.112">7226 7860 56 0,'-4'-11'35'0,"4"11"0"0,-4-13-1 15,4 13-18-15,-18-3-6 16,18 3-2-16,-27 18-2 15,10 1 0-15,-8 4-2 16,2 13-1-16,-3 4-1 16,4 7 0-16,2-5-1 15,9 3 0-15,4-8 0 16,9-6-1-16,8-10 0 15,8-13 0-15,6-15 0 16,5-14 0-16,4-10 1 16,-1-8 1-16,-1-6-1 15,-2-5 0-15,-5 1 0 16,-5 2 1-16,-5 4-1 15,-7 12 0-15,-1 8 0 16,-4 7-1-16,-2 16 0 0,0 0 0 16,-3 19 0-16,-2 5 0 15,4 8 0-15,0 2-1 16,2 3 0-16,1 1-2 15,6-1-1-15,4-17-3 16,9 0-4-16,-4-20-28 16,16-3 2-16,-4-16-1 15,5 1 0-15</inkml:trace>
  <inkml:trace contextRef="#ctx0" brushRef="#br4" timeOffset="121438.1426">7576 7822 77 0,'-8'17'37'16,"-8"3"-1"-16,7 10 1 0,-5-1-23 15,5 7-11-15,3-2 0 16,3-1-1-16,0-3 0 16,5-4-1-16,-4-7 0 15,7-7 0-15,-5-12 0 16,16-16 1-16,-4-7 0 15,-1-9 0-15,1-4-1 16,1-5 1-16,-4-4 0 16,-3 0 0-16,-3 5-2 15,-2 5 1-15,-3 3 0 16,0 8-1-16,0 3 0 15,0 5-2-15,2 16-2 16,12-20-4-16,8 27-19 0,-8-11-12 16,12 8 1-16,-6-6-2 15,8 8 2-15</inkml:trace>
  <inkml:trace contextRef="#ctx0" brushRef="#br4" timeOffset="121844.1832">7844 7687 87 0,'-3'15'37'16,"-2"-2"-1"-16,5 14 0 16,-3-1-30-16,5 8 0 15,-4-2-2-15,3 8 0 16,-5-5-2-16,4 6 0 0,-2-10 0 15,2-1-1 1,0-10 0-16,1-2 0 0,-1-18 0 16,0 0 0-16,14-10 0 15,-4-13 0-15,-1-4 0 16,4-9 0-16,-2-1 0 15,3-5 0-15,-4 2 0 16,1 7 0-16,-2 2-1 16,-2 8 0-16,-2 8 1 15,-5 15-1-15,0 0 0 16,14 2 0-16,-10 14-1 15,2 4 0-15,1 6-1 16,-2 1-2-16,5 3-2 16,-4-5-3-16,11 17-17 0,-10-20-14 15,5 2 1 1,-6-9 0-16,7-1 3 0</inkml:trace>
  <inkml:trace contextRef="#ctx0" brushRef="#br4" timeOffset="122137.2124">8181 7645 95 0,'0'0'38'15,"0"0"2"-15,0 0-3 16,0 0-31-16,-4 11-1 0,4 4-1 16,0 11-1-16,1 5 0 15,2 7-2-15,-1 5 0 16,1 1-1-16,1 0-1 15,-3-4-2-15,7-1-2 16,-2-23-5-16,12-2-27 16,-18-14-3-16,27-16 1 15,-17-12-1-15</inkml:trace>
  <inkml:trace contextRef="#ctx0" brushRef="#br4" timeOffset="122536.2524">8180 7502 98 0,'-10'7'37'15,"-2"-3"1"-15,12-4-1 16,0 0-34-16,0 0-1 16,11 3 0-16,5-7 0 15,1-2-1-15,3 2 1 16,0 0 0-16,-2 5-1 15,1 4 1-15,-4 8 0 16,-6 9 0-16,-2 8 0 16,-5 7 0-16,1 4 0 15,-1 2-1-15,0 1 0 16,0-5 0-16,1-5 0 15,2-7-1-15,4-9 0 16,2-10 1-16,3-10-1 16,3-13 1-16,1-9-1 15,1-9 1-15,0-6 0 0,-2-6-1 16,0-5-1-16,-3 3 0 15,-5 0-2-15,-3 11-2 16,-7-1-5-16,11 23-19 16,-14-3-10-16,4 17-1 15,0 0 0-15,13 7 1 16</inkml:trace>
  <inkml:trace contextRef="#ctx0" brushRef="#br4" timeOffset="123189.3177">8762 7529 109 0,'-13'-2'39'0,"3"9"1"16,-9-11-4-16,5 16-32 15,-3 0 0-15,4 10-1 16,-1 4-1-16,4 6 0 15,2 2 0-15,5 2-1 16,5-2-1-16,3-1 1 16,7-4-1-16,3-7 0 15,2-7 0-15,2-11 0 16,1-8-1-16,-2-10 1 15,1-8-1-15,-3-8 0 16,-2-8 1-16,-3-2-1 16,-1-4 1-16,-5 0-1 15,-1 5 1-15,-4 4 0 16,-2 9 0-16,-2 6 0 0,1 7 0 15,3 13 0-15,0 0 0 16,-12 2 0-16,12-2 0 16,8 17 0-16,0-6 0 15,4 2 1-15,4-4-1 16,4 1 1-16,1-1 0 15,-1-1 0-15,1 0-1 16,-3 1 1-16,-3 0 0 16,0 4-1-16,-5 2 1 15,-2 1-1-15,-3 4 0 16,-4 1 0-16,-1-4 0 15,-2-1 1-15,1-1-1 16,-4-5 0-16,5-10 0 0,0 0 0 16,-3-10 1-16,4-11-1 15,3-6 1-15,4-9-1 16,-1-3 1-16,4-6 0 15,-2 2-1-15,2 4 0 16,-2 6-1-16,-3 8-1 16,1 9-1-16,-5 2-2 15,-2 14-4-15,0 0-13 16,18 6-13-16,-18-6-6 15,21 15 1-15,-21-15 0 16</inkml:trace>
  <inkml:trace contextRef="#ctx0" brushRef="#br4" timeOffset="123534.3522">9207 7510 103 0,'-5'17'38'0,"5"-17"2"15,-2 15-1-15,2-15-34 16,24-6-1-16,5-8-1 15,7-3-1-15,7-6 0 16,-2-4 0-16,2-5-1 16,-7 2-1-16,-4-2 1 15,-13 3 1-15,-9 4-1 16,-10 6 1-16,-12 9-2 15,-4 8 0-15,-12 14 1 16,-3 5 1-16,-3 14-2 16,2 10 0-16,0 4 0 15,9 4-1-15,7 1 1 0,12-5 0 16,14-8-2-16,8-13-3 15,18-4-4-15,0-31-17 16,22 1-15-16,-5-20 1 16,10-5-2-16,-9-14 2 15</inkml:trace>
  <inkml:trace contextRef="#ctx0" brushRef="#br4" timeOffset="123803.3791">9792 7235 114 0,'-32'19'40'0,"6"13"0"16,-8-6 0-16,14 4-37 15,3-2 0-15,10-1-2 16,9-7 1-16,10-10 1 0,10-3-2 16,7-4 0-16,0-5 0 15,3 1 0-15,-3 0 0 16,-4 5 0-16,-10 5 2 15,-8 7-3-15,-12 6 0 16,-10 3 0-16,-1 8-2 16,-6-2-3-16,7 10-9 15,-17-20-17-15,22 7-11 16,-5-12-1-16,15-16-2 15,0 0 1-15</inkml:trace>
  <inkml:trace contextRef="#ctx0" brushRef="#br4" timeOffset="125787.5775">17413 7705 67 0,'-23'-14'35'0,"4"18"-1"16,-11-2-12-16,3 21 5 15,-13-5-20-15,9 10 0 16,-8 7-2-16,10 9 0 16,3 4 1-16,7 10-2 15,8-3 0-15,9 2-1 16,7-4 0-16,12-5-2 15,8-10 1-15,12-9 0 16,5-18-1-16,6-15 0 16,3-16-1-16,4-14 1 15,-4-13-1-15,-7-11 1 16,-7-8-1-16,-13-3 1 0,-14 0-1 15,-13 3 0-15,-13 10 0 16,-11 8 0-16,-9 13 0 16,-4 8-1-16,-2 14 0 15,4 9-1-15,6 14-2 16,9 2-2-16,21 15-4 15,2-14-20-15,28 14-8 16,3-9-1-16,19 4-1 16,1-9 2-16</inkml:trace>
  <inkml:trace contextRef="#ctx0" brushRef="#br4" timeOffset="126335.6323">17817 7908 99 0,'-3'15'38'0,"-7"-3"-1"0,6 6 0 16,-6-6-34-16,2 9 2 15,-1-2-1-15,7 5-1 16,-7-1 0-16,2 6-1 16,0-3 0-16,1 0 0 15,-2-2 0-15,5-7-3 16,-1-5 2-16,4-12 0 15,0 0-1-15,9-11 0 16,-2-12 0-16,5-7 0 16,0-5 0-16,-2-4 1 15,3 0-2-15,-3 1 2 16,-2 4-2-16,-4 8 2 15,0 8-1-15,-4 18 0 0,0 0 0 16,0 0 0-16,3 11 1 16,-3 5-1-16,3 2 0 15,4-2 1-15,0-2-1 16,5-6 1-16,6-5-1 15,1-9 1-15,5-8-1 16,1-4 1-16,3-7 0 16,-3 0-1-16,0 1 1 15,-4 0-1-15,-4 5 1 16,-4 4-1-16,-13 15 1 15,14-10-1-15,-14 10 0 16,2 15 0-16,-3 3 0 16,-2 4 0-16,2 7-1 15,-1 4 1-15,1 7-2 0,3-8-2 16,5 5-1-16,0-14-7 15,15 8-16-15,-10-18-12 16,11-3 0-16,-2-19-3 16,8-4 4-16</inkml:trace>
  <inkml:trace contextRef="#ctx0" brushRef="#br4" timeOffset="126726.6714">18338 7785 100 0,'-13'-9'37'0,"8"21"3"15,-4-1-3-15,7 8-32 16,-3 3-1-16,1 7 0 0,2 0-1 16,-2 7 1-16,3-8-1 15,1 4-1-15,1-7 0 16,2-7-1-16,-3-18 0 15,10 13 0-15,-10-13-1 16,20-24 0-16,-9 2 1 16,4-8-1-16,-1-6 0 15,4-2 2-15,-4 2-2 16,-2 3 1-16,-1 7-1 15,-1 2 0-15,-4 13 0 16,-6 11 0-16,0 0 0 16,9 26-1-16,-9 0 0 15,-1 6-1-15,2 4-1 16,3 3-1-16,5 0-2 15,-3-13-7-15,17 7-15 0,-10-23-13 16,10-1 2-16,-5-14-1 16,7-4 3-16</inkml:trace>
  <inkml:trace contextRef="#ctx0" brushRef="#br4" timeOffset="126909.6897">18677 7813 79 0,'0'0'39'15,"-15"10"-2"-15,12 12 3 16,-7-6-20-16,8 9-16 15,0 2-1-15,7-1 0 16,0-4-2-16,3-7-3 0,7-1-5 16,-15-14-22-1,29-13-9-15,-15-5-1 0,5-3 0 16</inkml:trace>
  <inkml:trace contextRef="#ctx0" brushRef="#br4" timeOffset="127327.7315">18673 7450 118 0,'-13'2'39'0,"-2"-2"1"16,11 12-9-16,4-12-31 16,6 12 0-16,9-6-1 15,3-1-1-15,5 6 0 16,3-2 0-16,0 1-1 15,-1 1 2-15,-4 3 0 16,-2 1 0-16,-5 0 2 0,-5 3 1 16,-4-1 0-16,-1 5 0 15,-6 1 1-15,2 3 0 16,-2 0 0-16,3 4 0 15,2-4-1-15,4 0 0 16,1-4-1-16,3-4 1 16,3-6-1-16,2-6 1 15,2-10-1-15,-1-6 0 16,-1-10 0-16,1-5 0 15,-4-7 0-15,0-6-1 16,-1-4 0-16,-3-4-3 16,0 4 0-16,-4 0-2 15,5 12-2-15,-6-6-8 16,16 23-17-16,-15-4-8 15,13 15 0-15,-8-1 1 0</inkml:trace>
  <inkml:trace contextRef="#ctx0" brushRef="#br4" timeOffset="127942.793">19382 7441 99 0,'0'0'39'16,"0"0"1"-16,-23 4 0 15,10 5-31-15,-12 2-4 16,3 13-1-16,-3 0 0 15,6 7 0-15,1 1-2 16,11 2 0-16,3-2-1 0,10-2 1 16,7-8-2-16,7-8 1 15,6-10 0-15,4-7-1 16,1-10 0-16,-1-9 0 15,0-5 0-15,-7-6-1 16,-5-4 0-16,-8-1 0 16,-5 3 0-16,-7 0 0 15,-7 8 0-15,-3 3 1 16,-2 9-1-16,-1 6 1 15,3 7-1-15,12 2 1 16,-13 11 0-16,13 1 0 16,6 2 0-16,5 2 1 15,1-1-1-15,8 1 1 16,1-1-1-16,2 0 0 15,0 1 1-15,0-2-1 0,-2 2 1 16,-2 0-1-16,-3 1 1 16,-2 2-1-16,-5 0 0 15,-2 3 1-15,-5-2-1 16,-2 0 0-16,-1-3 0 15,-1-2 1-15,2-15-1 16,-5 13 0-16,5-13 1 16,4-15-1-16,4-5 2 15,0-4-2-15,2-9 0 16,2-2 0-16,2-5 0 15,-1 4 0-15,1 1 0 16,-4 5 0-16,-1 6 0 16,-2 2-4-16,4 12-2 15,-7-3-5-15,17 19-13 0,-16-17-8 16,16 14-10-16,-6-7 1 15,10 8-1-15</inkml:trace>
  <inkml:trace contextRef="#ctx0" brushRef="#br4" timeOffset="128288.8276">19951 7424 83 0,'-16'6'40'0,"11"6"0"16,-7-8 0-16,17 9-16 15,-5-13-19-15,19 2-1 16,0-6-1-16,7 1-1 15,3-6 0-15,3-1 0 16,-4 0-1-16,-1-3 0 0,-8 1-1 16,-7-2 1-16,-5 1-1 15,-11 2-1-15,4 11 1 16,-23-14 0-16,4 14 0 15,-5 6-1-15,-2 9 1 16,-1 8 0-16,-4 7-1 16,2 7 2-16,6 3-2 15,3 1 1-15,13 1-1 16,7-9-2-16,19-6-2 15,7-20-7-15,30 2-16 16,-4-29-12-16,15-1 0 16,0-20-1-16,7 0 1 15</inkml:trace>
  <inkml:trace contextRef="#ctx0" brushRef="#br4" timeOffset="128564.8552">20461 7290 112 0,'-25'12'41'16,"-13"0"1"-16,4 14-1 15,-7-5-34-15,14 3-4 16,10 0-1-16,9-1 0 15,13-7-2-15,14-4 1 16,13-8 0-16,8-1-1 16,4-5 0-16,-5-2 0 15,1 2 0-15,-8 3 1 16,-11 7-1-16,-14 10 0 15,-18 10 2-15,-12 7-2 16,-10 8 0-16,-9 3 0 0,-2 3 0 16,-4-4-3-16,11 0-4 15,-6-21-12-15,32 5-13 16,-6-22-11-16,17-7 0 15,10-16-1-15</inkml:trace>
  <inkml:trace contextRef="#ctx0" brushRef="#br4" timeOffset="130534.0521">9976 8749 31 0,'0'-10'31'15,"0"10"4"-15,3-18-2 0,-3 18-15 16,6-15 0-16,-6 15-11 16,9-11-2-16,-9 11 0 15,13-5-1-15,-13 5 0 16,15 16-1-16,-4 7 0 15,1 10 1-15,-1 12-2 16,2 8 2-16,0 11-3 16,0 7 2-16,2 4-3 15,1-2 0-15,-2-7-2 16,7-3-7-16,-8-26-10 15,10-3-18-15,-3-19-1 16,3-12 0-16,-1-18 0 16</inkml:trace>
  <inkml:trace contextRef="#ctx0" brushRef="#br4" timeOffset="130866.0853">10078 8707 88 0,'0'0'38'0,"16"-16"-1"16,4 13 1-16,2-6-35 16,7 4 0-16,3 0 0 15,4 7-1-15,0 3 1 16,2 8-1-16,-4 8 1 15,-3 11-2-15,-8 8 1 0,-3 11-1 16,-12 10 1 0,-7 7-1-16,-7 7 1 0,-6 1-2 15,-7 0 0-15,-3-4 0 16,1-9-2-16,-2-12-1 15,9-9-5-15,-7-29-20 16,18-2-11-16,-2-22-1 16,13-6 0-16,-2-16 0 15</inkml:trace>
  <inkml:trace contextRef="#ctx0" brushRef="#br4" timeOffset="131257.1243">10520 9046 82 0,'0'0'37'16,"-2"15"0"-16,2-15 1 16,0 0-32-16,15-5-2 15,4-5 0-15,0-5-1 16,9-3 0-16,1-5-1 15,3-2-1-15,-4-4 0 16,-1 3 0-16,-7 0-2 16,-9 3 2-16,-10 1-2 15,-10 6 3-15,-8 5-3 16,-11 11 3-16,-3 8-1 15,-4 9 1-15,-1 9 1 16,1 11-2-16,5 5 2 16,7 5-1-16,6-1 0 0,10 0 0 15,9-7-2-15,12-4 1 16,9-13-2-16,11-13-2 15,11-4-2-15,0-23-6 16,18 9-20-16,-14-22-10 16,3 7 1-16,-11-13-2 15</inkml:trace>
  <inkml:trace contextRef="#ctx0" brushRef="#br4" timeOffset="132557.2543">11056 8861 77 0,'0'0'38'16,"-19"-23"1"-16,9 25 0 15,-12 1-30-15,8 16-1 16,-10 2-2-16,8 12-1 16,-3 4 0-16,1 2-2 15,5-1-1-15,5-4 0 16,7-3-2-16,7-8 1 15,10-10-3-15,6-13-1 16,11-7-1-16,0-15-4 16,15 2-6-16,-12-17-16 15,11 3-10-15,-10-11 1 16,3 10 0-16,-18-6 27 15,1 12 7-15,-8 3 7 16,-15 1 6-16,0 25 19 0,-11-20 9 16,1 26 1-16,-12-2 2 15,12 18-26-15,-14-5-4 16,10 13-4-16,-2 2 1 15,5 6-3-15,4 3 1 16,6-1-2-16,3-1 0 16,7-7 0-16,4-4-2 15,7-8 1-15,4-12 0 16,4-9-2-16,2-12 1 15,-2-11-1-15,-1-7 0 16,-3-5-1-16,-9-5 1 16,-3 0 0-16,-9-3-2 15,-7 4 2-15,-5 4-1 0,-5 4 2 16,-1 8-1-16,-1 6 1 15,0 8-1-15,4 4 1 16,12 6 1-16,-13 7-1 16,13-7 1-16,11 17 0 15,3-10-1-15,6 0 1 16,5-5 0-16,3 1 0 15,0-4 0-15,3-2-1 16,-4 0 1-16,-2-3 0 16,-7 3-1-16,-4 0 1 15,-2 2-1-15,-12 1 1 16,0 0 1-16,-3 17-2 15,-4-3 2-15,1 6-1 16,-4 2 0-16,4 1-1 16,1 2 2-16,5-2-3 0,0-3 2 15,4-7-1-15,-4-13 0 16,17 3 0-16,-5-12 0 15,2-7 0-15,1-10-1 16,-1-1 2-16,-2-3-2 16,-2-3 1-16,-3 5-1 15,-1 0 1-15,-3 7-1 16,-3 3 1-16,2 7 0 15,-2 11 0-15,1-10-1 16,-1 10 1-16,0 0 0 16,15 8 0-16,-15-8 0 15,21 7 0-15,-7-5 0 16,1-2 1-16,1-2-1 15,0-2 1-15,-3 0-1 0,1-3 0 16,-2-2 1-16,1-2-1 16,-13 11 0-16,18-19 0 15,-18 19 0-15,18-13 0 16,-18 13 0-16,13 3 0 15,-9 9 0-15,-4 4-1 16,2 6 1-16,-2 6-1 16,2-1 1-16,1-1-3 15,4 0-2-15,-7-26-5 16,28 24-11-16,-28-24-10 15,38-11-5-15,-21-11-5 16,10 1 0-16</inkml:trace>
  <inkml:trace contextRef="#ctx0" brushRef="#br4" timeOffset="133097.3083">12004 8589 89 0,'-8'11'38'0,"-6"1"0"16,7 10 0-16,-3-2-34 15,5 8 1-15,2-1 0 16,3 8-2-16,-1-2 1 15,4-1-1-15,-1-2 0 16,3-5-2-16,-3-4 2 16,1-7-2-16,-3-14 0 15,0 0 0-15,0 0-2 16,-3-21 1-16,2-3-1 15,-2-6 1-15,0-7-1 16,1-3 1-16,2-4-2 16,1 0 2-16,4 2 0 0,1 6 0 15,5 2 0-15,2 6 0 16,6 5 0-16,1 6 0 15,4 7 0-15,1 4 0 16,2 6 0-16,-1 2 0 16,0 5-1-16,-4 1 1 15,-5 7 0-15,-6 4 0 16,-7 5 0-16,-6 1 0 15,-7 5 0-15,-8 4 0 16,-5 0 0-16,-1 8 1 16,-3 0 0-16,0 3-1 15,2 2 2-15,4 1-2 0,3-1 1 16,2 5 0-16,4-2 0 15,2-2-1-15,2 3-1 16,2-3 0-16,3-3-2 16,0-7-2-16,6-2-4 15,-5-25-11-15,20 7-11 16,-19-18-8-16,29-24-1 15,-13-13 0-15,12-6 1 16</inkml:trace>
  <inkml:trace contextRef="#ctx0" brushRef="#br4" timeOffset="133473.346">12389 8533 103 0,'0'0'40'0,"-16"-16"1"0,16 16-9 16,-22 8-28-16,8 1 0 15,-3 4-1-15,4 8 0 16,-5 7-2-16,5 3 1 16,3 4-2-16,1 2 2 15,4 1 0-15,10-5-2 16,-1-6 2-16,8-7-2 15,5-11 1-15,5-9-1 16,3-9 0-16,3-11-1 16,-3-7-1-16,-1-6 2 15,-1-5-2-15,-6-4 1 16,-5-1 1-16,-5 1-1 15,-5 7 0-15,-7 0-1 0,-1 11-1 16,-3 3 0-16,9 21-3 16,-20-18-7-16,21 32-12 15,-11-16-13-15,15 14-1 16,-5-12-1-16,19 11 1 15</inkml:trace>
  <inkml:trace contextRef="#ctx0" brushRef="#br4" timeOffset="133809.3793">12726 8363 103 0,'0'0'40'0,"-24"-5"1"16,14 20-11-16,-12-5-25 15,4 9 0-15,-2 4-2 0,4 3 0 16,2 3-1-16,6 1 0 15,4-1-2-15,6-2 1 16,7-7-1-16,5-4 0 16,4-5 0-16,2-3 0 15,3-2 0-15,-3-2 0 16,-2 2 0-16,-4 3 0 15,-6 4 0-15,-6 4 0 16,-6 4 0-16,-4 1 0 16,-1-1 1-16,-3-2-2 15,3 0 0-15,9-19-4 16,-6 18-9-16,1-32-11 15,23 5-16-15,-8-15-1 16,13 1-1-16,1-11 2 16</inkml:trace>
  <inkml:trace contextRef="#ctx0" brushRef="#br4" timeOffset="134725.4712">12923 8528 102 0,'-7'13'40'0,"-6"-7"0"15,13 9-10-15,0-15-27 16,0 0 0-16,21-13-1 15,-1 2 0-15,3-6-1 16,2-3 0-16,2-3 0 16,-5 1 0-16,-2-2-1 15,-9 4 1-15,-6 3-1 16,-7 5 1-16,-10 7 0 15,-7 5-1-15,-4 5 1 0,-3 10 0 16,-3 7-1-16,0 5 1 16,3 3-1-16,4 3 1 15,10 0-1-15,7-2 0 16,10-7 0-16,12-8-1 15,11-7-2-15,6-10-1 16,8-5 0-16,2-10-1 16,6-3 0-16,-6-7 0 15,0 1 1-15,-9 2 2 16,-9 2 2-16,-5 5 1 15,-13 5 1-15,-8 11 1 16,0 0 1-16,-5 18 0 16,-8 3-1-16,1 6 0 0,1 6-1 15,1 2 0-15,5 1-1 16,1 0 0-16,4-7 0 15,2-4 0-15,3-8-1 16,-5-17 1-16,17 5-1 16,-6-17 1-16,-3-8-1 15,2-7 1-15,-1-6-1 16,0-7 0-16,0-1 0 15,-4 1 0-15,5 3 0 16,-5 3 0-16,3 8 0 16,-2 5 0-16,3 7 0 15,4 8 0-15,2 3 0 16,4 1 0-16,6-1 1 15,7-1-1-15,5-3 0 0,6-4 0 16,2-4 1-16,-1-2-1 16,-2 3 1-16,-7-2-1 15,-9 3 1-15,-7 3 0 16,-19 10 0-16,0 0 0 15,-13 6 0-15,-9 9 0 16,-7 7-1-16,0 2 1 16,-1 6-1-16,5 1 0 15,5 0 0-15,10-3 1 16,10-6-1-16,9-8 0 15,11-9 0-15,8-6 0 16,7-5 1-16,6-3-1 16,-5 0 1-16,-2 3-1 15,-7 6 1-15,-6 7 0 16,-12 10 0-16,-9 6 0 0,-11 7-1 15,-10 5-1-15,-4 3 0 16,-8-4-3-16,5 4-4 16,-11-19-6-16,18 13-6 15,-20-28-8-15,25 10-7 16,-15-20-7-16,13-1-2 15,0-13 3-15</inkml:trace>
  <inkml:trace contextRef="#ctx0" brushRef="#br4" timeOffset="142911.2897">7565 9592 94 0,'9'-34'35'0,"-13"-6"1"16,0 11-4-16,-16-9-28 15,-1 12 0-15,-7 3 0 16,-1 11-1-16,-7 9 0 16,1 14-1-16,1 12 0 15,0 20 0-15,0 11 0 16,5 16 0-16,3 15-1 0,1 8 0 15,10 4 0-15,6 0-1 16,8-6-2-16,6-13-2 16,12-4-5-16,-4-27-7 15,17-4-24-15,-5-23 0 16,4-8 2-16,-11-17-1 15</inkml:trace>
  <inkml:trace contextRef="#ctx0" brushRef="#br4" timeOffset="143737.3723">7050 10100 100 0,'-32'-11'37'0,"16"10"1"16,5-13-4-16,11 14-31 15,24-10-1-15,6-1-1 0,11 1 0 16,11-3 0-16,5-1-1 15,6-1 0-15,1 0 0 16,-3 3 0-16,-2 1 0 16,-4 2-1-16,-8 1 1 15,-6 4-1-15,-12 0 2 16,-5 3-1-16,-10-2 1 15,-14 3 0-15,0 0 1 16,0 0-1-16,-24 21 1 16,3-4 0-16,-5 5 0 15,-1 8 0-15,-1 5 0 16,4 5-1-16,2-1 0 15,5 4 0-15,10-6 0 16,8-6-2-16,10-5 1 0,11-11-1 16,10-13 1-16,11-11-1 15,6-10 1-15,1-9-1 16,-1-7 0-16,-3-6 2 15,-7-2-2-15,-11-2 2 16,-13 8-1-16,-13 0-1 16,-13 11 2-16,-9 7-1 15,-9 6 1-15,-2 11-1 16,-4 9 1-16,3 4 0 15,5 5-1-15,7 6 1 16,10 0-1-16,13-1 0 16,13-4 0-16,13-5 0 15,12-5 0-15,5-6 0 16,8-7 0-16,0-3 0 0,-1-5 0 15,-4 0 0-15,-11 2 1 16,-5-1 0-16,-14 2-1 16,-5 7 1-16,-14 4 0 15,-4 13-1-15,-10 7 1 16,-6 6 0-16,-1 11-1 15,0 2 0-15,4 5 0 16,3-3 1-16,9 1-2 16,9-9 1-16,13-8 0 15,10-12-2-15,10-13 2 16,5-8 1-16,4-13-1 15,-1-8 0-15,-1-9 1 16,-7-4-1-16,-12-3 0 16,-10 0 1-16,-11 3-2 0,-13 3-1 15,-5 9 1-15,-8 7-1 16,-2 10-1-16,-1 8 0 15,6 13-3-15,3-3-2 16,19 13-28-16,-2-6-3 16,20 8 1-16,2-12 0 15</inkml:trace>
  <inkml:trace contextRef="#ctx0" brushRef="#br4" timeOffset="144109.4093">8756 9919 90 0,'-28'20'41'0,"-19"-2"0"15,0 17-1-15,-9-10-18 16,5 16-17-16,6 1-2 16,10 5 0-16,15-5-1 15,19-4-1-15,21-11 0 16,13-13 0-16,19-18 0 15,12-15-1-15,6-19 1 16,3-13-1-16,-5-16 1 16,-7-9-1-16,-12-7 2 15,-10-6-2-15,-12 1 0 16,-12 9 0-16,-10 11 0 15,-12 14 0-15,-8 25 0 16,-9 26 0-16,-6 26 0 16,-4 29 0-16,-1 22 0 15,2 16 0-15,9 12-2 0,7-2-3 16,23 3-10-16,-3-24-24 15,27-10-5-15,5-25-1 16,19-14 1-16</inkml:trace>
  <inkml:trace contextRef="#ctx0" brushRef="#br5" timeOffset="156786.6771">7680 11228 43 0,'0'0'34'0,"3"-12"1"0,-3 12 0 16,-12-9-24-16,-8 0 8 15,5 12-14-15,-7-3 0 16,2 6-1-16,-6 4 0 15,5 8 0-15,-4 4-1 16,5 6 0-16,1 1-1 16,6 5 0-16,4-2-1 15,7 0 0-15,4-5 0 16,7-6 0-16,7-8-1 15,4-9 0-15,6-11 0 16,5-10 0-16,5-8 0 16,1-9 0-16,-2-3 0 15,-5-3 0-15,-4 3 0 16,-6 2 0-16,-6 9 0 0,-9 5 0 15,-9 9 1-15,4 12-1 16,-16 5 0-16,4 8-1 16,2 5 0-16,4 1 0 15,6 6-3-15,5-7-2 16,14 6-8-16,-1-17-24 15,15 0 0-15,1-13 0 16,8-1 0-16</inkml:trace>
  <inkml:trace contextRef="#ctx0" brushRef="#br5" timeOffset="157168.7153">8125 11121 79 0,'-15'-2'38'0,"-11"-3"0"15,3 12 1-15,-13 2-34 16,11 8-1-16,-3 4 0 15,6 12 0-15,0 0-1 16,7 6 0-16,3-5-2 16,9-2 1-16,6-7-1 15,8-12 1-15,8-14-1 16,6-15-1-16,7-13 1 15,2-9-1-15,0-13 1 16,1-3 1-16,-5-6-1 16,-4 1 1-16,-10 3-2 15,-6 5 2-15,-5 7-2 16,-5 9 2-16,-5 10-2 15,-2 12-1-15,7 13 1 16,-12 13-1-16,9 16-1 0,2 7-2 16,9 10 0-16,2-1-5 15,17 11-6-15,-5-14-25 16,20-1 1-16,-4-14-2 15,16-5 2-15</inkml:trace>
  <inkml:trace contextRef="#ctx0" brushRef="#br5" timeOffset="157536.7521">8608 10966 79 0,'-36'-4'39'0,"2"14"1"15,-5 1-3-15,6 14-31 16,0-3 1-16,9 10-4 0,5-3 0 15,11 1-2-15,8-2 1 16,10-6-2-16,9-7 1 16,6-7 0-16,8-8 0 15,2-10-1-15,0-7 0 16,0-9-1-16,-2-8 1 15,-6-3 1-15,-5-3-1 16,-6 1 1-16,-6 2-1 16,-8 6 1-16,-4 5-1 15,-3 12 3-15,5 14-3 16,-15 2 0-16,7 11 0 15,2 10-1-15,6 5-2 16,-1-1-1-16,10 4-3 16,-3-13-9-16,15 8-23 15,-2-14 0-15,10 0-1 0,-4-13 2 16</inkml:trace>
  <inkml:trace contextRef="#ctx0" brushRef="#br5" timeOffset="158108.8093">8904 10918 70 0,'0'0'37'15,"-21"6"-1"-15,13 11 1 16,-6 0-26-16,10 14-6 16,-2-1 0-16,6 9-2 15,2-5 0-15,6 4-2 16,-1-4 0-16,4-6-1 0,-2-6 1 15,2-7 0-15,-11-15 0 16,18 5-1-16,-11-15 0 16,0-9 0-16,-4-7 0 15,1-7-1-15,-4-7 1 16,-1-4 1-16,-4-5 0 15,1-1 0-15,-1 2 0 16,0 6 1-16,4 3-1 16,0 8 2-16,4 5-3 15,6 10 1-15,4 9-1 16,6 6 1-16,5 6-1 15,2 3 0-15,0 3 0 16,5 4 0-16,-4 3 0 16,-2 2 0-16,-8 5 0 15,-7 0-1-15,-5 5 1 0,-8 1 0 16,-10-2-1-16,-6 2 0 15,-5-3 1-15,-3-2-2 16,1-4 2-16,-1-7-1 16,2-1 1-16,3-5-1 15,5 0 2-15,7 1-1 16,4 3 1-16,4 5-1 15,5 6 1-15,5 11 0 16,-1 1-1-16,3 9 1 16,1 4-1-16,2-3 0 15,-1-3-2-15,1-10-2 16,6-8-4-16,-10-25-27 15,20-9-5-15,-6-26 1 16,11-12-1-16</inkml:trace>
  <inkml:trace contextRef="#ctx0" brushRef="#br5" timeOffset="158311.8292">9320 10238 107 0,'-1'37'42'0,"-4"11"-4"16,10 28-1-16,0 0-35 15,4 10 1-15,4 1-4 16,3-2 2-16,2-4-4 16,-4-12-8-16,11-2-24 15,-14-21-5-15,3-6-1 16,-9-17 0-16</inkml:trace>
  <inkml:trace contextRef="#ctx0" brushRef="#br5" timeOffset="158821.8803">9267 10792 100 0,'-5'19'39'16,"5"-19"0"-16,28 14-2 15,3-19-35-15,5-8-2 16,11-5 1-16,5-5-2 15,5-5 0-15,-4-2 0 16,-1 1 0-16,-6 4 0 0,-8 3 1 16,-10 8 1-16,-9 5 0 15,-19 9 1-15,0 0 0 16,0 18 2-16,-19 1-1 15,0 7 0-15,-6 6 0 16,-1 3 0-16,-2 3-1 16,8 0 0-16,3-1-1 15,7-6 0-15,9-5 0 16,9-11-1-16,7-11 1 15,10-9-1-15,8-12 0 16,3-7-1-16,-1-6 1 16,1-3 0-16,-6-2 0 15,-6 1 0-15,-7 7 0 16,-7 3 0-16,-10 8 0 0,0 16 0 15,-12-8 0-15,12 8 0 16,-18 22 0-16,11-3 0 16,4 2-1-16,3 0-1 15,6-1 0-15,6-6-3 16,14-2-4-16,-9-25-19 15,20 0-12-15,-6-19 0 16,8-4-1-16,-5-18 2 16</inkml:trace>
  <inkml:trace contextRef="#ctx0" brushRef="#br5" timeOffset="159021.9006">10153 10110 96 0,'-15'3'38'0,"10"33"2"15,-6 10-3-15,6 24-31 0,1 0-3 16,5 7 0-16,2-1-3 15,4-1 1-15,5-6-4 16,-4-15-4-16,8 4-7 16,-8-22-25-16,3-8 1 15,-11-16-2-15,0-12 2 16</inkml:trace>
  <inkml:trace contextRef="#ctx0" brushRef="#br5" timeOffset="159322.9307">9983 10573 104 0,'0'0'40'16,"16"14"1"-16,1-23-1 0,14-3-36 16,3-8-1-16,10-2 0 15,3-6 0-15,-3 3-2 16,-1 0 1-16,-6 6-1 15,-4 6 0-15,-7 10 0 16,-5 10-1-16,-10 11 1 16,-6 7-1-16,-3 11 0 15,-5 3-1-15,-1 6 1 16,-1 1-2-16,-3-3-1 15,4-3-3-15,-2-15-2 16,12 1-14-16,-6-26-18 16,0 0-1-16,12-34 0 15,-1-6 1-15</inkml:trace>
  <inkml:trace contextRef="#ctx0" brushRef="#br5" timeOffset="159455.944">10336 10193 109 0,'-14'12'38'16,"10"11"-1"-16,4-6-8 15,0-17-68-15,24 21 1 16,1-21-3-16,18 3 1 16</inkml:trace>
  <inkml:trace contextRef="#ctx0" brushRef="#br5" timeOffset="160085.0069">10739 10285 104 0,'-24'35'41'0,"-10"-7"-1"0,10 10 1 16,-5-9-37-16,12 7-1 15,7-5-1-15,12 3 0 16,7-7-2-16,9-4 1 16,8-5-2-16,6-11 1 15,2-7-2-15,-1-12 0 16,5-8 0-16,-9-7-1 15,-2-6 1-15,-8-7 0 16,-5-1 1-16,-6-4-1 16,-7 1 2-16,-3 6-1 15,-6 3 3-15,-1 9-1 16,-3 5 0-16,1 9 0 15,0 11 0-15,11 1 1 16,-13 17-1-16,13 1-1 0,3-1 1 16,4 0 0-16,6-1-1 15,2-1 1-15,4-5 0 16,4-6 0-16,-3 3 0 15,3-3 1-15,-1-1-2 16,-1 1 2-16,-1 0-2 16,-2 3 1-16,-3 2-1 15,-2 4 0-15,-4 1 0 16,-4 1 1-16,-1 1-1 15,0 1 0-15,-4-2 1 16,-3-3-1-16,3-12 0 16,0 0 1-16,0 0-1 15,10-19 0-15,-1-9 2 0,5-7-2 16,0-7 1-16,5-1-1 15,-2 0 1-15,2 6-1 16,-2 7 1-16,-2 12-1 16,-4 12 0-16,-11 6 0 15,15 29-1-15,-10 0 1 16,1 10-3-16,-2 0 0 15,10 5-4-15,-5-15-9 16,24 3-25-16,-9-19 0 16,14-7-1-16,-1-18-2 15</inkml:trace>
  <inkml:trace contextRef="#ctx0" brushRef="#br5" timeOffset="160378.0362">11620 9970 105 0,'-20'4'41'0,"-11"2"1"16,6 19-1-16,-4-6-35 15,9 9-3-15,2 0-1 16,14-3 0-16,8-4-1 16,12-7 0-16,10-11 0 15,6-4-1-15,8-5 0 16,1-2 0-16,2 0 1 15,-7 2-1-15,-5 9 1 16,-7 6 0-16,-13 8 0 16,-4 8-1-16,-11 8 0 15,-9 1 0-15,-2 1-2 16,-5-6-2-16,8 3-15 0,-15-20-21 15,14-4-4-15,-8-20 0 16,11-7 1-16</inkml:trace>
  <inkml:trace contextRef="#ctx0" brushRef="#br5" timeOffset="278929.8902">12246 12132 61 0,'0'0'36'16,"0"0"-2"-16,0 0 2 15,-9 21-32-15,4-1-1 16,0 0 1-16,1 6 0 15,-2 3 0-15,5 4-1 16,-2 0 1-16,2 4-1 16,-2 0-1-16,4 1 1 15,-4-3-2-15,2-6 0 16,0-3-1-16,2-7 1 15,-1-19 0-15,0 0 0 16,14-10-1-16,-4-15 1 16,5-9-1-16,0-7 2 0,3-5-1 15,0 0-1-15,1 0 1 16,-2 5-1-16,-1 7 0 15,-2 8 1-15,-1 9-1 16,-1 9 1-16,-12 8-1 16,19 10 1-16,-12 7-1 15,2 5 1-15,1 3-1 16,4 5 1-16,-4 1-1 15,3-1 0-15,-3 1-2 16,3-4-1-16,2-2-5 16,-15-25-20-16,31 12-11 15,-18-23-1-15,10-5 0 16</inkml:trace>
  <inkml:trace contextRef="#ctx0" brushRef="#br5" timeOffset="279139.9112">12768 11975 76 0,'-10'21'39'0,"9"3"-2"16,-3 2 1-16,4 7-34 16,0 5-2-16,8 5 1 15,0 1-1-15,1 0-1 16,5-3-2-16,-2-5-1 15,6-3-8-15,-13-18-25 16,13-1-2-16,-5-20-2 16,2-6 2-16</inkml:trace>
  <inkml:trace contextRef="#ctx0" brushRef="#br5" timeOffset="279290.9263">12777 11890 74 0,'-23'-26'38'15,"8"11"0"-15,1 4 0 16,14 11-34-16,0 0-8 15,4 12-30-15,23-5-2 16,4-7-2-16,12 3 0 16</inkml:trace>
  <inkml:trace contextRef="#ctx0" brushRef="#br5" timeOffset="279545.9518">13310 11906 86 0,'-20'1'39'0,"2"10"1"15,-7-8-1-15,2 10-35 16,0 5 1-16,7 9-1 16,-2 4-1-16,7 8-1 15,3-1 0-15,3 3-1 16,7-4-1-16,6-6 0 15,10-9-2-15,3-13-2 16,12-7-5-16,-5-20-29 16,18-5-3-16,-5-18 1 15,9 1-2-15</inkml:trace>
  <inkml:trace contextRef="#ctx0" brushRef="#br5" timeOffset="279905.9878">13618 11641 91 0,'-19'30'40'15,"5"15"0"-15,-11 0 0 16,-1 11-37-16,8 4 2 16,5 5-3-16,0-3 1 15,7-1-3-15,1-8 1 16,5-6 0-16,6-11-1 15,3-10 1-15,7-12-1 16,0-15 0-16,8-14 0 16,0-9 0-16,0-6 1 15,3-8-1-15,-3 0 0 0,-3 3 0 16,-2 2 0-16,-4 8 0 15,-5 10 0-15,-10 15 0 16,13-2 0-16,-12 14 0 16,1 9-1-16,-2 4-1 15,4 5-2-15,-1 0-1 16,9 7-8-16,-12-14-26 15,18 3-1-15,-4-16-1 16,8-2 1-16</inkml:trace>
  <inkml:trace contextRef="#ctx0" brushRef="#br5" timeOffset="280273.0245">13968 11919 83 0,'-3'16'39'0,"1"-4"1"15,14 0 0-15,-12-12-37 16,34 7 0-16,-2-14-1 16,7-5 0-16,4-6 0 15,2-2-1-15,-4-8-1 16,-8 1 3-16,-8 0-3 15,-15 0 3-15,-13 4-3 16,-13 6 2-16,-11 5-1 16,-8 11 3-16,-10 10-2 15,-3 11-2-15,1 8 2 0,5 11-2 16,7 5 3-16,12 5-3 15,13-1 2-15,16-8-3 16,20-10 0-16,18-12-1 16,26-8-8-16,3-29-12 15,26 3-20-15,1-19-1 16,9 1-2-16,-7-17 2 15</inkml:trace>
  <inkml:trace contextRef="#ctx0" brushRef="#br6" timeOffset="302515.2485">4376 13136 64 0,'0'0'36'0,"-3"-11"-1"16,3 11 2-16,-27 13-34 16,7 2 1-16,-5 0 0 15,-1 7 1-15,-3 0-2 0,4 2 0 16,3-3-1-16,6 0 0 15,10-6-1-15,6-2 0 16,13-7-2-16,9-6 2 16,8-2-1-16,3-3 0 15,6-2 0-15,-1 1 1 16,-3 5-1-16,-6 5 0 15,-9 8 1-15,-10 9-1 16,-13 10 1-16,-8 7-1 16,-12 6 0-16,-2 1 0 15,-3-1-1-15,2-14-4 16,17-4-31-16,-2-23-2 0,11-3-2 15,24-42 1-15</inkml:trace>
  <inkml:trace contextRef="#ctx0" brushRef="#br6" timeOffset="303791.3761">4528 12885 61 0,'3'-22'36'15,"-3"3"-2"-15,0 19 0 0,0 0-27 16,2 15-2-16,-4 14-1 15,5 13 0-15,-1 9-2 16,3 8 0-16,0 9-1 16,4 3 0-16,1 0-2 15,2-3 1-15,0-6-3 16,-1-7 0-16,5-2-5 15,-13-21-16-15,12-3-12 16,-9-16-1-16,7-8 1 16,-10-18 0-16</inkml:trace>
  <inkml:trace contextRef="#ctx0" brushRef="#br6" timeOffset="304002.3972">4497 13229 72 0,'-24'0'39'0,"12"7"-2"16,-1-5 0-16,13-2-32 15,0 0-2-15,12 1-1 16,7-10 0-16,8-5-1 16,6-2-2-16,5-7-2 15,6 6-4-15,-5-13-9 16,7 12-21-16,-9-1 0 15,-1 10 0-15,-11 1 1 16</inkml:trace>
  <inkml:trace contextRef="#ctx0" brushRef="#br6" timeOffset="304324.4294">4843 13212 55 0,'-4'20'34'16,"8"5"0"-16,-5-5 0 16,11 9-27-16,-11-9 1 15,10 7-2-15,-9-8-1 16,6 3-2-16,-6-10 1 15,4 0-1-15,-4-12-1 16,0 0 0-16,0 0-1 16,3-14 0-16,-3-5 1 15,2-6-1-15,-2-3 0 16,0-2 1-16,0 0-1 15,0 3 0-15,0 4 0 16,0 7 0-16,0 16 0 0,5-14-1 16,-5 14-1-16,13 2-1 15,1 5-3-15,-3-7-1 16,15 11-11-16,-8-14-21 15,12 4 1-15,-6-7-2 16,7 2 3-16</inkml:trace>
  <inkml:trace contextRef="#ctx0" brushRef="#br6" timeOffset="304685.4655">5144 13153 68 0,'-9'18'37'16,"0"-5"-2"-16,5 9 3 15,-5 0-32-15,7 8 0 16,-2-4-1-16,5 4-1 15,3 0-1-15,3-2-1 0,2-5 1 16,4-2-2-16,2-10 0 16,6-4 0-16,-1-9 0 15,5-10 0-15,0-10-1 16,1-6 1-16,-2-9 1 15,2 0-1-15,-7-4 0 16,0 3 0-16,-8 4 0 16,0 6 0-16,-5 11 0 15,-6 17-1-15,0 0 0 16,0 0-1-16,3 23 0 15,-8 3-1-15,9 7-2 16,-3-2 0-16,11 3-3 16,-4-7-2-16,17 6-13 15,-5-19-17-15,15 0 0 0,-5-19 0 16,7 1 2-16</inkml:trace>
  <inkml:trace contextRef="#ctx0" brushRef="#br6" timeOffset="304902.4872">5749 13118 79 0,'0'0'40'15,"-24"-19"-1"-15,11 22 1 16,-13 2-33-16,10 10-2 16,-1 4-1-16,2 11-2 15,2 3-1-15,5 2 0 16,4 1-1-16,8-5-1 15,6-3-2-15,13-10 0 16,9-7-4-16,-1-29-11 0,15 2-21 16,1-18 0-16,11-7-1 15,-8-18 1-15</inkml:trace>
  <inkml:trace contextRef="#ctx0" brushRef="#br6" timeOffset="305083.5053">6084 12715 77 0,'-22'11'39'16,"8"23"-1"-16,-9 7 2 15,14 16-35-15,-9 3-2 16,7 8 0-16,6 4-3 16,5-4-1-16,4 1-2 15,0-17-12-15,13 3-24 16,-9-16 1-16,7-5-2 15,-8-15 1-15</inkml:trace>
  <inkml:trace contextRef="#ctx0" brushRef="#br6" timeOffset="305607.5576">5919 13074 79 0,'0'0'39'15,"0"12"0"-15,11 3 1 16,-4-4-34-16,13-2-2 15,6-8-1-15,10-2 0 16,1-8-1-16,5-3-1 0,2-6 1 16,-3-1-1-16,-4-1-1 15,-4 4 1-15,-8-1 0 16,-6 6 0-16,-5 6 0 15,-14 5 0-15,1 12 0 16,-7 10 0-16,-4 6 1 16,-3 5-1-16,1 8-1 15,1 4 1-15,1 2 0 16,5-4-1-16,5-4 0 15,4-9-1-15,11-9 1 16,4-12-1-16,5-10 1 16,5-13 0-16,2-9 1 15,3-8 0-15,1-9-1 16,-5-1 1-16,-6-3 0 15,-1 1-1-15,-8 9 1 0,-4 4-1 16,-3 9 0-16,-8 11 0 16,0 10 0-16,-8 14 0 15,1 6-1-15,3 8 0 16,1 3-1-16,2 1-1 15,5 3-2-15,1-7 0 16,12-2-5-16,-6-21-12 16,20 4-19-16,-10-16 0 15,10 0 2-15,-5-14-1 16</inkml:trace>
  <inkml:trace contextRef="#ctx0" brushRef="#br6" timeOffset="305909.5879">6774 13116 69 0,'6'-17'39'0,"-6"17"0"15,-11 12 0-15,11 14-26 0,-12-1-7 16,6 8-3-16,0 3 0 15,3 2-2-15,0-2 1 16,4-1-1-16,-1-10 0 16,4-3-1-16,-2-12 1 15,-2-10 0-15,11-5 0 16,-4-12 0-16,1-8-1 15,-1-7 1-15,2-9 0 16,0-2-1-16,0-2 0 16,0 2 0-16,-1 4 0 15,-1 6 0-15,0 10-1 16,-2 6 0-16,7 11-2 15,-12 6-1-15,27 8-5 16,-15-10-14-16,15 17-17 0,-3-8 0 16,13 7-1-16,-3-10 2 15</inkml:trace>
  <inkml:trace contextRef="#ctx0" brushRef="#br6" timeOffset="306420.639">7214 13065 76 0,'-14'-11'40'15,"-2"4"0"-15,1 11 2 16,-16-3-33-16,8 13-4 15,-6 5-1-15,2 13 1 16,-1 5-3-16,5 4 0 16,2 3 0-16,11 1-1 15,5-6 0-15,9-6-1 0,11-10 0 16,8-15 0-16,6-17 0 15,4-10 2-15,1-11-2 16,2-10 0-16,-7-9 1 16,-1-1-1-16,-9-2 1 15,0 7-1-15,-13 7 0 16,-2 12-1-16,-7 16 1 15,3 10 0-15,-15 17 0 16,5 6 0-16,6 9 0 16,3-1-1-16,6 0 0 15,7-8-1-15,9-12-1 16,7-16-1-16,6-13-1 15,5-21-5-15,13 3-11 16,-17-31-20-16,10 2 1 0,-9-14-1 16,2 4 4-16,-16-2 29 15,0 13 8-15,-7 17 7 16,-18 2 12-16,3 45 20 15,0 0 3-15,-19 34-2 16,-3 13 2-16,12 28-31 16,-8 5-7-16,7 6-2 15,5 6-5-15,-2-20-23 16,15 8-16-16,-2-23 1 15,13-5-4-15,-1-23 2 16</inkml:trace>
  <inkml:trace contextRef="#ctx0" brushRef="#br6" timeOffset="309926.9896">9371 14256 9 0,'0'0'34'16,"-2"-13"2"-16,2 13 0 16,0 0-18-16,9 19-2 15,-9-19-1-15,-3 37-7 16,-2-8-3-16,7 9 0 15,-3 0-3-15,1 3 1 0,0-1-1 16,0-5 0-16,2-6-1 16,3-7 0-16,-1-9 0 15,-4-13 0-15,12-6 1 16,-5-11-2-16,0-11 2 15,0-6-2-15,-2-9 2 16,2-6-2-16,-1-4 1 16,-2-1-1-16,1 3 0 15,4 5 0-15,-2 6 0 16,5 7 0-16,-1 7 0 15,3 9 0-15,0 9 0 16,2 8 0-16,3 7-1 16,-4 7 1-16,2 3 0 0,-4 4 0 15,1 4-1-15,-5 3 0 16,2 2 1-16,-8 1-1 15,-3-1 1-15,-5-4 0 16,-4-2-1-16,-2-3 1 16,-6-5 1-16,0-2-1 15,-4-6 0-15,1-2 0 16,2-4 0-16,2 4 1 15,-3 2-1-15,4 8 1 16,1 7-1-16,3 10 1 16,0 7 0-16,3 11-1 15,2 4 1-15,2 5-2 16,1 0 0-16,3-8-1 15,4-4-1-15,-2-15-7 0,17-4-29 16,-7-23 0-16,9-8-2 16,-2-21 2-16</inkml:trace>
  <inkml:trace contextRef="#ctx0" brushRef="#br6" timeOffset="310364.0333">9738 13786 80 0,'15'18'40'0,"-16"1"-1"15,6 14-1-15,-6 2-35 16,3 7-2-16,2 7 2 0,-2 6-1 15,-3 4 0-15,1 4-1 16,-1-4 0-16,-2-2 0 16,2-8 0-16,2-8 0 15,3-12 0-15,0-13 0 16,-4-16 0-16,25-7 0 15,-10-14-1-15,7-9 1 16,-1-6 0-16,2-2 0 16,-2 3-1-16,-2 2 1 15,-4 8-1-15,-1 5 0 16,-14 20 0-16,15 3 0 15,-12 15 0-15,-3 11-1 16,0 7-1-16,-2 3-1 16,4 8-1-16,-2-7-3 0,12 10-8 15,-8-21-26-15,13 1 1 16,-3-16-1-16,9-4 2 15</inkml:trace>
  <inkml:trace contextRef="#ctx0" brushRef="#br6" timeOffset="310889.0858">10183 14173 72 0,'0'0'40'0,"-19"1"-1"15,10 13 0-15,0 0-35 16,3 12 0-16,-2 1 0 15,7 3-2-15,0-2 1 0,4 1-2 16,4-5 1-16,3-6 0 16,2-6-1-16,5-11 0 15,5-10 0-15,1-6 0 16,-1-8 0-16,4-4-1 15,-4-5 1-15,0-1-1 16,-1 0 0-16,-4 3 0 16,-4 6 0-16,-3 6-1 15,-2 6 1-15,-8 12-1 16,0 0 1-16,1 27 0 15,-7 7-1-15,-3 12 1 16,-2 13-1-16,0 10 1 16,-4 13 0-16,-1 5-1 0,-1 0 0 15,3-1 0 1,-1-11 1-16,3-5-1 0,2-15 1 15,3-10 0-15,-1-16 0 16,6-13 1-16,2-16-1 16,-7-11 1-16,5-12-1 15,1-11 0-15,-2-8 0 16,4-13 1-16,3-6-1 15,-3-3 0-15,8-2-2 16,-1 0 1-16,8 10-3 16,-7-2-3-16,20 19-21 15,-14-3-13-15,13 16 1 16,-5-2 0-16</inkml:trace>
  <inkml:trace contextRef="#ctx0" brushRef="#br6" timeOffset="311271.124">10666 14151 64 0,'6'-19'42'0,"-6"19"-2"16,-10-11 2-16,10 11-29 16,-15 6-8-16,15-6-1 15,-22 23-1-15,11-2-1 16,-2 1-1-16,2 4 1 15,0 1-1-15,2 1 0 16,4-4 0-16,4-2-1 16,5-7 0-16,-4-15 1 15,22 11-2-15,-5-13 1 16,3-3 0-16,4-4 0 0,-3 2 0 15,0-1 0-15,-3 4 0 16,-2 4 1-16,-16 0-1 16,13 21 0-16,-13 0 0 15,-2 6 1-15,-5 4-1 16,-2-1 0-16,1 3 0 15,-1-6-2-15,4-5-2 16,0-11-2-16,16 0-8 16,-12-23-26-16,19-3-2 15,-4-15 0-15,11-1 1 16</inkml:trace>
  <inkml:trace contextRef="#ctx0" brushRef="#br6" timeOffset="311453.1418">10936 14100 83 0,'0'0'42'16,"-16"17"-1"-16,9 19 0 15,-8-3-36-15,3 6-3 16,3-1 0-16,1 1-2 16,6-3-1-16,-1-9-3 15,11 4-6-15,-8-31-30 16,10 18-1-16,-10-18-1 15,28-10 0-15</inkml:trace>
  <inkml:trace contextRef="#ctx0" brushRef="#br6" timeOffset="311619.1584">10943 13890 89 0,'-24'-22'41'16,"6"17"1"-16,0 2-4 15,18 3-40-15,0 0-14 16,11 0-24-16,10 0 0 15,4-6-2-15,12 5 2 16</inkml:trace>
  <inkml:trace contextRef="#ctx0" brushRef="#br6" timeOffset="311932.1901">11237 13953 82 0,'-19'17'41'15,"0"12"0"-15,-5-6 0 16,5 15-35-16,-4-1 0 0,8 6-3 15,0 0 0-15,7-2-1 16,4-3-1-16,8-7 1 16,5-10-1-16,11-9-1 15,3-14 0-15,5-11 0 16,4-11 0-16,0-9 0 15,-4-4 0-15,-2-6-1 16,-7 2 1-16,-10-3 0 16,-7 8-2-16,-8 1 1 15,-5 7-3-15,-8 3-1 16,8 18-12-16,-18-9-23 15,14 17-3-15,-4-1 0 16,10 10 1-16</inkml:trace>
  <inkml:trace contextRef="#ctx0" brushRef="#br6" timeOffset="312488.2456">11643 13681 67 0,'-5'-24'39'0,"3"6"0"0,-6-3-1 15,8 21-32-15,-6-13 0 16,6 13-1-16,-7 18-1 15,4 9-1-15,-6 7 0 16,4 9-1-16,-2 8-2 16,-1 4 0-16,2 5-1 15,3-3-2-15,6-3-1 16,0-16-3-16,13 6-10 15,-4-24-24-15,17-6 1 16,-2-18-1-16,9-8 2 16</inkml:trace>
  <inkml:trace contextRef="#ctx0" brushRef="#br6" timeOffset="312826.2795">11912 13827 60 0,'-7'-13'39'0,"7"13"0"16,-22-2 1-16,11 17-22 15,-5-1-13-15,4 9-1 16,0 4 0-16,5 5-2 15,1-2 0-15,4 2-1 16,7-3 0-16,5-3-1 16,4-7 1-16,6-6-1 15,7-12 1-15,7-11 0 16,-1-8 0-16,5-8 1 15,-3-8-1-15,-1-4 0 16,-8-7 1-16,-9 2-1 16,-9-1-1-16,-11 5 0 15,-6 4-1-15,-6 10 0 0,-7 11-1 16,-3 8 0-16,1 14-1 15,0 4-2-15,10 12 0 16,4-6-5-16,19 17-19 16,-3-19-10-16,22 2 0 15,4-11-2-15</inkml:trace>
  <inkml:trace contextRef="#ctx0" brushRef="#br6" timeOffset="313337.3306">12464 13732 99 0,'-17'7'41'0,"-12"-7"0"16,4 19-12-16,-6-8-25 16,2 4 1-16,0 2-2 0,5 8 0 15,0 2-1-15,5 3 0 16,6 0-1-16,8-3-1 15,5-4 0-15,10-4 1 16,7-13-1-16,8-11 0 16,7-10 0-16,3-10 1 15,7-6 0-15,-8-10-1 16,5-1 1-16,-9-2-1 15,-1 5 1-15,-7 4-1 16,-7 8 0-16,-6 9 0 16,-9 18-1-16,0 0 1 15,6 24 0-15,-12 14 0 16,1 16-1-16,-4 12 0 0,-4 9 0 15,3 12 0-15,-5 1 1 16,-3 1-1-16,3-6 1 16,1-9 0-16,-2-11 0 15,1-10 1-15,-1-11 0 16,-3-14-1-16,0-15 1 15,-2-11-1-15,-3-14 0 16,-1-13-1-16,1-11-1 16,0-14-1-16,5-5-2 15,3-11-1-15,14 9-3 16,-3-17-9-16,28 23-15 15,-9-8-8-15,20 17 1 16,-1 0 1-16</inkml:trace>
  <inkml:trace contextRef="#ctx0" brushRef="#br6" timeOffset="313571.354">12819 13803 94 0,'17'-6'42'15,"-17"6"0"-15,0 0-1 16,0 0-37-16,-16 20 0 15,10-6-1-15,-2 8-2 16,-3 4 0-16,6 5 0 16,-2 4-3-16,-1-3-1 15,5 2-1-15,0-15-5 16,16 9-18-16,-13-28-15 15,16 5-1-15,-4-25 0 16,14-1 3-16</inkml:trace>
  <inkml:trace contextRef="#ctx0" brushRef="#br6" timeOffset="313721.369">12933 13541 108 0,'-23'-9'41'16,"6"13"1"-16,-6-7-11 15,9 3-35-15,18 14-21 16,-4-14-16-16,17 2-1 15,-4-2-1-15,11 7 1 16</inkml:trace>
  <inkml:trace contextRef="#ctx0" brushRef="#br6" timeOffset="314096.4065">13185 13801 55 0,'0'0'39'15,"11"-27"0"-15,-11 27 2 16,4-28-25-16,-4 28-7 15,-8-13-1-15,8 13-2 16,-25 7-1-16,10 5-2 16,-8 6 0-16,-1 8 0 0,-3 4-1 15,3 9 0-15,-3-2-1 16,7 3 0-16,5-6-1 15,7-4 0-15,12-6-1 16,6-13-2-16,14-8-1 16,8-18-5-16,26 11-16 15,-11-23-17-15,22 4 2 16,-2-9-2-16,11 4 1 15</inkml:trace>
  <inkml:trace contextRef="#ctx0" brushRef="#br6" timeOffset="314599.4568">13658 13808 70 0,'-2'-21'38'0,"2"21"1"15,-15-20 0-15,15 20-32 16,-25-13-1-16,7 13 0 15,-5 1-2-15,0 8 0 16,-3 5-1-16,0 5 0 16,1 4 0-16,6 4-1 0,-2 1 0 15,5-2 0-15,5 0-1 16,5-3 0-16,8-8 0 15,6-3 0-15,4-8 0 16,9-8-1-16,4-8 1 16,6-5-1-16,4-6 1 15,-1-3-1-15,1-1 0 16,-2 3 0-16,-7 1 0 15,-3 7 0-15,-6 9 0 16,-17 7 0-16,8 15-1 16,-12 6 1-16,-3 4-1 15,-1 2 0-15,5 3-2 16,0-7 0-16,10-3-3 15,-7-20-9-15,39 6-16 16,-16-22-10-16,17-2 0 0,-5-22 0 16</inkml:trace>
  <inkml:trace contextRef="#ctx0" brushRef="#br6" timeOffset="314772.4741">14085 13475 91 0,'-14'1'41'0,"5"31"2"15,-15 4 0-15,8 17-36 16,-6 4-3-16,4 6-2 15,1-1-2-15,4-4-3 16,14 6-18-16,-13-25-19 16,19 1-3-16,-3-21-2 15,7-5 1-15</inkml:trace>
  <inkml:trace contextRef="#ctx0" brushRef="#br6" timeOffset="317771.774">4726 15881 11 0,'-4'-17'33'0,"6"3"1"16,-6-3 0-16,4 17-25 15,-1-22-2-15,1 22-1 16,0 0 0-16,0 0-1 16,8 12-2-16,-4 15 0 15,-1 8 0-15,4 8-1 16,0 8 0-16,3 10 0 15,2 3-1-15,0 0-1 16,-1-3 3-16,2-1-3 0,-4-10 2 16,0-4-1-16,0-9 2 15,-4-11-3-15,0-6 2 16,0-7-2-16,-5-13 1 15,0 0 0-15,0 0 0 16,9-27-1-16,-7 5-1 16,1-5 3-16,0-7-2 15,2-2 1-15,3 2-2 16,1-1 1-16,4 8 0 15,-1 4 0-15,4 4 1 16,3 6-2-16,4 12 2 16,-4 8-1-16,-1 8 0 15,0 4 1-15,-7 4-1 16,0 3 0-16,-8 7 1 0,-7 2-2 15,-8 3 2-15,-5 0-2 16,-5-3 1-16,-3-2-3 16,1-4 2-16,-4-11-6 15,13-2-1-15,-8-27-9 16,23 11-20-16,-9-31 0 15,18 8-1-15</inkml:trace>
  <inkml:trace contextRef="#ctx0" brushRef="#br6" timeOffset="318124.8093">5073 16312 28 0,'3'25'34'16,"-7"-9"1"-16,8 7-1 15,-4-23-25-15,6 21-3 0,-6-21-1 16,20 0 0-16,-3-8-3 15,7-5 1-15,-2-9-2 16,5-3 2-16,-3-3-2 16,-2 0 1-16,-6-2-2 15,-4 4 4-15,-10-1-3 16,-5 6 0-16,-8 8 1 15,-5 6 0-15,-4 6-1 16,-1 12 0-16,-3 6-1 16,2 11 0-16,2 3 2 15,5 6-3-15,6 0 2 16,6 0-1-16,10-6-1 0,3-11-2 15,14-5 0 1,2-21-9-16,21 4-25 0,-6-24 0 16,11 3-2-16,-3-17 1 15</inkml:trace>
  <inkml:trace contextRef="#ctx0" brushRef="#br6" timeOffset="318589.8556">5419 15704 45 0,'0'0'37'0,"0"0"2"16,-5 21-3-16,0-3-30 15,7 12 1-15,-6 6-4 16,4 13 1-16,-3 6-1 16,0 13-1-16,2 2-1 15,-1 5 1-15,0-5 0 16,0-3-1-16,4-11 1 15,2-5-2-15,2-11 1 16,2-12-1-16,2-13 1 16,3-11 0-16,2-11-2 15,4-9 1-15,-3-5-1 16,0-8 3-16,2-2-3 15,-3 0 2-15,-1 2-1 16,-4 3 0-16,-1 8 0 0,-9 18 0 16,11-10 0-16,-11 10-2 15,8 27 2-15,-4-8-3 16,3 7 2-16,2 1-4 15,9 5 0-15,-4-17-6 16,15 13-10-16,-6-27-15 16,11 5-3-16,-7-19 2 15</inkml:trace>
  <inkml:trace contextRef="#ctx0" brushRef="#br6" timeOffset="318963.8932">5854 16204 49 0,'-19'-12'38'0,"4"22"0"16,-9-9-2-16,12 15-29 0,-7 0-2 15,4 10-2-15,1 2 0 16,4 5-1-16,4 0 1 16,2-5-3-16,7 2 3 15,4-8-2-15,4-7 1 16,4-11-1-16,4-7 0 15,2-9 0-15,-2-7-1 16,2-7 2-16,-2-7-3 16,-5-5 2-16,-2 3-1 15,-5 3 0-15,-2 4 0 16,-4 3 1-16,0 8-1 15,-3 6 0-15,2 11 0 16,-8 11 0-16,6 6-1 16,0 7 0-16,1 3 1 15,1 0-3-15,5 4 1 0,1-2-3 16,4 0-1-16,-3-19-7 15,17 11-16-15,-10-23-8 16,11 4-2-16,-8-14 1 16</inkml:trace>
  <inkml:trace contextRef="#ctx0" brushRef="#br6" timeOffset="319324.9293">6065 16211 44 0,'-9'-21'35'0,"9"21"2"16,-19-23-2-16,19 23-29 15,-15-9-1-15,15 9-3 16,0 0 1-16,0 0 0 15,0 0-2-15,-8 15 1 0,8-15-1 16,5 21 1-16,-5-21-1 16,7 25 1-16,-4-11 0 15,4 2-1-15,-6 4 0 16,7 3 0-16,-3 0 1 15,-1-3-1-15,1 7 0 16,2-6 0-16,-1-3 0 16,1-2 0-16,-1-5 1 15,-6-11-1-15,18-7-1 16,-4-10 2-16,2-12-2 15,1-8 1-15,1-4-1 16,-3-5 0-16,0 1-2 16,-3-3-1-16,-1 10-1 15,-11-4-10-15,11 25-21 0,-19-4-4 16,8 21-2-1,-12-10 0-15</inkml:trace>
  <inkml:trace contextRef="#ctx0" brushRef="#br6" timeOffset="319681.965">6435 16035 39 0,'-11'-7'38'16,"11"7"2"-16,-9 13-3 15,12 9-28-15,-11 0-1 16,8 15-3-16,-4 5-1 16,1 4-2-16,2 0 0 15,2 0-1-15,3-6 0 16,4-8-4-16,4-11 1 15,0-22-7-15,18-2-28 16,-11-28-1-16,9-2-2 16,-9-15 2-16</inkml:trace>
  <inkml:trace contextRef="#ctx0" brushRef="#br6" timeOffset="319800.9769">6525 15913 51 0,'-32'-20'37'0,"6"12"0"16,-4-2-1-16,10 10-33 15,6 5-7-15,3-10-28 16,11 5-4-16,21 2-2 15,5 0 1-15</inkml:trace>
  <inkml:trace contextRef="#ctx0" brushRef="#br6" timeOffset="320814.0782">6749 16014 60 0,'-19'9'41'0,"7"8"-1"15,-8-7 0-15,-2 4-37 0,8 4 0 16,4 1 0-16,5 3-1 15,1 7-1-15,4-9 0 16,6 6 0-16,2-5 0 16,5-3-1-16,1-9 0 15,4-4 0-15,0-9 0 16,0-11 0-16,4-4 0 15,-3-10 0-15,-5-4 0 16,-1-6-1-16,-1 1 1 16,-5-8 0-16,-2 5-1 15,-5 4 1-15,-4 3 0 16,-3 6-1-16,-1 8 1 15,1 8-1-15,7 12 0 16,-15 4 0-16,9 10 1 0,2 5-1 16,4 3 0-16,2-1 0 15,5-2 0-15,2-5 1 16,5-6-1-16,1-9 0 15,4-6 0-15,0-7 1 16,2-2 0-16,-1-4 1 16,-5-1 0-16,1 5 0 15,-5 2 1-15,-11 14 0 16,16-12 0-16,-16 12-1 15,4 16 1-15,-1 2-1 16,-3 10 1-16,-1 4-1 16,3 2-1-16,-1 2 1 15,4-3-1-15,3-2 0 16,2-9 0-16,1-9 0 15,6-14 0-15,-1-10 0 0,6-12 0 16,-1-9 0-16,1-6 0 16,-2-5 0-16,-2 0 0 15,-3 4 0-15,-2 7 1 16,-5 11-1-16,-8 21 1 15,0 0-1-15,0 0 0 16,-1 32 0-16,-1-2-1 16,-3 3 0-16,5 0-2 15,0-4 0-15,7-4-2 16,-7-25-4-16,31 25-10 15,-21-40-14-15,15 8-6 16,-6-18-1-16,10 7 3 0,-14-9 30 16,3 4 7-16,-3 7 5 15,-14-9 11-15,13 23 15 16,-14 2 9-16,0 0-2 15,-10-3 2-15,11 18-31 16,-7-1-5-16,2 8-1 16,0 1-2-16,2 4 0 15,1-1 0-15,0 1 0 16,2-2-1-16,0-4 1 15,1-6 0-15,-2-15 0 16,0 0 0-16,12 3 0 16,-6-19 0-16,-1-4 0 15,0-9 0-15,2-4 0 16,-1-4 0-16,-2 0-1 15,1 1 1-15,1 3-2 0,-4 7-1 16,2 4-1-16,5 8-2 16,-2 2 0-16,11 10-3 15,-3-13-10-15,25 21-17 16,-11-13-4-16,12 8-2 15,0-7 3-15</inkml:trace>
  <inkml:trace contextRef="#ctx0" brushRef="#br6" timeOffset="321257.1225">7685 15798 54 0,'0'0'40'16,"-31"4"-1"-16,16 8 1 15,-7-1-33-15,6 9-2 16,-7 2-2-16,6 5 1 15,-1-1-2-15,8 0 1 16,2-4-2-16,8-4 1 16,0-18-1-16,16 13 1 15,2-22-2-15,9-8 1 16,0-5 0-16,3-2-1 15,-1-3 1-15,-3 2-1 16,-4 1 1-16,-3 7-1 0,-7 6 0 16,-12 11 1-16,12 5-1 15,-11 7 0-15,-2 6 0 16,0 1-1-16,3 2 0 15,1-1-1-15,5 2-2 16,0-12-2-16,15 5-10 16,-15-29-15-16,21 10-8 15,-7-23-3-15,14 2 2 16</inkml:trace>
  <inkml:trace contextRef="#ctx0" brushRef="#br6" timeOffset="321423.1391">8095 15561 76 0,'-8'-12'43'0,"8"12"-2"16,-17 14 0-16,8 9-36 15,-1 7-2-15,6 11-2 16,-3 8-2-16,4 3-1 16,3 10-9-16,-8-17-19 15,11 9-11-15,-4-12-2 16,6-4 0-16</inkml:trace>
  <inkml:trace contextRef="#ctx0" brushRef="#br6" timeOffset="324641.4609">18068 16862 38 0,'0'0'35'16,"0"0"2"-16,6 15-1 15,-6-15-29-15,-3 30-1 16,-2-6-1-16,9 11 1 15,-10 8-4-15,4 11 1 0,-4 10-1 16,0 1 1-16,-3 4-2 16,-1-5 1-16,3-6-3 15,2-10-2-15,12-3-4 16,-6-17-29-16,21-16-1 15,-1-14-2-15,15-10 1 16</inkml:trace>
  <inkml:trace contextRef="#ctx0" brushRef="#br6" timeOffset="324862.483">18367 17131 61 0,'-10'6'37'0,"5"12"1"15,-4-3-2-15,7 15-32 16,-2 5-1-16,5 2-1 15,2 0 0-15,1 1-2 16,1-1-1-16,0-8-1 16,3-4-5-16,-5-12-14 15,8-5-16-15,-11-8 0 16,18-21-1-16,-11-8 0 15</inkml:trace>
  <inkml:trace contextRef="#ctx0" brushRef="#br6" timeOffset="325004.4972">18437 16952 52 0,'-15'-4'36'0,"-4"0"-2"16,7 12-1 0,2 4-34-16,10-12-19 0,12 10-13 15,4-12-2-15,13 8 1 16</inkml:trace>
  <inkml:trace contextRef="#ctx0" brushRef="#br6" timeOffset="325311.5279">18950 16887 59 0,'2'-37'38'15,"8"9"-1"-15,-13-10 0 0,-1 15-33 16,-8 2-1-16,-2 12 1 15,-8 8-2-15,-2 15 1 16,-6 8-1-16,-3 16 0 16,0 11 0-16,0 11 0 15,1 11-1-15,3 6 1 16,6 2-1-16,5-3 0 15,8-2-2-15,5-14-2 16,9-1-3-16,-1-15-5 16,22-7-27-16,-16-22-1 15,11-6-1-15,-9-16 2 16</inkml:trace>
  <inkml:trace contextRef="#ctx0" brushRef="#br6" timeOffset="325507.5475">18657 17252 50 0,'-34'-34'38'15,"10"14"-1"-15,-6 0 1 16,8 9-28-16,2 2-4 15,20 9-1-15,-10-3-1 16,10 3-1-16,24 3-2 16,5-3-1-16,8-3-1 15,6 1-2-15,10 1-2 16,-3-6-6-16,15 9-27 15,-15-4 0-15,4 7 0 16,-14-3-1-16</inkml:trace>
  <inkml:trace contextRef="#ctx0" brushRef="#br6" timeOffset="325868.5836">18996 17260 62 0,'-4'23'39'15,"4"-23"-1"-15,19 15-2 16,-2-11-31-16,13-2-1 15,2-5-2-15,5-3 1 16,0-3-2-16,-1-5 0 16,-4-1 0-16,-6-2 0 15,-7 0-1-15,-11 0 0 16,-10 2 0-16,-9 2 0 15,-10 1 1-15,-7 6-1 16,-5 5 0-16,-2 7 1 16,-7 6 0-16,4 4 1 15,2 9-1-15,6 5 1 0,9 2-1 16,9-3 1-16,10 1-1 15,13-6-1-15,11-3-1 16,10-9-1-16,15-4-1 16,-1-9-9-16,25 1-26 15,-14-9-2-15,14 1-1 16,-8-10 1-16</inkml:trace>
  <inkml:trace contextRef="#ctx0" brushRef="#br6" timeOffset="326131.6099">19571 17296 64 0,'8'-13'42'16,"2"2"-1"-16,17 4 0 16,-7 1-30-16,9-3-10 15,7-1-3-15,1-1-3 16,14 13-20-16,-13-8-14 15,11 4-1-15,-7-2-2 16,7 6 1-16</inkml:trace>
  <inkml:trace contextRef="#ctx0" brushRef="#br6" timeOffset="326545.6509">20322 17182 61 0,'-19'-17'38'16,"7"14"2"-16,-13 0-2 16,15 6-32-16,-17 3-1 0,6 6-1 15,-2 1-1-15,3 8 0 16,3 2-1-16,3 3 0 15,5 2 0-15,5 2-1 16,5-4 0-16,7-1-1 16,6-3-1-16,5-5 0 15,8-2-1-15,7-9-2 16,11-2-1-16,-1-8-5 15,19 4-9-15,-12-16-19 16,19 0-1-16,-8-11-2 16,6 3 3-16</inkml:trace>
  <inkml:trace contextRef="#ctx0" brushRef="#br6" timeOffset="327054.7022">20751 17231 44 0,'-10'5'38'0,"-4"-8"1"15,14 3-1-15,-20-3-25 16,20 3-7-16,-14 5 0 16,6 6-2-16,-3 3 1 15,-1 8-1-15,-3 5-1 16,1 0 0-16,1 3 0 15,4 3-1-15,5-4-1 16,5-6 1-16,7-7-2 16,8-9 0-16,8-9 0 15,5-4 0-15,8-12-1 16,3-8 1-16,1-4 0 0,1-4-1 15,-5 1 0-15,-7 3 1 16,-5 2-1-16,-7 9 1 16,-7 7 0-16,-11 12 0 15,0 14-1-15,-7 9 1 16,-4 12 1-16,-1 10-2 15,-1 13 1-15,13-58 0 16,-15 74 0-16,15-74 0 16,-15 91 0-16,15-91 1 15,-25 94 1-15,25-94-1 16,-25 87 2-16,25-87-2 15,-38 73 1-15,38-73-3 0,-40 51 3 16,40-51-3-16,0 0-1 16,-65 34-2-16,65-34-5 15,-39-14-17-15,12-16-15 16,4-17 2-16,17-5-4 15,11-15 1-15</inkml:trace>
  <inkml:trace contextRef="#ctx0" brushRef="#br6" timeOffset="327475.7443">21445 17331 54 0,'-4'-20'40'0,"7"7"-3"16,-11-2 3-16,8 15-35 16,-9-5-1-16,-4 14 0 15,-4 7 0-15,-3 4 0 16,-2 1 0-16,-1 6-1 15,-2 1 0-15,3 1 0 16,2 2 0-16,7-5-1 16,6 2-1-16,9-3 0 0,11-3 0 15,9-8-2-15,12-5-2 16,8-8-1-16,13-8-3 15,-4-16-17-15,22-3-17 16,-11-21 0-16,14-3-1 16,-10-16 0-16</inkml:trace>
  <inkml:trace contextRef="#ctx0" brushRef="#br6" timeOffset="327697.7665">21943 16853 65 0,'-18'29'42'0,"-10"0"-2"15,9 12 1-15,0 1-37 0,4 6-1 16,0 4 0-16,4 7-1 16,2 3 0-16,0-3-1 15,3 1-1-15,0-3-2 16,8-1-6-16,-8-9-26 15,19-6-7-15,-8-20 0 16,11-8-1-16</inkml:trace>
  <inkml:trace contextRef="#ctx0" brushRef="#br6" timeOffset="328098.8066">21932 17406 49 0,'-11'10'41'0,"11"3"-1"0,0-13 1 15,7 14-21-15,6-13-17 16,10-2 0-16,3-6-1 16,7-3-1-16,2-5 0 15,4-2 0-15,-3-7-1 16,-2-3 0-16,-7 1 0 15,-5-2 0-15,-13 2 0 16,-6-1 1-16,-11 6-2 16,-10 8 2-16,-9 7 0 15,-5 10 0-15,-8 15 1 16,-4 10 0-16,-3 11 0 15,2 10 0-15,1 6 0 16,10-2 1-16,11 3-2 16,13-13 0-16,20-9 0 0,16-13 0 15,18-15-2-15,20-17-1 16,18-10-2-16,9-13-12 15,26 5-15-15,-12-13-12 16,14-6-2-16,-6-2-1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6T02:36:20.53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1905 1191 56 0,'25'-61'34'0,"-25"61"1"15,0 0 1-15,0 0-24 16,23-61-4-16,-23 61-2 15,0 0-1-15,0 0 0 16,0 0 1-16,0 0-3 16,-11 52 1-16,17 16-3 15,5 17 2-15,-14-3-3 16,7 18 1-16,-5 11 0 15,3 7-2-15,-3-11 1 0,0-21-2 16,1-16 1 0,0-17-4-16,11-12-2 0,-10-25-26 15,19-12-4-15,-3-18 1 16,7-10-3-16</inkml:trace>
  <inkml:trace contextRef="#ctx0" brushRef="#br0" timeOffset="286">2021 1232 105 0,'0'0'39'0,"0"0"0"15,-22-66-9-15,22 66-30 0,0 0 1 16,0 0-1-16,30-65 1 16,-30 65 0-16,47-24 0 15,-47 24-1-15,66-28 0 16,-66 28-2-16,81-27 0 15,-81 27-5-15,89-25-20 16,-89 25-12-16,83-17 1 16,-83 17-3-16,72-3 3 15</inkml:trace>
  <inkml:trace contextRef="#ctx0" brushRef="#br0" timeOffset="504">2125 1522 96 0,'-9'20'37'15,"4"-10"1"-15,5-10-2 16,29 6-34-16,5-13 0 16,9-6 1-16,11-4-1 15,3-5 0-15,7-4-2 16,5 3-3-16,-69 23-8 15,70-30-28-15,-11 11 2 16,2 8-1-16,-9 11-2 16</inkml:trace>
  <inkml:trace contextRef="#ctx0" brushRef="#br0" timeOffset="932">3047 1437 79 0,'-13'-9'39'0,"-11"4"-1"16,1 11 0-16,-16 4-31 15,6 10-1-15,-4 3 0 16,6 13-1-16,-5 2-2 15,11 9 0-15,4 1-1 16,12 2-1-16,9-1 0 16,13-4-2-16,11-5 2 15,13-10-2-15,9-10 1 0,7-13 0 16,5-15 1-16,4-14 0 15,-4-10-1-15,-1-12 2 16,-8-7-2-16,-10-5 2 16,-13-4-1-16,-14 4 0 15,-12 56-1-15,-6-55 0 16,6 55 1-16,-28-46-1 15,-11 14-1-15,-10 9-1 16,0 15 0-16,2 4-3 16,9 16-3-16,0-1-27 15,28 11-6-15,22 1 1 16,19-4 0-16</inkml:trace>
  <inkml:trace contextRef="#ctx0" brushRef="#br0" timeOffset="1361">3818 1573 81 0,'0'0'39'0,"0"0"-1"16,0 13 0-16,-18-12-30 15,3 3-2-15,-9 1-1 16,0 6 0-16,-9 3-1 15,4 6-1-15,-4 6 0 16,4 8-2-16,0 3 1 16,7 2-1-16,6 3 0 15,9 0-1-15,9-3 0 16,11-1-1-16,14-8 1 15,8-8 0-15,14-8 0 0,8-10 0 16,6-11 0-16,8-9 0 16,-4-12-1-16,-2-8 2 15,-10-4 0-15,-11-7 0 16,-16-1-1-16,-18 2 0 15,-17 2-1-15,-19 3 1 16,-12 5-2-16,-8 5 0 16,-3 7 0-16,-2 4-1 15,8 10 0-15,5-2-4 16,17 11-4-16,6-1-28 15,15 2 1-15,24 15-1 16,9-1-1-16</inkml:trace>
  <inkml:trace contextRef="#ctx0" brushRef="#br0" timeOffset="1826">4648 1612 67 0,'-4'-11'37'0,"-12"-6"0"15,-4 8 1-15,-20 2-25 16,8 7-3-16,-18 4-2 16,7 11-1-16,-10 7-2 15,7 13 0-15,-1 6-2 16,9 9 0-16,8 0-1 15,13 2 0-15,14-4-1 0,14-7 0 16,13-12 0-16,18-18-1 16,10-17 1-16,9-20 1 15,9-16 0-15,3-18 0 16,0-17-1-16,-73 77 1 15,72-97 1-15,-39 44-3 16,0-7 2-16,-8-2-2 16,-2-5 0-16,-1 8 0 15,-6-1 0-15,-3 8 0 16,-8-4 0-16,-5 56 0 15,0-74 0-15,0 74 0 16,0 0 0-16,-21 34 0 16,-15 25 0-16,4 52 0 15,-14 5 0-15,23 29-5 16,12-1-3-16,13-26-16 0,35-45-18 15,5-24-2-15,13-15 0 16,1-22 1-16</inkml:trace>
  <inkml:trace contextRef="#ctx0" brushRef="#br0" timeOffset="2564">6307 1175 57 0,'0'0'37'16,"56"-55"-1"-16,-56 55 2 16,0 0-15-16,0 0-13 0,0 0 0 15,-59-36-2-15,59 36 0 16,-62 21-2-16,-14 21-1 15,-11 23-3-15,6 16 2 16,-9-8-3-16,22 17 1 16,19 2-3-16,22-3 1 15,29-18-1-15,11-9 0 16,17-11 0-16,11-14-1 15,14-13 0-15,11-17-3 16,19-16-2-16,-2-23-7 16,15-4-24-16,-9-17-2 15,7-6 0-15,-10-12 1 16</inkml:trace>
  <inkml:trace contextRef="#ctx0" brushRef="#br0" timeOffset="3051">6863 918 105 0,'0'0'40'16,"-6"-53"1"-16,6 53-1 15,0 0-38-15,0 0 1 16,0 0 0-16,0 0 0 15,-44 71 0-15,18 33-2 16,4 21 2-16,2 7-2 16,-9-13 0-16,2 6-1 15,12-3 0-15,0-18-1 16,13-39 0-16,3-15 1 0,7-15-1 15,5-15 1-15,3-12-1 16,6-16 1-16,1-11 1 16,4-14-1-16,-1-8 2 15,1-8-1-15,2-6 1 16,-2-3-2-16,-2 3 2 15,0 7-1-15,-4 5-1 16,-1 15 1-16,-2 4-1 16,-2 11 0-16,0 13 0 15,1 13 0-15,0 6 0 16,-1 9 0-16,3 4 0 15,-1 4-1-15,7 9-1 16,-2 0 0-16,2 0-2 16,6-2 0-16,-2-7-5 0,18 1-12 15,-9-18-20-15,13 0 0 16,-7-15 2-16,10-1-3 15</inkml:trace>
  <inkml:trace contextRef="#ctx0" brushRef="#br0" timeOffset="3523">7884 1456 82 0,'-20'-12'40'15,"0"7"0"-15,-16 4 1 16,3 8-21-16,-15 3-15 15,4 9 0-15,-5 3-1 0,0 5-1 16,-1 7 0-16,3 5-1 16,4 6 0-16,6 3-1 15,8-2 0-15,7 2 0 16,9-6-1-16,7-4-1 15,13-3 2-15,12-13-3 16,8-12 2-16,9-12 0 16,8-11-1-16,6-11 2 15,2-10-1-15,2-9 1 16,-2-4-1-16,-8-5 1 15,-5 1 0-15,-5 5 1 16,-10 8-2-16,-8 7 2 16,-6 8-2-16,-6 9 0 15,-4 14 0-15,0 0 0 16,-20 31-2-16,9-3 2 0,0 6-1 15,2 8-1-15,5 2 1 16,4 0-2-16,12-3 0 16,2-7-2-16,15-7-2 15,-1-19-14-15,22 1-18 16,-7-17-3-16,11-4 2 15,-6-13-1-15</inkml:trace>
  <inkml:trace contextRef="#ctx0" brushRef="#br0" timeOffset="3733">8371 1386 74 0,'0'0'40'16,"0"0"0"-16,-16 39 1 16,-2-6-16-16,2 16-20 15,-5 9-2-15,3 6-1 16,1 3 0-16,4-3-1 15,7-7-1-15,6-7-2 16,6-12-1-16,7-18-9 16,18-12-27-16,-2-21-2 15,13-11 1-15,-2-18-2 16</inkml:trace>
  <inkml:trace contextRef="#ctx0" brushRef="#br0" timeOffset="4268">8607 1281 100 0,'-14'-64'43'0,"14"64"-1"16,-15-65 0-16,15 65-41 16,0 0 0-16,-23-57 0 15,23 57 0-15,0 0-1 16,0 0-1-16,0 0 1 15,30 69-1-15,-14-22 0 16,14 5 1-16,-3 1-1 16,-8-13 1-16,0 10 1 15,-9-1 0-15,-6 0 0 16,-7-5 1-16,0-2-1 15,-1 2 1-15,-1-5 0 16,0-2-1-16,2-8 0 16,3-4-1-16,1-10 1 0,-1-15 0 15,17 1-1-15,-2-16 1 16,4-9 0-16,0-6 1 15,5-8-1-15,1-6 1 16,-2-2-1-16,2 2-1 16,-5 5 1-16,-1 5-1 15,-4 4 1-15,0 5-1 16,-2 13 0-16,-13 12 0 15,19-5 0-15,-10 17 0 16,-4 8-1-16,2 7 1 16,0 8-1-16,-1-1 1 15,3 7-2-15,-1 2 0 16,6 3 0-16,5-2-2 0,3-5 0 15,3-3-5-15,19-2-11 16,-3-15-21-16,18-4 0 16,-6-16-1-16,13-7 2 15</inkml:trace>
  <inkml:trace contextRef="#ctx0" brushRef="#br0" timeOffset="4665">9683 1436 97 0,'0'0'41'16,"0"0"1"-16,-9-64 0 15,9 64-35-15,-20-23 0 16,-10 16-3-16,-14 11-1 16,3 10 0-16,-8 7-1 0,4 12 0 15,-3 4-2-15,13 5 1 16,21-11-1-16,13-2 0 15,11-8 0-15,13-6 0 16,11-6 0-16,8-4 1 16,5-4-1-16,4-1 1 15,-2 0-1-15,-3 3 2 16,-6 3-2-16,-8 6 0 15,-9 9 0-15,-14 9 0 16,-9 3 0-16,-9 10 0 16,-11-1 0-16,-7 6 0 15,-7-3 0-15,-3-3 0 16,-1-8 0-16,5-7-3 15,7-9-1-15,5-13-2 0,21-5-8 16,-14-23-15-16,33 3-14 16,-4-17 0-16,15 0-2 15,3-11 3-15</inkml:trace>
  <inkml:trace contextRef="#ctx0" brushRef="#br0" timeOffset="4906">10197 1940 116 0,'-36'15'44'0,"8"3"-1"15,-3-13-1-15,9-4-44 16,22-1-5-16,-15-26-19 16,28 15-18-16,-7-9 1 15,14 4-1-15,0-9 0 16</inkml:trace>
  <inkml:trace contextRef="#ctx0" brushRef="#br1" timeOffset="9563">9621 2218 46 0,'11'1'32'15,"-11"-1"3"-15,0 0-2 16,-25 2-24-16,25-2-1 16,-25 1-1-16,12 1-2 0,-10-4-1 15,-1 2-1-15,-5-2-1 16,-5 1 1-16,-7 0-1 15,-4 1 0-15,-5-2 0 16,-6 2 0-16,-5-1-1 16,-3 2 1-16,-5-1 0 15,1-1-1-15,-5 1 1 16,-1-2-1-16,-5 1 1 15,-4-3-1-15,-3 1 0 16,-3-1 0-16,-4 1-1 16,-4 2 1-16,-8 0 0 15,-1 2-1-15,-7-1 1 16,-3 3 0-16,-5-2 0 15,-2 3 0-15,-7-2-1 16,-4 2 1-16,0-1-1 0,-2 3 1 16,2 0-1-16,-4-2 1 15,-2 3-1-15,1-1 0 16,5 1 1-16,-1-1-1 15,3-2-1-15,-1 0 1 16,1-3 0-16,0-1 0 16,9-3-1-16,-2 1 1 15,2-1-1-15,3-2 1 16,-3 2-1-16,1-2 1 15,5 2-1-15,1 1 1 16,-2 1-1-16,1 1 1 16,-1 1-1-16,-2 2 1 15,-1-1 0-15,5 0 0 16,3 1 0-16,2 1 0 0,-3-1 0 15,2 0 0-15,6-2 1 16,3-2-1-16,8 2 0 16,1-3 1-16,4-3-1 15,8 2 1-15,4-3 0 16,10 1-1-16,3-2 1 15,4 2 0-15,4-2 0 16,5 0-1-16,4-3 0 16,4 4 2-16,4 0-2 15,3 1 0-15,6-2 0 16,2 3 0-16,7 2-1 15,-1-2-2-15,9 9-5 16,-4-15-29-16,18 10-1 16,-14-8 0-16,14 8-2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6T02:41:42.19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1058 10702 60 0,'14'-5'34'0,"-14"5"-1"15,0 0 1-15,0 0-24 16,0 0-3-16,5 15-2 16,-3 11-1-16,-3 8 0 15,3 12-2-15,-3 10 0 16,0 11-3-16,-3 5 2 15,-2 1-2-15,-1-1 0 16,-1-6-2-16,5-6-3 16,-7-21-12-16,13-5-15 15,-1-21-1-15,8-10-2 16,-5-17 1-16</inkml:trace>
  <inkml:trace contextRef="#ctx0" brushRef="#br0" timeOffset="502">853 10830 81 0,'-19'-9'36'16,"-1"-5"-1"-16,20 14 1 16,10-25-32-16,24 5 0 15,15-9-2-15,10-2 0 16,11-4 1-16,7-1-2 15,5 2 0-15,-5 4-1 16,-4 9 0-16,-10 7 0 16,-12 9 0-16,-10 10 1 0,-9 13-1 15,-10 12 1-15,-11 12-1 16,-6 11 2-16,-5 7-2 15,-4 7 1-15,-7 4-1 16,3 1-1-16,-1-4 1 16,3-5-1-16,3-11 1 15,5-7-2-15,3-14 2 16,4-9-1-16,6-13 2 15,4-12-1-15,0-13 1 16,9-10 1-16,-1-5-1 16,1-5 2-16,-1-2-1 15,0 4 1-15,-7 2-1 16,-3 8 1-16,-3 13-2 15,-14 11 0-15,10 12-1 16,-10 11-2-16,0 9 1 0,0 7-1 16,4 5 0-16,3-1-1 15,7 2-1-15,4-10-2 16,13 0-1-16,-4-22-25 15,19 2-5-15,-3-16 0 16,8-2-2-16</inkml:trace>
  <inkml:trace contextRef="#ctx0" brushRef="#br0" timeOffset="840">2231 11150 76 0,'-14'17'37'0,"9"6"-4"16,1-12 3-16,13 2-32 0,9-10 0 15,11-7-1-15,11-7 1 16,6-9-2-16,0-5 1 16,2-1 1-16,-6-5-2 15,-10 0 2-15,-13 1-2 16,-14 5 1-16,-16 4-1 15,-14 8 1-15,-10 8-2 16,-8 5 0-16,-2 8-1 16,-4 9 0-16,7 5-1 15,7 5 0-15,10 6 0 16,11-2-1-16,13 1 1 15,15-5-3-15,17-2-2 16,13-17-14-16,22 6-18 16,6-12 1-16,19-1-3 0,8-12 1 15</inkml:trace>
  <inkml:trace contextRef="#ctx0" brushRef="#br0" timeOffset="1358">3846 10942 88 0,'-22'-3'37'0,"-9"-1"-1"16,4 18 2-16,-15 1-33 15,8 14-1-15,-2 6-1 16,6 5-1-16,3 3-1 15,6 3 0-15,6-5 0 16,12 0-2-16,9-9 2 16,11-10-1-16,9-11 0 15,10-10 1-15,4-10 0 16,6-9-1-16,0-10 0 15,1-5 1-15,-4-8 0 16,-5 1 1-16,-6 1 0 16,-9 1 0-16,-8 4-1 0,-6 8 2 15,-8 5-2-15,-2 11 1 16,1 10-1-16,-18 11-2 15,8 10 0-15,2 5-1 16,1 7 0-16,7 4-1 16,7 2 0-16,7-6-3 15,14 2-1-15,4-17-3 16,19 5-14-16,3-22-15 15,12-2 1-15,0-16 0 16,8-1 1-16</inkml:trace>
  <inkml:trace contextRef="#ctx0" brushRef="#br0" timeOffset="1726">4714 10972 92 0,'-15'13'36'0,"-10"2"-1"16,3 13-1-16,-5-1-30 15,6 9-2-15,3 0 1 16,4 5-3-16,2-2 2 15,7-2-2-15,2-3 2 16,4-8-2-16,2-6 1 16,4-10 0-16,-7-10-1 15,20-8 0-15,-7-9 0 16,2-10 1-16,-1-6-1 15,4-6 1-15,-2-7 0 16,-2-3 2-16,-2 3-2 16,3 2 1-16,-4 4-1 15,2 8 1-15,-1 5-1 16,1 9 1-16,5 7-3 0,-1 8-1 15,4 6-1-15,1 1-1 16,8 6-2-16,-6-9-3 16,18 15-15-16,-10-13-14 15,11 6 2-15,-9-6-1 16,4 7 2-16,-10-9 12 15</inkml:trace>
  <inkml:trace contextRef="#ctx0" brushRef="#br0" timeOffset="2793">5150 10979 9 0,'14'25'29'16,"-16"-10"3"-16,-1 6 1 15,-12-2 1-15,6 10-13 16,-10-12-5-16,9 14-7 15,-4-7-3-15,5 7 0 16,-2-1-3-16,4 1 0 16,2-4-1-16,2-2 0 0,1-7-1 15,2-3 0-15,0-15-1 16,0 0 1-16,9-15-1 15,-2-7 0-15,1-7 1 16,3-6-1-16,0-5 1 16,2-5 1-16,0 0-1 15,0 3 1-15,2 4-1 16,-2 5 1-16,0 4-1 15,2 8 2-15,0 6-3 16,3 6 0-16,0 5 1 16,2 4-1-16,0 2 1 15,0 2-1-15,1 3 0 16,-1 1 1-16,-4 1-1 0,-1 1 0 15,-3 0 1-15,-5 2-2 16,-5 2 2-16,-6 4-2 16,-6 1 1-16,-4 5 0 15,-1 3 0-15,-4 3-1 16,-1 4 2-16,3 0-1 15,5 1 0-15,5-4 0 16,7-3 1-16,9-6 0 16,7-10-1-16,12-6 0 15,7-12 0-15,7-9 0 16,2-6 1-16,-1-11-2 15,-3-6 2-15,-3-4 1 16,-9-3-1-16,-9 2 1 16,-11 0-1-16,-8 5 1 0,-10 6-1 15,-3 7 1 1,-7 9-2-16,-2 7 0 0,1 7 1 15,1 7-1-15,3 4 0 16,10 5 0-16,5-1 0 16,10-1 0-16,8-4 0 15,9-1 0-15,9-4 0 16,5-5-1-16,8-2 2 15,-3-3-1-15,3-2 0 16,-4-1 0-16,-5 0 0 16,-5 1 1-16,-8 1-1 15,-6 2 1-15,-19 6-1 16,13 1 0-16,-13-1 1 15,-20 29-2-15,4-7 1 16,-5 5-2-16,0 8 1 0,0 2-1 16,3 0 1-16,4 1-1 15,8-5 2-15,10-5-1 16,8-7 1-16,9-8 0 15,9-10 0-15,6-9 0 16,8-8 0-16,1-5 0 16,1-7 1-16,-1-2-1 15,-4-4 1-15,-4 4 0 16,-8-1 0-16,-6 6 1 15,-8 5-2-15,-5 8 2 16,-10 10-3-16,0 0 2 16,-6 22-2-16,-2 2-1 15,0 7 1-15,2 2-1 16,6 3 2-16,3-1-2 0,10-5 1 15,8-7 0-15,7-10 1 16,4-9 0-16,6-8 1 16,2-10-1-16,-3-9 0 15,1-7 0-15,-7-5 1 16,-4-5 0-16,-5 1-1 15,-8-4-2-15,-4 6-5 16,-13-10-18-16,12 13-14 16,-16-2 1-16,12 9-4 15,-5-2 1-15</inkml:trace>
  <inkml:trace contextRef="#ctx0" brushRef="#br0" timeOffset="3890">7688 11073 74 0,'-22'-2'37'0,"-1"-2"1"15,12 1-2-15,11 3-31 16,-8-13 0-16,8 13-3 0,23-11 2 15,3 5-3-15,8 3 1 16,10 0-1-16,5 0 2 16,13 1-2-16,7 2 0 15,10-1 0-15,11 1 1 16,10-4-1-16,5 1 0 15,12-3-1-15,10 0 1 16,6-1 0-16,7-1-1 16,3 1 1-16,4 1-1 15,-6 1 0-15,5 3 1 16,-4-2-1-16,0 5 0 15,-10 0 0-15,-12-1 0 16,-5 3 0-16,-12-1 1 0,-8-1-1 16,-14 2 0-16,-14-1 0 15,-11-1 0-15,-13-1 1 16,-11 0 0-16,-16-2 0 15,-16 2-1-15,4-13 1 16,-18 3 0-16,-10-2 0 16,-10-3-1-16,-8-3 1 15,0-2-1-15,-8 0 0 16,1-1 1-16,0 0-1 15,2 1 1-15,1 2-1 16,7 0 1-16,5 3 0 16,7 2-1-16,8 0 1 15,9 3-1-15,10 10 0 16,8-17 0-16,11 14 0 0,7 2 0 15,13 2 0-15,6 5 0 16,6 2 0-16,9 2 0 16,2 5 0-16,3 2 0 15,-4 4 0-15,-2 2 0 16,-12 4 0-16,-9 3 1 15,-17 2-1-15,-16 4 0 16,-21 1 0-16,-18 2-1 16,-15-1 1-16,-13 1 0 15,-13-5 0-15,-5-3-1 16,1-11 1-16,9-2-1 15,12-9 0-15,14-9 0 16,21-3-3-16,15-16-7 16,34 9-26-16,4-12-4 15,18 4 0-15,5-3-1 0</inkml:trace>
  <inkml:trace contextRef="#ctx0" brushRef="#br0" timeOffset="4689">11929 10837 80 0,'0'0'38'16,"0"0"-2"-16,1 19 2 15,-19 0-34-15,5 10-2 16,-2 7 0-16,-5 5-2 16,-3 4 2-16,-1 2-1 15,2-7 0-15,3-2 0 0,0-12 0 16,13-5-1-16,6-21 2 15,0 0-1-15,15-16 0 16,5-14-1-16,4-7 2 16,5-5 0-16,1-9-1 15,-1-2 1-15,-2-3-1 16,-1 4 2-16,-6 5-2 15,-4 8 1-15,-3 9-1 16,-5 7 0-16,-5 9 0 16,-3 14 0-16,0 0 0 15,3 23 0-15,-3 1-1 16,2 5 1-16,6 2-1 15,2 3 0-15,10-4 0 16,8-4 0-16,7-7 0 0,10-9 1 16,6-10-1-16,3-9 0 15,4-11 1-15,1-6-1 16,-3-4 1-16,-9-2-1 15,-8 0 1-15,-8 7 0 16,-10 5-1-16,-11 12 1 16,-10 8-1-16,-6 25 0 15,-9 6 0-15,-7 8 0 16,1 9 0-16,-1 7-2 15,4-1 0-15,4-2-1 16,13-5-1-16,5-13-4 16,22 2-17-16,1-28-16 15,18 0 1-15,-2-17-1 16,12-4 0-16</inkml:trace>
  <inkml:trace contextRef="#ctx0" brushRef="#br0" timeOffset="5046">12800 10930 97 0,'-10'19'38'0,"4"-6"1"16,16 2-2-16,11-9-35 15,16-3 0-15,14-8 0 16,11-3 0-16,4-4-1 15,2-7 1-15,-2 0-1 16,-6-3 0-16,-9 0 0 16,-14 0 0-16,-14 0 0 15,-12 2 0-15,-20 3 0 0,-10 6 0 16,-13 2 0-16,-8 9 0 15,-8 7 0-15,-5 6 0 16,-4 10 0-16,1 6 0 16,7 3 0-16,11 4-1 15,9-1 0-15,16-4-1 16,18-2-1-16,17-11-2 15,17-4-1-15,13-14-5 16,25 4-24-16,-8-19-8 16,18 2 2-16,-7-13 0 15</inkml:trace>
  <inkml:trace contextRef="#ctx0" brushRef="#br0" timeOffset="5423">13585 10807 88 0,'-45'21'41'0,"-10"1"-2"16,7 13 3-16,-9 1-29 15,12 1-11-15,7 1 1 16,10-1-2-16,11-1 1 16,13-7-3-16,12-7 1 15,13-11-1-15,15-11 1 16,9-8 0-16,10-10 1 15,4-6 1-15,2-10-2 16,-3-2 2-16,-6-4-2 16,-6 1 1-16,-11-2 0 15,-8 8 0-15,-11 5-1 16,-8 8-1-16,-10 9 1 0,2 11 0 15,-23 9 0-15,6 12 0 16,-2 11-1-16,2 4 0 16,2 5-1-16,4-1-1 15,12 0 0-15,9-7-2 16,14-3-3-16,0-21-20 15,27 2-12-15,-3-15 0 16,15-4-1-16,-5-15 0 16</inkml:trace>
  <inkml:trace contextRef="#ctx0" brushRef="#br0" timeOffset="5768">14255 10821 93 0,'-20'22'40'15,"-10"3"-1"-15,4 16-1 0,-10-4-31 16,8 6-4-16,2-2-1 15,10-1-1-15,5-6 0 16,7-7-2-16,6-12 2 16,12-9 0-16,6-11-1 15,5-10 0-15,2-9 2 16,6-6 0-16,-2-8 0 15,0-1 1-15,-4-4-1 16,2 4 0-16,-6 2 0 16,-5 10 0-16,-4 6-1 15,-1 8-1-15,-13 13 0 16,13 8 0-16,-9 14-1 0,0 5-2 15,2 7 0-15,2 3-3 16,12 5 0-16,-1-12-7 16,25 9-20-16,-8-17-8 15,21-3 0-15,3-13-1 16</inkml:trace>
  <inkml:trace contextRef="#ctx0" brushRef="#br0" timeOffset="6128">15218 10664 103 0,'-58'-3'40'0,"-5"20"2"16,-16-1-1-16,4 13-36 15,4-1-2-15,15 6 0 0,8-4-1 16,20 0-1-16,17-8 0 15,19-7-1-15,19-7 0 16,18-4 0-16,9-7 0 16,8-1 0-16,-1-1 0 15,-3 1 0-15,-8 4 1 16,-11 4-1-16,-15 8 0 15,-15 7 0-15,-19 9-1 16,-14 3 0-16,-14 6 0 16,-4 0-1-16,-5 2 1 15,-1-4-2-15,6-2 0 16,4-12-4-16,20 2-7 15,-2-23-11-15,20 0-16 16,11-8-1-16,16-6-2 0,4-11 3 16</inkml:trace>
  <inkml:trace contextRef="#ctx0" brushRef="#br0" timeOffset="7046">16083 10317 79 0,'-19'12'36'16,"9"-1"-2"-16,1 5-1 15,-2 7-38-15,2-10-16 16,14 8-13-16,3-4 1 15,3-3-2-15,6-8 1 16</inkml:trace>
  <inkml:trace contextRef="#ctx0" brushRef="#br0" timeOffset="7194">16304 10249 89 0,'0'0'39'0,"0"0"-2"0,-23 12-3 16,9 14-29-16,-1 0-5 15,2 1-4-15,15 11-30 16,-4-8-2-16,10 6-2 15,5-7 1-15</inkml:trace>
  <inkml:trace contextRef="#ctx0" brushRef="#br0" timeOffset="7879">16565 10346 73 0,'0'0'36'16,"0"0"-1"-16,-5 31-7 15,-9-8-19-15,11 20 0 16,-9 1-3-16,9 13 1 16,-4 6-2-16,3 6-1 15,0 2-2-15,1 2-2 0,0-5 1 16,2-6-2-16,0-6 1 15,-1-10-1-15,5-9 0 16,-1-11-1-16,3-11 2 16,-5-15 1-16,15-1-1 15,-4-15 0-15,1-8 2 16,3-6 0-16,-5-7 0 15,4-5 1-15,0 0-2 16,-2-2 2-16,3 5-2 16,-2 4 1-16,1 8-2 15,1 7 0-15,2 8 0 16,0 11 0-16,2 11 0 15,-2 9 0-15,-1 10 0 16,1 5 0-16,-3 5-1 0,-3 3-1 16,-6 2 0-16,-6-2 0 15,-9 0 1-15,-6-4-1 16,-15-3 1-16,-5-9-1 15,-7-6 2-15,-6-8-1 16,3-7-2-16,0-13-1 16,15-1-9-16,0-20-25 15,29 0 1-15,2-11-4 16,22 2 4-16</inkml:trace>
  <inkml:trace contextRef="#ctx0" brushRef="#br0" timeOffset="8278">16900 11011 88 0,'-6'25'36'0,"-5"-10"0"15,11 1 2-15,0-16-35 16,16 9 1-16,3-16-3 15,9-2 1-15,4-10 0 16,8-4 2-16,0-2-2 16,2-7 1-16,-5-1-1 15,-8 1 2-15,-9 1-2 16,-7 3 2-16,-17 8-3 15,-9 7 0-15,-9 8 1 16,-14 10-1-16,-5 9 1 0,-6 11-1 16,0 7-2-16,3 8 0 15,3 0 1-15,12 0-1 16,14-3 0-16,15-3-1 15,15-8 0-15,18-11-1 16,19-6 0-16,13-9-1 16,17-2-3-16,-1-16-16 15,16 6-17-15,-9-8 0 16,4 4 0-16,-16-8 0 15</inkml:trace>
  <inkml:trace contextRef="#ctx0" brushRef="#br0" timeOffset="8524">17695 10860 80 0,'-19'1'41'0,"-8"-2"-2"16,10 8 1-16,-9-10-16 16,9 14-20-16,-4 3 0 15,0 7-2-15,0 2-2 16,-2 6 0-16,4 0 0 15,3 1-1-15,6 1 0 16,7-5-1-16,11-3 0 16,10-9-2-16,16-2 0 15,5-12-3-15,18 4-10 16,-5-19-22-16,16 4-1 15,-4-16-1-15,3 3 3 16</inkml:trace>
  <inkml:trace contextRef="#ctx0" brushRef="#br0" timeOffset="9351">18013 10896 109 0,'-24'19'38'16,"-10"-6"1"-16,7 14-3 16,-3-2-34-16,4 6-1 15,2 1 0-15,7 2-2 16,5-2 2-16,7-2-1 15,5-5 1-15,9-7 0 16,7-8 0-16,13-7-1 16,7-14 0-16,7-7-1 15,2-9 2-15,5-7-2 16,-1-7 1-16,-7-2 2 15,-5 0-2-15,-10 1 1 0,-8 7 0 16,-16 5 1-16,-10 8-3 16,-7 10 4-16,-7 9-3 15,-2 6 1-15,-1 8-1 16,1 1 1-16,8 6 0 15,7-2-1-15,11-2 1 16,9-3-1-16,13-4 1 16,5-3-1-16,5-6 1 15,6-1-1-15,0-4 1 16,-3 1 0-16,-4-1-1 15,-6 5 1-15,-7 4-1 16,-6 6 0-16,-7 9-1 16,-9 4 0-16,-5 7 0 15,-7 6-1-15,-1 2 0 0,-1 1 0 16,1-1 1-16,0-5-1 15,7-5 2-15,5-10 0 16,2-16-1-16,23-4 1 16,-1-13 0-16,8-11 0 15,4-7 2-15,3-9 0 16,1-5 0-16,1 2 0 15,-5 2 0-15,-5 5 0 16,-6 6 0-16,-8 9 1 16,-6 9-3-16,-9 16 1 15,0 0 0-15,-11 25-1 16,0 2 1-16,-4 3-3 15,3 3 0-15,3-1 0 16,8-3 0-16,7-8 0 0,12-10 2 16,10-11-3-16,8-9 4 15,6-8 2-15,4-5-1 16,0-4 1-16,-4-3-1 15,-4 3 1-15,-9 2-1 16,-9 8-2-16,-20 16 0 16,12-5 0-16,-21 19 0 15,-5 13 0-15,-7 6 0 16,-2 6-3-16,1 9-1 15,2-1-2-15,4 4-1 16,3-10-6-16,22 8-9 16,-11-25-17-16,24 2-1 15,-3-18-2-15,13-3 2 16</inkml:trace>
  <inkml:trace contextRef="#ctx0" brushRef="#br0" timeOffset="9741">19080 11018 100 0,'-9'20'38'0,"7"8"1"16,-1-15 0-16,10 2-35 15,9-6 0-15,12-7-2 16,5-7 0-16,11-6 0 15,3-8 0-15,4-4 1 16,-3-6-1-16,-1-2 0 0,-10-1 0 16,-7 0 0-1,-13-4-1-15,-7 5 2 0,-15 3-3 16,-7 8 0-16,-8 8 1 15,-9 8 0-15,-3 11-1 16,-4 12 1-16,0 13-2 16,1 7 0-16,4 6 0 15,8 4-1-15,13 0 0 16,9-5-2-16,13-1 1 15,19-11-3-15,17-9 0 16,14-16-5-16,27 4-14 16,-9-21-14-16,16-1 0 15,-8-15-3-15,2-5 5 16</inkml:trace>
  <inkml:trace contextRef="#ctx0" brushRef="#br0" timeOffset="10064">19820 10826 113 0,'-42'17'41'15,"-5"-3"-1"-15,14 8 0 16,4-5-37-16,9 0-1 16,7-2 0-16,9 3-1 15,10-4 1-15,10 1-3 16,8-4 2-16,4 1-2 15,6-2 1-15,0-2-2 16,-2 5 2-16,-3-2-1 16,-5 4 1-16,-6 4 0 15,-9 3 0-15,-8 3 0 0,-10 1 1 16,-5 4-1-1,-8-3 0-15,-3-2-1 0,-1-2-1 16,1-9-2-16,8-2-7 16,-4-24-9-16,21 12-21 15,5-39 1-15,13 10-4 16,0-16 1-16</inkml:trace>
  <inkml:trace contextRef="#ctx0" brushRef="#br0" timeOffset="10591">21153 10529 64 0,'11'-34'35'0,"4"-2"-2"0,-7-10 3 16,5 6-19-16,-12-15-7 16,2 10-3-16,-12-1 1 15,-3 11-2-15,-14 3 1 16,-5 20-1-16,-12 14-1 15,-7 21-2-15,-5 19-2 16,-7 21 1-16,-4 21-2 16,0 13 2-16,3 9-2 15,9 6 1-15,11-2-3 16,12-8 0-16,17-11 0 15,14-16-3-15,17-16 0 16,11-23-6-16,18-3-20 16,-7-26-9-16,7-3 0 15,-11-17 1-15</inkml:trace>
  <inkml:trace contextRef="#ctx0" brushRef="#br0" timeOffset="11409">20549 10891 111 0,'-34'-2'39'0,"17"9"2"15,6-6-2-15,24-3-35 16,7 1-2-16,17-4-1 16,13 1 0-16,11-2 0 15,8 0 0-15,4 0 0 16,3 3 0-16,0 2 0 15,-9-1-1-15,-6 4 1 16,-13 0-1-16,-9 1 1 16,-16 0-1-16,-9-1 1 0,-14-2-1 15,-10 7 1-15,-13 0-1 16,-6 0 1-16,-4 4-1 15,-6 7 0-15,-2 4 0 16,2 3-2-16,5 1 1 16,6 4-1-16,13-1 2 15,10-1-2-15,13-4 1 16,11-7-1-16,14-5 2 15,9-7 0-15,7-7 0 16,4-6 0-16,2-7 1 16,-3-5-1-16,-6-9 1 15,-3-1 1-15,-7-5-1 16,-12 2 1-16,-8-2-2 0,-5 5 3 15,-11 4-4-15,-7 4 4 16,-9 9-3-16,-9 8 0 16,0 7 0-16,-4 6 0 15,1 4-1-15,1 3 1 16,10 1 0-16,8 2 0 15,11-2 0-15,11-5 0 16,15-2 0-16,9-5 0 16,8-3 0-16,5-2 0 15,3-2 1-15,-1-4-1 16,-8 1 0-16,-5 1 1 15,-8 3-1-15,-13 2 0 16,-18 0 1-16,2 15-2 16,-16 1 1-16,-6 5-2 0,-8 7 1 15,2 2 0-15,-1 5 0 16,7-1-1-16,7 0 2 15,8-5-2-15,10-5 2 16,14-7 0-16,11-9 1 16,6-7-1-16,7-9 0 15,-4-10 0-15,1-3 0 16,-6-8 0-16,-8-6 1 15,-10-2 1-15,-10-1-2 16,-11 0 1-16,-7 5-3 16,-5-1 1-16,2 10-4 15,-9-3-4-15,24 27-10 16,-19-25-14-16,19 25-7 15,15-13 0-15,13 16-1 0</inkml:trace>
  <inkml:trace contextRef="#ctx0" brushRef="#br0" timeOffset="11836">22413 10906 104 0,'0'0'38'0,"-18"-8"2"15,-19-1-2-15,1 6-33 16,-19-1-2-16,-1 7 0 15,-7 2 0-15,3 9-1 16,1 3 0-16,6 10-2 16,9 3 1-16,13 6-1 15,11-1 0-15,15 2-1 0,16-3 1 16,13-8-1-16,14-7 1 15,13-12 0-15,7-13 1 16,5-10-1-16,3-15 2 16,1-7 0-16,-7-11 0 15,-5-5 1-15,-9-5-2 16,-11-1 2-16,-10-1-2 15,-8 5 2-15,-13 7-3 16,-10 13 0-16,-9 12 0 16,-6 21 0-16,-10 19 0 15,-4 20 0-15,-8 15 0 16,2 14-5-16,4 9-1 15,9-6-5-15,20 11-6 0,3-23-14 16,32 4-11 0,11-21-1-16,33-8 0 0,10-15 3 15</inkml:trace>
  <inkml:trace contextRef="#ctx0" brushRef="#br0" timeOffset="12228">23513 10482 66 0,'1'-49'39'16,"-1"-1"-3"-16,-15-5 4 15,-2 18-15-15,-15-5-18 16,1 17-1-16,-12 12 0 15,0 21-2-15,-9 21-1 16,-3 23 2-16,1 17-4 16,1 16 1-16,2 9-2 15,12 6 1-15,6 0-3 16,10-3 1-16,12-7-1 15,11-14-1-15,9-8-3 16,7-24-12-16,20 0-20 16,-13-22-4-16,10-6 2 0,-9-17 0 15</inkml:trace>
  <inkml:trace contextRef="#ctx0" brushRef="#br0" timeOffset="13004">22928 10881 109 0,'-19'6'39'15,"9"-4"1"-15,15 9-1 16,5-5-36-16,23-1-1 16,9-4 0-16,13 0-1 15,5-3 1-15,6 1-1 16,-1-4 0-16,-1 2 0 15,-10 1 0-15,-8-2 0 0,-12 2 0 16,-10 2 0-16,-14 0 0 16,-10 0 0-16,-14 10 0 15,-9 5-1-15,-5 2 0 16,-5 4-1-16,-5 5 0 15,1 4-1-15,2 1 2 16,6 2-2-16,11-2 1 16,9-5-1-16,9-4 2 15,11-7 0-15,17-5-1 16,12-11 1-16,8-5-1 15,4-8 1-15,4-7-1 16,-2-4 1-16,-4-6 0 16,-7-1 2-16,-11-1-2 15,-12 3 2-15,-11 4-1 0,-11 2 0 16,-10 6 0-16,-6 6 1 15,-3 8-2-15,-7 5 0 16,5 3 0-16,4 4 0 16,8 0 0-16,11-8 0 15,2 13 0-15,13-10 0 16,12-3 1-16,4-2 0 15,6-1 0-15,1 1-1 16,-2 1 1-16,-2 1 0 16,-5 5 0-16,-7 5 0 15,-7 6-2-15,-7 4 0 16,-8 6 1-16,-5 3-2 15,-4 3 1-15,-5 1 0 16,4-1 0-16,-3-6 0 16,3-2 1-16,0-4 0 0,6-7 0 15,4-13 0-15,0 0 1 16,11-9 0-16,2-11 0 15,6-6-1-15,-1-10 2 16,9-2 0-16,-2-5-1 16,4 2 0-16,-1 5-1 15,-5 1-2-15,-1 12-2 16,-7 0-6-16,10 22-9 15,-22-9-13-15,14 17-11 16,-17-7 0-16,29 17 1 16,-12-6 0-16</inkml:trace>
  <inkml:trace contextRef="#ctx0" brushRef="#br0" timeOffset="13206">24279 11220 108 0,'-36'5'43'0,"8"3"0"15,-3-10-2-15,17-10-39 16,14 12-3-16,-7-16-1 15,22 9-4-15,-3-10-10 16,23 12-22-16,-9-10-3 16,11 7 0-16,-6-4-1 15</inkml:trace>
  <inkml:trace contextRef="#ctx0" brushRef="#br0" timeOffset="13377">24425 11190 107 0,'-12'9'41'0,"-6"-13"1"15,18 4-2-15,-18-5-39 16,20-6-3-16,11 7-10 16,-3-12-22-16,16 9-7 15,-5-7 0-15,15 7-1 16</inkml:trace>
  <inkml:trace contextRef="#ctx0" brushRef="#br0" timeOffset="13558">24754 11152 104 0,'0'0'42'15,"-18"9"1"-15,18-9-3 16,-12 3-37-16,12-3-2 16,12-7-3-16,-12 7-2 15,27-5-15-15,-27 5-21 16,17-9-1-16,-17 9 0 15,15-11-2-15</inkml:trace>
  <inkml:trace contextRef="#ctx0" brushRef="#br0" timeOffset="14023">24934 10130 90 0,'-10'15'38'16,"-9"5"-1"-16,2 8-1 15,-4 4-38-15,-7-1-32 16,16 5-2-16,1-10 0 15,15 1-3-15</inkml:trace>
  <inkml:trace contextRef="#ctx0" brushRef="#br0" timeOffset="14211">25107 10202 103 0,'-10'-12'42'16,"-1"18"2"-16,-21 1-3 16,4 10-34-16,-6 10-5 15,5 5 0-15,5 6-3 16,5 0-1-16,14 10-6 15,-5-18-17-15,23 12-18 16,-1-7 2-16,10 3-2 16,-3-8 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6T02:44:16.11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1146 12201 32 0,'-3'-16'30'0,"-6"2"1"16,-5 9 0-16,-10-2-24 15,-2 11 0-15,-6 3-1 16,1 14 1-16,-8 3-2 0,3 12 0 15,-6 4-1-15,9 10 2 16,-2 2-2-16,12 9 0 16,2-1-2-16,12 3 0 15,10 0 0-15,11-3-1 16,12-5 0-16,13-5-2 15,15-14 1-15,6-10 0 16,12-19 0-16,5-14 0 16,4-17 1-16,-6-12-1 15,-3-15 0-15,-11-9 0 16,-12-8 0-16,-11-5-1 15,-18 0 1-15,-13 1 0 16,-15 3-1-16,-10 6 2 16,-10 8-1-16,-8 13-1 0,-6 13 1 15,2 13 0-15,-5 13-1 16,2 9-2-16,11 18-5 15,3-3-26-15,23 8-1 16,7-7-1-16,24 0 1 16</inkml:trace>
  <inkml:trace contextRef="#ctx0" brushRef="#br0" timeOffset="286">2184 12053 68 0,'-23'-13'37'16,"-9"-4"-1"-16,2 11 1 16,-6 0-34-16,-1 12 0 15,-3 9-1-15,2 17 2 16,-2 13-2-16,2 17 0 15,1 12 0-15,6 12 0 16,6 6-2-16,6 0 0 16,11 0-3-16,5-13-3 15,19-1-12-15,-3-24-19 16,12-9 0-16,-2-27-2 15,6-9 2-15</inkml:trace>
  <inkml:trace contextRef="#ctx0" brushRef="#br0" timeOffset="451">1703 12630 66 0,'-25'-1'36'0,"7"-2"-1"16,18 3 0-16,0 0-33 15,25-24-2-15,19 3-4 16,0-15-27-16,23-2-3 15,5-15-1-15,12-4 0 16</inkml:trace>
  <inkml:trace contextRef="#ctx0" brushRef="#br0" timeOffset="668">2430 11979 69 0,'-35'60'38'15,"-8"4"0"-15,10 18 0 16,2-2-34-16,4 6 0 15,5-1-1-15,7-4-1 16,8-6-3-16,2-10-2 16,14-3-5-16,-5-19-29 15,13-5 1-15,-4-22-3 16,7-2 2-16</inkml:trace>
  <inkml:trace contextRef="#ctx0" brushRef="#br0" timeOffset="856">2146 12467 72 0,'-23'-5'39'16,"23"5"-1"-16,-19 14-1 16,23-3-32-16,6-5-2 15,18 0-1-15,10-6-3 16,10-6-1-16,17 2-5 15,-4-17-19-15,13 8-10 16,-3-9-1-16,0 7-1 16</inkml:trace>
  <inkml:trace contextRef="#ctx0" brushRef="#br0" timeOffset="1510">2629 12540 48 0,'-10'29'37'15,"3"-8"-2"-15,12 0 1 16,5-18-15-16,14 3-17 15,9-11-1-15,7-5 0 16,5-7-1-16,3-5 0 16,-4-7-1-16,-2 1 1 15,-9-5 0-15,-6 3 0 16,-14-1-1-16,-10 5 0 15,-12 3 1-15,-10 11 0 16,-10 6-1-16,-4 11 1 16,-7 7-1-16,2 12 1 15,1 6 0-15,6 10 0 16,5 1-1-16,11 2 0 15,12-5 0-15,9-4 0 0,13-8-1 16,13-10 0-16,10-7 0 16,9-11 0-16,7-11 0 15,5-4 1-15,1-7-1 16,-2-3 1-16,-9-2-1 15,-3 0 1-15,-12 4 0 16,-7 3 0-16,-13 6 0 16,-6 9 0-16,-12 7 0 15,-13 15 0-15,-3 9-1 16,-7 10 0-16,-3 5 0 15,1 4 0-15,3 3 0 16,3-5 0-16,7-4 0 16,12-9-1-16,11-15 2 15,12-15-1-15,6-10 0 16,7-14 0-16,2-8 1 0,3-8-1 15,0-2 1-15,-4-2 0 16,-3 6-1-16,-7 7 0 16,-8 8 1-16,-5 13-1 15,-14 12 0-15,8 16 0 16,-11 10-2-16,-3 9 0 15,1 6-1-15,-3 3-2 16,11 6-4-16,-4-20-14 16,21 10-11-16,0-25-6 15,17-3-2-15,4-18 2 16</inkml:trace>
  <inkml:trace contextRef="#ctx0" brushRef="#br0" timeOffset="1670">3903 12768 87 0,'-28'50'39'0,"-3"-3"-3"16,8-11-20-16,12 5-52 16,6-12-2-16,13-4-2 15,6-10 0-15</inkml:trace>
  <inkml:trace contextRef="#ctx0" brushRef="#br0" timeOffset="2304">5186 11934 67 0,'-19'-47'38'16,"-4"7"-1"-16,-13 0 1 15,7 11-31-15,-18 6-2 16,4 16 1-16,-14 19-2 0,5 18-1 16,-2 18 1-16,3 23-1 15,2 14-1-15,7 12-1 16,4 12 0-16,8 4-2 15,11-1 0-15,5-2 1 16,13-8-4-16,-1-17 0 16,14-7-4-16,-7-25-2 15,22-5-23-15,-15-26-5 16,6-7-1-16,-18-15 1 15</inkml:trace>
  <inkml:trace contextRef="#ctx0" brushRef="#br0" timeOffset="3093">4348 12590 77 0,'-21'-2'39'16,"21"2"-1"-16,0 0 0 16,10 6-34-16,23-13-2 15,13-4 0-15,13-6 0 16,10 0 0-16,8-6 0 15,2 1-1-15,-1-1 0 16,-1 0 0-16,-14 4 0 16,-8 4 0-16,-15 2 0 15,-12 8 0-15,-16 7 1 16,-12-2-1-16,-11 26 0 15,-10 4 0-15,-5 4 0 16,-3 7-1-16,0 4 0 0,3 5 0 16,8-3 1-16,7-1-1 15,15-6 1-15,14-12-1 16,12-7 0-16,11-12 1 15,8-12-1-15,5-12 0 16,3-8 0-16,-3-13 0 16,-4-4 0-16,-14-8 0 15,-10 2 0-15,-15-2 0 16,-13 2 0-16,-13 5 0 15,-8 7 1-15,-8 8-1 16,-3 9 0-16,0 8 0 16,4 9 0-16,8 6 0 15,7 4 0-15,11 4 0 16,13 2-1-16,10-4 1 0,13-2 0 15,10-4 0-15,11-4 1 16,2-2-1-16,4-2 0 16,-2-4 0-16,-5 0 1 15,-9 0 0-15,-9 1 0 16,-11 2-1-16,-23 3 1 15,0 0 0-15,-1 15-1 16,-19 4 0-16,-7 2 0 16,2 4 0-16,-4 7 0 15,3 1-1-15,9 0 1 16,8 2 0-16,10-5 0 15,13-7-1-15,11-4 1 16,8-6 0-16,9-11 0 16,4-6 0-16,2-9 0 0,-5-9 0 15,-7-6 0-15,-7-5 0 16,-14-3 0-16,-7-1 0 15,-10 3-1-15,-13-1 0 16,-4 7-1-16,-3 2-1 16,3 13-2-16,-3-4-6 15,22 17-14-15,-13-9-9 16,26 12-4-16,2-3-3 15,16 7 3-15</inkml:trace>
  <inkml:trace contextRef="#ctx0" brushRef="#br0" timeOffset="3492">6180 12429 74 0,'15'4'40'16,"-15"-4"1"-16,-15 14 0 0,-15-9-30 16,2 9-5-16,-7 4-1 15,2 6-3-15,-3 7 1 16,4 6-2-16,3 4 0 15,10 5 0-15,6 2-1 16,8-3 0-16,11-6 1 16,10-8 0-16,12-14-1 15,8-17 1-15,8-18 0 16,5-17 0-16,4-18 0 15,1-13 0-15,-1-16 1 16,-4-10-1-16,-3-6 0 16,-8 0 0-16,-10 9 0 15,-8 8-1-15,-7 17 1 16,-12 17-1-16,-6 31 0 0,-14 29 0 15,-7 31 0-15,-4 21 0 16,-1 19-1-16,2 7-1 16,8 9-2-16,6-5-3 15,23 1-10-15,-3-31-9 16,33 2-8-16,-5-30-3 15,21-6-6-15,2-17 0 16</inkml:trace>
  <inkml:trace contextRef="#ctx0" brushRef="#br0" timeOffset="4024">7415 12400 46 0,'5'-14'39'0,"-5"14"-1"16,-13-6 0-16,2 15-12 15,-18-5-19-15,2 11 0 16,-8 4-2-16,-4 13 0 16,-4 2-2-16,5 8 0 15,0 0-1-15,6 6 0 16,10-5-1-16,10-2 0 15,14-10-1-15,15-13-1 16,16-13 0-16,13-15-1 16,21-16-2-16,9-20-2 0,24 1-18 15,-8-31-14-15,14 1-2 16,-13-11-1-16,4 3 1 15</inkml:trace>
  <inkml:trace contextRef="#ctx0" brushRef="#br0" timeOffset="4408">7997 11766 83 0,'-17'23'40'0,"-5"2"-1"16,8 15 1-16,-14 3-36 15,15 14-2-15,-2 5 2 16,5 12-2-16,-3 4 1 15,-2 7 0-15,-1-3-1 16,3-1-1-16,3-11-1 0,-1-7 1 16,4-16-1-16,3-11-1 15,4-16 2-15,0-20-2 16,22 3 1-16,-3-21 2 15,1-5-2-15,6-8 2 16,0-1-1-16,0-4 0 16,-1 4 0-16,0 4 0 15,-7 12-1-15,-3 9 1 16,-6 8-1-16,3 14 0 15,-7 8-1-15,2 5-2 16,3 7-1-16,-1-4-1 16,11 6-2-16,-1-17-8 15,23 13-15-15,-9-26-9 16,22-1-2-16,-5-14 0 0</inkml:trace>
  <inkml:trace contextRef="#ctx0" brushRef="#br0" timeOffset="4814">8557 12368 73 0,'-22'-9'40'0,"-12"4"0"16,3 12 1-16,-14 3-33 16,4 18-1-16,-4 2-1 15,4 10-2-15,1 4 0 16,9 3-2-16,6-1 0 15,10-2-2-15,14-4 1 16,13-10-1-16,11-9 0 0,15-10 1 16,10-13-1-16,7-11 0 15,5-8 0-15,2-14 0 16,-1-5 0-16,-5-5 2 15,-8-1-2-15,-9-3 0 16,-13 5 1-16,-6 8-1 16,-12 4 0-16,-4 12 1 15,-4 20-1-15,-18-7 0 16,4 21-1-16,3 12 2 15,-2 9-2-15,0 4-1 16,9 4 1-16,1-2-2 16,10-1-1-16,7-8-3 15,14 3-6-15,-7-30-15 16,29 6-6-16,-10-21-6 0,15-4-1 15,-1-15 4-15</inkml:trace>
  <inkml:trace contextRef="#ctx0" brushRef="#br0" timeOffset="5010">9199 12341 82 0,'-19'29'42'0,"-10"8"-3"16,4 13 2-16,-14 0-37 15,16 4-2-15,6-4 0 16,6-3-3-16,11-5-1 15,3-17-5-15,23-2-19 16,-2-28-14-16,9-6-1 16,-2-19 1-16,8-8-1 0</inkml:trace>
  <inkml:trace contextRef="#ctx0" brushRef="#br0" timeOffset="5423">9336 12108 83 0,'-7'22'42'16,"-3"2"-1"-16,5 13 2 15,0-8-37-15,8 8-2 16,3-4-1-16,2 4 0 16,1-5 0-16,1 4-1 15,-4-1-1-15,-1 1 0 16,-4-5-1-16,-4 0 0 15,-2-4 0-15,-1-6 0 16,2-2 0-16,4-19-1 0,0 0 1 16,14-19 1-16,4-7-1 15,9-10 1-15,5-8-1 16,5-4 1-16,3-5-1 15,-1 7 1-15,-4 5-1 16,-6 11 0-16,-5 11 0 16,-10 12 1-16,-14 7-1 15,8 28 1-15,-11 2-1 16,-4 10 1-16,2 4-1 15,4 3 0-15,7 1-2 16,15-7-2-16,13-3-1 16,14-15-5-16,26 7-15 15,-7-28-8-15,28 7-2 16,-3-19-8-16,7-5 2 0</inkml:trace>
  <inkml:trace contextRef="#ctx0" brushRef="#br0" timeOffset="5844">10457 12225 81 0,'-34'3'41'0,"6"7"-1"16,-7-7 0-16,10 5-33 15,-9-4-1-15,3 7-1 16,1-1-1-16,1 6-1 16,1 2-1-16,5 1-1 0,8 3 0 15,6 1 1-15,9 2-2 16,9-3 1-16,8-1-1 15,8-1 1-15,4-4-1 16,3 1 1-16,1-5-1 16,-3 5 0-16,-4-2 1 15,-6 0-3-15,-6 2 2 16,-8 3 0-16,-7 1 0 15,-8-4-1-15,-6 3 1 16,-2-4-1-16,-7-4 1 16,-2-4 0-16,0-3-1 15,2-11-3-15,7-1-3 16,-3-23-14-16,26 9-13 0,-13-18-3 15,21 6-5-15,1-10-1 16</inkml:trace>
  <inkml:trace contextRef="#ctx0" brushRef="#br0" timeOffset="6542">11312 12298 60 0,'2'-12'32'15,"-7"-1"-3"-15,5 13 0 16,3-15-11-16,-3 15-5 15,0 0-4-15,13 5-3 16,-7 5-1-16,6 10-1 16,1 8-1-16,0 12 0 15,0 7-1-15,0 8 0 16,-6 7 0-16,-7 7 0 0,-8-1-1 15,-8 1 1-15,-13-5 0 16,-7-6-2-16,-6-8 2 16,-2-12-2-16,-2-14-1 15,3-21-3-15,9-13-4 16,2-34-17-16,26-2-15 15,2-29-2-15,18-10 1 16,5-20 0-16</inkml:trace>
  <inkml:trace contextRef="#ctx0" brushRef="#br0" timeOffset="6693">11168 11852 87 0,'-31'9'39'16,"-1"-1"0"-1,16 3-2-15,3-2-38 0,13-9-8 16,43-7-25-16,-2 0-4 15,14 4-2-15,6-2 2 16</inkml:trace>
  <inkml:trace contextRef="#ctx0" brushRef="#br0" timeOffset="7090">11734 12263 74 0,'-21'8'39'0,"3"2"0"0,-4-8 0 15,5 9-34-15,-2-3 0 16,5 7-1-16,-4 3 0 16,7 4 0-16,-3 3-1 15,7 4 0-15,4-3-1 16,7 3 0-16,9-8-1 15,10-3 1-15,9-11-2 16,6-9 1-16,9-7-1 16,1-8-1-16,1-8 2 15,-4-8-2-15,-7-1 1 16,-11-8-1-16,-9 2 1 15,-13-2-2-15,-11 7 1 16,-10 2-1-16,-6 9 1 16,-8 3 0-16,-2 11-1 15,3 5-1-15,5 13-2 16,4-2-2-16,23 15-20 0,-3-21-12 15,16 21 0-15,9-14-2 16,18 0 2-16</inkml:trace>
  <inkml:trace contextRef="#ctx0" brushRef="#br0" timeOffset="7297">12270 12201 83 0,'-24'11'41'0,"7"11"-1"16,-9-4-1-16,3 11-35 15,0 6-1-15,8 5 0 16,-2 5-2-16,6 0-2 0,8 0-3 16,2-13-6-16,22 2-29 15,-6-19 0-15,11-11-2 16,4-18-1-16</inkml:trace>
  <inkml:trace contextRef="#ctx0" brushRef="#br0" timeOffset="7731">12449 12071 83 0,'-14'24'42'0,"-1"-3"-1"15,12 8 1-15,-8-11-36 16,12 8-3-16,4-3 0 0,4 3 0 15,-2 3 0-15,1 1-1 16,-3-1-1-16,0-1 1 16,-5-1-1-16,1-4 0 15,-1-3-1-15,3-4 1 16,-3-16-1-16,9 9 0 15,5-19 0-15,5-8-1 16,5-9 2-16,4-6-1 16,1-5 0-16,1-3 0 15,4 3 1-15,-8 4-1 16,-2 8 1-16,-6 10-1 15,-4 10 1-15,-14 6-1 16,8 29 1-16,-11 0-1 16,-6 8 0-16,1 2 1 15,3 5-3-15,0-5 0 0,11 3-5 16,1-18-8-16,29 13-14 15,-9-30-5-15,29 4-9 16,-2-12 0-16,18 0 1 16</inkml:trace>
  <inkml:trace contextRef="#ctx0" brushRef="#br0" timeOffset="8127">13866 11851 61 0,'0'0'36'16,"1"-13"1"-16,-1 13-7 15,1 11-22-15,3 8-1 16,-9 7 0-16,5 16-1 16,-5 11-2-16,2 14 0 15,-8 7-2-15,2 8 1 16,-5 2-2-16,-1 0-1 0,5-7-2 15,-5-11-3-15,14 0-18 16,-9-27-16-16,14-8 1 16,0-18-3-16,9-10 2 15</inkml:trace>
  <inkml:trace contextRef="#ctx0" brushRef="#br0" timeOffset="8616">13635 12259 85 0,'-18'0'39'0,"5"-1"0"16,13 1 1-16,25 6-37 0,6-9-1 16,11 0-1-16,9-1 0 15,11-1 0-15,0-1 1 16,1-1-2-16,-4 2 1 15,-8 2-1-15,-7 0 0 16,-8 3 1-16,-9 1-1 16,-11 1 1-16,-6 0 0 15,-10-2-1-15,0 15 1 16,-6-4 0-16,-4 5-1 15,-2 6 1-15,-2 5 0 16,-1 6-1-16,3 4 1 16,1 1-1-16,5 1 1 15,6-5-1-15,7-5 0 16,11-7 1-16,8-10-1 0,7-11 0 15,9-12 1-15,5-8 0 16,-1-10-1-16,0-6 1 16,-8-5-1-16,-9-3 0 15,-12-2-1-15,-10 2 0 16,-16 0-1-16,-6 4 0 15,-14 3-1-15,1 5 0 16,-7 2-1-16,9 13-4 16,-6-11-13-16,32 27-10 15,-19-5-7-15,30 10-2 16,7-1 1-16</inkml:trace>
  <inkml:trace contextRef="#ctx0" brushRef="#br0" timeOffset="9239">14927 12332 38 0,'-15'-11'35'0,"15"11"3"16,-19-23-2-16,19 23-11 16,-26-19-16-16,13 12-1 15,-14 0-1-15,2 10-1 16,-11 2 0-16,-2 12-2 15,-4 4 0-15,1 9 0 16,0 3-2-16,6 5 1 0,8-1-2 16,12-3 0-16,13-5-1 15,14-9 0-15,12-7 1 16,16-11-1-16,9-10 0 15,8-9-1-15,4-9 2 16,3-7-1-16,-5-5 0 16,-5-2 0-16,-10-1 0 15,-6 1 0-15,-13 4 0 16,-8 3 0-16,-7 9 0 15,-9 9 0-15,-1 15 0 16,-19 4 0-16,5 19 0 16,-5 15 1-16,-4 15-2 15,-2 11 1-15,-1 12 0 0,1 8 0 16,2 4 0-16,3 3 0 15,2-2 0-15,3-4-1 16,0-8 1-16,0-8 0 16,-4-10 1-16,1-9 0 15,-7-10-1-15,0-11 0 16,-4-10 0-16,-4-11-1 15,3-11-1-15,1-12-2 16,10-7-1-16,-2-26-11 16,24 5-10-16,-7-31-7 15,24 8-5-15,4-15-3 16,15 6 1-16</inkml:trace>
  <inkml:trace contextRef="#ctx0" brushRef="#br0" timeOffset="9659">15258 12421 82 0,'0'0'38'15,"0"0"1"-15,12 3-6 16,21-8-29-16,2-4-2 16,9 0-1-16,0-6 1 15,4-2-1-15,-3-2 0 16,-5 2 0-16,-7-3 0 0,-8 0-1 15,-14-1 1-15,-9 2 0 16,-14 1 0-16,-6 4-1 16,-11 3 2-16,-6 7-1 15,-6 9 0-15,-1 10 1 16,-3 10-1-16,5 8 2 15,4 9-2-15,11 3 1 16,11 2-1-16,10-3-1 16,15-8 0-16,12-7-2 15,18-11-1-15,7-19-4 16,29 1-16-16,-9-30-10 15,20 2-6-15,-3-18-3 16,6-2 3-16</inkml:trace>
  <inkml:trace contextRef="#ctx0" brushRef="#br0" timeOffset="9868">16197 11763 92 0,'-31'49'40'0,"-8"8"1"16,4 18-2-16,1 4-35 15,2 7-4-15,3-2 1 16,6-2-2-16,6-2-2 16,-1-12-4-16,21 3-19 15,-13-22-14-15,13-8 0 16,-8-15-2-16,11-6 2 15</inkml:trace>
  <inkml:trace contextRef="#ctx0" brushRef="#br0" timeOffset="10066">15870 12308 83 0,'-16'9'39'0,"6"7"0"15,10-16 0-15,10 9-36 16,17-13-4-16,14-10-1 15,20-5-5-15,4-15-26 16,22-1-4-16,3-11-1 16,8 1-2-16</inkml:trace>
  <inkml:trace contextRef="#ctx0" brushRef="#br0" timeOffset="10501">16594 11794 80 0,'-27'37'40'0,"-3"-2"0"16,14 10-1-16,0 1-34 16,9 8-3-16,-6 3 2 15,4 7 0-15,-3 2-2 16,2 1 1-16,-4-3-2 15,0-2 0-15,2-7-1 16,3-11 0-16,2-9-2 16,5-13 1-16,6-9-1 0,9-12 1 15,9-11 0-15,4-10-2 16,6-6 2-16,4-4 1 15,1-8 1-15,-2 3-1 16,1 2 1-16,-10 5 0 16,-5 7 0-16,-6 11 1 15,-15 10 0-15,0 0-1 16,-4 24 0-16,-9 0 2 15,2 6-3-15,2 3 1 16,5-1-2-16,7-6 0 16,11 0-4-16,6-18-7 15,28 11-15-15,-11-22-8 16,19 2-5-16,-4-14-2 15,9 3 3-15</inkml:trace>
  <inkml:trace contextRef="#ctx0" brushRef="#br0" timeOffset="11185">16989 12296 67 0,'-20'30'37'0,"6"-7"-2"16,14 4 1-16,12-9-32 15,11-3 0-15,8-7 0 16,13-2 0-16,4-8 0 16,11-4-1-16,-2-8 0 15,-1-2-2-15,-3-6 1 0,-11-1-2 16,-7-4 1-16,-12 1-1 15,-15-3 0-15,-13 4 0 16,-14 3 0-16,-9 7 0 16,-10 7 0-16,-7 8 0 15,0 11 0-15,-2 11 0 16,1 10 1-16,10 6 0 15,5 5-1-15,12 1 2 16,15-3-2-16,11 0 1 16,12-8-1-16,16-6 0 15,11-9 1-15,11-9-2 16,8-6 1-16,2-8 1 15,0-5 0-15,3-8-1 16,-8-2 1-16,-5-2 0 0,-14 1 0 16,-9 0 0-16,-9 5 0 15,-11 6-2-15,-14 10 1 16,0 0 0-16,-14 10-1 15,-7 12 2-15,-2 6-2 16,-2 2 0-16,-2 3 0 16,6 1 0-16,3-3 0 15,3-5 0-15,9-5 1 16,3-11-1-16,3-10 1 15,14-1 1-15,-4-12 0 16,4-3 0-16,-1-8 0 16,3-5 1-16,-1-2-1 15,4-3 1-15,3-1-1 16,-1 0 0-16,5 3 0 0,0 4 0 15,3 5-2-15,1 3-3 16,7 13-9-16,-8-13-12 16,19 14-12-16,-10-4-2 15,15 6-2-15,3-7 1 16</inkml:trace>
  <inkml:trace contextRef="#ctx0" brushRef="#br0" timeOffset="11521">18991 11890 67 0,'-12'-8'38'16,"12"8"-1"-16,7 10-4 15,5 17-25-15,-14 4-1 16,5 20 0-16,-13 9-2 15,0 12-1-15,-7 6-2 16,-4 6 0-16,-1-3-2 16,2-8-3-16,5-3-2 15,-2-25-14-15,22-2-19 16,-5-20 0-16,13-5-2 15,-2-21 1-15</inkml:trace>
  <inkml:trace contextRef="#ctx0" brushRef="#br0" timeOffset="12005">18722 12254 78 0,'-21'-3'39'16,"0"2"-1"-16,21 1 2 15,0 13-31-15,27-10-5 16,16-6-2-16,15-2 0 15,11-5 0-15,12-2-1 16,6-2 1-16,0 0-1 16,-1 1 0-16,-8 1 0 15,-12 2-1-15,-12 3 1 0,-13 4-1 16,-19 3 1-16,-22 0-1 15,0 18 1-15,-19 0-1 16,-11 8 0-16,-9 5 1 16,1 6 0-16,-5 3-1 15,9 4 1-15,6-2-1 16,13 0-1-16,10-7 1 15,15-8 0-15,15-7 0 16,14-11-1-16,16-10 2 16,3-12-1-16,8-6 1 15,-2-10 0-15,-3-6 0 16,-7-5 0-16,-11-3 0 15,-15-1-1-15,-12 3 1 16,-14 0-3-16,-12 5 1 0,-11 4 0 16,-6 6-1-16,-5 2-3 15,5 12-3-15,-7-10-13 16,21 14-15-16,-9-7 1 15,22 15-6-15,6-18 1 16</inkml:trace>
  <inkml:trace contextRef="#ctx0" brushRef="#br0" timeOffset="12702">20505 12215 85 0,'9'-15'36'16,"-9"15"1"-16,-1-10-7 15,-5 21-23-15,-14 4-2 16,-1 12-1-16,-11 4 0 15,-2 8-1-15,-2 2-1 16,3 5 1-16,2-4-1 0,5-1-1 16,8-7-1-1,11-9 0-15,7-6 0 0,11-11-1 16,7-9 1-16,7-9 0 15,4-9 1-15,3-5 0 16,-1-7 0-16,0-4 0 16,-6-4 0-16,-4 0 0 15,-2 0-1-15,-5 3 0 16,-6 4 1-16,-4 8-1 15,-1 5 0-15,-3 9 0 16,0 10 0-16,0 0 0 16,-4 18 0-16,7 1 0 15,2-1 0-15,5 3 0 16,5-3 0-16,9-5 0 15,5-5-1-15,8-6 1 0,2-7 0 16,4-5 1-16,1-6-1 16,-1-3 0-16,-5-3 0 15,-2 1 0-15,-8 1 0 16,-6 5 1-16,-7 5-1 15,-15 10 0-15,12 6 0 16,-16 10-1-16,-5 12 1 16,-4 4-2-16,2 10-1 15,-4-5-4-15,16 16-14 16,-12-20-8-16,25 5-8 15,-3-17-3-15,21-3 0 16,6-15 2-16</inkml:trace>
  <inkml:trace contextRef="#ctx0" brushRef="#br0" timeOffset="13108">21492 12201 87 0,'-40'-4'38'0,"1"15"0"16,-9 1 1-16,11 9-30 15,-10 6-6-15,5 7-1 16,3 4-1-16,11 0 1 16,7-2-1-16,13-1 0 15,11-9 0-15,14-3 0 16,7-11-1-16,8-8 0 15,9-9 1-15,2-5-1 16,0-7 0-16,-4-9 0 0,-3-3 0 16,-5-5 0-16,-4-2 0 15,-9 3 0-15,-3 2 1 16,-6 4-1-16,-9 7 0 15,-3 9 0-15,3 11 0 16,-16 14 0-16,2 10 0 16,-1 6-1-16,1 8 0 15,1 0 0-15,8 0-3 16,3-7-1-16,18 5-12 15,-5-28-12-15,26 0-4 16,0-19-6-16,15-3 0 16,5-16 0-16</inkml:trace>
  <inkml:trace contextRef="#ctx0" brushRef="#br0" timeOffset="13341">22160 11772 102 0,'-29'11'39'0,"2"18"-2"15,-9 2 2-15,14 13-35 16,-3 4-2-16,5 9-3 16,5 6 2-16,6 3-3 15,3 2 2-15,5 1 0 16,4 1-5-16,-1-13-8 15,15 6-16-15,-10-21-11 16,10-3 1-16,-5-18-2 16</inkml:trace>
  <inkml:trace contextRef="#ctx0" brushRef="#br0" timeOffset="13662">22305 12085 95 0,'-23'9'39'0,"-16"4"1"15,6 19-4-15,-14-6-29 16,14 0-3-16,0-3-1 16,10 0-1-16,7-3 0 15,6-5-1-15,3-4 0 16,7-11 0-16,0 19 0 15,0-19-1-15,14 8 1 16,-3-6-1-16,5-2 0 0,5 0 1 16,2 1 0-16,5-1-1 15,2 3 0-15,0 0-2 16,2 4-1-16,-6-4-2 15,11 15-12-15,-20-18-10 16,15 16-6-16,-11-13-8 16,3 7 0-16,-8-12 0 15</inkml:trace>
  <inkml:trace contextRef="#ctx0" brushRef="#br0" timeOffset="14126">22558 12231 67 0,'0'0'36'0,"4"13"-1"16,13 0 2-16,-17-13-31 16,39 21 0-16,-7-15-1 15,9 4-1-15,-2-8 1 16,5 0-2-16,-4-6 0 15,-1-3-1-15,-7-7-1 16,-8-2 0-16,-5-4 0 16,-11-3-1-16,-11 0 0 0,-8 0 0 15,-10 2 0-15,-4 5 1 16,-8 6 0-16,-4 10 0 15,-7 10 0-15,3 11 1 16,-3 9-1-16,7 6 1 16,8 4-1-16,10 0 0 15,18 2 0-15,16-9 0 16,21-4-3-16,16-12-2 15,29 1-15-15,-2-25-10 16,24 3-11-16,0-12-1 16,6 0 0-16</inkml:trace>
  <inkml:trace contextRef="#ctx0" brushRef="#br0" timeOffset="14663">23840 12150 93 0,'-17'-21'38'15,"6"10"1"-15,-13-10-11 0,5 17-21 16,-8 2-3-16,2 10 0 15,-4 7 0-15,-4 14-2 16,-4 5 1-16,4 10-1 16,-1 1-1-16,4 2 2 15,10-3-2-15,11-4 1 16,14-7-1-16,13-12 0 15,19-17 0-15,14-8-1 16,13-15 0-16,9-7-1 16,1-11 2-16,0-5-2 15,-4 1 1-15,-8-3-1 16,-14 6 1-16,-10 5 0 15,-18 10 0-15,-13 12 0 16,-7 11 0-16,-26 21 1 16,0 7-1-16,-3 12 0 0,1 6-1 15,0 1 0-15,14 4-3 16,4-14-5-16,34 11-14 15,-5-29-14-15,27-1-4 16,1-13 0-16,19-3 0 16</inkml:trace>
  <inkml:trace contextRef="#ctx0" brushRef="#br1" timeOffset="20974">1213 13754 66 0,'10'-5'36'0,"-10"5"-2"15,12-2-2-15,-12 2-28 16,4 31-1-16,-3 6-1 16,3 23 1-16,-1 15-2 15,0 21 0-15,-3 15-1 16,-2 16 1-16,-1 1-2 0,-2-3-1 15,2-15 1-15,-2-15-5 16,11-14-14-16,-5-38-16 16,11-23-2-16,-3-35 2 15,11-23 0-15</inkml:trace>
  <inkml:trace contextRef="#ctx0" brushRef="#br1" timeOffset="21198">1207 13779 63 0,'-10'-7'38'0,"10"7"0"16,0 0 0-16,34 6-28 0,3-14-7 15,8-4-2-15,13-2 0 16,12-2 0-16,6-1-1 15,5-4-3-15,6 18-16 16,-12-13-17-16,1 16 0 16,-19 1-3-16,-9 16 2 15</inkml:trace>
  <inkml:trace contextRef="#ctx0" brushRef="#br1" timeOffset="21407">1362 14396 71 0,'0'0'39'16,"13"9"-2"-16,12-28 1 0,19-2-37 16,14-7 0-16,10-3-1 15,7-1-1-15,1-4-3 16,11 15-13-16,-7-9-18 15,4 12-2-15,-9 0-1 16,1 14 0-16</inkml:trace>
  <inkml:trace contextRef="#ctx0" brushRef="#br1" timeOffset="21807">2493 14273 67 0,'-32'5'38'0,"-13"-4"-1"15,3 16 0-15,-7 1-32 16,0 11-1-16,1 9-1 16,7 14 0-16,0 9-1 15,13 8 0-15,9 3-2 16,13-1 0-16,15-4-2 15,14-11 1-15,14-14 0 16,18-18-1-16,16-20 1 16,4-19 1-16,2-20 2 15,2-15 0-15,-6-14 0 16,-13-4 0-16,-12-4 0 15,-19 3 0-15,-22 3-1 16,-16 10-1-16,-18 8 0 0,-12 7-1 16,-12 13 1-16,-6 5-1 15,5 7-1-15,3 4-1 16,12 9-1-16,13-7-8 15,24 10-25-15,19 0-1 16,21 2-2-16,6-4 2 16</inkml:trace>
  <inkml:trace contextRef="#ctx0" brushRef="#br1" timeOffset="22197">3371 14262 59 0,'0'0'37'16,"0"0"0"-16,-15 16-3 0,-18-17-28 15,1 5 0-15,-8-3-2 16,-1 8 0-16,-3 4 0 16,0 9 0-16,-2 4-1 15,7 12 0-15,3 7-1 16,8 8 0-16,9 5-2 15,9 3 1-15,13-1-2 16,12-4 0-16,11-9-1 16,13-9 1-16,13-14-1 15,6-18 0-15,4-19 4 16,-3-17-2-16,0-16 2 15,-7-15 0-15,-9-7 0 16,-14-7-1-16,-12 0 0 16,-16 3-1-16,-11 9-2 15,-8 4 0-15,-8 17-2 0,-7 12-1 16,3 18-1-16,-4 6-2 15,16 24-25-15,-1-4-3 16,19 15-3-16,7-3 1 16</inkml:trace>
  <inkml:trace contextRef="#ctx0" brushRef="#br1" timeOffset="22641">4256 14321 54 0,'-29'11'37'0,"-16"-6"0"16,-1 14-4-16,-21-6-24 16,8 13-2-16,-6 0-2 15,7 10 0-15,4 4-1 16,7 6-2-16,13 2-1 15,15 1 1-15,11-1-3 16,15-9 0-16,15-10 0 16,15-13 0-16,12-16 1 15,9-21 1-15,5-24 2 16,9-22-2-16,-1-18 2 15,-3-15 0-15,-6-12 1 16,-10-2 1-16,-11-8-3 16,-12 6 0-16,-9 10 0 15,-12 16 0-15,-10 15-1 0,-6 21 1 16,-7 25-2-16,-3 30 0 15,-2 35-1-15,-1 32 1 16,1 30-2-16,4 21 0 16,4 20-2-16,6 1-2 15,20 5-13-15,1-28-22 16,25-14-3-16,8-28 0 15,28-18 1-15</inkml:trace>
  <inkml:trace contextRef="#ctx0" brushRef="#br1" timeOffset="23393">5730 13838 48 0,'-4'-36'40'0,"4"36"-1"15,-18-5-3-15,11 46-17 16,-11 0-17-16,3 18-1 16,-5 10 0-16,5 17 1 15,0 10-1-15,6 8 0 16,4 1-1-16,11 0 1 15,7-8-1-15,10-8 0 16,7-17-1-16,8-13 0 16,6-23 1-16,6-20-2 15,3-22 4-15,4-24-1 16,-3-24 1-16,2-16 0 15,0-14 1-15,-8-6-1 16,-6-6 0-16,-6 3 0 16,-12 4-1-16,-4 12 0 15,-10 18 0-15,-9 15 1 0,-1 22-2 16,0 22 0-16,-10 12 0 15,4 26 0-15,2 20-1 16,2 17 0-16,4 13 0 16,5 8 0-16,3-2 0 15,7-1-1-15,9-14 1 16,4-13-1-16,9-17 1 15,5-24 0-15,3-22 2 16,1-18-1-16,-4-26 3 16,0-18-1-16,-5-16 1 15,-5-11-1-15,-10-7 0 16,-7-4-1-16,-9-2 0 15,-4 1-1-15,-3 9-2 16,-5 7-1-16,4 20-5 0,-10 1-26 16,16 26-4-16,-9 7-1 15,3 28-2-15</inkml:trace>
  <inkml:trace contextRef="#ctx0" brushRef="#br1" timeOffset="23797">6987 14397 53 0,'0'48'40'15,"0"-13"-1"-15,16 0 1 16,2-26-25-16,14-7-11 0,11-17 0 15,8-12-1-15,2-14 0 16,2-4-1-16,-8-8 1 16,-5 1-2-16,-13-1 1 15,-16 5-1-15,-16 3 0 16,-16 13 0-16,-13 10-1 15,-12 11 0-15,-4 12 0 16,-7 16-1-16,-4 11 1 16,6 16 0-16,2 16-1 15,15 5 1-15,7 5 0 16,15-1 0-16,15-4 0 15,17-12 0-15,14-14 0 16,19-18 0-16,17-21-1 0,15-26-3 16,19-12-6-16,-3-24-30 15,16-6 1-15,-3-20-2 16,2 2 1-16</inkml:trace>
  <inkml:trace contextRef="#ctx0" brushRef="#br1" timeOffset="24344">8049 13292 77 0,'-30'20'40'0,"9"25"1"15,-4 6 0-15,16 11-37 16,-10 13-1-16,6 16 0 0,2 10-1 15,0 12 1-15,0 7-2 16,3 4 1-16,0-3-2 16,1-9 0-16,4-10 0 15,0-12-1-15,4-15 1 16,-1-14-1-16,6-17 0 15,-2-15 0-15,1-15 1 16,-5-14-1-16,12-13 1 16,-7-10 0-16,2-10 0 15,3-11 1-15,-6-9-1 16,3-8 1-16,4-6-1 15,6 1-1-15,3 5 2 16,3 6-1-16,2 8 0 16,7 13 0-16,0 12 0 15,6 17 1-15,2 15-1 0,-3 13 0 16,0 11 0-16,1 9 1 15,-5 5-1-15,-4 9 1 16,-9 4-1-16,-8 1 0 16,-12 3-1-16,-13-3 2 15,-10-4-2-15,-12-9 1 16,-5-5-1-16,-10-13 0 15,-3-11 0-15,-4-11 0 16,7-19 0-16,3-18-1 16,8-13-2-16,8-21-3 15,21 4-24-15,-2-17-8 16,24 4 0-16,3-3-1 15</inkml:trace>
  <inkml:trace contextRef="#ctx0" brushRef="#br1" timeOffset="24528">8900 14613 77 0,'8'35'43'15,"-4"-2"-3"-15,-8-21-9 16,4-31-56-16,2-7-16 15,7-14-4-15,13-11 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08:37.88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1531 1143 61 0,'0'0'33'0,"-5"-54"1"15,5 54-1-15,0 0-27 16,0 0 1-16,-30 24-1 15,29 23-2-15,0 20 2 16,7 16-3-16,-19-8 0 16,6 16-1-16,2 2-2 15,4-6 0-15,2-14 0 16,-2-11 1-16,0-13-2 15,0-9 1-15,1-13-1 16,1-11 3-16,-1-16-2 16,7-17-1-16,-1-9 3 15,1-15-3-15,-1-9 3 0,-3-13-1 16,-3 63 2-16,2-80-1 15,-2 31 0-15,3-3 1 16,-1-1-3-16,3-2 2 16,-1 3-1-16,3-1 0 15,4 0-2-15,-1-3 1 16,2 1-1-16,3 1 1 15,-15 54 0-15,39-96 0 16,-39 96 0-16,57-69 0 16,-57 69-1-16,65-30 1 15,-65 30 1-15,67 15-1 16,-67-15 2-16,35 39-1 15,-1 34 0-15,-22 15-1 16,-21 14 1-16,-22 2 0 0,-35-31-1 16,-11-2 1-16,2-12-2 15,17-33-2-15,6-14-3 16,29-18-20-16,6-17-12 15,17 23 1-15,0 0-2 16,26-61 1-16</inkml:trace>
  <inkml:trace contextRef="#ctx0" brushRef="#br0" timeOffset="263.0263">2221 904 80 0,'73'-60'42'0,"-73"60"-3"15,50-44 2-15,-50 44-34 16,0 0-2-16,0 0-1 16,0 0 0-16,0 0-1 15,43 84-2-15,-54 25-1 16,-10 13 1-16,6 21-2 15,-7-6 0-15,8 5-4 16,2-13-7-16,17-17-26 16,4-52-1-16,18-15 0 15,5-22-1-15</inkml:trace>
  <inkml:trace contextRef="#ctx0" brushRef="#br0" timeOffset="749.0749">3086 1441 77 0,'0'0'38'15,"-22"-19"0"-15,8 17 0 16,-12 11-27-16,3-2-5 15,-9 2 0-15,-1 8-1 16,-6 6-1-16,1 7 0 16,-6 6-2-16,3 3 0 15,1 4 0-15,5 4-2 16,7-4 2-16,9-2-2 15,14-4 1-15,12-8-2 0,15-12 2 16,10-12-1-16,18-14 0 16,3-15 2-16,9-11-3 15,0-9 3-15,-3-10-2 16,-4-6 2-16,-13 3-1 15,-6 2 0-15,-36 55 0 16,25-46-1-16,-20 7 2 16,4 19-2-16,-21 13 0 15,0 23 0-15,-12 13 0 16,4 15-1-16,-5 10-1 15,9 12 0-15,5 3-2 16,5-8-2-16,19-1-2 16,1-18-22-16,27-2-10 15,6-13 0-15,18-8 0 0,3-15 2 16</inkml:trace>
  <inkml:trace contextRef="#ctx0" brushRef="#br0" timeOffset="1250.125">3888 1546 102 0,'-16'-19'41'16,"-14"1"-1"-16,1 15 0 16,-18 4-34-16,6 13-2 15,-8 10-1-15,0 12 0 16,-6 12-1-16,3 9-1 15,1 4 0-15,9 0 0 16,9-2 0-16,14-6-1 0,16-10 0 16,12-10 0-16,17-17 0 15,14-13 0-15,11-16 0 16,7-11 1-16,1-14-1 15,2-9 2-15,-3-4-2 16,-4-8 1-16,-8 2-1 16,-9 1 2-16,-8 6-2 15,-7 10 0-15,-8 11 0 16,-5 12 0-16,-9 17 0 15,0 10-1-15,-1 26 0 16,-4 18-1-16,1 18 2 16,1 15-2-16,-2 10 2 15,0 10-3-15,2 0 3 16,-3 9-2-16,-5-10 2 15,-3-6 1-15,-8-9-1 0,-5-10 1 16,-8-14 0-16,-7-12 1 16,-2-16-2-16,-4-20 0 15,2-18-3-15,5-24-3 16,12-18-2-16,-3-37-26 15,30-2-7-15,3-27-1 16,26 4 0-16</inkml:trace>
  <inkml:trace contextRef="#ctx0" brushRef="#br0" timeOffset="1481.1481">4504 1429 116 0,'3'29'40'0,"-16"6"1"15,3 13-3-15,-8 6-34 16,2 5-2-16,-2 3-1 16,3 1-2-16,2-5 0 15,4-6-3-15,10-12-2 16,2-16-8-16,16-6-26 15,-5-21 0-15,14-9-1 16,-4-17 1-16</inkml:trace>
  <inkml:trace contextRef="#ctx0" brushRef="#br0" timeOffset="1623.1623">4556 1415 118 0,'0'0'41'16,"-25"-70"0"-16,25 70-4 15,-18-67-63-15,18 67-15 16,-11-57-1-16,11 57-3 15,0 0 4-15</inkml:trace>
  <inkml:trace contextRef="#ctx0" brushRef="#br0" timeOffset="2154.2154">5275 1428 100 0,'-22'-4'39'16,"-1"13"1"-16,-15 5-1 16,-4 9-32-16,-11 8-2 15,-3 9 0-15,-5 6-2 16,4 7-1-16,1 1-1 15,12-1 1-15,14-3-1 16,13-7-1-16,20-8 0 0,18-8 0 16,17-17 0-16,14-16 1 15,12-12 0-15,5-15 1 16,1-6-1-16,0-8 1 15,-8-4-1-15,-12-3 2 16,-11 3-3-16,-10 4 0 16,-12 9 0-16,-12 9 0 15,-8 13 0-15,-11 12 0 16,-3 17 0-16,-8 10 0 15,1 13 0-15,3 12 0 16,7 5-4-16,4 4-1 16,16-5-2-16,4-12-8 15,32-5-25-15,-1-16-1 16,23-6 1-16,1-21-1 15</inkml:trace>
  <inkml:trace contextRef="#ctx0" brushRef="#br0" timeOffset="2501.2501">5910 1511 117 0,'-33'11'39'16,"13"16"1"-16,-12 4-2 16,8 14-35-16,-2 4 0 15,7 8-1-15,3-1 0 16,6-1-2-16,6-7 1 15,4-5-1-15,7-11 0 16,2-15 1-16,6-14-1 0,3-14 1 16,-1-12-1-16,1-11 2 15,-3-10-1-15,2-7 1 16,-5-6 1-16,-1-6-3 15,-2 7 0-15,-2 1 0 16,-4 12 0-16,3 3 0 16,0 10 0-16,4 6 0 15,8 10 0-15,4 7 0 16,9 9-4-16,5-8-9 15,27 3-26-15,-8 1-2 16,19 4 0-16,-10-4-1 16</inkml:trace>
  <inkml:trace contextRef="#ctx0" brushRef="#br0" timeOffset="2689.2689">6567 1378 124 0,'-10'13'40'0,"-13"5"2"16,7 17-2-16,-12 4-36 15,5 8-1-15,2 10-1 16,-1 4-2-16,8 3 0 15,5-1 0-15,7-7-2 16,4-10-3-16,17-8-12 16,-9-24-23-16,22-7-2 15,-8-23 2-15,9-9-2 16</inkml:trace>
  <inkml:trace contextRef="#ctx0" brushRef="#br0" timeOffset="2832.2832">6614 1413 131 0,'-29'-67'43'0,"29"67"-3"15,-25-58-4-15,25 58-62 16,-29-53-14-16,29 53-1 16,0 0 0-16,-26-55-2 15</inkml:trace>
  <inkml:trace contextRef="#ctx0" brushRef="#br0" timeOffset="3338.3338">7246 1343 99 0,'0'0'39'0,"-20"4"1"15,-5 12-1-15,-19 5-29 16,0 10-2-16,-8-3-3 16,3 0 0-16,3-1-2 15,12-3-1-15,10-3-1 16,17-4-1-16,17-5 0 15,13-3 0-15,12 0 0 0,8 2 0 16,3 1 0-16,1 3 0 16,-3 1 0-16,-9 7 1 15,-11 7-1-15,-14 3 0 16,-15 2 0-16,-9 2 0 15,-11-3 1-15,-8 2-1 16,3-9-1-16,-1-7-2 16,8-7-3-16,2-23-10 15,21 10-24-15,14-34-1 16,16 7 0-16,3-10-1 15</inkml:trace>
  <inkml:trace contextRef="#ctx0" brushRef="#br0" timeOffset="3898.3898">7590 1444 108 0,'0'0'40'16,"-2"9"1"-16,-9 7-1 15,10 5-33-15,-13 7-1 16,1 7-2-16,-2 3-2 15,-2 10-1-15,-2 0 1 16,4 0-1-16,-1-4 0 16,6-6-1-16,-2-5 0 15,8-10 0-15,3-9 0 16,1-14 0-16,16-14 0 15,-4-12 2-15,6-7-2 16,1-9 0-16,1-6 0 0,-2-5 0 16,2 2 0-16,-5 5 0 15,-5 9 0-15,0 9 0 16,-5 9 0-16,-5 19 0 15,0 0 0-15,0 0 0 16,13 24 0-16,-5-3 0 16,10-4 0-16,7 0 0 15,11-5 0-15,8-11 0 16,6-9 0-16,6-9 0 15,1-12 0-15,-57 29 0 16,58-38 0-16,-58 38 0 16,62-44 0-16,-62 44 0 15,50-47 0-15,-50 47 0 0,0 0 0 16,82-60 0-16,-68 57 0 15,-9 17 0-15,-7 19 0 16,-9 15 0-16,-10 11 0 16,2 15 0-16,0-1 0 15,14-13-2-15,18-10-15 16,-4-26-9-16,27-1-14 15,-6-17-4-15,21-5 0 16,-4-16 1-16</inkml:trace>
  <inkml:trace contextRef="#ctx0" brushRef="#br0" timeOffset="4034.4034">8639 1694 95 0,'0'17'44'0,"-15"-11"0"0,6 6-2 16,-9-9-15-16,7-8-36 15,11 5-24-15,0 0-11 16,8-13 1-16,-3 2-3 15</inkml:trace>
  <inkml:trace contextRef="#ctx0" brushRef="#br1" timeOffset="8643.8643">1887 2235 48 0,'-5'-12'32'15,"5"12"3"-15,-8-15-2 16,8 15-23-16,-10-7-1 16,10 7 0-16,-11 5-3 15,11-5 0-15,0 0-3 16,-3 10-1-16,3-10 0 15,11 4-1-15,1-3 0 16,5 0 0-16,3-1 0 16,4 1 0-16,3-1 0 15,2 3 0-15,1-2 0 16,2 2-1-16,2 1 1 15,4 1-1-15,2-1 1 0,6-1-1 16,6-4 0-16,6 1 1 16,8-2-1-16,7-5 0 15,6-6 1-15,2-2 0 16,1 3-1-16,0-1 1 15,-1 3-1-15,-2 0 1 16,-4 2-1-16,-3 9 1 16,0 5-2-16,0 2 0 15,0 0 1-15,-3-1-1 16,7 0 1-16,-2-1-1 15,-1-1 1-15,3-7-1 16,2-1 1-16,2 1 0 16,3-5 0-16,2 2 1 15,0 0 0-15,3 3 0 0,-1-4-1 16,1 6 2-16,4 0-2 15,-2 0 0-15,1 4 0 16,-1-3 0-16,3-1 0 16,-1 0 1-16,1 0-1 15,-2-6 1-15,2 3-1 16,-1-2 2-16,0-3-2 15,0 2 1-15,-2 2 0 16,2-2-1-16,-2 0 1 16,-1 3-1-16,-2-3 1 15,1 1-1-15,-1 2 0 16,1-3 1-16,1 1-1 15,-3 1 0-15,1-2 0 16,-1 2 0-16,-4 0 0 16,-3 2 0-16,-4 1 1 0,-1 1-1 15,0 0 0-15,1-2 0 16,-4 2 0-16,1 0 0 15,-1-2 0-15,2 0 0 16,-5-2 0-16,-2 2 0 16,-2 0 0-16,-3-2-1 15,-2 2 1-15,-2 1 0 16,1 0-1-16,-5 1 1 15,-1-1 1-15,-1 2-1 16,-3-1 0-16,-3 1 0 16,-2 0 0-16,-2 0 0 15,-1-2-1-15,-3 1 1 16,0 0 0-16,-3-1 0 0,-1-1 0 15,0 0 0-15,-2 0-1 16,-1 0 1-16,-1-1 1 16,1 1-1-16,-2 0 0 15,-3 0 0-15,-3 0 1 16,-1 0-1-16,-5 1 0 15,-3-1 1-15,-13 2-1 16,14-3 0-16,-14 3 1 16,0 0-1-16,0 0 0 15,0 0 0-15,12 1 0 16,-12-1 0-16,0 0 0 15,12 3 0-15,-12-3 0 16,0 0 1-16,14 1-1 16,-14-1 0-16,0 0-2 0,0 0-2 15,0 0-9-15,0 0-23 16,-12-8-1-16,-5 0-1 15,8 7-2-15</inkml:trace>
  <inkml:trace contextRef="#ctx0" brushRef="#br2" timeOffset="13372.3371">1391 2944 85 0,'0'0'35'0,"5"14"0"16,-2 17 0-16,-6 1-29 15,3 27-1-15,-4 10-2 16,-1 13 1-16,0 1-3 15,0 4-1-15,-3-2-1 16,2-9-1-16,8-4-6 16,-10-24-27-16,15-9 0 0,-3-21-1 15,-4-18-1-15</inkml:trace>
  <inkml:trace contextRef="#ctx0" brushRef="#br2" timeOffset="13928.3927">1089 3112 103 0,'-31'-3'38'16,"4"-5"1"-16,16 6-2 15,2-10-33-15,32-4-1 16,17-14-1-16,17-4 0 15,13-6 0-15,11 0-2 16,7-4 1-16,2 5-1 0,-2 5 0 16,-8 10-1-16,-11 11 1 15,-8 12 1-15,-15 10 0 16,-8 12 2-16,-13 9-2 15,-9 10 1-15,-8 10-1 16,-8 8 1-16,-8 9 0 16,-5 9-2-16,-4 3 0 15,0 3 0-15,-3-7 0 16,3-1 0-16,0-13 0 15,7-9-1-15,5-14 2 16,7-18-2-16,-2-20 2 16,23-10 1-16,-1-17-1 15,3-15 0-15,6-6 0 16,2-8 1-16,1 0-1 0,-1 1 1 15,-4 8-2-15,-6 12 2 16,-3 13-2-16,-5 15 0 16,-2 15 0-16,-6 16 0 15,-2 13 0-15,-2 8 0 16,1 9 0-16,1 5-4 15,4-1 2-15,2-6-2 16,7-3-2-16,1-18-4 16,17 0-14-16,-6-31-17 15,19 0 2-15,-8-25 1 16,11-4-2-16</inkml:trace>
  <inkml:trace contextRef="#ctx0" brushRef="#br2" timeOffset="14102.4101">2612 3235 103 0,'0'0'38'0,"-13"-4"0"16,-1 28 1-16,-7 9-33 15,4 9-3-15,0 10 0 16,5 7-3-16,4 2 0 16,4 0-2-16,10-3-3 15,1-20-10-15,15 3-22 16,-4-22-2-16,11-10 0 15,-7-23-2-15</inkml:trace>
  <inkml:trace contextRef="#ctx0" brushRef="#br2" timeOffset="14258.4257">2601 2856 100 0,'-20'-10'38'16,"0"10"-1"-16,8 10-5 15,16 17-53-15,10-17-16 16,24 8 1-16,8-12-2 15,21 9-1-15</inkml:trace>
  <inkml:trace contextRef="#ctx0" brushRef="#br2" timeOffset="14559.4558">3217 3101 104 0,'-32'29'40'16,"-13"-10"2"-16,12 12-2 0,-2-6-36 15,7 1 0-15,13-4-1 16,13-1-1-16,15-9-1 15,18-1 0-15,13-7-1 16,9-1 0-16,4 1 0 16,-1 3 1-16,-2 4-1 15,-11 6 0-15,-19 9 1 16,-14 7-1-16,-20 7 1 15,-13 4-1-15,-11 0 1 16,-8-3-2-16,0-3-1 16,0-10-4-16,16 5-22 15,-5-24-12-15,21 3-1 16,10-12 0-16,1-19-3 15</inkml:trace>
  <inkml:trace contextRef="#ctx0" brushRef="#br2" timeOffset="14987.4986">4394 3365 86 0,'15'-37'38'15,"3"10"-1"-15,-5-1 1 16,2 7-32-16,-5 2-1 15,4 9-1-15,-14 10 0 16,13 4-1-16,-12 15-1 16,-2 15 0-16,-4 8-1 15,0 10 0-15,-4 6-1 16,2 2-2-16,3 2-2 15,-2-20-20-15,13 1-15 16,-2-25 0-16,14-11-2 16,1-25 1-16</inkml:trace>
  <inkml:trace contextRef="#ctx0" brushRef="#br2" timeOffset="15160.5159">4541 2907 93 0,'-34'-5'39'16,"-1"3"1"-16,17 14-4 15,4 6-27-15,14-18-22 16,29 12-25-16,4-17 0 16,29 12-1-16,-1-8 0 15</inkml:trace>
  <inkml:trace contextRef="#ctx0" brushRef="#br2" timeOffset="15468.5467">5093 3071 111 0,'-31'13'40'16,"7"10"0"-16,-13-10-7 15,6 9-29-15,2-2-1 16,9 1-1-16,3-3-1 16,14-1-1-16,11-6 0 15,11-3 0-15,11-5 0 16,8 3 0-16,5-2 1 15,-2 2-1-15,-2 3 2 16,-8 4-1-16,-8 7 0 16,-12 5 0-16,-16 8 0 0,-10 0-1 15,-9 4 0-15,-5 0-1 16,-4 0 0-16,0-7-1 15,2 0-2-15,1-16-9 16,21 4-25-16,-6-20-4 16,15 2 3-16,7-29-4 15</inkml:trace>
  <inkml:trace contextRef="#ctx0" brushRef="#br2" timeOffset="15941.594">6384 2754 87 0,'12'-20'36'0,"-9"-2"1"0,5 12 0 15,-8 10-33-15,0 0-1 16,-5 11 1-16,6 20-1 16,-4 14 0-16,-2 12-1 15,1 13-1-15,-3 14 0 16,-5 4 0-16,3 6 0 15,0-5-2-15,2-11-3 16,7 2-15-16,-4-24-18 16,10-7 0-16,-5-21-2 15,9-8 1-15</inkml:trace>
  <inkml:trace contextRef="#ctx0" brushRef="#br2" timeOffset="16136.6135">6084 3315 112 0,'-17'3'38'0,"2"-11"1"16,15 8-1-16,25-9-36 16,12-9-2-16,17-10-2 15,11-6-2-15,15-1-4 16,-1-13-25-16,19 5-4 15,-6-13 0-15,5 6-2 16</inkml:trace>
  <inkml:trace contextRef="#ctx0" brushRef="#br2" timeOffset="16535.6534">7049 2483 102 0,'-20'40'39'15,"-14"5"1"-15,9 24 0 16,-13-2-35-16,10 17 1 15,1 5-2-15,4 7 1 16,0 0-3-16,5-4 1 16,5-6-2-16,6-10-1 15,7-10 0-15,4-12 1 16,4-14-1-16,10-19 0 15,4-15 1-15,5-15-1 16,6-19 1-16,5-6-1 16,-2-11 1-16,1-3 0 15,-2 0 0-15,-3 3-1 0,-7 7 2 16,-6 9-2-16,-6 14 0 15,-13 15 0-15,14 5 0 16,-14 14 0-16,1 13-2 16,0 6 0-16,4 5-1 15,0 2-1-15,8 5-4 16,-6-18-19-16,20 12-12 15,-8-26-1-15,17 1 0 16,-8-21-1-16</inkml:trace>
  <inkml:trace contextRef="#ctx0" brushRef="#br2" timeOffset="16880.6879">7469 3210 86 0,'0'0'38'0,"-2"22"0"16,2-22 1-16,24 14-15 15,2-15-21-15,9-5-1 16,7-5 1-16,5-5-1 16,0-8 0-16,-3 0-1 15,-2-3 1-15,-12-5-2 16,-12 2 1-16,-11 0 0 15,-12 6 0-15,-14 3 0 16,-9 10 0-16,-10 7 0 16,-6 13 1-16,-2 14-1 15,0 7 0-15,2 15 1 16,9 6-1-16,8 6-1 0,14-4 2 15,14-5-4-15,18-4-1 16,14-18-6-16,28 4-28 16,-2-29-5-16,17 2 1 15,1-18-3-15</inkml:trace>
  <inkml:trace contextRef="#ctx0" brushRef="#br2" timeOffset="19016.9015">9166 2397 54 0,'0'0'36'0,"5"-23"-1"16,-5 23 1-16,2-18-18 16,-2 18-10-16,-2 24-2 15,2 13 0-15,-7 13-2 16,2 22 1-16,-5 12-2 0,0 16 0 15,-3 9-1-15,0 9 0 16,0-1-1-16,-1-6 0 16,1-8-2-16,2-19-3 15,9-6-5-15,-3-29-23 16,18-8-6-16,-4-30 0 15,11-9 0-15</inkml:trace>
  <inkml:trace contextRef="#ctx0" brushRef="#br2" timeOffset="19218.9217">8904 3176 98 0,'-29'1'38'16,"0"-5"1"-16,17 10-2 15,12-6-31-15,0 0-3 0,33-16-1 16,11-2 0-16,15-8-1 15,17-7-3-15,12-10-3 16,3-15-13-16,17 7-20 16,-13-14-2-16,2 9 2 15,-15-9-4-15</inkml:trace>
  <inkml:trace contextRef="#ctx0" brushRef="#br2" timeOffset="19655.9654">9829 2239 93 0,'-10'11'39'0,"-6"-3"1"16,8 16-1-16,-10 4-35 0,8 16-1 16,2 9 0-16,1 14 1 15,-1 6-1-15,-1 16 1 16,-5 6-3-16,1 7 2 15,-4-3-2-15,0-1 1 16,-3-5-2-16,1-7 0 16,4-9 0-16,1-13 0 15,7-13 0-15,4-11 0 16,5-15 0-16,9-14 0 15,6-18 0-15,6-10 0 16,4-16 0-16,5-6 1 16,2-6-1-16,3-2 0 15,1-3 1-15,-7 4-1 0,1 10 0 16,-7 7 0-16,-5 17 1 15,-5 9-1-15,-3 15 0 16,-8 13 0-16,-4 12 0 16,-1 6-1-16,2 7 0 15,0-1-2-15,7 3-2 16,-2-12-7-16,17 9-26 15,-5-25-3-15,15 1 0 16,-4-19 0-16</inkml:trace>
  <inkml:trace contextRef="#ctx0" brushRef="#br2" timeOffset="20038.0036">10354 3175 101 0,'-12'3'39'0,"12"13"0"15,0-16-2-15,-16 12-35 16,16-12 0-16,25 4 0 16,-4-9 0-16,8-6 0 15,3-5-1-15,8-8 0 16,5-6 1-16,-1-4-2 15,-5-5 1-15,-3 2-1 16,-8-1 1-16,-9 3 0 16,-10 6-1-16,-14 11 1 15,-14 10 0-15,-13 12 0 16,-6 14 0-16,-9 9 0 0,-1 10 0 15,-2 5-1-15,5 4 1 16,9 1-1-16,13-4 0 16,15-7 0-16,21-10-2 15,20-13-1-15,31-7-6 16,4-19-27-16,35 2-3 15,4-19-1-15,19 0-2 16</inkml:trace>
  <inkml:trace contextRef="#ctx0" brushRef="#br2" timeOffset="20353.0351">11675 2377 85 0,'-19'-37'38'16,"-17"-1"0"-16,1 24 0 16,-14 3-31-16,-1 22-1 15,-5 14-1-15,-1 18-1 16,2 15-1-16,4 13 0 15,4 14-1-15,9 12 1 16,5 4-2-16,13 3 1 16,6 0-3-16,9-6 1 15,9-4-3-15,3-15-4 16,16 0-17-16,-10-30-16 15,15-4 2-15,-10-25-3 16,4-9 2-16</inkml:trace>
  <inkml:trace contextRef="#ctx0" brushRef="#br2" timeOffset="20538.0536">11024 3055 110 0,'-22'1'39'0,"-1"-5"2"15,23 15-2-15,10-12-36 16,15-5-2-16,22-7-1 15,16-8-3-15,21-1-5 16,-1-17-28-16,21 2-4 16,-3-12-1-16,2 5 1 15</inkml:trace>
  <inkml:trace contextRef="#ctx0" brushRef="#br2" timeOffset="20745.0743">11980 2396 103 0,'-26'7'39'0,"7"27"3"16,-14 3-3-16,9 12-33 15,-4 16-3-15,3 17 2 16,-2 4-3-16,6 5 1 16,1 3-2-16,7-3 0 15,6-6-4-15,2-10-1 16,13-1-10-16,-10-29-24 15,19-3-3-15,-10-24 1 16,9-8-1-16</inkml:trace>
  <inkml:trace contextRef="#ctx0" brushRef="#br2" timeOffset="20922.092">11652 2996 119 0,'-21'-17'41'16,"21"17"1"-16,0 0-4 15,0 0-35-15,22-4-2 16,13 0-3-16,17 5-7 15,0-13-29-15,27 10-3 16,7-11 1-16,15 11-3 16</inkml:trace>
  <inkml:trace contextRef="#ctx0" brushRef="#br2" timeOffset="21472.147">13404 3067 93 0,'10'-17'37'0,"-9"-5"1"15,3 9 1-15,-15 0-36 16,11 13 0-16,-28-17 0 16,9 24 1-16,-14 6-1 15,0 12 1-15,-9 8-2 16,-1 9 1-16,4 6-1 15,4 1 0-15,12 1 0 16,14-5 0-16,13-7-1 16,21-6 0-16,16-13 0 15,18-12-1-15,15-12 0 16,9-10 0-16,4-10 1 15,-6-5-1-15,-11-6 0 16,-15-1 0-16,-17-1-1 0,-19 0 0 16,-25 8 1-16,-21 2-1 15,-12 9 0-15,-12 1 0 16,-1 6-1-16,1-2-2 15,14 10-3-15,2-11-24 16,35 15-8-16,4-17-1 16,35 7-2-16</inkml:trace>
  <inkml:trace contextRef="#ctx0" brushRef="#br2" timeOffset="21766.1764">14499 2277 87 0,'-29'-48'38'16,"3"18"2"-16,-17 6 0 15,7 17-34-15,-14 14-1 16,3 24 0-16,-10 20 0 15,0 25-1-15,-3 17-1 16,7 20 0-16,4 5-1 16,9 11 1-16,8-1-3 15,9-5 0-15,14-10-3 16,6-20-3-16,20-5-21 15,-8-35-13-15,18-5 0 16,-10-31-2-16,7-9 1 16</inkml:trace>
  <inkml:trace contextRef="#ctx0" brushRef="#br2" timeOffset="21933.1931">13777 3103 114 0,'-24'-14'42'16,"0"-3"1"-16,24 17-2 15,0 0-37-15,31-17-3 16,15 7-1-16,11-5-4 15,19 11-20-15,-4-20-15 16,19 7-3-16,-9-4 0 16,6 7-2-16</inkml:trace>
  <inkml:trace contextRef="#ctx0" brushRef="#br2" timeOffset="22278.2276">15075 2966 101 0,'0'0'40'0,"2"-20"2"15,-2 20-3-15,-2 15-35 0,-4 4-1 16,-3 11-1-16,1 9 0 15,-2 7-2-15,-4 4 0 16,6 4-2-16,2-7-2 16,10 5-11-16,-1-25-24 15,18-7-1-15,-4-24 1 16,14-11-2-16</inkml:trace>
  <inkml:trace contextRef="#ctx0" brushRef="#br2" timeOffset="22424.2422">15083 2618 105 0,'-25'-22'37'16,"-1"6"1"-16,16 12-5 0,19 16-69 16,4-8-4-16,26 15 2 15,9-5-4-15</inkml:trace>
  <inkml:trace contextRef="#ctx0" brushRef="#br2" timeOffset="22841.2839">15799 2946 105 0,'-31'-14'40'16,"4"11"1"-16,-13-7-2 15,0 8-35-15,1 7-1 16,1 10 1-16,-3 8-1 15,3 9 0-15,2 9-1 0,8 1-1 16,12-4 0-16,11 1 0 16,15-15 0-16,17-10 0 15,16-19-1-15,14-15 1 16,9-19 0-16,12-15-1 15,5-14 0-15,-3-10-1 16,-5-7 1-16,-10-5-1 16,-10 4 1-16,-12 5-1 15,-12 10 0-15,-20 17 0 16,-14 17 1-16,-14 25 1 15,-15 29-1-15,-9 21 1 16,-8 22 0-16,0 19 0 0,2 7-2 16,5 9-1-1,15 2-2-15,11-13-4 0,36 6-25 16,-2-26-9-16,25-1 1 15,-1-25-2-15</inkml:trace>
  <inkml:trace contextRef="#ctx0" brushRef="#br2" timeOffset="23201.3199">16228 2973 105 0,'0'0'40'0,"-11"10"1"16,21 1-2-16,2-14-35 15,17 2-2-15,10-6 0 16,9 0 0-16,9-9 0 0,7 1 0 16,3-9-1-16,-8-3 0 15,-8 1-2-15,-13-2 3 16,-10 1-3-16,-21 1 0 15,-14 5 0-15,-17 6 2 16,-17 10-1-16,-8 9 1 16,-8 16 1-16,-7 8-2 15,2 8 2-15,7 11 1 16,7 4-1-16,14 2-3 15,16 2 0-15,18-6-2 16,23-6-4-16,17-20-11 16,35 5-21-16,3-23-3 15,21 0 1-15,-3-21-2 16</inkml:trace>
  <inkml:trace contextRef="#ctx0" brushRef="#br2" timeOffset="23592.359">17289 2787 105 0,'-37'-14'40'15,"-4"22"1"-15,-15-2 0 16,-7 17-38-16,2 1 0 16,4 9-1-16,6 0 2 15,10 3-2-15,15-5 0 16,18-1-2-16,19-9 1 15,18-13-2-15,19-6 1 16,7-6 0-16,9-13 0 0,2-5 0 16,-1-6 0-16,-8-5 2 15,-10-4-3-15,-12 5 2 16,-12 0-2-16,-8 5 3 15,-13 3-2-15,-5 9 1 16,-10 12 0-16,-5 13-1 16,-4 11 2-16,0 7-3 15,-2 13 3-15,0 9-3 16,6 5 2-16,4 4-2 15,9 1 1-15,8-7-3 16,15-5-1-16,2-17-10 16,27 5-23-16,-6-29-4 15,12-4-2-15,-1-20-1 16</inkml:trace>
  <inkml:trace contextRef="#ctx0" brushRef="#br2" timeOffset="24011.4009">17963 2768 98 0,'0'0'41'0,"-17"-14"0"15,2 16-1-15,-21-2-33 16,4 10-2-16,-8 1-1 16,-2 8 0-16,-1 2 0 15,6 2-3-15,7 3 2 0,12-3-3 16,12-1 1-16,16-4-1 15,16-3 0-15,11-5-1 16,7-3 1-16,6 3 0 16,-3-5 0-16,-2 3 0 15,-8 4 1-15,-11 1 0 16,-15 4-1-16,-14 4 1 15,-16 4-1-15,-14 0 1 16,-10 4-1-16,-5 1-2 16,1-1-1-16,-5-9-8 15,21 11-21-15,-6-23-9 16,20 1-2-16,17-9-2 15,-1-18 1-15</inkml:trace>
  <inkml:trace contextRef="#ctx0" brushRef="#br2" timeOffset="24996.4994">18995 2393 65 0,'3'-28'36'16,"5"13"0"-16,-8-4 1 15,0 19-33-15,0 0-1 0,0 0 1 16,3 28 1-16,-2 12-1 16,-3 7 0-16,2 15 1 15,-2 12-1-15,0 9 0 16,-2 6 0-16,-1 2-1 15,1-4-1-15,-2-5 1 16,1-10-2-16,1-9-1 16,2-18 0-16,2-9 0 15,2-19 1-15,-2-17-1 16,12-11 1-16,-4-13-1 15,3-11 1-15,0-9-1 16,3-2 1-16,5-6-2 16,1 2 1-16,0 8 1 15,6 4-1-15,-1 14 0 0,2 7 0 16,2 12 0-16,-1 9 0 15,-2 11 1-15,-4 12-1 16,-5 6 0-16,-7 4 1 16,-10 2-1-16,-9 2 0 15,-14 3 0-15,-16 0 0 16,-3 0 1-16,-14-2-2 15,-2-8 0-15,2-1-2 16,4-13-3-16,18 5-10 16,0-30-24-16,34 5 1 15,-1-31 0-15,30 8-2 16</inkml:trace>
  <inkml:trace contextRef="#ctx0" brushRef="#br2" timeOffset="25530.5528">19555 2905 78 0,'28'-24'39'0,"-4"14"-1"15,-17-5 1-15,-7 15-29 16,0 0-5-16,-22 21 1 16,-4 2-1-16,0 8-1 15,-6 6-1-15,3 2 0 16,4 3-1-16,5-2 0 15,10-6 0-15,10-3-1 16,10-14 0-16,18-10 0 16,9-10-1-16,11-10 1 15,6-9-1-15,4-9 0 0,0-5 1 16,-2-7-2-1,-4-3 2-15,-8 4-1 0,-7-1-1 16,-7 11 1-16,-9 3 0 16,-7 13 0-16,-14 16-1 15,9 12 1-15,-15 23-1 16,-6 18 1-16,-4 24-1 15,-6 19 1-15,-3 17 0 16,0 7-1-16,-4 8 1 16,1 0 0-16,-1-3 0 15,3-11 0-15,1-19 1 16,-1-16-1-16,1-20 0 15,1-19 0-15,1-18 0 16,2-22 0-16,-2-21 0 16,4-15 0-16,5-19 0 0,2-14 0 15,9-14 0-15,11-12 0 16,11-10 0-16,15 2 0 15,17 6-4-15,2-5-10 16,27 27-23-16,-13 1-4 16,16 19 0-16,-7 4-2 15</inkml:trace>
  <inkml:trace contextRef="#ctx0" brushRef="#br2" timeOffset="27175.7173">1240 4701 77 0,'0'-22'37'16,"4"12"0"-16,-9-6 1 15,5 16-29-15,0 0-3 0,0 0-1 16,-14 9-2-16,14 17 0 16,-1 9-1-16,2 16 0 15,2 14-1-15,1 10 0 16,1 6 0-16,-2 9-1 15,1-3 2-15,0-4-2 16,-2-10 1-16,-2-11-1 16,-2-15 1-16,1-12 0 15,-2-18 0-15,3-17-1 16,-5-10 1-16,5-16-1 15,0-11 1-15,2-10-1 16,0-9 0-16,0-11 1 16,3-6-2-16,-1-1 2 15,5-4-1-15,3 3 0 0,3 5 0 16,4 6 0-16,3 9 1 15,1 7-2-15,6 15 2 16,1 8-2-16,1 13 1 16,-1 10-1-16,-2 9 1 15,-4 9-1-15,-4 10 1 16,-8 8-1-16,-5 10 1 15,-12 5 0-15,-9 8 0 16,-9 0 0-16,-9 6 1 16,-7-5-2-16,-4 0 2 15,1-5-1-15,-2-7 1 16,2-4-1-16,5-11 1 15,7-3-1-15,5-6-1 16,9-2 1-16,5 2 0 16,6 2 1-16,4 9-1 0,4 9 0 15,-3 13 0-15,0 11 1 16,-3 11 0-16,-3 3 0 15,-1 3-2-15,-3-3-3 16,5 3-12-16,-10-28-20 16,18-7-3-16,-3-31 0 15,15-10-3-15</inkml:trace>
  <inkml:trace contextRef="#ctx0" brushRef="#br2" timeOffset="27619.7617">1837 4759 100 0,'0'0'38'15,"-4"27"1"-15,-12 0-3 16,7 14-34-16,1 9 1 15,3 6-2-15,-1 5 1 16,4 1-1-16,2-2 1 16,0-2-2-16,1-10 2 15,2-6-2-15,-2-14 0 16,6-9 1-16,-7-19-1 15,16-8 0-15,-6-16 1 16,8-11 0-16,-3-10-2 16,3-8 2-16,0-8-1 0,0-5 1 15,-2 2-1-15,-2 6 2 16,-3 8-2-16,-7 10 1 15,3 9 0-15,-1 10 0 16,5 14 0-16,4 7 0 16,8 6-1-16,8 1 0 15,8 3-3-15,10-3 0 16,11 1-2-16,2-14-6 15,16 10-25-15,-10-14-4 16,1 5 0-16,-16-9 0 16</inkml:trace>
  <inkml:trace contextRef="#ctx0" brushRef="#br2" timeOffset="28037.8035">2270 4916 99 0,'-35'30'39'16,"17"7"1"-16,0-15-3 15,20 4-33-15,8-9-1 16,19-5 0-16,13-9-2 16,16-5 1-16,8-6-1 15,8-8-1-15,5-6 1 16,1-6-1-16,-2-4 0 15,-7-4 0-15,-10-2 0 16,-13-2-1-16,-15 1 1 16,-11-1-1-16,-16 4 1 15,-15 4 1-15,-10 4 0 0,-12 8 0 16,-12 11 0-16,-5 8 0 15,-13 10 0-15,2 14 0 16,-6 12 0-16,6 8 0 16,5 8 0-16,11 4-1 15,13 2 1-15,18-4-1 16,26-6 0-16,15-13 0 15,26-14-2-15,12-13-1 16,17-8-5-16,-5-26-21 16,23 1-11-16,-13-19-1 15,5-2-1-15,-14-8 1 16</inkml:trace>
  <inkml:trace contextRef="#ctx0" brushRef="#br2" timeOffset="28370.8368">3500 4217 91 0,'5'-16'41'0,"-8"0"-1"16,3 16-1-16,0 0-31 15,-11 36-2-15,0 6-2 16,0 19-2-16,-4 17 0 16,-1 13-2-16,-2 9 0 0,1 6 0 15,2-3 1-15,5-8-3 16,6-7 0-16,2-18-6 15,17-7-25-15,-11-28-7 16,15-10 1-16,-7-23-2 16</inkml:trace>
  <inkml:trace contextRef="#ctx0" brushRef="#br2" timeOffset="28587.8585">3243 4643 107 0,'-30'2'42'0,"14"16"0"15,1-7-1-15,15-11-38 16,17 14 0-16,12-12-3 0,16-4 0 16,9-5-2-16,12-1-2 15,4-9-3-15,14 14-19 16,-10-17-15-16,9 13 0 15,-16-5-1-15,-2 12 2 16</inkml:trace>
  <inkml:trace contextRef="#ctx0" brushRef="#br2" timeOffset="29254.9252">3778 4858 93 0,'-11'31'39'0,"0"-12"0"0,16 3-3 15,5-14-32-15,14-6-1 16,7-10 0-16,14-6 0 15,6-9 0-15,6-5-1 16,-3-6 0-16,0-1 0 16,-10-2-1-16,-7 0 0 15,-10 4 0-15,-16 5 0 16,-17 6-1-16,-11 11 0 15,-12 11 1-15,-8 9-1 16,-10 15 0-16,-4 12 0 16,0 9 0-16,4 5 0 15,7 2 0-15,12 3 1 16,12-7-1-16,20-7 0 15,16-11-1-15,17-14 0 16,16-12-2-16,10-14-2 0,10-7-2 16,1-17-1-16,6 1-1 15,-9-13-1-15,-3 3 3 16,-16 0 3-16,-11 6 3 15,-10 8 3-15,-16 2 4 16,-6 14 1-16,-9 13 2 16,-16 4-1-16,-6 12 0 15,1 16-2-15,-6 4-3 16,1 10-1-16,-1 6 0 15,4 1 0-15,5-3 0 16,4-5-1-16,7-7 1 16,7-13-2-16,7-13 1 15,7-14-1-15,6-14 0 16,3-15 0-16,2-9-1 0,2-9 2 15,0-7-2-15,0 0 1 16,-8 5 1-16,1 4-1 16,-6 14 0-16,-5 11 0 15,-9 22 0-15,11 2-1 16,-9 23-1-16,-1 7-1 15,3 11-3-15,0-4-3 16,16 16-15-16,-10-18-16 16,22-1-1-16,-2-19-1 15,14-2 1-15</inkml:trace>
  <inkml:trace contextRef="#ctx0" brushRef="#br2" timeOffset="29871.9869">5365 4711 73 0,'-23'-17'38'0,"23"17"0"15,-19-19-5-15,19 19-18 16,-19-14-6-16,9 12-2 16,-8-6-2-16,0 9-1 15,-5 6-1-15,-3 8-1 16,-5 9 0-16,-1 9-1 15,-1 8 0-15,2 3-1 16,4 1 1-16,4 2 0 16,11-7-1-16,9-8 1 15,9-12 0-15,14-13-1 16,10-16 1-16,9-14-1 15,6-17 1-15,5-9 0 16,2-16 0-16,2-11 0 16,-2-8 0-16,-6-4 0 0,-8 4 1 15,-3 9-1-15,-15 11 0 16,-6 14 0-16,-10 19 0 15,-4 31 0-15,-22 10-2 16,1 31 0-16,-5 15 0 16,1 16 0-16,2 10 0 15,5 2-1-15,10-1 0 16,9-11-2-16,18-7-2 15,9-21-5-15,25-4-17 16,-10-31-12-16,16-4 0 16,-8-21-2-16,8-4 2 15</inkml:trace>
  <inkml:trace contextRef="#ctx0" brushRef="#br2" timeOffset="30038.0035">5855 4599 101 0,'-11'21'40'15,"-13"-2"0"-15,7 28-3 16,-2-2-34-16,2 4-1 15,2 4-1-15,6-5-2 16,8 0-5-16,-3-20-22 16,21 1-11-16,-5-21-1 15,18-5-2-15,-3-18 2 16</inkml:trace>
  <inkml:trace contextRef="#ctx0" brushRef="#br2" timeOffset="30436.0433">6065 4473 104 0,'0'0'40'0,"0"0"2"16,0 21-2-16,4-10-37 16,0 5 0-16,2 5-1 15,-1 6 0-15,-1 6 0 16,-3 5-1-16,-3 5 0 15,0 4 0-15,-6 0-1 16,1 2 1-16,-3-9-1 16,1-3 0-16,5-9 0 15,4-14 0-15,0-14 0 16,29-16-1-16,-6-11 1 15,9-10 0-15,4-8-1 16,5-3 1-16,-1-3 0 16,1 5 0-16,-9 9 0 0,-6 10 0 15,-6 14 1-15,-10 10-1 16,-5 15-1-16,-3 10 1 15,-2 10-1-15,-2 4-1 16,8 6-1-16,2-6-3 16,12 9-8-16,-7-24-16 15,20 9-11-15,-7-19 0 16,16 1 0-16</inkml:trace>
  <inkml:trace contextRef="#ctx0" brushRef="#br2" timeOffset="30812.0809">6727 4681 68 0,'-14'-36'41'0,"3"17"-1"15,-14-2 1-15,4 26-11 16,-13-4-25-16,5 16 0 0,-5 8-2 16,2 12 0-16,4 6-1 15,10 1-1-15,9 1 0 16,6-5 0-16,10-9-1 15,12-8 1-15,5-12-1 16,10-11 1-16,4-12-1 16,1-9 0-16,1-12 0 15,-3-3 1-15,-1-2-1 16,-5 3-1-16,-3 4 1 15,-8 8-1-15,-7 16 1 16,-13 7-1-16,5 40 0 16,-12 5 1-16,-8 19 0 15,-6 13-1-15,-2 14 2 16,-1 6-2-16,-4-1 1 0,5-4-2 15,0-11-1-15,-2-20-5 16,11-2-13-16,-12-39-12 16,14-8-9-16,-4-26 0 15,7-10-1-15</inkml:trace>
  <inkml:trace contextRef="#ctx0" brushRef="#br2" timeOffset="30969.0966">6044 4411 106 0,'-58'19'41'0,"11"7"-7"0,6-7-31 16,10-13-45-16,21 6 0 15,10-12-1-15</inkml:trace>
  <inkml:trace contextRef="#ctx0" brushRef="#br2" timeOffset="31570.1567">8066 4123 91 0,'1'-25'38'15,"5"13"0"-15,-6 12 0 16,0 0-34-16,9 34 0 15,-9 13-1-15,-6 17-1 16,-2 15 0-16,-5 14-1 16,-3 7-1-16,1 0 0 15,-1-6 0-15,2-8-2 16,3-17-1-16,11-11-3 15,-1-30-11-15,17-7-21 16,-3-25-1-16,10-5 1 0,-6-20-1 16</inkml:trace>
  <inkml:trace contextRef="#ctx0" brushRef="#br2" timeOffset="31751.1748">7869 4651 97 0,'-42'0'38'0,"15"11"1"15,4-10-2-15,23-1-32 16,11 4-3-16,20-15-1 15,18-8-1-15,8-7-3 16,18-6-1-16,2-13-4 16,18 4-24-16,-13-16-5 0,8 8 0 15,-17-10-2-15</inkml:trace>
  <inkml:trace contextRef="#ctx0" brushRef="#br2" timeOffset="32143.214">8621 3895 101 0,'-17'11'38'0,"-9"3"2"15,6 22-3-15,-8 8-32 16,7 14-1-16,-4 9-1 16,4 11 0-16,-2 8-1 15,0 6-1-15,5-2 0 16,2-4 0-16,3-8-1 15,3-7 0-15,5-15 0 16,9-9 0-16,6-21 1 0,8-14-1 16,6-20 1-16,8-12-1 15,3-10 1-15,3-8-1 16,2-8 1-16,-2 1 0 15,-2 1-1-15,-6 7 0 16,-3 12 0-16,-11 13 1 16,-2 12-2-16,-4 12 1 15,-5 12-1-15,-3 9 0 16,3 8-1-16,-1 1-1 15,7 6-2-15,1-11-2 16,16 5-9-16,-6-24-20 16,19 0-4-16,-3-20 0 15,13-5-1-15</inkml:trace>
  <inkml:trace contextRef="#ctx0" brushRef="#br2" timeOffset="32511.2508">9126 4478 101 0,'-34'-7'39'16,"4"21"1"-16,-10 1-2 15,6 16-34-15,-2 6-1 16,8 9 0-16,0 3-1 16,10 4 1-16,6-5-2 15,11-3 1-15,9-12-1 16,8-6-1-16,12-17 1 15,6-10-1-15,9-13 1 16,1-11-1-16,1-7 0 16,-2-6 0-16,-5-3 1 15,-3-1-1-15,-9 3 0 0,-8 7 1 16,-9 7-1-16,-6 8 0 15,-3 16 0-15,-14-6 0 16,4 19 0-16,-3 9 0 16,1 8-1-16,1 4 0 15,5 3-1-15,4-1-1 16,12-3-2-16,7-11-2 15,17-1-11-15,-6-31-16 16,23-2-6-16,-5-23 0 16,15-3-1-16</inkml:trace>
  <inkml:trace contextRef="#ctx0" brushRef="#br2" timeOffset="32695.2692">9753 4078 98 0,'-9'33'38'0,"-14"11"1"16,4 30-3-16,-5 7-32 15,2 13-1-15,1 3-1 16,7-2-3-16,6-3-1 16,6-18-5-16,14 0-28 15,-9-25-4-15,14-11 0 16,-6-24-1-16</inkml:trace>
  <inkml:trace contextRef="#ctx0" brushRef="#br2" timeOffset="32878.2875">9519 4511 109 0,'-20'-23'42'0,"20"23"1"16,2-17-1-16,27 14-38 16,6-1-1-16,13-4-3 15,15-3-3-15,10-7-8 16,21 11-23-16,-10-15-8 15,7 9-1-15,-17-7 0 16</inkml:trace>
  <inkml:trace contextRef="#ctx0" brushRef="#br2" timeOffset="33679.3676">11283 4462 82 0,'-20'-19'39'15,"8"16"-2"-15,-12-10-6 16,1 19-22-16,-14 1-3 16,-2 12-1-16,-7 3-1 15,1 9-1-15,-3 2-2 16,7 3 1-16,7-2-2 15,11-1 1-15,17-5-1 16,12-3 1-16,13-5-1 16,12-2 0-16,9-5 0 15,7 3 1-15,-2-5-1 16,-3 2 1-16,-5 1-1 15,-7-1 1-15,-14 3 0 16,-10 4-1-16,-12-1 0 0,-9 2 0 16,-11 1 0-16,-3-4-1 15,1 2-2-15,-3-10-2 16,9 4-4-16,-1-19-17 15,23 5-13-15,0-12 0 16,20 0-1-16,4-15 1 16</inkml:trace>
  <inkml:trace contextRef="#ctx0" brushRef="#br2" timeOffset="34050.4047">11686 4505 76 0,'-11'-17'37'0,"1"19"0"0,-15-4 1 15,7 11-32-15,-11 1-1 16,1 13 0-16,-3-2-1 16,3 13 1-16,0-1-2 15,9 8 0-15,1-3-1 16,10 0 0-16,9-6-1 15,9-7-1-15,12-6 1 16,5-12-1-16,8-13 0 16,3-9 0-16,5-9 0 15,-6-6 0-15,-3-7 0 16,-9-1 0-16,-7-1 0 15,-11 3 0-15,-10 5 0 16,-9 2 0-16,-10 8 0 0,-10 5 0 16,-5 10-1-16,-1 5-1 15,2 14-4-15,-3-11-15 16,14 24-19-16,2-11 1 15,21 10-2-15,2-10 1 16</inkml:trace>
  <inkml:trace contextRef="#ctx0" brushRef="#br2" timeOffset="40409.0405">12144 4587 57 0,'10'-10'33'16,"-5"-5"1"-16,-5 15-2 15,10-15-27-15,-10 15 1 16,0 0 2-16,2 11-1 16,-12 1-1-16,3 12 0 15,-7 0-3-15,0 10 1 16,-4 2-1-16,1 2-1 15,1-2 0-15,1 0 0 16,3-6-1-16,2-7-1 16,6-9 1-16,4-14 0 0,11-7 0 15,4-14-1-15,5-6 1 16,6-10 0-16,4-6 0 15,5-5 0-15,1-3 0 16,-1 4-1-16,-2 4 1 16,1 5 0-16,-6 7-1 15,-4 9 1-15,-2 6-1 16,-6 9 0-16,0 6 1 15,-4 9-1-15,-4 8 1 16,-2 6-1-16,-1 8 0 16,-5 7 1-16,-2 2-1 15,-1 7 0-15,-3-1 0 0,2 0 0 16,0-8-1-16,2-5 2 15,3-10-1-15,2-13 0 16,-3-9 0-16,22-20 0 16,-3-12 1-16,3-6 0 15,0-8 0-15,6-4 0 16,-3-2 0-16,1 1-1 15,-2 8 1-15,-4 11 0 16,-3 8 0-16,-4 13-1 16,-3 15 0-16,-3 13 0 15,-2 12 0-15,-3 13 1 16,-2 8-1-16,-1 7-1 15,0 2-1-15,-3-2-2 16,7 0-4-16,-10-23-21 16,18 7-11-16,-5-21 0 0,15-2-1 15,-5-18 1-15</inkml:trace>
  <inkml:trace contextRef="#ctx0" brushRef="#br2" timeOffset="40793.0789">12980 4603 92 0,'2'19'38'0,"-1"-8"0"15,18 15-3-15,5-18-32 0,13-1 0 16,7-8 1-16,12-2-1 16,0-11-1-16,1-2 0 15,-7-7 0-15,-7 0 0 16,-13 0-1-16,-14 1 0 15,-16 0 0-15,-15 8-1 16,-15 8 1-16,-12 8-1 16,-10 10 0-16,-2 10 1 15,-5 11-1-15,7 7 1 16,6 7-1-16,17-1 1 15,19-1-1-15,17-8-2 16,28-4-6-16,11-24-28 16,40-3-4-16,9-20 0 15,27-8-2-15</inkml:trace>
  <inkml:trace contextRef="#ctx0" brushRef="#br2" timeOffset="41265.1261">14363 4573 92 0,'0'-10'38'0,"0"10"-1"15,0 0 0-15,-11 27-34 16,-1 0 0-16,1 10-1 0,-2 3-1 15,1 4-1-15,2-1-2 16,2-7-3-16,15-3-27 16,-4-21-6-16,14-9 0 15,-3-22-1-15</inkml:trace>
  <inkml:trace contextRef="#ctx0" brushRef="#br2" timeOffset="41712.1708">14406 4349 78 0,'-19'-7'37'16,"19"7"-3"-16,11 7 3 16,8 1-32-16,3-3-2 0,7 7 1 15,0-1 1-15,2 7-1 16,-5 1 0-16,-3 7 0 15,-9 5-1-15,-6 6 0 16,-7 7-1-16,-3 4 0 16,-7 2-1-16,-2-2 1 15,-2-3-2-15,4-5 1 16,2-10-1-16,5-9 1 15,2-21-1-15,22-2 1 16,-1-21-1-16,7-7 1 16,1-11 0-16,5-4-1 15,1-5 1-15,-1-1 0 16,-3 7-1-16,-4 5 0 15,-3 12 1-15,-8 9-1 0,0 13 0 16,-16 5 0-16,18 34-1 16,-14-4 0-16,3 8-1 15,3 4-1-15,7 6-3 16,3-13-2-16,19 10-18 15,-2-26-12-15,19-2-1 16,2-19-1-16,12-5 2 16</inkml:trace>
  <inkml:trace contextRef="#ctx0" brushRef="#br2" timeOffset="41955.1951">15674 4067 108 0,'-8'-60'39'0,"-13"1"0"0,0 31-8 16,-8 1-26-16,1 28-1 15,-5 25-1-15,-1 19 0 16,-2 20-2-16,2 16 0 16,1 14 0-16,5 7-1 15,5 8 0-15,9-5-1 16,5-5-2-16,8-11-1 15,7-7-3-15,-3-30-11 16,16 3-20-16,-7-29-1 16,7-7 0-16,-19-19-1 15</inkml:trace>
  <inkml:trace contextRef="#ctx0" brushRef="#br2" timeOffset="43271.3267">15241 4500 97 0,'-15'-19'38'16,"15"19"1"-16,0 0 0 15,30-9-35-15,-1 7-1 16,11 2-1-16,9-5 1 16,5 2-1-16,1-2 0 15,3 0-1-15,-5 1 0 16,-5 0 0-16,-8 2 0 15,-4 1-1-15,-12 1 1 16,-5 1 0-16,-9 2-1 16,-10-3 1-16,5 20-1 15,-12-3 1-15,-6 5-1 0,-3 4 1 16,-2 2-1-1,-2 9 0-15,-1 3 0 0,4-2 1 16,4 0-1-16,8-3 0 16,10-5 0-16,8-4 0 15,9-10 0-15,8-9 0 16,5-13 0-16,3-7 0 15,1-9 0-15,2-10 0 16,-9-7 1-16,-6-6-1 16,-8-5 0-16,-10-2-1 15,-8 3 1-15,-10 3 0 16,-8 4-1-16,-5 11 1 15,-6 10 0-15,-3 12-1 16,1 10 1-16,2 10 0 16,7 5 0-16,4 3 1 0,11 3-1 15,11-6 0-15,11-4 0 16,16-7 1-16,15-7 0 15,10-4-1-15,7-7 1 16,4-2 0-16,-2 1-1 16,-3 1 1-16,-8 5-1 15,-9 6 0-15,-14 5 0 16,-9 12 0-16,-14 7 0 15,-8 8 1-15,-8 7-1 16,-9 6 0-16,-2 4 0 16,-3-1 1-16,4-1-1 15,-2-6 0-15,6-6 0 16,5-8 1-16,8-15-1 15,1-10 0-15,19-15 0 0,2-10 1 16,2-11-1-16,4-4 0 16,0-7 1-16,-3-2-1 15,-3 5 0-15,-6 6 1 16,-6 7-1-16,-8 6 0 15,0 10 0-15,-1 15 0 16,-3-12 0-16,3 12 0 16,13 5-1-16,5-2 1 15,8 0 0-15,11-2 0 16,10-1 0-16,8-2 0 15,5-3 0-15,0 0 0 16,-3 1 0-16,-6 0 0 16,-12 3 0-16,-8 3 0 15,-15 7 0-15,-12 7 0 0,-14 7 0 16,-9 7 1-16,-10 5-1 15,-2 10 0-15,-5 5 1 16,0 3-1-16,3-3 0 16,4-2 0-16,9-9 0 15,5-5 0-15,11-13 0 16,4-21 1-16,26-2-1 15,2-17 0-15,2-11 0 16,6-11 1-16,1-7-1 16,-1-5 0-16,-2-4 1 15,-8 4-1-15,-3 8 2 16,-8 7-2-16,-4 7 0 15,-3 12 0-15,-8 19 0 16,0 0-2-16,0 0 2 16,3 23 0-16,-1-1 0 0,5 2 0 15,3 0 0-15,6 0-1 16,2-6 2-16,8-7-2 15,1-6 2-15,5-8-1 16,6-8 0-16,0-10 0 16,5-3 0-16,-1-5 2 15,0 3-2-15,-4-2 0 16,-6 7 0-16,-4 8 0 15,-10 10 0-15,-13 16 0 16,-8 9 0-16,-6 12 0 16,-9 8 0-16,-1 6 0 15,0 3-2-15,0-3-4 16,14 6-7-16,-7-24-6 15,24 11-5-15,-10-31-7 0,27 7-11 16,-5-18-2-16,18 0 2 16</inkml:trace>
  <inkml:trace contextRef="#ctx0" brushRef="#br2" timeOffset="43949.3945">18097 4408 63 0,'14'-4'38'15,"-14"-8"-1"-15,0 12 1 16,-9-18-23-16,9 18-5 15,-30-5-3-15,6 8-2 0,-9-1 0 16,-3 11-1-16,-11 3 0 16,-1 9-1-16,-5 9 0 15,2 9-1-15,4 6 0 16,5 4-1-16,5 2 0 15,14-4-1-15,12-5 1 16,12-10-1-16,19-13 1 16,11-16-1-16,17-18 0 15,10-14 1-15,8-10-1 16,3-8 1-16,0-7-1 15,-5-2 1-15,-10 1-1 16,-10 8 0-16,-12 9 1 16,-11 9-1-16,-16 12 0 15,-5 13 0-15,-20 15 0 16,0 12 0-16,-3 9-1 0,3 9 1 15,5 7-2-15,7-2 0 16,13-3-3-16,12-12-1 16,23-4-10-16,-1-35-7 15,34 6-8-15,-7-32-9 16,16-7-2-16,-3-19 2 15</inkml:trace>
  <inkml:trace contextRef="#ctx0" brushRef="#br2" timeOffset="44149.4145">18938 3846 104 0,'-29'12'39'0,"4"35"1"16,-16 7-3-16,3 20-35 0,1 12 0 15,0 12 0-15,4 6-1 16,-1-3-1-16,7 0-2 15,6-11-2-15,8-6-3 16,-3-28-13-16,16 0-19 16,-5-28 0-16,12-9-1 15,-7-19 0-15</inkml:trace>
  <inkml:trace contextRef="#ctx0" brushRef="#br2" timeOffset="44449.4445">18552 4395 79 0,'-11'-14'40'0,"-2"1"0"0,13 13 1 15,0 0-17-15,24-3-21 16,6 0 0-16,13 3 0 16,3 0-1-16,8 3 0 15,1 0 0-15,-4 3-1 16,-4 4 0-16,-7 5 0 15,-10 5-1-15,-9 5 1 16,-12 5-1-16,-10 4 0 16,-5 1 0-16,-8 2 0 15,0 0-2-15,-4-3 0 16,6-4-3-16,-1-10-2 15,17 2-9-15,-4-22-11 16,15-9-13-16,-1-14-1 16,15-4-1-16,-11-17 2 0</inkml:trace>
  <inkml:trace contextRef="#ctx0" brushRef="#br2" timeOffset="44584.458">18976 4102 96 0,'-25'-12'37'15,"11"16"1"-15,0-2-4 16,14-2-37-16,24 24-25 15,-6-18-9-15,17 10 1 16,0-9-3-16</inkml:trace>
  <inkml:trace contextRef="#ctx0" brushRef="#br2" timeOffset="45208.5204">19391 4362 99 0,'-11'34'40'15,"-17"-9"2"-15,7 13-2 16,-2-2-35-16,1 3-2 15,2-1 0-15,6 4-1 16,7-8-1-16,9-4 0 16,10-9-1-16,7-11 0 15,10-8 0-15,3-13-2 16,6-6 1-16,1-12-1 15,1-4 0-15,-10-11 0 16,-1 0 0-16,-7 0 0 16,-10 2 1-16,-7 7 1 15,-12 4 1-15,-4 9 1 16,-5 7 0-16,1 8 0 0,0 6 0 15,15 1 0-15,-14 17 0 16,21-8-1-16,7 3 0 16,8-1-1-16,6 1 0 15,5-1 1-15,1 1 0 16,1 1-1-16,-4 1 1 15,-5 3 0-15,-6 0-1 16,-6 3 1-16,-7 2-1 16,-8 2 0-16,-8-1 0 15,-2 2 1-15,-3-2-1 16,0-2 0-16,4-2 0 15,3-8 0-15,7-11 1 16,17-5-1-16,10-14 0 16,8-10 1-16,8-7-1 0,3-4 0 15,6-6 1-15,-3 7 0 16,-4 2-1-16,-11 11 1 15,-10 13 0-15,-10 15-1 16,-10 12 0-16,-11 11 0 16,-4 12-2-16,-8-1-3 15,9 13-5-15,-9-18-9 16,24 17-5-16,-11-30-7 15,28 5-11-15,-6-18-2 16,26-3 2-16</inkml:trace>
  <inkml:trace contextRef="#ctx0" brushRef="#br2" timeOffset="46057.6053">20699 4292 81 0,'0'0'40'16,"13"-25"-1"-16,-13 25 1 15,3-14-33-15,-3 14-2 16,0 0 0-16,10 16-2 15,-15 5 0-15,-1 9-2 16,-2 5 0-16,-1 10 0 16,0 2-1-16,-2-1 0 0,5-3 0 15,3-4 0-15,6-7 0 16,7-7 0-16,8-11 1 15,7-12-1-15,6-11 0 16,5-8 1-16,4-10-1 16,5-8 1-16,1-7 0 15,-5-1-1-15,-4-2 0 16,-2 5 1-16,-8 7-1 15,-6 8 1-15,-7 9-1 16,-14 16 1-16,0 0-1 16,4 27 0-16,-11 4 0 15,-3 9 0-15,2 4 0 16,0 3-1-16,5-1 2 0,6-5-1 15,4-9 0-15,9-9 1 16,8-10 0-16,5-14 0 16,6-15 0-16,0-10 0 15,3-10 0-15,-3-7 0 16,-5-7-1-16,-5-1 1 15,-5 2-2-15,-6 3 0 16,-4 6-1-16,-5 7-1 16,-1 13-3-16,-4 4-1 15,0 16-7-15,0 0-10 16,27 20-12-16,-15-11-2 15,13 14-1-15,-1-8 1 16</inkml:trace>
  <inkml:trace contextRef="#ctx0" brushRef="#br2" timeOffset="46470.6466">21867 4322 76 0,'2'-18'38'16,"-2"18"0"-16,-17-24 2 16,-2 26-26-16,-15-7-6 15,-2 15-1-15,-7 3-1 16,0 11-2-16,-2 6-1 15,4 8-1-15,4 6 1 16,5 2-2-16,7-1 0 16,15-1 0-16,9-5-1 15,12-8 1-15,13-11 0 16,10-11-1-16,11-11 1 15,6-10 0-15,3-8-1 0,-1-8 1 16,-1-8-1-16,-6 2 0 16,-7-1 1-16,-8 5-1 15,-10 4 0-15,-7 7 0 16,-14 19 0-16,0 0 0 15,-22 13 0-15,1 13-1 16,-1 8 0-16,-2 6-1 16,7 7 0-16,5-2-2 15,12 1-1-15,11-14-2 16,25 2-8-16,1-30-7 15,29 7-4-15,-4-30-7 16,14 0-5-16,-2-17-1 16,5-4 3-16</inkml:trace>
  <inkml:trace contextRef="#ctx0" brushRef="#br2" timeOffset="46778.6774">22568 4289 87 0,'-14'-12'41'0,"-20"2"-1"16,1 18 2-16,-17-7-17 15,7 18-21-15,-1 2-2 16,8 5 0-16,9-2-1 15,15 1 0-15,14-2 0 16,17-5-1-16,16-2 1 16,8 0-1-16,6-3 1 15,1 2-1-15,-2 0 0 16,-7 1 1-16,-13 4-1 15,-17 6 1-15,-15 1-1 0,-16 5 1 16,-11 0-1-16,-10 0 0 16,-2-2-1-16,-3-2-1 15,9-5-3-15,2-16-8 16,25 12-9-16,-10-30-7 15,33 10-12-15,-2-18-2 16,14 1 0-16,1-13 1 16</inkml:trace>
  <inkml:trace contextRef="#ctx0" brushRef="#br2" timeOffset="51541.1536">1751 6112 92 0,'6'-13'36'0,"-11"-4"0"16,5 17-1-16,-22-14-30 0,4 15-1 16,-10 4-1-16,-1 11 1 15,-12 7-1-15,2 14 1 16,-8 5-1-16,4 7 0 15,1 3 0-15,6 2 0 16,7-3-1-16,13-5 0 16,14-7-1-16,16-8-1 15,17-10-1-15,16-15 0 16,24-6-2-16,9-18-2 15,15 2-7-15,-6-21-25 16,11 3-2-16,-13-17 1 16,-3 11-1-16</inkml:trace>
  <inkml:trace contextRef="#ctx0" brushRef="#br2" timeOffset="51917.1912">2244 6114 90 0,'0'0'37'0,"-25"18"0"15,17 7 0-15,-9 1-22 16,6 10-11-16,-1 7-1 15,1 7 0-15,1 3 0 16,2 6-1-16,-2-3-1 16,6-3 2-16,-1-11-2 15,5-5 1-15,0-13-1 16,5-13 0-16,-5-11 0 15,18-28-1-15,-5-9 1 16,1-8-2-16,-3-12 3 16,2-2-2-16,-5-6 1 15,-3 5 0-15,-7 9 1 0,3 8-1 16,-7 10 1-16,6 10-1 15,0 9-1-15,0 14 1 16,18-9-1-16,2 12-1 16,15 0 0-16,5-3-2 15,17 2-1-15,1-6-5 16,20 12-14-16,-16-19-15 15,14 14-2-15,-15-9 0 16,0 11 0-16</inkml:trace>
  <inkml:trace contextRef="#ctx0" brushRef="#br2" timeOffset="52270.2265">2812 6290 96 0,'-11'30'37'0,"-2"-10"1"16,11 7 0-16,0-14-28 15,15 2-4-15,8-10-3 16,13-5-1-16,7-8 1 15,10-5-2-15,1-5 0 16,2-2 0-16,-4-3 0 16,-4 2-1-16,-14 1 1 15,-10 1 0-15,-14 3-1 16,-12 6 1-16,-15 2-1 15,-10 5 1-15,-7 6-1 16,-11 8 0-16,-4 9 0 16,-5 10 1-16,0 8-1 15,2 7 1-15,8 2-1 0,7 3 2 16,12-3-2-16,17-8 1 15,18-10-2-15,15-13-1 16,24-14-4-16,8-24-13 16,32 5-14-16,-6-19-8 15,13 1 2-15,-10-14-2 16</inkml:trace>
  <inkml:trace contextRef="#ctx0" brushRef="#br2" timeOffset="52608.2603">3438 6227 109 0,'-38'21'38'16,"-11"-3"2"-16,6 17-1 15,-7 5-34-15,10-1-1 16,7-3-1-16,14 4-1 0,6-6 0 16,17-4 0-16,9-9-1 15,15-12 0-15,9-9-1 16,7-9 0-16,5-11 1 15,-3-9-1-15,3-3 0 16,-9-4 0-16,-5 0 1 16,-11 6-1-16,-10 4 0 15,-8 11 1-15,-6 15-1 16,-10 5 0-16,-2 13 0 15,-2 9 0-15,1 5-1 16,6 2 0-16,4 3-1 16,5-9-1-16,15-7-3 15,3-25-9-15,28 2-12 16,-6-30-13-16,18-5 1 0,-3-23-2 15,10-6 3-15</inkml:trace>
  <inkml:trace contextRef="#ctx0" brushRef="#br2" timeOffset="52796.2791">4008 5724 98 0,'-28'39'40'16,"-15"17"2"-16,8 23-3 16,-2 7-32-16,7 11-2 15,4 2 0-15,10 0-3 16,8-10-3-16,7-10-1 15,10-10-4-15,-3-27-14 16,19-7-17-16,-9-27-3 16,5-8 2-16,-7-22-2 15</inkml:trace>
  <inkml:trace contextRef="#ctx0" brushRef="#br2" timeOffset="52976.2971">3752 6117 115 0,'-10'11'41'0,"1"-1"0"16,15 12-1-16,15-7-36 15,8 1-1-15,10-4-2 16,13-5-2-16,13-2-4 16,-2-17-15-16,18 12-18 15,-15-14-3-15,6 6-1 16,-17-8 0-16</inkml:trace>
  <inkml:trace contextRef="#ctx0" brushRef="#br2" timeOffset="53307.3302">4238 6364 117 0,'-21'30'40'0,"19"2"1"16,8-21-4-16,19-5-35 16,12-13-1-16,14-8 1 15,9-12-1-15,1-4 0 16,0-7 0-16,-7 3 0 15,-12-4 0-15,-10 7 0 16,-20 4 1-16,-15 11-1 16,-18 11 1-16,-15 10-1 15,-9 9 0-15,-6 9 1 0,-5 8-2 16,6 5 0-16,4 4 0 15,15 0 0-15,14-4-2 16,20-4 0-16,18-6-2 16,15-12-3-16,22 3-11 15,-1-25-8-15,31 7-15 16,-11-18 0-16,14 2-2 15,-11-13 3-15</inkml:trace>
  <inkml:trace contextRef="#ctx0" brushRef="#br2" timeOffset="53654.3649">5128 6152 116 0,'-26'13'41'0,"-16"1"2"16,0 17-1-16,-11 13-38 0,10-5-1 16,6 3-2-16,8 2 1 15,11-1-1-15,15-9 1 16,16-7-2-16,10-11 0 15,14-15 0-15,6-16 0 16,5-15 0-16,3-15 0 16,-1-13 0-16,-5-13 0 15,-6-5 0-15,-5-6 0 16,-4 4 0-16,-8 6 0 15,-5 15-3-15,-3 15 2 16,-10 21 1-16,-4 21 0 16,-9 33 4-16,-6 17-6 15,-3 21 4-15,0 8-2 16,5 8 0-16,2-12-12 0,15 9-9 15,-5-33-3-15,27 1-9 16,-7-33-10-16,24-15-2 16,6-22 1-16</inkml:trace>
  <inkml:trace contextRef="#ctx0" brushRef="#br2" timeOffset="54503.4498">6571 5648 48 0,'-4'-16'35'15,"4"16"3"-15,-8-13-2 16,8 13-18-16,-14 13-9 16,10 4 0-16,-5 2-2 15,4 16-2-15,-3 4 2 16,4 9-3-16,-1 7 1 15,0 11-1-15,2 2 0 16,-1 5-2-16,3-2 1 16,0-9-1-16,3-4-2 15,1-7 0-15,4-13 0 16,-3-9 0-16,3-13 0 0,-7-16 1 15,19-5-1-15,-10-12 1 16,0-8-1-16,-1-4 1 16,-1-6-1-16,4-2 1 15,-1 0-1-15,3 3 0 16,3 6 0-16,3 5 0 15,2 12 0-15,4 8 0 16,2 10 0-16,-1 8 0 16,3 8 0-16,-4 7 0 15,-5 6 0-15,-5 2 0 16,-8 2 0-16,-11-2 0 15,-10 0 1-15,-12-4-1 16,-11-3-1-16,-7-7 1 0,-3-6-2 16,-3-8 0-16,6-4-2 15,8-17-4-15,21 3-11 16,-2-23-6-16,33 9-12 15,0-16-2-15,27 5 0 16,2-7 1-16</inkml:trace>
  <inkml:trace contextRef="#ctx0" brushRef="#br2" timeOffset="55035.503">7094 6177 91 0,'0'0'38'16,"15"13"0"-16,-15-13 0 15,3 12-31-15,-3-12-2 16,-3 12-1-16,3-12 0 0,-11 27-1 15,2-6 0-15,0 4 0 16,-3 0 0-16,4 4-1 16,0-2 0-16,6-4 0 15,4-5-1-15,8-7 0 16,9-9-1-16,8-12 1 15,7-11-1-15,7-6 1 16,6-10-1-16,1-5 1 16,1-6-1-16,-3 2 0 15,-6 0 0-15,-4 7 0 16,-8 9 0-16,-7 8-1 15,-8 12 0-15,-13 10 1 16,1 34-1-16,-8 9 1 16,-6 17-1-16,1 17 0 15,-2 14 1-15,0 11 1 0,1 8-1 16,1 1 1-16,2-2-1 15,2-8 1-15,-4-10-1 16,2-13 2-16,-5-15-2 16,-3-17 0-16,-2-16-1 15,-2-19 1-15,0-15 1 16,-3-16-1-16,4-16 0 15,4-12 0-15,3-12 0 16,6-13-1-16,9-4-1 16,8-8 0-16,11 4-2 15,6-2-7-15,16 21-8 16,-7-9-5-16,25 28-6 15,-10 1-9-15,19 14-1 16,-3 7-1-16</inkml:trace>
  <inkml:trace contextRef="#ctx0" brushRef="#br2" timeOffset="56567.6562">8896 6091 93 0,'3'-17'38'16,"-3"17"-1"-16,-3-23 3 16,3 23-33-16,-13-17-1 15,13 17-2-15,-16 0 0 16,8 15-1-16,-2 5 0 15,-1 10-1-15,1 9 0 16,-2 5 0-16,4 4-1 0,1-1 1 16,7-5-1-16,7-7 0 15,5-13 1-15,10-14-1 16,8-16 0-16,8-14 0 15,7-14 0-15,3-7 0 16,3-10 1-16,-3-1-2 16,-4 0 0-16,-1 7 0 15,-9 8 0-15,-9 12 0 16,-7 15 0-16,-8 19 0 15,-5 21 0-15,-10 19 0 16,-6 21-2-16,-8 19 1 16,-2 13 0-16,-1 13 3 15,-2 4-2-15,-2 0 2 16,3-4-2-16,-1-7 0 15,3-16 0-15,1-12 0 0,1-17 0 16,-1-17 0-16,1-18 0 16,0-17 0-16,-1-19 0 15,3-17 0-15,0-14 0 16,6-18 0-16,6-15 0 15,5-15 0-15,8-7 0 16,7-4 0-16,4 6 0 16,9 5 0-16,5 11 0 15,3 11-5-15,9 16 2 16,2 16-2-16,6 15-1 15,1 1-1-15,11 17-6 16,-7-13-6-16,21 20-2 16,-15-19-4-16,16 14-5 15,-19-13-4-15,2 3 29 0,-11 0 6 16,-15-8 8-16,-4 12 7 15,-28-17 5-15,9 17 3 16,-33-14 7-16,9 13 7 16,-18-1-29-16,0 8-3 15,-2 5-2-15,-1 9 0 16,-3 9-1-16,4 7-1 15,3 7 0-15,6 4 1 16,6 1-3-16,10-3 0 16,8-3 0-16,12-5 0 15,13-10 0-15,9-9 0 16,10-11 0-16,4-9 0 15,3-10 0-15,1-7 0 16,-4-6-2-16,-7-6 1 0,-10-1 0 16,-6-2-1-16,-9 0 1 15,-12 3 1-15,-5 5 0 16,-6 6 0-16,-4 5 0 15,3 6 0-15,0 3 1 16,5 12-1-16,0 0 0 16,14-4 1-16,1 6-1 15,6 3 0-15,5-3 0 16,6-1 1-16,2-1-1 15,5 0 0-15,-5-1 0 16,0 1 0-16,-4-1 1 16,-6 2-1-16,-4 1 1 15,-6 6-1-15,-7 4 2 16,-9 7-2-16,-8 7 0 15,-6 6 0-15,-5 7 0 0,-1 4 0 16,-1 3 0-16,5-3 0 16,3-4 0-16,9-6 0 15,14-11 0-15,12-14 0 16,14-13 0-16,15-15 0 15,10-16 0-15,11-9 0 16,0-12 0-16,4-7 0 16,-5-3 0-16,-8 3 0 15,-11 5 0-15,-10 9 0 16,-15 17 0-16,-16 11 0 15,-9 22 0-15,-19 10 0 16,-4 20 0-16,-6 13 0 16,-3 8 0-16,3 6 0 15,7 2 0-15,6-2 0 0,13-5 0 16,13-15 0-16,19-2-12 15,0-22-5-15,27 5-5 16,-9-23-1-16,27 9-4 16,-19-21 0-16,23 12-3 15,-21-11-2-15,1 5 4 16,-8 6 3-16</inkml:trace>
  <inkml:trace contextRef="#ctx0" brushRef="#br2" timeOffset="56687.6682">11325 6330 11 0,'0'0'24'16,"14"22"4"-16,-33-20 5 16,9 15 4-16,-16-11 5 15,5 4-2-15,-7-11-3 16,8-12-50-16,20 13-11 15,-22-11-7-15,22 11-12 0,-4-13-2 16,4 13 1-16,0 0 0 16</inkml:trace>
  <inkml:trace contextRef="#ctx0" brushRef="#br3" timeOffset="60893.0887">12009 5805 85 0,'8'-14'36'0,"-5"-4"0"15,4 5-2-15,-9-1-29 16,2 14-3-16,7-10 2 15,-7 10 0-15,9 16 0 16,-5 10-2-16,-5 15 3 16,1 14-1-16,-5 14 0 15,-1 9-1-15,-2 5 0 16,0 3-3-16,-2-1 1 15,-1-5-3-15,4-10 0 16,1-15-1-16,10-9-10 16,-3-26-24-16,15-10-2 15,-5-21 0-15,8-8 0 16</inkml:trace>
  <inkml:trace contextRef="#ctx0" brushRef="#br3" timeOffset="61432.1426">11738 5837 98 0,'-28'-7'38'16,"5"-3"1"-16,23 10-1 16,0-17-33-16,25 7-4 15,12-8 2-15,13-3-2 16,12-5 2-16,11 1-3 15,7-1 2-15,2 4-3 16,-3 6 3-16,-4 1-1 16,-11 7 0-16,-4 8-1 0,-17 6 0 15,-7 10 1-15,-12 7-1 16,-13 8 3-16,-4 7-1 15,-5 10 0-15,-8 7 0 16,-3 10 0-16,-4 7 0 16,-1-1 0-16,-1 2 0 15,1-4-3-15,0-5 2 16,7-8-1-16,1-11 0 15,7-13 0-15,4-11 1 16,7-13-1-16,5-14 0 16,6-10 0-16,0-9 0 15,6-4 1-15,-3-7-1 16,2-3 0-16,-4 0 1 0,-1 5-1 15,-3 7 0-15,-6 8 1 16,-4 10-1-16,-10 9 0 16,12 16 0-16,-11 11 2 15,-5 7-2-15,3 4 0 16,0 5-2-16,0-1 0 15,4-1-3-15,3-10-1 16,14-1-15-16,-5-24-15 16,20 0-4-16,-3-19-1 15,16-1-1-15</inkml:trace>
  <inkml:trace contextRef="#ctx0" brushRef="#br3" timeOffset="61637.1631">13097 6051 114 0,'-15'21'40'0,"-11"5"1"15,8 19-3-15,-4-1-36 16,6 4 1-16,3 5-2 16,6-1-1-16,5 0-1 15,5-5 0-15,12-4-3 16,0-17-4-16,17 2-24 15,-11-25-8-15,13-8 1 16,-6-17-1-16</inkml:trace>
  <inkml:trace contextRef="#ctx0" brushRef="#br3" timeOffset="61787.1781">13130 5898 86 0,'-38'-41'35'0,"4"15"3"16,1 8-1-16,13 12-24 15,7 7-11-15,13-1-15 16,25 6-23-16,7-5-1 15,24 6 1-15,2-4-3 16</inkml:trace>
  <inkml:trace contextRef="#ctx0" brushRef="#br3" timeOffset="62118.2112">13654 5993 109 0,'-23'22'40'15,"-16"-6"1"-15,7 10-1 16,-2-4-36-16,3 3 0 0,4-2-1 15,9 0 0-15,10-3-2 16,12-3 0-16,15-7 0 16,10-5-1-16,14-5 0 15,8-4 0-15,0 1 0 16,-3-1 0-16,-6 5 0 15,-8 5 1-15,-16 8-1 16,-13 10 1-16,-19 11-1 16,-14 3 1-16,-7 6-1 15,-6 1 0-15,1-3-1 16,3-2 1-16,9-8-5 15,4-21-11-15,30 3-20 16,-6-14-6-16,29-15 1 16,-2-10-2-16</inkml:trace>
  <inkml:trace contextRef="#ctx0" brushRef="#br3" timeOffset="62836.283">14692 6068 103 0,'0'0'38'0,"0"0"1"16,-8 21-2-16,-2-3-34 15,1 10 0-15,-2 3-1 16,1 7 0-16,0 1 0 15,1 0 0-15,3-1-1 16,5-4 1-16,3-4-2 16,7-7 1-16,5-8 0 15,5-6-1-15,5-7 0 16,7-7 0-16,3-8 0 0,2-7 0 15,2-4 0-15,0-5 0 16,-3-1 0-16,-4-1 0 16,-3 4 1-16,-8 3-2 15,-5 7 2-15,-2 7-1 16,-13 10 0-16,0 0 1 15,8 22-1-15,-12 4 0 16,1 7 0-16,0 0 1 16,5 4-1-16,3-3 0 15,6-4 0-15,7-10 1 16,8-12-1-16,7-10 1 15,6-14 0-15,2-6-1 0,-1-14 1 16,-3-3 0-16,-3-7-1 16,-7 1 0-16,-7-3 0 15,-10 3-2-15,-4 7 0 16,-7 3-2-16,2 13-1 15,-8-1-4-15,7 23-17 16,2-14-14-16,-2 14 0 16,17 0 1-16,1 6 0 15</inkml:trace>
  <inkml:trace contextRef="#ctx0" brushRef="#br3" timeOffset="63034.3028">15784 6032 112 0,'-16'40'40'15,"-13"-1"1"-15,3 15-1 16,-3-4-38-16,5 4 0 16,3-6-1-16,6-4-1 15,12-7-4-15,5-22-9 16,20-5-24-16,1-19-4 15,14-10 1-15,0-18-1 16</inkml:trace>
  <inkml:trace contextRef="#ctx0" brushRef="#br3" timeOffset="63169.3163">15788 5788 108 0,'-32'-14'40'16,"1"0"-2"-16,10 11-5 0,21 3-63 15,0-14-8-15,25 3 0 16,6-7-4-16</inkml:trace>
  <inkml:trace contextRef="#ctx0" brushRef="#br3" timeOffset="63402.3396">16228 5509 101 0,'-9'41'40'0,"-7"2"1"15,6 24-1-15,-13 8-34 16,12 15-1-16,-4 6-1 15,4 7-1-15,-2-1-1 0,7-11-2 16,5-11-1-16,3-16-4 16,18-13-7-16,-3-38-26 15,25-14-3-15,3-31 1 16,17-12-2-16</inkml:trace>
  <inkml:trace contextRef="#ctx0" brushRef="#br3" timeOffset="63582.3576">16731 5520 115 0,'-25'36'42'0,"4"33"1"16,-18 13-3-16,3 21-35 16,0 6-2-16,6 0-1 0,7-5-4 15,4-15-5-15,23 0-17 16,-9-30-16-16,19-12-3 15,-1-23 0-15,12-11 0 16</inkml:trace>
  <inkml:trace contextRef="#ctx0" brushRef="#br3" timeOffset="64371.4365">17379 5708 81 0,'4'-43'38'16,"7"11"-2"-16,-11-2 3 16,10 17-32-16,-10-2 1 15,0 19-2-15,0 0-2 16,13 26-1-16,-9 10-1 15,2 14 2-15,-3 7-2 16,2 14 1-16,-2 8-1 16,0 7 0-16,-3 1 0 15,-5-10 0-15,0-5 0 16,1-7-2-16,-2-12 0 15,0-12 0-15,2-13 0 16,4-11 1-16,0-17-1 16,10-14 0-16,4-11 1 0,2-10-1 15,6-9 1-15,2-6-1 16,3-5 1-16,3 0-1 15,3 6 0-15,-2 7 0 16,1 14 0-16,2 11 0 16,-1 11 0-16,-1 13 0 15,-4 13 0-15,-5 7 0 16,-6 8-1-16,-9 4 1 15,-10 2 0-15,-13 0 0 16,-12 1-1-16,-13-4 1 16,-12 0-1-16,-12-8 0 15,-2-4 0-15,0-8-2 16,12-2-3-16,2-22-15 15,32 8-14-15,3-18-5 16,32-1 0-16,14-12-2 0</inkml:trace>
  <inkml:trace contextRef="#ctx0" brushRef="#br3" timeOffset="64739.4733">18045 6092 105 0,'-12'25'39'0,"-6"-5"2"15,11 8-1-15,0-8-35 16,13 1-1-16,7-6 0 16,13-2 0-16,7-10-2 15,6-3 1-15,2-8-1 16,2-6-1-16,-6-7 0 0,-4-4 0 15,-9-3 0-15,-11-2 1 16,-11 2-2-16,-12 2 0 16,-11 8 0-16,-10 10 0 15,-7 15 0-15,-6 10 0 16,-4 15 0-16,1 15 0 15,3 6 0-15,7 3 0 16,15 3 0-16,16-8 0 16,22-6-4-16,19-21-7 15,39-1-16-15,4-29-13 16,30-4-3-16,9-17 0 15,19-10-1-15</inkml:trace>
  <inkml:trace contextRef="#ctx0" brushRef="#br3" timeOffset="65340.5334">19586 6152 76 0,'2'-20'38'16,"-13"-6"0"-16,4 3 1 15,-16-9-19-15,4 12-13 16,-9-1-1-16,3 13-1 15,-10 6 0-15,0 13-1 16,-3 9-1-16,3 12 0 16,-1 9 0-16,7 5-1 15,5 2 0-15,8 1-1 16,9-7 2-16,13-3-3 15,12-11 0-15,11-12 0 16,11-11 0-16,8-12 0 16,8-13 0-16,2-6 0 0,0-12 0 15,-6-6 0-15,-5-2 0 16,-10-1 0-16,-8 2 0 15,-10 5 0-15,-10 8 0 16,-9 10 0-16,-9 12 0 16,-5 12 0-16,-5 17 0 15,0 11 0-15,0 9 0 16,5 7 0-16,5 8 0 15,2-3-6-15,22 10-14 16,-8-25-9-16,30 4-12 16,-4-18-2-16,19-5 0 15,2-13 1-15</inkml:trace>
  <inkml:trace contextRef="#ctx0" brushRef="#br3" timeOffset="65896.589">21270 5777 66 0,'11'-16'36'0,"-10"-8"0"15,0 2 1-15,-11-11-17 16,2 6-13-16,-16-11 0 16,2 5-4-16,-9-7 1 15,-1 6 0-15,-7 0 0 16,2 3-1-16,-4 7-1 15,-1 14 1-15,0 11-1 16,1 18-1-16,-5 22 0 0,0 20 1 16,-1 17 1-16,0 18-1 15,2 9 0-15,4 3 0 16,9-3 0-16,8-4-1 15,14-15-1-15,9-21-2 16,14-11-5-16,4-27-5 16,20-2-19-16,-11-26-9 15,6-4 0-15,-12-15-2 16,1 1 3-16</inkml:trace>
  <inkml:trace contextRef="#ctx0" brushRef="#br3" timeOffset="66091.6085">20484 6093 115 0,'-26'9'39'0,"4"0"2"15,19 9-1-15,11-5-36 16,9-3-3-16,17-4-1 16,12-6-1-16,11 1-1 15,4-8-1-15,11 1-2 16,-1-6-4-16,15 14-19 15,-11-15-11-15,9 11 0 16,-13-7 0-16,0 5 2 16</inkml:trace>
  <inkml:trace contextRef="#ctx0" brushRef="#br3" timeOffset="66489.6483">21428 6007 109 0,'-33'7'40'0,"4"10"0"15,-18-3 0-15,1 12-34 16,-3 0-1-16,2 8-1 15,-1 0 0-15,5 3-1 16,5-3-1-16,10-1 0 16,11-6-2-16,16-5 0 15,10-9 0-15,20-12 0 16,13-7 0-16,7-8 0 15,7-9 0-15,0-4 0 16,-4-5 0-16,-3 1 0 16,-10 0 0-16,-12 2 0 15,-8 4 0-15,-11 8 0 16,-6 6 0-16,-2 11 0 15,-12 5 0-15,-1 12 0 16,0 12 0-16,-1 6 0 0,2 5 0 16,0 4 0-16,7 1 0 15,5-6-3-15,13-4-2 16,7-16-2-16,20 1-13 15,-5-28-12-15,22 1-9 16,-3-20 1-16,10-2-1 16,-7-13 2-16</inkml:trace>
  <inkml:trace contextRef="#ctx0" brushRef="#br3" timeOffset="66669.6663">21855 5992 126 0,'-17'14'40'0,"-10"5"1"15,9 27-8-15,-7 0-30 16,3 10 0-16,4 3-2 0,4 3 0 15,2-3-1-15,9-9-2 16,10-6-3-16,-2-25-18 16,21-4-16-16,-2-20-3 15,15-9 1-15,-5-19-1 16</inkml:trace>
  <inkml:trace contextRef="#ctx0" brushRef="#br3" timeOffset="66797.6791">21884 5721 101 0,'-26'-35'6'16,"15"4"-5"-16,11-1-4 16,19-1-35-16</inkml:trace>
  <inkml:trace contextRef="#ctx0" brushRef="#br3" timeOffset="67044.7038">22342 5257 118 0,'-28'56'42'0,"-7"4"1"16,5 19-2-16,8 4-36 16,-2 9-1-16,2 11-2 15,4 2-2-15,5 0 0 16,4-6 0-16,7-3 0 15,2-17 0-15,14 1-9 16,-13-32-24-16,25-4-8 0,-3-22-3 16,12-12 1-16,-2-15-1 15</inkml:trace>
  <inkml:trace contextRef="#ctx0" brushRef="#br3" timeOffset="67248.7242">22805 6405 136 0,'-43'11'46'0,"9"-1"-3"0,-2-14-13 15,0-6-30-15,36 10-26 16,-12-20-16-16,18 10-2 15,-3-7-1-15,13 4 0 16</inkml:trace>
  <inkml:trace contextRef="#ctx0" brushRef="#br4" timeOffset="91775.1766">1144 8096 71 0,'5'-25'36'0,"1"3"-1"16,-8 1 2-16,1 9-30 16,-5-1-1-16,6 13 0 15,0 0 0-15,0 22-1 16,0 3-1-16,6 14-2 15,-2 9 0-15,4 8-2 16,-2 11-1-16,-1 7-1 16,0 5-1-16,-5-6-2 15,2 3-6-15,-11-21-20 0,14 0-5 16,-6-20 0-16,9-14-1 15</inkml:trace>
  <inkml:trace contextRef="#ctx0" brushRef="#br4" timeOffset="92193.2184">1171 7514 83 0,'-62'-4'37'16,"-1"29"-2"-16,-11 20 3 15,-1 22-31-15,-6 12-1 16,15 18-1-16,5 16-1 16,17 21 0-16,9 8-1 0,13 11-1 15,21-2-1-15,18-1-1 16,23-15 0-16,18-16 0 15,23-32 1-15,15-31-1 16,19-39 0-16,14-37 0 16,8-36 0-16,8-28 1 15,-8-28-1-15,-15-15 0 16,-21-11 1-16,-24-5 0 15,-35-3 0-15,-31 4-2 16,-36 6 1-16,-29 12-2 16,-24 19 1-16,-15 17 0 15,-10 26-1-15,-5 27-1 16,13 31-1-16,6 27-2 15,28 32-27-15,10 12-4 0,34 15-1 16,17-3-1-16</inkml:trace>
  <inkml:trace contextRef="#ctx0" brushRef="#br4" timeOffset="92983.2974">2354 7977 107 0,'-14'-15'38'15,"0"-3"0"-15,14 18-9 16,-14-1-25-16,13 12-1 16,-2 15-1-16,7 12 0 15,-1 13 0-15,2 11-1 16,1 13 1-16,3 8-1 15,-4 6 0-15,3-1 0 16,-2-7 0-16,-1-5 1 16,-1-12-2-16,-1-11 2 15,-2-15-2-15,1-14 1 16,-2-24-1-16,0 0 0 15,-3-28-1-15,3-13 0 0,-1-16 1 16,0-13-2-16,1-13 1 16,0-14 1-16,5-6 0 15,4-2 0-15,1 2 0 16,8 6 1-16,5 12 0 15,6 11 0-15,9 13 0 16,7 17 0-16,4 15 0 16,6 14-1-16,-1 13 1 15,-2 12-1-15,-2 7 1 16,-10 10-1-16,-12 11 0 15,-13 9 0-15,-17 11 0 16,-16 6-1-16,-15 9 1 16,-16 2 0-16,-12-1-1 15,-3-3 1-15,3-10-1 0,7-11 0 16,16-11 1-16,15-13 0 15,23-15-1-15,23-12 1 16,20-9 0-16,14-7-1 16,10-2 1-16,4 2 0 15,-4 0 1-15,-9 10-1 16,-12 9 1-16,-15 11-1 15,-20 14 1-15,-17 13 0 16,-21 10-1-16,-10 6 1 16,-10 4 0-16,-7 0 0 15,0-3-1-15,4-8 0 16,13-8-2-16,11-18-2 15,17-8-5-15,7-27-19 0,29 1-11 16,5-21-2 0,21-4 0-16,3-18 1 0</inkml:trace>
  <inkml:trace contextRef="#ctx0" brushRef="#br4" timeOffset="93180.3171">3281 8221 98 0,'18'-16'38'0,"-18"16"2"15,0 0-2-15,-25 17-31 16,8 15-3-16,-5 11-1 15,-1 13-1-15,-1 9-1 16,3 4 0-16,2 2-1 16,9-6-2-16,7-5-4 15,2-22-15-15,19-4-18 0,0-24 0 16,16-12-1-16,2-25-1 15</inkml:trace>
  <inkml:trace contextRef="#ctx0" brushRef="#br4" timeOffset="93322.3313">3287 7761 102 0,'-30'-27'35'16,"3"16"-7"-16,3 4-26 15,24 7-36-15,16-19-2 16,14 5-2-16</inkml:trace>
  <inkml:trace contextRef="#ctx0" brushRef="#br4" timeOffset="93812.3803">3748 7550 101 0,'-10'40'38'16,"-1"17"2"-16,-6 2-1 16,7 21-31-16,-9 3-2 15,6 9-3-15,-3 5 0 16,5 5 0-16,-2-5-1 15,5-2-1-15,1-8 1 16,2-13-2-16,4-11 1 16,1-10-1-16,7-18 0 15,-1-16 0-15,4-15 0 16,1-15 0-16,0-12 0 15,0-8 0-15,1-12-1 0,1-6 1 16,-1-4 0-16,3-3 0 16,2 5 0-16,0 6 0 15,4 12 0-15,5 9 0 16,3 13 0-16,2 9 0 15,0 14-1-15,2 12 1 16,-3 11 0-16,-5 9 0 16,-7 4 0-16,-9 4 0 15,-15 4 0-15,-12 3 1 16,-16 1-1-16,-13-7 1 15,-10-9-1-15,-5-8 0 16,-1-13 0-16,0-14-2 16,12-16-1-16,11-16-2 15,21-14-4-15,9-24-12 0,33-1-19 16,8-17-1-16,26 2 0 15,9-9 0-15</inkml:trace>
  <inkml:trace contextRef="#ctx0" brushRef="#br4" timeOffset="94065.4056">4491 7649 112 0,'0'0'40'16,"-14"13"2"-16,-8 12-3 15,6 21-33-15,-10 11-2 16,5 14-2-16,-2 9 0 15,-2 11 0-15,0 7-1 16,1 4 0-16,3-3-1 16,1-4-1-16,10-7-1 0,1-16 0 15,9-7-2-15,6-21-1 16,14-15-4-16,0-32-8 15,22-5-22-15,-9-24-3 16,10-7 1-16,-4-21 1 16</inkml:trace>
  <inkml:trace contextRef="#ctx0" brushRef="#br4" timeOffset="94237.4228">4665 8168 99 0,'17'-15'40'16,"-17"15"2"-16,9 24-2 16,-27 19-32-16,10 11-3 15,-6 5-2-15,2 8-1 16,-2 2-1-16,7-1-2 15,1-8-1-15,3-14-4 0,16-8-11 16,-7-25-22-16,18-12-3 16,-3-23 0-16,10-12 0 15</inkml:trace>
  <inkml:trace contextRef="#ctx0" brushRef="#br4" timeOffset="94366.4357">4734 7819 106 0,'-35'-17'27'0,"2"18"-25"15,3 10-2-15,6 1-39 16,12-5-2-16</inkml:trace>
  <inkml:trace contextRef="#ctx0" brushRef="#br4" timeOffset="94868.4859">5279 8195 87 0,'-24'-4'40'16,"0"13"-1"-16,-15 5 2 15,-3 14-34-15,-6 6 0 16,8 15-2-16,-2 2-1 15,11 7 0-15,7 0-1 16,14-3-1-16,17-9 0 16,15-7-1-16,19-14 0 15,9-16 0-15,15-13-1 16,5-14 1-16,1-15-1 15,1-14 0-15,-9-8 0 16,-8-7-1-16,-17 0 1 16,-15-3-2-16,-20 3 1 15,-15 3-1-15,-12 14 0 0,-11 9-1 16,-5 23-1-16,-8 10 0 15,7 12-1-15,3 6-3 16,23 23-16-16,1-7-15 16,23 9 0-16,11-9-1 15,26-5 2-15</inkml:trace>
  <inkml:trace contextRef="#ctx0" brushRef="#br4" timeOffset="95385.5376">6108 8246 97 0,'-9'-24'41'0,"-2"4"1"16,-20-5-1-16,3 10-36 16,-15 5-1-16,-1 11 0 0,-8 8-1 15,0 14 0-15,-4 9 0 16,7 11-1-16,3 9 0 15,14 0-1-15,9 0 1 16,17-5-1-16,12-10 0 16,17-11-1-16,14-13 0 15,9-14 1-15,8-12-1 16,-2-12-1-16,0-6 1 15,-5-7 0-15,-4-5 0 16,-9 1-1-16,-9 4 0 16,-5 6 1-16,-7 7-1 15,-6 7 0-15,-7 18 1 16,0 0-1-16,11 36 1 15,-8 12-1-15,-2 15 1 0,0 15 0 16,-3 15 1-16,-2 8-1 16,-2 5 1-16,-4 3-1 15,-6-3 1-15,-7-8 0 16,-8-11 0-16,-8-8-1 15,-5-17 0-15,-6-17 0 16,-8-16 0-16,-5-21-2 16,-1-21 0-16,-1-21-2 15,8-17-2-15,1-26-6 16,28-2-4-16,1-23-4 15,34 13-21-15,3-4 0 16,28 14-2-16,4 4 4 16</inkml:trace>
  <inkml:trace contextRef="#ctx0" brushRef="#br4" timeOffset="96234.6225">6566 8244 82 0,'-9'-21'41'16,"9"21"0"-16,-20 1 0 15,10 17-23-15,-7-2-14 16,2 10-1-16,-1 8 0 15,-1 9-1-15,-2 5-1 0,4 4 0 16,0 0 0-16,2-2 0 16,1-5 0-16,6-7 0 15,1-7-1-15,5-12 1 16,0-19-1-16,0 0 0 15,18-14 0-15,-6-14 0 16,-2-9 1-16,3-9-1 16,2-10 0-16,0-8 0 15,1 0 1-15,1 0-1 16,-2 7 0-16,2 8 0 15,-2 12 0-15,0 11 0 16,1 11 1-16,3 11-1 16,-1 9 0-16,6 3 0 15,5 7 0-15,9-1-1 16,9-4 1-16,9 1 0 0,5 0 0 15,5-4-1-15,0 0 1 16,-3-2 0-16,-6-1 0 16,-11-1 0-16,-12-3 0 15,-15-2 0-15,-19 2 0 16,0 0 0-16,-21-8 0 15,-10 6 1-15,-11 2-1 16,-6 6 1-16,-9 9 0 16,-2 10 0-16,-2 5 0 15,1 13 0-15,9 5 0 16,10 6 0-16,11 2 0 15,16-3 0-15,14-9 1 16,17-9-2-16,14-13 0 16,12-10 0-16,9-16 0 0,5-12 0 15,1-13 0-15,-2-11 0 16,-5-8 0-16,-6-7-2 15,-7-1 2-15,-9-3-1 16,-6 4 1-16,-5 8-1 16,-8 12 1-16,-3 13-1 15,-7 22 1-15,0 0-1 16,-21 28 1-16,3 13-1 15,-3 12-1-15,-1 4 0 16,5 3-1-16,4-6-2 16,15 1-4-16,3-21-3 15,25 3-5-15,-4-34-10 16,23 3-14-16,1-20 1 15,13-7 1-15,-2-11 1 0</inkml:trace>
  <inkml:trace contextRef="#ctx0" brushRef="#br4" timeOffset="96770.6761">7663 8322 93 0,'-2'-11'41'0,"-14"-1"1"15,0 20-1-15,-13 6-30 16,3 13-7-16,0 7 0 16,2 11-1-16,-3 6 0 15,6 7-1-15,5-1 0 16,3-4-1-16,4-4 1 15,3-9-1-15,4-6 0 16,2-14-1-16,0-20 0 16,0 0 0-16,16-7 0 15,-6-19-1-15,3-11 0 16,3-15 0-16,4-10-1 0,4-11 1 15,6-4 1-15,6 1-1 16,4 3 1-16,-2 12 0 16,2 14 0-16,-2 12 0 15,-3 18 0-15,-2 13 0 16,-6 14-1-16,-5 7 1 15,-6 8 0-15,-2 2-1 16,-2 2 0-16,-6 6 0 16,-5 2 1-16,-5 5-1 15,-8 2 1-15,-8 2 0 16,-8 0 0-16,-8 1 0 15,-10-2 0-15,-3-3 0 16,-7-1 0-16,2-2 0 16,0-2 2-16,4 0-2 0,4-2 1 15,6 0-1-15,5 4 2 16,5 1-3-16,2 9 2 15,2 7-1-15,-1 8-1 16,-2 1-1-16,-1 5-2 16,-8-6-5-16,12 7-3 15,-11-23-4-15,22 0-19 16,-10-31-7-16,25-17-1 15,-9-12 1-15</inkml:trace>
  <inkml:trace contextRef="#ctx0" brushRef="#br4" timeOffset="97422.7413">8289 7856 85 0,'21'-22'37'16,"2"9"2"-16,-10 3-1 15,-3 17-29-15,-19 13-3 16,-1 19-1-16,-11 8-1 15,-1 15-1-15,-4 8 0 16,0 12-1-16,-3 4 1 16,4 3-2-16,6-4 0 15,1-9 0-15,8-6 0 16,4-12 0-16,5-10-1 15,6-16 1-15,9-14 0 0,4-16-1 16,8-17 1-16,5-12 0 16,2-10 0-16,2-7-1 15,0-6 1-15,-1-2-1 16,-6 5 1-16,0 7-1 15,-8 10 0-15,-6 13 0 16,-5 14 0-16,0 13 0 16,1 14-1-16,-5 11 0 15,5 9-2-15,1-2-1 16,10 7-2-16,-1-14-7 15,19 12-12-15,-11-27-15 16,17 0 0-16,-4-18-1 16,9-5 2-16</inkml:trace>
  <inkml:trace contextRef="#ctx0" brushRef="#br4" timeOffset="97948.7939">8946 8334 95 0,'-10'-41'40'16,"6"15"1"-16,-11 4-1 15,5 17-33-15,-4 12-1 16,2 19-2-16,-1 9-1 15,2 15 0-15,-1 3-1 16,5 5-1-16,6-3 0 16,2-5 0-16,9-9 0 15,7-14-1-15,6-15 1 16,6-15-1-16,6-17 0 15,3-10 0-15,7-15 0 16,-1-7 0-16,3-9 0 16,-2-4 0-16,-5 4-1 0,-3 5 1 15,-12 17-1-15,-7 12 1 16,-18 27-1-16,0 0 1 15,-9 51-1-15,-15 16 1 16,-5 21 1-16,-7 21 0 16,-7 17 0-16,-1 12-1 15,-4 3 1-15,2 0 0 16,3-11 0-16,2-11 0 15,2-19-1-15,7-22 1 16,3-24-1-16,9-26 1 16,5-25-1-16,8-22 0 15,6-27 0-15,3-21 0 16,11-17 0-16,2-19-1 0,9-4 0 15,3 0 1-15,7 8-2 16,4 5 0-16,4 21-3 16,0 4-3-16,14 29-5 15,-12 7-1-15,16 29-9 16,-13-4-19-16,11 12 1 15,-5 0-2-15,8 10 5 16</inkml:trace>
  <inkml:trace contextRef="#ctx0" brushRef="#br4" timeOffset="98076.8067">9684 8800 117 0,'-5'11'43'0,"-13"-13"-2"16,2-6-7-16,16 8-44 16,-28-39-6-16,31 27-15 0,-6-16-15 15,12 6 2-15,1-2-2 16</inkml:trace>
  <inkml:trace contextRef="#ctx0" brushRef="#br0" timeOffset="101604.1594">2401 9492 83 0,'0'0'35'0,"8"17"0"15,-2 21 0-15,-12 8-29 16,5 22-1-16,-8 12-1 15,-1 14 1-15,-8 8-1 16,-2 6-1-16,-1-4-3 16,-2-7 0-16,8-10-5 15,1-21-4-15,15-11-29 16,1-26 1-16,14-17-1 15,2-24-2-15</inkml:trace>
  <inkml:trace contextRef="#ctx0" brushRef="#br0" timeOffset="102179.2169">2010 9680 85 0,'-19'-14'38'15,"9"-6"0"-15,20 10 1 16,7-13-19-16,18 5-16 15,10-4-1-15,17 1 0 16,8-3 0-16,14 3-1 16,-1 3-1-16,6 2 1 15,-3 5-1-15,-6 1-1 16,-8 7 1-16,-8 3-1 0,-16 5 1 15,-10 5-1 1,-12 4 0-16,-9 2 0 0,-9 9 1 16,-4 11-1-16,-8 4 1 15,-6 13 0-15,-4 9 0 16,-3 8 0-16,-3 2 0 15,1 7 0-15,1-4 0 16,3-6 0-16,4-10-1 16,4-8 1-16,6-12-1 15,6-12 1-15,5-13-1 16,5-13 0-16,5-10 1 15,3-7-1-15,3-12 2 16,3-5-2-16,0-9 0 16,-1 0 0-16,-1 0 0 0,-2 5 0 15,-7 6 0-15,0 5 0 16,-6 12 0-16,0 7 0 15,-12 7 0-15,13 22 0 16,-6 1 0-16,-2 6-2 16,3 4 0-16,1 3 0 15,2 2-3-15,0-6-3 16,13 6-6-16,-13-21-25 15,21 3-1-15,-7-20 0 16,9-2 0-16</inkml:trace>
  <inkml:trace contextRef="#ctx0" brushRef="#br0" timeOffset="102370.236">3525 9873 94 0,'10'-21'37'0,"-9"7"2"16,-1 14-1-16,-4 13-29 15,-1 25-2-15,-7 11-2 16,3 12-1-16,-4 9-2 15,3 4 0-15,0-1-4 16,5-8 0-16,8-6-4 16,2-25-5-16,16-7-28 15,-5-27-2-15,13-13 2 16,-3-23-1-16</inkml:trace>
  <inkml:trace contextRef="#ctx0" brushRef="#br0" timeOffset="102514.2504">3499 9623 108 0,'-23'-14'36'0,"13"12"-3"16,10 2-10-16,10 4-57 16,25 5-2-16,9-11 0 15,21 12-2-15</inkml:trace>
  <inkml:trace contextRef="#ctx0" brushRef="#br0" timeOffset="102806.2796">4115 9760 100 0,'-13'26'38'16,"-18"-7"2"-16,3 9-1 15,-10-13-33-15,7 7-1 16,5-4-1-16,6 4-1 16,9-1-1-16,11 0-1 0,10-3 0 15,11-1 0-15,7 0 0 16,6 0 0-16,1 0 0 15,2-1-1-15,-6 4 1 16,-8 4 0-16,-9 3 0 16,-11 7-1-16,-16 4 1 15,-8 1-1-15,-7 1-1 16,-3-5-1-16,2-1-3 15,1-13-3-15,21 2-28 16,-4-22-6-16,11-1-1 16,19-12-1-16</inkml:trace>
  <inkml:trace contextRef="#ctx0" brushRef="#br0" timeOffset="103214.3204">5339 9823 87 0,'0'0'38'0,"0"-15"1"16,0 15 0-16,-5 16-26 16,0 6-10-16,1 10-1 15,-2 11 0-15,-3 8-1 16,2 8 0-16,-1 7-2 15,0-4-2-15,8 3-8 16,-4-21-27-16,17-5 0 16,-6-22-2-16,14-15 1 15</inkml:trace>
  <inkml:trace contextRef="#ctx0" brushRef="#br0" timeOffset="103354.3344">5165 9576 96 0,'-25'-14'35'15,"11"6"-4"-15,14 8-23 16,19-7-42-16,18 1-3 16,25 5 0-16</inkml:trace>
  <inkml:trace contextRef="#ctx0" brushRef="#br0" timeOffset="103699.3689">6094 9686 95 0,'-21'13'39'0,"0"9"0"0,-12-9-1 15,4 9-32-15,-12-4-1 16,6 10-1-16,-2 1-1 16,11 4 0-16,3 0-2 15,10 2 1-15,11-6-1 16,12-5 0-16,14-7-1 15,15-5 1-15,9-7-1 16,8-5 1-16,-1 0-1 16,0 0 0-16,-9 5 0 15,-9 9 1-15,-15 10-1 16,-18 11 0-16,-17 5 0 15,-11 8 1-15,-11 0-2 16,-4-2 0-16,-2-3-2 16,3-11-2-16,13-1-9 15,5-24-26-15,20-7-1 0,11-14-1 16,22-8 2-16</inkml:trace>
  <inkml:trace contextRef="#ctx0" brushRef="#br0" timeOffset="104293.4283">7747 9839 82 0,'5'-19'38'16,"-5"19"-1"-16,-5-22 2 15,5 22-29-15,-42-3-4 16,12 14-1-16,-14 6-1 16,-2 10 0-16,-10 11-2 15,9 6 2-15,-2 4-2 16,13 3 1-16,5-2-2 0,15-6 2 15,16-6-1-15,14-12-1 16,19-15 0-16,15-11 0 16,13-15 0-16,5-10 0 15,5-12-1-15,-1-3 1 16,-2-8-1-16,-8 1 0 15,-11 4 0-15,-12 7 0 16,-10 6-1-16,-10 10 1 16,-17 21 0-16,12-2-1 15,-13 23 0-15,-3 6-1 16,1 13-1-16,1 2-1 15,7 10-4-15,-4-16-17 16,25 10-14-16,0-16-1 0,17-2-1 16,3-16 0-16</inkml:trace>
  <inkml:trace contextRef="#ctx0" brushRef="#br0" timeOffset="104789.4779">9333 9257 94 0,'0'0'38'16,"0"0"1"-16,-14 35-2 16,-6 4-34-16,2 19 0 15,-4 7 0-15,1 15 0 0,-3 7-1 16,2 4 1-16,5-1-2 15,5-5 0-15,5-6-1 16,7-13-2-16,12-6-3 16,7-25-6-16,19-6-27 15,-2-23-1-15,9-11 1 16,-1-20-2-16</inkml:trace>
  <inkml:trace contextRef="#ctx0" brushRef="#br0" timeOffset="104985.4975">9603 9698 102 0,'-16'3'39'0,"-1"22"2"16,4 18-2-16,-7 0-34 0,0 18-1 16,2 3-2-16,1 1-1 15,7-2-1-15,4-11-3 16,14-4-3-16,0-27-13 15,18-3-20-15,-2-21 0 16,16-10 0-16,-2-20-2 16</inkml:trace>
  <inkml:trace contextRef="#ctx0" brushRef="#br0" timeOffset="105118.5108">9614 9391 90 0,'-20'-17'31'0,"5"7"-7"16,15 10-23-16,11 9-35 0,16 5-2 15,10-2 0-15</inkml:trace>
  <inkml:trace contextRef="#ctx0" brushRef="#br0" timeOffset="105435.5425">10250 9630 78 0,'-29'20'40'16,"-2"8"1"-16,-19-7 0 15,9 15-17-15,-9-17-19 16,12 5-1-16,5-6-2 15,16 0 1-15,16-4-2 16,15-2 0-16,16-3-1 0,10 0 1 16,4 4-1-16,-1 1 1 15,-1 3 0-15,-10 7-1 16,-13 6 1-16,-12 5-1 15,-15 3 1-15,-12 1-1 16,-6-2 0-16,-3-6-1 16,7-1-3-16,-1-18-4 15,26-2-21-15,-1-26-11 16,23-7-1-16,10-23-1 15,18-8 0-15</inkml:trace>
  <inkml:trace contextRef="#ctx0" brushRef="#br0" timeOffset="105652.5642">10883 9102 103 0,'-11'16'41'16,"-7"25"1"-16,-16 9-2 15,1 18-37-15,-3 9 0 16,0 13 1-16,1 9-2 15,0 8 0-15,3-3-1 16,3-6-1-16,6-4-3 16,1-19-3-16,18-4-22 15,-8-27-13-15,13-14 0 16,-1-30-1-16,0 0 2 15</inkml:trace>
  <inkml:trace contextRef="#ctx0" brushRef="#br0" timeOffset="105819.5809">10469 9641 111 0,'-4'-21'40'15,"-3"-3"2"-15,20 22-2 16,0 6-36-16,14-3-2 16,17 5-5-16,0-13-19 15,26 14-18-15,-3-14-2 16,23 9 1-16,-1-12-3 15</inkml:trace>
  <inkml:trace contextRef="#ctx0" brushRef="#br0" timeOffset="106320.631">11754 9698 73 0,'7'-13'38'0,"-5"-1"0"16,-2 14 0-16,0 0-27 16,0 0-3-16,-23 17-2 15,10 11 0-15,-10 8-2 0,4 10 0 16,-2 7-1-16,6 5 0 15,4-3 0-15,8 0-1 16,11-12-1-16,15-7 1 16,9-15-1-16,9-17 0 15,6-16-1-15,8-14 1 16,-3-12-1-16,-6-8 1 15,-7-4-1-15,-12-8 0 16,-13 5 0-16,-13 1-1 16,-7 8-1-16,-12 7 0 15,-3 12 0-15,-1 5-1 16,5 14-2-16,4 3-3 15,21 19-11-15,-8-16-19 16,42 19-1-16,1-14 0 0,18 3-1 16</inkml:trace>
  <inkml:trace contextRef="#ctx0" brushRef="#br0" timeOffset="106587.6577">12992 8951 78 0,'-33'-31'38'16,"-5"20"0"-16,-15 16 1 16,4 29-30-16,-12 18-3 15,5 27-1-15,-3 18 0 16,2 16-1-16,3 8-1 0,12 9 0 15,7-3-1-15,11-7-1 16,10-14-3-16,11-21-2 16,15-6-10-16,-7-31-25 15,13-12-1-15,-18-36 0 16,20 8-1-16</inkml:trace>
  <inkml:trace contextRef="#ctx0" brushRef="#br0" timeOffset="106737.6727">12273 9750 101 0,'-29'-38'41'0,"15"15"0"15,7 0-1-15,22 11-34 16,13 4-4-16,16-5-7 16,24 11-31-16,1-9-5 15,19 5 1-15,11-10-3 0</inkml:trace>
  <inkml:trace contextRef="#ctx0" brushRef="#br0" timeOffset="107365.7355">13711 9154 85 0,'0'-12'37'0,"0"12"0"16,-13 15 1-16,-2 12-33 16,-1 8-2-16,3 15 1 15,-6 7-1-15,5 13 1 16,-5 7-1-16,2 8 2 15,1 1-2-15,5-2 0 16,-2-6 0-16,4-5-1 16,3-12-1-16,2-12 1 15,4-11-2-15,2-14 1 16,-2-24-1-16,10 7 1 15,-2-23-1-15,-1-9 0 0,2-7 1 16,3-6-1-16,1-6 0 16,5-1 0-16,5 5 0 15,3 2 0-15,6 12-1 16,2 6 1-16,2 12 0 15,0 9-1-15,-3 14 1 16,-4 8-1-16,-7 7 1 16,-7 8 0-16,-10 5-1 15,-9 0 1-15,-12 4-1 16,-13-4 1-16,-9-2 0 15,-6-7 0-15,-3-6-2 16,-6-12 0-16,9-4-3 16,3-19-3-16,23 6-21 15,2-25-11-15,25 4 1 0,9-15-2 16,22 5 2-16</inkml:trace>
  <inkml:trace contextRef="#ctx0" brushRef="#br0" timeOffset="108073.8063">14401 9666 80 0,'0'0'40'0,"-24"0"-2"16,-11 2 3-16,-1 14-24 15,-12-1-11-15,3 12-1 16,-4 4-1-16,6 7 0 15,3 2-2-15,10 4 1 0,8 0-1 16,15-3-1-16,9-6 1 16,17-9-1-16,12-11-1 15,12-10 1-15,8-11-1 16,5-12 0-16,3-10 0 15,-4-6-1-15,-5-7 1 16,-9-4-1-16,-12 1 1 16,-12 1-1-16,-11 5 1 15,-12 3 0-15,-8 8 0 16,-8 7 0-16,-2 5 0 15,1 7 0-15,4 4 0 16,9 5 1-16,10-1-1 16,0 0 0-16,32 14 0 15,2-9 0-15,7-2 0 0,8 2 1 16,2-5-1-16,2 0 0 15,-6 0 0-15,-9 0 1 16,-8-1-1-16,-9 2 0 16,-21-1 0-16,5 15 0 15,-19 0 1-15,-8 9-1 16,-6 5 0-16,-2 7 1 15,-3 3-1-15,7 5 1 16,4-4-1-16,11 0 1 16,9-6-1-16,12-10 1 15,12-9-1-15,14-14 1 16,5-9-1-16,4-13 2 15,0-9-2-15,-3-8 0 16,-5-6 0-16,-10 0 0 0,-10-1 0 16,-15 4 0-16,-10 9 0 15,-8 5 0-15,-7 11 0 16,0 5-2-16,-2 6 0 15,7 6-1-15,18-1-1 16,-12 9-4-16,28 4-8 16,-3-22-7-16,30 9-16 15,-6-16-1-15,17-4 0 16,-4-16-1-16</inkml:trace>
  <inkml:trace contextRef="#ctx0" brushRef="#br0" timeOffset="108259.8249">15233 8962 110 0,'-21'15'39'0,"5"23"1"16,-8 7-9-16,6 24-27 16,3 13-1-16,1 14 0 15,2 11-1-15,3 4 0 16,5 4-4-16,4-14-10 15,23 0-24-15,-11-20-4 16,17-12 0-16,-1-22-1 16</inkml:trace>
  <inkml:trace contextRef="#ctx0" brushRef="#br0" timeOffset="108530.852">15423 9516 108 0,'-49'11'40'0,"-14"3"2"15,9 13 0-15,-3 5-36 16,20-2-2-16,11 0-1 16,17 2 0-16,18-3-1 15,11-5 1-15,17-3-1 16,10 0-2-16,5-5 0 15,5-6-3-15,3 1 0 16,-8-9-3-16,7 11-11 16,-17-25-15-16,11 11-10 15,-8-14 1-15,5 1-2 16,-6-9 3-16</inkml:trace>
  <inkml:trace contextRef="#ctx0" brushRef="#br0" timeOffset="108822.8812">15901 9532 110 0,'-38'5'39'15,"-10"-4"3"-15,7 15-1 16,2-5-37-16,5 8 0 16,7 2-2-16,11 0 1 15,10 1-1-15,13 0 1 16,14 0-2-16,9-4 1 15,7 1-2-15,4 3 2 16,-2 0-2-16,-3 4 0 16,-7 7 0-16,-9 1 0 15,-14 7 0-15,-9-1 0 0,-10 2 0 16,-8-2 0-16,-1-2-4 15,-2-13-5-15,9 6-12 16,-12-26-15-16,27-5-6 16,-19-7 0-16,24-10-2 15</inkml:trace>
  <inkml:trace contextRef="#ctx0" brushRef="#br0" timeOffset="109545.9535">16936 10059 79 0,'0'0'34'0,"5"11"0"0,-5-11 1 16,0 0-29-16,0 0-3 16,0 0 1-16,-3-19 1 15,-11 11-1-15,-10-10 0 16,-4-1 0-16,-9-12-2 15,-3-3 0-15,-4-10-1 16,-1-7 0-16,4-8-1 16,3-8-1-16,5-6 1 15,6-3-1-15,9-5 1 16,4 1-1-16,10 1 0 15,7 4 0-15,4 8 1 16,6 7-1-16,9 12 1 16,4 8-1-16,5 11 1 15,2 8 0-15,0 11 0 0,3 10 1 16,-2 9-1-16,-6 12 1 15,-12 17 0-15,-12 14 1 16,-12 13 0-16,-13 17 0 16,-16 8 0-16,-5 11 2 15,-12 2-2-15,3 2 1 16,4-8-1-16,12-7 1 15,20-14-2-15,23-16 0 16,28-14-3-16,20-25-6 16,36-5-21-16,6-30-10 15,20-8-1-15,5-20-1 16,6-4 1-16</inkml:trace>
  <inkml:trace contextRef="#ctx0" brushRef="#br0" timeOffset="110251.024">17663 9588 69 0,'2'-20'36'0,"1"8"-3"15,-3 12 3-15,0 0-25 16,-21 5-2-16,13 13-3 15,-11 2 1-15,5 10-1 16,-5-1-2-16,2 10 2 16,1-1-3-16,7 0 1 15,3-2-2-15,10-1 0 16,7-7-1-16,9-6 0 15,9-9-1-15,6-8 0 16,4-8 0-16,3-10 0 0,-2-5-1 16,-2-9 1-16,-4 0-1 15,-8-4 1-15,-8 4 0 16,-4 2 0-16,-8 5-1 15,-6 6 1-15,0 14 0 16,-10-3 1-16,10 3-1 16,-15 27 0-16,12-1 0 15,2 4 1-15,7 3-1 16,6 1 1-16,7-3-1 15,5-1 1-15,5-11 0 16,8-4-1-16,1-12 1 16,-3-9-1-16,-2-9 1 15,-7-7-1-15,-4-6 1 16,-8-7-1-16,-6-1-1 15,-8-6-1-15,-1 5-1 0,-1-2-2 16,2 8-2-16,-4-4-4 16,17 23-16-16,-8-7-11 15,10 15 0-15,-4-2 0 16,10 11 1-16</inkml:trace>
  <inkml:trace contextRef="#ctx0" brushRef="#br0" timeOffset="110634.0623">18432 9766 107 0,'-10'8'39'0,"10"4"-1"15,0-12 0-15,10 0-34 0,11-6-1 16,10-1 0-16,4-3-1 15,5-3 0-15,-2-2-1 16,-1-2 0-16,-7-2-1 16,-7 0 0-16,-12-1 1 15,-11 1-2-15,-10 3 1 16,-9 4 0-16,-10 1 0 15,-11 9 0-15,-5 4 1 16,-2 11 0-16,-4 9 0 16,1 8 1-16,5 8 0 15,9 2 0-15,15 4-1 16,16-1 1-16,18-6-2 15,18-9-1-15,22-10-3 0,17-16-3 16,25-2-8-16,-4-29-13 16,15 2-13-16,-8-18 1 15,7 0-1-15,-21-14 2 16</inkml:trace>
  <inkml:trace contextRef="#ctx0" brushRef="#br0" timeOffset="111099.1088">19234 9057 108 0,'-20'6'39'0,"5"22"1"16,-5 13 0-16,5 16-35 16,-2 10-1-16,1 15 0 15,-2 5-1-15,3 6 1 0,0 2-2 16,5-5 0-16,-1-9 0 15,7-8 0-15,3-12-2 16,1-15 0-16,4-12 0 16,1-18 0-16,-5-16 0 15,21-12 0-15,-10-10 0 16,2-7 0-16,0-7 0 15,1-5 0-15,0 1 0 16,1 3-2-16,-3 7 1 16,3 8 1-16,-1 8-1 15,1 11 1-15,-1 10-1 16,-2 7 1-16,-1 9 0 15,-2 4 0-15,-1 7 0 16,-6 0 0-16,-1 3-1 16,-4-3 1-16,-9-2 0 0,-5-3-1 15,-10-5 1-15,-5-3 0 16,-8-7-1-16,-6-7 0 15,0-5-2-15,0-10-4 16,21 6-11-16,-4-25-10 16,32 7-11-16,9-11-1 15,30 3-2-15,10-12 2 16</inkml:trace>
  <inkml:trace contextRef="#ctx0" brushRef="#br0" timeOffset="111445.1434">19896 9617 118 0,'-31'13'41'0,"-16"-8"1"16,3 11-2-16,-2-2-37 16,4 6 0-16,3 0-1 15,12 3-1-15,10 1 0 16,12 0 0-16,10-2 0 15,10 0-1-15,9-4 0 16,5-4 0-16,2-1 0 16,-2-1 0-16,-5-3 0 15,-5-1 0-15,-5-1 0 16,-10 4 0-16,-6 1 0 15,-5 2 2-15,-3 2-2 16,-7 0-2-16,2 1 1 16,1 0-1-16,4 1-1 15,10-18-3-15,-4 22-5 0,4-22-11 16,27-5-11-16,-7-11-8 15,18 0 1-15,-2-13-1 16</inkml:trace>
  <inkml:trace contextRef="#ctx0" brushRef="#br0" timeOffset="111634.1623">20239 9674 111 0,'0'0'40'0,"-9"39"1"16,-19-9 0-16,0 22-35 15,-7-3-3-15,1 6 0 16,4-1-2-16,4-3-1 15,10-3-3-15,7-13-3 16,23 0-15-16,-14-35-17 16,33 14-2-16,-7-31-1 0,10-6 0 15</inkml:trace>
  <inkml:trace contextRef="#ctx0" brushRef="#br0" timeOffset="111768.1757">20200 9206 107 0,'-13'-29'31'15,"4"13"-26"-15,16 5-4 16,-7 11-39-16,37-12-1 16</inkml:trace>
  <inkml:trace contextRef="#ctx0" brushRef="#br0" timeOffset="112017.2006">20747 9063 113 0,'-30'27'40'0,"3"22"3"15,-7 0-3-15,0 17-36 16,7 9 0-16,4 10 0 16,3 3-2-16,4 8 1 15,4-4-3-15,4-6 2 16,7-3-5-16,-4-12 0 15,10-4-6-15,-12-28-13 16,21 0-16-16,-11-24-5 16,10-7 2-16,-7-21-1 0</inkml:trace>
  <inkml:trace contextRef="#ctx0" brushRef="#br0" timeOffset="112215.2204">20349 9636 122 0,'-32'-4'42'16,"16"11"0"-16,4-9 0 15,39 2-39-15,8-4-2 16,16 1-1-16,11-2-1 16,5-2-2-16,7 7-5 15,-9-12-13-15,9 15-19 16,-24-3-2-16,-6 9 0 15,-23-4 1-15</inkml:trace>
  <inkml:trace contextRef="#ctx0" brushRef="#br0" timeOffset="112557.2546">20759 9761 92 0,'-2'18'40'16,"2"-18"2"-16,8 18-1 16,-8-18-17-16,32 2-19 15,-3-3-2-15,8-2 0 16,5-5-1-16,7-3 1 15,-1-4-3-15,-1-3 0 16,-5-2 0-16,-5-2 0 16,-13-2 0-16,-9 3 0 15,-15 1 0-15,-10 4 0 0,-13 4 0 16,-11 10-2-16,-9 7 2 15,-5 13 2-15,-6 8-2 16,3 9 0-16,7 8 0 16,10 4 0-16,15-1 0 15,17-7 0-15,21-2-5 16,21-20-4-16,30 5-12 15,0-31-10-15,25 0-10 16,-1-20-1-16,8-2 0 16,-9-14 2-16</inkml:trace>
  <inkml:trace contextRef="#ctx0" brushRef="#br0" timeOffset="112835.2824">21583 9571 122 0,'-30'15'40'0,"-11"-2"3"0,12 13-3 15,6-3-38-15,13 0 0 16,6 2-1-16,14-5 0 15,8-2 0-15,12-2 0 16,6-3-1-16,4-2 2 16,-3-2-2-16,-6 4 0 15,-9 3 0-15,-13 5 0 16,-13 4 0-16,-14 5 0 15,-12 3 0-15,-5 1 0 16,-3 1 0-16,-6-3-2 16,6 0-6-16,-3-17-10 15,25 13-11-15,-8-22-13 16,24-6 0-16,-14-4-2 0,21-8 3 15</inkml:trace>
  <inkml:trace contextRef="#ctx0" brushRef="#br0" timeOffset="113608.3597">22429 9706 77 0,'16'-6'36'16,"-2"-4"1"-16,2 4 0 15,-7-12-20-15,3 10-11 16,-7-3 0-16,-5 11-1 15,0 0 1-15,-13 7-1 0,-9 7-1 16,1 10 0-16,-6 7-2 16,3 6 1-16,1 4-2 15,4 1 1-15,12-1 0 16,14-7-1-16,14-5 0 15,15-12-1-15,12-12 1 16,8-11-1-16,8-8 0 16,0-10 0-16,1-7 0 15,-6-6 0-15,-6-3 2 16,-9-2-4-16,-7 4 2 15,-8 4 0-15,-7 2 0 16,-7 8 0-16,-4 12 0 16,-11 12-1-16,0 11 1 15,-4 19 0-15,-3 16-1 0,-2 20 1 16,-6 12 0-16,-3 16 0 15,1 6-1-15,-4 8 1 16,-2 1-1-16,-5-2 2 16,-5-8-1-16,-7-9 1 15,-5-13-1-15,-7-14 1 16,-3-16 0-16,-5-17-1 15,3-16-1-15,5-22-1 16,12-14-2-16,11-21-4 16,29-3-10-16,1-29-9 15,41 8-6-15,1-18-9 16,23 5 2-16,4-5-1 15</inkml:trace>
  <inkml:trace contextRef="#ctx0" brushRef="#br0" timeOffset="114345.4334">23478 9742 103 0,'-29'-9'40'15,"-3"13"0"-15,-11-3 0 16,12 9-33-16,-11 2-2 15,5 9-1-15,6 3-1 16,8 6 0-16,10 0-1 16,10 2 0-16,13-2-2 15,12-2 1-15,11-8-1 0,9-6-1 16,4-11 0-1,3-9 0-15,1-4 0 0,-3-12 0 16,-4-8 0-16,-7-5 0 16,-8-5 0-16,-6-3 0 15,-8-2 1-15,-4 3-1 16,-5 1 1-16,-3 6-1 15,-2 6 1-15,-3 9 0 16,2 10 0-16,1 10 0 16,0 0 0-16,2 14 1 15,6 2 0-15,6 1 0 16,7 2 0-16,9-1 0 15,6-5 0-15,7-4-1 16,4-4 1-16,1-7 0 16,-2-3 0-16,-3-2-1 0,-8-4 1 15,-8 0 0-15,-10-1 1 16,-17 12-1-16,2-12 1 15,-14 13-2-15,-9 8 0 16,-4 11 0-16,-3 8 0 16,0 9 0-16,3 8 0 15,5 3 0-15,9-1 0 16,11-3 0-16,17-7 0 15,12-14 0-15,16-15 0 16,11-15 0-16,7-13 0 16,7-12 0-16,-2-9 0 15,1-6 0-15,-9-5 0 16,-8 2 0-16,-8 7 0 15,-13 9 0-15,-10 10 0 0,-12 14 0 16,-9 10 0-16,-12 26 0 16,-7 10 0-16,-5 6 0 15,4 13-4-15,-8-8-9 16,20 19-7-16,-14-26-6 15,27 13-9-15,-11-18-9 16,15-3 1-16,-9-9 1 16</inkml:trace>
  <inkml:trace contextRef="#ctx0" brushRef="#br0" timeOffset="115262.5251">2146 11295 76 0,'-1'-23'37'15,"1"23"0"-15,1-25-2 16,-1 25-31-16,0 0 0 16,0 0 0-16,5 13-1 15,-4 12 1-15,-6 8-2 16,4 11 1-16,-7 10-1 15,2 7 0-15,-4 5-1 16,1 6 2-16,-3-4-2 16,3-10-1-16,1-6 1 15,3-14-2-15,4-16 1 16,1-22 1-16,11 4 0 15,0-27-2-15,6-12 2 0,-2-10 1 16,3-10-1-16,-3-8 2 16,3-2-1-16,-3-2-2 15,0 2 1-15,0 5 0 16,-1 5 0-16,4 8 0 15,0 7-1-15,5 8 0 16,6 7-1-16,6 5 1 16,8 4-3-16,4 4-1 15,11 11-5-15,-9-10-11 16,17 22-13-16,-17-6-5 15,4 15-3-15,-14-11 0 16</inkml:trace>
  <inkml:trace contextRef="#ctx0" brushRef="#br0" timeOffset="115608.5597">2751 11347 86 0,'-13'10'38'16,"17"5"0"-16,-4-15 1 15,26 5-36-15,4-10 0 16,12-2 0-16,8-5 0 15,7-4-1-15,1-6-1 16,-1 0 1-16,-9-1-1 16,-11-2 0-16,-14 6 1 15,-17 0-2-15,-18 7 1 16,-14 1-1-16,-12 8 0 15,-10 5 0-15,-5 9 0 16,-4 7 0-16,0 9 0 16,6 7 0-16,11 7 0 0,12 2 1 15,13 3-1-15,18-4-1 16,17-3-2-16,17-11-3 15,21 0-9-15,3-27-10 16,30 4-14-16,-8-17 0 16,10 0-2-16,-10-13 2 15</inkml:trace>
  <inkml:trace contextRef="#ctx0" brushRef="#br0" timeOffset="115961.595">3580 11275 67 0,'-24'-3'40'15,"-15"-2"-1"-15,-1 18 2 16,-15-5-16-16,2 18-21 15,0 5 1-15,0 9-1 0,3 5-1 16,8 3 0-16,9-4-1 16,15-1 0-16,16-11-1 15,17-9 0-15,19-15 0 16,12-12 0-16,13-17-1 15,6-7 0-15,6-7 1 16,-6-5-1-16,-4 0 0 16,-9 4 0-16,-14 5 0 15,-12 8 0-15,-10 13-1 16,-16 10 0-16,0 0 1 15,-3 25-1-15,-6 2-2 16,1 4 0-16,5 7-2 16,2-1-2-16,11 4-3 0,1-15-8 15,24 12-9-15,-7-26-6 16,23 2-5-16,-1-17-2 15,9-4 4-15</inkml:trace>
  <inkml:trace contextRef="#ctx0" brushRef="#br0" timeOffset="116307.6296">4143 11376 82 0,'-8'-22'40'15,"-20"1"-1"-15,-1 21 2 16,-16 5-32-16,4 18-2 16,-8 10-2-16,6 15-1 15,5 3-1-15,9 2-1 16,15-3 1-16,17-12-1 15,18-11-1-15,15-19 1 0,16-23-1 16,14-18-1-16,6-18 1 16,6-14 0-16,-1-11-1 15,-6-9 0-15,-6-5 1 16,-7 5 1-16,-7 10-2 15,-16 12 2-15,-12 16-2 16,-14 20 2-16,-9 27-2 16,-21 21 0-16,-6 27-1 15,-11 19-2-15,-3 14 0 16,-3 9-3-16,11 9-6 15,1-16-7-15,27 7-4 16,3-29-9-16,35-3-9 16,17-22-2-16,36-12 3 15</inkml:trace>
  <inkml:trace contextRef="#ctx0" brushRef="#br0" timeOffset="117005.6994">5559 11370 77 0,'7'-33'39'15,"4"10"0"-15,-14-1 0 16,3 24-32-16,-9-10-4 16,9 10 0-16,-25 24 0 15,10 7-1-15,-8 4 1 16,3 10-1-16,0 2 0 15,0 4 0-15,6-4 0 16,8-3 0-16,7-9-1 16,14-10 1-16,12-10-1 15,7-11-1-15,8-11 1 16,11-11-1-16,3-11 1 0,-1-5-1 15,-1-5 0-15,-3-3 0 16,-8 0 0-16,-5 5 0 16,-8 4 0-16,-9 8-1 15,-6 10 1-15,-15 15 0 16,0 0 0-16,2 17 0 15,-13 10 0-15,0 6 0 16,-2 3 1-16,3 1-1 16,5 1 1-16,5-3 0 15,8-12 0-15,8-10 0 16,12-13 0-16,8-11 0 15,4-12-1-15,8-8 1 16,-2-9 0-16,-4-1-1 16,-4-4 0-16,-9 0-1 0,-8 6-1 15,-12 1-1 1,-3 10-2-16,-11-5-6 0,12 19-6 15,-16-17-8-15,23 17-10 16,-9-9-5-16,15 5-1 16,2-8 1-16</inkml:trace>
  <inkml:trace contextRef="#ctx0" brushRef="#br0" timeOffset="117419.7408">6689 10835 103 0,'0'0'40'16,"-10"7"1"-16,-8 9-1 15,6 12-35-15,-10 10-1 0,3 10-3 16,-4 9 1-16,4 10-2 16,-5 2 2-16,3 6-3 15,1-3 2-15,5 0-1 16,3-8 0-16,2-6 1 15,7-12-1-15,8-12 1 16,6-17-1-16,9-15 0 16,4-14 0-16,7-14 0 15,2-6 1-15,0-4-1 16,1-4 0-16,-5 3 0 15,-2 5-1-15,-10 9 1 16,-4 11 0-16,-13 12 0 16,0 0 0-16,6 23-1 15,-7 1 0-15,-2 5 0 16,6 2-2-16,3 0 0 0,10-2-1 15,2-11-3-15,19 1-4 16,-5-27-7-16,22 10-8 16,-15-26-5-16,17 2-7 15,-12-13-1-15,2 2 2 16</inkml:trace>
  <inkml:trace contextRef="#ctx0" brushRef="#br0" timeOffset="117591.758">7189 11280 95 0,'0'0'39'0,"-19"7"3"15,9 13-2-15,-8 4-34 16,1 13-2-16,1 4-1 15,1 5-1-15,3 4-1 16,6-4 0-16,6-4-3 16,5-11-1-16,14-7-6 0,-8-29-10 15,26 3-11-15,-11-28-11 16,12-3 0-16,-9-24 0 15</inkml:trace>
  <inkml:trace contextRef="#ctx0" brushRef="#br0" timeOffset="117734.7723">7208 10918 91 0,'-5'-14'39'16,"1"1"-6"-16,12 3-1 16,21 3-54-16,0-12-13 15,16 0-1-15,3-9-2 16,7 3 2-16</inkml:trace>
  <inkml:trace contextRef="#ctx0" brushRef="#br0" timeOffset="117937.7926">7719 10633 98 0,'-15'38'40'0,"-14"7"2"15,5 19-2-15,-15 7-34 16,12 11-2-16,0 4 0 16,3 8-3-16,5 0 0 15,3-4-2-15,7-3-2 16,3-12-2-16,8-5-2 15,-2-24-11-15,24-1-12 16,-10-27-11-16,14-10 1 16,-1-23-2-16</inkml:trace>
  <inkml:trace contextRef="#ctx0" brushRef="#br0" timeOffset="118298.8287">7893 11254 79 0,'-8'12'42'0,"10"9"0"16,-3-11 0-16,17 3-21 15,9-9-18-15,9-3 1 16,8-6-2-16,8-2 0 16,-3-4-1-16,2-3-1 15,-8-2 1-15,-10-3-1 16,-13 2 0-16,-12-3 0 15,-14 0-1-15,-13 1 1 0,-11 6 0 16,-11 5 0-16,-9 8 1 16,-6 11-1-16,-2 11 1 15,4 13 1-15,2 10-1 16,11 12 1-16,14 0-1 15,20-1-1-15,18-7-2 16,20-11-1-16,22-6-4 16,16-25-5-16,38-2-7 15,-2-34-8-15,32 6-12 16,-3-23-3-16,18-3-1 15,6-11 2-15</inkml:trace>
  <inkml:trace contextRef="#ctx0" brushRef="#br0" timeOffset="119131.912">9348 11126 80 0,'5'-13'39'16,"-5"13"-2"-16,0 0 3 16,-11 23-36-16,-7 2-1 15,-2 12 1-15,-7 5-1 16,4 8 0-16,1 0 0 15,7-2 0-15,8-5-1 16,12-9 0-16,10-14-1 0,13-9 0 16,6-15 0-16,13-11-1 15,4-11 0-15,1-8 0 16,-1-5 1-16,-3-2-1 15,-1 0 0-15,-8 0-1 16,-5 7 2-16,-10 3-1 16,-4 12 0-16,-10 6-1 15,-10 13 1-15,0 0 0 16,3 16 0-16,-10 7 1 15,2 2-1-15,-1 5 0 16,5 3 1-16,2-2-1 16,7-1 1-16,10-8 0 0,3-7-1 15,9-7 1-15,6-9-1 16,4-10 1-16,2-5-1 15,-2-8 0-15,-3-7 1 16,-5-3-2-16,-8-3 1 16,-10-1-1-16,-8 3 0 15,-7 1 1-15,-4 7-2 16,-4 0 0-16,4 10-3 15,-3 2 1-15,8 15-5 16,0 0-9-16,27 5-8 16,-16-1-9-16,20 13-4 15,2-6 0-15,10 2 2 16</inkml:trace>
  <inkml:trace contextRef="#ctx0" brushRef="#br0" timeOffset="119785.9774">10547 11092 80 0,'0'0'39'0,"0"0"-2"16,-24-13-8-16,0 24-20 15,-14-2-2-15,3 13-1 16,-7 2-1-16,3 11 0 16,2 2-1-16,7 4 0 15,5 0-1-15,12 2-1 16,8-7-1-16,15-2 1 15,12-13-2-15,11-9 1 16,11-12-2-16,8-10 1 16,9-10-1-16,-6-10 0 15,1-3 0-15,-9-8 0 16,-10 3 0-16,-11-2 0 0,-12 4 1 15,-15 4 0-15,-8 8 0 16,-10 3 0-16,-4 7 0 16,-2 6 1-16,2 4-1 15,6 7 1-15,6 1 0 16,11-4-1-16,7 13 1 15,16-8-1-15,9-1 1 16,11 1-1-16,2-1 0 16,5 3 1-16,-2 3-1 15,-1 2 1-15,-9 7-1 16,-10 6 1-16,-11 3-1 15,-11 8 0-15,-11 0 0 16,-5 4 1-16,-8-3-1 16,0-2 1-16,-2-6-1 0,4-5 1 15,3-10-1-15,13-14 1 16,0 0 0-16,12-19-1 15,6-9 1-15,5-7 0 16,4-6-1-16,0-5 1 16,-1 1-1-16,-2 1 1 15,-5 5-1-15,-5 5 0 16,-5 8 0-16,-2 6-1 15,1 7 1-15,-8 13-2 16,20-12-1-16,-7 8-3 16,12 5-5-16,-1-12-7 15,23 11-5-15,-16-21-5 16,26 10-3-16,-11-17-4 15,9 1-3-15,-5-11 3 16</inkml:trace>
  <inkml:trace contextRef="#ctx0" brushRef="#br0" timeOffset="119973.9962">11565 10604 106 0,'-16'21'41'0,"-11"10"0"16,10 27-2-16,-6 3-35 16,5 11-2-16,6 5 0 15,6 5-2-15,6-2-1 16,8-8-3-16,15-2-3 15,-4-19-10-15,26 3-9 16,-17-27-10-16,17-9-5 16,-5-20-1-16,6-9 1 15</inkml:trace>
  <inkml:trace contextRef="#ctx0" brushRef="#br0" timeOffset="120282.027">11780 11015 103 0,'-32'16'43'16,"-8"-1"-1"-16,5 9-1 15,-9-4-37-15,11 2-1 16,3-2-1-16,7 1-1 16,8-3 1-16,7-1-1 15,11-3 0-15,8-4-1 16,6-1 1-16,9-3 0 15,6-1-1-15,10-3 0 16,2-1 1-16,8-4-2 0,4 0 1 16,3-1-2-16,6-1 0 15,1-5-2-15,3 3-2 16,-7-12-6-16,8 12-6 15,-19-20-8-15,12 14-8 16,-20-15-8-16,1 7 3 16,-13-6 1-16</inkml:trace>
  <inkml:trace contextRef="#ctx0" brushRef="#br0" timeOffset="120448.0436">12444 11021 107 0,'-25'12'40'16,"4"15"1"-16,-8-6-3 16,4 13-34-16,4 5-2 15,6 5-2-15,4 2 0 16,7-1 0-16,5 0-2 0,3-8-3 15,14 1-7-15,-18-38-10 16,38 22-13-16,-19-31-6 16,11-12-1-16,-7-13 2 15</inkml:trace>
  <inkml:trace contextRef="#ctx0" brushRef="#br0" timeOffset="121295.1283">12602 10777 107 0,'-1'11'43'15,"-7"4"0"-15,11 9 0 16,3-1-40-16,2 3 1 16,-3 4-2-16,3 5-1 0,-5 3 1 15,0 4-2-15,-5 1 1 16,-2 1-2-16,-4 0 1 15,-2 0 0-15,1-6 0 16,0-3 1-16,4-10-1 16,6-8 0-16,-1-17 0 15,27 1-1-15,-5-13 1 16,11-11-1-16,0-7 1 15,3-4-1-15,-1-2 1 16,0 3-1-16,-9 5 1 16,-5 5 0-16,-7 11 0 15,-14 12 0-15,10 1-1 16,-10 11 1-16,3 10 0 15,1 7-1-15,10 1 0 16,7 6 0-16,13 0-1 0,6-4-1 16,18-6 0-16,4-6-2 15,9-6 0-15,-1-13-1 16,2-4 1-16,-13-15 0 15,-7-4 3-15,-10-6 0 16,-17-6 2-16,-10-2 2 16,-14-3 1-16,-10 5 1 15,-13-4 1-15,-2 9 1 16,-9 2-2-16,1 14 1 15,-6 8-2-15,-1 13 0 16,3 11 0-16,4 15-1 16,4 10-1-16,9 8-1 15,5 1 1-15,14 2-1 16,10-4 1-16,11-8-1 0,9-9 1 15,7-17-1-15,6-14 0 16,4-17 0-16,6-13 0 16,-5-10-1-16,1-11 0 15,-3-4 0-15,-4 2 1 16,-4 5-2-16,-11 10 2 15,-5 13-2-15,-22 22 2 16,0 0-1-16,-4 45 1 16,-15 11 1-16,-10 19-1 15,-5 13 2-15,-4 10-1 16,-2 4-1-16,2-1 1 15,-2-4-1-15,0-12 1 16,-1-10-1-16,0-17 1 0,-1-17-4 16,1-16 2-16,-1-18-2 15,6-10-4-15,-3-25-4 16,13 1-4-16,-4-37-4 15,23 5-6-15,-7-34-2 16,25 9-7-16,-1-14-6 16,25 1 1-16</inkml:trace>
  <inkml:trace contextRef="#ctx0" brushRef="#br0" timeOffset="122174.2162">14952 11099 46 0,'18'-9'36'15,"-11"-3"2"-15,-7 12-1 16,-12-16-22-16,2 22-4 15,-19-1-1-15,1 14-2 16,-11 5-2-16,-4 10-1 16,0 4-2-16,6 0 0 15,3 2 0-15,12-3-1 16,12-6-1-16,12-8 0 15,17-8-1-15,10-8 0 16,10-9 0-16,5-6 0 16,1-8 0-16,3-6-1 15,-9-4 0-15,-7 0 0 16,-8-4 1-16,-10-2-1 16,-9 3 1-16,-8 0-1 15,-5 5 1-15,-4 1 0 0,1 5 0 16,1 5 0-16,7 0 0 15,3 13 1-15,16-20-1 16,10 15 2-16,7 0-1 16,8 3-1-16,2 2 1 15,3 5 0-15,-6 6-1 16,-3 7 1-16,-9 6 0 15,-9 5-2-15,-12 2 1 16,-8 3 1-16,-9-1-1 16,-1-2 1-16,-4-4-1 15,1-6 0-15,5-7 1 16,9-14-1-16,0 0 0 15,27-13 0-15,1-9 0 16,10-7 0-16,8-2 0 0,0-2 0 16,3 0 0-16,-8 8 0 15,-4 6 0-15,-8 13 1 16,-8 9-1-16,-9 13 1 15,-8 7 0-15,-4 8-1 16,-3 6-2-16,-1-1-1 16,8 7-6-16,-9-18-7 15,21 11-5-15,-16-36-6 16,37 23-4-16,-12-34-5 15,17-1-5-15,2-10 2 16</inkml:trace>
  <inkml:trace contextRef="#ctx0" brushRef="#br0" timeOffset="122588.2576">16728 10721 91 0,'11'-22'38'0,"0"16"1"16,-11 6-1-16,1 21-33 15,-12 12-1-15,-3 18-2 16,-10 7 0-16,-4 12-2 16,-2 6 0-16,-4 4-1 15,2-4 0-15,4-6-2 16,8-4-2-16,3-20-5 15,25 1-15-15,-9-24-12 16,16-9-2-16,-1-18 0 16,9-6 0-16</inkml:trace>
  <inkml:trace contextRef="#ctx0" brushRef="#br0" timeOffset="122746.2734">16412 11147 89 0,'-30'-3'39'0,"1"-3"-1"15,29 6 1-15,0 0-36 16,20-10-4-16,24-1-3 15,12-12-7-15,25 7-17 16,-2-14-11-16,17 0 3 16,-3-9-1-16</inkml:trace>
  <inkml:trace contextRef="#ctx0" brushRef="#br0" timeOffset="123106.3094">17238 10526 104 0,'-29'15'39'0,"2"22"2"16,-6 2-2-16,8 14-34 15,-8 7-2-15,5 10-1 16,-1 5-1-16,1 3-1 16,0-1 0-16,9-7-1 15,1-6 1-15,9-10-1 16,8-10 0-16,10-16 0 15,9-13 1-15,6-13 1 16,8-12-1-16,3-10 0 16,4-6 0-16,2-3 0 15,-5-1 0-15,-4 4-1 16,-7 4 1-16,-3 10 0 15,-10 8 0-15,-12 4 0 16,10 16-1-16,-11 1-2 0,3 8 0 16,-4-6-4-16,15 11-6 15,-8-20-9-15,26 12-9 16,-7-19-9-16,16-2 0 15,-4-14 1-15</inkml:trace>
  <inkml:trace contextRef="#ctx0" brushRef="#br0" timeOffset="123453.3441">17640 11075 83 0,'9'11'41'15,"10"4"-2"-15,-3-7 1 16,16-2-35-16,-5-5-1 0,3-3-2 15,1-8-1-15,1-5-1 16,-3-5 2-16,-4-4 1 16,-6 0-2-16,-10-1 1 15,-10 1-1-15,-10 6 2 16,-10 5 0-16,-9 8 1 15,-8 9-2-15,-5 11-2 16,2 6 0-16,3 7 0 16,6 6 1-16,11 3-2 15,10 1 1-15,14-2-3 16,12-2-1-16,8-10-3 15,20 8-10-15,-9-21-8 16,26 12-10-16,-1-14-6 0,22 2-1 16,1-10 0-16</inkml:trace>
  <inkml:trace contextRef="#ctx0" brushRef="#br0" timeOffset="124247.4235">19071 11002 79 0,'9'-13'39'0,"-9"13"1"15,0 0-1-15,0 14-33 16,-11 2-1-16,2 13-2 15,-8 6 2-15,2 10-3 16,-6 2 1-16,3 5-2 16,2-4 2-16,5 1 0 15,4-9-2-15,4-6 1 0,8-12-2 16,2-11 1-16,5-12-1 15,1-9 0-15,4-11 0 16,-1-9 0-16,-2-6 0 16,-4-5-1-16,2-2 1 15,-4-4 0-15,1-1 1 16,0 2 1-16,1 7-1 15,5 3 1-15,3 7-1 16,5 8 1-16,6 8-1 16,3 11 0-16,2 9-2 15,4 5-2-15,0 7 1 16,-5 3-1-16,-4 4 1 15,-6 3-1-15,-9 2 1 16,-11-1-1-16,-14 1 1 0,-13 0 2 16,-11-1 0-16,-10-1 0 15,-8-5 0-15,-4-1 1 16,-1-1-1-16,5-2 1 15,3-3-1-15,8 5 1 16,6 3-1-16,9 7 1 16,2 8-1-16,5 7 3 15,1 9-3-15,-2 6-1 16,-1 5 2-16,-5-2-3 15,5-2-1-15,-4-13-5 16,18-2-8-16,-12-27-9 16,29-3-5-16,-4-30-7 15,26-6-4-15,5-21 1 16</inkml:trace>
  <inkml:trace contextRef="#ctx0" brushRef="#br0" timeOffset="124925.4913">19711 10984 108 0,'-23'14'39'16,"2"10"-1"-16,-11-2-1 15,3 8-37-15,1 3 0 16,7 4-1-16,0 2 2 15,4 3 0-15,1-1 0 16,4 1 0-16,-1-6 0 0,9-5 0 16,0-8-1-1,5-8 0-15,-1-15 0 0,17-5 0 16,0-16 0-16,6-6 0 15,1-10-1-15,4-5 1 16,0-4-1-16,-2-3 1 16,-2 1 0-16,-3 4 2 15,-6 9-1-15,-5 5 1 16,-1 8-1-16,3 9 1 15,0 3 0-15,5 10 0 16,5 1-2-16,9 5 0 16,11-3 1-16,5-1-1 15,7 0 0-15,3-1 0 16,-2-1 0-16,-3 0 0 15,-11-1 1-15,-11 2-1 0,-15 4 0 16,-15-5-1-16,-13 14 1 16,-13-3-1-16,-14 4 2 15,-4 3-1-15,-4 6 0 16,1 3 0-16,4 3 0 15,13 3 2-15,8 4-1 16,20-1 0-16,13-3 0 16,17-5-1-16,15-6 0 15,9-9 0-15,8-10 0 16,3-9 0-16,-6-10 0 15,-5-7-1-15,-12-6 0 16,-9-6 0-16,-15-1-1 16,-13-3-1-16,-5 2 0 15,-11-1-1-15,4 9-3 0,-7-2-3 16,16 18-9-16,-14-8-7 15,27 21-5-15,-13 0-7 16,25 0-2-16,-3 3 1 16</inkml:trace>
  <inkml:trace contextRef="#ctx0" brushRef="#br0" timeOffset="125209.5197">20662 10973 107 0,'-10'-10'39'0,"7"20"2"16,3-10-4-16,-12 28-32 15,11 1-2-15,6 10-3 16,-4 8 2-16,8 11-2 0,-8 3 2 16,0 6-1-16,-7 1 1 15,-5 0 0-15,-9-3-1 16,-8-4 3-16,-7-9-3 15,-8-11 1-15,-2-10-4 16,-2-15-1-16,2-9-2 16,-2-19-4-16,22-3-8 15,-11-33-8-15,34 5-6 16,-10-30-8-16,30-4-2 15,2-19 0-15</inkml:trace>
  <inkml:trace contextRef="#ctx0" brushRef="#br0" timeOffset="125330.5318">20501 10676 110 0,'0'0'37'0,"-22"4"-3"0,8 3-17 16,12 12-54-16,2-19-2 16,30 26-1-16,-2-12 1 15</inkml:trace>
  <inkml:trace contextRef="#ctx0" brushRef="#br0" timeOffset="125720.5708">20971 11090 97 0,'4'17'40'15,"-4"-17"2"-15,9 16-3 16,-9-16-35-16,36 9-1 16,2-10-1-16,8 0 0 15,6-5-1-15,6 1 0 0,1-5 0 16,-1 0 0-16,-10-6 1 15,-5 1 0-15,-9-6-1 16,-11-3 1-16,-13-1-1 16,-10-2 2-16,-10 1-2 15,-9 5 1-15,-7 6-2 16,-8 8 0-16,-10 9 1 15,-3 14 0-15,-6 10-1 16,4 8-2-16,5 8 2 16,4 2-1-16,14-2 0 15,13-1-1-15,20-7-1 16,12-10-4-16,24-5-1 15,3-18-7-15,25 4-8 0,-9-21-8 16,19 5-9-16,-9-13-1 16,5 5 2-16,-14-6 3 15</inkml:trace>
  <inkml:trace contextRef="#ctx0" brushRef="#br0" timeOffset="125930.5918">21811 11033 100 0,'-7'-14'40'0,"7"14"2"16,-31-6-1-16,14 9-35 15,-10 6-2-15,-1 9-1 16,-4 6-1-16,2 6-1 15,-3 2 0-15,5 3-1 16,9-3 1-16,10-3 0 16,13-10-3-16,15-9 0 15,15-10-3-15,13-15-4 0,21-2-6 16,-5-23-9-16,26 8-12 15,-9-19-5-15,7 0 1 16,-13-6 2-16</inkml:trace>
  <inkml:trace contextRef="#ctx0" brushRef="#br0" timeOffset="126103.6091">22342 10722 104 0,'-29'43'41'0,"-20"9"1"16,8 12-2-16,-13-4-26 15,13 7-13-15,3-1-1 16,5-3-3-16,7-2-2 15,2-14-8-15,23 3-8 16,-15-28-12-16,21-1-8 0,-5-21-2 16,14-6 2-16</inkml:trace>
  <inkml:trace contextRef="#ctx0" brushRef="#br0" timeOffset="126261.6249">21992 10906 110 0,'0'0'44'16,"21"0"-4"-16,15 4-3 15,12-3-45-15,14-11-18 16,25 12-14-16,2-7-1 16,11 10 0-16,-5-4 0 15</inkml:trace>
  <inkml:trace contextRef="#ctx0" brushRef="#br0" timeOffset="126412.64">22994 11108 112 0,'0'0'40'0,"-23"-7"0"16,14-6-6-16,7 1-48 15,-16-19-16-15,13 9-11 16,-13-7 1-16,-3 4-3 16,-15-8 3-16</inkml:trace>
  <inkml:trace contextRef="#ctx0" brushRef="#br5" timeOffset="130727.0714">873 12823 73 0,'0'0'38'0,"14"-10"-1"15,5-8 0-15,12 3-34 16,7-2 0-16,10 3-1 16,-3 2 0-16,-2 7 0 15,-9 10-1-15,-15 11 0 16,-18 14-1-16,-21 15 1 15,-18 10 0-15,-12 11 1 16,-11 4-1-16,-4 4 1 16,1-5-1-16,10-6 1 15,13-7-1-15,20-15 0 16,25-14 0-16,27-16 1 15,26-13-2-15,19-15-1 0,18-6-2 16,8-14-4-16,13 2-11 16,-9-16-20-16,6 8 0 15,-24-12-2-15,-12 9 1 16</inkml:trace>
  <inkml:trace contextRef="#ctx0" brushRef="#br5" timeOffset="131147.1134">1276 12321 77 0,'-65'-16'38'0,"-12"1"-2"0,-2 20 2 15,-16 16-34-15,1 9 1 16,-7 18-2-16,-2 21 0 15,-2 14 0-15,9 23 0 16,11 14 0-16,27 9 0 16,26 3-1-16,26 0-1 15,33-7-1-15,32-14 1 16,36-17-2-16,28-23 2 15,22-28-2-15,7-24 0 16,7-25 1-16,-2-26-1 16,-4-25 1-16,-12-22 1 15,-19-16 0-15,-27-13 0 16,-25-5 0-16,-31-1-1 15,-30-1 1-15,-28 6-2 0,-24 5 0 16,-23 14 0-16,-16 14-1 16,-13 15-1-16,-6 19 0 15,-3 16-3-15,12 29-6 16,-2 5-25-16,29 29-1 15,9 1-1-15,32 15-1 16</inkml:trace>
  <inkml:trace contextRef="#ctx0" brushRef="#br5" timeOffset="131936.1923">2208 12633 62 0,'7'-11'37'0,"3"11"-1"16,-10 0 1-16,16 19-31 15,-11 0 0-15,4 14-1 0,-4 8-1 16,2 13 0-16,-6 9-1 16,-3 8 0-16,-4 4-1 15,-1 7 0-15,-5-7 0 16,1-2-1-16,-2-12 0 15,1-12 0-15,1-12-1 16,3-16 0-16,8-21 1 16,-6-12-1-16,8-19 0 15,4-16 1-15,0-14-1 16,4-13 0-16,2-14 1 15,3-7-1-15,4-4 1 16,5-1-2-16,2 7 1 16,3 8 0-16,0 13 0 15,4 17-1-15,0 18 1 16,1 15 0-16,-1 17 0 0,-5 17 0 15,-1 11 0-15,-4 9 1 16,-3 7-1-16,-8 2 0 16,-3 0 0-16,-8 3 0 15,-8-2 1-15,-7-1-2 16,-9-3 1-16,-6-3 0 15,-4-6-1-15,0-5 1 16,-4-2 0-16,3-6 0 16,4-1 0-16,6-4 1 15,7 2-1-15,10 1 0 16,7 4 1-16,6 7 0 15,7 3 0-15,3 9 0 16,6 1-1-16,4 2 1 16,0 1-2-16,4-4-1 0,4-7-1 15,3-10-2-15,11-1-10 16,-11-26-22-16,19 0-1 15,-7-17-2-15,10-2 2 16</inkml:trace>
  <inkml:trace contextRef="#ctx0" brushRef="#br5" timeOffset="132306.2293">2835 12958 85 0,'-27'2'38'16,"12"12"0"-16,2-8 1 15,16 4-35-15,14-5-1 16,13-2 0-16,9-4 0 15,9 0-1-15,3-6 0 0,5-1 0 16,-4 0 0-16,-4-2-1 16,-13-3 1-16,-8-2-1 15,-11-5-1-15,-12-1 1 16,-10 0-1-16,-9-5 0 15,-9 0 0-15,-3 4 0 16,-6 6 0-16,-6 11 1 16,1 14-1-16,-3 12 1 15,1 11-1-15,3 13 1 16,8 7 0-16,7 4-1 15,14-1 0-15,10-4-1 16,18-9 0-16,15-11-2 16,22-8-3-16,11-17-1 15,22 0-7-15,-5-22-21 16,20 1-5-16,-2-13 0 0,7-1 2 15</inkml:trace>
  <inkml:trace contextRef="#ctx0" brushRef="#br5" timeOffset="132544.2531">4098 12524 78 0,'-16'-55'40'16,"-3"17"-2"-16,-19 2 3 16,-2 21-34-16,-13 9-1 15,-1 25-1-15,-10 17-2 16,2 21-1-16,-2 17 0 15,5 16 0-15,3 12-1 16,8 2 0-16,11 1-2 16,11-4 0-16,15-9-2 0,9-15-3 15,16-3-10-15,1-32-23 16,15-9-2-16,-3-24 0 15,6-9 0-15</inkml:trace>
  <inkml:trace contextRef="#ctx0" brushRef="#br5" timeOffset="132732.2719">3383 12953 95 0,'-15'-10'41'16,"3"0"0"-16,12 10-1 15,13 8-36-15,14-4-3 16,13-4-1-16,7 0-3 15,18-1-2-15,-1-5-5 0,24 10-27 16,-14-10-3-16,7 8 0 16,-14-7 0-16</inkml:trace>
  <inkml:trace contextRef="#ctx0" brushRef="#br5" timeOffset="133394.3381">4010 13009 83 0,'-27'13'39'15,"11"12"1"-15,-1-13 0 16,23 8-34-16,-3-7-1 15,17 1-1-15,9-9-1 16,10-4-1-16,11-6 0 16,3-6 0-16,2-8-1 0,-2-4 0 15,-7-3 0-15,-9-3 0 16,-11-1-1-16,-13 0 1 15,-12 3-1-15,-14 4 0 16,-12 5 0-16,-8 7 0 16,-6 9-1-16,-6 9 1 15,-4 12 1-15,-1 15-1 16,5 5 0-16,8 8 1 15,9 1 0-15,14 1-1 16,18-4 1-16,12-9-2 16,21-12 0-16,18-16-2 15,14-10-1-15,7-17-2 16,12-4-3-16,-4-18-1 15,5 4-1-15,-17-9 3 0,-5 5 3 16,-17 4 2-16,-14 5 3 16,-14 8 3-16,-17 4 3 15,-5 20 2-15,-13-3 1 16,0 19-1-16,-10 8-3 15,4 11-1-15,-2 7-1 16,5 9-1-16,2 1-1 16,1 4 1-16,8-6-1 15,3-7 0-15,2-9 0 16,5-9 0-16,-5-25-1 15,15 3 1-15,-7-20 0 16,3-12 0-16,-3-10 0 16,-2-7 0-16,-1-7 0 15,0-3 0-15,-2 1 0 16,2 2-1-16,2 3 0 0,1 9-1 15,7 7 0-15,3 5-1 16,11 12-2-16,-4 2-3 16,16 17-6-16,-15-12-10 15,23 20-13-15,-13-8-5 16,8 7-1-16,-6-8 1 15</inkml:trace>
  <inkml:trace contextRef="#ctx0" brushRef="#br5" timeOffset="133754.3741">5172 12941 89 0,'-10'20'41'0,"13"8"0"16,0-15 0-16,23 3-35 0,-2-9-2 15,17-6-1-15,4-10-1 16,5-5-1-16,2-7 0 15,-3-3 0-15,-10-5-1 16,-5-3 0-16,-16 1 1 16,-9 1-1-16,-18 5 0 15,-12 6 0-15,-9 6 1 16,-8 11-1-16,-10 10 0 15,1 13 1-15,-1 10 0 16,2 12 0-16,8 5-1 16,5 5 1-16,14 0 0 15,6-2 0-15,15-6-2 16,12-8-1-16,14-9-3 0,14-15-3 15,26-1-6-15,-5-26-12 16,35 2-16-16,-1-14-1 16,20-3 0-16,0-10 2 15</inkml:trace>
  <inkml:trace contextRef="#ctx0" brushRef="#br5" timeOffset="134265.4252">6003 12811 79 0,'16'-9'41'15,"-2"12"-1"-15,-14-3 1 16,0 0-34-16,-2 20-1 16,-6 1-2-16,-1 7-1 15,-2 7 0-15,-3 7-1 16,-1 3 0-16,0 5 0 15,2-4 0-15,0-1-2 16,4-8 2-16,2-7-2 16,4-11 1-16,3-19 0 15,0 0-1-15,19-11 1 16,-3-15-2-16,3-11 2 15,4-9-1-15,2-5 1 0,4-5-2 16,-2-1 2-16,2 8-1 16,-4 5 0-16,0 8 0 15,-5 13 1-15,2 14-1 16,-6 12 0-16,-1 15 0 15,1 12 0-15,-2 7 0 16,1 6-2-16,2 2-1 16,3 4-1-16,2-9-4 15,13 3-5-15,-11-26-7 16,21 9-11-16,-10-26-11 15,11-4 0-15,-7-19 1 16</inkml:trace>
  <inkml:trace contextRef="#ctx0" brushRef="#br5" timeOffset="134497.4484">6738 12748 91 0,'-14'-15'42'0,"-15"-1"1"16,0 16-2-16,-15 9-35 16,6 6-2-16,-1 7-1 15,2 10-1-15,6 5 0 16,6 7-1-16,8 1 0 15,9 0 0-15,10-3-1 16,13-9 0-16,8-7-2 16,8-9-2-16,10-6-6 15,-4-25-4-15,17 12-10 16,-13-23-19-16,12-1 0 15,-9-11-1-15,5 4 2 16</inkml:trace>
  <inkml:trace contextRef="#ctx0" brushRef="#br5" timeOffset="134836.4823">6845 12952 81 0,'-17'23'42'0,"19"0"-2"16,-2-23 1-16,27 19-37 15,2-23 0-15,10-3-2 16,3-10 0-16,6-1-1 15,-4-7 0-15,-3-1 0 16,-10-2 0-16,-8 1 1 16,-9 0-1-16,-9 5 0 15,-11 1 1-15,-7 5-1 16,-6 6 0-16,-5 7 0 15,-8 9 0-15,-3 9-1 16,-3 9 1-16,1 13-1 0,3 8 0 16,5 1 1-16,9 4-2 15,10-4 1-15,16-4-2 16,8-15-3-16,24-2-7 15,-1-33-8-15,32 3-15 16,-5-24-8-16,17-4 0 16,0-22 1-16</inkml:trace>
  <inkml:trace contextRef="#ctx0" brushRef="#br5" timeOffset="135136.5123">7665 12647 74 0,'-51'17'44'15,"1"20"-1"-15,-10-4 1 16,10 10-27-16,7-4-12 0,11 1-2 15,16-8-1-15,16-6 0 16,20-13-1-16,17-12-1 16,13-5 0-16,8-6 0 15,0 0 0-15,1-3 1 16,-8 8-1-16,-10 11 1 15,-20 11 0-15,-18 12 1 16,-13 8-1-16,-15 6-1 16,-6 4 0-16,-7-2-2 15,1 6-7-15,-4-21-3 16,12 9-3-16,-8-30-6 15,20 16-17-15,-15-22-6 16,3 0-2-16,-8-6 4 0</inkml:trace>
  <inkml:trace contextRef="#ctx0" brushRef="#br1" timeOffset="139463.945">2684 9070 61 0,'0'0'32'0,"15"0"0"16,-1 0-1-16,3-5-23 16,12 6-1-16,0-2-2 15,9 4-2-15,2-1 0 16,9 3 0-16,7 0-1 15,10 1 0-15,8-1 0 16,7 1 0-16,6-2 0 16,7-1 0-16,6-1-1 15,4 1 0-15,7-6 0 16,4 2 0-16,-2-3-1 0,5-1 0 15,1-2 1-15,7-1-1 16,4 0 0-16,-3 0 1 16,-4 3-1-16,-2 2-1 15,-1 1 2-15,-3 3-2 16,4 1 1-16,-4 3 0 15,-4 2 0-15,-1-3 0 16,2-2 0-16,1 2 0 16,7-4 0-16,3-4 1 15,-3-1-1-15,2-3 1 16,0-2-1-16,1 0 1 15,5 0-1-15,-3 0 0 16,-5 2 1-16,-3 3-1 16,-4-1 1-16,-2 3-1 15,0 0 1-15,-2 3-1 0,0-2 0 16,-3-2 1-16,-1 1 0 15,2-3 0-15,0-1-1 16,4 0 1-16,-2-3 0 16,-1 1 0-16,-5-4-1 15,-1 6 1-15,-5-3-1 16,-8 3 1-16,-3-1-1 15,-8 4 0-15,-9-3 0 16,-10 7 0-16,-7 0 0 16,-9 0 0-16,-9 4 0 15,-6-3 1-15,-9 0-1 16,-5 0 0-16,-16-1 1 0,12 0-1 15,-12 0 0-15,0 0-1 16,0 0-3-16,-10-11-18 16,10 11-15-16,0 0-1 15,0 0-2-15,0 0 1 16</inkml:trace>
  <inkml:trace contextRef="#ctx0" brushRef="#br1" timeOffset="140622.0608">2734 13607 42 0,'-17'-2'30'15,"6"0"1"-15,11 2-2 16,0 0-24-16,0 0-2 16,0 0-1-16,25-11 0 15,0 12 0-15,3-1-1 16,14 3 1-16,6-3 0 15,10 1 0-15,12-5-1 16,14 3 1-16,4-3 0 16,11-1 0-16,10-4 0 15,12 4-1-15,6-4 1 16,7 1 0-16,0 1 1 15,4 2-1-15,2 1-1 16,6 2 1-16,-5 4-1 0,-2 0 0 16,-7 1 0-16,0 4 0 15,-2-2 0-15,-2 1 0 16,-4 1 0-16,-1-3 1 15,-3 1-1-15,0-2 1 16,-1-2-1-16,-1 1 0 16,1-4 0-16,-9 2-1 15,2-2 1-15,-5-1 0 16,-5-2-1-16,-5 2 0 15,-7-2 1-15,-5-3-1 16,-10 1 0-16,-7 1 0 16,-10-2 1-16,-8 0-1 15,-10 2 0-15,-10 2 1 16,-6-1-1-16,-10 3 1 0,-3-2-1 15,-11 4 1-15,16-4-1 16,-16 4 0-16,19-8 1 16,-5 2-1-16,5-3 0 15,2 1 0-15,2-3 0 16,1 1 0-16,4 1 0 15,-4-3 0-15,2 3 0 16,-3 1 0-16,-1 2 0 16,1 3 0-16,-3 1 0 15,-4 2 0-15,0 3 0 16,-2 1 0-16,-2 2 0 15,-1 0-1-15,-11-6-1 16,14 10-4-16,1 3-25 16,-15-13-6-16,12 2-3 15,-12-2 1-15</inkml:trace>
  <inkml:trace contextRef="#ctx0" brushRef="#br6" timeOffset="149088.9074">2506 14037 33 0,'0'0'36'0,"4"-19"1"16,-4 19 1-16,0 0-23 15,0 0-2-15,-8 16-6 0,10 8-3 16,-5 5-1-16,3 12-2 15,-5 8-1-15,3 11 0 16,-2 8 0-16,0 6-1 16,-1-2-1-16,0-3 0 15,4-2-6-15,-7-23-12 16,15 0-15-16,-6-23-2 15,11-14 1-15,-4-24-1 16</inkml:trace>
  <inkml:trace contextRef="#ctx0" brushRef="#br6" timeOffset="149621.9607">2293 14063 62 0,'-17'0'39'0,"5"-10"-1"16,12 10 1-16,10-11-30 15,13-3-6-15,10-6 0 16,11 1 0-16,5-5 0 16,4 1-1-16,1 2 0 15,-3 6-1-15,-4 2 1 16,-9 9-1-16,-9 6 0 15,-6 7-1-15,-7 11 1 16,-4 7 0-16,-7 8-1 16,-2 9-1-16,-3 6 1 15,-1 6 0-15,-2 3-1 16,-1-2 1-16,0-1-1 15,-1-6 0-15,3-6 1 0,3-8 0 16,3-11 0-16,3-5 0 16,-7-20 0-16,22 9 0 15,-4-15 1-15,-1-7-1 16,2-8 0-16,2-5 1 15,-4 0 0-15,0-4-1 16,2 1 1-16,-6 4-1 16,-2 5 1-16,-3 5 0 15,-8 15-1-15,11-4 1 16,-7 14-1-16,-1 9 0 15,-2 9-1-15,0 6 0 16,0 5-1-16,4-1-2 16,3 5-1-16,0-11-3 15,15 8-16-15,-7-21-14 0,12 0 0 16,-1-20-2-16,11-4 3 15</inkml:trace>
  <inkml:trace contextRef="#ctx0" brushRef="#br6" timeOffset="149830.9816">3266 14282 73 0,'-5'-11'39'0,"-8"0"-2"16,5 26-6-16,-6-7-25 16,6 16 0-16,-6 10-2 15,5 8-1-15,-3 8-1 16,2 3 0-16,3 1-2 15,1-4-1-15,7-3-2 16,-1-16-2-16,18 1-19 16,-4-31-15-16,14-6 1 0,-3-25-2 15,9-7 1-15</inkml:trace>
  <inkml:trace contextRef="#ctx0" brushRef="#br6" timeOffset="150282.0267">3175 13918 67 0,'-34'3'37'15,"5"6"-4"-15,15 9 2 16,12-1-35-16,17 2-5 16,19 2 0-16,5-4-3 15,21 3 2-15,2-3-1 16,11 2 2-16,2-3 1 15,-4-1 4-15,-5 6 2 0,-15-9 3 16,-4 8 2-16,-25-9 1 16,-4 9-1-16,-23-10 0 15,-5 6 1-15,-16-4-2 16,-3 2-1-16,-6-4-2 15,3 3 1-15,2-6-2 16,7 1 1-16,4-4-1 16,19-4-1-16,-2 11 0 15,14-9-1-15,8 2 1 16,7 1-1-16,1 5 0 15,2 2 1-15,-2 4-1 16,-6 8 1-16,-9 3 0 16,-6 4 0-16,-10 3-1 0,-7 0 1 15,-7 2-1-15,-2-4-1 16,-5-2-1-16,2-8-3 15,10 5-13-15,-9-21-22 16,21-6 1-16,0 0-2 16,0 0 0-16</inkml:trace>
  <inkml:trace contextRef="#ctx0" brushRef="#br6" timeOffset="150659.0644">4841 14229 62 0,'12'-20'39'0,"-6"3"0"15,-6 17-1-15,0 0-34 16,9 8 0-16,-11 16-2 16,-1 10 0-16,-5 8 0 15,-2 7-2-15,3 4-1 16,-3-5-1-16,10 2-7 0,-13-17-28 15,20-11-1-15,-7-22-1 16,20-6 0-16</inkml:trace>
  <inkml:trace contextRef="#ctx0" brushRef="#br6" timeOffset="150816.0801">4838 13963 76 0,'-29'-9'39'0,"11"9"-4"16,4 5-4-16,14-5-53 15,0 0-13-15,32 11-1 16,11 1-3-16,7-6 3 0</inkml:trace>
  <inkml:trace contextRef="#ctx0" brushRef="#br6" timeOffset="151146.1131">5456 14156 46 0,'0'0'36'16,"-10"20"1"-16,-10-15 0 15,-6 9-28-15,-10-5-1 16,4 11-1-16,-9-4-2 15,3 6 0-15,6-6-1 16,5 4-1-16,7-5 0 16,13-4-1-16,7-11-1 15,25 5 0-15,6-10 0 16,11 1-1-16,0 1 0 0,4 3 0 15,-7 7 0-15,-5 7 1 16,-12 12-1-16,-13 6 1 16,-14 5-1-16,-14 5 1 15,-9 1-1-15,-2-1 1 16,-4-7-2-16,4-8 0 15,7-6-4-15,1-18-4 16,22-3-28-16,0 0-3 16,26-22-1-16,-8-5 0 15</inkml:trace>
  <inkml:trace contextRef="#ctx0" brushRef="#br6" timeOffset="151732.1717">6576 14316 39 0,'-9'-18'36'0,"-4"-5"2"0,4 9-1 16,-9-13-25-16,6 19-3 16,-13-4-2-16,4 12-1 15,-8 2-1-15,2 11-1 16,-7 4 0-16,6 8 0 15,-2 3-2-15,6 4 1 16,5-3-1-16,6 0 0 16,9-5-1-16,7-2 0 15,9-10 0-15,5-5-1 16,6-9 1-16,8-6-1 15,-1-9 1-15,7-5-1 16,1-8 1-16,-1-2-1 16,-2 0 1-16,-2-1-1 15,-4 4 1-15,-4 6-1 16,-7 11 1-16,-5 12-1 0,-5 11 0 15,-6 11 1-15,-4 10-1 16,-1 9 0-16,-2 5-1 16,1 1-1-16,11 0-4 15,-1-18-9-15,22 6-23 16,-4-19-3-16,20-7-2 15,2-20 0-15</inkml:trace>
  <inkml:trace contextRef="#ctx0" brushRef="#br6" timeOffset="152159.2144">7666 13849 68 0,'19'-17'40'15,"-9"2"-2"-15,5 15 2 16,-15 0-35-16,1 31 0 15,-4 4-1-15,-2 14-1 0,-4 9-1 16,-3 9 0-16,-4 7 0 16,2 2-1-16,0-2-1 15,0-6-1-15,10-12-1 16,3-10-1-16,14-9-4 15,2-25-5-15,25 0-20 16,-5-28-8-16,13-2-1 16,3-21 1-16</inkml:trace>
  <inkml:trace contextRef="#ctx0" brushRef="#br6" timeOffset="152333.2318">8087 14147 64 0,'8'-14'40'0,"-8"14"-1"16,-17 2-2-16,-6 9-28 0,7 17-2 15,-7 5-3 1,3 9-1-16,2 6-1 0,1 4 0 15,2 0-3-15,5-4-1 16,10 0-4-16,-7-22-21 16,22 3-13-16,-5-20 0 15,14-7-2-15,-4-20 1 16</inkml:trace>
  <inkml:trace contextRef="#ctx0" brushRef="#br6" timeOffset="152483.2468">8052 13947 90 0,'-28'-4'38'0,"6"4"-5"16,8 1-21-16,14-1-50 16,19 1 0-16,14 1 0 15,7-3-1-15</inkml:trace>
  <inkml:trace contextRef="#ctx0" brushRef="#br6" timeOffset="152814.2799">8498 14120 66 0,'-22'16'40'0,"-12"-7"0"15,4 7 1-15,-13-8-33 16,7 9-2-16,1-7-2 16,8 7-2-16,7-1 0 15,12-1 0-15,8 0-1 16,14-5 0-16,8-2-1 0,9-2 1 15,6-3-1-15,3 1 1 16,-2 0-1-16,-3 2 1 16,-8 5-1-16,-7 2 1 15,-10 5-1-15,-6 4 0 16,-11 4 0-16,-3 2 1 15,-6 2-2-15,1-4 0 16,0 0-1-16,1-7-1 16,10-3-3-16,4-16-5 15,20-2-21-15,-4-22-9 16,15-4-1-16,3-20 1 15</inkml:trace>
  <inkml:trace contextRef="#ctx0" brushRef="#br6" timeOffset="153009.2994">9009 13704 79 0,'0'0'42'0,"-10"12"-2"16,-1 24 2-16,-22 17-38 16,8 11-2-16,-2 10 0 15,1 10-1-15,0 2-1 16,2 1-1-16,5-2-3 16,1-13-4-16,15 0-20 15,-8-24-13-15,11-8 1 16,-4-25-2-16</inkml:trace>
  <inkml:trace contextRef="#ctx0" brushRef="#br6" timeOffset="153182.3167">8691 14138 88 0,'-9'-18'42'15,"-5"1"1"-15,14 17-1 16,21-9-38-16,1 5-3 16,13 2-4-16,9-7-5 15,29 12-17-15,2-15-17 16,21 6 0-16,0-10-1 15,18 4 0-15</inkml:trace>
  <inkml:trace contextRef="#ctx0" brushRef="#br6" timeOffset="153662.3647">10004 14154 68 0,'-14'-18'41'15,"0"12"0"-15,-14 0 1 16,8 12-35-16,-14 0-1 16,-2 13-2-16,2 5-1 0,5 7-1 15,7 5 0-15,9 2 0 16,8-1-1-16,13 0 0 15,10-5 1-15,11-4-1 16,7-10 0-16,4-5 0 16,-2-10 0-16,-5-4 0 15,-4-8-1-15,-6-7 1 16,-9-7-2-16,-8-7 1 15,-9-2-1-15,-5-4 0 16,-3-1-1-16,0-1 0 16,4 4 0-16,2 4-2 15,7 13-1-15,4-1-5 16,20 22-17-16,-11-5-14 15,22 14 1-15,-4-3-1 16,14 6 0-16</inkml:trace>
  <inkml:trace contextRef="#ctx0" brushRef="#br6" timeOffset="153918.3903">10846 13749 68 0,'-11'-58'40'16,"-5"15"0"-16,-14 2 1 15,-4 22-33-15,-8 8-1 16,0 28-1-16,-9 18-1 16,2 23 0-16,-1 16-2 15,5 13-2-15,5 8 0 16,8 4-1-16,9-1-1 0,9-8-3 15,14-5-6-15,-4-27-19 16,22-2-13-16,-7-21 1 16,13-11-2-16</inkml:trace>
  <inkml:trace contextRef="#ctx0" brushRef="#br6" timeOffset="154084.4069">10235 14180 91 0,'-25'-29'43'0,"18"13"1"16,9-3-1-16,27 4-39 15,7 2-3-15,13-3-4 16,18 11-8-16,-6-16-20 16,19 17-13-16,-7-3 2 15,11 9-3-15</inkml:trace>
  <inkml:trace contextRef="#ctx0" brushRef="#br6" timeOffset="154422.4407">11493 14178 73 0,'2'-14'41'15,"-9"3"1"-15,7 11-1 16,-15 6-33-16,1 18-5 15,-4 8-1-15,2 7-1 16,-4 3-1-16,3 0-2 16,5 2-3-16,0-16-8 15,22 1-27-15,-10-29 0 16,28 11-2-16,-7-27 1 15</inkml:trace>
  <inkml:trace contextRef="#ctx0" brushRef="#br6" timeOffset="154850.4835">11643 13878 85 0,'0'0'42'0,"0"-10"-1"16,0 10 1-16,14 17-38 15,-5-2-1-15,0 3-1 16,6 11 0-16,-5 4 0 15,2 4-1-15,-6 5 0 16,-2 5 0-16,-7 5-1 16,-5-2 0-16,1 2 1 15,-6-6-1-15,4-6 0 16,-5-3 0-16,9-11 0 15,3-13 0-15,2-13 0 16,20-9 0-16,3-17 0 0,8-11 0 16,7-7 0-16,6-7 0 15,3-5 1-15,1 3 0 16,-4 7 0-16,-9 5 0 15,-4 15-1-15,-7 12 1 16,-9 16-1-16,-7 11 0 16,-6 16-2-16,-4 8 1 15,-4 10-2-15,2 1 0 16,7 8-3-16,-5-17-10 15,26 14-10-15,-9-25-15 16,27 0-1-16,7-20-1 16,21-6 2-16</inkml:trace>
  <inkml:trace contextRef="#ctx0" brushRef="#br6" timeOffset="155315.53">13040 13764 52 0,'0'-36'37'16,"-9"-11"0"-16,-3 4 1 15,-19-10-26-15,5 11-3 16,-13-3-1-16,2 13-2 16,-10 7 0-16,2 19-1 15,-2 17-1-15,-2 22-1 16,4 22-1-16,2 18 0 15,1 12-1-15,6 11-1 16,5 5 0-16,8 0 0 16,8-3-1-16,9-17-1 15,8-7-2-15,8-18-3 16,11-4-5-16,-9-29-17 15,17 4-10-15,-11-24-1 16,5-3-2-16,-15-15 2 0</inkml:trace>
  <inkml:trace contextRef="#ctx0" brushRef="#br6" timeOffset="156616.6601">12303 14073 81 0,'-14'-5'42'0,"14"5"-1"15,0 0 0-15,18-10-37 16,15 9-2-16,7-6-1 15,12 2 1-15,4-5-1 16,8 0-1-16,3 0 1 16,3 2-1-16,2 1 0 15,-10-1 0-15,0 6 0 16,-15-3 0-16,-3 5 0 0,-16 3 1 15,-12 1-2-15,-14 7 2 16,-17 1-1-16,-8 9 0 16,-8 2 1-16,-5 6 1 15,-2 4-1-15,1 4 0 16,2 0 0-16,11 0 0 15,11-6 1-15,14-3-1 16,13-10-1-16,15-10 1 16,14-8-1-16,4-9 0 15,7-7-1-15,-2-10 0 16,0-3 1-16,-8-6-1 15,-11-1-1-15,-9-2 2 16,-10 3-1-16,-13 0 0 0,-7 4 1 16,-8 3 0-16,-3 6 0 15,-3 7 0-15,-1 7 1 16,1 6-1-16,6 5 1 15,14-3 0-15,-10 19-1 16,18-5 1-16,6-4-1 16,8 3 1-16,4-1 0 15,6 1-1-15,-1 2-1 16,-1 2 1-16,-4 6 0 15,-8 4 0-15,-5 8 0 16,-8 1-1-16,-6 7 2 16,-9 1-1-16,-2-4 1 15,-2 0-1-15,1-8 0 16,1-7 1-16,7-8-1 0,5-17 0 15,0 0 0-15,15-20 0 16,2-7 1-16,4-9-1 16,3-7 0-16,5-6 1 15,0-3 0-15,-1 2 0 16,-3 3 1-16,-5 9-1 15,-4 6 1-15,-2 9-1 16,-3 7 1-16,0 7-1 16,-1 8-1-16,0 2 0 15,6 2-1-15,4 1-1 16,8 0-1-16,2-3-1 15,8 6-5-15,-6-10-2 16,11 16-8-16,-15-22-6 16,11 18 11-16,-16-11 5 15,-4 4 5-15,-5 1 3 0,-14-3 5 16,11 10 4-16,-11-10 6 15,0 0 9-15,-13 12-12 16,12 3-4-16,-5-2-2 16,2 6-1-16,-3 4-1 15,-2 5-1-15,-4 3 1 16,1 4-1-16,-6-3 0 15,4 1 0-15,0-6-1 16,5-4 0-16,5-9 0 16,4-14-1-16,13-6 0 15,6-11 1-15,5-10-1 16,4-7 0-16,3-8 0 15,0-2 1-15,-3 0 0 16,-4 5 0-16,-7 5 0 0,-3 7 0 16,-6 6 0-16,-3 11-1 15,-5 10 0-15,1 12 1 16,-2 6-2-16,0 5 0 15,-2 5 1-15,3 1-1 16,-1 1 1-16,6-3-1 16,0-5 1-16,7-6-1 15,3-8 2-15,4-5-1 16,1-8 0-16,5-7 0 15,0-5 0-15,3-2 1 16,-1-6 0-16,-3 0 0 16,-3 3 0-16,-3 7 1 15,0 2-2-15,-3 11 1 0,-5 7-1 16,0 9 0-16,-6 9-1 15,1 7-1-15,-3 3-2 16,-2-2-1-16,4 12-2 16,-9-17-8-16,17 12-4 15,-18-21-6-15,24 11-3 16,-18-28-5-16,37 18-8 15,-10-18 2-15</inkml:trace>
  <inkml:trace contextRef="#ctx0" brushRef="#br6" timeOffset="157148.7133">14989 14200 59 0,'-8'-21'37'0,"7"5"-1"15,-8-12-10-15,5 14-13 16,-12-10-4-16,-1 10 0 15,-12-3-2-15,-4 11 0 16,-6 3-1-16,-4 6-2 16,-5 4-1-16,2 6 1 15,1 7-2-15,5 5-1 16,6 3 1-16,9 2-1 0,11 0-1 15,13-3 1-15,7-1 0 16,12-6 0-16,6-6-1 16,9-8 1-16,1-7-1 15,2-8 0-15,0-6 0 16,0-8 0-16,-3-4-1 15,-5-5 1-15,1-2 0 16,-3 3 1-16,-3 1 0 16,-3 7 0-16,-5 5-2 15,0 12 3-15,-15 6-3 16,17 22 1-16,-16 7-1 15,-1 6-1-15,0 9-1 16,3-3-1-16,6 4-3 16,-1-24-10-16,26 7-4 15,-10-36-8-15,31 2-7 0,-6-28-5 16,15-7 1-16</inkml:trace>
  <inkml:trace contextRef="#ctx0" brushRef="#br6" timeOffset="157336.7321">15521 13563 91 0,'-24'43'41'16,"-13"12"1"-16,7 27 0 16,-4 0-40-16,2 6-1 15,5-2-1-15,7-6-2 16,6-4-6-16,-1-20-6 15,20 4-17-15,-11-27-10 16,12-5-1-16,-6-28 2 0</inkml:trace>
  <inkml:trace contextRef="#ctx0" brushRef="#br6" timeOffset="157659.7644">15207 13951 94 0,'0'0'45'0,"-7"15"-2"16,19 2 0-16,2-11-39 15,14-3-1-15,7-5-1 16,13-5-2-16,4-4 1 16,3-2-2-16,0-4 0 15,0-1 0-15,-8 4 0 16,-5 3 0-16,-10 7 0 0,-11 8 0 15,-8 10 1-15,-10 8 1 16,-7 9-2-16,-10 9 1 16,-5 5-1-16,1 4 1 15,-2 2-1-15,1-4-1 16,10-5-3-16,1-14-6 15,20 2-8-15,-12-30-9 16,29-4-12-16,-6-19-2 16,14-2 1-16</inkml:trace>
  <inkml:trace contextRef="#ctx0" brushRef="#br6" timeOffset="157788.7773">15763 13649 85 0,'-39'-19'36'0,"4"11"-10"0,10 14-24 16,3-8-38-16,10 14-4 15,12-12 0-15</inkml:trace>
  <inkml:trace contextRef="#ctx0" brushRef="#br6" timeOffset="158552.8537">16056 13938 73 0,'-11'4'40'15,"-9"-3"-1"-15,3 14 2 16,-10-3-35-16,-2 13-1 16,-3-1-1-16,3 7-1 15,-1-1 0-15,12 1-2 16,11-2 1-16,12-6-3 15,16-7 2-15,10-4-1 16,11-9-1-16,5-5 0 16,4-6 0-16,-3-7-1 15,-3-6 1-15,-12-6 0 0,-7-1 0 16,-11-5 0-16,-10 0 1 15,-7-3-1-15,-7 2 1 16,-4 1 1-16,-2 8-1 16,-1 3 0-16,3 6 0 15,13 16 1-15,-12-12 0 16,12 12 0-16,17 12 0 15,0-2 1-15,7 2 0 16,6 3 0-16,-1 0 0 16,3 1 1-16,-3 2-1 15,-5 3 0-15,-6 4-1 16,-7 1 1-16,-7 3-2 15,-4-1 0-15,-7 2 0 16,-4 2-1-16,0-2 1 0,-2-4-1 16,3-5 1-16,3-5 0 15,7-16-1-15,0 0 1 16,21-1 1-16,3-18-1 15,8-9 0-15,8-6 2 16,3-5-1-16,2 0 0 16,-2 3 0-16,-5 6-1 15,-7 8 1-15,-11 12 1 16,-20 10-2-16,10 17 0 15,-20 11-1-15,-6 4-2 16,-2 11-3-16,-6-8-7 16,14 17-7-16,-14-21-8 15,31 13-5-15,-6-21-10 16,24 3 0-16,6-17 1 15</inkml:trace>
  <inkml:trace contextRef="#ctx0" brushRef="#br6" timeOffset="159255.924">17229 14012 49 0,'0'0'38'15,"-2"-22"0"-15,2 22 0 16,-13-10-19-16,13 10-10 16,-25 18-3-16,11 5-1 15,-4 1-1-15,3 7-1 16,-1 1 0-16,9 2 0 15,4-4-1-15,14-6-1 0,7-9 0 16,15-9-1-16,8-10 1 16,9-11-1-16,7-12 0 15,0-5 1-15,-3-5-1 16,-3 0 1-16,-8-3-1 15,-11 6 0-15,-7 4 0 16,-11 11 0-16,-14 19 0 16,0 0-1-16,-4 20 1 15,-6 15-1-15,-5 16 1 16,-3 12 0-16,-6 17 0 15,2 7 1-15,-7 7-1 16,-2 0 0-16,-1 0 0 16,-2-4-1-16,-2-11 1 15,0-12-1-15,1-12 0 0,3-14-2 16,2-15 0-16,2-18-1 15,6-8-2-15,-1-22-3 16,15 2-9-16,-12-31-8 16,21 6-7-16,-6-24-6 15,13-4 1-15,2-15 0 16</inkml:trace>
  <inkml:trace contextRef="#ctx0" brushRef="#br6" timeOffset="160109.0093">17866 13989 52 0,'0'0'38'15,"-14"-5"0"-15,-1 5-1 16,3 12-16-16,-6-4-17 16,-1 6-1-16,-3 2 0 15,2 9-1-15,-2 3 1 16,5 6-1-16,1 3 0 15,9-1-1-15,5-2 1 0,7-4-1 16,12-9 0-16,2-6 0 16,10-11-1-16,5-12 0 15,4-8-1-15,0-11 1 16,-2-3-1-16,-1-7 0 15,-5-1 1-15,-9-2 0 16,-4 4 0-16,-6 3 0 16,-8 6 0-16,-3 5 1 15,-4 7-1-15,4 15 1 16,-12-10-1-16,12 10 0 15,-5 18 0-15,9-3 1 16,2 3-1-16,6-3 0 16,7 0 0-16,5-4 0 15,5-5 1-15,4-5-1 0,3-7 1 16,-1-5 0-16,0-5 1 15,-4-3-1-15,-6-3 1 16,-6-2 0-16,-2 4 0 16,-8 0-1-16,-3 4 0 15,-6 16-1-15,0-12 1 16,0 12 0-16,-15 24-1 15,5 4 1-15,0 5-1 16,1 5-1-16,4 3 1 16,4-3 0-16,6-2 0 15,7-10-1-15,7-9 1 16,9-11 0-16,1-11 0 15,3-7 0-15,3-9 0 16,-3-7 1-16,-3 0 0 0,-3-1 0 16,-7 2-1-16,-5 6 1 15,-4 9 0-15,-10 12-1 16,0 0 0-16,0 29-2 15,-9 1-1-15,-2 4-1 16,3 11-5-16,-6-11-8 16,20 15-7-16,-10-27-7 15,25 7-7-15,5-18-4 16,22 0 2-16</inkml:trace>
  <inkml:trace contextRef="#ctx0" brushRef="#br6" timeOffset="160679.0663">19188 13935 63 0,'-7'-31'39'0,"9"12"-1"15,-11 1 1-15,9 18-32 16,0 0-2-16,-11 13 0 15,1 13-1-15,-2 11 0 16,-1 1-2-16,2 2 0 16,2-2 0-16,7-3-1 15,5-6 1-15,9-9-1 16,8-9 0-16,9-10 0 15,7-11-1-15,6-4 1 16,2-11 0-16,3-1 0 16,-3-4 0-16,-7 0 0 15,-4 3 0-15,-5 4 0 16,-9 8 0-16,-8 4-1 15,-11 11 0-15,0 0-1 0,-6 24 0 16,-3 1-1-16,-3 8 0 16,0 2-3-16,8 10-2 15,-4-11-8-15,20 14-12 16,-8-21-6-16,24 1-6 15,-4-19-1-15,22-5 1 16</inkml:trace>
  <inkml:trace contextRef="#ctx0" brushRef="#br6" timeOffset="160987.0971">19849 13892 86 0,'-38'18'39'0,"-6"-3"-2"0,12 15 3 16,0-4-37-16,16-1-1 15,9-3-1-15,15-1 0 16,12-7 0-16,10-3-1 16,8-3 1-16,5-4-1 15,-4-1 1-15,-2-1-1 16,-7 4 1-16,-11 3-1 15,-11 6 0-15,-13 3-1 16,-12 2 0-16,-8 4-1 16,-3 3-2-16,-4-5-2 15,10 10-10-15,-9-21-12 16,23 5-11-16,8-16 0 15,0 0 0-15,20-14 2 0</inkml:trace>
  <inkml:trace contextRef="#ctx0" brushRef="#br6" timeOffset="161341.1325">20098 14004 88 0,'0'0'40'0,"0"0"0"16,6 13 2-16,-6-13-39 15,16 9 0-15,3-8-2 16,4 0 0-16,5-3 0 15,4-5-1-15,3-2 2 16,1-5-2-16,-3-1 1 16,-1-6-1-16,-9 4 1 15,-7-3-1-15,-9 2 0 0,-9 5 1 16,-10 5-1-16,-10 8 1 15,-11 7 0-15,-5 12 0 16,-5 7-1-16,-2 6 1 16,5 7 0-16,6 3-1 15,9-1 0-15,12-1-1 16,15-5-1-16,13-7-3 15,22-2-3-15,12-17-9 16,30 11-8-16,-9-23-11 16,30 6-5-16,4-11-2 15,19 0 2-15</inkml:trace>
  <inkml:trace contextRef="#ctx0" brushRef="#br6" timeOffset="161861.1845">21152 13969 73 0,'-23'-9'40'0,"-15"-6"0"16,2 12 0-16,-17 3-32 15,7 8-4-15,-2 5 0 0,5 12-1 16,1 5-1-16,10 7-1 16,6 1 1-16,16-1-1 15,9-8-1-15,16-10 1 16,15-11 0-16,16-17 0 15,17-15 0-15,7-13 1 16,7-14-1-16,0-10 0 16,-4-8 1-16,-5-4-1 15,-13-1 0-15,-13 4 0 16,-14 10-1-16,-13 10 0 15,-13 18 0-15,-10 17-1 16,-8 25 1-16,-11 23 0 16,-4 23-2-16,-6 19 0 15,2 15-3-15,-2-1-8 0,18 16-9 16,-3-21-9-16,26-1-11 15,4-21-1-15,26-9 2 16</inkml:trace>
  <inkml:trace contextRef="#ctx0" brushRef="#br6" timeOffset="162384.2368">22523 13242 83 0,'-77'3'41'15,"2"21"-2"-15,-13 12 1 16,10 24-35-16,-3 15-1 15,16 13-1-15,12 7-2 16,12 11-1-16,19-2-2 16,15-1-1-16,21-2-7 15,5-21-13-15,24-4-18 16,0-21 1-16,13-6 0 15,0-22 0-15</inkml:trace>
  <inkml:trace contextRef="#ctx0" brushRef="#br6" timeOffset="162796.278">22596 13988 73 0,'-16'5'39'0,"20"7"-2"16,-4-12 1-16,34 10-31 16,-2-8-6-16,5-4 0 15,7-2 1-15,2-3-2 16,-3-5 2-16,-2-3-1 15,-10-1 2-15,-7-3-2 0,-7 0 2 16,-8-3-1-16,-10 3 0 16,-10 1 0-16,-7 3 0 15,-7 7-1-15,-5 7 0 16,-3 7 0-16,-8 10 0 15,3 8-1-15,3 12 0 16,3 3 0-16,10 6 0 16,11 0-2-16,13-3-1 15,13-8-2-15,20-3-5 16,4-23-14-16,28 2-15 15,-3-20 1-15,16 1-3 16,-6-17 3-16</inkml:trace>
  <inkml:trace contextRef="#ctx0" brushRef="#br6" timeOffset="163182.3166">23371 13869 73 0,'-20'-6'41'16,"-18"-1"-1"-16,3 15 1 16,-13 2-18-16,4 11-18 15,0 12-3-15,5 5 0 16,1 6-1-16,9 2 0 15,7-2 0-15,9-4-1 16,8-8 0-16,15-8-1 16,6-13 1-16,9-12 0 15,8-11 0-15,4-9 0 16,1-7 0-16,5-7 1 15,3-3-1-15,-3 0 1 16,-3 6-1-16,-5 4 1 0,-3 9-2 16,-6 11 2-16,-7 16-2 15,-11 18 0-15,-11 13-1 16,-10 17 1-16,-12 13-1 15,-7 11 1-15,-7 8 0 16,-7 2 0-16,-1-1-1 16,-5-10 1-16,2-5-2 15,0-15-2-15,6-7-4 16,-7-32-9-16,21 5-10 15,-16-28-11-15,9-5-1 16,-11-19-1-16</inkml:trace>
  <inkml:trace contextRef="#ctx0" brushRef="#br6" timeOffset="164378.4362">1457 15427 32 0,'14'-19'34'0,"-6"-1"2"15,2 8-1-15,-7-8-23 16,-3 20-3-16,0 0-3 16,11 7 0-16,-14 10-2 15,3 8 0-15,-6 5-2 16,4 8-1-16,-2 3 1 15,0 6-2-15,-1 0 1 0,3-2-1 16,-2-6 1-16,4-2-2 16,-2-9 2-16,2-10-1 15,0-18 0-15,0 0 0 16,9-18 1-16,-4-12-1 15,2-11 0-15,2-7 1 16,3-8-1-16,0-6 1 16,5-1-1-16,2-1 0 15,3 6 0-15,5 6 1 16,2 7-1-16,4 8 0 15,-1 10 0-15,1 8 0 16,1 12 0-16,-2 11 0 16,-4 9-1-16,-8 7 1 15,-3 7-1-15,-11 9 0 0,-7 4 1 16,-6 5 0-16,-15 5 0 15,-6-3 0-15,-7 3 0 16,-5-6 0-16,-3-3 0 16,0-3-1-16,0-5 1 15,3-6-1-15,3-4 1 16,6-3 0-16,7-2 0 15,1 2 1-15,4 1 0 16,6 3 0-16,2 2-1 16,5 7 1-16,2 4 0 15,2 3-2-15,0 5 0 16,-2 1-1-16,1 11-3 15,-5-3-1-15,0 9-2 0,-9-7-4 16,10 13-10-16,-16-25-12 16,13-3-3-16,1-26 1 15</inkml:trace>
  <inkml:trace contextRef="#ctx0" brushRef="#br6" timeOffset="165183.5167">2201 14685 66 0,'-18'11'40'0,"4"11"-1"0,-4-3-2 16,9 10-33-16,-1 4-3 15,6 9 0-15,-1 8 0 16,2 13 0-16,-3 7-1 16,-2 11 1-16,-5 2 1 15,-1 5 2-15,-3-4-2 16,2-5-1-16,-3-10 1 15,8-13-2-15,-1-13 1 16,9-18-1-16,6-13 0 16,6-16-2-16,7-13 2 15,8-7 1-15,0-11-2 16,2-3 2-16,2-5-1 15,-1 3 2-15,-1 1-2 16,-4 9 1-16,-4 6-1 16,-5 9 0-16,-4 10 0 0,-10 5 0 15,13 21-1-15,-12 3 1 16,3 5-1-16,-3 4 1 15,6 4-1-15,1-2-2 16,7-3 1-16,6-8-1 16,8-4 0-16,4-12-2 15,10-9 2-15,-1-11-1 16,3-5 1-16,-2-7 1 15,-5-3 0-15,-8-3 2 16,-6 1 0-16,-12 2 2 16,-8 4-1-16,-7 5 1 15,-10 4 1-15,-3 9 0 16,-7 2 0-16,0 9 1 15,-1 6-1-15,-1 8 1 0,0 5-2 16,5 8 1-16,3 2-1 16,9 4-2-16,4-3 2 15,11-3-3-15,10-8 2 16,7-4-2-16,5-12 2 15,4-11-3-15,7-11 3 16,-2-6 0-16,-3-7-1 16,-5-5 1-16,-7-2-1 15,-7-3 1-15,-9 4-1 16,-8 0 0-16,-7 5-1 15,-6 5-1-15,-1 7-1 16,-6 1 0-16,5 10-3 16,-1-3-4-16,17 7-8 0,-12-5-5 15,28 11-7-15,-8-16-10 16,19 3 2-16</inkml:trace>
  <inkml:trace contextRef="#ctx0" brushRef="#br6" timeOffset="165401.5385">3140 14929 56 0,'0'-23'40'0,"0"23"-2"16,-20-2 1-16,5 24-33 16,-8 12-2-16,3 14 0 15,1 11-1-15,-1 15-1 16,-1 8-1-16,5 5 1 15,3 1-2-15,3-5-3 0,6-3-2 16,1-18-5 0,17 1-13-16,-13-29-14 0,14-7-4 15,-15-27 0-15</inkml:trace>
  <inkml:trace contextRef="#ctx0" brushRef="#br6" timeOffset="165843.5827">2888 15377 55 0,'0'0'40'0,"-2"-22"-2"16,22 18 1-16,4-9-33 16,17 0-4-16,6-3 0 15,13 1-1-15,2-1 2 0,3 1-1 16,-5 1 0-16,-5 5 0 15,-10 2 1-15,-9 5-1 16,-12 1 0-16,-13 5-1 16,-11-4 0-16,-11 26 0 15,-10-4 0-15,-7 7 0 16,-5 7-1-16,-2 7 1 15,1 3 0-15,7 1-2 16,8-1 1-16,11-3 0 16,15-7 0-16,12-10 0 15,13-13 0-15,13-11-2 16,4-12 2-16,1-10 2 15,-4-6-2-15,-4-9 1 16,-8-2-1-16,-9-1 1 16,-11 1-1-16,-12-1 0 0,-8 7-2 15,-7 0-1-15,-4 10-3 16,-7 1-4-16,7 20-9 15,-15-13-6-15,18 27-7 16,-7-10-10-16,13 14 3 16</inkml:trace>
  <inkml:trace contextRef="#ctx0" brushRef="#br6" timeOffset="166309.6293">3972 15355 32 0,'0'0'37'16,"-6"-20"2"-16,6 20-1 16,-31-3-19-16,6 16-12 15,-10 1-1-15,1 5-3 16,-7 2 0-16,5 1 0 15,8-1-1-15,6-2-1 16,12-6 1-16,13-1-1 16,10-9 0-16,15 1-1 15,9-4 1-15,5 2-1 16,3 2 1-16,-2 7 0 0,-8 2 0 15,-6 4-2-15,-14 7 2 16,-13 4-2-16,-16 3 1 16,-8 1-1-16,-8-1 1 15,-2-5-3-15,0-3 0 16,0-13-3-16,19 4-10 15,-5-28-7-15,32 12-7 16,-9-22-10-16,20 0-2 16</inkml:trace>
  <inkml:trace contextRef="#ctx0" brushRef="#br6" timeOffset="166633.6617">4371 15637 54 0,'-15'29'41'16,"-11"-2"-1"-16,5 14-2 0,-9-1-39 15,0-7-14-15,18 13-22 16,-5-14-3-16,17 0 1 16,2-18-2-16</inkml:trace>
  <inkml:trace contextRef="#ctx0" brushRef="#br6" timeOffset="167676.766">4872 15282 38 0,'0'0'36'0,"0"0"1"16,0 0-1-16,-7 13-27 15,-6 0-4-15,3 10-1 16,-9 2-2-16,4 10 1 16,-4 2-2-16,1 2-1 15,3 2 1-15,6-3-1 16,5-4 1-16,9-7-2 15,9-7 2-15,10-7-2 0,5-13 1 16,7-8 1-16,2-7-1 16,4-7 2-16,-5-4-2 15,-2-4 2-15,-7 1-1 16,-5 2 1-16,-7 3-1 15,-6 4 1-15,-1 8-2 16,-9 12 0-16,0 0 1 16,0 0-1-16,1 17 0 15,2 4 0-15,-1 2 0 16,5 3-1-16,3-1 2 15,1-2-2-15,4-5 2 16,6-7-1-16,-1-10 1 16,5-7 0-16,0-10 1 15,-1-4 0-15,0-6-1 16,-3-4 1-16,-3-4-3 0,-5 0 1 15,-1 4-2-15,-7-3-3 16,1 10-1-16,-10-4-3 16,17 21-12-16,-17-13-10 15,15 18-7-15,-11 1-1 16,31 7 3-16</inkml:trace>
  <inkml:trace contextRef="#ctx0" brushRef="#br6" timeOffset="168300.8284">5764 15355 49 0,'-11'-10'38'0,"0"9"1"16,-16-8-1-16,1 17-29 0,-11-8-5 15,-3 11 1-15,-3 4-1 16,0 8 0-16,-1 4-1 15,7 6 0-15,5 2-1 16,10-1-2-16,9-1 1 16,15-3-2-16,15-8 1 15,9-9-2-15,13-6 2 16,6-10-2-16,2-9 1 15,5-6 2-15,-2-8-1 16,-8-2 0-16,-5-3 0 16,-10-4 1-16,-10 4-1 15,-5 1 1-15,-10 6-1 16,-7 4 0-16,-5 4-1 15,-2 5 1-15,-1 6 0 0,3 4-1 16,10 1 1-16,-12 8 0 16,12-8 1-16,13 13-1 15,5-7 1-15,7 0-1 16,4 0 1-16,3 1-1 15,2 0 1-15,-2 2 0 16,-4 7-1-16,-3 1 1 16,-7 7-1-16,-5 2 1 15,-8 4-1-15,-5-1-1 16,-6-2 1-16,-2 0-1 15,0-6 1-15,-3-4-1 16,3-7 1-16,8-10-2 16,0 0 3-16,-5-11-1 15,11-10 0-15,9-6 2 16,1-6-2-16,4-3 1 0,1-2-1 15,-1 0-1-15,1 6-1 16,-4 3-2-16,6 14-10 16,-13-10-8-16,18 24-6 15,-13-12-7-15,19 13-5 16,-4-9 0-16</inkml:trace>
  <inkml:trace contextRef="#ctx0" brushRef="#br6" timeOffset="168728.8712">6943 15301 37 0,'-17'6'38'16,"-8"7"2"-16,-20-11-2 16,-1 13-16-16,-11-16-15 0,3 3-3 15,0-3-1-15,3 3-1 16,4 3 0-16,3 5 0 15,3 7 0-15,7 7 1 16,2 8-2-16,9 6-1 16,8 0 2-16,9 1-2 15,11-5 1-15,14-9-1 16,11-12 1-16,11-16-2 15,11-15 3-15,9-19 0 16,6-18-1-16,5-12 1 16,-3-11-1-16,-4-6 0 15,-6-1 0-15,-7 3 0 16,-9 4-1-16,-10 12 1 15,-11 15-1-15,-14 20 2 0,-11 20-2 16,-8 26 0-16,-15 19 0 16,-5 23 0-16,-4 15-1 15,2 9-3-15,1 8-1 16,2-11-6-16,22 9-7 15,-8-32-8-15,36 7-6 16,-8-29-7-16,27-6-3 16</inkml:trace>
  <inkml:trace contextRef="#ctx0" brushRef="#br6" timeOffset="169210.9194">7400 15260 61 0,'-33'3'39'0,"0"13"1"16,-14-9-3-16,6 14-31 15,-4-4-2-15,10 3-1 0,7-3-1 16,13-1 0-16,10-5 0 16,18-3 0-16,10-5 0 15,11 2-1-15,3-2 1 16,3 3-1-16,-3 2 1 15,-3 5 0-15,-10 5 0 16,-6 4-1-16,-17 7 0 16,-8 3-2-16,-13 3 1 15,-4 1-1-15,-4-2-1 16,-2-4-2-16,7-2-2 15,-2-13-3-15,21 9-9 16,-7-29-10-16,26 11-6 16,-3-21-8-16,16 0 1 15</inkml:trace>
  <inkml:trace contextRef="#ctx0" brushRef="#br6" timeOffset="169708.9692">7920 15474 56 0,'-14'4'40'0,"3"-9"-3"16,11 5 3-16,12-13-33 15,8 3-5-15,12-7 0 16,6-3-1-16,3-3 1 16,1-2 0-16,-4-1 1 15,-3 3-1-15,-15 0 0 16,-7 5-1-16,-15 4 1 15,-12 8 0-15,-13 6-1 16,-6 7 0-16,-6 4 0 16,-3 10 0-16,-1 5-1 15,6 7 1-15,4 3 0 16,12 1-1-16,14-3 1 0,13-1-2 15,16-5 1-15,11-9-4 16,20-8-1-16,4-22-8 16,30 6-13-16,-14-28-11 15,17-4-5-15,-8-21 2 16</inkml:trace>
  <inkml:trace contextRef="#ctx0" brushRef="#br6" timeOffset="169893.9877">8705 14779 78 0,'-28'40'42'16,"-8"9"-2"-16,9 19 1 16,-15 5-38-16,14 9-2 0,5 0-1 15,1 0-1-15,5-2-3 16,-1-14-6-16,19 7-19 15,-10-26-11-15,10-6-3 16,-3-21 1-16</inkml:trace>
  <inkml:trace contextRef="#ctx0" brushRef="#br6" timeOffset="170066.0049">8359 15291 69 0,'11'-7'40'0,"0"2"-2"16,12 9 0-16,9 0-40 15,1-5-3-15,19 10-7 16,-9-19-9-16,16 12-17 0,-5-7-1 16,5 5 2-16</inkml:trace>
  <inkml:trace contextRef="#ctx0" brushRef="#br6" timeOffset="170269.0252">8908 15284 62 0,'-14'14'41'16,"-5"-14"0"-16,4 13 0 15,-10-8-32-15,4 11-2 16,-8 4-2-16,7 4-1 15,-1 1-1-15,5 3-2 16,8-1 1-16,8-4-2 16,12-6-1-16,9-11-2 15,18-3-6-15,-6-24-12 16,32 13-12-16,-11-19-8 0,13 0-2 15,-2-11 1-15</inkml:trace>
  <inkml:trace contextRef="#ctx0" brushRef="#br6" timeOffset="170682.0665">9189 14848 68 0,'21'8'42'0,"15"8"-2"15,6-3 2-15,12 11-38 16,0 3-2-16,5 9 0 15,-5 8 0-15,-10 9 1 16,-16 6-2-16,-12 8 1 16,-18 2-1-16,-13 4-1 15,-12-3 0-15,-10-4-3 16,-1-6 0-16,-6-14-6 15,18 7-13-15,-12-26-20 16,21-5 0-16,6-22-1 0,11 0 2 16</inkml:trace>
  <inkml:trace contextRef="#ctx0" brushRef="#br6" timeOffset="171396.1379">10487 15068 70 0,'-14'-10'41'0,"14"10"-1"16,-8-22 1-16,16 10-38 15,-7-3-1-15,-1 15 0 16,0 0 1-16,13 6-1 0,-19 24 0 16,-3 16 1-16,-11 13-1 15,-3 15 0-15,-5 5-1 16,-4 2 0-16,3-4 0 15,1-7-1-15,6-17 2 16,10-16-2-16,10-21 1 16,2-16 1-16,29-34-2 15,0-11 1-15,9-17-1 16,3-12 2-16,1-10-2 15,1-7 1-15,-3-1-1 16,-1 2-1-16,-5 9 2 16,-7 14-1-16,-5 13 1 15,-4 19-1-15,0 15 1 16,-1 23 0-16,-3 19-1 0,-1 19 0 15,0 21 1-15,-1 11-1 16,2 15 0-16,0 7 0 16,-1 3 0-16,0 0-1 15,1-5 0-15,-1-7-3 16,3-9-1-16,-7-27-9 15,18 6-8-15,-24-42-9 16,15 2-8-16,-16-29-4 16,3-8 0-16</inkml:trace>
  <inkml:trace contextRef="#ctx0" brushRef="#br6" timeOffset="172019.2002">10508 15282 83 0,'-28'-17'43'15,"28"17"-1"-15,9-20 1 16,35 8-39-16,11-4-3 15,22-3 1-15,8 2-1 16,7 0 0-16,3 2-1 16,-2 5 0-16,-11 5 0 15,-15 8 0-15,-14 8 1 16,-15 10-1-16,-15 4 0 15,-14 7 1-15,-15 3-1 16,-11 6 1-16,-10 3-1 16,-4 6 0-16,-2-3 1 15,-1-3-1-15,4-5 0 16,2-7 0-16,11-5 1 15,4-12-2-15,13-15 2 16,0-14 0-16,13-15-1 0,8-14 1 16,2-11-1-16,7-13 1 15,1-6-1-15,0-5 0 16,-5 5 0-16,2 4 0 15,-7 11 0-15,-5 12 0 16,-5 18 0-16,-11 28 0 16,13 1 0-16,-7 28 0 15,1 18 0-15,0 11 0 16,3 11 0-16,8 7 0 15,2 0 1-15,7-5-1 16,7-10 0-16,4-8 1 16,5-19 0-16,8-14-1 15,0-20 0-15,1-19 1 0,-1-14-1 16,-3-14 2-16,-7-9-2 15,-7-11 0-15,-9-4 0 16,-11-2 0-16,-8 6 0 16,-6 6-2-16,-7 13 0 15,-6 8-2-15,4 14-2 16,-5 7-3-16,14 19-5 15,0 0-5-15,13 23-5 16,-13-23-6-16,42 19-5 16,-7-13-6-16,14 1 3 15</inkml:trace>
  <inkml:trace contextRef="#ctx0" brushRef="#br6" timeOffset="172216.2199">12298 14990 57 0,'6'23'41'16,"-20"-7"0"-16,4 19 1 15,-13-5-22-15,5 15-15 16,-2 4-1-16,0 8-1 15,-2 0-1-15,4 3-1 16,2-2-1-16,1-5-3 16,6-5-2-16,-3-19-11 15,22 9-10-15,-10-38-10 16,4 14-6-16,2-25-1 15,14-3 2-15</inkml:trace>
  <inkml:trace contextRef="#ctx0" brushRef="#br6" timeOffset="172523.2506">12142 14989 83 0,'6'-26'43'0,"4"2"1"16,18 14-2-16,6-2-39 15,10 6-1-15,3 6 0 16,5 8-1-16,-3 10 0 15,-6 11 0-15,-8 6 0 16,-9 15-1-16,-12 6 1 16,-9 7-1-16,-12 4 1 15,-9 3 0-15,-10 0 0 16,-10 1-1-16,-9-3 0 15,-5-2 0-15,-7-2-1 16,4-10-1-16,6-3-2 16,3-17-4-16,15 1-6 0,-5-35-7 15,34 0-10-15,-9-21-11 16,24-13-3-16,-1-19 3 15</inkml:trace>
  <inkml:trace contextRef="#ctx0" brushRef="#br6" timeOffset="173858.3841">13168 15336 38 0,'0'0'37'16,"-15"8"0"-16,15 2 0 15,0-10-18-15,-7 21-13 16,4-1-2-16,4 8 0 16,-2 2-1-16,0 7-2 0,2-1 1 15,1 0-2-15,3-7 2 16,2-5-2-16,3-10 1 15,5-10-2-15,3-10 1 16,1-5 0-16,2-10 0 16,1-4 1-16,0-5-1 15,-1 2 1-15,-3-1-2 16,-7 6 2-16,0 5-1 15,-1 4 1-15,-10 14 0 16,13-3-1-16,-13 3 0 16,10 25 1-16,-6-4 0 15,4 3-1-15,-3 4 1 16,5-1-1-16,-1 0 1 15,3-5-1-15,-1-6 1 16,8-8-1-16,-1-8 1 0,2-7 0 16,2-12 0-16,2-2 1 15,1-8-2-15,-2-1 2 16,-5-3-2-16,-3 0 0 15,-5 3 0-15,-6 2-1 16,-3 4 0-16,-4-1-2 16,3 6-1-16,-5-1-2 15,5 20-4-15,6-33-11 16,15 33-8-16,-4-9-9 15,8 9-1-15,-2-5 2 16</inkml:trace>
  <inkml:trace contextRef="#ctx0" brushRef="#br6" timeOffset="174273.4256">14048 14978 59 0,'-17'-7'38'16,"10"19"0"-16,-4 1 1 15,2 18-32-15,-3 3-2 16,3 15 0-16,-2 4-2 16,1 7 1-16,0 1-1 15,0 2 0-15,1-5-2 16,0-5 0-16,4-10 0 15,4-9-1-15,2-12 1 16,8-9-3-16,4-13 2 16,3-12-1-16,7-7 0 0,3-7 2 15,1-4-1-15,-1-2 0 16,-1 4 0-16,-7 4 1 15,-1 8-1-15,-5 11 0 16,-12 5 0-16,7 25 1 16,-9 1-1-16,-3 6-2 15,0 6-1-15,1-2-1 16,8 3-3-16,-4-17-7 15,22 9-11-15,-22-31-7 16,41 6-8-16,-14-21 1 16,12-1 2-16</inkml:trace>
  <inkml:trace contextRef="#ctx0" brushRef="#br6" timeOffset="174468.4451">14467 15323 73 0,'0'0'40'0,"-23"17"-3"15,18 23 0-15,-9-4-32 16,4 11-3-16,-1 2 0 15,5 3-2-15,1-5-1 16,4-4-1-16,5-11-1 16,1-18-7-16,20 1-14 15,-14-30-13-15,13-2-2 16,-4-21 0-16,8-4 2 15</inkml:trace>
  <inkml:trace contextRef="#ctx0" brushRef="#br6" timeOffset="174588.4571">14527 15079 62 0,'-16'-30'37'0,"4"17"-3"15,12 13-4-15,0 0-55 16,3 11-9-16,12 1-3 16,17 8 1-16</inkml:trace>
  <inkml:trace contextRef="#ctx0" brushRef="#br6" timeOffset="174886.4869">14977 15330 71 0,'-25'11'41'16,"-11"-9"-1"-16,5 7 1 0,-9-6-33 16,5 4-2-16,-7 0-2 15,6 6 0-15,-3 3-1 16,5 9 1-16,3 4-3 15,7 5 0-15,9 4-1 16,10 0-1-16,10-4 0 16,13-6-2-16,15-6-2 15,6-17-4-15,24-3-7 16,-1-31-8-16,31 8-6 15,-12-24-8-15,21 3-4 16,-10-15 3-16</inkml:trace>
  <inkml:trace contextRef="#ctx0" brushRef="#br6" timeOffset="175421.5404">15283 15014 63 0,'-14'-36'40'0,"4"14"-2"0,-6 0 2 16,16 22-35-1,-16-8-1-15,11 24-1 0,-3 11 0 16,4 16 0-16,-5 7 0 15,-1 14-1-15,-6 5 0 16,1 5 1-16,-4-2-1 16,1-5-1-16,3-6 0 15,5-13-1-15,6-15 1 16,12-12-1-16,8-19 1 15,8-12-1-15,13-13 1 16,2-7 0-16,4-6 0 16,-4 1 0-16,-2 2 0 15,-3 7 0-15,-9 9-1 16,-8 13 1-16,-6 13-1 0,-5 8 1 15,-4 11-2 1,-2 3 1-16,2 6-2 0,2-4-4 16,8 3-3-16,0-17-9 15,21 9-7-15,-10-25-7 16,29 7-9-16,-2-18-3 15,19 2 4-15</inkml:trace>
  <inkml:trace contextRef="#ctx0" brushRef="#br6" timeOffset="176107.609">16356 14936 59 0,'0'0'38'0,"-16"-11"-1"16,9 25 1-16,0 7-33 0,3 10-1 16,-6 9-1-16,5 12 1 15,-2 6-1-15,0 6 0 16,-1-1-1-16,3 1 2 15,-2-6-3-15,5-7-1 16,0-10 1-16,5-10-1 16,1-12 1-16,-4-19-1 15,22 4 1-15,-5-16-2 16,0-7 1-16,2-6 1 15,0-5-2-15,1 1 3 16,0 1-3-16,1 3 1 16,-2 8 0-16,2 5 0 15,0 9 0-15,1 7-1 16,2 8 1-16,1 6 0 0,-1 5-1 15,-1 4 2-15,0-1-2 16,-4 2 2-16,-6-3-1 16,-9 1-1-16,-13-4 1 15,-10-3-1-15,-12-3 1 16,-8-2-1-16,-7-6 1 15,-3-5-3-15,5-6 1 16,4-9-2-16,17-1-3 16,8-13-3-16,30 11-11 15,0-20-7-15,29 14-9 16,5-9-1-16,15 11 2 15</inkml:trace>
  <inkml:trace contextRef="#ctx0" brushRef="#br6" timeOffset="176797.678">17018 15338 65 0,'0'0'38'0,"-8"14"0"16,-7-11 1-16,8 11-31 16,-13-3-3-16,3 7-1 15,-7-1 0-15,0 6 0 16,-3 0-1-16,4 4 0 15,4-3-2-15,7 0 0 16,12-3 0-16,6-5-1 16,16-5 0-16,7-10-2 15,9-7 1-15,5-8 0 16,1-7 0-16,-2-4 1 15,-5-4-1-15,-8-2 2 16,-10-2-2-16,-8 0 1 0,-9 5 0 16,-8 1 0-16,-5 5 0 15,-7 5 0-15,0 4 0 16,-2 6-1-16,2 5 1 15,4 3 0-15,14-1 0 16,-5 10-1-16,17-5 1 16,13-3 0-16,8 1-1 15,12-7 1-15,7 1 0 16,3-4 0-16,-1-1 1 15,-7 2-1-15,-5 1 1 16,-13 3-1-16,-11 1 1 16,-18 1 0-16,0 0 0 15,-13 17 0-15,-9-3 0 0,-2 6 0 16,-1 5 0-16,-3 7 0 15,6 5 0-15,1 2-1 16,11 2 0-16,9-3-1 16,8-6 2-16,12-8-2 15,9-10 1-15,8-13-2 16,5-10 2-16,-1-11 0 15,-3-7 0-15,-3-8 0 16,-10-1 0-16,-9-2 1 16,-13 3-1-16,-9 2 1 15,-10 7-1-15,-8 6 1 16,-9 9-1-16,-2 6 0 15,0 7-1-15,4 2-3 16,17 11-4-16,2-14-6 0,32 14-7 16,-2-24-5-16,41 17-4 15,4-25-7-15,32 7-3 16</inkml:trace>
  <inkml:trace contextRef="#ctx0" brushRef="#br6" timeOffset="177202.7185">17928 15002 53 0,'1'-21'38'16,"-7"-4"-1"-16,6 14 0 16,-7 2-28-16,7 9-3 15,-3 19 0-15,4 16-1 16,-3 12-1-16,-1 14-1 15,-2 10-1-15,0 8 0 16,1 1-2-16,-2-3-2 16,6-3-2-16,-6-19-6 15,18 3-14-15,-13-34-9 0,18-3-5 16,-5-24-4-16,12-4 3 15</inkml:trace>
  <inkml:trace contextRef="#ctx0" brushRef="#br6" timeOffset="177487.747">18110 15192 72 0,'-39'8'40'16,"5"15"-2"-16,-9-6 2 15,5 7-36-15,5-3 0 16,9 0-1-16,5-2 0 0,6-3 0 15,7-3-1-15,11-2 0 16,4 0 0-16,10-2-1 16,0 1 0-16,6 1-1 15,4 4 0-15,0 0 0 16,3 3-1-16,-1 0-2 15,7 3-1-15,-4-9-8 16,12 12-8-16,-15-22-11 16,23 8-8-16,-9-13-4 15,11-1 4-15</inkml:trace>
  <inkml:trace contextRef="#ctx0" brushRef="#br6" timeOffset="178326.8309">19075 15225 60 0,'1'-18'38'16,"-1"18"-1"-16,-14-18 0 0,3 18-31 16,-8 0-1-16,-3 12-1 15,-8 3-1-15,1 8 0 16,-8 7 0-16,4 3 0 15,0 2-1-15,4 2 1 16,9-4-2-16,14-5 1 16,11-9-1-16,15-7-1 15,10-12 0-15,12-9 0 16,8-11 0-16,3-7-1 15,-4-6 1-15,-2-5-1 16,-13 0 1-16,-7 1 0 16,-11 4 0-16,-12 3 0 15,-10 8 0-15,-9 2 0 16,-2 8 0-16,-7 4 0 15,2 3 0-15,2 7 0 0,5-1 0 16,15-1 0-16,-7 11 0 16,7-11 0-16,27 11 0 15,0-5 0-15,7 0 1 16,0 1-1-16,1 2 0 15,-1 2 0-15,-4 6 0 16,-7 3 0-16,-5 7 0 16,-10 1 1-16,-7 4-2 15,-6 0 2-15,-3 0-1 16,-5 1 1-16,2-7-1 15,-1-3 1-15,3-4 0 16,4-9 0-16,5-10 0 16,0 0 0-16,14-18 0 15,1-3 0-15,2-6 0 0,2 0 0 16,1-7 0-16,0 1-1 15,-2 1 1-15,2-1-1 16,0 3 0-16,-1 1-1 16,4 6-1-16,1 0-2 15,6 11-4-15,-7-3-7 16,19 20-4-16,-17-15-8 15,26 22-3-15,-13-15-6 16,20 10-3-16,1-7 0 16</inkml:trace>
  <inkml:trace contextRef="#ctx0" brushRef="#br6" timeOffset="179042.9025">20289 15268 53 0,'6'-28'37'15,"7"7"-1"-15,-9-4 0 0,8 6-27 16,-9 0-5-16,5 8 0 16,-8 11 0-16,0 0-1 15,-8 21 0-15,-1 6 0 16,-1 4 0-16,-3 9-1 15,3-1-1-15,4 5 2 16,1-5-2-16,10-3 0 16,4-6 0-16,10-9 0 15,1-11-1-15,8-7 0 16,2-10 0-16,4-9 0 15,-3-4 0-15,-3-5-1 16,-3-5 2-16,-6 0-2 0,-4 0 1 16,-3 2 0-16,-4 5 0 15,-4 4 0-15,0 8 0 16,-4 11 0-16,0 0 0 15,10 11 0-15,-2 9-1 16,3 3 1-16,3 5 0 16,4 1 0-16,5-2 0 15,3-4 0-15,2-4 0 16,2-7 1-16,-2-8-1 15,-1-6 1-15,-3-10-1 16,-5-5 0-16,-4-7 1 16,-2-6-1-16,-6-4 0 15,1-4 0-15,-3 4-2 16,-1-5-1-16,3 8-1 15,-2-1-2-15,9 17-5 0,-11-11-9 16,21 26-7-16,-24 0-9 16,30-7-2-16,-12 4 1 15</inkml:trace>
  <inkml:trace contextRef="#ctx0" brushRef="#br6" timeOffset="179433.9416">21240 15212 59 0,'-16'16'39'0,"6"11"0"15,-7-10 1-15,10 6-27 16,-1-3-9-16,11 1-2 16,5-6 1-16,8-1-1 15,6-8-1-15,3-6 1 0,8-8-1 16,-1-3-1-16,-4-6 1 15,-2-4 0-15,-8-6 0 16,-7 0-1-16,-8 0 1 16,-8-3-1-16,-7 6 0 15,-8 3 1-15,-8 6-1 16,-7 13 1-16,-6 9-1 15,-6 14 1-15,-2 11 0 16,0 9 0-16,3 4 0 16,10 5 1-16,11-4-2 15,16-4 1-15,21-11-2 16,15-12-2-16,20-6-1 15,10-15-3-15,19 3-7 0,-9-23-9 16,21 16-6-16,-17-24-9 16,2 12-3-16,-9-8 1 15</inkml:trace>
  <inkml:trace contextRef="#ctx0" brushRef="#br6" timeOffset="180131.0113">21838 14841 64 0,'-23'0'40'15,"8"15"-2"-15,-7-2 1 16,7 12-33-16,-3 6-2 15,7 10-1-15,-3 5 1 16,-1 9-2-16,1 4 1 0,0 1-1 16,0-3-1-16,2-2 0 15,2-7 0-15,2-8 0 16,4-8-1-16,3-8 0 15,4-10 0-15,-3-14 0 16,12 2 1-16,1-14-1 16,-1-7 0-16,0-4 0 15,3-5 0-15,2-2 0 16,2-3 0-16,1 3 0 15,2 4 0-15,2 8-1 16,2 6 1-16,3 8-1 16,0 11 0-16,-1 5 1 15,1 10-1-15,-3 6 0 16,-6 4 0-16,-5 2 1 15,-7 3-1-15,-8-2 2 0,-10 0 0 16,-12-4-1-16,-12-3 1 16,-4-6-1-16,-7-10 0 15,-2-7-1-15,3-7-1 16,4-15-2-16,14-1-5 15,5-22-6-15,32 13-10 16,-5-25-4-16,31 14-11 16,0-7 1-16,15 11 1 15</inkml:trace>
  <inkml:trace contextRef="#ctx0" brushRef="#br6" timeOffset="180614.0596">22359 15205 46 0,'0'0'36'15,"-10"-15"2"-15,10 15 0 16,-22 3-23-16,9 11-8 15,-12 1-1-15,-2 9-1 16,-4 1-2-16,2 4 0 0,0-4-1 16,7 0-1-16,8-6 0 15,13-6 0-15,12-6-1 16,10-5 1-16,8-4-1 15,7-3 0-15,-2 1 0 16,-3 2 0-16,-6 6 0 16,-8 6 1-16,-12 6-1 15,-8 9 1-15,-10 3-1 16,-7 5-1-16,-3 2 0 15,0-5-3-15,8-1-3 16,0-20-9-16,25 5-9 16,-3-32-8-16,29 1-7 15,5-21 2-15,27-3-1 16</inkml:trace>
  <inkml:trace contextRef="#ctx0" brushRef="#br6" timeOffset="180786.0768">22781 15162 79 0,'-22'32'41'16,"-15"-1"-2"-16,8 17 0 15,-5 1-36-15,3 2-2 16,10-2-1-16,4-3-3 16,11-3-3-16,0-20-12 15,25 5-11-15,-19-28-11 16,37-3 0-16,-12-22-1 15</inkml:trace>
  <inkml:trace contextRef="#ctx0" brushRef="#br6" timeOffset="180931.0913">22796 14989 80 0,'-29'-19'41'0,"-8"1"-4"16,11 13-1-16,10 6-46 16,0-13-17-16,28 8-12 15,5-9-1-15,24 3 0 16</inkml:trace>
  <inkml:trace contextRef="#ctx0" brushRef="#br6" timeOffset="181185.1167">23237 14758 74 0,'-2'18'41'16,"2"-18"-3"-16,3 34 1 15,-11 0-34-15,6 7-4 16,-7 12 1-16,-5 14-2 15,-8 8 1-15,-5 5-1 16,-6 1 1-16,-1-2-1 16,0-8-2-16,1-16-8 15,18 0-14-15,-10-33-15 16,24-9 0-16,2-23-2 15,16-6 1-15</inkml:trace>
  <inkml:trace contextRef="#ctx0" brushRef="#br6" timeOffset="181365.1347">23023 15129 91 0,'-34'-4'41'16,"18"13"2"-16,-7-11-3 16,23 2-38-16,0 0-2 15,21 0-1-15,11 0-2 16,5-7-4-16,20 14-9 15,-14-20-12-15,24 16-13 16,-12-6-1-16,11 8 1 16</inkml:trace>
  <inkml:trace contextRef="#ctx0" brushRef="#br6" timeOffset="181849.1831">23601 15410 58 0,'-17'-12'37'0,"17"12"0"15,-12-13 1-15,12 13-31 16,13-3-3-16,1 6 0 16,3 0 0-16,4 1-1 15,4-4 1-15,4 0-1 16,2-7-1-16,2-3 0 0,-4-6 0 15,1-5-2-15,-4-6 0 16,-8-1 0-16,-7-2 0 16,-9 0 0-16,-9 4 0 15,-8 6 1-15,-13 8-1 16,-5 12 1-16,-9 10 0 15,-1 13 0-15,-1 14 0 16,2 8 2-16,9 6-2 16,8 4 1-16,17-4-1 15,16-10-1-15,18-11-1 16,18-15-1-16,24-9-7 15,9-24-9-15,27 6-11 16,-14-24-7-16,15 4-7 16,-13-10 1-16</inkml:trace>
  <inkml:trace contextRef="#ctx0" brushRef="#br6" timeOffset="183001.2983">12998 16360 60 0,'0'0'39'16,"8"12"-2"-16,-18-13-7 15,10 13-25-15,0-12 0 16,-5 24 0-16,3-9-2 16,4 6 0-16,-2 3 0 15,4 7-1-15,-1 1 0 0,4 4-1 16,5-4 1-1,4-2-1-15,6-7-1 0,6-6 1 16,9-15-1-16,4-14 0 16,9-13-1-16,6-14 1 15,4-11-1-15,3-5 1 16,-4-6 0-16,-5-4 0 15,-6 8 0-15,-10 8 1 16,-10 11 0-16,-14 14 0 16,-14 24 0-16,0 0-1 15,-20 36 0-15,3 17 0 16,-3 17 1-16,0 16-2 15,2 15 2-15,0 11-2 16,4-2 1-16,5 0 2 16,-2-3-2-16,0-11 1 15,0-9 0-15,-5-16 0 0,-3-11 0 16,-4-14 0-16,-6-12 1 15,-8-9-1-15,-2-10-1 16,-6-15 0-16,1-11-1 16,1-11-1-16,7-9-1 15,6-9-4-15,19 0-7 16,-3-23-10-16,39 14-7 15,2-17-10-15,28 7 0 16,15-5 0-16</inkml:trace>
  <inkml:trace contextRef="#ctx0" brushRef="#br6" timeOffset="183870.3852">14322 16320 39 0,'-22'-27'37'0,"7"14"2"15,-10-2-1-15,10 19-28 16,-18-4-2-16,7 15-4 16,-9 2 2-16,1 13-3 15,-3 9 1-15,7 7-2 0,-2 1 1 16,12 7-3-16,5-5 3 15,12-2-2-15,10-5 0 16,10-11-1-16,13-8 0 16,9-18-1-16,6-13 1 15,6-18 0-15,5-8-1 16,-3-14 1-16,-2-7 0 15,-8-5 0-15,-6-6 0 16,-11 3 1-16,-9 2-1 16,-14 10 1-16,-11 7-1 15,-6 12 0-15,-5 9 1 16,-4 7-2-16,1 16 1 15,1 14 0-15,2 6 0 16,12 7 0-16,8 3 0 16,10 1-1-16,11-1 2 0,7-5-2 15,8-3 2-15,5-9-1 16,3-5 0-16,-2-6 1 15,-2-4-1-15,-5-3 0 16,-6-3 0-16,-5 1 1 16,-7-1-1-16,-6 0 1 15,-12 8 0-15,14-11 0 16,-14 11 0-16,0 0-1 15,-2 23 1-15,-3 1-1 16,-5 8 1-16,1 11-1 16,-1 3 1-16,0 3-2 15,5-2 2-15,6-7-1 16,6-11 1-16,9-12-1 15,11-19 0-15,6-16 0 0,7-15 1 16,2-8-1-16,3-8 0 16,-4-3 1-16,-6 4-1 15,-6 1 1-15,-6 9-1 16,-7 9 1-16,-5 14-1 15,-11 15 1-15,0 0-1 16,-1 17-1-16,-5 14 0 16,-3 12-1-16,-1 13 0 15,-2 1-4-15,7 10-5 16,-9-18-6-16,22 17-7 15,-11-29-4-15,27 9-4 16,-1-29-8-16,25-2 1 16</inkml:trace>
  <inkml:trace contextRef="#ctx0" brushRef="#br6" timeOffset="184482.4464">16221 16632 25 0,'-9'-16'35'16,"-3"-11"2"-16,5 8-1 15,-13-18-21-15,12 17-4 16,-16-9-3-16,4 10 0 0,-13 0-2 16,0 9-1-16,-10 5-1 15,2 11-1-15,-3 8-1 16,1 13 0-16,2 7 0 15,6 5-1-15,8 3 0 16,8-1 0-16,12-3 0 16,11-3-1-16,12-11 1 15,10-12-1-15,12-10 1 16,8-10-1-16,5-16 0 16,4-6 0-16,2-11 0 15,-5-1 0-15,-5-6 0 16,-7 0 0-16,-6 5-1 15,-11 6 1-15,-7 12 0 0,-8 11 0 16,-8 14 0-16,-2 21 0 16,-4 15 0-16,-3 15 0 15,-4 16 0-15,2 12 0 16,-7 10 0-16,2 1 0 15,-6 2 0-15,-2-6 1 16,-4-4 0-16,-1-8 0 16,-3-8-1-16,-4-17 1 15,1-8 0-15,-5-10-2 16,5-13 0-16,-4-16-1 15,9-11-2-15,4-16-2 16,13-4-7-16,-3-18-6 16,28 4-4-16,-7-21-7 15,27 7-6-15,0-6-4 16</inkml:trace>
  <inkml:trace contextRef="#ctx0" brushRef="#br6" timeOffset="184933.4915">16902 16564 41 0,'-22'2'37'0,"-8"-13"2"16,7 9-1-16,-10-17-19 16,9 14-14-16,-4 1 0 0,3 9-1 15,-4 9-1-15,1 9 0 16,0 7-1-16,3 6 0 15,4 3 0-15,7 2 0 16,7-3-2-16,10-7 1 16,14-8 0-16,6-10-1 15,10-12 0-15,7-11 0 16,3-9 0-16,-4-5 0 15,-2-12 0-15,-9-1-1 16,-8-6 1-16,-11 3-1 16,-12 3 1-16,-9 5-1 15,-8 8 0-15,-3 6-1 16,-1 12 0-16,0 4-2 15,12 14-4-15,-1-13-8 0,28 22-8 16,-15-21-5-16,47-3-10 16,-5-12 0-16</inkml:trace>
  <inkml:trace contextRef="#ctx0" brushRef="#br6" timeOffset="185142.5124">17626 16026 72 0,'-30'0'40'15,"9"30"-1"-15,-13 4 0 16,4 21-36-16,0 13-1 16,4 14-2-16,1 8 0 0,0 3-2 15,6 1-2 1,-4-18-9-16,20 9-13 0,-15-29-12 15,15-7-2-15,-8-26 0 16</inkml:trace>
  <inkml:trace contextRef="#ctx0" brushRef="#br6" timeOffset="185353.5335">17241 16506 77 0,'-22'-26'42'0,"22"26"-1"15,-25-10 0-15,25 10-36 16,8 21-3-16,12-12-1 15,14-1-2-15,9-2 0 0,16-5-2 16,10-11-2-16,16 4-6 16,-3-19-11-16,28 20-9 15,-12-17-9-15,9 13-1 16,-8-8 1-16</inkml:trace>
  <inkml:trace contextRef="#ctx0" brushRef="#br6" timeOffset="185864.5846">18649 16166 57 0,'0'0'38'0,"0"0"-1"15,4 25-2-15,-10 4-27 16,0 15-3-16,-4 7-1 16,1 12-2-16,-1 4 0 15,1 2-2-15,-1 2 1 16,0-6-3-16,4 0-3 15,-4-18-11-15,14 7-18 16,-11-27-4-16,10-2-1 16,-3-25 1-16</inkml:trace>
  <inkml:trace contextRef="#ctx0" brushRef="#br6" timeOffset="186060.6042">18422 16602 67 0,'-27'-11'39'0,"12"20"-1"16,-1-7 1-16,9 12-35 15,13-3-2-15,16-6-1 16,9-4-1-16,12-10-3 16,14-7-3-16,1-25-14 15,21 10-16-15,-10-21-1 16,11 5-2-16,-14-16 3 15</inkml:trace>
  <inkml:trace contextRef="#ctx0" brushRef="#br6" timeOffset="186397.6379">19093 16017 68 0,'-21'23'38'15,"14"15"1"-15,-11 3 0 16,4 16-35-16,-1 6 1 16,0 12-3-16,-3 2 2 15,-1 1-3-15,-2-4 2 16,5-7-3-16,1-12 1 15,8-12 0-15,7-13-1 16,7-17 0-16,8-15 0 16,6-13 0-16,8-9 0 15,0-7-1-15,3-5 2 16,-4 3-1-16,-3-1 0 15,-2 11 1-15,-8 8-1 16,-5 15 1-16,-3 15-1 16,-5 7 0-16,1 12-1 0,-3 4-1 15,1 7-4-15,-5-13-6 16,21 15-12-16,-16-26-7 15,17 3-9-15,-5-18-2 16,14-1 2-16</inkml:trace>
  <inkml:trace contextRef="#ctx0" brushRef="#br6" timeOffset="186803.6785">19258 16661 63 0,'1'19'39'0,"-1"-19"0"16,34 11 1-16,-2-15-35 16,11 3-1-16,8-8 0 15,6 0-2-15,1-8 0 16,1 1-1-16,-7-3 0 15,-8-1-1-15,-11 0-1 16,-13 0 1-16,-16-1 0 16,-13 1-1-16,-16 4 1 15,-11 1 1-15,-5 3-1 16,-7 3 1-16,0 7 0 15,1 7 0-15,4 5 0 16,11 11 0-16,8 9 0 16,13 6 0-16,6 5 0 0,12 1-1 15,10 2-2-15,2-8-1 16,11 4-3-16,1-21-7 15,18 8-12-15,-12-30-6 16,21 2-9-16,0-19-2 16,19-6 2-16</inkml:trace>
  <inkml:trace contextRef="#ctx0" brushRef="#br6" timeOffset="188428.841">24536 15107 32 0,'0'0'34'16,"0"-12"1"-16,0 12 0 16,1-20-15-16,-1 20-13 15,0 0-2-15,0 0 1 16,-17-9-1-16,3 16-1 15,-11-1 0-15,-1 5 0 16,-4 3-1-16,0 7 0 16,-1 2-2-16,7 7 1 15,6-3-2-15,12 6 1 16,12-3-1-16,12-1 1 0,10-5 0 15,15-6-1-15,1-3 0 16,7-6 1-16,-7-3-1 16,-6 1 1-16,-15-1 0 15,-23-6 0-15,-2 23 0 16,-24-5 1-16,-18 4-1 15,-14 7 0-15,-5-1 0 16,-3 2-1-16,7-6 1 16,9-2-2-16,15-6-1 15,17-10-3-15,18-6-3 16,12-12-7-16,25 8-6 15,-9-22-19-15,16 7-2 16,-6-9 1-16</inkml:trace>
  <inkml:trace contextRef="#ctx0" brushRef="#br6" timeOffset="189624.9606">19968 16604 38 0,'0'0'36'0,"0"0"2"16,-4 26-2-16,-7-14-23 16,4 15-8-16,-4-1 0 15,6 7-1-15,-5 0-1 16,2-1 0-16,3-3-1 0,0-1 0 15,4-9 0-15,6-5 0 16,-5-14-1-16,17 6 1 16,-5-18-1-16,5-6 0 15,3-9 0-15,3-7 0 16,-2-9-1-16,2 1 0 15,-2-5 1-15,0 7-1 16,-4 2 0-16,-2 8 0 16,-6 8 0-16,-2 11 1 15,-7 11-1-15,3 12 0 16,-8 9 0-16,0 3 1 15,1 3-1-15,0-1 1 16,5-3 0-16,6-6-1 16,10-11 1-16,9-9 0 0,11-12 0 15,12-5 0-15,4-8 0 16,5-1 0-16,0 0 0 15,-6 5 0-15,-7 6 0 16,-9 13 0-16,-11 13-1 16,-11 12 0-16,-13 12 0 15,-9 8 0-15,-6 6-1 16,-7 1 0-16,1 4-2 15,0-9-3-15,8 0-4 16,-1-19-5-16,23 5-9 16,-10-28-16-16,39 3-2 15,0-20 1-15</inkml:trace>
  <inkml:trace contextRef="#ctx0" brushRef="#br6" timeOffset="190113.0094">21910 16287 53 0,'-6'-32'38'16,"1"4"-2"-16,-10-9 1 15,4 3-35-15,-11 2 2 16,-6 7-2-16,-9 4 2 15,-6 18 0-15,-9 9 1 16,-10 16-1-16,-5 12 1 16,-5 18-2-16,-3 14 0 15,-1 13-2-15,3 7 1 16,6 2-1-16,9 0-1 15,15-7-1-15,13-5-1 16,15-11-1-16,16-8-3 16,5-20-5-16,25 2-6 0,-13-26-12 15,17 3-11-15,-11-18-1 16,5-3 2-16</inkml:trace>
  <inkml:trace contextRef="#ctx0" brushRef="#br6" timeOffset="191345.1326">21040 16624 61 0,'-23'-7'41'0,"23"7"-3"16,-11 6 2-16,26 2-34 15,3 1-3-15,6 0 0 16,10-1-1-16,4 1 0 0,4-4-1 15,3 0 1-15,1-3-1 16,2-2-1-16,-3-2 1 16,-1-1-1-16,-4 0 0 15,-4 1 0-15,-6 4 0 16,-2 5 0-16,-9 7 0 15,-11 3 0-15,-5 6 0 16,-6 4 1-16,-4 1-1 16,-7 0 0-16,-1-1 0 15,0-4 0-15,1-6 0 16,3-8 1-16,11-9-1 15,0 0 0-15,3-18 0 16,11-4 0-16,4-5 0 16,5-2 0-16,2-5 0 15,-1-1 0-15,-1 3 0 0,1 3 0 16,-5 5 0-16,0 5 0 15,-3 3 0-15,5 7 0 16,3 2 0-16,6 1 0 16,5 1 0-16,8-3 0 15,4 0 0-15,4-2 0 16,-1 0 0-16,1-3 0 15,-12 5-1-15,-6 2 1 16,-12 4 0-16,-21 2 0 16,0 0 0-16,-8 22 0 15,-20-2 1-15,-9 4-1 16,-7 6 0-16,-5 4 1 15,-3 6-1-15,5-4 1 16,8 4 0-16,14-6-1 0,13-1 0 16,19-8 1-16,17-9-1 15,15-7 0-15,13-10 0 16,7-7 0-16,1-9-1 15,-4-4 1-15,-5-10 0 16,-13-3-1-16,-9-5 1 16,-12-1 0-16,-12 0 0 15,-10-1-1-15,-6 4 2 16,-6 5-2-16,-1 7 2 15,-2 7-2-15,3 10 2 16,4 8-1-16,13 0 0 16,-1 14 0-16,16-2-1 15,8-2 2-15,11-1-1 16,11-3 0-16,6-3 0 0,4-1 0 15,-2-1 1-15,-7 2-1 16,-8 4 1-16,-8 2-1 16,-14 10 1-16,-13 4-1 15,-13 7 0-15,-10 2 1 16,-8 6-1-16,-5-1 0 15,2 0 0-15,1-8 0 16,8-3 0-16,9-8 0 16,13-18 0-16,0 0-1 15,33-3 1-15,3-15 0 16,5-10 0-16,6-4 0 15,-3-7 0-15,2 1 1 16,-8 2-1-16,-9 4 1 16,-7 7 0-16,-10 12 0 15,-12 13-1-15,0 0 1 0,-19 24-1 16,3 1 1-16,-1 3-1 15,4 0 0-15,7-2 0 16,7-10 0-16,15-9 0 16,11-9 1-16,19-13-1 15,12-8 1-15,12-8 0 16,4-4 0-16,0 2 0 15,-2 3-1-15,-9 5 1 16,-13 12-1-16,-14 11 0 16,-15 10-1-16,-15 18 1 15,-13 6-1-15,-10 10 0 16,-5-3-1-16,3 7-3 0,-5-11-5 15,12 3-1 1,-5-18-2-16,19 3-2 0,-2-23-3 16,16 10-10-16,2-18-14 15,12 1 2-15</inkml:trace>
  <inkml:trace contextRef="#ctx0" brushRef="#br6" timeOffset="191552.1533">23476 16865 85 0,'-13'9'45'0,"3"8"-1"16,-16-14-3-16,26-3-41 15,-11-6-10-15,8-8-2 16,22 9-3-16,-9-19-7 16,29 9-21-16,-4-11-3 15,13-3 1-15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20/06/2014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683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2290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3604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3179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4300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6755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7359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888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446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153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6531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2317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8704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036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4240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952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creativecommons.org/licenses/by/2.0/deed.en" TargetMode="External"/><Relationship Id="rId4" Type="http://schemas.openxmlformats.org/officeDocument/2006/relationships/hyperlink" Target="http://www.sciencelearn.org.nz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3" Type="http://schemas.openxmlformats.org/officeDocument/2006/relationships/customXml" Target="../ink/ink3.xml"/><Relationship Id="rId7" Type="http://schemas.openxmlformats.org/officeDocument/2006/relationships/image" Target="../media/image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28.png"/><Relationship Id="rId4" Type="http://schemas.openxmlformats.org/officeDocument/2006/relationships/image" Target="../media/image5.emf"/><Relationship Id="rId9" Type="http://schemas.openxmlformats.org/officeDocument/2006/relationships/image" Target="../media/image9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learn.org.nz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5838052"/>
              </p:ext>
            </p:extLst>
          </p:nvPr>
        </p:nvGraphicFramePr>
        <p:xfrm>
          <a:off x="214283" y="838200"/>
          <a:ext cx="8750332" cy="447698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Finish the question on gannets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do assessment-style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PowerPoint answer to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8 on page 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assemble a food web from ideas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Extend our thinking to parasites and decomposers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varied some consumers can be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a PowerPoint on buzzwords for assessment task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words mean so we can use them correctly in our assessment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the task sheet for our assessment, what we will be asked to 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it is we will be asked to do and how to do well in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grpSp>
        <p:nvGrpSpPr>
          <p:cNvPr id="18435" name="Group 2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18441" name="Text Box 3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1844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Native birds</a:t>
            </a:r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4471988" y="1323975"/>
            <a:ext cx="44354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little blue penguin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Eudyptula minor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kororā</a:t>
            </a:r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4481513" y="3784600"/>
            <a:ext cx="44259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fantail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Rhipidura fuliginosa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	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pīwakawaka</a:t>
            </a:r>
          </a:p>
        </p:txBody>
      </p:sp>
      <p:pic>
        <p:nvPicPr>
          <p:cNvPr id="1843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3848100"/>
            <a:ext cx="3240087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8440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763" y="1258888"/>
            <a:ext cx="1871662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02492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grpSp>
        <p:nvGrpSpPr>
          <p:cNvPr id="20483" name="Group 2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20489" name="Text Box 3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2049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Native birds</a:t>
            </a:r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4471988" y="1323975"/>
            <a:ext cx="44354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swamp hen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Porphyrio porphyrio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pūkeko</a:t>
            </a:r>
          </a:p>
        </p:txBody>
      </p:sp>
      <p:sp>
        <p:nvSpPr>
          <p:cNvPr id="20486" name="Rectangle 7"/>
          <p:cNvSpPr>
            <a:spLocks noChangeArrowheads="1"/>
          </p:cNvSpPr>
          <p:nvPr/>
        </p:nvSpPr>
        <p:spPr bwMode="auto">
          <a:xfrm>
            <a:off x="4481513" y="3784600"/>
            <a:ext cx="44259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kingfisher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Halcyon sancta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	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kōtare</a:t>
            </a:r>
          </a:p>
        </p:txBody>
      </p:sp>
      <p:pic>
        <p:nvPicPr>
          <p:cNvPr id="20487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1258888"/>
            <a:ext cx="3240087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0488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3716338"/>
            <a:ext cx="3240087" cy="216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55825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grpSp>
        <p:nvGrpSpPr>
          <p:cNvPr id="22531" name="Group 2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22537" name="Text Box 3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2253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22532" name="Text Box 5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Native birds</a:t>
            </a:r>
          </a:p>
        </p:txBody>
      </p:sp>
      <p:sp>
        <p:nvSpPr>
          <p:cNvPr id="22533" name="Rectangle 6"/>
          <p:cNvSpPr>
            <a:spLocks noChangeArrowheads="1"/>
          </p:cNvSpPr>
          <p:nvPr/>
        </p:nvSpPr>
        <p:spPr bwMode="auto">
          <a:xfrm>
            <a:off x="4471988" y="1323975"/>
            <a:ext cx="44354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silvereye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Zosterops lateralis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tauhou</a:t>
            </a:r>
          </a:p>
        </p:txBody>
      </p:sp>
      <p:sp>
        <p:nvSpPr>
          <p:cNvPr id="22534" name="Rectangle 7"/>
          <p:cNvSpPr>
            <a:spLocks noChangeArrowheads="1"/>
          </p:cNvSpPr>
          <p:nvPr/>
        </p:nvSpPr>
        <p:spPr bwMode="auto">
          <a:xfrm>
            <a:off x="4481513" y="3784600"/>
            <a:ext cx="44259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pied stilt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Himantopus himantopus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	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poaka</a:t>
            </a:r>
          </a:p>
        </p:txBody>
      </p:sp>
      <p:pic>
        <p:nvPicPr>
          <p:cNvPr id="22535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1258888"/>
            <a:ext cx="3240087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2536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3716338"/>
            <a:ext cx="3240087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04230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grpSp>
        <p:nvGrpSpPr>
          <p:cNvPr id="24579" name="Group 2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24583" name="Text Box 3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24584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Native birds</a:t>
            </a:r>
          </a:p>
        </p:txBody>
      </p:sp>
      <p:sp>
        <p:nvSpPr>
          <p:cNvPr id="24581" name="Rectangle 6"/>
          <p:cNvSpPr>
            <a:spLocks noChangeArrowheads="1"/>
          </p:cNvSpPr>
          <p:nvPr/>
        </p:nvSpPr>
        <p:spPr bwMode="auto">
          <a:xfrm>
            <a:off x="4471988" y="1323975"/>
            <a:ext cx="44354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morepork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Ninox novaeseelandiae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ruru</a:t>
            </a:r>
          </a:p>
        </p:txBody>
      </p:sp>
      <p:pic>
        <p:nvPicPr>
          <p:cNvPr id="24582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1258888"/>
            <a:ext cx="3240087" cy="468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571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grpSp>
        <p:nvGrpSpPr>
          <p:cNvPr id="26627" name="Group 2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26630" name="Text Box 3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26631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1038225" y="2259013"/>
            <a:ext cx="70802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200">
                <a:solidFill>
                  <a:srgbClr val="000000"/>
                </a:solidFill>
                <a:latin typeface="Verdana" panose="020B0604030504040204" pitchFamily="34" charset="0"/>
              </a:rPr>
              <a:t>Birds that humans have </a:t>
            </a:r>
          </a:p>
          <a:p>
            <a:pPr algn="ctr" eaLnBrk="1" hangingPunct="1">
              <a:spcBef>
                <a:spcPct val="0"/>
              </a:spcBef>
            </a:pPr>
            <a:r>
              <a:rPr lang="en-US" altLang="en-US" sz="3200">
                <a:solidFill>
                  <a:srgbClr val="000000"/>
                </a:solidFill>
                <a:latin typeface="Verdana" panose="020B0604030504040204" pitchFamily="34" charset="0"/>
              </a:rPr>
              <a:t>brought to New Zealand.</a:t>
            </a:r>
          </a:p>
        </p:txBody>
      </p:sp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Introduced birds</a:t>
            </a:r>
          </a:p>
        </p:txBody>
      </p:sp>
    </p:spTree>
    <p:extLst>
      <p:ext uri="{BB962C8B-B14F-4D97-AF65-F5344CB8AC3E}">
        <p14:creationId xmlns:p14="http://schemas.microsoft.com/office/powerpoint/2010/main" val="11214412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grpSp>
        <p:nvGrpSpPr>
          <p:cNvPr id="28675" name="Group 2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28681" name="Text Box 3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2868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Introduced birds</a:t>
            </a:r>
          </a:p>
        </p:txBody>
      </p:sp>
      <p:sp>
        <p:nvSpPr>
          <p:cNvPr id="28677" name="Rectangle 6"/>
          <p:cNvSpPr>
            <a:spLocks noChangeArrowheads="1"/>
          </p:cNvSpPr>
          <p:nvPr/>
        </p:nvSpPr>
        <p:spPr bwMode="auto">
          <a:xfrm>
            <a:off x="4471988" y="1323975"/>
            <a:ext cx="443547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house sparrow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Passer domesticus</a:t>
            </a:r>
          </a:p>
        </p:txBody>
      </p:sp>
      <p:sp>
        <p:nvSpPr>
          <p:cNvPr id="28678" name="Rectangle 7"/>
          <p:cNvSpPr>
            <a:spLocks noChangeArrowheads="1"/>
          </p:cNvSpPr>
          <p:nvPr/>
        </p:nvSpPr>
        <p:spPr bwMode="auto">
          <a:xfrm>
            <a:off x="4481513" y="3784600"/>
            <a:ext cx="44259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peacock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Pavo cristatus</a:t>
            </a:r>
            <a:r>
              <a:rPr lang="en-AU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 </a:t>
            </a:r>
          </a:p>
        </p:txBody>
      </p:sp>
      <p:pic>
        <p:nvPicPr>
          <p:cNvPr id="2867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3716338"/>
            <a:ext cx="3240087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8680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1258888"/>
            <a:ext cx="3240087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75600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grpSp>
        <p:nvGrpSpPr>
          <p:cNvPr id="30723" name="Group 2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30729" name="Text Box 3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3073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Introduced birds</a:t>
            </a:r>
          </a:p>
        </p:txBody>
      </p:sp>
      <p:sp>
        <p:nvSpPr>
          <p:cNvPr id="30725" name="Rectangle 6"/>
          <p:cNvSpPr>
            <a:spLocks noChangeArrowheads="1"/>
          </p:cNvSpPr>
          <p:nvPr/>
        </p:nvSpPr>
        <p:spPr bwMode="auto">
          <a:xfrm>
            <a:off x="4471988" y="1323975"/>
            <a:ext cx="443547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mallard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Anas platyrhynchos</a:t>
            </a:r>
          </a:p>
        </p:txBody>
      </p:sp>
      <p:sp>
        <p:nvSpPr>
          <p:cNvPr id="30726" name="Rectangle 7"/>
          <p:cNvSpPr>
            <a:spLocks noChangeArrowheads="1"/>
          </p:cNvSpPr>
          <p:nvPr/>
        </p:nvSpPr>
        <p:spPr bwMode="auto">
          <a:xfrm>
            <a:off x="4481513" y="3784600"/>
            <a:ext cx="44259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blackbird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Turdus merula</a:t>
            </a:r>
          </a:p>
        </p:txBody>
      </p:sp>
      <p:pic>
        <p:nvPicPr>
          <p:cNvPr id="30727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3716338"/>
            <a:ext cx="3240087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0728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1258888"/>
            <a:ext cx="3240087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9662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grpSp>
        <p:nvGrpSpPr>
          <p:cNvPr id="32771" name="Group 2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32777" name="Text Box 3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3277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32772" name="Text Box 5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Introduced birds</a:t>
            </a:r>
          </a:p>
        </p:txBody>
      </p:sp>
      <p:sp>
        <p:nvSpPr>
          <p:cNvPr id="32773" name="Rectangle 6"/>
          <p:cNvSpPr>
            <a:spLocks noChangeArrowheads="1"/>
          </p:cNvSpPr>
          <p:nvPr/>
        </p:nvSpPr>
        <p:spPr bwMode="auto">
          <a:xfrm>
            <a:off x="1044575" y="4838700"/>
            <a:ext cx="2967038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pheasant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Phasianus colchicus</a:t>
            </a:r>
            <a:r>
              <a:rPr lang="en-AU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32774" name="Rectangle 7"/>
          <p:cNvSpPr>
            <a:spLocks noChangeArrowheads="1"/>
          </p:cNvSpPr>
          <p:nvPr/>
        </p:nvSpPr>
        <p:spPr bwMode="auto">
          <a:xfrm>
            <a:off x="5902325" y="4838700"/>
            <a:ext cx="2967038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starling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Sturnus vulgaris</a:t>
            </a:r>
          </a:p>
        </p:txBody>
      </p:sp>
      <p:pic>
        <p:nvPicPr>
          <p:cNvPr id="32775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450" y="1436688"/>
            <a:ext cx="2160588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2776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738" y="1435100"/>
            <a:ext cx="2160587" cy="324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27788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ChangeArrowheads="1"/>
          </p:cNvSpPr>
          <p:nvPr/>
        </p:nvSpPr>
        <p:spPr bwMode="auto">
          <a:xfrm>
            <a:off x="788988" y="2781300"/>
            <a:ext cx="3351212" cy="286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1793875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1793875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1793875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1793875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1793875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1793875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1793875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1793875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1793875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 b="1">
                <a:solidFill>
                  <a:srgbClr val="000000"/>
                </a:solidFill>
                <a:latin typeface="Verdana" panose="020B0604030504040204" pitchFamily="34" charset="0"/>
              </a:rPr>
              <a:t>Ngā Manu Images	</a:t>
            </a: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bellbird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blackbird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blue duck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fantail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house sparrow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kingfisher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kiwi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mallard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morepork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pheasant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pied stilt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pūkeko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silvereye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starling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tūī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4186238" y="2781300"/>
            <a:ext cx="31940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49475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49475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49475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49475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49475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49475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49475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49475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49475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 b="1">
                <a:solidFill>
                  <a:srgbClr val="000000"/>
                </a:solidFill>
                <a:latin typeface="Verdana" panose="020B0604030504040204" pitchFamily="34" charset="0"/>
              </a:rPr>
              <a:t>The University of Waikato	</a:t>
            </a: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kererū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550863" y="1270000"/>
            <a:ext cx="80422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200">
                <a:solidFill>
                  <a:srgbClr val="2C7C9F"/>
                </a:solidFill>
                <a:latin typeface="Verdana" panose="020B0604030504040204" pitchFamily="34" charset="0"/>
              </a:rPr>
              <a:t>The Science Learning Hub would like to thank the following for the use of their images for this activity</a:t>
            </a:r>
          </a:p>
        </p:txBody>
      </p:sp>
      <p:grpSp>
        <p:nvGrpSpPr>
          <p:cNvPr id="34821" name="Group 5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34825" name="Text Box 6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34826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34822" name="Text Box 8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4"/>
              </a:rPr>
              <a:t>www.sciencelearn.org.nz</a:t>
            </a:r>
          </a:p>
        </p:txBody>
      </p:sp>
      <p:sp>
        <p:nvSpPr>
          <p:cNvPr id="34823" name="Rectangle 9"/>
          <p:cNvSpPr>
            <a:spLocks noChangeArrowheads="1"/>
          </p:cNvSpPr>
          <p:nvPr/>
        </p:nvSpPr>
        <p:spPr bwMode="auto">
          <a:xfrm>
            <a:off x="4202113" y="3573463"/>
            <a:ext cx="4114800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5146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 b="1">
                <a:solidFill>
                  <a:srgbClr val="000000"/>
                </a:solidFill>
                <a:latin typeface="Verdana" panose="020B0604030504040204" pitchFamily="34" charset="0"/>
              </a:rPr>
              <a:t>Creative Commons	</a:t>
            </a: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		</a:t>
            </a: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little blue penguin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					peacock</a:t>
            </a:r>
            <a:b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</a:br>
            <a:endParaRPr lang="en-US" altLang="en-US" sz="120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000">
                <a:solidFill>
                  <a:schemeClr val="tx1"/>
                </a:solidFill>
                <a:latin typeface="Verdana" panose="020B0604030504040204" pitchFamily="34" charset="0"/>
              </a:rPr>
              <a:t>http://creativecommons.org/licenses/by/2.0/deed.en</a:t>
            </a:r>
            <a:endParaRPr lang="en-US" altLang="en-US" sz="1000">
              <a:solidFill>
                <a:schemeClr val="tx1"/>
              </a:solidFill>
              <a:latin typeface="Verdana" panose="020B0604030504040204" pitchFamily="34" charset="0"/>
              <a:hlinkClick r:id="rId5"/>
            </a:endParaRPr>
          </a:p>
          <a:p>
            <a:pPr eaLnBrk="1" hangingPunct="1">
              <a:spcBef>
                <a:spcPct val="0"/>
              </a:spcBef>
            </a:pPr>
            <a:endParaRPr lang="en-NZ" altLang="en-US" sz="100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200" b="1">
                <a:solidFill>
                  <a:srgbClr val="000000"/>
                </a:solidFill>
                <a:latin typeface="Verdana" panose="020B0604030504040204" pitchFamily="34" charset="0"/>
              </a:rPr>
              <a:t>		</a:t>
            </a:r>
          </a:p>
        </p:txBody>
      </p:sp>
      <p:sp>
        <p:nvSpPr>
          <p:cNvPr id="34824" name="Rectangle 10"/>
          <p:cNvSpPr>
            <a:spLocks noChangeArrowheads="1"/>
          </p:cNvSpPr>
          <p:nvPr/>
        </p:nvSpPr>
        <p:spPr bwMode="auto">
          <a:xfrm>
            <a:off x="4210050" y="4584700"/>
            <a:ext cx="48260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330450" algn="l"/>
                <a:tab pos="2514600" algn="l"/>
                <a:tab pos="3227388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330450" algn="l"/>
                <a:tab pos="2514600" algn="l"/>
                <a:tab pos="3227388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330450" algn="l"/>
                <a:tab pos="2514600" algn="l"/>
                <a:tab pos="3227388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330450" algn="l"/>
                <a:tab pos="2514600" algn="l"/>
                <a:tab pos="3227388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330450" algn="l"/>
                <a:tab pos="2514600" algn="l"/>
                <a:tab pos="3227388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330450" algn="l"/>
                <a:tab pos="2514600" algn="l"/>
                <a:tab pos="3227388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330450" algn="l"/>
                <a:tab pos="2514600" algn="l"/>
                <a:tab pos="3227388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330450" algn="l"/>
                <a:tab pos="2514600" algn="l"/>
                <a:tab pos="3227388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330450" algn="l"/>
                <a:tab pos="2514600" algn="l"/>
                <a:tab pos="3227388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 b="1">
                <a:solidFill>
                  <a:srgbClr val="000000"/>
                </a:solidFill>
                <a:latin typeface="Verdana" panose="020B0604030504040204" pitchFamily="34" charset="0"/>
              </a:rPr>
              <a:t>Creative Commons and 		</a:t>
            </a: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hihi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 b="1">
                <a:solidFill>
                  <a:srgbClr val="000000"/>
                </a:solidFill>
                <a:latin typeface="Verdana" panose="020B0604030504040204" pitchFamily="34" charset="0"/>
              </a:rPr>
              <a:t>GNU Free Documentation 		</a:t>
            </a: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kākāpō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 b="1">
                <a:solidFill>
                  <a:srgbClr val="000000"/>
                </a:solidFill>
                <a:latin typeface="Verdana" panose="020B0604030504040204" pitchFamily="34" charset="0"/>
              </a:rPr>
              <a:t>Licence, version 1.2 </a:t>
            </a: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</a:t>
            </a:r>
          </a:p>
          <a:p>
            <a:pPr eaLnBrk="1" hangingPunct="1">
              <a:spcBef>
                <a:spcPct val="0"/>
              </a:spcBef>
            </a:pPr>
            <a:endParaRPr lang="en-US" altLang="en-US" sz="120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200" b="1">
                <a:solidFill>
                  <a:srgbClr val="000000"/>
                </a:solidFill>
                <a:latin typeface="Verdana" panose="020B0604030504040204" pitchFamily="34" charset="0"/>
              </a:rPr>
              <a:t>Dr Ian Jamieson</a:t>
            </a: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			takahē	</a:t>
            </a: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200">
                <a:solidFill>
                  <a:srgbClr val="000000"/>
                </a:solidFill>
                <a:latin typeface="Verdana" panose="020B0604030504040204" pitchFamily="34" charset="0"/>
              </a:rPr>
              <a:t>						</a:t>
            </a:r>
            <a:endParaRPr lang="en-NZ" altLang="en-US" sz="12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200" b="1">
                <a:solidFill>
                  <a:srgbClr val="000000"/>
                </a:solidFill>
                <a:latin typeface="Verdana" panose="020B0604030504040204" pitchFamily="34" charset="0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36657371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5625" t="15000" r="42500" b="9999"/>
          <a:stretch/>
        </p:blipFill>
        <p:spPr>
          <a:xfrm>
            <a:off x="0" y="0"/>
            <a:ext cx="6126480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220400" y="711360"/>
              <a:ext cx="6357240" cy="3790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09600" y="698040"/>
                <a:ext cx="6383880" cy="381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72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5458804"/>
              </p:ext>
            </p:extLst>
          </p:nvPr>
        </p:nvGraphicFramePr>
        <p:xfrm>
          <a:off x="533400" y="533400"/>
          <a:ext cx="8094663" cy="562660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End Of Topic Test -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about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45625" t="14000" r="7500" b="19687"/>
          <a:stretch/>
        </p:blipFill>
        <p:spPr>
          <a:xfrm>
            <a:off x="-1" y="0"/>
            <a:ext cx="7756455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45625" t="81001" r="7500" b="6999"/>
          <a:stretch/>
        </p:blipFill>
        <p:spPr>
          <a:xfrm rot="16668984">
            <a:off x="5451670" y="2568575"/>
            <a:ext cx="5715000" cy="914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763560" y="93240"/>
              <a:ext cx="7481880" cy="6356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49520" y="78120"/>
                <a:ext cx="7512480" cy="6385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1349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800" y="311400"/>
              <a:ext cx="2985480" cy="504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295560"/>
                <a:ext cx="2999880" cy="53496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4375" t="64000" r="25000" b="12000"/>
          <a:stretch/>
        </p:blipFill>
        <p:spPr>
          <a:xfrm>
            <a:off x="76200" y="838200"/>
            <a:ext cx="8969375" cy="2819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93040" y="3646800"/>
              <a:ext cx="8745840" cy="4478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80080" y="3638160"/>
                <a:ext cx="8767080" cy="46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276840" y="4229280"/>
              <a:ext cx="8426160" cy="11347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240" y="4215960"/>
                <a:ext cx="8443080" cy="1161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6917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43750" t="25000" r="6875" b="6000"/>
          <a:stretch/>
        </p:blipFill>
        <p:spPr>
          <a:xfrm>
            <a:off x="-1" y="0"/>
            <a:ext cx="7764669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24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0800" y="288000"/>
              <a:ext cx="8759520" cy="5981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040" y="272880"/>
                <a:ext cx="8788320" cy="6010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595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171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4102" name="Text Box 4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4103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549275" y="441325"/>
            <a:ext cx="8042275" cy="193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AU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New Zealand’s</a:t>
            </a:r>
          </a:p>
          <a:p>
            <a:pPr algn="ctr" eaLnBrk="1" hangingPunct="1">
              <a:spcBef>
                <a:spcPct val="0"/>
              </a:spcBef>
            </a:pPr>
            <a:r>
              <a:rPr lang="en-AU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native</a:t>
            </a:r>
            <a:r>
              <a:rPr lang="en-AU" altLang="en-US" sz="1800">
                <a:solidFill>
                  <a:srgbClr val="2C7C9F"/>
                </a:solidFill>
                <a:latin typeface="Arial" panose="020B0604020202020204" pitchFamily="34" charset="0"/>
              </a:rPr>
              <a:t> </a:t>
            </a:r>
            <a:r>
              <a:rPr lang="en-AU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birds </a:t>
            </a: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–</a:t>
            </a:r>
            <a:r>
              <a:rPr lang="en-AU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 </a:t>
            </a:r>
            <a:br>
              <a:rPr lang="en-AU" altLang="en-US" sz="3600">
                <a:solidFill>
                  <a:srgbClr val="2C7C9F"/>
                </a:solidFill>
                <a:latin typeface="Verdana" panose="020B0604030504040204" pitchFamily="34" charset="0"/>
              </a:rPr>
            </a:br>
            <a:r>
              <a:rPr lang="en-AU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endemic, native or introduced?</a:t>
            </a:r>
          </a:p>
        </p:txBody>
      </p:sp>
      <p:pic>
        <p:nvPicPr>
          <p:cNvPr id="4101" name="Picture 8" descr="Kiw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895600"/>
            <a:ext cx="433705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56180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1038225" y="2259013"/>
            <a:ext cx="7080250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200">
                <a:solidFill>
                  <a:srgbClr val="000000"/>
                </a:solidFill>
                <a:latin typeface="Verdana" panose="020B0604030504040204" pitchFamily="34" charset="0"/>
              </a:rPr>
              <a:t>Birds that have evolved and occur and breed naturally only in New Zealand.</a:t>
            </a:r>
          </a:p>
        </p:txBody>
      </p:sp>
      <p:grpSp>
        <p:nvGrpSpPr>
          <p:cNvPr id="6148" name="Group 3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6150" name="Text Box 4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6151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Endemic birds</a:t>
            </a:r>
          </a:p>
        </p:txBody>
      </p:sp>
    </p:spTree>
    <p:extLst>
      <p:ext uri="{BB962C8B-B14F-4D97-AF65-F5344CB8AC3E}">
        <p14:creationId xmlns:p14="http://schemas.microsoft.com/office/powerpoint/2010/main" val="40063378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4471988" y="1323975"/>
            <a:ext cx="44354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tūī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Prosthemadera novaeseelandiae</a:t>
            </a:r>
            <a:r>
              <a:rPr lang="en-AU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tūī</a:t>
            </a: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4481513" y="3784600"/>
            <a:ext cx="44259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New Zealand wood pigeon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H</a:t>
            </a: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emiphaga novaeseelandiae</a:t>
            </a:r>
            <a:r>
              <a:rPr lang="en-AU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	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kererū</a:t>
            </a:r>
          </a:p>
        </p:txBody>
      </p:sp>
      <p:grpSp>
        <p:nvGrpSpPr>
          <p:cNvPr id="8197" name="Group 4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8201" name="Text Box 5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8202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8198" name="Text Box 7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Endemic birds</a:t>
            </a:r>
          </a:p>
        </p:txBody>
      </p:sp>
      <p:pic>
        <p:nvPicPr>
          <p:cNvPr id="819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1258888"/>
            <a:ext cx="3240087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200" name="Picture 11" descr="SS_BIR_LKC_ART_02_BirdCategories_im2_kereru_smal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657600"/>
            <a:ext cx="3200400" cy="216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81209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grpSp>
        <p:nvGrpSpPr>
          <p:cNvPr id="10243" name="Group 2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10249" name="Text Box 3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1025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Endemic birds</a:t>
            </a:r>
          </a:p>
        </p:txBody>
      </p:sp>
      <p:sp>
        <p:nvSpPr>
          <p:cNvPr id="10245" name="Rectangle 6"/>
          <p:cNvSpPr>
            <a:spLocks noChangeArrowheads="1"/>
          </p:cNvSpPr>
          <p:nvPr/>
        </p:nvSpPr>
        <p:spPr bwMode="auto">
          <a:xfrm>
            <a:off x="4471988" y="1323975"/>
            <a:ext cx="44354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kiwi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Apteryx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 spp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kiwi</a:t>
            </a:r>
          </a:p>
        </p:txBody>
      </p:sp>
      <p:sp>
        <p:nvSpPr>
          <p:cNvPr id="10246" name="Rectangle 7"/>
          <p:cNvSpPr>
            <a:spLocks noChangeArrowheads="1"/>
          </p:cNvSpPr>
          <p:nvPr/>
        </p:nvSpPr>
        <p:spPr bwMode="auto">
          <a:xfrm>
            <a:off x="4481513" y="3784600"/>
            <a:ext cx="44259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takahē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Porphyrio mantelli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	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takahē</a:t>
            </a:r>
          </a:p>
        </p:txBody>
      </p:sp>
      <p:pic>
        <p:nvPicPr>
          <p:cNvPr id="10247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1258888"/>
            <a:ext cx="3240087" cy="19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248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3716338"/>
            <a:ext cx="3240087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18654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grpSp>
        <p:nvGrpSpPr>
          <p:cNvPr id="12291" name="Group 2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12297" name="Text Box 3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1229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Endemic birds</a:t>
            </a:r>
          </a:p>
        </p:txBody>
      </p:sp>
      <p:sp>
        <p:nvSpPr>
          <p:cNvPr id="12293" name="Rectangle 6"/>
          <p:cNvSpPr>
            <a:spLocks noChangeArrowheads="1"/>
          </p:cNvSpPr>
          <p:nvPr/>
        </p:nvSpPr>
        <p:spPr bwMode="auto">
          <a:xfrm>
            <a:off x="4471988" y="1323975"/>
            <a:ext cx="44354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kākāpō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Strigops habroptilus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kākāpō</a:t>
            </a:r>
          </a:p>
        </p:txBody>
      </p:sp>
      <p:sp>
        <p:nvSpPr>
          <p:cNvPr id="12294" name="Rectangle 7"/>
          <p:cNvSpPr>
            <a:spLocks noChangeArrowheads="1"/>
          </p:cNvSpPr>
          <p:nvPr/>
        </p:nvSpPr>
        <p:spPr bwMode="auto">
          <a:xfrm>
            <a:off x="4481513" y="3784600"/>
            <a:ext cx="44259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stitchbird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Notiomystis cincta</a:t>
            </a:r>
            <a:r>
              <a:rPr lang="en-AU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	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hihi</a:t>
            </a:r>
          </a:p>
        </p:txBody>
      </p:sp>
      <p:pic>
        <p:nvPicPr>
          <p:cNvPr id="12295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1258888"/>
            <a:ext cx="3240087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296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3606800"/>
            <a:ext cx="3240087" cy="276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54554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grpSp>
        <p:nvGrpSpPr>
          <p:cNvPr id="14339" name="Group 2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14345" name="Text Box 3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1434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Endemic birds</a:t>
            </a:r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4471988" y="1323975"/>
            <a:ext cx="44354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blue duck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Hymenolanimus malacorhynchos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whio</a:t>
            </a:r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4481513" y="3784600"/>
            <a:ext cx="44259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Common name</a:t>
            </a: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bellbird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Scientific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i="1">
                <a:solidFill>
                  <a:srgbClr val="2C7C9F"/>
                </a:solidFill>
                <a:latin typeface="Verdana" panose="020B0604030504040204" pitchFamily="34" charset="0"/>
              </a:rPr>
              <a:t>Anthornis melanura</a:t>
            </a:r>
            <a:r>
              <a:rPr lang="en-AU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</a:pPr>
            <a:endParaRPr lang="en-AU" altLang="en-US" sz="1600" b="1">
              <a:solidFill>
                <a:srgbClr val="2C7C9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AU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Māori</a:t>
            </a:r>
            <a:r>
              <a:rPr lang="en-US" altLang="en-US" sz="1600" b="1">
                <a:solidFill>
                  <a:srgbClr val="2C7C9F"/>
                </a:solidFill>
                <a:latin typeface="Verdana" panose="020B0604030504040204" pitchFamily="34" charset="0"/>
              </a:rPr>
              <a:t> name</a:t>
            </a: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:	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>
                <a:solidFill>
                  <a:srgbClr val="2C7C9F"/>
                </a:solidFill>
                <a:latin typeface="Verdana" panose="020B0604030504040204" pitchFamily="34" charset="0"/>
              </a:rPr>
              <a:t>korimako</a:t>
            </a:r>
          </a:p>
        </p:txBody>
      </p:sp>
      <p:pic>
        <p:nvPicPr>
          <p:cNvPr id="14343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1258888"/>
            <a:ext cx="3240087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344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538" y="3767138"/>
            <a:ext cx="1874837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73941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457200" y="6400800"/>
            <a:ext cx="59832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>
                <a:solidFill>
                  <a:srgbClr val="244A58"/>
                </a:solidFill>
                <a:latin typeface="Verdana" panose="020B0604030504040204" pitchFamily="34" charset="0"/>
              </a:rPr>
              <a:t>© 2007-2010 The University of Waikato | </a:t>
            </a:r>
            <a:r>
              <a:rPr lang="en-US" altLang="en-US" sz="1200" u="sng">
                <a:solidFill>
                  <a:srgbClr val="7030A0"/>
                </a:solidFill>
                <a:latin typeface="Verdana" panose="020B0604030504040204" pitchFamily="34" charset="0"/>
                <a:hlinkClick r:id="rId3"/>
              </a:rPr>
              <a:t>www.sciencelearn.org.nz</a:t>
            </a:r>
          </a:p>
        </p:txBody>
      </p:sp>
      <p:grpSp>
        <p:nvGrpSpPr>
          <p:cNvPr id="16387" name="Group 2"/>
          <p:cNvGrpSpPr>
            <a:grpSpLocks/>
          </p:cNvGrpSpPr>
          <p:nvPr/>
        </p:nvGrpSpPr>
        <p:grpSpPr bwMode="auto">
          <a:xfrm>
            <a:off x="533400" y="122238"/>
            <a:ext cx="8609013" cy="958850"/>
            <a:chOff x="336" y="77"/>
            <a:chExt cx="5423" cy="604"/>
          </a:xfrm>
        </p:grpSpPr>
        <p:sp>
          <p:nvSpPr>
            <p:cNvPr id="16390" name="Text Box 3"/>
            <p:cNvSpPr txBox="1">
              <a:spLocks noChangeArrowheads="1"/>
            </p:cNvSpPr>
            <p:nvPr/>
          </p:nvSpPr>
          <p:spPr bwMode="auto">
            <a:xfrm>
              <a:off x="336" y="185"/>
              <a:ext cx="436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2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1pPr>
              <a:lvl2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2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3pPr>
              <a:lvl4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4pPr>
              <a:lvl5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595959"/>
                  </a:solidFill>
                  <a:latin typeface="News Gothic MT" pitchFamily="8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200">
                  <a:solidFill>
                    <a:srgbClr val="244A58"/>
                  </a:solidFill>
                  <a:latin typeface="Verdana" panose="020B0604030504040204" pitchFamily="34" charset="0"/>
                </a:rPr>
                <a:t>Science Stories &gt; Conserving Native Birds &gt; Endemic, native or introduced? </a:t>
              </a:r>
            </a:p>
          </p:txBody>
        </p:sp>
        <p:pic>
          <p:nvPicPr>
            <p:cNvPr id="16391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" y="77"/>
              <a:ext cx="1327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1038225" y="2259013"/>
            <a:ext cx="7080250" cy="252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200">
                <a:solidFill>
                  <a:srgbClr val="000000"/>
                </a:solidFill>
                <a:latin typeface="Verdana" panose="020B0604030504040204" pitchFamily="34" charset="0"/>
              </a:rPr>
              <a:t>Birds that have arrived in New Zealand by themselves and established themselves here. They are also found in other countries.</a:t>
            </a: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1924050" y="620713"/>
            <a:ext cx="523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2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595959"/>
                </a:solidFill>
                <a:latin typeface="News Gothic MT" pitchFamily="8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>
                <a:solidFill>
                  <a:srgbClr val="2C7C9F"/>
                </a:solidFill>
                <a:latin typeface="Verdana" panose="020B0604030504040204" pitchFamily="34" charset="0"/>
              </a:rPr>
              <a:t>Native birds</a:t>
            </a:r>
          </a:p>
        </p:txBody>
      </p:sp>
    </p:spTree>
    <p:extLst>
      <p:ext uri="{BB962C8B-B14F-4D97-AF65-F5344CB8AC3E}">
        <p14:creationId xmlns:p14="http://schemas.microsoft.com/office/powerpoint/2010/main" val="39935473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3629</TotalTime>
  <Words>920</Words>
  <Application>Microsoft Office PowerPoint</Application>
  <PresentationFormat>On-screen Show (4:3)</PresentationFormat>
  <Paragraphs>259</Paragraphs>
  <Slides>24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ＭＳ Ｐゴシック</vt:lpstr>
      <vt:lpstr>Arial</vt:lpstr>
      <vt:lpstr>Calibri</vt:lpstr>
      <vt:lpstr>Candara</vt:lpstr>
      <vt:lpstr>Symbol</vt:lpstr>
      <vt:lpstr>TheSansBold-Plain</vt:lpstr>
      <vt:lpstr>Times New Roman</vt:lpstr>
      <vt:lpstr>Verdana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193</cp:revision>
  <dcterms:created xsi:type="dcterms:W3CDTF">2006-08-16T00:00:00Z</dcterms:created>
  <dcterms:modified xsi:type="dcterms:W3CDTF">2014-06-20T00:18:54Z</dcterms:modified>
</cp:coreProperties>
</file>