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0:29:38.7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2144 1466 60 0,'0'0'33'16,"-6"-16"-2"-16,6 16 1 15,-14 1-25-15,14-1-3 16,-7 22 0-16,3 4-1 15,-5 9-1-15,1 15 0 16,-7 16 1-16,0 11-2 16,-9 18 2-16,-2 4-2 15,-7 7 2-15,0 4-2 16,-1-2 2-16,5-14-1 15,-1-17 0-15,8-10 0 0,2-25 0 16,12-20 0-16,8-22 0 16,8-35-1-16,7-22 0 15,5-17 1-15,3-18-2 16,1-20 3-16,3-5-2 15,-1-5 2-15,1 4-3 16,-13 59 3-16,0-3-2 16,0 5 1-16,2-2 0 15,1 4-2-15,3 1 0 16,-20 54 0-16,45-93 0 15,-45 93 1-15,51-62-2 16,-51 62 2-16,55-16-2 16,13 29 2-16,-2 32-1 15,0 30 0-15,-9 33 0 16,-6 30-1-16,-11 17 1 0,-8 6-2 15,-16-25 1-15,-7-12-1 16,0-13-1-16,-7-32-8 16,10-12-24-16,-8-40-5 15,-4-27 2-15,6-18-2 16</inkml:trace>
  <inkml:trace contextRef="#ctx0" brushRef="#br0" timeOffset="174.0174">2215 1760 106 0,'-24'14'40'16,"13"-2"-1"-16,20 3-1 0,10-9-40 16,23-12-3-16,28 4-11 15,4-7-23-15,19 4 2 16,-4-4-2-16,7 8-1 15</inkml:trace>
  <inkml:trace contextRef="#ctx0" brushRef="#br0" timeOffset="661.0659">3938 1729 95 0,'-60'-2'38'0,"-1"6"3"16,-17-4-3-16,-1 11-33 15,-5 3-1-15,4 9-1 16,1 10 0-16,3 9-1 15,8 10-1-15,10 10 0 16,16 3-1-16,13 0-1 16,15-5 2-16,18-9-2 15,18-13 1-15,14-13-1 16,16-29 2-16,12-22-1 15,10-27 1-15,10-22 2 16,3-16-2-16,2-19 2 16,-48 48-2-16,7-4 2 0,-10-3-1 15,4-3-3-15,-9 10 2 16,3 0-1-16,-8 6 1 15,-2 6-1-15,1-10 1 16,-6 38-1-16,-15 37-1 16,-13 38 1-16,-6 35-2 15,-3 35-1-15,5 16-3 16,6 3-6-16,22-7-21 15,2-33-8-15,25-9 2 16,3-29-2-16</inkml:trace>
  <inkml:trace contextRef="#ctx0" brushRef="#br0" timeOffset="1084.1082">4833 1785 105 0,'-44'8'38'15,"-16"8"1"-15,5 18-1 16,-17 5-34-16,12 8-2 16,6 4 1-16,6 0-3 15,7 1 1-15,13-1-1 16,12-6 1-16,15-3-1 15,13-11 0-15,13-14-1 16,15-9 2-16,12-12-1 16,6-16 1-16,11-11 0 15,2-13 0-15,1-11 0 16,-2-8 0-16,-4-6 1 0,-10 4-1 15,-11 7 1-15,-9 10-2 16,-12 12 1-16,-13 21 0 16,-11 15-1-16,-6 31-1 15,-8 16-1-15,-3 14 1 16,-3 9-2-16,1 5 1 15,4 2-3-15,13-1-2 16,1-24-21-16,26 2-11 16,7-25-1-16,21-8 0 15,4-23 1-15</inkml:trace>
  <inkml:trace contextRef="#ctx0" brushRef="#br0" timeOffset="1658.1658">5701 1970 108 0,'-26'49'37'16,"-13"0"3"-16,11 15-4 16,-11-3-34-16,11 4-2 15,9-2 2-15,3 1-2 16,5-12 1-16,5-7-1 15,6-10 1-15,5-9-1 16,-5-26 0-16,24-3-1 16,-5-21 1-16,1-14 0 15,0-11 0-15,1-17-1 16,-2-9 1-16,3-14 1 15,1-4-1-15,2-1 2 0,4 9-1 16,3 3 1-16,2 12-2 16,6 15 3-16,2 16-3 15,2 16 1-15,0 20 0 16,-3 18-1-16,-4 10 0 15,-5 13-1-15,-5 7 1 16,-10 11-2-16,-10 8 2 16,-12 6-2-16,-11 7 2 15,-16 0-3-15,-9 0 3 16,-11 3-1-16,-10-7 0 15,-4-2 1-15,0-15 0 16,5-10-1-16,3-16 1 16,8-12 0-16,11-14 0 0,7-11 0 15,13-9 0-15,6 1 0 16,7 0 0-16,6 15 1 15,0 0-1-15,5 45 2 16,-6 15-2-16,-9 21 0 16,-5 28-3-16,-10 10 0 15,-1 20-8-15,-13-15-22 16,12-2-6-16,-2-25 0 15,19-22-2-15</inkml:trace>
  <inkml:trace contextRef="#ctx0" brushRef="#br0" timeOffset="1939.1937">6966 1245 112 0,'43'-84'40'0,"-40"98"-1"16,-10 55 0-16,-36 43-39 15,-7 30-1-15,-3 11 0 16,7 2-1-16,8-3 0 15,8-18 0-15,1-12-1 16,0-14-4-16,20-12-28 16,-12-27-3-16,15-13 1 15,-3-30-2-15</inkml:trace>
  <inkml:trace contextRef="#ctx0" brushRef="#br0" timeOffset="8835.8835">6509 1641 80 0,'15'-4'39'15,"-1"-5"-2"-15,18 5 2 16,-3-7-16-16,14 4-17 15,7 2-1-15,9 1-1 16,7 2-1-16,9 1-2 16,2-1 0-16,1 4 0 15,2-2-1-15,-1-4-1 16,0 1 0-16,-7-6-2 15,-3 2-4-15,-17-11-30 16,5 3-2-16,-16-3-1 16,-8 5-1-16</inkml:trace>
  <inkml:trace contextRef="#ctx0" brushRef="#br0" timeOffset="10719.0718">10438 1804 76 0,'6'-14'37'16,"-6"14"0"-16,0 0 0 16,-2 10-29-16,-8 5-2 15,2 10-3-15,-6 9 0 16,5 12-2-16,-6 7 0 15,2 5-3-15,4 4 0 16,1-7-6-16,16 3-28 16,0-17-2-16,19-11 1 0,-1-21-2 15</inkml:trace>
  <inkml:trace contextRef="#ctx0" brushRef="#br0" timeOffset="10886.0885">10516 1393 104 0,'-41'-32'38'16,"2"13"-3"-16,14 11-5 16,25 8-57-16,0 0-11 15,32-2 0-15,4 6 0 16</inkml:trace>
  <inkml:trace contextRef="#ctx0" brushRef="#br0" timeOffset="11571.1568">11142 1693 90 0,'-17'21'37'16,"1"10"0"-16,-12-4 2 16,5 9-36-16,-6 1 2 15,3 3-2-15,0 1 1 16,8 5-2-16,4-5 0 15,11 1-2-15,9-9 1 16,12-5-2-16,11-7 0 16,9-11-2-16,11-13 2 0,3-13-1 15,5-9 0-15,-4-12 2 16,-4-5-2-16,-6-10 3 15,-13-9-2-15,-12 0 3 16,-13 2-1-16,-11 6 1 16,-12 8-1-16,-9 7 2 15,-4 12 0-15,-4 11-1 16,3 13-1-16,6 6 1 15,8 8-1-15,11 3 0 16,15-1-1-16,16-4 1 16,17 0 0-16,15-3 0 15,12-3 0-15,6 2 0 16,0 0 0-16,-3 2 1 15,-10 3-1-15,-10 9-1 0,-15 5 2 16,-16 8-2-16,-18 6 1 16,-10 3-1-16,-12 8 2 15,-3 4-3-15,-4-2 1 16,1-2-1-16,1-8 1 15,7-7-1-15,11-11 0 16,9-11 0-16,18-20 0 16,6-11 2-16,13-14-1 15,2-9 0-15,3-12 0 16,6-11 2-16,0-1-2 15,-2 0 3-15,-7 12-3 16,-6 3 2-16,-10 16-2 16,-6 18 1-16,-19 16 0 15,8 27-2-15,-17 13 1 0,-5 5-3 16,5 8-1-16,-2 5-5 15,24 6-29-15,-3-18-5 16,30-7 2-16,8-15-3 16</inkml:trace>
  <inkml:trace contextRef="#ctx0" brushRef="#br0" timeOffset="11892.1891">13018 1616 111 0,'-36'1'42'15,"-21"6"1"-15,2 13-2 16,-9 6-38-16,7-2-1 16,8 5-2-16,16-2 0 0,9 1 1 15,17 2-2-15,18-6 2 16,17-2-3-16,15-2 2 15,8-1-1-15,2 1 2 16,-1-1-1-16,-7 1 0 16,-6 7 1-16,-19 2-1 15,-15 4 0-15,-18 3 0 16,-14 5 0-16,-14-1 0 15,-9 0-2-15,-3 1-3 16,-8-16-14-16,13 10-20 16,-4-16-4-16,14-2 1 15,1-11-2-15</inkml:trace>
  <inkml:trace contextRef="#ctx0" brushRef="#br1" timeOffset="24730.4728">8278 1982 90 0,'-3'-26'37'16,"1"3"0"-16,-10-10-2 15,-5 7-29-15,-7 2-2 16,-1 5 1-16,-9 10-2 16,-7 9 0-16,-6 13 0 15,-6 11-1-15,-4 8 1 16,1 12-1-16,7 7 0 15,8 3-2-15,9 1 2 0,15 1-2 16,15-6 1-16,16-4-2 16,17-9 1-16,13-8 0 15,13-16 0-15,6-13-1 16,8-13 1-16,0-14 0 15,-2-10 1-15,-3-7-1 16,-8-5 1-16,-9 2 0 16,-13 2 0-16,-9 6 0 15,-13 4 0-15,-4 12 1 16,-10 8-2-16,0 15 1 15,-17 4-1-15,3 14 1 16,1 17-1-16,-5 10-1 16,4 5 1-16,3 10-2 15,6 0-1-15,4-1-2 0,18 5-17 16,4-31-18-16,26-9-1 15,3-24 0-15,22-9-2 16</inkml:trace>
  <inkml:trace contextRef="#ctx0" brushRef="#br1" timeOffset="25163.5161">9492 1195 79 0,'0'0'37'15,"0"0"-1"-15,-30-65 0 16,30 65-30-16,0 0 1 15,0 0 0-15,0 0 1 16,22 8-3-16,-14 46 0 16,-11 24-1-16,-7 6-1 15,-11 24-1-15,0 17-2 16,-8 10 0-16,0-4-1 0,-2-21 0 15,7-9-1-15,5-16-1 16,10-15-3-16,11-9-6 16,-3-30-26-16,22-11-1 15,-4-25 0-15,12-4-1 16</inkml:trace>
  <inkml:trace contextRef="#ctx0" brushRef="#br1" timeOffset="25367.5364">9144 1759 114 0,'-23'-10'42'0,"3"2"-1"16,20 8-2-16,18-4-35 16,19-3-1-16,15-3-1 15,15-1 0-15,11-1 0 0,6-4-2 16,10 1-2-16,-5 3-3 15,6 6-30-15,-23-2-7 16,3 9 1-16,-21-2-3 16</inkml:trace>
  <inkml:trace contextRef="#ctx0" brushRef="#br2" timeOffset="39662.9658">2611 2871 46 0,'-1'-12'26'0,"1"12"4"16,0 0-2-16,-11-20-19 16,11 20-3-16,0 0-1 15,0 0 0-15,0 0 2 16,0 0-1-16,0 0-1 15,0 0-1-15,0 0-1 0,0 0 0 16,13-11-1-16,3 11-1 16,0-3 0-16,9 2-1 15,2-1 1-15,7 1 0 16,2-1 0-16,6 2-1 15,2 0 0-15,4 2 1 16,3 0-1-16,5 0 0 16,4 1 0-16,6-3 0 15,8-3 0-15,4 0-2 16,5-5 2-16,5-2-1 15,4-1 1-15,4-1-1 16,4-1 0-16,2 4 1 16,-2 1-1-16,0 4 2 15,0 3-1-15,-1 3 1 0,1 1-1 16,1 3 1-16,1-2-1 15,2 0 1-15,1-3-1 16,9-1 1-16,0-3-1 16,10-3 1-16,6-2 0 15,1-2 0-15,2-1 0 16,-1 2 0-16,6-1 0 15,2 2 0-15,-2 3-1 16,-1-1 1-16,-4 4-1 16,1-1 0-16,3 0 0 15,3-1 0-15,-1 0 0 16,-3-2 0-16,-1 1 0 15,2 0 0-15,-1-1-1 16,-2 3 1-16,-7 2 0 0,-4 1-1 16,-3 2 1-16,-5 3 0 15,-5 0-1-15,-1 0 1 16,-2 3 0-16,-6-2-1 15,3-2 1-15,-2 0 0 16,0-2-1-16,1-2 1 16,5 0 0-16,-3-2 0 15,0-2 0-15,1 2 0 16,-3 1 0-16,1 1 0 15,-1 0 0-15,-1 3 0 16,-3 1 0-16,-2 0 1 16,-2-1-1-16,-1 0 0 15,0 0 0-15,-3-1 0 16,1-2 0-16,-4-2 0 0,-1 0 1 15,-3 1-1-15,0-2 0 16,-6 3 1-16,-1 0-1 16,-4-1 0-16,-7 2 0 15,-2 1 1-15,-3-1-1 16,-1-2 0-16,-1 0 1 15,3 0-1-15,-1-3 0 16,3 0 0-16,-2-3 0 16,2 0 1-16,-5-1-1 15,1 0 1-15,-6 0-1 16,-7 0 0-16,-4 3 1 15,-5 0-1-15,-1 3 0 16,-2 0 1-16,1-1-1 0,-4 2 0 16,2 1 0-16,1-3 0 15,3-1 1-15,3 1-1 16,1-3 0-16,0-2 0 15,1 1 0-15,-3-1 0 16,-1 0 0-16,-2 0 1 16,-5 0-1-16,-2 1 0 15,-3 3 0-15,-4-1 0 16,0 1 1-16,-1 0-1 15,-2 0 0-15,0 1 0 16,-3 0 1-16,2 1-1 16,-2 0 0-16,2 1 0 15,-1-1 1-15,-2 1-1 16,-1 0 0-16,3 0 0 0,-3-1 0 15,2 1 0-15,-2-2 0 16,0 2 0-16,4-1 0 16,-1 1 0-16,2-3 0 15,1 3 0-15,1-1 0 16,0 1 0-16,-2-1 0 15,-2 1 0-15,-4-1 1 16,-4 1-1-16,-10 1 0 16,13-3-1-16,-13 3-2 15,0 0-3-15,0 0-28 16,0 0-2-16,-8 11-1 15,-6-11-2-15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1:07:08.9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1656 1149 76 0,'18'-56'36'16,"-18"56"-2"-16,0 0 1 15,0 0-33-15,0 0 1 16,0 0-1-16,0 0 1 16,11 15 0-16,-6 46 1 15,-2 19-4-15,1 13 3 16,-17-18-2-16,6 21 0 15,1-2-1-15,-1-10-3 16,12-27-4-16,-7-25-26 16,16-7-1-16,-3-22-1 15,11-9-2-15</inkml:trace>
  <inkml:trace contextRef="#ctx0" brushRef="#br0" timeOffset="292.0292">1809 1095 98 0,'0'0'39'15,"0"0"1"-15,-31-69-1 16,31 69-38-16,0 0 0 15,0 0 1-15,0 0-1 16,39-60 1-16,-39 60 0 16,60-17-1-16,-60 17-1 15,80-18 0-15,-33 5 0 0,1 0-3 16,3 1-2-16,-3 1-23 15,0 5-12-15,-48 6 1 16,83-4-1-16,-83 4 1 16</inkml:trace>
  <inkml:trace contextRef="#ctx0" brushRef="#br0" timeOffset="549.0549">1825 1572 89 0,'0'0'37'15,"12"2"1"-15,16-11 0 16,0-10-33-16,18-4 0 16,2-7 1-16,-48 30-2 0,65-31 0 15,-65 31-2-15,69-34-1 16,-69 34-1-16,70-29-3 15,-70 29-1-15,62-24-7 16,-19 9-25-16,-4 13-3 16,-17 7 1-16,-10 12-2 15</inkml:trace>
  <inkml:trace contextRef="#ctx0" brushRef="#br0" timeOffset="743.0743">1898 1754 96 0,'-39'24'37'0,"3"-7"1"16,16 1 0-16,20-18-33 15,0 0-1-15,29-5 0 0,14-11-1 16,12-5-1-16,11-5-1 16,15-7-2-16,11-5-3 15,10 0-2-15,-3-9-11 16,6 9-21-16,-6-4-1 15,0 8-1-15,-12 3 2 16</inkml:trace>
  <inkml:trace contextRef="#ctx0" brushRef="#br0" timeOffset="1016.1016">3202 1262 74 0,'0'0'39'0,"0"0"-1"15,0-10 1-15,-23 29-13 16,-7 17-25-16,-7 13 1 16,1 13-1-16,-9 4 0 15,4 6 0-15,0-3-1 16,10-9 0-16,5-11-2 15,3-14-2-15,9-7-6 16,-4-27-21-16,18-1-7 16,0-21 0-16,9-3 0 15</inkml:trace>
  <inkml:trace contextRef="#ctx0" brushRef="#br0" timeOffset="1201.12">2863 1453 104 0,'-3'-20'39'0,"-5"-6"1"15,5 7-2-15,3 19-30 16,0 0-4-16,17 25-1 15,0 2-2-15,14 8 0 16,4 2-1-16,7-3 0 16,7 1-3-16,5-7-2 15,13-4-8-15,-3-11-26 16,14-3-1-16,-5-11 0 15,7-3-1-15</inkml:trace>
  <inkml:trace contextRef="#ctx0" brushRef="#br0" timeOffset="1659.1659">3982 1388 90 0,'-11'-50'38'15,"11"50"1"-15,-37-2 2 16,-3 8-33-16,-13 8-2 16,0 9 0-16,-11 11-1 15,7 6-1-15,-9 5-2 16,13 5 1-16,16-10-3 15,11 1 1-15,11-7 0 16,12-6-1-16,13-13 1 16,13-9-1-16,16-9 0 0,8-9 1 15,8-8-1-15,6-11 1 16,-2-9 0-16,2-6-1 15,-61 46 1-15,59-49-1 16,-59 49 2-16,53-57-2 16,-53 57 2-16,45-48-2 15,-45 48 2-15,0 0-2 16,37-59-2-16,-37 59 1 15,6 19-1-15,-14 17 1 16,-6 14-2-16,-1 13 1 16,1 4-3-16,10-2-4 15,24-16-28-15,-2-18-4 16,25-8 1-16,5-19-2 15</inkml:trace>
  <inkml:trace contextRef="#ctx0" brushRef="#br0" timeOffset="2352.2352">4668 1428 109 0,'0'0'39'0,"-10"4"0"15,10 7 0-15,0-11-37 16,-11 21 1-16,0 3-1 0,-1 4 0 15,-4 7-1-15,1 4 0 16,-3 5 0-16,2 0 0 16,2-4-1-16,5-3-1 15,4-12 1-15,7-7 0 16,-2-18 0-16,20-3 1 15,-1-14-1-15,2-12 1 16,2-10 0-16,2-9 1 16,0-5 0-16,-4-3-2 15,-21 56 1-15,20-52 0 16,-20 52 0-16,15-49-1 15,-6 11 1-15,-1 10-1 0,-6 12 0 16,-2 16 0-16,0 0 0 16,5 23 0-16,0 0 0 15,12 2 0-15,2-2 0 16,9-4 0-16,9-5 1 15,6-8-1-15,2-5 1 16,-83-16-7 0,91-6 0-1,-53 21 1-15,48-25 0 16,-48 25-1-16,47-30 0 15,-47 30 0-15,0 0 1 16,57-47 5-16,-57 47 1 16,44-30 0-16,-27 26-2 15,78 19 2-15,-95 11-2 16,-1 10 1-16,-8 10-1 0,1 8 0 15,0 0-2-15,4-4 0 16,11-7-5-16,-3-19-22 16,20 0-7-16,-1-10-1 15,13-5-1-15</inkml:trace>
  <inkml:trace contextRef="#ctx0" brushRef="#br0" timeOffset="3471.3471">5623 1455 67 0,'3'-16'36'15,"-3"16"0"-15,9-21 1 16,-9 21-10-16,0 0-21 16,10 13 1-16,-10-13-2 15,-4 25 0-15,-2-4-2 16,4 8 0-16,-5 6 0 15,1 2-1-15,-1 6-1 0,0 2-1 16,2-1 0-16,0-4-1 16,4-6 1-16,0-4-1 15,4-9 1-15,2-9 0 16,-5-12 0-16,14-11 1 15,-5-10-1-15,-1-10 2 16,0-6-1-16,-1-11 0 16,1-8 0-16,-2-7 1 15,-6 63-1-15,12-65-1 16,-12 65 2-16,12-64-2 15,-12 64 1-15,20-56-1 16,-20 56 2-16,20-49-2 16,-20 49 1-16,0 0-1 15,47-45 0-15,-47 45-1 16,47-14 0-16,-7 23 1 0,-3 12-2 15,-4 13 2-15,-10 6-2 16,-6 6 1-16,-17 0-1 16,-17-3 2-16,-8-4-1 15,-5 0 0-15,-3-3 1 16,-6-4-1-16,-1-2 1 15,1-1-1-15,1-4 0 16,5 3 0-16,-1-4 1 16,9 3-1-16,0-2 1 15,7-3-1-15,4-2 1 16,4-3-1-16,5-3 1 15,5-14-2-15,0 17 0 0,0-17-1 16,0 0 0-16,0 0 0 16,0 0 0-16,0 0-1 15,-14 3 2-15,14-3 0 16,-18-5 2-16,7-3-1 15,11 8 1-15,-8-23 0 16,13 3 0-16,7-4 2 16,3-7-1-16,4-1 1 15,1 1-1-15,4 2 1 16,-4 4 0-16,-2 2 1 15,-4 7-2-15,-5 6 0 16,-9 10 0-16,0 0-1 16,0 0-1-16,0 0 1 15,0 0-1-15,-15 3 0 16,15-3 0-16,0 0 0 0,-10 12 0 15,10-12 1-15,0 0 0 16,0 0 0-16,0 0 0 16,0 0 1-16,11 3 0 15,-6 7 0-15,-1 8 1 16,-2 8-1-16,-3 12 2 15,-4 14-2-15,-3 8 1 16,-5 12-2-16,-8 0 2 16,-3 3-4-16,0-2-1 15,-4-17-8-15,18 8-24 16,-7-23-5-16,15-5 2 15,1-22-2-15</inkml:trace>
  <inkml:trace contextRef="#ctx0" brushRef="#br0" timeOffset="4010.401">6455 1037 100 0,'9'-65'37'0,"-9"65"1"15,0 0-1-15,0 0-34 16,-14 44-1-16,-4 31 2 15,-8 23-2-15,1 11 1 16,-15-13-2-16,10 16-1 16,2-2-2-16,9-15-4 15,17-17-13-15,0-22-17 16,17-11-1-16,-1-16-1 15,18-16 0-15</inkml:trace>
  <inkml:trace contextRef="#ctx0" brushRef="#br0" timeOffset="4423.4423">6562 1578 110 0,'-6'18'38'0,"-1"-3"0"16,13 3-1-16,0-7-35 15,14-8-1-15,12-5 0 16,6-3 1-16,5-6-1 16,7-5 0-16,0-5 0 15,-2-2-1-15,-2-1 1 16,-9-2 0-16,-8 2 0 15,-10-4 0-15,-9 4 1 16,-10 2-1-16,-12 3 0 16,-7 2-1-16,-8 9 1 15,-8 7 0-15,-8 8 0 16,-3 12 0-16,-2 11 0 0,1 8 0 15,4 7 0-15,6 8 0 16,5 3-1-16,12 1 0 16,13-3-1-16,16-7-1 15,16-8-1-15,14-14-4 16,23-6-6-16,5-23-25 15,26-9-1-15,-4-15 0 16,14-3-1-16</inkml:trace>
  <inkml:trace contextRef="#ctx0" brushRef="#br0" timeOffset="4814.4814">7577 1347 118 0,'4'-60'39'0,"-4"60"3"16,0 0-3-16,-29-28-37 15,-3 27 0-15,-6 13-1 16,4 18 2-16,-4 9-3 16,7-1 1-16,5-1-2 15,13-1 2-15,17-13-2 16,6-7 1-16,8-5 0 15,4-7 0-15,4-4 0 16,7-3 0-16,-1 0-1 16,2-1 1-16,-3 2 0 15,-4 6 0-15,-4 6 0 16,-8 8 0-16,-6 9 0 15,-8 6 0-15,-7 5 0 0,-8 4-1 16,-5 3 1-16,-5 0-1 16,-6-5 2-16,2-4-2 15,0-7 1-15,4-10-2 16,7-7-3-16,-1-25-18 15,23-1-16-15,2-15-2 16,16-3 0-16,2-7-1 16</inkml:trace>
  <inkml:trace contextRef="#ctx0" brushRef="#br0" timeOffset="4995.4995">8014 1770 118 0,'-6'16'41'0,"-5"-11"-5"16,11-5-20-16,-9-14-53 16,4-1-3-16,10 1 0 15,-6-5-2-15</inkml:trace>
  <inkml:trace contextRef="#ctx0" brushRef="#br1" timeOffset="9513.9512">7630 2004 43 0,'8'-11'30'16,"-8"11"1"-16,0 0-1 15,0 0-14-15,-18 2-5 16,18-2-2-16,-17 2-3 16,17-2-2-16,-17 3 0 15,17-3-1-15,-20 1-1 16,10 0 1-16,-2-2-2 15,1 2 1-15,-3-1-1 16,-1 1 0-16,-5 0 0 16,-1 1 1-16,-2 1-1 15,-1 0 0-15,-4 0 0 16,-1 2 0-16,-6-1 0 0,1-1 0 15,-2 0 0-15,-3 1 0 16,-5-2 0-16,0 1-1 16,-3-1 1-16,-1-2-1 15,-3 2 1-15,4-2-1 16,-1-1 1-16,-3-1-1 15,4-2 1-15,-1 1 0 16,1-3-1-16,-1 3 1 16,-3-4 0-16,1 1-1 15,-5 1 1-15,-1 0-1 16,-3 4 0-16,-1-2 0 15,-2 2 0-15,-2 1 0 16,-2 2 0-16,2 1 0 16,-1-1 0-16,-1 0 0 0,0 2 0 15,-1-3 0-15,-2-1 0 16,-2 1 0-16,3-1 0 15,-1-1 0-15,1 0 0 16,-1 1 0-16,5-1 0 16,1-2 0-16,3 3-1 15,-2 0 1-15,1-1 0 16,-4 0-1-16,1 0 1 15,0 0 0-15,-2 1 0 16,0 1 0-16,1-2 0 16,-1 2 0-16,-2 1 0 15,6 2 0-15,-4-1 0 16,1 3 0-16,-2 0 1 0,-3-3-1 15,2-1 0-15,0 1 0 16,-1-2 0-16,3-2 0 16,2-3 1-16,1 2-1 15,6-4 1-15,0 2-1 16,0-1 1-16,-2 1-1 15,-1 1 1-15,0 3-1 16,-4 0 0-16,1 0 0 16,-2 2 0-16,-1 1 0 15,-2-1 0-15,2 0 0 16,3 1 1-16,-1 0-1 15,-1-2 1-15,0 1 0 16,0 1 0-16,0-2-1 16,-1 1 0-16,3-1 1 15,1 1-1-15,3 0 0 0,0-1 0 16,5 0 1-16,2 0 0 15,-2 0-1-15,5 1 1 16,1-1 0-16,2 1 0 16,2-1 0-16,1-1-1 15,2 0 0-15,7-1 0 16,1-1 0-16,8-1-2 15,-1-2-1-15,11-2-3 16,-5-12-9-16,20 19-23 16,-10-24 1-16,10 24-2 15,-4-18 0-15</inkml:trace>
  <inkml:trace contextRef="#ctx0" brushRef="#br2" timeOffset="16907.6905">932 9876 23 0,'-8'-13'23'15,"8"13"2"-15,0 0-7 16,-7-16-5-16,7 16-1 15,0 0 1-15,0 0-2 16,-10-14-2-16,10 14-1 16,0 0-2-16,0 0-1 15,7-15 0-15,2 10-2 16,1-2-1-16,5 0 0 15,0 2 0-15,6 1-1 0,-1 2 1 16,1 2-1-16,0 1 0 16,1 3 0-16,-1-2 1 15,2 2-1-15,0-1 0 16,2-2 1-16,0-1-1 15,0-1 1-15,1-3-1 16,-1 2 0-16,-2 0 1 16,3 3-2-16,-3-1 0 15,-3 3 0-15,-1 4 0 16,-1 1 0-16,-3 0 0 15,3 2 0-15,-3-2-1 16,2 0 2-16,1-3 0 16,3 1-1-16,2-3 1 15,2 0 0-15,3-2-1 0,0 0 1 16,4 0 0-16,2 1 0 15,0-1 0-15,2 0-1 16,-1 2 1-16,0 0-1 16,0 0 0-16,2-2 1 15,-3 2-1-15,-1-2 0 16,0-1 1-16,-2-1-1 15,-1-1 1-15,2 2-1 16,-2-1 0-16,-1 2 0 16,1 1 0-16,0-1 0 15,-1 2 0-15,1 2 0 16,1-2-1-16,2 2 2 15,0-2-1-15,6 0 1 16,2-2-1-16,2-2 1 0,5-5-1 16,0 0 1-16,2-2 0 15,-2 0-1-15,-1-2 1 16,1 3-1-16,-4-1 1 15,0 2-1-15,-4 2 0 16,-2 1 1-16,1 1-1 16,-1 1 0-16,-3-1 0 15,-2 1 0-15,1 0 0 16,-1 1 0-16,2-1 0 15,-1 0 0-15,-2 0 0 16,-2-1 0-16,-1 0 0 16,-1 2 0-16,1 0 0 15,-6 1 0-15,0-1 0 16,-2 3 0-16,-1-3 1 15,0 1-2-15,-2-1 2 0,3-1-1 16,-3-2-1-16,2 0 1 16,3 1 1-16,-3-3-1 15,1 1 0-15,0 1 0 16,0 1 0-16,-2 1 0 15,2-1 0-15,-1 2 0 16,-2-1 0-16,2 0 0 16,1-1 0-16,1-1 0 15,0 1 0-15,2-1 0 16,-2-1 0-16,3 1 0 15,0 0 0-15,-2 0 0 16,2 2 0-16,-2 1 0 16,-1 0 0-16,1 0 0 15,4 1 0-15,-3-1 0 0,1 0 0 16,0-2 0-16,1-1 0 15,3 0 1-15,-1-3-1 16,1 0 0-16,-2 1 0 16,0-1 0-16,1 0 1 15,-2 1-1-15,-2 2 0 16,0 2 0-16,2 0 1 15,-3 0-1-15,-1 1 0 16,0 0 0-16,-1 0 0 16,1 0 0-16,1-2 0 15,1 1 0-15,-2 0 0 16,3 0 0-16,-1-1 0 15,3 0 0-15,-2 0 1 0,3 0-1 16,0 0 0-16,-4-2 0 16,4 2 0-16,-4 1 0 15,-1 0 0-15,-3 1 0 16,2-2 0-16,-1 2 0 15,-4 0 0-15,1 0 0 16,-1-1 0-16,1 0 0 16,-2 0 0-16,1 0 0 15,2-2 0-15,0 1 0 16,0 0 0-16,2 0 0 15,-2 0 1-15,1 1-1 16,-3-1 0-16,0 1 0 16,-2 0 0-16,-5 1 0 15,-10 0 0-15,18 0 0 0,-18 0 0 16,11 2 0-16,-11-2 0 15,0 0 0-15,15 6 0 16,-15-6 0-16,13 4 0 16,-13-4 0-16,18 4 0 15,-7-2 0-15,0-1 0 16,2 2 1-16,0-2-1 15,1 0 0-15,0 1-1 16,-1-1 1-16,2 0 0 16,-2 2 0-16,3-1 0 15,0 0 0-15,2-2 0 16,1 1 0-16,-1 2 0 15,2-2 0-15,-1 0 0 16,-1-1 0-16,1 0 0 0,-3 1 0 16,-1 0 0-16,0 1 0 15,1 0 0-15,-3 0 0 16,3 0 0-16,-1 2 0 15,0-1 0-15,0 1 0 16,2-2 0-16,-4 0 0 16,-1 0 0-16,1 1 0 15,-13-3 0-15,19 1 0 16,-19-1 0-16,16 3-1 15,-16-3 1-15,16 0 0 16,-16 0 0-16,11 0 1 16,-11 0-1-16,0 0 0 15,0 0 0-15,0 0-2 16,0 0-2-16,0 0-7 15,0 0-15-15,-22-9-10 0,12 11-2 16,-13-10-1-16,8 3 0 16</inkml:trace>
  <inkml:trace contextRef="#ctx0" brushRef="#br2" timeOffset="17801.78">921 9072 57 0,'0'0'35'0,"0"0"-2"16,0 0 0-16,0 0-14 16,-5 19-13-16,3 2-2 0,-9 5 0 15,3 9-1-15,0 8-1 16,0 8 0-16,-1 1 0 15,2 2-1-15,1 0 0 16,1 0-1-16,5-5-1 16,0-15-6-16,14 1-24 15,-6-23-2-15,8 0-2 16,-2-18-1-16</inkml:trace>
  <inkml:trace contextRef="#ctx0" brushRef="#br2" timeOffset="18015.8014">923 9375 85 0,'-13'-9'34'0,"13"9"0"16,0 0 1-16,0 0-28 15,12 0-4-15,5-2-1 16,4-5 0-16,8-3-2 15,6 0-3-15,1-15-10 16,8 6-21-16,-6-8-1 16,7 3 0-16,-11-7 0 15</inkml:trace>
  <inkml:trace contextRef="#ctx0" brushRef="#br2" timeOffset="18244.8243">1282 9020 95 0,'-15'13'35'15,"5"11"0"-15,-8-5-1 16,8 17-29-16,-2 2-2 16,4 12 0-16,0 1-1 15,2 3 0-15,2-1-2 16,2-4 0-16,9-5-3 15,0-10-2-15,14-4-7 16,-9-23-24-16,17-4 1 16,0-20-1-16,8-1-1 15</inkml:trace>
  <inkml:trace contextRef="#ctx0" brushRef="#br2" timeOffset="18432.8431">1510 9191 83 0,'0'0'35'15,"-23"24"-1"-15,11 6 2 16,-10 1-28-16,10 12-3 15,-3-2-2-15,4 5-1 16,4-1 0-16,4-6-2 16,5-5-3-16,3-16-6 15,13-3-26-15,-3-17 0 16,10-6 0-16,-4-17-2 15</inkml:trace>
  <inkml:trace contextRef="#ctx0" brushRef="#br2" timeOffset="18583.8582">1546 9063 98 0,'-22'-6'34'16,"11"12"-1"-16,-2-5-6 16,13-1-33-16,0 24-26 15,9-14-1-15,11 6-1 16,2-3-1-16</inkml:trace>
  <inkml:trace contextRef="#ctx0" brushRef="#br2" timeOffset="19069.9068">1799 9311 83 0,'-19'-4'36'16,"4"11"-1"-16,-9-2 1 0,6 12-28 15,-12-1-1-15,6 12-2 16,-3-1-1-16,8 5-1 15,0-1-1-15,9-5 0 16,5-4-1-16,10-7 0 16,6-10 0-16,9-10 0 15,5-10 0-15,8-7 0 16,-1-7 0-16,3-4 0 15,-3-4 0-15,-1-1-1 16,-7 3 0-16,-3 5 0 16,-7 6 0-16,-5 7 0 15,-4 5-1-15,-5 12 1 16,0 0-1-16,-4 26 1 15,-1 0-1-15,0 5 1 0,0 11-1 16,-2 5 1-16,2 7 0 16,0 1 0-16,2 2 1 15,-5-1-1-15,0-1 0 16,-3-4 0-16,-6-6 1 15,-1-6-1-15,-7-12 0 16,0-5 0-16,-3-11 0 16,-2-14-2-16,2-10 0 15,0-15-3-15,15-2-6 16,-6-25-20-16,19 0-6 15,2-14-1-15,19 5 0 16</inkml:trace>
  <inkml:trace contextRef="#ctx0" brushRef="#br2" timeOffset="19551.955">2209 8944 103 0,'-18'-1'39'0,"18"1"0"16,-18 8-1-16,6 4-33 16,2 7-1-16,1 7 0 15,-1 10-2-15,-1 8 0 16,-1 9 0-16,-2 5 0 15,3 2-1-15,-2 2 0 0,4-7-1 16,2-4 0-16,4-8 0 16,3-11 0-16,4-10 0 15,4-9 0-15,4-15 1 16,4-7-1-16,2-10 0 15,1-7 1-15,-1-6-1 16,2-2 1-16,-3-2-1 16,-2 2 0-16,-1 4 1 15,-4 7-1-15,-5 7 0 16,-5 16 1-16,0 0-1 15,0 0 0-15,4 33 0 16,-9-4-1-16,3 5 0 16,-3 1-1-16,6 2-1 15,-2-4-1-15,9-6-3 0,-8-27-5 16,34 22-11-16,-15-37-15 15,15 0 2-15,-5-19-3 16,13-4 2-16</inkml:trace>
  <inkml:trace contextRef="#ctx0" brushRef="#br2" timeOffset="19768.9767">2600 8924 111 0,'0'0'39'16,"-24"0"1"-16,8 23-2 15,-7 6-33-15,3 9-1 16,4 6-2-16,-1 4 0 15,2 8-1-15,5 0 0 16,4 2-2-16,3-3-1 16,7-2-3-16,0-16-6 0,11 10-13 15,-6-26-15-15,14-2 0 16,-4-19-2-16,12 0 3 15</inkml:trace>
  <inkml:trace contextRef="#ctx0" brushRef="#br2" timeOffset="20221.0219">2838 9343 91 0,'-3'-26'36'16,"3"26"1"-16,-7-26-1 15,7 26-28-15,-13-16 0 0,13 16-2 16,-24 0 0-16,9 11-2 16,-5 3 0-16,-2 10-1 15,-3 3-1-15,1 3 0 16,1 4-1-16,3 0 0 15,6 0 0-15,5-5-1 16,8-4 1-16,6-8-1 16,11-9 0-16,6-8 0 15,4-8 0-15,3-7 0 16,2-7 0-16,2-5 0 15,-5-1 0-15,-4-5 0 16,-4 6 1-16,-4 0-1 16,-7 6 0-16,-4 9 0 15,-5 12 0-15,0 0-1 0,0 0 0 16,-15 19-1-16,7 7-1 15,0-1-1-15,6 6-2 16,-3-3-1-16,15 8-9 16,-10-23-10-16,20 9-12 15,-6-18 0-15,13-2 1 16,-2-11 2-16</inkml:trace>
  <inkml:trace contextRef="#ctx0" brushRef="#br2" timeOffset="20581.0579">3134 9368 96 0,'3'-18'37'16,"-3"18"1"-16,-4-10 0 15,4 10-28-15,-9 17-4 0,0 0-2 16,-2 3-1 0,2 5 0-16,0-1-2 0,-1 4 0 15,3-4 0-15,2-3 0 16,3-4-1-16,2-7 0 15,0-10 1-15,13 2-1 16,-1-14 1-16,3-5-1 16,2-5 0-16,2-4 1 15,4-3-1-15,-3-1 0 16,3 1 1-16,-5 2-1 15,-3 6 0-15,2 4 1 16,-5 7-1-16,-12 10 0 16,18 0 0-16,-11 11 0 15,-4 5-1-15,2 4-2 16,3 7 0-16,-7-3-3 15,13 9-6-15,-14-18-11 0,19 13-15 16,-9-17-1-16,12 3 0 16,-4-11 2-16</inkml:trace>
  <inkml:trace contextRef="#ctx0" brushRef="#br2" timeOffset="21090.1088">3695 9281 79 0,'0'0'36'0,"0"-11"0"0,0 11 0 15,-5-14-24-15,5 14-2 16,-9-9-2-16,9 9-2 15,-24 2-1-15,5 8 0 16,-3 1-2-16,-1 6 1 16,-2 7-2-16,0 2 0 15,4 2-1-15,4-3 1 16,9 0-2-16,4-6 1 15,9-6-1-15,10-6 0 16,6-11 0-16,8-6 0 16,0-11 0-16,4-8 0 15,2-10 0-15,0-6 0 16,-1-4 1-16,-4-2-1 15,-1-2 0-15,-3 1 0 0,-4 9 1 16,-3 4-1-16,-5 11 1 16,-6 10-1-16,-8 18 1 15,0 0-1-15,-21 27 1 16,1 10-1-16,1 10 0 15,-3 9 0-15,2 7-2 16,0 0-2-16,11 3-6 16,-4-18-5-16,21 11-6 15,-15-32-8-15,21 3-12 16,-9-18-1-16,10-7 0 15,-1-11 2-15</inkml:trace>
  <inkml:trace contextRef="#ctx0" brushRef="#br2" timeOffset="22504.2502">4257 9254 28 0,'0'0'30'15,"6"-13"3"-15,-6 13-1 16,0 0-12-16,-9-17-4 16,9 17-2-16,-16 3-3 0,6 11-3 15,-12-3-1-15,3 8-2 16,-5 1-1-16,2 8-1 15,1-3-1-15,3 3 0 16,4-2-1-16,8-2 0 16,6 2-2-16,9-10-2 15,10 2-4-15,-1-18-10 16,16 5-20-16,-5-12 1 15,9 0-1-15,-2-12 0 16</inkml:trace>
  <inkml:trace contextRef="#ctx0" brushRef="#br2" timeOffset="23346.3344">4436 9241 85 0,'-11'10'34'0,"-5"-4"1"15,1 13 1-15,-4-5-31 16,5 10 0-16,-2-2-2 15,8 4 1-15,-2 1-2 16,8-2 1-16,4-4-2 16,5-4 1-16,6-4-1 15,1-7 0-15,5-6 0 16,4-7 0-16,0-9 0 15,0-4-1-15,-1-3 0 16,1-6 0-16,-5-3 1 16,-4 2-1-16,-4 5 0 0,-7-1 0 15,-4 7 0 1,-7 5 0-16,-5 3 0 0,0 8 1 15,0 2-1-15,0 4 1 16,0 0-1-16,13-3 1 16,0 0-1-16,0 0 1 15,13 6-1-15,7-10 0 16,6-4 1-16,5-3-1 15,2 0 0-15,4-1 1 16,-7 2-1-16,0 5 1 16,-9 4-1-16,-6 5 1 15,-9 6-1-15,-8 11 1 16,-4 4 0-16,-7 6 0 15,2 3 0-15,-3 2 0 0,0-3-1 16,3 0 1-16,8-6-1 16,4-9 0-16,-1-18 0 15,22 12 0-15,-1-20 1 16,7-6-1-16,0-6 0 15,4-6 0-15,0-6 1 16,-1 2-1-16,-4 1 0 16,-7 1 0-16,-1 6 1 15,-10 4-1-15,-9 18 0 16,9-15 0-16,-9 15 0 15,-7 17 0-15,1-1 0 16,1 8 0-16,0 2 0 16,0 4-1-16,5-1 1 15,5-1 0-15,2 0 0 16,5-6 0-16,0-6 0 0,3-7 0 15,3-7 0-15,-1-9 1 16,0-7-1-16,2-8 0 16,-4-9 1-16,-1-5-1 15,0-2 0-15,-4-1 1 16,0-1-1-16,-4 2 0 15,-1 7 0-15,-3 4-2 16,2 12-1-16,-5 0-2 16,1 15-4-16,0 0-12 15,11 10-16-15,-11-10-2 16,13 27 0-16,-4-14-2 15</inkml:trace>
  <inkml:trace contextRef="#ctx0" brushRef="#br2" timeOffset="23860.3858">5451 9096 75 0,'0'0'35'0,"-8"13"0"15,-1 2-4-15,-11-13-22 0,7 12-2 16,-11-5-1-16,7 7-1 16,-7-1-1-16,6 5 0 15,-1-3-2-15,7 2 0 16,2-1 0-16,9-2-1 15,6-5-1-15,6 0 1 16,7-5-1-16,4-3 1 16,-1 0-1-16,1-2 1 15,-4 0 0-15,-2 2 0 16,-16-3 0-16,12 23 0 15,-18-6 1-15,-5 3-1 16,-8 5 0-16,-3-1 0 16,-1 0-1-16,-1-2 0 0,4-5-1 15,1-6-1-15,19-11-3 16,-17-3-7-16,31 2-16 15,-7-19-11-15,13 0 0 16,-3-13-2-16,11-2 3 16</inkml:trace>
  <inkml:trace contextRef="#ctx0" brushRef="#br2" timeOffset="24849.4847">5735 8752 62 0,'0'0'36'0,"1"-11"-2"16,-1 11 1-16,-13 8-24 16,11 10-5-16,-11 2-2 0,3 5-3 15,-1 6-2-15,-2-5-9 16,11 6-23-16,-3-4-1 15,7-3-2-15,3-5 1 16</inkml:trace>
  <inkml:trace contextRef="#ctx0" brushRef="#br2" timeOffset="25712.571">5854 8962 37 0,'0'0'32'0,"0"0"2"15,12 9-1-15,-12-9-16 16,1 28-5-16,-6-8-1 15,5 16-3-15,-9-1-3 16,2 13-2-16,-3 0 0 16,4 3 0-16,-4-3-2 15,3-2 1-15,2-9-1 16,3-3 0-16,2-12-1 15,4-7 2-15,-4-15-2 16,18 2 1-16,-7-13 0 16,3-4 0-16,-1-8 0 15,2-1 0-15,-1-6 1 16,-4 0-1-16,1 3 0 15,-2 3 0-15,-1 5-1 16,-3 6 1-16,-5 13-1 0,0 0 0 16,8 17 0-16,-9 3-2 15,2 9-1-15,-2 1-1 16,9 10-8-16,-8-11-25 15,14 5 1-15,-5-13-1 16,9 1 0-16</inkml:trace>
  <inkml:trace contextRef="#ctx0" brushRef="#br2" timeOffset="26357.6354">6166 9239 80 0,'-24'-10'35'0,"11"18"1"0,-12 2 0 15,9 11-31-15,-5-2 0 16,5 11-2-16,2-2 0 16,5 2 0-16,4-2-1 15,9-4-1-15,0-6 1 16,9-3-1-16,5-10 0 15,1-7 0-15,4-9 0 16,4-6-1-16,-3-8 1 16,1-4-1-16,-3-6 0 15,-6 0 1-15,-3 1-1 16,-5 6 1-16,-7 2-1 15,-4 5 0-15,-4 7 0 16,-4 7 1-16,1 5-1 16,-1 2 1-16,11 0-1 0,-16 9 0 15,16-9 0-15,0 14 0 16,0-14 0-16,19 13 0 15,-3-9 1-15,5 2-2 16,1-2 1-16,1-1 0 16,0 2 1-16,-4 0-1 15,-2 5 0-15,-4 2 1 16,-5 5-1-16,-4 2 0 15,-1 4 1-15,-6 1-1 16,-2 1 1-16,0-1-1 16,0-5 0-16,0-2 0 15,0-6 0-15,5-11 0 16,0 0 1-16,0 0-1 0,0 0 0 15,18-24 0-15,-6 1 0 16,2-7 0-16,0-1 1 16,1-4-1-16,-1 3 0 15,-3 0 0-15,1 4-1 16,-6 4-1-16,3 8-1 15,-4 1-3-15,4 15-11 16,-9 0-19-16,10-6-1 16,-10 6-2-16,20 2 1 15</inkml:trace>
  <inkml:trace contextRef="#ctx0" brushRef="#br2" timeOffset="26726.6724">6600 9176 75 0,'0'0'37'15,"0"0"-2"-15,-1 13 3 16,1-13-28-16,-14 9-3 15,4 1-2-15,3 9 0 16,-2 2-2-16,2 5 1 16,-3-1-1-16,1 4-1 15,3-6 0-15,2 0-1 16,1-7 0-16,3-4 0 15,0-12-1-15,13-4 1 16,0-10-1-16,3-4 1 16,5-10 0-16,0-2-1 15,0-1 1-15,-1 3-1 16,-2 1 1-16,-5 6 0 15,-3 7-1-15,-10 14 1 16,0 0-1-16,0 0 0 0,0 21-1 16,-6 0 0-16,0 9-2 15,2-6-1-15,3 10-3 16,-3-13-8-16,18 13-15 15,-6-22-10-15,13 1 2 16,-4-15-2-16</inkml:trace>
  <inkml:trace contextRef="#ctx0" brushRef="#br2" timeOffset="27056.7054">6935 9099 91 0,'-9'-20'38'15,"9"20"-1"-15,-22-15 2 16,10 18-33-16,-4 3-1 0,3 8-1 15,3 1-2-15,3 1 0 16,2 1-1-16,6 3 0 16,5-4 0-16,6 0-1 15,5-5 1-15,4-3-1 16,2-2 0-16,1 4 1 15,0-1-1-15,-6 2 1 16,-5 6 0-16,-8 1 0 16,-9 6 0-16,-8 5 0 15,-5-1-1-15,-3 1 0 16,-3-2-1-16,0-7-3 15,12 5-10-15,-12-24-8 16,23-1-18-16,0 0 0 0,2-16-2 16,7-9 0-16</inkml:trace>
  <inkml:trace contextRef="#ctx0" brushRef="#br3" timeOffset="34480.4476">6424 11859 33 0,'0'0'31'16,"0"0"0"-16,0 0-1 16,5 14-19-16,-5-14-4 15,-6 25-1-15,0-3-2 16,0 10-1-16,-1 6-1 15,2 13 0-15,-3 9 0 16,-1 8-1-16,1 12 0 16,3 9 0-16,-4 7 0 15,4 12 0-15,-1 8 0 16,0 6 1-16,-2 6-2 15,3 11 2-15,-3 3-2 16,2 7 3-16,-2 8-3 16,1 4 1-16,-3 1-1 15,1 10 2-15,-4 3-2 0,4 9 0 16,-5 1 0-16,2 10 0 15,-1 1 0-15,2 9 0 16,-1 1-1-16,2-2-1 16,-2-6 2-16,1-9-4 15,3-10-3-15,-12-29-28 16,11-14 0-16,-8-33-3 15,6-25 1-15</inkml:trace>
  <inkml:trace contextRef="#ctx0" brushRef="#br3" timeOffset="35351.5348">13085 11726 74 0,'7'18'37'15,"-2"-3"-5"-15,-1 4 4 16,4 4-37-16,-1 23 1 15,3 20-1-15,-5 22 2 16,1 28-1-16,-6 28 1 16,-2 34 2-16,-10 42 0 0,0 37 1 15,-16 31-1-15,-4 28 0 16,-12 20-1-16,0 21 0 15,-8 7 0-15,1 5-2 16,-3-14 0-16,2-14-2 16,8-28 1-16,5-28-2 15,13-35 0-15,4-41-4 16,21-27-17-16,-2-54-14 15,17-35-3-15,0-44 0 16,10-30 1-16</inkml:trace>
  <inkml:trace contextRef="#ctx0" brushRef="#br3" timeOffset="43630.3626">19798 2550 37 0,'-20'-20'26'0,"10"7"1"15,-3-6 0-15,6-1-23 16,7 5 0-16,-3-7 2 16,9 12 1-16,-8-12 1 0,2 22 0 15,7-24-1-15,6 18 0 16,-8-8-1-16,11 7-2 15,1-3-1-15,9 3-1 16,2 0-1-16,9 1 1 16,4 2-2-16,2 4 1 15,5 2-1-15,-2 6 1 16,-1 4-1-16,0 5 1 15,-3 5-1-15,-4 5 0 16,-2 5 0-16,-1 0 1 16,-1 4-1-16,0-1 0 15,2 2 0-15,-1-2 2 16,1 1-1-16,1-4 1 0,1 4-1 15,2-2 0 1,0 1 0-16,-2-1 0 0,-1 0 0 16,-1 0-1-16,-1 1 0 15,-5 1 0-15,1-2 0 16,-5 0 1-16,1 2-2 15,-5-1 2-15,1 6-1 16,1-1 0-16,-3 3-1 16,2 0 1-16,-2 0 0 15,0 3 0-15,-1 0 1 16,-3 1-2-16,-2-3 2 15,-2 1-1-15,-5 0 0 16,0 0 0-16,-3 2 1 16,-7 0-2-16,-2 5 1 15,-6-2 1-15,-2 6-2 0,-7 1 2 16,-5 2-2-16,-4 2 2 15,-2 1-1-15,-6-1-1 16,0 0 1-16,-6-5-1 16,-3 1 1-16,-2-1-1 15,-1-4 1-15,0-1-1 16,0-5 1-16,3-1 0 15,3-5 0-15,12-2 0 16,2-4-1-16,6-4 1 16,11-1 0-16,3-5 0 15,5-2-1-15,3-1 1 16,3-2 0-16,1 0 0 15,4-2 0-15,3 0-1 16,4-3 1-16,7 0 0 0,4-4 0 16,10-1 0-16,6-4 0 15,6-1 0-15,3-3 0 16,-3-2 0-16,0 1 1 15,-5 0-1-15,-8 2 0 16,-15 4 0-16,-9 5 0 16,-14 8 1-16,-14 4 1 15,-12 8-1-15,-13 10 2 16,-10 9-2-16,-9 6 1 15,-2 7-1-15,-5 5 2 16,4 2-2-16,6 6-2 16,14 0 4-16,12 0-1 15,11 2 0-15,16 0-1 16,12 5 1-16,14 4-1 0,8 2 0 15,6 5 1-15,5 6-3 16,7 11 0-16,0 5 3 16,2 10-3-16,-3 10 3 15,-3 11-3-15,-6 13 2 16,-7 16-2-16,-5 13 2 15,-14 13-2-15,-6 13-1 16,-9 7 3-16,-7 2-3 16,-6 1 4-16,-1-6-2 15,-5-3 1-15,1-4 0 16,-3-12 2-16,-1-6-2 15,-7-8-2-15,-1-1 2 16,-12 1-2-16,-6-5 2 16,-10 0-3-16,-12-4 0 0,-8-3 0 15,-7-6 0-15,-2-10 1 16,-5-20-2-16,3-20-4 15,-4-35-29-15,19-32-2 16,5-44 1-16,16-42-4 16</inkml:trace>
  <inkml:trace contextRef="#ctx0" brushRef="#br3" timeOffset="44404.44">21990 4331 74 0,'-6'-39'38'16,"-14"-4"-1"-16,-2 11 1 16,-15 2-32-16,2 12-1 15,-7 8-1-15,2 16 0 16,-2 13 0-16,3 16-2 15,2 17 0-15,5 15-1 16,4 14-1-16,5 11 0 16,8 10 0-16,2 1-1 15,10 3 0-15,3-8-3 16,10 2-4-16,-7-27-18 0,10-1-11 15,-3-21 0-15,4-10 0 16,-10-20 0-16</inkml:trace>
  <inkml:trace contextRef="#ctx0" brushRef="#br3" timeOffset="45619.5614">21360 4938 91 0,'0'0'38'16,"0"0"0"-16,2-18 0 15,24 3-36-15,6 3-1 16,9 1 0-16,9-2 1 16,7 0 0-16,-1 3-1 15,-3 3 1-15,-2 5-1 0,-9 7 0 16,-11 7 0-16,-6 6 0 15,-13 5 0-15,-9 4-1 16,-6 5 2-16,-5-1-1 16,-4 0 1-16,1 0-1 15,-3-6 0-15,3-5 0 16,3-6 0-16,8-14-1 15,0 0-2-15,0 0 3 16,8-23-2-16,9-2 0 16,1-4 0-16,4-5 0 15,2-1 0-15,2-1 1 16,-2 2 0-16,1 7 0 0,0 1 0 15,-3 7 0-15,0 3 1 16,1 3-1-16,2 1 1 16,0 4-1-16,4 0 1 15,3 1-1-15,2 2 1 16,-4 0 0-16,0 0-1 15,-7 3 1-15,-4 4 0 16,-10 4-1-16,-8 5 0 16,-10 5 0-16,-11 7 0 15,-6 6 0-15,-8 5 0 16,-2 7 0-16,-7 1 2 15,3 2-1-15,4 0 0 16,9-5 0-16,11-3 1 16,14-6-2-16,13-9 2 15,14-13-2-15,14-11 0 16,11-11 0-16,6-10-2 0,4-7 2 15,-2-9-1-15,-3-7 0 16,-11-1 0-16,-8-1 0 16,-15 3-1-16,-12 6 2 15,-10 5 0-15,-13 8-1 16,-7 11 2-16,-3 8-1 15,0 8 0-15,1 7 1 16,6 5-1-16,7 5 0 16,10-1 1-16,13 0-1 15,12-3 0-15,13-5 0 16,10-4 1-16,6-1-1 15,3-7 0-15,-2-1 1 16,-8 0-1-16,-6 0 0 0,-12-1 1 16,-11 4-1-16,-18 2 1 15,-2 10-1-15,-18 4 0 16,-8 6 0-16,-4 6 0 15,-2 3 0-15,-2 5 1 16,4-1-1-16,9-3 1 16,4-2-1-16,16-9 0 15,14-11 0-15,10-6 0 16,12-12 0-16,4-6-1 15,4-7 1-15,3-9-1 16,-2-4 1-16,0 0 0 16,-11-1 0-16,-4 4 0 15,-10 6 1-15,-6 6-1 16,-5 7 0-16,-6 14 1 0,0 0-1 15,0 0 0-15,-13 22 0 16,8-5 0-16,1 3 1 16,4-3-1-16,4 0 0 15,8-4 0-15,8-7 1 16,7-9 0-16,10-6 1 15,4-9-1-15,4-4 0 16,2-6 0-16,1-2 0 16,-5 1 0-16,-7 4-1 15,-9 6 0-15,-6 9 0 16,-10 10 0-16,-8 14 0 15,-12 12-1-15,-5 9 1 16,-6 10-1-16,1 1-2 16,6 7 0-16,-1-9-5 15,26 2-29-15,-3-21-4 0,26-5 1 16,3-20-2-16</inkml:trace>
  <inkml:trace contextRef="#ctx0" brushRef="#br3" timeOffset="45906.5902">24206 4141 93 0,'-7'10'41'0,"-8"0"0"16,2 16-2-16,-8 4-21 0,4 8-17 16,-2 8 1-16,0 10-1 15,-5 5 0-15,-1 8-1 16,2 1-2-16,2-4 0 15,5 2-4-15,-6-17-21 16,12 5-13-16,-5-17 1 16,12-4-2-16,-4-18 1 15</inkml:trace>
  <inkml:trace contextRef="#ctx0" brushRef="#br3" timeOffset="46064.606">23817 4631 111 0,'0'0'39'0,"18"-16"0"15,8 14-4-15,14-3-41 16,2-11-30-16,21 5-2 16,-1-12 0-16,12 3-2 15</inkml:trace>
  <inkml:trace contextRef="#ctx0" brushRef="#br3" timeOffset="46437.6432">24549 4199 116 0,'-34'15'40'15,"3"16"1"-15,-13-6-5 16,8 19-33-16,-1 1 1 16,4 8-2-16,2 6 1 15,7 1-1-15,5-6-1 0,8-1 0 16,7-7-1-16,4-8 0 15,6-8 0-15,3-11 0 16,4-14 0-16,2-8 0 16,4-11 1-16,0-7-1 15,-1-4 0-15,0-2 1 16,-1 0-1-16,1 0 0 15,-4 9 0-15,-5 6 0 16,-9 12 0-16,14 13 0 16,-14 8 0-16,-2 6-2 15,-1 10 0-15,1-1-1 16,4 5-3-16,1-13-8 0,16 3-25 15,-4-15-3-15,19-4 1 16,-2-14-1-16</inkml:trace>
  <inkml:trace contextRef="#ctx0" brushRef="#br3" timeOffset="46748.6743">24695 4649 111 0,'-25'13'39'16,"19"6"2"-16,6-19-5 15,7 15-33-15,21-10 0 16,9 0-1-16,6-8 0 16,6-3 0-16,-3-7-1 15,-3-2 1-15,-9-3-2 0,-11 2 1 16,-14-1-1-16,-14 5 1 15,-14 5-1-15,-15 4 0 16,-8 13 0-16,-4 5 0 16,2 8 0-16,1 7 0 15,6 7-1-15,13 1-1 16,18 2-2-16,11-5-4 15,29 4-31-15,0-12-2 16,22 2-1-16,-5-11-1 16</inkml:trace>
  <inkml:trace contextRef="#ctx0" brushRef="#br3" timeOffset="47476.7472">21521 5653 86 0,'0'0'37'15,"0"0"0"-15,10 19 1 16,-11-5-32-16,5 15-1 16,-2 8 0-16,1 12 1 15,-5 10-1-15,-1 13 0 16,-4 2 0-16,4 1-1 15,-5-3-1-15,3-4-2 16,1-9 0-16,0-9-1 0,4-13 0 16,4-13 1-16,0-14-1 15,-4-10 1-15,12-14 0 16,-5-8-1-16,-1-6 1 15,-1-7 0-15,5-5-1 16,0-2 0-16,1 2 0 16,1 5 0-16,3 7 0 15,3 10 0-15,3 8 0 16,4 8 0-16,-2 12-1 15,3 6 1-15,-4 10 0 16,1 3 0-16,-6 6 0 16,-5 1-1-16,-12 0 1 15,-13 2 0-15,-10-1-1 16,-11-1 1-16,-9-6-1 0,-8-1-1 15,-2-8-2-15,0-7-1 16,16-3-8-16,0-17-25 16,37 6-1-16,-4-30 0 15,36 8-1-15</inkml:trace>
  <inkml:trace contextRef="#ctx0" brushRef="#br3" timeOffset="48173.8169">22143 6156 89 0,'0'0'39'0,"0"0"0"15,-26-4 1-15,10 17-15 16,-12-6-21-16,5 8 0 16,-3 3-1-16,2 4 0 15,3 3-2-15,6 4 1 0,6 0-2 16,8 1 1-16,8-5-1 15,8-4 0-15,10-6 0 16,9-8 0-16,11-9 0 16,4-11 0-16,4-5-1 15,4-10 1-15,0-8-1 16,-7-5 1-16,-7-3-1 15,-8-2 1-15,-13 5-1 16,-11 4 1-16,-16 7 0 16,-8 5 0-16,-9 10 1 15,-6 9-1-15,-1 8 1 16,-1 7 0-16,6 3-1 15,7 6 1-15,10 0-1 16,11-1 1-16,12-3-1 0,16 0 0 16,11-5 0-16,11-2 0 15,6-6 0-15,3-3 1 16,-1-1-1-16,-5-2 0 15,-8-2 0-15,-12 1 1 16,-12 1-1-16,-12 0 2 16,-13 5-2-16,-11 8 0 15,-13 5 0-15,-7 4 0 16,-5 7 0-16,-3 7 0 15,1 4 0-15,4 2 0 16,8-1 0-16,11-3 0 16,18-6 0-16,15-10 0 15,16-10 0-15,9-8 0 16,8-12 0-16,2-10 0 0,-1-8 0 15,-1-7 0-15,-12-7 0 16,-12 0 0-16,-13 0 0 16,-9 2 0-16,-12 6 0 15,-7 6 0-15,-4 12 0 16,-5 7 0-16,8 12 0 15,0 2-7-15,16 17-10 16,-1-19-22-16,19 24-1 16,4-19-1-16,21 0-1 15</inkml:trace>
  <inkml:trace contextRef="#ctx0" brushRef="#br3" timeOffset="48393.8389">23477 5507 109 0,'-20'5'39'15,"-12"10"1"-15,3 25 0 16,-7 10-34-16,4 19-2 16,-1 13 0-16,3 9 0 15,5 5-1-15,6-4-2 16,9 2-2-16,5-16-2 15,15 3-20-15,-3-31-16 16,17-7-2-16,-5-23 1 16,16-9-2-16</inkml:trace>
  <inkml:trace contextRef="#ctx0" brushRef="#br3" timeOffset="48641.8636">23513 6024 126 0,'-31'12'42'0,"-12"4"0"16,7 16 0-16,-2-1-39 15,5 5-3-15,11-2 0 16,12 0 0-16,11-8 0 16,18 0 0-16,13-7 0 15,10-2 0-15,10-8 0 16,7-1 0-16,6-4 0 15,-3-2 0-15,8 5-8 16,-22-16-22-16,13 14-12 16,-21-7-1-16,5 9 1 15,-20-5 0-15</inkml:trace>
  <inkml:trace contextRef="#ctx0" brushRef="#br3" timeOffset="48738.8733">23826 6476 124 0,'-47'17'35'0,"-4"-4"-32"15,6-3-3-15,-1-6-39 16,3 2-2-16</inkml:trace>
  <inkml:trace contextRef="#ctx0" brushRef="#br3" timeOffset="50973.0968">1188 11988 4 0,'40'0'17'16,"5"5"-5"-16,0 1-3 15,-2-3-1-15,8 3 1 16,0-7 0-16,8 4 0 15,2-8 2-15,6 5-4 0,3-5-1 16,2 1 0-16,1 1-3 16,3 0 0-16,-1 2 0 15,2 2-2-15,-1 1 1 16,7-1 1-16,0 1-1 15,4 2 0-15,1-6 1 16,6 5 0-16,1-6-1 16,7 2 0-16,2-1 0 15,4-2-1-15,-1 2-1 16,5 2 1-16,-1-1-1 15,4 4 0-15,5 1 0 16,0 2 1-16,0 1-1 16,-2-2 0-16,5 2 0 15,4-2 0-15,8-1 1 0,1-1-1 16,4-3 0-16,2 0 1 15,4-4-1-15,5 4 1 16,3-2-1-16,-1 1 1 16,-2 0-1-16,1-2 1 15,-1 2-1-15,2-3 0 16,-3-1 0-16,-1-1 1 15,4-3-1-15,4-1 0 16,-3-2-1-16,1 3 1 16,-1 1 0-16,3 0 0 15,2 5 0-15,-2 2 0 16,-3 6 0-16,-1 1-1 15,4 2 1-15,1 0 0 16,0-1 0-16,-1 0 0 0,3-3 0 16,4 0 1-16,3-3-1 15,0-5 0-15,2 2 0 16,6-2 0-16,-3-1 1 15,0 0-1-15,-1 3 0 16,1 0 0-16,-2 2 0 16,-3-1 0-16,-3 2 0 15,0-1 0-15,0-1 0 16,2 1 0-16,-3-4 1 15,-1 3 0-15,0-3 0 16,3 4 0-16,-4-1 0 16,-4 2 0-16,-6 2 1 15,2 0-1-15,-4 3-1 16,-1 2 1-16,-5 0-1 15,0 0 1-15,1 0-1 0,6 0 0 16,4-2 0-16,0-1 0 16,6-3 1-16,9-3-1 15,5-1 0-15,2-1-1 16,1-3 1-16,3 1 0 15,2 0 0-15,-4-1 0 16,-4 2 0-16,-2 1-1 16,-3 0 1-16,2 2 1 15,-8-1-1-15,-3 0 0 16,-3 0 1-16,4 1 1 15,-3 0-1-15,-3-2 1 16,-2 1 0-16,5 2-1 0,-3-3 2 16,-2 2-2-16,-4-2 0 15,0 3 0-15,-5 1-1 16,0-1 1-16,-4 3-1 15,-7-1 0-15,-3 3 1 16,-1-3-1-16,2 1 0 16,-3 1 0-16,-2-3 1 15,-2-2-1-15,-3 0 0 16,-6 0 0-16,-7-3 0 15,-13 1-2-15,-11 6-7 16,-25-5-22-16,-7 4-1 16,-21-2-2-16,-8 4 2 15</inkml:trace>
  <inkml:trace contextRef="#ctx0" brushRef="#br3" timeOffset="53011.3006">19660 11970 53 0,'0'0'20'0,"-1"-11"2"15,1 11 0-15,0 0-7 0,-9-14-4 16,9 14-2-16,0 0-2 16,0 0-2-16,0 0-1 15,0 0-1-15,0 0-1 16,0 0-1-16,0 0 1 15,18 0-1-15,-6 3 1 16,4 0-1-16,4 2 1 16,5 2-1-16,2 1 0 15,5 2 0-15,1 3 0 16,3 1-1-16,1 1 1 15,1 2-1-15,1 0 0 16,2 1 0-16,-3 0 1 16,2 3-1-16,0 0 0 15,-5 0 0-15,-2 3 0 0,-1-3 1 16,-3 4-1-16,-4 2 1 15,-3 0-1-15,-3 1 1 16,-5-3-1-16,-1 0 1 16,-3 1-1-16,-3-6 1 15,-2 2-1-15,1-2 1 16,-5-4-1-16,2-2 0 15,-4 0 1-15,1 0-1 16,-3-2 0-16,-1 1 0 16,-2-3 0-16,-6 2-1 15,-2 3 2-15,-2-1-2 16,-4 3 1-16,-6-1 0 15,-3 5 0-15,-5 7 0 16,-3 0 0-16,-6 7 0 16,0 2 0-16,-3 3 1 0,0 1-1 15,2 4 1-15,2-2-1 16,5 1 1-16,8 2-1 15,4-2 1-15,7 0-1 16,8-1 0-16,5-2 0 16,5 0-1-16,6-5 1 15,4 0-1-15,4-6 1 16,6 0 0-16,5-2 0 15,3-2-1-15,2-1 1 16,3-1 0-16,-1 0 0 16,1 3 1-16,-1-3-1 15,-4 7 0-15,-7-1 0 0,-4 4 1 16,-6 0-1-1,-8 3 0-15,-5 0 0 0,-5 1 1 16,-7-1-1-16,-5-2 0 16,-3 0 0-16,-6 3 0 15,-4 1-1-15,0 4 1 16,-4 1-1-16,0 8 1 15,-5 6 0-15,3 10 1 16,-1 7-1-16,5 7 1 16,2 9-1-16,6 6 0 15,4 8-1-15,9 4 1 16,6 6-1-16,12 4 1 15,8 1 0-15,12 5-2 16,10 2 3-16,14 7-1 16,9 5 0-16,11 2-1 15,6 9 1-15,8 10-1 0,-2 3 0 16,-1 5 1-16,-10 4 0 15,-13-1 0-15,-19 3 0 16,-18-2 2-16,-20-88-1 16,-6 7 1-16,-13-10-1 15,-5 2-1-15,-10-7 1 16,-3-1-1-16,-10-13-1 15,-3-3-1-15,-2-14-2 16,-7-9-11-16,-36-8-23 16,-19-44 1-16,12-44-2 15,11-60 0-15</inkml:trace>
  <inkml:trace contextRef="#ctx0" brushRef="#br3" timeOffset="53868.3863">20969 12680 65 0,'5'-12'36'0,"-5"12"-2"15,-12-2 2-15,-5 15-29 16,8 17-2-16,-5 6-2 16,7 14 0-16,-1 7-2 15,4 6 0-15,3 3-1 16,3 0 0-16,3-1-2 15,1-10-4-15,10 0-17 16,-7-24-12-16,5-4 0 16,-2-24-3-16,5-12 4 15</inkml:trace>
  <inkml:trace contextRef="#ctx0" brushRef="#br3" timeOffset="54052.4047">21035 12560 77 0,'-13'-15'36'0,"13"15"-1"15,0 0 2-15,19-3-31 16,9-2-4-16,11 0-1 16,9-3-2-16,3-9-7 15,13 9-27-15,-7-4 2 16,-2 10-4-16,-18 0 1 15</inkml:trace>
  <inkml:trace contextRef="#ctx0" brushRef="#br3" timeOffset="54252.4247">20857 12998 89 0,'-1'16'38'0,"11"-17"-1"15,25-2 2-15,7-17-38 16,19-3-1-16,11-2-1 15,4-4-1-15,5 8-7 16,-10-4-27-16,4 11 0 16,-18 0-1-16,-6 14 1 15</inkml:trace>
  <inkml:trace contextRef="#ctx0" brushRef="#br3" timeOffset="55371.5366">21600 12918 69 0,'-4'19'35'15,"4"-19"0"-15,-9 28 0 16,-2-17-25-16,7 12-5 15,-7-2 0-15,4 2-2 16,-4 0 0-16,1-1-1 16,1-3-1-16,1-3 1 15,3-6-1-15,5-10 0 16,0 0 0-16,3-15-1 15,6-7 0-15,4-7 0 16,1-5 1-16,2-3-1 16,0-6 1-16,1 3-1 0,1 3 0 15,-1 5 0-15,-3 8 0 16,1 9 0-16,0 5 0 15,0 10 1-15,4 5-1 16,3 4 0-16,5 3 0 16,6-2 1-16,4 0-1 15,2-1 0-15,8-4 1 16,-3-4-1-16,-4-3 0 15,-4 0 1-15,-8-3-1 16,-7 2 1-16,-21 3 0 16,11-7-1-16,-11 7 1 15,-27 3 0-15,0 7-1 16,-4 2 1-16,-6 10-1 15,-2 5 1-15,0 6-1 0,3 4 1 16,6 3 0-16,7 1-1 16,11-1 0-16,12-4 1 15,14-9-1-15,8-7 0 16,12-10 0-16,7-12-1 15,2-9 1-15,1-11 0 16,2-11 0-16,-6-5 0 16,-3-7 0-16,-7-4 0 15,-4-2 0-15,-7 0 1 16,-5 4-1-16,-4 7 1 15,-6 5 0-15,-3 9-1 16,-3 7 0-16,0 9 0 16,2 10 0-16,0 0 1 0,-10 12-1 15,12 1 0-15,2 0 0 16,6-1 0-16,6 0 1 15,6-6-1-15,8-2 1 16,1-2-1-16,2-2 1 16,-3-2-1-16,2 1 1 15,-8 2 0-15,-2 5 0 16,-10 5-1-16,-7 4 1 15,-10 8 0-15,-7 5-1 16,-4 2 1-16,-3 5-1 16,-2-2 1-16,1 1-1 15,2-6-1-15,4-5 1 16,7-11 0-16,7-12-1 15,14-4 1-15,6-16 0 0,7-5 0 16,4-9 0-16,6 0 0 16,-2-6 1-16,-1 4-1 15,-5 2 1-15,-5 8-1 16,-8 8 1-16,-5 7-1 15,-11 11 1-15,0 0-1 16,-5 16 0-16,0-1 0 16,0 1 0-16,1 1-1 15,4 3 1-15,5-5 0 16,9-6 0-16,5-7 0 15,9-4 0-15,6-5 0 16,5-3 1-16,4-7-1 16,1-1 1-16,-6-1 0 15,-4 4-1-15,-9 4 1 0,-5 8 0 16,-11 6-1-16,-9 10 0 15,-8 10 0-15,-6 8-2 16,-2 5-2-16,1 8-3 16,-7-11-9-16,15 17-18 15,-8-18-7-15,20 6 2 16,-3-21-2-16</inkml:trace>
  <inkml:trace contextRef="#ctx0" brushRef="#br3" timeOffset="56166.6161">23589 12649 81 0,'0'0'38'15,"-25"13"-1"-15,16 2 1 16,-12-3-29-16,6 14-4 15,-7 2-1-15,1 8 0 16,-1 3-2-16,3 4 1 16,3 0-1-16,8-3-1 15,7-5 0-15,8-8 0 16,10-11-1-16,11-11-1 15,4-13 0-15,7-12 0 0,4-6 1 16,-5-10-1-16,-2-5 1 16,-6-3-1-16,-7 0 1 15,-7 0 0-15,-5 7 1 16,-11 6-1-16,-6 5 0 15,-1 8 0-15,-5 7 0 16,12 11 1-16,-17-5-1 16,17 5 0-16,0 13 0 15,10-4 1-15,11-2-1 16,5-1 0-16,7-2 1 15,0-1 0-15,1-1-1 16,0-1 1-16,-6 0 0 16,-5 3 0-16,-9 0 0 15,-14-4 0-15,1 21 0 0,-11-4 0 16,-5 4-1-16,-9 3 1 15,2 4-1-15,2 1 0 16,1 2 0-16,7-2 0 16,9-5-1-16,6-3 1 15,9-12 0-15,11-7-1 16,10-7 1-16,5-12 0 15,5-6 0-15,1-4 0 16,1-7 1-16,-6 0-1 16,-5 0 1-16,-4 7 0 15,-9 2 0-15,-11 7-1 16,-10 18 1-16,0 0-1 15,-11 1 0-15,-3 20 0 16,-4 4 0-16,1 5-1 0,4 6-1 16,2-4-2-16,10 4-2 15,-1-19-9-15,27 11-15 16,-11-26-9-16,23 3 0 15,-6-22-1-15</inkml:trace>
  <inkml:trace contextRef="#ctx0" brushRef="#br3" timeOffset="56481.6476">24500 12725 90 0,'-23'23'36'16,"3"15"-1"-16,-7-2 1 15,14 7-31-15,-5 1-4 16,4-2 0-16,4-4-1 0,2-5 1 15,4-8 1-15,5-10 0 16,-1-15 0-16,11-7 1 16,-3-15 1-16,2-5-1 15,0-10 2-15,1-4-2 16,2-7 1-16,2-2-1 15,-1 3 0-15,2 2-1 16,2 9-1-16,2 0 0 16,4 6-1-16,9 8 0 15,7 10-4-15,0-6-11 16,21 23-18-16,-15-6-9 15,8 12 0-15,-9-1-1 16</inkml:trace>
  <inkml:trace contextRef="#ctx0" brushRef="#br3" timeOffset="57210.7205">21632 13877 56 0,'-25'-2'38'16,"-12"-2"-1"-16,3 15 0 15,-15-2-13-15,3 20-19 16,-10 3-1-16,3 12 0 15,-2 2-1-15,7 5-1 16,12-3 0-16,10-4-1 16,15-10 1-16,18-12-1 0,19-12 0 15,17-16-1-15,13-11 1 16,7-11-1-16,3-11 1 15,0-6 1-15,-5-3-1 16,-7-2 0-16,-11 2 1 16,-11 8-1-16,-12 5 0 15,-7 9 0-15,-8 12 0 16,-5 14-1-16,-11 7 0 15,0 21 0-15,-2 14-2 16,1 16 1-16,4 13 0 16,0 21 0-16,1 7 0 15,5 11 0-15,-2 6-1 16,-2-4 0-16,-3-2 1 15,-6-4 1-15,-8-5-1 0,-6-12 1 16,-10-12-1-16,-5-14 1 16,-9-13 0-16,-2-19 0 15,-3-17-2-15,-1-20-1 16,4-17-1-16,7-28-5 15,20-4-14-15,-4-34-16 16,27 5 1-16,5-19-1 16,29 10 1-16</inkml:trace>
  <inkml:trace contextRef="#ctx0" brushRef="#br3" timeOffset="58285.828">22011 13959 86 0,'25'-17'40'0,"-2"15"-1"0,-23 2 1 15,0 0-34-15,-4 10-3 16,-6 10 0-16,-4 6-2 16,-2 5-1-16,-1 8 1 15,-3 4-1-15,0 3-1 16,3 1 1-16,3-3 0 15,0-5 0-15,6-7 0 16,2-8 0-16,6-9 0 16,0-15 0-16,14-10 0 15,0-12 0-15,5-9 0 16,3-9 0-16,1-7 1 15,2-3 0-15,1-1 0 16,-3 5 0-16,-2 5 0 16,-1 6 0-16,-3 9-1 0,1 6 1 15,1 6 0-15,2 5-1 16,3 3 0-16,5 3 0 15,4-1 0-15,4 2 0 16,2 0 0-16,-2-1 1 16,-1 2-1-16,-6 1 0 15,-6 1 0-15,-10 4 1 16,-14-5-1-16,-8 17 1 15,-11-4-1-15,-7 6 0 16,-5 1 0-16,-3 8 1 16,-4 2-1-16,6 2-1 15,3 3 1-15,8 0-1 16,9 0 1-16,9-4 0 15,11-3 0-15,8-11-2 0,13-4 2 16,5-10 0-16,6-10 0 16,3-11-1-16,0-10 1 15,0-8 0-15,-3-6 1 16,-4-6 0-16,-9-1 0 15,-5-1 0-15,-8 1 0 16,-6 5 0-16,-6 9 0 16,-5 8-1-16,-3 6 0 15,-2 12 0-15,8 9 0 16,-12 5 0-16,9 7-1 15,6 4 1-15,6 0 0 16,9 2 0-16,7-6 0 16,7-3 0-16,3-3 0 15,5-3 1-15,-2-6-1 16,0-1 1-16,-6-2 0 0,-6-2-1 15,-6 1 1-15,-6 2 0 16,-14 5-1-16,0 0 0 16,0 0 1-16,-12 11-2 15,-2 7 1-15,0 7 0 16,-3 7-1-16,2 4-1 15,2 3 2-15,0 0-2 16,10-5 2-16,4-3-1 16,6-9 1-16,9-14-1 15,9-8 1-15,5-10 1 16,8-12-1-16,3-9 1 15,5-6 1-15,-1-6-1 16,-1-3 1-16,-5 1-1 16,-1 2 0-16,-11 7 0 0,-6 6 0 15,-8 11-1-15,-13 19 0 16,0 0 1-16,-7 14-2 15,-10 13 1-15,-2 8-1 16,-3 7 0-16,7 2-3 16,0-2-2-16,10 0-1 15,5-12-5-15,23 6-6 16,-7-26-12-16,25 7-9 15,-1-21-1-15,16 1 3 16,-5-16 1-16</inkml:trace>
  <inkml:trace contextRef="#ctx0" brushRef="#br3" timeOffset="58878.8873">23632 13872 97 0,'0'0'39'16,"-19"-3"-1"-16,13 20-1 16,-16 4-32-16,9 8-2 15,-1 4-2-15,0 10-1 16,0 3 0-16,2 2 0 15,-1 2 0-15,0-3 0 16,6-7 0-16,-1-8-1 16,3-11 2-16,5-21-1 15,0 0 0-15,10-11 0 16,2-16 0-16,0-15 0 15,3-9 1-15,2-8 0 16,4-9 0-16,3-4 0 16,1 0 0-16,-1 5 0 0,-1 11 0 15,1 10 1-15,0 10-2 16,0 16 0-16,-2 18 1 15,-5 14-1-15,0 13 0 16,1 6 0-16,-2 6 0 16,2 3 0-16,-2 3-1 15,0 2 1-15,-5 0 0 16,-4-2-1-16,-5-4 0 15,-6-2 0-15,-7-5 1 16,-7-2-2-16,-6-5 2 16,-1-6-1-16,-6-4 1 15,2-5 0-15,-1-3 0 16,2-1 0-16,2 1 0 15,4-1 0-15,0 4 0 0,5 7 1 16,0 8-1-16,0 10 0 16,-4 14 1-16,-3 11-1 15,-5 11 0-15,-3 5-1 16,-9 4 0-16,6-1 0 15,0-3 0-15,1-10-2 16,11-9-2-16,2-26-7 16,23-2-8-16,-2-29-18 15,15-11-1-15,3-23-2 16,16-4 1-16</inkml:trace>
  <inkml:trace contextRef="#ctx0" brushRef="#br3" timeOffset="59050.9045">23849 14395 103 0,'-9'0'41'16,"9"0"0"-16,-11 0-7 15,7-19-51-15,4 19-23 16,-2-24-1-16,2 24-2 15,-2-25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5458131"/>
              </p:ext>
            </p:extLst>
          </p:nvPr>
        </p:nvGraphicFramePr>
        <p:xfrm>
          <a:off x="214283" y="762000"/>
          <a:ext cx="8750332" cy="503046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it to sit the End Of Topic Test on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Light (Ebony?)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all about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adaptations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Refer to page 5 of PF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 for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due yesterday)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 the pages in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ourselves using the answers on the screen AND then get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to check the pages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&amp;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34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3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85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8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8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1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9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3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5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6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5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63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2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0520" y="406800"/>
              <a:ext cx="4036320" cy="8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480" y="392400"/>
                <a:ext cx="4059000" cy="8719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7500" t="25000" r="5625" b="15000"/>
          <a:stretch/>
        </p:blipFill>
        <p:spPr>
          <a:xfrm>
            <a:off x="25399" y="1200780"/>
            <a:ext cx="8348977" cy="55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9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8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0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74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62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57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7499" t="36000" r="6251" b="15000"/>
          <a:stretch/>
        </p:blipFill>
        <p:spPr>
          <a:xfrm>
            <a:off x="29817" y="685800"/>
            <a:ext cx="7391400" cy="3733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06720" y="313920"/>
              <a:ext cx="8687520" cy="611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3040" y="304560"/>
                <a:ext cx="8717040" cy="613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0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2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2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5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74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3150</TotalTime>
  <Words>277</Words>
  <Application>Microsoft Office PowerPoint</Application>
  <PresentationFormat>On-screen Show (4:3)</PresentationFormat>
  <Paragraphs>32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171</cp:revision>
  <dcterms:created xsi:type="dcterms:W3CDTF">2006-08-16T00:00:00Z</dcterms:created>
  <dcterms:modified xsi:type="dcterms:W3CDTF">2014-06-05T05:45:31Z</dcterms:modified>
</cp:coreProperties>
</file>