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78" r:id="rId3"/>
    <p:sldId id="379" r:id="rId4"/>
    <p:sldId id="305" r:id="rId5"/>
    <p:sldId id="340" r:id="rId6"/>
    <p:sldId id="341" r:id="rId7"/>
    <p:sldId id="34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2T22:35:14.29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19066 7592 53 0,'0'0'30'15,"11"-11"2"-15,-11 11-3 16,4-20-19-16,-4 20-1 16,12-14-1-16,-12 14-3 15,6-10-1-15,-6 10 1 16,0 0-2-16,12-3 1 15,-12 3 0-15,0 0-1 16,0 0 0-16,0 12-1 0,-2-1 0 16,2 4 0-16,-3 3 0 15,2 6-1-15,-1 2 0 16,2 4 1-16,-2 1-1 15,-1 0 0-15,2-2-1 16,1 0 1-16,-1-6 0 16,1-2-1-16,1-4 0 15,0-2 0-15,0-4 1 16,-1-11-1-16,4 13 0 15,-4-13 0-15,0 0 1 16,0 0-1-16,0 0 0 16,0 0 1-16,0 0-1 15,0 0 0-15,0 0 0 0,0 0 1 16,0 0-1-16,0 0 0 15,0 0 1-15,0 0-1 16,-20 4 1-16,10-5-1 16,-4 0 1-16,-1 1-1 15,-4-1 1-15,0 1-1 16,-3 1 1-16,0 0-1 15,-2 0 1-15,1-1-1 16,0 2 1-16,1 0-1 16,1 1 0-16,2 1 0 15,0 0 0-15,-1 1 0 16,4 0 1-16,1-1-1 15,0 2 0-15,5-2 0 16,-1-2 0-16,11-2 1 0,-13 2-1 16,13-2 0-16,0 0 1 15,0 0-1-15,0 0 0 16,0 0 0-16,0 0 1 15,-4-10-1-15,4 10 0 16,0 0 0-16,0 0 0 16,0 0 0-16,0 0 0 15,0 0 0-15,0 0 0 16,0 0 0-16,0 0 0 15,0 0 0-15,13 4 0 16,-13-4 0-16,4 12 1 16,-4-12-1-16,5 19 0 15,-4-1 1-15,-1 4-1 16,0 2 0-16,0 0 0 0,-1 5 0 15,-3-1 0-15,0 0-1 16,-1 0 1-16,2-5-1 16,0 0 1-16,1-3 0 15,0-3 0-15,0-1 0 16,1-1 0-16,0-3 0 15,0-2 0-15,1-10 0 16,-2 15 1-16,2-15-1 16,0 0 0-16,-5 11 0 15,5-11 0-15,0 0 0 16,0 0 0-16,0 0 0 15,0 0 1-15,0 0-1 16,0 0 0-16,0 0 0 16,0 0 0-16,0 0 0 15,0 0 0-15,0 0 0 0,0 0 0 16,0 0-1-16,15-11 1 15,-3 8 0-15,4-2 1 16,2-1-2-16,4-1 2 16,3-1-1-16,1 1 0 15,1 2 0-15,-1-2 0 16,-2 3 0-16,-4 2-1 15,0 1 1-15,-3 1 0 16,-2 1 0-16,-3-1 0 16,0 0 0-16,1 1 0 15,-3-2 0-15,3 0 0 16,-1 0 0-16,0-2 0 0,2 1 0 15,0 1 0-15,0 0 0 16,-4 0-1-16,-10 1 1 16,15 2 0-16,-15-2 0 15,0 0-1-15,0 0 1 16,-1 13 0-16,1-13 0 15,-9 7 0-15,9-7 0 16,-10 4 0-16,10-4-1 16,0 0 1-16,0 0 0 15,0 0 0-15,0 0 0 16,0 0 0-16,0 0 0 15,0 0-1-15,0 0 2 16,0 0-1-16,0 0 0 16,0 0 0-16,0 0 0 15,-10 15 0-15,10-15 0 16,-1 15 0-16,-2 1 1 0,3 3-1 15,-4 7 0-15,3 1 0 16,-4 6 0-16,4 2 0 16,-2 1 0-16,0-1 0 15,0-1 0-15,0-4 0 16,-1-4 1-16,1-4-1 15,0-5 0-15,2-4 0 16,-2-2 0-16,3-11 0 16,0 0 0-16,-2 11 0 15,2-11 0-15,0 0 0 16,0 0 0-16,0 0 1 15,0 0-1-15,0 0 0 16,3-11 0-16,-3 11 0 0,0 0 0 16,0 0 0-1,0 0 0-15,0 0 0 0,0 0 0 16,0 0 0-16,9-11 0 15,-9 11 0-15,0 0 0 16,0 0-1-16,14-8 1 16,-14 8 0-16,13 0 0 15,-13 0 0-15,18-2 0 16,-2 1 0-16,3-1 1 15,3 0-1-15,1 0 0 16,1 0 0-16,3-2 0 16,-3 2 0-16,0-1 0 15,-4 3 0-15,-2 2 0 16,-4 1 0-16,-4 1 0 0,-10-4 0 15,19 11 0-15,-19-11-1 16,10 10 1-16,-10-10 0 16,0 0 0-16,13 11 0 15,-13-11 0-15,0 0 0 16,14 2 0-16,-14-2 0 15,0 0 0-15,10-3 0 16,-10 3 0-16,0 0 0 16,0 0 0-16,0 0 0 15,0 0 0-15,0 0 0 16,0 0 0-16,0 0 0 15,0 0 0-15,0 0 0 16,0 0 0-16,-9-12 0 16,9 12 0-16,0-18 0 15,1 5-1-15,3-3 1 0,-3-6 0 16,0-1 0-16,0-2 0 15,-1-5 0-15,0 1 0 16,-1 0 0-16,0 0 0 16,0 1 0-16,1 1 0 15,0 4 0-15,0 4 0 16,0 2 0-16,0 5 0 15,0 12 0-15,0-16 0 16,0 16 1-16,0 0-1 16,0 0 0-16,0 0 0 15,0 0 0-15,0 0 0 16,0 0 0-16,-5 12 0 15,5-12 0-15,0 0 0 16,0 0 0-16,0 0-1 0,0 0 1 16,0 0 0-16,0 0 0 15,0 0 0-15,0 0 0 16,0 0 0-16,0 0 0 15,0 0 1-15,0 0-1 16,13 8 0-16,-13-8 0 16,14 4-1-16,-3-1 1 15,4-1 0-15,3 0 0 16,4 1 0-16,3-3 0 15,2 1 0-15,1-1 0 16,0 1 0-16,-2-1 0 16,-1 0 0-16,-4 0 0 15,-3 0 0-15,-6 1 0 16,-1-1 0-16,-11 0 0 0,11 2 0 15,-11-2 0-15,0 0 0 16,0 0 0-16,0 0 0 16,0 0 0-16,0 0 0 15,0 0 0-15,0 0 1 16,0 0-1-16,0 0 0 15,0 0 0-15,0 0 0 16,0 0 0-16,0 0 0 16,0 0 0-16,0 0 0 15,0 0 0-15,0 0 0 16,0 0 0-16,6-13 0 15,-6 13-1-15,1-21 1 16,2 6 0-16,-2-4 0 0,-1-1 0 16,3-3 0-1,-1-4 0-15,2 1 0 0,1 1 0 16,-2-1 0-16,0-3 0 15,0 4 1-15,2-1-1 16,-2 5 1-16,-2 4-1 16,3 0 1-16,-3 5 0 15,0 2 0-15,-1 10-1 16,0 0 0-16,0 0 0 15,0 0 0-15,0 0 0 16,0 0 0-16,0 0 0 16,0 0-1-16,0 0 1 15,0 0 1-15,0 0-1 16,0 0 0-16,0 0 0 0,0 0 0 15,0 0 1-15,0 0-1 16,0 0 0-16,0 0 0 16,0 0 0-16,0 0 0 15,0 0 0-15,-10-8 0 16,10 8 0-16,-10-1 0 15,10 1 0-15,-16 0 0 16,16 0 0-16,-22 0 0 16,7 1 0-16,-3 1 0 15,-6 0 0-15,1 1 0 16,-1-1 0-16,-4 3 0 15,0-3 0-15,2 0 0 16,0-1 1-16,5-1-1 16,4-1 0-16,2 0 0 15,2-1 0-15,13 2 0 0,-14-4 0 16,14 4 0-16,0 0 0 15,-10-7 0-15,10 7 0 16,0 0 0-16,0 0 0 16,0 0 0-16,0 0 0 15,0 0-1-15,0 0 1 16,0 0 0-16,0 0 0 15,0 0 0-15,-1-12 0 16,1 12 0-16,0 0 0 16,11-15 0-16,-11 15 0 15,12-14 0-15,-12 14 0 16,7-18 0-16,-5 6 0 15,-1-2 0-15,0-2 0 16,3-2 0-16,-3-6 0 0,0 1 0 16,3-7 0-16,-1 3 0 15,3-6 0-15,-4 4 0 16,2 3 1-16,-2 2-1 15,-1 4 0-15,-1 4 0 16,-2 6 0-16,2 10 0 16,0 0 0-16,0 0 0 15,-12-9 0-15,12 9 0 16,0 0 0-16,0 0 0 15,0 0 0-15,0 0 0 16,0 0 0-16,0 0 0 16,0 0 0-16,-9 4 0 15,9-4 0-15,0 0 0 0,0 0 0 16,0 0 0-16,-13 12 0 15,13-12 0-15,-17 5 0 16,2-1 0-16,-1-1 1 16,-8 3-1-16,0-1 0 15,-4-2 0-15,2 2 0 16,-1-2 0-16,0 1 0 15,3-2 0-15,0-1 0 16,2-1 0-16,7 0 0 16,0-2 0-16,2 2-2 15,4-4-1-15,9 4-5 16,0 0-10-16,0 0-10 15,14-8-9-15,8 11-1 16,-6-13-1-16,12 9 1 0</inkml:trace>
  <inkml:trace contextRef="#ctx0" brushRef="#br0" timeOffset="5026">19201 7764 71 0,'-1'-11'33'16,"1"11"0"-16,3-19 0 15,-3 19-22-15,7-18-4 16,-7 18 0-16,8-21-2 15,-8 21-2-15,7-15 1 16,-7 15-1-16,0 0 0 16,0 0 0-16,0 0-1 15,-14 22 1-15,1-4-1 0,3 8-1 16,-4 3 1-16,2 4-1 15,-2 4 0-15,1 4 1 16,1 0-1-16,2-3-1 16,5-5 0-16,1-4-1 15,3-6 1-15,2-6 0 16,-1-17 0-16,0 0-1 16,17-5 1-16,-7-13 1 15,-2-5 0-15,-1-6 0 16,1-3 0-16,-2-1 0 15,-3-5-1-15,1 1 1 16,-3 6 0-16,0 4-1 16,-1 3 1-16,-1 8-1 15,0 4 0-15,1 12 0 0,0 0 0 16,0 0 0-16,-13 27 0 15,9-3 1-15,0 2-1 16,0 4 0-16,1 4-1 16,-1 2 2-16,3-2-1 15,1-3 0-15,3-2 0 16,-1-7-1-16,1-5 1 15,1-5-1-15,-4-12 1 16,16-9-1-16,-6-10 1 16,4-4 1-16,0-7-1 15,0-1 1-15,-1-6-1 16,0 0 1-16,-4 4 0 15,0 4-1-15,-5 5 0 16,-2 3 0-16,-2 6 1 0,-1 5-1 16,1 10 0-16,0 0 0 15,0 0 0-15,-13 19 0 16,12 1-1-16,-3 4 1 15,3 3 0-15,-1 3 0 16,1 1 0-16,0 1 0 16,2-7 0-16,0 0 1 15,1-9-1-15,2-5 0 16,-4-11 0-16,15-7 0 15,-4-8 0-15,0-8 0 16,3-1 0-16,-2-9-1 16,1 2 2-16,-2-4-1 15,-4 6 0-15,-3 4 1 16,-3 4-1-16,-1 6 0 15,0 15 0-15,-8-12 0 0,8 12 0 16,-14 19 0-16,5 2 0 16,2 6 0-16,-1 4 0 15,1 6 0-15,-1 1 0 16,3-2-1-16,3-2 1 15,1-7-1-15,1-4 1 16,2-6-1-16,-2-17 1 16,0 0-2-16,13 0 2 15,-6-15 1-15,0-9-1 16,-1-2 1-16,-1-6 0 15,1-4 0-15,-1-2-1 16,-2-3 1-16,-2 6-1 16,-2 1 1-16,-1 5-1 0,2 6 0 15,-1 6 0-15,1 17 0 16,0 0 0-16,-8 12 0 15,3 11 0-15,0 6 1 16,1 5-2-16,2 4 1 16,-1 3 0-16,0-2 1 15,3-1-2-15,1-6 0 16,2-5 1-16,2-5-1 15,1-7 1-15,-6-15-1 16,17 6 1-16,-5-16-1 16,-2-8 1-16,2-4 1 15,-2-7 0-15,-1 0-1 16,-3-4 1-16,-1-1 0 15,-4 3-1-15,-3 2 0 0,-1 4 0 16,-1 5 0-16,-1 2 1 16,3 6-1-16,2 12-1 15,0 0 1-15,-8 13 0 16,4 5 0-16,4 8 0 15,-1 1 0-15,0 6 0 16,-3 1 1-16,4 1-1 16,-3-5-1-16,2-1 1 15,-2-6-1-15,2-5 1 16,0-3-1-16,0-4 0 15,1-11 0-15,0 0 1 16,2-12 1-16,1-3-1 16,0-5 1-16,-1-4-1 15,3-2 0-15,-1-3 1 0,-2-1 0 16,0 9-1-16,-1 2 0 15,-2 5 0-15,1 14 0 16,0 0 0-16,-13 11 1 16,4 12-2-16,0 10 2 15,-3 6-1-15,1 6-1 16,-1 3 0-16,2 3 1 15,-1-3 0-15,3 0-1 16,4-6 1-16,1-6-1 16,3-6 1-16,3-6 0 15,-1-8-1-15,0-3 1 16,-2-13 0-16,0 0-1 15,12-9 1-15,-10-6-1 16,2-6 1-16,-2-5 0 16,0-4 0-16,3-4-1 0,-3 2 1 15,2 3 0-15,-2 4 1 16,-1 7-1-16,-1 18 0 15,0 0 0-15,0 0 0 16,-7 25 1-16,1 1-1 16,-3 8 0-16,2 6 0 15,-2 5 0-15,0-1 0 16,-1 1 0-16,5-5 0 15,0-1 0-15,1-4 0 16,3-5 0-16,2-8 0 16,-1-5 0-16,0-17 0 15,0 0 0-15,19 1 0 0,-11-18 0 16,1-5 0-16,1-8 0 15,-5-3 0-15,6-3 0 16,-7-2 0-16,-1 3 0 16,-1 4 0-16,-2 5 0 15,0 5 0-15,-3 6 0 16,3 15 0-16,0 0 1 15,0 0-1-15,-10 15 0 16,7 8 0-16,-2 6 1 16,2 5-1-16,-2 3 0 15,-1 4 0-15,2-5 0 16,0-1 0-16,3-5 0 15,1-5 0-15,0-9-1 16,1-4 1-16,-1-12 0 16,0 0 0-16,13-13 0 0,-7-5 0 15,-2-7 0-15,2-4 0 16,-1-5 0-16,-1-3 0 15,-1-3 0-15,-1 4 0 16,0 4 0-16,1 5 0 16,-3 6 0-16,0 9 0 15,0 12 0-15,0 0 0 16,-14 31 0-16,5-3 0 15,-1 8 0-15,-4 3 0 16,-1 3 1-16,1 1-2 16,-1-5 2-16,1-2-1 15,4-6 0-15,2-7-1 16,-1-6 1-16,4-6 0 15,5-11 0-15,0 0 0 0,0 0 0 16,-1-21 0-16,2-3 0 16,3-5 0-16,0-5-1 15,-3-4 2-15,-1-3-2 16,-1-2 2-16,-2 5-1 15,-2 5 0-15,0 6 0 16,0 8 0-16,5 19 0 16,-18-9 0-16,11 20 0 15,-2 6 0-15,0 8 0 16,1 4 0-16,-2 1 0 15,5 1 0-15,-2-4 1 16,3-7-2-16,1-3 1 16,3-17 0-16,7 11 0 15,-7-11 0-15,12-22 0 0,2 1 0 16,-3-6 0-16,1-8 0 15,2-1 0-15,-3-5 0 16,-1 2 0-16,-2 2 0 16,-3 5 0-16,-4 5 1 15,1 9-1-15,-4 4 0 16,2 14 0-16,0 0 0 15,-14 20 0-15,8 2 0 16,-2 9 1-16,1 2-2 16,-2 4 2-16,0-1-1 15,3-3-1-15,3-5 1 16,-1-7 0-16,4-8 0 15,0-13 0-15,12-1 0 16,-2-15 0-16,3-6 0 16,2-8 0-16,-4-4 0 0,5-6 0 15,-5 0 0-15,-4-1 0 16,-3 4 0-16,-4 2 0 15,-3 4 1-15,-5 8 0 16,1 2-1-16,-3 11 0 16,-1 6 0-16,0 9 0 15,0 4 0-15,1 4 0 16,1 6 0-16,2-4-1 15,2 6 1-15,4-6-1 16,3-2 1-16,-2-13 0 16,13 14-1-16,-3-13 1 15,2-5 0-15,1-5 0 0,-2-2-1 16,1-6 1-1,-4-3 0-15,-3 2 1 0,-5-3-1 16,-4 0 1-16,-4 3-1 16,-7 5 1-16,-2 3-1 15,-8 10 1-15,0 6-1 16,-1 0-2-16,0 5 2 15,0 3 0-15,3 2 0 16,3 1-1-16,5-4 0 16,6-1 0-16,3-3 1 15,6-9 0-15,2 17 0 16,-2-17-1-16,20 13 1 15,-6-7-1-15,2-4 1 16,2-3 0-16,0-2 0 16,0-5-1-16,-3-2 0 15,-1-2 0-15,-4-5 1 0,-5 5 0 16,-5-5 0-16,-7 5 0 15,-5-1-1-15,-5 8 3 16,-6 3-2-16,-4 5 0 16,-7 7 1-16,2 2-2 15,-3 5 2-15,4 0-1 16,2 4 0-16,7 0-1 15,4-3 2-15,8-2-1 16,7-4-1-16,3-12 1 16,22 10 0-16,1-14 0 15,6-6 0-15,5-5 0 16,1-3-1-16,1-4 1 15,-1-3 0-15,-5-1 1 0,-8 1-1 16,-7 3 1-16,-10 5-2 16,-8 2 2-16,-8 5 0 15,-10 10 0-15,-6 3-1 16,-5 8 1-16,-5 3-1 15,0 5-1-15,0-1 1 16,3 4 0-16,4 1 0 16,7-5-1-16,4 3 1 15,9-5-2-15,6-2 2 16,8-3 0-16,-4-11 0 15,18 17 0-15,1-14 0 16,2-4-1-16,2-1 1 16,1-6 0-16,3-4 0 15,-2-2 0-15,-1-3 0 0,-7-1 0 16,-3-4 0-16,-7 6 1 15,-5-5-1-15,-8 11 1 16,-4-2-1-16,-10 10 1 16,-5 3 0-16,-3 5-1 15,-2 5 0-15,1-3-1 16,1 8 1-16,5-5-1 15,3 3 1-15,9-5-1 16,11-9 1-16,-9 14-1 16,9-14 1-16,14 7 0 15,0-7 0-15,6-2-1 16,0-2 1-16,3-2 0 15,0-2 0-15,0-2 0 16,-2-5 0-16,-2 2 1 16,-4-6-1-16,-6 1 0 0,-5 0 0 15,-5 0 1-15,-4 2-1 16,-7 5 2-16,-9 5-2 15,-2 0 0-15,-1 8 0 16,-5 6 1-16,3 0-1 16,2 4 1-16,3-2-1 15,7 3 0-15,6-1 0 16,8-12-1-16,3 11 0 15,11-10 1-15,7-3 0 16,7-5-1-16,4 1 1 16,1-3 0-16,2-2 0 15,-2 1 1-15,-5 3-1 16,-5-1 0-16,-9 6 0 15,-14 2 0-15,0 0 0 0,0 0 1 16,-28 13-1-16,3-3 1 16,-3-4-1-16,-3 4 1 15,3-3-1-15,0 0 1 16,7-1-1-16,6-4-1 15,1 4 1-15,14-6-1 16,0 0 1-16,18 6-2 16,-3-7 1-16,6-2 1 15,2 1 0-15,3-2-1 16,1-5 1-16,-1 1 1 15,-6-6-1-15,0 2 1 16,-7 1 0-16,-3-3-2 16,-7 4 2-16,-5-2-1 15,2 12 0-15,-20-9 1 0,1 9-1 16,-2 4 0-16,-4 1 0 15,-2 2 0-15,4 3 0 16,0 3 1-16,5-3-1 16,3 4 0-16,15-14 0 15,-6 19 0-15,6-19 0 16,22 13-1-16,-1-7 1 15,7-5-2-15,-1 3 2 16,4-4-1-16,1-1 1 16,-4 1 0-16,-6 0 0 15,-2-1 0-15,-5-2 0 16,-15 3 1-16,10-4-1 15,-10 4 1-15,-13 8-1 0,-2-2-1 16,-7 3 1-16,-2 4 0 16,-5 5 0-16,4 0-1 15,-3 2 1-15,10-1-2 16,6-3 2-16,8-4 0 15,4-12 0-15,26 12-1 16,2-14 1-16,5-4 0 16,8-3-1-16,-3-3 1 15,0 0 0-15,-2-3 0 16,-7 2 0-16,-3 0 0 15,-11 4 1-15,-15 9-1 16,0 0 0-16,0 0 1 16,-23 1-1-16,-5 10 1 15,-6 4-1-15,-6 3 1 0,-1-1-1 16,1 2 1-16,3-3-1 15,5 0 1-15,8-4-1 16,8-3 0-16,16-9-1 16,0 0 1-16,15 9 0 15,4-10 0-15,10-1 0 16,4-1 0-16,-1 1 0 15,1-1 0-15,-3-1-1 16,-2-1 1-16,-5 3 0 16,-8-1 0-16,-5 0 0 15,-10 3 0-15,0 0 0 16,0 0 0-16,-18-7 0 15,-1 10 1-15,-5 1-1 16,-3 2 0-16,1 0 0 16,1 0 0-16,2-2 0 0,8 0 0 15,15-4 0-15,0 0 0 16,5-11 0-16,14 1-1 15,9-4 1-15,7 0 0 16,3-1 0-16,0 2-3 16,1 6-4-16,-13-8-9 15,10 18-5-15,-21-14-5 16,11 14-7-16,-15-10-4 15,9 5-3-15,-5-9 3 16</inkml:trace>
  <inkml:trace contextRef="#ctx0" brushRef="#br0" timeOffset="7542">19544 8125 82 0,'0'0'35'0,"-25"-7"1"0,13 9 0 15,-5-10-29-15,4 8-3 16,-3 0 0-16,3 5-1 16,-5 1 0-16,1 4 0 15,-2 3 0-15,0 3 0 16,-2-1-1-16,4 2 0 15,3-2-1-15,4-1 0 16,4-4 0-16,6-10-1 16,7 11 0-16,7-13 0 15,7-3 0-15,4-3 0 16,3-4-1-16,2-3 1 15,0 0 0-15,-3-1-1 16,-2 1 1-16,-9 0 0 16,-9 4 0-16,-7 11 0 0,-7-15 0 15,-10 12 0-15,-8 7 1 16,-4 2 0-16,-3 3-1 15,-1 5 1-15,0 0 0 16,2 1-1-16,4 1 1 16,9 0-1-16,6-2 0 15,8-2 1-15,4-12-1 16,11 13-1-16,7-12 1 15,5-5 0-15,6-3 0 16,3-6 0-16,2-3 0 16,-2-1-1-16,-1-3 1 15,-5 3 0-15,-4 0 0 16,-9 4 0-16,-8 0 0 0,-5 13 1 15,-13-9-1-15,-5 11 0 16,-7 7 1-16,-3 2-1 16,-1 2 0-16,0 4 1 15,3-1-1-15,3 1 0 16,8-3 0-16,7 0 0 15,8-14 0-15,9 16 0 16,8-13-1-16,6-3 1 16,5-2 0-16,5-4 0 15,3-4 0-15,1-2 0 16,-1-4 0-16,-1-2-1 15,-9-1 1-15,-5 1 0 16,-4 1 0-16,-9-1 0 16,-9 4 1-16,1 14-1 0,-28-15 0 15,6 15 1-15,-6 5-1 16,-5 4 0-16,1 3 0 15,-3 6 1-15,5 1-1 16,4 3 0-16,2 0 0 16,8 2 0-16,7-1 0 15,7-6 0-15,6-2 0 16,9-5 0-16,5-5 0 15,7-6 0-15,1-6 0 16,6-7-1-16,-2-3 1 16,-2-3 0-16,-6-2 0 15,-6 0 0-15,-9 2 0 16,-10 0 0-16,-3 0 0 15,-11 5 0-15,-5 2 1 0,-5 2-1 16,-4 4 1-16,2 5-1 16,0 2 1-16,3 5-1 15,4 3 0-15,3 1 0 16,7 2 0-16,5 3 0 15,4-1 0-15,7-1 0 16,-4-12-1-16,24 18 1 16,-4-12 0-16,5-5 0 15,3-3 0-15,2-3-1 16,0-4 1-16,2 0 0 15,-7-4 0-15,-2 1 0 16,-7 1 0-16,-9-1 0 16,-3-4 1-16,-10 6 0 15,-7-3 0-15,-6 6 1 16,-6 1-2-16,-2 4 1 0,-4 2-1 15,2 2 0-15,0 8 0 16,4-3-1-16,4 6 1 16,4 1-1-16,6 1 1 15,4 2 0-15,6 1 0 16,5 1 0-16,4-1-1 15,3-2 1-15,7-5 0 16,5-1-1-16,2-6 1 16,4-4 0-16,1-6 0 15,5-2-1-15,-2-2 1 16,-1-4 0-16,-3-1 0 15,-3-1 0-15,-8 1 0 16,-5 1 0-16,-4 1 0 16,-9 13 0-16,-10-16 0 0,-5 13 0 15,-7 3 1-15,-4 3-1 16,-2 7 0-16,-1 0 1 15,3 5-2-15,0 5 2 16,7 0-1-16,3 1 0 16,11 1-1-16,7-1 1 15,8-4 0-15,8-3 0 16,6-5 0-16,7-3-1 15,4-6 1-15,0-5 0 16,1-3 0-16,-5-5 0 16,-3 1-1-16,-6-4 1 15,-6-2 0-15,-8 1 0 16,-7 3 0-16,-4-1 0 0,-6 4 0 15,-3 1 0-15,-6 5 0 16,-2 2 1-16,-7 6-1 16,5 4 0-16,-1 2 0 15,1 7 1-15,2 0-1 16,3 4 0-16,5-1 0 15,7 2 0-15,3-2 0 16,7-2 0-16,3-3 0 16,7-3 0-16,1-4-1 15,5-7 1-15,0-2 0 16,1-9 0-16,1-1 0 15,-2-6 0-15,-1 0 0 16,-4-3 0-16,-3-2 0 16,-5 1-1-16,-3 5 2 0,-3-1-1 15,-6 4 0-15,-4 3 0 16,-2 4 0-16,-3 4 0 15,-2 5 1-15,0 5-1 16,-4 2 0-16,4 5 0 16,2 6 0-16,1-1 0 15,3 2 0-15,4 1 0 16,5-5 0-16,5 0 0 15,3-6 0-15,3-4 0 16,4-7 0-16,2-6 0 16,2-8 0-16,0-2 0 15,-2-3 0-15,-1-8 0 16,-4 5 0-16,-3-4 0 15,-5 4 0-15,-7 2 1 0,1 4-1 16,-6 2 1-16,8 14-1 16,-17-14 0-16,17 14 0 15,-17 3 0-15,17-3 1 16,-13 17-1-16,8-3-1 15,0 2 1-15,4 1 0 16,-2 2 0-16,3-1 0 16,0-2 0-16,0-3 0 15,2-3 0-15,-2-10 0 16,0 0 0-16,15 5 0 15,-5-15 0-15,6-7 0 16,-1-1 0-16,2-4 1 16,1-1-1-16,-2 3 0 15,-1 1 0-15,-3 5 0 16,-12 14 1-16,0 0-1 0,0 0 0 15,-17 20 0-15,1-1 0 16,-4 4-1-16,-2 3 2 16,4-1-2-16,-1-1 1 15,9-4 0-15,0-8-1 16,10-12 1-16,0 0-1 15,16 5 0-15,-4-15-2 16,3-2 0-16,-1-3-1 16,0 3 0-16,-2-1-1 15,-12 13 1-15,9-21-2 16,-9 21-6-16,-12-7-4 15,12 7-6-15,-24 6-5 0,11 0-7 16,-7-7-1-16,2 2-1 16</inkml:trace>
  <inkml:trace contextRef="#ctx0" brushRef="#br1" timeOffset="17388">11154 7892 48 0,'-13'-7'30'16,"13"7"0"-16,-22 4 0 15,7-4-22-15,5 5-1 16,-6-2-1-16,4 5-1 0,-5-1-1 16,3 7 1-16,-7 1-3 15,6 10 1-15,-10 0-1 16,5 11 0-16,-8 0 0 15,3 6-1-15,-4-1 1 16,6 2-1-16,2-5 1 16,8-3 0-16,8-6-1 15,11-2 1-15,11-8-1 16,11-3-1-16,10-9 1 15,7-3 0-15,4-8-1 16,5-5 0-16,-1-8 1 16,-1-10-2-16,-5-5 1 15,-3-12 0-15,-8-5 1 16,-7-3 0-16,-10 0 1 0,-10 0-1 15,-9 3 1-15,-9 6 0 16,-13 8 0-16,-6 12 0 16,-8 9-1-16,-7 11 0 15,-2 11 0-15,-4 10-1 16,3 11 0-16,-2 13 0 15,5 3 0-15,5 8-1 16,6 3 1-16,11 1-1 16,8-2 0-16,13-2 1 15,11-9 0-15,12-8 0 16,12-6 0-16,7-12 0 15,8-12 0-15,4-11 0 16,2-11 0-16,-1-11 0 16,-3-9 0-16,-3-7-1 0,-12-8 1 15,-7-2 1-15,-12 2 0 16,-12 6 0-16,-14 5 0 15,-11 3 1-15,-11 11-1 16,-10 8 1-16,-8 14-1 16,-4 11-1-16,-2 11 0 15,-1 11-1-15,2 9 0 16,3 12 0-16,4 5 1 15,9 5-1-15,7 1 0 16,11-5 2-16,11-2-2 16,11-7 2-16,14-11-1 15,10-12 0-15,14-14 0 16,8-13 0-16,9-18 0 0,4-11 0 15,3-14-1-15,-1-9 1 16,-8-6 0-16,-8-2 0 16,-13 1 1-16,-14 3 0 15,-17 10-1-15,-18 8 2 16,-12 11-1-16,-14 9 0 15,-12 13 0-15,-5 11-1 16,-4 12 0-16,-2 6-2 16,0 9 2-16,5 6-1 15,3 2 0-15,10 5 0 16,12-1 1-16,9-4 0 15,15-4 0-15,14-4 0 16,13-7 0-16,12-7 0 16,11-10 0-16,10-10-1 15,6-8 1-15,1-14 0 0,0-5 0 16,-2-9-1-16,-2-6 2 15,-9-1 0-15,-13 0 0 16,-13 5 0-16,-13 5 0 16,-16 8 0-16,-11 7 1 15,-16 10-1-15,-9 12-1 16,-6 11 0-16,-5 8-1 15,-2 8 0-15,2 9 0 16,4 5 0-16,7 5 0 16,11 2 0-16,7 1 0 15,16-3 1-15,11-5 0 16,14-7 0-16,11-4 0 15,10-9 0-15,9-11 0 16,9-9 0-16,4-13 0 0,-1-11-1 16,3-8 1-16,-2-11 0 15,-6-5 0-15,-9-4 1 16,-14 4 0-16,-11 2-1 15,-15 8 1-15,-13 8 0 16,-15 12-1-16,-13 10 0 16,-7 14 1-16,-4 7-2 15,-5 8 0-15,3 6 1 16,6 7-1-16,3 5 1 15,8 2 0-15,11-3 0 16,11-1 0-16,11-1 0 16,10-7 0-16,9-6 0 15,10-8 0-15,8-9-1 16,5-9 1-16,3-10 0 0,4-10 0 15,-1-9 0-15,-2-3 0 16,-2-7-1-16,-8 1 1 16,-11 2 0-16,-7 1 0 15,-12 9 0-15,-11 6 0 16,-8 11 1-16,-9 8-1 15,-9 7 0-15,-3 8 0 16,0 8 1-16,3 9-1 16,1 4-1-16,4 5 1 15,6 1 0-15,9-2 0 16,9 1 0-16,6-6 0 15,12-4 0-15,5-8 0 16,7-6 0-16,6-10 0 16,4-9 0-16,2-10 0 15,1-6 0-15,0-9 0 0,-2-3-1 16,-4-4 1-16,-8 0 0 15,-6 1 0-15,-10 5 0 16,-8 7 1-16,-8 4-2 16,-9 9 2-16,-8 9-1 15,-6 7 0-15,-2 6 0 16,-3 6 0-16,1 5 1 15,3 6-1-15,4 0 0 16,4 5 0-16,7-2 0 16,6-1 0-16,10-2 0 15,6-2 0-15,7-7 0 16,5-7 0-16,8-5 0 0,5-9-1 15,0-9 1-15,2-7 0 16,2-9 0-16,-6-2 0 16,1-5 0-16,-8 1 0 15,-8-1 0-15,-4 5 0 16,-14 5 0-16,-7 8 0 15,-8 7 0-15,-5 9 1 16,-10 8-1-16,-2 8 0 16,0 9 0-16,-1 5 0 15,3 7 1-15,4 0-1 16,6 3 0-16,3-3 0 15,9-1 0-15,6-6 0 16,6-6 0-16,8-6 0 16,8-13-1-16,8-5 1 15,2-10 0-15,5-8 0 0,4-9 0 16,-2-8 0-16,1-1 0 15,-4-2 0-15,-9-1 0 16,-7 5 0-16,-7 4 0 16,-9 8 0-16,-10 6 0 15,-8 8 0-15,-8 7 1 16,-4 6-1-16,-3 7 0 15,-1 6 0-15,0 7 0 16,3 3 0-16,3 6 0 16,5 2 0-16,8 0 0 15,6 1 0-15,6-3 0 16,9-3 0-16,5-8 0 15,8-8 0-15,7-7 0 16,6-10 0-16,4-10-1 0,-1-7 1 16,2-8 0-16,-2-4 0 15,-3-6 0-15,-6 0 0 16,-7 1 1-16,-8 4-1 15,-6 2 0-15,-12 7 0 16,-4 6 0-16,-9 5 0 16,-6 10 1-16,-3 5-1 15,-3 7 0-15,2 6 0 16,0 5 0-16,3 3 0 15,5 3 0-15,8 2 0 16,5-1 0-16,7-2 0 16,6-4 0-16,11-3 0 15,4-8 0-15,6-4 0 16,6-7-1-16,1-8 1 0,2-8 0 15,0-7 0-15,-2-6 0 16,-2-4 0-16,-6-4 0 16,-5 0 0-16,-9 2 0 15,-6 4 0-15,-9 4 0 16,-8 8 0-16,-3 9 0 15,-8 6 0-15,0 8 0 16,-5 7 0-16,1 8 1 16,2 4-2-16,1 6 2 15,8-1-1-15,3 2 0 16,8 2 0-16,4-4 0 15,8-2-1-15,7-4 1 16,6-9 0-16,9-2 0 16,2-9 0-16,5-6 0 0,1-8 0 15,-1-5 0-15,-2-6 0 16,-4-6 0-16,-4 1 0 15,-8-1 0-15,-8 2 0 16,-6 4 0-16,-7 4 0 16,-9 8 0-16,-6 6 0 15,-4 8 0-15,-3 8 1 16,-3 5-1-16,2 7 0 15,2 5 0-15,1-1 0 16,8 3 0-16,6-2 0 16,7-3 0-16,9-4 0 15,5-7 0-15,8-8 0 16,7-6-1-16,5-5 1 15,3-10 0-15,0-3 0 16,-2-5 0-16,-4-3 0 0,-6 0 0 16,-7 0 0-16,-11 6 0 15,-11 5 1-15,-8 7-1 16,-5 6 0-16,-5 10 0 15,-1 7-2-15,-1 0-5 16,13 19-16-16,-7-14-15 16,14 5-1-16,2-12-1 15,8-13-1-15</inkml:trace>
  <inkml:trace contextRef="#ctx0" brushRef="#br2" timeOffset="35819">11218 9284 20 0,'0'0'22'0,"0"0"-2"16,9 1-3-16,-9-1 3 16,14-2-4-16,-14 2-2 15,23-9-2-15,-13-3-3 16,10 9-2-16,-2-7-3 15,4 3-1-15,-2 1-1 16,4 0-1-16,-1 1-1 16,1 3 0-16,-1 0 0 15,-1 3 0-15,0-2 1 16,1 1-1-16,2-2 2 15,1 1-1-15,1-1 0 0,2-2 0 16,-1 0 0-16,5 0-1 16,1 0 1-16,3 0-1 15,-2 3 1-15,2 1-1 16,1 1 0-16,4 1 0 15,3-2 0-15,2 0 0 16,4-4 0-16,5 2 0 16,2-2 0-16,2 0 0 15,0-4 0-15,3 2-1 16,-2 0 2-16,1 0-1 15,-5 2 0-15,4-1 0 16,-3 2 0-16,3-1 0 16,5 2 0-16,-1-3 0 15,3 2 0-15,1-2 0 0,0-1 0 16,3-2 0-16,1-1 0 15,-2 2 0-15,-2-3 1 16,1 2-1-16,2 0 0 16,-2 0 1-16,1 2-1 15,-3 2 0-15,-2 2 1 16,-2 0-1-16,-3 1 0 15,-1 1 0-15,-4 0 0 16,-4 1 0-16,1-1 1 16,-4 0-1-16,6 0 0 15,-3 0 0-15,2 0 0 16,2 0 0-16,-2-1 0 15,2-1 0-15,1 2 1 16,-4-1-1-16,2 1 0 0,-1 0 0 16,-3 1 0-16,-1 1 0 15,1-2 0-15,0 2 1 16,0 0-1-16,1 1 0 15,1 0 0-15,-1 2 0 16,1-2 1-16,0 2-1 16,-1-1 0-16,0 2 0 15,0-4 0-15,0 2 1 16,-1-2-1-16,4 0 0 15,-1 0 1-15,0-2-1 16,5 0 0-16,2-3 1 16,-1 3-1-16,3-1 0 15,-3 1 1-15,0 0-1 16,0 1 0-16,2 0 0 15,-6 1 0-15,1-2 0 0,-5 1 0 16,2 0 0-16,0 0 0 16,-2 0 0-16,0-1 0 15,-2 2 0-15,0 2 1 16,-1-2-1-16,-2 3 0 15,-3-2 0-15,-2 1 0 16,-3 0 0-16,-1 0 0 16,-3-1 1-16,1 0-1 15,-1-1 0-15,-3 0 0 16,3-1 0-16,-3 1 0 15,0-2 0-15,0 0 0 16,2 0 0-16,-2 0 0 0,1-2 1 16,-3 1-1-16,3 1 0 15,0 0 0-15,0 0 0 16,1 0 0-16,-3 0 0 15,0 0 0-15,1 0 1 16,-2 0-1-16,0-1 0 16,-2 0-1-16,0 1 1 15,-3 0 1-15,-1-1-1 16,2 1-1-16,-3 1 1 15,-1 0 0-15,0 1 0 16,-3 2 0-16,-1 0 0 16,1-1 0-16,-2 0 0 15,-2 0 0-15,0-2 0 16,3 0 0-16,-2 1 0 15,3-3 0-15,2 1 0 0,0 0 0 16,2 1 0-16,1-2 1 16,-5 1-1-16,6 0 0 15,-3-1 0-15,-2 2 0 16,4-1 0-16,-1-1 0 15,2 1 0-15,3-2 0 16,1 0 0-16,2-1 0 16,2-3 1-16,-3 0-1 15,5-1 0-15,-3 1 0 16,-1-1 0-16,2 0 0 15,-2 2 0-15,-3 2 0 16,-3 0 0-16,0 2 0 16,-3 2-1-16,-2-1 1 15,1 1 0-15,-2 1 0 0,3-1 0 16,-1 0 0-16,0 0 0 15,1-1 0-15,0 1 0 16,-5 0 0-16,3 2 0 16,-4-1 0-16,0 3 0 15,-2-1 0-15,1 2 0 16,-2 0 0-16,0 0 0 15,5-3-1-15,-1-1 1 16,2 3 0-16,2-2 0 16,0 0 0-16,-2-1 0 15,0 1 0-15,-1 1 0 16,-3 2 0-16,3 2 0 15,-7 1 0-15,3 1 0 16,-1 2 0-16,1 1 0 0,0-1 0 16,1 1 0-16,0 0 0 15,2-2 0-15,2 0-1 16,-2-2 1-16,2-1 0 15,-2 0 0-15,1-1 0 16,-6 0 0-16,1 2 0 16,-3-2-1-16,-10-7 1 15,13 18 0-15,-7-7 0 16,-2 0 0-16,0 1 0 15,1-1 0-15,1 3 0 16,-1-2 0-16,3-2 0 16,-2 3 0-16,-6-13 0 15,16 18 0-15,-16-18 1 16,11 20-1-16,-11-20 0 15,9 17 0-15,-4-8 1 0,-4 2-1 16,2 1 0-16,-3 3 0 16,4 2 1-16,-2-1-1 15,3 1 1-15,-1 1-1 16,3-1 0-16,0 0 1 15,-2-1-1-15,3-1 0 16,-2 0 0-16,0-2 1 16,1-2-1-16,-3 4 0 15,-1-2 0-15,-1 2 0 16,-2 0 0-16,0 0 0 15,-2 3 0-15,2-2 0 16,-4 3 0-16,2 2 1 16,0 1-1-16,-2-2 0 15,1 3 0-15,-2 0 0 0,3 0 0 16,-3 2 0-16,-1-1-1 15,0-2 2-15,2 0-2 16,-1-3 1-16,-2 2 0 16,3-2 1-16,-1-2-2 15,-1 1 2-15,-1 0-2 16,0-2 2-16,0 0-2 15,-5 2 1-15,2 1 0 16,1-1 0-16,-3 0-2 16,3-1 2-16,0-1-1 15,-2-1 0-15,2-1 0 16,1-4 1-16,8-10-1 15,-16 16 1-15,16-16 0 16,-19 14 0-16,19-14 0 0,-18 12 1 16,7-7-1-16,-1 1 0 15,1 1 0-15,-3 0 0 16,3 1 0-16,-2-1 0 15,0 2 0-15,-1-2 0 16,2-1 0-16,-5 0 0 16,2-1 0-16,-1 1 0 15,-1 2 0-15,-2-2 1 16,-2 4-1-16,-1 0 0 15,-2 0 0-15,-2 2 1 16,0 0-1-16,0 0 0 16,0-1 0-16,0 0 0 15,2 1 0-15,-3-4 0 0,3 1 1 16,0-3-1-1,0 0 0-15,-1 1 1 0,-1-1-1 16,1 0 1-16,-2-1-1 16,1 4 1-16,-2-3-1 15,0 3 1-15,-2-1-1 16,2 2 0-16,-1-2 1 15,0 1-1-15,1-1 0 16,1-1 0-16,0 0 0 16,0-1 1-16,2-3-1 15,-2 0 0-15,-1 0 1 16,-1-1-1-16,2 0 0 15,-5 0 0-15,2 0 0 16,-3 2 0-16,0-1 0 0,0 1 0 16,0-2 1-16,-3 1-1 15,0 1 0-15,-1-1 0 16,-1 0 0-16,1-1 0 15,-2 0 1-15,0 1-1 16,-2-2 0-16,-1 1 0 16,-5-1 0-16,0 3 0 15,-1-3 0-15,-3 1 0 16,-3 0 0-16,-1 1 0 15,1-1 0-15,-1 3 0 16,0-3 0-16,3-1 0 16,-1 1 1-16,2 1-1 15,-1-2-1-15,0 0 1 16,-3 1 0-16,0-1 0 15,-1 1 0-15,-1 0 0 0,1 1 0 16,-6 1 0-16,4-1 0 16,-4 2 0-16,3 1 0 15,0-3 0-15,-2 1 0 16,1-1 0-16,-1 0 1 15,-2 0-1-15,1-2 0 16,-2 1 0-16,2-1 0 16,-4-1 0-16,5 2 0 15,-5-1 0-15,1 0 0 16,0-1 0-16,-1 1 0 15,0 0 0-15,-5-1 0 16,2 2 0-16,-2-2 0 16,1 2 0-16,-1-1 0 15,0 0 0-15,1 1 0 0,0-1 0 16,2 1 0-16,-2-1 0 15,-1 1 0-15,-1 1 0 16,-2-1 0-16,-3 0 0 16,-1 0 0-16,1 3 1 15,0-2-1-15,0 1 0 16,1 0 0-16,0 1 0 15,-2 0 1-15,2-1-1 16,0 0 1-16,3-2-1 16,2-1 0-16,0 0 1 15,2-1-1-15,3 0 0 16,4-1 0-16,2 0 0 15,1 0 0-15,-1 0 1 0,-3 0-1 16,2-1 0-16,-1 1 0 16,2-1 0-16,2 0 0 15,0 0 0-15,3-1 0 16,-1-3 0-16,7 3 0 15,0-3 1-15,2 3-1 16,1-2 0-16,0 0 0 16,-3 3 0-16,-2 1 0 15,2 0 0-15,-4 2 0 16,1 0 0-16,0 2 1 15,-1 1-1-15,0-1 0 16,4 1 0-16,1-1 0 16,-1 2 1-16,7-2-1 15,0 2 0-15,2-2 0 0,1 2 0 16,2-3 0-16,2 0 0 15,3 0 0-15,1-2-2 16,3 1 0-16,0-2-1 16,6 2 0-16,-2-2 0 15,7 2-1-15,0-3 0 16,7 4-1-16,-5-9-5 15,15 7-19-15,0 0-4 16,0 0-1-16,4-17 1 16</inkml:trace>
  <inkml:trace contextRef="#ctx0" brushRef="#br2" timeOffset="38139">18023 9434 12 0,'4'-12'21'0,"-4"12"-1"16,6-11-1-16,-6 11-4 16,0 0-3-16,4-17-2 15,-4 17-1-15,0 0-1 16,0 0 0-16,0 0-1 0,0 0 0 15,0 0 0-15,0 0-1 16,0 0-1-16,0 0 1 16,0 0-1-16,0 0-1 15,6-17-1-15,-6 17 0 16,0 0-1-16,0 0 0 15,6-10 0-15,-6 10-1 16,0 0 1-16,0 0-1 16,1 12 0-16,-2 0 1 15,-3 1-1-15,3 7 1 16,-2-1-1-16,2 6-1 15,-2 3 1-15,3 6 0 16,1 1 0-16,3 8 0 16,0 2-1-16,2 7 2 0,-1 3-2 15,-3 8 3-15,-1 1-3 16,3 3 2-16,-9 0-1 15,4 3-2-15,-2-2 1 16,3-1 0-16,-3-5-1 16,4-1 1-16,1-3-1 15,1-2 1-15,-2-2-1 16,-1-1 2-16,3 1-1 15,-6-1 1-15,0 1-2 16,-4 0 2-16,-1-4-1 16,1-7-3-16,2-9 2 15,0-13-4-15,9-8-1 16,-2-24-26-16,19-5-3 15,0-18-1-15,9-6-1 0</inkml:trace>
  <inkml:trace contextRef="#ctx0" brushRef="#br2" timeOffset="40203">18044 9533 34 0,'-11'-21'26'0,"8"11"4"15,3 10-2-15,-10-24-13 16,10 24-3-16,-2-13-1 16,2 13 0-16,0 0-1 15,0 0-3-15,9-15 0 16,-9 15-2-16,0 0-1 15,17-10 0-15,-17 10-1 16,20-11 0-16,-4 4-1 16,3 3-1-16,1-1 1 0,2 1-1 15,5 0 0-15,-3 4 0 16,0-1 0-16,0 3-1 15,-1-1 1-15,-2 3-1 16,-1-1 1-16,-2 1-1 16,0 0 1-16,-1-1-1 15,-1-1 1-15,2 0-1 16,-3-1 1-16,3-1-1 15,1 0 1-15,0-1-1 16,0 1 1-16,-1 1 0 16,1-1-1-16,-1 3 1 15,-4 0-1-15,-1 2 1 0,-1 1-1 16,-1-2 0-1,1 2 0-15,-1 0 1 0,2-3-1 16,-2 1 0-16,1-2 0 16,2 0 1-16,0-1-1 15,1 1 0-15,-1-2 1 16,0 1-1-16,0-1 0 15,1 0 0-15,-1 1 1 16,-4-1-1-16,2 0 0 16,1 0 0-16,1 1 0 15,-1-1 0-15,3 0 0 16,0 0 0-16,0-1 0 15,2 1 0-15,3 1 0 16,-3 1 0-16,-1 2 0 16,0-1 0-16,0 1 0 15,-1-2 0-15,0 3 0 0,-1-2 0 16,0 2 0-16,0-1 0 15,-1 1 0-15,1-2-1 16,0 3 1-16,-1-2-1 16,1 0 1-16,-1 1 0 15,-2-2 0-15,-1 5 1 16,-1-2-1-16,2 1 0 15,-12-7 0-15,20 15 0 16,-20-15 0-16,17 20 1 16,-7-10-1-16,-10-10 1 15,19 18-1-15,-19-18 0 16,19 19 0-16,-19-19 1 15,15 18-1-15,-7-6 0 0,-8-12 0 16,12 21 0-16,-9-11 0 16,1 3 1-16,-1-2-2 15,-1 3 2-15,1-2-1 16,-1 1 0-16,0 0 0 15,1 1 0-15,-1 1 0 16,-1-3 0-16,1 4 0 16,0-1 0-16,-1 0 0 15,0 0 0-15,-1 3 0 16,-1-2 0-16,0 3 0 15,1 0 0-15,-2 0 0 16,1-1 0-16,-1-1 0 16,2 2 0-16,-3-3 0 15,1 0 0-15,-2-2 0 0,-1 1 0 16,0-2 0-16,1-1 1 15,-4 1-1-15,1 0 0 16,0 1 0-16,0-2 0 16,1 1 0-16,-2 1 0 15,3-1 0-15,-3 2 0 16,2-3 0-16,2 1-1 15,-5-2 1-15,4 0 0 16,-4 0-1-16,9-11 0 16,-20 23 0-16,11-12 1 15,-1 0-1-15,-3 2 1 16,4 1-2-16,-3 1 3 15,1-1-1-15,0 1 0 16,1-3 0-16,2 3 0 16,-1-1 0-16,1 0 0 0,-1-1 0 15,-1-1 0-15,1 1 0 16,0 0 0-16,0-3 0 15,-2 0 0-15,1 0 0 16,-2-1 0-16,2-1 0 16,-2 0 0-16,2 0 0 15,-1 0 0-15,2-1 0 16,9-7 0-16,-21 13 0 15,21-13 0-15,-21 11 0 16,11-7 0-16,-4 0 0 16,0 0 0-16,-1 0 0 15,0 0 0-15,-1 1 0 16,1-3 0-16,0 2 0 15,-4 0 0-15,5-1 0 0,-4 3 0 16,4-1 0-16,0 2 0 16,-1 1 0-16,0-1 0 15,1 1 0-15,-1 0 0 16,0 0 0-16,2-2 0 15,-1-1 0-15,0 0 0 16,0-1 0-16,-1 0 0 16,-2-2 1-16,2 1-1 15,-4-2 0-15,2 1 0 16,-3 2 0-16,2 0 0 15,0 0 1-15,2 1-1 16,1 0-1-16,0 0 1 16,1 3 0-16,-1-4 0 15,1 2 0-15,0 0 0 0,-1 0 0 16,0-2 0-16,0 2 0 15,-1 0 0-15,-2-2 0 16,0 1 0-16,-2-1 0 16,0 1 0-16,-2 0 0 15,-1 1 0-15,0-1 0 16,-2 2 0-16,3 0 0 15,0 1 0-15,-2-1 0 16,1-1 0-16,0 0 0 16,0-3 0-16,3 0 0 15,-1-5 0-15,3 1-1 16,-2-5-1-16,6 2-1 15,-2-7-3-15,16 11-13 0,-21-13-19 16,21 13 1-16,-14-20-1 16,14 20 0-16</inkml:trace>
  <inkml:trace contextRef="#ctx0" brushRef="#br2" timeOffset="41331">16206 9684 66 0,'0'0'31'0,"-3"-18"0"15,3 18-2-15,-11-15-19 16,11 15-1-16,0 0-3 15,-7 10-1-15,0 13-1 16,4 17 0-16,-8 12-2 16,2 13 0-16,-4 9-4 15,1-2-3-15,11 11-28 16,-3-11 0-16,11-7-3 15,2-16 1-15</inkml:trace>
  <inkml:trace contextRef="#ctx0" brushRef="#br2" timeOffset="42691">16358 9711 51 0,'9'12'31'0,"-6"-2"2"16,3 8-2-16,-6 0-20 16,7 19-3-16,-9 1 0 0,5 17-2 15,-7 1-3-15,-2 6-1 16,-5 2-4-16,-1-4-1 15,0 1-11-15,-3-16-17 16,3-9-3-16,1-17 0 16,11-19 2-16</inkml:trace>
  <inkml:trace contextRef="#ctx0" brushRef="#br2" timeOffset="44066">13345 9805 24 0,'0'0'25'16,"0"0"3"-16,0 13-1 15,-10-2-13-15,10 21-2 16,-6-1-2-16,8 18-1 16,-4 1-3-16,8 9-1 15,2 2-8-15,0-8-8 16,14-1-19-16,-2-11 1 0,4-10-4 15,1-11 3-15</inkml:trace>
  <inkml:trace contextRef="#ctx0" brushRef="#br2" timeOffset="44373">13655 9813 32 0,'0'0'31'0,"14"1"0"16,-14-1 1-16,22 33-14 15,-17-17-7-15,11 20-1 16,-8-4-4-16,1 9-3 16,-4 6-4-16,-9-6-6 15,9 10-12-15,-14-7-13 16,1-6-3-16,-4-6 2 15,5-8-1-15</inkml:trace>
  <inkml:trace contextRef="#ctx0" brushRef="#br2" timeOffset="46682">13649 11529 66 0,'0'0'36'0,"0"0"-2"16,13 31 2-16,-17-8-30 16,4 15-1-16,-4 6-2 15,-1 12-2-15,-4 6 0 16,-2 4-1-16,0 0 0 15,-1-2-2-15,9 3-5 16,-6-20-28-16,21 1 1 16,0-14-2-16,15-8 1 15</inkml:trace>
  <inkml:trace contextRef="#ctx0" brushRef="#br2" timeOffset="47317">15232 11469 44 0,'0'-21'33'16,"-5"-3"0"-16,-6 3 0 15,-12-4-24-15,4 9-2 16,-16-4 0-16,5 12 0 15,-14-2-2-15,3 11-1 16,-2 4-1-16,0 7 0 16,1 7-1-16,5 12 0 15,2 6 0-15,7 10-1 16,3 6 1-16,7 8 0 15,3 5-1-15,3 3-3 16,8 3 0-16,-2-10-5 16,14 8-14-16,-7-19-15 0,9-4 0 15,-5-17-4-15,7-7 4 16</inkml:trace>
  <inkml:trace contextRef="#ctx0" brushRef="#br2" timeOffset="47667">14674 11869 81 0,'-16'3'38'0,"-1"-6"-1"16,17 3 1-16,-15 7-35 15,15-7-1-15,17 3-1 16,5-5 0-16,6-1-1 15,9-2 0-15,2-4 0 0,8 1 3 16,0-3-3-16,-2 0 2 16,1 2-2-16,-7 4 2 15,-4 4-2-15,-6 2-1 16,-5 10 1-16,-8-1-3 15,-5 7 3-15,-6 4-3 16,-5 6 3-16,-5-3-3 16,-1 7 2-16,-3-2-1 15,3 3-1-15,-4-10-4 16,14 6-24-16,-4-28-4 15,9 15-2-15,2-27 1 16</inkml:trace>
  <inkml:trace contextRef="#ctx0" brushRef="#br2" timeOffset="48685">15241 11533 77 0,'-18'-7'37'0,"-5"2"-1"15,7 12 0-15,-2 1-33 16,7 2-2-16,11-10-1 15,-7 18 0-15,7-18-2 16,22 10-1-16,1-6 1 16,2-3-1-16,4 2 2 15,0 0-1-15,3 1 1 16,-5 4 1-16,-2 5 1 15,-3 4 0-15,-8 2 1 16,-5 6 2-16,-3 5-1 0,-6 5-1 16,-6-1 1-16,-3 3-1 15,-3-2 2-15,1-2-3 16,-1-3 2-16,4-5-4 15,2-8 3-15,6-17-1 16,0 0 0-16,17 0 0 16,1-21-1-16,6-6 3 15,5-8-3-15,5-2 1 16,1-5-1-16,-3 4 1 15,-1 5-1-15,-4 8 1 16,-6 9-1-16,-5 11 1 16,-5 9-1-16,-7 10 2 15,-4 9-1-15,-2 6-3 16,-2 5 2-16,-2 1-2 0,3 3 0 15,0-2-3-15,7 0 1 16,1-10-5-16,14 2 1 16,-4-15-3-16,17 7-14 15,-8-22-4-15,13 8 1 16,-9-22 3-16,13 8 9 15,-16-17 9-15,3-1 6 16,-5 0 6-16,-15-15 16 16,9 12 8-16,-22-9-2 15,7 14-2-15,-19-8-7 16,8 15-4-16,-17-1-7 15,6 12 1-15,-10 6-4 16,4 9 1-16,-3 9-1 16,1 7-3-16,2 3 2 0,7 5-2 15,1 2 1-15,10-1-3 16,5-4 3-16,11-2-3 15,6-11 2-15,10-6-1 16,6-10 1-16,8-9 0 16,3-12-1-16,3-6 3 15,-2-6-2-15,-3-4 0 16,-4-4-1-16,-9 1 1 15,-5 2-1-15,-6 5 1 16,-6 9-2-16,-7 9-1 16,-2 14 2-16,-12 7 1 15,-2 21-1-15,-5 11-1 16,-5 14 2-16,-1 16-2 15,-5 14 1-15,1 9-1 16,0 3 1-16,2 1-1 0,2-4 0 16,0-6 1-16,2-11 0 15,4-12 0-15,0-15-1 16,2-12 1-16,-1-14 0 15,2-13-1-15,3-14 1 16,1-14-1-16,5-9 0 16,1-16-1-16,7-8 0 15,1-11-1-15,11-6-2 16,-2-10-5-16,18 16-22 15,-9-10-4-15,13 16-2 16,-8-3 0-16</inkml:trace>
  <inkml:trace contextRef="#ctx0" brushRef="#br2" timeOffset="49339">16133 11852 85 0,'0'0'39'0,"-5"13"-2"15,5-13 3-15,0 0-35 16,14 7-2-16,6-8-2 16,3-3 0-16,6-4 0 15,6-4 0-15,3 0 2 16,-1-8-3-16,0 2 3 15,-3-3-3-15,-7 2 1 16,-8 0-1-16,-6 2 2 16,-9 3-2-16,-4 14-2 15,-15-12 2-15,-6 11 0 0,-3 7 1 16,-7 10 1-16,-5 5-1 15,0 8-2-15,0 2 3 16,5 4-2-16,3-1 1 16,12 0-2-16,7-5 2 15,11-8-3-15,15-6 2 16,10-11 0-16,9-7 0 15,11-8 0-15,4-3 0 16,6-3 1-16,-4-3-2 16,-4 0 2-16,-6 5-1 15,-7 4 0-15,-10 4 0 16,-8 8 0-16,-18-1 1 0,3 25-1 15,-10 0 0-15,-8 2 0 16,0 7 0-16,-1 2 0 16,0 0 0-16,1-2 0 15,4-6 0-15,2-7 0 16,8-10 0-16,1-11 0 15,7-16 0-15,7-12 1 16,1-7-1-16,3-8 1 16,4-7-1-16,3-3 3 15,0-2-2-15,1 7 0 16,-3 8-1-16,-5 8 0 15,2 10-3-15,-5 8-1 16,7 14-5-16,-8-7-15 16,23 15-16-16,1-6 0 15,22 8-2-15,8-9 2 0</inkml:trace>
  <inkml:trace contextRef="#ctx0" brushRef="#br2" timeOffset="49993">17788 11752 87 0,'-24'-8'37'0,"4"8"-2"16,-9-5 2-16,3 7-32 16,-5 1-2-16,4 8 0 15,-5 2 0-15,3 8-3 16,-1 3 3-16,2 8-3 0,2 2 2 15,5 4-2-15,4-4 1 16,5 1-2-16,10-8 2 16,7-3 0-16,11-13-1 15,8-9 1-15,8-10-1 16,10-10 1-16,2-7-1 15,2-8 0-15,-2-6 1 16,-1-1 2-16,-6 3-3 16,-5 2 2-16,-9 9-2 15,-8 5 3-15,-8 10-3 16,-7 11 3-16,-8 12-2 15,-4 10-4-15,-4 6 3 16,-2 5-3-16,0 7 2 16,4-2-4-16,8 4 1 0,2-13-4 15,19 8-11-15,-1-23-19 16,18 1 1-16,0-18-2 15,16 1 2-15</inkml:trace>
  <inkml:trace contextRef="#ctx0" brushRef="#br2" timeOffset="50594">18116 11851 81 0,'-19'9'36'16,"-6"-2"-1"-16,5 13 1 15,-5-1-32-15,4 9-1 16,0 1 0-16,5 4-1 0,0 2 1 15,4 1-1-15,0-3 0 16,7-4 0-16,1-3-1 16,4-6 0-16,3-7 0 15,-3-13 0-15,9-5 0 16,1-15-1-16,3-8 0 15,0-7 0-15,4-9 1 16,2-5-2-16,5-6 1 16,3 2 1-16,-1 1-1 15,0 7 1-15,0 7-1 16,0 10 1-16,-3 7-2 15,-2 9 3-15,-4 10-2 16,-3 9 2-16,-2 8-1 16,-3 5 0-16,0 4 0 15,-1 3-2-15,0 3 1 0,-6 3-1 16,-2 2 2-16,-4 1-4 15,-3 0 2-15,-6-4-1 16,-4-1 2-16,-4-3-1 16,-4-4 1-16,-3-3 0 15,-3-8 0-15,-1-5-1 16,2-4 1-16,-1-3 1 15,1-2-1-15,1 2 0 16,5 1 1-16,-3 9-1 16,3 8 1-16,0 12 0 15,0 11-1-15,1 13 1 16,-5 10-1-16,0 8 0 15,4 3-1-15,0-3-1 16,7-5-1-16,11-13-2 0,11-3-10 16,3-32-22-16,24-9-1 15,2-26-1-15,20-6 0 16</inkml:trace>
  <inkml:trace contextRef="#ctx0" brushRef="#br2" timeOffset="51427">18570 11917 74 0,'9'-18'36'16,"-9"-8"0"-16,5 9 4 16,-14-4-33-16,5 8 0 15,-8 3-2-15,-4 11-1 16,-7 8-1-16,-3 10 1 15,-8 9 0-15,0 10-4 16,-3 5 1-16,5 1-1 16,3 0 2-16,9-3 0 15,8-5-1-15,12-7 0 16,9-13 0-16,11-10-1 15,12-12 0-15,5-9 0 16,6-7 0-16,0-8 0 16,-3-3 0-16,1-5-1 15,-9 0 1-15,-5 1 0 0,-9 2 0 16,-6 7 2-16,-9 5-2 15,-3 9 3-15,0 14-3 16,-15-4 0-16,2 14 0 16,-1 8 0-16,1 7 0 15,4 0-3-15,3 3 3 16,7-2-2-16,5-5 2 15,12-6 0-15,11-9 0 16,11-7 0-16,7-7 1 16,9-6-1-16,3-6 0 15,0-2 1-15,-2-1-1 16,-8 3 0-16,-7 5 0 0,-13 5 0 15,-10 9 1-15,-19 1-1 16,4 23 0-16,-14 3 0 16,-7 4 0-16,-1 2 1 15,1 4-1-15,1-3 0 16,3-6 1-16,6-3-1 15,6-10 1-15,1-14-1 16,15-3 1-16,-3-10-1 16,4-12 1-16,2-4 0 15,1-4 0-15,-4-2 0 16,-1 1-1-16,-4 4 1 15,-1 7-1-15,-1 4 0 16,-5 7 0-16,-3 12 0 16,8-11 0-16,-8 11-1 15,21 3 0-15,-4-6-2 0,7-2-1 16,6-8 0-16,13 2-5 15,-4-19-10-15,20 7-17 16,-12-16-2-16,12 0 0 16,-10-15 1-16</inkml:trace>
  <inkml:trace contextRef="#ctx0" brushRef="#br2" timeOffset="51599">19738 11375 92 0,'0'0'36'0,"-20"18"0"16,5 14 2-16,-15 9-32 15,7 8-1-15,0 11-3 16,-1 5-1-16,1 3 0 15,7-1-3-15,2-3 1 16,1-8-5-16,17 0-20 0,-8-21-13 16,10-5 2-16,-2-20-2 15,7-2 2-15</inkml:trace>
  <inkml:trace contextRef="#ctx0" brushRef="#br2" timeOffset="51818">19496 11655 105 0,'-15'-6'43'15,"1"-2"-2"-15,14 8 0 16,0 0-35-16,31-9-3 16,8 1-1-16,15-3-1 15,11-2-1-15,10-2-1 16,6 0-3-16,2-3-1 0,7 14-9 15,-22-17-14-15,6 19-13 16,-16-5 0-16,-2 11-1 16,-23-3 1-16</inkml:trace>
  <inkml:trace contextRef="#ctx0" brushRef="#br2" timeOffset="51992">20217 11760 121 0,'-19'26'46'0,"-9"-16"-3"16,12 5 0-16,-3-12-41 15,13-15-8-15,21 8-9 16,-8-25-9-16,25 13-16 16,-8-15-6-16,15 8 2 15,-2-11-2-15</inkml:trace>
  <inkml:trace contextRef="#ctx0" brushRef="#br2" timeOffset="539050">3550 2183 73 0,'-30'-19'36'16,"-6"6"-1"-16,-12 0 1 15,-3 12-33-15,-11 5-1 16,0 13 0-16,-8 6 0 15,-1 10 0-15,-3 10 2 16,4 16-1-16,-5 11 0 0,6 8 1 16,2 15-1-16,11 10 1 15,8 8-2-15,15 10 1 16,12 4-2-16,17-3 0 15,19-9 0-15,17-4-2 16,23-20 1-16,12-14-1 16,21-23 1-16,11-27-1 15,16-26 1-15,8-28 0 16,3-27 0-16,4-25 1 15,-4-23-1-15,-4-14 0 16,-13-20 0-16,-20-7 0 16,-28-1 2-16,-27 3-3 15,-33 8 2-15,-33 4 0 16,-32 20 0-16,-29 16 1 0,-21 21-1 15,-15 24 0-15,0 20-1 16,5 12-1-16,19 22-5 16,8 0-28-16,42 25-6 15,18-3 0-15,36 7-2 16</inkml:trace>
  <inkml:trace contextRef="#ctx0" brushRef="#br2" timeOffset="539539">4285 2818 99 0,'-24'16'39'16,"-6"6"0"-16,4 21-2 15,-14 16-35-15,9 8-1 16,0 9 0-16,5 6 0 15,7-4 0-15,12-4 0 16,12-13 0-16,17-14 0 16,19-25 0-16,16-19 0 15,11-29 0-15,13-13 0 16,8-18 0-16,-1-12-1 0,-2-9 1 15,-9-4 0-15,-14 0-1 16,-9 3 0-16,-16 9 0 16,-10 12 0-16,-13 11 1 15,-7 13-1-15,-11 20 0 16,-2 24 1-16,-6 25-1 15,1 21 1-15,-2 25 0 16,2 14-1-16,4 8-1 16,5 4-2-16,16-5-2 15,2-23-4-15,30-8-24 16,-7-39-7-16,24-15 1 15,-3-35 0-15</inkml:trace>
  <inkml:trace contextRef="#ctx0" brushRef="#br2" timeOffset="539869">5487 3010 91 0,'9'-13'36'15,"-9"13"1"-15,-10 31-4 16,-10 14-26-16,5 27 0 16,-7 7-3-16,2 13-1 15,-3 2-1-15,8-4 0 16,1-13-1-16,9-11 0 15,6-26 0-15,10-20 0 16,5-31 0-16,9-22 1 16,5-25-2-16,1-16 2 15,-1-19-1-15,-1-14 1 16,-6-12-1-16,-2-4-1 15,-4 6 2-15,-5 13-3 16,-2 18 2-16,-2 16-2 0,2 17 2 16,9 23-2-16,6 16 0 15,12 13 0-15,16 11-4 16,12-16-9-16,34 17-22 15,7-23-3-15,30 7 0 16,4-21-2-16</inkml:trace>
  <inkml:trace contextRef="#ctx0" brushRef="#br2" timeOffset="540612">8055 2100 94 0,'-30'15'37'0,"9"21"-1"16,-9 10 2-16,10 23-35 15,-7 17 0-15,5 22 1 16,-4 8-1-16,6 10 1 15,0 3-2-15,5 0 1 16,4-10-1-16,6-16 0 16,7-22-1-16,2-17-1 15,6-19 0-15,1-23-1 16,1-25 1-16,-1-22-1 15,2-22 1-15,-3-20 0 16,-4-20-1-16,-3-18 0 16,-2-25 1-16,-4-13-1 15,0-3 1-15,1-3 0 0,2 9 1 16,3 7-1-16,9 14 0 15,9 15 2-15,12 25-1 16,16 17 0-16,13 20-1 16,12 14 1-16,12 15-2 15,7 11 1-15,0 14 0 16,-4 8-2-16,-9 13 1 15,-19 9-1-15,-19 15 2 16,-24 5-2-16,-26 11 1 16,-25 9 0-16,-21 8 1 15,-15 4 0-15,-6-2 0 16,-7-3 1-16,6-13-1 15,9-10 2-15,18-13-2 16,20-20 0-16,23-19-1 0,21-17 1 16,25-12-1-16,25-7-1 15,12-6 1-15,16 2-1 16,3 0 2-16,-1 10-1 15,-8 13 2-15,-13 18 1 16,-24 23 0-16,-27 21 0 16,-31 23 0-16,-27 21 1 15,-32 22-1-15,-23 12 0 16,-23 10 0-16,-9-1-1 15,-5-12 0-15,2-14-1 16,15-22-2-16,16-36-2 16,38-25-24-16,16-51-9 15,39-26-2-15,14-42-1 0,37-23-2 16</inkml:trace>
  <inkml:trace contextRef="#ctx0" brushRef="#br2" timeOffset="540876">9486 2024 103 0,'-6'27'39'16,"6"22"-1"-16,-17 13 0 15,10 25-38-15,-14 24 1 16,-3 23 0-16,-4 18 0 0,-4 11 1 16,2 3-1-16,5-6-1 15,6-13-2-15,10-30-4 16,28-21-29-16,4-43-4 15,20-22 1-15,9-40-3 16</inkml:trace>
  <inkml:trace contextRef="#ctx0" brushRef="#br2" timeOffset="541048">9957 2926 109 0,'-31'35'40'0,"4"37"1"15,-13 6-1-15,-4 14-38 16,13 3-1-16,6-11-4 15,17-4-4-15,2-31-30 0,30-11-3 16,3-35 0-16,21-19-1 16</inkml:trace>
  <inkml:trace contextRef="#ctx0" brushRef="#br2" timeOffset="541184">9983 2401 92 0,'-40'-21'5'0,"17"19"-3"15,12 5-2-15,11-3-39 16</inkml:trace>
  <inkml:trace contextRef="#ctx0" brushRef="#br2" timeOffset="541544">10604 2881 106 0,'7'118'42'15,"-14"-14"-1"-15,4 6 0 16,-13-18-39-16,6-14-2 15,5-14 1-15,4-14-1 16,-1-18 0-16,2-17 0 16,0-15 0-16,8-30 0 15,2-15 0-15,2-14 0 16,4-15 0-16,7-7 1 15,6-7-1-15,7 3 1 0,3 10 0 16,3 14-1-16,1 17 0 16,1 26 1-16,-2 19-1 15,-5 22 0-15,-5 18-1 16,-4 13 0-16,-4 9-1 15,-2 3-2-15,7 4-1 16,0-16-4-16,23 6-17 16,1-33-11-16,25-3-1 15,1-26-1-15,23-5 2 16</inkml:trace>
  <inkml:trace contextRef="#ctx0" brushRef="#br2" timeOffset="541958">12272 2999 103 0,'6'-27'38'16,"-27"-14"2"-16,-4 15-2 15,-19-7-33-15,-3 7-1 16,-10 4 0-16,-4 15-2 16,-4 14 0-16,-2 14 1 15,0 16-2-15,-1 17 1 16,3 14-1-16,9 12 0 15,6 0 0-15,16 1-1 16,17-11 0-16,19-9 1 16,26-24 0-16,25-27-1 15,30-38 1-15,25-33-1 16,28-28 0-16,16-26-1 15,6-24 1-15,1-15-2 16,-6-9 1-16,-17-1 0 0,-22 8-1 16,-29 14 2-16,-27 26 0 15,-26 22 0-15,-25 40 1 16,-20 38 0-16,-17 48 0 15,-15 52-1-15,-5 47 1 16,-5 36-1-16,5 20-1 16,7 14 0-16,21 0-4 15,20-29-9-15,47-12-24 16,16-51-1-16,48-28-2 15,19-43-2-15</inkml:trace>
  <inkml:trace contextRef="#ctx0" brushRef="#br2" timeOffset="542378">15273 2016 112 0,'-91'24'41'0,"-5"12"-2"16,-16-4-6-16,1 13-33 15,5 5-1-15,12 8 1 16,15 3-1-16,18-2 0 15,19 1 0-15,21-2 1 16,23-5 0-16,24-3 0 16,20-7 0-16,18-7 1 15,11 1 0-15,7-2 0 0,4-1 0 16,-2-2 1-16,-9 3-2 15,-11 1 1-15,-19 3 0 16,-22 6 0-16,-22 5 0 16,-21 4 0-16,-19 2 0 15,-19 2 0-15,-9 0-2 16,-8-4 0-16,6-6-5 15,-3-26-22-15,28 1-11 16,6-25 0-16,28-7-2 16,10-25 0-16</inkml:trace>
  <inkml:trace contextRef="#ctx0" brushRef="#br2" timeOffset="543025">15716 2788 102 0,'-8'19'40'0,"-4"15"2"15,-18 1-3-15,2 18-36 16,-5 5-2-16,-1 10 0 16,3 7 0-16,5 1 0 15,1 1 0-15,5 0 0 16,7-8 1-16,5-10-2 15,6-13 1-15,2-12-1 16,4-13 1-16,-4-21-1 16,20-11-1-16,-4-21 1 15,4-15-1-15,1-17 1 16,3-14-1-16,-1-17 1 15,3-11-2-15,2-9 1 0,1 2 1 16,0 8-1-16,1 12 1 16,0 12-1-16,-1 17 1 15,3 21 0-15,2 22 1 16,4 17-1-16,-1 20 0 15,0 11 2-15,-2 12 0 16,-4 12 0-16,-2 5-2 16,-6 4 2-16,-9 5-1 15,-9 3 0-15,-12-2 0 16,-13 3-2-16,-13-2 1 15,-10-5 0-15,-9-4 0 16,-10-4 0-16,-3-9-1 0,-3-2 1 16,1-8 0-16,1-4-1 15,6-6 1-15,5-5 0 16,4 1 1-16,7 3-1 15,7 4 2-15,7 6-2 16,5 8 2-16,4 10-1 16,6 10 0-16,1 13 0 15,-5 11-1-15,-2 11 0 16,-11 12-3-16,-13 10 0 15,-9 11-2-15,-16-1-3 16,0 13-7-16,-15-25-23 16,19-3-2-16,4-35 1 15,29-21-1-15</inkml:trace>
  <inkml:trace contextRef="#ctx0" brushRef="#br2" timeOffset="543509">16668 2806 92 0,'0'0'38'0,"-12"-28"0"16,12 28 1-16,-16-19-35 15,16 19 1-15,-24-3 0 0,3 21-1 16,-8 11 0-16,-7 16-1 15,-8 11 0-15,0 15-1 16,-1 6 1-16,4 5-1 16,10-1-1-16,14-10-1 15,12-12 0-15,19-15 1 16,16-19-2-16,21-23 1 15,16-23-1-15,12-18 1 16,6-18-1-16,-2-12 1 16,-7-12-1-16,-10-4 1 15,-24 1-1-15,-22 4-1 16,-28 18 0-16,-28 15 2 15,-17 20 0-15,-15 20 0 16,-7 20-1-16,-4 9-3 0,17 15-3 16,2-9-20-16,38 9-10 15,13-24-2-15,43-9-3 16,23-30 0-16</inkml:trace>
  <inkml:trace contextRef="#ctx0" brushRef="#br2" timeOffset="543730">17932 1644 96 0,'-34'37'38'15,"-2"42"1"-15,-14 31-2 0,8 35-37 16,-8 16 2-1,5 17-2-15,5 5 1 0,7-2-1 16,13-13-3-16,3-22-5 16,20-15-27-16,-3-36-1 15,15-22-2-15,-8-32-2 16</inkml:trace>
  <inkml:trace contextRef="#ctx0" brushRef="#br2" timeOffset="543927">17311 2602 103 0,'-26'-19'42'0,"26"19"0"0,14 9-2 16,21-1-38-16,35-8-2 15,26-9-1-15,30-4-3 16,18-18-7-16,29 14-27 15,0-15-4-15,15 17 1 16,-13-1-2-16</inkml:trace>
  <inkml:trace contextRef="#ctx0" brushRef="#br2" timeOffset="544068">19309 2856 110 0,'-15'31'43'0,"-16"-18"-3"15,-2-5-5-15,-5-1-59 16,-7-33-16-16,13 3-2 15,-11-13-2-15,11 9 1 0</inkml:trace>
  <inkml:trace contextRef="#ctx0" brushRef="#br3" timeOffset="548295">3524 4337 42 0,'0'0'24'15,"0"0"-1"-15,16 1-1 16,-16-1-26-16,15 15 3 15,-5-3 1-15,3-2 3 16,8 6 3-16,0-10 2 16,12 8 0-16,1-13 1 0,16 8-1 15,2-10-1-15,18 7-2 16,1-7-1-16,10 2-2 15,5 0 0-15,7 1 0 16,5 1-2-16,8-1 0 16,7 0 1-16,5-2-1 15,6 0 0-15,8-1 1 16,11 0 0-16,6 0 0 15,9-3-1-15,0 4 1 16,6 1 0-16,8 1 0 16,3-1 0-16,9 2-1 15,5-2 1-15,9 0-1 0,9-2 1 16,6-2-1-16,7-1 1 15,-1 0-1-15,3-1 1 16,1 1-1-16,-3 1 1 16,-3 0-1-16,1 2 0 15,2-1 1-15,0 0-1 16,10 0 1-16,5-2-1 15,6 1 1-15,10-4-1 16,10 1 0-16,-1-3 1 16,9 1 0-16,0-1-1 15,-1 1 2-15,1-2-2 16,-1 4 2-16,-1-4-2 15,-1 3 2-15,3-1-2 16,-2 1 1-16,2-1 0 16,-4 0-1-16,1 0 1 0,-2 1 0 15,-11-1 0-15,2 1 0 16,-13 2 0-16,-5 0 1 15,-10 1-1-15,-1 2 0 16,-16 4 0-16,-7 2 0 16,-14 2-1-16,-11 1 0 15,-14 3 0-15,-13 0 0 16,-14 0 0-16,-14-1-1 15,-14-1 1-15,-11-1 0 16,-8-1-1-16,-16-3 0 16,-9-2 0-16,-12-1 0 15,-8 1-2-15,-14-3 0 16,-3 8-4-16,-12-13-9 15,4 15-19-15,-20-8 0 0,22 9-1 16,-22-9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918503"/>
              </p:ext>
            </p:extLst>
          </p:nvPr>
        </p:nvGraphicFramePr>
        <p:xfrm>
          <a:off x="214283" y="762000"/>
          <a:ext cx="8750332" cy="3779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Dissect a cow’s eye to find all the important parts: cornea, iris, pupil, lens, vitreous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humour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, retina, optic nerve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parts of an eye.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the dissecting equipment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blind spot in the human eye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blind spot is and how to find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Change “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” into a proper 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get some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Wednesday was Maia’s birthday </a:t>
            </a:r>
            <a:r>
              <a:rPr lang="en-NZ" sz="4300" dirty="0" smtClean="0">
                <a:solidFill>
                  <a:srgbClr val="FFFF00"/>
                </a:solidFill>
              </a:rPr>
              <a:t>and…</a:t>
            </a:r>
            <a:endParaRPr kumimoji="0" lang="en-NZ" sz="43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01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1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Ellie’s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3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029849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Xth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0" y="0"/>
            <a:ext cx="8965059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46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7080" y="591840"/>
              <a:ext cx="6365160" cy="4008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2320" y="583920"/>
                <a:ext cx="6384240" cy="402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623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1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2745</TotalTime>
  <Words>234</Words>
  <Application>Microsoft Office PowerPoint</Application>
  <PresentationFormat>On-screen Show (4:3)</PresentationFormat>
  <Paragraphs>32</Paragraphs>
  <Slides>7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151</cp:revision>
  <dcterms:created xsi:type="dcterms:W3CDTF">2006-08-16T00:00:00Z</dcterms:created>
  <dcterms:modified xsi:type="dcterms:W3CDTF">2014-05-22T23:15:31Z</dcterms:modified>
</cp:coreProperties>
</file>