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37" r:id="rId4"/>
    <p:sldId id="338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2:30:09.09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2381 912 68 0,'39'-55'37'0,"-39"55"0"16,0 0 0-16,0 0-25 15,3-57-4-15,-3 57-1 16,0 0-1-16,-74 18-1 15,74-18-2-15,-74 36 0 16,74-36-1-16,-72 50-1 16,72-50 0-16,-64 58 0 15,64-58-1-15,-41 69 0 0,41-69 0 16,-11 74 1-16,27-55-1 15,18 51 0-15,22-8-1 16,19-5 1-16,-5-15-1 16,3 11 1-16,-15-2-1 15,-22-3 2-15,-40 3-2 16,-18 5 1-16,-12-3 1 15,-5-3-2-15,-3-10-2 16,4-18-4-16,19-16-28 16,3-19-4-16,26-17 1 15,15-25-2-15</inkml:trace>
  <inkml:trace contextRef="#ctx0" brushRef="#br0" timeOffset="436.0436">2987 763 99 0,'34'-53'39'16,"-34"53"2"-16,41-70-2 16,-41 70-37-16,0 0 0 15,0 0 0-15,0 0 2 16,10 70-1-16,-15-27 0 15,-20 91-1-15,3 15 2 16,3 7-3-16,5 6 1 16,-19-42-1-16,14-3 0 15,3-27-2-15,12-44 1 16,8-24 0-16,9-17-1 0,9-18 1 15,12-18 1-15,7-15-1 16,6-11 1-16,-47 57 0 16,56-65-1-16,-56 65 2 15,53-68-1-15,-53 68 1 16,56-52-2-16,-23 8 2 15,12 29-2-15,-19 15 0 16,2 25 0-16,-16 15-2 16,5 16 1-16,-8 8-3 15,6 4 0-15,6-7-4 16,1-23-12-16,20-1-18 15,1-20-3-15,17-8 2 16,-1-12-2-16</inkml:trace>
  <inkml:trace contextRef="#ctx0" brushRef="#br0" timeOffset="811.0811">4095 1384 114 0,'-25'-9'39'15,"-18"10"2"-15,2 22-3 16,-17 7-36-16,8 12 2 15,-8 5-2-15,13 10 1 16,3 4-2-16,10 0 0 16,7-5 0-16,14-4-2 15,14-13 2-15,15-10-2 16,14-17 1-16,11-17 0 15,15-17 1-15,8-15 0 16,3-13-1-16,0-9 2 0,-7-4-1 16,-8-5 0-16,-54 68 1 15,47-62-2-15,-47 62 2 16,27-52-2-16,-16 20 0 15,-15 17 0-15,-11 18 0 16,-6 17-2-16,-3 12-1 16,3 12-1-16,10 4-4 15,8-10-16-15,27 0-15 16,7-10-1-16,27-8 0 15,4-16 0-15</inkml:trace>
  <inkml:trace contextRef="#ctx0" brushRef="#br0" timeOffset="1233.1233">4983 1484 113 0,'-30'-10'40'16,"-16"3"2"-16,-4 10-2 15,-13 5-35-15,1 10-1 16,-1 7-2-16,5 10 1 15,3 8-2-15,7 8 0 16,15 3 0-16,12-2-1 16,15-6 0-16,19-10-1 15,19-16 2-15,20-18-1 16,22-19 1-16,12-25 1 15,14-22-2-15,-48 23 0 16,2-7 0-16,8-5 0 16,-2-9 0-16,-2-8 0 15,-4-2 0-15,2 4 0 0,-9-2 0 16,-7 1 0-16,-12 5 0 15,-28 64 0-15,33-87 0 16,-33 87 0-16,8-15 0 16,-29 35 0-16,-23 28 0 15,-7 47 0-15,-5 43 0 16,-9-7 0-16,27 11-12 15,25-28-28-15,60-43-2 16,10-25 1-16,28-10-1 16</inkml:trace>
  <inkml:trace contextRef="#ctx0" brushRef="#br0" timeOffset="1623.1623">6093 1470 117 0,'-6'-11'40'15,"-11"3"0"-15,3 9-1 16,-7 0-35-16,-5 7 0 16,-7 9-1-16,0 9 0 15,-5 6-1-15,3 8 1 16,-2 4-3-16,7 2 0 15,8-1 0-15,10 1 0 16,8-6 0-16,13-8 0 16,18-10 0-16,11-10 0 15,10-10 0-15,7-15 0 0,7-8 0 16,0-11 0-16,0-8 0 15,-6-12 0-15,-14-1 0 16,-14-7 0-16,-28 60 0 16,15-59 0-16,-15 59 0 15,-16-49 0-15,-14 10 0 16,-14 12 0-16,-6 13-4 15,-3 4-7-15,19 10-27 16,-4 11-2-16,25 8 0 16,21-5 0-16</inkml:trace>
  <inkml:trace contextRef="#ctx0" brushRef="#br0" timeOffset="2156.2156">6689 1381 123 0,'-13'-3'40'15,"-8"6"2"-15,-1 6-3 16,-1 2-36-16,-2 12 1 16,-1 8 0-16,-2 10-4 15,0 4 0-15,1 8 0 16,4-1 0-16,7-1 0 15,8-4 0-15,8-8 0 16,13-12 0-16,12-9 0 16,16-16 0-16,8-15 0 15,7-9 0-15,4-10 0 16,-1-8 0-16,2-6 0 15,-6-5 0-15,-6-2 0 0,-14 7 0 16,-4 8 0-16,-9 5 0 16,-6 12 0-16,-16 21 0 15,0 0 0-15,-5 23 0 16,-6 11 0-16,-2 11 0 15,-1 9 0-15,5 2 0 16,4 3 0-16,10-8 0 16,8-7 0-16,11-11 0 15,6-8 0-15,8-19 0 16,4-16 0-16,3-13 0 15,-2-14 0-15,-2-12 0 16,-5-12 0-16,-36 61 0 0,34-78 0 16,-34 78 0-16,25-88 0 15,-25 88 0-15,25-81 0 16,-25 81-21-16,19-77-20 15,-19 77-1-15,25-63 1 16,-25 63-2-16</inkml:trace>
  <inkml:trace contextRef="#ctx0" brushRef="#br0" timeOffset="2568.2568">7968 1247 107 0,'70'-2'40'15,"-70"2"2"-15,0 0-1 0,50-12-33 16,-50 12-2-16,0 0-2 16,0 0 0-16,-72 2-1 15,8 18-3-15,-12 4 0 16,18 7 0-16,-4-7 0 15,28 18 0-15,16-3 0 16,34-3 0-16,23-11 0 16,14-8 0-16,14-3 0 15,6-6 0-15,2 1 0 16,-2-5 0-16,-8 4 0 15,-13 2 0-15,-16 8 0 16,-17 4 0-16,-20 10 0 16,-20 7 0-16,-14 5 0 15,-9 5 0-15,-12-2 0 0,0-1 0 16,4-7 0-16,4-7 0 15,16-8-3-15,11-24-12 16,38-4-25-16,4-18-2 16,31-1 0-16,6-14-2 15</inkml:trace>
  <inkml:trace contextRef="#ctx0" brushRef="#br0" timeOffset="2736.2736">8773 1843 125 0,'-30'20'45'0,"11"1"-3"16,-7-17-2-16,15-12-44 0,11 8-30 16,0-30-7-16,13 14-3 15,-1-2-2-15</inkml:trace>
  <inkml:trace contextRef="#ctx0" brushRef="#br1" timeOffset="7280.728">2769 2221 56 0,'0'0'31'15,"-11"3"-1"-15,11-3 1 0,0 0-23 16,0 0-2-16,11 3-1 15,-11-3 1-15,27-12-1 16,-12 2 0-16,8 3-1 16,-3-2-1-16,8 6-1 15,-3 0-1-15,4 3-1 16,1 0 0-16,0 6 0 15,6-1-1-15,5 2 0 16,5 0 1-16,10-4-1 16,5-3 2-16,6-3-1 15,9-2 1-15,4-4 1 16,3 0-1-16,5 0 0 15,1 1 0-15,3 2 1 16,0-2-2-16,2 7 1 16,-1 7-1-16,1-2 0 0,1 2 0 15,3 1-1-15,1 0 2 16,2-2-2-16,0-1 1 15,5-4 0-15,0 1 0 16,6-1 1-16,-3-5-1 16,5 5 2-16,0-6-1 15,-2 6 0-15,-3-1 0 16,1 2 0-16,-2-1-1 15,-3 2 1-15,6 4-1 16,-5-5-1-16,2 4 2 16,-2-7-2-16,5-3 1 15,1 2 1-15,1-4-1 16,2-1 1-16,-2-1 0 15,-5 1 0-15,0-2-1 0,-9 4 0 16,-4 1 0-16,-4 1 0 16,-8 1 0-16,-6 2-1 15,-9 0 1-15,-2 1 0 16,-7-1 0-16,-5-1 0 15,-6 2 0-15,-6-2 0 16,-9 1 0-16,-6 0 1 16,-7 1 0-16,-8-2-1 15,-12 2 1-15,14 0 0 16,-14 0 0-16,0 0-1 15,0 0 1-15,12-2-1 16,-12 2-1-16,17-3 0 16,-5 4-1-16,-12-1-1 15,22 7-8-15,-22-7-24 0,0 0 0 16,0 0-2-16,-12 10-1 15</inkml:trace>
  <inkml:trace contextRef="#ctx0" brushRef="#br2" timeOffset="12917.2916">1061 2889 75 0,'-1'24'33'16,"-2"16"-2"-16,-7 9-2 0,1 21-24 15,-11 11-1-15,5 18-1 16,-9-1 1-16,3 10 0 16,-7 0-1-16,7-5 0 15,-6-9 0-15,9-15 0 16,-1-19-1-16,8-16 2 15,5-22-2-15,6-22 1 16,3-29-1-16,9-19-1 16,7-19 1-16,4-18-1 15,6-18 1-15,4-11 0 16,3-12-1-16,5 1 1 15,4 3-1-15,1 8-1 16,-1 11 2-16,2 18-3 16,-6 18 2-16,2 22-1 0,-3 26 0 15,-1 21 1-15,-4 27 0 16,-3 23 1-16,-3 19-1 15,-1 24 1-15,-4 19-2 16,-2 13 0-16,-4 5 0 16,-6 4 0-16,-2-6-2 15,-6-10 0-15,1-10-2 16,-5-33-8-16,8-10-24 15,-10-34-3-15,6-16 1 16,-9-29-2-16</inkml:trace>
  <inkml:trace contextRef="#ctx0" brushRef="#br2" timeOffset="13067.3066">1228 3608 114 0,'0'0'38'16,"-10"-4"3"-16,38 6-1 15,20-10-39-15,15-9-3 16,32 6-27-16,3-19-9 15,16 6-1-15,-7-8-1 16</inkml:trace>
  <inkml:trace contextRef="#ctx0" brushRef="#br2" timeOffset="14658.4657">3170 3313 83 0,'11'-6'38'16,"-10"-8"-2"-16,-1 14 2 16,-15-13-33-16,-3 14-1 15,-6 2-2-15,-4 10 0 16,-7 2 0-16,0 7 0 0,-1 4-2 15,3 1 1-15,5 0-1 16,9-2 1-16,9-2 0 16,9-4-1-16,12-3 0 15,7-2-1-15,5-1 1 16,4 0 1-16,1-1-1 15,0 2 0-15,-3 0 1 16,-5 6-1-16,-9 0 2 16,-7 6-1-16,-12 0 0 15,-6 5 0-15,-6-1 0 16,-3-1 0-16,2-3-4 15,-2-11-1-15,14 2-16 16,9-17-17-16,8-20-1 16,13-13-2-16,17-6 2 0</inkml:trace>
  <inkml:trace contextRef="#ctx0" brushRef="#br2" timeOffset="15083.5082">3634 2901 102 0,'9'-22'39'16,"-11"0"1"-16,2 22-2 15,0 0-36-15,-16 5 1 16,11 12-2-16,1 13 1 16,-2 14-1-16,-1 15 0 15,-1 14-1-15,-2 15 1 16,-4 12 0-16,0-1 0 15,-3 1 0-15,1-4 0 16,-1-13 1-16,5-13-2 0,5-16 1 16,4-14 0-16,8-21-1 15,5-14 1-15,5-16 0 16,7-13 0-16,4-9 1 15,-1-9-1-15,3-6-1 16,1-1 1-16,-1 0-2 16,-3 7 1-16,-1 8-1 15,-4 11 1-15,-1 12-1 16,-4 12 1-16,4 14-1 15,-5 10 0-15,4 9 0 16,-1 3-2-16,3 7 0 16,2-5-2-16,8 6-3 15,-4-17-5-15,20 5-24 16,-9-19-2-16,12 1 2 0,-6-20 0 15</inkml:trace>
  <inkml:trace contextRef="#ctx0" brushRef="#br2" timeOffset="15465.5464">4441 3471 90 0,'-7'-32'37'0,"0"19"1"16,-16 1 1-16,1 17-24 16,-13 5-10-16,0 12-2 15,-7 12 1-15,6 7-2 16,-3 7 0-16,7 1 0 15,8 0 0-15,12-1-2 16,7-4 1-16,12-8-1 16,12-11 0-16,6-10 0 0,8-12 1 15,4-11-1-15,2-12 0 16,1-9 0-16,-2-10 0 15,-6-5 1-15,-2-6-2 16,-5 2 2-16,-7 4-1 16,-4 6 0-16,-9 9-1 15,-5 12 1-15,0 17 0 16,-13 9-1-16,3 16 0 15,-1 10-1-15,3 11-1 16,2 2-1-16,11 8-2 16,2-12-4-16,22 8-11 15,-1-25-17-15,23 3 0 16,-3-22 0-16,17-2 1 15</inkml:trace>
  <inkml:trace contextRef="#ctx0" brushRef="#br2" timeOffset="15861.586">5055 3556 100 0,'-13'-37'39'0,"-1"21"0"15,-20 1 0-15,2 16-31 16,-12 11-3-16,-1 13-2 16,1 9 0-16,4 6-1 15,4 6 0-15,11 0-1 16,13-3 0-16,16-7 0 15,18-14 0-15,13-14-1 16,15-14 1-16,11-14 0 16,6-15-1-16,4-13 2 0,2-15-1 15,-6-10 0-15,-7-10 0 16,-4-3 1-16,-12-1-2 15,-10 7 2-15,-10 7-2 16,-10 12 0-16,-12 18 0 16,-10 21 0-16,-9 26 0 15,-12 23 0-15,-4 22 0 16,0 14 0-16,0 12-2 15,7 7 1-15,6 3-2 16,11-6-2-16,16-3-1 16,6-20-5-16,23 3-10 15,-4-28-18-15,22-2 0 16,-8-25 1-16,15-2-2 15</inkml:trace>
  <inkml:trace contextRef="#ctx0" brushRef="#br2" timeOffset="16172.6171">5775 3402 100 0,'-9'-29'38'0,"9"29"3"15,-38-13-3-15,14 31-23 16,-15 8-10-16,5 13-3 16,0 10 1-16,3 4-2 15,9 2 1-15,10 0-1 16,13-3 0-16,13-8-1 15,11-9 0-15,8-12 1 16,8-13-1-16,-1-11 1 16,4-13-1-16,0-11 0 15,-8-12 0-15,-2-8 0 16,-11-10-1-16,-2-6 0 0,-10-2-2 15,-9 4 1-15,-5 9-2 16,-9 8 1-16,-1 15-1 16,-8 6-3-16,11 30-11 15,-15-4-18-15,22 21-1 16,-4-5 0-16,18 11 0 15</inkml:trace>
  <inkml:trace contextRef="#ctx0" brushRef="#br2" timeOffset="16679.6678">6293 3414 116 0,'-10'-18'39'16,"10"18"2"-16,-35-7-2 0,6 15-35 15,0 11 0-15,1 7-1 16,1 12-1-16,3 6-1 15,6 3 1-15,5 2-2 16,9-4 0-16,12-5 0 16,9-10 0-16,8-9 0 15,11-14 1-15,6-11-1 16,3-10 0-16,5-10 0 15,0-7 1-15,-4-7 1 16,-1-2-2-16,-6 2 0 16,-6 3 0-16,-6 8 0 15,-9 9 0-15,-5 11 0 16,-13 7 0-16,8 22 0 15,-11 6 0-15,-1 6-2 16,0 9 2-16,0 1 0 0,8 3 0 16,5-5-1-16,9-7 1 15,10-8 0-15,9-13 1 16,5-10-1-16,2-11 0 15,4-13 0-15,0-9 2 16,-7-10-2-16,-8-6-2 16,-8-6 2-16,-10-2-2 15,-7-5-1-15,-6 5-4 16,-10-7-5-16,9 27-13 15,-20-12-14-15,13 25 0 16,-7-3-1-16,13 23 0 16</inkml:trace>
  <inkml:trace contextRef="#ctx0" brushRef="#br2" timeOffset="17118.7117">8066 3256 107 0,'19'-1'39'0,"-19"1"1"16,13 28-2-16,-13 4-37 15,-6 13 0-15,-4 9 0 16,-2 6 0-16,-3 7 0 16,-3-1-2-16,5-3 0 15,0-8-2-15,12-8-4 16,-4-23-28-16,25-5-4 0,1-24 1 15,15-7-2-15</inkml:trace>
  <inkml:trace contextRef="#ctx0" brushRef="#br2" timeOffset="17269.7268">8309 2980 96 0,'-29'-14'38'16,"-10"7"0"-16,11 16-5 15,5 14-31-15,2-15-37 16,28 8-2-16,9-10 0 15,23 6-2-15</inkml:trace>
  <inkml:trace contextRef="#ctx0" brushRef="#br2" timeOffset="17581.758">8802 3145 99 0,'-22'18'39'16,"-4"12"1"-16,-21-9-1 16,10 11-32-16,-8-10-2 15,8 0-2-15,5-1 0 16,11 2-2-16,14 0 0 15,13-2 0-15,15-1-1 16,10 3 0-16,7 5 0 16,5 2-1-16,0 0 2 15,-4 1-2-15,-8 0 2 16,-9 0-1-16,-12 3 0 15,-15-5 0-15,-12 0 0 0,-10-6-1 16,-7-1 0-16,-7-5-3 16,6 1-8-16,-10-19-25 15,20 3-3-15,1-15 0 16,20-4-1-16</inkml:trace>
  <inkml:trace contextRef="#ctx0" brushRef="#br2" timeOffset="18133.8132">10208 3270 99 0,'-39'3'38'16,"6"17"2"-16,-16-3-2 15,7 14-34-15,-5 6-1 16,4 5-1-16,5 6 1 0,9 1-2 16,13 1 1-16,10-2-1 15,16-6 0-15,19-10-1 16,15-14 1-16,14-12-1 15,10-14 1-15,8-14 0 16,4-15-1-16,0-10 1 16,-7-10-1-16,-11-1 1 15,-11-5-1-15,-10 6 1 16,-14 8 0-16,-6 8-1 15,-11 13 0-15,-9 14 1 16,-1 14-1-16,-14 22 0 16,6 13-1-16,-6 9-1 15,8 9-1-15,3-4-10 16,23 18-24-16,1-20-2 0,27 8-1 15,4-20-2-15</inkml:trace>
  <inkml:trace contextRef="#ctx0" brushRef="#br2" timeOffset="18936.8935">11667 3484 90 0,'0'0'38'15,"-9"-23"-1"-15,9 23 2 16,0 0-33-16,0 0-2 15,0 0-1-15,0 0 0 16,-12 2-1-16,10 9 0 16,-5 11 0-16,-2 4-2 15,-3 8 1-15,1 4 0 16,-7 6 0-16,3-1-1 15,2 0 1-15,1-8-1 16,5-6 1-16,3-8-1 16,4-21 1-16,0 0-1 15,16-19 1-15,-2-13-1 0,4-8 1 16,1-9 0-16,1-9-1 15,2-9 1-15,2-5-1 16,3-1 1-16,0 4-2 16,3 5 2-16,-1 10-1 15,1 9 0-15,-1 11 0 16,0 17 0-16,0 16 0 15,-3 13 0-15,-1 16-1 16,-6 10 1-16,-1 9 0 16,2 6 0-16,-8 5-1 15,-4 2 0-15,-5-2 1 16,-8-2 0-16,-4-4 0 15,-6-8-1-15,-6-7 1 16,-5-6 0-16,-4-8 0 0,-4-8 0 16,0-7 0-16,0-7 0 15,1-4-1-15,-1-4 1 16,2-2 0-16,0-1 0 15,2 6 1-15,-1 7-1 16,-4 10 1-16,-1 16 0 16,-3 13-1-16,1 16 1 15,-3 14 0-15,2 14 0 16,-3 7-2-16,3 5 0 15,6 0-1-15,1-6-1 16,8-7-2-16,0-19-5 16,22 1-15-16,-5-36-15 15,26-12 0-15,6-31 1 16,25-17-1-16</inkml:trace>
  <inkml:trace contextRef="#ctx0" brushRef="#br2" timeOffset="19183.9182">12573 2452 104 0,'23'-27'40'0,"-23"27"0"15,5 29-1-15,-30 31-38 16,2 14 2-16,-2 17-3 15,-6 21 2-15,-3 14-2 16,-2 9 0-16,2 1-1 0,2-4-1 16,12-3-5-16,3-27-7 15,23-2-24-15,-2-32 0 16,24-15 0-16,3-30-1 15</inkml:trace>
  <inkml:trace contextRef="#ctx0" brushRef="#br2" timeOffset="19566.9565">13145 3220 108 0,'3'-19'39'16,"-29"1"2"-16,-3 19-2 15,-22 6-35-15,-2 11-1 16,-9 10 0-16,-1 12 0 15,-2 9-1-15,4 4-1 0,7 6 1 16,14-4-2-16,13-1 1 16,19-11-1-16,15-9 1 15,21-13-2-15,15-15 1 16,13-12 0-16,11-11 1 15,5-7-1-15,1-12 1 16,-8-3-1-16,-7-3 0 16,-10 6 1-16,-13 4-1 15,-14 9 0-15,-13 10 0 16,-8 13 0-16,-15 15-1 15,-5 12 0-15,-5 10-1 16,-1 4-2-16,7 9 0 16,3-5-4-16,20 12-11 15,0-24-16-15,32 4-4 0,3-23 0 16,21 2-1-16</inkml:trace>
  <inkml:trace contextRef="#ctx0" brushRef="#br2" timeOffset="19785.9784">13824 3269 112 0,'-33'-3'39'16,"-17"3"2"-16,3 25-1 15,-4 2-37-15,2 11-2 16,7 4 1-16,8 4-2 15,15 4 1-15,13-8-3 0,19-1-3 16,7-20-13-16,29 9-20 16,-3-23-2-16,17 3 0 15,-5-19-2-15</inkml:trace>
  <inkml:trace contextRef="#ctx0" brushRef="#br2" timeOffset="20137.0135">14029 3464 103 0,'-25'16'39'16,"13"8"1"-16,3-13-1 16,26-7-37-16,4 1 0 15,11 0 0-15,8-11-1 0,7-3 1 16,5-9-1-16,1-7 0 15,-2-4 0-15,-9-7 0 16,-7-4 0-16,-7-4-1 16,-13 3 1-16,-11 5 0 15,-15 7 1-15,-12 10-1 16,-13 15 1-16,-8 18 0 15,-7 14 0-15,-2 18-1 16,1 4 1-16,6 9-1 16,12 4-1-16,16-6-2 15,18 0-1-15,13-16-4 16,33 6-15-16,4-28-17 15,34 6-3-15,2-21 0 16,28-1-1-16</inkml:trace>
  <inkml:trace contextRef="#ctx0" brushRef="#br2" timeOffset="22023.2021">15378 3161 78 0,'17'-8'37'16,"-11"-4"-1"-16,-6 12 0 16,-5 15-31-16,-7 11-1 15,-8 6 0-15,-5 12 0 16,-5 3 0-16,2 8-1 15,-1-1 0-15,6 1-2 16,8-7 1-16,9-4-1 16,12-8 1-16,8-6-2 15,13-8 1-15,6-10 0 16,9-6-1-16,1-11 0 15,7-8 0-15,0-8 0 16,-3-10 0-16,-4 0 0 16,-4-3 0-16,-7 3 0 0,-7 3-1 15,-5 9 1-15,-10 3 0 16,-10 16 0-16,0 0 1 15,0 0-1-15,4 17 0 16,-8 5 0-16,2 3 1 16,2 0-1-16,1 5 1 15,5-3 0-15,1-4 1 16,8-3-2-16,4-12 3 15,7-7-2-15,3-10-1 16,5-9 2-16,3-8-2 16,0-5 1-16,-1-10-1 15,-3-1 0-15,-4 0-2 16,-5-2 0-16,0 6-2 15,-12-7-7-15,10 15-25 0,-14-8-4 16,9 13 2-16,-8-9-3 16</inkml:trace>
  <inkml:trace contextRef="#ctx0" brushRef="#br2" timeOffset="22460.2458">16563 2705 91 0,'0'0'39'16,"0"0"-1"-16,0 0 4 16,-10 19-39-16,1 8 1 0,0 14-1 15,-5 15 0-15,-6 11 0 16,-1 18 0-16,-9 10-1 15,0 0 0-15,-1 0 0 16,3-7-1-16,4-11 1 16,4-11-1-16,10-14 0 15,6-18 0-15,12-15 0 16,7-15-1-16,8-13-1 15,6-13 2-15,5-6-2 16,0-7 2-16,1-5-2 16,-3-2 2-16,-1 2-2 15,-5 6 1-15,-6 11 0 16,-6 9 0-16,-3 16 0 15,-7 8 0-15,-1 14-2 0,-5 10 1 16,1 8 0-16,-2 4-2 16,6 7-2-16,1-11-8 15,20 6-22-15,-6-19-3 16,16 2 0-16,0-21-2 15</inkml:trace>
  <inkml:trace contextRef="#ctx0" brushRef="#br2" timeOffset="22828.2826">17034 3394 98 0,'0'0'37'16,"-22"0"1"-16,24 14 0 15,-2-14-33-15,19 16-3 0,9-7-1 16,13-1 0-16,8-3 1 15,8-3-1-15,2-7 0 16,-2-2 0-16,-8-4 0 16,-7-3 0-16,-12-4 0 15,-15-3 0-15,-17-2-1 16,-15 0 1-16,-12 1 0 15,-11 3-1-15,-7 7 1 16,-5 9-1-16,-4 11 1 16,0 12 0-16,7 10 0 15,7 8 0-15,11 6 1 16,16 3-1-16,13-1-1 15,19-8-1-15,19-3-1 16,13-18-3-16,27 4-8 16,-6-22-23-16,22 4-4 0,-12-21-1 15,9 4 0-15</inkml:trace>
  <inkml:trace contextRef="#ctx0" brushRef="#br2" timeOffset="23279.3277">17831 3336 88 0,'0'0'38'15,"-16"-8"-1"-15,16 8 1 0,0 0-33 16,-7-13 0-16,7 13-1 15,-14 4-1-15,1 10-1 16,-2 10 0-16,-5 9 1 16,-2 10-2-16,-2 4 1 15,0 6-1-15,3-1 1 16,2-5-2-16,8-6 2 15,4-8-3-15,6-11 2 16,1-22-2-16,15 6 1 16,1-20 0-16,4-9-1 15,3-8 2-15,2-7-2 16,1-7 2-16,0-11-2 15,0 0 2-15,-2-2-1 16,-3 5 0-16,-3 3 1 16,-3 6 0-16,-3 7-1 15,-1 6 0-15,3 10-1 0,0 8 0 16,4 11-3-16,2-2-2 15,17 14-7-15,-8-11-18 16,25 14-8-16,-3-8 0 16,14 9-1-16</inkml:trace>
  <inkml:trace contextRef="#ctx0" brushRef="#br2" timeOffset="23639.3637">18327 3330 93 0,'-36'21'38'0,"17"8"2"15,1-10-2-15,21-4-34 0,8 3-1 16,14-6 0-16,11-3-1 16,12-5 0-16,4-6 0 15,5-5 0-15,-3-9-1 16,-3-5 0-16,-6-7 0 15,-9-2 0-15,-9-5-1 16,-13-3 0-16,-13 1-1 16,-11 4 1-16,-12 11 0 15,-11 12 0-15,-11 14 0 16,-6 17 1-16,-6 14 0 15,1 13 0-15,4 10 1 16,8 6-2-16,18-2 1 16,12-7-3-16,21-5-1 15,15-17-5-15,34 5-17 0,0-29-15 16,24 3-1-16,2-22 0 15,17-1-1-15</inkml:trace>
  <inkml:trace contextRef="#ctx0" brushRef="#br2" timeOffset="24227.4225">19956 2846 88 0,'0'0'37'0,"0"0"-1"16,-7 20 0-16,4 12-32 16,-4 13-1-16,0 18-1 15,-4 12 0-15,-3 9-1 16,-3 7 0-16,0 3-1 15,2-4-1-15,-2-12-3 16,16 2-12-16,-4-32-21 16,21-12 0-16,3-22 0 15,17-11-1-15</inkml:trace>
  <inkml:trace contextRef="#ctx0" brushRef="#br2" timeOffset="24428.4426">20369 3258 95 0,'0'0'37'0,"-37"23"1"15,15 12 0-15,-19 8-34 16,14 7-2-16,0 2-1 16,7 3-1-16,10-2-1 15,5-6-2-15,16-5-4 16,-3-18-30-16,24-7-1 15,-2-21 1-15,19-9-2 0</inkml:trace>
  <inkml:trace contextRef="#ctx0" brushRef="#br2" timeOffset="24580.4578">20529 2755 99 0,'-19'-12'36'15,"1"18"-4"-15,4 3-20 16,19 18-49-16,4-5 0 15,19 14-1-15,5-4 0 16</inkml:trace>
  <inkml:trace contextRef="#ctx0" brushRef="#br2" timeOffset="25179.5177">21066 3331 104 0,'-55'-15'39'16,"-2"15"2"-16,-11-3-2 15,12 11-34-15,-8 11-1 16,9 7-2-16,6 10 1 16,11 9-2-16,10 1 0 15,17-2 0-15,12-5-1 16,15-3 0-16,13-12 0 15,10-11 0-15,6-9 0 16,8-12 1-16,0-8-2 16,0-9 2-16,-3-8-1 0,-4-6 0 15,-5-6 0-15,-4 0 0 16,-9 2 0-16,-7 8 0 15,-8 6-1-15,-8 10 1 16,-5 19-1-16,-11 12 1 16,-7 19 0-16,-10 19-1 15,-1 17 1-15,-8 14-1 16,0 16 1-16,0 8 0 15,2 3 0-15,3-1-1 16,3-5 0-16,7-8 1 16,1-12-1-16,3-13 0 15,0-18 1-15,3-13 0 16,-1-18 0-16,1-13-1 15,2-14 1-15,-2-12 0 0,6-17 0 16,1-12 1-16,4-18-1 16,5-10 0-16,6-8 1 15,6-1-1-15,4 1 1 16,8 7-1-16,6 7-1 15,6 5-1-15,10 15-2 16,1 4-5-16,23 19-17 16,-10-13-13-16,17 12 0 15,-8-9-1-15,12 3 0 16</inkml:trace>
  <inkml:trace contextRef="#ctx0" brushRef="#br2" timeOffset="25630.5628">21919 2736 108 0,'-6'-24'39'16,"-11"-3"2"-16,5 21-3 15,-7 8-36-15,-1 20 2 16,-7 16-1-16,-1 20 0 15,-10 13-2-15,-5 19 2 16,-3 12-2-16,-5 6 1 16,4-1-1-16,3-9-1 15,6-8 0-15,10-11 0 16,4-16 0-16,12-17 0 15,7-15 0-15,7-13 0 0,-2-18 1 16,27 0-1 0,-6-19 1-16,3-7 0 0,3-8-1 15,3-7 1-15,1-3 0 16,-1 5 0-16,-5 2-2 15,-3 8 2-15,-7 9-2 16,-4 12 2-16,-11 8-2 16,8 23 1-16,-9 5 0 15,-3 4-1-15,-1 5 0 16,4 1-2-16,2-1 0 15,6-7-3-15,13 0-7 16,-5-24-9-16,27 10-12 16,-3-24-5-16,13 1 1 15,-1-20-2-15</inkml:trace>
  <inkml:trace contextRef="#ctx0" brushRef="#br2" timeOffset="25840.5838">22503 2801 113 0,'-19'21'39'15,"-22"17"2"-15,0 30 0 16,-16 1-36-16,4 21-4 16,2 7 0-16,9 0-1 15,4-3-1-15,8-4-1 16,10-4-2-16,-2-24-12 15,21 2-21-15,-9-24-2 16,10-5 0-16,-5-23-1 16</inkml:trace>
  <inkml:trace contextRef="#ctx0" brushRef="#br2" timeOffset="26013.6011">22021 3373 121 0,'6'-24'40'15,"18"17"3"-15,4-5-3 16,21 10-37-16,10-1-4 15,8-4-6-15,24 15-21 16,-13-15-11-16,4 9-3 16,-13-7 0-16,-8 8-3 15</inkml:trace>
  <inkml:trace contextRef="#ctx0" brushRef="#br2" timeOffset="26906.6904">1313 5093 87 0,'0'0'37'0,"-2"-25"-1"15,2 25 2-15,-27-24-32 16,8 13-3-16,-14-1 0 15,-2 6 0-15,-12 6 0 16,-6 8-1-16,-8 8 1 16,0 11-2-16,-10 10 2 15,7 8-2-15,3 8 2 16,11 4-2-16,11 4 1 15,12-1-1-15,15-3 0 16,19-5-2-16,20-8-1 16,17-11-2-16,26-5-5 0,6-22-5 15,25 2-24-15,-3-20 1 16,14 1-2-16,-9-17 1 15</inkml:trace>
  <inkml:trace contextRef="#ctx0" brushRef="#br2" timeOffset="27332.733">1831 5172 97 0,'-32'-20'37'0,"4"11"2"16,-13-2 0-16,11 9-34 15,-8 5 0-15,4 9-2 16,-5 8 0-16,4 15 0 0,-1 4 0 15,4 10 0-15,4 2-2 16,8 4 1-16,5-3-2 16,11-4 1-16,12-8-2 15,7-14 0-15,9-9 1 16,12-15-1-16,6-12 0 15,6-11 1-15,3-13 0 16,2-4 0-16,-1-7 1 16,-2 0-1-16,-9-2 1 15,-3 6-1-15,-9 6 1 16,-7 7-1-16,-7 9 0 15,-5 6 1-15,-10 13-1 16,0 0 0-16,0 29 0 16,-7 2 0-16,0 4-1 0,0 5 0 15,1 5-1-15,3 2-1 16,7-1-3-16,3-12-4 15,19 5-14-15,-9-29-10 16,25 5-4-16,-4-24-1 16,14-4 1-16</inkml:trace>
  <inkml:trace contextRef="#ctx0" brushRef="#br2" timeOffset="27733.7731">2523 5152 100 0,'0'0'38'16,"-21"13"1"-16,9 16 0 15,-13 3-34-15,2 10-1 0,-3 3-1 16,3 4 0-16,1 0-1 16,2-4-1-16,6-7 0 15,9-8 0-15,7-14 0 16,15-14 0-16,10-16-1 15,9-12 1-15,4-12 0 16,7-9 0-16,1-2 0 16,2-4 0-16,-6 2-1 15,-7 10 1-15,-7 6-1 16,-10 12 0-16,-6 11 1 15,-14 12 0-15,10 13-1 16,-10 9 0-16,-1 9 2 16,2 5-3-16,6 2 1 15,5-1-2-15,13-4-1 16,7-12-3-16,17-8-1 0,9-22-5 15,22 3-8-15,-11-30-10 16,18 4-8-16,-13-19 1 16,2-1-1-16,-13-11 3 15</inkml:trace>
  <inkml:trace contextRef="#ctx0" brushRef="#br2" timeOffset="27897.7895">3547 4762 94 0,'0'0'37'16,"-23"7"0"-16,7 33 2 15,-10 7-33-15,3 17-1 16,-5 10-2-16,4 9-1 15,3 1 0-15,4 0-3 16,12 0-5-16,-1-17-6 0,16 1-22 16,-6-21-4-16,11-6 0 15,-6-20-2-15</inkml:trace>
  <inkml:trace contextRef="#ctx0" brushRef="#br2" timeOffset="28071.8069">3383 5118 105 0,'10'-14'38'16,"14"10"1"-16,3-6-3 16,10 2-36-16,11 0-8 15,-1-9-27-15,11 3-3 16,-6-8-1-16,4 2-1 0</inkml:trace>
  <inkml:trace contextRef="#ctx0" brushRef="#br2" timeOffset="28251.8249">3345 4535 110 0,'-57'51'40'15,"-2"0"0"-15,15 12-3 16,15 4-50-16,6-16-24 15,28 10-3-15,9-15 0 16,19 7-1-16</inkml:trace>
  <inkml:trace contextRef="#ctx0" brushRef="#br2" timeOffset="29205.9203">5158 5059 70 0,'5'-20'36'0,"-4"10"0"15,-15 1-1-15,-6 13-31 16,-12 3 1-16,-4 10-1 15,-9 4 3-15,-2 8-3 16,-1-2 0-16,7 0-2 16,9-1 1-16,11-3-1 15,16-4 0-15,15-5-1 16,14-6-1-16,11 1 0 15,9-2 0-15,2 5 0 16,3 2 0-16,-9 5 1 0,-7 2-1 16,-15 10 0-16,-14 5 0 15,-14 4 1-15,-14 3-1 16,-8-1 0-16,-2-6-2 15,-1-14-6-15,17-2-24 16,4-29-6-16,21-11 0 16,9-24-2-16</inkml:trace>
  <inkml:trace contextRef="#ctx0" brushRef="#br2" timeOffset="29632.963">5692 4539 66 0,'6'-21'38'16,"-17"5"0"-16,0 26 0 15,-12-1-15-15,1 23-19 16,-1 9-1-16,3 13 0 16,-3 10-1-16,4 8 1 15,4 6 0-15,0 5-1 16,2-1 0-16,-1 1 0 15,5-6-1-15,1-10 0 16,2-12 1-16,4-8-2 16,1-11 0-16,9-16 0 15,3-13 0-15,11-19 0 16,9-7 1-16,1-13-1 15,5-1 0-15,1-6 0 16,3 0 1-16,-8 5-1 0,-1 6 0 16,-7 10 0-16,-9 12 0 15,-4 13 1-15,-7 10-2 16,-5 8 1-16,-4 10-1 15,2 2-1-15,-1 8 0 16,3-2-1-16,9-2-2 16,1-9-3-16,14 1-6 15,-3-26-16-15,23 1-7 16,-4-20 0-16,16-3-1 15</inkml:trace>
  <inkml:trace contextRef="#ctx0" brushRef="#br2" timeOffset="29828.9826">6349 5029 99 0,'-13'22'37'16,"-16"7"3"-16,7 20-2 16,-2 5-34-16,-4 10-3 15,7 2 1-15,6-3-2 16,8-2-2-16,7-12-2 15,22-2-14-15,-1-31-21 16,20-9 1-16,-4-24-2 16,14-9 0-16</inkml:trace>
  <inkml:trace contextRef="#ctx0" brushRef="#br2" timeOffset="30339.0336">6576 4691 94 0,'-20'12'39'15,"14"14"0"-15,-2-9-1 16,12 6-36-16,3 2 0 16,11 1 1-16,-4-2-1 15,9 6 1-15,-2-2-1 16,0 7 0-16,-6-1 1 15,-4 8-2-15,-8 0 2 16,-3 6-3-16,-9-1 3 16,-3 0-3-16,-3-1 1 15,0-3-1-15,1-10 0 16,4-6 1-16,6-10-1 15,4-17 0-15,0 0 0 0,20-14 0 16,-2-9 1-16,3-8-1 16,4-8-1-16,2-6 3 15,5-2-3-15,-2-3 2 16,3 3-2-16,1 4 2 15,0 8-2-15,0 6 1 16,-1 11 1-16,0 10-2 16,-1 14 2-16,-4 14-1 15,-8 10 2-15,-5 12-3 16,-8 10 2-16,-4 9-1 15,-7 0 0-15,-4 4-2 16,1-3 0-16,-4-10-5 16,15 4-11-16,-14-31-6 0,28 8-10 15,-18-33-6-15,30 8-3 16,-11-21 2-16</inkml:trace>
  <inkml:trace contextRef="#ctx0" brushRef="#br2" timeOffset="30738.0735">7294 5161 80 0,'0'0'40'15,"19"20"-2"-15,-7-14 2 16,15 7-27-16,4-10-10 0,8-1 1 16,5-6-2-16,5-8-1 15,1-5 0-15,-1-6 1 16,-3-7-3-16,-4-2 2 15,-10-4-1-15,-10 1 1 16,-12 1-2-16,-12 6 3 16,-15 8-1-16,-11 11 0 15,-9 10 0-15,-8 14 1 16,-7 13 1-16,2 12-1 15,5 9 1-15,7 5-2 16,13 2 1-16,11-3-3 16,18-2-1-16,14-12-5 15,29 4-12-15,-4-31-9 16,34 6-13-16,-4-24 0 0,21 2-2 15,-4-16 1-15</inkml:trace>
  <inkml:trace contextRef="#ctx0" brushRef="#br2" timeOffset="31510.1507">8946 4558 94 0,'-17'-20'37'0,"17"20"0"0,-18-11-3 16,9 23-33-16,2 7 1 15,2 18 0-15,-4 12-1 16,1 13 2-16,-5 12 0 15,-1 9-1-15,1 4 1 16,0-1-1-16,2-5 0 16,2-9-1-16,4-15 1 15,5-10-2-15,4-16 0 16,5-11 1-16,2-16-1 15,4-14 0-15,2-10 0 16,2-9 1-16,-4-5-2 16,3-6 2-16,2-4-2 0,-4-1 2 15,4 4-2-15,2 4 1 16,0 11-2-16,1 4 3 15,5 12-1-15,-2 10-2 16,2 10 2-16,1 10-1 16,-3 5 3-16,-5 8-3 15,-9 4 2-15,-7 5-1 16,-10-3 1-16,-7 1-1 15,-13-3 2-15,-6-3-2 16,-8-8 0-16,-1-6-1 16,2-9-2-16,1-15-2 15,18-1-9-15,-2-26-15 16,25 6-10-16,8-17 1 15,19 8-2-15</inkml:trace>
  <inkml:trace contextRef="#ctx0" brushRef="#br2" timeOffset="31895.1892">9435 5150 100 0,'-13'18'38'0,"-1"-13"2"16,14-5-3-16,21-1-36 15,5-12 3-15,11-9-4 16,8-3 1-16,2-5-1 16,9-4 1-16,-5-4-2 15,-2 2 3-15,-12 0-1 16,-10 2-2-16,-14 4 2 0,-9 5 0 15,-16 9 0-15,-11 8-1 16,-11 11 1-16,-7 10 0 16,-7 13 0-16,-3 9 0 15,4 11 1-15,3 5-2 16,11 4 2-16,11 2-2 15,15-3 0-15,14-6-1 16,20-6-1-16,16-12-4 16,23 1-9-16,0-30-11 15,28 7-13-15,-4-18 0 16,14-3-2-16,-5-15 2 15</inkml:trace>
  <inkml:trace contextRef="#ctx0" brushRef="#br2" timeOffset="32243.224">10727 4967 78 0,'0'0'37'15,"0"0"0"-15,-14-11-1 16,3 10-29-16,-11-5 0 16,1 7-3-16,-11 1 0 15,-1 8 0-15,-7 4-1 16,-5 9-1-16,-5 6 1 15,-1 9-1-15,0 4 1 16,5 6-1-16,5-3 0 0,12 0-1 16,13-3 1-16,12-7-2 15,22-6-2-15,12-14-1 16,24 0-12-16,-5-27-12 15,26 6-13-15,-7-18 0 16,13 2-2-16,-7-11 2 16</inkml:trace>
  <inkml:trace contextRef="#ctx0" brushRef="#br2" timeOffset="33027.3024">11191 5028 63 0,'4'-19'37'0,"-4"19"-1"16,-10-16 0-16,10 16-23 15,-23-3-2-15,7 10-5 16,-15 0 0-16,-2 9-1 0,-7 7 0 15,-3 8-2-15,-5 5 1 16,2 11-2-16,3-1 2 16,8 0-3-16,11-2 2 15,11-3-3-15,17-7 1 16,13-12-1-16,17-13 0 15,9-11 1-15,11-16-1 16,5-6 0-16,1-13 1 16,-1-5-1-16,-4-4-1 15,-12-1 3-15,-9 4-3 16,-8 6 2-16,-14 10-3 15,-6 8 2-15,-6 19-1 16,-17 2 1-16,-1 17 1 16,-2 10-2-16,1 8 1 15,-2 4-3-15,10 7 1 0,0-9-3 16,16 8-6-16,0-23-11 15,26 9-9-15,-4-23-8 16,18 0-1-16,-3-20 2 16,12 0 0-16</inkml:trace>
  <inkml:trace contextRef="#ctx0" brushRef="#br2" timeOffset="33420.3417">11769 5024 100 0,'-6'-17'39'0,"-3"28"0"16,-19 0 1-16,3 14-38 0,-4 9 4 15,1 6-3 1,2 5 1-16,7 1-2 0,6 0 0 16,7-7-1-16,12-4 0 15,8-10-1-15,9-13 0 16,10-10 0-16,1-10 0 15,8-10 1-15,-3-12-1 16,5-6 1-16,-3-8-2 16,1-4 3-16,-3-3-3 15,-3 1 1-15,-5 4-1 16,-2 8 1-16,-9 8-2 15,-2 13 2-15,-18 17 1 16,5 12-2-16,-15 16 3 16,-8 14-2-16,-3 9 1 15,-3 5-3-15,4 3 0 0,1-6-4 16,15 3-5-16,-2-26-11 15,30 6-6-15,-6-28-12 16,25-3 1-16,2-26-1 16,14-1 2-16</inkml:trace>
  <inkml:trace contextRef="#ctx0" brushRef="#br2" timeOffset="33712.3709">12491 4888 97 0,'-33'4'39'0,"6"19"2"16,-11 0-3-16,11 4-33 15,-1 6 0-15,14 2-3 16,8-3 2-16,15-4-3 0,10-3 1 16,9-7-2-16,5-2 2 15,6-5-1-15,-3 0-1 16,-6 1 1-16,-8 0-1 15,-12 8 1-15,-10 2-1 16,-12 4 1-16,-11 4-1 16,-9 3 0-16,-8 0-1 15,0-3-2-15,5 8-9 16,-4-25-10-16,25 13-10 15,-1-22-9-15,15-4 1 16,9-9-3-16</inkml:trace>
  <inkml:trace contextRef="#ctx0" brushRef="#br2" timeOffset="34328.4325">12837 5250 85 0,'-7'22'38'15,"8"2"0"-15,-4-13 1 16,19 4-28-16,5-20-9 16,16-6-1-16,7-9 1 15,9-8-1-15,4-5-2 16,4-6 3-16,0-4-3 15,-8 0 2-15,-9 3-1 16,-15 2 1-16,-15 3-2 0,-13 7 2 16,-17 8 1-16,-15 8-2 15,-17 11 1-15,-9 15 0 16,-11 10 2-16,0 16-1 15,2 7 1-15,6 10-2 16,13 2 2-16,18 2-2 16,19-4 0-16,27-11-3 15,26-2-6-15,9-29-12 16,42 6-15-16,3-26-5 15,26-3-1-15,3-20-1 16</inkml:trace>
  <inkml:trace contextRef="#ctx0" brushRef="#br2" timeOffset="34864.4861">14410 4918 82 0,'0'0'38'16,"0"0"-2"-16,-28 9 2 15,-14 3-34-15,-5 9-2 16,-11 1 0-16,2 8 1 16,1-4 0-16,6-1-1 15,11-1 1-15,19-5-2 16,13-5 1-16,16-4-1 15,23-4 0-15,12-2-1 16,10 0 0-16,8 1 1 16,-2 1-1-16,-6 3 0 15,-10 5 0-15,-13 4 1 16,-17 5-1-16,-17 3 1 0,-18 1-1 15,-9 2 1-15,-8-4-1 16,-1-2-2-16,6-2-3 16,4-20-11-16,28-1-22 15,0 0 0-15,31-22 0 16,10-9-2-16</inkml:trace>
  <inkml:trace contextRef="#ctx0" brushRef="#br2" timeOffset="35741.5738">14932 4977 95 0,'-34'1'38'16,"2"18"1"-16,-18 0 0 16,8 10-34-16,-14 8 1 15,7 9-3-15,1 0 1 0,11 5-2 16,14-4 1-16,14-4-1 15,17-5-1-15,15-10-1 16,16-12 0-16,12-11 0 16,8-11-1-16,3-12 1 15,0-9 0-15,-4-11-1 16,-8-6-1-16,-9-4 2 15,-15-1-2-15,-11-2 1 16,-14 4-1-16,-10 4 2 16,-11 9-2-16,-3 7 1 15,-2 7 1-15,-3 12-2 16,2 8 2-16,7 6 0 15,8 7 0-15,7 2 0 16,13 2 0-16,11-1 1 0,11-1-1 16,11-4 1-16,6-2 0 15,4-1-1-15,4-2 1 16,-3-1-1-16,-10 1 2 15,-6 2-3-15,-12 0 4 16,-12 6-3-16,-11 1 2 16,-13 5-1-16,-7 2 1 15,-4 3-1-15,-4 4 0 16,-3 0 0-16,6-2-2 15,1-2 1-15,8-5 0 16,5-3 0-16,9-17 0 16,10 5 0-16,5-17 0 15,7-8 0-15,2-9 0 16,2-5 1-16,0-9-2 0,-2-3 1 15,-3-4 0-15,-7 3 0 16,-5 3-1-16,-4 7 1 16,-1 6-1-16,-4 11 1 15,-3 10-1-15,3 10 1 16,0 0-1-16,-4 23 1 15,9-1-1-15,3 0 1 16,7 5 0-16,3-3-1 16,7-2 3-16,7-3-2 15,6-5 1-15,-5-4-1 16,4-4 3-16,0-7-3 15,-5-6 1-15,0-4 0 16,-4-6-2-16,-6-2 2 0,-3-1-1 16,-3 2 0-16,-5 3-1 15,-11 15 2-15,12-11-1 16,-12 11-1-16,-7 26 3 15,-4 0-3-15,0 9 1 16,-2 5-2-16,1 8 1 16,3-2-3-16,4 6-3 15,0-19-8-15,23 10-7 16,-11-31-4-16,27 9-8 15,-6-24-4-15,14-3-2 16,-1-16 3-16</inkml:trace>
  <inkml:trace contextRef="#ctx0" brushRef="#br2" timeOffset="36099.6096">16038 5114 91 0,'0'0'39'0,"-5"22"-2"15,5-22 3-15,23 16-28 16,-1-12-10-16,10 0 1 15,2-5-1-15,7-2 0 16,-2-7 0-16,0 0-1 16,-7-5-2-16,-3-2 4 15,-7-4-4-15,-9-2 1 16,-9-1-1-16,-9 0 2 15,-12 3-2-15,-5 4 2 16,-8 5 0-16,-6 11-2 16,-8 9 2-16,1 9-1 15,-1 13 3-15,5 9-3 0,5 9 2 16,14 1-2-16,14 3 0 15,14-9-2-15,23-4 0 16,10-19-8-16,31 6-11 16,-9-34-6-16,29 2-13 15,-7-21 0-15,14-2-1 16,-12-15 3-16</inkml:trace>
  <inkml:trace contextRef="#ctx0" brushRef="#br2" timeOffset="36318.6315">17065 4617 80 0,'-18'14'42'0,"-12"3"-3"0,5 23 2 16,-11-4-19-16,6 17-20 15,-1 9 1-15,6 3-3 16,-3 9 2-16,2-1-4 15,8 3-2-15,-1-14-6 16,16 9-11-16,-12-23-18 16,16-2 0-16,-6-21-1 15,13-3 1-15</inkml:trace>
  <inkml:trace contextRef="#ctx0" brushRef="#br2" timeOffset="36517.6514">16699 5105 107 0,'-10'12'39'0,"-3"-9"2"16,19 7-3-16,5-7-37 16,16-8-1-16,15-3-5 15,8-12-3-15,17 10-22 16,-8-19-7-16,10 6-3 15,-7-13-1-15</inkml:trace>
  <inkml:trace contextRef="#ctx0" brushRef="#br2" timeOffset="36921.6918">17443 4532 90 0,'-34'22'40'15,"4"23"1"-15,-13-1 0 0,7 16-28 16,-5 3-8-16,1 11-1 15,2-3 1-15,1 7-3 16,8-5 2-16,4-1-3 16,7-12 1-16,8-8-2 15,6-11 1-15,6-10-1 16,7-11 0-16,6-14 0 15,7-12 0-15,1-10 0 16,5-7 0-16,1-6 0 16,0-6 0-16,-1 2 1 15,-3 1-3-15,-2 5 2 16,-5 10 0-16,-6 6 0 15,-12 11 0-15,13 14 0 16,-14 7 0-16,0 7-2 0,-2 6 1 16,3 2-3-16,6 5-3 15,1-14-5-15,18 12-7 16,-8-26-4-16,26 11-6 15,-14-26-6-15,19 2-4 16,-6-15 2-16,10-2 1 16</inkml:trace>
  <inkml:trace contextRef="#ctx0" brushRef="#br2" timeOffset="37115.7112">17814 5137 73 0,'3'-22'39'16,"-3"22"-1"-16,0 0 1 16,-8 21-23-16,-13 3-6 15,7 19-2-15,-7 0-2 0,3 7-1 16,-1-1-2-16,7-5-1 15,3-5-2-15,5-13-2 16,12-6-3-16,-8-20-11 16,37 3-9-16,-21-27-10 15,19 6-6-15,-6-23 0 16,10 2 0-16</inkml:trace>
  <inkml:trace contextRef="#ctx0" brushRef="#br2" timeOffset="37558.7555">18027 4836 91 0,'-19'-8'37'0,"19"8"1"16,-14 14-1-16,24-4-34 0,1-3-4 16,7 7 0-16,0 0 2 15,5 2 0-15,-4-1 2 16,4 6 0-16,-8-3 0 15,-1 5 0-15,-13 1 2 16,-1 4-2-16,-6 2 2 16,-5 5-2-16,-7 2 0 15,0 1-1-15,-1 0 1 16,0-2-2-16,5-2 0 15,0-5-1-15,8-6 0 16,5-9 1-16,12-12-1 16,8-7-1-16,10-12 1 15,3-5 0-15,9-11 0 16,4-2-1-16,3-3 0 15,-3 3 0-15,-6 2 0 0,-6 9 0 16,-9 7 1-16,-10 10 0 16,-14 7 0-16,7 16-2 15,-10 6 2-15,-6 0-4 16,5 10 0-16,-3-8-9 15,19 17-7-15,-8-26-4 16,28 17-11-16,-7-18-3 16,17 1-2-16,-3-13 3 15</inkml:trace>
  <inkml:trace contextRef="#ctx0" brushRef="#br2" timeOffset="38039.8036">18813 5150 87 0,'3'-39'37'0,"1"13"1"0,-16-2 1 15,5 11-31-15,-20 10-2 16,-3 18 0-16,-10 7 2 15,0 16-5-15,-4 6 2 16,3 7-3-16,8 2 1 16,8-1-1-16,13-5-1 15,12-7-1-15,10-11 0 16,17-10 1-16,11-12-1 15,7-11 0-15,6-9 0 16,4-12 0-16,1-5 1 16,1-7-2-16,-6 0-1 15,-3 0 2-15,-13 7-2 16,-7 6 1-16,-12 12 0 15,-16 16 1-15,-3 14 0 0,-16 16 0 16,-9 16 1-16,-10 14-1 16,-3 8 1-16,-7 10-1 15,3 4-2-15,-5 1 2 16,10-1 0-16,-2-7 0 15,7-5 0-15,2-5 0 16,1-7 2-16,6-11-1 16,-1-10 2-16,4-9-2 15,-1-10 0-15,4-12-1 16,-1-11-2-16,3-16-2 15,9-4-8-15,-7-27-5 16,23 12-7-16,-15-27-3 16,28 16-7-16,-8-11-8 15,19 9 1-15,6-1 2 0</inkml:trace>
  <inkml:trace contextRef="#ctx0" brushRef="#br2" timeOffset="38488.8485">19761 5076 70 0,'34'-14'39'16,"-15"-3"-2"-16,2 12 2 15,-23-5-25-15,2 10-10 16,-16 25 1-16,0 8-2 16,-9 7 2-16,0 10-4 15,-3 3 1-15,5 2-2 16,9 0-1-16,6-11-7 15,23 2-20-15,0-27-10 0,23-9-1 16,4-21-1-16,14-6 0 16</inkml:trace>
  <inkml:trace contextRef="#ctx0" brushRef="#br2" timeOffset="38638.8635">19976 4787 65 0,'-27'-6'35'16,"10"6"-5"-16,16 14-16 15,12-4-29-15,13 5-20 16,6-6-2-16,19 8 1 16</inkml:trace>
  <inkml:trace contextRef="#ctx0" brushRef="#br2" timeOffset="38941.8938">20385 4968 67 0,'0'0'36'0,"-17"16"1"16,-12-13 1-16,9 12-27 15,-21-4-1-15,4 6-3 16,-5-2 0-16,6 6-3 15,3-3 1-15,14 3-2 16,12-3 0-16,17 0-2 16,17-3-1-16,15 0 1 15,10 0-1-15,4 2 0 16,4 3 1-16,-6 2-1 15,-10 2 0-15,-14 7 1 16,-21 2-1-16,-17 4 0 0,-17-1 0 16,-12 0 0-16,-5-3-1 15,-5-4-2-15,6 0-7 16,-5-23-11-16,31 6-13 15,1-18-5-15,14 6-2 16,29-35 1-16</inkml:trace>
  <inkml:trace contextRef="#ctx0" brushRef="#br2" timeOffset="39339.9336">21537 4901 88 0,'17'-8'38'15,"-17"8"-1"-15,12 0 2 16,-22 11-33-16,-1 14-3 0,-11 9 1 16,-4 10-3-16,-4 6 1 15,-2 5-2-15,-1 3 0 16,1-8-5-16,13 7-11 15,0-21-21-15,20-8-1 16,-1-28-1-16,29 12 0 16</inkml:trace>
  <inkml:trace contextRef="#ctx0" brushRef="#br2" timeOffset="39812.9809">21573 4655 87 0,'-10'12'34'0,"10"3"-1"16,9-3-1-16,6-10-36 16,10 13-1-16,2-4 1 15,5 6 1-15,-3 2 1 16,0 2 2-16,-1 7 4 15,-10 2 0-15,1 9 1 16,-13-4 2-16,-4 13-1 16,-14-6 2-16,0 8-3 15,-8-5 2-15,0 2-4 16,-3-8 2-16,3-3-3 15,3-8 0-15,3-5 0 16,8-13-1-16,6-10 0 16,10-3 0-16,8-13 0 15,8-9 1-15,7-7-1 0,7-5-1 16,6-3 1-16,1 2-2 15,1 3 2-15,-6 7-2 16,-5 8 2-16,-6 12-2 16,-9 11 2-16,-7 13 1 15,-10 8-2-15,-2 11-1 16,-4 2-2-16,6 12-9 15,-15-16-13-15,20 12-13 16,-8-15-3-16,12 0-1 16,-4-16 1-16</inkml:trace>
  <inkml:trace contextRef="#ctx0" brushRef="#br2" timeOffset="40632.0628">1270 6393 98 0,'0'0'38'0,"0"0"0"16,0 0-1-16,-9 32-34 15,7 5-1-15,-4 15 0 16,-1 16 0-16,-4 14-1 15,-3 14 0-15,-6 5 0 16,-3 3-1-16,4-6-1 16,1-11-4-16,13-4-15 15,-4-28-18-15,15-12 1 16,-5-23-2-16,13-9 3 15</inkml:trace>
  <inkml:trace contextRef="#ctx0" brushRef="#br2" timeOffset="40820.0816">1006 7005 112 0,'-18'-4'39'16,"-2"-4"0"-16,20 8-2 16,0 0-33-16,28-3-2 15,7-7-2-15,12-10-1 16,13-2-3-16,8-16-10 15,16 5-22-15,-5-13-3 16,8 6 2-16,-10-12-4 16</inkml:trace>
  <inkml:trace contextRef="#ctx0" brushRef="#br2" timeOffset="41233.1229">1919 6236 118 0,'-28'8'39'16,"10"17"0"-16,-13-2-7 15,6 12-29-15,2 11-1 16,2 12 0-16,-1 14 0 16,2 9 1-16,0 12-1 15,-2 1 0-15,4 0-1 16,3-6 1-16,5-9-2 15,4-13 2-15,5-18-2 16,7-13 1-16,6-20-1 16,10-17 0-16,7-14 1 15,7-12-1-15,2-12 1 0,5-5 0 16,-3-4 1-1,0 0-2-15,-4 5 0 0,-7 11 0 16,-5 11 0-16,-5 15 0 16,-5 15 0-16,-6 15 0 15,-1 14 0-15,-2 7-3 16,0 11 1-16,1 1-1 15,6 3-3-15,-4-11-7 16,16 6-9-16,-10-23-14 16,19-1-3-16,-8-22-1 15,11-5 1-15</inkml:trace>
  <inkml:trace contextRef="#ctx0" brushRef="#br2" timeOffset="41608.1604">2416 6921 115 0,'4'16'39'0,"-4"-16"1"16,9 30-2-16,1-11-34 16,15-4-1-16,5-8-1 15,9-3 1-15,5-8-1 16,5-8-1-16,1-5 0 15,2-7 0-15,-5-8 0 16,-4-2-1-16,-10-2 0 16,-11 0 1-16,-11 4-1 15,-13 6 1-15,-11 5-1 16,-17 9 1-16,-8 15-1 15,-14 9 2-15,-4 14-2 0,-1 12 0 16,2 9 0-16,4 6 0 16,11 1 0-16,14 2 0 15,15-6 0-15,20-7-2 16,18-3-5-16,6-18-9 15,31 11-12-15,1-22-13 16,21 1 1-16,1-16-2 16,16-3 2-16</inkml:trace>
  <inkml:trace contextRef="#ctx0" brushRef="#br2" timeOffset="42307.2303">4058 6867 97 0,'19'-28'37'0,"-11"-2"1"15,0 14-2-15,-12 2-30 16,4 14 0-16,-23 6-2 16,5 13 0-16,-6 6-1 0,1 11-2 15,-2 9 0-15,3 3 1 16,4 5-2-16,8 0 2 15,4-3-2-15,10-1 1 16,8-13 0-16,10-9 0 16,8-14-1-16,7-10 1 15,6-15 0-15,3-10-1 16,2-9 1-16,-3-11-1 15,0 0 1-15,-5-5-1 16,-7 1 0-16,-4 3 0 16,-5 5 0-16,-6 7-1 15,-5 10 0-15,-4 9 0 16,-9 12 0-16,4 11 0 15,-4 11 0-15,-2 7 1 0,0 7-1 16,2 4 1-16,2 4 0 16,2-5 0-16,4-6-1 15,1-2 1-15,6-9 0 16,4-10 0-16,0-11 0 15,4-9 1-15,2-13-1 16,1-8 0-16,0-5 0 16,-2-8 0-16,-1-3 0 15,-6-3-2-15,0 4-2 16,-9-2-4-16,8 19-11 15,-17-7-10-15,13 16-9 16,-6 1 0-16,7 15-1 16,3-1 2-16</inkml:trace>
  <inkml:trace contextRef="#ctx0" brushRef="#br2" timeOffset="42746.2742">5193 6830 103 0,'-43'20'39'16,"-12"-4"3"-16,7 13-3 15,-5-6-26-15,5 11-9 16,5 0-1-16,15 0 0 15,9-3-2-15,13 3 0 0,13-9 0 16,11-5-1-16,13-11 0 16,8-7 0-16,8-7 0 15,2-7 0-15,-3-10 0 16,-3-3 0-16,0-5 0 15,-9-1 0-15,-6-4 0 16,-10 3-1-16,-3 4 1 16,-8 3 0-16,-5 10 0 15,-2 15-1-15,-11-4 1 16,0 17-1-16,-1 12 1 15,-3 4-1-15,4 7-1 16,2 1-1-16,11 0-2 16,-1-13-4-16,23 9-9 15,-7-23-7-15,21 1-14 0,-4-18 1 16,14 0-1-16,-1-13 2 15</inkml:trace>
  <inkml:trace contextRef="#ctx0" brushRef="#br2" timeOffset="43223.3219">5669 6857 103 0,'0'-23'38'0,"0"23"1"15,-19-19-1-15,14 31-30 16,-14 0-4-16,3 10-1 16,-3 7-1-16,7 7 0 15,0 1-1-15,6 1 0 16,7-5 0-16,6-5 0 15,6-9-1-15,8-8 1 16,3-12-1-16,4-9 0 16,6-10 1-16,-2-7-1 0,2-6 0 15,2-9 0-15,-3 1-1 16,-3-4 1-16,3 4 0 15,-8 3-1-15,-2 11 1 16,-5 1 0-16,-2 16-1 16,-16 10 1-16,12 23 0 15,-11 12 1-15,-6 14-1 16,-2 15 0-16,-3 12 0 15,-2 9-1-15,-3 6 1 16,1-1 0-16,-6-2 0 16,3-5 1-16,-1-11 0 15,-3-8 1-15,-5-13-1 0,1-13 1 16,-3-16 0-16,-5-11-1 15,5-16-1-15,-4-12-1 16,7-11 0-16,5-14-3 16,12-3-4-16,0-22-9 15,28 14-7-15,-9-17-7 16,28 13-8-16,1-1-3 15,13 15 2-15,2 1 1 16</inkml:trace>
  <inkml:trace contextRef="#ctx0" brushRef="#br2" timeOffset="43381.3377">6552 7131 127 0,'8'12'43'16,"-21"-12"-2"-16,0 0-3 0,-10 9-48 15,-8-32-14-15,22 12-12 16,-13-11-7-16,10 7 0 15,-1-5-1-15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2:31:36.544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2860 8229 44 0,'-11'-14'27'16,"11"14"2"-16,-9-14-1 15,9 14-21-15,-5-12 0 16,5 12 0-16,0 0 0 16,0-13 0-16,0 13-2 15,5 15 1-15,0 8-3 16,-8 8 0-16,5 16-1 15,-4 11-1-15,0 12 0 16,-3 10-1-16,1 7 2 0,-3 6-2 16,0 1 1-16,1-7 0 15,-1-5-1-15,3-11 1 16,-1-11-1-16,4-14 0 15,0-9 0-15,2-15 0 16,-1-22 1-16,0 0 0 16,4-26 0-16,-1-17 0 15,-2-10 0-15,-2-13-1 16,-2-12 1-16,-4-15-1 15,2-5 0-15,0 0 0 16,3-1 1-16,-1 7-1 16,8-3 0-16,5 7 1 15,9 7 0-15,6 11-1 16,4 11 1-16,6 8-1 0,2 9 1 15,3 11-1-15,-2 14 0 16,-1 12 0-16,-2 11 0 16,-6 13-1-16,-3 13 1 15,-6 12-1-15,-7 9 0 16,-10 8 0-16,-9 10 0 15,-9 6 0-15,-9 1 0 16,-6-1 1-16,-3-8 0 16,-1-9 0-16,2-9 1 15,3-9-1-15,7-14 1 16,2-9-1-16,5-11 1 15,3-5-1-15,12-3-1 16,-14-10 0-16,14 10-2 16,0-15-1-16,1 0-5 15,18 9-23-15,-4-4-1 0,9 4 0 16,3-2-1-16</inkml:trace>
  <inkml:trace contextRef="#ctx0" brushRef="#br0" timeOffset="588.0588">3163 8607 91 0,'-18'-3'34'0,"2"-2"-2"15,2 11-7-15,1-9-23 16,13 3 0-16,0 0-1 15,0 0 1-15,16 13-1 16,1 3 0-16,4 3 0 16,7 8 0-16,1 13 2 15,2 7-2-15,-3 5 0 16,-1 4-1-16,-3 4-3 15,-5-8-9-15,4 2-20 16,-6-12-1-16,6-8-2 0,-3-15 1 16</inkml:trace>
  <inkml:trace contextRef="#ctx0" brushRef="#br0" timeOffset="984.0984">3659 8906 88 0,'0'0'33'0,"2"16"-2"15,-2-16 2-15,17-6-31 16,0-3 0-16,12-4 1 0,-1-3-2 15,6-2 1-15,0-5-1 16,1-3 0-16,-6-1 0 16,-3 0 1-16,-9 0-2 15,-7 4 1-15,-11-1 1 16,-9 6-1-16,-11 4 1 15,-9 6-1-15,-9 8 1 16,-5 7 0-16,-1 9 0 16,-1 7-1-16,5 3 2 15,5 11 0-15,13 0-1 16,9 2-1-16,17-4-1 15,8-5-2-15,19 0-4 16,4-15-26-16,30 5-6 16,0-19 1-16,20 1-2 0</inkml:trace>
  <inkml:trace contextRef="#ctx0" brushRef="#br0" timeOffset="1382.1382">4863 8054 78 0,'-20'-53'36'16,"-4"4"0"-16,-12 4 1 15,-1 16-31-15,-12 6-1 16,2 14-1-16,-7 12-1 15,3 12-1-15,0 18 0 16,6 14-2-16,3 12 1 16,9 13-2-16,6 17 1 15,12 12 0-15,6 7-1 16,7 3 1-16,11-1-2 15,2-4-1-15,9-5-3 16,-4-23-6-16,13-6-20 16,-11-27-3-16,2-10 2 15,-8-17-3-15</inkml:trace>
  <inkml:trace contextRef="#ctx0" brushRef="#br0" timeOffset="1555.1555">4310 8847 92 0,'-30'-20'35'0,"10"13"1"16,-2-2 0-16,22 9-30 15,0 0-2-15,8-17-1 16,17 5-3-16,14-10-2 16,17-1-4-16,6-11-28 15,25-2-3-15,0-8 1 16,9 6-2-16</inkml:trace>
  <inkml:trace contextRef="#ctx0" brushRef="#br0" timeOffset="2284.2284">4852 8763 79 0,'-4'10'37'0,"4"-10"-4"16,15 6 2-16,6-11-31 16,7-5-3-16,11-7 0 15,5-3 0-15,-4-3 1 16,0-4-1-16,-7-3 1 15,-5 3 0-15,-9-3 0 0,-10 2-1 16,-17 5 1-16,-7 5 0 16,-12 5-1-16,-8 8 0 15,-8 8 1-15,-4 9-1 16,-5 9 1-16,3 11 0 15,4 5-1-15,9 6 1 16,9 3 1-16,15 2-1 16,13 0 0-16,15-7-2 15,14-8 2-15,15-10-3 16,12-16 3-16,8-10-3 15,8-9 0-15,0-12 0 16,2-8 0-16,-2-4 1 16,-10 0-1-16,-5 0 1 0,-13 7-1 15,-8 5 1-15,-15 4 1 16,-9 6-1-16,-13 14 0 15,0 0 0-15,-19 21 0 16,-1 6 1-16,-2 7 0 16,2 9 0-16,-4 6 0 15,6 2-1-15,5-4 1 16,4-4-1-16,8-8 2 15,3-13-2-15,6-11 1 16,7-15-1-16,4-16 1 16,4-10 1-16,0-13-2 15,-1-6 1-15,0-8 0 16,-1-2 0-16,-1-2-2 15,-4 5 2-15,-1 5-2 16,-3 10-1-16,0 6 2 0,0 12-2 16,4 8-1-16,-1 7-2 15,9 12-1-15,-2-4-5 16,19 14-23-16,-6-6-5 15,8 10 1-15,-5-9 0 16</inkml:trace>
  <inkml:trace contextRef="#ctx0" brushRef="#br0" timeOffset="2944.2944">6027 8713 74 0,'8'13'35'0,"6"-17"-2"16,13 2 3-16,5-13-31 15,13 2 0-15,1-11 0 16,8 2-1-16,-6-8-1 16,-1 4-1-16,-11-3 0 15,-6 1-1-15,-16 5 0 16,-13 2 0-16,-16 8 0 15,-13 7-1-15,-15 8 1 16,-8 12 0-16,-7 8 0 16,-2 11 1-16,3 5-1 15,5 9 1-15,10-1 1 16,16-1-1-16,14-4 0 15,19-7 0-15,15-12-1 16,20-8 0-16,13-9 0 0,13-12-1 16,6-9-1-16,8-5 1 15,-1-5-1-15,-2-5 1 16,-6 1-1-16,-12 0 2 15,-11 3-2-15,-12 4 1 16,-10 3 1-16,-13 8-1 16,-15 12 0-16,0 0 0 15,-13 12 0-15,-5 13 1 16,-3 4 0-16,-4 11-1 15,0 0 1-15,5 5-1 16,2-2 1-16,9-7-1 16,5-9 2-16,10-8-3 15,8-17 2-15,6-13-1 16,7-9-1-16,7-12 1 15,1-6-1-15,2-4 2 0,0-3-2 16,-2 2 2-16,-5 9-1 16,-6 7 0-16,-3 9 1 15,-4 12 0-15,-7 12-1 16,0 9 0-16,-2 11-1 15,-1 7-1-15,5 6-2 16,-2-2-4-16,17 12-25 16,-5-15-5-16,14 0 0 15,-3-13-2-15</inkml:trace>
  <inkml:trace contextRef="#ctx0" brushRef="#br0" timeOffset="3200.32">7557 8568 98 0,'-16'-9'39'16,"-13"-1"1"-16,6 17-1 16,-6 0-34-16,-1 14 1 15,-4 4-3-15,6 8-1 16,0 5 1-16,5 0-2 15,9 0 1-15,9 1-2 16,13-4 1-16,6-11-4 16,16-5-2-16,-1-21-17 15,22 3-16-15,-6-15-3 16,14 2 1-16,-12-18-2 15</inkml:trace>
  <inkml:trace contextRef="#ctx0" brushRef="#br0" timeOffset="3562.3562">7775 8652 74 0,'-12'15'37'16,"9"9"1"-16,-4-8-1 16,13 6-18-16,1-8-16 15,11 1 1-15,4-7 0 16,11-4-1-16,1-12 0 15,6-3-1-15,-1-8 0 16,-1-6-1-16,-5-3 0 16,-7-5-1-16,-12 0 1 15,-9 2-1-15,-12 3 0 0,-13 5 1 16,-10 9-1-16,-13 13 0 15,-11 10 1-15,-5 14 0 16,-4 13 0-16,1 9 1 16,5 6 0-16,9 3 0 15,15-2 0-15,17-6-1 16,20-8 0-16,21-13-2 15,23-11-2-15,14-22-8 16,28 0-26-16,-3-22-3 16,16 1-1-16,-7-13-1 15</inkml:trace>
  <inkml:trace contextRef="#ctx0" brushRef="#br0" timeOffset="3778.3778">8580 8348 108 0,'-19'2'38'0,"-3"-4"0"16,2-4-17-16,20 6-59 15,-13 3-1-15,13-3-1 16,2 16 0-16</inkml:trace>
  <inkml:trace contextRef="#ctx0" brushRef="#br0" timeOffset="3928.3928">8550 8793 112 0,'-20'32'41'15,"-6"-14"-1"-15,10 0-6 16,12-1-63-16,4-17-9 15,0 0-2-15,10-2-2 16</inkml:trace>
  <inkml:trace contextRef="#ctx0" brushRef="#br0" timeOffset="4688.4688">9121 8235 73 0,'0'0'36'15,"0"0"-1"-15,10 1 0 16,-12 18-31-16,1 10 0 16,-1 7-1-16,4 15 0 15,-3 5-1-15,5 10 0 16,2 3-1-16,6 5 1 15,-2-4 1-15,8-3-2 16,-3-7 1-16,1-9 0 16,-2-8 0-16,0-10-1 15,-6-11 2-15,-4-12-2 16,-4-10 0-16,-5-19-1 15,-6-14-1-15,-2-10 2 0,0-20-1 16,-5-16 0-16,3-16-1 16,2-9 1-16,5-9 0 15,2 5 2-15,8 3-1 16,6 9 1-16,6 13-1 15,9 21 1-15,6 14-1 16,2 19 1-16,3 17-2 16,3 11 1-16,1 11-1 15,-6 9 0-15,-4 10 0 16,-6 5-1-16,-6 7 1 15,-9 4-1-15,-8 1 0 16,-10 6 1-16,-13 3-1 16,-8 6-1-16,-6-1-1 0,-9-6-2 15,17 7-26-15,-8-14-7 16,17-2 0-16,6-17-2 15</inkml:trace>
  <inkml:trace contextRef="#ctx0" brushRef="#br0" timeOffset="5117.5117">9978 8464 87 0,'-11'16'37'16,"-15"-10"0"-16,1 8 1 15,-17-8-33-15,1 12-1 0,-5 1 0 16,0 7 0-16,-3 5 0 16,5 4-1-16,2 2 0 15,10 0 0-15,4-3-2 16,14 0 1-16,11-12-1 15,12-6 0-15,13-14 0 16,8-9-1-16,10-11 1 16,6-8-1-16,0-8 1 15,3-8 0-15,-6 1 0 16,-4 3-1-16,-6 1 1 15,-8 8-1-15,-6 8 0 16,-7 12 0-16,-12 9-1 16,1 22 1-16,-6 9-1 15,-6 5-1-15,3 10 1 0,3 1-3 16,14 7 0-16,1-11-4 15,25 6-13-15,-3-23-16 16,25-4-1-16,3-19 0 16,13-4-2-16</inkml:trace>
  <inkml:trace contextRef="#ctx0" brushRef="#br0" timeOffset="5634.5634">10621 8524 91 0,'-17'-23'38'15,"-17"1"0"-15,2 21 1 16,-17 4-32-16,0 18-1 15,-3 9-2-15,4 10-1 16,1 4 0-16,9 7 0 16,10-6 0-16,12 1-1 0,16-10 0 15,14-7-1-15,11-14-1 16,14-11 0-16,8-8 0 15,8-10 0-15,-2-2-1 16,-1-7 0-16,-3-3 0 16,-9 4 0-16,-6 4 1 15,-11 2 0-15,-10 10-1 16,-13 6 1-16,-5 16-1 15,-10 15 1-15,-8 14 1 16,-8 15-1-16,2 18 0 16,-5 11 1-16,5 9 0 15,2 4-1-15,5-1 2 0,2-11-1 16,8-8-1-16,2-16 2 15,4-18-1-15,0-19 0 16,0-18-1-16,0-22 0 16,5-16 0-16,1-16-1 15,3-15 0-15,1-12 0 16,7-13 0-16,-1-11-1 15,6-4 0-15,4 5 1 16,0 5-1-16,4 8 1 16,-1 13-1-16,3 9-1 15,5 20-3-15,1 1-12 16,17 27-19-16,-7-4-1 15,17 12-1-15,-1-5-1 16</inkml:trace>
  <inkml:trace contextRef="#ctx0" brushRef="#br0" timeOffset="6032.6032">11058 8686 92 0,'-19'6'38'16,"19"-6"0"-16,0 0 0 16,23 2-35-16,10-14 0 15,10-4-2-15,7-5 1 16,4-5 0-16,-2-3-1 15,-3-1 0-15,-12-1 0 0,-9 1 0 16,-12 0 0-16,-16 2-1 16,-18 7 1-16,-12 7 0 15,-15 11 1-15,-10 11 0 16,-7 15 0-16,-2 13 0 15,5 10 0-15,6 8-1 16,11 5 2-16,15 3-2 16,17-5 1-16,22-11-4 15,22-10-2-15,8-25-14 16,34 3-19-16,2-21-4 15,16-2 0-15,-2-21-1 16</inkml:trace>
  <inkml:trace contextRef="#ctx0" brushRef="#br0" timeOffset="6619.6619">12630 7952 96 0,'-34'-5'38'0,"2"14"1"15,-13 2-2-15,-1 14-33 16,-8 8-3-16,4 3 0 16,5 3-1-16,8-1-1 15,14 1 1-15,16-3-1 16,20-4 1-16,20-8-1 15,19 2 1-15,14-2 0 16,12 2 1-16,2 2-1 16,-6 4 0-16,-9 5 1 15,-15 2-1-15,-19 3 0 16,-18 1 0-16,-21-2 1 15,-19-1-1-15,-12-6 1 0,-12-6 0 16,-4-11 1-16,-3-13-1 16,7-13 0-16,8-18 1 15,13-20-1-15,14-16 0 16,16-13-1-16,16-11-1 15,12-5-1-15,13 5-1 16,6-1-3-16,12 24-18 16,-8 2-14-16,4 23 1 15,-10 9-2-15,0 20 1 16</inkml:trace>
  <inkml:trace contextRef="#ctx0" brushRef="#br0" timeOffset="7000.7">13167 8018 90 0,'0'0'39'15,"-29"7"0"-15,8 12 1 16,-13 2-34-16,2 10-2 15,-2 2 0-15,6 5-2 16,4 0 1-16,13 2-3 16,11-7 1-16,15-6-1 15,18-7 1-15,9-7-1 16,14-2 0-16,2-4 0 15,0-3 0-15,-2 3 0 0,-10 5 0 16,-13 6 0-16,-13 11 0 16,-11 7 0-16,-16 9 0 15,-12 3 0-15,-8 3-1 16,-5-1 1-16,-1-3 0 15,2-11-2-15,8-8-5 16,-2-26-16-16,25-2-15 16,0-24-2-16,21-10 0 15,0-21 0-15</inkml:trace>
  <inkml:trace contextRef="#ctx0" brushRef="#br0" timeOffset="7175.7175">13244 8005 108 0,'-22'5'43'16,"-5"-2"-1"-16,17 11 0 15,10-14-37-15,0 0-4 16,34-7-2-16,13-6-4 16,27 8-16-16,3-17-18 15,27 6-1-15,0-10-1 16,17 8 0-16</inkml:trace>
  <inkml:trace contextRef="#ctx0" brushRef="#br0" timeOffset="7722.7722">14559 8287 72 0,'-4'-12'39'0,"-9"-3"0"16,13 15-1-16,-32-5-16 15,12 17-20-15,-4 8 0 0,1 11 1 16,-4 9-2-16,6 10 1 16,1 5 0-16,12 5 0 15,8-4-1-15,17-3 1 16,8-12-1-16,16-10 0 15,8-15 0-15,7-15 0 16,-3-15 0-16,2-12 0 16,-9-13-1-16,-10-9 0 15,-13-6 1-15,-15-2-2 16,-11-2 0-16,-15 0 0 15,-5 5-1-15,-8 4 0 16,1 14-1-16,-1 6-1 16,9 18-3-16,2-2-14 15,19 24-16-15,4-1-1 0,24 14-1 16,5-4 0-16</inkml:trace>
  <inkml:trace contextRef="#ctx0" brushRef="#br0" timeOffset="7985.7985">15759 7695 95 0,'-49'-59'38'16,"3"18"0"-16,-12 6-1 15,-1 28-33-15,0 24-1 0,2 28 0 16,0 23 0-16,4 24-1 16,5 19-1-16,10 13-1 15,9 10-3-15,8-9-2 16,19-1-2-16,-3-21-26 15,20-3-5-15,0-29-1 16,11-14 1-16</inkml:trace>
  <inkml:trace contextRef="#ctx0" brushRef="#br0" timeOffset="8158.8158">15138 8263 111 0,'-21'-39'41'0,"17"20"0"16,6-4-1-16,23 10-36 0,16 4-5 15,17-14-9-15,24 10-26 16,2-10-3-16,29 4-1 16,3-7-1-16</inkml:trace>
  <inkml:trace contextRef="#ctx0" brushRef="#br0" timeOffset="8720.872">16826 7762 93 0,'-2'-15'36'0,"2"15"0"16,-41-2 0-16,-2 19-31 15,-12 6-2-15,-6 11 0 16,-6 8-1-16,0 10 1 15,2 1 0-15,13 2-2 0,18-7 1 16,15-6-1-16,21-4 0 16,17-7-1-16,15-3 1 15,19-6-2-15,13-6 2 16,1 4-1-16,1-2 1 15,-7 4 0-15,-9 3 0 16,-16 7 0-16,-21 2-1 16,-22 5 1-16,-22 3-1 15,-18 3 0-15,-14-4 0 16,-7 0 0-16,-8-5-1 15,0-10 0-15,13-6-2 16,8-18-6-16,30 1-26 16,6-19-3-16,25 2 0 0,14-17-2 15</inkml:trace>
  <inkml:trace contextRef="#ctx0" brushRef="#br0" timeOffset="8999.8999">17223 8300 98 0,'-16'-11'36'0,"4"6"2"16,-12-3-1-16,8 7-32 15,-12 3-1-15,2 11 0 16,-4 5 0-16,-1 12 0 15,-3 6 0-15,5 8 0 0,1 3-1 16,9 4-1 0,5-3 0-16,13-4 0 0,13-7-3 15,16-15-2-15,21-7-5 16,4-24-17-16,27 1-12 15,0-21-3-15,12-1 0 16,-8-15-1-16</inkml:trace>
  <inkml:trace contextRef="#ctx0" brushRef="#br0" timeOffset="9180.918">17646 8381 120 0,'-30'53'40'0,"-8"-4"0"15,11 14-3-15,1-8-34 16,8 2-3-16,13-9 0 0,6-11-3 15,17-6-2-15,0-25-14 16,17-2-18-16,-4-19-3 16,10-5 1-16,-10-19-1 15</inkml:trace>
  <inkml:trace contextRef="#ctx0" brushRef="#br0" timeOffset="9338.9338">17620 8020 98 0,'-19'-23'35'16,"1"13"-1"-16,18 10-2 15,-9 22-35-15,9-22-15 16,22 26-16-16,0-9-1 16,13 8-1-16,-2-2 1 0</inkml:trace>
  <inkml:trace contextRef="#ctx0" brushRef="#br0" timeOffset="9833.9833">17965 8373 90 0,'10'43'36'16,"-6"7"1"-16,-11-2 1 15,9 4-27-15,-15-10-5 16,5 3-1-16,-3-11-1 15,2-3-1-15,2-12-2 16,4-6 1-16,3-13-1 16,-4-10-1-16,8-12 1 15,0-13-1-15,3-11 0 16,2-12-1-16,2-11 1 15,3-8 0-15,4-8-1 0,3 0 1 16,0 8 0-16,3 8 0 16,1 13 0-16,1 14 1 15,1 17-1-15,-2 21 2 16,0 19-1-16,0 12-1 15,0 8 1-15,-1 8-1 16,0 8 0-16,-4 4-1 16,-3 1 1-16,-3-3-2 15,-8-3 1-15,-6-2 1 16,-10-6-1-16,-6-3 0 15,-7-7 1-15,-9-7 0 16,-2-4 0-16,-3-6 1 16,1-3-1-16,-1 1 0 15,0 3 0-15,5 5 1 16,0 11 1-16,5 7-2 0,1 16 2 15,-1 12-2-15,2 12 1 16,1 9-1-16,3 5 0 16,3-5-5-16,13 4-21 15,-7-18-10-15,13-6-5 16,-2-22 2-16,10-16-3 15</inkml:trace>
  <inkml:trace contextRef="#ctx0" brushRef="#br0" timeOffset="10474.0473">18923 8285 102 0,'-18'-7'38'0,"-16"5"1"15,-3 15-2-15,-11 5-34 16,-1 16 0-16,-4 6 0 15,3 11 0-15,2 2-1 16,8 3 1-16,7-4-1 16,14-2 0-16,11-11 0 15,12-9-1-15,15-13-1 16,14-14 0-16,14-15 0 15,9-11 0-15,7-13 0 16,2-10-1-16,-1-3 1 16,-4-7 0-16,-9 3 0 0,-10 6-1 15,-12 10 1-15,-14 12 0 16,-15 25 0-16,-10-2 1 15,-13 26-1-15,-4 11-1 16,-3 13 0-16,1 6 0 16,8 5-2-16,6-6-1 15,22 5-6-15,4-20-23 16,28-4-5-16,10-17-1 15,19-8-1-15</inkml:trace>
  <inkml:trace contextRef="#ctx0" brushRef="#br0" timeOffset="10848.0847">19547 8318 107 0,'-34'-14'40'0,"-13"7"0"16,0 24 0-16,-10 15-35 15,11 9-2-15,2 7 0 16,9 8-1-16,10-1 0 15,13-2 0-15,11-6-1 16,15-17 0-16,15-12 0 16,12-20-1-16,9-18 1 15,8-17-1-15,8-16 1 16,-2-14-2-16,2-12 2 15,-1-13-1-15,-5-5 1 16,-3 2 0-16,-9 5 1 16,-11 14 0-16,-12 14-2 15,-10 26 0-15,-15 36 0 0,-11 19 0 16,-13 35 0-16,-6 26 0 15,-4 20 0-15,3 7 0 16,11 11-2-16,7-12-3 16,21 0-5-16,4-25-8 15,28 1-17-15,1-27-6 16,19-11 1-16,-1-20 0 15</inkml:trace>
  <inkml:trace contextRef="#ctx0" brushRef="#br0" timeOffset="10992.0991">20439 8793 115 0,'0'0'42'15,"0"0"-2"-15,-25-4-1 0,-3 7-28 16,4-18-21-16,24 15-26 16,-22-23-7-16,20 11 1 15,-5-8-2-15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2:42:52.61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1559 10023 20 0,'-5'-17'27'16,"-1"-2"1"-16,1 4 1 15,-6-11-11-15,11 12-2 16,-11-12-4-16,12 12-2 15,-9-8 0-15,8 22-3 16,-10-19-2-16,10 19 0 16,-25 12-2-16,3 13 1 15,-13 8-2-15,-5 13 1 16,-12 10-2-16,-10 8 1 15,1-1-2-15,2 0 1 16,5-4-2-16,13-6 2 16,13-9-3-16,15-8 2 0,17-8-1 15,15-8 0 1,15-2 1-16,6-2 0 0,7-2 1 15,3-2-2-15,-2 1 1 16,-3 0 0-16,-8 2-1 16,-5 3 1-16,-11 5 0 15,-14 5 0-15,-10 8 0 16,-8 2 1-16,-9 3-2 15,-4-4-4-15,6 5-26 16,-4-17-2-16,12-3 0 16,10-22-2-16</inkml:trace>
  <inkml:trace contextRef="#ctx0" brushRef="#br0" timeOffset="370.037">1868 10362 75 0,'0'-11'35'0,"0"11"0"15,-31 5 0-15,8 13-29 16,-10 1-2-16,0 14 0 16,-2 5-1-16,5 10 2 15,-3 2-2-15,16 5 0 16,10-3-1-16,11-4 0 15,13-8-1-15,13-10 0 16,9-18-1-16,10-15 1 16,6-15-1-16,-1-13-1 15,0-12 1-15,-5-9 0 16,-10-3 0-16,-11-1-1 0,-13 4 2 15,-12 6-3-15,-13 9 2 16,-13 9 0-16,-8 14-1 16,-10 11 0-16,1 9 0 15,-2 4-2-15,10 12-8 16,-1-7-21-16,23 9-4 15,9-11 2-15,20 1-3 16</inkml:trace>
  <inkml:trace contextRef="#ctx0" brushRef="#br0" timeOffset="943.0943">2340 10452 87 0,'-22'14'35'0,"5"9"0"16,-7 0 2-16,7 12-33 15,-3 0 0-15,4 5-1 16,1 0-1-16,4 3 1 16,2-4-2-16,4-5 1 15,1-5-1-15,4-7-1 16,3-9 1-16,-3-13-1 15,11-2 0-15,-2-12 0 16,3-13 0-16,-1-5 0 16,3-7 0-16,-2-4 0 15,-1-3 0-15,0 4 0 16,-3 4 1-16,-2 10-1 15,-2 6 1-15,-4 8-1 0,0 14 0 16,0 0 1-16,5 14-1 16,-1 2 0-16,2 2 1 15,8 1-1-15,5 0 0 16,8-4 1-16,6-6-1 15,5-4 1-15,5-7 0 16,0-7-1-16,1-5 1 16,-2-7-1-16,-3-3 1 15,-5-2-1-15,-7 0 1 16,-3 3-1-16,-7 1 1 15,-6 5-1-15,-11 17 0 16,11-4 0-16,-13 23 0 16,-7 8 0-16,-1 12 0 15,-4 5-1-15,4 8-2 16,-1-1 0-16,7 3-6 0,-1-17-17 15,18 6-11-15,-4-23 0 16,17 0-1-16,-1-19 0 16</inkml:trace>
  <inkml:trace contextRef="#ctx0" brushRef="#br0" timeOffset="1310.131">3000 10609 82 0,'-10'25'35'15,"7"-13"-1"-15,9 4 1 0,-6-16-32 16,22 17 1-16,-3-16-1 16,7-2 1-16,2-10-2 15,4-2 0-15,0-10 0 16,-1 0 0-16,-6-7-1 15,-4-3 0-15,-9 0 0 16,-7 1 0-16,-12 2 2 16,-7 6-2-16,-12 8 1 15,-2 10 0-15,-10 7 0 16,0 13 0-16,1 9 0 15,3 9 0-15,4 4-1 16,7 2 0-16,11 0 0 16,10-3-1-16,14-7-1 15,12-10-2-15,18-6-3 16,4-14-29-16,22 0-4 0,1-17 1 15,8-1-2-15</inkml:trace>
  <inkml:trace contextRef="#ctx0" brushRef="#br0" timeOffset="1527.1527">3714 9903 103 0,'-21'35'38'16,"-9"7"1"-16,10 28-2 15,-1 2-34-15,0 14 0 16,3 1-2-16,6 7 1 16,3-7-3-16,10-6-1 0,8-5-4 15,-4-20-28-15,13 0-3 16,-6-21-1-16,5-8 0 15</inkml:trace>
  <inkml:trace contextRef="#ctx0" brushRef="#br0" timeOffset="1842.1842">3497 10420 101 0,'-14'2'38'15,"13"13"0"-15,1-15-3 16,13 15-30-16,10-10-2 15,10-1-1-15,7-4 0 16,7-1 0-16,3-3-1 0,0 0 0 16,2 0 0-16,-6 0-1 15,-7 3 0-15,-6 3 0 16,-7 5 0-16,-9 7 0 15,-9 4 0-15,-9 7 0 16,-7 6 0-16,-6 1-1 16,4 5-1-16,-4-2-2 15,10 7-12-15,-4-19-20 16,16 0-3-16,3-18 1 15,13-5-2-15</inkml:trace>
  <inkml:trace contextRef="#ctx0" brushRef="#br0" timeOffset="2029.2029">4076 10167 79 0,'-21'11'37'15,"10"5"-1"-15,-1-2 0 16,13 4-16-16,7-5-23 15,5-9-4-15,17 7-25 16,-7-8-3-16,9 5 1 16,-2-5-3-16</inkml:trace>
  <inkml:trace contextRef="#ctx0" brushRef="#br0" timeOffset="2529.2529">4309 10384 88 0,'2'32'37'0,"-10"-4"-2"0,5 9 5 16,-14-9-32-16,9 6-1 15,-1-6-4-15,4 1-1 16,1-6 0-16,0-4-2 15,8-5 0-15,-4-14 0 16,11 8-1-16,2-15 0 16,1-6 1-16,0-8 0 15,0-6 1-15,0-3 0 16,-3-8 1-16,1 0-2 15,-2 0 2-15,-3 5-1 16,0 3 0-16,-2 8 0 16,0 6 0-16,-5 16-1 15,11-4 0-15,-6 18 1 16,-2 9-1-16,0 1 1 0,0 9-2 15,-1-1 2-15,3 0-1 16,2-2 1-16,3-6-1 16,7-6 0-16,2-13 1 15,9-7-1-15,2-12 1 16,6-8-1-16,2-6 2 15,-1-7-3-15,-2-2 3 16,-2 0-1-16,-4 4 1 16,-7 4-2-16,-5 8 2 15,-4 12-1-15,-13 9-1 16,4 14 2-16,-7 10-4 15,-3 9 2-15,0 9-3 16,2 3 0-16,4 7-4 16,-5-14-23-16,20 11-9 0,-5-20 0 15,16 1-3-15,-3-19 2 16</inkml:trace>
  <inkml:trace contextRef="#ctx0" brushRef="#br0" timeOffset="2894.2894">5039 10466 97 0,'-16'17'39'0,"11"9"1"15,-1-14-2-15,18 1-34 16,2-6 0-16,8-4-2 15,7-8 1-15,5-6-2 16,5-10 0-16,3-5-2 0,0-6 2 16,-3-3-2-16,-6 0 2 15,-8 2 0-15,-6 5 1 16,-14 5-1-16,-12 9 1 15,-10 12 0-15,-9 10 0 16,-8 13-1-16,-6 7-1 16,-2 7 0-16,4 10 0 15,6 4 0-15,9 0-2 16,12-5 1-16,15-2-3 15,13-15-3-15,30 1-21 16,4-28-10-16,22-2-1 16,0-25-2-16,16 0 1 15</inkml:trace>
  <inkml:trace contextRef="#ctx0" brushRef="#br0" timeOffset="3180.318">5748 10255 122 0,'-40'33'41'16,"-6"-4"-3"-16,12 12-7 15,7-10-29-15,10-5 0 16,13-3-2-16,16-8 1 16,13-7-1-16,10-4 0 15,10-4 0-15,1-1 1 16,0 0-1-16,-4 2 1 15,-7 3 0-15,-13 11 0 16,-13 8 0-16,-16 6 0 16,-14 6 0-16,-6 3-1 0,-9 3-2 15,-8-4-1-15,7 12-20 16,-10-23-15-16,17 2-3 15,-4-19 0-15,17-1-1 16</inkml:trace>
  <inkml:trace contextRef="#ctx0" brushRef="#br0" timeOffset="3945.3945">6439 10778 93 0,'-9'17'37'0,"0"9"1"15,-10 2-1-15,3 6-36 16,-8 7-1-16,2-4-5 15,12 6-18-15,1-18-16 16,16-9 3-16,5-17-2 0,19-12 1 16</inkml:trace>
  <inkml:trace contextRef="#ctx0" brushRef="#br0" timeOffset="4185.4185">7071 10000 105 0,'1'-13'39'0,"-1"13"0"16,-14 18-2-16,3 11-36 16,1 11 0-16,-3 13-1 15,3 14 1-15,-6 11-2 16,-1 6 1-16,3 4-2 0,-2-3-1 15,9 1-5-15,-11-16-26 16,20-5-4-16,-5-18 0 16,12-10-1-16</inkml:trace>
  <inkml:trace contextRef="#ctx0" brushRef="#br0" timeOffset="4400.44">6817 10602 105 0,'-20'2'38'15,"2"-4"2"-15,18 2-3 16,0 0-34-16,30-10-2 0,11-6-2 16,12-11-2-16,16 0-3 15,2-19-12-15,18 11-19 16,-8-17-2-16,8 6 1 15,-9-11 1-15</inkml:trace>
  <inkml:trace contextRef="#ctx0" brushRef="#br0" timeOffset="4783.4783">7600 9836 108 0,'-23'27'38'0,"-6"-2"2"15,10 18-4-15,-4 0-32 16,5 10 0-16,3 7-1 0,-1 8 1 15,1 3-2-15,2 4 0 16,1-3-1-16,0-3 0 16,5-6-1-16,2-9 1 15,2-12-2-15,6-10 2 16,1-12-1-16,8-13-1 15,4-15 1-15,6-11 0 16,2-7 0-16,3-5 0 16,0-2 0-16,-2 2 0 15,-1 1 0-15,-5 8 0 16,-3 13 1-16,-16 9-2 15,13 14 1-15,-13 10 1 16,-6 11-2-16,3 6 1 16,-1 6-2-16,1 1-1 15,7-1-1-15,5-11-5 0,19 4-23 16,-4-21-8-16,18-2 0 15,-3-19-1-15</inkml:trace>
  <inkml:trace contextRef="#ctx0" brushRef="#br0" timeOffset="5151.5151">7990 10519 91 0,'-1'14'37'0,"1"-14"1"16,15 15 0-16,-1-21-33 15,15 5-1-15,5-8 0 16,9-2-1-16,-1-6 0 0,4-3-1 16,-6-3 0-16,-4 3-1 15,-8-3 1-15,-11-2-2 16,-11 7 2-16,-14 1-3 15,-12 6 3-15,-12 8-1 16,-9 6 0-16,-5 13 0 16,-4 9 0-16,-1 10 2 15,4 10-3-15,8 7 3 16,7 0-3-16,15 0 1 15,18-6-2-15,15-9-1 16,22-7-2-16,11-25-17 16,30-1-17-16,4-19-4 15,17-4 1-15,-5-18-2 16</inkml:trace>
  <inkml:trace contextRef="#ctx0" brushRef="#br0" timeOffset="6251.6251">9296 10502 67 0,'8'-22'36'0,"-8"22"-1"16,2-17-9-16,-2 17-13 15,0 0-3-15,0 0-1 16,-5 16-3-16,0 3-1 16,-7 4-2-16,3 6-1 15,-4 1 0-15,1 5 0 16,-4-1-1-16,4-1 1 15,1-6-2-15,3-6 1 16,4-6 0-16,4-15-1 16,-3 13 1-16,3-13-1 15,13-19 1-15,-4 1-1 16,3-10 1-16,2-4-1 15,1-5 0-15,0-2 1 16,-1-2-1-16,0 6 0 0,-2 0 1 16,-1 7-1-16,-5 8 1 15,-1 8-1-15,-5 12 1 16,0 0 0-16,5 14-1 15,-4 4 1-15,-1 2-1 16,5 2 1-16,1-3-1 16,5-1 1-16,4-8-1 15,6-5 1-15,3-11 0 16,8-6 0-16,2-6 0 15,2-5 0-15,-2-1-1 16,0 1 1-16,-5 1-1 16,-5 7 1-16,-6 9-1 15,-5 8 0-15,-8 10 1 16,-8 11-1-16,-3 8 0 15,-5 7 0-15,-3 4 0 0,0 4 0 16,3-1-2-16,1-6-1 16,12-2-5-16,-1-22-18 15,22 3-12-15,0-18-1 16,18-2-2-16,0-16 1 15</inkml:trace>
  <inkml:trace contextRef="#ctx0" brushRef="#br0" timeOffset="6627.6627">10106 10418 101 0,'-13'0'38'16,"-11"-3"2"-16,4 16-2 16,-8 2-34-16,5 7 0 0,1 7-1 15,6 4-1-15,4 5 0 16,6 1 0-16,11-1-1 15,4-3 0-15,11-8 0 16,1-6-1-16,8-13 1 16,1-6-1-16,5-10 1 15,-2-11-1-15,-4-10 0 16,-3-5 0-16,-6-4 0 15,-6-7 0-15,-6 2 0 16,-5 0-1-16,-7 6 2 16,-8 5-3-16,-1 9 1 15,-6 7-1-15,1 9-1 16,-1 5 0-16,5 11-1 15,2-2-1-15,12 7-3 0,0-14-2 16,23 26-13-16,-7-27-4 16,23 9-10-16,1-11 1 15,12 2 0-15,-1-8 3 16</inkml:trace>
  <inkml:trace contextRef="#ctx0" brushRef="#br0" timeOffset="6957.6957">10607 10347 64 0,'0'0'37'0,"14"-6"0"15,-30 8 3-15,-1 16-15 16,-22-5-14-16,7 14-3 15,-9 5-2-15,8 6-1 16,0 2-2-16,7 6 1 16,11-3-3-16,9-1 1 15,12-7-1-15,12-6 0 0,11-8 0 16,10-12-1-16,7-10 0 15,6-9 0-15,-1-10 0 16,-1-10-1-16,-6-6 1 16,-10-7-1-16,-7-3 1 15,-14 1-1-15,-9 3 0 16,-12 1-1-16,-9 9 2 15,-6 9-3-15,-5 8 1 16,0 7-1-16,4 11-1 16,3 3 0-16,9 9-4 15,12-15-5-15,7 28-23 16,9-20 0-16,16 4-1 15,-1-8-1-15</inkml:trace>
  <inkml:trace contextRef="#ctx0" brushRef="#br0" timeOffset="7318.7318">11080 10384 100 0,'0'0'39'0,"0"0"0"16,0 0 1-16,-23 25-34 16,8-3-1-16,-2 10-2 15,0 3 0-15,0 7 0 16,3-1-1-16,0 1 0 15,5-5-1-15,4-5 1 16,4-8-2-16,5-12 1 16,8-13 0-16,9-10-1 15,3-12 1-15,5-8 0 16,1-8-1-16,4-3 1 15,-1-2 0-15,2 4-1 0,-7 4 0 16,0 10 1-16,-9 12-1 16,1 9 0-16,-6 13 0 15,-3 12 0-15,-5 8 0 16,-1 5-1-16,-4 5 0 15,2 0-3-15,2 4-3 16,-9-18-13-16,22 11-13 16,-14-25-8-16,15 2 0 15,-4-21-1-15</inkml:trace>
  <inkml:trace contextRef="#ctx0" brushRef="#br0" timeOffset="10624.0623">15710 10498 100 0,'3'13'39'0,"-13"8"2"15,2 19-3-15,-12 0-35 16,5 7-2-16,0 1-1 16,4-4-1-16,8-2-2 15,0-20-8-15,15 1-25 16,-1-19-3-16,17-8 0 15,-4-16-1-15</inkml:trace>
  <inkml:trace contextRef="#ctx0" brushRef="#br0" timeOffset="11079.1078">15691 10371 100 0,'-11'12'38'16,"11"-12"2"-16,3 18-2 15,15-12-35-15,18 0 0 16,10-3-1-16,6 3 1 15,3 2-1-15,-1 3 1 16,-7 6-1-16,-8 8 0 16,-11 5-1-16,-15 7 1 15,-14 5-1-15,-10 4 1 16,-10-1-1-16,-1-1 0 15,-4-8 0-15,4-4-1 0,5-10 1 16,7-9-1-16,10-13 1 16,12-9-2-16,9-14 1 15,7-6 0-15,8-5 0 16,3-8 0-16,3-2 0 15,-2 2 0-15,-1 6-1 16,-9 6 1-16,-4 11 0 16,-6 8 1-16,-6 14-2 15,-8 14 2-15,-5 9-1 16,-2 9 0-16,-4 8-1 15,3 0 0-15,2 2-3 16,3-9 0-16,14 1-8 16,-4-28-13-16,27 1-13 0,-4-27-2 15,17-7 0-15,1-23 1 16</inkml:trace>
  <inkml:trace contextRef="#ctx0" brushRef="#br0" timeOffset="11254.1253">16903 9967 101 0,'0'0'38'15,"-29"28"1"-15,6 29-3 16,-13 13-28-16,1 17-6 16,-3 7-2-16,5 2 0 15,2-1-4-15,4-15-3 16,20 2-23-16,-8-24-7 15,15-9 0-15,-4-24-2 0</inkml:trace>
  <inkml:trace contextRef="#ctx0" brushRef="#br0" timeOffset="11683.1682">16589 10438 106 0,'-19'-16'40'16,"19"16"1"-16,-20 2-1 15,20-2-34-15,26 18-3 16,6-9-1-16,8-1-1 15,7-1 1-15,9-6-1 16,7 3-1-16,1-6 1 16,-6 2-1-16,-9-1 1 15,-5 0-1-15,-10 1 1 0,-10 1 0 16,-9 5 0-16,-15-6 0 15,-5 27 0-15,-9-4 0 16,-9 8 0-16,-2 6 0 16,0 6 0-16,2 4 1 15,5-4-2-15,11 0 0 16,12-9 0-16,12-13 0 15,13-9 0-15,10-13 0 16,7-12 0-16,1-11 0 16,-3-6 0-16,-10-6-2 15,-11-2 1-15,-15 1-1 16,-13 8 0-16,-18 4-2 15,-9 14-4-15,-16-8-10 16,10 25-9-16,-15-17-6 16,18 17-7-16,1-12-2 0,19 5 2 15</inkml:trace>
  <inkml:trace contextRef="#ctx0" brushRef="#br0" timeOffset="12198.2197">17998 10187 83 0,'9'-30'38'0,"6"11"0"16,-10 3-2-16,-5 16-30 15,0 0 0-15,2 38-2 0,-13-1 0 16,0 19 0-16,-2 7-2 15,-1 13 1-15,-1 7-3 16,5 4 1-16,-3-1-4 16,2-4 3-16,4-5-6 15,-4-16-6-15,18-4-27 16,-13-24-1-16,12-5 3 15,-6-28-4-15</inkml:trace>
  <inkml:trace contextRef="#ctx0" brushRef="#br0" timeOffset="12382.2381">17823 10653 107 0,'-28'-7'38'16,"-3"-1"2"-16,17 15-4 16,14-7-31-16,0 0-2 15,27-5-2-15,14-6-2 16,22-9-3-16,7-9-4 15,20 6-17-15,-9-20-13 16,15 5 0-16,-14-14-4 16,4 5 6-16</inkml:trace>
  <inkml:trace contextRef="#ctx0" brushRef="#br0" timeOffset="12742.2741">18575 9936 113 0,'-21'35'40'0,"-12"3"1"16,9 23-3-16,-5 2-34 15,4 12 0-15,-2 3-2 16,4 10 1-16,1-2-2 16,2-2 1-16,6-5-2 15,4-11 2-15,8-9-1 16,4-16 0-16,7-13-1 15,7-13 0-15,6-13 0 16,6-12 0-16,5-8 0 16,-2-6 0-16,0-6 0 15,-1 3-1-15,-4 2 1 16,-5 3 0-16,-6 8 1 15,-15 12-1-15,12 4-1 16,-13 11 1-16,-1 8-2 16,-3 3 0-16,6 5-2 0,2-5-3 15,12 10-9-15,-4-24-11 16,25 5-11-16,-6-16-2 15,18-1 0-15,-3-15 1 16</inkml:trace>
  <inkml:trace contextRef="#ctx0" brushRef="#br0" timeOffset="13100.3099">18952 10654 107 0,'0'0'38'16,"-12"14"2"-16,15 2-3 15,2-6-32-15,7 2-1 16,7-5-1-16,8-3 0 15,3-6-1-15,9-6-1 0,2-6 1 16,0-7-2-16,0-3 1 16,-5-4-1-16,-6-1 0 15,-9-1 0-15,-12 2 0 16,-14 4-1-16,-10 5 2 15,-11 9-1-15,-14 10 1 16,-8 14 0-16,-8 9 0 16,-1 14 1-16,-1 6 0 15,7 6-1-15,12 0 1 16,12-1-2-16,23-7-1 15,15-11-4-15,29-1-11 16,-2-25-11-16,34 6-11 16,1-17-4-16,16-1 0 15,-1-14 0-15</inkml:trace>
  <inkml:trace contextRef="#ctx0" brushRef="#br0" timeOffset="13546.3545">20053 10224 103 0,'0'0'40'0,"0"0"-2"15,0 0 2-15,1 27-38 16,-7 7 1-16,-9 9-2 16,6 12 2-16,-5 7-3 15,2 6 2-15,0-1-2 16,8-3 0-16,7-8-1 0,3-13-4 15,19-3-19-15,-7-27-14 16,17-4 0-16,-8-24-1 16,12-5-1-16</inkml:trace>
  <inkml:trace contextRef="#ctx0" brushRef="#br0" timeOffset="13727.3726">20068 10328 106 0,'0'0'38'16,"-14"-25"5"-16,30 18-2 15,4-10-32-15,19 0-8 16,17-4-3-16,5-3-3 16,16 16-20-16,-14-8-11 0,6 13-3 15,-21-1-1-15,-4 18 0 16</inkml:trace>
  <inkml:trace contextRef="#ctx0" brushRef="#br0" timeOffset="13922.3921">20041 10617 111 0,'4'12'39'0,"11"-19"-1"16,24 1-4-16,13-14-33 15,13-4-1-15,6 1-1 16,-2-6-4-16,5 18-16 15,-17-10-17-15,-8 19 1 0,-25-2-2 16,-11 17 1-16</inkml:trace>
  <inkml:trace contextRef="#ctx0" brushRef="#br0" timeOffset="14088.4087">20104 10803 108 0,'-27'11'39'0,"26"1"0"15,1-12-1-15,39-14-35 16,11 0-3-16,12-7-6 15,16 9-21-15,-5-13-10 16,12 8-1-16,-11-7-2 16,4 12 2-16</inkml:trace>
  <inkml:trace contextRef="#ctx0" brushRef="#br0" timeOffset="14778.4777">20854 10561 102 0,'-22'-9'38'16,"4"18"1"-16,-17-6 0 15,2 13-33-15,-8 3-1 16,0 11-1-16,-6 2-1 16,3 6 1-16,0-1-1 15,7 0 0-15,10-3-2 16,14-3 1-16,10-6-1 15,15-8-1-15,14-9 0 0,14-7 0 16,8-7-1 0,2-5 0-16,2-6 1 0,-3-4-1 15,-6-5 0-15,-9 2 1 16,-9-1 0-16,-10 3 0 15,-10 1-1-15,-8 6 2 16,3 15-1-16,-21-10 0 16,7 14 0-16,1 7 0 15,0 5 0-15,5 5 0 16,3 1 0-16,9-2 0 15,6-2 0-15,10-4 0 16,7-8 0-16,9-6 0 16,6-9-1-16,6-3 1 15,0-8-1-15,2-1 1 16,-6-1 0-16,-7 2-1 0,-3 0 1 15,-10 5 0-15,-8 7 0 16,-16 8 0-16,0 0 0 16,0 21 0-16,-15 2 0 15,-1 5 1-15,-4 4-1 16,2 1 0-16,0-1 0 15,4-4 1-15,5-7-1 16,9-7 1-16,0-14-1 16,18-4 1-16,-3-10-1 15,3-9 1-15,4-6 0 16,-2-3-1-16,1-7 1 15,-3 3-1-15,-4 0 0 16,0 4 0-16,-5 2 0 16,2 7 0-16,3 2-3 0,0 3-1 15,5 8-5-15,-5-12-9 16,27 16-9-16,-15-18-7 15,21 7-6-15,-3-12 0 16,12-1 3-16</inkml:trace>
  <inkml:trace contextRef="#ctx0" brushRef="#br0" timeOffset="14989.4988">21878 10013 121 0,'-28'45'41'15,"-12"4"-2"-15,9 25 0 16,-5-1-37-16,5 8 1 15,5 3-3-15,5-2 1 0,4-3-3 16,7-7 0-16,6-5-3 16,-3-18-4-16,19 4-17 15,-16-24-14-15,11-4 1 16,-7-25-2-16,1 12 2 15</inkml:trace>
  <inkml:trace contextRef="#ctx0" brushRef="#br0" timeOffset="15187.5186">21519 10663 113 0,'0'0'40'0,"-16"-10"1"16,16 10-2-16,13 4-35 16,7-6-2-16,10-4-1 15,10-5-2-15,10-5-2 16,7-11-2-16,11 3-5 0,-8-21-19 15,17 7-11-15,-13-14-1 16,3 0 4-16,-13-10-1 16</inkml:trace>
  <inkml:trace contextRef="#ctx0" brushRef="#br0" timeOffset="15507.5506">22269 10053 119 0,'-9'-11'39'0,"2"23"2"16,-18 7-1-16,2 21-34 16,-3 9-3-16,0 11 0 15,-3 8-2-15,2 6 2 16,0 4-3-16,3-2 0 15,5-6 0-15,7-8 0 16,4-8 0-16,7-11 0 16,6-12 0-16,5-12 0 0,10-13 0 15,4-10 0-15,4-8 0 16,4-8 0-16,-3-3 0 15,-1 1 0-15,-4-1 0 16,-3 7 0-16,-5 7 0 16,-16 9 0-16,17 3 0 15,-13 7 0-15,3 11-2 16,-1-2-3-16,8 11-7 15,-5-18-6-15,24 17-7 16,-14-25-5-16,25 7-6 16,-8-17-3-16,15 1 0 15,-7-14 2-15</inkml:trace>
  <inkml:trace contextRef="#ctx0" brushRef="#br0" timeOffset="15822.5821">22819 10494 100 0,'12'-18'38'15,"-13"0"2"-15,1 18-2 16,-18 5-30-16,2 13-1 15,-13 5-1-15,1 7-1 16,-4 0-1-16,6 5-1 16,0-8-1-16,12 2 0 15,13-12-2-15,9-5 0 16,10-7 0-16,8-3 0 15,7-3 0-15,3-2-1 16,-5 3 1-16,0 2 0 16,-12 7 0-16,-8 6 0 0,-10 4 0 15,-7 3-1-15,-4 4 0 16,-9-2-1-16,4 1-2 15,-7-14-9-15,16 10-9 16,-9-26-7-16,15 5-11 16,11-22 0-16,8-4-1 15,-1-16 1-15</inkml:trace>
  <inkml:trace contextRef="#ctx0" brushRef="#br0" timeOffset="15971.597">22707 10021 123 0,'-59'32'39'15,"14"25"0"-15,-3 7-10 0,5-3-61 16,25 11-9-16,5-15 1 16,16 2-4-16</inkml:trace>
  <inkml:trace contextRef="#ctx0" brushRef="#br0" timeOffset="17117.7116">984 11753 78 0,'0'0'36'0,"-27"-6"2"15,2 13 0-15,-17-1-31 16,0 12-2-16,-13 4 0 16,0 8-2-16,-6 5 0 15,2 4-1-15,7-2 0 16,8 1-2-16,13-7 1 15,15-6-1-15,20-8 0 16,19-8-1-16,18-8 1 16,13-5-1-16,12-1 1 15,6-2-1-15,2 2 1 16,-3 3 0-16,-11 9 0 15,-15 9 0-15,-16 9 1 0,-17 12-1 16,-17 5 1-16,-13 5-1 16,-13-2 0-16,-4-1 0 15,2-6-3-15,0-14-2 16,18-2-14-16,-3-31-19 15,25-7 1-15,5-25-3 16,25-5 1-16</inkml:trace>
  <inkml:trace contextRef="#ctx0" brushRef="#br0" timeOffset="17559.7558">1441 11357 95 0,'-18'4'40'0,"9"17"-1"0,-9-3 0 15,4 14-35-15,0 8-1 16,4 10 1-16,1 7-1 16,1 14 2-16,1 7-4 15,-2 7 1-15,-4 1-2 16,2 4 1-16,-1-4-1 15,0-7-1-15,2-8 1 16,3-15-2-16,7-16 2 16,8-19 0-16,7-21-1 15,8-16 0-15,7-16 1 16,6-13-1-16,1-5 1 15,3-3-1-15,-4 1 1 16,-2 7 0-16,-3 12 1 16,-7 10-1-16,-7 15 0 0,-4 13 0 15,-4 17 1-15,-5 9-2 16,-4 13 0-16,1 4 0 15,4 5-2-15,-1-3-1 16,11-2-1-16,4-15-4 16,17 1-8-16,-8-31-10 15,24 2-9-15,-11-25 0 16,14-1-1-16,-11-19 1 15</inkml:trace>
  <inkml:trace contextRef="#ctx0" brushRef="#br0" timeOffset="17921.792">2065 11944 89 0,'-20'-26'38'0,"9"15"0"15,-15 1 1-15,8 13-33 16,-3 7-1-16,5 12-1 0,-2 9-2 16,4 9 1-16,2 9-2 15,1 5 1-15,4 2 0 16,4 0-1-16,5-5 0 15,6-6 0-15,5-10 0 16,6-12-1-16,5-15 0 16,5-14 0-16,3-13 0 15,3-11-1-15,-3-8 1 16,-1-8 0-16,-6 0 0 15,-4-2-1-15,-6 7 1 16,-7 5-1-16,-4 11 1 16,-7 7-1-16,3 18 1 0,-10 8-2 15,3 14-1 1,-1 7 0-16,7 11-3 0,-1-4-5 15,16 18-8-15,-4-20-9 16,21 10-10-16,-6-21-1 16,18 2 2-16,0-17 0 15</inkml:trace>
  <inkml:trace contextRef="#ctx0" brushRef="#br0" timeOffset="18326.8325">2680 12048 92 0,'-14'-9'39'15,"-13"-4"1"-15,3 19-1 16,-2 0-35-16,-6 11 0 0,1 6 0 16,2 11-2-16,4 1 0 15,6 8 0-15,8-4-1 16,11 0 0-16,10-8 0 15,10-9-1-15,9-14 1 16,5-10-1-16,7-14 1 16,1-15-1-16,-1-11 0 15,-1-10 0-15,-5-3 0 16,-4-7 0-16,-9 0 1 15,-4 2 1-15,-8 7-2 16,-3 8 2-16,-6 10-1 16,-4 15 1-16,3 20-2 15,-16 6 3-15,6 22-3 16,-1 12-3-16,3 12 1 0,0 6-2 15,8 6-1-15,4-5-6 16,18 9-7-16,-11-29-8 16,24 10-5-16,-13-27-7 15,18-4-2-15,-4-20 1 16</inkml:trace>
  <inkml:trace contextRef="#ctx0" brushRef="#br0" timeOffset="19123.9122">3190 11963 95 0,'-17'15'40'15,"-14"1"1"-15,7 20-1 16,-13 2-36-16,12 10 1 16,3 1-2-16,8 2 0 0,9-2-1 15,13-9 0-15,8-7-1 16,10-13 0-16,5-13 0 15,8-14-1-15,2-12 0 16,1-11 1-16,-3-12-1 16,-5-5-1-16,-8-5 1 15,-7 1 0-15,-9 3-1 16,-10 3 0-16,-5 11 0 15,-9 9 0-15,-5 11-1 16,-2 11 0-16,2 10 0 16,2 4-2-16,14 10-2 15,3-5-3-15,22 12-8 16,-8-21-7-16,27 12-5 15,-10-20-7-15,16 3-2 0,-10-14 3 16,3-1 35-16,-5 2 5 16,-16-15 11-16,9 18 6 15,-27-17 9-15,11 16 6 16,-21-8 4-16,9 17-3 15,-10-7-32-15,10 7-2 16,-17 13-1-16,4 8-1 16,4 4-1-16,-1 6 0 15,5 5 0-15,0 5-1 16,5-2 1-16,5-1-1 15,4-9 0-15,5-10 0 16,8-11 1-16,3-11-1 16,5-11 0-16,4-11 0 15,2-5 1-15,-1-6-2 0,-2-2 1 16,-2 4 0-16,-6 6 0 15,-3 8 0-15,-8 11 0 16,-3 10 0-16,-6 13 0 16,-2 9 0-16,0 11 0 15,-2 7 1-15,3 5-1 16,5 2 0-16,2-4 0 15,8-4 0-15,6-12 0 16,6-9 0-16,7-16 1 16,0-14-1-16,0-15 0 15,1-10 0-15,-4-10 1 16,-6-4-1-16,-8-3-1 15,-6-3-1-15,-5 2 0 16,-8 2-2-16,1 16-9 0,-16-5-2 16,13 26-5-16,-19-12-5 15,19 27-6-15,0 0-9 16,0 0-2-16,24 4 2 15</inkml:trace>
  <inkml:trace contextRef="#ctx0" brushRef="#br0" timeOffset="20559.0557">5574 11902 64 0,'-9'-13'37'0,"9"13"-1"15,-26-7 0-15,13 9-28 16,-10-3-2-16,5 8 0 15,-8-1-1-15,4 7-1 16,-6 2-1-16,5 8 0 16,4 4 0-16,4 6-1 15,2 1 0-15,6 3 0 16,8 0-1-16,8-2 0 15,6-7-1-15,7-5 1 16,5-10-1-16,7-8 1 0,3-11-1 16,5-12 1-16,-1-12-1 15,2-9 1-15,-4-3-1 16,-2-4 0-16,-7 1 0 15,-6 1 1-15,-9 6-1 16,-11 7 1-16,-4 8 0 16,-12 9 0-16,-5 5-1 15,-6 10 2-15,1 5-2 16,-3 5 0-16,2 4 0 15,5-1-1-15,5 3 1 16,11-3-2-16,7-1 2 16,11-8-1-16,13-2 1 15,6-4 0-15,6-1 0 16,5 0 1-16,-2 0-1 0,-4 3 0 15,-2 5 1-15,-8 6-1 16,-10 9 0-16,-8 8 1 16,-8 6-1-16,-7 4 0 15,-5 2 1-15,-4 0-1 16,1-7 0-16,-1-3 1 15,2-9-1-15,5-8 1 16,5-14-1-16,0-10 1 16,7-13-1-16,6-6 1 15,1-3 0-15,2-6 0 16,0-2 0-16,3 3 0 15,-6 3 0-15,5 3 0 16,-7 5 0-16,1 7 0 16,1 3-1-16,2 1-1 0,4 4-1 15,7-4-4-15,11 12-8 16,-6-17-6-16,24 19-7 15,-16-20-6-15,26 12-7 16,-8-11-2-16,9 7 3 16</inkml:trace>
  <inkml:trace contextRef="#ctx0" brushRef="#br0" timeOffset="21655.1653">7403 11512 52 0,'8'-30'36'0,"-8"0"0"15,5 10 0-15,-10 1-13 0,5 19-17 16,0 0-2-16,-13 7-1 15,5 19 0-15,1 12-1 16,-2 11 0-16,2 14 1 16,-2 9-2-16,1 9-1 15,3 4 0-15,0-2-1 16,5-1-1-16,-2-14-5 15,9 1-8-15,-3-25-25 16,7-11 3-16,-3-21-2 16,7-9 2-16</inkml:trace>
  <inkml:trace contextRef="#ctx0" brushRef="#br0" timeOffset="21850.1848">7298 11978 86 0,'-29'-9'39'15,"9"10"-1"-15,-2-6 0 16,9 9-33-16,13-4-2 15,0 0-2-15,21-4 0 16,7-7-2-16,14-4-1 16,9-12-3-16,18 0-4 15,-4-16-22-15,17 5-6 16,-9-10 0-16,5 5-2 15</inkml:trace>
  <inkml:trace contextRef="#ctx0" brushRef="#br0" timeOffset="22234.2232">7945 11361 89 0,'-18'29'37'16,"-11"4"2"-16,6 17 0 16,-15 2-34-16,12 11 0 15,-1 5-2-15,4 7-1 16,0 5 1-16,5-1-2 15,6-6 0-15,5-5 0 16,6-11 0-16,5-9-2 16,9-16 2-16,3-16-1 15,7-15 1-15,2-12-1 16,6-12 1-16,-1-10-1 15,1-3 1-15,-3-4-1 16,-2 3 0-16,-6 4 0 0,-2 6 0 16,-5 10 0-1,-13 17 0-15,16-3 0 0,-14 15 0 16,-2 13-1-16,0 7 0 15,-1 6 0-15,3 3-2 16,3 2-1-16,9 0-6 16,-6-18-11-16,22 5-17 15,-9-19-2-15,16-7 0 16,-6-17 1-16</inkml:trace>
  <inkml:trace contextRef="#ctx0" brushRef="#br0" timeOffset="22852.285">8294 11888 77 0,'-14'10'40'15,"10"7"-2"-15,-5-4 1 16,18 3-33-16,0-5-2 15,11 1 0-15,9-8-1 16,11-3-1-16,5-8 0 16,6-6 0-16,2-5 0 15,-2-4-1-15,-4-5-1 16,-10 1 3-16,-13-3-2 15,-8 1-1-15,-14 2 0 16,-14 4 1-16,-11 2-1 0,-12 10 3 16,-12 10-3-16,-5 12 1 15,-6 9 1-15,2 13-2 16,1 10 2-16,8 9-1 15,14 1 0-15,16 3-3 16,19-9 1-16,23-18-9 16,35 0-23-16,5-28-7 15,37-10-1-15,16-24-2 16</inkml:trace>
  <inkml:trace contextRef="#ctx0" brushRef="#br0" timeOffset="24261.4259">9404 11465 75 0,'0'0'38'16,"8"-22"-2"-16,-8 22 2 15,0 0-32-15,0 0-3 16,-6-13 0-16,6 13 0 0,-5 12 0 16,3 6-1-16,-1 11 1 15,0 9 0-15,-3 10-1 16,3 10 1-16,-5 8-2 15,3 1-2-15,1 1 0 16,0-11-2-16,5-4-2 16,0-18-7-16,14-1-18 15,-15-34-10-15,26 10 1 16,-11-26 0-16</inkml:trace>
  <inkml:trace contextRef="#ctx0" brushRef="#br0" timeOffset="24472.447">9402 11492 88 0,'-13'-12'38'0,"13"12"0"16,-6-17 0-16,24 11-35 15,4-4-2-15,8 1 0 16,9 0-2-16,6-2 0 15,6 9-5-15,-8-12-17 16,9 20-15-16,-14-5 0 16,-2 11 0-16,-16-2 0 15</inkml:trace>
  <inkml:trace contextRef="#ctx0" brushRef="#br0" timeOffset="24682.468">9387 11784 81 0,'-20'24'39'0,"4"-15"-2"15,16-9 5-15,14 9-33 16,15-23-8-16,14-5 0 16,9-3 0-16,10-1-1 15,0-1-1-15,2 10-5 16,-11-8-9-16,1 19-23 15,-22-1 0-15,-5 14-1 16,-27-10 3-16</inkml:trace>
  <inkml:trace contextRef="#ctx0" brushRef="#br0" timeOffset="24872.487">9495 11954 81 0,'-30'23'39'16,"2"-12"-1"-16,17 2 1 15,11-13-34-15,16-14-2 16,16 0-1-16,16-4-1 15,12-2-2-15,7-8-2 16,14 8-5-16,-10-14-20 16,9 11-10-16,-14-1 0 15,0 8-2-15</inkml:trace>
  <inkml:trace contextRef="#ctx0" brushRef="#br0" timeOffset="25627.5625">10226 11724 86 0,'-25'-2'39'16,"0"10"3"-16,-13-5-2 15,1 16-32-15,-8-1-2 16,2 11-2-16,-5 2 0 15,4 7-1-15,5 0 0 16,10 3-4-16,9-6 2 16,16-4-3-16,13-7 3 15,15-8-1-15,10-8 0 16,9-11 0-16,8-7 0 15,-1-10 0-15,1-3 0 16,-3-8 0-16,-6-1-1 0,-11 2 4 16,-8-3-4-16,-4 5 4 15,-13 3-3-15,-5 4 2 16,-5 5-1-16,4 16 1 15,-23-8-2-15,10 14 1 16,-2 11-1-16,0 3-3 16,3 6 3-16,2 1-3 15,6 2 3-15,5-2-2 16,7-3 2-16,8-8-3 15,5-5 3-15,9-7 0 16,4-7 0-16,4-5 1 16,0-4-1-16,0-4 0 15,-2 2 0-15,-4-1 1 16,-8 5-1-16,-3 0 0 15,-7 7 0-15,-14 3 0 0,12 16 0 16,-12 0 0-16,-8 7 0 16,1 4 0-16,-3 3 0 15,1 1 0-15,1-3 0 16,1-4 0-16,3-6 0 15,4-7 1-15,0-11-1 16,11-8 0-16,1-10 0 16,0-4 0-16,3-3 1 15,-1-5-1-15,0 1 0 16,-2-2 0-16,1 6 1 15,-1 3-1-15,-3 2 0 16,0 5 0-16,1 3 1 16,4 4-1-16,1 2-1 0,0-1-1 15,8 6-3-15,-3-10-5 16,14 16-10-16,-15-24-7 15,25 15-8-15,-11-16-5 16,14 2-2-16,-8-13 3 16</inkml:trace>
  <inkml:trace contextRef="#ctx0" brushRef="#br0" timeOffset="25841.5839">11204 11327 95 0,'-14'3'40'15,"-10"6"1"-15,5 19-1 16,-10 8-36-16,11 15-1 15,-4 6 1-15,8 12 0 0,-4 4-2 16,10 3-3-16,2-1 1 16,3-5-3-16,6-3-1 15,-2-18-10-15,17 9-19 16,-15-28-10-16,12-3 3 15,-15-27-2-15</inkml:trace>
  <inkml:trace contextRef="#ctx0" brushRef="#br0" timeOffset="26041.6039">11024 11862 77 0,'-22'-13'42'16,"9"10"-2"-16,-4 0 1 16,17 3-24-16,0 0-13 15,15 9-1-15,9-10-2 0,12-4-2 16,8-5-1-16,10-9-1 15,15 1-9-15,-11-19-15 16,13 6-14-16,-12-12 2 16,7 2-2-16,-14-12 3 15</inkml:trace>
  <inkml:trace contextRef="#ctx0" brushRef="#br0" timeOffset="26356.6354">11661 11341 92 0,'-7'11'40'16,"-18"7"1"-16,4 24-2 15,-11 4-32-15,3 16 0 16,-7 4-2-16,7 4-2 15,-1-1 0-15,10-3-1 16,4-8 0-16,6-9-1 0,8-11 0 16,9-11-3-16,4-12 2 15,7-12 0-15,4-10 0 16,2-9 0-16,2-5 0 15,2-5 0-15,-2-3 1 16,1 3 1-16,-6 2-1 16,-1 11 1-16,-2 8-1 15,-5 10-1-15,-3 10 0 16,-2 7-1-16,-2 10-1 15,3 4-4-15,4 10-3 16,-7-16-12-16,18 19-4 16,-14-26-8-16,17 5-9 15,-6-14-1-15,12-7 2 16</inkml:trace>
  <inkml:trace contextRef="#ctx0" brushRef="#br0" timeOffset="34366.4363">12307 10539 66 0,'0'0'35'0,"5"-12"-1"16,-5-2-4-16,0 14-19 15,0 0-3-15,0 0-1 16,5-12-1-16,-5 12-2 16,-3 11 0-16,1 9-1 15,-2 4-1-15,-2 8 0 16,-3 7-1-16,-4 4 0 15,1 3-1-15,0-1 1 16,-2-8 0-16,2-6 0 16,2-8-1-16,3-7 1 0,7-16 0 15,0 0 0 1,0 0 0-16,8-19 0 0,3-3 0 15,5-6 0-15,1-4 0 16,5-3 0-16,-1-3-1 16,3 0 0-16,3 2 1 15,-5 3-1-15,0 8 0 16,-3 3 0-16,-1 4 0 15,-5 10 1-15,-2 7-1 16,-11 1 0-16,15 15 1 16,-11 4-1-16,-3 0 0 15,-2 4 1-15,1 3-1 16,-4-1 0-16,4-3 0 15,5-5 1-15,1-3-1 0,-6-14 0 16,22 8 0-16,-6-16 0 16,6-6 0-16,2-6 1 15,5-4-1-15,-3 0 0 16,-1 0 0-16,1 3 0 15,-7 5 0-15,-1 8 1 16,-6 8-1-16,-12 0 0 16,13 27 0-16,-14-3 0 15,-1 9-1-15,-4 3 0 16,2 6-2-16,-1-6-3 15,10 11-14-15,-6-20-17 16,16 2-2-16,-3-16 0 16,18-4-1-16</inkml:trace>
  <inkml:trace contextRef="#ctx0" brushRef="#br0" timeOffset="35045.5042">13149 10494 92 0,'-12'-22'37'16,"1"15"0"-16,-14 0 2 15,3 15-35-15,-3 7 0 16,-2 14 0-16,0 4-1 16,1 11 0-16,3 1 0 15,8 5-1-15,4-3-1 16,10-2 1-16,8-7-2 15,9-8 1-15,9-11-1 16,5-10 1-16,6-12-1 16,-1-7 0-16,1-12 0 0,-3-8 0 15,-5-7 0-15,-5-2 0 16,-6-6 1-16,-8 2-2 15,-7 2 2-15,-6 4-1 16,-6 7 0-16,-4 9 1 16,-2 6-1-16,-3 9 1 15,0 9-1-15,6 6 1 16,3 2-1-16,9 7 1 15,3-2-1-15,11 0 0 16,6-6 0-16,9 0 0 16,7-7 1-16,4-2-1 15,0-5 1-15,4-2-1 16,-5-1 0-16,-5-1 1 15,-4 2 0-15,-7 3-1 0,-9 4 0 16,-13-1 1-16,9 22-1 16,-13-6 0-16,-3 10 0 15,-2 4 1-15,0 5-1 16,-1 2 0-16,5 0 0 15,1-4 0-15,4-4 0 16,5-6 0-16,6-7 0 16,3-11 0-16,2-9 0 15,5-7 1-15,0-10-1 16,-1-5 0-16,-3-7 0 16,-1-4 0-16,-3-2 0 15,-2-2-1-15,-1 3-1 16,-2 0-1-16,4 5-1 0,-5 0-5 15,16 17-17-15,-14-10-12 16,15 18-2-16,-9-4-1 16,12 12 1-16</inkml:trace>
  <inkml:trace contextRef="#ctx0" brushRef="#br0" timeOffset="35376.5373">13797 10637 96 0,'0'18'38'16,"0"-18"2"-16,13 12-2 15,3-15-32-15,13 0-2 16,4-9-1-16,6-3 1 16,1-3-2-16,1-2-1 0,-4 0 0 15,-7-1 0-15,-8 3 0 16,-10 1-1-16,-7 4 1 15,-5 13-1-15,-17-13 1 16,0 15-1-16,-7 6 0 16,-1 7 1-16,-5 7-1 15,3 7 0-15,0 4 0 16,4 4 0-16,6 1 0 15,5 0 0-15,11-3-3 16,5-9-1-16,16 2-10 16,0-21-21-16,20 2-6 15,0-19 1-15,15-2-1 16</inkml:trace>
  <inkml:trace contextRef="#ctx0" brushRef="#br0" timeOffset="35675.5672">14377 10451 104 0,'-43'12'40'0,"5"15"1"16,-6-8-1-16,15 6-36 16,4 0-2-16,10 0 1 15,12-4-1-15,12-1 0 16,10-7-1-16,13-3-1 15,4-1 1-15,1 3-1 16,-2-1 1-16,-6 6 0 16,-11 3 0-16,-13 5 0 15,-14 5 0-15,-13 2 0 16,-12 4-1-16,-4-3 0 0,-4-1-1 15,3-5-3-15,6-3-7 16,-3-15-27-16,27 2-3 16,-1-14-2-16,10 3 0 15</inkml:trace>
  <inkml:trace contextRef="#ctx0" brushRef="#br0" timeOffset="39574.9571">12517 11891 64 0,'0'0'37'0,"13"-4"-3"15,-13 4 2-15,11-5-33 16,-11 5-1-16,17-1 0 16,-17 1 1-16,23-5 0 15,-12 0-1-15,5-1 0 16,-3-8 0-16,0-2 2 15,-1-5-3-15,-2 0 2 16,-5-1-2-16,-3 3 0 16,-6-2-1-16,-6 7 1 15,-6 8 0-15,-6 5 0 16,-6 5-1-16,-3 11 2 15,-5 2 0-15,3 8-2 16,0 0 2-16,5 3-1 0,8-1 0 16,7-1-2-16,11-1 2 15,12-7-3-15,11-4 2 16,11-3-2-16,13-1-2 15,4-13-4-15,17 11-15 16,-6-19-15-16,11 2 0 16,-11-11 0-16,4 0 0 15</inkml:trace>
  <inkml:trace contextRef="#ctx0" brushRef="#br0" timeOffset="39951.9948">13056 11687 66 0,'-22'-14'36'15,"6"17"2"-15,-5 0 0 16,7 14-26-16,-10 0-5 0,5 9-3 15,0 2 0-15,2 5-2 16,2 1 2-16,4 3-4 16,3-5 2-16,4-2-2 15,3-7 1-15,3-5 0 16,-2-18 0-16,18 12 0 15,-6-18-1-15,6-5 1 16,0-8 0-16,3-2-1 16,2-3 1-16,-1-1-1 15,0-3 0-15,-1 3 2 16,-3 3-2-16,-5 10 2 15,3 3-2-15,-5 10 3 16,-11-1-4-16,15 23 1 16,-8 4-1-16,-3 2-4 15,5 6 1-15,-2-7-3 0,9 12-2 16,-7-19-13-16,19 7-17 15,-1-13 2-15,9-1-2 16,1-16 3-16</inkml:trace>
  <inkml:trace contextRef="#ctx0" brushRef="#br0" timeOffset="40319.0315">13567 11826 65 0,'-20'-3'37'0,"-12"2"1"15,1 10 0-15,-9 1-21 16,4 9-12-16,-3 1 0 15,11 6-1-15,-2-2-1 16,14 0 0-16,5-5-1 0,11-5 0 16,11-12-1-16,12-7 0 15,10-13 0-15,11-8 0 16,9-9 0-16,3-5 1 15,1-6-2-15,-1-1 1 16,-6 1-1-16,-10 4 1 16,-9 5-2-16,-11 7 2 15,-11 9-1-15,-11 10-1 16,-10 12 1-16,-5 10 2 15,-7 11-2-15,1 9 1 16,1 8-1-16,-2 2-3 16,9 5 0-16,4-5-4 15,19 7-8-15,-6-19-26 16,26 4 3-16,-4-18-4 0,19 0 4 15</inkml:trace>
  <inkml:trace contextRef="#ctx0" brushRef="#br0" timeOffset="40620.0616">14020 11756 95 0,'-30'6'38'16,"3"11"-1"-16,-8-4 0 15,14 4-34-15,1 1 0 16,13-3-3-16,8-5 2 15,13-5-4-15,14-4 3 16,5-1-1-16,5-1 0 0,2 1 0 16,-3 3 1-16,-6 5-1 15,-11 6 0-15,-14 7 1 16,-16 4-1-16,-7 4 1 15,-10 1-1-15,-4 0 1 16,-1-4-2-16,-1-6-1 16,9-5-3-16,1-22-19 15,23 7-16-15,11-25 2 16,12 1-3-16,6-11 1 15</inkml:trace>
  <inkml:trace contextRef="#ctx0" brushRef="#br0" timeOffset="41304.13">14923 11785 46 0,'7'-11'36'16,"-5"-4"1"-16,-2 15 0 15,0-21-18-15,0 21-7 16,0 0-5-16,0 0-1 15,0 0-1-15,-7 28-4 16,0-10 2-16,2 6-2 16,2 3 1-16,3 2-3 15,0-2 3-15,5 1-3 16,1-7 2-16,7-5-1 15,3-5 1-15,5-6 0 0,1-8-1 16,7-8 0-16,0-5 1 16,2-11 0-16,2-4 0 15,-2-4 1-15,-2-1-2 16,0 0 2-16,-4 4-2 15,-7 4 1-15,-1 10-1 16,-17 18 3-16,14-6-3 16,-14 20 0-16,-8 10 1 15,1 7-2-15,-1 4 1 16,0 2-2-16,6 1 0 15,2-5-5-15,14-3 1 16,-1-21-12-16,24 6-20 16,-7-20 0-16,17 1-1 15,-8-16 2-15</inkml:trace>
  <inkml:trace contextRef="#ctx0" brushRef="#br0" timeOffset="41871.1867">15630 11766 76 0,'-24'2'36'0,"13"8"0"16,-8-1 1-16,12 12-30 15,-7-5-1-15,7 9-4 16,-2-2 2-16,5 4-3 16,1 0 2-16,3-1-4 15,0-4 3-15,2-2-1 16,0-4 0-16,3-4 0 15,-5-12-1-15,0 0 1 16,16-7-1-16,-7-8 0 0,1-7 0 16,1-6 0-16,2-3 1 15,-3-5 1-15,2-2-2 16,0 1 2-16,-1 1-3 15,0 5 3-15,-1 5-2 16,2 3 1-16,1 8-1 16,4 6-1-16,4 6 1 15,-1 7 2-15,2 5-2 16,3 4 2-16,-1 3-2 15,0 7 2-15,-4 3-2 16,-4 2-1-16,-9 4 1 16,-7 3-2-16,-9-1 2 15,-12 3-3-15,-6-1 3 16,-7-4-3-16,-6-3 3 15,1-6 0-15,-2-7 1 0,7-5-1 16,5-9 0-16,4-6 0 16,8-5 0-16,7-2 0 15,1-1 0-15,9 12 1 16,-1-13-1-16,1 13 1 15,1 23-1-15,-2 5 1 16,-3 14-1-16,-4 8 0 16,-5 10-1-16,-3 4-1 15,1 10-12-15,-13-16-18 16,15 4-8-16,-3-21 1 15,16-6-3-15</inkml:trace>
  <inkml:trace contextRef="#ctx0" brushRef="#br0" timeOffset="42490.2486">16705 11779 88 0,'5'-11'37'15,"6"9"1"-15,-11 2-11 16,0 0-19-16,-8 11-5 15,4 11-2-15,-6 6 1 16,-1 5-3-16,-1 6 1 16,1-3-5-16,8 10-10 15,-4-20-24-15,13-1 3 16,-6-25-1-16,22 10-1 15</inkml:trace>
  <inkml:trace contextRef="#ctx0" brushRef="#br0" timeOffset="42887.2883">16890 11615 87 0,'-16'-7'37'0,"16"7"0"15,0 0 0-15,0 0-33 16,0 0 0-16,0 18-1 15,0-18 0-15,18 24 2 16,-11-3-3-16,-1 4 2 16,-3 4-3-16,0 3-1 15,-6 2 1-15,-1-1-1 16,-1-3 0-16,-2-2-2 15,0-3 2-15,1-7-2 0,5-6 2 16,1-1 0-16,0-11 0 16,0 0 0-16,15 3 0 15,-5-7-1-15,1-6 1 16,6-1 0-16,-3-5 0 15,3-4-1-15,-1-5 1 16,-2-3 1-16,-2-2-3 16,-6-2 0-16,1 10-6 15,-20-10-10-15,14 20-20 16,-17-2 3-16,16 14-5 15,-24 4 2-15</inkml:trace>
  <inkml:trace contextRef="#ctx0" brushRef="#br0" timeOffset="43559.3555">16926 11955 61 0,'0'0'35'0,"-14"-7"0"0,14 7-3 15,-1-21-23-15,12 7-3 16,-1-7-1-16,11-3-2 16,1-2 1-16,5-1 1 15,-1 2-2-15,2 4 2 16,-2 4-3-16,-3 8 2 15,-7 5-2-15,-2 13 2 16,-6 9-3-16,-2 2-2 16,-5 8 2-16,-2 4-2 15,-2 1 2-15,1 3-3 16,1-3 3-16,-1-4-4 15,5-4 2-15,-2-7-1 16,12 3-10-16,-13-21-25 16,30 0 0-16,-7-17-1 0,14 1-2 15</inkml:trace>
  <inkml:trace contextRef="#ctx0" brushRef="#br0" timeOffset="44104.41">18304 11508 83 0,'0'0'37'0,"11"-18"-1"15,-11 18-4-15,-2 10-28 16,0 3-1-16,-7 7 1 16,3 11 0-16,-6 6-1 15,0 11 0-15,0 3-2 16,1 4-1-16,1-2 0 15,3-3-4-15,7-2-1 16,-5-17-16-16,14 4-16 16,-4-20-2-16,10-3 1 15,-15-12 2-15</inkml:trace>
  <inkml:trace contextRef="#ctx0" brushRef="#br0" timeOffset="44279.4275">18220 11837 75 0,'-21'4'36'16,"-4"-4"0"-16,13 6 0 15,-3-1-31-15,15-5-2 16,15 2-2-16,10-11-3 16,14 0-6-16,2-18-18 15,17 3-8-15,3-9 0 16,10-1-3-16</inkml:trace>
  <inkml:trace contextRef="#ctx0" brushRef="#br0" timeOffset="44638.4634">18817 11440 80 0,'-28'25'37'16,"5"11"0"-16,-8 0 1 16,9 13-29-16,-4-3-4 15,8 5-3-15,-1-3 1 16,9-1-2-16,1-3 1 15,6-5-1-15,4-6 0 16,6-7-2-16,4-11 2 16,5-6 0-16,2-10 0 15,5-5 0-15,1-5 0 16,2-4-1-16,-1-2 1 15,-1-1-1-15,-4 4 1 16,-3 4-1-16,-4 4 0 0,-13 6 0 16,14 13 0-1,-14 4 0-15,0 6-1 0,-5 5 0 16,4 5-2-16,-3-3-3 15,12 5-4-15,-9-17-20 16,20 6-8-16,-3-19 0 16,14-1-1-16</inkml:trace>
  <inkml:trace contextRef="#ctx0" brushRef="#br0" timeOffset="44995.4991">19177 11811 77 0,'-23'8'38'0,"15"7"-2"15,-6-6 2-15,15 9-28 0,-1-18-6 16,17 16 0-16,2-13-1 16,9-4 0-16,2-9-2 15,7-2 4-15,1-8-4 16,-1-1 2-16,-4-2-3 15,-5-1 2-15,-10 1-3 16,-9 2 3-16,-10 7-2 16,-10 7 1-16,-11 7 0 15,-10 10 0-15,-6 8 1 16,-5 10-2-16,-3 6 2 15,2 7-1-15,4 1 1 16,13 2-4-16,10-3 3 16,14-11-4-16,21-5 0 15,11-16-7-15,28 4-21 0,1-20-9 16,19 0 0-16,0-14-2 15</inkml:trace>
  <inkml:trace contextRef="#ctx0" brushRef="#br0" timeOffset="46313.6309">20402 11713 43 0,'0'0'21'15,"6"-14"3"-15,-7 2-2 16,1 12-5-16,1-18-7 0,-1 18 0 16,3-19-1-16,-3 19-1 15,1-16 1-15,-1 16-2 16,1-11 0-16,-1 11-2 15,0 0-1-15,-5 15 0 16,-1 0-1-16,-4 11 1 16,-4 5-1-16,0 5-2 15,-1 5 1-15,-3 3-2 16,0-4 2-16,3-1-2 15,3-7 1-15,2-7-3 16,7-11 3-16,3-14-1 16,0 0 1-16,21-11-1 15,-3-16 0-15,4-5 3 0,2-8-4 16,1-4 2-16,-1-5-1 15,-1 0 1-15,-3 3-1 16,-5 3 0-16,-2 9 0 16,-7 9-2-16,-3 8 3 15,-3 17-1-15,0 0 0 16,0 0 1-16,-12 24-1 15,9 1 2-15,3 1-1 16,6-1 1-16,8-2-1 16,9-7 1-16,11-6-2 15,5-9 0-15,11-8 1 16,4-8-3-16,3-7 2 15,2-4-2-15,-6 0 2 16,-4-1-2-16,-11 4 3 16,-9 6-1-16,-10 6 1 0,-19 11-1 15,0 0 1-15,-6 24-1 16,-13 5 0-16,-4 6 3 15,-6 10-3-15,4 3 0 16,2 1-1-16,2-2-2 16,13 0-1-16,4-17-8 15,26 4-18-15,-3-23-10 16,21-2 2-16,0-16-1 15</inkml:trace>
  <inkml:trace contextRef="#ctx0" brushRef="#br0" timeOffset="46664.666">21287 11708 98 0,'-16'2'40'0,"-12"-2"-2"16,4 15 0-16,-3-3-33 16,1 10-2-16,-2 3 1 15,9 3-4-15,4 2 2 16,6 1-3-16,9-4 2 15,11 1-3-15,7-7 2 16,6-8-2-16,7-8 2 16,2-5 0-16,1-7 0 15,-2-6 0-15,-3-8 0 16,-4-5 2-16,-6-3-1 15,-2-1 1-15,-9-2-3 16,-5 2 2-16,-6 5-3 16,-3 3 2-16,-3 7-2 15,-5 5 0-15,2 6 0 0,-1 3-2 16,13 1-1-16,-12 11-2 15,22 7-14-15,-10-18-15 16,27 14 0-16,-6-12 0 16,16 4 0-16</inkml:trace>
  <inkml:trace contextRef="#ctx0" brushRef="#br0" timeOffset="47364.736">21631 11748 82 0,'26'3'35'16,"-14"-8"2"-16,1 7 1 16,-13-2-28-16,0 0-1 15,-26-9-2-15,11 13-2 16,-7-2-1-16,1 10-1 15,-5 3 0-15,2 7-3 0,0 4 2 16,4 3-3 0,4 3 3-16,7 1-3 0,4 0 2 15,9-7-3-15,6-4 2 16,10-6 0-16,8-5 1 15,2-11-2-15,7-10 1 16,2-5 0-16,-2-5 0 16,-1-9-1-16,-3-4 1 15,-6-3 3-15,-8-1-4 16,-6 1 1-16,-11 5 0 15,-3 2 0-15,-7 7 0 16,-3 6 0-16,-4 9-1 16,-3 7 0-16,3 6 1 15,1 4 2-15,7 2-3 0,4-1 3 16,6 0-2-1,11-5 1-15,7-2-1 0,5-5 0 16,5-5-1-16,4-1 1 16,-2-1 0-16,-1-1-2 15,-4 0 2-15,-7 3 1 16,-6 1-1-16,-2 5 1 15,-13 0 1-15,2 12-2 16,-8 0 2-16,-4 9 1 16,-3 3-2-16,1 2-3 15,-2 0 2-15,4 1-2 16,1-4 2-16,4-2-2 15,5-6 2-15,0-15-3 16,17 5 3-16,-1-10 0 16,4-10 0-16,2-5 3 0,4-4-3 15,2-3 3-15,-3 0-3 16,-2 2 3-16,-3 5-3 15,0 4 3-15,-8 7-4 16,-12 9 1-16,13 9 0 16,-10 8-1-16,-1 6-1 15,1 0-3-15,8 6 1 16,-5-8-9-16,19 8-6 15,-9-19-9-15,26 6-4 16,-8-22-8-16,19 1 1 16,-9-15 2-16</inkml:trace>
  <inkml:trace contextRef="#ctx0" brushRef="#br0" timeOffset="47683.7679">22607 11648 105 0,'-28'-7'39'0,"9"13"1"15,-16-3-1-15,13 12-34 16,-6-1-3-16,8 5 1 15,6 0-2-15,5 7 2 16,8-5-2-16,7 0-2 16,9-1 2-16,6-5-4 15,4-1 3-15,1-3-2 16,-1 1 2-16,-3-4-3 15,-4 1 3-15,-7 1 0 16,-6 2 0-16,-7 2 1 16,-8 2-1-16,-3 1-1 15,-2 3 0-15,-2-3 0 0,0 3-2 16,-2-10-4-16,13 7-10 15,-12-24-13-15,18 7-9 16,1-24 1-16,13-1-2 16</inkml:trace>
  <inkml:trace contextRef="#ctx0" brushRef="#br0" timeOffset="47833.7829">22494 11224 90 0,'-53'35'40'16,"4"23"0"-16,-1 1-5 15,7 0-39-15,18 3-33 16,6-14-1-16,24 0-2 16,4-20-2-16</inkml:trace>
  <inkml:trace contextRef="#ctx0" brushRef="#br0" timeOffset="48894.889">809 13215 59 0,'0'0'38'0,"13"-2"-1"16,-26 11-1-16,-2 24-19 16,-17-3-14-16,-10 10 0 15,-3 6-1-15,-2 1 0 16,1-3 0-16,9-7 0 15,7-8 1-15,10-10-1 16,20-19-1-16,14 6-1 0,14-15 1 16,9-4-1-16,6 0-1 15,5 9 1-15,-4 3 0 16,0 8 0-16,-12 10 0 15,-11 12 1-15,-13 5-1 16,-9 9 0-16,-8 0 0 16,-9-4-2-16,3-2-3 15,-3-23-8-15,15-4-24 16,-2-26-1-16,22-7-1 15,3-28 1-15</inkml:trace>
  <inkml:trace contextRef="#ctx0" brushRef="#br0" timeOffset="49307.9303">1313 12921 80 0,'-11'-10'39'0,"11"10"0"16,-33 15 0-16,18 5-26 15,-8 0-10-15,3 8 0 16,6 5-1-16,1 10 0 15,2 3-1-15,7 12 1 16,-1 4-2-16,1 6 1 16,1 6 0-16,2-4-1 15,2-5 0-15,0-5 0 16,4-12 0-16,-3-9 0 15,6-15 0-15,4-16 1 16,4-18-1-16,2-14 0 16,6-5 0-16,0-11 0 0,1-3 0 15,2-1 0-15,-4 2 0 16,0 9 0-16,-5 12-1 15,-3 11 1-15,-2 11-1 16,-4 13 0-16,-2 11-1 16,0 5 0-16,2 9-2 15,0-6-1-15,12 4-2 16,1-15-4-16,22 7-10 15,-11-26-14-15,22-1-1 16,-4-19-1-16,8-1 1 16</inkml:trace>
  <inkml:trace contextRef="#ctx0" brushRef="#br0" timeOffset="49622.9618">1934 13332 81 0,'-13'-10'39'16,"-14"-1"-1"-16,3 18 2 16,-15 1-33-16,8 13-2 15,0 3-1-15,4 10-1 16,3 2 0-16,11 4-2 15,7 0 0-15,10-6 0 16,9-6 0-16,11-5-1 16,5-13 1-16,6-8-1 15,4-13 0-15,-2-10-1 16,-2-5 0-16,-3-10 0 15,-9 0-1-15,-6-3 1 16,-7 5-2-16,-9 1 1 16,-6 8 0-16,-7 3 0 15,-2 9-1-15,-3 5 0 16,6 12-2-16,-2-5-5 0,19 16-12 15,-6-15-11-15,18 19-3 16,6-13-2-16,16 5 1 16</inkml:trace>
  <inkml:trace contextRef="#ctx0" brushRef="#br0" timeOffset="50022.0017">2415 13370 70 0,'-5'-13'40'15,"-10"15"-2"-15,-17-4 2 16,4 11-22-16,-9 0-15 15,3 12 1-15,0 9-2 16,-1 8 1-16,7 5-1 16,10-1 0-16,6-1-1 0,12-5 1 15,10-14-1-15,15-12 0 16,8-16 0-16,9-15 0 15,7-13 0-15,2-9-1 16,-2-10 1-16,-2-8 0 16,-9-6 1-16,-3-2-2 15,-9-1 2-15,-6 1-2 16,-8 11 2-16,-5 5-1 15,-5 13-1-15,-4 15 0 16,2 25 0-16,-19 13 1 16,3 25-2-16,-4 18 1 15,2 10-2-15,0 7-2 16,6 6-1-16,2-7-5 15,23 3-10-15,-13-26-6 0,28 7-6 16,-11-30-7-16,14 1-2 16,-12-20 3-16</inkml:trace>
  <inkml:trace contextRef="#ctx0" brushRef="#br0" timeOffset="50412.0407">2040 13442 48 0,'4'-9'37'16,"-8"-7"1"-16,4 16-1 16,-5-16-13-16,5 16-14 15,1 10-4-15,0 9-1 16,-5 1-2-16,1 11-2 15,-1 6-4-15,-6-6-9 0,12 18-24 16,-14-12-1-16,11 1-3 16,-6-16 1-16</inkml:trace>
  <inkml:trace contextRef="#ctx0" brushRef="#br0" timeOffset="51682.1677">2930 13406 67 0,'-2'-17'36'16,"2"17"-2"-16,-17-18-4 15,17 18-20-15,-33 8-5 16,11 5 0-16,-3 5-1 15,2 10 0-15,1 4-2 0,2 6 1 16,6 0-1-16,5 4 1 16,8-7-2-16,9 1 0 15,6-11 0-15,5-6 0 16,8-15 0-16,3-7-1 15,3-12 1-15,0-7 0 16,-4-7 0-16,-2-6-1 16,-8-1 1-16,-4-1-1 15,-9 3 1-15,-7 4-1 16,-4 6 0-16,-6 5 1 15,-3 6-1-15,-2 5 0 16,3 4-1-16,0 4 1 16,13 0 0-16,0 0-1 0,-4 14 1 15,14-9 0-15,9-2 0 16,7-4 0-16,4 0 0 15,4-2 1-15,0-4-1 16,1 1 1-16,-3-2-1 16,-3 1 1-16,-4-1 0 15,-7 1 0-15,-5 1-1 16,-2 2 1-16,-11 4-1 15,0 0 0-15,0 0 1 16,6 19-1-16,-11 1 0 16,0 7 0-16,-4 3 1 15,2 7-1-15,3-2 0 16,0-2 0-16,9-4 0 15,3-6 0-15,5-10 1 0,7-12-1 16,8-11 0-16,1-9 0 16,2-5 1-16,1-7-1 15,-6 0 0-15,0-4 1 16,-6 6-1-16,-4 5 0 15,-6 7 0-15,-2 3 0 16,-8 14 1-16,0 0-1 16,0 0 0-16,8 28 0 15,-8-5 0-15,4 4 0 16,-1 3 0-16,4 3 0 15,0-5 0-15,4-2 0 16,0-9 1-16,3-8 0 16,1-10 0-16,1-10 0 15,2-10-1-15,-1-9 1 16,-1-9 0-16,1-7-2 0,1-1-1 15,-7-6-4-15,11 17-11 16,-22-11-5-16,16 28-7 16,-18-12-3-16,13 25-9 15,-11 6 1-15,12 8-1 16</inkml:trace>
  <inkml:trace contextRef="#ctx0" brushRef="#br0" timeOffset="51832.1827">3959 13588 103 0,'-1'41'44'0,"-19"-17"0"15,5 2-3-15,-10-25-40 16,11-15-10-16,25 7-10 16,-8-29-11-16,23 13-13 0,-4-8 0 15,19 6-3-15</inkml:trace>
  <inkml:trace contextRef="#ctx0" brushRef="#br1" timeOffset="80335.0327">4618 13099 68 0,'0'0'36'16,"-2"-20"-2"-16,2 20-6 15,-4-12-19-15,4 12-4 0,0 0-1 16,0 0 0-16,0 0-2 16,-4 20 1-16,1 4-1 15,0 12 0-15,-3 8-1 16,0 12 2-16,-4 10-2 15,5 7 1-15,-5-2-2 16,4-3 1-16,2-7 0 16,7-10 0-16,5-17-1 15,12-19 1-15,8-25-1 16,8-15 0-16,10-17 1 15,4-16-2-15,2-7 2 16,2-6 0-16,-3 3-1 16,-7 6 1-16,-4 9 0 15,-11 15-1-15,-7 12 1 0,-7 19 0 16,-15 7-2-16,8 31 1 15,-11 4 0-15,-2 11 0 16,-2 8-1-16,6 6 2 16,2-6-1-16,3-1 1 15,10-13 0-15,5-11 1 16,6-17-1-16,5-13 1 15,3-14 0-15,-1-12-1 16,0-6 0-16,-4-10 0 16,-4-3 0-16,-8-2 0 15,-2-2-1-15,-6 2-1 16,1 0 0-16,-9 0-3 15,5 4-2-15,-3-2-6 16,19 14-26-16,-12-5 0 16,13 15-1-16,-6-4-1 0</inkml:trace>
  <inkml:trace contextRef="#ctx0" brushRef="#br1" timeOffset="80741.0733">5646 12882 39 0,'11'-13'34'15,"3"6"1"-15,-7-4 0 16,4 16-19-16,-11-5-3 15,8 18-2-15,-13 5-4 16,5 16 0-16,-8 8-2 16,2 13-1-16,-7 8-1 15,2 6 0-15,-5 1-1 16,3 0 0-16,-2-7-1 15,6-3 0-15,-2-11 0 0,7-12-1 16,4-12 1-16,3-9-1 16,-3-21 1-16,22 0-1 15,-6-18 0-15,2-8 0 16,2-6 0-16,2 0 0 15,-2 0 1-15,0 2-1 16,-3 9 0-16,-4 7 0 16,-1 9 0-16,-12 5 0 15,16 18 1-15,-14 0-2 16,3 9 1-16,-2 1-2 15,3 5 0-15,1-2-3 16,5 2-2-16,-3-18-12 16,14 12-18-16,-8-19-1 15,14 3-2-15,-11-17 1 0</inkml:trace>
  <inkml:trace contextRef="#ctx0" brushRef="#br1" timeOffset="81115.1107">6021 13412 71 0,'0'0'37'0,"-8"12"0"16,15-2 0-16,-7-10-32 16,21 9 0-16,-4-11-1 15,11 0 1-15,3-10-2 16,5-2-1-16,-1-5 0 15,-2-5 0-15,0-2-1 16,-8 2 0-16,-5-1 0 16,-12 3 0-16,-7 4-1 0,-10 8 1 15,-11 7-1-15,-5 11 0 16,-6 7 1-16,-5 8-2 15,-5 9 1-15,3 7 1 16,3 2-1-16,6 2 0 16,10-2 1-16,8-3 0 15,16-9-1-15,7-7 0 16,17-9-3-16,6-13-3 15,16 5-12-15,-6-27-19 16,13 6-1-16,-9-17-2 16,7 6 0-16</inkml:trace>
  <inkml:trace contextRef="#ctx0" brushRef="#br1" timeOffset="81424.1416">6472 13359 76 0,'-22'15'39'16,"8"14"-1"-16,-11-6 1 15,10 9-34-15,0 0-2 16,8 3 1-16,2-5-1 15,8-1 0-15,2-7-1 16,9-8 0-16,2-13-1 16,8-11 1-16,2-12-1 15,0-9 0-15,2-11 1 16,0-4-1-16,-1-8 0 15,-3 3 0-15,-2 3 0 16,-6 7 0-16,-2 9 0 16,0 12 1-16,-5 15-2 0,-1 15 2 15,-2 13-2-15,2 10-1 16,1 10 0-16,0-1-4 15,10 9-7-15,-6-19-23 16,22 5-5-16,-5-24-3 16,16-2 0-16</inkml:trace>
  <inkml:trace contextRef="#ctx0" brushRef="#br1" timeOffset="82050.2042">7619 12880 48 0,'17'-24'37'16,"-4"9"-2"-16,1 17 0 15,-14-2-20-15,8 38-11 0,-14 2-1 16,4 17 0-16,-4 11 0 16,1 9-1-16,-3 6 0 15,2 4-1-15,2-3 0 16,2-8-1-16,4-7-2 15,0-17-4-15,13-5-20 16,-7-27-10-16,9-13-1 16,-3-20 0-16</inkml:trace>
  <inkml:trace contextRef="#ctx0" brushRef="#br1" timeOffset="82234.2226">7586 13400 73 0,'-30'9'39'0,"11"9"-1"16,2-11 0-16,17-7-33 15,0 0-1-15,31-4-3 16,4-13-1-16,9-14-4 16,15 5-9-16,-6-22-23 15,18 4-1-15,-7-11-2 16,8 2 1-16</inkml:trace>
  <inkml:trace contextRef="#ctx0" brushRef="#br1" timeOffset="82617.2609">8282 12689 71 0,'-16'18'38'16,"-9"5"0"-16,7 13 2 16,-10-2-34-16,10 21-1 0,-2 5 0 15,5 12 0-15,1 0-1 16,6 8-1-16,-2-4 0 15,5-2-1-15,4-6-1 16,2-9 0-16,5-11 0 16,2-11-1-16,7-15 0 15,5-9 0-15,3-17 1 16,5-7-1-16,1-8 0 15,2-3 0-15,-3-3 1 16,1 1-1-16,-8 4 0 16,1 5 0-16,-11 8 0 15,-11 7 0-15,13 9 0 16,-12 6-1-16,1 4-1 15,-2 0 0-15,6 5-3 0,0-8-2 16,16 9-10-16,-12-24-20 16,23 2-3-16,-4-18 0 15,12 1 1-15</inkml:trace>
  <inkml:trace contextRef="#ctx0" brushRef="#br1" timeOffset="82799.2791">8753 13257 82 0,'0'-18'39'0,"-4"29"0"16,-7-2-1-16,2 17-34 15,-2 7-1-15,4 5-2 16,0 4 1-16,5-2-3 16,5-1 1-16,3-13-3 15,7-5-1-15,-2-23-10 0,14-2-24 16,-8-19 1-16,8-6-3 15,-8-17 1-15</inkml:trace>
  <inkml:trace contextRef="#ctx0" brushRef="#br1" timeOffset="82934.2926">8750 13032 73 0,'-22'-14'38'0,"-4"1"-3"16,12 12 2-16,14 1-34 16,0 0-6-16,23-9-31 15,6-4-2-15,17 3-1 16,5-10 1-16</inkml:trace>
  <inkml:trace contextRef="#ctx0" brushRef="#br1" timeOffset="83257.3249">9287 13034 90 0,'-36'45'41'16,"-13"-13"1"-16,10 11-1 16,-8-5-36-16,13-8-2 15,10-8-1-15,16-4-2 16,8-18 2-16,30 12-2 15,7-13 1-15,8-3-1 16,3-1 0-16,2 5 1 16,-6 2 0-16,-7 7-1 15,-11 11 1-15,-15 5-2 16,-14 11 2-16,-12 3-1 15,-12 5 0-15,-5-2-1 0,-4-1 1 16,3-9-1-16,5-8-1 16,6-12-4-16,22-1-20 15,-4-27-14-15,22-5-2 16,3-15-1-16,12-2 1 15</inkml:trace>
  <inkml:trace contextRef="#ctx0" brushRef="#br1" timeOffset="83857.3849">10360 13264 60 0,'14'-18'36'15,"-8"-7"-7"-15,6 12-1 0,-15-12-17 16,7 11 0-16,-11-7-4 16,6 9-2-16,-12-1 0 15,4 9-1-15,-7 2 1 16,-2 11-1-16,-4 5-1 15,0 13 1-15,-4 4-1 16,2 8-1-16,-2 2 0 16,5 4 0-16,0-1-1 15,8-1 0-15,7-3 0 16,8-7-1-16,9-5 1 15,9-5-1-15,9-10 1 16,6-9-1-16,5-8 0 16,4-11 0-16,-1-8-1 15,-5-10 0-15,-9-4 0 0,-8-7-1 16,-13 5-1-16,-12-4 0 15,-7 8-2-15,-16 0-1 16,4 16-8-16,-18-5-21 16,13 22-4-16,-6 1 0 15,12 11 0-15</inkml:trace>
  <inkml:trace contextRef="#ctx0" brushRef="#br1" timeOffset="84287.4279">11005 13175 49 0,'0'0'37'16,"0"0"0"-16,0 0 0 15,-24 20-13-15,-3-17-15 16,2 13-2-16,-6-6-1 16,1 8-1-16,-4-3-1 15,5 5-2-15,-2 5 1 16,4 1-2-16,4 5 0 0,5 5-1 15,3 0 1-15,6 3-1 16,7-6 0-16,8-3 0 16,9-3-1-16,6-11 0 15,11-6-2-15,4-17-4 16,19 4-21-16,-9-25-12 15,13 4 0-15,-6-15-1 16</inkml:trace>
  <inkml:trace contextRef="#ctx0" brushRef="#br1" timeOffset="84617.4609">11449 13168 68 0,'0'-12'38'15,"0"12"0"-15,7-19 2 16,5 15-31-16,-19-7 0 16,7 11-3-16,-16-3-1 15,0 13-1-15,-9 6-1 16,-6 14 0-16,-6 7-1 15,-4 9 0-15,0 1-1 16,1 5 0-16,9-5 1 16,5-2-2-16,11-10 1 15,15-10-2-15,18-12 1 16,11-13-3-16,17-1-3 15,3-13-4-15,19 6-22 0,-10-15-9 16,9 7 0-16,-11-10-1 16</inkml:trace>
  <inkml:trace contextRef="#ctx0" brushRef="#br1" timeOffset="85055.5047">11775 13191 82 0,'0'0'40'16,"-12"-4"-1"-16,12 4 2 16,-15 4-35-16,15-4-1 15,-18 17-1-15,8 3-1 16,0 1 0-16,0 4-2 0,3 7 1 15,1-1-2-15,4 3 1 16,6-2 0-16,1-3 0 16,5-8-1-16,4-4 0 15,5-9 1-15,0-5-1 16,5-9 0-16,-4-9 1 15,4-9-2-15,-1-8 2 16,2-5 0-16,-2-3-1 16,1 2 1-16,-4 2-1 15,-2 6 0-15,-7 9 0 16,-1 11 0-16,-10 10-1 15,-2 18-1-15,-3 8-1 16,-7-1-2-16,6 10 0 16,-2-6-3-16,9 9-6 0,-8-23-17 15,22 5-8-15,-4-17-1 16,15-3 0-16</inkml:trace>
  <inkml:trace contextRef="#ctx0" brushRef="#br1" timeOffset="85345.5337">12232 13267 75 0,'0'0'40'15,"-9"17"0"-15,8 3-1 16,-11-6-28-16,10 8-7 16,-3 1-1-16,7 2-1 15,0-1 0-15,0-2-1 16,5-5 0-16,0-3 0 15,-7-14 0-15,18 10-1 0,-18-10 1 16,20-25 0-16,-10 0 0 16,0-6 1-16,2-7-2 15,-2-3 2-15,2-4-2 16,0 4 1-16,0 1-2 15,-2 5 1-15,6 6-3 16,-4 4-2-16,10 14-8 16,-11-11-21-16,15 17-5 15,-3-6-2-15,9 11 1 16</inkml:trace>
  <inkml:trace contextRef="#ctx0" brushRef="#br1" timeOffset="85661.5653">12714 13067 103 0,'-14'15'40'15,"-8"-8"0"-15,6 14-12 16,-2-10-26-16,-1 5 1 16,1-3-2-16,7 5 1 15,2-3-1-15,8-1-1 16,5-1 1-16,7-2-1 15,6-4 1-15,8-3-1 16,0 0 0-16,5 0 1 16,0-1 0-16,-1 0 0 15,-6 2 0-15,1 2 0 16,-9 1 0-16,-6 4 0 15,-7 1 0-15,-5 0-2 0,-5 3 0 16,-7-6-5-16,10 13-17 16,-22-18-15-16,13 7-3 15,-9-14-2-15,10 0 0 16</inkml:trace>
  <inkml:trace contextRef="#ctx0" brushRef="#br1" timeOffset="86457.6449">13679 13094 77 0,'0'0'38'0,"0"0"-1"16,0 0 1-16,-21 24-34 16,3 3-1-16,-1 5 0 15,1 10 0-15,-2 0 0 16,5 5-1-16,0-5 1 15,10-2-1-15,7-9-1 16,8-5 0-16,9-13-1 16,7-11 1-16,8-10-1 15,1-10 1-15,5-8-1 16,-1-4 1-16,0-2-1 15,-6 2 0-15,-6 2 1 0,-6 4-1 16,-7 9 0-16,-14 15 1 16,12-5-1-16,-12 19 0 15,-5 9 0-15,-2 5 0 16,1 4 0-16,1 4 0 15,2 1 0-15,6-3 1 16,3-7 0-16,7-8-1 16,2-10 1-16,10-9 1 15,4-13-2-15,1-9 1 16,2-12 0-16,-2-4 0 15,-4-5-1-15,-1-5 1 16,-6 2-2-16,-9 4-1 16,-3 6-2-16,-9 1-2 15,7 24-13-15,-15-12-17 0,10 23-2 16,0 0-3-16,0 0 2 15</inkml:trace>
  <inkml:trace contextRef="#ctx0" brushRef="#br1" timeOffset="86809.6801">14349 13213 75 0,'15'11'39'0,"-15"-11"-2"16,21 15 2-16,-21-15-28 15,22 8-8-15,-4-3 1 16,8 0-1-16,4-5 0 15,6-2 0-15,4-6-1 0,7-4-1 16,-3-4 0-16,-4-5 0 16,-5-2 0-16,-8-2-1 15,-8 1 1-15,-11 4-1 16,-12 2 0-16,-12 7 0 15,-10 8 1-15,-7 10 0 16,-6 11-1-16,-1 7 1 16,-2 11 0-16,5 5 0 15,5 3-1-15,8-2 1 16,16-4-1-16,14-11-2 15,17-4-3-15,11-21-14 16,31 7-17-16,-3-24-4 16,24 0-1-16,4-14-2 15</inkml:trace>
  <inkml:trace contextRef="#ctx0" brushRef="#br1" timeOffset="87396.7388">15796 13121 91 0,'-13'-13'37'0,"13"13"2"15,-34-4-9-15,15 14-25 16,-7 0-2-16,2 8 0 16,-3 4 0-16,4 4-2 15,3-1 1-15,6 2-1 16,10-7-1-16,7-1 1 15,14-10 0-15,8-4-1 0,10-7 0 16,6-1 0-16,5-2 0 16,-1 1 0-16,-5-1 0 15,-3 7 0-15,-12 8 1 16,-11 4-2-16,-14 5 1 15,-14 5-1-15,-7 4 1 16,-3 0-1-16,-4-1 1 16,-2-6-4-16,9 0-1 15,3-16-7-15,24 6-22 16,-6-11-4-16,28-9-1 15,0-8 0-15</inkml:trace>
  <inkml:trace contextRef="#ctx0" brushRef="#br1" timeOffset="87810.7802">16293 13191 77 0,'-7'-14'39'0,"7"14"-1"16,-26-18 1-16,15 13-33 15,-13 4-2-15,4 8 0 16,-7 3 0-16,3 9 0 15,-2 1-1-15,0 10 0 16,2-1-1-16,6 5-1 16,2-6 1-16,7 1-2 15,8-5 1-15,7-7-2 16,8-8 2-16,9-12-3 15,7-6 2-15,4-8 1 0,1-7-1 16,2-5 1 0,-4-3-1-16,-3-1 1 0,-3 3-1 15,-7 5 1-15,-5 5-1 16,-7 8-1-16,-8 12 1 15,0 0 0-15,-4 16-1 16,-5 6 0-16,2 3-2 16,-2-1-1-16,9 7-1 15,0-9-4-15,14 7-5 16,-4-23-15-16,24 9-9 15,-5-21 0-15,18 3-1 16,-6-15 3-16</inkml:trace>
  <inkml:trace contextRef="#ctx0" brushRef="#br1" timeOffset="88215.8207">16700 13199 80 0,'-2'-22'38'0,"2"22"0"16,-18-6 2-16,18 6-34 16,-19 20-1-16,11 2-1 15,-1 3-1-15,3 3-2 16,5 3 1-16,4-1-1 15,5-4 0-15,6-5 0 16,5-8 0-16,6-11-1 16,2-11 1-16,5-6 1 15,2-9-1-15,4-4 0 16,-5-7 0-16,1 1 0 15,-2-1-1-15,-8 8 0 16,-4 4 1-16,-5 11-2 16,-15 12 1-16,8 16-1 0,-11 18 1 15,-8 15-1-15,-2 20 0 16,-1 14 0-16,-3 14 1 15,-4 4 0-15,1-2-1 16,-3-5 1-16,2-8 0 16,0-14 0-16,-1-14-1 15,0-21 1-15,2-15-2 16,-6-19-1-16,3-9-1 15,-4-19-6-15,13 7-15 16,-18-28-12-16,15-2-2 16,-7-19-2-16,17-1 1 15</inkml:trace>
  <inkml:trace contextRef="#ctx0" brushRef="#br1" timeOffset="88906.8898">18282 13201 69 0,'0'0'36'0,"-8"-25"0"16,8 25-5-16,-35-14-22 16,10 12-2-16,-8-1-1 15,2 9-2-15,-8 5 0 16,7 8-1-16,-3 7 0 15,5 6-1-15,5 4 0 16,6 4-1-16,7 0 1 16,8-1-1-16,6-3 0 0,7-8-1 15,6-5 1-15,9-11-1 16,5-11 1-16,6-13-1 15,7-10 0-15,0-9 0 16,1-8 0-16,-3-1 1 16,0-5 0-16,-6 2-1 15,-6 6 1-15,-7 7 0 16,-7 10-1-16,-14 20 1 15,0 0-1-15,6 11 0 16,-11 15 0-16,-4 9-1 16,2 6 0-16,2 3 0 15,3 1 0-15,7-4-2 16,11-6-1-16,4-14-5 0,17 2-15 15,-8-26-11-15,18 0-1 16,-11-16-3-16,13 1 1 16</inkml:trace>
  <inkml:trace contextRef="#ctx0" brushRef="#br1" timeOffset="89229.9221">18728 13304 68 0,'-10'-21'37'16,"10"21"0"-16,-30 10 1 16,19 9-21-16,-7 1-13 15,4 7-1-15,4 3 0 16,2 5-2-16,2-4 1 15,5-1 0-15,3-5-1 16,3-5 1-16,3-9 0 16,4-9-1-16,0-15 1 0,6-6-1 15,0-13 0-15,3-5 0 16,0-7 1-16,3-1-1 15,2-1 0-15,-2 4-1 16,-1 9 1-16,0 8 0 16,-2 16-1-16,-2 13 0 15,-3 17 0-15,-4 8-1 16,0 14-2-16,-1-1-2 15,7 18-11-15,-7-19-13 16,16 8-9-16,-6-18-2 16,20-2-2-16,1-18 2 15</inkml:trace>
  <inkml:trace contextRef="#ctx0" brushRef="#br1" timeOffset="89964.9956">20081 13347 70 0,'-2'12'37'0,"2"-12"0"16,0 0 1-16,11 4-28 15,11-8-5-15,2-5-1 16,6-1 0-16,3-4-1 16,5-1-1-16,-4-3 0 15,-3 2-1-15,-7-1 1 16,-11 3-1-16,-11 4-1 15,-2 10 1-15,-31-11 0 16,0 14-1-16,-10 4 1 16,-4 7 0-16,-7 6 0 15,0 7 0-15,1 3 0 16,10 3 0-16,8-2 1 0,15 5-1 15,12-5 0 1,17-5-1-16,17-6-1 0,16-9-3 16,21 5-13-16,-2-23-15 15,25 6-8-15,-5-15 1 16,16 0-3-16</inkml:trace>
  <inkml:trace contextRef="#ctx0" brushRef="#br1" timeOffset="90450.0441">20917 13300 74 0,'0'0'37'0,"-17"-19"0"15,17 19 1-15,-29-24-31 16,18 14-1-16,-4 1-1 0,-1 11 0 16,-1 7-1-16,-5 8-1 15,-3 9 0-15,1 8-1 16,-2 5 0-16,6 2-1 15,5 0 0-15,11-4 0 16,9-8-1-16,13-13 0 16,19-9-3-16,10-17-3 15,26 4-16-15,-4-33-15 16,17 3-3-16,-7-19 0 15,9 6 2-15</inkml:trace>
  <inkml:trace contextRef="#ctx0" brushRef="#br1" timeOffset="90657.0648">21473 12762 97 0,'-22'23'39'0,"-7"9"1"16,5 25-2-16,-3 4-34 15,4 12-1-15,3 4-2 16,5 3-1-16,2-1 0 15,5-4-2-15,10-6-1 16,1-14-2-16,14-6-2 16,0-27-13-16,18 0-17 15,-4-22-1-15,13-5-1 16,-6-18 2-16</inkml:trace>
  <inkml:trace contextRef="#ctx0" brushRef="#br1" timeOffset="90845.0836">21695 13284 65 0,'11'-14'39'15,"-16"2"-1"-15,5 12 2 16,-17 15-17-16,5 12-16 15,-6 5-3-15,-1 8-2 16,4 3 0-16,1 3-1 16,4-5-1-16,3-10-1 15,10-3-1-15,2-16-3 16,18-2-14-16,-8-31-17 15,22-2-2-15,-5-16-2 16,13-4 1-16</inkml:trace>
  <inkml:trace contextRef="#ctx0" brushRef="#br1" timeOffset="91454.1445">21904 13043 89 0,'-14'29'37'0,"-2"-5"-1"15,12 9 2-15,-8-7-34 16,20-3 0-16,1-2-2 15,10 3 2-15,-4-3-1 16,1 5 0-16,-3 2 0 16,-5 4-2-16,-6 5 0 15,-5 5 0-15,-9 3 0 16,-3 1-1-16,-4-3 0 15,2-2 1-15,0-6-1 16,2-6 0-16,5-13 1 16,10-16-1-16,0 0 0 0,13-16 0 15,4-12 1-15,3-8-1 16,4-7 0-16,2-7 0 15,4-7 0-15,-2-2 1 16,0 6-1-16,-4 4 1 16,-1 8-1-16,-3 7 1 15,-3 12-1-15,-3 11 1 16,-14 11-1-16,14 15 0 15,-13 3-1-15,0 8 2 16,-3 3-2-16,-1 1 1 16,-3 2-1-16,-4 2 0 15,-2-3 1-15,-3 1-1 16,-5-1 1-16,-3-5 0 15,-3-1 0-15,0-1 0 16,-6 1 0-16,2-4 0 0,-2 1 0 16,2 3 0-16,0 5 0 15,1 4 0-15,1 10 0 16,-1 8 0-16,1 9-1 15,3 7 0-15,-1 4 0 16,2-1 0-16,1-2-2 16,1-9-2-16,11-4-4 15,-3-33-14-15,24 4-8 16,-10-27-8-16,33-19-3 15,-2-24 2-15</inkml:trace>
  <inkml:trace contextRef="#ctx0" brushRef="#br1" timeOffset="91844.1835">22556 13221 100 0,'-25'-12'39'0,"8"18"1"16,-14-7-9-16,3 15-27 16,-4 3 0-16,2 5-2 15,3 4-1-15,4 3 0 16,8 0 0-16,8-1-1 15,10-4 1-15,8-3-2 16,6-5 1-16,9-1 0 16,0-4 0-16,-2 1 0 0,-1 0 1 15,-7 1-1-15,-6 0 1 16,-6 1-1-16,-9 1 1 15,-8 0 0-15,-4-1-1 16,-1-2 0-16,-1-2-1 16,2-5-3-16,6 2-2 15,1-21-12-15,24 17-13 16,-4-18-8-16,16 2-1 15,0-9-1-15</inkml:trace>
  <inkml:trace contextRef="#ctx0" brushRef="#br1" timeOffset="92203.2194">22794 13366 78 0,'0'0'39'16,"0"0"0"-16,0 0 0 15,0 0-24-15,11 2-11 16,3 1-1-16,7 0 0 15,4-2-1-15,7 1 1 16,4-5-1-16,0 0 0 16,-1-6-1-16,-2-2 1 15,-4-5-2-15,-7-1 2 16,-9-2-1-16,-10 2 0 15,-10 1-1-15,-9 5 1 16,-12 8-1-16,-7 12 1 16,-7 8-1-16,-5 9-1 15,3 10 0-15,4 4 1 0,7 4-1 16,11-4 0-16,16-2 0 15,16-15-3-15,19-1-5 16,1-26-14-16,30 5-13 16,-10-22-4-16,17-1-3 15,-6-14 1-15</inkml:trace>
  <inkml:trace contextRef="#ctx0" brushRef="#br1" timeOffset="93329.332">660 14382 43 0,'-4'-25'37'16,"7"12"1"-16,-12-3 0 15,9 16-13-15,-10 0-19 16,10 0 0-16,-18 23-1 16,11 3-1-16,-4 11 0 15,3 14-1-15,2 8-3 16,-5 14 3-16,5 6-2 0,-1 9 0 15,-1-1-1-15,0-2-1 16,2-9 2-16,1-13-2 16,3-12 1-16,6-18-1 15,5-20 1-15,6-22-1 16,6-19 0-16,8-12 0 15,1-12 0-15,2-5 2 16,2-3-1-16,0 5 1 16,-4 7-1-16,-6 10 1 15,-4 13 1-15,-5 18 0 16,-1 13-2-16,-5 14-1 15,-2 13 0-15,0 9 0 16,2 6 0-16,4 5-1 16,4-1-1-16,6-8-2 15,14-4-1-15,-3-20-8 0,23 3-19 16,-11-27-4-16,13 0-3 15,-8-20 1-15</inkml:trace>
  <inkml:trace contextRef="#ctx0" brushRef="#br1" timeOffset="93704.3695">1375 14840 57 0,'-21'-8'40'0,"-14"-8"-2"16,10 18 2-16,-16 0-27 16,9 10-7-16,-7 4-1 15,7 13-3-15,-2 7 1 16,4 5-2-16,6 3 1 15,8 3-2-15,11-2 2 16,10-6-1-16,11-11 0 0,11-7-1 16,11-17 1-16,8-8-1 15,6-12-1-15,-2-11 1 16,0-5-1-16,-5-4 1 15,-9 0-1-15,-7 1 1 16,-9 3-1-16,-10 7 1 16,-6 7-1-16,-7 8 1 15,3 10 0-15,-21 8-1 16,10 13 0-16,-2 7-1 15,5 6 0-15,0 5-1 16,7 0-2-16,2-5-1 16,14-1-3-16,-1-22-10 15,24 6-9-15,-8-27-8 16,16 0-1-16,-5-18 1 0</inkml:trace>
  <inkml:trace contextRef="#ctx0" brushRef="#br1" timeOffset="94256.4247">1816 14848 53 0,'0'0'36'0,"-13"-12"-1"15,8 23 0-15,-11-1-29 16,11 17 2-16,-8 0-4 16,4 15 1-16,-2-1-2 15,5 9 1-15,1-4-1 16,2 0 0-16,-1-4-1 15,5-7 0-15,0-7-1 16,4-12 0-16,-5-16 0 16,15-2-1-16,-4-16 0 15,0-11 0-15,1-7 0 0,1-9-1 16,-1-7 1-16,-3-4 0 15,0-1 2-15,1-2-1 16,-5 4 1-16,2 4-1 16,3 7 1-16,1 5 0 15,3 9-1-15,2 9 1 16,5 12-2-16,-2 10 0 15,3 9-1-15,2 7 1 16,-3 7-2-16,-3 7-1 16,0 7 1-16,-9 5 0 15,-5 2 1-15,-6 2-1 16,-3-1 1-16,-10-3 0 0,-3-3 1 15,-2-6 1 1,-3-5-1-16,-1-6 1 0,1-5-1 16,0-3 0-16,-1-2 0 15,5 3 0-15,-2 8 0 16,0 12 0-16,1 12 0 15,0 13 0-15,-3 14 0 16,1 10 0-16,3 2-2 16,4-5-4-16,15 0-13 15,-11-30-11-15,25-6-9 16,-7-32-1-16,20-13-1 15</inkml:trace>
  <inkml:trace contextRef="#ctx0" brushRef="#br1" timeOffset="95010.5001">2277 14913 41 0,'-3'10'35'15,"6"11"2"-15,-8-5-13 16,14 18-1-16,-13-4-17 15,6 10 1-15,-3 0-3 16,2 5 0-16,-2-2 0 16,1 0-2-16,0-5 0 15,0-5-1-15,1-8 0 16,-1-10-1-16,0-15 1 15,0 0-1-15,10-17 0 16,-6-10 0-16,0-7 1 16,2-9-1-16,-2-7 1 15,1-5-1-15,-2-5 0 16,4 0 0-16,0 6 0 0,0 3 2 15,1 6-1-15,6 8 0 16,1 9 1-16,4 9-1 16,3 9-1-16,0 10 2 15,2 5-2-15,0 8-2 16,1 6 1-16,-4 6-1 15,-3 1 1-15,-4 8-1 16,-5 1 3-16,-6-1-3 16,-6 3 3-16,-2-2-1 15,-9-2 0-15,-5-2 1 16,-4-2-1-16,-4-5 0 15,-1 2 0-15,0-2 0 16,-1-1 0-16,1 5 1 0,2 0-1 16,3 9 0-16,3 6-1 15,2 8 2-15,2 4-1 16,1 5-1-16,3 2 0 15,2-1-3-15,6-1-3 16,-2-24-18-16,21 6-11 16,-9-29-5-16,16-7 1 15,-1-28 0-15</inkml:trace>
  <inkml:trace contextRef="#ctx0" brushRef="#br1" timeOffset="95709.57">2590 15076 42 0,'0'0'37'0,"2"13"2"16,-2-13-2-16,27 2-13 15,-10-8-23-15,6-3 0 16,3-5 0-16,6 1 0 15,3-7 0-15,-3-3 0 16,-1-1 0-16,-5-1 0 16,-7 1 0-16,-3-1 0 15,-9 3 0-15,-7 0 0 16,-7 6 0-16,-2 6 0 15,-10 6 0-15,-3 8 0 16,-2 7 0-16,-4 13 1 16,-1 11-1-16,-1 6 1 15,4 7-1-15,2 1 1 0,10 0-2 16,7-3 1-16,11-10 0 15,12-13-2-15,14-15-1 16,12-13 0-16,9-8-2 16,7-14-2-16,5-3-2 15,-1-14-2-15,2 7-1 16,-15-3 2-16,-5 9 4 15,-14 4 3-15,-12 7 2 16,-12 10 2-16,-6 10 3 16,-14 5 4-16,-9 4 0 15,5 16-1-15,-5 3-3 16,1 7 0-16,5 1-3 15,4 7 1-15,4-4-2 16,3 0 0-16,8-6 0 0,2-8 0 16,7-12 0-16,3-10-1 15,2-11 1-15,5-8 0 16,-1-13 0-16,0-3 0 15,0-7 0-15,0-2 0 16,-5 1 0-16,1 3-1 16,-3 4 1-16,-2 6-1 15,-1 10 0-15,-10 17 0 16,20-8-1-16,-9 22 0 15,3 11-3-15,-3 2-3 16,12 23-12-16,-15-15-10 16,20 18-8-16,-11-12-4 15,22 6 1-15</inkml:trace>
  <inkml:trace contextRef="#ctx0" brushRef="#br1" timeOffset="96227.6218">3690 14859 72 0,'-10'0'39'15,"-7"-4"-1"-15,17 4-8 16,-20 13-26-16,20-13-2 16,-13 16-1-16,13-5 0 15,4 3 0-15,5 1-1 16,4 1 1-16,2 4-1 15,-1-3 0-15,4 3 1 16,-3-2 0-16,0 1 1 16,-3-2-1-16,-3 1 0 15,-7-3 1-15,0 1-1 16,-5-2 1-16,-3 0-1 15,-2-1 0-15,-1 0-1 16,-1-3 1-16,10-10-1 0,-19 16-1 16,19-16-1-16,-10 10-1 15,10-10-4-15,0 0-15 16,0 0-11-16,0-9-6 15,2-12-2-15,11 1 0 16</inkml:trace>
  <inkml:trace contextRef="#ctx0" brushRef="#br1" timeOffset="97100.7091">4565 14382 38 0,'-6'-14'36'15,"6"14"1"-15,0 0-1 16,0 0-12-16,-4 16-19 15,2 12 0-15,-2 5-1 0,1 14-1 16,1 9-2-16,0 11 2 16,-1 4-2-16,2 7-1 15,0-4 0-15,2-3 0 16,2-6-1-16,1-10 0 15,1-12 2-15,0-10-3 16,4-12 3-16,-3-10-1 16,-6-11 1-16,18-20-1 15,-7-5 1-15,-2-6-1 16,-1-2 1-16,2-5-1 15,1 0 0-15,0 1 0 16,3 9 0-16,0 9 0 16,2 6-1-16,3 9 1 15,4 8 0-15,-1 9 0 0,1 5 0 16,-2 7 0-16,-1 6 0 15,-4 6 1-15,-6 6-1 16,-6 1 1-16,-10 1-1 16,-5-1 0-16,-8-3 0 15,-5-6 0-15,-1-9-3 16,-2-14-1-16,8-8-3 15,-8-27-19-15,30 4-11 16,-7-24-3-16,20 4 2 16,2-13-1-16</inkml:trace>
  <inkml:trace contextRef="#ctx0" brushRef="#br1" timeOffset="97479.747">4991 15012 53 0,'-2'18'37'0,"11"6"0"15,-3-13 0-15,13 1-30 16,3-8-3-16,6-4 0 16,6-8-1-16,4-5 0 15,-3-4-1-15,1-4 0 16,-11-2-1-16,-4 1 1 15,-11 0-2-15,-10 0 1 16,-11 4 0-16,-9 3 0 16,-5 2 0-16,-6 5 1 15,-4 3-1-15,1 9 0 0,2 6-1 16,2 10 1 0,4 6 0-16,8 9 0 0,6 2-1 15,9 3 0-15,11-1-1 16,9-2 0-16,12-7-1 15,11-11-2-15,14-7-3 16,-1-22-16-16,26 10-12 16,-11-25-4-16,8 5-3 15,-10-12 3-15</inkml:trace>
  <inkml:trace contextRef="#ctx0" brushRef="#br1" timeOffset="97813.7804">5921 14868 51 0,'0'0'38'16,"-4"-15"0"-16,4 15-1 15,-22-2-28-15,8 6-2 16,-10-2-2-16,0 9 0 16,-5 4-2-16,-2 6 0 15,0 5-1-15,1 6-1 16,2 0 1-16,8 3-1 15,5-4-1-15,11-1 1 16,8-7-1-16,15-10-1 16,9-5-2-16,5-14-2 0,16 8-14 15,-7-25-13-15,18 7-6 16,-7-14-3-16,10 8 1 15</inkml:trace>
  <inkml:trace contextRef="#ctx0" brushRef="#br1" timeOffset="98212.8203">6247 14891 56 0,'-17'-4'40'16,"2"10"-2"-16,-11-6 2 16,6 11-31-16,-12 0-3 15,3 11 0-15,-6 3-2 16,3 6 1-16,2 4-3 15,3 3 1-15,5-1-1 0,8-1-1 16,8-8-1-16,12-8 1 16,11-10-1-16,8-7 0 15,8-9-1-15,4-9 1 16,6-8 0-16,-1-6 0 15,-4 0 0-15,-2-2 0 16,-10 5 0-16,-3 1 0 16,-9 5 0-16,-7 3 0 15,-7 17 1-15,0 0-1 16,0 0 0-16,-15 30-1 15,6-2 1-15,4 5-1 16,-1 7-1-16,6-3-1 16,6 2-1-16,4-13 0 15,10-3-4-15,1-23-9 0,22 7-11 16,-16-30-7-16,17 1-4 15,-7-18 1-15</inkml:trace>
  <inkml:trace contextRef="#ctx0" brushRef="#br1" timeOffset="98550.8541">6604 14916 69 0,'-14'-10'41'15,"8"21"-1"-15,-11-1 0 16,10 16-34-16,-7 4-2 16,7 8 0-16,0 0-2 15,6 6 1-15,3-8-2 16,7-1 1-16,5-9-1 15,7-10-1-15,3-15 1 16,4-11 0-16,4-12-1 16,0-13 0-16,2-5 0 0,-1-9 0 15,1 2 0-15,-2-1 0 16,1 1 0-16,-9 11 1 15,-3 4-1-15,-3 15 2 16,-6 12-2-16,-12 5-1 16,3 30 0-16,-10 2-1 15,-2 11-2-15,-5 0-2 16,8 11-1-16,-3-17-10 15,22 15-10-15,-10-29-7 16,24 6-7-16,3-20 2 16,20-4 2-16</inkml:trace>
  <inkml:trace contextRef="#ctx0" brushRef="#br1" timeOffset="98999.899">7400 14858 59 0,'-11'-9'38'16,"11"9"-1"-16,-30 2 2 16,18 9-35-16,-13 1-1 0,3 9 0 15,-4-2-1-15,6 6 2 16,1-4-2-16,9-2 0 15,7-6 0-15,3-13 0 16,24 13-1-16,-2-12 0 16,6-3 0-16,5 0 0 15,-1 2 0-15,-2 6 0 16,-5 6 0-16,-9 5-1 15,-8 7 1-15,-8 10 0 16,-10 0 0-16,-4 2 0 16,-2-1-2-16,-3-5 0 15,7-7-2-15,3-13-4 16,20 2-14-16,-9-30-13 15,25 4-5-15,-2-18-3 0,13 1 2 16</inkml:trace>
  <inkml:trace contextRef="#ctx0" brushRef="#br1" timeOffset="99332.9323">7654 15019 69 0,'-2'18'40'0,"2"-18"-2"15,13 21-3-15,1-22-30 16,7-4-1-16,4-8-1 15,6-2 1-15,-1-5-1 16,1-2-1-16,-7-3 0 16,-6 0 0-16,-7 4-1 15,-10 2 0-15,-8 4 0 0,-7 4-1 16,-9 8 1-16,-4 9 0 15,-4 8 0-15,-1 11-1 16,0 8 1-16,7 8 0 16,6 4-1-16,11 2 1 15,12-3-2-15,12-8 0 16,16-8-3-16,11-18-4 15,27 5-16-15,-12-29-11 16,24 0-6-16,-1-20-3 16,13 4 2-16</inkml:trace>
  <inkml:trace contextRef="#ctx0" brushRef="#br1" timeOffset="99947.9938">8673 14464 44 0,'-11'31'37'16,"5"8"1"-16,-6-2-2 15,7 6-14-15,5-10-23 16,0-9-3-16,19 1-10 15,-4-21-21-15,16-6 0 16,4-16-3-16,8-8 4 16</inkml:trace>
  <inkml:trace contextRef="#ctx0" brushRef="#br1" timeOffset="100076.0066">8994 14429 42 0,'10'-17'36'0,"-15"7"1"0,5 10 0 16,-27 19-21-16,14 12-7 16,-8 1-6-16,5 2-5 15,16 8-33-15,-6-5 0 16,13 1-3-16,2-10 1 15</inkml:trace>
  <inkml:trace contextRef="#ctx0" brushRef="#br1" timeOffset="100639.0629">9164 14964 68 0,'0'21'40'0,"-1"-7"-1"15,11 1 0-15,4-8-36 16,9-6-1-16,4-9 0 16,4-1 0-16,-2-9 0 0,0-1 0 15,-2-5-1-15,-8-1 1 16,-7-1-1-16,-6 3 0 15,-11 2 0-15,-9 4 0 16,-8 5 0-16,-6 9-1 16,-8 7 1-16,-4 10 0 15,-1 10 0-15,2 10 0 16,3 5 0-16,6 6 0 15,11-1-1-15,10 0 1 16,15-6-1-16,14-7 0 16,13-10-2-16,14-13 0 15,16-6-2-15,7-13-3 16,19 6-16-16,-13-22-17 15,16 8-1-15,-12-12 0 0,1 8 1 16</inkml:trace>
  <inkml:trace contextRef="#ctx0" brushRef="#br1" timeOffset="100894.0884">9931 14831 76 0,'-27'-11'42'15,"4"10"-2"-15,-11-2 2 16,2 7-38-16,-1 5 0 15,2 9-1-15,2 5-1 16,4 11 0-16,3 0 0 16,9 4-1-16,8-2 0 0,11-5-1 15,13-5 0-15,10-12-1 16,12-10-2-16,8-18-3 15,17-1-13-15,-13-23-17 16,19-1-5-16,-11-17-1 16,6 3 2-16</inkml:trace>
  <inkml:trace contextRef="#ctx0" brushRef="#br1" timeOffset="101090.108">10296 14440 87 0,'-21'23'41'0,"5"19"-1"16,-5 9 1-16,-5 11-39 15,9 9 0-15,4 3-1 0,1 2-2 16,6-7-2-16,9-3 0 16,5-17-5-16,14 3-9 15,-9-27-22-15,19-5-1 16,-2-23-2-16,10-7 2 15</inkml:trace>
  <inkml:trace contextRef="#ctx0" brushRef="#br1" timeOffset="101278.1268">10539 14843 73 0,'-2'14'41'0,"-14"2"0"16,6 18 1-16,-13 1-32 16,9 8-7-16,1 0-1 15,4-2-2-15,4-4 0 16,9-8-1-16,6-9-4 0,1-26-9 15,21 2-24-15,-12-23-2 16,12-2-2-16,-9-18 1 16</inkml:trace>
  <inkml:trace contextRef="#ctx0" brushRef="#br1" timeOffset="101407.1397">10612 14556 63 0,'-23'-10'38'0,"5"12"-3"15,4 12-6-15,4 12-49 16,11-4-17-16,4-4-3 15,11 4 3-15</inkml:trace>
  <inkml:trace contextRef="#ctx0" brushRef="#br1" timeOffset="101955.1945">10802 14901 67 0,'-5'35'40'16,"3"4"-2"-16,-10-5 3 16,12 3-36-16,-8-4-2 15,5 0 1-15,-1-8 0 16,4 0-1-16,-2-14 0 15,2-11-1-15,0 0 0 16,13-3 0-16,-11-18-1 16,5-6 0-16,-2-5-1 15,1-8 0-15,1-2 0 16,2-2 0-16,1 3-1 15,0 2 1-15,3 3 0 0,2 5-1 16,4 5 1-16,0 9 0 16,6 1 1-16,-2 8-1 15,1 4 0-15,1 7 0 16,-2 6-1-16,-6 6 1 15,-1 9-1-15,-10 5 1 16,-5 10-1-16,-5 9 0 16,-6 0 1-16,-8 5 0 15,-8 3-1-15,-1-1 2 16,-5-5-1-16,2-5 0 15,1-7 0-15,3-10 1 16,-1-9-1-16,8-13 0 16,3-7 1-16,3-10-1 0,5-3 0 15,1-1 1-15,2-1-1 16,5 16 1-16,-14-4 0 15,7 24-1-15,-5 16 1 16,1 14-1-16,-3 17-1 16,-6 7-4-16,12 20-13 15,-19-23-20-15,21 4-3 16,-4-20-3-16,13-11 1 15</inkml:trace>
  <inkml:trace contextRef="#ctx0" brushRef="#br1" timeOffset="102522.2512">11453 14765 67 0,'10'-15'38'16,"-10"15"-1"-16,0 0-5 16,-29 1-27-16,0 9 0 15,-2 12-1-15,-5 0 0 16,-1 7 0-16,1-5-1 15,7 3 0-15,5-9-1 16,10 2 0-16,9-6-1 16,5-14 0-16,22 12-1 15,5-12 0-15,7 0 0 16,4-1 0-16,0 0 0 15,0 2 1-15,-8 4-1 16,-3 4 0-16,-13 8 0 16,-9 3 1-16,-14 4-1 0,-6 3 0 15,-4 3-1-15,-6-6-2 16,6 2-2-16,-4-17-8 15,23 7-18-15,0-16-9 16,9-16-2-16,6-12 2 16</inkml:trace>
  <inkml:trace contextRef="#ctx0" brushRef="#br1" timeOffset="102870.286">11590 14925 52 0,'-10'28'40'15,"-4"-9"0"-15,10 8 0 16,4-27-19-16,-4 23-17 15,16-18-1-15,12-8-1 0,5-5 0 16,9-4 0-16,-1-7 0 16,-1 0-1-16,-3-3 0 15,-5 0 0-15,-11 2 0 16,-12 3-1-16,-12 4 1 15,-10 3-1-15,-7 3 1 16,-4 5 0-16,-4 4 0 16,-3 6 0-16,0 7-1 15,3 8 1-15,6 5 0 16,6 3 0-16,7 6-1 15,7-2 0-15,12 0-1 16,7-10-2-16,19-2-4 16,3-23-12-16,26 12-13 15,-9-27-8-15,21-2-2 16,-2-18 1-16</inkml:trace>
  <inkml:trace contextRef="#ctx0" brushRef="#br1" timeOffset="103241.3231">12271 14264 72 0,'-14'17'39'0,"-11"2"-2"15,6 20 1-15,-11 1-37 16,8 1-2-16,8 1-1 15,3-12-6-15,22 1-27 16,-1-17-2-16,17-8 0 16,2-17 0-16</inkml:trace>
  <inkml:trace contextRef="#ctx0" brushRef="#br1" timeOffset="103381.3371">12469 14315 81 0,'-20'26'41'0,"4"19"-2"15,-10-3 1-15,3 10-38 16,6 1-6-16,1-16-19 15,20 10-17-15,-8-17-1 16,23-3 1-16,3-15-1 16</inkml:trace>
  <inkml:trace contextRef="#ctx0" brushRef="#br1" timeOffset="104207.4197">12821 14828 65 0,'0'0'38'0,"0"0"-1"16,-22 13-5-16,8 5-28 15,-3 4 0-15,6 7 0 16,-8 3-1-16,1 4-1 15,2 1 0-15,3-5 0 16,3-4-2-16,3-5 1 16,4-4 0-16,3-19-1 15,0 0 0-15,18-7 0 16,-7-16 0-16,3-4 0 0,1-3 1 15,-1-4-1-15,-2-2 0 16,-2 0 0-16,-3 6 1 16,-1 4-1-16,-2 6 0 15,-2 5 0-15,-2 15 1 16,0 0-1-16,0 0 1 15,13 3-1-15,-6 10 1 16,5 1 0-16,4 0 0 16,8 1 0-16,5-7 0 15,5-5 1-15,7-7-1 16,4-9 0-16,4-7 1 15,1-4 0-15,-5-2-1 16,-4 0 1-16,-7 0-1 0,-6 5 0 16,-11 7 0-16,-6 12 1 15,-11 2-2-15,-13 28-1 16,-1 3 1-16,-1 7-1 15,-4 10 1-15,4 3-2 16,1 3 1-16,4-2-3 16,13-4-1-16,3-18-5 15,20 11-18-15,-9-31-11 16,18-1-2-16,-5-16 0 15</inkml:trace>
  <inkml:trace contextRef="#ctx0" brushRef="#br1" timeOffset="104560.455">13393 14974 74 0,'-8'12'40'0,"-2"-6"-1"16,12 4 0-16,11-8-36 15,5-5-1-15,8-6 1 16,10-4-2-16,3-2 1 15,6-5-1-15,-3 0 1 16,-3-1-1-16,-6 2 0 16,-10 0-1-16,-10 3 1 15,-10 2 0-15,-12 4-1 16,-7 1 1-16,-9 4-1 15,-4 4 1-15,-4 5-1 16,-3 7 1-16,0 5-1 16,3 6 0-16,6 3 1 0,6 5-1 15,8 1-1-15,11-3-1 16,12 2-3-16,9-11-3 15,25 8-18-15,-8-18-14 16,20 8 1-16,-3-17-2 16,10 5 2-16</inkml:trace>
  <inkml:trace contextRef="#ctx0" brushRef="#br1" timeOffset="104958.4948">14080 14869 57 0,'-8'-22'40'0,"8"22"-2"15,-19-4 2-15,19 4-23 16,-26 13-13-16,10 1 0 0,-6 1-1 16,-2 8 0-16,1 3 0 15,-2 6-1-15,2-1 0 16,2 1 0-16,5-3-1 15,4 0 0-15,10-7-1 16,6-6 1-16,10-8-1 16,9-12 0-16,6-8-1 15,7-9 1-15,4-7 0 16,-2-4 0-16,-3-3 0 15,-4 3 0-15,-6 1 0 16,-7 6 0-16,-7 7 1 16,-7 8-1-16,-4 10 0 0,0 0 0 15,-20 24 0 1,7-1-2-16,3 8-1 0,-2-1-3 15,10 13-10-15,-8-19-11 16,20 11-10-16,-5-17-3 16,21-1-1-16,1-17 1 15</inkml:trace>
  <inkml:trace contextRef="#ctx0" brushRef="#br1" timeOffset="105484.5474">14499 14877 74 0,'-10'11'39'0,"-9"-7"0"16,14 14-5-16,-14-7-29 15,6 7 0-15,1-1-2 16,5 6 1-16,-3-1-2 16,6 4 0-16,4-6-1 15,2-1 0-15,2-8 0 16,-4-11 0-16,20 6 0 0,-4-16 0 15,2-8 0-15,1-7-1 16,1-5 1-16,4-6 0 16,0-2 0-16,-1 1 1 15,-2 1-1-15,1 7 2 16,-3 2-3-16,-3 12 3 15,-4 7-2-15,0 10-1 16,-4 12 0-16,0 6-2 16,-2 10 1-16,1 3-2 15,2 8-1-15,1-7-4 16,8 11-6-16,-6-26-13 15,19 8-11-15,-10-21-1 16,17-2-2-16,-7-18 1 16</inkml:trace>
  <inkml:trace contextRef="#ctx0" brushRef="#br1" timeOffset="105814.5804">15074 14805 81 0,'-31'-23'40'16,"11"24"1"-16,-12-4-2 15,11 3-34-15,-7 9-3 16,4 4-1-16,2 4 1 15,7 5-2-15,6 0 1 16,11-1-2-16,7-2 1 16,11-3 1-16,4-4 0 15,8-2-1-15,3-4 1 16,2-1-1-16,-3-2 1 15,-5 3-1-15,-5-3 1 16,-8 8-1-16,-9 0 1 0,-8 8-1 16,-9 2 1-16,-7 0-1 15,-1 1 0-15,-4 1-2 16,1 2-1-16,0-8-2 15,11 9-10-15,-13-24-13 16,20 11-11-16,-9-11-2 16,12-2 0-16,-12 0 0 15</inkml:trace>
  <inkml:trace contextRef="#ctx0" brushRef="#br1" timeOffset="106213.6203">16134 14357 71 0,'0'0'38'16,"-1"35"0"-16,-13 7 0 0,7 16-31 15,-13 12-6-15,2 12-1 16,-3 7 1-16,2 1-2 15,4-5-1-15,5-9-3 16,14-2-11-16,-5-28-22 16,19-8 1-16,-1-24-1 15,13-11 0-15</inkml:trace>
  <inkml:trace contextRef="#ctx0" brushRef="#br1" timeOffset="106664.6654">16005 14786 76 0,'-30'-1'40'15,"15"14"-2"-15,1-6 2 16,10 9-36-16,16-5-1 16,13-2-3-16,11-1 2 15,9-1 0-15,5-1-1 16,4-3 0-16,1-3 1 15,1 0-2-15,-8-1 1 16,-2 1-1-16,-12 0 1 16,-9 0-1-16,-6-1 0 15,-9 3 1-15,-10-2-1 16,-1 13 1-16,-9 0-1 15,-3 6 1-15,-1 3-1 16,-1 7 1-16,3 2-1 16,3-1 1-16,8 1 0 0,7-9-1 15,13-8 1-15,13-9-1 16,6-15 0-16,8-7 0 15,1-9 0-15,-1-6 0 16,-6-5 0-16,-9 3 0 16,-15-1-1-16,-15 4-1 15,-15 12 0-15,-14 0-2 16,-7 10-1-16,-11-2-4 15,11 21-12-15,-17-15-10 16,20 18-8-16,-3-12-1 16,25 6 0-16</inkml:trace>
  <inkml:trace contextRef="#ctx0" brushRef="#br1" timeOffset="107264.7254">17456 14482 72 0,'-5'-17'38'0,"5"17"-1"16,-10-9 0-16,10 9-32 16,-17 22-1-16,7 7 0 15,-5 6-1-15,0 11 0 16,-4 8-1-16,2 5-1 15,1 4 1-15,1 1-1 16,2-6 0-16,4-2-1 16,4-7 1-16,5-11-2 15,7-9 2-15,6-12-1 16,3-12 1-16,5-10-1 15,2-10 0-15,0-4 0 16,-1-6 1-16,-1 2-1 0,-2-1 0 16,-6 2 0-16,1 6 0 15,-3 8 0-15,-11 8 0 16,14 10 0-16,-9 12 0 15,0 7-1-15,0 7-1 16,2 5 0-16,4 5-2 16,0-6 0-16,8-4-3 15,2-15-3-15,17-1-13 16,-13-29-6-16,19-1-8 15,-8-23-1-15,7-2 2 16</inkml:trace>
  <inkml:trace contextRef="#ctx0" brushRef="#br1" timeOffset="107452.7442">17907 14863 75 0,'0'0'38'15,"-24"-1"-1"-15,15 17 1 16,-4 4-34-16,3 9 0 16,0 5-3-16,7 5 1 15,2 2-1-15,3-2-1 16,6-2-1-16,3-11-2 15,6-3-2-15,-4-25-10 16,17 3-15-16,-13-25-7 16,12 0-1-16,-10-21 1 15</inkml:trace>
  <inkml:trace contextRef="#ctx0" brushRef="#br1" timeOffset="107587.7577">17993 14651 79 0,'-37'-39'39'0,"8"17"-2"0,-9-5-6 15,14 18-25-15,3 7-7 16,10-4-16-16,25 17-18 15,0-6-2-15,20 9 0 16,4-4-2-16</inkml:trace>
  <inkml:trace contextRef="#ctx0" brushRef="#br1" timeOffset="108016.8006">18338 14873 56 0,'0'0'38'15,"-13"16"0"-15,-3-18 0 16,6 11-21-16,-10-10-14 15,1 1 0-15,-6 3 1 16,-1 7 0-16,-9 5-1 0,1 9 1 16,0 8 0-16,0 6-1 15,3 7-1-15,8 3-1 16,6-3 0-16,13-4 0 15,15-11-1-15,15-15 0 16,12-17 0-16,13-20 0 16,8-18 0-16,11-17 0 15,-1-13 1-15,2-10 1 16,-6-4-1-16,-9-4 0 15,-9 3 0-15,-13 8 0 16,-6 11 0-16,-13 10 0 16,-9 17-1-16,-8 21 0 15,2 18 0-15,-25 28 0 16,8 18-1-16,-5 15 0 0,0 13 0 15,3 9-1-15,6 3-3 16,2-13-8-16,17 8-9 16,-11-29-8-16,22 2-7 15,-7-22-5-15,15-5 1 16</inkml:trace>
  <inkml:trace contextRef="#ctx0" brushRef="#br1" timeOffset="108450.844">18716 15041 56 0,'0'0'40'0,"-5"19"-2"16,5-19 2-16,13 16-20 15,-13-16-15-15,27-3-3 16,-4-2 0-16,4-1-1 16,4-2 0-16,-1-1-1 15,0 0 1-15,-1-3-1 16,-1-1 1-16,-7-2 0 15,-6-2 0-15,-5-2-1 16,-5-3 1-16,-7 0 0 16,-5 0 0-16,-4 0 0 15,-5 6-1-15,-3 6 1 16,-5 6-1-16,-1 11 1 0,-3 12 0 15,1 13 0 1,2 8 0-16,0 9 0 0,8 1-1 16,7 3 1-16,12-5-1 15,9-8-1-15,21-10-2 16,7-24-7-16,32 0-11 15,-4-31-9-15,31 1-10 16,2-21-1-16,22 1-1 16</inkml:trace>
  <inkml:trace contextRef="#ctx0" brushRef="#br1" timeOffset="108910.89">19754 14963 57 0,'0'0'40'0,"-1"-12"-1"15,1 12 0-15,0 0-22 16,-16 8-14-16,4 8-2 16,2 7 0-16,0 6-1 15,0 2-2-15,5 6-3 16,-4-15-19-16,17 9-13 15,-7-21 0-15,14-1-2 16,-2-20 0-16</inkml:trace>
  <inkml:trace contextRef="#ctx0" brushRef="#br1" timeOffset="109336.9326">19806 14779 74 0,'-14'-4'39'15,"-4"-6"-2"-15,18 10 0 16,-18 5-35-16,18-5-2 15,11-2 0-15,5 5 0 16,4 2 1-16,3 5 0 16,0 2 1-16,1 8-1 15,-4 4 2-15,1 7-2 16,-10 6 2-16,-1 2-1 15,-7 4 0-15,-2 2-1 16,-5-2 1-16,-2-3-1 0,2-8-1 16,3-5 1-1,5-16-1-15,-4-11 0 0,23-11 1 16,-3-14-1-16,5-9 0 15,3-7 1-15,5-3 0 16,-5 0-1-16,1 4 1 16,-2 6-1-16,-6 11 1 15,-3 10 0-15,-4 15-1 16,-5 8 0-16,-2 12-2 15,-5 7-1-15,4 9-6 16,-9-9-12-16,20 15-11 16,-13-16-8-16,16 3-1 15,-5-16-1-15</inkml:trace>
  <inkml:trace contextRef="#ctx0" brushRef="#br1" timeOffset="109908.9898">21234 14790 52 0,'-15'9'37'0,"-15"-3"0"15,0 16-1-15,-14-7-21 16,2 8-10-16,2 1-1 16,5 1 0-16,5-3-1 15,10-1-1-15,11-6 0 16,11-4-1-16,10-7 0 15,10-2 0-15,7-5-1 16,3 0 0-16,1 1 1 0,-2 2-1 16,-7 3 1-16,-4 5 0 15,-7 5-1-15,-12 6 1 16,-10 4-1-16,-6 5 1 15,-6 4-1-15,-1 0 0 16,-3-2 0-16,3-9-2 16,10-3-2-16,12-18-2 15,12 1-16-15,0-31-9 16,27 0-6-16,-5-19-2 15,22 0 0-15</inkml:trace>
  <inkml:trace contextRef="#ctx0" brushRef="#br1" timeOffset="110292.0281">21592 14412 85 0,'0'0'38'0,"-10"8"0"16,2 16 0-16,-12 3-33 15,6 11-3-15,1 8-1 16,1 7 0-16,0 7 0 15,2 3-1-15,-4 4 1 16,3 3-1-16,-1-5 0 16,4 1 0-16,1-10 1 15,3-8-1-15,6-12 0 16,5-15 1-16,10-16-1 15,3-12 0-15,8-15 0 16,5-9 0-16,0-7 0 16,3-2 1-16,-2-1-1 15,-4 6 0-15,-7 5 0 0,-3 12 1 16,-3 13-1-16,-17 5 0 15,11 24 0-15,-11 1 0 16,-5 11-2-16,4-2-2 16,2 11-5-16,-3-17-11 15,18 14-11-15,-9-25-7 16,19 1-2-16,-4-18 0 15</inkml:trace>
  <inkml:trace contextRef="#ctx0" brushRef="#br1" timeOffset="110683.0672">22096 14931 71 0,'0'0'37'0,"-18"-17"0"16,18 17-5-16,-18-7-26 15,8 7-2-15,-4 3 1 16,0 10-1-16,-4 5 0 15,-2 10 0-15,-7 4-1 16,3 8-1-16,-2 0-1 16,3 1 1-16,8-4-1 15,7-7 0-15,12-11-1 16,7-10 1-16,16-14-1 15,6-13 0-15,10-11 0 16,1-9 0-16,-1-7 0 16,0-2 0-16,-6 1 1 15,-9 4-1-15,-11 8 0 16,-3 7 0-16,-9 12 0 0,-5 15 0 15,-14 6 0-15,3 16-1 16,-1 8 0-16,-3 4-3 16,7 8-3-16,-7-11-10 15,23 16-11-15,-16-23-5 16,21 9-6-16,-4-21-2 15</inkml:trace>
  <inkml:trace contextRef="#ctx0" brushRef="#br1" timeOffset="111246.1235">22608 14923 78 0,'-33'-8'39'16,"4"14"-1"-16,-19-11-7 15,7 16-27-15,-3 2 0 16,5 13-1-16,3 0 0 0,10 10-1 15,5 0 1-15,10 0-2 16,13-6 1-16,10-6-1 16,13-12 0-16,11-13 0 15,9-16-1-15,9-14 1 16,4-12-1-16,1-10 0 15,-2-7 0-15,-5-2 2 16,-7-5 0-16,-8 1-1 16,-8 0 1-16,-7 6-1 15,-5 7 1-15,-8 13 0 16,-5 13 0-16,-4 27-2 15,-10 5-1-15,-4 31 1 16,-9 20-1-16,0 17 0 16,-4 12-2-16,2 3-2 15,5 3-3-15,0-17-10 0,21 9-8 16,-9-32-7-16,27 2-6 15,-5-27-2-15,19-5 1 16</inkml:trace>
  <inkml:trace contextRef="#ctx0" brushRef="#br1" timeOffset="112216.2205">23148 14987 77 0,'-11'-8'38'15,"11"8"-2"-15,-24-11-5 0,12 10-26 16,-5-2 0-16,1 7-1 16,-1 0-1-16,-2 11 0 15,0 2 0-15,4 6-1 16,-3 2 0-16,7 6-1 15,2 1 0-15,6 0 0 16,6-2-1-16,4-7 0 16,8-7 0-16,2-8 0 15,2-8 0-15,2-12 0 16,-1-6 0-16,0-6 0 15,-5-7 0-15,-3-4 0 16,-6-2 0-16,0 0 0 16,-6 1 0-16,-5 2 0 15,0 3 0-15,-4 5 0 16,1 4 0-16,1 6 0 0,7 16 0 15,-9-10 0-15,9 10 0 16,-3 16 0-16,6-2 0 16,6 3 0-16,1-2 0 15,5 0 0-15,3-2 0 16,3-4 0-16,3-4 0 15,4-4 0-15,1-4 0 16,0-1 0-16,0-4 0 16,-3 1 1-16,-6-1-1 15,0 1 0-15,-6 1 0 16,-14 6 1-16,13-8-1 15,-13 8 0-15,0 0 0 16,-9 10 1-16,0 1-1 0,1 3 0 16,0 5 0-16,2 3 0 15,2 2 1-15,3 2-1 16,2-3 0-16,3-1 0 15,7-4 0-15,4-3 0 16,5-7 0-16,3-7 0 16,5-6 0-16,-2-9 0 15,3-4 1-15,-2-3-1 16,1-4 0-16,-4-5 0 15,-6 4 0-15,-2-1 0 16,-5 7 0-16,-4 5 0 16,0 3 0-16,-7 12 0 15,0 0 0-15,2 14 0 16,-5 3 0-16,1 11 1 15,-1 3-2-15,2 1 2 0,0-1-1 16,4 1 0-16,2-8 0 16,4-8 1-16,3-7-1 15,5-9 1-15,1-11-1 16,4-9 1-16,1-5-1 15,-4-5 0-15,5-3 1 16,-6-2-1-16,-2-1 0 16,-3 0 0-16,-1 5-1 15,-4 0 0-15,-1 8-1 16,-3 1-2-16,3 9-4 15,-9-5-7-15,14 20-9 16,-19-13-2-16,17 23-3 16,-10-12-5-16,8 14-4 15,-8-14 2-15</inkml:trace>
  <inkml:trace contextRef="#ctx0" brushRef="#br1" timeOffset="112366.2355">24038 15051 75 0,'-13'19'43'0,"5"6"-1"16,-18-21-2-16,11 7-25 15,3-15-23-15,-9-26-16 16,23 14-12-16,-8-18-5 16,12 2-3-16,-2-3 0 15</inkml:trace>
  <inkml:trace contextRef="#ctx0" brushRef="#br2" timeOffset="117002.6991">20238 13822 57 0,'0'0'35'16,"21"-12"0"-16,-21 12 0 16,28-10-26-16,-18 2-3 15,8 6-2-15,-4-4 0 16,2 4-1-16,0 0-1 15,1 3-1-15,1 0 0 0,-2 3 1 16,5-1-2-16,0 1 1 16,5-3 1-16,3 0-1 15,6-3 0-15,7-2 0 16,5-5 0-16,6 1-1 15,9-5 1-15,3 3-1 16,7-2 1-16,2 3-1 16,2 1 0-16,-1 1 0 15,1 3 0-15,-3 0 0 16,-3 3 0-16,-1-1 0 15,-4-1 0-15,-3 2 0 16,2 1 0-16,1-2 0 16,0 0 0-16,-3 0 0 0,3 1 0 15,-2 0 1-15,-2 1-1 16,-1-1 0-16,-3 1 1 15,-5 1-1-15,-1 1 0 16,-6 4 1-16,0-3-1 16,-3 0 0-16,0 2 0 15,-5-2 1-15,0-1-1 16,1 0 0-16,0-4 0 15,3 0 0-15,-3-3 0 16,-1 1 1-16,2-4-1 16,-2 2 0-16,-3-1 1 15,0 2-1-15,-3 0 1 16,0 2-1-16,-3 1 0 15,-6 1 1-15,1 2-1 0,-7-1 1 16,-4 1-1-16,-12-1 0 16,16 5 1-16,-16-5-1 15,0 0 0-15,0 0 0 16,0 0 0-16,9 10 0 15,-9-10 0-15,9 4 1 16,-9-4-2-16,14 2 1 16,-14-2 0-16,18 0 0 15,-18 0 0-15,17-2 0 16,-17 2 0-16,12-1 0 15,-12 1-1-15,11 1 1 16,-11-1-1-16,12 3 0 16,-12-3 0-16,15 7-2 15,-15-7-4-15,0 0-25 0,19 14-4 16,-19-14-2-16,0 0-1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2:56:33.66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1904 1507 37 0,'0'0'29'16,"0"0"2"-16,15-59 1 16,-15 59-19-16,0 0-4 15,15-46 1-15,-15 46 0 16,0 0 0-16,0-38-2 15,-4 28-2-15,4 10-2 16,0 0 0-16,-4 30-2 16,1 3-1-16,-7 9-1 0,-4 7 0 15,-1 14-1-15,-4 12 1 16,-4 8-1-16,-8 5 2 15,-1 3-1-15,-3-1 2 16,3-4-3-16,4-9 3 16,6-11-1-16,7-17 1 15,14-8-1-15,14-17 0 16,13-15 0-16,19-11 0 15,13-10 0-15,13-7 0 16,10-4 0-16,6-7 0 16,1 1 0-16,-4 2-2 15,-7 8 0-15,-5 11-4 16,-20 0-10-16,1 20-22 15,-19-3 0-15,1 13-1 16,-15-2-2-16</inkml:trace>
  <inkml:trace contextRef="#ctx0" brushRef="#br0" timeOffset="465">2979 1830 89 0,'0'0'37'0,"-15"-6"-1"16,1 10 3-16,7 10-37 16,-6 4 2-16,4 10-2 15,0 3 1-15,4 8-2 16,1 6 2-16,2 3-3 0,2 1 2 15,6-3-2-15,2-4 1 16,6-8-1-16,1-6 0 16,4-7 0-16,3-17 1 15,3-8 0-15,7-14 0 16,2-8 1-16,1-11-1 15,6-9 1-15,-1-7-1 16,4-6 1-16,-3-2-2 16,-4 2 3-16,-6 10-3 15,-3 7 2-15,-8 11-2 16,-5 11 2-16,-15 20-1 15,9 19-1-15,-14 13 1 16,0 14-2-16,-5 13 2 0,3 6-4 16,4 2 1-16,2 0-2 15,9-7-1-15,5-15-6 16,20-4-25-16,-5-26-4 15,21-11 2-15,-3-18-2 16</inkml:trace>
  <inkml:trace contextRef="#ctx0" brushRef="#br0" timeOffset="849">3970 1791 105 0,'-17'22'37'15,"-7"5"2"-15,3 22-8 16,-8-1-28-16,8 6-2 0,2 2 2 15,2 0-1 1,4-5 0-16,3-5 0 0,6-8-1 16,2-9 0-16,7-16 0 15,6-12 0-15,2-17 0 16,7-12 1-16,3-11-1 15,2-10 1-15,0-4-2 16,1-8 3-16,-2 0-3 16,0 1 3-16,-4 9-3 15,0 9 2-15,-3 7-2 16,-2 13 2-16,0 14-2 15,2 12-1-15,1 12 1 16,-2 10-1-16,4 9 0 16,-2 8-2-16,8 3 1 0,-5 4-4 15,9 4-3-15,-15-11-29 16,17 9-1-16,-10-15 0 15,15-1 0-15</inkml:trace>
  <inkml:trace contextRef="#ctx0" brushRef="#br0" timeOffset="1284">4793 1742 79 0,'-11'-10'40'16,"-18"3"-1"-16,-4 21 1 15,-12 0-12-15,3 18-23 16,-6 7-1-16,5 6-2 0,3 5 1 16,6 5-2-16,7-3 0 15,12-3-1-15,7-8 1 16,11-6-2-16,10-9 2 15,4-10-2-15,8-10 2 16,4-13-2-16,5-10 2 16,0-11 0-16,4-8 0 15,-6-7 0-15,-2-5-1 16,1-2 3-16,-7 0-3 15,-3 7 2-15,-6 9-1 16,-4 11 0-16,-9 12-1 16,-2 11-1-16,-6 22 1 15,-1 6-2-15,-4 9 1 16,1 2-2-16,6 5 0 0,-1 1-2 15,14-6-1-15,5-17-5 16,23 2-19-16,-4-22-9 16,17-3 1-16,-5-16 0 15,13 0 0-15</inkml:trace>
  <inkml:trace contextRef="#ctx0" brushRef="#br0" timeOffset="1585">5168 1915 103 0,'-18'37'36'15,"-6"-1"3"-15,6 17-4 16,-1 0-30-16,5 11-2 15,3-6 0-15,8 2-1 16,2-7-1-16,6-9 0 16,3-14 0-16,2-10 0 0,0-17 0 15,1-12 0-15,-3-13 1 16,-1-10-1-16,-4-10 0 15,1-7 1-15,-2-4 0 16,0 0 0-16,-3 5-1 16,2 5 1-16,-2 7-1 15,3 3 0-15,11 8 0 16,8 2-3-16,16 3-2 15,13-11-10-15,32 6-23 16,4-9-2-16,30 7-1 16,8-8-2-16</inkml:trace>
  <inkml:trace contextRef="#ctx0" brushRef="#br0" timeOffset="2003">6647 1370 103 0,'0'0'37'16,"10"7"1"-16,-16 24-2 15,-3 20-31-15,0 12-2 16,-2 13-2-16,0 10 1 15,-1 4-2-15,1 3 0 16,4-7-2-16,3-8 0 16,3-18-8-16,18-8-24 15,-6-24-3-15,13-7 1 16,-2-24-3-16</inkml:trace>
  <inkml:trace contextRef="#ctx0" brushRef="#br0" timeOffset="2202">6647 1482 117 0,'-18'-18'39'0,"18"18"1"16,11-17-2-16,19 1-36 15,-30 16-1-15,0 0-2 16,77-31-1-16,-77 31-2 15,83-25-10-15,-83 25-22 16,87-21-2-16,-65 25 0 16,54 1-1-16</inkml:trace>
  <inkml:trace contextRef="#ctx0" brushRef="#br0" timeOffset="2418">6620 1888 107 0,'15'5'38'0,"8"-15"1"15,25-1-2-15,10-16-35 16,12 2 1-16,4-4-2 16,4 1 1-16,-5 2-4 15,-14 7 0-15,-3 10-6 16,-31-1-13-16,-5 22-16 15,-31 3 1-15,-7 13 0 16,-24 1-2-16</inkml:trace>
  <inkml:trace contextRef="#ctx0" brushRef="#br0" timeOffset="2569">6810 2019 102 0,'-49'24'36'0,"24"1"1"15,5-15-1-15,20-10-29 16,9 10-3-16,17-14-1 16,16-7-2-16,10-5-2 15,17 0-3-15,0-13-6 16,20 8-26-16,-7-8 0 15,8 9-3-15,-11-7 1 16</inkml:trace>
  <inkml:trace contextRef="#ctx0" brushRef="#br0" timeOffset="2855">7815 1759 103 0,'-26'5'39'0,"-15"0"0"15,2 13 0-15,-14 5-32 16,3 10-3-16,-1 4 1 16,1 12-3-16,4 3 1 15,7 3-2-15,12-1 1 16,17-8-2-16,15-7 0 15,23-15-2-15,24-12 0 16,23-25-5-16,24-8-3 16,1-26-26-16,30-7-4 0,-9-22 0 15,5 1-1 1</inkml:trace>
  <inkml:trace contextRef="#ctx0" brushRef="#br0" timeOffset="3055">8498 1296 128 0,'-36'-41'43'0,"-4"52"-1"16,2 21-9-16,-2 27-30 16,0 28-2-16,9 27 0 15,10-10-1-15,12-2-1 16,0-16-3-16,-2-17-9 15,15 5-26-15,-7-22-3 16,13-9 0-16,-3-21-1 0</inkml:trace>
  <inkml:trace contextRef="#ctx0" brushRef="#br0" timeOffset="3423">8814 1730 90 0,'12'-8'40'15,"-10"-3"0"-15,-2 11 0 16,0 14-30-16,-1 5-4 15,-7 5-1-15,0 7-3 16,-3 8 0-16,1 5-3 16,-1 3 1-16,3 2-5 15,8 4-7-15,0-19-25 16,16-1-3-16,-1-23 1 15,17-5-3-15</inkml:trace>
  <inkml:trace contextRef="#ctx0" brushRef="#br0" timeOffset="4093">8933 1536 110 0,'-22'-6'39'15,"10"10"1"-15,-6-2-2 16,18-2-38-16,0 0-1 15,21 3 0-15,0 8-2 16,3 4 0-16,6 4 0 16,0 9 1-16,3 7-1 15,-6 5-1-15,-4 6 4 16,-5 3-2-16,-4-1 4 15,-3 2-1-15,-8-3 2 16,-1 2-1-16,-5-7 2 0,-1-4-1 16,0-7 0-16,0-4-2 15,1-7 0-15,-1-5 0 16,4-15 0-16,0 0-2 15,5-13 2-15,4-10 0 16,2-7-1-16,0-7 2 16,3-11-2-16,2-8 2 15,4-3-2-15,3 3 3 16,-3 4-3-16,1 3 2 15,1 7-1-15,0 2 0 16,1 15 0-16,1 7 0 16,3 8-1-16,-3 9 0 15,1 2 1-15,1 9-2 16,-1 2 1-16,-2 6 0 0,-8 2-1 15,-5 11 1-15,-7 2 0 16,-12 5-1-16,-7 0 1 16,-7 3-1-16,-7-3 2 15,-1 5-2-15,-3-6 1 16,2-4-1-16,3-7 1 15,3 1 1-15,5-6-1 16,4 1 0-16,1-2 0 16,2 5-1-16,-1 2 1 15,-1 10-1-15,-5 13 1 16,-4 11 0-16,1 13 0 15,-4 3 0-15,6 3-1 16,-1-6-1-16,15 8-19 0,-5-30-15 16,24-9-4-16,0-30 0 15,19-12-1-15</inkml:trace>
  <inkml:trace contextRef="#ctx0" brushRef="#br0" timeOffset="4619">10048 1682 90 0,'-10'-19'38'15,"10"19"1"-15,-33 16 0 16,13 6-27-16,-18-1-6 15,4 6-3-15,-3 1 0 16,4 3-2-16,5-1 1 16,8-3-2-16,14-5 1 15,13-6-2-15,14-6 1 0,16-4 0 16,11 0 0-16,4-2 0 15,1 1 0-15,-1 5 0 16,-9 4 0-16,-13 9 0 16,-15 4 0-16,-18 6 0 15,-18 1 0-15,-8 2-2 16,-7-1 1-16,-3-7-5 15,10 1-6-15,0-25-26 16,29-4-1-16,1-14 0 16,31-8-3-16</inkml:trace>
  <inkml:trace contextRef="#ctx0" brushRef="#br0" timeOffset="4975">10472 1839 91 0,'-21'7'42'16,"17"4"-1"-16,4-11 0 15,0 0-22-15,13 5-16 16,10-10-1-16,7-4-1 16,7-3 2-16,3-9-3 15,5-3 2-15,-3-3-2 16,-2-3 2-16,-7-1-2 15,-8 0 2-15,-11-1-2 16,-9 3 0-16,-12 6 0 16,-14 11 1-16,-13 11-1 15,-10 10 0-15,-8 17 0 0,-3 13 0 16,-1 14 0-16,5 9-1 15,9 2 2-15,14 4-2 16,19-8 1-16,23-6-3 16,23-16 1-16,22-17-4 15,30-10-27-15,1-20-7 16,21 0 0-16,-5-19-3 15</inkml:trace>
  <inkml:trace contextRef="#ctx0" brushRef="#br0" timeOffset="5116">11408 2024 112 0,'-26'34'42'16,"-10"-12"2"-16,11 6-5 0,-3-7-38 16,0-24-39-1,28 3-5-15,0 0-1 0,0 0-1 16</inkml:trace>
  <inkml:trace contextRef="#ctx0" brushRef="#br1" timeOffset="9127">1427 3116 95 0,'4'-14'37'16,"-4"14"1"-16,0 0-3 15,-4 18-31-15,0 8-2 16,3 12 0-16,-1 15-1 15,2 13-2-15,0 10 1 16,-1 8 0-16,2 6 0 16,-2-1 0-16,1-7-1 15,0-12-1-15,2-10-5 16,-8-27-18-16,12-10-11 15,-6-23 0-15,8-17-2 16,-6-20 2-16</inkml:trace>
  <inkml:trace contextRef="#ctx0" brushRef="#br1" timeOffset="9653">1108 3137 103 0,'-23'-5'37'0,"23"5"0"16,0 0-2-16,20 5-30 15,17-10-3-15,14-3 0 16,11-7 1-16,10-1-1 16,8-12-1-16,2 3 1 15,-1-5-1-15,1-1 1 16,-9 4-1-16,-6 7 0 15,-11 7 0-15,-7 13 0 16,-9 13 0-16,-9 8 0 0,-12 22 0 16,-6 12 0-16,-9 14-1 15,-9 12 1-15,-7 7-1 16,-1 1-1-16,-4-2 1 15,-2-3 0-15,1-14 0 16,4-12-1-16,5-14 2 16,5-16-1-16,7-12 0 15,-3-16 1-15,23-21 0 16,-1-5 0-16,4-11 0 15,3-6 1-15,3-5-1 16,-1 0 0-16,-1 2 0 16,-1 8 0-16,-4 13-1 15,-3 10 0-15,-3 14 0 16,-5 11 0-16,-1 12-1 15,-5 12-2-15,4 5 1 0,-8 2-1 16,7 4-1-16,-2-7-1 16,6 4-3-16,-4-23-15 15,15 6-16-15,-3-22 3 16,12 2-1-16,-6-19-1 15</inkml:trace>
  <inkml:trace contextRef="#ctx0" brushRef="#br1" timeOffset="9976">2548 3531 99 0,'0'0'37'16,"-14"7"0"-16,14-7-2 16,-3 10-30-16,17-6-1 15,7-12-1-15,7-2 0 0,11-7-1 16,5-4 1-16,1-6-1 15,1-2 1-15,-4-3-1 16,-7-1-1-16,-12 1 0 16,-10 3 0-16,-17 7 0 15,-11 10-1-15,-14 10 1 16,-10 12-1-16,-6 10 0 15,-5 15 1-15,0 9 0 16,5 9-2-16,8 3 2 16,9-3-2-16,17-1 1 15,17-13-4-15,26-3-5 16,1-25-28-16,33-3-3 15,8-26 1-15,19 0-3 16</inkml:trace>
  <inkml:trace contextRef="#ctx0" brushRef="#br1" timeOffset="10736">3693 3185 71 0,'-1'-23'38'16,"1"23"0"-16,0 0 0 15,8 13-15-15,-8 15-22 16,0 14 1-16,-2 13 0 15,-1 16-1-15,-3 8 2 16,-3 8-2-16,-1 0 1 16,-2-5 0-16,1-13 0 15,2-12 0-15,2-18 0 16,5-16-1-16,2-23 0 15,9-26 0-15,6-20-1 16,4-18 0-16,2-20 0 16,3-12 1-16,0-11-2 15,2-5 2-15,-1 3-2 0,-5 12 3 16,-5 13-1-16,-2 15 0 15,-4 20 0-15,-3 24 0 16,-6 25-1-16,0 0 1 16,7 33-1-16,-4 6 0 15,3 5-1-15,6 3 1 16,3 3 0-16,9-7 0 15,4-7 0-15,10-8 1 16,5-13-1-16,6-11 1 16,0-10-1-16,1-8 1 15,-5-8 0-15,-1-7-1 16,-7-1 1-16,-6 3-1 15,-8 2 1-15,-7 5-1 0,-6 8 1 16,-10 12-1-16,0 0 0 16,2 33 0-16,-11 3-1 15,-2 12 1-15,0 8-1 16,0 9-1-16,3 4 0 15,1-2-1-15,9 1-1 16,3-14-4-16,18 1-4 16,-7-27-25-16,25 2-1 15,-8-24 1-15,19-2-2 16</inkml:trace>
  <inkml:trace contextRef="#ctx0" brushRef="#br1" timeOffset="11065">4777 3333 92 0,'-6'-15'38'16,"-15"3"0"-16,5 25 1 15,-13 1-30-15,6 19-4 16,1 7-1-16,6 10-1 16,1 5-1-16,7 3 0 15,6-4 0-15,9-4-2 16,11-8 2-16,6-10-2 15,8-11 0-15,4-14 0 16,5-12-1-16,-3-15 1 16,3-11 0-16,-8-9 0 15,-3-9 0-15,-9-9 1 16,-10 1-2-16,-9-2 1 15,-10 7 0-15,-9 8 0 16,-5 10-1-16,-6 11-1 0,1 15 0 16,-1 6-2-16,10 17-2 15,4-4-7-15,23 18-22 16,3-13-3-16,24 9 2 15,1-16-3-15</inkml:trace>
  <inkml:trace contextRef="#ctx0" brushRef="#br1" timeOffset="11411">5400 3322 112 0,'0'0'39'0,"-31"0"1"16,9 19-2-16,-9-5-33 15,3 7-2-15,-2 11-1 0,9 4 0 16,1 7 0-16,7 0-2 15,9 3 1-15,7-5-1 16,8-4 0-16,10-6-1 16,4-9 1-16,4-12-1 15,5-10 0-15,-2-12 0 16,0-12 0-16,0-10 0 15,-5-6 0-15,-8-7 0 16,-5-5-1-16,-9 0 1 16,-5 4-2-16,-9 4 2 15,-4 13-2-15,-11 9 1 16,2 12-1-16,-1 10 0 15,7 13-2-15,-1-4-5 16,20 18-20-16,-4-14-6 16,19 6 1-16,2-15-1 0</inkml:trace>
  <inkml:trace contextRef="#ctx0" brushRef="#br1" timeOffset="11741">5773 3335 104 0,'2'30'38'0,"-13"-4"1"16,3 22 0-16,-13-3-33 15,9 5-3-15,1 1 0 16,3 1-1-16,2-8 1 16,7-6-3-16,4-13 2 15,6-14-2-15,7-17 0 16,2-17 0-16,5-11 1 15,1-9 1-15,0-10-1 0,1-3 1 16,-7-1-1-16,1 7 1 16,-3 8-1-16,-7 14 1 15,-1 13-1-15,-10 15-1 16,9 11 0-16,-8 16-1 15,1 13 0-15,2-1-5 16,6 15-8-16,-10-16-18 16,16 11-8-16,-8-21-1 15,13-1-1-15,-2-21 1 16</inkml:trace>
  <inkml:trace contextRef="#ctx0" brushRef="#br1" timeOffset="12161">7037 3395 105 0,'0'0'37'0,"3"19"1"16,-14 1-2-16,6 8-35 16,-4 11 0-16,-3 6-3 15,5 2-1-15,-2-5-5 16,17 2-26-16,-8-19-3 15,15-3 1-15,-1-24-2 16</inkml:trace>
  <inkml:trace contextRef="#ctx0" brushRef="#br1" timeOffset="12582">7090 3059 110 0,'-11'0'36'0,"-1"-2"2"16,14 15-3-16,10-10-34 15,9 3-1-15,11 1 0 16,9 3 0-16,2 4 1 16,4 6-1-16,-3 4 1 15,-2 10 0-15,-10 10 0 16,-6 7 1-16,-12 6 0 15,-6 5-1-15,-12 0 1 16,-4-1 0-16,-4-9 0 16,0-8-1-16,-2-12 0 15,11-10 0-15,3-22 1 0,12-11 0 16,10-21-2-16,6-11 2 15,8-12-1-15,3-7 0 16,4-1 0-16,-5 3 0 16,-3 10-1-16,-5 11 1 15,-6 18-1-15,-9 20 1 16,-8 21-2-16,-6 14-1 15,-5 19-3-15,-5 0-7 16,10 23-21-16,-11-11-6 16,13 8-1-16,-2-20-2 15</inkml:trace>
  <inkml:trace contextRef="#ctx0" brushRef="#br1" timeOffset="12996">8886 2825 97 0,'10'4'36'16,"-12"13"3"-16,7 23-3 15,-5 9-34-15,-6 21 0 16,-2 13-1-16,0 15 1 15,-5 7-1-15,1-2-1 16,3-2-2-16,0-13-3 16,12-1-13-16,-6-33-18 15,15-12 0-15,-2-30-2 16,9-8 1-16</inkml:trace>
  <inkml:trace contextRef="#ctx0" brushRef="#br1" timeOffset="13529">8828 3393 85 0,'-23'8'38'0,"2"0"-2"16,15 8 3-16,6-16-20 16,13 2-18-16,19-13-2 15,12-15-3-15,17-6-2 16,7-18-3-16,19 4-7 15,-12-23-8-15,18 9-10 16,-21-15-1-16,2 9-1 16,-19-4 3-16,-8 9 25 15,-20 3 10-15,-18-2 10 16,1 25 8-16,-25-2 13 15,2 25 2-15,-16 6 2 0,5 26 1 16,-16 5-23-16,13 30-6 16,-10 7-4-16,5 14 0 15,1 9-1-15,4 10 0 16,3 2-1-16,3-2-1 15,7-8 0-15,9-8-1 16,0-12 0-16,8-11-1 16,5-17 1-16,8-14-2 15,1-18 2-15,6-11-1 16,5-17 0-16,0-3 1 15,2-8-1-15,-4-3 1 16,2-2-1-16,-7 3 0 16,-2 8 0-16,-5 9 1 0,-4 10-2 15,-10 7 1-15,14 13-2 16,-8 6-1-16,5 9 0 15,-1-2-4-15,8 9-4 16,-8-19-16-16,23 10-12 16,-8-19 0-16,16 5 0 15,-12-19 2-15</inkml:trace>
  <inkml:trace contextRef="#ctx0" brushRef="#br1" timeOffset="13875">9821 3326 98 0,'0'0'38'0,"0"0"0"0,4 26-2 16,2-15-30-16,9 0-2 16,1-5 0-16,13-3-1 15,7-8 0-15,6-8-1 16,4-8-1-16,3-5-1 15,-5-6 1-15,-4 0-1 16,-6-4 0-16,-14 3 0 16,-13 3 0-16,-13 7 0 15,-14 10 1-15,-13 10-1 16,-11 11 1-16,-6 14 1 15,-3 11-1-15,-1 13 0 16,8 6 1-16,7 5-2 16,13-3 1-16,17-3-3 15,20-5-2-15,8-22-14 0,36 8-17 16,-1-24-7-16,21 4 2 15,-2-21-1-15</inkml:trace>
  <inkml:trace contextRef="#ctx0" brushRef="#br1" timeOffset="14409">11163 3118 96 0,'0'0'38'15,"-23"-1"0"-15,5 17-1 16,-21 4-34-16,6 6 1 16,-6 2-2-16,5 4 0 15,1-1 0-15,9 2 0 16,10-8-1-16,12-3 0 15,13-8-1-15,13-6 1 0,11-5-1 16,7-2 0-16,3-1 1 16,0 4-1-16,-3-1 1 15,-6 4 0-15,-10 8 0 16,-11 8-2-16,-13 4 2 15,-10 3-1-15,-8 2 1 16,-4-2-2-16,-4-1-1 16,2-14-3-16,12 0-12 15,1-30-20-15,23-6-2 16,7-28 1-16,22-7-2 15</inkml:trace>
  <inkml:trace contextRef="#ctx0" brushRef="#br1" timeOffset="14806">11709 2552 107 0,'-29'18'39'0,"12"24"3"16,-12-6-3-16,4 22-35 15,4 7-2-15,6 11 2 16,-1 7-2-16,5 6 1 15,-1 1-1-15,5-1-1 16,1-7-1-16,4-9 1 16,2-12-1-16,2-10 0 15,6-16 0-15,6-17 0 16,6-21 0-16,4-15-1 15,7-11 2-15,1-12 0 16,1-4-1-16,-1-7 1 16,-2 4-1-16,-5 6 0 0,-4 10 0 15,-5 11 1-15,-16 21-1 16,13 5-1-16,-11 19 0 15,-3 11-1-15,6 7-1 16,1 2-1-16,9 5-1 16,1-8-4-16,20 3-3 15,-5-26-14-15,25 3-12 16,-6-22 1-16,10-1 1 15,-9-18 0-15</inkml:trace>
  <inkml:trace contextRef="#ctx0" brushRef="#br1" timeOffset="15144">12303 3251 105 0,'-9'-24'38'0,"-18"-9"1"0,8 22-1 15,-17 1-30-15,7 16-2 16,-5 5-2-16,4 16 0 16,-1 9-2-16,2 8-1 15,4 5 0-15,5 1-1 16,6-2 1-16,10-1-1 15,9-13 1-15,11-10-2 16,8-12 1-16,11-13 1 16,8-15-1-16,2-9 1 15,3-8-1-15,-3-11 0 16,-5-3 1-16,-4-2-1 15,-6 8 1-15,-11 5-1 16,-8 8 0-16,-6 12 0 16,-5 16 0-16,-14 7-1 0,1 17 0 15,-2 6-2-15,5 7-4 16,-5-4-9-16,21 15-8 15,-11-23-12-15,27 8-4 16,-2-24-1-16,23 4 2 16</inkml:trace>
  <inkml:trace contextRef="#ctx0" brushRef="#br1" timeOffset="15549">12895 3138 95 0,'-25'7'39'0,"-17"0"1"0,4 24 0 16,-16 2-25-16,9 12-10 16,-1 6-2-16,6 4-1 15,13-4 1-15,12 0-2 16,12-13 0-16,18-16-1 15,15-19 0-15,17-14 1 16,11-23-1-16,8-15 1 16,4-13 0-16,-2-13 0 15,-1-9 0-15,-8-9 0 16,-7-1-1-16,-13 5 0 15,-12 8 1-15,-11 12-2 16,-13 14 2-16,-10 20 0 16,-17 25-1-16,-8 28 1 15,-7 23-1-15,-5 22 2 16,-2 15-4-16,2 12-1 0,15 14-8 15,-3-20-9-15,35 15-6 16,-5-32-13-16,33 4-2 16,3-24-1-16,18-7 1 15</inkml:trace>
  <inkml:trace contextRef="#ctx0" brushRef="#br1" timeOffset="16532">13612 3157 104 0,'-24'-7'40'0,"13"7"0"15,-7-7-1-15,18 7-36 16,-23-1 0-16,8 9 0 15,-6 6-1-15,0 10 1 16,-2 11-1-16,-3 7-1 16,2 6 1-16,5 7-2 15,7 2 2-15,7-4-2 16,8-2 0-16,14-12 0 0,7-9 1 15,11-15-2-15,6-13 1 16,5-13 1-16,3-15-2 16,1-12 1-16,-3-10 0 15,-8-8 0-15,-9-1-1 16,-9-4 1-16,-12 2-1 15,-9 5 0-15,-10 10 1 16,-10 9-1-16,-7 16 0 16,0 8 0-16,-5 11 1 15,7 8-1-15,6 6-1 16,8 3-1-16,17 4-1 15,9-9-3-15,23 2-2 16,4-13-3-16,19 4 0 16,-4-14 0-16,12 7 2 0,-10-10 6 15,-5 0 5-15,-9 5 4 16,-19-7 4-16,-1 9 2 15,-25-7 2-15,0 12 0 16,-15 0-2-16,0 8-3 16,-9 2-4-16,2 10 0 15,-4 6-2-15,1 9 1 16,6 3-2-16,1 2 0 15,10 2 0-15,6 0-1 16,7-5 0-16,11-9 0 16,5-11 0-16,5-10-1 15,4-10 1-15,4-9 0 16,-2-13-1-16,2-9 2 15,-1-2-1-15,-8-7-1 0,2-4 1 16,-4 2-1-16,-4 3 1 16,-1 7-1-16,-4 10 0 15,-3 11 1-15,-11 14-1 16,7 14 1-16,-7 16-1 15,-4 12 1-15,0 6 0 16,1 7 0-16,3-2 0 16,4-1 0-16,6-9 0 15,7-13 0-15,5-12 1 16,7-13-1-16,2-15 1 15,3-15 0-15,-2-10 0 16,1-9-1-16,-9-5 0 16,-4-4-1-16,-6 0-4 15,-14-8-9-15,9 25-7 16,-26-13-3-16,17 30-10 0,-19-6-6 15,19 25-1-15,-19-14 1 16</inkml:trace>
  <inkml:trace contextRef="#ctx0" brushRef="#br1" timeOffset="17181">15382 3183 97 0,'0'0'38'0,"0"-19"1"0,0 19-1 16,-18-1-34-16,0 13-1 16,-7 3 1-16,-3 13-1 15,-3 6-1-15,-2 9 1 16,3 3-2-16,3 4 1 15,11-2 0-15,8-4-1 16,14-11 1-16,11-10-1 16,12-10-1-16,12-16 1 15,7-12 0-15,5-9 0 16,-1-12-1-16,-2-3 1 15,-10-8-1-15,-5 0 0 16,-15 1 1-16,-12 5-2 16,-12 9 1-16,-7 4-1 0,-10 13-1 15,-7 6 0-15,5 12-3 16,-4-1-2-16,21 18-12 15,-5-20-12-15,29 14-8 16,5-14 0-16,26-1-2 16</inkml:trace>
  <inkml:trace contextRef="#ctx0" brushRef="#br1" timeOffset="17420">16251 2629 100 0,'-19'-39'37'0,"-18"-6"2"15,5 24-1-15,-11 7-36 0,-1 21 1 16,-2 22-1-16,-2 25 1 16,1 16-1-16,4 14 0 15,5 14-1-15,6 6 1 16,10 4-2-16,10-8-2 15,13-4-5-15,-1-28-13 16,17 5-17-16,-4-28-2 16,12-7 2-16,-10-28-3 15</inkml:trace>
  <inkml:trace contextRef="#ctx0" brushRef="#br1" timeOffset="17582">15769 3285 115 0,'-23'-14'41'15,"-1"-9"0"-15,11 16-1 16,12-5-35-16,13-3-2 0,17 0-4 15,17-12-6-15,30 16-18 16,-3-25-13-16,29 8-4 16,7-14 0-16,19 7-2 15</inkml:trace>
  <inkml:trace contextRef="#ctx0" brushRef="#br1" timeOffset="17960">17105 2570 68 0,'5'-20'40'16,"-9"5"-2"-16,4 25 2 15,-12 8-17-15,1 26-17 16,-4 14-3-16,1 12 0 16,-5 13-1-16,2 11 0 15,1 3-1-15,2-3 0 16,8-5-3-16,1-13-3 15,13-6-2-15,-5-27-13 0,16 0-18 16,-5-25 0-16,7-3 0 16,-8-22 0-16</inkml:trace>
  <inkml:trace contextRef="#ctx0" brushRef="#br1" timeOffset="18119">16900 3255 111 0,'-30'-7'38'15,"17"18"2"-15,13-11-4 16,0 0-33-16,21-6-3 15,19-8-4-15,24 5-11 16,3-26-22-16,23 5-2 16,-2-20 0-16,9 6-1 15</inkml:trace>
  <inkml:trace contextRef="#ctx0" brushRef="#br1" timeOffset="18516">17625 2409 98 0,'-34'3'40'0,"5"32"1"15,-9 2-2-15,13 7-34 16,-4 25-1-16,4 8-1 16,2 12 0-16,3 5 0 15,5 3-1-15,3 0 1 16,6-6-1-16,1-8-2 15,6-13 0-15,6-10 0 0,4-18 0 16,6-12 0-16,5-18-1 16,6-18 1-16,1-13 0 15,1-13 0-15,1-5 0 16,-2-7 0-16,0-1 0 15,-6 5 0-15,-2 3 0 16,-8 13 1-16,0 11-1 16,-13 13 0-16,9 21 0 15,-8 9-1-15,-1 8-1 16,0 7 0-16,7 5-4 15,-1-7-2-15,16 11-12 16,-11-33-8-16,25 5-11 16,-8-24 0-16,14-1 0 15,-7-19 1-15</inkml:trace>
  <inkml:trace contextRef="#ctx0" brushRef="#br1" timeOffset="18870">17956 3135 100 0,'0'0'39'16,"-14"7"0"-16,19 12 0 15,-6-3-36-15,12-2 0 16,7-5-1-16,5 0 0 16,2-9-1-16,9-2 1 15,-2-10-1-15,2-4 0 16,-3-6-1-16,-3-5 1 15,-6-2-1-15,-6-3 0 0,-9 0 0 16,-9 5 0 0,-9 1 0-16,-9 9 0 0,-12 10 1 15,-5 11 0-15,-4 12 0 16,-3 13 1-16,2 11-1 15,4 10 0-15,6 5 0 16,13 0-1-16,15-2-3 16,12-7-1-16,21-3-4 15,7-25-12-15,31 10-8 16,-4-24-13-16,20 0 1 15,-5-14-1-15,15 2 3 16</inkml:trace>
  <inkml:trace contextRef="#ctx0" brushRef="#br1" timeOffset="19276">19241 2747 98 0,'-8'-13'38'0,"8"13"1"16,0 0-6-16,-13 12-30 0,7 13 0 15,0 13-2-15,-4 13 1 16,-4 13-2-16,-1 11 1 16,-4 8-1-16,0 0 0 15,0-4-1-15,10-9-2 16,0-15-2-16,16-5-13 15,-2-35-20-15,21-9 1 16,1-28-1-16,11-6 0 16</inkml:trace>
  <inkml:trace contextRef="#ctx0" brushRef="#br1" timeOffset="19463">19185 2802 97 0,'-24'-6'39'15,"0"-3"2"-15,24 9-2 16,0 0-32-16,22 0-6 15,22-8-3-15,12-6-3 16,20 5-4-16,-1-16-14 16,12 15-16-16,-12-8-1 15,-3 17 0-15,-26-3 2 16</inkml:trace>
  <inkml:trace contextRef="#ctx0" brushRef="#br1" timeOffset="19666">19127 3135 100 0,'-12'14'38'0,"23"-1"2"0,13-18-2 16,22 1-37-16,16-8-1 15,15-5-1-15,7 2-3 16,0-6-2-16,2 18-15 15,-17-11-16-15,-10 15-1 16,-25-1-1-16,-17 14 1 16</inkml:trace>
  <inkml:trace contextRef="#ctx0" brushRef="#br1" timeOffset="19824">19259 3382 86 0,'-31'27'37'0,"9"-17"-1"0,22-10 2 15,20 4-29-15,21-19-10 16,25-3-5-16,6-20-19 15,22 12-11-15,-4-14 0 16,14 8-1-16,-13-5 1 16</inkml:trace>
  <inkml:trace contextRef="#ctx0" brushRef="#br1" timeOffset="20521">20098 3062 98 0,'-27'9'38'15,"-13"-6"2"-15,2 16-3 16,-11-3-32-16,-2 16 0 15,-9 4-2-15,5 12 1 16,1 3 0-16,5 3-2 0,11-2 1 16,9 1-2-16,19-8 1 15,14-13-2-15,19-8 0 16,12-16 0-16,17-11-1 15,5-11 1-15,4-6-1 16,1-13 2-16,-4-5-2 16,-7-5 2-16,-8-5-2 15,-9 1 2-15,-9 4-1 16,-9 6 0-16,-8 7 1 15,-7 9-1-15,-1 21 0 16,-14-5 0-16,2 22 0 16,-2 10 0-16,2 4 0 15,4 2 0-15,4 2-1 16,7 1 1-16,7-9 0 0,12-7 0 15,7-10 0-15,8-5-1 16,6-10 2-16,3-5-1 16,3-7 0-16,-4-2 1 15,-3 0-1-15,-5 0 0 16,-9 4 1-16,-6 4-1 15,-9 7 0-15,-13 4 0 16,1 20 0-16,-9 2 0 16,-6 7 0-16,1 3 0 15,0 4 0-15,0-1 0 16,4-2 0-16,2-7 0 15,6-9 1-15,1-17 0 16,14 6-1-16,-1-21 1 0,3-9 0 16,0-8 0-16,2-5-1 15,0-7 1-15,-2 2-1 16,-3 0 0-16,-1 6 1 15,-5 7-2-15,0 8 1 16,-1 3-2-16,6 8-1 16,1-4 0-16,10 5-4 15,1-12-7-15,23 13-8 16,-11-28-1-16,27 13-8 15,-13-24-5-15,17-2-3 16,-10-13 1-16</inkml:trace>
  <inkml:trace contextRef="#ctx0" brushRef="#br1" timeOffset="20687">21128 2596 102 0,'-35'26'38'0,"3"31"4"16,-11 4-4-16,17 10-33 16,-7 14-2-16,8 7 0 15,2-1-1-15,7-2-2 16,9-4-3-16,2-18-4 15,22 6-19-15,-13-26-13 16,10-6 0-16,-7-21-2 16,6-7 2-16</inkml:trace>
  <inkml:trace contextRef="#ctx0" brushRef="#br1" timeOffset="20854">20799 3199 111 0,'0'0'39'0,"-20"-12"1"16,20 12-2-16,24-1-39 15,4-14-3-15,24 8-15 16,1-22-19-16,22 3 0 16,-3-16 0-16,12 2-3 15</inkml:trace>
  <inkml:trace contextRef="#ctx0" brushRef="#br1" timeOffset="21238">21578 2508 114 0,'-22'36'42'0,"-16"4"0"15,6 27 1-15,-6 2-41 16,-1 12 1-16,0 3 0 0,4 7 0 16,6-2-2-16,6-5 1 15,9-9-2-15,6-13 0 16,8-10-2-16,8-16 2 15,7-13-1-15,5-16 1 16,4-16 0-16,4-8 0 16,0-9 0-16,1-5 0 15,-1-4 1-15,-1 2-1 16,-5 5 2-16,-3 9-2 15,-3 10 0-15,-5 14 0 16,-2 10 0-16,-3 11 0 16,-1 8 0-16,2 1 0 0,3 10-3 15,-1-11-2-15,12 10-10 16,-8-26-6-16,22 13-3 15,-13-30-9-15,25 8-6 16,-10-18-2-16,15 4 3 16</inkml:trace>
  <inkml:trace contextRef="#ctx0" brushRef="#br1" timeOffset="21389">22036 3436 114 0,'0'0'42'0,"-21"7"0"16,21-7-2-16,-22 1-30 15,9-16-25-15,13 15-11 16,0 0-15-16,-3-11 0 15,-4-4-2-15,4 3-4 16</inkml:trace>
  <inkml:trace contextRef="#ctx0" brushRef="#br2" timeOffset="26441">15038 10119 55 0,'4'-13'33'0,"-4"13"0"15,0-12 1-15,-10 1-23 16,10 11 0-16,0 0-4 15,0 0-1-15,0 0-2 16,1 21-1-16,-2-4 0 16,-1 11-1-16,-1 3-2 15,-1 9 0-15,-2 3 0 16,-2 7 0-16,-1-1-1 15,1 2 2-15,-3-6-2 16,4-4 1-16,3-9 0 0,1-8 1 16,3-24-1-16,0 0 1 15,19-16 0-15,-6-14-1 16,4-10 2-16,3-9-2 15,-1-5 2-15,0-4-1 16,-3 4 1-16,3 0-2 16,-8 5 2-16,1 6-1 15,-4 9-1-15,-3 6 2 16,-2 9-2-16,1 5 0 15,-4 14 0-15,0 0 0 16,0 0 1-16,10 12-1 16,-2 6 1-16,1 3-1 15,5 3 1-15,3 5 0 16,1-2-1-16,4 1 1 15,2-3 0-15,2-4-1 0,1-7 1 16,2-8 0-16,-1-9 0 16,6-8 0-16,-5-5 0 15,0-6 0-15,-2 0 0 16,-7-1 0-16,-1 4 0 15,-5 7 0-15,-14 12-1 16,0 0 1-16,3 32-2 16,-13 6 1-16,-3 7-2 15,-1 8 2-15,-1 5-2 16,3-3 0-16,3 0-1 15,6-12-2-15,11-3-3 16,1-28-15-16,19 2-15 16,-4-15 0-16,14-2-2 15,-7-9 3-15</inkml:trace>
  <inkml:trace contextRef="#ctx0" brushRef="#br2" timeOffset="27214">15851 10424 51 0,'-5'-10'35'0,"5"10"-1"15,-7-23 1-15,7 23-9 16,-9-18-19-16,9 18-2 16,-6-15 0-16,6 15-1 15,-13 3 0-15,5 10 0 16,-7 5-1-16,0 11 0 15,-4 4-1-15,2 7 1 16,0-1-2-16,5 2 1 0,5-4-1 16,9-4 0-16,8-12-1 15,14-10 1-15,8-12-1 16,7-12 0-16,8-10 0 15,-1-11 0-15,-1-5 0 16,-5-6 0-16,-8 1 0 16,-13 0 0-16,-17 2 1 15,-10 7-3-15,-18 11 3 16,-6 8-1-16,-11 9-1 15,0 8 0-15,3 9 0 16,4 5-1-16,13 4-2 16,9-2 2-16,23 3-4 15,11-6 0-15,24 3-4 0,0-13-2 16,18 6 1-16,-5-13-2 15,14 7-1-15,-15-14 0 16,6 11 4-16,-18-8 6 16,-11-2 9-16,-2 5 2 15,-19-8 2-15,2 9 1 16,-20-13 4-16,6 16 1 15,-15-11-2-15,15 11-4 16,-25 1-3-16,13 9-1 16,-7 5-1-16,4 12 0 15,-4 5-1-15,4 7 0 16,1 3 0-16,4 2-1 15,6-5-1-15,8-1 1 16,7-12-1-16,9-8-1 0,7-13 1 16,5-9-1-16,4-15-1 15,3-6 0-15,-2-9 1 16,-5-5-1-16,-9-2 1 15,-6 0-1-15,-10 1 0 16,-12 5 0-16,-7 9 1 16,-9 6-1-16,-6 9 0 15,-2 5-1-15,0 7 0 16,3 5-1-16,9 5-1 15,5-2-4-15,20 9-10 16,-8-18-15-16,30 13-5 16,-3-13 1-16,17 2 0 15</inkml:trace>
  <inkml:trace contextRef="#ctx0" brushRef="#br2" timeOffset="27575">16697 10389 74 0,'16'1'37'16,"-16"-1"-1"-16,0 0 1 15,0 0-18-15,-4 24-14 16,-8-8-1-16,0 10 0 15,0-1-1-15,1 6-1 16,0-4 0-16,1-2 1 16,5-4-2-16,6-4 1 15,-1-17-1-15,18 1 0 16,2-17-1-16,3-7 1 15,5-5 0-15,1-4 0 16,1-3 0-16,-2 0-1 16,-5 2 1-16,-3 7 0 15,-5 5 0-15,-5 7 0 0,-10 14-1 16,13-4 1-16,-12 14-1 15,1 8 0-15,0 8 0 16,-2 6-1-16,0 5-2 16,1 0-2-16,8 6-8 15,-8-21-5-15,20 11-11 16,-5-23-11-16,13 0 1 15,1-22-2-15,17-2 4 16</inkml:trace>
  <inkml:trace contextRef="#ctx0" brushRef="#br2" timeOffset="27710">17273 10529 114 0,'-22'8'39'16,"7"7"0"-16,-6-13-3 16,1-1-39-16,20-1-23 0,-14-1-13 15,14 1 1-15,-7-19-3 16,7 19 0-16</inkml:trace>
  <inkml:trace contextRef="#ctx0" brushRef="#br2" timeOffset="33634">10546 8222 13 0,'0'0'27'0,"1"-14"0"16,-1 14 2-16,0 0-16 16,-4-17-3-16,4 17-1 15,0 0-3-15,0 0 0 16,0 0-1-16,17 8 0 15,-13 5-1-15,8 6 0 0,0 4-1 16,3 10 0-16,1 2 0 16,2 7 0-16,0 0-2 15,1 5 0-15,0-2 0 16,1-5 0-16,-5-6 0 15,2-2 0-15,-8-12 0 16,1-3 1-16,-10-17-1 16,0 0 1-16,0 0-1 15,-4-27 0-15,-6 0 0 16,-4-6 0-16,-5-7 0 15,-3-8-1-15,-1-2 0 16,0-6 0-16,1 2 0 16,3-6 0-16,8 1 1 15,5 2 0-15,7 4 0 16,11 2 0-16,6 5 0 0,11 7 1 15,4 4-1-15,1 12 0 16,5 9-1-16,-3 7 0 16,-2 12-1-16,-6 10 1 15,-5 14-1-15,-8 7-1 16,-7 8 1-16,-11 6 0 15,-4 1-1-15,-8 2 1 16,-6-4-1-16,-2-6-2 16,2-3-6-16,-4-18-23 15,10-4-1-15,2-13 0 16,13-5-1-16</inkml:trace>
  <inkml:trace contextRef="#ctx0" brushRef="#br2" timeOffset="34062">11038 8221 58 0,'5'17'33'0,"-1"-7"1"16,10 1-1-16,-4-7-24 15,12-2-5-15,0-10 0 16,9-4-1-16,-2-5 0 16,3-2-1-16,-5-5 0 15,-3 2-1-15,-6-6 1 16,-4 3 0-16,-10 1-1 0,-5 5 1 15,-9 3-2-15,-6 5 2 16,-4 4-1-16,-4 10 0 16,-1 8 1-16,1 6-2 15,-3 6 2-15,7 6-1 16,3 5 0-16,8 2 0 15,4 1 0-15,10-3 0 16,7-6-1-16,7-5 0 16,8-4-1-16,4-13-2 15,11-5-2-15,-4-18-4 16,19 4-15-16,-15-21-12 15,11 4 0-15,-12-16 0 16,3 5 2-16</inkml:trace>
  <inkml:trace contextRef="#ctx0" brushRef="#br2" timeOffset="34399">11608 7946 64 0,'0'0'35'0,"-20"14"-3"16,12 6 1-16,-7-4-22 16,12 14-4-16,-7-7-1 15,9 7-2-15,0-6 0 16,6 3-2-16,-1-7 0 15,3-5 0-15,-7-15-1 16,20 12 1-16,-20-12-1 16,19-15 0-16,-10-5-1 15,0-4 2-15,-2-5-1 16,0-2 1-16,-2 1-1 15,-1-1 1-15,-3 3 0 0,3 4-1 16,-3 7 1-16,3 7-1 16,-4 10-1-16,10-3 0 15,-10 3 0-15,21 23-2 16,-7 0-1-16,2-1-2 15,5 7-2-15,-3-8-3 16,15 10-14-16,-15-16-15 16,11 3 2-16,-4-15-1 15,2-3 3-15</inkml:trace>
  <inkml:trace contextRef="#ctx0" brushRef="#br2" timeOffset="34796">11960 7784 82 0,'0'0'36'0,"-17"22"-1"16,11 3 0-16,-3-1-29 16,8 11-1-16,-2-4-2 15,7 9 0-15,2-6 0 16,6-2-2-16,6-9 1 15,1-7-2-15,6-13 1 16,4-10 1-16,1-11-1 16,1-9 0-16,2-10 1 15,-3-2 0-15,-3-8-1 16,-3 0 0-16,-8 3 0 15,-2 3-1-15,-5 2 0 16,-3 7 0-16,-6 8 1 16,-3 7-1-16,3 17 0 0,0 0 0 15,-11 27-1-15,7-1 1 16,7 11-2-16,-3 1-1 15,10 6-2-15,-1-11-2 16,13 6-7-16,-7-21-22 16,18-1-1-16,-8-16-1 15,12-4 2-15</inkml:trace>
  <inkml:trace contextRef="#ctx0" brushRef="#br2" timeOffset="35346">12638 7525 87 0,'-9'15'35'0,"-6"4"1"16,6 13 1-16,-6 0-33 16,11 7 1-16,-2-4-2 15,4 3 0-15,2-5-1 16,2-6-1-16,1-9 0 15,6-7 0-15,1-10 0 16,0-8-1-16,3-8 0 16,-2-7 0-16,-1-6 1 15,2-5-1-15,-5-5 0 16,-1 0 0-16,-3 4 1 15,-3 0-1-15,-3 8 0 16,3 3 0-16,-3 6 1 16,3 17-1-16,0 0 0 15,0 0 0-15,0 0 1 16,2 27-1-16,3-10 0 0,4 3 0 15,2-1 1-15,3-5-1 16,1-7 1-16,7-6-1 16,1-10 1-16,1-7 0 15,2-11 0-15,3-2-1 16,-2-8 1-16,2-1 0 15,-3 1 0-15,-4 3-1 16,-4 7 0-16,-3 6 1 16,-4 10-1-16,-11 11 0 15,0 0 0-15,7 29 0 16,-7 0 0-16,0 3-1 15,1 6 0-15,2-3-1 16,8 2-2-16,-2-15-4 0,14 4-9 16,-9-21-20-16,15-3 0 15,-7-20-2-15,12-2 2 16</inkml:trace>
  <inkml:trace contextRef="#ctx0" brushRef="#br2" timeOffset="35819">13225 6934 105 0,'-10'-15'37'16,"10"15"1"-16,-14 15-1 16,16 8-32-16,-4 7-1 15,4 8-1-15,1 9-1 16,6 9-2-16,0 1 1 0,6 4-1 15,1-3-1-15,2 1 1 16,-1-7-1-16,0-4 0 16,0-12 0-16,-3-7 1 15,-3-8 0-15,-11-21 0 16,13 3 1-16,-8-17-2 15,-4-7 1-15,0-10 0 16,1-3 1-16,-1-8 1 16,0-3-1-16,4 2 1 15,1 3-1-15,3 7 1 16,2 6-1-16,2 10 1 15,4 9-2-15,5 11-1 16,0 11-1-16,2 8 0 16,-3 5 1-16,0 3-1 0,-5 3 1 15,-3 3-2-15,-10 2 2 16,-10-3 1-16,-7 1 0 15,-10-5-1-15,-3-2-1 16,-6-9-1-16,4-3-6 16,-11-24-14-16,22 3-15 15,-3-19 0-15,15-3-2 16,5-12 2-16</inkml:trace>
  <inkml:trace contextRef="#ctx0" brushRef="#br2" timeOffset="36216">13846 7096 74 0,'-10'-9'38'0,"10"9"-1"15,-20-3 0-15,20 3-8 16,-16 8-26-16,16-8 1 15,-6 13-1-15,7 3-1 16,1 7 0-16,2 7-2 16,1 4 0-16,0 8 0 15,-1-2 1-15,2 4-2 16,-3-5 1-16,2-4-1 15,-4-9 1-15,2-5 1 16,-3-21 0-16,0 0 0 16,0 0 0-16,10-22-1 15,-6-9 2-15,1-6 0 0,0-7 0 16,3-5 0-16,1-1-1 15,0 4 0-15,3 3-1 16,-3 5-1-16,10 14-5 16,-9-2-8-16,17 22-13 15,-12-6-12-15,12 13 1 16,-3-4-2-16,8 8 2 15</inkml:trace>
  <inkml:trace contextRef="#ctx0" brushRef="#br2" timeOffset="36578">14337 7013 102 0,'-3'-26'37'16,"3"26"1"-16,-27-25-3 0,10 21-29 16,-9 2 1-16,2 13-2 15,-5 8 0-15,5 10-1 16,-4 6 0-16,5 10-4 15,4 0 1-15,8-1-1 16,2-6 1-16,12-6-2 16,4-11 2-16,10-12-2 15,7-18 2-15,7-10 2 16,2-17-2-16,4-3 2 15,-2-12-2-15,-3 1 1 16,-4 2-2-16,-3 3 0 16,-8 15 0-16,-7 9 0 15,-10 21 0-15,0 0 0 16,4 30 0-16,-8 1-2 0,9 20-12 15,-14-12-8-15,21 21-8 16,-15-14-10-16,20 2-2 16,-4-15-3-16,13-3 3 15</inkml:trace>
  <inkml:trace contextRef="#ctx0" brushRef="#br2" timeOffset="38558">10232 13445 43 0,'6'-11'31'15,"-6"11"2"-15,10-15-1 16,-10 15-28-16,0 0 0 15,0 0-1-15,7 21 0 16,-13 1 1-16,5 11 0 16,-7 4-2-16,1 13 1 15,-2-3 1-15,2 5 0 16,-4-4-2-16,4-3 1 15,0-8-1-15,4-6 0 16,0-12 0-16,3-19 0 16,0 0-1-16,0 0 0 0,5-21 0 15,-4-4 0-15,4-8-1 16,-3-5 1-16,3-8-1 15,2-3 0-15,2-6 1 16,1 0-1-16,3 1 1 16,3 1-1-16,2 3 0 15,2 5 2-15,3 10-2 16,-1 5 1-16,2 8 0 15,2 8 0-15,-1 6-1 16,2 7 1-16,0 5-1 16,-3 5 0-16,-2 6 1 15,-4 0-2-15,-4 6 1 16,-6 1-1-16,-10 3 2 15,-10 1-2-15,-6 2 0 16,-8-2 0-16,-2 4 0 0,-11-2-2 16,3 6-3-16,-8-12-7 15,14 14-24-15,-3-10 0 16,11 4-1-16,2-8 1 15</inkml:trace>
  <inkml:trace contextRef="#ctx0" brushRef="#br2" timeOffset="38987">10570 13765 58 0,'-9'19'36'16,"8"-4"0"-16,1-15-1 16,18 1-28-16,2-17-3 15,9-1-1-15,2-7 0 16,5-2 0-16,-3-5 0 15,0-2-2-15,-7 2 1 16,-6 2 0-16,-11 2 0 16,-8 7 0-16,-9 3-1 15,-9 5 1-15,-7 9-1 16,-4 7 1-16,-6 10-1 15,1 10 0-15,-3 9 0 16,4 7 1-16,3 4-1 0,8 2 0 16,8-1-1-16,12-4 1 15,9-7-2-15,11-9 0 16,13-6-3-16,5-15-2 15,16 2-11-15,-7-20-22 16,12 2 1-16,-6-14-2 16,4 4 3-16</inkml:trace>
  <inkml:trace contextRef="#ctx0" brushRef="#br2" timeOffset="39330">11082 13697 50 0,'-11'13'36'16,"-2"-3"0"-16,2 7 0 15,-3-5-19-15,5 8-10 16,-4-7-1-16,8 8-1 0,-5-5-1 15,9 2-1-15,-3-5-1 16,5 1 0-16,-1-3 0 16,0-11-1-16,4 11 1 15,-4-11-1-15,13-9 0 16,-2-6 0-16,2-8 0 15,4-5 0-15,2-4 0 16,1-3-1-16,0 3 1 16,1 3-1-16,-4 10 0 15,-1 6 1-15,-4 11-1 16,-4 13 0-16,-5 11 0 15,-1 6 0-15,-4 6-1 16,0 3 0-16,3 1-3 16,-3-3-1-16,9 8-11 15,-9-20-21-15,15 7-3 0,-1-18-2 16,5 4 3-16</inkml:trace>
  <inkml:trace contextRef="#ctx0" brushRef="#br2" timeOffset="39739">11492 13687 74 0,'0'0'38'0,"-15"-4"0"15,1 7 0-15,5 10-33 16,-6 2-1-16,7 10 0 15,2-1-1-15,3 5-1 16,3-2 0-16,7 1 0 0,-2-4-2 16,9-3 1-16,5-4 0 15,0-9-1-15,5-8 0 16,0-8 0-16,4-9 0 15,0-5 1-15,-4-8-1 16,1-3 0-16,-3-2 0 16,-3 0 0-16,-4 7 1 15,-5 1-1-15,-5 9 0 16,-5 18 0-16,0 0 0 15,-9 10 0-15,-1 17-1 16,-1 4 1-16,2 7-1 16,1 1-1-16,4 7-3 15,1-12-2-15,15 9-14 16,-7-23-18-16,18-2-1 0,-1-15 1 15,11 0 1-15</inkml:trace>
  <inkml:trace contextRef="#ctx0" brushRef="#br2" timeOffset="40204">11946 13809 75 0,'-16'10'39'0,"5"13"-2"15,-9-2 1-15,8 13-33 16,-3-4-2-16,7 2-1 15,0-3-1-15,4-5 0 16,3-7-1-16,4-5 0 16,-3-12 0-16,15-13 1 15,-3-7 0-15,5-4 1 0,0-8-1 16,2 0 0-16,-2-3 0 15,1 5 0-15,-5 6-1 16,-4 7 0-16,0 6 1 16,-9 11-1-16,0 0 1 15,5 15-1-15,-5-1 1 16,3 2 0-16,0-1-1 15,3-1 1-15,4-7-1 16,5-4 1-16,5-5-1 16,4-3 1-16,0-3 0 15,0 3 0-15,-2-3 0 16,-1 4 0-16,-3 4 0 0,-8 4-1 15,-10-4 1-15,15 10 0 16,-15-10-1-16,8 9-1 16,-8-9-2-16,10 0-4 15,9 8-15-15,-18-19-11 16,16 11-7-16,-6-7-2 15,7 8 2-15</inkml:trace>
  <inkml:trace contextRef="#ctx0" brushRef="#br2" timeOffset="41015">12290 13891 26 0,'0'0'32'15,"-1"-13"2"-15,1 13 0 16,0 0-14-16,-13-11-11 16,13 11-2-16,0 0-1 0,-10 23 0 15,0-6-3-15,2 7 0 16,-2 3-2-16,3 2-4 15,4 5-5-15,-12-7-28 16,16-2-1-16,-5-9 0 16,10-2 0-16</inkml:trace>
  <inkml:trace contextRef="#ctx0" brushRef="#br2" timeOffset="41818">12595 13365 46 0,'0'0'33'15,"0"0"1"-15,10 16 0 16,-20-4-28-16,9 13 0 15,-8 3 0-15,4 12 2 16,-5 5-3-16,3 12 0 16,-5 4-2-16,5 7 0 15,-2 1-2-15,2-1 0 16,1-4 0-16,5-5-1 15,1-9 0-15,0-10 0 16,5-11-1-16,-1-9 1 0,-4-20 0 16,15 3 1-16,-4-17-1 15,-1-6 1-15,2-7 0 16,-3-4 0-16,1-3 1 15,1-1-1-15,-3 0 0 16,2 5 0-16,1 6 0 16,-3 8-1-16,-8 16 0 15,21-7 0-15,-11 15 0 16,2 10 0-16,0 7 0 15,2 9 0-15,-2 2-1 16,-2 3 0-16,0-1 1 16,-7-1-1-16,-2-1 0 15,-4-4 1-15,-6-5 0 16,-8-8 0-16,-2-5 0 0,-2-5-1 15,-2-6-1-15,-2-10-2 16,7-3-3-16,-2-18-12 16,17 8-18-16,-3-15-1 15,16 7-1-15,-1-9 2 16</inkml:trace>
  <inkml:trace contextRef="#ctx0" brushRef="#br2" timeOffset="42149">12933 13909 55 0,'18'8'37'15,"-18"-8"-2"-15,15 20 1 16,-15-20-26-16,3 25-5 0,-4-10 0 16,2 7-2-1,-5 0 1-15,2 5-2 0,-3-2-1 16,0 2 1-16,-4-1-1 15,2-4 0-15,0-6 0 16,0-2 0-16,7-14 0 16,0 0-1-16,0 0 1 15,3-24-1-15,8-2 1 16,3-5 0-16,3-5 0 15,3 0-1-15,-1-1 1 16,0 1-1-16,2 7-2 16,-6 1-1-16,6 17-4 15,-11-5-5-15,14 20-20 16,-11-5-6-16,10 13 0 0,-3-6 1 15</inkml:trace>
  <inkml:trace contextRef="#ctx0" brushRef="#br2" timeOffset="42517">13435 13931 55 0,'-18'5'39'16,"-13"-5"-2"-16,1 12 2 15,-9-7-19-15,6 12-14 16,-6 2-1-16,5 6-1 15,3 2-1-15,9 4-1 16,3-3-1-16,14-2 0 16,7-6 0-16,14-8-1 15,6-7 0-15,10-9 1 0,6-7-1 16,3-6 0-16,0-8 1 15,-2 1 0-15,-3-2-1 16,-8 0 2-16,-8 4-1 16,-4 4 0-16,-7 5 0 15,-9 13 0-15,0 0-2 16,0 11 2-16,-4 11-2 15,-2 3-1-15,4 7-1 16,-1-2-2-16,14 11-11 16,-11-23-13-16,19 10-9 15,-1-21-2-15,14 1-1 16</inkml:trace>
  <inkml:trace contextRef="#ctx0" brushRef="#br2" timeOffset="42667">13735 14126 60 0,'-20'1'39'0,"10"8"-1"15,-8-7-1-15,7 0-19 16,11-2-39-16,-14 2-16 16,14-2-1-16,-4-11 0 15,4 11-1-15</inkml:trace>
  <inkml:trace contextRef="#ctx0" brushRef="#br2" timeOffset="43846">10131 10603 48 0,'6'-15'31'16,"-1"4"2"-16,-5 11 0 16,-3-15-24-16,3 15-1 15,0 0 1-15,-13 24-1 16,0-10-1-16,3 12-2 15,-5 3-1-15,4 10 0 16,-1 5-1-16,3 10 0 0,1 2-1 16,8 2-1-16,2 2 0 15,8-3-1-15,7-9 0 16,7-10 0-16,8-10 1 15,5-13-2-15,7-15 2 16,2-14-1-16,2-13 2 16,4-11 0-16,-2-12 0 15,-2-4 0-15,-2-6 0 16,-8 2 0-16,-5-3-1 15,-5 7 1-15,-10 7-1 16,-7 10 0-16,-8 11 0 16,-6 15-1-16,-8 19 1 15,-4 13-1-15,-2 17 1 16,0 10-1-16,1 12 0 15,2 3-2-15,7 4 1 0,5-6-2 16,11-5-2-16,5-16-6 16,23-1-17-16,-5-20-12 15,13-8 1-15,-4-16-1 16</inkml:trace>
  <inkml:trace contextRef="#ctx0" brushRef="#br2" timeOffset="44417">10994 10880 88 0,'0'0'37'16,"-18"1"-1"-16,18-1 2 0,-19 17-34 15,14 0 0-15,-2 2-1 16,4 7-2-16,-4 5 1 15,5 3-1-15,-3 2 0 16,3-3-1-16,1-4 1 16,1-5-1-16,0-7 0 15,0-17 1-15,10 5-1 16,-2-15 0-16,4-8 0 15,3-9 0-15,-2-4 0 16,2-4 2-16,1 0-1 16,-3 0 0-16,-3 6 0 15,-1 5 1-15,-4 5-2 16,0 8 2-16,-5 11-1 15,0 0-1-15,3 11 0 0,-1 4 0 16,2 2 0-16,0 1 0 16,2 1 0-16,5-3-2 15,1-6 2-15,6-2 0 16,1-6 0-16,2-4 1 15,2-5-1-15,2-3 1 16,-3-3 0-16,1-1 1 16,-2 0-1-16,-3 3-1 15,-6-2 1-15,-12 13-1 16,17-17 0-16,-17 17 0 15,0 0 0-15,0 0-1 16,10 26 0-16,-14-6-3 16,3 10 1-16,1-3-5 15,7 9-4-15,-9-12-14 0,19 4-13 16,-4-15 0-1,12-5 0-15,-1-15 1 0</inkml:trace>
  <inkml:trace contextRef="#ctx0" brushRef="#br2" timeOffset="44906">11686 10486 88 0,'0'0'37'0,"-14"11"1"16,8 17 0-16,-7-1-32 15,7 15-2-15,-3 5-1 16,8 5 0-16,-1 2 0 0,3 3-1 16,1-3-1-16,3-4-1 15,1-7 1-15,-3-2-2 16,2-10 2-16,-1-7-3 15,-1-7 2-15,-3-17-1 16,0 0 1-16,0 0 2 16,15-26-2-16,-9 2 2 15,0-4-2-15,6-5 2 16,-3 1-2-16,6 0 2 15,-1 7-2-15,4 3 0 16,-1 6 0-16,2 8 0 16,1 7 0-16,0 6 0 15,0 7 0-15,-2 4 0 16,-1 6 0-16,-4 3 0 15,-1 8 0-15,-8-1-2 0,-7 4 1 16,-4-1 0-16,-5 2 0 16,-8-6-1-16,-2 0 1 15,-1-10-2-15,-2-3 0 16,2-16-4-16,23-2-13 15,-30-14-11-15,31-1-8 16,-1-17-2-16,15 1 4 16</inkml:trace>
  <inkml:trace contextRef="#ctx0" brushRef="#br2" timeOffset="45252">12111 10833 95 0,'15'20'39'16,"-16"-7"0"-16,4 9 0 15,-10 0-35-15,5 7 0 16,-3-2-2-16,2 5-1 16,-2-2 0-16,3 0-1 15,-2-5 1-15,4-3-1 16,0-6 0-16,0-16-1 15,5 13 2-15,-5-13-1 16,14-21 0-16,-4-1 2 16,4-6-1-16,-1-6 0 15,-1-4-1-15,3-4 2 16,-1 3-3-16,-3 2 2 15,2 8-2-15,0 3-2 16,2 11-2-16,-3-3-5 0,15 22-11 16,-13-12-11-16,18 15-5 15,-6-5-2-15,12 8 2 16</inkml:trace>
  <inkml:trace contextRef="#ctx0" brushRef="#br2" timeOffset="45649">12682 10836 83 0,'7'-11'37'16,"-7"11"1"-16,0-25 0 15,0 25-29-15,-18-22-2 16,5 18-1-16,-9 2-1 16,1 11-1-16,-11 8 0 15,1 10-1-15,-5 8-1 16,2 6-1-16,2 0 1 15,6 2-2-15,6-5 1 0,12-3-1 16,11-14 0-16,15-10-1 16,11-13 2-16,8-10 1 15,6-12-1-15,4-6 1 16,-2-9-1-16,0-4 0 15,-4 3 0-15,-10 3 1 16,-8 4-2-16,-5 9 0 16,-12 13 0-16,-6 11 1 15,0 0-1-15,-14 30 0 16,3 0-1-16,1 5 0 15,1 7-1-15,-1-2-2 16,14 1-4-16,-3-15-6 0,22 4-4 16,-13-26-6-16,28 7-6 15,-19-26-8-15,18-2-3 16,-3-13 2-16</inkml:trace>
  <inkml:trace contextRef="#ctx0" brushRef="#br2" timeOffset="91737">795 7406 57 0,'0'0'34'0,"0"0"1"16,14 8-1-16,8-3-14 0,4-5-15 15,18 4 0-15,8-4-1 16,18 2 0-16,9-3-1 15,13 1 0-15,11-2-1 16,9 1-1-16,5-3 0 16,-2 1 0-16,-7-2 0 15,-9 3 0-15,-9-3-1 16,-14 2 0-16,-16 1 0 15,-14 0 1-15,-16-1-1 16,-14-2 0-16,-16 5 0 16,-4-16 1-16,-14 2 0 15,-10 0 1-15,-9-1-1 16,-8 0 1-16,-8-3-1 15,0 4 1-15,4 4-1 0,6 2-1 16,7 4 1-16,16 4 0 16,20 0-1-16,13 9 1 15,25-2-1-15,15 2 0 16,13 2 0-16,11 4 1 15,3-3-1-15,-1 1 0 16,-9 1 0-16,-11 1 0 16,-17 2 0-16,-25 5 0 15,-21 5 1-15,-31 3-1 16,-22 4 0-16,-23 8 0 15,-10 2 0-15,-11 1-2 16,10 2-6-16,0-9-26 16,30 0-4-16,18-15 1 15,37-2-3-15</inkml:trace>
  <inkml:trace contextRef="#ctx0" brushRef="#br2" timeOffset="92565">1074 8841 86 0,'0'0'34'16,"0"0"2"-16,28-16-2 16,12 10-29-16,19-4-1 15,16 1-1-15,16-2 0 16,15 0-1-16,7-1 0 15,4 1-1-15,1-1 0 16,-5 2-1-16,-7-3 1 16,-8 3-1-16,-15-4 1 15,-16 0-1-15,-15 0 1 16,-14-1-1-16,-18-2 0 15,-16-2 1-15,-17 0-1 16,-19 2 1-16,-18-1 0 16,-11 3 0-16,-16 1 0 0,-1 6 0 15,2 3 0-15,11 5 0 16,14 2 0-16,20 5-1 15,27 3 1-15,27 3-1 16,28 2 0-16,21 1 0 16,18 5 0-16,12 2 0 15,3 0 1-15,-5 1-1 16,-13 0 1-16,-19 3-1 15,-30-1 1-15,-28 2 1 16,-36-1-1-16,-27 1 1 16,-23 1-1-16,-15-3-1 15,-5 1 0-15,-3-6-5 16,19 9-9-16,10-16-23 0,32 5-1 15,16-8-2 1,31 2-1-16</inkml:trace>
  <inkml:trace contextRef="#ctx0" brushRef="#br2" timeOffset="93346">784 10416 94 0,'0'0'36'0,"-15"0"0"16,15 0 0-16,22 8-34 15,16-4 0-15,20-2 0 16,22-1 0-16,20-4 1 15,18 1-1-15,17-6 0 16,14-2-2-16,-2-2 2 16,-8-3-2-16,-17 1 1 15,-18-2 0-15,-19 2 0 16,-23-2 0-16,-25-3-1 15,-22 0 1-15,-24-2-1 16,-19 0 0-16,-17-1 1 16,-18 0-1-16,-10 3 1 15,-6 3-1-15,5 1 1 16,9 5 0-16,12 7-1 0,22 2 1 15,31 1-1-15,19 7 1 16,32 1-1-16,21 2 1 16,15 5-1-16,8 1 0 15,1 3 1-15,-8 4 0 16,-14 2 0-16,-24 4 0 15,-24 4-2-15,-30 2 2 16,-22 2-1-16,-28 0 1 16,-22 2-2-16,-15 1 1 15,-4-3-4-15,3-6-1 16,18 12-16-16,3-21-16 15,34 6-2-15,15-15 1 16,36 2-3-16</inkml:trace>
  <inkml:trace contextRef="#ctx0" brushRef="#br2" timeOffset="94053">837 11921 79 0,'0'0'38'0,"36"-6"-2"15,8 1 1-15,22 4-33 16,21-4-2-16,22 3 3 15,17-6-4-15,12-1 3 16,1-1-3-16,-7 1 2 16,-14-3-2-16,-12 3 2 15,-23-2-2-15,-20-2-1 16,-29-1 1-16,-20-1-1 0,-22-1 0 15,-16-1 0-15,-19-2 1 16,-14 1-2-16,-9 2 1 16,-6 2 0-16,3 3 1 15,6 4-1-15,11 6-1 16,15 4 1-16,19 0 0 15,18-3 1-15,39 16-1 16,12-7 0-16,23 2 0 16,9 2 0-16,12-2 1 15,3 4 0-15,-6 1 0 16,-10 3 1-16,-20 5-2 15,-24 4 0-15,-28 4 1 16,-27 1-2-16,-25 4 2 0,-25 0-3 16,-19 3 0-16,-15-3-1 15,-1-1-1-15,2-6-2 16,23 10-20-16,4-17-12 15,29 4 0-15,14-15-2 16,32 3 1-16</inkml:trace>
  <inkml:trace contextRef="#ctx0" brushRef="#br2" timeOffset="94743">958 13508 67 0,'-21'0'37'0,"5"-3"0"15,16 3-1-15,25-4-28 0,23-3-6 16,21-3 0-16,19-1-1 15,24-1 0-15,16-2 1 16,6-5-1-16,2 2 0 16,-9-4 0-16,-11 4 0 15,-16-1 1-15,-22-2 0 16,-23-1-1-16,-25-1-1 15,-25 0 0-15,-24-1 0 16,-20 1 0-16,-21 2 0 16,-13 0 0-16,-7 4 0 15,-5 2 1-15,9 7-1 16,12 5 1-16,19 4 0 15,22 6 0-15,32 4-1 16,30 4 1-16,26 2-1 0,22 4 1 16,13 3 0-16,6 1-1 15,1 3 1-15,-11-1 0 16,-16 2 0-16,-27 1 0 15,-25 3 0-15,-33 0 0 16,-26 3 0-16,-29-4-1 16,-21 0 0-16,-19 0-1 15,-5-1-2-15,6 1-6 16,3-16-20-16,30 9-9 15,14-19-1-15,36 2-1 16</inkml:trace>
  <inkml:trace contextRef="#ctx0" brushRef="#br2" timeOffset="95491">741 14909 47 0,'-16'7'34'15,"10"9"2"-15,6-16 0 16,10 19-30-16,22-18 0 16,27-2 0-16,22-12-2 15,25-1 1-15,18-10-2 16,14-3 1-16,9-5-3 15,-4 1 1-15,-12-3-1 0,-20 7 0 16,-21 0 0-16,-24 2-1 16,-25-1 1-16,-27 5-1 15,-27-1 1-15,-24 3-1 16,-21 2 1-16,-16 4-1 15,-11 3 1-15,-5 6 0 16,3 4 0-16,8 4 0 16,19 3 0-16,23 3 0 15,37-10-1-15,17 20 1 16,40-11-1-16,27 1 0 15,19 2-1-15,7 2 1 16,2 2 0-16,-9 2 0 16,-14 3 1-16,-24 4 0 15,-32 5-2-15,-33 0 0 0,-29 3 1 16,-29-3-2-16,-23 1 1 15,-15 0-2-15,-2-1-2 16,-2-10-7-16,23 10-19 16,3-19-6-16,32 8-2 15,17-15 0-15</inkml:trace>
  <inkml:trace contextRef="#ctx0" brushRef="#br2" timeOffset="96209">863 16751 61 0,'-11'0'38'16,"22"9"-1"-16,7-16 1 16,22 5-35-16,18-8-1 15,16 1-2-15,13-6 1 16,13-2-1-16,12-4 1 15,1-2-1-15,-3-1 1 16,-7-2-1-16,-14 3 0 16,-9 0 1-16,-18-2 0 15,-19 0 0-15,-28 0-1 16,-21 2 1-16,-27 3-2 15,-20 6 2-15,-16 1-2 16,-12 7 2-16,-2 4-1 16,5 7 1-16,11 2 0 15,19 3-1-15,29-1 2 0,32-1-2 16,36-2 2-16,28 0-2 15,22-2 0-15,15 3 0 16,8 4 1-16,-4 1-1 16,-16 7 1-16,-23 10-1 15,-30 9 1-15,-37 5 0 16,-35 7 0-16,-28 8 0 15,-30-3 0-15,-14-2 0 16,-6-4-2-16,4-11-1 16,16-8-6-16,8-26-13 15,46 5-11-15,9-29-8 16,46-7-1-16,13-31-1 15</inkml:trace>
  <inkml:trace contextRef="#ctx0" brushRef="#br2" timeOffset="97295">1431 6580 66 0,'12'-29'36'15,"-3"9"-1"-15,-10-1 1 16,1 21-22-16,-28-12-5 15,5 19-3-15,-15 2-1 16,-5 13-1-16,-8 0-2 16,5 3 1-16,2 0-2 15,10-1 1-15,13-2 0 16,16-4 0-16,16-3-1 15,15-3 1-15,12-1-1 16,8 2 0-16,3 2 0 16,-3 4 0-16,-5 7-1 15,-14 5 1-15,-14 4-1 16,-17 10 1-16,-18 2-1 15,-13 0 0-15,-14-1 1 16,2-5-2-16,0-3-3 0,7-19-13 16,22 5-19-16,7-18-3 15,27-2 0-15,8-14-1 16</inkml:trace>
  <inkml:trace contextRef="#ctx0" brushRef="#br2" timeOffset="97876">1024 8069 67 0,'3'-22'36'16,"5"8"0"-16,-9-1 0 15,1 15-23-15,-3-11-5 16,3 11-1-16,0 0-2 0,-14 29-1 16,2-7-1-16,5 9-2 15,-1 0 1-15,7 6-1 16,1 0 1-16,9 0-1 15,7-5 0-15,11-7 0 16,4-10 0-16,9-8 0 16,6-9-1-16,0-7 1 15,8-9 0-15,-7-6-1 16,0-6 1-16,-8 1 1 15,-7-1-1-15,-4 3 0 16,-9 4 0-16,-7 9 0 16,-12 14 0-16,0 0-1 15,2 15 0-15,-11 7-3 16,-2 11 0-16,-1-5-8 15,13 17-24-15,-2-10-6 0,8 3 2 16,5-9-3-16</inkml:trace>
  <inkml:trace contextRef="#ctx0" brushRef="#br2" timeOffset="98480">1244 9743 92 0,'-9'14'35'0,"0"8"-1"16,-6 1 1-16,3 8-32 16,-5 1 0-16,5 9 0 0,-2-6 1 15,3 3-1-15,2-8 0 16,8-3-1-16,1-12 1 15,0-15-1-15,20 6 0 16,-2-19 0-16,6-12 0 16,9-7-1-16,2-8 1 15,4-1-1-15,0-3 0 16,0 3 0-16,-5 7 0 15,-2 8-1-15,-9 11 0 16,-5 13 0-16,-4 14-1 16,-8 8-1-16,0 20-3 15,-10-2-7-15,11 23-24 0,-11-6-2 16,8 11-1-16,-7-7-1 15</inkml:trace>
  <inkml:trace contextRef="#ctx0" brushRef="#br2" timeOffset="98935">1331 10925 104 0,'0'0'36'15,"12"7"2"-15,-19 3-8 16,5 17-27-16,-5 6-2 15,3 9-1-15,-3 7 1 0,-3 5-2 16,3 10-1-16,-3-2-6 16,8 12-6-16,-12-9-23 15,14 7 1-15,-6-11-2 16,8 2 0-16</inkml:trace>
  <inkml:trace contextRef="#ctx0" brushRef="#br2" timeOffset="99378">1376 12530 76 0,'0'0'38'0,"0"0"0"0,-1 27 0 16,-12 1-32-16,4 7-2 15,-2 7-2-15,1 7 0 16,-2 2-1-16,2 3-1 15,1-2-3-15,0-13-5 16,18 2-29-16,-11-20 1 16,15-7-2-16,-13-14-1 15</inkml:trace>
  <inkml:trace contextRef="#ctx0" brushRef="#br2" timeOffset="99536">1365 12274 81 0,'-25'-24'40'0,"-3"3"-3"15,11 14 0-15,1 16-35 16,3-15-37-16,13 6-3 16,18-3-1-16,3 10-2 15</inkml:trace>
  <inkml:trace contextRef="#ctx0" brushRef="#br2" timeOffset="100339">1466 13922 58 0,'0'-22'36'15,"3"7"0"-15,-8-7-1 16,4 7-26-16,-10-2-2 16,11 17-2-16,-25-16-1 15,6 20 0-15,-6 6-1 16,-1 9 0-16,-4 4-1 15,4 8 0-15,-2 2 0 16,5 1 1-16,5-3-2 16,8-1 0-16,9-7 0 15,6-5 0-15,9-11 0 0,6-5-1 16,7-7 0-16,3-5 0 15,1-6 1-15,1-6-2 16,1 0 2-16,-4 2-2 16,-5 1 1-16,-3 4-1 15,-4 7 1-15,-6 8 1 16,-7 10-1-16,-2 12 0 15,-7 11 0-15,-3 12-1 16,-6 6 0-16,-1 9 1 16,-2 4-1-16,-3 0 0 15,-3-2 2-15,0-5-1 16,-1-10 1-16,0-8 0 15,0-11-1-15,1-12 0 16,-1-15-1-16,4-16-1 16,4-4-5-16,-4-23-12 0,21 6-16 15,-14-15-4-15,14 4-1 16,-7-9 1-16</inkml:trace>
  <inkml:trace contextRef="#ctx0" brushRef="#br2" timeOffset="101001">1274 15548 50 0,'1'-22'36'16,"7"7"-1"-16,-8-2 1 15,0 17-31-15,6-11-1 16,-6 11 2-16,-4 23-3 16,0 6 0-16,-9 6 0 15,-1 11-1-15,-2 5 0 16,-1 5-1-16,-1-2 1 15,3-1-2-15,5-5 1 16,4-9 0-16,5-9 1 16,8-13-1-16,6-16 0 15,7-11 0-15,6-12 1 16,0-8-2-16,5-5 0 15,-4-1 0-15,2 1 0 0,-7 5 0 16,0 10-1-16,-8 12 1 16,-14 8-1-16,11 21 1 15,-11 9-2-15,-4 5-1 16,2 13-3-16,-9-10-11 15,18 19-19-15,-8-16-3 16,13 6-1-16,-2-11 0 16</inkml:trace>
  <inkml:trace contextRef="#ctx0" brushRef="#br2" timeOffset="101488">1342 17266 40 0,'3'-17'33'0,"2"3"3"16,-3-5-4-16,2 6-28 15,-3 1 1-15,-1 12-1 16,5-13 1-16,-5 13-1 15,0 0 1-15,-5 25 1 16,0 0 0-16,-1 11-2 16,-4 9 0-16,0 9 0 15,0 8-1-15,-1 2 0 16,2 4-1-16,0-6-3 15,9-62-3-15,-7 61-1 16,7-61-5-16,-11 60-27 16,11-60 1-16,0 0-1 15,3 61 1-15</inkml:trace>
  <inkml:trace contextRef="#ctx0" brushRef="#br2" timeOffset="101670">1233 17598 52 0,'-1'-31'39'0,"-8"0"-1"15,9 8 1-15,-8 2-14 16,8 21-19-16,1-15-2 15,-1 15-1-15,17 2-2 16,0-3-3-16,6 1-1 16,8-4-3-16,18 7-15 15,-5-10-19-15,21 1 0 16,-4-12-2-16,8 0 0 15</inkml:trace>
  <inkml:trace contextRef="#ctx0" brushRef="#br2" timeOffset="104982">17890 13070 60 0,'8'-11'34'15,"-8"11"-2"-15,0 17-2 0,-6 0-26 16,6 9-1-16,-3 10 1 16,4 10 0-16,-3 5 0 15,4 9-1-15,-2 0-1 16,5 3 0-16,-5-6 0 15,4-2 0-15,-2-13-1 16,-1-9 1-16,0-10-1 16,0-12 0-16,-1-11 0 15,-1-19 0-15,-1-9 0 16,-1-7 0-16,0-11-1 15,-2-9 1-15,0-7-1 16,3-4 1-16,0-3-1 16,5 1 1-16,3 4-1 15,5 4 0-15,2 9 1 16,9 9-1-16,3 14 0 0,7 11-1 15,3 15 1-15,4 9 0 16,2 13 0-16,-1 5 1 16,1 7-1-16,-4 2 0 15,-7 1 0-15,-8 2 0 16,-13 3 0-16,-13 0 0 15,-19 1 0-15,-12 3-1 16,-17-2 1-16,-10-1 0 16,0-2 0-16,-2-5-1 15,6-9-1-15,12-12-2 16,18-3-1-16,13-18-3 15,30 5-7-15,6-16-19 16,28 2-1-16,5-11-1 0,17 5 1 16</inkml:trace>
  <inkml:trace contextRef="#ctx0" brushRef="#br2" timeOffset="105170">18447 13285 76 0,'0'0'37'0,"5"11"0"16,-5 6-1-16,-16-1-30 15,6 10-2-15,-1 2-1 16,0 8-2-16,2 2 0 15,3 3-1-15,-1-1-1 16,5-3-1-16,3-3-4 16,-1-19-12-16,14 4-18 15,-14-19-1-15,28-9-1 16,-14-19 2-16</inkml:trace>
  <inkml:trace contextRef="#ctx0" brushRef="#br2" timeOffset="105313">18466 13149 80 0,'-19'-23'37'0,"8"16"-2"15,-3 3-1-15,14 4-33 16,2 21-8-16,6-10-27 16,21 5-1-16,-1-4-2 15,18 3 1-15</inkml:trace>
  <inkml:trace contextRef="#ctx0" brushRef="#br2" timeOffset="105562">19042 13273 77 0,'-26'-1'39'15,"5"4"-2"-15,-12-6 1 16,5 13-30-16,-14 1-4 16,4 11 0-16,-1 6-1 15,0 11 0-15,6 4-1 16,6 4 0-16,11 1 0 15,12-5-2-15,17-7 0 16,15-13-2-16,18-8-2 16,10-26-7-16,27-2-26 15,-7-25 0-15,12-3-2 16,-8-23-1-16</inkml:trace>
  <inkml:trace contextRef="#ctx0" brushRef="#br2" timeOffset="105754">19453 12841 98 0,'-19'7'38'15,"-11"8"0"-15,10 25-2 16,-2 7-34-16,4 11 0 16,4 11-2-16,0 6 0 15,3 7-2-15,0-2 0 16,5 0-2-16,-2-11-5 15,14 1-27-15,-12-20-2 16,10-10 1-16,-5-20-2 16</inkml:trace>
  <inkml:trace contextRef="#ctx0" brushRef="#br2" timeOffset="106266">19235 13344 89 0,'0'0'39'16,"-1"29"0"-16,1-29 1 15,24 10-35-15,-1-10-2 16,14-3 0-16,6-11-1 16,6-2 1-16,3-6-2 15,0 1 1-15,-3-2-1 16,-4 3 0-16,-8 1 0 15,-7 8 0-15,-8 1 0 16,-9 7-1-16,-13 3 1 16,-4 15-1-16,-8 4 0 0,-6 8 0 15,-5 6 0-15,2 8 0 16,-2 4-1-16,5 1 1 15,6-3 0-15,9-9 0 16,12-5 1-16,9-12-1 16,11-13 0-16,10-12 1 15,7-13-1-15,4-8 0 16,4-9 0-16,-6-2 1 15,-3-3-1-15,-7 4 0 16,-8 3 1-16,-9 8-1 16,-9 6 0-16,-9 12 1 15,-3 10-2-15,-14 12 1 16,0 9-1-16,-2 6-2 15,0 12 0-15,0 2-2 16,6 8-1-16,-1-11-7 0,20 15-9 16,-15-30-7-16,26 11-4 15,-7-24-4-15,12-1 0 16,-5-18 1-16</inkml:trace>
  <inkml:trace contextRef="#ctx0" brushRef="#br2" timeOffset="106575">20164 13385 67 0,'5'-21'36'16,"5"16"-1"-16,-10 5 3 15,1 14-25-15,-10 1-6 16,7 12-2-16,-6 1-2 16,2 8 1-16,-2-1-1 0,3-3-1 15,0-4 0-15,4-8 0 16,2-7-1-16,-1-13 0 15,10-3 0-15,-1-15-1 16,3-7 1-16,0-8-1 16,1-9 1-16,2-3-1 15,-1-6 1-15,1 2-1 16,-1 3 1-16,-1 4-1 15,-1 9 0-15,0 2-2 16,5 14-2-16,-5-2-8 16,16 23-14-16,-15-9-11 15,15 12-1-15,-6-6-2 16,13 4 1-16</inkml:trace>
  <inkml:trace contextRef="#ctx0" brushRef="#br2" timeOffset="106927">20586 13308 92 0,'-7'28'38'0,"0"-13"2"15,15 2-2-15,5-13-35 16,14-9-1-16,5-10 0 15,6-5 0-15,0-6-1 16,-1-5 0-16,-3-1-1 16,-5-3 1-16,-11 4-1 15,-13 6 1-15,-11 3-1 16,-10 10 1-16,-10 9 0 0,-9 11 0 15,-5 10 0-15,-2 11 0 16,3 7 0-16,4 5 0 16,9 4 0-16,8 0-1 15,16-2-2-15,9-5-1 16,17-3-3-16,2-22-15 15,28 14-9-15,-9-19-8 16,25 0-3-16,-6-15-1 16</inkml:trace>
  <inkml:trace contextRef="#ctx0" brushRef="#br2" timeOffset="107463">21660 12876 81 0,'-17'-41'37'0,"3"11"-1"16,-13-5 1-16,2 15-33 16,-7 4 0-16,1 15-2 15,-6 14 1-15,2 17 0 16,1 17-1-16,2 15 0 15,-1 11 0-15,8 9-1 16,2 3 0-16,9 2 0 16,8-7-2-16,6-9-2 0,9-8-3 15,1-21-8-15,17-1-22 16,-7-24-2-16,7-3-1 15,-12-18 1-15</inkml:trace>
  <inkml:trace contextRef="#ctx0" brushRef="#br2" timeOffset="108656">21214 13296 69 0,'-15'-8'40'16,"15"8"-1"-16,0 0 1 15,25-1-17-15,-1-9-19 16,9 0-2-16,5 0 1 15,4-3-1-15,-4 6 0 16,1 1 0-16,-6 2 0 0,-5 4-1 16,-6 4-1-16,-6 7 1 15,-7 1-1-15,-4 4-1 16,-3 3 1-16,-5 0 0 15,-1 1-1-15,-2 0 1 16,2-2-1-16,-2-4 0 16,1-2 1-16,5-12 0 15,-4 12-1-15,4-12 1 16,5-10 0-16,2-4-1 15,4-7 1-15,-1-5 1 16,5-5-1-16,3-4 1 16,2 2-1-16,1-1 1 15,-1 5-1-15,1 4 1 16,-1 4-1-16,-3 6 0 0,1 5 0 15,2 2 0-15,0 3 0 16,1 3 0-16,1-1 0 16,-3 3 0-16,2 0 0 15,-2 3 0-15,-5-2 0 16,-4 4 0-16,-10-5 0 15,2 15 1-15,-14-2-1 16,-5 7 0-16,-7 3 0 16,-3 6 0-16,-4 4 0 15,-1 2 0-15,3 2-1 16,4-4 1-16,8 1 0 15,9-7-1-15,10-4 2 16,8-9-2-16,13-6 1 16,10-10 0-16,7-6 0 0,5-9 0 15,0-8 0-15,0-3 0 16,-5-6 0-16,-7 0 0 15,-8-1 0-15,-10 2 1 16,-14 1-1-16,-6 7 1 16,-5 7-1-16,-4 3 0 15,-5 8 0-15,3 2 0 16,0 5 0-16,5 6 0 15,11-6 1-15,-4 14-1 16,4-14 0-16,23 11 0 16,-3-7 1-16,6-2-1 15,0-1 0-15,2 0 1 16,-5 2-1-16,-2-1 1 0,-4 4-1 15,-7 3 1 1,-6 5-1-16,-4 5 0 0,-9 7 0 16,-1 1 0-16,-4 4-1 15,-1 2 1-15,-1-1-1 16,0-3 0-16,4-3 1 15,3-8-1-15,9-18 1 16,2 11 0-16,-2-11 0 16,25-29 0-16,-7 1 0 15,5-4 1-15,1-6 0 16,-1 0 0-16,0-1 0 15,-6 8 0-15,-3 4-1 16,-5 9 2-16,-9 18-2 16,0 0 0-16,0 0-1 15,-5 14 1-15,-1 3 0 16,6 6 0-16,-5-4-1 0,10-1 2 15,5-5-1-15,5-4 0 16,7-8 1-16,2-4-1 16,5-5 2-16,-3-5-2 15,4-1 1-15,-7-4 0 16,2 0 0-16,-7 2-1 15,-4 5 1-15,-14 11-1 16,12-5 0-16,-13 17-1 16,-5 10 0-16,-6 10-1 15,1 8-1-15,-3 4-2 16,7 10-7-16,-8-16-6 15,22 13-3-15,-12-30-4 16,25 8-1-16,-20-29-4 0,38-6-3 16,-17-18-4-16</inkml:trace>
  <inkml:trace contextRef="#ctx0" brushRef="#br2" timeOffset="109939">17355 14260 49 0,'0'0'36'0,"2"-23"-1"15,-2 23-1-15,1-12-26 16,-1 12 0-16,-2 24-2 16,-1 8-2-16,-9 6-1 15,2 12 0-15,-5 7-1 16,-1 7-1-16,-3 2 0 15,0-2 1-15,3-6-2 16,-1-6 0-16,4-12 0 16,4-11-1-16,1-11 2 15,8-18-1-15,0 0 1 16,3-27 0-16,5-10 0 15,4-6 1-15,-1-15 0 16,7-8 0-16,-2-8-1 0,2 1 1 16,1 2-1-16,-2 8-1 15,0 9 0-15,-1 12 0 16,-3 18 1-16,-1 16-1 15,0 22 0-15,-2 16 0 16,1 15 1-16,0 12-1 16,4 8 1-16,3 6-1 15,5 2 0-15,1-3 0 16,4-5 0-16,0-10-1 15,1-12 1-15,4-11-1 16,-5-15 1-16,-1-12 0 16,-4-16 1-16,-3-14 0 15,-4-13 1-15,-1-11 0 16,-6-9 0-16,-3-8-1 0,-4-4 0 15,-4 0 0-15,-1 5-3 16,-2 7-1-16,0 15-3 16,-4 1-7-16,15 25-9 15,-12-7-7-15,21 24-7 16,-15 0-3-16,30 3 1 15</inkml:trace>
  <inkml:trace contextRef="#ctx0" brushRef="#br2" timeOffset="110375">18043 14243 70 0,'15'11'38'0,"-15"-11"-1"16,-2 20 1-16,-9-12-31 16,3 17-3-16,-1 6 0 15,1 10 0-15,-3 8-2 0,2 4 0 16,-5 6 0-16,5 3-1 15,-4-5 0-15,4-3-1 16,-1-9 0-16,1-9-1 16,5-11 1-16,3-9-1 15,1-16 1-15,8-11 0 16,2-14 1-16,2-8 1 15,2-14-1-15,4-9 1 16,-2-10-1-16,2-4 1 16,-3 2-1-16,-1 7 0 15,-4 8 0-15,-1 10 0 16,0 14 0-16,0 16-1 15,-9 13 1-15,15 29-1 16,-7 8 1-16,1 9-1 0,4 10 0 16,2 6 0-16,2 6-1 15,-2-3-2-15,4 2 0 16,-2-8-2-16,2-3-3 15,-9-19-9-15,14 6-6 16,-21-30-3-16,17 0-3 16,-19-23-8-16,8-2 0 15</inkml:trace>
  <inkml:trace contextRef="#ctx0" brushRef="#br2" timeOffset="110865">18106 14558 87 0,'-26'0'38'0,"-2"-3"-1"16,28 3 1-16,-10 8-37 0,25-11-2 15,17-5-1-15,11-11-3 16,16 1 0-16,6-11-2 16,13 2-3-16,-4-10-1 15,7 11 2-15,-16-3 3 16,-7 5 5-16,-12 7 3 15,-19-1 2-15,-10 12 2 16,-17 6 3-16,-10-3 3 16,-18 3-1-16,4 13-3 15,-13-2-3-15,5 8-1 16,-4 1-1-16,6 4 0 15,5 1-1-15,6 3-1 16,6-4 0-16,15-1 0 16,9-6-1-16,8-4 1 15,14-6-1-15,7-5 0 0,6-4 0 16,0-3 0-16,0 3 1 15,-6 1-1-15,-7 5 0 16,-9 8 0-16,-10 6 0 16,-14 8 1-16,-8 4-1 15,-9 4 0-15,-1 4 0 16,-6-2-2-16,3-1 0 15,0-8-2-15,9-3-1 16,4-12-4-16,17 0-8 16,-5-32-8-16,26 10 0 15,-11-27-5-15,15 1-7 16,-1-18 2-16</inkml:trace>
  <inkml:trace contextRef="#ctx0" brushRef="#br2" timeOffset="111262">19051 14277 81 0,'6'-14'38'0,"-6"14"1"16,0 23 0-16,-6 11-34 15,-6 8-1-15,1 13-1 16,-3 5 0-16,2 8-1 16,-5-1-1-16,5-4 0 15,2-5-1-15,3-10 0 16,0-10-1-16,6-14 0 15,2-13 1-15,-1-11-1 16,15-30 1-16,0-4 2 16,0-13-1-16,1-10 0 15,4-8 1-15,0-8 0 0,1-2-1 16,-3 6 1-16,-1 10-1 15,2 7-1-15,-4 13 1 16,2 14-1-16,0 18 1 16,-2 16-1-16,-1 15 0 15,-4 14 0-15,2 12 0 16,-7 5 0-16,6 7-2 15,-7 3 0-15,2 2-2 16,-3-8-4-16,3 4-8 16,-9-24-5-16,15 7-4 15,-21-28-3-15,18 6-4 16,-9-24-7-16,0 0 2 15</inkml:trace>
  <inkml:trace contextRef="#ctx0" brushRef="#br2" timeOffset="111427">19067 14755 86 0,'-29'-4'41'0,"29"4"3"15,-18-1-3-15,18 1-31 16,25-25-9-16,1 4-3 16,9 1-3-16,-3-13-12 15,18 22-6-15,-20-14-10 16,14 22-6-16,-19-1-4 15,1 18 1-15</inkml:trace>
  <inkml:trace contextRef="#ctx0" brushRef="#br2" timeOffset="122139">16984 15535 21 0,'11'-4'31'15,"-11"4"-1"-15,0 0 3 16,0 0-27-16,0 0-1 16,0 0 1-16,0 0 1 0,0 0 1 15,0 0-2-15,0 0-1 16,0 0-1-16,7 18-1 15,-7-2 0-15,0 12 0 16,0 3-1-16,-2 2-1 16,4 2 0-16,-1 0 0 15,6-7-1-15,1-4 1 16,6-13 0-16,4-11 0 15,7-11-1-15,6-10 1 16,0-6 0-16,3-5-1 16,-2-5 0-16,2 0 2 15,-4 4-2-15,-5 4 1 16,-1 6-1-16,-9 6 1 15,-4 5-2-15,-11 12 2 16,15-7-1-16,-15 7 0 0,3 14 0 16,-5 2-1-16,2 6 1 15,3 9-1-15,0 8 1 16,2 11-1-16,1 8 1 15,-1 5-1-15,-1 5 1 16,-2 6 0-16,-4-2 0 16,-3-2 1-16,-10-10-1 15,-2-9 0-15,-9-8 0 16,-1-13 0-16,-5-13-1 15,1-13 1-15,-1-13-2 16,0-16-2-16,11-1-4 16,-3-20-7-16,21 8-20 15,-2-16-1-15,20 9 1 0,4-12-1 16</inkml:trace>
  <inkml:trace contextRef="#ctx0" brushRef="#br2" timeOffset="122858">17760 15513 62 0,'0'-14'37'0,"0"14"0"15,-23 3-1-15,10 7-32 16,-7 6-2-16,0 12-1 15,-1 4 2-15,3 12-1 16,2 3 0-16,4 4-1 0,9-4 0 16,6-4 1-16,6-7-1 15,11-12 0-15,5-12 0 16,2-16 0-16,5-13-1 15,1-12 0-15,-1-8 0 16,-4-3 0-16,-6-4 0 16,-6 1-1-16,-8 3 1 15,-5 5-1-15,-6 11 1 16,-6 6-1-16,-1 11 1 15,-3 7 1-15,0 7-1 16,3 5 1-16,3 3-1 16,4 1 1-16,8-3-1 15,5-4 1-15,8-4-1 16,6-5 1-16,6-6-1 0,5-2 0 15,-3 0 0-15,2 0 1 16,-5 2-1-16,-4 6 0 16,-7 6 0-16,-8 8 1 15,-6 8-1-15,-9 8 1 16,-3 7-1-16,-2 2 1 15,-2 1 0-15,0-1-1 16,4-5 1-16,9-10-1 16,8-9 0-16,10-14 0 15,7-15 1-15,5-11-1 16,8-7 0-16,1-9 0 15,4-1 0-15,-6-2 0 16,-1 2 0-16,-9 9 0 16,-6 9 0-16,-6 12 0 0,-16 12 0 15,13 10 0-15,-15 11 1 16,-3 8-1-16,-1 5-1 15,2-1 0-15,2-2-1 16,2-7-2-16,10-4-3 16,-10-20-10-16,32-4-7 15,-13-23-12-15,17 0-3 16,-8-18 2-16,14 1 1 15</inkml:trace>
  <inkml:trace contextRef="#ctx0" brushRef="#br2" timeOffset="123028">18696 15270 70 0,'-7'29'38'0,"-8"11"-3"16,5 24 1-16,-11 5-34 0,8 8-2 16,5 0 0-16,2 1-3 15,6-3 0-15,0-20-14 16,14 1-17-16,-7-23-1 15,13-9-2-15,-8-25 1 16</inkml:trace>
  <inkml:trace contextRef="#ctx0" brushRef="#br2" timeOffset="123494">18589 15657 64 0,'-20'-3'36'16,"-4"-5"0"-16,13 15 0 0,11-7-33 15,0 0-1 1,2 10 0-16,19-10-2 0,6-2 0 15,5-2 0-15,7-1 0 16,2-1 0-16,-1 0 0 16,-3 4 0-16,-5 2 0 15,-7 3 1-15,-10 3 0 16,-4 4 0-16,-10 1 1 15,-4 7 0-15,-10 1 0 16,2 3 1-16,-2 0-1 16,2 1 1-16,1-1-2 15,5-2 1-15,5-5-1 16,0-15 0-16,20 9-1 15,-1-17 0-15,1-5 0 16,6-5 0-16,-2-2 1 16,1-1-1-16,-3 1 0 0,-5 2 0 15,-4 6 0-15,-13 12 0 16,12-3 0-16,-12 3 1 15,4 25-2-15,-5-3 1 16,1 6 0-16,0-1-1 16,3 4-2-16,-2-5-1 15,9 2-6-15,-10-28-10 16,24 15-7-16,-15-33-9 15,20-1-2-15,-6-24 1 16</inkml:trace>
  <inkml:trace contextRef="#ctx0" brushRef="#br2" timeOffset="123951">19247 15386 87 0,'-5'32'38'0,"-8"-5"0"15,10 22-11-15,-3-7-23 16,2 10-1-16,4-1-1 15,0 3 0-15,0-4 0 16,3-3-3-16,-1-5 2 16,3-8-1-16,-2-10 0 15,2-9 0-15,-5-15-1 16,0 0 1-16,13-10 0 15,-9-10 0-15,0-4-1 16,1-5 1-16,2-5 0 16,-1-2 0-16,4 3 0 0,0 1 0 15,4 6 0-15,1 4 0 16,2 9 0-16,3 9-1 15,3 8 1-15,0 9 0 16,-1 8-1-16,-2 9 1 16,0 3 0-16,-4 2-1 15,-1 3 1-15,-7-1 0 16,-3-2 0-16,-9-5 0 15,-4-3 0-15,-6-5 0 16,-9-8 0-16,-1-6-1 16,-4-6 0-16,-5-11-5 15,14 4-11-15,-14-28-7 16,23 10-13-16,-7-20-2 15,19 7-1-15</inkml:trace>
  <inkml:trace contextRef="#ctx0" brushRef="#br2" timeOffset="124499">19687 15867 51 0,'0'0'37'0,"16"11"0"16,-6-23 0-16,15 1-24 16,-3-8-10-16,8-3 0 15,1-4 0-15,2-2 0 16,-4-3 0-16,-2 3-1 15,-7 2 0-15,-6 3-1 16,-14 4 0-16,-5 5 0 16,-13 5 0-16,-10 9-1 0,-7 7 1 15,-6 7 0-15,-6 8 0 16,1 11 1-16,3 3-1 15,4 9 0-15,7-1 0 16,10 2 0-16,14-3 0 16,13-7-2-16,17-3-4 15,3-23-13-15,30 12-8 16,-9-25-12-16,21 1-3 15,-1-21 0-15</inkml:trace>
  <inkml:trace contextRef="#ctx0" brushRef="#br2" timeOffset="125026">20581 15725 55 0,'-23'-15'37'15,"12"12"-1"-15,-12-10 1 16,7 11-29-16,-11 0-3 15,1 10-1-15,-4 4-1 16,-2 14 0-16,2 6-1 16,2 9 1-16,5 1 0 15,4 4-1-15,7-1 0 16,12-9-1-16,13-7 0 15,10-14-2-15,13-13-1 16,9-17-2-16,15-6-4 0,-3-27-12 16,23 8-14-16,-17-23-3 15,7 7-2-15,-13-10 1 16</inkml:trace>
  <inkml:trace contextRef="#ctx0" brushRef="#br2" timeOffset="125221">20902 15352 69 0,'-14'29'38'15,"-6"1"-1"-15,9 20 1 16,-5 2-34-16,6 8-2 16,5 4 0-16,1-2-3 15,4-1 1-15,4-10-4 16,6-3-1-16,-1-24-12 0,19 3-18 15,-6-24-1-15,13-4-3 16,-6-19 2-16</inkml:trace>
  <inkml:trace contextRef="#ctx0" brushRef="#br2" timeOffset="125394">21129 15644 76 0,'-9'13'39'0,"-14"1"0"16,5 19-1-16,2 1-34 15,-3 5-2-15,4 5-2 16,6-2-1-16,8-1-2 15,1-11-5-15,18 7-10 16,-12-24-18-16,19-1-2 0,-3-22-1 16,10-4 1-16</inkml:trace>
  <inkml:trace contextRef="#ctx0" brushRef="#br2" timeOffset="126062">21249 15476 73 0,'-16'-2'37'0,"9"14"0"15,-3-9-3-15,10-3-34 16,0 21-1-16,9-7-2 16,5 3 2-16,1 0-3 15,5 7 2-15,-3 3-2 16,-1 5 2-16,-2 5-1 0,-1 2 2 15,-5 4 2-15,-3-1-1 16,-3-1 2-16,-3-5 0 16,1-5 1-16,-4-7 0 15,3-8 0-15,1-16-1 16,0 0-1-16,0 0 1 15,3-26-1-15,1 0 1 16,2-4 0-16,1-5 0 16,1-1 0-16,0-3 0 15,4 3 0-15,-1 0 0 16,2 4-1-16,0 7-1 15,2 2 1-15,1 8-1 16,2 5 0-16,-2 8 0 16,1 7 0-16,-3 6 0 15,-2 8 0-15,0 4 0 0,-6 9 0 16,-1 1 0-16,-5 4 1 15,-3 0-1-15,-5 2 0 16,-1-4 0-16,-5-2 1 16,0-3-1-16,0-9 0 15,-4-5 0-15,2-6 0 16,-4-6 1-16,3-6-1 15,-1-6 0-15,3-3 0 16,-1-2 0-16,3 1 1 16,2 5-1-16,11 7 1 15,-20 11 0-15,9 13 0 16,0 15 0-16,0 15-1 15,0 12 2-15,-3 7-2 16,1 3 0-16,3-4 0 0,3-6-2 16,-1-13-3-16,11-10-10 15,-3-43-7-15,16 10-5 16,-6-42-10-16,21-3-4 15,-2-28 1-15</inkml:trace>
  <inkml:trace contextRef="#ctx0" brushRef="#br2" timeOffset="126213">21677 15930 81 0,'-19'24'43'16,"8"6"-4"-16,-7-19-3 15,18-11-52-15,0 0-16 16,4-19-8-16,11-1-3 0,-6-11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3:04:41.1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6933 18687 47 0,'-63'11'42'0,"63"-11"-5"0,-50 14 0 16,50-14-28-16,0 0-19 15,-48 28-20-15,48-28-7 16,0 0 1-16,0 0 0 16</inkml:trace>
  <inkml:trace contextRef="#ctx0" brushRef="#br0" timeOffset="842">6807 18373 61 0,'-44'20'41'0,"44"-20"-2"0,-70 45 3 15,70-45-44-15,-48 42-8 16,48-42-26-16,0 0-4 15,-26 53 1-15,26-53 0 16</inkml:trace>
  <inkml:trace contextRef="#ctx0" brushRef="#br1" timeOffset="15253">2232 5516 26 0,'-23'-3'19'0,"10"9"-5"15,-10-11-6-15,5 0-28 16,3 6-2-16,-4-6 0 16</inkml:trace>
  <inkml:trace contextRef="#ctx0" brushRef="#br1" timeOffset="20488">728 5125 47 0,'0'0'26'0,"-3"-15"-5"15,-1 1-6-15,3 2-12 16,-1 0-4-16,2-3 1 15,1 4-3-15,0-3 2 16,0 3 1-16,-1 11 2 16,5-21 3-16,-5 21 1 15,8-15 3-15,3 14 0 16,-13-11 1-16,2 12-2 15,0 0 0-15,13-7-1 16,-13 7-1-16,0 0-2 16,2-15 0-16,-2 15-1 15,10-13-1-15,0 2-1 16,5-1 0-16,6-1 0 0,5-1 0 15,5-1 0-15,6 0 0 16,8 2-1-16,4 3 1 16,3 3 0-16,1 1-1 15,3 4 1-15,-1 4 0 16,1 2-1-16,0 0 0 15,-2 4 1-15,-1-3-1 16,3 0 1-16,2-1-1 16,3-1 1-16,1-1-1 15,4 0 1-15,1 1-1 16,-1 0 1-16,0 3 0 15,-1 2-1-15,-4 2 0 16,-3 3 0-16,0 2 0 16,-1-1 0-16,-1 4 0 0,4-1 0 15,1 2 0-15,-2 1 0 16,4-1 0-16,-1 3 0 15,0 1 2-15,-1 2-3 16,-4 5 3-16,1 0-2 16,-3 7 2-16,-4 3-2 15,1 1 1-15,-1 3 0 16,1 0-1-16,3-1 1 15,3 0-1-15,0-1 0 16,1-2 0-16,2-3 0 16,2 0 0-16,0 0 0 15,-1 1-1-15,-5 1 1 16,-4 4 1-16,2 2 0 0,-2 4 0 15,1 3 0-15,-3 6 1 16,1 2-1-16,-1 2 1 16,2-1-1-16,0-1-2 15,-2-2 2-15,3-2-2 16,0-3 1-16,-1-1-1 15,0-3 3-15,-1-1-2 16,2 4 1-16,-3 1 0 16,1 6 0-16,-1 2-1 15,-3 5 2-15,-2 2-2 16,1 3 0-16,-3 3 0 15,-4 1-1-15,0-2 1 16,-2-3-1-16,-2 3 1 16,1-3-1-16,-2 1 1 0,-2 2 0 15,-2-3-1 1,2 3 1-16,-4 2-1 0,-3 3 0 15,-2 3 0-15,-4 1 0 16,-3 1 0-16,-2 1 1 16,-3 2-1-16,-1-1 0 15,-2 3 1-15,-1-5 0 16,2 0 1-16,2 3 0 15,0-1 0-15,-1 3-1 16,2 0 1-16,-1 3-1 16,1 3 1-16,-5 3-1 15,-3 5 0-15,-3-3 1 16,-4 5-1-16,-2 2 1 15,-5-1-1-15,-3-2 1 16,-1 0 0-16,-1-1 0 0,2-6-2 16,-1 0 1-16,1-4-1 15,-1-3 1-15,3-4-1 16,-3 0 1-16,2-6-1 15,-4-2 2-15,-4 2-2 16,1-2-1-16,-6-2 1 16,-2 4 0-16,-5 0 0 15,-1 4-1-15,-4 0 1 16,0-1-1-16,-3 0 2 15,-4 0 1-15,-1-3-1 16,-1 0 0-16,-4-4 0 16,1-1 0-16,-4-2 0 15,-1 1 0-15,-1-3 0 16,1-2-1-16,-2 0 1 0,0-4 0 15,-2 1-1-15,-2-1 1 16,-1-3-1-16,-5-2 1 16,1 0-1-16,-4-4 1 15,-2-1 0-15,-2-1 1 16,5-3-1-16,-6-2 0 15,4-2 0-15,0-2 1 16,0 1-1-16,-1-1 0 16,-4-4 1-16,0-1-1 15,-4-2 0-15,0-1-1 16,-2-5 0-16,-1 0 0 15,-4-3 0-15,3 1 1 16,-2-3-1-16,-6 3 0 16,0 2 0-16,-4 1 1 0,-3 2 0 15,-2 0-1-15,-4 4 0 16,-6-5-2-16,0 3-3 15,-9-19-11-15,11 7-20 16,-10-19 2-16,7-4-4 16,-8-18 2-16</inkml:trace>
  <inkml:trace contextRef="#ctx0" brushRef="#br1" timeOffset="21226">1435 8458 79 0,'-37'11'36'16,"-15"26"-1"-16,-24 5-2 15,-9 29-27-15,-13 9 0 16,1 13-1-16,1-1-1 0,13 4 0 16,7-12 0-16,25-6-1 15,23-14-2-15,25-15-1 16,22-15 1-16,25-14-2 15,20-12 1-15,15-6 0 16,9-6 0-16,0 4 0 16,-7 7 1-16,-6 9 0 15,-14 13 0-15,-23 18 0 16,-20 14 0-16,-17 12-1 15,-19 8 1-15,-10 0 0 16,-4-2-1-16,-5-12-3 16,8-8-6-16,0-29-25 15,20-15-3-15,6-34 0 16,22-13-2-16</inkml:trace>
  <inkml:trace contextRef="#ctx0" brushRef="#br1" timeOffset="21610">1564 9315 97 0,'-18'24'38'16,"9"18"0"-16,-11-2-1 16,10 12-33-16,-3 1-1 15,6 9 0-15,5 1 1 16,5 1-1-16,4-6-1 15,8-10 1-15,7-14-1 16,10-13 0-16,6-24 0 16,6-19-1-16,9-18 0 0,4-15 1 15,0-15-1-15,-2-5-1 16,-3-5 1-16,-5 4-1 15,-10 10 1-15,-8 13-1 16,-10 11 0-16,-5 19 0 16,-14 23 0-16,8 13 0 15,-13 24 0-15,-6 15-1 16,-3 12 0-16,-1 10 0 15,1 8-2-15,3-4 0 16,8-1-4-16,0-28-7 16,25-2-22-16,-2-34-3 15,18-11 1-15,0-28 0 16</inkml:trace>
  <inkml:trace contextRef="#ctx0" brushRef="#br1" timeOffset="21945">2440 9343 103 0,'9'-15'38'0,"-9"15"0"16,-18 12-1-16,-2 17-32 15,5 19-1-15,0 6-2 16,1 5 0-16,3 1 0 16,4-2-1-16,3-8 1 15,8-10 0-15,2-15-1 16,8-15 1-16,4-22-1 15,3-13 1-15,6-18-1 16,3-11 0-16,2-9 0 16,1-9 0-16,0 2 0 15,1 3 1-15,-5 12-1 0,-4 9 0 16,-3 17 0-16,-1 18 0 15,-7 24 1-15,-1 18-2 16,-2 13 0-16,-1 12 0 16,1 7-2-16,1 4-1 15,3 3-4-15,-7-18-13 16,20 3-19-16,-12-25-2 15,13-2-2-15,-4-25 0 16</inkml:trace>
  <inkml:trace contextRef="#ctx0" brushRef="#br2" timeOffset="27505">23844 7844 79 0,'-19'-7'35'0,"1"4"-6"15,-8-6 0-15,8 9-19 16,-10-8-3-16,8 9-2 16,-7-3-1-16,5 5-1 15,-5 1-2-15,1 3 0 16,-3 3 0-16,0 5 0 15,-5 1 0-15,-2 5 0 16,-4 6 0-16,-1 1-1 16,-3 4 0-16,-1 1 0 15,-3 2 2-15,3 0-2 16,-2 1 1-16,3 5 0 15,-1-6 1-15,3 6-1 16,2-2 0-16,6 2 0 16,1 2-1-16,2 1 1 15,3 0-1-15,3-1 0 0,3 1 0 16,0-1 0-16,0 1 1 15,1 0 0-15,-2-1 1 16,3 0-2-16,-2 0 2 16,0 2-2-16,-2 1 2 15,-1 1-2-15,2 2 0 16,1 0 0-16,1 3 0 15,0 2 0-15,4 3 0 16,1-3 1-16,4 0-2 16,2 4 2-16,-1-2 0 15,4 1-1-15,2-2 1 16,-3 1 0-16,3-1-1 15,1 0 1-15,2-1 0 16,3-1-1-16,3-1 0 0,2 3 0 16,4-4 0-16,6-2 0 15,5 0 0-15,3 2 0 16,9-4-2-16,2-2 2 15,4 0-1-15,4-3 1 16,2-3-2-16,5-1 2 16,2-4-1-16,4-6 1 15,4 0 0-15,5-4 0 16,4-2 1-16,8-1-1 15,3-3 0-15,2-3 0 16,2-1 0-16,2-2 0 16,0-6 0-16,1-5 0 15,1-9 0-15,2-6 0 16,3-10 0-16,7-8 0 0,2-8 1 15,4-11-2-15,4-3 2 16,0-6-1-16,1-2 1 16,-8-3-1-16,-4 1 0 15,-5 0 0-15,-11 1 1 16,-7 1 0-16,-13 2-1 15,-9 0 0-15,-11 1 0 16,-5-3-1-16,-6-2 0 16,-7-4 0-16,-3-3 0 15,1-5 0-15,-4 0 1 16,0-1-1-16,-4 0 1 15,-2 2 0-15,-2 0 0 16,-5 3 1-16,-7 2-2 16,-6 2 2-16,-4-2-2 15,-5-3 2-15,-5-4-1 0,-4-2 1 16,-3-2-2-16,-5-1 2 15,-4-1 0-15,-6 2 1 16,-5 5-1-16,-11 8 1 16,-15 9 0-16,-18 10-1 15,-20 12 0-15,-25 9-1 16,-16 14-2-16,-20 4-2 15,1 17-9-15,-13-8-24 16,18 11-3-16,7-3-1 16,32 8 0-16</inkml:trace>
  <inkml:trace contextRef="#ctx0" brushRef="#br2" timeOffset="28594">22782 5549 71 0,'0'0'36'0,"10"-4"-1"15,-5 22 1-15,-11 6-19 16,3 15-13-16,-2 12-1 16,-1 15-2-16,-4 9 1 15,-5 8 0-15,-1 7 0 16,-2-3-1-16,3-3-3 15,-4-17-16-15,10-1-17 0,3-21-1 16,10-14 0-16,-4-31-1 16</inkml:trace>
  <inkml:trace contextRef="#ctx0" brushRef="#br2" timeOffset="28805">22809 5660 98 0,'0'0'37'15,"1"-15"2"-15,13 12-1 16,7-10-34-16,15 2-1 16,11-4-2-16,7-1-2 15,8 0-3-15,-3-11-8 0,7 18-25 16,-14-6 0-16,-7 15-1 15,-19 2-1-15</inkml:trace>
  <inkml:trace contextRef="#ctx0" brushRef="#br2" timeOffset="28991">22729 6044 103 0,'-28'27'37'16,"21"-2"1"-16,7-25 0 15,37 9-34-15,7-21 0 16,15-5-2-16,11-5-2 15,2-7-4-15,12 10-26 16,-17-11-7-16,-2 9 0 0,-17 0-2 16</inkml:trace>
  <inkml:trace contextRef="#ctx0" brushRef="#br2" timeOffset="29157">22748 6348 105 0,'10'14'36'15,"11"-14"0"-15,18-4-3 16,17-7-39-16,3-16-26 16,21 2-4-16,-2-10 2 15,5 4-3-15</inkml:trace>
  <inkml:trace contextRef="#ctx0" brushRef="#br2" timeOffset="29842">23505 6024 88 0,'-24'9'37'0,"-15"0"1"15,7 12 1-15,-6-1-21 16,5 11-12-16,-2 0-1 16,7 6 0-16,0 1-2 15,7-1-1-15,6-2 0 16,11-5-1-16,8-7 0 15,9-10-1-15,9-8 0 16,9-10 0-16,9-11 0 16,2-7 0-16,3-7 0 15,-2-5 0-15,-5-5 0 0,-2-2 0 16,-7 1 0-16,-9 3 0 15,-6 6 0-15,-7 5 0 16,-4 11 0-16,-3 16 0 16,0 0 0-16,-15 14 0 15,1 13 0-15,4 4 0 16,1 7-1-16,4-1 2 15,3 0-2-15,9-6 2 16,7-8-1-16,10-10 0 16,9-11 0-16,7-9 1 15,3-12-1-15,2-4 1 16,-1-5-1-16,-2-2 1 15,-8 1 0-15,-6 3-1 16,-9 7 1-16,-8 7-1 0,-11 12 1 16,0 0-1-16,-16 23 0 15,0 3 0-15,-3 5 0 16,1 3 0-16,3 3 0 15,2-2 0-15,7-3 0 16,5-8 1-16,6-6-1 16,6-10 1-16,4-11-1 15,6-7 2-15,-1-10-2 16,4-4 0-16,-4-9 0 15,-2-1 0-15,-1-1 0 16,-5 4 0-16,0 1 0 16,-6 4 0-16,2 7 0 15,-4-1-3-15,6 8-2 16,0-4-3-16,18 16-16 0,-8-19-15 15,16 5-2-15,-2-13 1 16,11 3-2-16</inkml:trace>
  <inkml:trace contextRef="#ctx0" brushRef="#br2" timeOffset="30021">24501 5554 86 0,'0'0'39'16,"-16"5"-1"-16,5 23 2 15,-8 0-21-15,4 19-15 16,1 11 0-16,0 10-1 15,-1 10-1-15,0 5-3 16,1 5-3-16,-5-16-14 0,10 10-19 16,-6-15-3-16,7-2 2 15,-5-21-3-15</inkml:trace>
  <inkml:trace contextRef="#ctx0" brushRef="#br2" timeOffset="30202">24264 6131 108 0,'-12'-14'39'16,"12"14"2"-16,0-11-3 16,17 2-28-16,7-1-13 15,8-16-14-15,14 5-20 16,2-11-3-16,13-2 1 15,-2-11-2-15</inkml:trace>
  <inkml:trace contextRef="#ctx0" brushRef="#br2" timeOffset="30527">24822 5618 101 0,'-24'45'41'16,"-12"0"1"-16,7 19-1 16,0-1-34-16,1 11-2 15,4-7 0-15,6-1-1 16,7-10-2-16,4-9-1 15,6-9 0-15,5-9-1 16,4-13 0-16,6-11 0 16,1-9 0-16,2-6 0 15,3-7 1-15,0-6-1 0,1-2 1 16,1 2-1-16,-2 3 1 15,1 7-1-15,-4 9 2 16,1 8-2-16,-3 13 0 16,-1 6-2-16,0 11-1 15,-4 1-2-15,2 14-8 16,-12-13-22-16,14 6-7 15,-9-13 1-15,11-1-1 16</inkml:trace>
  <inkml:trace contextRef="#ctx0" brushRef="#br3" timeOffset="35600">19790 8674 60 0,'0'0'33'16,"-4"-14"1"-16,4 14-2 0,-10-10-23 15,0-2-2-15,10 12-2 16,-20-17-1-16,7 11 0 15,-8-1-1-15,-2 7 0 16,-7 0 0-16,-4 8 0 16,-6 3-1-16,-4 5 1 15,-6 3-1-15,-2 6 1 16,0 1 0-16,0 4-1 15,1 1 2-15,5-1-3 16,5 1 2-16,4 2-2 16,5 0 2-16,6 4-3 15,4 2 0-15,3 2 0 16,1 6 0-16,-1 6 0 15,-1 2 0-15,4 4 0 0,-1 0 1 16,4-4-1-16,5-3 0 16,6-1 0-16,6-7 0 15,9-7 1-15,7-5 0 16,9-3 0-16,4-3-1 15,8 1 1-15,1-2 0 16,-1-1 0-16,1 1-1 16,-4 0 0-16,-2-1 0 15,-2 0 0-15,-2 2 0 16,-2-4 0-16,0 0 0 15,3 1 0-15,2-1 0 16,5-2 1-16,3-1-1 16,1-1 0-16,4-4 0 15,2 0 0-15,0-4 0 0,1-3 0 16,1-5 0-16,-1-5 0 15,-1-5 0-15,0-4 0 16,0-4 0-16,0-3 0 16,1-8 0-16,1-4 0 15,-1-5 0-15,1-2 0 16,-5-4 1-16,-2-6-1 15,-3-2 0-15,-5-1 0 16,-2-5 0-16,-5 3 0 16,-3-4 0-16,-3 3-1 15,-3-2 1-15,-1 1 0 16,-3 1 0-16,-2-1 0 15,-1 0 0-15,-1 1 0 0,-7-1 1 16,-2 1-1 0,-4-1-1-16,-7 2 0 0,-3-1 0 15,-10 4 1-15,-7 2-2 16,-11-1 3-16,-13 2-2 15,-12 3 0-15,-10-2 3 16,-14 6-1-16,-9 4 0 16,-12 13 0-16,-10 14 0 15,-2 18-1-15,2 20-2 16,2 15-4-16,21 26-28 15,4 0-4-15,24 8 0 16,17-11-4-16</inkml:trace>
  <inkml:trace contextRef="#ctx0" brushRef="#br3" timeOffset="36922">19213 11704 57 0,'-1'-10'37'15,"1"10"-2"-15,-13-7 0 16,-2 12-19-16,3 11-10 16,-4 7-1-16,1 12-2 15,-7 6 0-15,2 14-1 16,-2 5 0-16,0 8-1 15,-1-1 0-15,6 0-2 16,0-10 2-16,5-10 0 16,4-11 0-16,6-13 0 0,2-23 0 15,13-11-1-15,2-17 1 16,3-17-1-16,4-8 1 15,-1-11-1-15,1-9 0 16,-1-3 1-16,-2 3-1 16,0 5 0-16,-6 8 1 15,-2 13 0-15,-4 9-1 16,1 15 2-16,-8 23-1 15,0 0 1-15,12 20 0 16,-10 12 1-16,2 4-2 16,3 3-1-16,5 2 1 15,7-5-1-15,5-6 1 16,13-9-3-16,6-8 3 15,8-17-3-15,5-8 3 0,2-7 2 16,-2-5-3-16,-4-1 4 16,-9 2-4-16,-6 2 3 15,-13 12-2-15,-13 10 2 16,-11 17-2-16,-11 13-4 15,-11 11 4-15,-6 11-3 16,0 7 1-16,-3 4-4 16,9 3 1-16,4-14-5 15,22 7-16-15,2-25-13 16,25-5 1-16,1-21-3 15,17-5 2-15</inkml:trace>
  <inkml:trace contextRef="#ctx0" brushRef="#br3" timeOffset="37873">20024 11997 93 0,'-27'-1'38'15,"3"18"1"-15,-14 0-2 16,4 13-32-16,-1 4-1 15,4 10 0-15,4 1-1 16,9 1 0-16,6-3-1 16,10-3 1-16,10-10-2 15,11-7 0-15,11-12-1 16,6-14 0-16,5-11 0 15,3-9 0-15,0-9-1 16,-4-7 0-16,-7-6 1 16,-9-4-1-16,-9 1 0 15,-10 2 1-15,-6 6 0 16,-10 4-1-16,-3 9 1 0,-4 8 0 15,-4 8 0-15,4 9 0 16,2 4 0-16,16-2 1 16,-13 16-1-16,13-16 0 15,23 15 0-15,5-9 1 16,8-3-1-16,8-3 0 15,6-3 1-15,3 0-1 16,-3-1 0-16,-4 3 0 16,-7 2 0-16,-8 2 1 15,-9 2-1-15,-12 7 0 16,-14 5 1-16,-12 9-1 15,-8 5 1-15,-7 9-1 16,-3 7 1-16,-1 4 1 0,5 2-2 16,6-1 1-16,11-6-1 15,14-6 1-15,14-10-1 16,15-10 1-16,9-14-1 15,7-11-1-15,4-13 2 16,0-11-2-16,-1-9 2 16,-8-7-2-16,-7-4 2 15,-12-1-2-15,-12 0 2 16,-8-1-2-16,-9 10 1 15,-6 6 0-15,-5 11 0 16,-3 8 0-16,0 10 0 16,2 10 0-16,5 6 0 15,6 5 0-15,7 3 0 16,8 2 0-16,11-1 1 0,4-4-1 15,8-2 0-15,8-6 0 16,-1 0 0-16,-1-1 0 16,-3-1 0-16,-7 4 0 15,-4 1 0-15,-9 7 0 16,-6 3 0-16,-11 4 1 15,-6 3-1-15,-4 0 0 16,-4 1 0-16,2-4 0 16,2-3 0-16,6-8 0 15,8-13 1-15,0 0-1 16,26-22-1-16,2-8 2 15,7-6-1-15,3-4 0 16,6-3 1-16,-3-1-1 16,-3 9 1-16,-5 5-1 0,-6 12 1 15,-6 16 0-15,-7 12-1 16,-10 15 1-16,-4 8-2 15,-4 7-2-15,4 9-5 16,-9-10-10-16,22 13-8 16,-13-21-12-16,25 3-3 15,7-23-2-15,21-2 2 16</inkml:trace>
  <inkml:trace contextRef="#ctx0" brushRef="#br3" timeOffset="37993">21625 12411 115 0,'-16'15'34'15,"-10"-9"-27"-15,9-8-6 16,-6-14-42-16,23 2-2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0T03:06:38.53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1779 977 73 0,'0'0'37'16,"0"0"-1"-16,0 0-1 15,0 0-30-15,0 0 0 16,0 0-3-16,0 0 1 16,0 0-1-16,-32 38 1 15,12 39-2-15,1 19 2 16,0 10-1-16,-14-16 1 15,8 7-2-15,6-9 1 16,6-21-1-16,12-25 0 16,4-19 0-16,-3-23 1 15,16-13-1-15,-1-19 1 16,-15 32 0-16,16-54 0 15,-16 54 1-15,16-80-2 0,-8 33 2 16,2-6-3-16,-3-6 3 16,4-1-2-16,1-2 1 15,-3-10-2-15,-4 3 1 16,5-2-1-16,3 8 1 15,5 3 0-15,-18 60-1 16,40-100 1-16,-40 100-1 16,51-55 0-16,-51 55 1 15,61 0-2-15,-61 0 2 16,43 47-1-16,28 50-2 15,-3 27 1-15,-7 14-2 16,-7 5 0-16,-33-30-3 16,-5-13 0-16,-2-23-23 0,-19-47-11 15,7-19 1-15,-2-11 0 16,-16-22 1-16</inkml:trace>
  <inkml:trace contextRef="#ctx0" brushRef="#br0" timeOffset="159.0159">2066 1401 112 0,'-19'-16'40'0,"-29"-3"0"15,2 3-2-15,20 11-34 16,26 5-3-16,0 0-4 16,0 0-17-16,0 0-19 15,52-30-3-15,-52 30 0 16,83-21 0-16</inkml:trace>
  <inkml:trace contextRef="#ctx0" brushRef="#br0" timeOffset="638.0638">3261 1106 63 0,'3'-61'39'0,"-3"61"0"0,0 0 0 16,-10-60-19-16,10 60-14 15,0 0-1-15,0 0-1 16,0 0 0-16,-50-43-2 16,50 43 0-16,0 0 1 15,-51 35 0-15,51-35-1 16,0 0 0-16,-51 60-1 15,51-60 1-15,0 0-1 16,-26 76-1-16,26-76 0 16,0 0 0-16,21 74 0 15,-21-74 0-15,0 0 0 16,65 73-1-16,-3-38 2 15,-5-2-3-15,-11-12 3 16,-13 14-2-16,-17 5 1 0,-23 5-2 16,-16-1 1-16,-6-7-3 15,-4-14-8-15,14-7-26 16,1-11-3-16,18-5 2 15,12-31-2-15</inkml:trace>
  <inkml:trace contextRef="#ctx0" brushRef="#br0" timeOffset="961.0961">3609 1317 104 0,'47'-19'40'0,"-32"19"1"15,-7 15-1-15,-21 13-37 16,-11 9 1-16,-8 7-1 15,3 0-1-15,5-5-1 0,15-2 1 16,9-7-1-16,9-10 0 16,13-5 0-16,7-10-1 15,9-13 0-15,5-7 0 16,1-13 0-16,-2-5 0 15,-42 33 1-15,0 0-1 16,49-61 1-16,-49 61-2 16,16-47 0-16,-16 47-2 15,0 0-1-15,-6-64-3 16,6 64-13-16,0 0-21 15,-21-54 2-15,21 54-1 16,0 0-1-16</inkml:trace>
  <inkml:trace contextRef="#ctx0" brushRef="#br0" timeOffset="1171.1171">4019 761 99 0,'0'0'40'15,"49"-62"1"-15,-49 62-2 16,0 0-32-16,0 0-5 15,52 6 1-15,-52 47-1 16,-5 48-1-16,-8 27-3 16,3 8-2-16,17 9-6 15,-14-37-27-15,29-20-4 16,10-32 2-16,13-27-2 15</inkml:trace>
  <inkml:trace contextRef="#ctx0" brushRef="#br0" timeOffset="1846.1846">4564 1343 101 0,'0'0'42'0,"14"-62"-2"16,-14 62 2-16,0 0-28 15,-33-22-9-15,-10 27-1 16,-9 13-2-16,-4 19 1 15,-5 12-1-15,7 5-2 16,6 6 0-16,23-6 0 16,29-21 0-16,15-13 0 15,15-14 0-15,10-13 0 16,7-10 0-16,1-13 0 0,3-6 0 15,-55 36 0-15,48-43 0 16,-48 43 0-16,0 0 0 16,62-68 0-16,-62 68 0 15,0 0 0-15,37-56 0 16,-37 56 0-16,14-20 0 15,-14 20 0-15,0 0 0 16,0 0 0-16,-11 25 0 16,7 2 0-16,4 3-3 15,12-2 0-15,12-16-1 16,11-7 0-16,8-7 0 15,2-9 0-15,-45 11 1 16,53-17 0-16,-53 17 2 16,52-22-1-16,-52 22 2 0,50-20 1 15,-20 7 0-15,4 11 1 16,-17 9-1-16,-6 14 1 15,-14 8-1-15,0 10 2 16,-12 6-2-16,4 2 1 16,1-3-1-16,5-10 1 15,2-8-1-15,8-10 1 16,-5-16 0-16,19-1-1 15,-7-15 1-15,-1-7 0 16,0-11 0-16,-2 1 0 16,-1-10-2-16,-1 1 0 15,-7 42 0-15,0 0 0 16,9-64 0-16,-9 64 0 15,0 0-5-15,25-60-11 0,-25 60-11 16,0 0-16-16,67-56 1 16,-67 56-1-16,78-31 3 15</inkml:trace>
  <inkml:trace contextRef="#ctx0" brushRef="#br0" timeOffset="2280.228">6213 1069 78 0,'-24'-67'38'16,"24"67"-1"-16,-10-62 3 16,10 62-18-16,0 0-20 15,5-54 1-15,-5 54 0 16,0 0 0-16,0 0 0 15,24 62-1-15,-16 19 0 16,-3 10-2-16,7 16 1 16,-5 4-3-16,-15-32-2 0,17-5-12 15,4-31-21-15,15-27-2 16,-4-22 1-16,14-15-1 15</inkml:trace>
  <inkml:trace contextRef="#ctx0" brushRef="#br0" timeOffset="2479.2479">6416 1055 119 0,'-15'-69'42'0,"15"69"0"15,-1-67 0-15,1 67-40 16,16-61-1-16,-16 61-1 15,0 0-1-15,72-75-2 0,-72 75-4 16,81-32-17-16,-81 32-15 16,96-23-2-16,-96 23 0 15,93-14 0-15</inkml:trace>
  <inkml:trace contextRef="#ctx0" brushRef="#br0" timeOffset="2714.2714">6414 1296 121 0,'-67'38'40'16,"31"-11"0"-16,36-27 0 16,0 0-39-16,0 0-1 0,59-15 1 15,-59 15-1-15,79-33-1 16,-33 17-1-16,3 0-2 15,-1 0-3-15,1 1-4 16,-49 15-7-16,90-24-16 16,-90 24-3-16,69-14-1 15,-69 14 1-15</inkml:trace>
  <inkml:trace contextRef="#ctx0" brushRef="#br0" timeOffset="2898.2898">6638 1420 110 0,'-75'47'38'16,"14"-6"3"-16,16-15-3 15,20-11-30-15,11-7-3 16,14-8-1-16,26-4-2 15,11-7-1-15,15-4-2 0,9-4-2 16,15 0 0-16,1-9-3 16,16 4-4-16,-93 24-21 15,93-34-8-15,-43 22 1 16,4-4 0-16,-8 3 1 15</inkml:trace>
  <inkml:trace contextRef="#ctx0" brushRef="#br0" timeOffset="3245.3245">7496 1245 99 0,'0'0'38'0,"0"0"3"16,0 0-2-16,-37 21-29 16,12-6-2-16,-11 4-2 15,1 6-1-15,-13 7-2 16,-2 6 0-16,-5 2 0 15,8 8-3-15,18-8 0 16,13 0 0-16,10-7 0 16,17-5 0-16,18-13-2 15,15-15-1-15,21-12-1 16,10-18 0-16,-28 9-1 15,5-6-3-15,3-6-6 16,-2-7-26-16,7-3 1 16,-2-5-1-16,-6-4 2 0</inkml:trace>
  <inkml:trace contextRef="#ctx0" brushRef="#br0" timeOffset="3439.3439">7996 861 125 0,'0'0'42'0,"0"0"-1"15,0 0-7-15,0 0-29 16,0 0-2-16,-29 21-1 15,4 62-1-15,11 26 1 16,5 7-2-16,17-6-2 16,-5-33-2-16,17-8-4 15,17-19-19-15,-8-40-12 0,14-10-3 16,-9-17 2-1,12-8-1-15</inkml:trace>
  <inkml:trace contextRef="#ctx0" brushRef="#br0" timeOffset="3621.3621">8289 1295 96 0,'0'0'42'0,"20"-29"1"16,-20 29-1-16,-9 26-15 16,3 4-24-16,-13 9-1 15,5 10-2-15,-1-6-2 16,7-3-2-16,16-19-9 15,-8-21-26-15,25-1-2 16,-8-15-1-16,9-7 0 16</inkml:trace>
  <inkml:trace contextRef="#ctx0" brushRef="#br0" timeOffset="4326.4326">8419 1158 95 0,'-13'-73'40'0,"13"73"2"16,0 0-3-16,-13-63-26 15,13 63-14-15,0 0-1 16,0 0 0-16,0 0 0 16,0 0 1-16,0 0 1 15,0 0 1-15,0 0 0 16,48 24 1-16,-48-24 2 15,25 31 0-15,3 22 0 0,-8 6-1 16,-6 15 0-16,-19-7-2 16,2 8 1-16,-9-4-2 15,6-6 1-15,4-17-2 16,0-6 1-16,2-11 0 15,0-7 0-15,0-24 0 16,0 0 0-16,16-6 0 16,-4-18 0-16,-1-13 1 15,4-14-1-15,-15 51 1 16,21-61 0-16,-21 61 0 15,24-77-2-15,-24 77 1 16,37-80 0-16,-37 80 0 16,39-77-1-16,-39 77 1 15,47-69-1-15,-47 69 1 0,46-75 0 16,-46 75 0-16,54-52-1 15,-54 52 2-15,50-32 0 16,-50 32 0-16,0 0 0 16,60 9 0-16,-60-9 0 15,4 53 0-15,3 7 1 16,-16 5-4-16,-6 6 2 15,-24-16-1-15,3 8 1 16,-5-7-1-16,11-7 1 16,1-14-1-16,1-6 1 15,4 0 0-15,0-5 0 16,-1-5 0-16,6-1 0 15,0 1 0-15,2 2 0 16,1 6 0-16,2 9-1 16,2 5 2-16,-2 8-2 0,1 7 0 15,2 0-4-15,3 1-5 16,-7-15-7-16,18 6-8 15,-13-22-15-15,13-2-2 16,-3-24-1-16,18 2 1 16</inkml:trace>
  <inkml:trace contextRef="#ctx0" brushRef="#br0" timeOffset="4882.4882">9356 1080 70 0,'0'0'41'0,"0"0"0"0,0 0 0 16,0 0-14-16,0 0-23 15,0 0 0-15,-15 19-2 16,-12 19 1-16,-7 9-3 16,-1 12 1-16,0-13-1 15,18-4 0-15,4-30-1 16,32 1 1-16,-19-13-1 15,39-2 1-15,-39 2 0 16,38-3 1-16,-4 5-1 16,-9 3 1-16,-11 8-1 15,-13 9 1-15,-11 7-1 16,-13 4 0-16,-13 8-2 15,0-4-1-15,14-2-7 0,-8-17-23 16,30-3-6-16,0-15 0 16,36-12-2-16</inkml:trace>
  <inkml:trace contextRef="#ctx0" brushRef="#br0" timeOffset="5242.5242">9656 1271 114 0,'0'0'42'0,"0"0"0"16,0 0-1-16,55-41-37 16,-55 41-1-16,0 0-1 15,0 0 0-15,55-22 0 16,-55 22 1-16,0 0-3 0,53-35 0 15,-53 35 0-15,0 0 0 16,56-59 0-16,-56 59 0 16,0 0 0-16,30-75 0 15,-30 75-2-15,0 0 4 16,0 0-2-16,0 0 0 15,-52-33 0-15,-5 57 0 16,12 29 0-16,-1 15 0 16,15 14 0-16,18 7-5 15,16-39-9-15,48 0-9 16,12-28-10-16,21-22-10 15,-1-12 1-15,6-2-1 16</inkml:trace>
  <inkml:trace contextRef="#ctx0" brushRef="#br0" timeOffset="5719.5719">1283 2836 82 0,'18'3'41'16,"20"5"-3"-16,5-17 1 0,20 0-18 15,13-12-23-15,11-18-11 16,21 10-23-16,4-13-4 15,8 11 1-15,-9-2-3 16</inkml:trace>
  <inkml:trace contextRef="#ctx0" brushRef="#br0" timeOffset="6003.6003">2691 2693 97 0,'-10'-13'40'16,"-4"-7"2"-16,14 20-2 0,-17-15-35 16,17 15-1-16,-3 22-1 15,3 8 1-15,-6 14-2 16,2 13 0-16,-4 9-3 15,1 5 1-15,3 6-2 16,-1-5-1-16,7-1-5 16,-2-28-16-16,19 0-16 15,-5-23 1-15,10-10-1 16,-5-20 2-16</inkml:trace>
  <inkml:trace contextRef="#ctx0" brushRef="#br0" timeOffset="6521.6521">2414 2626 108 0,'-22'-11'40'0,"22"11"1"16,0 0-1-16,10-2-37 15,20-8-1-15,14-3 0 16,14-8 0-16,11 0 0 15,4-3-1-15,5 0 0 16,-4 3-1-16,-1 3 0 16,-13 11 1-16,-11 2-1 15,-9 12 1-15,-12 11-1 16,-12 11 0-16,-10 10 2 15,-6 10-1-15,-12 12 1 16,-4 11-2-16,-6 5 2 16,-4 4-2-16,2-3 2 0,0-4 0 15,6-8-2-15,7-11 0 16,8-16 0-16,7-12 0 15,7-17 0-15,9-14 0 16,4-13 0-16,4-9 0 16,2-6 0-16,-1-5 0 15,0-1 0-15,-2 1 0 16,-3 8 0-16,-8 7 0 15,-2 8 0-15,-1 12 0 16,-13 2 0-16,15 23 0 16,-11 2 0-16,1 5 0 15,0 5-2-15,8 5-3 16,-2-4-1-16,13 8-8 15,-11-27-6-15,25 13-9 0,-12-27-12 16,11 2 1-16,-8-19-1 16,6-3 3-16</inkml:trace>
  <inkml:trace contextRef="#ctx0" brushRef="#br0" timeOffset="6842.6842">3532 3055 79 0,'0'0'40'16,"-12"-6"0"-16,12 6 0 15,0 0-11-15,16-5-25 16,2 0 0-16,7-1-2 15,8-8 0-15,8-1 0 16,6-12-1-16,-2-1 1 16,-4-2-1-16,-3-4 0 15,-14 1-1-15,-9 0-1 16,-15 5 2-16,-14 7 0 0,-13 10-1 15,-10 11 0-15,-7 13 1 16,-4 16 0-16,-1 9 0 16,5 8 1-16,5 8 0 15,12 3-2-15,13-5 0 16,13-5-2-16,16-7-2 15,12-22-8-15,21 4-8 16,-6-30-8-16,24 6-14 16,-7-16 0-16,16 2-2 15,-5-14 2-15</inkml:trace>
  <inkml:trace contextRef="#ctx0" brushRef="#br0" timeOffset="7549.7549">4535 2928 73 0,'20'-17'40'0,"-11"-2"-1"15,5 13 1-15,-13-6-17 16,-1 12-17-16,-1 16-2 16,-5 6-2-16,-7 10 0 15,-3 11 0-15,-6 6-1 16,1 10 0-16,0 0 0 15,2-3-1-15,5-8 1 16,8-7 0-16,5-13 0 16,6-14-1-16,11-20 0 15,3-16 0-15,8-13 0 16,2-8 0-16,0-6 0 15,-1-4 0-15,-4 0 1 16,-3 5-1-16,-6 7 1 16,-5 11 0-16,-4 6 0 0,-1 13 0 15,-5 11 0-15,0 0-1 16,0 0 0-16,8 21 1 15,0-2-2-15,5-3 1 16,5 4 0-16,9-10-1 16,5-3 1-16,6-9 1 15,7-10-1-15,2-2 1 16,-2-11 0-16,-1-2 0 15,-2-3 0-15,-7 3 0 16,-10 1-1-16,-4 6 1 16,-9 8-1-16,-12 12 0 15,0 0-1-15,-7 21 0 16,-6 8-1-16,-3 2-1 15,3 8-1-15,-2-2-3 0,15 11-8 16,-6-22-9-16,26 5-14 16,-3-22 0-16,18 0-1 15,4-18 1-15</inkml:trace>
  <inkml:trace contextRef="#ctx0" brushRef="#br0" timeOffset="8508.8508">5546 2872 117 0,'-23'18'39'0,"-14"-4"2"15,8 18-3-15,-14 1-34 16,14 3-2-16,11-2 0 16,8-1-1-16,15-5 0 0,9-4 0 15,11-8 0-15,11-9-2 16,5-7 1-16,3-9-1 15,0-11 0-15,-2-8 0 16,-3-8-1-16,-7-7 1 16,-3-4 0-16,-7-4-2 15,-2 1 2-15,-6 1-1 16,-5 7 1-16,-4 8-1 15,-6 12 2-15,-3 8-1 16,4 14 2-16,-20 7 1 16,5 10-1-16,3 6 1 15,0 2-1-15,6 5 1 16,6-4-1-16,8-1 1 15,10-10-2-15,10 0 0 0,9-9 1 16,7-3-1-16,3-5 1 16,5-9-1-16,-2 2 1 15,-1-3 0-15,-11 3 0 16,-7-5 0-16,-10 6 0 15,-7 2 0-15,-14 6 0 16,-5 10 0-16,-9 10 0 16,-4 5 0-16,-2 9-1 15,1 6 0-15,2 5 2 16,5-1-2-16,9 1 0 15,8-8-2-15,9-7 2 16,6-10 0-16,6-13 0 16,3-11-1-16,-1-15 1 15,1-5-1-15,-5-14 1 16,-1-5 0-16,-9-6 0 0,-3-4 1 15,-7 2-1-15,-4 6-1 16,-1 6 2-16,-2 7-1 16,-3 5 0-16,2 9-1 15,4 18 2-15,6-13-1 16,7 12 1-16,6 4 1 15,6 3-2-15,7 1 0 16,2 3 0-16,7-2 0 16,-3 4 0-16,-5 2 0 15,-1 0 0-15,-9 6 0 16,-8 5 0-16,-5-1 0 15,-10 5 0-15,-4-1 0 16,-3 0 0-16,-1-1 0 16,-2-2 0-16,2-7 0 0,5-5 0 15,3-13 0-15,15-3 0 16,7-14 0-16,6-8 0 15,4-7 0-15,7-5 0 16,0 0 0-16,0 0 0 16,-5 7 0-16,-3 9 0 15,-10 12 0-15,-6 11 0 16,-7 17 0-16,-8 10 0 15,-4 3 0-15,3 10 0 16,-9-8-13-16,16 16-8 16,-17-28-3-16,26 16-3 15,-15-38-5-15,28 8-6 16,-10-22-4-16,15-6 3 15</inkml:trace>
  <inkml:trace contextRef="#ctx0" brushRef="#br0" timeOffset="9463.9463">8004 2102 96 0,'15'-16'37'0,"-15"16"0"16,10 10-1-16,-21 23-35 15,0 7 0-15,-2 14 1 16,-3 21 1-16,-4 8 0 15,4 12 2-15,-5-2-2 16,7 5 2-16,-2-8-3 16,6-7 2-16,7-16-2 15,3-15 0-15,6-15-1 16,5-16 0-16,6-19-1 15,5-12 0-15,4-15 1 16,2-7-1-16,1-8 0 16,2-5-1-16,-2 2 1 0,-3 3-2 15,-4 4 2-15,-4 11-1 16,-3 11 1-16,-2 13 0 15,-3 12 0-15,-4 14 1 16,-2 14-1-16,-4 3 0 16,2 10-1-16,0-1-1 15,4 3-2-15,-1-10-2 16,12 5-11-16,-2-32-15 15,21-1-6-15,-2-22 0 16,16-3-1-16</inkml:trace>
  <inkml:trace contextRef="#ctx0" brushRef="#br0" timeOffset="9667.9667">8801 2628 105 0,'-2'-14'37'16,"2"14"2"-16,-15 24-3 15,4 19-31-15,-9 4-3 16,-2 11 1-16,1 4-2 15,3 3 0-15,7-4-2 16,4-9 1-16,11-11-5 16,5-27-6-16,22-5-25 15,-7-27-2-15,14-11 0 16,-4-23-2-16</inkml:trace>
  <inkml:trace contextRef="#ctx0" brushRef="#br0" timeOffset="9803.9803">8864 2365 89 0,'-27'-24'36'0,"11"20"0"15,4 3 0-15,14 12-27 16,15 2-36-16,1-13-10 16,23 11 0-16,1-12-2 15</inkml:trace>
  <inkml:trace contextRef="#ctx0" brushRef="#br0" timeOffset="10194.0193">9411 2532 100 0,'-31'12'37'0,"0"13"3"15,-22-9-4-15,5 14-29 16,-8 4-1-16,0 15-1 0,2 3-1 16,7 7 0-16,10 2-1 15,13-1-1-15,15-9-1 16,17-10 0-16,17-16-1 15,17-22 0-15,15-23 0 16,10-16-1-16,8-23 1 16,5-19-1-16,-3-11 1 15,-5-8-1-15,-9-4 2 16,-10 5-1-16,-13 6 0 15,-10 13 2-15,-12 16-2 16,-8 20 2-16,-13 25-2 16,-7 24 0-16,-7 24-1 15,-5 27 0-15,-3 20 0 16,0 10-1-16,2 16-2 0,3-1-1 15,11 5-8-15,-5-23-8 16,28 5-14-16,-9-31-3 16,17-6-1-16,0-26-1 15</inkml:trace>
  <inkml:trace contextRef="#ctx0" brushRef="#br0" timeOffset="10540.0539">9855 2748 86 0,'0'0'38'15,"-12"9"2"-15,15 7 1 16,-3-16-21-16,2 14-17 16,20-10 0-16,13-6-1 0,10-7-1 15,6-5-1-15,1-8 1 16,2-2-2-16,-6-6 1 15,-6-2 0-15,-11-4 0 16,-9 5 0-16,-15-1 0 16,-9 6 1-16,-11 7 0 15,-9 11-1-15,-12 10 0 16,-9 17 0-16,-7 13 0 15,-6 11 1-15,2 10-1 16,4 5 1-16,7 5-2 16,14-8 0-16,23-4-5 15,16-27-11-15,37 1-18 16,8-30-5-16,25-6-1 15,2-25-2-15</inkml:trace>
  <inkml:trace contextRef="#ctx0" brushRef="#br0" timeOffset="10847.0846">10625 2503 111 0,'-50'30'41'16,"-16"-4"-1"-16,11 19 0 16,0-9-37-16,11-3 0 15,16-3-2-15,21-6 2 16,17-9-2-16,24-7 1 15,18-7-2-15,13-4-1 16,7-2 1-16,-2-2 0 16,-4 4 1-16,-10 5-1 15,-18 6 0-15,-22 11 1 16,-20 8-1-16,-23 9 2 0,-14 3-2 15,-13 4 0-15,-3 2-3 16,-4-8-2-16,16 6-8 16,-1-30-5-16,29 9-10 15,5-29-13-15,29-3-1 16,8-21 0-16,16-6 1 15</inkml:trace>
  <inkml:trace contextRef="#ctx0" brushRef="#br0" timeOffset="11233.1232">11731 2068 85 0,'1'-22'39'0,"9"17"0"16,-10 5 1-16,9 32-22 15,-9-2-15-15,-2 11-1 16,-2 11-1-16,0 16 0 15,-2 8 0-15,1 8 0 16,-2 0-2-16,-3 3 0 0,4-1-5 16,-7-17-12-16,17 2-20 15,-7-29 1-15,12-6-2 16,-9-36 0-16</inkml:trace>
  <inkml:trace contextRef="#ctx0" brushRef="#br0" timeOffset="11419.1418">11643 2663 107 0,'-21'19'41'0,"-1"-7"-1"16,20 9-1-16,2-21-37 0,25 6-3 15,13-16-1-15,14-15-5 16,24 4-11-16,-4-28-22 15,24 2 2-15,-4-16-2 16,9 4 2-16</inkml:trace>
  <inkml:trace contextRef="#ctx0" brushRef="#br0" timeOffset="11787.1786">12461 1923 112 0,'-36'30'40'15,"-9"3"2"-15,3 19-4 16,-4 2-34-16,2 17-1 15,3 7-1-15,4 12-1 16,2-4 0-16,6-3 0 0,9-5 0 16,11-11 1-16,8-10-2 15,6-18 1-15,9-18-2 16,11-18 1-16,8-12 0 15,0-12 0-15,4-8 0 16,0-2-1-16,-3-4 2 16,-3 5-2-16,-4-2 2 15,-8 12-1-15,-2 8 1 16,-5 14-2-16,-1 13 1 15,-4 12 0-15,-1 12-2 16,-4 7 1-16,4 9-4 16,1-5-2-16,12 9-10 15,-14-27-8-15,24 4-15 16,-2-27 0-16,11-4-1 0,0-25 2 15</inkml:trace>
  <inkml:trace contextRef="#ctx0" brushRef="#br0" timeOffset="12140.2139">12802 2562 117 0,'6'11'40'16,"-6"-11"0"-16,28 9-5 15,2-13-34-15,13-1 0 16,8-7 0-16,5-3 0 15,0-6-1-15,-1-5 0 16,-5 1 0-16,-12-7 0 16,-9 2 0-16,-15-1 0 0,-13 2 0 15,-12 3 0-15,-8 5 0 16,-14 7 0-16,-8 10 1 15,-8 14 1-15,-6 13-1 16,0 20 1-16,-1 14 0 16,4 10 0-16,8 7 0 15,12 6-1-15,20-4-1 16,17-15-3-16,28-5-8 15,9-31-8-15,38 3-10 16,-4-32-12-16,25-5-2 16,3-22-2-16,15-1 4 15</inkml:trace>
  <inkml:trace contextRef="#ctx0" brushRef="#br0" timeOffset="12767.2766">14585 2008 98 0,'-9'-12'39'15,"-7"16"1"-15,-25 2-1 16,-3 21-35-16,-17-2-1 15,-5 12-1-15,-10 0 0 16,7 6-1-16,6-5 1 0,15 3-2 16,16-8 1-16,22-9-2 15,22-4 1-15,19-9-1 16,20-2 1-16,14-1-1 15,8 4 1-15,0 4 0 16,-6 6 0-16,-9 9 0 16,-15 8 1-16,-21 10 0 15,-20 4 0-15,-18 1 0 16,-13 0-1-16,-7-2-1 15,3-2-7-15,-9-30-12 16,26 2-19-16,-1-22 0 16,17 0-1-16,20-26-2 15</inkml:trace>
  <inkml:trace contextRef="#ctx0" brushRef="#br0" timeOffset="13124.3123">14846 2447 78 0,'0'0'39'16,"-19"30"1"-16,-4-9 0 15,12 19-16-15,-14-5-21 16,3 3 1-16,-1 1-1 16,7-1 1-16,7-5-1 15,9-6-1-15,9-9 0 16,10-10-1-16,14-10 0 15,5-11-2-15,5-6 0 16,6-11 0-16,0-5 1 16,-1-4 0-16,-6-2 0 15,-9 1-1-15,-6 6 2 0,-9 5-1 16,-7 6 1-16,-5 10-1 15,-6 13-1-15,0 0 1 16,-18 29-1-16,7 1 0 16,1 10-2-16,-1 2-2 15,13 18-10-15,-10-24-7 16,28 17-15-16,-10-26-1 15,19 8-2-15,-1-25 2 16</inkml:trace>
  <inkml:trace contextRef="#ctx0" brushRef="#br0" timeOffset="13468.3467">15447 2582 78 0,'1'-12'40'0,"-14"3"-3"16,13 9 2-16,-24 14-19 15,16 7-15-15,-8 5-1 16,4 8 0-16,2-2-2 16,6 3 2-16,4-10-1 15,6-5-1-15,3-10 0 16,9-10-1-16,4-9-1 15,2-10-1-15,3-12 2 16,5-9-2-16,4-10 2 16,1-2-2-16,0-2 1 15,3 2 0-15,-7 7 0 16,-3 11 1-16,-4 11-1 15,-10 18 0-15,-8 21-1 16,-8 14-1-16,-2 16-5 0,-14-3-9 16,14 26-9-16,-13-16-11 15,12 11-4-15,-4-22 0 16,15 1-1-16</inkml:trace>
  <inkml:trace contextRef="#ctx0" brushRef="#br0" timeOffset="13950.3949">17269 1907 79 0,'-21'-55'37'0,"-2"13"1"16,-17 1-9-16,3 18-17 15,-20 7-5-15,2 25 0 16,-12 17 0-16,5 28-3 15,-3 17 0-15,5 17-3 16,3 13 1-16,13 11-2 16,11 2-1-16,11-4 0 15,20 0-4-15,7-21-7 16,25 6-19-16,-6-30-6 15,13-3-1-15,-7-28 0 16</inkml:trace>
  <inkml:trace contextRef="#ctx0" brushRef="#br0" timeOffset="15188.5187">16499 2682 104 0,'0'0'39'0,"2"-11"0"16,27 6-6-16,16-15-32 15,14-4 0-15,11-2 1 16,11-4-1-16,0 1 1 16,-1 5-1-16,-7-1 0 15,-10 12 0-15,-16 7-1 16,-10 11 1-16,-13 9-1 15,-12 10 1-15,-10 6-1 16,-6 6 3-16,-7 6-1 16,-4 2 1-16,-2-2-2 15,1 2 1-15,1-5-1 0,2-7 1 16,4-9-1-16,6-8-1 15,3-15 0-15,12-7-1 16,4-14 0-16,8-10-2 16,1-10 2-16,5-3 0 15,2-5 0-15,2-5-2 16,-4 5 2-16,-1 8-1 15,-5 3 2-15,-1 10 0 16,1 7 0-16,-2 9-1 16,1 8 1-16,2 5 0 15,4 4 0-15,5 1 0 16,3 2 0-16,1-1 0 15,1-1-1-15,-3-1 1 0,-3-1 0 16,-5-1 0-16,-9 0 0 16,-8-1 0-16,-11-2 0 15,-6 10 0-15,-8 2 0 16,-9 2 1-16,-6 5-1 15,-5 4 0-15,0 10 1 16,-3 0 2-16,-1 6-1 16,11 3 0-16,7-2 0 15,12-1 0-15,12-4 0 16,12-10-1-16,14-10 0 15,10-9-2-15,9-11 1 16,2-10-1-16,-1-5-1 16,-4-11-1-16,-6-8 1 15,-9-2-1-15,-9 1 2 0,-11-1-2 16,-8 4 2-16,-6 5-2 15,-5 6 4-15,-5 7-1 16,2 6 0-16,-1 10 1 16,12 3-1-16,0 0 0 15,-2 18 0-15,16-7 1 16,7-1-1-16,6 1 0 15,9-2 0-15,3-1 1 16,-1 0-1-16,0 0 0 16,-6 2 1-16,-1 1-1 15,-9 3 1-15,-11 3 1 16,-6 7 0-16,-12 3 1 15,-7 4-1-15,-6 6 1 16,-4 2-1-16,-3-3 0 0,3-1 0 16,1-8-3-16,8-4 2 15,8-12-2-15,7-11 1 16,19-16 0-16,7-7-1 15,4-8 0-15,5-7 0 16,0-6 0-16,2-2 0 16,-4 2-1-16,-5 7 1 15,-8 5-1-15,-9 8 2 16,-4 9 0-16,-7 15 0 15,0 0 0-15,0 0 0 16,-4 22 0-16,6-6 0 16,6 0 0-16,7-1 0 15,7-5 0-15,7-7 0 16,8-6 1-16,6-7-1 15,1-4 1-15,0-5 1 0,-2-2-2 16,-4-7 2-16,-2 5-1 16,-6 2-1-16,-8 4 1 15,-7 10-1-15,-15 7-1 16,12 21 0-16,-16 2 2 15,-4 15-3-15,-2 2-2 16,5 17-9-16,-11-18-5 16,17 20-4-16,-15-34-2 15,26 17-5-15,-15-23-12 16,30-1 0-16,7-14 2 15</inkml:trace>
  <inkml:trace contextRef="#ctx0" brushRef="#br0" timeOffset="15820.5819">19542 2563 76 0,'10'-26'37'16,"-5"-2"-1"-16,4 10 3 16,-18-1-34-16,9 19-1 15,0 0 0-15,0 0 1 16,-20 25-1-16,11 5 1 15,-2 5-2-15,1 7 2 16,2-1-2-16,6 1 1 16,5-5-1-16,8-5 0 15,8-14-2-15,12-6 2 16,7-12-2-16,7-12-2 15,7-8 1-15,5-10-1 0,-3-9 1 16,3-5-1-16,-6-1 1 16,-8 3 0-16,-11 6 0 15,-7 8 1-15,-10 9-1 16,-15 19 1-16,0 0-2 15,-6 35 0-15,-11 3 1 16,-1 6-1-16,1 13-2 16,1-5-2-16,11 13-8 15,-3-26-6-15,31 8-7 16,-6-29-8-16,27-5-6 15,4-21 0-15,17-9 2 16</inkml:trace>
  <inkml:trace contextRef="#ctx0" brushRef="#br0" timeOffset="16123.6122">20595 2339 100 0,'-14'-25'40'16,"-20"1"1"-16,4 24-1 16,-18-1-30-16,7 14-8 15,6 1-1-15,11 10 0 16,10 2-1-16,17 2 1 15,17-2-1-15,16 1 1 16,13-2-1-16,9 1 1 16,3-3-1-16,-2 0 1 15,-5 2-1-15,-14 3 2 16,-18 4-1-16,-14 10 1 15,-22 3-1-15,-13-2 0 0,-13 4-1 16,-6-5-1-16,2 2-5 16,-4-22-13-16,31 8-6 15,-5-33-9-15,36-2-7 16,14-20-1-16,27 0-1 15</inkml:trace>
  <inkml:trace contextRef="#ctx0" brushRef="#br0" timeOffset="16256.6255">21199 2702 100 0,'-22'2'42'0,"-10"-6"-2"16,2-1-5-16,1 0-38 16,-13-22-30-16,15 15-9 15,-10-12-2-15,2 12 0 0</inkml:trace>
  <inkml:trace contextRef="#ctx0" brushRef="#br0" timeOffset="17163.7162">1567 4293 108 0,'-1'21'40'0,"1"-21"0"15,26 8-2-15,14-17-37 16,20-15-4-16,29 3-20 15,6-23-16-15,14 7 1 16,-5-10-1-16,9 11-3 16</inkml:trace>
  <inkml:trace contextRef="#ctx0" brushRef="#br0" timeOffset="17809.7808">3043 3898 90 0,'4'-13'36'0,"-4"13"0"16,9 16 0-16,-12 19-32 16,1 12-1-16,-2 15-1 15,-5 10-1-15,0 10 0 16,0 4-2-16,-2-5-1 15,7-4-3-15,-2-26-15 16,13-4-16-16,0-28-1 16,10-15-1-16,2-22 1 15</inkml:trace>
  <inkml:trace contextRef="#ctx0" brushRef="#br0" timeOffset="18298.8297">2932 4007 104 0,'-31'-4'39'0,"3"-8"1"15,15 14-1-15,10-13-35 16,22 2-1-16,17-10-1 16,20-6-1-16,15-6 1 15,13-4-1-15,8 0 0 16,3 3 0-16,-7 2 1 15,-4 9-2-15,-13 12 1 16,-15 13-1-16,-16 11 0 16,-11 13 0-16,-17 11 0 0,-7 11 1 15,-8 13-1-15,-10 6 1 16,-6 6-1-16,-3 1 0 15,-1-4 0-15,1-6 0 16,1-9 0-16,6-14 0 16,6-13 0-16,7-13 0 15,2-17 0-15,23-14 0 16,-1-13 0-16,4-10 2 15,4-5-2-15,3-4 2 16,1-3-2-16,-6 5 1 16,0 9-1-16,-6 12 2 15,-3 12-2-15,-2 15 0 16,-3 13-1-16,-3 9 0 15,0 15-2-15,-5 4-1 0,4 8-1 16,-2-5-3-16,11 10-10 16,-17-24-6-16,21 11-8 15,-12-25-7-15,13-3-1 16,-2-17 2-16</inkml:trace>
  <inkml:trace contextRef="#ctx0" brushRef="#br0" timeOffset="18628.8627">4221 4297 109 0,'0'0'39'16,"17"-3"1"-16,-5-11-6 16,11 9-31-16,8-11 0 15,9-4-1-15,7-9 0 0,4-1 0 16,0-8 0-16,-3 4-1 15,-10-3 0-15,-7 2 0 16,-16 3 0-16,-12 8-1 16,-15 11 1-16,-16 8-1 15,-10 17 1-15,-10 11 0 16,-4 15 0-16,-3 13 0 15,5 6-1-15,7 6 0 16,11-2-1-16,14-4-1 16,18-9-2-16,15-17-5 15,27 0-11-15,5-33-7 16,32 6-13-16,2-15 0 15,18-1-2-15,-1-13 2 16</inkml:trace>
  <inkml:trace contextRef="#ctx0" brushRef="#br0" timeOffset="19448.9447">5551 4102 92 0,'11'-27'35'0,"1"13"2"15,-24-4-6-15,12 18-25 16,-16-13-1-16,16 13 0 16,-23 7-2-16,10 7 1 15,-1 2-1-15,3 11-1 16,-3 3 1-16,1 7-1 15,-1 4-1-15,3 3-1 16,-3 2 1-16,4 0-1 16,-2-3 0-16,2-7-1 0,2-4 0 15,3-9 0-15,3-10 1 16,2-13 0-16,10-12 0 15,0-17 1-15,6-10-1 16,4-14 2-16,0-12-1 16,4-6 0-16,-1-9 0 15,-1 2 1-15,-2 0-1 16,-3 8 0-16,-6 10-1 15,-2 14 1-15,-3 16-1 16,-6 15 0-16,0 15 0 16,-4 19 1-16,2 8-1 15,4 5 0-15,6 2 0 16,6 1 0-16,9-10 0 15,10-5 1-15,10-12-1 0,9-14 0 16,7-9 1-16,1-6 0 16,2-8-1-16,-6-2 1 15,-5-1-1-15,-8 3 1 16,-7 3-1-16,-12 4 0 15,-9 6 1-15,-15 16-1 16,0 0-1-16,5 16 1 16,-14 14 0-16,-5 12 0 15,-3 16-2-15,-2 9 0 16,3 12-2-16,-2 0-2 15,14 6-5-15,-2-20-8 16,26 7-11-16,-8-27-10 16,25-8 0-16,2-24 0 15,16-8 2-15</inkml:trace>
  <inkml:trace contextRef="#ctx0" brushRef="#br0" timeOffset="20432.043">6545 4063 102 0,'-17'10'38'0,"-16"1"1"15,10 24-4-15,-16-2-28 16,8 12-1-16,1 3-3 16,10 1 0-16,9 0-1 15,11-4-2-15,13-8 1 16,11-9-2-16,13-9 1 15,10-13-2-15,6-12 2 16,-1-11-1-16,1-12 0 16,-2-8 2-16,-5-7-2 0,-11-2 1 15,-6-5 0-15,-15 0 0 16,-7 3 0-16,-7 4 1 15,-6 6-2-15,-7 9 1 16,-2 6 1-16,-2 12-1 16,2 5 0-16,4 8 1 15,11-2-1-15,-3 18 0 16,13-8 1-16,10-3-2 15,11-3 2-15,10-5-2 16,9-3 2-16,3-3-1 16,0-1 0-16,-3 0 0 15,-6 2 0-15,-9 5 1 0,-9 3-1 16,-10 8 1-1,-15 8-1-15,-8 2 1 0,-11 9 0 16,-4 5 1-16,-4 6-1 16,-3 4 0-16,3 4-1 15,2 0 0-15,10-5 0 16,9-1 0-16,17-9-1 15,10-7 0-15,15-12 1 16,7-13-2-16,7-13 1 16,6-10 1-16,0-10 1 15,-5-9-2-15,-8-7 1 16,-11 0 0-16,-11-2 0 15,-14 4 1-15,-12 7-1 16,-12 10 0-16,-11 9 1 16,-2 12 0-16,-2 8 0 15,4 8-1-15,5 6 1 0,12 5-1 16,12-2 0-16,15-5-1 15,13-4-1-15,11-7 0 16,11-6 0-16,6-4 1 16,3-1-1-16,-2-2 1 15,-3 2 1-15,-7 5 1 16,-12 5 0-16,-9 10 1 15,-13 8-1-15,-10 7 1 16,-6 7 0-16,-7 8 0 16,-8 2-1-16,-1 1-1 15,0-3 0-15,3-3 0 16,8-9 0-16,3-10-1 15,3-18 1-15,23-2-1 0,6-19 1 16,5-12 2-16,4-8-1 16,5-6 0-16,-1-1 0 15,-2 2 1-15,-3 5-2 16,-8 14 2-16,-6 9-2 15,-7 14-1-15,-4 14 0 16,-6 7-1-16,3 13-3 16,-5 0-3-16,11 13-9 15,-9-19-4-15,20 11-3 16,-9-27-4-16,28 5-3 15,-5-23-8-15,19-2 3 16,0-14 3-16</inkml:trace>
  <inkml:trace contextRef="#ctx0" brushRef="#br0" timeOffset="20725.0723">8771 3917 79 0,'2'-12'40'16,"-22"-2"-1"-16,1 24 1 16,-20-5-10-16,5 18-24 15,-4 8-2-15,7 8-1 16,5 3-1-16,10-2 0 15,16-5-2-15,11-7 1 16,15-7-1-16,8-6 0 16,6-8 0-16,-1-5-1 15,-4-2 1-15,-4 2 0 16,-12 3 0-16,-9 9-1 15,-11 7 0-15,-11 8-2 16,-5 4 1-16,-6 1-4 16,3 6-6-16,-8-19-8 0,16 5-4 15,-8-30-7-15,20 4-6 16,-1-42-3-16,13 1 2 15</inkml:trace>
  <inkml:trace contextRef="#ctx0" brushRef="#br0" timeOffset="20870.0868">8505 3587 106 0,'-45'49'41'0,"-3"10"-4"16,7 4-16-16,19-13-48 15,6-2-13-15,23 2-1 16,8-18-2-16</inkml:trace>
  <inkml:trace contextRef="#ctx0" brushRef="#br0" timeOffset="21517.1515">9954 3955 97 0,'-29'-2'36'0,"0"24"2"16,-23-4-6-16,0 15-29 15,4-2 0-15,8 6-1 16,5-4 0-16,12-2 0 15,12-5-1-15,14-9 1 16,9-6-2-16,13-2 1 16,6-5-1-16,7 1 0 15,-1-2 1-15,-3 4 0 16,-6 4 1-16,-9 7-1 15,-9 4 0-15,-12 8-1 16,-9 3 1-16,-9 6-1 16,-2-2-2-16,-2-4-2 15,8-1-6-15,-3-26-16 16,19-6-13-16,11-14 1 0,19-14-2 15,7-24 2-15</inkml:trace>
  <inkml:trace contextRef="#ctx0" brushRef="#br0" timeOffset="21874.1872">10451 3496 113 0,'-20'25'39'15,"2"25"1"-15,-15-2-7 16,8 20-31-16,-1 9 1 15,3 9-2-15,2 2 1 16,1 3 1-16,4-6-2 16,5-7-1-16,3-13 1 0,3-9-1 15,4-17 0-15,5-17-1 16,-4-22 1-16,26 1 0 15,-4-21 1-15,3-7 0 16,3-7-1-16,1-3 2 16,0 1-2-16,0 2 1 15,-2 9 0-15,-8 9-1 16,-1 14-1-16,-8 13 0 15,-1 12-3-15,-4 7 0 16,6 13-5-16,-8-11-15 16,22 17-11-16,-7-17-5 15,17 2 1-15,1-18-2 16</inkml:trace>
  <inkml:trace contextRef="#ctx0" brushRef="#br0" timeOffset="22256.2254">11086 4071 86 0,'-21'1'40'0,"-16"-2"-1"16,3 18 2-16,-15-6-13 16,3 16-24-16,6 2-1 15,6 9-1-15,7 0 0 16,10 3-2-16,10 0 0 15,9-3 0-15,12-6 0 16,7-8-1-16,8-5 1 16,7-12-1-16,0-10 1 0,6-9 0 15,-4-13 0 1,-1-4 1-16,-4-8 0 0,-5-1 0 15,-5-3-1-15,-4 3 1 16,-5 7-1-16,-6 7 0 16,-6 13-2-16,-2 11 0 15,-9 15 0-15,1 10-2 16,1 12-1-16,-1 1-4 15,10 13-5-15,-4-17-6 16,24 13-10-16,-2-24-8 16,20-1-2-16,6-18 2 15,17-8 2-15</inkml:trace>
  <inkml:trace contextRef="#ctx0" brushRef="#br0" timeOffset="22648.2646">11752 4098 111 0,'-11'-15'39'0,"-19"-2"1"16,-1 24-3-16,-26 4-32 15,5 10-1-15,-2 8-1 16,4 11-1-16,-1 3 0 16,13 4-2-16,11-3 2 15,18-7-2-15,20-10 0 16,20-15-1-16,16-15 2 15,8-18-1-15,11-14 1 16,5-12 1-16,0-14-1 16,-5-9 1-16,-8-8-1 15,-8-2 2-15,-9-1-3 16,-9 5 0-16,-5 10 0 15,-13 11 0-15,-7 18 0 0,-8 17 0 16,-9 26 0-16,-14 24 0 16,-5 22 0-16,-3 17 0 15,-3 14-5-15,6 5 0 16,13 6-5-16,6-15-4 15,19 0-3-15,1-28-3 16,31-1-7-16,-6-36-8 16,21-8-5-16,0-19 3 15,1-10 6-15</inkml:trace>
  <inkml:trace contextRef="#ctx0" brushRef="#br0" timeOffset="22963.2961">12332 4076 123 0,'-32'7'38'15,"10"19"2"-15,-21-8-9 16,10 20-28-16,2 5 0 15,6 3-1-15,7-2 0 16,9-3-2-16,15-6 1 16,12-10-1-16,14-11 0 15,7-16 0-15,8-11 0 16,4-10 2-16,3-9-1 15,0-10 0-15,-10-5 0 16,-8 0 0-16,-10-3-1 16,-13 6 0-16,-10 5-1 15,-10 10 0-15,-12 14-2 16,-10 8-1-16,4 15-2 15,-6 2-5-15,17 17-5 0,-8-14-5 16,26 19-8-16,-5-20-9 16,23 5-1-16,4-18 2 15,14 1 3-15</inkml:trace>
  <inkml:trace contextRef="#ctx0" brushRef="#br0" timeOffset="23429.3427">12747 4051 95 0,'9'-14'39'0,"1"15"2"15,-10-1-1-15,0 0-19 16,-10 19-17-16,-3-1-1 15,3 8-1-15,-2 5 0 16,1 3-1-16,3 4-1 16,3-2 1-16,4-2-2 15,5-8 1-15,7-9-1 16,6-10 2-16,4-10-1 0,3-9 0 15,7-10 1-15,-1-8-1 16,4-2 1-16,1-5-1 16,-1 5 1-16,-2 1-1 15,-6 7 0-15,-4 10-1 16,-5 9 1-16,-7 10 0 15,-6 9 0-15,-8 12 0 16,-1 9-1-16,-3 4 1 16,2 1-1-16,1 4 1 15,6-5-1-15,7-3 1 16,5-11-1-16,10-7 1 15,5-15 0-15,6-10 1 16,-1-9 0-16,1-10 0 16,-2-8 0-16,-5-4-1 0,0-3 1 15,-8-3-3-15,-5 0-1 16,1 8-7-16,-10-5-2 15,4 20-3-15,-22-14-6 16,13 35-6-16,-10-34-8 16,4 19-8-16,0-4 3 15,5-1 5-15</inkml:trace>
  <inkml:trace contextRef="#ctx0" brushRef="#br0" timeOffset="24365.4363">14751 3572 93 0,'9'-45'37'15,"-15"-12"0"-15,-5 8 0 16,-25-3-34-16,-1 13 0 15,-13 12 0-15,0 15 0 0,-7 17 0 16,3 21-2-16,1 23 2 16,9 18-1-16,4 20 0 15,10 12 0-15,8 13-1 16,6 4-1-16,7 5-2 15,4-8-2-15,7 0-7 16,-8-23-17-16,16-3-11 16,-9-25-1-16,8-8 0 15,-7-29 1-15</inkml:trace>
  <inkml:trace contextRef="#ctx0" brushRef="#br0" timeOffset="24573.4571">14136 4151 111 0,'-14'-3'38'15,"-1"-4"0"-15,15 7-2 16,22 8-36-16,8-11-2 16,17 1-2-16,11-5-1 15,16 4-2-15,2-11-4 16,19 14-8-16,-14-16-17 15,8 9 1-15,-10-8-1 16,0 6 3-16</inkml:trace>
  <inkml:trace contextRef="#ctx0" brushRef="#br0" timeOffset="24912.491">15061 3988 89 0,'-22'10'37'0,"-15"-1"1"16,-1 19 2-16,-16-7-25 16,3 19-7-16,-5 3-3 15,7 4-1-15,2-1-1 16,10-1-1-16,11-8-1 15,17-7 0-15,15-14 0 16,17-14-1-16,17-11 0 16,10-12 1-16,9-5-1 15,5-6 1-15,-3-4-1 16,-4 0 1-16,-9 4-1 15,-10 8 1-15,-11 3-2 16,-9 8 1-16,-18 13 0 16,0 0-1-16,4 21 0 15,-11 4 1-15,0 6-1 16,-3 6-2-16,8 2 1 0,-1-2-2 15,15 1-3-15,-1-21-8 16,27 1-13-16,-10-34-3 16,22-4-7-16,-1-24-1 15,18-9 1-15</inkml:trace>
  <inkml:trace contextRef="#ctx0" brushRef="#br0" timeOffset="25124.5122">15786 3277 116 0,'-13'-31'39'0,"13"31"1"15,-33 36-1-15,12 18-36 16,-7 24-1-16,-1 23 0 16,-1 15-1-16,0 12 0 0,2 6-2 15,2-7-2-15,8-5-1 16,7-24-7-16,21-7-10 15,0-47-10-15,23-16-9 16,9-43 1-16,24-20 0 16</inkml:trace>
  <inkml:trace contextRef="#ctx0" brushRef="#br0" timeOffset="25303.5301">16265 3298 118 0,'-22'-1'39'15,"-2"46"1"-15,-24 21-4 16,4 30-31-16,-14 24-3 15,0 12-2-15,6 3-4 16,8-14-6-16,25 6-12 0,-3-33-19 16,29-6 1-16,10-34-1 15,20-16 1-15</inkml:trace>
  <inkml:trace contextRef="#ctx0" brushRef="#br0" timeOffset="25648.5646">16494 3848 118 0,'-32'13'40'16,"-16"-4"1"-16,10 20-3 0,0-2-35 15,4 6-1-15,6 4 0 16,12 0 0-16,10-3-1 15,13-4-1-15,13-4 1 16,10-8-2-16,5-3 1 16,2-5 0-16,-3-2 0 15,-2 4 0-15,-8 1-1 16,-13 4 1-16,-8 7 0 15,-12 8-1-15,-6 3 0 16,-11 7 0-16,-1 1-1 16,-6-2-2-16,8 4-7 15,-5-23-5-15,20 8-8 16,-5-28-14-16,15-2-3 15,14-24 0-15,11-4 0 16</inkml:trace>
  <inkml:trace contextRef="#ctx0" brushRef="#br0" timeOffset="26560.6558">17606 4144 52 0,'13'-23'31'0,"1"-8"2"15,-2 9 1-15,-7-12-14 16,6 12-14-16,-17 0 1 15,6 22 1-15,-24-14 0 16,4 29 0-16,-13 3-2 16,1 19 0-16,-7 5-3 0,2 12 0 15,0 3 0-15,8 0-2 16,5-1 0-16,17-7-1 15,16-8 1-15,13-11-2 16,15-14 1-16,10-15-2 16,8-12 1-16,5-10-1 15,-2-11 0-15,-6-6 1 16,-9-7 0-16,-13 0 0 15,-12 0 0-15,-8 2 1 16,-15 3 0-16,-8 7 0 16,-5 6 0-16,-2 9 0 15,3 3 1-15,0 6-1 16,17 9 1-16,0 0 0 15,6-13 0-15,21 8 1 16,8-1-1-16,12-2 0 16,9-1 1-16,3 6-2 0,0 1 1 15,-7 10 0-15,-9 8-1 16,-11 12 1-16,-17 11-1 15,-11 7 0-15,-16 9 0 16,-7-1 0-16,-8 4 0 16,0-8-1-16,2-9 1 15,7-11 0-15,18-16 0 16,14-20 0-16,19-17 0 15,13-14 1-15,7-13 0 16,10-5 0-16,2-6 1 16,-1 5 0-16,-14 5-1 0,-5 20 1 15,-18 16-1 1,-13 21 0-16,-13 21-2 0,-10 16 0 15,-5 16-3-15,-7 1-6 16,11 17-7-16,-12-20-8 16,30 9-9-16,0-25-7 15,20-10-1-15,11-23 1 16</inkml:trace>
  <inkml:trace contextRef="#ctx0" brushRef="#br0" timeOffset="26908.6906">19631 3572 79 0,'9'-11'37'0,"-12"-2"0"16,3 13-5-16,-16 20-22 15,2 16 0-15,-12 9-3 16,3 18-2-16,-5 13-1 16,3 11-1-16,-2 5-1 15,3 1-2-15,8-1-2 16,2-12-5-16,14 4-15 0,-6-31-17 15,14-8 0-15,-4-24-2 16,10-8 1-16</inkml:trace>
  <inkml:trace contextRef="#ctx0" brushRef="#br0" timeOffset="27098.7096">19343 4114 107 0,'-26'3'40'15,"2"-7"-1"-15,24 4 0 16,-7 15-35-16,28-22-4 15,22-9-2-15,17-13-3 16,21 2-6-16,-1-24-17 16,22 5-10-16,-8-13-1 0,8 5-1 15,-13-10 2-15</inkml:trace>
  <inkml:trace contextRef="#ctx0" brushRef="#br0" timeOffset="27461.7459">20195 3369 104 0,'-27'39'39'0,"-12"4"2"15,10 24-2-15,-15 6-33 16,11 11-4-16,0 7 1 16,2 5-1-16,1 1 1 15,2 0-2-15,6-10 0 16,8-11-1-16,8-12 0 15,6-17-1-15,10-18 1 16,8-19-1-16,11-15 2 0,4-15-1 16,4-11 0-16,-4-6 1 15,3-5 0-15,-5 2 0 16,-3 1-1-16,-10 11 1 15,-4 10 0-15,-14 18-1 16,0 0-1-16,4 30 0 16,-10 8-1-16,-4 4-2 15,4 11-1-15,-2-6-5 16,17 8-9-16,-9-27-8 15,27 3-13-15,-6-23 0 16,17-6-1-16,-1-18 3 16</inkml:trace>
  <inkml:trace contextRef="#ctx0" brushRef="#br0" timeOffset="27782.778">20448 4158 82 0,'0'0'40'0,"0"0"-3"15,9 16 3-15,-9-16-20 16,26 7-17-16,3-4-1 15,6-1 0-15,5-8 0 16,2-1 0-16,-2-9-1 16,-5-2-1-16,-5-5 0 15,-8-3 0-15,-13 2 0 16,-6-1 0-16,-12 3 0 15,-10 10 0-15,-11 9 0 16,-4 12 1-16,-11 13 0 16,0 9 0-16,1 11 0 0,3 7 0 15,9 5 0-15,12-3-3 16,19-1-3-16,9-22-11 15,36 6-13-15,0-24-11 16,29 1-1-16,10-22-1 16,27-3 1-16</inkml:trace>
  <inkml:trace contextRef="#ctx0" brushRef="#br0" timeOffset="28296.8294">21597 3589 81 0,'7'-19'38'0,"5"12"0"16,-7-4 2-16,6 22-19 15,-11-11-17-15,2 33-1 16,-9 6-1-16,-2 16 1 15,-10 17-2-15,-3 9 0 16,-1 8-1-16,2 2 0 16,5-5-3-16,6-14-2 15,19-8-8-15,0-37-17 16,26-9-8-16,2-28-1 15,12-6 0-15</inkml:trace>
  <inkml:trace contextRef="#ctx0" brushRef="#br0" timeOffset="28458.8456">21633 3813 121 0,'-9'-17'39'16,"26"6"1"-16,13-14-10 15,21-3-31-15,20 3-6 16,-3-15-22-16,18 16-10 15,-12-4 1-15,-1 15-2 16</inkml:trace>
  <inkml:trace contextRef="#ctx0" brushRef="#br0" timeOffset="28663.8661">21555 4098 108 0,'-9'13'39'0,"22"-1"1"16,10-24-2-16,22-2-38 15,14-3-1-15,7-7-2 16,10 6-7-16,-13-12-25 16,9 17-3-16,-15-6 0 15,-4 16-1-15</inkml:trace>
  <inkml:trace contextRef="#ctx0" brushRef="#br0" timeOffset="28819.8817">21684 4345 101 0,'-24'17'38'15,"26"-4"-1"-15,15-21 0 16,28-8-37-16,26-1-12 16,4-19-24-16,24 3 0 15,-3-9 0-15,11 7-2 16</inkml:trace>
  <inkml:trace contextRef="#ctx0" brushRef="#br0" timeOffset="29516.9514">22585 3985 101 0,'-33'5'38'0,"-15"-3"0"0,5 15 1 16,-11 1-34-16,4 8 0 15,-3 4-1-15,6 10 0 16,6-1-1-16,7 2-1 15,11 0 0-15,14-7-1 16,14-5 0-16,15-8 0 16,11-6-1-16,10-11 0 15,5-6 0-15,4-9-1 16,0-6 1-16,-6-6 1 15,-5-3-1-15,-6-6 0 16,-6-2 0-16,-7-1 0 16,-6 3 0-16,-2 3 0 15,-8 4 0-15,1 8 0 0,-5 17 0 16,0 0-1-16,0 0 1 15,-12 22 0-15,7 6 0 16,-1 7 0-16,3 3-1 16,7-2 0-16,6 0 1 15,9-8-2-15,4-3 2 16,6-10-1-16,5-10 0 15,3-6 0-15,0-7 0 16,-4-5 1-16,0-5 0 16,-7 0 1-16,-4-3-1 15,-3 1 0-15,-6 4 0 16,-6 2 1-16,-7 14-1 15,0 0 1-15,0 0-1 16,-15 11 0-16,0 7 0 0,1 5 0 16,0 1 1-16,0 1-1 15,5-4 2-15,3-2-2 16,5-9 1-16,1-10 0 15,20-5-1-15,-1-7 2 16,1-6-2-16,3-4 2 16,0-3-1-16,-2 0 0 15,1 0-1-15,-6 0 0 16,0 5-1-16,-2-3-2 15,4 4-1-15,-7-10-9 16,18 14-7-16,-14-23-5 16,21 13-10-16,-7-19-3 15,12 4-1-15,-5-14 1 16</inkml:trace>
  <inkml:trace contextRef="#ctx0" brushRef="#br0" timeOffset="29712.971">23468 3421 111 0,'-20'42'38'0,"-13"6"1"15,5 22-1-15,-7 7-35 16,6 7-2-16,5 7 1 16,3-1-2-16,7-2-3 15,4-8-1-15,10 2-7 16,-9-25-18-16,18 0-9 15,-7-23 0-15,7-9-2 16,-9-25 3-16</inkml:trace>
  <inkml:trace contextRef="#ctx0" brushRef="#br0" timeOffset="29869.9867">23233 4104 91 0,'-11'-5'38'0,"11"5"-1"15,19-1-1-15,14-4-17 16,13-1-38-16,-6-24-18 15,19 2 0-15,-2-15 0 16,12 3-1-16</inkml:trace>
  <inkml:trace contextRef="#ctx0" brushRef="#br0" timeOffset="30224.0221">23973 3369 114 0,'-23'39'41'0,"-18"6"1"15,4 24-1-15,-14 9-36 16,4 11 0-16,4 0-1 15,6 5-1-15,8-5-3 16,10-6 0-16,9-14 0 16,11-11 0-16,12-15 0 15,4-16 0-15,10-15 0 16,1-13 0-16,4-11 0 15,-3-5 0-15,2-3 0 16,-3-2 0-16,-5 3 0 16,-1 4 0-16,-6 8 0 15,-1 8 0-15,-4 9 0 0,-1 6 0 16,0 9 0-16,0 1 0 15,3 9-6-15,-4-9-9 16,19 16-6-16,-18-25-5 16,25 15-10-16,-10-18-4 15,17 5-1-15,-7-15 3 16</inkml:trace>
  <inkml:trace contextRef="#ctx0" brushRef="#br0" timeOffset="30360.0357">24383 4447 130 0,'13'-4'43'0,"4"10"-2"15,-17-6 0-15,2-15-41 16,-2 15 0-16,-2-22-14 15,14 23-9-15,-22-16-6 16,10 15-14-16,0-13 0 0,0 13-2 16,0 0 1-16</inkml:trace>
  <inkml:trace contextRef="#ctx0" brushRef="#br1" timeOffset="43843.3839">22626 9001 32 0,'-12'-4'19'16,"12"4"-3"-16,0 0 2 15,-9-15-5-15,9 15-3 16,0 0-2-16,0 0-1 16,-12-9-1-16,12 9-1 15,0 0 1-15,0 0-1 16,-15 1 0-16,15-1-1 15,-14 4 1-15,14-4-1 16,-17 8-1-16,6 2 2 16,-7-2-1-16,3 4-1 15,-7 5 0-15,6 5 0 16,-9 3 0-16,3 12 0 15,-2 3-1-15,0 10-1 0,0 4 0 16,1 4 0-16,-4 3 0 16,1 2 0-16,1-2-1 15,0-7 1-15,6-10 0 16,5-10-1-16,10-15 1 15,4-19 0-15,33-24-2 16,4-20 0-16,12-16 0 16,11-11-1-16,2-9 0 15,-2-5 0-15,-3 1 1 16,-9 6-1-16,-10 10 1 15,-14 12 0-15,-11 11 1 16,-12 13 0-16,-10 13 1 16,-7 16 0-16,-8 12 1 0,-2 13 0 15,-4 10 0-15,-4 13 1 16,0 8-1-16,3 8 0 15,5 5-1-15,2 2 1 16,5 5-1-16,5-4 0 16,5-2 0-16,3-8 0 15,5-12-1-15,5-10 1 16,7-18-1-16,1-15 1 15,7-20-2-15,1-14 0 16,0-11 0-16,1-6 0 16,-4-7 1-16,-2-3-1 15,-8-1 1-15,-3 5-1 16,-5 2 2-16,-5 4-1 15,-3 6 0-15,0 8 0 0,-3 8 1 16,-1 9-1-16,3 13 1 16,-1 9-1-16,1 12 0 15,1 12 1-15,0 6-1 16,0 7 1-16,2-1-1 15,4 1 0-15,1-3 0 16,2-4 0-16,2-6 0 16,5-9-1-16,2-10 0 15,3-8 0-15,4-10 0 16,1-11 0-16,5-9-1 15,-2-9 1-15,0-3-1 16,-7-5-2-16,-2 2 1 16,-7 1-1-16,-6 12-1 15,-9 7 1-15,-5 17 0 16,-9 8 1-16,0 13 0 0,-4 6-2 15,9 12-23-15,-5 3-1 16,5 0-2-16,8-4 1 16</inkml:trace>
  <inkml:trace contextRef="#ctx0" brushRef="#br1" timeOffset="45597.5593">22619 9441 67 0,'0'0'31'16,"1"-16"0"-16,-1 16-3 16,0 0-23-16,0 0-1 15,0 0 1-15,15 8-1 16,0 4-1-16,1 3 1 15,5 8-1-15,1 4 0 16,6 11 0-16,-3 6 0 16,3 11-1-16,-4 13-2 15,0 13 2-15,-9 14-4 16,-1 8 3-16,-6 13-3 15,-7 6 2-15,-3 6-1 16,-5 2 1-16,-7 4 0 0,-1 1 0 16,-9-4 0-16,-1 7 1 15,-7-2-1-15,-9 7 3 16,-10 0-2-16,-7 13-1 15,-10 4 1-15,-11 8 1 16,-9 4-1-16,-6-2 0 16,-7 0 0-16,3-11-2 15,8-10-2-15,0-27-21 16,23-12-13-16,8-26 0 15,21-13-2-15,7-27 0 16</inkml:trace>
  <inkml:trace contextRef="#ctx0" brushRef="#br1" timeOffset="46201.6197">20490 14068 42 0,'13'-25'33'0,"-2"2"2"16,4 11-1-16,-15 12-26 15,18 4-1-15,-12 12-2 16,6 20-1-16,-10 10 0 15,3 16-2-15,-5 10-1 16,0 8 0-16,-3 2-2 16,0 1 0-16,3-2-2 15,-3-14-8-15,7-6-23 16,-2-21-1-16,8-10-2 15,-10-30 0-15</inkml:trace>
  <inkml:trace contextRef="#ctx0" brushRef="#br1" timeOffset="46414.641">20267 14140 69 0,'-18'-9'39'15,"8"-5"0"-15,28 9 0 16,10-3-29-16,18-2-7 15,18-5-2-15,11 0-1 16,13 6-5-16,-4-9-13 16,15 23-17-16,-18-4-2 15,0 16-2-15,-15 1 0 16</inkml:trace>
  <inkml:trace contextRef="#ctx0" brushRef="#br1" timeOffset="46775.6771">21217 14439 70 0,'-22'-2'38'15,"4"16"0"-15,-13-5 0 16,9 16-34-16,-5 1-1 15,3 11 0-15,5 2 0 16,0 7 0-16,12-3-2 16,13-3-1-16,11-6 1 15,12-10-2-15,11-11 1 0,3-12 0 16,5-14 1-16,1-9-1 15,-5-11 1-15,-8-6 0 16,-10-7-1-16,-9-3 1 16,-16 4-2-16,-9 0 0 15,-8 5-2-15,-12 2 0 16,6 9-3-16,-7-1-3 15,16 20-21-15,-6-12-6 16,18 10-2-16,2-7 1 16</inkml:trace>
  <inkml:trace contextRef="#ctx0" brushRef="#br1" timeOffset="46999.6995">21766 13729 87 0,'0'0'38'0,"-16"-5"0"15,7 29 1-15,-12 13-35 16,6 16-2-16,-1 11-2 16,3 14 0-16,1 10-1 15,1 2-1-15,5 6-4 16,0-12-3-16,16 5-25 15,-12-20-4-15,14-4-3 16,-9-23 2-16</inkml:trace>
  <inkml:trace contextRef="#ctx0" brushRef="#br1" timeOffset="47181.7177">21499 14375 79 0,'0'0'39'16,"-14"13"-2"-16,26 1 1 15,9-10-39-15,14-13-17 16,19 11-17-16,2-14-1 16,12 6-2-16,-4-11 0 15</inkml:trace>
  <inkml:trace contextRef="#ctx0" brushRef="#br1" timeOffset="47564.756">22184 14274 77 0,'-21'10'39'0,"-7"-4"-1"15,1 12 0-15,-8 2-31 16,6 6-3-16,-2 4-1 16,5 7-1-16,0-1 1 15,6 2-1-15,8-3-1 16,9-3 1-16,10-9-1 15,9-9-1-15,10-11 1 16,10-12-1-16,2-8 0 16,3-9 0-16,-1-6 0 15,-3 0 0-15,-7-6 1 16,-6 3 0-16,-6 3 0 0,-4 5 0 15,-9 7 0-15,-5 20 0 16,0 0-1-16,0 0 0 16,-8 23 0-16,1 6-1 15,4 9-1-15,-2-3-2 16,9 7-3-16,-4-19-7 15,19 6-7-15,-8-28-14 16,21-2-3-16,-2-26-2 16,19-6 2-16</inkml:trace>
  <inkml:trace contextRef="#ctx0" brushRef="#br1" timeOffset="47736.7732">22731 13801 98 0,'-16'3'38'0,"3"37"3"16,-16 11-4-16,4 30-33 0,-2 6-3 15,-3 5-3-15,11 12-10 16,-10-20-9-16,24 9-9 16,-17-24-8-16,22 2-4 15,-8-22 0-15</inkml:trace>
  <inkml:trace contextRef="#ctx0" brushRef="#br1" timeOffset="48277.8273">21237 15230 45 0,'0'0'36'16,"23"17"1"-16,-18 5-1 15,0 24-16-15,-6 2-18 16,-5 11-3-16,-2 12 2 15,-2 2-2-15,-1 2-1 16,1-10-6-16,10-2-26 16,-5-22-2-16,15-9-1 15,-10-32 1-15</inkml:trace>
  <inkml:trace contextRef="#ctx0" brushRef="#br1" timeOffset="48473.8469">21276 15286 69 0,'0'0'39'16,"0"0"-1"-16,14 7 1 16,7-22-35-16,10 1-5 15,15-3-2-15,4-10-4 16,17 12-22-16,-10-12-7 15,6 9-2-15,-15 1 0 16</inkml:trace>
  <inkml:trace contextRef="#ctx0" brushRef="#br1" timeOffset="48683.8679">21296 15574 71 0,'-11'20'39'0,"11"-20"0"16,11 5-1-16,7-13-36 15,17-10 0-15,8-2-4 16,6-6 0-16,4 8-5 16,-7-13-13-16,4 19-17 15,-12-5 0-15,-3 13-1 16,-20 0 1-16</inkml:trace>
  <inkml:trace contextRef="#ctx0" brushRef="#br1" timeOffset="48841.8837">21335 15782 49 0,'-37'29'38'0,"17"-3"-2"15,20-26 1-15,0 0-19 16,39-14-16-16,6-18-4 16,21-5-6-16,1-18-27 15,19 2-1-15,-3-11-1 16,9 3 1-16</inkml:trace>
  <inkml:trace contextRef="#ctx0" brushRef="#br1" timeOffset="49389.9385">22034 15554 46 0,'0'0'39'15,"-14"-15"-1"-15,2 17 1 16,-13-2-25-16,0 12-8 16,-9-1-1-16,-3 13 0 15,-2 4-1-15,2 8-3 0,3 1 1 16,8-1-2-16,9-2 1 15,12-3 0-15,17-9-1 16,11-8-1-16,15-8-3 16,4-26-12-16,24 12-10 15,-13-27-10-15,12 4-4 16,-7-16 1-16</inkml:trace>
  <inkml:trace contextRef="#ctx0" brushRef="#br1" timeOffset="49607.9603">22380 15023 72 0,'0'0'40'0,"-23"-3"-2"0,18 30 1 16,-10 8-34-16,9 13-2 15,2 11-2-15,0 8 1 16,4 6-2-16,-1-1-2 15,3 2-1-15,-2-15-7 16,17 10-13-16,-14-31-14 16,19 0-1-16,-6-24-3 15,12-5 2-15</inkml:trace>
  <inkml:trace contextRef="#ctx0" brushRef="#br1" timeOffset="49779.9775">22606 15511 77 0,'-15'17'42'0,"8"17"-3"15,-9-4 1-15,11 9-37 0,-2-1-2 16,6-5-3-16,6 1-1 16,-2-16-7-16,19 8-20 15,-22-26-8-15,33-1-3 16,-16-21 2-16</inkml:trace>
  <inkml:trace contextRef="#ctx0" brushRef="#br1" timeOffset="49938.9934">22744 15252 69 0,'-21'-20'42'16,"21"20"-3"-16,-24-8-3 0,24 8-37 16,0 0-23-1,0 0-4-15,12 3-10 0,-2-7-3 16,14 15 0-16</inkml:trace>
  <inkml:trace contextRef="#ctx0" brushRef="#br1" timeOffset="50622.0617">22903 15636 39 0,'-6'-26'37'16,"6"26"1"-16,9-18 0 15,1 26-16-15,-10-8-16 16,3 10-2-16,-3 5-1 15,0 13 1-15,-5 5-2 16,0 10 0-16,-3 2-1 16,3 3 0-16,-2-2 0 15,-1-3 0-15,5-8-1 16,2-10 1-16,3-13-1 15,-2-12 1-15,17-15-1 16,-4-12 0-16,1-10 1 16,0-10 0-16,-1-10 0 15,2-5 0-15,-1-6 0 0,-4 0 0 16,2 5-1-16,0 6 1 15,0 9-1-15,0 10 1 16,5 9-2-16,3 13 2 16,0 12-1-16,6 11-1 15,-4 9 0-15,1 7 2 16,-1 7-2-16,-3 8 0 15,-7 3 1-15,-9 4-2 16,-4 2 2-16,-8 1-1 16,-9 0 1-16,-1-7-1 15,-6-3 1-15,2-8 0 16,-1-6 0-16,1-7 0 15,3-6 0-15,5-2 1 16,2-1-1-16,2 7 1 0,0 10-1 16,-2 10 1-16,-2 16-1 15,0 11 0-15,-4 13-1 16,-2 8 0-16,0 3 0 15,5-4-3-15,3-1-6 16,-7-27-8-16,25 4-8 16,-13-35-9-16,20-3-6 15,-1-30 1-15</inkml:trace>
  <inkml:trace contextRef="#ctx0" brushRef="#br1" timeOffset="51080.1075">23529 15471 65 0,'21'-12'39'15,"-12"-4"-2"-15,5 18-7 16,-14-2-22-16,-12 21-3 15,-6 1 0-15,-7 11-3 16,-12 4 1-16,-2 7-2 16,0-5 1-16,5 1-1 15,10-11 0-15,14-4-1 0,14-14 0 16,16-6 1-16,17-9-1 15,11-3 0-15,5 2 1 16,0-1-1-16,-5 7 1 16,-9 9-1-16,-11 9 0 15,-14 10 0-15,-15 8 0 16,-13 4-1-16,-11 2-1 15,-5-7-3-15,4 4-11 16,-10-29-13-16,22 6-9 16,0-30-2-16,22-4 0 15</inkml:trace>
  <inkml:trace contextRef="#ctx0" brushRef="#br1" timeOffset="51426.1421">23878 15565 86 0,'-11'30'39'15,"-2"-16"0"-15,21 8-10 16,2-20-27-16,13-5 1 16,6-11-3-16,9-5 2 15,0-6-2-15,0-1 1 16,-6-3-1-16,-5-1 2 15,-13 3-2-15,-7 3 2 16,-12 3-1-16,-5 4 0 16,-9 7 0-16,-5 6 0 15,-8 12 1-15,0 10-1 0,0 10 1 16,0 13-2-16,9 7 1 15,2 9-1-15,12-2 0 16,13-2-3-16,13-3-2 16,3-16-7-16,26 10-7 15,-9-30-11-15,20 8-10 16,-9-19-2-16,7 9 1 15</inkml:trace>
  <inkml:trace contextRef="#ctx0" brushRef="#br1" timeOffset="51929.1924">22296 16777 58 0,'-10'-11'40'0,"-1"15"-1"15,-19 1 1-15,-4 14-35 16,-12 5-1-16,2 8-1 15,-4 4-1-15,6 0 1 0,6 2-2 16,16-4 1-16,12-8-2 16,14-4 1-16,16-9 0 15,14-6-1-15,11-4 0 16,3-1 0-16,2-1 0 15,-4 3 1-15,-5 4-1 16,-13 9 0-16,-11 7 1 16,-16 8-1-16,-10 6 1 15,-8 2-1-15,-6 4-1 16,-3-4-2-16,9-6-4 15,-5-12-11-15,30-1-10 16,-10-21-10-16,36-30-2 0,-1-6-1 16</inkml:trace>
  <inkml:trace contextRef="#ctx0" brushRef="#br1" timeOffset="52277.2272">22754 16996 64 0,'-6'23'41'15,"-10"-3"-3"-15,9 6 2 16,5-8-35-16,2-18-2 15,24 10 0-15,10-16-1 16,5-10 0-16,8-3-1 16,5-9 0-16,-2-3-1 15,-5-4 1-15,-8 3-1 16,-9 1 0-16,-18 5 0 15,-10 6 0-15,-9 3 0 0,-16 12 0 16,-4 6 0-16,-9 9 0 16,-6 13 0-16,-2 10 1 15,0 6-1-15,4 7 1 16,5 2-1-16,11 3 1 15,14-4-1-15,12-4-1 16,13-14-4-16,23-4-6 16,0-17-8-16,29 3-11 15,-13-21-9-15,17 0-2 16,-11-14 0-16</inkml:trace>
  <inkml:trace contextRef="#ctx0" brushRef="#br1" timeOffset="52970.2965">23141 17086 65 0,'-15'5'40'0,"15"-5"-1"16,17-1-1-16,11-7-35 15,8-5-1-15,11-2 0 16,0-7 0-16,-1 1-2 15,-3-2 2-15,-7 2-2 16,-8 0 0-16,-10 3 0 16,-9 0 1-16,-9 4-1 15,-9 0 1-15,-6 4 0 16,-5 0-1-16,-5 5 1 15,-6 4-1-15,0 5 1 16,-4 8 0-16,1 11 0 16,2 6 0-16,4 7 0 0,8 4 0 15,10 2 1-15,6-1-2 16,17-6-1-16,13-5-1 15,7-15-2-15,15-5-2 16,6-15-1-16,12-3-1 16,-5-15-2-16,10 0 2 15,-10-13 0-15,2 3 4 16,-6-3 3-16,-9 2 2 15,-7 7 3-15,-18 3 2 16,-3 9 1-16,-14 4 2 16,-6 11-3-16,-8 16 0 15,-4 3 0-15,-2 4-3 16,-3 5 0-16,0 5-2 15,3 3 1-15,1-3 0 0,4-3 0 16,4-3-2-16,5-9 1 16,5-7 0-16,6-11 0 15,5-13-1-15,4-8 0 16,4-12 1-16,3-4-1 15,-3-8 1-15,0 2 0 16,-2 2 0-16,-4 5 0 16,0 6 0-16,-7 9 0 15,-11 21 0-15,16 0 0 16,-10 21-1-16,-2 9 0 15,-4 13-2-15,0 4-1 16,4 9-5-16,-8-3-4 16,14 10-4-16,-15-25-6 15,27 8-7-15,-10-23-13 0,17-8-1 16</inkml:trace>
  <inkml:trace contextRef="#ctx0" brushRef="#br2" timeOffset="57408.7403">23152 8129 25 0,'10'-9'28'0,"-10"9"1"15,0 0-1-15,12-4-10 16,-12 4-4-16,0 0-2 16,-11-17-2-16,11 17-1 15,-11-7-3-15,11 7-1 16,-24 0-1-16,9 9-1 15,-8 4-1-15,-1 11 0 16,-9 9-1-16,0 9-1 16,-5 6 0-16,-1 5 0 0,2 6-1 15,-1 0 0-15,7-5 0 16,4-9-1-16,7-6-1 15,7-15-1-15,10-7-3 16,4-28-13-16,17-6-12 16,5-19-2-16,15-7 1 15,4-15 0-15</inkml:trace>
  <inkml:trace contextRef="#ctx0" brushRef="#br2" timeOffset="57625.762">23156 8062 66 0,'22'-50'34'16,"-6"13"-1"-16,-13 8 1 15,-3 16-23-15,-18 3-6 16,-2 24 0-16,-12 7-2 15,-2 15-2-15,-9 9 1 0,-1 12-1 16,-5 2 1-16,-2 11 0 16,2-3 1-16,5 1-1 15,4-9 1-15,10-6-1 16,9-7-3-16,9-15-2 15,16 3-8-15,0-21-25 16,16-4 1-16,0-10-2 16,6-3 0-16</inkml:trace>
  <inkml:trace contextRef="#ctx0" brushRef="#br2" timeOffset="58482.8477">22304 9925 73 0,'-4'-14'34'0,"0"-1"-1"0,4 15 1 15,-10-19-22-15,10 19-3 16,0 0-2-16,10 16-2 15,-7 0-1-15,3 6-1 16,0 9 0-16,2 9-1 16,0 8-1-16,-1 4 0 15,2 4-2-15,0-1 1 16,1 1-3-16,2-8 0 15,9 3-10-15,-7-22-22 16,9-5-1-16,-4-15 0 16,3-4-1-16</inkml:trace>
  <inkml:trace contextRef="#ctx0" brushRef="#br2" timeOffset="58994.8989">22404 9983 90 0,'-23'-28'35'16,"8"13"0"-16,-7 1 2 15,22 14-27-15,-25-1-2 16,25 1-3-16,-19 20-1 16,13-3-2-16,2 1 0 15,3 7 0-15,3 2-1 16,3 8 0-16,4 5-1 15,5 6 0-15,3 3-1 16,2 4 1-16,-1 2-1 16,2 1 0-16,-4-2-2 15,0-7 2-15,-1-4-3 16,-4-9 0-16,-1-6-2 0,-10-28-2 15,15 16-7-15,-17-39-13 16,12 2-4-16,-11-22 6 16,14 3 12-16,-15-17 4 15,3 0 9-15,-6 0 3 16,-6-7 10-16,2 11 11 15,-14-6 9-15,8 17-6 16,-16-8-11-16,12 20-3 16,-6 2-5-16,6 16-1 15,0 8-1-15,9 16-1 16,1 10 0-16,8 12-1 15,2 9-1-15,8 9-1 16,5 1-2-16,6 2 2 16,3 1-3-16,4-7 0 0,3 0-7 15,-7-19-20-15,11-3-10 16,-11-14 3-16,5-2-3 15</inkml:trace>
  <inkml:trace contextRef="#ctx0" brushRef="#br2" timeOffset="60106.01">22130 10291 53 0,'0'0'34'0,"-7"-12"-2"16,7 12 1-16,-17-8-26 16,-2 0 1-16,5 7-1 15,-10-7-1-15,2 3 0 16,-10-2-3-16,-2 4 1 0,-9 0-2 15,-7 5 0-15,-7 2-1 16,-6 4-1-16,-9 4-1 16,-8 4 1-16,-7 5-1 15,-9 2 1-15,-5-2-1 16,-3 3 2-16,-5 2-2 15,-2 0 3-15,-5 1-1 16,-5 2-1-16,-3 5 0 16,3 0 1-16,-5 4-1 15,0 4 0-15,-4 3 0 16,-4 1 0-16,-2 5 0 15,0 2-1-15,1 2 0 0,-4 2-1 16,-3 1 1-16,-5 2 0 16,-2 3 0-16,4 3 1 15,-2 6 0-15,-2 1 0 16,-6 5 1-16,6 10 2 15,-1 9-1-15,2 17-2 16,-6 17 1-16,-6 18 0 16,-2 17-1-16,-1 20 1 15,-4 6-1-15,-1-2-1 16,7-7-2-16,6-33-23 15,30-21-11-15,8-39-1 16,26-30-2-16</inkml:trace>
  <inkml:trace contextRef="#ctx0" brushRef="#br2" timeOffset="61097.1091">13568 13882 54 0,'0'0'36'0,"0"0"-2"15,0 0 1-15,0 0-20 16,0 26-13-16,-3 2 0 16,3 11 0-16,-6 9 0 15,5 15 0-15,-7 5 0 16,5 7 0-16,-3 0 0 0,3-3 0 15,1-8 0-15,-1-9-1 16,3-13 0-16,3-14 0 16,0-17 0-16,-3-11-1 15,6-24 0-15,-1-11 0 16,-3-13 1-16,-1-9-1 15,-1-9 0-15,-1-9 0 16,-3-5 1-16,6-5 0 16,-6 2 0-16,8 2 0 15,1 3 0-15,9 7 0 16,5 6 0-16,10 12-1 15,5 11 1-15,7 12-2 16,4 11 1-16,3 13 1 16,-4 10-1-16,-5 8 0 0,-6 13 0 15,-10 10 0-15,-11 9 0 16,-15 9 1-16,-12 10-2 15,-9 0 0-15,-15 4 0 16,-6-3-1-16,-3-1-1 16,-2-14-3-16,16 3-16 15,4-24-16-15,24-9 0 16,6-19 0-16,34-2 0 15</inkml:trace>
  <inkml:trace contextRef="#ctx0" brushRef="#br2" timeOffset="61826.182">14428 14157 61 0,'-28'9'38'0,"0"2"-1"16,-10-9 1-16,5 7-29 15,-8-6-4-15,4 8 0 16,-6 2-1-16,3 10-1 16,-4 2 0-16,5 12 0 15,4 2-1-15,5 2 1 16,8-2-1-16,13-4-1 15,8-8 0-15,6-7 0 16,17-11-2-16,9-11 1 16,7-12 0-16,8-7 0 15,2-9-1-15,-1-3 1 16,-3-4 1-16,0-4-2 0,-8 6 2 15,-6 0-1-15,-10 5 0 16,-10 8 0-16,-5 10 0 16,-5 12 0-16,-12 2 0 15,-2 13 0-15,-1 6 0 16,0 6 0-16,6 2 0 15,4-4 0-15,10-1 0 16,11-11 0-16,11-10 1 16,11-13-1-16,11-10 0 15,4-8 0-15,4-4 0 16,0-2 0-16,-9 2 0 15,-5 8 0-15,-12 10 0 16,-9 14 0-16,-13 14 0 0,-13 15 0 16,-8 10 1-16,-7 12-1 15,-3 4 1-15,0 3-1 16,-1-8 0-16,2-4 1 15,7-13-1-15,7-11 0 16,7-22 0-16,0 0 1 16,21-36-1-16,-4 2 0 15,2-8 1-15,-1-5-1 16,1-3 1-16,-4 6-1 15,-1 5 0-15,-3 8 0 16,-4 7 0-16,-2 9 0 16,-5 15 0-16,14-11-2 15,-2 11-1-15,4-4-1 16,12-1-5-16,1-19-9 0,26 5-20 15,-6-18 0-15,15-1-1 16,-3-16 1-16</inkml:trace>
  <inkml:trace contextRef="#ctx0" brushRef="#br2" timeOffset="61998.1992">15415 13555 60 0,'-11'14'35'0,"-9"20"-1"16,0 23 1-16,-9 16-23 15,3 13-10-15,-3 15-2 16,4 7 1-16,-1 3-1 15,3-5-3-15,10-1-9 16,-2-22-22-16,12-11 0 16,-1-23-2-16,10-16 1 0</inkml:trace>
  <inkml:trace contextRef="#ctx0" brushRef="#br2" timeOffset="62329.2323">15167 14155 89 0,'-17'-12'40'0,"17"12"1"15,0 0 0-15,0 0-37 16,16-7-1-16,12-3-1 16,7-6 0-16,6 2 1 15,-1-4-1-15,2 1 0 16,-5 4-1-16,-1 7 2 15,-9 12-3-15,-9 10 0 16,-7 11 1-16,-7 14-3 0,-8 8 2 16,-6 8-1-16,0 5 0 15,-3-5-1-15,0-3 1 16,4-11-1-16,5-12-2 15,4-31-1-15,12 3-3 16,-1-41-7-16,18 1-4 16,-14-33-10-16,15 1-7 15,-14-20-4-15,6 0 4 16</inkml:trace>
  <inkml:trace contextRef="#ctx0" brushRef="#br2" timeOffset="62428.2422">15508 13680 89 0,'-19'-5'34'15,"6"14"-3"-15,11 12-26 16,-6-2-41-16,19 7 0 0,4-5-4 15</inkml:trace>
  <inkml:trace contextRef="#ctx0" brushRef="#br2" timeOffset="62847.2841">15972 14126 75 0,'0'0'38'15,"0"0"0"-15,-3-14 1 16,-15 3-36-16,1 4-1 15,-8 3 1-15,-3 8 0 16,-5 5 0-16,-1 12 1 0,-4 3-1 16,4 9 1-16,4 2-2 15,7 3 1-15,9-5-2 16,10-5 0-16,12-9-1 15,10-10 1-15,12-13-1 16,12-12 0-16,6-8 0 16,1-7 0-16,1-6 0 15,-5 0 0-15,-5 6 0 16,-9 3 0-16,-11 9 1 15,-10 11-1-15,-10 8-1 16,-2 17 1-16,-6 8-1 16,-4 6 0-16,4 10-1 15,3-4-1-15,10 2-4 16,2-14-3-16,21 1-14 0,-6-30-14 15,17-6-2-15,-1-27 1 16,12-8 0-16</inkml:trace>
  <inkml:trace contextRef="#ctx0" brushRef="#br2" timeOffset="62998.2992">16454 13613 78 0,'-14'-14'40'0,"5"35"-1"16,-15 17 0-16,6 29-29 15,-5 12-7-15,1 9-2 16,4 12-8-16,-4-14-18 15,14 6-14-15,-3-18 0 16,11-6-2-16,-6-20-1 16</inkml:trace>
  <inkml:trace contextRef="#ctx0" brushRef="#br2" timeOffset="63463.3457">13583 15145 72 0,'4'11'40'15,"-8"-1"-1"-15,12 18 1 16,-11 4-38-16,7 18 0 16,-5 12-2-16,0 8 0 15,-1 8 0-15,-3-5-2 16,3-3-1-16,0-17-5 0,17-8-29 15,-7-28-2-15,16-12 0 16,-1-27 1-16</inkml:trace>
  <inkml:trace contextRef="#ctx0" brushRef="#br2" timeOffset="63659.3653">13713 15192 76 0,'0'0'40'0,"0"0"0"16,23 0 0-16,-10-3-37 15,15-1-3-15,6-3 0 16,7-2-2-16,1 5-2 16,-6-5-5-16,11 16-24 0,-20-11-5 15,0 14-2-15,-13-5 0 16</inkml:trace>
  <inkml:trace contextRef="#ctx0" brushRef="#br2" timeOffset="63847.3841">13685 15497 71 0,'2'17'40'16,"-2"-17"-3"-16,33 4 2 16,9-12-39-16,-3-7-3 15,7 2-1-15,-2-5 0 16,7 12-10-16,-19-10-20 0,2 17-2 15,-15 0-3-15,-3 14 2 16</inkml:trace>
  <inkml:trace contextRef="#ctx0" brushRef="#br2" timeOffset="63990.3984">13825 15717 65 0,'-21'12'39'16,"14"-1"-2"-16,7-11 2 16,13-16-35-16,7-1-4 15,10-11-4-15,14 8-32 16,-1-13-1-16,9 8-2 15,1-10 0-15</inkml:trace>
  <inkml:trace contextRef="#ctx0" brushRef="#br2" timeOffset="64245.4239">14644 15307 56 0,'-10'21'39'16,"-19"-9"-1"-16,2 16 2 15,-17-5-26-15,6 12-7 16,-3-2-2-16,4 7-1 15,4 1-1-15,10 4-1 16,8-3-1-16,13-1-1 16,16-8 0-16,11-14-3 15,15-11-1-15,6-20-1 16,19-10-4-16,-7-31-7 15,22 1-22-15,-14-27 1 16,10 2-2-16,-15-17 2 0</inkml:trace>
  <inkml:trace contextRef="#ctx0" brushRef="#br2" timeOffset="64410.4404">15051 14894 53 0,'-13'2'37'0,"-12"11"-1"16,7 33-6-16,-13 5-11 16,15 25-9-16,-5 4-5 15,9 8 0-15,3-1-3 16,9-6-3-16,8-8-1 15,0-20-8-15,21-4-27 16,-9-30-2-16,14-6-1 16,-7-27-2-16</inkml:trace>
  <inkml:trace contextRef="#ctx0" brushRef="#br2" timeOffset="64583.4577">15291 15341 77 0,'-2'34'43'15,"-10"-2"-3"-15,7 13 0 16,-8-8-35-16,6 1-6 15,7-7-1-15,3-9-2 16,6-7-3-16,-6-26-24 16,18 3-6-16,-7-22-3 15,9 1 1-15</inkml:trace>
  <inkml:trace contextRef="#ctx0" brushRef="#br2" timeOffset="64750.4744">15336 14961 79 0,'0'0'39'15,"0"0"-3"-15,0 0-3 16,0 0-52-16,28 11-19 16,-13-1 0-16,10 12-1 15,-4-4 1-15</inkml:trace>
  <inkml:trace contextRef="#ctx0" brushRef="#br2" timeOffset="65214.5208">15528 15308 71 0,'6'54'39'0,"-11"-10"-1"15,9 11-4-15,-9-14-29 16,3-4-2-16,-3-9 1 0,3-3-2 15,1-14 1-15,1-11-3 16,0 0 2-16,8-30 0 16,-1-3-2-16,3-9 1 15,4-7-1-15,1-7 1 16,3 0-1-16,1 3 1 15,0 9-1-15,0 4 0 16,-1 11 0-16,1 8 0 16,1 14 0-16,-4 11 0 15,1 9 0-15,-5 10 0 16,1 6-1-16,-6 6 1 15,0 6 0-15,-7 3 0 16,-3 5 0-16,-6-2-1 16,-3-2 0-16,-3-5 0 15,-5-5 0-15,1-7 0 0,-1-12 1 16,-1-7-2-16,3-8 1 15,0-7 1-15,3-3 0 16,0-1-1-16,0 4 2 16,0 8-1-16,-2 12 1 15,0 17 1-15,-3 17-1 16,4 18 1-16,-2 14-1 15,2 13 0-15,7 0-2 16,2-10-7-16,19 4-13 16,-12-35-17-16,21-7-2 15,-5-36-3-15,13-18 1 16</inkml:trace>
  <inkml:trace contextRef="#ctx0" brushRef="#br2" timeOffset="65777.5771">16276 15237 63 0,'-19'-18'38'15,"5"23"0"-15,-12-4 1 16,3 9-34-16,-8 10-2 16,1 5 0-16,-4 4-1 15,2 5 0-15,3-3 0 16,6-1 0-16,8-7 0 15,8-4-1-15,10-6-1 16,10-6 1-16,8-4-1 16,5-3 1-16,2 2-1 15,2 2 0-15,-3 2 1 0,-6 7 0 16,-7 5-1-16,-10 6-1 15,-5 4 2-15,-7 2-2 16,-2 1 0-16,-5-7-4 16,3 3-2-16,-5-27-15 15,17 0-15-15,2-14-1 16,14-7-3-16,-2-17 2 15</inkml:trace>
  <inkml:trace contextRef="#ctx0" brushRef="#br2" timeOffset="66107.6101">16388 15384 75 0,'3'24'40'0,"-3"-24"-1"16,16 23-3-16,4-28-33 15,12-7 0-15,4-12-1 16,6-3 0-16,-3-10 0 15,4 1 0-15,-10-2-1 16,-9 1 0-16,-10 3 0 16,-13 4 0-16,-11 8-1 15,-9 7 1-15,-10 12 0 16,-6 11-1-16,-2 14 0 15,-2 14 1-15,3 11-1 16,3 11 1-16,11 7-1 16,8 3-1-16,14-1-1 15,9-15-4-15,22 0-7 0,-1-30-12 16,24 1-14-16,-9-24-2 15,11-4-2-15,-3-16 1 16</inkml:trace>
  <inkml:trace contextRef="#ctx0" brushRef="#br2" timeOffset="66731.6725">13965 16210 59 0,'-13'10'40'16,"-15"-3"-3"-16,3 20 1 16,-9-1-35-16,-2 4 1 15,0 6-1-15,2 1-1 16,4-3 0-16,8 2 0 15,12-7 0-15,13-4-1 16,12-6 0-16,14-7 0 16,13-6-1-16,3 1 0 15,4-2 0-15,-3 2 1 16,-5 2-1-16,-9 5 0 15,-10 6 0-15,-15 8 0 16,-12 6 0-16,-12 2 1 16,-10 4-1-16,-3-2 1 0,-1 0-3 15,-2-11-1-15,15 1-7 16,-4-26-22-16,22-2-7 15,12-9-2-15,16-7 0 16</inkml:trace>
  <inkml:trace contextRef="#ctx0" brushRef="#br2" timeOffset="67091.7085">14253 16648 59 0,'-6'37'39'0,"-2"-15"0"16,11 4 0-16,8-16-35 0,6-7 0 15,7-12-1-15,9-6 0 16,3-9-1-16,3-5 0 16,-2-6 0-16,0-1-1 15,-7 0 0-15,-8 2-1 16,-11 3 1-16,-9 4-1 15,-11 10 1-15,-6 7-1 16,-13 9 0-16,-3 11 0 16,-7 12 0-16,-2 11 1 15,-2 11-1-15,3 6 1 16,3 3 0-16,12-3-1 15,9-1 1-15,14-10-1 16,14-9-2-16,15-16-2 16,21-6-8-16,-3-25-16 15,24 6-11-15,-5-16-2 0,6 2 0 16</inkml:trace>
  <inkml:trace contextRef="#ctx0" brushRef="#br2" timeOffset="67472.7466">14732 16595 63 0,'-4'28'39'0,"0"-16"0"16,13 6 0-16,12-15-37 15,0-6 0-15,8-9 0 16,5-4 0-16,-2-9-1 15,3-3 1-15,-5-4-1 16,-5-1-1-16,-6 2 1 0,-7 2 0 16,-12 4-1-16,-10 2 1 15,-8 8-1-15,-8 6 1 16,-5 8-1-16,-6 9 1 15,-1 9 0-15,-2 12 0 16,3 9 0-16,4 7 0 16,10 6 0-16,9-1 0 15,9-1-1-15,12-7-1 16,14-6 0-16,8-13-3 15,15-6-2-15,1-17-3 16,20 5-10-16,-12-25-16 16,13 9-3-16,-9-20-2 15,5 8 2-15</inkml:trace>
  <inkml:trace contextRef="#ctx0" brushRef="#br2" timeOffset="67819.7813">15328 16448 64 0,'0'0'39'0,"0"0"1"15,-12 10 0-15,-6 10-34 16,8 15-2-16,-5 7-1 15,4 5 0-15,-4 6 0 16,2 1-1-16,1-4-1 16,2-9 1-16,6-7-1 15,4-18 0-15,0-16 0 16,21-6-1-16,0-23 1 15,6-8-1-15,2-10 1 16,4-5-1-16,0-1 1 16,-4 3 0-16,-4 9-1 15,-3 10 1-15,-3 15 0 0,-4 12 0 16,-4 19 0-16,-3 12-1 15,1 12 1-15,0 5-2 16,2 7-1-16,2 0-1 16,6 4-2-16,-3-15-6 15,16 8-4-15,-10-29-3 16,22 11-8-16,-17-30-11 15,16 1-3-15,-10-17 1 16</inkml:trace>
  <inkml:trace contextRef="#ctx0" brushRef="#br2" timeOffset="67940.7934">15910 16768 76 0,'0'0'42'0,"-14"-13"-2"15,14 13-2 1,-13-14-41-16,-1-11-13 0,24 17-14 16,-11-23-10-16,18 5-4 15,-2-12 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wGs8_otT64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wuhNZejHeB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6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528496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how the human eye works, ref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96 - 99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human eye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HRT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marking for the reports + SET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good comments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ahead to the next task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One way that Biology and Physics overlap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Investigate shadows: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forms them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bigger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can be made sharper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Where they are found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they affect astronomy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makes a shadow, where a shadow will be, making shadows bigger and/or sharper, how shadows explain both lunar and solar eclipses.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3"/>
                        </a:rPr>
                        <a:t>http://www.youtube.com/watch?v=xwGs8_otT64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(both)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  <a:hlinkClick r:id="rId4"/>
                        </a:rPr>
                        <a:t>http://www.youtube.com/watch?v=wuhNZejHeBg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(lunar)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029849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360" y="230400"/>
              <a:ext cx="7914600" cy="253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880" y="215280"/>
                <a:ext cx="7934760" cy="25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99360" y="2719080"/>
              <a:ext cx="6359040" cy="752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86040" y="2704680"/>
                <a:ext cx="6385680" cy="78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71000" y="3540960"/>
              <a:ext cx="8483040" cy="2176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6240" y="3532680"/>
                <a:ext cx="8504280" cy="219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3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28800"/>
            <a:ext cx="7924800" cy="4953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8840" y="451800"/>
              <a:ext cx="7826760" cy="595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040" y="439920"/>
                <a:ext cx="7848000" cy="597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10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5080" y="1734840"/>
              <a:ext cx="8911080" cy="501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680" y="1721160"/>
                <a:ext cx="8940600" cy="5035320"/>
              </a:xfrm>
              <a:prstGeom prst="rect">
                <a:avLst/>
              </a:prstGeom>
            </p:spPr>
          </p:pic>
        </mc:Fallback>
      </mc:AlternateContent>
      <p:cxnSp>
        <p:nvCxnSpPr>
          <p:cNvPr id="4" name="Straight Connector 3"/>
          <p:cNvCxnSpPr/>
          <p:nvPr/>
        </p:nvCxnSpPr>
        <p:spPr>
          <a:xfrm flipV="1">
            <a:off x="533400" y="2362200"/>
            <a:ext cx="8610600" cy="266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57200" y="3429000"/>
            <a:ext cx="76200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" y="1734840"/>
            <a:ext cx="8610600" cy="2456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2000" y="1734840"/>
            <a:ext cx="7391400" cy="1465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/>
              <p14:cNvContentPartPr/>
              <p14:nvPr/>
            </p14:nvContentPartPr>
            <p14:xfrm>
              <a:off x="461880" y="251640"/>
              <a:ext cx="8331480" cy="60098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5040" y="236520"/>
                <a:ext cx="8353080" cy="603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45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4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2660</TotalTime>
  <Words>246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147</cp:revision>
  <dcterms:created xsi:type="dcterms:W3CDTF">2006-08-16T00:00:00Z</dcterms:created>
  <dcterms:modified xsi:type="dcterms:W3CDTF">2014-05-20T03:26:13Z</dcterms:modified>
</cp:coreProperties>
</file>