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36" r:id="rId4"/>
    <p:sldId id="337" r:id="rId5"/>
    <p:sldId id="33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00:40:57.097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19T00:40:58.082"/>
    </inkml:context>
  </inkml:definitions>
  <inkml:trace contextRef="#ctx0" brushRef="#br0">8023 4234 98 0,'-7'33'38'16,"5"13"1"-16,-9-2-2 15,10 4-36-15,6-10 1 16,14-17-1-16,23-33 2 15,29-43 0-15,33-49-1 0,36-42 1 16,35-36-5-16,20-39-9 16,20 4-26-16,-13-2-2 15,-7 22-1-15,-34 24-3 16</inkml:trace>
  <inkml:trace contextRef="#ctx1" brushRef="#br0">14228 7477 0</inkml:trace>
  <inkml:trace contextRef="#ctx0" brushRef="#br0" timeOffset="1345">11394 5093 50 0,'0'0'31'0,"0"0"2"15,0 0-7-15,-1-12-13 0,1 12-4 16,0 0 1-16,5 16-2 16,-7-5-1-16,7 15-2 15,-5 1 1-15,2 9-2 16,0-1 0-16,2 3 0 15,0-4-1-15,8-2 0 16,2-8-1-16,8-10 0 16,5-15-1-16,10-18 0 15,9-24-1-15,20-28 2 16,17-37-4-16,23-38 0 15,27-27-8-15,6-41-25 16,36-9-3-16,2-20 0 16,5 13-2-16</inkml:trace>
  <inkml:trace contextRef="#ctx0" brushRef="#br0" timeOffset="2172">8695 5747 80 0,'0'0'34'0,"16"-18"0"16,-3 17-3-16,1-7-28 16,5 9-2-16,4 3 2 0,12 6 2 15,7-2-1-15,13 1 2 16,11-1-3-16,16-2 2 15,11-9-2-15,13 0-1 16,11-12 1-16,9 0-4 16,7-3 2-16,2-2-3 15,-2 1 3-15,-7 4-3 16,-5 6 2-16,-8 2 0 15,-11 7 0-15,-10 4 0 16,-15 3-1-16,-11 1-1 16,-10 3-1-16,-12-4-4 15,-4 13-16-15,-18-16-13 16,-3 2-1-16,-19-6-1 15,0 0 0-15</inkml:trace>
  <inkml:trace contextRef="#ctx0" brushRef="#br0" timeOffset="2569">8801 6085 93 0,'-16'4'36'15,"16"-4"0"-15,0 0 1 16,0 13-34-16,19-9-1 0,11-1 1 15,17-6 1-15,23-5 0 16,18-8-1-16,22-7 0 16,15-8-2-16,19-3 2 15,7-5-3-15,6 2 2 16,-2 5-4-16,-14 6 4 15,-13 7-4-15,-21 6 3 16,-17 10-2-16,-22 1 0 16,-16 7-2-16,-18-2-1 15,-5 6-3-15,-17-16-14 16,7 9-16-16,-19-2 0 15,18-15-1-15,-16-5-1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01:13:10.33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8271 6812 64 0,'-47'-21'33'0,"-6"-3"-2"16,-6-4 0-16,-6 4-31 16,-9 2 1-16,-6 2 0 15,-8 5 0-15,-6 8 1 16,-8 0 1-16,-3 10 1 15,-14-1 0-15,3 7 0 16,-4-1 0-16,5 6 0 16,-1 2-1-16,6 5 1 15,1 1-2-15,6 7 0 16,6 1-1-16,12 9 0 0,6 4-1 15,9 6 0-15,14 2 0 16,12 4 0-16,16 0 0 16,16 2-1-16,20 1 1 15,20-6-1-15,19 0 1 16,15-5 0-16,22-2 0 15,15-2 0-15,26-7 0 16,14-2 1-16,16-6 0 16,11-7-1-16,11-11 0 15,8-14 1-15,1-19 1 16,3-21 0-16,-11-20 0 15,-5-22 0-15,-14-20 0 16,-18-10 1-16,-31-11 0 16,-24 0-2-16,-42 3 1 0,-48 12-2 15,-47 16 2-15,-48 25-2 16,-53 26 1-16,-38 26-2 15,-35 31 2-15,-17 19 0 16,-9 25-1-16,12 15 0 16,19 4-2-16,24-7-4 15,49-7-32-15,25-21 0 16,45-14-1-16,28-23-3 15</inkml:trace>
  <inkml:trace contextRef="#ctx0" brushRef="#br0" timeOffset="1318">6122 6212 74 0,'-19'-7'37'0,"14"31"0"16,-4 16 0-16,6 21-33 15,-3 17 1-15,6 15 2 16,4-6-2-16,11-13 2 15,19-40-3-15,32-52 1 16,41-67-3-16,46-71-1 16,96-49-38-16,-13-48-3 15,26-16-2-15,-9-9-2 16</inkml:trace>
  <inkml:trace contextRef="#ctx0" brushRef="#br0" timeOffset="2495">5475 8743 77 0,'-10'-2'35'16,"10"2"1"-16,0 0-3 15,0 0-31-15,0 0 1 16,10 18-2-16,9-7 2 16,5-2-2-16,5 2 2 0,10-1-1 15,6-3 0-15,8-2-1 16,7-2 0-16,11-2 1 15,5-2-1-15,11 0 0 16,6-1 0-16,5 5-1 16,4 1 1-16,4 5 0 15,4 5-1-15,2 4 0 16,10 2 0-16,-3 3 0 15,2 1 0-15,6-1 0 16,7-2 0-16,10-6 0 16,5-2 0-16,2-6 1 15,7-1-1-15,8-3 1 16,6 0-1-16,2-1 0 15,0 0 1-15,3 4-1 16,0 2 0-16,0 5 0 0,-2-1 0 16,1 6 0-16,1 0 0 15,2-2 0-15,0-2 0 16,3-1 0-16,5-5-1 15,1-2 1-15,5-4 0 16,-1-2-1-16,0-2 1 16,-5-3 0-16,-4 2 0 15,-9-3 0-15,-8 0 0 16,-7 1 0-16,-14 0 1 16,-13-1-1-16,-14 0 1 15,-10-1-1-15,-12 0 1 16,-10 0-1-16,-18-3 1 15,-4 1-1-15,-13-2 1 0,-10 3-1 16,-9 1 1-16,-6 1-1 16,-9 1 0-16,-7 3 1 15,-10 2-1-15,10-3 1 16,-10 3-1-16,0 0 1 15,0 0-1-15,0 0 1 16,-1-11-1-16,1 11 1 16,-1-12-1-16,1 12 0 15,-2-14 0-15,2 14-1 16,0 0-3-16,-5-18-4 15,17 18-28-15,-12 0-3 16,0 0 0-16,0 0-1 16</inkml:trace>
  <inkml:trace contextRef="#ctx0" brushRef="#br0" timeOffset="3038">12195 7757 89 0,'0'31'40'0,"2"14"-1"0,-11-5 0 16,6 0-35-16,18-18-1 16,26-34-1-16,35-44 1 15,48-47-1-15,106-36-15 16,-1-52-25-16,46-17 0 15,8-18-3-15,-5 7 0 16</inkml:trace>
  <inkml:trace contextRef="#ctx0" brushRef="#br0" timeOffset="108145">19244 9479 26 0,'-6'-13'26'16,"6"13"1"-16,-3-16 2 16,1 5-18-16,2 11-4 15,-3-22 1-15,3 22 2 16,0-21 0-16,0 21-1 15,-2-19 0-15,2 19-1 16,0-10 0-16,0 10-2 16,0 0 0-16,-2 12-1 15,-2 5-1-15,4 14-1 16,-7 6 1-16,3 11 0 15,-6 2 0-15,6 2 0 16,8-13-1-16,14-21 1 16,25-39 0-16,38-44-1 15,47-41-3-15,48-45-4 0,107-34-33 16,-28-33-4-16,18-12 1 15,-6-3-3-15</inkml:trace>
  <inkml:trace contextRef="#ctx0" brushRef="#br0" timeOffset="109803">16048 10294 59 0,'0'0'37'15,"-3"-22"0"-15,3 22-6 16,0 0-18-16,0 0-2 0,-10 15-2 16,13 6-1-16,-11-6-4 15,8 6 1-15,-1-3-2 16,5 3 1-16,2-6-1 15,8-1 2-15,1-5-2 16,7-1 0-16,-4-2-1 16,2 0 0-16,1-10-1 15,2-17-3-15,10-26 1 16,15-35-4-16,38-23-24 15,19-47-10-15,43-24 2 16,21-38-3-16,35-14-1 16</inkml:trace>
  <inkml:trace contextRef="#ctx0" brushRef="#br0" timeOffset="114742">14815 11141 51 0,'4'-11'36'16,"-3"-3"1"-16,-1 14-1 15,4-22-25-15,-4 22-3 16,11 7-1-16,-4 13-1 16,-4 4-1-16,0 7-1 0,-1-1 0 15,8-2 0-15,12-19-1 16,23-21 0-16,27-32 1 15,35-31 0-15,42-31-4 16,28-35-14-16,36-2-20 16,-3-14-4-16,-3 10-1 15,-26 7-2-15</inkml:trace>
  <inkml:trace contextRef="#ctx0" brushRef="#br0" timeOffset="125571">19259 11025 37 0,'6'-11'37'0,"-6"11"0"16,0 0 1-16,0 0-24 15,-1 15-2-15,1-15-3 16,-1 30 1-16,-3-13-4 15,5 8-1-15,-2 3 0 16,6 1-3-16,-5-4 2 16,6 1 0-16,7-10-2 15,12-13 0-15,26-26 1 16,34-26 0-16,42-38-1 15,51-34-3-15,53-31-4 16,28-48-30-16,41-19-3 16,-2-24-2-16,-5-2-3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4T22:45:19.226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FFFF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1619 1281 88 0,'0'0'37'0,"33"-47"0"16,-33 47 1-16,0 0-34 15,4 36-3-15,-5 13 0 16,-2 17-2-16,-1 20 0 0,-5 14 1 16,2 9-1-16,-1 0 1 15,-2-10 0-15,-1-9 1 16,0-11-1-16,-1-12 2 15,0-15-1-15,3-21 0 16,4-20 0-16,5-23 0 16,7-19 0-16,5-21-1 15,2-16 3-15,2-15-3 16,0-15 2-16,-5 43-2 15,0-7 3-15,-2 1-3 16,5-6 1-16,1 5 1 16,3 0-4-16,-1 3 4 15,4 0-3-15,-1 8 2 0,6 3-2 16,-26 48 1-16,49-83 0 15,-49 83 0-15,57-62 2 16,-57 62-2-16,60-29 1 16,-23 36-2-16,21 29 3 15,-11 24-3-15,-8 10 2 16,-21 4-2-16,-27-21 0 15,-8 7 0-15,-10-10 1 16,-8-10-1-16,0-9 1 16,-3-6 0-16,6-8-1 15,4-4 1-15,9-2 0 16,19-11 1-16,-5 17-1 15,19-4 1-15,8 5 0 16,8 5 0-16,1 9-1 0,1 3 3 16,1 8-3-1,-4-2 1-15,-3 4-2 0,-2-3-2 16,-7-10-9-16,12 1-23 15,-9-14-5-15,7-5 0 16,1-14 0-16</inkml:trace>
  <inkml:trace contextRef="#ctx0" brushRef="#br0" timeOffset="383.0379">2538 1659 99 0,'-8'14'38'15,"8"8"2"-15,3-6-2 0,6 2-36 16,15-5-1-16,13-3 1 16,8-10 0-16,10-2 0 15,2-8 0-15,7-8-1 16,-4-7 0-16,-4-5 0 15,-12-2 0-15,-8-4 0 16,-17 3 0-16,-11 1-1 16,-17 3 2-16,-12 9-1 15,-12 12 0-15,-11 10 0 16,-8 17 0-16,-3 9 0 15,-4 14 0-15,5 10-1 16,6 7 1-16,13 2-2 16,17-6 1-16,16-5-2 15,25-10-2-15,17-17-6 0,39-9-14 16,6-26-12-16,33-8-4 15,6-15-2-15,15-6 1 16</inkml:trace>
  <inkml:trace contextRef="#ctx0" brushRef="#br0" timeOffset="616.0613">4049 1179 97 0,'0'0'40'0,"-45"-82"3"16,45 82-2-16,-68-57-38 15,68 57 1-15,-92-25 0 16,43 29-1-16,18 31 0 0,-75 34-1 16,9 31-3-16,17 30 1 15,1-13-4-15,24 23-3 16,37 2-31-16,11-21-3 15,36-43 0-15,-1-23-1 16</inkml:trace>
  <inkml:trace contextRef="#ctx0" brushRef="#br0" timeOffset="1435.1429">3291 1714 103 0,'1'-12'39'0,"20"10"3"15,4-3-2-15,18 1-37 0,2-2-1 16,12 1 1-16,6-1 0 16,3 2-2-16,-2 1 1 15,-2 6-1-15,-7-1-1 16,-7 5 0-16,-9 7 0 15,-11 5 0-15,-10 10 1 16,-12 6-2-16,-10 3 2 16,-9 5-1-16,-4 2 1 15,-6 0-1-15,3-9 1 16,-1-3-2-16,5-11 2 15,7-9-1-15,9-13 1 16,0 0-1-16,9-24 1 16,7-6 0-16,6-9-1 15,3-7 1-15,3-1-1 0,1-1 1 16,-1 2-1-16,-1 7 1 15,-4 7-1-15,-5 9 0 16,0 10 0-16,-2 6 0 16,3 5 0-16,1 3 0 15,7 1 0-15,2 1 0 16,8 1 0-16,6 1 0 15,3-5 0-15,2 1 0 16,-2-1 0-16,-4 0 1 16,-7-1 0-16,-5-2-1 15,-8 1 1-15,-13 0-1 16,-9 2 0-16,0 0 0 15,-22-9 0-15,2 10 0 16,-8 1 1-16,-2 5-1 0,-7 8 0 16,2 10 0-16,-4 10 0 15,4 6 0-15,5 3 1 16,6 4-1-16,10-5 0 15,8 0 0-15,11-7 2 16,12-12-2-16,9-15 0 16,11-11 0-16,4-14 0 15,5-10 0-15,0-12 0 16,1-9 0-16,0-4 0 15,-5-3 0-15,-4 3 0 16,-6 4 0-16,-6 9 0 16,-9 10 0-16,-7 17 0 15,-10 11 0-15,-5 19 0 0,-9 10 0 16,-1 12 0-16,0 2-3 15,5 5-2-15,6-4-4 16,20-1-12-16,0-17-12 16,33-4-9-16,4-17 1 15,20-5-1-15</inkml:trace>
  <inkml:trace contextRef="#ctx0" brushRef="#br0" timeOffset="1653.1652">5374 1560 108 0,'-31'-6'42'15,"-16"6"1"-15,6 15-2 16,-11 11-27-16,9-1-11 0,3 7-1 16,9 5 0-16,7 3-2 15,14-4-3-15,15-3 1 16,15-7-3-16,19-8-1 15,4-23-15-15,27-1-18 16,-1-16-3-16,16-7 2 16,-7-17 0-16</inkml:trace>
  <inkml:trace contextRef="#ctx0" brushRef="#br0" timeOffset="1848.1846">5884 1259 91 0,'25'-74'40'0,"-25"74"2"16,0 0-2-16,2-53-16 15,-12 83-20-15,-17 26-3 0,-7 42 0 16,-24 7-2-16,14 12-2 16,7-3-4-16,5-20-11 15,23-13-19-15,-11-20-3 16,15-13 0-16,-2-19-1 15</inkml:trace>
  <inkml:trace contextRef="#ctx0" brushRef="#br0" timeOffset="2193.2193">5563 1468 126 0,'-3'-17'42'0,"-6"6"0"16,9 11-1-16,23 1-37 15,2-2-4-15,12 2 0 16,10 2 0-16,10-1 0 15,3 3 0-15,1-1 0 16,-3 1 0-16,-6 1 0 16,-4 2 0-16,-11-3 0 15,-5 2 0-15,-12 3 0 16,-7 2 0-16,-12 6 0 15,-6 6 0-15,-6 1 0 16,-8 6 0-16,1 9 0 16,-2 2 0-16,2 1 0 15,3-4-3-15,13-3-9 16,-3-20-6-16,26 2-8 15,-9-24-13-15,22-7-1 0,-7-17-1 16,14-9 2-16</inkml:trace>
  <inkml:trace contextRef="#ctx0" brushRef="#br0" timeOffset="2305.2305">6268 1287 100 0,'0'0'36'16,"-12"-68"-9"-16,12 68-26 15,-24-69-22-15,24 69-19 16,0 0-1-16</inkml:trace>
  <inkml:trace contextRef="#ctx0" brushRef="#br0" timeOffset="3061.3061">6499 1340 106 0,'0'0'38'16,"-11"9"1"-16,-3 3 0 16,4 4-34-16,-16 8 0 15,3 10-1-15,-5 6-1 16,4 1 0-16,-1 4 0 15,8 0-1-15,9-3 0 16,7-6-1-16,11-11 0 0,10-9-1 16,11-11 0-16,6-11 0 15,8-10-1-15,5-13-1 16,1-9 1-16,-6-12 0 15,-45 50-1-15,46-54 1 16,-46 54 0-16,30-62 1 16,-30 62 2-16,22-57-1 15,-22 57 1-15,4-47 0 16,-4 47 1-16,-5-28 0 15,-10 7-3-15,15 21 0 16,-16-11 0-16,21 23 0 16,2 5 0-16,20 4 0 15,5-6 0-15,10-8 0 16,0-4 0-16,-3-3 0 15,-8 0 0-15,-4-5 0 0,-9 5 0 16,-5 4 0-16,-13-4 0 16,-1 26 0-16,-11-4 0 15,-5 6 0-15,-3 4 0 16,-2 3 0-16,4 1 0 15,2-4 0-15,4-4 0 16,12-11 0-16,12-10 0 16,8-13 0-16,13-10 0 15,7-13 0-15,6-5 0 16,2-7 0-16,-48 41 0 15,52-45 0-15,-52 45 0 16,41-42 0-16,-6 13 0 16,-10 14 0-16,-12 15 0 15,-13 15 0-15,-7 14 0 0,-16 6-4 16,9 15-14-16,-19-5-4 15,25 10-9-15,-15-12-11 16,20 4-3-16,-2-7 1 16,15 1 4-16</inkml:trace>
  <inkml:trace contextRef="#ctx0" brushRef="#br1" timeOffset="7817.7817">1641 2382 40 0,'0'0'26'15,"0"0"3"-15,0 0 0 16,0 0-23-16,14 2 0 16,-14-2 0-16,14 2 1 15,-14-2 1-15,24 0-1 16,-10-4-1-16,5 7-3 15,-4-3-1-15,7 2 0 0,1 0-1 16,2 2 0-16,3-1-1 16,6 2 1-16,3-2-1 15,6 0 1-15,9-5-1 16,5 1 0-16,4-2 1 15,6-2 0-15,6-3-1 16,5 4 1-16,6-6-1 16,4 3 1-16,0 0-1 15,3-1 0-15,1 3 0 16,5-3 0-16,2 1 0 15,2 0 0-15,0-1 0 16,1 1 0-16,0-1-1 16,-2 2 1-16,-1 0 0 15,-2 4 0-15,1-2 0 0,-3 3 0 16,-3 2 0-16,2-1 0 15,-1 3 0-15,1-1 1 16,2-2-1-16,0 0 1 16,2-2 0-16,3-1 0 15,1-1 0-15,3-3 1 16,-1-1 0-16,2-1-1 15,2 0 1-15,2 0-1 16,-4 1 1-16,-1 0-1 16,-6 2 0-16,2 2 0 15,-4 0 0-15,-3 2-1 16,-3 0 1-16,-4 1-1 15,-2-4 1-15,-1 3 0 16,-3-4 0-16,-5 6 0 16,3-7 0-16,-4 6 0 0,-1-2 0 15,-1 1 0-15,-1 4 0 16,2-2-2-16,2 4 2 15,2-5-2-15,-5 4 2 16,0-2-2-16,-5-2 1 16,-5 0 0-16,-6-2 0 15,-11 1 1-15,-9-3 0 16,-6 2 0-16,-11-1-1 15,-5 3 2-15,-2-5-1 16,-13 6 1-16,9-8-1 16,-9 8 0-16,0 0-1 15,16-14 1-15,-16 14-1 16,10-8-1-16,-10 8 0 15,0 0-2-15,13 3-8 0,-13-3-25 16,0 0-2-16,-14-1 0 16,3 0-3-16</inkml:trace>
  <inkml:trace contextRef="#ctx0" brushRef="#br2" timeOffset="35127.5124">695 3283 85 0,'7'-12'33'15,"-7"12"1"-15,-1 11 1 16,-2 13-32-16,-11 10-1 16,-1 14 0-16,-3 7 1 15,1 16 1-15,-5 0-1 16,7 6 0-16,3-5-1 15,7-5-1-15,7-13 1 16,9-9 0-16,17-19-2 16,6-16 1-16,14-23-1 15,7-17 0-15,8-15 0 16,6-11 1-16,-1-9 0 15,-5-2 0-15,-9 1 0 16,-13 10 1-16,-9 13-2 0,-13 13 2 16,-19 30-2-16,0 0-2 15,-14 30 2-15,-4 14 0 16,-2 11-1-16,4 8 1 15,6 0 0-15,8-1 0 16,12-11 1-16,12-9 2 16,11-21-1-16,12-14 0 15,3-19 1-15,8-12-1 16,-7-17 1-16,1-7-1 15,-7-11 0-15,-8-6-2 16,-7-2-1-16,-12-2-1 16,-2 6-4-16,-11-3-2 15,13 21-18-15,-16-9-13 16,14 18 2-16,-4-2-3 0,12 15 4 15</inkml:trace>
  <inkml:trace contextRef="#ctx0" brushRef="#br2" timeOffset="35507.5504">2003 3077 108 0,'11'-8'37'16,"3"14"1"-16,-14-6-2 16,-9 17-30-16,0 4-3 15,0 16 0-15,-3 14-1 16,-2 11-2-16,-6 16 1 15,-1 6 0-15,-4 3 0 16,2 1 0-16,-1-5-1 16,6-14 0-16,4-10 0 15,8-14 1-15,6-18 0 0,11-17-1 16,11-19 1-16,5-14-1 15,8-15 1-15,3-10 0 16,5-5 0-16,-3-2 0 16,-2 7-1-16,-5 6 0 15,-7 16 0-15,-4 14-1 16,-8 20 1-16,-7 13-1 15,-4 13-1-15,-2 7-1 16,3 6-1-16,-3-3-3 16,13 10-6-16,-8-22-23 15,20 3-3-15,-5-22 1 16,16-2 0-16</inkml:trace>
  <inkml:trace contextRef="#ctx0" brushRef="#br2" timeOffset="36096.6092">2467 3722 102 0,'0'0'36'16,"1"18"0"-16,-1-18 1 16,40-8-34-16,-2-2-1 15,10-3 0-15,5-11 0 16,5 0 0-16,-3-6-1 15,-3-1 0-15,-11-3 0 16,-13 1 0-16,-17 3-1 16,-12 6 1-16,-12 7 0 15,-11 8 0-15,-12 10 0 16,-8 13-1-16,-5 14 2 15,1 12-1-15,3 9 0 0,3 5-1 16,12 2 2-16,12-3-2 16,20-8 1-16,16-13 0 15,20-18-1-15,18-14-1 16,10-14 1-16,8-11 0 15,5-12-1-15,0-6 1 16,-10-2-1-16,-6 6 1 16,-15 2 0-16,-11 10 1 15,-12 9-2-15,-13 11 1 16,-12 7 1-16,-11 27-1 15,-8 1 1-15,-3 9-1 16,-1 3 0-16,0 2 0 0,2 2 0 16,7-8 1-16,10-11-1 15,9-12 1-15,14-17-1 16,9-12 0-16,5-8 1 15,9-8 0-15,2-7-1 16,-2-1 1-16,1 2 0 16,-9 5 0-16,-4 7-1 15,-6 9 0-15,-8 10-1 16,-3 10 0-16,-5 8-1 15,-6 3-6-15,12 15-29 16,-13-7-3-16,10 13 1 16,-3-9-3-16</inkml:trace>
  <inkml:trace contextRef="#ctx0" brushRef="#br2" timeOffset="36524.6521">4531 2964 90 0,'17'-6'37'0,"-17"6"1"16,13 11 0-16,-17 16-34 15,-1 9-1-15,-3 13-1 16,0 16 0-16,-5 9 0 15,2 7-1-15,-2 6 1 16,2-1-2-16,7-4-1 16,3-14-2-16,10-8-3 15,1-27-29-15,23-8-3 16,3-26 1-16,16-12-2 15</inkml:trace>
  <inkml:trace contextRef="#ctx0" brushRef="#br2" timeOffset="36713.6709">5012 3303 106 0,'-10'35'39'16,"-10"0"0"-16,8 18-2 16,-7-5-34-16,8 5-3 15,4 3 0-15,3-5-3 16,6 2-2-16,-3-19-13 15,16 8-20-15,-4-24 0 16,13-6-1-16,-1-23 0 16</inkml:trace>
  <inkml:trace contextRef="#ctx0" brushRef="#br2" timeOffset="36863.686">5085 2961 93 0,'-16'0'34'0,"5"12"-3"16,8 9-6-16,15 10-58 15,5-8-1-15,17 8-1 16,6-8 0-16</inkml:trace>
  <inkml:trace contextRef="#ctx0" brushRef="#br2" timeOffset="37410.7406">5623 3291 113 0,'-36'2'40'0,"4"12"1"15,-12-13-2-15,14 5-35 16,-9 7-2-16,6 9 0 15,7 5-1-15,6 11 0 16,6 3 0-16,8 4-1 16,9 0 0-16,9-5-1 15,6-4 1-15,11-13-1 16,6-9 0-16,4-14 0 15,5-11 1-15,-2-12-1 16,1-10 1-16,-5-9 0 16,-1-8 0-16,-8-5 0 15,-6 4 0-15,-6 4 0 16,-6 6 0-16,-5 14 0 15,-6 27-1-15,0 0 1 0,-18 38-1 16,2 20 1-16,-3 19 0 16,-4 21-1-16,-1 14 2 15,-2 8-1-15,1 2 0 16,-1-4 0-16,0-8 0 15,6-12-1-15,-3-15 1 16,3-16 0-16,3-19 0 16,1-16 0-16,-1-16 0 15,4-17-1-15,2-20 3 16,4-13-1-16,1-17 0 15,4-16 1-15,8-12-1 16,4-6 0-16,9-2 0 16,5 3 0-16,2 5-1 15,7 8-1-15,4 10-2 0,4 8-2 16,10 17-13-16,-4-11-19 15,14 9-2-15,-6-14 0 16,12 6-1-16</inkml:trace>
  <inkml:trace contextRef="#ctx0" brushRef="#br2" timeOffset="37828.7825">6400 2592 118 0,'0'0'40'15,"-30"3"1"-15,11 32 0 16,-16 16-38-16,7 8 0 15,-5 16-1-15,5 11 0 0,-3 10-1 16,4 6 3-16,1-3-4 16,5-2 0-16,3-9 0 15,3-10-2-15,7-13 2 16,6-14-1-16,3-15 1 15,8-20 0-15,10-17 0 16,6-18 1-16,7-14-1 16,7-14 2-16,4-12-2 15,6-8 0-15,2-1 0 16,-2 3 0-16,-5 10 0 15,-3 11 0-15,-7 16 0 16,-10 18 0-16,-6 23 0 16,-7 16 0-16,-9 14 0 15,-4 10 0-15,-2 4 0 16,1 3 0-16,2-2-3 15,1-8 0-15,11-8-3 0,8-21-5 16,24-8-26-16,-7-28-3 16,20-3 2-16,1-33-1 15</inkml:trace>
  <inkml:trace contextRef="#ctx0" brushRef="#br2" timeOffset="37997.7988">7239 2701 114 0,'-11'24'40'16,"-20"16"-1"-16,4 32 0 15,-10 8-36-15,2 10-1 16,5 6-3-16,2-2-3 16,15 6-13-16,-4-25-21 15,16-1-2-15,-7-25 0 0,8-4-1 16</inkml:trace>
  <inkml:trace contextRef="#ctx0" brushRef="#br2" timeOffset="38163.816">6833 3209 128 0,'-16'-40'42'15,"15"19"-1"-15,2-3-1 16,22 9-36-16,7 3-4 16,20 1 0-16,21 2-6 15,10-14-32-15,37 9-3 16,9-8-1-16,19 6-1 15</inkml:trace>
  <inkml:trace contextRef="#ctx0" brushRef="#br2" timeOffset="38832.8829">8553 3117 102 0,'-1'-22'39'15,"1"22"1"-15,-16-20-3 16,0 16-32-16,-21 10 0 15,-6 13 0-15,-10 15-2 16,-5 9 0-16,-4 11 0 16,4 2-1-16,5 2 0 15,11-3-1-15,15-7 0 16,17-7-1-16,18-17 0 15,18-14 0-15,17-15 0 16,12-13 0-16,8-10 0 0,4-9 0 16,-2-6 0-16,-5-4 0 15,-4-3 0-15,-11 2-1 16,-13 5 1-16,-8 4-1 15,-8 11 1-15,-8 6-1 16,-8 22 0-16,0 0 0 16,-5 14 0-16,-1 24 1 15,2 19-1-15,-2 13 1 16,-1 13 0-16,-1 12 0 15,-5 7 0-15,-3 5 0 16,-6-2 0-16,-5-7 0 16,-6-5 1-16,-4-13-1 15,-5-14 0-15,3-11 0 16,0-20-1-16,5-19-1 15,8-18-4-15,4-30-11 0,19-10-20 16,-1-29-4-16,19-8 1 16,3-26-2-16</inkml:trace>
  <inkml:trace contextRef="#ctx0" brushRef="#br2" timeOffset="39229.9226">9065 3124 83 0,'30'0'39'0,"-13"-12"-1"16,-1 13-1-16,-16-1-19 16,-4-10-12-16,4 10-1 15,-22 7-2-15,4 7 0 0,-3 7-1 16,-2 7-1-16,-1 9 0 15,0 4 0-15,2 5 1 16,7 0-1-16,5 0 0 16,5-7-1-16,6-3 1 15,12-8-1-15,7-11 0 16,4-11 0-16,9-13 0 15,5-14 1-15,4-9-1 16,-4-11-1-16,0-10 2 16,-4-6-1-16,-8-6-1 15,-8 2 0-15,-9 3-1 16,-11 9 1-16,-7 8-1 15,-6 16-1-15,-8 10-2 0,2 22-3 16,-11 1-24-16,18 22-6 16,-7-6 0-16,21 8-1 15</inkml:trace>
  <inkml:trace contextRef="#ctx0" brushRef="#br2" timeOffset="39611.9608">9630 3118 95 0,'-13'12'39'0,"-7"-11"1"16,15 14-1-16,5-15-25 15,0 0-11-15,28 3-1 0,2-3 0 16,11-3-1-16,6-3-1 15,3-3 1-15,6-5-1 16,-8-1 1-16,-5-5-1 16,-7 2 0-16,-11-4 1 15,-15 1-1-15,-11-2 0 16,-13 6 0-16,-12 4 1 15,-8 9-1-15,-10 8 1 16,-5 11-1-16,-2 15 1 16,0 11 0-16,7 13-1 15,4 5 0-15,12 2 0 16,15 0-2-16,16-9-1 15,25-7-4-15,12-27-10 16,30 1-21-16,3-31-2 16,20-6 1-16,-5-23-2 0</inkml:trace>
  <inkml:trace contextRef="#ctx0" brushRef="#br2" timeOffset="39904.99">10467 2907 117 0,'-30'19'40'0,"-19"-3"2"16,10 19-2-16,-9-3-38 15,14-5 0-15,12-1-1 16,15-3 0-16,19-5 0 16,17-5-1-16,17-7 1 15,9 2-1-15,4-5 1 16,-2 2-1-16,-4 0 0 15,-8 2 1-15,-14 6-1 0,-15 8 0 16,-16 7 0-16,-18 1 0 16,-8 4 0-16,-8 1-1 15,-5 1-2-15,-5-6-4 16,10 8-22-16,-11-26-13 15,18 2 1-15,0-19-2 16,14 0 1-16</inkml:trace>
  <inkml:trace contextRef="#ctx0" brushRef="#br2" timeOffset="43217.3212">11723 3065 92 0,'4'20'37'15,"-8"-9"-1"-15,3 15 0 16,-8 4-34-16,0 9-2 15,2 8 0-15,1 4-1 16,1 3-2-16,-3-14-15 16,11 4-17-16,-1-20 0 15,11-10-2-15,-1-25 1 0</inkml:trace>
  <inkml:trace contextRef="#ctx0" brushRef="#br2" timeOffset="43706.3702">11762 2801 100 0,'-29'-6'37'0,"-2"4"0"16,14 11-2-16,3 5-36 16,14-2-1-16,16 6-2 15,7-8-5-15,22 16-4 16,-3-15-5-16,17 15 4 15,-8-11 4-15,8 10 3 16,-9-4 5-16,-8 2 3 16,-8 9 5-16,-16-11 6 0,0 15 3 15,-25-12 0-15,10 14-3 16,-19-8-4-16,5 7-2 15,-5-3-2-15,2 4-1 16,0-2 0-16,8 0 0 16,3-8-2-16,6-4 1 15,8-14 0-15,11-12 0 16,8-20 0-16,10-12-1 15,5-15 2-15,6-8-2 16,1-7 1-16,-2-2-1 16,-2 0 0-16,-10 16 0 15,-8 8-1-15,-9 19-1 16,-9 15 1-16,-12 8 0 15,10 31-1-15,-11 7 0 0,1 13-1 16,-1-2-1-16,8 10-2 16,7-18-7-16,18 1-24 15,2-28-2-15,20-9 1 16,5-28-1-16</inkml:trace>
  <inkml:trace contextRef="#ctx0" brushRef="#br2" timeOffset="43909.3905">13402 2288 97 0,'-26'24'38'16,"-3"33"1"-16,-14 12-1 0,-1 22-33 15,3 7-3 1,5 16 1-16,6 2-3 0,7-2 0 15,9-7-4-15,6-23-5 16,16-6-28-16,-2-26-2 16,10-9 2-16,-4-29-2 15</inkml:trace>
  <inkml:trace contextRef="#ctx0" brushRef="#br2" timeOffset="44341.4335">13012 2846 109 0,'-34'-16'39'0,"17"25"0"15,7-7-3-15,24 14-32 0,19-6-2 16,23 5-1 0,16-4 1-16,18 0-1 0,10-1 0 15,7-5-1-15,0 2 1 16,-11-4-1-16,-15 5 0 15,-15-3 0-15,-17 0 0 16,-19 4 0-16,-19 2 1 16,-19 5-1-16,-15 5 1 15,-8 5 0-15,-10 6 0 16,3 8 0-16,-1 3 0 15,10 5 0-15,9-3-1 16,15-2 1-16,19-11-1 16,15-5 0-16,14-16 0 15,9-13 0-15,5-14 0 16,0-12 0-16,-2-8 0 0,-8-10 0 15,-15-2 0-15,-10-4 0 16,-15-1-1-16,-13-2-2 16,-6 9-1-16,-15 3-2 15,-1 23-9-15,-16-5-24 16,11 23-2-16,-11 4 1 15,12 16-1-15</inkml:trace>
  <inkml:trace contextRef="#ctx0" brushRef="#br2" timeOffset="45072.5068">15237 2952 99 0,'0'0'37'16,"-1"-25"1"-16,-12 17-10 16,-14-14-23-16,-3 9 0 15,-13-2 0-15,-4 12-1 16,-6 4 0-16,1 11 0 15,-3 8-1-15,8 12 0 16,8 6-1-16,11 5 0 16,13-1-1-16,15 0 1 15,19-10-2-15,13-3 1 16,13-10-1-16,12-12 1 15,6-11 0-15,6-4-1 16,-2-10 1-16,-5-10-1 16,-8 0 1-16,-7-4 0 15,-10 0-1-15,-8 1 0 16,-6 0 0-16,-8 9 0 0,-4 1 0 15,-11 21-1-15,0 0 1 16,9 10-1-16,-12 24 0 16,-3 20 0-16,-2 20 0 15,-5 12 1-15,-1 18 0 16,-2 0 0-16,-8 8 0 15,-7-5 0-15,-3-6 1 16,-8-11-1-16,-4-16 1 16,-8-15-1-16,-1-18 0 15,-3-18 0-15,2-17-2 16,5-21 0-16,10-18-1 15,10-20-3-15,20-10-7 16,-1-27-26-16,30-1-2 16,6-17 2-16,24 4-2 0</inkml:trace>
  <inkml:trace contextRef="#ctx0" brushRef="#br2" timeOffset="45309.5305">15932 2334 102 0,'6'-18'40'0,"-6"18"1"16,-13 17-3-16,4 13-37 16,-15 18 0-16,-3 13 1 15,-2 12-1-15,0 12 2 16,-1 9-2-16,5-1-1 0,7-3-3 15,7-8-2-15,21 1-29 16,-1-24-5-16,27-4 1 16,6-26-3-16</inkml:trace>
  <inkml:trace contextRef="#ctx0" brushRef="#br2" timeOffset="45665.566">16440 2848 114 0,'-19'-12'41'0,"-19"-1"1"15,0 26-2-15,-10 3-37 16,0 9-1-16,-4 7 0 16,3 8-1-16,7 2 0 0,10-1-1 15,9-1 1-15,17-9-1 16,14-7 0-16,15-8 1 15,13-12-1-15,10-10 0 16,5-9 0-16,3-6 0 16,-5-7 0-16,-2-7 0 15,-6-5 0-15,-7 0 0 16,-9 8 0-16,-7 3 0 15,-7 9-1-15,-11 20 1 16,0 0-1-16,-1 11 0 16,-10 20-3-16,-2 4-1 15,6 11-2-15,-5-9-12 16,21 16-20-16,-1-27-2 15,22 6 2-15,4-22-2 0</inkml:trace>
  <inkml:trace contextRef="#ctx0" brushRef="#br2" timeOffset="46004.6">17009 2733 98 0,'-38'-6'40'15,"4"20"3"-15,-15-2-3 16,13 16-34-16,-3 4-2 15,8 2 0-15,10 3-1 16,11-1-2-16,12-5 0 16,14-2-2-16,9-5 1 15,8-7-1-15,4-3 1 16,-2-4 0-16,-3-3 0 0,-4-1 0 15,-9-1-1-15,-1 1 1 16,-18-6-1-16,10 20 0 16,-14-2 1-16,-8 7-1 15,-4 4-1-15,-4 3 1 16,-1 5-3-16,-2-6-1 15,10 9-9-15,-3-23-24 16,23-1-1-16,-7-16 0 16,43-21-2-16</inkml:trace>
  <inkml:trace contextRef="#ctx0" brushRef="#br2" timeOffset="46364.636">17661 2730 97 0,'-22'8'43'0,"-10"0"-1"15,7 11 0-15,-5-3-38 16,6 4 0-16,3 0 0 16,6 0-3-16,7 2 0 15,5-2-1-15,7-2 0 16,4 2 0-16,3-4 0 15,2 0-1-15,2-3 1 16,0 3 0-16,0-1 0 16,-1 1 0-16,-1 0 0 15,-3 2 0-15,-3 1 0 16,-7 1 1-16,-8 1-1 0,-6 4 1 15,-7-1-1-15,-6 2 0 16,-2 0 0-16,-3-3-1 16,7-1-3-16,-3-6-2 15,14 10-19-15,-4-25-16 16,18-1 1-16,-15 0-1 15,15 0 0-15</inkml:trace>
  <inkml:trace contextRef="#ctx0" brushRef="#br2" timeOffset="48935.8929">18805 2808 66 0,'15'-7'36'15,"-11"-7"0"-15,-4 14 0 16,-19-19-30-16,3 17 1 16,-9-1-1-16,-2 9-1 15,-6 5-2-15,2 10 0 16,-7 7-1-16,6 6-1 15,1 4 1-15,8 5-1 16,6 0-1-16,12-2 0 16,10-5 1-16,9-7-1 0,14-9 1 15,7-10 0-15,9-10-1 16,7-12 0-16,4-9 0 15,-3-6 0-15,-6-9 0 16,-3 0 0-16,-9-5 0 16,-13-1 1-16,-10 6-1 15,-11 5 1-15,-12 4 0 16,-5 7 0-16,-6 6 0 15,0 7 0-15,1 10-1 16,6 9 1-16,3 3-1 16,12 4 0-16,10 3 0 15,11 1-1-15,9-3 1 16,8 1 0-16,5 1-1 15,0-5 1-15,1 2-1 16,-6-1 1-16,-8 3 0 0,-8 2 0 16,-9 3 0-16,-11 1 0 15,-7 0 0-15,-8 2 0 16,-1-4 0-16,0-3 1 15,1-6 0-15,4-7-1 16,10-9 1-16,-4-10 1 16,14-10-1-16,7-6 1 15,5-7 0-15,7-1-1 16,0-2 1-16,2 1 0 15,-2 3-1-15,-3 6 0 16,0 7-1-16,-3 3-2 16,5 7-1-16,-2-2-3 15,13 15-12-15,-3-11-22 16,17 10 0-16,-1-6 0 0,13 5-1 15</inkml:trace>
  <inkml:trace contextRef="#ctx0" brushRef="#br2" timeOffset="49484.948">20282 2793 100 0,'0'0'39'0,"-25"15"1"15,11 11-2-15,-9 3-36 16,-3 10 1-16,2 5-1 16,1 10 1-16,-2 1-1 0,9-2-1 15,5-7 1-15,9-3-1 16,12-15-1-16,11-8 1 15,7-15-1-15,10-12 0 16,4-9 1-16,7-12-1 16,-3-6 0-16,0-4 1 15,-5-2-1-15,-6-2 0 16,-5 7 1-16,-8 5-1 15,-4 3 0-15,-8 9 0 16,-10 18-1-16,0 0 1 16,0 0-1-16,0 26 1 15,-5 3-1-15,0 6 1 16,1 4-1-16,3 1 1 15,2-1 0-15,6-3 1 16,5-8-1-16,4-8 0 0,7-14 1 16,2-11 0-16,6-10 0 15,3-11 0-15,-2-7 0 16,0-10-1-16,-3-2 1 15,-1-6-2-15,-4 2 0 16,-4 4-1-16,0 7-2 16,-9 4-1-16,4 18-4 15,-9-6-13-15,16 25-18 16,-10-1 2-16,14 16-2 15,-1-3 2-15</inkml:trace>
  <inkml:trace contextRef="#ctx0" brushRef="#br2" timeOffset="49865.9861">21439 2922 71 0,'-24'-3'39'16,"-19"-7"0"-16,2 15 1 15,-17-10-11-15,9 18-23 16,-7 2-1-16,8 13 0 15,3 3-2-15,10 5-1 16,12-2-1-16,13 2 0 16,14-5-1-16,18-7 1 15,11-8-1-15,11-13 0 16,9-10 0-16,3-7 1 15,5-9-1-15,-6-10 1 16,-5-1-1-16,-7-6 1 0,-11 5-1 16,-4 7 1-16,-12 3-1 15,-4 8 0-15,-12 17-1 16,0 0 1-16,-11 17-1 15,-2 10 1-15,1 7-2 16,-1-2-1-16,10 5-1 16,3-5-1-16,16 0-4 15,4-26-23-15,25 0-8 16,2-23 1-16,21-4-1 15</inkml:trace>
  <inkml:trace contextRef="#ctx0" brushRef="#br2" timeOffset="50061.0055">22150 2362 107 0,'-34'56'40'16,"-22"10"0"-16,8 26 0 15,-7 0-39-15,4 6 1 16,5-1-3-16,2-8-2 15,17 7-12-15,-2-26-24 16,18-4-1-16,-4-22 0 16,14-9 0-16</inkml:trace>
  <inkml:trace contextRef="#ctx0" brushRef="#br2" timeOffset="50253.0248">21729 2798 105 0,'-18'-22'41'16,"18"22"0"-16,-17-2-1 15,29 7-30-15,11 5-11 16,16 1-1-16,18 2-2 16,7-5-6-16,24 10-28 15,-6-10-2-15,13 6 1 16,-10-14-1-16</inkml:trace>
  <inkml:trace contextRef="#ctx0" brushRef="#br2" timeOffset="50864.0859">22362 2950 118 0,'-28'17'39'0,"18"8"0"16,10-25-8-16,11 19-29 15,16-12 1-15,11-4-1 16,7-6 0-16,4-4-1 15,0-2 0-15,-1-9-1 16,-10 0 1-16,-8-2-1 16,-9-5 0-16,-13 0 1 15,-14 0-1-15,-11 5 1 16,-8 2 0-16,-12 10 0 15,-11 7 0-15,-1 7 0 16,-6 10 0-16,7 8-1 16,2 5 1-16,12 7-1 15,11 0 0-15,17-1 0 0,17-4 0 16,17-3 0-16,13-6-1 15,13-6 1-15,10-9 0 16,2-10-1-16,2-5 1 16,-3-10 0-16,-9 1 0 15,-7-4 0-15,-11-1 1 16,-10 5-1-16,-14 5 0 15,-14 12 0-15,0 0 0 16,-23 20 0-16,-6 7 0 16,-4 9 0-16,0 6 0 15,-1 2 0-15,6 1 0 16,7-4 0-16,8-7 0 15,10-9 0-15,11-15 1 16,7-13-1-16,7-14 1 0,3-8 0 16,-1-10 0-16,3-7 0 15,2-6 0-15,1-3 0 16,-2 4 1-16,1 2-2 15,1 6 0-15,1 4-2 16,1 12-1-16,1-7-11 16,15 22-25-16,-14-3-4 15,12 13 2-15,-5-6-3 16</inkml:trace>
  <inkml:trace contextRef="#ctx0" brushRef="#br2" timeOffset="53175.317">23829 2275 79 0,'-41'76'37'0,"-10"7"0"16,8 18 1-16,-6 0-28 16,7 9-7-16,9-1-2 15,8-7-1-15,15-5-4 16,3-24-14-16,27 3-17 15,15-28-1-15,21-7-1 16,14-27-1-16</inkml:trace>
  <inkml:trace contextRef="#ctx0" brushRef="#br2" timeOffset="53793.3788">24225 2757 102 0,'-51'2'39'0,"10"22"0"15,-6-1-1-15,17 11-34 16,-1 7-2-16,12 8 0 16,10 0 0-16,14 2-2 15,9 0 0-15,10-10 0 16,11-8-1-16,4-11 0 15,8-9-1-15,0-16 0 16,2-8 0-16,-4-15 0 0,-5-8 1 16,-6-9-1-16,-8-8 2 15,-4-2-1-15,-9 1 2 16,-6 5 0-16,-7 6 1 15,-4 10 0-15,-7 4-1 16,1 13 1-16,-3 12-1 16,6 12 1-16,0 6-1 15,11 6-1-15,5 1 1 16,10 3 0-16,6-2-1 15,7 0 1-15,6 0-1 16,-1-5 1-16,-3-2-1 16,-5 2 0-16,-7-1 0 15,-10 3 1-15,-9 2-2 16,-6-1 2-16,-6-3-1 0,-3 3 1 15,-2-6-1-15,0-1 1 16,5-5 0-16,9-10 0 16,0 0 0-16,0 0 1 15,7-26-1-15,14 6 0 16,3-5 0-16,4-2 0 15,4-1 0-15,2 1 0 16,0 1-1-16,0 5 1 16,3 2-1-16,4 4 0 15,-1 1-2-15,7-2-1 16,10 12-13-16,-11-10-24 15,15 11-2-15,-9-9 0 16,10 11-2-16</inkml:trace>
  <inkml:trace contextRef="#ctx0" brushRef="#br2" timeOffset="57499.7493">530 4979 76 0,'0'0'34'15,"0"0"-1"-15,11 1 2 16,-13 14-32-16,6 12-2 16,-5 9 2-16,1 11 0 15,-6 8 1-15,3 10-1 16,-4 2 0-16,1 3-1 15,-3-8 0-15,3-4 0 0,-1-10-1 16,2-8 0-16,2-15 0 16,2-10 0-16,1-15-1 15,8-15 1-15,-3-11 0 16,6-11-1-16,-1-11 1 15,4-7 0-15,-1-7 0 16,1-4 0-16,6-3-1 16,-4 2 1-16,2 4-1 15,4 6 1-15,3 9-2 16,2 6 1-16,1 11-1 15,6 10 0-15,-2 13 0 16,2 10 0-16,-1 9 0 16,-4 5 1-16,-2 8-1 15,-4 5 0-15,-8 4 1 0,-10 1-1 16,-5 0 1-16,-9 1-1 15,-8-4 2-15,-6-1-2 16,-5-6 2-16,-4-3-1 16,-2-4 1-16,0 2 0 15,0-1 1-15,3 5-1 16,-1 6 1-16,7 8-1 15,0 13 0-15,4 9 1 16,2 5-2-16,2 10 1 16,4 1 0-16,3-6-1 15,4-2 0-15,2-13-3 16,12-8-8-16,-4-24-24 15,17-13-3-15,4-28 1 16,11-12-4-16</inkml:trace>
  <inkml:trace contextRef="#ctx0" brushRef="#br2" timeOffset="57717.7712">1321 4536 105 0,'0'0'40'16,"14"37"-1"-16,-26 14-2 15,1 21-35-15,-2 6-1 16,1 12-1-16,0 7-1 16,0-3-3-16,10 1-3 15,-1-19-13-15,17 2-18 0,1-21 0 16,15-9-2-16,3-20 2 15</inkml:trace>
  <inkml:trace contextRef="#ctx0" brushRef="#br2" timeOffset="58100.8095">1898 4995 96 0,'-11'-40'37'0,"-3"16"2"16,-24 4-8-16,-1 25-23 15,-17 6-1-15,2 18-2 16,-5 4 1-16,6 8-2 15,8 1-1-15,10 0 0 16,12-4 0-16,18-4-2 16,13-11 1-16,15-8-2 0,16-9 0 15,9-10 1-15,9-7-1 16,5-8 0-16,-1-4-2 15,-5-7 3-15,-7 1-2 16,-8-1 2-16,-10 4-2 16,-10 3 1-16,-9 6-1 15,-12 17 2-15,0 0-1 16,0 0-1-16,-18 30 1 15,7-1-2-15,0 8 0 16,5 1-3-16,9 6 0 16,5-9-4-16,21 6-13 15,-4-24-17-15,24 0-1 16,2-19 1-16,15-3 0 15</inkml:trace>
  <inkml:trace contextRef="#ctx0" brushRef="#br2" timeOffset="58418.8413">2553 4907 99 0,'-30'4'39'16,"-12"1"2"-16,7 13-2 16,-8 4-34-16,14-2-2 15,6-2 0-15,12 3-1 16,7-6 0-16,18-3-1 15,13-6 0-15,11-2-1 16,13-3 0-16,2-1 0 16,6-1 0-16,-4 1 0 15,-4 6 0-15,-15 5 0 0,-12 8 1 16,-16 4-1-16,-14 4 1 15,-10 3-1-15,-6 0 1 16,-5-3-2-16,7-4-1 16,1-13-4-16,19-10-6 15,0 0-25-15,35-23-4 16,3-15 1-16,16-2-1 15</inkml:trace>
  <inkml:trace contextRef="#ctx0" brushRef="#br2" timeOffset="58603.8598">3315 4466 94 0,'0'0'38'16,"-14"49"0"-16,-18 4-1 16,-1 15-33-16,0 10-3 0,3 4 1 15,4 3-1-15,4-5-2 16,7-4-2-16,3-15-5 15,18-6-28-15,-10-19-1 16,9-7 0-16,-5-29-2 16</inkml:trace>
  <inkml:trace contextRef="#ctx0" brushRef="#br2" timeOffset="58941.8936">3010 4751 104 0,'0'0'40'16,"0"-10"2"-16,18 18-2 15,4-5-36-15,9 3-1 0,12-3-1 16,8 3 0-16,7-4 0 16,5-2-1-16,2-2-1 15,1-1 0-15,-4-1 0 16,-7 1 0-16,-7 0 0 15,-11 5-1-15,-9 4 1 16,-12 7 0-16,-11 13 0 16,-11 6 0-16,-9 8 1 15,-4 7 0-15,-2 5 0 16,-2 1-1-16,2-1 0 15,3-7-2-15,10-4-2 16,3-18-7-16,22 0-14 16,-6-27-16-16,17-3 0 0,-6-20 0 15,10-9 0-15</inkml:trace>
  <inkml:trace contextRef="#ctx0" brushRef="#br2" timeOffset="59070.9065">3700 4509 106 0,'-22'-41'40'0,"7"21"-1"16,-1 2-7-16,0 13-41 15,19 15-28-15,1 0-3 16,15 12 0-16,0-1-2 16</inkml:trace>
  <inkml:trace contextRef="#ctx0" brushRef="#br2" timeOffset="59588.9583">4446 4723 88 0,'5'-17'39'15,"-5"-6"0"-15,3 13-1 16,-8-3-34-16,5 13 0 16,-22 2-1-16,-1 17 1 15,-11 5 0-15,-4 10-1 16,-8 6 0-16,2 3 0 15,1 4 0-15,6-1-1 16,9-1-1-16,14-7-1 16,16-3 0-16,15-9-4 0,21 4-10 15,-3-20-25-15,24 3-3 16,-3-15 1-16,15-2-2 15</inkml:trace>
  <inkml:trace contextRef="#ctx0" brushRef="#br2" timeOffset="59783.9778">4922 4991 95 0,'-33'13'42'16,"9"1"1"-16,-4-14-4 15,14-9-30-15,14 9-18 0,-9-15-30 16,31 8-2-16,-2-9 0 16,17 6-1-16</inkml:trace>
  <inkml:trace contextRef="#ctx0" brushRef="#br2" timeOffset="59947.9942">5354 4922 103 0,'4'18'41'16,"-4"-18"0"-16,0 0-1 15,0 0-40-15,0 0-2 16,19 0-8-16,-5-13-29 16,22 5-1-16,-3-11 0 0,18 3-1 15</inkml:trace>
  <inkml:trace contextRef="#ctx0" brushRef="#br2" timeOffset="60106.01">5974 4817 99 0,'0'0'41'16,"-12"25"0"-16,-2-20-2 15,14-5-35-15,0 0-8 16,-11-12-18-16,22 10-18 16,2-14 0-16,12 3-2 15,3-11 2-15</inkml:trace>
  <inkml:trace contextRef="#ctx0" brushRef="#br2" timeOffset="60639.0633">6694 3801 104 0,'0'0'39'0,"-11"-3"1"16,27 16-2-16,9 6-37 15,16 9 0-15,5 12 0 16,6 13 1-16,-1 11-1 15,0 12 1-15,-11 9-1 0,-7 7-1 16,-17 6 1 0,-14 3 0-16,-19-2-1 0,-12-1 0 15,-15-9 0-15,-3-7-1 16,-1-10-1-16,1-15-1 15,12-8-4-15,0-24-30 16,27-6-4-16,8-19 1 16,11-6-2-16</inkml:trace>
  <inkml:trace contextRef="#ctx0" brushRef="#br2" timeOffset="63224.3218">8192 4312 58 0,'-8'-15'36'0,"8"15"-1"16,0 0 0-16,0 0-14 15,0 0-16-15,0 0-2 16,11 16 0-16,-5 13-1 16,-6 13 0-16,0 16-1 15,-4 13 0-15,-2 16-1 16,-10 6 0-16,2 5 0 15,-4-4 0-15,1-8-3 16,10-5-5-16,-6-23-28 16,17-12 1-16,0-24-3 0,13-15 2 15</inkml:trace>
  <inkml:trace contextRef="#ctx0" brushRef="#br2" timeOffset="63405.3399">7985 4851 94 0,'-31'-4'37'15,"18"7"2"-15,13-3-3 16,1-13-34-16,27 2-3 16,11-12-3-16,21 1-6 15,-1-14-25-15,25 0-1 16,-2-11-1-16,8 2-1 15</inkml:trace>
  <inkml:trace contextRef="#ctx0" brushRef="#br2" timeOffset="63788.3782">8743 4187 91 0,'-12'1'36'16,"-7"2"0"-16,9 18 2 16,-7 9-33-16,5 14-2 15,0 9 1-15,0 15-1 16,-4 11 0-16,0 7-2 15,-2 1 1-15,0 0-1 16,0-7 0-16,4-10 0 16,0-9-1-16,7-14 0 15,7-18 0-15,9-14 2 16,10-15-2-16,5-13 0 0,7-13 1 15,5-8-1-15,0-8 1 16,0-1 0-16,-2 2-1 16,-5 5-1-16,-5 10 1 15,-7 12 0-15,-3 13 0 16,-7 15 0-16,-3 11-2 15,-2 7 1-15,-1 10-2 16,-1-3 0-16,6 5-2 16,-3-11-4-16,19 2-24 15,-8-19-5-15,16-2 0 16,-2-17-1-16</inkml:trace>
  <inkml:trace contextRef="#ctx0" brushRef="#br2" timeOffset="64430.4424">9127 4731 90 0,'-14'15'38'16,"-1"-4"0"-16,14 12 0 16,-3-1-35-16,22-5 0 15,6-7-1-15,16-3 0 16,6-6-1-16,6-9 0 15,2-4 0-15,-1-7 0 16,-5-4 0-16,-9-3 0 16,-9-3 0-16,-12-1 0 15,-12 2-1-15,-13 3 1 16,-8 5-1-16,-6 10 1 0,-8 6-1 15,-5 12 0 1,-5 13 0-16,-3 14 0 0,4 7 1 16,2 7 0-16,10 3-1 15,11-1 1-15,12-7 0 16,15-4 0-16,22-14-1 15,13-14 1-15,9-12-1 16,12-13 0-16,3-8 1 16,2-5-1-16,-3-7 0 15,-9 1 1-15,-12 5-1 16,-10 5 1-16,-11 5-1 15,-14 12 1-15,-14 5-1 16,-5 25 0-16,-9 3 0 16,-10 8 1-16,2 5-1 0,-2-1-1 15,5-2 1-15,4-2 0 16,11-10 0-16,11-16 2 15,15-15-2-15,11-12 1 16,9-13-1-16,5-8 1 16,2-7 0-16,3-1 0 15,-7-3-1-15,-2 10 0 16,-10 6 0-16,-9 11 0 15,-8 13 0-15,-16 9 0 16,8 18-2-16,-10 7 0 16,1 14-2-16,-3-5-5 15,17 19-13-15,-8-15-16 16,21 6-2-16,2-17-1 15,18-1 1-15</inkml:trace>
  <inkml:trace contextRef="#ctx0" brushRef="#br2" timeOffset="64797.4791">11169 4666 81 0,'39'-18'39'16,"-13"-4"0"-16,1 17 0 16,-27 5-34-16,15 11-1 15,-18 5 0-15,-5 15-1 16,-7 8-1-16,-5 7 0 15,2 4-2-15,-1 2-2 16,5-1-3-16,1-14-9 16,16-1-24-16,2-19 0 15,17-9-1-15,2-21 0 16</inkml:trace>
  <inkml:trace contextRef="#ctx0" brushRef="#br2" timeOffset="64947.4941">11273 4368 92 0,'-39'-30'36'15,"12"13"-1"-15,8 4-4 16,16-10-54-16,25 15-13 16,13-12 0-16,24 4 0 15</inkml:trace>
  <inkml:trace contextRef="#ctx0" brushRef="#br2" timeOffset="65148.5142">11939 4057 99 0,'-17'42'39'0,"-12"2"0"15,5 22-1-15,-9 7-34 16,8 5-1-16,-2 9-1 0,5 2-1 16,1 1-2-16,5-3-1 15,4-8-1-15,3-10-1 16,7-4-7-16,-6-26-28 15,14-7 1-15,-6-32-1 16,16 1-1-16</inkml:trace>
  <inkml:trace contextRef="#ctx0" brushRef="#br2" timeOffset="65298.5292">11703 4470 103 0,'-12'-27'40'16,"-1"5"1"-16,13 22-2 0,11-4-37 15,9 0-4-15,22 11-19 16,4-14-18-16,19 6-1 15,5-6-1-15,21 7 0 16</inkml:trace>
  <inkml:trace contextRef="#ctx0" brushRef="#br2" timeOffset="65763.5757">12951 4518 90 0,'-36'-15'40'0,"7"13"-2"16,-9-4 2-16,16 8-37 16,-5 8 0-16,7 7-2 15,6 0 0-15,6 4-1 16,7 2 0-16,10 0 1 15,10-5-1-15,6 1 0 16,8-5 1-16,8 1 0 16,-2-5-1-16,2 3 1 15,-6-4 0-15,-4 4 0 16,-11 3-1-16,-9 5 1 0,-13 3 0 15,-12 2 0-15,-5 5-1 16,-10 3 1-16,0-3-1 16,-1-2 0-16,7-4-3 15,3-10-1-15,21-2-5 16,4-25-25-16,31 1-5 15,3-23-1-15,24 0 0 16</inkml:trace>
  <inkml:trace contextRef="#ctx0" brushRef="#br2" timeOffset="65982.5974">13675 4076 107 0,'0'0'40'0,"-14"4"0"0,0 29 0 15,-22 13-38-15,13 9 0 16,-2 9-1-16,2 8-1 15,-1 5 1-15,2 0-2 16,6 2-2-16,3-11-3 16,15 0-4-16,-2-22-27 15,25-4-3-15,0-22 0 16,20-6 0-16</inkml:trace>
  <inkml:trace contextRef="#ctx0" brushRef="#br2" timeOffset="66917.6911">13985 4418 103 0,'-14'-19'40'15,"0"23"1"-15,-18 4-1 16,2 16-36-16,-6 11-1 16,5 7 0-16,-2 8-1 15,6 4-1-15,9 1 1 16,10-2-1-16,12-6-1 15,14-9 0-15,13-12 0 16,13-14 0-16,8-15-1 16,4-12 0-16,4-13 1 15,-4-11-1-15,-4-10 1 16,-6-8-1-16,-10-3 1 15,-14-1-1-15,-11 6 2 16,-8 4-1-16,-10 10 1 16,-6 6-1-16,-3 13 1 0,-2 12 0 15,0 12-1-15,3 10 0 16,8 7 0-16,5 3 0 15,8 4 0-15,8-1-1 16,8 0 1-16,10-5 0 16,7-6 0-16,8-7 1 15,0-6-1-15,1-5 0 16,-1-4 1-16,-3-3-1 15,-6-4 1-15,-4 2-1 16,-10 0 0-16,-6 4 0 16,-7 5 0-16,-11 4 0 15,3 16 0-15,-14 6 0 16,-4 10 0-16,-5 5 0 15,0 4 0-15,2 5 0 16,-1 1 0-16,6-6 0 0,8-5 1 16,10-10-1-16,9-11 0 15,14-10 1-15,9-13-1 16,7-11 1-16,4-8 0 15,7-9-1-15,-3-4 0 16,-4-5 1-16,-6 1-1 16,-7 5 0-16,-8 6 0 15,-10 7 0-15,-9 6 0 16,-8 20 0-16,-7-10 0 15,7 10 0-15,-21 21 0 16,9-2 0-16,1 5 0 16,0 2 0-16,4 1-1 15,3-1 0-15,5-3-1 16,5-2 0-16,3 1-2 0,2-4-1 15,4 0 0-15,-4-6-1 16,4 2 1-16,-5-6 0 16,1 0 1-16,-11-8 3 15,11-2 1-15,-11 2 1 16,7-19 2-16,-4 5 1 15,-2-6 1-15,5-2-1 16,1-7 0-16,5-2 0 16,4-3-2-16,5-1 0 15,4-1-1-15,2 1 0 16,-2 6-1-16,0 4 0 15,-2 10-1-15,-9 4-2 16,-5 9-2-16,-9 2-6 16,-4 19-9-16,-16-16-6 0,16 18-10 15,-16-13-4-15,11 6-1 16,-1-8 3-16</inkml:trace>
  <inkml:trace contextRef="#ctx0" brushRef="#br2" timeOffset="67513.7507">15635 4413 93 0,'2'-14'39'0,"-2"14"1"16,5-23-1-16,-5 23-34 16,-8-12-4-16,-4 10 1 15,-10 6 1-15,-7 11 0 16,-10 2 0-16,-4 10 0 0,-4 1-1 15,5 6 1-15,0-2-2 16,13-2 1-16,11-1-1 16,18-7-1-16,18-2 1 15,17-11-1-15,7 1 0 16,6-5 0-16,3-2 0 15,-4 3 1-15,-7-3-1 16,-11 8 0-16,-13 3 0 16,-18 6 0-16,-16 5 0 15,-9 6 1-15,-12 1-2 16,-4 1 0-16,-2 3-2 15,-1-8-3-15,13 9-13 16,-8-23-7-16,28 5-14 0,0-16-2 16,13-3 0-16,15-7 1 15</inkml:trace>
  <inkml:trace contextRef="#ctx0" brushRef="#br2" timeOffset="68167.8161">16469 4413 94 0,'-18'-1'37'0,"-12"-1"2"16,1 13-1-16,-15 6-35 16,5 10 1-16,-2 5-1 15,2 9 0-15,2 4 0 0,11 2 0 16,8-3-1-16,16-4 1 15,13-12-1-15,17-12-1 16,12-16 0-16,15-14 0 16,7-17 0-16,10-14-1 15,1-14 2-15,0-10-2 16,-6-9 1-16,-9-9 0 15,-9-3 0-15,-10-1 0 16,-10 11-1-16,-14 11 1 16,-11 17-1-16,-12 18 0 15,-14 28 1-15,-8 23-2 16,-7 27 1-16,-7 20 0 15,2 12-1-15,2 10 0 16,10 9-1-16,13-7-2 0,20-2-3 16,14-14-2-16,27 2-11 15,0-31-13-15,23-2-6 16,-1-26-1-16,10-5 1 15</inkml:trace>
  <inkml:trace contextRef="#ctx0" brushRef="#br2" timeOffset="68994.8988">17155 4471 98 0,'-6'-31'39'0,"-14"2"1"15,1 22-2-15,-8 1-32 16,2 14-1-16,-6 11-1 16,1 13-1-16,2 5-1 15,6 9 1-15,4 1-2 0,6 4 0 16,11-4 0-16,7-5 0 15,11-9-1-15,10-13 0 16,7-12 0-16,6-13-1 16,2-11 1-16,3-13-1 15,-2-10 1-15,-3-11-1 16,-7-5 1-16,-8-1 0 15,-3-2 0-15,-12 7 1 16,-5 6-1-16,-7 7 1 16,-4 12-1-16,-3 10 1 15,-2 12-1-15,1 10 0 16,1 11 0-16,5 3 0 15,5 6 0-15,6 2-1 16,7 0 1-16,6-3 0 0,8-3 0 16,6-7 1-16,3-7-1 15,4-6 0-15,2-9 0 16,-3-5 1-16,1-4-1 15,-4-6 0-15,-6 1 1 16,-6 1-1-16,-7 3 0 16,-5 4 0-16,-13 13 0 15,0 0 0-15,-1 15 0 16,-11 11 0-16,-3 6-1 15,-1 4 1-15,-1 4 0 16,3 6 0-16,3-4 0 16,10-4 0-16,8-9 0 15,9-10 1-15,9-11-1 16,7-9 0-16,6-10 1 0,2-10-1 15,2-7 0-15,-1-3 0 16,-5-4 0-16,-4 4 0 16,-7 8 1-16,-8 2-2 15,-5 9 1-15,-12 12 0 16,0 0 0-16,-3 19 0 15,-3 4 0-15,2 4 0 16,-1-2-1-16,6 6 1 16,3-2 0-16,5-6 0 15,6-8 0-15,4-7 0 16,4-9 0-16,1-7 0 15,-1-8-1-15,3-9 1 16,-3-5 0-16,-4-10-2 16,-3 0 0-16,-2-4-1 15,-4-1-1-15,3 1 1 0,-2 8-3 16,-1-1-2-16,11 16-7 15,-14-9-5-15,18 26-7 16,-11-6-9-16,9 16-3 16,-4-5 2-16,4 12 1 15</inkml:trace>
  <inkml:trace contextRef="#ctx0" brushRef="#br2" timeOffset="69355.9347">18454 4349 94 0,'0'0'40'15,"0"0"0"-15,0 0 0 16,-4 16-35-16,-3 2-1 0,-1 10 0 15,-5 6-1-15,-3 8-1 16,-1 1 0-16,1 3-1 16,0-5 1-16,2-4-1 15,4-10 0-15,7-12 0 16,3-15-1-16,22-12 1 15,3-12 0-15,7-8-1 16,5-9 1-16,5-4 0 16,3-3-1-16,3 4 1 15,-7 5 0-15,-4 9 0 16,-5 9 0-16,-10 13-1 15,-9 13 0-15,-3 10 0 16,-8 13-1-16,-8 6-2 16,4 12-3-16,-13-7-7 15,16 22-7-15,-19-20-5 16,18 15-8-16,-18-15-8 0,9 5-1 15,-10-11 1-15</inkml:trace>
  <inkml:trace contextRef="#ctx0" brushRef="#br2" timeOffset="70024.0017">13268 5062 83 0,'-5'25'38'0,"7"-6"0"15,15 4-1-15,5-9-32 16,16-1-4-16,13-3-1 16,18-3 1-16,13-4-1 15,12 1 2-15,13-5-1 16,18-2 1-16,18-1 0 15,19-3 1-15,15-5 0 16,24-1 0-16,17-6-1 16,19 0 2-16,20-6-3 15,17 1 1-15,5 0-1 16,5 1 0-16,-3 3-1 15,-10 6 0-15,-15 5 0 16,-21 7-1-16,-25 6 1 16,-28 3-1-16,-28 4 0 15,-24 0 0-15,-28 3 0 0,-23-1 1 16,-22-2-2-16,-19-3 2 15,-10 0-4-15,-28-8-1 16,21 12-12-16,-36-18-20 16,15 6-1-16,-20-1-3 15,20 1 2-15</inkml:trace>
  <inkml:trace contextRef="#ctx0" brushRef="#br1" timeOffset="74586.4577">19178 4854 98 0,'1'-20'42'0,"-1"20"0"16,-9-25-2-16,-9 17-39 15,7 1-3-15,-2 3-1 16,9 16-7-16,-11-9-27 15,18 14-3-15,-3-6-1 16,15 7 0-16</inkml:trace>
  <inkml:trace contextRef="#ctx0" brushRef="#br1" timeOffset="75251.5244">20158 3967 69 0,'-2'-16'36'0,"2"16"0"16,-6-20 0-16,6 20-29 15,0 0-2-15,-1 27 0 0,-1-1-2 16,9 10 0-16,-4 13-2 16,4 9 0-16,0 9 0 15,2 8-2-15,-5 2 2 16,-5 4-2-16,-3 2 1 15,-6-1-2-15,-3-7 1 16,-6-13-2-16,9-3-7 16,-10-22-26-16,17-10 0 15,3-27-2-15,0 0 1 16</inkml:trace>
  <inkml:trace contextRef="#ctx0" brushRef="#br1" timeOffset="75804.5797">19850 4131 95 0,'-44'-12'39'16,"-2"1"0"-16,23 12-1 16,8-6-35-16,15 5 0 15,39-11-2-15,17-1 1 16,20-2-1-16,18-5 1 15,15-2-1-15,5-3 0 16,-2 2-1-16,-6 1 1 16,-14 2-1-16,-11 6 0 15,-21 2 1-15,-18 7-1 16,-17 1 0-16,-11 8 1 15,-8 6-1-15,-6 8 0 0,-5 9 0 16,-2 7 1 0,-3 13-1-16,-3 7 1 0,-1 7-1 15,-1 3-1-15,-2 2 1 16,-1 0-1-16,2-5 2 15,0-7-2-15,4-8 1 16,4-8-1-16,6-9 2 16,3-11-1-16,-1-19 1 15,24 7-1-15,0-22 1 16,5-8 0-16,2-6 0 15,0-4 0-15,2-4 0 16,-2 1-1-16,-6 4 1 16,-4 5 0-16,-5 11-1 15,-16 16 0-15,13-2 0 0,-11 16 0 16,-4 10-1-1,2 2 0-15,0 11-1 0,1-2-1 16,7 6-2-16,3-8-3 16,17 6-11-16,-4-23-20 15,22 5 1-15,-5-21-2 16,13-1 2-16</inkml:trace>
  <inkml:trace contextRef="#ctx0" brushRef="#br1" timeOffset="75992.5984">21371 4374 68 0,'-3'-23'37'0,"3"23"-1"15,-12-4 1-15,6 27-22 16,-8 3-8-16,5 14-2 16,-6 10-2-16,5 4-1 0,-2 2-1 15,5 0-1-15,2-4-2 16,2-11-4-16,17-3-31 15,-7-18 0-15,11-10-1 16,-1-22-1-16</inkml:trace>
  <inkml:trace contextRef="#ctx0" brushRef="#br1" timeOffset="76436.6427">21598 4075 78 0,'-8'-17'37'0,"-6"10"-3"16,14 7-1-16,-17 23-25 15,17-23-25-15,8 36-8 0,7-18-8 16,21 9-1-16,2-9 2 16,19 11 13-16,-9-13 11 15,5-3 11-15,-1 10 13 16,-17-18 7-16,-1 8 10 15,-34-13 0-15,13 15 1 16,-36-17-10-16,3 16-11 16,-16-11-5-16,5 8-4 15,-4-3-1-15,5 2-1 16,6 3 0-16,9 2-1 15,8 3-1-15,10 4-1 16,11 2 1-16,9 4-1 16,6 1 0-16,3 0 1 15,-1 2 0-15,-1 1 0 0,-9 2 0 16,-7-2 0-16,-14 1 0 15,-11-3 0-15,-13 3 0 16,-13-5 0-16,-6 2-2 16,-3-6-1-16,6 4-12 15,-6-17-23-15,17 1 0 16,1-16-1-16,28 4 0 15</inkml:trace>
  <inkml:trace contextRef="#ctx0" brushRef="#br1" timeOffset="83536.3527">22747 4444 38 0,'25'-7'35'0,"-2"-8"1"15,6 5-1-15,-10-12-11 16,13 17 4-16,-17-12-21 15,-1 9-2-15,-12-2-1 16,-2 10 0-16,-20-4 0 16,-4 11 0-16,-14 4-2 15,-4 6 0-15,-5 5 0 16,-6 2-1-16,6 7 0 15,1-1 0-15,10 1-1 16,10 1 0-16,18-3-1 16,13-3-1-16,17-3-2 0,9-8-4 15,23 3-30-15,-4-14-2 16,16 1 2-16,-5-12-2 15</inkml:trace>
  <inkml:trace contextRef="#ctx0" brushRef="#br1" timeOffset="83956.3948">23278 4375 74 0,'-14'1'39'15,"-12"-3"0"-15,9 12 0 16,-10-10-10-16,3 16-25 15,1 5-1-15,3 8 0 16,-1 2-2-16,4 3 1 0,5-2-1 16,4 1 0-16,5-4 0 15,6-6-1-15,7-9 1 16,5-7-1-16,8-9 1 15,6-8-1-15,3-9 0 16,6-8 0-16,0-4 1 16,0-1-1-16,-3-2 0 15,-4 6 0-15,-9 0 1 16,-5 8-1-16,-9 9 0 15,-8 11 0-15,0 0 0 16,-23 16 0-16,7 5 0 16,-3 4 0-16,2 4-2 15,0 4 0-15,7 1-1 16,3-3-1-16,17 1-4 0,-1-19-9 15,20 8-21-15,-4-17-1 16,16 1 1-16,-4-16-1 16</inkml:trace>
  <inkml:trace contextRef="#ctx0" brushRef="#br1" timeOffset="84318.431">23646 4387 91 0,'0'0'35'15,"-19"-4"2"-15,10 18-1 16,-11 1-29-16,9 13-1 15,-4-1-1-15,2 8 0 16,2-1-2-16,3 3 1 16,5-4-2-16,8-2 0 0,5-9-1 15,9-7 0-15,9-12 0 16,5-6 0-16,6-9 0 15,3-10 1-15,2-5-1 16,0-7 0-16,-1 0 0 16,-4-1 0-16,-9 5 0 15,-5 6-1-15,-7 3 1 16,-9 9-1-16,-9 12 0 15,0 0 0-15,-22 19 0 16,2 5-1-16,-1 5 0 16,-1 1-2-16,5 6-2 15,-2-7-3-15,22 6-29 16,-6-16-3-16,24 4 0 15,-3-20-1-15</inkml:trace>
  <inkml:trace contextRef="#ctx0" brushRef="#br1" timeOffset="84625.4617">24228 4435 103 0,'-18'-5'39'16,"-14"-2"1"-16,6 13-2 15,-4 0-33-15,7 4-1 16,6 4-2-16,5 4 0 15,9-2-1-15,7 4 0 16,10 0-1-16,4 0 0 16,1-3 0-16,2 4 0 0,-3-3 0 15,-5 2 0-15,-4-1 0 16,-9 3 0-16,-9-3 0 15,-2 1 0-15,-4 1 0 16,0-7-1-16,1 0-2 16,-1-11-2-16,15 10-18 15,0-13-17-15,4-13 1 16,7-5 0-16,14 2-2 15</inkml:trace>
  <inkml:trace contextRef="#ctx0" brushRef="#br1" timeOffset="84969.4959">24330 4549 102 0,'-21'2'39'0,"21"-2"0"16,0 0 0-16,9-12-35 15,5 5-2-15,8 2 0 16,6-2-1-16,5-1 0 15,1-2 0-15,2 0 1 16,-6-2-1-16,0 2 0 16,-8-2 0-16,-4-1 0 15,-8 2 0-15,-9 0 0 16,-1 11 0-16,-15-15 0 15,-2 15 0-15,-4 9-1 16,-6 4 1-16,-2 12-1 16,0 3 0-16,0 7 0 15,6 1 0-15,8 3-1 16,7-3-2-16,10-7-1 0,15-1-5 15,-1-21-29-15,25 3-2 16,-1-19 0-16,13 1-2 16</inkml:trace>
  <inkml:trace contextRef="#ctx0" brushRef="#br1" timeOffset="85263.5255">24839 4336 103 0,'-40'-5'41'15,"6"18"-1"-15,-12-2 0 16,17 19-32-16,-3-8-5 15,12 8-1-15,14-3 0 16,12-4-1-16,14-1-1 0,11-4 1 16,5 0-1-16,1-3 0 15,-4 0 0-15,-1-2 0 16,-13 2 1-16,-9 2-1 15,-12 2 0-15,-11 2 0 16,-11 2 0-16,-5 2 0 16,-3 1-2-16,-2-4-1 15,5 4-5-15,-8-17-19 16,22 13-13-16,-7-16 0 15,16 4 0-15,6-10-1 16</inkml:trace>
  <inkml:trace contextRef="#ctx0" brushRef="#br1" timeOffset="95676.5667">139 6042 93 0,'14'-2'37'15,"-14"2"-1"-15,-4 35-2 16,-5 1-32-16,0 7-1 15,2 14-1-15,-1 9 1 16,-2 10-1-16,3 7 1 16,-1 4-1-16,1 2-2 15,4 1-5-15,-8-15-21 16,9 0-7-16,-3-18 0 15,9-11-2-15</inkml:trace>
  <inkml:trace contextRef="#ctx0" brushRef="#br1" timeOffset="96224.6215">849 5936 107 0,'-14'0'37'15,"-14"6"3"-15,7 25-3 16,-7 6-33-16,4 16 0 15,1 11-1-15,1 9 1 16,-1 7-1-16,3 5-1 16,6-2-1-16,5-5 2 15,2-8-2-15,6-11 0 16,2-13-1-16,12-11 1 15,3-16-1-15,5-14 1 16,4-13-1-16,3-10 0 0,1-10 0 16,0-1 0-16,-5-4 0 15,-3 6 0-15,-6 6 0 16,-4 11 0-16,-11 10 0 15,12 15 0-15,-10 11-1 16,1 6 0-16,4 10-3 16,2-3 0-16,14 11-9 15,-5-20-24-15,19 1-2 16,-2-22-1-16,11-5-1 15</inkml:trace>
  <inkml:trace contextRef="#ctx0" brushRef="#br1" timeOffset="96553.6544">1172 6583 113 0,'-9'30'41'16,"-3"-11"-1"-16,23 6 1 15,7-16-37-15,15-4 0 16,11-12-2-16,7-4-2 15,3-8 1-15,3-4-2 16,-6-4 1-16,-10 1-1 16,-10-1 1-16,-18 6-1 15,-17 8 1-15,-14 12 1 16,-19 11 0-16,-10 13-1 15,-9 12 1-15,-1 10 1 16,2 3-1-16,9 5 1 16,13-3-2-16,16-5 2 0,21-14-2 15,23-16 0-15,19-11-4 16,9-14-3-16,24 1-30 15,-16-19-2-15,3 6-2 16,-17-12-2-16</inkml:trace>
  <inkml:trace contextRef="#ctx0" brushRef="#br1" timeOffset="97010.7001">406 6441 87 0,'0'0'41'16,"-14"-20"-1"-16,14 20 1 15,-41-19-20-15,12 17-14 16,-13-3-2-16,-3 4-3 0,-6 2 0 15,-5 3-2-15,2 0 0 16,2 0 0-16,11 1-1 16,6-3-2-16,12 2-2 15,4-5-1-15,17 12-10 16,2-11-21-16,0 0-4 15,18-7 0-15,5 3 0 16</inkml:trace>
  <inkml:trace contextRef="#ctx0" brushRef="#br1" timeOffset="98178.8167">2695 6610 89 0,'14'-21'36'0,"-14"21"1"15,9-14 1-15,-9 14-32 0,0 0-1 16,-1 21 0-16,-8 0-1 16,-1 10 0-16,-7 7-1 15,3 6 0-15,-3 3-1 16,0 1 0-16,3 0-1 15,3-7 0-15,2-7 0 16,4-8 0-16,3-10-1 16,2-16 1-16,0 0 0 15,0 0 0-15,12-22 0 16,-6-8 0-16,-1-5 0 15,5-9 0-15,1-8-1 16,2-4-1-16,3-6 2 16,6 1-3-16,2 2 2 15,4 8-1-15,5 3 1 16,5 11-2-16,4 9 1 0,-2 11 1 15,1 13-1-15,-6 7 0 16,-3 12 0-16,-8 7 1 16,-8 9-1-16,-13 7 2 15,-8 2-1-15,-9 2 2 16,-11 1-2-16,-6-3 2 15,-7-2-1-15,0-3 1 16,-1-9-2-16,3-2 1 16,3-6-1-16,3-2 0 15,5 1 0-15,4 4 0 16,1 8 0-16,-1 8 0 15,-2 12-1-15,-2 11 1 16,-6 12 0-16,-4 4-1 16,1 0 1-16,2-2-2 0,5-6-2 15,9-16-4-15,25-9-28 16,2-28-2-16,26-11-1 15,6-22-1-15</inkml:trace>
  <inkml:trace contextRef="#ctx0" brushRef="#br1" timeOffset="98629.8619">3571 6518 109 0,'0'0'38'16,"-10"-19"1"-16,-2 21-3 16,-8 2-31-16,-4 10-1 15,-10 6 0-15,-3 10 1 16,-2 7-3-16,-2 5 2 15,7 3-3-15,5-2 2 16,9-4-1-16,14-7 1 16,15-12-3-16,13-11 0 15,16-14 0-15,7-13 0 16,8-11 0-16,5-8 0 15,-2-7 0-15,-5-3 0 16,-7 1 0-16,-11 2-3 16,-7 8 3-16,-11 7-2 0,-6 11 2 15,-9 18-1-15,0 0 0 16,-15 17 0-16,6 11 0 15,2 4 1-15,7 5-3 16,1 0-1-16,15-1-3 16,3-21-18-16,23 1-12 15,2-22-1-15,19-7 0 16,0-19-4-16</inkml:trace>
  <inkml:trace contextRef="#ctx0" brushRef="#br1" timeOffset="98821.8812">4369 5959 81 0,'0'0'39'0,"-26"-2"-1"16,9 38 1-16,-13 8-15 0,5 21-21 16,0 13 2-16,6 5-4 15,1 2-1-15,3-2 0 16,6-3-2-16,1-15-3 15,13-1-25-15,-7-24-6 16,9-9-2-16,-4-20 1 16</inkml:trace>
  <inkml:trace contextRef="#ctx0" brushRef="#br1" timeOffset="99002.8993">4124 6440 82 0,'-11'-2'39'0,"11"2"0"16,8 12 0-16,14-2-15 0,8-17-23 15,14-7-3-15,14-5-3 16,3-18-8-16,13 3-24 16,-7-15 0-16,9 0 0 15,-11-12-2-15</inkml:trace>
  <inkml:trace contextRef="#ctx0" brushRef="#br1" timeOffset="99294.9285">4813 5929 107 0,'-29'26'38'15,"2"27"2"-15,-12 3-2 16,3 19-33-16,1 0 0 15,6 5-1-15,5-4-1 16,11-6 1-16,5-10-3 16,13-14 2-16,5-14-3 0,10-14 2 15,8-13-2-15,5-11 1 16,5-10-1-16,-2-6-1 15,3-7 2-15,-4 2-2 16,-4 1 1-16,-7 5 0 16,-7 7 0-16,-3 10 1 15,-14 4-1-15,13 18-1 16,-8 3-2-16,-2 1-1 15,10 12-11-15,-9-9-22 16,15 3-5-16,-5-10 2 16,13-1-2-16</inkml:trace>
  <inkml:trace contextRef="#ctx0" brushRef="#br1" timeOffset="99864.9855">6023 6333 96 0,'0'0'38'0,"0"0"0"16,-12-16-7-16,12 16-24 16,-29 5-1-16,8 6 0 15,-8 6-2-15,-1 9 0 16,0 8-1-16,1 8 1 15,1 5-1-15,10 2 0 16,8-2-2-16,16-4 1 16,11-9-1-16,12-7 0 15,12-16 0-15,9-11-1 16,6-10 0-16,1-17 0 15,-1-10 1-15,-4-9-2 16,-13-6 1-16,-8-5 0 0,-13-4 0 16,-14 3-2-16,-12 6 2 15,-8 13-2-15,-10 11 1 16,-3 15 0-16,1 13-2 15,-1 11-1-15,15 14-3 16,3-6-12-16,27 14-19 16,4-12-1-16,27-2-1 15,8-14-1-15</inkml:trace>
  <inkml:trace contextRef="#ctx0" brushRef="#br1" timeOffset="100092.0082">6974 5679 106 0,'-25'-47'38'0,"1"22"-1"16,-22 15-3-16,5 30-31 16,-4 20 1-16,-2 23-2 15,4 16 1-15,3 13-1 16,5 12 0-16,8 2-1 15,11-2-1-15,7-11-2 16,16 2-19-16,-4-26-16 16,14-6-3-16,-10-25 1 15,6-10-1-15</inkml:trace>
  <inkml:trace contextRef="#ctx0" brushRef="#br1" timeOffset="100266.0256">6415 6310 117 0,'-22'-22'42'16,"22"22"0"-16,1-18-1 15,29 18-37-15,13-10-5 16,14-7-4-16,24 14-19 16,6-19-14-16,19 4-4 15,1-8 0-15,12 9-1 16</inkml:trace>
  <inkml:trace contextRef="#ctx0" brushRef="#br1" timeOffset="100656.0646">7907 5743 86 0,'8'-13'37'16,"-8"13"2"-16,4 18 1 16,-14 6-26-16,-5 25-12 15,2 12 2-15,-4 16-1 16,-7 13 1-16,-3 5-1 0,-2 2 0 15,1-4-2-15,8-5-2 16,6-12 1-16,16-13-4 16,13-25-4-16,30-9-29 15,3-28 0-15,19-11-1 16,4-20-3-16</inkml:trace>
  <inkml:trace contextRef="#ctx0" brushRef="#br1" timeOffset="100853.0843">8362 6172 113 0,'-26'-10'39'15,"9"31"1"-15,-8 5-1 16,-2 12-36-16,8 5 0 0,7 6-2 16,4-2-1-16,3 0 0 15,10-3-3-15,5-10 0 16,9-8-4-16,2-21-12 15,13-2-19-15,-5-20-1 16,11-4 1-16,-4-19-2 16</inkml:trace>
  <inkml:trace contextRef="#ctx0" brushRef="#br1" timeOffset="101017.1007">8468 5841 86 0,'-20'2'36'0,"20"19"-2"16,2 2 3-16,12 1-36 0,10 5-1 15,2-12-18-15,19 11-14 16,-2-11-2-16,13 2-2 16,-1-7 1-16</inkml:trace>
  <inkml:trace contextRef="#ctx0" brushRef="#br1" timeOffset="101474.1464">8975 6089 111 0,'-12'10'39'0,"-12"-4"1"15,4 13-1-15,-4-1-34 16,0 7-1-16,-3 8-2 15,5 4 0-15,2 5-1 16,8-2 1-16,7 3-2 16,7-4 1-16,11-7-1 0,6-7 0 15,6-10 0-15,6-8 0 16,4-11 0-16,0-9 0 15,-3-7-1-15,-3-8 1 16,-4-8-1-16,-3-5 0 16,-6-7 0-16,-2 2 0 15,-5 8 1-15,-4 6-1 16,-3 14 0-16,-2 18 0 15,-9 12 1-15,-3 25 0 16,-5 18 0-16,-4 18-1 16,-2 14 1-16,-5 8 1 15,-1 8-1-15,-2 2 2 16,-1-4-1-16,1-4 1 15,0-9-1-15,1-12 3 16,-4-14-4-16,5-11 2 0,4-18-1 16,2-15 0-16,5-15-1 15,8-13-1-15,9-14-1 16,4-16-2-16,16-1-7 15,-9-26-22-15,26 1-7 16,-6-12 0-16,15 2-1 16</inkml:trace>
  <inkml:trace contextRef="#ctx0" brushRef="#br1" timeOffset="101953.1943">9726 5543 92 0,'-13'4'41'16,"-8"-1"2"-16,7 16-2 15,-10-8-27-15,4 25-12 16,2 10 0-16,0 13 1 15,-3 12 1-15,1 10-1 16,-1 5-1-16,2 1 1 16,3-4-1-16,5-7 1 15,2-9-3-15,6-11 0 16,5-12 0-16,3-14 0 15,6-11 0-15,6-14 0 16,3-10 0-16,4-9 0 0,3-11 0 16,1-5 0-16,2-9 0 15,3-1 0-15,1-4 0 16,0 7 0-16,-5 5 0 15,-2 10 0-15,-7 13 0 16,-3 12 0-16,-9 14 0 16,-5 11 0-16,-9 10 0 15,-2 2 0-15,1 3-4 16,0-4 1-16,10-4-2 15,1-13-3-15,23 1-13 16,-4-26-18-16,22-3-1 16,-1-20 1-16,17-6 0 15</inkml:trace>
  <inkml:trace contextRef="#ctx0" brushRef="#br1" timeOffset="102142.2126">10448 5669 111 0,'0'-19'37'15,"-18"16"0"-15,-1 36-7 16,-14 15-23-16,-1 16-2 15,-4 10-1-15,4 7-1 16,3 3-2-16,7-6-1 16,11-5-3-16,4-16-6 15,16-1-28-15,-8-23-1 16,6-3-1-16,-5-30-1 15</inkml:trace>
  <inkml:trace contextRef="#ctx0" brushRef="#br1" timeOffset="102316.2306">10145 6051 129 0,'-15'-27'43'15,"14"16"-1"-15,-2-1-7 16,20 17-29-16,1 2-6 16,15 1 0-16,11 2 0 15,10-2 0-15,23 14-17 16,0-22-23-16,25 9-2 15,1-9 0-15,13 5-2 16</inkml:trace>
  <inkml:trace contextRef="#ctx0" brushRef="#br1" timeOffset="102788.2778">11744 5732 61 0,'19'-24'38'16,"3"6"-3"-16,-9-2 4 16,3 17-16-16,-16 3-17 15,0 0-1-15,1 21-1 16,-8 13 1-16,-5 7 0 15,-3 15-2-15,-2 7-1 16,-1 11 0-16,1 4 0 16,-2-4-1-16,6-2-1 15,3-10-4-15,9-3-3 16,-4-22-8-16,18-2-22 15,-9-18-1-15,14-7 0 16,-7-17-1-16</inkml:trace>
  <inkml:trace contextRef="#ctx0" brushRef="#br1" timeOffset="103240.323">11593 6022 107 0,'-27'-15'38'16,"1"0"1"-16,13 14-1 15,13 1-34-15,0 0-1 16,24 10-1-16,17-7-1 15,11-1 0-15,8 0 1 16,9-1-1-16,2-1 0 16,1 1-1-16,-5-1 1 15,-8 0-1-15,-10 1 0 16,-11 2 1-16,-10-1-1 0,-9 1 0 15,-19-3 1-15,2 21 0 16,-12-1 0-16,-10 4 0 16,-1 11 1-16,-6 3-1 15,4 7 0-15,4 1 0 16,7 0 0-16,13-2-1 15,13-10 0-15,17-6 0 16,12-13 1-16,10-14-1 16,7-9 0-16,1-16 1 15,-3-10 0-15,-10-12-1 16,-13-6 0-16,-12-4 1 15,-17-5-2-15,-13 3-2 16,-10 5 2-16,-12 10-4 16,-8 9-1-16,0 19-3 15,-13-1-13-15,19 27-17 0,-8-2 0 16,21 17 1-16,7-5-4 15</inkml:trace>
  <inkml:trace contextRef="#ctx0" brushRef="#br1" timeOffset="103968.3958">13771 5581 64 0,'-3'-21'39'16,"7"10"0"-16,-13-1 0 15,1 25-13-15,-7 6-21 16,-2 13-1-16,-5 15 1 0,4 15-1 15,-4 8 0-15,2 11 0 16,-2 6-1-16,7-1 0 16,2-5 1-16,5-8-2 15,1-12-1-15,5-8 0 16,3-13-1-16,3-10 1 15,0-10-1-15,3-7 0 16,-7-13 0-16,17-8 0 16,-6-9 0-16,-1-7 0 15,3-7 0-15,2-7 0 16,6-7 0-16,2 0 0 15,1 1 0-15,5 5-1 16,2 9 1-16,0 10 0 0,-1 15 0 16,-2 9-1-16,-2 14 1 15,-6 10 0-15,-5 6 0 16,-6 4 0-16,-9 3 0 15,-9 1 0-15,-11-4 0 16,-9-1 0-16,-13-6-1 16,-6-6 1-16,2-5-2 15,-2-9-2-15,9-1-2 16,0-18-6-16,39 8-18 15,-20-21-9-15,36 2-1 16,7-8 0-16,20 1 1 16</inkml:trace>
  <inkml:trace contextRef="#ctx0" brushRef="#br1" timeOffset="104313.4301">14103 6241 82 0,'0'11'40'0,"6"8"-1"15,-6-19 0-15,19 23-14 16,-1-21-22-16,10-2-1 15,7-3 0-15,9-4 0 16,2-5-1-16,2-4 1 16,-3-3-1-16,-6-3 0 15,-10-4 0-15,-9 1-1 16,-16 1 1-16,-9 2 0 15,-14 2 0-15,-8 7 0 16,-6 7 0-16,-4 9 0 16,-3 10 0-16,3 7 0 15,4 9 0-15,8 5-1 0,9 5 0 16,10 0 0-16,13-2-1 15,15-5-1-15,15-5-2 16,11-13-3-16,16 1-9 16,-8-22-22-16,22 0-1 15,-9-17-1-15,3-2 0 16</inkml:trace>
  <inkml:trace contextRef="#ctx0" brushRef="#br1" timeOffset="104651.4641">14903 6045 100 0,'0'0'38'0,"-26"-1"2"16,8 20-2-16,-13 4-30 15,9 13-2-15,-2 0-3 16,3 6 0-16,0 0 0 0,6 0-2 16,5-9 1-16,6-2-1 15,4-10 0-15,12-11 0 16,5-12-1-16,7-8 1 15,5-11-1-15,3-8 1 16,2-7-1-16,3-5 1 16,-3-1-1-16,-2 2 0 15,-7 5 0-15,-1 6 0 16,-7 11 0-16,-5 11 0 15,-12 7 0-15,10 21-1 16,-8 9-1-16,-5 4 0 16,6 9-1-16,0-1-2 15,14 5-4-15,0-16-8 16,26 9-20-16,-5-20-3 0,22-5 2 15,2-12-1-15</inkml:trace>
  <inkml:trace contextRef="#ctx0" brushRef="#br1" timeOffset="105050.504">15718 6089 114 0,'-27'-32'40'16,"-3"17"0"-16,-23 1-6 16,10 20-26-16,-15 11-3 15,4 14 0-15,-3 8-3 16,10 6 1-16,9 2-2 15,18-1 2-15,17-7-3 16,17-6 0-16,16-14 0 16,17-12 0-16,13-17 0 15,7-12 0-15,6-13 0 0,-1-10 0 16,-5-13 0-16,-1-8 0 15,-8-6 0-15,-6-7 0 16,-5 5 0-16,-10 5 0 16,-10 14 0-16,-7 10 0 15,-13 19 0-15,-7 26 0 16,-25 21 0-16,-7 29 0 15,-7 15 0-15,-3 12 0 16,4 9 0-16,8 1 0 16,11 0 0-16,15-13 0 15,21-4-8-15,7-25-7 16,31 0-7-16,-9-31-14 15,22 0-6-15,-7-19 1 16,9-2-1-16</inkml:trace>
  <inkml:trace contextRef="#ctx0" brushRef="#br1" timeOffset="105200.519">16395 6342 105 0,'-7'13'43'0,"-17"-7"0"16,11 9 0-16,-8 1-22 16,7-14-21-16,14-2 0 15,-14-3-12-15,14 3-15 16,0 0-14-16,-13 8-2 15,-1-12-1-15,-1 8-1 16</inkml:trace>
  <inkml:trace contextRef="#ctx0" brushRef="#br3" timeOffset="109670.9659">14969 8799 9 0,'-7'44'24'15,"3"11"1"-15,-2 12-10 16,-3 2 2-16,6 16 0 15,-10-9-1-15,13 13-2 16,-11-8-1-16,15 12-2 16,-9-4-4-16,9 7 1 15,-4-3-5-15,6 9 1 16,-5 1-3-16,2 9 2 15,0 5-2-15,-2 6 1 16,-2 0-2-16,2 3 1 0,0-1-1 16,0-1 0-16,1-3 1 15,3 0-1-15,0-2 0 16,3-2 2-16,-1-3-2 15,2 6 2-15,-3-2-1 16,0 7 0-16,-3 2-1 16,2 4 1-16,-1 1 0 15,0 3-2-15,0 2 1 16,1 0-1-16,2 4 1 15,5-5 1-15,-1-1-1 16,5 1-1-16,-1-1 1 16,3 4 0-16,-2 2 1 15,-1 0 0-15,-6 0-2 16,-2 8 1-16,-4 1-1 15,-3 2 2-15,-7-2-1 0,-4 2-1 16,-3-4 0-16,0 1-1 16,2-4 2-16,-2-6 0 15,6-6 0-15,3-7-3 16,4-10 2-16,2-12-2 15,12-6-7-15,-9-30-28 16,15-4 1-16,-11-30-4 16,7-9 2-16</inkml:trace>
  <inkml:trace contextRef="#ctx0" brushRef="#br3" timeOffset="110663.0652">15169 9072 54 0,'-9'-22'31'0,"-5"0"-1"15,0 4 0-15,-1 7-26 16,-4-5 0-16,5 9 0 16,-4-6 1-16,6 10-1 15,-5-2 2-15,7 4-1 0,-4-3-1 16,14 4 0-16,-18-3 0 15,18 3-1-15,0 0 0 16,0 0-1-16,-10-3-1 16,10 3 0-16,10-2 0 15,1 2 0-15,6 0-1 16,5 2 1-16,8-1-1 15,7 5 0-15,6-2 1 16,5 2-1-16,4 1 1 16,6 0 0-16,10-2 0 15,6-1 0-15,12-2 1 16,9-3-1-16,11 0 0 15,8 0 0-15,10-2 0 16,6-1 0-16,9-1-1 16,2 1 1-16,4-1-1 0,-3-1 1 15,3 1-1-15,3-2 1 16,5-2-1-16,1-1 1 15,-4-2-1-15,5 0 0 16,1-6 1-16,4 3-1 16,-2-1-1-16,-4-2 1 15,-2 1-2-15,3 3 2 16,-5 1-2-16,-5 1 2 15,-8 3-2-15,-2-1 2 16,-5 1-1-16,-5 1 1 16,-11-1 0-16,-10 0 0 15,-14-1 0-15,-11 1 0 16,-14-1 0-16,-12 1 0 15,-14-1-1-15,-15 5 0 0,-7 0-1 16,-6-1-2-16,3 6-1 16,-14 0-2-16,27-2-3 15,-27 2-6-15,35 3-2 16,-23-5-11-16,7 9-4 15,-2-2-1-15,-5 0 3 16</inkml:trace>
  <inkml:trace contextRef="#ctx0" brushRef="#br3" timeOffset="111775.1764">19880 8686 40 0,'-14'1'28'0,"4"-6"2"16,10 5 0-16,0 0-20 15,-2-15-2-15,2 15 0 16,0 0 0-16,12-9 2 16,-12 9-3-16,0 0 0 0,0 0-2 15,0 0 0-15,0 0-1 16,0 0-1-16,0 0 0 15,0 0-2-15,0 0 1 16,0 0-1-16,0 0-1 16,0 0 1-16,0 0-1 15,11 14 0-15,-9 2 1 16,2 9 0-16,-4 5 1 15,0 9-1-15,-5 6 1 16,0 8-1-16,-4 6 1 16,-1 9-2-16,-3 5 2 15,1 2-2-15,0 7 0 16,1 5 0-16,2 2 0 15,2 5 1-15,0 4-1 0,3 3 1 16,3 3-1-16,-2 4 0 16,2 3-1-16,0 2 2 15,-2 5-2-15,2-1 1 16,-2 2-1-16,3 2 1 15,1-3-2-15,1 0 2 16,2-1-1-16,0 3 0 16,2-1 0-16,2-2 2 15,0 2-1-15,1 0-2 16,1 1 3-16,1 2-1 15,-1 1 0-15,0 1 0 16,-1-1 1-16,2 2-4 16,-1-3 3-16,1 4 0 0,0-1 0 15,3 1 0-15,-4-4-1 16,4 3 0-16,-1-1 1 15,-3 3 0-15,2 0 0 16,-1-3-1-16,-1 2 1 16,-3-1-1-16,6-3 0 15,-4-1 1-15,1-3-1 16,3-3 0-16,0-4 0 15,2 1 1-15,-1-8-1 16,-3 3 1-16,3-6-1 16,-3 2 0-16,-2-4 0 15,-1 2 1-15,-3 0 0 16,-2-3-1-16,-2 0 1 15,-2 0 0-15,0-7 1 0,1-5-2 16,1-7 2-16,1-9-2 16,3-10 1-16,2-10-1 15,1-8 1-15,4-12-1 16,-4-3-1-16,1-9 0 15,-1-2 0-15,-3-5-1 16,-1-1 0-16,-4-10 0 16,4 16-1-16,-4-16 1 15,0 0-1-15,1 12 1 16,-1-12-2-16,0 0 1 15,24-5-8-15,-19-12-19 16,12 6-2-16,-7-7-3 16,2 3 2-16</inkml:trace>
  <inkml:trace contextRef="#ctx0" brushRef="#br3" timeOffset="112730.2719">20335 16056 56 0,'0'0'37'15,"17"-1"-1"-15,-17 1-1 16,16-8-32-16,-16 8 0 16,12-15-2-16,-12 15 1 15,2-12-1-15,-2 12 1 16,-20-7 0-16,-2 7 0 15,-6 4 0-15,-9 0-1 16,-9 4 1-16,-11 1-1 16,-5 5 1-16,-10-3-1 0,-8 1 0 15,-13-1 0-15,-6 1 0 16,-7-2 0-16,-7 1 0 15,-6-2 0-15,-6 5-1 16,-7-5 1-16,-6 4-1 16,1-2 0-16,-5 3 0 15,-7 2 0-15,-3-3 0 16,-2 1 0-16,-1-3 1 15,-2 5-2-15,-1-5 2 16,-2 5-1-16,0-5-1 16,5 4 2-16,1 2-3 15,0 0 2-15,2 1-1 16,5 2 2-16,7 0-3 0,8-1 3 15,5 1-1-15,8-4-1 16,8 0 1-16,10-2 0 16,14-5 0-16,3-2 0 15,12-2 0-15,6-2 0 16,9-3 0-16,8 0 0 15,9-1 0-15,5-3 0 16,8 0 0-16,3-1 0 16,5 3 0-16,2-2 0 15,2 3 0-15,1 2-1 16,-6 2 1-16,2 0-1 15,-1 2 1-15,1-1 0 16,2 0-1-16,1-3 1 16,1-1 0-16,14 0-1 0,-17-8 1 15,17 8 0-15,-5-9 0 16,5 9-1-16,0 0 1 15,3-14 0-15,-3 14 0 16,0 0 0-16,0 0 0 16,2 11-1-16,-2-11 1 15,0 12 0-15,0-12 0 16,-1 13-1-16,1-13 1 15,0 0-1-15,-4 10 1 16,4-10 0-16,0 0 0 16,0 0-1-16,0 0 1 15,0 0 0-15,-11-6 0 16,11 6 0-16,-8-14 0 15,5 1-1-15,0-12 1 0,0-8-1 16,-1-14 3-16,-1-12-3 16,-5-9 2-16,-4-7-1 15,-5 2 1-15,-4 1-1 16,-3 7 2-16,-1 10-2 15,2 11-1-15,4 14-1 16,1 2-3-16,20 28-21 16,10-32-11-16,16 16-3 15,1-10 1-15</inkml:trace>
  <inkml:trace contextRef="#ctx0" brushRef="#br3" timeOffset="113773.3762">15635 8313 79 0,'-6'-29'38'0,"0"6"-1"16,-14-1 2-16,2 9-33 16,-13 3-1-16,0 11 0 15,-9 6 0-15,2 12-1 0,-9 7-1 16,6 12-1-16,2 2 0 15,10 6-1-15,9-1 0 16,14-6 0-16,12-9-1 16,16-7 1-16,12-14 0 15,14-13-1-15,9-11 1 16,4-12 0-16,5-8 0 15,-5-8-1-15,0-1 1 16,-9-2-1-16,-9 0 0 16,-9 5 0-16,-9 7 0 15,-11 13 1-15,-6 11-1 16,-8 12-1-16,-9 27 1 15,-2 16 0-15,-3 25 1 0,-2 17-2 16,-3 17 3-16,0 5-3 16,-2 6 2-16,-2-2 0 15,-3-6 1-15,-4-12-1 16,-3-21 1-16,-6-15-1 15,-4-20-1-15,-2-19 1 16,0-20-2-16,3-22-2 16,11-18-2-16,6-22-4 15,26-3-19-15,-2-31-12 16,23-5 0-16,8-16-1 15,21 4 0-15</inkml:trace>
  <inkml:trace contextRef="#ctx0" brushRef="#br3" timeOffset="113983.3972">16325 7516 99 0,'16'18'39'0,"-23"9"1"16,-3 24-2-16,-20 12-30 15,1 10-5-15,-6 12-1 16,-1 15-1-16,-1 7-1 15,4 5 0-15,5-1-2 16,8-4-3-16,18-5-4 16,-1-20-29-16,30-12-1 15,2-23 1-15,21-16-1 16</inkml:trace>
  <inkml:trace contextRef="#ctx0" brushRef="#br3" timeOffset="114336.4324">16737 8199 107 0,'-19'-21'39'15,"-23"5"1"-15,4 18-2 16,-15 5-34-16,0 13 0 16,1 6-1-16,3 10 0 15,6 1-1-15,10 4-1 16,11-1 1-16,13-5-1 15,16-8 0-15,17-13 0 16,13-11 0-16,15-11 0 16,11-9-1-16,1-10 1 15,1-3 0-15,-6-3-1 16,-7 4 1-16,-12 1-1 15,-12 9 1-15,-14 6-1 0,-14 13 0 16,0 0-1-16,-22 28 0 16,2 1 0-16,2 8-3 15,-3 2-1-15,14 8-5 16,-2-16-14-16,26 10-14 15,0-22-2-15,25-4 1 16,3-21-2-16</inkml:trace>
  <inkml:trace contextRef="#ctx0" brushRef="#br3" timeOffset="114660.4649">17229 8024 107 0,'-39'8'40'0,"-8"7"-1"0,6 15 0 16,1-3-34-16,13 4-2 15,14-4 1-15,17-3-3 16,19-5 2-16,15-8-4 16,14-5 2-16,11 0-1 15,2-4 0-15,-4 1 0 16,-9 6 0-16,-13 4 0 15,-17 6 0-15,-21 7 1 16,-20 5-1-16,-10 5 0 16,-12-1 0-16,-1-1 0 15,4-4-3-15,8-9-1 16,16-5-3-16,9-27-20 15,35-2-12-15,6-17 0 0,22-3-1 16,3-13 1-16</inkml:trace>
  <inkml:trace contextRef="#ctx0" brushRef="#br3" timeOffset="114960.4949">17814 8088 110 0,'-11'-8'39'16,"-3"14"1"-16,-16-3-1 16,9 10-35-16,-8 4-1 15,5 5-1-15,1 0 1 16,6-1-3-16,7 2 1 15,9-1 1-15,7-4-1 16,10-2-1-16,7-1 1 16,6-5-1-16,6-5 1 15,6-1-1-15,-1-3 0 16,-1 0 0-16,-5 4 0 0,-13 5 1 15,-11 6-1-15,-12 12 1 16,-19 7-1-16,-11 6 1 16,-12 3 0-16,-5 1-1 15,3-1-2-15,3-11-3 16,22 2-12-16,-1-31-15 15,36-1-8-15,9-22-2 16,28-8-2-16</inkml:trace>
  <inkml:trace contextRef="#ctx0" brushRef="#br3" timeOffset="115718.5707">18853 7561 99 0,'-7'-17'37'16,"-8"-2"3"-16,4 14-3 15,-10 1-33-15,6 13-1 16,-1 12 0-16,2 17 0 16,-3 12 0-16,1 14 0 15,-2 16-1-15,3 10 0 16,0 3 1-16,1 5-2 15,3-2 1-15,-1-6-1 16,2-10 0-16,3-12-1 16,2-15 1-16,3-12-1 0,2-14 1 15,6-16-1 1,4-15 0-16,4-15 0 0,3-10 1 15,3-6-1-15,3-10 0 16,-1-3 0-16,1 3 0 16,3-1-1-16,0 12 1 15,-1 4-1-15,-1 14 1 16,0 6 0-16,3 14 0 15,-3 8-1-15,1 9 1 16,-7 9 0-16,-3 5 0 16,-7 5 0-16,-6-1-1 15,-11 3 1-15,-11-4 0 16,-12-6 0-16,-11-3 0 15,-9-8 1-15,-6-9-1 16,-2-8-1-16,2-8-2 16,4-14-2-16,24 1-6 0,2-24-10 15,37 8-15-15,6-14-4 16,29 2-1-16,14-10 1 15</inkml:trace>
  <inkml:trace contextRef="#ctx0" brushRef="#br3" timeOffset="115967.5956">19661 7408 103 0,'-14'-5'38'16,"-11"12"2"-16,1 27-3 0,-19 12-33 15,9 17-1-15,-2 12-1 16,0 12 1-16,4 6-2 16,4 0-1-16,10-2-2 15,8-11-3-15,21 1-13 16,1-28-21-16,24-7 0 15,6-21-1-15,17-11 0 16</inkml:trace>
  <inkml:trace contextRef="#ctx0" brushRef="#br3" timeOffset="116298.6287">19936 7951 109 0,'-35'-13'40'16,"-2"18"3"-16,-15 3-4 0,8 14-32 15,-6 7-3-15,11 5-1 16,3 5-1-16,15 2 0 15,13-2-1-15,17-3-1 16,17-7 1-16,12-13-2 16,10-5 1-16,9-11 0 15,-1-8 0-15,-4-7 0 16,-7-9 0-16,-8-8-1 15,-9-7 1-15,-13-2 0 16,-10 0-2-16,-10 0 2 16,-5 6-3-16,-8 3 2 15,-1 11-3-15,-3 8 0 16,3 14-2-16,-1-3-8 15,24 19-13-15,-4-17-12 0,16 24 0 16,11-16 0-16,19 1 1 16</inkml:trace>
  <inkml:trace contextRef="#ctx0" brushRef="#br3" timeOffset="116545.6534">20578 7890 116 0,'-24'-12'40'15,"-1"15"2"-15,-17-2-2 16,-5 9-36-16,-1 6 0 15,4 12-1-15,-1 2-2 16,7 6 0-16,9-2 0 16,11 2-2-16,17-5 1 15,15-5-1-15,19-9-2 16,13-16-1-16,13-4-2 0,5-21-1 15,16 1-8-15,-14-24-14 16,11 4-10-16,-15-19 1 16,0-4-2-16,-15-15 4 15</inkml:trace>
  <inkml:trace contextRef="#ctx0" brushRef="#br3" timeOffset="116717.6706">20952 7348 117 0,'-9'-37'39'0,"9"37"2"16,-27-2-4-16,8 40-30 15,-4 19-3-15,0 19-3 16,0 13 0-16,-2 8 0 15,6 5-3-15,5-2-1 16,9-4-2-16,4-17-4 16,21-2-17-16,-10-28-14 0,20-10-1 15,0-26-1-15,13-11 2 16</inkml:trace>
  <inkml:trace contextRef="#ctx0" brushRef="#br3" timeOffset="116988.6977">21183 7710 110 0,'-31'-21'41'15,"1"21"2"-15,-17 6-2 16,6 16-31-16,-4 6-5 16,8 5 0-16,9 0-5 15,11 2 0-15,11-4 0 16,13-1 0-16,14-7 0 0,12-3 0 15,11-5 0-15,8-6 0 16,6-3 0-16,7-4 0 16,3-2 0-16,-1-7 0 15,8 8-13-15,-16-13-8 16,16 19-11-16,-13-13-10 15,5 14 0-15,-7-4-2 16,1 9 2-16</inkml:trace>
  <inkml:trace contextRef="#ctx0" brushRef="#br3" timeOffset="117132.7121">21939 8109 118 0,'-14'9'44'16,"-13"-13"0"-16,9 1-3 16,-12-4-39-16,9-13-5 0,10 7-11 15,-17-19-14-15,11 13-13 16,-18-2-1-16,1 8-2 15,-22 3 0-15</inkml:trace>
  <inkml:trace contextRef="#ctx0" brushRef="#br2" timeOffset="121467.1455">14981 13930 36 0,'11'-10'22'16,"-11"10"2"-16,14-13-1 15,-14 13-13-15,9-12-3 16,-9 12-1-16,7-10 0 16,-7 10-1-16,0 0 0 15,0 0-1-15,0 0 0 16,0 0-1-16,0 0 0 15,-12 17 0-15,2-10-1 16,1 5-1-16,-5 0 0 16,0 5 0-16,-4-2 0 15,1 8 2-15,-6 2-2 16,2 2-1-16,-4 6 1 0,0 3-1 15,-3 4 1-15,1 3-1 16,-2 1 0-16,0 1 0 16,1 3 0-16,-5 2 1 15,0 1-1-15,-4 4 0 16,-1 1 0-16,-6 0 1 15,-3 6-2-15,-5 1 0 16,1 3 0-16,-4 2 0 16,0 2 1-16,1 3-1 15,-4 1 1-15,3 2-2 16,-4 0 4-16,1 1 0 15,-7 1-1-15,1 0-1 16,-6-1 1-16,1-1 0 16,0 2-1-16,2-1-1 15,1 1 1-15,0 2-1 0,5 3 1 16,-1-2 0-16,2 4 1 15,-4 4-1-15,-6 2 0 16,-5 1 0-16,-3 1 1 16,-3 3-1-16,-3-1 0 15,-3-2 2-15,2 2-1 16,-1-5 1-16,0 2-1 15,2-6 2-15,-1 0-2 16,5-2 2-16,-1 0-2 16,81-84-3-16,-85 96 4 15,42-43 0-15,-5 8-1 16,-1 2 2-16,-9 10-1 0,3-4-3 15,-6 5 2-15,-1 2 3 16,-8 6-6-16,2-2-1 16,-5 4-1-16,-1-2-1 15,-1-2-5-15,4-5-14 16,4-3-14-16,7-13-2 15,13-16 1-15</inkml:trace>
  <inkml:trace contextRef="#ctx0" brushRef="#br2" timeOffset="122113.2101">13215 15615 61 0,'-16'9'37'16,"-5"-9"1"-16,21 0-11 16,-20 6-22-16,20-6 1 15,3-16-3-15,18-1 2 16,12-7-3-16,18-8 1 15,15-10-1-15,15-1 0 16,9-8 0-16,8 0 0 16,2 5-2-16,-5 5 1 15,-7 8-1-15,-12 15 0 16,-15 14 0-16,-16 17 1 0,-11 18-1 15,-13 15 1-15,-14 19-1 16,-11 10-1-16,-10 11 2 16,-7 5-2-16,-4 0 2 15,-3-2-2-15,3-8 0 16,0-16-4-16,14-3-6 15,-2-30-25-15,21-3-3 16,-8-29-1-16,34-7-1 16</inkml:trace>
  <inkml:trace contextRef="#ctx0" brushRef="#br2" timeOffset="123397.3385">10218 14118 51 0,'5'-16'34'0,"-5"16"-5"16,4-17-6-16,-4 17-13 15,0 0-3-15,0 0 0 16,0 0-1-16,0 0-1 16,0 23-1-16,-3 3-2 15,-3 8 0-15,0 12-1 16,0 7 0-16,1 4 0 15,-4 1 0-15,7 2 0 16,0-6-1-16,4-5 1 0,-1-12 0 16,4-10 0-1,0-11 0-15,-5-16 0 0,15-4 0 16,-7-11-1-16,0-14 2 15,-2-2-1-15,-1-10 1 16,-1 0-1-16,-3-6 0 16,0 3 0-16,-1 0 0 15,1 4 0-15,3 3 0 16,1 2-1-16,5 2 0 15,8 0 0-15,6 3-1 16,7-2 0-16,8 6-3 16,0-7-4-16,16 14-30 15,-11-2 0-15,7 12-2 16,-9 1 3-16</inkml:trace>
  <inkml:trace contextRef="#ctx0" brushRef="#br2" timeOffset="124295.4283">11060 14170 64 0,'-22'-4'38'16,"-9"-1"0"-16,1 9-1 16,-6-1-32-16,2 9 0 15,-3 4 0-15,2 12-1 0,3 2-2 16,6 5 1-16,3 2-1 15,7 2 0-15,8-2-1 16,8-6 0-16,8-6 0 16,9-8 0-16,9-10 0 15,8-10 0-15,4-11 0 16,3-11-1-16,0-10 1 15,1-3 0-15,-4-6 0 16,-4-1 0-16,-5 1 0 16,-9 6-1-16,-3 6 1 15,-6 9-1-15,-6 9 0 16,-5 14-1-16,0 0 0 15,-13 29 0-15,4 3 0 16,1 4-2-16,5 9-1 0,0-3-1 16,11 5-1-16,4-14-3 15,18 4-2-15,-4-25-6 16,21 4-19-16,-6-21 0 15,13 2 2-15,-9-20 7 16,8 8 10-16,-16-18 9 16,-3-1 9-16,-5 5 7 15,-14-10 23-15,-2 7 2 16,-12-5 1-16,3 12-6 15,-14-11-7-15,10 22-6 16,-15-7-5-16,15 21-3 16,-21-4-2-16,13 15-1 15,-1 3-1-15,3 9-1 16,4 2 0-16,7-1 0 15,3-1-1-15,6-4 0 0,6-5-1 16,6-6 1-16,-1-11-1 16,2-5 0-16,0-3 1 15,2-4-1-15,-2-4 0 16,-5-1 0-16,0 1 0 15,-5 3 0-15,-3 5 0 16,-1 6-1-16,-13 5 1 16,8 25 0-16,-12 8-1 15,-3 15 0-15,-5 11 1 16,-3 9 0-16,-6 8 0 15,-2 2 0-15,-6 0 0 16,-1-8 0-16,-3-7 0 16,0-11 0-16,-2-9 0 15,1-13-1-15,3-8-2 0,0-16-2 16,17-1-11-16,-5-24-23 15,18-3 0-15,-2-17-2 16,17-7 1-16</inkml:trace>
  <inkml:trace contextRef="#ctx0" brushRef="#br2" timeOffset="124810.4798">12464 14025 38 0,'-1'-11'38'0,"-11"0"1"16,12 11-1-16,-24-1-16 15,14 17-11-15,-15 0-7 16,6 10-1-16,-5 3 1 16,5 7-2-16,1 0 0 15,8 2 0-15,9-5 0 0,10-1 0 16,10-9-1-16,12-5 0 15,7-11-1-15,7-10 1 16,4-9-1-16,-2-8 1 16,-1-9-1-16,-7-4 0 15,-10-6 0-15,-9-3 1 16,-11 2-1-16,-10 3 0 15,-9 3 0-15,-7 4-2 16,-1 7 0-16,-6 5-2 16,10 12-3-16,-5-10-9 15,19 16-22-15,0 0 0 16,26-16-1-16,6-3 0 15</inkml:trace>
  <inkml:trace contextRef="#ctx0" brushRef="#br2" timeOffset="125051.5039">13465 13227 58 0,'-9'-40'39'0,"-14"2"0"15,-2 19 0-15,-16-1-18 16,1 26-17-16,-6 15 0 15,3 24-1-15,-2 18-2 16,3 19 0-16,3 15 0 16,5 9-2-16,10 6-2 15,5-6-3-15,17 5-28 16,-5-23-5-16,16-6 0 15,-4-23-1-15</inkml:trace>
  <inkml:trace contextRef="#ctx0" brushRef="#br2" timeOffset="125217.5205">12970 13897 97 0,'15'-25'43'16,"4"-10"-2"-16,18 10-3 15,8-5-39-15,5-3-5 16,11 16-31-16,-12-4-3 15,-3 17-1-15,-14 4-1 16</inkml:trace>
  <inkml:trace contextRef="#ctx0" brushRef="#br2" timeOffset="125674.5661">10004 15067 69 0,'7'-10'41'0,"-7"10"-2"16,0 0 0-16,9 22-35 16,-21 3-1-16,3 15 0 15,-8 8 0-15,-1 9-1 16,-4 7 0-16,3 3-1 15,1-2-1-15,3-6-1 16,11-7-1-16,8-16-4 16,15-5-5-16,-1-28-25 15,23-3-2-15,3-20-2 0,14-5 1 16,-7-20 18-16,10 11 9 15</inkml:trace>
  <inkml:trace contextRef="#ctx0" brushRef="#br2" timeOffset="125839.5827">10276 15412 1 0,'45'-29'29'0,"-22"-4"7"16,-2 14 2-16,-16 2 0 15,-5 17-16-15,0 0-8 16,-12 12-4-16,-3 3-4 15,1 10-1-15,-2 0-2 16,1 6-2-16,3 0 1 16,1-1-1-16,4-3-1 15,2-8-3-15,7-4-1 16,-2-15-34-16,17-11 0 15,-5-14-3-15,13-5 0 16</inkml:trace>
  <inkml:trace contextRef="#ctx0" brushRef="#br2" timeOffset="126015.6003">10436 14952 97 0,'-30'3'40'0,"10"2"-2"16,5-9-22-16,-5-8-55 15,32 5-2-15,2-7 0 16,15 8-1-16</inkml:trace>
  <inkml:trace contextRef="#ctx0" brushRef="#br2" timeOffset="126583.6571">10908 15155 55 0,'0'0'42'16,"2"14"-2"-16,-2-14 2 15,-16 11-24-15,-2-3-15 16,-2 7 1-16,-6 6-1 16,-7 9 0-16,-5 6-1 15,2 0 0-15,1 3-1 16,6-5 1-16,7-5-2 15,13-6 1-15,9-23 0 16,19 6-1-16,10-21 0 16,8-9 0-16,4-8 0 15,6-4 0-15,-2-3 0 0,-5 4-1 16,-3 2 1-16,-8 8-1 15,-4 11 0-15,-9 10 1 16,-2 14-1-16,-10 14 0 16,-1 12 0-16,-7 12 1 15,-3 11 0-15,-3 10 0 16,-6 10 1-16,-2 7-2 15,-6 3 2-15,-3-1-1 16,-2-3 1-16,-1-12-1 16,5-10 0-16,0-13 1 15,5-15-1-15,2-17 0 16,8-19 0-16,4-14 0 15,5-17 1-15,7-10-1 16,3-15 0-16,4-6 0 16,3-9 0-16,4 1 2 0,3 2-2 15,5 4 1-15,-1 9-2 16,2 10 2-16,-1 12-4 15,1 6 1-15,1 12-4 16,-1-4-4-16,21 13-23 16,-15-18-8-16,16 7-1 15,-3-17 1-15</inkml:trace>
  <inkml:trace contextRef="#ctx0" brushRef="#br2" timeOffset="126936.6924">11623 14904 89 0,'-18'19'41'16,"-8"10"1"-16,5 21-13 15,-10 3-24-15,-1 11 0 16,-4 4-1-16,2 6-1 16,5-2 0-16,1-4-2 15,7-10 1-15,8-8-2 16,9-18 1-16,10-10-1 15,11-19 0-15,9-14 0 16,6-15 0-16,5-7 0 16,1-5 0-16,1-2 1 15,-6 2-2-15,-3 2 2 16,-8 13-1-16,-5 10 1 15,-17 13-1-15,12 12 0 16,-11 8 0-16,-1 6-1 16,3 3-1-16,1 1 0 0,10-3-3 15,1-12-1-15,19 0-9 16,-9-26-18-16,25-1-7 15,-6-17-2-15,15-3 1 16</inkml:trace>
  <inkml:trace contextRef="#ctx0" brushRef="#br2" timeOffset="127108.7096">12229 14854 88 0,'0'0'41'0,"-31"20"1"16,11 28-4-16,-8 4-36 15,-1 15-1-15,0 7-2 16,3 5-1-16,4 3-2 15,3-11-5-15,18 2-29 0,-12-20-3 16,13-7-1-16,-3-27 1 16</inkml:trace>
  <inkml:trace contextRef="#ctx0" brushRef="#br2" timeOffset="127281.7269">11980 15132 83 0,'-12'-23'44'15,"-2"1"-1"-15,14 22-1 16,0 0-37-16,24-2-4 15,15 7-2-15,10-4-4 16,21 12-9-16,-3-15-26 16,24 6-2-16,-2-10-1 15,7 10 1-15</inkml:trace>
  <inkml:trace contextRef="#ctx0" brushRef="#br2" timeOffset="127424.7412">12895 15252 77 0,'-28'28'45'15,"7"6"-2"-15,-9-16-1 16,14 11-29-16,16-29-17 15,-18-14-20-15,37 5-18 16,3-18-1-16,26 7-2 16,7-9 0-16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00:42:15.354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FF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brush xml:id="br6">
      <inkml:brushProperty name="width" value="0.05292" units="cm"/>
      <inkml:brushProperty name="height" value="0.05292" units="cm"/>
      <inkml:brushProperty name="color" value="#7030A0"/>
    </inkml:brush>
    <inkml:brush xml:id="br7">
      <inkml:brushProperty name="width" value="0.05292" units="cm"/>
      <inkml:brushProperty name="height" value="0.05292" units="cm"/>
      <inkml:brushProperty name="color" value="#0070C0"/>
    </inkml:brush>
    <inkml:brush xml:id="br8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559 1199 8 0,'0'0'20'15,"8"-54"2"-15,-8 54-2 16,0 0-9-16,0 0-4 16,0 0-7-16,0 0 2 15,0 0 7-15,0 0 3 16,29-54-1-16,-29 54 1 15,0 0-1-15,0 0 0 16,0 0 6-16,0 0-4 16,0 0-7-16,0 0-3 0,0 0 0 15,0 0-1-15,0 0 1 16,0 0-1-16,0 0-1 15,30 37 1-15,-24 34-2 16,-2 17 1-16,-15-6-1 16,3 19 2-16,-2 5-2 15,0 0-2-15,1-11 1 16,3-24-3-16,6-11-3 15,-5-17-26-15,15-9-1 16,0-17-2-16,5-9-1 16</inkml:trace>
  <inkml:trace contextRef="#ctx0" brushRef="#br0" timeOffset="263">641 1700 105 0,'0'0'38'16,"3"-12"0"-16,-3 12-2 16,10-6-35-16,4 0-1 15,5-3 1-15,11-1-2 16,4-1 2-16,8-3-2 15,8-1 0-15,6-7-3 16,11-2-7-16,-9-4-24 16,11-4-2-16,-11-2 1 0,-58 34-2 15</inkml:trace>
  <inkml:trace contextRef="#ctx0" brushRef="#br0" timeOffset="520">1326 1162 90 0,'-30'-64'40'0,"30"64"0"16,0 0-1-16,0 0-29 15,0 0-6-15,-63 31-2 16,45 32 0-16,-3 15-1 15,7 2 0-15,-10-13-2 16,23 21 1-16,4 1-3 0,10-5-2 16,9-13-2-16,-5-19-7 15,23-7-20-15,-9-17-4 16,13-9 1-16,-1-22-1 15</inkml:trace>
  <inkml:trace contextRef="#ctx0" brushRef="#br0" timeOffset="892">1816 1391 99 0,'-10'-6'37'15,"-14"12"2"-15,1 12-2 16,-11 11-34-16,2 9 0 0,6 0 0 15,5 4 1-15,3-3-2 16,9 2 0-16,7 0-1 16,8-4-1-16,11-6 0 15,7-9 0-15,11-12-1 16,9-9 1-16,5-9 0 15,1-10-1-15,-1-11 1 16,-6-9 0-16,-9-5 0 16,-10-4 0-16,-16 4 0 15,-15-2-1-15,-14 8 0 16,-12 5 0-16,-5 8 0 15,-8 10 0-15,2 8-1 16,4 5-1-16,12 9-4 16,1-4-12-16,26 7-18 0,1-11 1 15,32 12-2-15,2-11 1 16</inkml:trace>
  <inkml:trace contextRef="#ctx0" brushRef="#br0" timeOffset="1350">2195 1348 95 0,'0'0'37'0,"26"-10"2"16,-15 15-2-16,-12 9-31 16,-6 10-2-16,-7 16 1 15,-3 3-1-15,0 7 0 16,-1 1-3-16,11-4 1 0,5-8-1 15,7-6 0-15,7-11-1 16,10-13 0-16,7-10 0 16,8-14 0-16,2-8 0 15,9-11 0-15,-1-7 1 16,-4-4-1-16,-2 0 0 15,-8 3 0-15,-5 5 0 16,-8 11-1-16,-7 12 0 16,-13 14 1-16,-4 11-1 15,-3 14 0-15,-2 10 0 16,-3 5 1-16,4 3-2 15,6 2 2-15,2 0 0 16,9-7 0-16,7-8 0 16,9-9 0-16,5-11 1 0,3-6 0 15,3-12 0-15,0-7 0 16,-1-10 1-16,-3-9-2 15,-5-7-1-15,-6-9-3 16,-21 50-21-16,24-55-14 16,-24 55 1-16,16-64-1 15,-16 64-1-15</inkml:trace>
  <inkml:trace contextRef="#ctx0" brushRef="#br0" timeOffset="2246">3615 1324 82 0,'0'0'38'16,"0"0"-1"-16,-2-49 0 15,2 49-30-15,0 0-3 16,0 0 1-16,-15-18-2 16,8 33-1-16,0 18 1 0,0 9-3 15,1 7 2-15,-2 5-2 16,4 1 0-16,6-7 0 15,7-15 1-15,7-12 0 16,8-15-1-16,7-9 0 16,4-11 1-16,3-11-1 15,0-7 0-15,1-6 1 16,-39 38-1-16,0 0 1 15,53-57 0-15,-53 57-1 16,0 0 0-16,37-49 0 16,-21 29 0-16,-16 20 0 15,0 0 0-15,-3 24-1 16,-3 8 0-16,-6 8 1 0,1 7 0 15,7-1 0 1,8-7 0-16,6-6 0 0,8-8 0 16,4-9 1-16,11-13 0 15,6-11 0-15,3-12 1 16,0-11-1-16,-2-3 1 15,-3-14 0-15,-37 48-1 16,29-49 0-16,-29 49-2 16,24-55-1-16,-24 55-3 15,13-55-3-15,-13 55-19 16,5-46-10-16,-5 46-2 15,0 0 0-15,0 0 0 16</inkml:trace>
  <inkml:trace contextRef="#ctx0" brushRef="#br0" timeOffset="2652">4466 1477 104 0,'-12'11'39'15,"11"1"-1"-15,1-12 0 16,4 12-36-16,16-13 1 16,11-2-1-16,6-7 1 15,8-3-1-15,6-6 0 16,2-2 0-16,-53 21-1 15,52-25 0-15,-52 25 1 16,0 0-1-16,61-51 1 0,-61 51-2 16,0 0 2-16,24-54-1 15,-24 54 0-15,0 0 0 16,0 0-1-16,-48-22 1 15,-1 38-2-15,-9 9 2 16,-7 12-2-16,5 12 1 16,4 9-2-16,26 5 2 15,20-6-3-15,26-21 0 16,25-14-2-16,15-21-10 15,26-7-22-15,-5-11-4 16,15-5 2-16,-7-10-2 16</inkml:trace>
  <inkml:trace contextRef="#ctx0" brushRef="#br0" timeOffset="6083">5931 1313 80 0,'0'0'34'0,"0"0"0"16,0 0 1-16,28-47-29 15,-28 47 1-15,-31 14-3 16,5 11 1-16,-16 10-1 15,-1 5-1-15,4 2-1 16,9-1 0-16,24-15-2 0,15-9 0 16,18-11 0-16,10-5 0 15,7 0 0-15,3 0 0 16,0 0 0-16,-7 5 1 15,-10 7-1-15,-11 8 1 16,-19 5 0-16,-13 10-1 16,-10 2 1-16,-7 2 0 15,-6-2-1-15,1-3-1 16,6-7-5-16,1-20-14 15,28-8-16-15,-12 2-1 16,31-16 1-16,7-8-2 16</inkml:trace>
  <inkml:trace contextRef="#ctx0" brushRef="#br0" timeOffset="6474">6269 1543 106 0,'0'0'36'0,"-10"9"2"15,10-9-2-15,20 0-33 16,-1-6-1-16,4-6 0 16,10-3 0-16,0-4 1 15,4-3-2-15,-3-4 1 16,-2 0-1-16,-32 26 1 15,0 0-1-15,0 0 2 16,43-57-2-16,-43 57 1 16,0 0 0-16,0 0 0 15,-2-54-1-15,2 54 1 0,0 0-2 16,-62-14 1-16,23 26 0 15,-14 13-2-15,5 8 1 16,-3 11-1-16,13 8 1 16,6 4-2-16,17-3 2 15,18-16-2-15,16-10 0 16,18-8-2-16,10-14-6 15,28-10-24-15,-4-10-5 16,12-4 0-16,-6-8-1 16</inkml:trace>
  <inkml:trace contextRef="#ctx0" brushRef="#br0" timeOffset="6864">6844 1428 108 0,'-5'12'36'0,"5"-12"2"15,7 16-2-15,6-14-35 16,14-2 0-16,10-6 0 16,11-3 0-16,4-8 0 15,5-3 0-15,-57 20 1 16,55-22-1-16,-55 22 0 15,49-30 0-15,-49 30 1 16,0 0-1-16,50-49 1 16,-50 49-1-16,0 0 1 15,0 0 0-15,-16-55 0 0,16 55 0 16,-65-3 0-1,7 18 0-15,-13 8-1 0,8 15 1 16,-1 10-2-16,19 12 1 16,21-2-2-16,36-4 1 15,26-16-2-15,17-12-1 16,21-6-3-16,6-21-18 15,27 0-14-15,-2-8-4 16,8-3 1-16,-8-3-1 16</inkml:trace>
  <inkml:trace contextRef="#ctx0" brushRef="#br1" timeOffset="14727">8844 1230 52 0,'0'0'34'16,"0"0"1"-16,0 0-1 15,0 0-15-15,48-60-6 16,-48 60-2-16,0 0-4 15,0 0-1-15,0 0-2 16,0 0 0-16,-35-54-1 16,35 54-1-16,0 0 1 15,-67 9-2-15,33 15 2 16,-26 16-1-16,0 16 1 0,1 7-3 15,3-8 0-15,18 10-1 16,19-3 1-16,24-16 0 16,28-19-2-16,20-15 0 15,13-13-4-15,17-6-20 16,-2-16-12-16,11-1-1 15,-9-5-2-15,-2 4 1 16</inkml:trace>
  <inkml:trace contextRef="#ctx0" brushRef="#br2" timeOffset="18551">9541 1238 32 0,'0'0'25'0,"-6"-59"1"16,6 59-5-16,0 0-5 16,0 0-3-16,0 0-1 15,-9-57 0-15,9 57-3 16,0 0 2-16,0 0-4 0,0 0-1 15,0 0-1 1,0 0 0-16,0 0-1 0,0 0-1 16,0 0 0-16,0-54 0 15,0 54 0-15,0 0 1 16,0 0-2-16,0 0 0 15,-41 42 0-15,12 5-1 16,4 14 0-16,2 7 0 16,0-7-1-16,16 6-2 15,16-4 2-15,17-17-1 16,17-20 1-16,14-19 0 15,6-21 1-15,-63 14 0 16,78-36 0-16,-78 36 1 16,72-55-1-16,-72 55 0 15,55-65-3-15,-55 65 3 16,25-69-3-16,-25 69 0 0,-5-67-2 15,5 67-2-15,-29-73-7 16,29 73-26-16,-39-54 3 16,39 54-1-16,0 0-1 15</inkml:trace>
  <inkml:trace contextRef="#ctx0" brushRef="#br3" timeOffset="22311">10190 637 57 0,'0'0'35'0,"1"-60"0"0,-1 60 0 16,0 0-19-16,0 0-4 15,11-71-4-15,-11 71 0 16,0 0-1-16,0 0-3 16,0 0-1-16,0 0 0 15,0 0-2-15,0 0 1 16,0 0 0-16,0 0-1 15,0 0-2-15,32 69 2 16,-32-69 1-16,-3 101-3 16,-5-57 2-16,1 93 0 15,2 15-1-15,-3 1 0 16,7-4 2-16,-17-47-3 15,17-9 0-15,2-27-1 16,10-42 1-16,4-11-3 0,-2-17-4 16,11-9-28-16,-14-6-4 15,5-2 2-15,-11-4-2 16</inkml:trace>
  <inkml:trace contextRef="#ctx0" brushRef="#br4" timeOffset="31521">11007 1119 63 0,'0'0'36'16,"0"0"-2"-16,0 0 3 15,16-63-27-15,-16 63-3 16,0 0-2-16,0 0 1 15,0 0-2-15,-49-7-1 16,49 7 1-16,0 0-1 16,-62 49-1-16,32-4-1 15,7 15 1-15,4 2-2 16,9-9 1-16,20-3-1 15,21-11 0-15,18-18 0 16,14-19 1-16,-63-2 0 16,77-17-1-16,-77 17 2 0,79-37-1 15,-79 37 1 1,69-49-3-16,-69 49 2 0,37-54-1 15,-37 54 0-15,11-50 0 16,-11 50-2-16,0 0-1 16,-36-71-5-16,36 71-27 15,0 0-3-15,-63-31 1 16,33 40-3-16</inkml:trace>
  <inkml:trace contextRef="#ctx0" brushRef="#br5" timeOffset="36795">11533 1218 52 0,'0'0'29'16,"0"0"4"-16,0 0 1 15,52-67-23-15,-52 67 2 16,0 0-4-16,0 0 1 16,0 0-3-16,0 0 2 15,40-57-4-15,-40 57-2 16,0 0-1-16,0 0-1 15,2 41 0-15,-6-1-1 16,-3 10 1-16,3 4-1 16,-3-10 0-16,8 1 0 0,11-5 0 15,8-17 1-15,10-14 0 16,3-12 0-16,7-10 0 15,-40 13 0-15,0 0 0 16,66-45 1-16,-66 45-1 16,51-41 0-16,-51 41-1 15,48-46 1-15,-48 46-2 16,0 0 2-16,62-69-1 15,-62 69 0-15,0 0 1 16,46-64 0-16,-46 64-1 16,0 0 1-16,0 0 1 15,16-8-3-15,-12 45 3 16,-11 15-3-16,9 15 1 15,-13-14-4-15,13 5-6 16,14 0-28-16,1-19-2 0,12-16-1 16,-1-17-1-16</inkml:trace>
  <inkml:trace contextRef="#ctx0" brushRef="#br6" timeOffset="48840">13848 1012 66 0,'0'0'36'16,"0"0"-1"-16,0 0 2 15,0 0-31-15,0 0 0 16,0 0 0-16,0 0-2 16,0 0 0-16,0 0-1 15,0 0 0-15,-63-9-1 16,63 9 0-16,-61 30 0 15,61-30 0-15,-54 33-2 16,54-33 1-16,-53 36-1 16,53-36-1-16,0 0 0 15,-56 60 0-15,56-60 1 16,0 0-1-16,-8 55 2 0,8-55-2 15,0 0 1-15,70 43 0 16,-14-26 0-16,6-2 0 16,-9-7 0-16,-2 10 1 15,-19 5-1-15,-20 4 1 16,-22 4 1-16,-14 3 0 15,-12 3 0-15,-6 0 1 16,-7-5-1-16,-2 1 1 16,0-9-1-16,5-2-1 15,6-8 0-15,9-5-3 16,10-6-2-16,5-12-7 15,21-1-26-15,-1-10-4 16,16-1 2-16,0-2-3 16</inkml:trace>
  <inkml:trace contextRef="#ctx0" brushRef="#br7" timeOffset="56513">12521 1263 61 0,'0'0'34'15,"0"0"-1"-15,22-49-9 16,-22 49-14-16,0 0 0 15,0 0-2-15,0 0-1 16,20-60-2-16,-20 60-1 16,0 0-2-16,0 0 0 15,10 18 1-15,-22 14-3 16,7 9 1-16,2 11-1 15,-5-8-1-15,8 13 1 16,0 3 0-16,1-2-1 16,3-14 1-16,-1-10-1 15,3-10 1-15,0-6 0 16,-6-18 1-16,13 10 0 0,-13-10-1 15,7-20 1-15,-5-2 0 16,-1-8 0-16,1-7 0 16,-2 37 1-16,0-48-1 15,0 48 0-15,3-59 0 16,-3 59 1-16,4-66-2 15,-4 66 1-15,11-67 0 16,-11 67 0-16,17-64-2 16,-17 64 1-16,23-68 1 15,-23 68-2-15,28-57 1 16,-28 57 0-16,0 0 0 15,62-62-1-15,-62 62 0 16,60-21-3-16,-60 21-8 0,73-7-25 16,-73 7 0-16,77 3-1 15,-77-3-2-15</inkml:trace>
  <inkml:trace contextRef="#ctx0" brushRef="#br0" timeOffset="61061">8861 1883 44 0,'-22'-1'29'16,"4"-4"1"-16,6 4-1 16,-2-5-22-16,14 6 0 15,0 0-2-15,5-12 0 16,-5 12-1-16,15-14-1 15,-1 6 0-15,6 2-1 16,1 0 1-16,5 3-2 16,2-1 0-16,7 1 0 15,3-1 0-15,7 1 0 16,4-4 0-16,5 0 1 15,7-1-1-15,3 0 1 16,4-1 0-16,0 2-1 16,3 2 0-16,-2 4 0 15,2 1 0-15,3 4-1 0,2 0 0 16,10 0 0-16,1-1 1 15,7-1-1-15,3-4 0 16,7 0 0-16,6-4 0 16,4 0 0-16,-2-1 1 15,1 3-1-15,0 0 1 16,-2 3-1-16,1 2 0 15,-2 3 0-15,-1 3 0 16,-4 0 0-16,-4 3 0 16,1 0 0-16,-5-2 0 15,1 3 0-15,-1-3-1 16,-4 3 1-16,0-3 0 15,0-1 0-15,-1-1 0 16,2 0 0-16,-1-3 1 0,2 1-1 16,0-1 1-16,5-2-1 15,-2 1 0-15,2-2 1 16,-1 0-1-16,1-2 1 15,1-1-1-15,-2 1 1 16,-4-3-1-16,0 3 1 16,-6-3-1-16,-3 1 1 15,-4-2 0-15,2 1 0 16,-7-2 0-16,-1 1 0 15,-7 0 0-15,-7 0-1 16,-10-1-1-16,-9 2-1 16,-11 5-1-16,-17-1-3 15,-2 8-13-15,-13-7-17 16,-13 12 2-16,-5-8-3 15,1 2 3-15</inkml:trace>
  <inkml:trace contextRef="#ctx0" brushRef="#br1" timeOffset="125268">24638 4598 103 0,'0'0'39'15,"-16"-11"-3"-15,3 9-31 16,-11-8-42-16,4 3-1 15,-13-6-3-15</inkml:trace>
  <inkml:trace contextRef="#ctx0" brushRef="#br1" timeOffset="125448">23387 4731 105 0,'-63'8'38'0,"8"2"0"16,0-15-6-16,2-5-41 15,13 6-27-15,-7-8-1 16,4 1-1-16,-12-5-1 16</inkml:trace>
  <inkml:trace contextRef="#ctx0" brushRef="#br1" timeOffset="125627">22040 4624 75 0,'-101'9'35'0,"-5"2"-1"15,10 3 2-15,-8-2-32 16,7 1-1-16,0-5-1 15,11-2-1-15,2-4-4 16,2-16-23-16,14 5-9 16,-1-14 0-16,9 1-2 15</inkml:trace>
  <inkml:trace contextRef="#ctx0" brushRef="#br1" timeOffset="125763">20108 4530 61 0,'-78'11'38'16,"1"-9"-2"-16,10 1-3 15,9-10-35-15,-1-7-32 16,12 2-3-16,-1-5-1 16</inkml:trace>
  <inkml:trace contextRef="#ctx0" brushRef="#br1" timeOffset="125928">18729 4635 91 0,'-69'13'40'0,"15"6"0"0,1-18-4 15,9-9-43-15,10 4-30 16,-6-11-1-16,5 5 0 16,-9-10-2-16</inkml:trace>
  <inkml:trace contextRef="#ctx0" brushRef="#br1" timeOffset="126094">17574 4750 96 0,'-53'22'39'16,"14"3"0"-16,2-12-3 15,9-4-40-15,18 9-7 16,-8-9-26-16,13 8 0 16,-6-6-3-16,3 12 2 0</inkml:trace>
  <inkml:trace contextRef="#ctx0" brushRef="#br1" timeOffset="126277">16970 5530 49 0,'4'34'30'0,"5"-2"2"15,0 1-1-15,9 3-22 16,-8-4-2-16,5 8 0 16,-8-5-1-16,0-3-9 15,4 1-25-15,-8-2-2 16,-2-5-2-16,3-7-3 15</inkml:trace>
  <inkml:trace contextRef="#ctx0" brushRef="#br1" timeOffset="126440">17262 6119 97 0,'11'10'37'16,"6"0"-1"-16,-4-10-6 15,-3-11-48-15,20 4-18 16,2-6 1-16,6 3-3 15,-5-3 2-15</inkml:trace>
  <inkml:trace contextRef="#ctx0" brushRef="#br1" timeOffset="126613">17801 6323 100 0,'28'18'37'0,"10"-1"2"16,-1-13-3-16,10-4-35 15,11-5-2-15,4-7-4 16,11 5-10-16,-11-9-22 15,7 6 1-15,-11-1-2 16,-5 11 1-16</inkml:trace>
  <inkml:trace contextRef="#ctx0" brushRef="#br1" timeOffset="126808">18570 6424 49 0,'23'12'29'0,"3"-4"3"0,0 0 0 16,11 3-22-16,-12-6-1 15,6 10 0-15,-15-6 0 16,7 11 1-16,-14-4-3 15,-1 9 0-15,-12-4-3 16,-2 1-3-16,2 8-23 16,-11-13-12-16,4 3-2 15,-4-4-1-15,4 2-1 16</inkml:trace>
  <inkml:trace contextRef="#ctx0" brushRef="#br1" timeOffset="126973">18813 7189 100 0,'7'53'36'16,"-4"-7"0"-16,-2 0-5 16,9 7-44-16,-11-13-22 15,2 8-1-15,-2-4 0 16,-2 4-1-16</inkml:trace>
  <inkml:trace contextRef="#ctx0" brushRef="#br1" timeOffset="127162">18932 8322 83 0,'11'66'38'0,"-2"7"-1"15,-11 0 3-15,3 7-33 0,-11-5-4 16,-4-6-11-16,10 1-25 15,-3-7-2-15,6-2-1 16,0-9-3-16</inkml:trace>
  <inkml:trace contextRef="#ctx0" brushRef="#br1" timeOffset="127312">19060 10045 99 0,'-3'90'33'16,"3"-7"-6"-16,2-2-27 15,-2-9-34-15,8 0-3 16,-3-8 0-16</inkml:trace>
  <inkml:trace contextRef="#ctx0" brushRef="#br1" timeOffset="127476">19147 11335 79 0,'1'68'38'15,"-2"-8"-2"-15,4-2 1 16,-3-9-36-16,9-10-6 15,11-4-29-15,-3-9 2 16,6-1-5-16,-4-7 3 16</inkml:trace>
  <inkml:trace contextRef="#ctx0" brushRef="#br1" timeOffset="127641">19367 12072 85 0,'-7'36'38'16,"5"1"-1"-16,-6-7-2 15,8-7-38-15,5 1-31 16,-5-6-2-16,7-2 0 16,-7-16-2-16</inkml:trace>
  <inkml:trace contextRef="#ctx0" brushRef="#br1" timeOffset="127830">19453 12481 82 0,'3'19'37'15,"-3"-7"-1"-15,11-4-3 16,3-8-33-16,5-11-5 16,18 8-11-16,-3-16-19 15,17 2 1-15,-4-6-2 16,11 3 1-16</inkml:trace>
  <inkml:trace contextRef="#ctx0" brushRef="#br1" timeOffset="128014">20454 12545 86 0,'33'32'39'0,"-10"-6"-1"16,6-2-2-16,-8-13-36 15,7-11-14-15,15 5-24 16,1-12 2-16,12-3-3 15,1-7 1-15</inkml:trace>
  <inkml:trace contextRef="#ctx0" brushRef="#br1" timeOffset="128153">21606 12671 87 0,'38'24'39'16,"4"4"-1"-16,-8-10-1 15,7-11-39-15,13 3-33 0,-3-15-2 16,16-2 0-16,0-12-2 15</inkml:trace>
  <inkml:trace contextRef="#ctx0" brushRef="#br1" timeOffset="128310">23146 12681 78 0,'66'29'39'16,"-12"-7"-1"-16,5-1-1 15,-2-3-34-15,-1-17-38 16,22 0-1-16,7-13-1 15,17-4-2-15</inkml:trace>
  <inkml:trace contextRef="#ctx0" brushRef="#br1" timeOffset="128465">25275 12615 103 0,'59'19'41'16,"1"3"-3"-16,-15-16-7 15,-1-11-61-15,19 3-9 16,-3-18-1-16,20-1-1 15</inkml:trace>
  <inkml:trace contextRef="#ctx0" brushRef="#br0" timeOffset="134664">4248 3945 23 0,'0'0'23'15,"0"0"-3"-15,0 0 1 16,16 5-21-16,-16-5 0 16,22 17 1-16,-8-7 2 15,0 6 1-15,3-4 1 0,8 7 2 16,-1-6 0-16,14 6 1 15,-2-9 0-15,12 7-1 16,2-7-2-16,10 6-2 16,4-5-1-16,3 3 0 15,3 0-1-15,1 2 0 16,0 1-1-16,3 2 1 15,2-1 0-15,3-2-1 16,7 2 1-16,6-2 0 16,8-4 1-16,5 1 0 15,3-2-1-15,12 0 1 16,1 2 0-16,5 2-2 15,-4 0 1-15,2 4-1 16,-4 1 1-16,2 2-1 16,0 1 0-16,4 5-1 0,-6-5 1 15,5 2 0-15,4-1 0 16,2 0 1-16,5 2-1 15,3-5 1-15,0 2 0 16,1 0 1-16,-2-1-2 16,-1 0 1-16,-3 2 0 15,-7 1 0-15,-7 0-1 16,-3 5 0-16,-8-2 0 15,-5 2 0-15,-4 0 0 16,-2 0 0-16,-5 0 0 16,-1-3 0-16,-7-2 0 15,4 0 2-15,-1-3 0 16,-1 0-2-16,-3-1 1 15,-5-6-5-15,2 9-8 0,-16-10-19 16,4 3 0-16,-18-5-4 16,-4-2 0-16</inkml:trace>
  <inkml:trace contextRef="#ctx0" brushRef="#br0" timeOffset="135176">10057 5135 38 0,'0'0'30'0,"-10"-5"1"15,10 5-7-15,0 0-8 16,0 0-4-16,-16-9-4 16,16 9-1-16,0 0-3 15,-6-15 0-15,0 2-3 16,7 1 0-16,0-9-1 15,6 1 1-15,-1-7 0 16,7-4-1-16,0-7 2 16,6-5-3-16,1-4 3 15,2-5-1-15,0-6 1 16,1-5-1-16,1-1 0 15,2-3 1-15,0-2-2 16,2 0 2-16,1-4-1 0,1-1 0 16,-1-2 0-16,1-2 0 15,0-2 0-15,-1 0-1 16,1 0 2-16,-3 2-1 15,-1 3-1-15,-2 3 1 16,-2 5-1-16,-5 5 0 16,1 2-1-16,-7 1-3 15,3 12-4-15,-13-8-21 16,11 13-4-16,-9-3-1 15,9 11-1-15</inkml:trace>
  <inkml:trace contextRef="#ctx0" brushRef="#br0" timeOffset="136144">10730 3052 28 0,'0'0'27'0,"0"0"1"16,0 0 1-16,6-12-13 15,-6 12-4-15,4-13-1 16,-4 13-3-16,10-12-1 16,-10 12-1-16,9-10-1 15,-9 10 0-15,9-6-2 16,-9 6-1-16,15-2 0 15,-15 2-1-15,19 1 0 16,-8 0-1-16,1 3 0 16,-2 0 0-16,3 2 1 0,0 1-1 15,-2 1 0-15,6 1 0 16,-2 3 0-16,1 1 0 15,5 2 0-15,1 3 0 16,0 2 0-16,4 3 0 16,2 4 0-16,1 3 0 15,1 6 0-15,2 1 0 16,0 3 0-16,4 2 0 15,2 1 0-15,0 0-1 16,6 0 2-16,4 0-2 16,3-1 1-16,5 0 0 15,0 1 0-15,1 0-1 16,4 6 1-16,1 0 0 15,-3 3 0-15,-2 5 0 0,-1 0 0 16,2 3 0-16,-2 2 0 16,2-3 0-16,0 0 0 15,2 1-1-15,1-3 0 16,1 0 0-16,0-1 0 15,7-1 1-15,-2 4-1 16,0-1 0-16,4 3 1 16,-2-1 1-16,4 3-2 15,1-2 2-15,-1 0 1 16,-1 2-2-16,-3-5 1 15,1 2-1-15,-1-2 2 16,-1 0-2-16,-4-1 1 16,2 1-1-16,2-1 0 15,0-2 0-15,3-1-1 0,-1-3 1 16,0-3 0-16,1 2 0 15,-1-4-1-15,0-2 4 16,-7-3-1-16,-2 1-2 16,-1-2 2-16,-5 2-1 15,0-1 1-15,-3-3-1 16,3 0 1-16,-5 4-4 15,1 0 2-15,-4 2 0 16,1 0 0-16,-2 1 0 16,-1-1 0-16,1-3 1 15,0 0-1-15,-2-4 0 16,2-3 0-16,-2-4 1 15,0-1 0-15,-1-2-1 0,-5-2 0 16,-4-1 0-16,-8-3-2 16,-4-3 1-16,-5 4-2 15,-6-6 1-15,-5 3-3 16,-5-9 0-16,5 10-5 15,-6-20-13-15,1 17-10 16,-1-17 1-16,13 11-2 16,-13-11 2-16</inkml:trace>
  <inkml:trace contextRef="#ctx0" brushRef="#br0" timeOffset="137054">15250 6716 30 0,'16'-4'27'0,"-1"-1"-1"16,3 1 2-16,-3 4-16 15,-15 0-1-15,19-8-1 16,-19 8 0-16,0 0-1 15,0-13-1-15,0 13 0 16,0 0-2-16,0 0-1 16,-11-15-2-16,11 15 0 15,-2-10-1-15,2 10-1 16,0 0 0-16,-3-13-1 15,3 13 1-15,0 0-1 16,-16-2 0-16,3 4 0 16,-4 4 0-16,-4 0 0 0,-6 0 0 15,-4 2 0-15,-4 1 1 16,-2 0-1-16,-2 0 0 15,-4 1 1-15,0 0-1 16,-2 0 0-16,-1 2 1 16,1 1-1-16,-4-1 0 15,-2 2 0-15,-4 2 0 16,-5 3 1-16,-6-2-1 15,-2 3 0-15,-6 3 0 16,-4 1 0-16,-5 1 0 16,-2 0 0-16,-3 2 0 15,-1-1 1-15,-3 1-1 16,0 0 1-16,-3-2-1 15,1 3 1-15,-2-3-1 0,1-1 1 16,-3 3-1-16,-1 2 0 16,-2-2 0-16,-1 1-1 15,-1-1 0-15,-4 1 0 16,0-1 0-16,-6 1 0 15,1-1 1-15,-2-4-1 16,0 4 1-16,0-2 1 16,0 3-1-16,2 3 1 15,0 0 0-15,5 6 0 16,1-1 0-16,6 2-1 15,4 0 1-15,1-1-1 16,5 0 0-16,2-3 0 16,2 0 0-16,0-3 0 15,1-2 0-15,-1 0 1 16,0-2-1-16,0 6 0 0,-2-3 1 15,1 1-1-15,-2-1 1 16,4 1-1-16,-4 1 1 16,1 4-1-16,0 0 1 15,0-2-1-15,-1 3 1 16,0 5-1-16,-1-1 0 15,-5 5 0-15,0-1 0 16,-2 0 0-16,4-1 0 16,2-7 0-16,11-4-2 15,12-12-1-15,29-1-17 16,10-24-16-16,29 4-1 15,24-35-2-15,17 6 1 16</inkml:trace>
  <inkml:trace contextRef="#ctx0" brushRef="#br0" timeOffset="137548">9280 8583 69 0,'-28'17'34'16,"4"-5"-2"-16,4-2 0 15,4-11-31-15,4 4 1 16,12-3-2-16,0 0 0 16,0 0 2-16,0 0 0 15,0 0 0-15,0 0 1 16,-12-12 0-16,12 12 0 15,0-21 0-15,4 6 0 0,-2-8 0 16,4-2-1-16,1-8 0 16,0 0-1-16,0-5 1 15,1 0-1-15,-2-3 0 16,3 0 0-16,-2-5 0 15,1-2 0-15,1-1 0 16,3-3 1-16,4-6-2 16,4-3 1-16,3-6 0 15,4-3 0-15,-2 2 0 16,4-4-1-16,-1 4 1 15,-3 0-1-15,-3 3 0 16,-3 2 1-16,-5 8 0 16,-5 4 0-16,-2 4-1 0,-3 4 0 15,-1 3-2-15,-1-4-1 16,4 12-6-16,-9-12-16 15,15 7-11-15,0-6 0 16,9 8 0-16,-3-7 1 16</inkml:trace>
  <inkml:trace contextRef="#ctx0" brushRef="#br0" timeOffset="138240">9715 6945 67 0,'0'0'34'0,"0"0"-1"15,0 0 1-15,0 0-24 16,0 0-3-16,0 0 0 15,0 0-1-15,3-17-2 16,-3 17-1-16,0-18-1 16,-4 5 0-16,-4 0-1 15,-5 1 0-15,-6 0 0 16,-9 1-1-16,-6-2 1 15,-9-1-1-15,-7 1 0 16,-6-1 1-16,-7 2 0 16,-3-4-1-16,-3 0 1 15,-4-4-1-15,0 3 1 16,-5-3-1-16,-3-1 1 0,-4 2-1 15,-5-2 0-15,-10 1-1 16,-6 2 0-16,-8 1 0 16,-7-1 0-16,-11 2 0 15,-9-1 1-15,-2 2-1 16,-2-1 1-16,-3-2 0 15,-4 0 0-15,0-2 1 16,3-2-1-16,2-1 0 16,4-3 1-16,-4 0 0 15,-2-4-1-15,5 1 1 16,0-3 0-16,2 0-1 15,-4 1 1-15,-2 0-1 0,2 0 1 16,3 0 0 0,3 1 0-16,2-3-1 0,0 4-2 15,3-6 4-15,5 1-4 16,7-1 2-16,3 1-2 15,4-1 1-15,-2 3 0 16,3-2 0-16,3 2 1 16,4 5-1-16,-2-1 2 15,6 0-1-15,-3 1 0 16,5-1-2-16,7 8-6 15,-4-13-22-15,19 9-7 16,-1-10 0-16,13 6-3 16</inkml:trace>
  <inkml:trace contextRef="#ctx0" brushRef="#br0" timeOffset="140829">1489 4430 77 0,'0'0'34'16,"0"0"0"-16,0 0 0 15,-24 13-31-15,17 6-1 16,-1 8 0-16,-1 8 0 0,-4 10-1 16,1 10 2-16,-3 4-1 15,3 1 0-15,0-5-1 16,7-2 1-16,3-14 0 15,10-7 0-15,7-17 0 16,10-14-1-16,5-19 0 16,7-7 0-16,6-12 1 15,2-4-2-15,-1-3 1 16,-6 2-1-16,-3 2 1 15,-9 8-1-15,-4 9 0 16,-7 10 0-16,-15 13 0 16,0 0 0-16,-3 30 0 0,-6 1 0 15,-5 8-1-15,3 5 2 16,2 1-1-16,5-1 1 15,2-4 0-15,8-7 1 16,8-12-1-16,12-10 1 16,5-19 0-16,6-11 0 15,1-13 0-15,6-11-1 16,-2-7-1-16,-2-9-2 15,-3 2-3-15,-11-8-5 16,3 12-25-16,-19-5-3 16,5 16-1-16,-10-3 1 15</inkml:trace>
  <inkml:trace contextRef="#ctx0" brushRef="#br0" timeOffset="141255">2416 4265 76 0,'11'19'39'0,"-18"-9"-3"16,5 15 2-16,-10-4-19 16,2 13-16-16,0 6-1 15,-2 11 0-15,-3 10 0 16,-2 8-1-16,0 4-1 16,-3-2 1-16,0 0-1 15,1-5 1-15,2-11 0 16,5-8 0-16,6-15-1 15,5-11 1-15,1-21-1 16,20 7 0-16,2-21 1 0,7-4-1 16,0-8 1-16,5-1-1 15,-3-3 1-15,-1 6-1 16,-3 1 0-16,-7 6 1 15,-6 10-1-15,-14 7 0 16,7 20 0-16,-16 2-1 16,0 7-1-16,-4 1-1 15,5 7-1-15,-2-6-4 16,13 5-6-16,-6-21-22 15,24 0-1-15,-2-17 0 16,16-1 0-16</inkml:trace>
  <inkml:trace contextRef="#ctx0" brushRef="#br0" timeOffset="141438">2808 4873 91 0,'-13'17'36'16,"5"11"1"-16,-12 0 0 15,6 12-31-15,-5-4-1 16,7-1-3-16,-1-5 1 15,7-4-3-15,10-9-1 16,-4-17-6-16,35-2-28 16,-12-21-3-16,15-5 0 15,-1-16-1-15</inkml:trace>
  <inkml:trace contextRef="#ctx0" brushRef="#br0" timeOffset="141573">3001 4343 97 0,'-14'-20'38'16,"-4"5"-1"-16,7 14-3 15,1 7-39-15,10-6-28 16,15-4-1-16,8-1-3 16,16 3 0-16</inkml:trace>
  <inkml:trace contextRef="#ctx0" brushRef="#br0" timeOffset="141775">3387 4251 100 0,'-4'21'37'15,"-8"-4"1"-15,-1 15-1 16,-7 4-33-16,4 15-1 0,-3 9-2 15,3 17 1-15,-6 9-1 16,1 6-1-16,-1 6 1 16,-1-3-1-16,3-3-2 15,-3-15-4-15,15-2-29 16,-8-27-2-16,14-11 0 15,-1-22-3-15</inkml:trace>
  <inkml:trace contextRef="#ctx0" brushRef="#br0" timeOffset="141964">3072 4912 103 0,'-18'0'39'0,"-4"0"1"15,22 0-1-15,-3 10-36 0,21-12-2 16,14-2-1-16,13-5-3 15,16 5-6-15,-5-11-27 16,17 11-1-16,-6-6-2 16,3 13-2-16</inkml:trace>
  <inkml:trace contextRef="#ctx0" brushRef="#br0" timeOffset="142273">3488 5070 88 0,'-6'12'35'0,"13"2"2"15,6-11 0-15,19 0-32 16,2-8-2-16,7-3-1 0,6-8 0 16,1-3 0-16,-5-5-1 15,-5-2 0-15,-12-1 0 16,-13-1-1-16,-12 6 1 15,-14 7-1-15,-14 8 2 16,-11 14 0-16,-9 11 0 16,-4 12 0-16,1 8 1 15,2 10 0-15,7 4 0 16,11 1-2-16,18-1-1 15,13-12-7-15,36-2-29 16,8-19-3-16,31-6-2 16,13-17-1-16</inkml:trace>
  <inkml:trace contextRef="#ctx0" brushRef="#br0" timeOffset="142791">4527 4722 73 0,'1'-21'39'16,"-1"21"-1"-16,7-20 0 16,-7 20-30-16,0 0-3 15,2 26 0-15,-6 4-1 16,-1 13-1-16,-6 9-2 0,1 9 0 15,-3 9 1 1,-2 2-1-16,1-2 0 0,4-9-3 16,4-2-1-16,3-19-8 15,19 1-25-15,4-26-2 16,14-5 0-16,8-20-2 15</inkml:trace>
  <inkml:trace contextRef="#ctx0" brushRef="#br0" timeOffset="142975">4911 5048 94 0,'-23'21'39'16,"-10"3"2"-16,6 13-3 16,-7-2-32-16,8 9-4 15,6 2 0-15,11-5-3 0,9 1-2 16,4-7-2-16,20 0-8 15,-5-21-24-15,16-2-1 16,0-24 0-16,9-4-1 16</inkml:trace>
  <inkml:trace contextRef="#ctx0" brushRef="#br0" timeOffset="143125">4974 4899 91 0,'-31'-21'37'0,"-3"6"-1"15,11 16 1-15,0 13-35 16,12-2-5-16,22 13-13 15,1-8-20-15,20 7-1 16,-1-4-1-16,16 2 1 0</inkml:trace>
  <inkml:trace contextRef="#ctx0" brushRef="#br0" timeOffset="143642">5299 5123 94 0,'-19'25'38'16,"-6"-15"2"-16,3 11-2 15,-15 1-32-15,8 5-2 16,-4 2-1-16,6 3 0 15,0 2-1-15,12-2 0 16,6-5-1-16,13-5 0 16,9-9 0-16,14-9 0 15,8-13-1-15,7-9 0 16,5-8 0-16,2-9-1 0,-4 1 1 15,-6-7-1-15,-4 6 0 16,-8 3 0-16,-10 9-2 16,-8 7 2-16,-9 16-1 15,-8 12 1-15,-8 19 0 16,-8 21 0-16,-5 19 1 15,-5 20 0-15,-2 18 4 16,-3 8-3-16,1 5 1 16,1 2 0-16,4-10 0 15,3-8 0-15,2-22 1 16,4-15-1-16,3-19 0 15,5-16-1-15,1-24 1 16,2-18-1-16,1-19 0 16,7-15 0-16,2-15 0 15,3-12 1-15,5-10-4 0,7-7 1 16,6 3-1-16,4 6 1 15,8 8-2-15,3 4 0 16,7 13-3-16,2 2-4 16,16 23-14-16,-11-11-15 15,18 9 0-15,-9-11-1 16,12 3 1-16</inkml:trace>
  <inkml:trace contextRef="#ctx0" brushRef="#br0" timeOffset="144043">5954 4706 91 0,'3'-16'40'16,"-7"4"0"-16,1 25 0 0,-10 8-30 16,1 16-5-16,-3 10-2 15,-4 14 0-15,-3 12 1 16,-3 11-2-16,-4 5 0 15,2-4 0-15,3-3-1 16,2-8 0-16,7-11 0 16,9-12-1-16,6-17 0 15,10-17 0-15,12-17 0 16,11-14 0-16,4-14 1 15,5-11-1-15,2-6 1 16,-1-4-1-16,-2 4 0 16,-6 4 0-16,-7 9 1 15,-8 6-1-15,-7 16 0 0,-13 10 0 16,5 16 1-16,-10 14-1 15,-4 8 0-15,0 9 0 16,-2 8-2-16,7-2-1 16,3 1-1-16,4-9-3 15,24-3-11-15,-5-29-11 16,31-2-11-16,-1-30 0 15,20-6-1-15,-5-23 2 16</inkml:trace>
  <inkml:trace contextRef="#ctx0" brushRef="#br0" timeOffset="144223">6705 4916 107 0,'-35'40'40'0,"-17"12"2"16,3 27-2-16,1 0-37 15,7 8-1-15,8 1-1 16,9-3-3-16,11-6-2 15,7-15-6-15,24-1-22 16,-12-26-8-16,15-6 1 16,-12-25-3-16</inkml:trace>
  <inkml:trace contextRef="#ctx0" brushRef="#br0" timeOffset="144394">6384 5336 111 0,'-21'-34'41'15,"16"17"1"-15,2-3-1 16,15 12-37-16,20 4-4 15,14-3-6-15,28 15-21 0,-3-15-13 16,23 9 0-16,0-6-1 16,13 6-3-16</inkml:trace>
  <inkml:trace contextRef="#ctx0" brushRef="#br0" timeOffset="144826">6892 5648 100 0,'-11'6'40'0,"11"-6"1"15,18-9-3-15,23-10-34 0,22-3-1 16,18-4-1-16,12-3-1 16,7 0-1-16,-1 3-1 15,-7 7-2-15,-18 3-4 16,-7 24-23-16,-37-7-9 15,-15 20 0-15,-26-3-2 16</inkml:trace>
  <inkml:trace contextRef="#ctx0" brushRef="#br0" timeOffset="144999">6914 5843 108 0,'-4'14'44'16,"21"-25"-3"-16,43 2-3 15,25-14-34-15,22-2-4 0,15-3 1 16,2-1-6-1,5 7-4-15,-23-8-28 0,0 20-3 16,-36-4 0-16,-14 12-3 16</inkml:trace>
  <inkml:trace contextRef="#ctx0" brushRef="#br1" timeOffset="149088">8197 5461 60 0,'8'-14'36'0,"-7"-2"0"15,-1 16-1-15,0 0-20 16,0 0-10-16,0 0-1 15,-1 27 0-15,-4 3-1 16,4 12 0-16,-3 14-2 16,3 8 1-16,-1 8 1 15,1 5 0-15,1 0 0 16,-4-2-1-16,3-8 1 15,-1-7-1-15,1-16 1 16,-2-10-2-16,3-18-1 16,0-16 1-16,7-16 0 15,1-14-1-15,4-14-2 16,0-9 4-16,1-12-3 15,1-6 0-15,-2-11-1 0,0 1 1 16,-2-2 0-16,4 2 0 16,1 2 2-16,6 3-4 15,5 8 4-15,9 5-1 16,8 14-1-16,6 6 1 15,3 13-1-15,2 7 1 16,-3 11 0-16,-4 11 0 16,-9 12 0-16,-10 8 0 15,-15 11 2-15,-13 11-2 16,-15 6 1-16,-15 9-1 15,-11 3 0-15,-12 2-1 16,-4-2 1-16,-1-5 0 16,4-8 0-16,8-7 0 15,11-8 0-15,16-11 0 0,14-6 1 16,18-6 0-16,14-7 0 15,18 2 0-15,4-1 1 16,7 8-1-16,2 4 1 16,-1 8 2-16,-3 8 0 15,-6 8-1-15,-13 6 0 16,-7 6 0-16,-8 0-1 15,-5-5 0-15,-5-2 0 16,-3-10-4-16,3-4-2 16,-6-16-5-16,15-1-29 15,-19-12-2-15,29-17-1 16,-20-7-2-16</inkml:trace>
  <inkml:trace contextRef="#ctx0" brushRef="#br2" timeOffset="152759">9339 5723 57 0,'14'-23'32'15,"-4"-6"1"-15,0 10-1 16,-6-15-20-16,-2 19-5 16,-13-4 0-16,-2 12-1 15,-15 2-1-15,0 10-1 16,-10 5-1-16,-2 12 0 0,-3 10 0 15,2 7 2-15,4 9-1 16,6 9-1-16,10 4 0 16,8 7 0-16,18 2 0 15,11-1-1-15,19-13 1 16,15-6-4-16,12-18 1 15,14-16 1-15,5-21 0 16,2-21-1-16,-2-14-1 16,-8-14 2-16,-13-12-2 15,-16-6 0-15,-16 0 0 16,-17-1-1-16,-16 1 1 15,-15 0-1-15,-10 9 2 16,-8 5-3-16,-6 20 2 16,-4 13-2-16,3 33-10 0,-5 4-24 15,8 31 0-15,0 11 0 16,15 12-2-16</inkml:trace>
  <inkml:trace contextRef="#ctx0" brushRef="#br3" timeOffset="156650">9974 5799 78 0,'1'-19'35'0,"3"2"-3"15,-7-2 4-15,6 5-32 16,-4-3 1-16,6 4-4 16,-4 0 4-16,-1 13-4 15,0 0 2-15,5 19-1 16,-10 4 1-16,-1 10 0 15,-3 8 2-15,-4 6-1 16,3-2 0-16,5 1-1 16,6-13 1-16,14-13 0 0,18-21-2 15,13-21 0-15,17-22-3 16,14-15 0-16,3-10-1 15,1-6-1-15,-7 3-2 16,-12 0-2-16,-10 24-7 16,-28 0-25-16,-9 32 1 15,-15 16 0-15,-24 4-1 16</inkml:trace>
  <inkml:trace contextRef="#ctx0" brushRef="#br3" timeOffset="156868">10218 5935 97 0,'-9'39'36'16,"-13"4"4"-16,0 17-3 15,-10-2-31-15,2 6-1 16,-3-5-1-16,10-5-1 15,3-8-4-15,9-18-6 16,23-9-28-16,1-21-3 16,19-6 0-16,-1-14-3 15</inkml:trace>
  <inkml:trace contextRef="#ctx0" brushRef="#br4" timeOffset="160965">11193 5855 60 0,'0'-12'33'16,"0"12"1"-16,-4-21 0 15,4 21-20-15,-19-24-4 16,9 19-5-16,-16-3 2 16,1 8-3-16,-11 1 0 15,-4 12-1-15,-9 3 2 16,-7 14-4-16,-8 13 3 15,-2 7-1-15,1 10 1 16,4 8-4-16,2 3 4 0,6 4-4 16,13-1 2-16,15-4-1 15,11-5 0-15,21-11 0 16,18-14 0-16,21-16 0 15,13-12 0-15,11-12-1 16,10-12 1-16,2-12-1 16,-3-8 1-16,-6-1-2 15,-13-2 3-15,-11 4-3 16,-16 5 2-16,-14 9-1 15,-19 17 1-15,0 0-1 16,-18 12 0-16,-7 12 0 16,-2 7 0-16,0 4-1 15,4 3-2-15,4-9-5 16,19 2-28-16,0-20-4 0,19-6 1 15,0-16-3-15</inkml:trace>
  <inkml:trace contextRef="#ctx0" brushRef="#br5" timeOffset="165666">11497 6109 72 0,'7'-13'34'0,"3"1"-1"16,-5-1 1-16,-5 13-29 15,8-16 0-15,-8 16 0 16,0 0-1-16,10 6-1 16,-14 7 0-16,1 9 0 15,-5 8-1-15,1 9 0 0,-5 8 0 16,2 7-1-16,0 3-1 15,0 5 1-15,1 0 0 16,4-5 1-16,-1-7-2 16,4-7 2-16,5-8-2 15,-1-11 2-15,5-14-2 16,-7-10 1-16,21-17-1 15,-9-7-2-15,0-11 2 16,0-5-1-16,0-9 1 16,-4-5-2-16,0-3 2 15,-4-5 0-15,-1 5 1 16,-1-2-1-16,-1 3 1 15,3 1 0-15,3 7-3 16,3 4 4-16,7 9-4 0,5 5 4 16,7 9-4-16,5 2 4 15,3 8-4-15,2 6 4 16,-1 4 1-16,-5 9-4 15,-5 9 4-15,-8 7-4 16,-12 9 4-16,-11 5-5 16,-13 7 4-16,-7 2-3 15,-8 3 0-15,-5-2 1 16,-2-4-1-16,3-7 1 15,6-10 0-15,9-5-1 16,14-7 1-16,6-15 0 16,24 5-1-16,5-7 1 15,8-2 0-15,6 2 0 16,-1 3 0-16,-3 4 1 15,-7 5-1-15,-11 6 1 0,-14 7 0 16,-18 7 0-16,-16 6 0 16,-12 4 2-16,-15-1-2 15,-7 1 2-15,-7-5-2 16,3-7-1-16,8-5-4 15,6-16-25-15,29-7-8 16,10-18-3-16,27-5 0 16</inkml:trace>
  <inkml:trace contextRef="#ctx0" brushRef="#br7" timeOffset="169378">12383 6197 64 0,'6'-21'32'16,"2"-2"0"-16,-1-4-6 16,7 7-19-16,-6-5 2 15,8 12-1-15,-8-7 0 16,3 13 0-16,-11 7-2 15,0 0 0-15,5 16-1 16,-7 11-1-16,-6 8-2 16,1 11 1-16,-7 9-2 0,1 6 0 15,0 7 0-15,-3 3 2 16,4-3-2-16,-1-5 1 15,3-4-1-15,4-10 1 16,5-6-2-16,-1-12 0 16,8-7-4-16,-6-24-14 15,15 5-18-15,-5-18-2 16,8-3 0-16,-9-11-3 15</inkml:trace>
  <inkml:trace contextRef="#ctx0" brushRef="#br7" timeOffset="169673">12355 6105 97 0,'-17'-8'38'16,"5"12"1"-16,-10-5-2 15,4 9-32-15,7-2-1 16,11-6-1-16,0 0-1 16,8 13 0-16,10-17-1 15,12-4 0-15,8-1 0 16,11-3-1-16,9 0 1 15,1 2-2-15,3 4-1 16,-6-4-8-16,-3 18-26 16,-17-2-2-16,-5 9 0 15,-20 0-2-15</inkml:trace>
  <inkml:trace contextRef="#ctx0" brushRef="#br7" timeOffset="170057">12147 6749 101 0,'0'0'38'0,"7"13"0"15,-7-13 0-15,26-3-32 16,-6 0 0-16,8 3-2 16,4-3 0-16,5 2-1 0,3-5 0 15,7-1-1-15,5-1-1 16,5-2 0-16,6-4 0 15,3 0 0-15,0-1-1 16,3-1 1-16,-7 2-1 16,-6 2 0-16,-12 3-1 15,-8 2 1-15,-13 5-1 16,-13 2 0-16,-10 0 0 15,-16 8-2-15,-2 0 0 16,-10-3-5-16,11 9-24 16,-14-11-6-16,10 8 1 15,-5-11-1-15</inkml:trace>
  <inkml:trace contextRef="#ctx0" brushRef="#br6" timeOffset="174192">13142 6179 63 0,'0'0'33'0,"0"0"0"16,10-13-1-16,-10 13-25 15,0 0 0-15,6 17-1 16,-8-5-1-16,5 5-1 15,-2 1-2-15,4 10 1 16,-2 1-2-16,3 8 1 16,0 7-1-16,1 8-1 15,-2 5 1-15,0 5 1 16,1 4-1-16,0-1 1 15,-1-5-2-15,3-5 3 16,0-11-2-16,8-14 4 16,1-19-3-16,8-14 0 0,3-18 0 15,6-13 0-15,1-11 1 16,2-10-3-16,1-6 2 15,-4-2-2-15,-4-2 1 16,0 2-1-16,-5-2 2 16,0 4-3-16,-3 1 3 15,1 1-1-15,-2 5-1 16,1 5 1-16,-1 7-1 15,0 6 0-15,-4 11 0 16,-1 8 0-16,-4 8 0 16,-12 9-2-16,12 2 0 15,-12-2-5-15,2 28-17 16,-10-17-13-16,9 11-1 15,-9-7 0-15,9 5-1 0</inkml:trace>
  <inkml:trace contextRef="#ctx0" brushRef="#br6" timeOffset="175825">13233 6256 55 0,'-4'-12'31'15,"-1"-2"0"-15,4 3 0 16,-6-4-21-16,7 15-2 15,-1-19-2-15,1 19-1 16,0 0-1-16,0 0-1 16,0 0 0-16,0 0-1 15,-9 18 0-15,9-1 0 16,-2 7-1-16,2 5 1 0,2 6-2 15,2 5 2 1,1 3-2-16,1 4-1 0,-1 1 2 16,2 0 1-16,3-6-2 15,-5 1 2-15,2-6-2 16,-1-2 1-16,-1-8 0 15,-1-5 1-15,2-6-2 16,-6-16 0-16,9 11 0 16,-9-11 1-16,13-20-1 15,-6-3-1-15,1-9 1 16,0-10-1-16,-1-5 1 15,-2-5-1-15,-4-4 1 16,-4-3-2-16,-3 1 2 16,-5 4 0-16,-1 9 0 0,-1 6 0 15,-3 10 1 1,1 6-1-16,3 10 0 0,2 8 0 15,10 5 1-15,-12 13-1 16,12 4 0-16,4 2 0 16,4 10 0-16,1 2 1 15,5 5-1-15,1 6 0 16,1 6 0-16,-1 2 2 15,-4 0-2-15,-3 3 2 16,-5-1-2-16,-6-4 2 16,-4-2-1-16,-3-4 1 15,-2-9-2-15,2-7 1 16,1-8 0-16,9-18-1 15,-11 6 1-15,12-19 0 16,3-12-1-16,6-9 0 0,-1-9 1 16,-2-9-2-16,2-5 1 15,-3-5-1-15,-3-1 2 16,-5 1-2-16,-1 2 1 15,-7 7 0-15,-1 8 1 16,0 10 0-16,0 10 0 16,-2 10-1-16,13 15 1 15,-16 4 0-15,10 14 0 16,4 8-1-16,4 10 0 15,4 5 1-15,1 7-2 16,7 7 1-16,-5 1 1 16,6-2 0-16,2-1-4 15,-6-6-3-15,10-3-29 16,-14-11 0-16,6-3-2 0,-8-18 1 15</inkml:trace>
  <inkml:trace contextRef="#ctx0" brushRef="#br6" timeOffset="176772">13399 6797 77 0,'0'0'34'16,"-14"11"0"-16,14-11 1 15,0 0-27-15,4-17-1 0,4-5-1 16,11-6-2-16,6-12-1 15,5-5-2-15,6-5 1 16,3-4-2-16,2-5 2 16,-2-1-2-16,-2 0 1 15,-3 0-1-15,-7 6 1 16,-3 2 0-16,-9 5 1 15,-1 9-2-15,-7 7 2 16,-3 7-2-16,-3 10 1 16,-1 14 0-16,0 0 0 15,-8 10-1-15,-1 6 0 16,0 7 1-16,-5 6-2 15,0 5 1-15,-1 5 0 16,-5 5 0-16,-2 5 0 0,0 6 0 16,-6 2 0-16,4-3 1 15,1-1-1-15,2-3 2 16,7-7-2-16,4-8 1 15,5-8-1-15,6-14 2 16,-1-13-2-16,27-5-1 16,-7-16 1-16,6-5-1 15,4-11 1-15,2-5-1 16,-1-8 2-16,-1-3-2 15,-1-3 2-15,-5 0-1 16,-1 0 1-16,-8 6-1 16,-1 3 1-16,-8 6 0 15,-2 8-1-15,-4 7 1 16,-5 9-1-16,5 17 1 0,-14-6-1 15,0 20 0-15,-4 10 1 16,-6 13-1-16,-1 9-1 16,-6 10 2-16,-3 6-2 15,-3 8 1-15,1-2 0 16,3-1 1-16,2-6-1 15,7-4 2-15,2-11-2 16,7-9 2-16,5-11-2 16,5-11 2-16,5-15-2 15,0 0 0-15,19-29 0 16,5-8-2-16,8-11 2 15,8-12-2-15,5-7 3 16,2-5-3-16,1-1 3 0,-2 4-3 16,-6 10 3-16,-11 10-1 15,-10 11 0-15,-11 18 0 16,-8 20 1-16,-17 9-1 15,-9 23-1-15,-12 12 1 16,-8 17 0-16,-3 8-1 16,-6 7 1-16,1-1 0 15,7-2-5-15,3-19-14 16,23 0-18-16,4-21 1 15,19-7-2-15,-2-26 0 16</inkml:trace>
  <inkml:trace contextRef="#ctx0" brushRef="#br1" timeOffset="184788">18267 8894 50 0,'0'0'27'0,"-14"-2"2"16,3 9-6-16,-4-8-16 15,15 1 0-15,-28 8 0 16,14-1-1-16,-9-5 0 15,6 4 0-15,-11-5 1 16,6 5-3-16,-9-5 0 16,-2 3-1-16,-8-2 0 15,-3 0-2-15,-12 0 0 0,-6 2 0 16,-14 0-1-16,-8 1 1 15,-16 2-1-15,-5 0 1 16,-12 1-1-16,-12 0 2 16,-13 2-2-16,-7 1 1 15,-8-1 1-15,-5 0-2 16,-9 2 1-16,-4 2 0 15,-4-2-1-15,0 3 0 16,-2-1 0-16,-2 5-1 16,-2-3 1-16,1 3-1 15,1 0 1-15,-1 3-1 16,0 1 1-16,-2 1 0 15,-2 1-1-15,-4 0 1 16,1 2-1-16,-6 2 2 16,-5 1-2-16,-3 1 2 0,-5 0-1 15,-6 3 0-15,0-1 0 16,-2 3 1-16,-9 1 0 15,-1 1 0-15,3 1 1 16,-1 3-1-16,-1-1 1 16,0 2 0-16,2 1 0 15,-2 2-1-15,5 0 0 16,1 1 0-16,-4-2 0 15,1-1 0-15,2 0-1 16,-2 0 0-16,-3-3 0 16,5-3 0-16,-2-1 0 15,3-1 0-15,4-3-1 16,7 1 2-16,7-3-2 15,7-2 1-15,11-2-1 0,8 0 2 16,11-4-2-16,10 1 1 16,1-2-1-16,8-3 1 15,7-1 0-15,8-1 0 16,9-4 0-16,9-1 0 15,5-4 0-15,10 0-1 16,14-5 0-16,14-1 0 16,14 3-3-16,7-10-7 15,24 11-24-15,1-12 0 16,25 6-1-16,0 0-2 15</inkml:trace>
  <inkml:trace contextRef="#ctx0" brushRef="#br1" timeOffset="187907">18315 10217 69 0,'14'-6'33'15,"-14"6"0"-15,0 0-1 16,0 0-23-16,-9-13-3 15,-10 15-2-15,-7-4-1 16,-10 6-1-16,-12-1-1 16,-10 5 0-16,-11 2-1 0,-11 1 1 15,-13 3 0-15,-10 1-2 16,-13 1 1-16,-5 0 1 15,-8-1 0-15,-4 1 0 16,-10-1 0-16,-4-1 0 16,-6 0 0-16,2 1 1 15,-6-2-1-15,-6 2 0 16,-6 0-1-16,-4 1 0 15,-5 0 1-15,-5 2-1 16,-7 0 0-16,-4 1 0 16,-5 1 0-16,-2 1 0 15,-3 0 0-15,-1-1 1 16,-10 3-1-16,2 3 0 15,0-3 0-15,-7 2 0 0,1 2 0 16,-3-2 0-16,-2 4 0 16,-4-4 0-16,4 2-1 15,-4-2 2-15,-6 0-1 16,2-1 0-16,5 0 0 15,-3-2 0-15,0 0 0 16,4 1 1-16,-1 0-1 16,3-1-1-16,2 1 1 15,6-1-2-15,-3 1 2 16,6 0-1-16,3-3 1 15,5 0-2-15,5-3 2 16,6 2 1-16,8-4-1 16,1-1 0-16,9-3 0 15,4 2 0-15,6 0 0 0,6-3 1 16,11 1-1-16,-2 1 0 15,6 1 0-15,4 2 0 16,7 1 0-16,6-1 0 16,3 2-1-16,4 0 1 15,4 4 0-15,1 1 1 16,8-2-1-16,5-1 0 15,7 0 0-15,7-3 0 16,12-5 0-16,13 0 0 16,13-7 0-16,14-4 0 15,12-3 0-15,10-4 0 16,15 7 0-16,-8-14-1 15,8 14 1-15,0 0-2 16,0 0 1-16,0 0 0 16,0 0-1-16,0 0 1 0,-14 20-1 15,14-20 1-15,-13 21 1 16,13-21-1-16,-12 17 1 15,12-17 0-15,-5 10 1 16,5-10-1-16,0 0 1 16,0 0 0-16,0 0 1 15,0 0-1-15,0 0 0 16,0 0 1-16,0 0-1 15,0 0 0-15,-8-11 0 16,8 11 0-16,0 0-1 16,0 0 1-16,0 0-1 15,0 0 0-15,0 0 1 16,0 0-1-16,-6 19 0 0,8-3 0 15,-1 7-1-15,2 2 1 16,0 7 1-16,1 3 0 16,-1 3 0-16,-1 0-2 15,1 2 2-15,-2 2-2 16,-1 4 2-16,-1 2-2 15,1 4 1-15,1 3-2 16,0 2 2-16,1-1 0 16,-1 4 0-16,6-2 1 15,-1-1-2-15,1 1 2 16,2-6-2-16,1-2 1 15,-1-3 0-15,0-1 0 16,-4-3 0-16,3 0-1 16,-3-3 1-16,-2-3 0 0,2-3 0 15,-5-4 0-15,3-2 0 16,-3-5 0-16,2-2 0 15,1-6 0-15,-2-4 0 16,-1-11 0-16,3 13 0 16,-3-13 1-16,0 0-1 15,0 0 0-15,0 0 1 16,0 0-1-16,0 0 1 15,0 0-1-15,0 0 1 16,0 0-1-16,-13-5 0 16,13 5 0-16,0 0 0 15,0 0 0-15,-16-6 0 16,16 6 0-16,0 0 0 15,0 0 0-15,0 0 0 0,0 0 0 16,0 0 0-16,0 0-1 16,0 0 1-16,0 0 0 15,0 0 0-15,0 0 0 16,0 0 0-16,0 0 0 15,0 0 1-15,-13 3-1 16,13-3 0-16,-12-8 0 16,12 8 0-16,-16-14 0 15,7 5 0-15,-2-3 0 16,-3 1 0-16,0-5 0 15,-3 0 0-15,1-2 0 16,-6-3 0-16,-1 0 0 16,-5-3 0-16,-1-1 0 15,-4 0 0-15,-4-3 0 0,-3-2 0 16,-3 0 1-16,-4-1-1 15,-1-1 1-15,-3-2-1 16,-1 0 0-16,-3-3 0 16,-1-2 0-16,-1-4 0 15,-3-1 0-15,-6-2 0 16,-1-1-1-16,0-2 2 15,-2 1-1-15,-1 2 0 16,0 1-1-16,-1 2 1 16,1 3 2-16,4 2-2 15,-3 2 2-15,-1 2-3 16,2 2 1-16,0 1 0 15,-3 4 1-15,4 0-2 16,1 4 0-16,4 1 1 16,2 3-2-16,10 2 2 0,3 2 0 15,8 2 0-15,5 2 0 16,4 3 0-16,7 1 0 15,5 1 0-15,4 2 0 16,14 4 0-16,-16-6 0 16,16 6 0-16,0 0-1 15,0 0 1-15,0 0 0 16,0 0 0-16,0 0-1 15,0 0 1-15,0 0 0 16,0 0 0-16,0 0 1 16,0 0-1-16,0 0 0 15,0 0 0-15,-7-12 0 0,7 12 0 16,4-18 0-16,1-2 0 15,4-5 0-15,3-8 1 16,8-7-1-16,4-6 0 16,8-7 0-16,5-6 2 15,7-5 0-15,4-3-1 16,4-4 1-16,4-5-1 15,1-2 1-15,1-5-2 16,3-3 2-16,-4 0-1 16,2-3-1-16,1 2 1 15,0-3-1-15,1 5 2 16,-5 2-3-16,4 4 3 15,-5 3-2-15,1 4 0 16,-4 5 0-16,-5 5 1 16,0 6-1-16,-3 3 0 15,-4 6 0-15,-1 5-1 0,-6 4 1 16,-3 2-1-16,-1 5 1 15,-1-3-1-15,-4 8 1 16,-1-2-1-16,1 2 1 16,-3 3 0-16,-2-2 0 15,-1 5 0-15,-2 1 0 16,-5 3 0-16,1 2 0 15,-5 4 0-15,-7 10 0 16,9-14 0-16,-9 14 0 16,0 0 0-16,0 0 0 15,0 0 0-15,0 0 0 16,0 0 0-16,9 16 0 15,-5-1-1-15,1 7 1 0,-2 2 0 16,3 10 1-16,2 1 0 16,-1 9-1-16,3 2 1 15,1 7-1-15,4 4 1 16,0 5 0-16,3 5-1 15,1 3 1-15,1 4-2 16,0 3 2-16,-1 3-1 16,0 1 0-16,-6-1 0 15,0 0 0-15,-4-3-1 16,1-4 2-16,-2-10-2 15,1-4 1-15,3-9-2 16,-1-11-1-16,12-7-5 16,-5-27-18-16,14 3-11 15,-3-16-1-15,8 0 0 16,-5-11 1-16</inkml:trace>
  <inkml:trace contextRef="#ctx0" brushRef="#br1" timeOffset="188041">5676 10678 91 0,'0'16'36'15,"-12"-6"0"-15,5 6 2 16,-11-8-31-16,6 3-2 15,-2-4-3-15,0-5-4 16,9 9-19-16,-9-17-16 16,14 6 0-16,-22-15-2 15,22 15 1-15</inkml:trace>
  <inkml:trace contextRef="#ctx0" brushRef="#br2" timeOffset="193272">2647 10376 21 0,'0'0'27'15,"18"-12"2"-15,-18 12 1 16,8-17-15-16,-8 17 0 15,0 0-4-15,0 0-1 0,-8-14-4 16,8 14 2-16,-16 0-3 16,16 0-2-16,-23 8 0 15,9 0-3-15,-2 1 1 16,-3 4 1-16,-5 2-2 15,-2 5 1-15,-6 2 0 16,-4 6 2-16,-3 3-3 16,-4 6 3-16,-4 2-1 15,-4 9-1-15,0 4 1 16,-3 8-1-16,-6 5 0 15,-4 6 0-15,-10 5-1 16,-5 6-1-16,-7 7 1 16,-3 10-2-16,-6 3 2 0,-1 1 0 15,-6 0 0-15,4 1 1 16,-1-6-1-16,8-4 1 15,3-7 0-15,10-13-1 16,6-12 0-16,12-10-1 16,11-12 1-16,12-8-3 15,14-10 2-15,8-7 1 16,8-4-2-16,7-11 0 15,0 0-1-15,0 0 0 16,17 7-1-16,-17-7-4 16,24 4-17-16,-24-4-8 15,15 5-2-15,-15-5 1 16</inkml:trace>
  <inkml:trace contextRef="#ctx0" brushRef="#br2" timeOffset="194069">698 12333 50 0,'-3'-16'31'16,"-3"-5"0"-16,7 7 0 15,-3-5-26-15,6 6 0 16,-5-2 0-16,1 15 1 16,1-17-2-16,-1 17 0 15,0 0-1-15,0 0-1 16,0 0 1-16,0 0-2 15,0 0 0-15,0 0 0 16,0 0 0-16,0 0-1 16,14 4 1-16,-4 0 0 0,2 0-1 15,3 7 1-15,3-1-1 16,3 4 1-16,2 2 0 15,1 4-1-15,7-1 0 16,3 1 1-16,4-2-1 16,5-2 1-16,5-2 0 15,5-2-1-15,7-4 0 16,3-1 0-16,3 0 1 15,5 1-1-15,1 2 0 16,6 4 1-16,1 3-1 16,1 4 1-16,-3 4 0 15,2 4-1-15,0 2 1 16,-5 1-1-16,2-1 0 0,-4 0 0 15,0-1 1 1,1-3-2-16,1-2 1 0,0-2 1 16,-3 0-1-16,1-4 1 15,-7 1-1-15,-3-2 1 16,-9 2-1-16,-5 1 0 15,-11 0 0-15,-7-1 0 16,-8 0-1-16,-7 1 0 16,-4-3-2-16,-14-4-3 15,8 3-28-15,-14-14-1 16,9-3 0-16,-21-10-3 15</inkml:trace>
  <inkml:trace contextRef="#ctx0" brushRef="#br2" timeOffset="194768">1626 11410 33 0,'0'0'28'0,"0"0"1"15,6-18 0-15,-6 18-19 16,11-20-1-16,0 15-1 16,-8-10 0-16,-3 15-1 15,11-18-2-15,-11 18 1 16,7-11-1-16,-7 11-1 0,0 0-1 15,0 0 0-15,0 0 0 16,0 0-1-16,14-5-1 16,0 9 0-16,3-2 0 15,8 4 1-15,7 3-1 16,7 5 0-16,7 4 0 15,2 11 1-15,4 9-1 16,-4 12-1-16,-4 10 1 16,-9 13 0-16,-9 13-1 15,-9 9 0-15,-12 10 0 16,-9 5-1-16,-11-3 2 15,-5-3-1-15,-5-8 1 16,-3-9-2-16,1-13 1 16,0-17-2-16,6-11-5 0,-8-28-27 15,20-6-2-15,-5-23-1 16,14-4 0-16</inkml:trace>
  <inkml:trace contextRef="#ctx0" brushRef="#br2" timeOffset="195621">2147 11740 42 0,'-10'-8'28'16,"10"8"4"-16,-19 13-2 0,11 4-18 15,-9-3-3-15,9 11 0 16,-7-5-1-16,7 5-4 15,1-5 1-15,7 1-2 16,0-6 0-16,9-4-3 16,3-9 1-16,3-5 0 15,2-6 0-15,3-5 2 16,2-2-2-16,-6-3 0 15,-2-1-1-15,-3-1 2 16,-4 2-1-16,-7 2-2 16,-4 4 1-16,4 13 0 15,-22-13 1-15,5 14-1 16,-1 4 1-16,-1 6 1 15,2 4-2-15,4 4 2 16,1 3-1-16,2 0-1 0,9 0 1 16,2-3-2-16,7-3 1 15,4-5-2-15,1-7 2 16,5-7 0-16,1-5 0 15,-1-2 3-15,-1-5-3 16,-4-1 3-16,-4 0-3 16,-4 0 3-16,-5 3-3 15,-3 3 1-15,3 10-1 16,-21-11 0-16,7 11 1 15,-4 4-1-15,3 0 1 16,-2 3 0-16,6 2-1 16,11-9 1-16,-15 18-1 15,15-18 0-15,4 10 0 16,-4-10-1-16,19 0 1 0,-8-3-1 15,1 0 1-15,0-1-2 16,-3 3-4-16,-9-10-27 16,0 11-3-16,0 0 0 15,0 0-3-15</inkml:trace>
  <inkml:trace contextRef="#ctx0" brushRef="#br2" timeOffset="196572">1334 13608 68 0,'-16'7'36'16,"8"7"0"-16,-6-12-2 16,14 9-28-16,0-11-2 15,17 7-1-15,2-7-1 16,6-1-1-16,8-4 0 15,6-5 0-15,3-4 0 16,-4-2-1-16,0-3 0 0,-5-1 1 16,-5 0 0-16,-9-3 0 15,-11 3 0-15,-7-2-1 16,-11 4 1-16,-8 4-1 15,-9 3 1-15,-6 9-1 16,-6 7 2-16,-1 9-1 16,-2 8 0-16,1 10 1 15,8 4-1-15,3 10 1 16,8 1-1-16,12 1 0 15,9-1-1-15,13-4-1 16,12-6 0-16,8-9-2 16,18-5-2-16,1-16-3 15,20 4-18-15,-10-22-10 16,12 2 0-16,-11-16-2 0,4 5 4 15</inkml:trace>
  <inkml:trace contextRef="#ctx0" brushRef="#br2" timeOffset="197024">1971 13486 74 0,'-11'1'37'0,"-9"-2"-2"16,8 13 1-16,-6-4-31 15,7 9-1-15,-1 3-1 16,5 7 0-16,2 1-1 15,3 8 0-15,5-3 0 16,5 2-1-16,7-8 0 16,4-7 0-16,3-12 0 15,7-13-1-15,2-8 0 0,2-13 1 16,0-10-1-16,-1-4 0 15,-3-5 1-15,-5 1-2 16,-3 6 2-16,-6 6-2 16,-5 9 1-16,-5 10 0 15,-5 13 0-15,-8 22-1 16,-4 14 1-16,-3 17 0 15,-6 17-1-15,-1 13 2 16,-2 11-2-16,0 3 1 16,0 1 0-16,1-3-1 15,2-8 1-15,4-12 0 16,-2-14-1-16,4-12 0 15,1-14 0-15,1-15-2 16,2-13-2-16,-4-22-5 0,13-7-27 16,-9-20 1-16,15-2-2 15,-9-19 1-15</inkml:trace>
  <inkml:trace contextRef="#ctx0" brushRef="#br2" timeOffset="197420">2327 13735 63 0,'17'0'36'0,"-3"-11"-2"16,11 3 0-16,-5-10-27 0,10 2-2 15,-1-7-2-15,4 5 0 16,-1-5-1-16,1 2 0 16,-4-3-1-16,-4 3 0 15,-7 1 0-15,-8 2 0 16,-8-1 0-16,-6 3 0 15,-8 2 0-15,-9 6-1 16,-5 2 1-16,-7 5 1 16,-2 6-1-16,0 5 0 15,0 8 1-15,2 5 0 16,8 5-1-16,6 4 0 15,11 0-1-15,8 4 1 16,13-6-1-16,10-5-1 0,13-7-2 16,6-19-9-16,18-2-24 15,-2-24-1-15,15-3-2 16,-2-20 1-16</inkml:trace>
  <inkml:trace contextRef="#ctx0" brushRef="#br2" timeOffset="197893">3072 12956 81 0,'-22'35'39'0,"-3"5"-2"15,9 15 1-15,-13 4-35 16,13 9 1-16,1 3-1 0,5 5-1 15,-1-2 0-15,5 1-1 16,1-7 0-16,3-6 0 16,2-12 0-16,2-7 0 15,0-12 0-15,0-13-1 16,-2-18 1-16,0 0-1 15,19-31 1-15,-11-1-1 16,2-5 0-16,3-6 0 16,3-2 0-16,2 5 0 15,-1 8 0-15,1 6-1 16,3 10 1-16,-1 12 0 15,0 8 0-15,3 11 0 16,-1 5-1-16,-1 7 2 16,-3 3-2-16,-1 6 2 15,-6 0-1-15,-3 0 0 0,-9-3 0 16,-8-1 0-16,-7-3 0 15,-10-7-1-15,-5-5 1 16,-6-7-2-16,3-8-1 16,-3-11-2-16,13 1-5 15,-6-15-27-15,22 2 1 16,1-11-3-16,18 10 2 15</inkml:trace>
  <inkml:trace contextRef="#ctx0" brushRef="#br2" timeOffset="198306">3566 13490 72 0,'7'-19'37'0,"-7"19"0"15,-2-23-1-15,2 23-27 16,-25-5-2-16,4 13-3 15,-8 5 0-15,0 11-1 16,-2 4-1-16,-2 9 1 16,4 2-1-16,6 3 0 15,4-3-1-15,11-3 1 16,9-9-2-16,9-9 1 15,12-15-1-15,8-11 0 16,5-12 1-16,5-10-1 16,0-7 0-16,-5-4 0 15,-3 1 1-15,-7 3-1 0,-7 6 1 16,-8 8-1-16,-9 12 0 15,-1 11 0-15,-17 15 0 16,5 7 0-16,-1 7-1 16,1 4 0-16,6 2-1 15,6-2-1-15,10-6-3 16,3-21-9-16,25-4-24 15,-3-24 1-15,22-6-3 16,-3-22 2-16</inkml:trace>
  <inkml:trace contextRef="#ctx0" brushRef="#br2" timeOffset="198526">4131 12861 91 0,'-29'31'40'0,"-3"26"1"15,-13 8-2-15,8 21-33 16,-1 0-3-16,7 4 0 15,7-2-2-15,9-4-1 16,14-9-2-16,10-14 0 16,11-9-3-16,8-21-2 15,11-8-6-15,-7-30-25 16,15-5 0-16,-9-28-2 15,9-6 2-15</inkml:trace>
  <inkml:trace contextRef="#ctx0" brushRef="#br2" timeOffset="198682">4338 12861 97 0,'-7'-15'38'15,"-1"43"3"-15,-16 19-3 16,-1 25-32-16,-4 9-3 16,3 8-2-16,1 7-5 15,3-10-7-15,12 8-27 16,-6-18-2-16,12 0-1 15,-6-17-1-15</inkml:trace>
  <inkml:trace contextRef="#ctx0" brushRef="#br2" timeOffset="199223">1886 14643 48 0,'15'-18'35'15,"-15"0"1"-15,0 18 0 16,-34-9-25-16,4 25-1 0,-16 1-3 16,-1 13-2-16,-7 2-2 15,5 4 0-15,2-1-1 16,8-3-2-16,16-7 0 15,13-5-1-15,12-10 1 16,16-5 0-16,8-5 1 16,12-3-1-16,2 0 0 15,1 2 2-15,-2 2-2 16,-9 6 1-16,-8 8-1 15,-9 8-2-15,-13 6 2 16,-13 7-2-16,-8 3 2 16,-5-1-4-16,2 1 0 15,-2-11-5-15,19 2-28 16,-7-22 0-16,14-8-2 0,21-13 1 15</inkml:trace>
  <inkml:trace contextRef="#ctx0" brushRef="#br2" timeOffset="199595">2062 14813 60 0,'-5'26'36'15,"-3"-10"1"-15,14 3-2 16,-6-19-29-16,29 13-3 15,-3-17 0-15,11-7 2 16,7-11-2-16,5-4 1 16,-1-8-1-16,0 0 1 15,-6-6-2-15,-7 4 1 0,-12-1 0 16,-10 7-2-16,-13 4-1 15,-12 11 0-15,-10 10 1 16,-6 10-1-16,-5 15 0 16,-5 11 0-16,0 11-1 15,4 8 0-15,2 6 0 16,6 2 0-16,9 0 0 15,10-7 0-15,14-7-2 16,14-15-1-16,21-9-6 16,3-23-26-16,25-4-2 15,0-23-2-15,15-2 0 16</inkml:trace>
  <inkml:trace contextRef="#ctx0" brushRef="#br2" timeOffset="199959">2680 14811 59 0,'-19'28'39'16,"2"-17"-3"-16,21 0 2 16,-4-11-26-16,35-21-8 15,-2-2-1-15,9-5 0 16,3-6 0-16,6-6 0 15,-4-1 0-15,0-2-1 16,-14 2 0-16,-9 5-1 16,-14 0 0-16,-10 10-1 15,-15 7 1-15,-13 15-1 0,-11 10 1 16,-10 14 0-16,-4 14-1 15,1 8 1-15,1 12-2 16,6 4 1-16,7 4-1 16,14-5 0-16,14-5-1 15,14-6 0-15,18-12-2 16,14-12-1-16,20-6-4 15,6-25-14-15,28 3-15 16,-3-19 0-16,19 1-3 16,-7-15 4-16</inkml:trace>
  <inkml:trace contextRef="#ctx0" brushRef="#br2" timeOffset="200410">3643 14485 60 0,'14'-11'38'16,"-8"-8"0"-16,-6 19 0 16,-9-13-28-16,9 13-4 15,-26 14-1-15,5 4-1 16,-5 4-1-16,1 8-1 15,-3 2 0-15,4 3-1 0,4-1 0 16,5-3 0-16,9-4 0 16,7-6 0-16,8-7-1 15,10-6 0-15,4-3 0 16,6-4 0-16,-1-1 0 15,1 1 0-15,-6 5 0 16,-3 5 1-16,-7 8-3 16,-13 6 0-16,-4 8 0 15,-5 0-1-15,0 6-4 16,-7-13-10-16,11 10-24 15,-7-21 0-15,13-2 0 16,-1-13 1-16</inkml:trace>
  <inkml:trace contextRef="#ctx0" brushRef="#br1" timeOffset="206262">4242 14323 48 0,'6'-23'34'16,"-5"-1"2"-16,6 9-1 15,-11-5-29-15,4 20-1 16,5-22 1-16,-5 22-2 0,0 0 0 15,9 14-1-15,-7 12-1 16,3 14 1-16,-3 10-2 16,2 13 1-16,2 7-2 15,-2 5 1-15,1-1-2 16,0-4 0-16,-1-7 0 15,0-11 0-15,-1-13-1 16,1-10 1-16,-2-13 0 16,-2-16-1-16,0 0 2 15,3-21 2-15,-4-8 0 16,-3-7 0-16,-2-10 0 15,-2-8 0-15,0-9 0 16,-1-6-1-16,1-4 1 16,3 0-2-16,3 4 0 0,5 1-1 15,7 6 1-15,8 5 1 16,4 9 0-16,6 7 0 15,8 10 0-15,4 8 0 16,1 6 0-16,-2 5 0 16,-3 11-1-16,-4 9 0 15,-4 8-1-15,-13 10-1 16,-8 5 1-16,-11 7 0 15,-11 6 0-15,-7 3 0 16,-5 0 1-16,-7 1 0 16,-1-2 0-16,3-5 1 15,3-7-1-15,4-7 1 16,10-5 0-16,7-5 0 15,8-5-1-15,0-12 1 0,23 15 1 16,4-6-1-16,-1 4 0 16,5 3 1-16,-1 5-1 15,4 6 0-15,-4 4-1 16,0 2 0-16,-2 2-3 15,-5-2-1-15,0 2-2 16,-5-12-7-16,20 2-25 16,-21-19-2-16,14-5-1 15,-8-14 2-15</inkml:trace>
  <inkml:trace contextRef="#ctx0" brushRef="#br1" timeOffset="206787">4863 14660 63 0,'0'0'38'0,"17"8"-1"16,-5-15 1-16,17 1-34 16,-4-6 0-16,8-1 0 0,-3-7 0 15,2-2-1-15,-2-3-1 16,-3-1-1-16,-9-2 1 15,-6 1 0-15,-10 1-1 16,-6 4 0-16,-10 5 0 16,-8 5 0-16,-7 9 0 15,-3 7 0-15,-1 8-1 16,-1 11 1-16,1 7-1 15,4 3 1-15,4 5-1 16,12 2 1-16,6-1-1 16,9-6 1-16,12-3-1 15,12-11-1-15,9-2-2 16,9-11-2-16,14-1-4 0,-5-22-18 15,24 10-11-15,-10-16-2 16,11 2 1-16,-12-12 0 16</inkml:trace>
  <inkml:trace contextRef="#ctx0" brushRef="#br1" timeOffset="207156">5561 14403 73 0,'-31'-11'39'0,"1"18"0"16,-11 0 1-16,5 11-34 15,-2 5-1-15,9 5-2 16,2 5 0-16,8 1 0 15,10-1-1-15,6-3 0 16,11-8-1-16,14-11 0 16,11-13 0-16,5-17 0 0,5-16 0 15,4-15 0-15,3-13-1 16,-2-12 0-16,-5-11 2 15,-9-5-1-15,-8 0 1 16,-10 5-1-16,-8 6 0 16,-6 13 1-16,-6 14-1 15,-5 16 1-15,-5 24-2 16,-5 25 1-16,2 27-2 15,-1 18 0-15,2 18 0 16,5 9 1-16,5 7-2 16,2 1 0-16,12-3-1 15,4-17-4-15,16-2-11 16,-6-33-14-16,15-3-9 15,-7-21-2-15,8-8 0 0</inkml:trace>
  <inkml:trace contextRef="#ctx0" brushRef="#br1" timeOffset="210120">22613 6292 43 0,'12'-3'27'0,"-12"3"6"16,10-1-1-16,-4 13-14 16,-17-8-4-16,11 19-1 15,-14-2-5-15,7 14-2 16,-9 0 2-16,7 13-3 15,-6 1-3-15,2 5 0 16,2 3-1-16,-1-3 1 16,2-3-2-16,-1-7 2 15,5-9-2-15,1-7 0 16,2-9 1-16,3-19-1 15,0 0 1-15,16-21-1 16,-5-9 1-16,0-9-1 0,2-12 0 16,1-7 0-16,-2-11 1 15,5-5-1-15,-4-4 1 16,5 1 0-16,0 1 0 15,0 6 0-15,3 8 1 16,1 11-1-16,5 11 0 16,4 12 0-16,4 14-1 15,6 12 0-15,4 10 0 16,-3 6 0-16,2 11 0 15,-8 8 0-15,-8 8-1 16,-14 4 2-16,-15 9-1 16,-15 1 0-16,-16 0 0 0,-9-1 0 15,-7-3 1 1,-4-7 0-16,-1-9-1 0,4-6 1 15,7-10-1-15,9-7 1 16,10-6-1-16,10-5 1 16,13-1-1-16,13-5 0 15,7 2 1-15,8 7 0 16,8 4-1-16,-1 7 1 15,1 3 0-15,-3 10 0 16,-2 2 0-16,-2 2-1 16,-5-1-1-16,-4-3-1 15,4 0-4-15,-6-18-14 16,15 6-16-16,-9-16-2 15,10 1 0-15,-6-10-1 16</inkml:trace>
  <inkml:trace contextRef="#ctx0" brushRef="#br1" timeOffset="210498">23169 6629 113 0,'-7'13'37'0,"7"-13"2"15,5 25-2-15,10-14-33 16,16 2-1-16,10-5 0 15,8 0 0-15,6-6-2 16,0-3 1-16,-2-4-1 16,-6-2 0-16,-6-4 0 15,-10-3-1-15,-14-2 0 16,-11-1 0-16,-12-1 1 0,-11 2-2 15,-7 2 1-15,-11 6 0 16,-8 5 0-16,-5 5 1 16,-6 8-1-16,0 10 1 15,0 3-1-15,7 7 1 16,8 1-1-16,13 4 0 15,17-3-1-15,13 0 0 16,29-2-3-16,15-8-2 16,28 8-10-16,4-17-21 15,20 3-1-15,2-16 0 16,12 2-2-16</inkml:trace>
  <inkml:trace contextRef="#ctx0" brushRef="#br1" timeOffset="210826">24042 6553 107 0,'-56'-7'37'0,"-10"4"3"16,9 16-1-16,-8 5-32 16,22 11-2-16,14 4-1 15,16-2-1-15,18-4 0 16,21-6 0-16,13-13-1 15,22-14-1-15,10-12 0 16,9-12 0-16,1-14 1 16,-6-7-4-16,-6-9 4 15,-13-3-4-15,-12-6 4 16,-13 0-4-16,-14 4 2 15,-12 7 0-15,-15 13 0 16,-8 17 0-16,-16 24 0 0,-9 22 0 16,-5 26-1-16,-3 24-2 15,1 21-1-15,0 9-8 16,21 25-21-16,-5-9-6 15,22 9-1-15,2-9-2 16</inkml:trace>
  <inkml:trace contextRef="#ctx0" brushRef="#br1" timeOffset="211232">22597 7846 97 0,'10'-12'37'16,"1"17"2"-16,-14 7-2 15,3 13-31-15,-11 11-3 16,1 13-1-16,0 9 0 16,-4 11-1-16,-2 6 1 0,2 6-2 15,1-2 0-15,4-7-2 16,5-3-2-16,-2-15-4 15,16-3-28-15,-10-19-2 16,6-9 0-16,-6-23-2 16</inkml:trace>
  <inkml:trace contextRef="#ctx0" brushRef="#br1" timeOffset="212081">22330 8206 108 0,'0'0'39'16,"0"-20"2"-16,19 17-3 0,2-6-35 15,18 2-3-15,10 0-1 16,9-3-1-16,4 6-2 16,1-3-2-16,3 6 0 15,-11-3-3-15,7 11-1 16,-18-7-2-16,3 13-2 15,-20-7 3-15,2 11 3 16,-15-2 4-16,-7 6 4 16,-6 3 5-16,-13 0 1 15,7 10 5-15,-16-9 3 16,13 18-1-16,-14-13-2 15,12 10-2-15,-4-9-3 16,7-1-2-16,3-8-1 16,3-4-1-16,2-6 0 15,-1-12-1-15,13-6 0 0,-3-11 0 16,2-7 0-16,0-10 0 15,2-5-1-15,-2-6 1 16,1-1-1-16,-4 0 0 16,4 3 0-16,-7 5 0 15,3 7 0-15,-1 7 0 16,2 10 0-16,2 6-1 15,5 7 1-15,7 5 0 16,8 3 0-16,6 2 0 16,7 2-1-16,6-1 1 15,5-1 0-15,0-2 0 16,1-1 0-16,-8-2 0 15,-7-2-1-15,-11-3 1 16,-10 0 0-16,-21 1 0 0,0 0 0 16,-12-11 0-16,-18 11 0 15,-8 4 1-15,-9 4-1 16,-5 8 1-16,-1 3 0 15,0 7 1-15,5 3-1 16,8-2 0-16,13 2 0 16,13-3 0-16,16-8 0 15,13-8-1-15,18-7 1 16,13-10-1-16,9-11 0 15,3-2 0-15,4-8 0 16,-4-2 0-16,-6-1 0 16,-9 2 0-16,-12 5 0 15,-12 3 0-15,-12 10 1 0,-7 11-1 16,-16 2 0-16,-3 12 0 15,-5 8 0-15,-2 5 0 16,5 7-1-16,3 0 0 16,10 3-2-16,7-7-1 15,15 1-2-15,2-18-6 16,28 4-12-16,-8-22-12 15,18 0-2-15,-6-19-2 16,8 0 2-16</inkml:trace>
  <inkml:trace contextRef="#ctx0" brushRef="#br1" timeOffset="212524">23929 8172 100 0,'-19'-13'38'0,"5"9"1"16,-10 3 0-16,4 12-33 0,3 4-2 16,5 10-1-16,3 0 0 15,6 5-1-15,4-1-1 16,8-1 0-16,5-8 0 15,9-2 0-15,6-14 0 16,4-5 0-16,5-13-1 16,4-5 0-16,0-6 1 15,-1-3-1-15,-1-4 0 16,-1 0 0-16,-5 1 0 15,-2 3 0-15,-9 8-1 16,-6 5 1-16,-5 10 0 16,-12 5 0-16,-1 24 0 15,-13 11 0-15,-7 14 0 16,-8 19 1-16,-6 12-1 0,-3 12 1 15,-5 6 1 1,-4-2-1-16,3 0 1 0,-2-8-1 16,7-13 1-16,2-12-1 15,2-18 3-15,5-15-4 16,4-19 0-16,3-14 0 15,7-16 0-15,6-13-2 16,6-12-3-16,6-20-5 16,20 6-13-16,-10-24-5 15,24 15-14-15,-3-4 1 16,16 12-3-16,2 3 3 15</inkml:trace>
  <inkml:trace contextRef="#ctx0" brushRef="#br1" timeOffset="212674">24471 8516 121 0,'0'0'43'15,"12"16"1"-15,-26-22-5 16,-5-3-40-16,6 7-11 16,-16-20-13-16,14 8-17 15,-15-6-2-15,5 4-1 16,-8-4 0-16</inkml:trace>
  <inkml:trace contextRef="#ctx0" brushRef="#br1" timeOffset="215240">6341 10979 71 0,'7'-14'37'0,"-6"0"-4"15,-1 14 2-15,0-18-30 16,0 18-1-16,0 0 0 16,0 0 0-16,0 0-1 15,5 27 0-15,-5-1-1 0,2 11-1 16,-2 8 0-16,0 8-1 15,-1 6 0-15,0 4 0 16,-4-1 0-16,4-3 0 16,-3-8 0-16,3-7 1 15,0-13-1-15,2-13 1 16,-1-18-1-16,0 0 1 15,13-34-1-15,-7-1 0 16,-1-10 1-16,1-4-1 16,0-8 1-16,0-5-2 15,-2 2 2-15,2-1 1 16,0 3-2-16,3 5 2 15,2 4-1-15,6 5 1 0,-1 7-1 16,9 10 2-16,-1 10-2 16,3 9-1-16,-1 8 1 15,1 8 0-15,-4 6-1 16,-6 7 0-16,-3 4-1 15,-8 1 1-15,-7 4 0 16,-5-1-1-16,-9 2 0 16,-7-1-1-16,-1-4 1 15,-4-2 0-15,1-2 1 16,0-7-2-16,4-1 2 15,6-5-1-15,16-9 2 16,-10 10-1-16,10-10 1 16,19 7 1-16,0-1-1 15,4 3 0-15,2 3 0 0,3 4 1 16,-1 2-1-16,1 2-1 15,-1-2-1-15,-3 0-3 16,5 2-7-16,-10-16-24 16,13 1-5-16,-7-14 2 15,7 0-3-15</inkml:trace>
  <inkml:trace contextRef="#ctx0" brushRef="#br1" timeOffset="215594">6875 11131 78 0,'-16'13'38'0,"16"-13"-1"16,13 7 2-16,11-7-33 0,0-7 0 16,14 0-2-16,0-9 0 15,9 2 1-15,-2-5-3 16,-3-3 1-16,-8-3-2 15,-6 2 2-15,-12-1-3 16,-10 0 3-16,-12 4-2 16,-7 2-1-16,-11 4 1 15,-5 7 0-15,-9 9 0 16,-2 12-1-16,-6 10 1 15,2 9-2-15,3 8 2 16,6 4-2-16,9 2 1 16,13-2-1-16,17-5 0 15,16-13-2-15,20-8-1 16,13-19-3-16,23 2-19 15,1-21-13-15,11-2-1 0,-2-15-3 16,7 5 5-16</inkml:trace>
  <inkml:trace contextRef="#ctx0" brushRef="#br1" timeOffset="215947">7698 10942 95 0,'-32'-1'38'0,"0"11"3"16,-12-5-2-16,6 11-31 15,-2 3-3-15,8 4-3 16,3 1 1-16,8 5-2 15,7-5 0-15,9-1-1 16,12-6 1-16,13-10-1 16,9-13 1-16,14-10 1 15,5-9-1-15,6-13 1 0,0-11-1 16,0-5 1-16,-6-8-1 15,-9 0 0-15,-10-3 0 16,-10 6-1-16,-12 10 0 16,-7 10 1-16,-11 14-1 15,-5 17 1-15,-6 21-1 16,1 13 1-16,-1 21-1 15,0 7 1-15,6 7-2 16,7-1-1-16,12 2-3 16,3-16-13-16,24 4-16 15,-6-21-9-15,15-4 0 16,-1-15-1-16</inkml:trace>
  <inkml:trace contextRef="#ctx0" brushRef="#br1" timeOffset="216435">8694 10623 88 0,'-9'-21'38'16,"6"7"0"-16,-4-2 1 16,7 16-33-16,0 0-1 15,-10 14 0-15,7 11-2 16,0 14 0-16,-1 9-1 15,0 6 0-15,-2 6-1 16,2 1 0-16,1-2-1 16,2-10-2-16,8-6-1 15,3-14-4-15,17-3-14 0,-1-24-21 16,17-8 3-16,0-17-2 15,10-5 2-15</inkml:trace>
  <inkml:trace contextRef="#ctx0" brushRef="#br1" timeOffset="216616">9060 10744 75 0,'-19'23'40'16,"-9"1"-1"-16,9 13 1 16,-8-6-14-16,11 12-23 15,5-2-1-15,8 0-4 16,7-3 0-16,6-11-5 15,13 3-12-15,1-23-23 0,12-4 4 16,-2-21-2-16,6-5 1 16</inkml:trace>
  <inkml:trace contextRef="#ctx0" brushRef="#br1" timeOffset="216766">9113 10564 92 0,'-49'-39'38'16,"10"15"0"-16,-4 0 0 15,15 24-32-15,6 2-6 16,22-2-4-16,9 25-12 15,11-12-22-15,21 4 1 16,3-5-1-16,14 7 0 16</inkml:trace>
  <inkml:trace contextRef="#ctx0" brushRef="#br1" timeOffset="217299">9428 10695 87 0,'-27'10'39'0,"2"10"-1"15,-13-1 2-15,5 9-32 16,-7-1-1-16,9 7-1 15,1-3-2-15,13-1-1 16,7-6 0-16,13-6-1 16,13-9-1-16,9-9 0 15,9-11 0-15,7-5 0 16,2-11-1-16,-2-1 0 15,-2-7 0-15,-7-2 0 16,-5 0 0-16,-9 2-1 0,-5 1 0 16,-6 10 1-16,-5 3-1 15,-2 21 0-15,0 0 0 16,-14 15 1-16,6 22-1 15,-3 14 1-15,-4 17-1 16,1 9 0-16,-2 11 0 16,-1 3 0-16,1 1 1 15,1-3-1-15,1-10 1 16,1-9-1-16,2-14 2 15,3-12 0-15,1-18 0 16,0-12-1-16,7-14 1 16,-9-25 0-16,6-6-1 15,2-11 1-15,3-9-1 16,1-7 1-16,2-2-1 15,5-1 2-15,1 4-2 0,2 4 2 16,3 6-2-16,2 5 1 16,4 7-3-16,3 6 1 15,5 7-6-15,-2-9-12 16,15 17-13-16,-9-10-9 15,8 2 0-15,-3-9 0 16</inkml:trace>
  <inkml:trace contextRef="#ctx0" brushRef="#br1" timeOffset="217735">9947 10223 107 0,'3'-15'39'0,"-3"15"2"15,0 0 0-15,-18 25-36 16,10 7-1-16,-2 13-2 15,0 14 1-15,-3 7-2 16,1 6 1-16,-1 2-2 16,2-2 3-16,1-6-2 15,3-9 0-15,4-10-1 16,4-12 1-16,3-15 0 15,8-13-1-15,5-18 0 16,8-12 1-16,4-9-1 16,0-9 2-16,3-7-2 15,-1-3 0-15,2 1 0 16,-7 5 0-16,-5 8 0 15,-6 11 0-15,-4 12 0 0,-11 14 0 16,11 15 0-16,-11 13 0 16,-3 10 0-16,2 5 0 15,-1 6 0-15,2 0 0 16,7-4-3-16,4-13-1 15,10-6-2-15,3-23-6 16,18 2-11-16,-10-32-10 16,18 1-8-16,-9-21 0 15,3-1 1-15,-10-14 1 16</inkml:trace>
  <inkml:trace contextRef="#ctx0" brushRef="#br1" timeOffset="217907">10502 10275 103 0,'0'0'38'15,"-20"-3"2"-15,12 32 0 0,-8 6-36 16,6 13 0-16,0 7-3 15,1 9 1-15,4-1-3 16,3-2 0-16,4 1-3 16,-1-15-4-16,13 5-18 15,-10-23-13-15,4-4 0 16,-8-25-1-16,0 0 1 15</inkml:trace>
  <inkml:trace contextRef="#ctx0" brushRef="#br1" timeOffset="218066">10360 10594 110 0,'-11'-24'41'0,"-9"-4"1"15,17 15-3-15,-3-4-32 16,15 6-2-16,6-1-3 0,11 0-2 16,12 3-5-16,1-9-14 15,30 12-16-15,-10-8-6 16,13 10-2-16,-9-4 0 15</inkml:trace>
  <inkml:trace contextRef="#ctx0" brushRef="#br1" timeOffset="219012">11115 10524 80 0,'17'-14'38'0,"-14"-4"-1"16,-1 8 1-16,-14-5-30 0,0 14-1 16,-11 0-2-1,-1 10 0-15,-6 6-2 0,-1 12 0 16,-3 3-1-16,3 10 1 15,2 0-1-15,9 4 0 16,6 0-1-16,11-5 0 16,11-5 0-16,11-10 0 15,13-10-1-15,7-10 0 16,4-10-1-16,4-7 0 15,2-9 1-15,-3-7-1 16,-6-6 0-16,-9 0-1 16,-12-4 1-16,-12 3 0 15,-9 0 1-15,-9 4 0 16,-5 6-1-16,-8 3 1 15,1 9 1-15,0 2-1 0,5 6 1 16,6 6-1-16,12 0 1 16,0 0 0-16,10 4 0 15,11-2 0-15,6-4 0 16,8 0 0-16,1 0 1 15,3-2-1-15,-2 1 0 16,-3 3 0-16,-4 1 0 16,-4 5 0-16,-11 5 0 15,-4 7 0-15,-11 6-1 16,-4 5 0-16,-8 5 1 15,-2 4-1-15,0 3 0 16,-1-3 0-16,1-4 0 16,5-6 0-16,6-11 0 15,3-17 0-15,27-9 0 0,0-16 0 16,5-16 1-16,3-6 0 15,3-11-1-15,1-5-1 16,-2-2 3-16,-5 8-2 16,-10 9 2-16,-7 9-2 15,-6 20 1-15,-9 19 0 16,0 0-1-16,-13 40 2 15,2 0-2-15,-1 8 0 16,4 1-3-16,6-3 2 16,12-5-4-16,9-19-1 15,18-5-9-15,-4-34-11 16,28 3-8-16,-14-29-7 15,16-1 2-15,-8-17-4 16</inkml:trace>
  <inkml:trace contextRef="#ctx0" brushRef="#br1" timeOffset="219207">12132 9744 111 0,'-22'31'41'0,"-11"13"1"16,5 25-2-16,-10 6-35 15,16 8-3-15,2 3-1 16,10-1 1-16,8-1-4 15,5-11 0-15,15-9-4 16,-2-20-4-16,23 0-23 16,-10-27-7-16,14-6-1 15,-6-25 0-15</inkml:trace>
  <inkml:trace contextRef="#ctx0" brushRef="#br1" timeOffset="219598">12334 10193 83 0,'-11'-10'42'15,"-11"8"-3"-15,2 18 2 16,-8 6-22-16,9 10-13 15,-1 4-3-15,9 3 1 16,7-1-3-16,10-4 1 16,5-8-1-16,11-8 1 15,6-14-2-15,4-9 1 16,3-13 0-16,2-7-2 15,-1-11 2-15,-3-6-1 16,-3-7 1-16,-2-5-1 16,-8 0 0-16,-1 5 0 15,-5 9 0-15,-7 10 1 0,-3 18-1 16,-4 12-1-16,-12 35 1 15,-2 13-1-15,-6 25 0 16,-3 15 1-16,-3 15-1 16,-1 8 2-16,-2 1-2 15,2-4 2-15,4-10-2 16,4-13 0-16,2-15-1 15,2-22-2-15,9-11-6 16,-8-32-17-16,14-5-8 16,0-17-7-16,3-8 0 15,-8-13 1-15</inkml:trace>
  <inkml:trace contextRef="#ctx0" brushRef="#br1" timeOffset="220085">11412 11063 93 0,'13'-2'39'0,"10"-16"4"16,29-3-2-16,5-9-34 15,28-11-1-15,10-4-2 16,17-3 1-16,3-4-3 16,-3 4 2-16,-3 2-3 15,-12 2 0-15,-10 6-1 16,-16 5 0-16,-14 7 0 15,-17 3-1-15,-13 7 0 16,-15 3-2-16,-12 13-1 16,0 0-4-16,-12 6-18 0,-15-5-14 15,10 8-1-15,-8-5-1 16,9 3 0-16</inkml:trace>
  <inkml:trace contextRef="#ctx0" brushRef="#br1" timeOffset="220869">13296 10166 54 0,'13'-14'37'0,"-12"0"-2"15,-1 14 1-15,-15-4-20 16,4 19-6-16,-14-2-1 16,4 14-2-16,-9 1-1 15,1 9-1-15,-2 0-2 16,7 2 0-16,4-1-1 15,7-1 0-15,11-5-2 16,6-6 0-16,16-6-3 16,8-13-3-16,23 4-21 15,-4-22-11-15,16-3-1 0,-4-12-3 16,9-4 4-16</inkml:trace>
  <inkml:trace contextRef="#ctx0" brushRef="#br1" timeOffset="221753">13660 10132 99 0,'-32'18'38'16,"-7"-3"2"-16,5 10-2 16,-4 1-34-16,9 5 0 15,6 0-2-15,8 2 1 16,2-1-1-16,16-1 0 15,7-8-1-15,12-7 0 16,9-9 0-16,12-9-1 16,5-12 1-16,3-12-3 0,1-7 2 15,-3-9-1-15,-7-4 1 16,-8-1-1-16,-12-3 0 15,-12 5 0-15,-13 5 1 16,-10 9 1-16,-11 9-1 16,-10 10 0-16,-4 11 0 15,-3 11 1-15,0 6-1 16,6 6 1-16,6 1 0 15,12 0 0-15,15-4-1 16,16-4 1-16,16-10-1 16,13-7 0-16,11-5 0 15,5-5 1-15,2-5-1 16,-1 0 0-16,-6 0 0 15,-12 4 0-15,-9 3 1 0,-10 5-1 16,-11 3 0-16,-12 2 1 16,-3 20-1-16,-6 0 0 15,-5 3 0-15,-2 6 1 16,0 3-2-16,1-1 2 15,1 2-1-15,2-5 0 16,5-4 1-16,1-6-1 16,8-7 1-16,-2-11-2 15,15-10 2-15,1-9 0 16,3-10-1-16,3-5 1 15,3-10-1-15,-3-2 1 16,0-1-1-16,-4 1 2 16,-3 4-2-16,-5 9 0 15,-5 6 1-15,-2 9-1 0,-3 18 0 16,0 0 0-16,0 0 1 15,-16 28-1-15,11 0 0 16,4 2 0-16,1 1 0 16,4 0 1-16,8-3-1 15,5-10 1-15,7-7-1 16,8-11 1-16,2-11-1 15,5-7 1-15,0-5 1 16,-2-4-2-16,-1-1 0 16,-7 0 0-16,-7 5 0 15,-4 4 0-15,-9 8 0 16,-9 11 0-16,-4 13 0 15,-6 9 0-15,-6 6 0 16,1 12 0-16,-1 5-2 16,-1 3-2-16,7 4 0 0,2-8-1 15,16-3-5-15,-3-20-8 16,27 9-8-16,-15-29-10 15,23 4-3-15,-9-19-2 16,11 0 4-16</inkml:trace>
  <inkml:trace contextRef="#ctx0" brushRef="#br1" timeOffset="222103">14621 10087 107 0,'-8'12'39'15,"8"-12"1"-15,-6 21-5 0,6-21-30 16,30-5-1-1,-1-5-1-15,7-1 0 0,5-8-1 16,3-2 0-16,-3-1-1 16,-2 3-1-16,-10-3 1 15,-7 2 0-15,-11 5-1 16,-11 0 0-16,0 15 1 15,-24-15-1-15,2 15 1 16,-6 5-1-16,-2 9 0 16,-2 5 0-16,-2 9 0 15,6 3 1-15,4 5-1 16,9 1 0-16,7 0-2 15,11-7 0-15,14-4-5 16,5-20-10-16,29 8-12 16,-9-21-12-16,16-2 1 0,0-18-2 15,8-1 2-15</inkml:trace>
  <inkml:trace contextRef="#ctx0" brushRef="#br1" timeOffset="222392">15197 9833 112 0,'-34'19'40'15,"-5"-7"1"-15,13 17-4 16,3-13-33-16,14 2-1 16,11-5 0-16,14-1-1 15,10-3-1-15,6 0 0 16,4 0 0-16,-1 2 0 15,-3 0-1-15,-4 4 1 0,-10 4-1 16,-10 0 1-16,-11 6-1 16,-7 0 0-16,-11 1 0 15,-3 0-1-15,-5-1-2 16,-1-3-1-16,9 5-10 15,-8-21-15-15,23 5-11 16,6-11-1-16,0 0-1 16,11-23 1-16</inkml:trace>
  <inkml:trace contextRef="#ctx0" brushRef="#br1" timeOffset="223372">16047 9843 62 0,'9'-12'36'15,"-9"12"0"-15,-1-17 1 16,1 17-13-16,-33 7-16 15,11 7-1-15,-11-1-1 16,1 13-1-16,-3 6-1 16,5 8 0-16,1 0-1 15,6 8 0-15,9-2-1 16,10-3 0-16,12-3 0 15,14-9-1-15,12-12-1 16,8-10 1-16,5-15-1 16,5-12 0-16,4-9 0 15,-3-11 0-15,-5-4-1 0,-11-6 1 16,-13-1-1-16,-11 3 1 15,-13 2-1-15,-8 6 1 16,-11 8 0-16,-4 10-1 16,-2 2 1-16,-2 10 1 15,7 5-1-15,4 5 0 16,16-2 0-16,-8 15 0 15,18-9 0-15,12 0 1 16,11-4-1-16,5-4 0 16,6-2 1-16,4-2 0 15,-2-2-1-15,-6 3 1 16,-4-1 0-16,-11 2 0 15,-9 4-1-15,-16 0 1 16,8 21 0-16,-16-2 0 16,-4 6 0-16,-3 9 0 0,1 3-1 15,4 5 1-15,1-4-1 16,5-1 1-16,10-9 1 15,9-8-2-15,7-12 0 16,10-12 0-16,4-15 0 16,7-7 0-16,-2-10 0 15,0-2 0-15,-3-2 0 16,-6-2 0-16,-7 4 0 15,-6 8 0-15,-6 7 0 16,-9 11 0-16,-4 12 0 16,0 0 0-16,-17 22 0 15,8 3 0-15,-1 2 0 16,5 6 0-16,5-3 0 15,5-4 0-15,12-6-4 0,5-18-2 16,16-1-8-16,-6-31-9 16,30 11-6-16,-14-29-6 15,16 3-4-15,-8-15 0 16,3 3 3-16</inkml:trace>
  <inkml:trace contextRef="#ctx0" brushRef="#br1" timeOffset="223534">17303 9328 94 0,'0'0'37'16,"-31"25"0"-16,12 18 0 15,-9 9-21-15,4 13-12 16,-3 10-2-16,6 4 0 16,3 0-3-16,5-4 0 15,10-2-4-15,-6-23-12 16,22 4-20-16,-12-23 0 0,9-7 0 15,-10-24-2-15</inkml:trace>
  <inkml:trace contextRef="#ctx0" brushRef="#br1" timeOffset="223715">17050 9723 103 0,'-24'-27'40'16,"9"14"1"-16,1 1-1 16,14 12-27-16,10 0-7 15,18 0-3-15,14 0-4 16,14-4-2-16,18 7-10 15,-5-17-16-15,17 13-12 16,-10-7 0-16,4 9-1 16,-14-2 1-16</inkml:trace>
  <inkml:trace contextRef="#ctx0" brushRef="#br1" timeOffset="223858">17767 9834 124 0,'-22'14'43'0,"8"2"-1"15,-6-14-3-15,9-5-41 16,11 3-14-16,-18-7-19 15,18 7-7-15,-10-21 0 16,10 21-2-16</inkml:trace>
  <inkml:trace contextRef="#ctx0" brushRef="#br2" timeOffset="238316">20660 9248 20 0,'2'-17'20'16,"-2"17"7"-16,14-16 0 16,-16 1-14-16,2 15-1 15,-4-17-1-15,4 17 0 16,-15-19 1-16,15 19 0 15,-32-6-5-15,10 7-1 16,-8-2-1-16,1 7 0 16,-7 2-1-16,1 7-1 15,-6 7 0-15,7 3 0 16,-2 8-1-16,7 6 0 15,1 6-1-15,6 4 0 16,6 5 0-16,8 1 1 16,7 3-1-16,9-3 0 15,10-4-1-15,11-9 1 0,9-8 0 16,10-15 0-16,7-14 0 15,5-18 0-15,4-18 0 16,-1-14-1-16,-4-16 1 16,-8-12 0-16,-8-7-1 15,-13-2 0-15,-13-1 1 16,-15 5-2-16,-17 12 1 15,-16 10 0-15,-11 17 0 16,-11 15 0-16,-5 13-1 16,2 16-1-16,4 14-3 15,5-3-11-15,25 22-19 16,7-1-2-16,23 6 1 15,9-3-2-15</inkml:trace>
  <inkml:trace contextRef="#ctx0" brushRef="#br2" timeOffset="238517">20953 9776 102 0,'-8'45'35'15,"-7"4"-5"-15,-5-2-16 16,2 10-48-16,-4-4-1 16,3 1-2-16,0-7-1 15</inkml:trace>
  <inkml:trace contextRef="#ctx0" brushRef="#br3" timeOffset="242204">21211 9171 67 0,'0'0'34'15,"-1"-16"-1"-15,1 16-3 16,0 0-20-16,0 0-3 16,-2-12-1-16,2 12-2 15,0 0 0-15,9 26-2 16,-8-6 0-16,2 12 0 15,-3 4 0-15,0 7 0 16,-2 3-1-16,2 2 1 16,5-13 0-16,4-9 0 15,6-16 0-15,12-16 0 16,14-20 0-16,8-13-1 0,9-13 1 15,6-5-2-15,2-6 0 16,-5-1-2-16,-3 11-2 16,-16 1-6-16,-4 21-24 15,-24 7-4-15,-14 24 2 16,0 0-2-16</inkml:trace>
  <inkml:trace contextRef="#ctx0" brushRef="#br3" timeOffset="242476">21391 9489 93 0,'-14'14'37'0,"6"15"0"16,-10-3 1-16,14 16-30 16,-11-4-2-16,7 10-1 15,2-3-1-15,1-1-2 16,9-3-5-16,-2-18-7 15,15 2-26-15,-2-16-3 16,12-1 1-16,-5-15-2 16</inkml:trace>
  <inkml:trace contextRef="#ctx0" brushRef="#br3" timeOffset="244386">21563 10000 53 0,'3'-21'29'16,"4"-4"3"-16,7 5-4 0,-9-8-11 16,9 10-6-16,-8-9 0 15,9 16-2-15,-11-6-1 16,-4 17-1-16,0 0-1 15,-11 9-2-15,-10 13-1 16,-5 11-2-16,-7 12-4 16,-8-3-15-16,9 18-18 15,-1-5-2-15,11 1-3 16,4-10 4-16</inkml:trace>
  <inkml:trace contextRef="#ctx0" brushRef="#br4" timeOffset="247999">22521 9293 61 0,'11'-17'33'15,"-2"0"0"-15,-5-9 1 16,1 9-23-16,-14-10-1 15,8 10-1-15,-18-8 1 16,4 11-3-16,-16-2-1 0,2 11-2 16,-10 4 0-16,-8 13-1 15,-4 7-2-15,-1 15 1 16,-3 8-1-16,1 14 1 15,0 7 0-15,8 7 1 16,3 8-2-16,13 0 2 16,10-4-1-16,18-5 0 15,13-10 0-15,16-8-1 16,16-18-1-16,11-9 0 15,12-13 0-15,5-14 1 16,0-11-1-16,0-5 0 16,-6-6 0-16,-9-7 1 15,-12 4-1-15,-12-4 0 16,-12 8 0-16,-11 6 1 0,-11 7-1 15,-10 10 0-15,-6 7 1 16,-3 10-1-16,0 9 0 16,4 5 0-16,7 3-2 15,5-2-2-15,16 13-13 16,2-22-20-16,22 2-4 15,-1-17 0-15,16-3-1 16</inkml:trace>
  <inkml:trace contextRef="#ctx0" brushRef="#br5" timeOffset="252065">23182 9239 73 0,'-15'-8'34'0,"15"8"0"16,-13-5 1-16,13 5-28 15,0 0-1-15,-11 15 0 16,14 5-1-16,-6 2-1 15,1 14-1-15,-2 6 0 16,-2 14 0-16,-2 4 0 16,-3 9-1-16,-3 2-1 15,0 1 1-15,-2-5-1 16,2-7 0-16,2-11-2 15,6-10 2-15,1-14-2 16,5-25 1-16,0 0 0 16,20-27 0-16,-3-11 0 15,3-10 0-15,2-9-1 0,-1-9 0 16,0-5 1-16,-2-2-2 15,0-1 2-15,-2 2-1 16,-6 4 1-16,-1 7 0 16,-1 4 0-16,3 9 1 15,2 10-1-15,5 10 1 16,3 8-1-16,4 12 1 15,3 8-1-15,0 6 0 16,0 9 1-16,-4 8-1 16,-5 5 0-16,-7 8 1 15,-12 0-1-15,-6 6 0 16,-9-3 0-16,-2 3 0 15,-7-4 0-15,-4-3 0 16,0-8 0-16,0-2 1 0,1-6-1 16,4-7 0-16,4-1 0 15,5-5 0-15,13-6 0 16,-11 2 0-16,11-2 0 15,13-5-1-15,6 3 1 16,6 0 0-16,7-1 0 16,3 5 0-16,4 1 0 15,0 7 0-15,-4 7 1 16,-5 3 0-16,-9 7 1 15,-11 6-1-15,-14 4 0 16,-15 6 1-16,-17 2-1 16,-15 2-1-16,-10 2 0 15,-9-1 0-15,-2-4-1 16,0-8-2-16,14 2-21 15,6-19-13-15,20-4 0 0,14-19-1 16,18 4-2-16</inkml:trace>
  <inkml:trace contextRef="#ctx0" brushRef="#br5" timeOffset="252583">22777 10050 104 0,'0'0'36'0,"14"2"0"16,-14-2-5-16,-5 14-48 15,0 15-18-15,-6 2-3 16,1 9 0-16,-8 2 2 15</inkml:trace>
  <inkml:trace contextRef="#ctx0" brushRef="#br5" timeOffset="253252">23593 10136 86 0,'-24'44'3'0,"-1"-5"-4"16,7-4 0-16,2-11-34 15</inkml:trace>
  <inkml:trace contextRef="#ctx0" brushRef="#br7" timeOffset="257028">24209 9430 55 0,'7'-10'34'0,"-1"-3"-1"16,7 10-12-16,-10-13 6 15,8 10-18-15,-10-7 0 16,-1 13-2-16,8-12 0 16,-8 12-2-16,3-11-1 15,-3 11 0-15,0 0-1 0,0 0 0 16,0 0-1-1,0 0 0-15,0 0 0 0,-1 28-1 16,0-2 1-16,-1 9 0 16,-3 9 0-16,2 9-1 15,-8 7 1-15,3 4-1 16,-2 4 0-16,-2 1 1 15,-2-4-2-15,1-5 0 16,3-4-1-16,0-13-1 16,5-6-3-16,-3-19-8 15,15 1-24-15,-7-19-3 16,10 0 1-16,-3-16-1 15</inkml:trace>
  <inkml:trace contextRef="#ctx0" brushRef="#br7" timeOffset="257367">24095 9454 85 0,'-29'-11'37'0,"-4"0"-1"15,12 5 2-15,0-2-34 16,21 8 1-16,-10-11 0 16,10 11 0-16,12-10-1 15,7 4-1-15,11-6 0 16,12-2 0-16,9-4-1 15,12 0 0-15,7-5-1 0,7 2 0 16,-1-1-1-16,-3 3 0 16,-10 5-1-16,-15 3-2 15,-6 11-3-15,-22-8-14 16,-1 21-19-16,-21-3 0 15,-2 17 0-15,-15-7-1 16</inkml:trace>
  <inkml:trace contextRef="#ctx0" brushRef="#br7" timeOffset="257635">23857 10182 78 0,'0'0'38'16,"0"0"0"-16,35-3 0 15,12-5-16-15,9-19-16 16,16 3-1-16,3-7-2 15,5 2-1-15,-5 4-2 16,-5 0-3-16,-8 13-5 16,-23-4-27-16,0 14-4 15,-19 1 1-15,-4 9-1 16</inkml:trace>
  <inkml:trace contextRef="#ctx0" brushRef="#br7" timeOffset="257915">24784 10156 105 0,'-16'32'39'16,"-16"-1"-3"-16,0 3-15 15,3 6-56-15,-9-4-1 0,9-1-2 16,-1-8-2-16</inkml:trace>
  <inkml:trace contextRef="#ctx0" brushRef="#br6" timeOffset="272762">24912 9268 8 0,'0'0'26'16,"17"-17"-3"-16,-16 3 2 16,-1 14-4-16,-1-18 0 15,1 18-3-15,0 0-3 16,0 0-4-16,-14-11-1 15,14 11-3-15,0 0-2 16,0 0 0-16,0 0-1 16,0 0 0-16,0 0-1 15,0 0 0-15,0 0-1 16,0 0 1-16,0 0-1 15,0 17 0-15,0-5-1 0,-1 4 0 16,-1 2 0-16,2 3 0 16,0 2-1-16,2 2 1 15,0 1-1-15,1 0 0 16,2 0 0-16,2 0 1 15,0 0 0-15,-1 0 0 16,1 1 1-16,-3 0-1 16,1-2 0-16,-1 1 1 15,0 1-1-15,-1-2 0 16,1 0-1-16,1-2 1 15,-1 0-1-15,2 3 0 16,1-2 0-16,-1-2 0 16,1 1 0-16,1 0 0 0,-1 1 0 15,0 1 0-15,-2-1 0 16,0-2 0-16,-1 3 0 15,-1-2 0-15,-2 1 0 16,2 1 0-16,-2-4 0 16,0 1 0-16,2-2 0 15,1-2 0-15,-2-1 0 16,3 0 0-16,1-3 0 15,3 1 1-15,-2-4-1 16,3 0 0-16,-4-1 0 16,-6-10 0-16,14 20 0 15,-14-20 0-15,8 11 0 16,-8-11-1-16,0 0 1 15,1 12-1-15,-1-12 2 0,0 0-1 16,0 0 0-16,-4 11 1 16,4-11-1-16,0 0 0 15,0 0 0-15,0 0 1 16,0 0-1-16,-6 11 1 15,6-11 0-15,0 0-2 16,0 0 1-16,0 0 0 16,6-14 0-16,-6 14 1 15,10-22-1-15,-3 6 1 16,2-6 0-16,-3-4 0 15,7-4 0-15,-3-1-1 16,2-3 1-16,-2-2-1 16,1-2 0-16,0 2 0 15,0 0 0-15,-1 3 0 0,0-1 0 16,0 3 0-16,-1-1 0 15,0-1 0-15,0 0 0 16,1-1 0-16,-2-3-1 16,-1 0 1-16,0 1-1 15,-1 2 0-15,-1 1 0 16,0 2 0-16,-4 3 1 15,1 3-1-15,-4 2 1 16,2 5-1-16,-1-2 1 16,0 3 0-16,1-3 0 15,1 3 0-15,0-2 0 16,4 0 0-16,2-1 0 15,0 2 0-15,2-3 0 0,0 4 0 16,0-1 0-16,1 5 0 16,-3 0 0-16,0 2 0 15,-7 11 0-15,5-11 0 16,-5 11 1-16,0 0-1 15,0 0 0-15,0 0 0 16,4-10 0-16,-4 10 0 16,0 0 0-16,10-12 0 15,-10 12-1-15,10-10 1 16,-10 10 1-16,0 0-1 15,13-12 0-15,-13 12 0 16,0 0 0-16,0 0 0 16,0 0 0-16,-6 10 0 15,6-10 0-15,-9 13 0 0,9-13 0 16,-8 11 0-16,8-11 0 15,0 0-1-15,-4 10 0 16,4-10-2-16,0 0-3 16,0 0-8-16,-4 15-11 15,-11-16-14-15,12 12-1 16,-14-7-1-16,7 8 1 15</inkml:trace>
  <inkml:trace contextRef="#ctx0" brushRef="#br0" timeOffset="277755">19778 10798 63 0,'5'-20'35'15,"-4"5"-1"-15,-10-2 1 16,-2 7-20-16,-16 1-9 0,-1 11 0 15,-9 0 0-15,1 10-2 16,-11 4 0-16,5 7-1 16,0 3 0-16,7 4-1 15,6-1-1-15,7 2 1 16,12-1-2-16,7-2-1 15,13-4 0-15,8-3-1 16,11-7 2-16,8-5-2 16,7-10 2-16,5-8 0 15,3-12 1-15,1-8 1 16,0-7-1-16,-3-6 2 15,-6-2-3-15,-5-1 3 16,-11 5-2-16,-2 5-1 16,-12 6 0-16,-7 12 1 0,-7 17-1 15,0 0 0-15,-24 22 0 16,4 5 0-16,1 7 0 15,-1 2 0-15,6 3-1 16,4-5-1-16,12-2-2 16,3-14-2-16,24 2-11 15,-1-22-20-15,18 1 1 16,0-13-1-16,8 2 0 15</inkml:trace>
  <inkml:trace contextRef="#ctx0" brushRef="#br0" timeOffset="278069">20272 10799 76 0,'-15'13'34'0,"-5"0"-1"0,5 6 2 16,-9-2-28-16,11 7-2 16,-2-5 0-16,4 7-2 15,2-6 0-15,7 2-3 16,1-5 2-16,3-3-3 15,-2-14 3-15,14 7 0 16,-4-16 0-16,4-6-1 16,-1-8 1-16,1-4 2 15,-4-7-3-15,1-1 3 16,-4 0-4-16,-2 2 1 15,-2 4-1-15,-2 6 0 16,-1 7 0-16,2 5-1 16,-2 11 0-16,12-6-3 0,8 15-3 15,-4-11-10-15,16 13-20 16,-3-7 1-16,11 6-1 15,-2-6 0-15</inkml:trace>
  <inkml:trace contextRef="#ctx0" brushRef="#br0" timeOffset="278407">20663 10755 82 0,'-16'14'35'16,"11"-2"-1"-16,5-12 2 15,-4 17-29-15,4-17-2 16,26 9 0-16,-5-10-1 15,7 1 0-15,5-7-1 16,0-1-1-16,-2-3 0 0,-2-1-1 16,-9-2 0-16,-6 0-1 15,-8 1 1-15,-6 13-1 16,-22-15 0-16,-3 13 1 15,-7 8 0-15,-5 6 0 16,-4 8 0-16,0 5 0 16,2 6 0-16,7 2 0 15,8-2-1-15,10-3 1 16,17-4-3-16,12-10-1 15,28-3-7-15,8-20-25 16,33-2-4-16,9-14 1 16,21-5-2-16</inkml:trace>
  <inkml:trace contextRef="#ctx0" brushRef="#br0" timeOffset="278955">21715 10746 82 0,'-24'-7'36'0,"5"13"0"15,-13 1 1-15,5 11-29 16,-12 1-2-16,4 9-1 16,-4-3 0-16,6 7-1 15,4-5-1-15,8 0 0 16,12-6-1-16,10-6 0 15,13-8-1-15,13-7 0 16,10-9 0-16,7-6 0 16,7-6 0-16,1-9-1 15,-3-1 1-15,-4-2-1 16,-9-2 0-16,-8 3 0 15,-11 3 0-15,-9 5 0 16,-11 6 0-16,3 18 0 0,-28-4 0 16,7 13 0-16,-1 13-1 15,0 2 1-15,6 8-1 16,3-2-1-16,12 1-3 15,3-10-2-15,27 0-26 16,-2-18-5-16,18-4 1 16,-1-17-3-16</inkml:trace>
  <inkml:trace contextRef="#ctx0" brushRef="#br0" timeOffset="279414">22204 10339 93 0,'-17'2'36'0,"-10"6"1"0,5 20 3 15,-6 0-33-15,8 15-1 16,1 6-4-16,5 9 1 16,2 2-1-16,3 3 1 15,3-2-2-15,4-3 0 16,2-8-1-16,3-3 0 15,0-13 0-15,1-4 0 16,1-10-1-16,-5-20 1 16,10 10 0-16,-10-10 0 15,14-20 0-15,-8-2 1 16,3-5-1-16,-2-4 0 15,6-4 1-15,2 4-1 16,3 1 0-16,-1 6 0 16,4 6 1-16,-5 8-1 0,2 8 0 15,-2 8 0-15,-3 9 1 16,-6 4-1-16,-1 7 0 15,-6 0 0-15,-3 3-1 16,-8 0 1-16,-4-2-1 16,-9 0 0-16,-3-1-1 15,-4-6-2-15,-1-1 0 16,-3-8-5-16,13 3-17 15,-1-17-14-15,23 3 3 16,-3-28-2-16,30 8 3 16</inkml:trace>
  <inkml:trace contextRef="#ctx0" brushRef="#br0" timeOffset="279781">22640 10667 102 0,'-14'-12'38'0,"-1"14"1"16,-12-3-2-16,10 7-31 15,-15 3-3-15,5 4-1 16,0 3 0-16,3 3-1 16,5-1 0-16,6-1 0 15,7-2-1-15,8-1 1 16,-2-14-1-16,23 16 1 15,-2-12-1-15,3-3 0 16,3-2 0-16,-1-2 0 16,-1 1 0-16,-3 2-1 0,-4 1 1 15,-2 3 0-15,-16-4 1 16,7 18-1-16,-16-5 0 15,-7 3 0-15,-3 4 0 16,0-2-1-16,-2 0 0 16,-1 1-2-16,9 1-2 15,-1-16-9-15,14-4-22 16,13 8-4-16,8-10 3 15,1-8-3-15</inkml:trace>
  <inkml:trace contextRef="#ctx0" brushRef="#br0" timeOffset="280487">22980 10694 105 0,'0'0'38'15,"-23"-8"1"-15,6 14-1 16,-7-3-32-16,1 8-2 15,-3 5-1-15,2 6 0 16,0 3-1-16,6 5 0 16,4 1-1-16,4 2 0 15,10-3 0-15,7 1-1 16,5-9 0-16,6-6 0 15,7-6 0-15,3-7-1 16,1-7 0-16,1-9 0 16,0-5 0-16,-4-10 0 15,1-1 0-15,-6-5-1 16,0-4 0-16,-5 1 1 0,-3 2 0 15,-5 5 0-15,-5 5 0 16,-4 10 1-16,1 15 0 16,-18-5 1-16,5 15 0 15,-1 7 0-15,0 2 0 16,4 3 0-16,3 0 0 15,8-3-1-15,8-5 1 16,10-5 0-16,7-5-1 16,4-4 0-16,5-2 1 15,1-3-1-15,-2 0 1 16,-2-1-1-16,-8 2 0 15,-7 6 1-15,-17-2-1 16,9 13 1-16,-16 2-1 0,-5 4 0 16,-3 3 0-16,-1 2 0 15,2 0 0-15,2 0 0 16,1-2 0-16,10-3 0 15,1-9 0-15,0-10 0 16,12 1 0-16,1-9 1 16,4-8 0-16,2-9-1 15,3-4 1-15,-1-7 0 16,0-2 0-16,-1 0 0 15,-4 2-1-15,-3 4 0 16,-5 6-1-16,-5 4-1 16,1 9-1-16,-4 13-2 15,0 0-4-15,0 0-16 16,0 0-14-16,12 10 1 0,12 0-1 15,-5-12-1 1</inkml:trace>
  <inkml:trace contextRef="#ctx0" brushRef="#br0" timeOffset="280943">23779 10444 104 0,'-22'-2'39'15,"10"16"1"-15,-11-1-1 16,9 14-33-16,-8 6-2 15,5 9 0-15,-1 5-2 16,2 5 0-16,2 1-1 16,2-2 0-16,6 0 0 0,2-5-1 15,3-9 0-15,1-4 0 16,1-10 0-16,3-11 0 15,-4-12 0-15,18 1 0 16,-9-12 0-16,3-10 0 16,4-4 1-16,1-8-1 15,5-1 1-15,-1 0-1 16,3-2 0-16,0 4 0 15,2 3 0-15,1 6 0 16,-4 10-1-16,0 6 1 16,-2 10 0-16,-5 7-1 15,-4 10 1-15,-5 1-1 16,-6 6 0-16,-8 2 0 15,-3 2-1-15,-9-3 2 16,-4 0-2-16,-5-3 1 0,0-5-2 16,-1-6-1-16,10 6-13 15,-10-21-21-15,29 1-1 16,-18-11 0-16,28 0 0 15</inkml:trace>
  <inkml:trace contextRef="#ctx0" brushRef="#br0" timeOffset="281314">23988 10797 101 0,'-13'9'38'15,"13"6"3"-15,0-15-3 16,23 8-31-16,1-8-3 0,10-3-1 15,7-6-1-15,4-4-1 16,1-4 0-16,0-3 0 16,-7-3-1-16,-9 0 1 15,-10-1-1-15,-12 2 1 16,-14 4-1-16,-11 6 0 15,-9 4 1-15,-11 10 0 16,-6 8-1-16,-3 6 1 16,-4 6-1-16,5 6 1 15,7 1-1-15,10-1 0 16,12 0-1-16,16-8 0 15,23-3-3-15,10-10-2 16,23 0-3-16,2-18-13 16,27 9-17-16,-7-11 0 0,17 5-1 15,-10-10 2-15</inkml:trace>
  <inkml:trace contextRef="#ctx0" brushRef="#br0" timeOffset="281637">24708 10750 100 0,'-50'2'39'15,"0"12"2"-15,-14-5-2 16,16 13-30-16,-6-2-4 15,12 3-1-15,10-2-2 16,13 0 0-16,14-7 0 16,15-5-1-16,14-10 1 15,15-7-1-15,12-13 1 16,10-6-2-16,5-13 1 15,1-5 0-15,-2-9 0 16,-2-3-1-16,-8-7 0 0,-7 3 0 16,-11 5 0-16,-13 7 0 15,-15 16 0-15,-12 15-1 16,-15 22 1-16,-13 19 0 15,-16 21-1-15,-8 12-1 16,0 15-3-16,-6-5-6 16,21 21-19-16,-8-22-13 15,17 3 1-15,1-17-1 16,15-2 0-16</inkml:trace>
  <inkml:trace contextRef="#ctx0" brushRef="#br0" timeOffset="282312">19554 11435 28 0,'18'-23'34'16,"2"5"1"-16,-4-4 1 16,1 15-11-16,-12-16-7 15,11 19-4-15,-17-9-4 16,1 13-2-16,0 0-3 15,9 15-1-15,-10 5-1 16,0 12-1-16,0 8-1 16,-4 10 1-16,4 9-1 15,-2 5 2-15,-1 4-4 16,2-3-1-16,3-4 0 15,-2-10-4-15,10-2-4 16,-11-20-28-16,15-1-1 16,-13-28-2-16,22 9 2 15</inkml:trace>
  <inkml:trace contextRef="#ctx0" brushRef="#br0" timeOffset="282771">19547 11709 93 0,'-33'-8'38'0,"13"10"1"16,-3-3-2-16,23 1-30 15,-14 13-4-15,14-13 0 16,27 4-1-16,3-5-1 16,8-3 1-16,8-2-1 15,3-4 0-15,2 1-2 16,-2-2 2-16,-1 2-1 0,-10-1 0 15,-7 5 0-15,-10-1 1 16,-6 4-1-16,-15 2 0 16,0 0 1-16,0 10-1 15,-12 0 2-15,-3 5-1 16,-1 7 2-16,-2 4-2 15,0 1-2-15,0 1 2 16,7 2-1-16,7-3 1 16,4-6-3-16,12-4 2 15,7-9-2-15,6-10 2 16,5-6 1-16,4-8-1 15,-2-7 2-15,-4-3-2 16,-6-3 0-16,-9 0-1 16,-12-1 0-16,-8 4-1 15,-10 0 0-15,-5 9-1 0,-7 2-3 16,2 8 0-16,-4-1-5 15,16 15-22-15,-6-6-5 16,14 12 0-16,0-3-2 16</inkml:trace>
  <inkml:trace contextRef="#ctx0" brushRef="#br0" timeOffset="283530">20615 11647 91 0,'0'0'37'0,"0"0"-1"16,14 16-2-16,-14-16-30 15,-12 21 2-15,0-4-2 16,-3 13 1-16,-3 2-1 0,-4 5-3 15,-3 2 2-15,5 1-2 16,1-6 1-16,5-5-3 16,5-7 2-16,9-22-3 15,0 0 2-15,24 0 1 16,-2-22-1-16,3-5 2 15,-1-7-2-15,4-2 1 16,-4-3-2-16,-4-3 2 16,-4 4-2-16,-4 5 2 15,-6 6-2-15,-3 5-1 16,-4 9 2-16,1 13 0 15,0 0 0-15,-12 0 1 16,10 10-1-16,1 4 2 16,2 4-1-16,7-2 1 15,3 1-2-15,7-6 3 0,5-3-3 16,6-4 1-16,3-8-1 15,4-5-2-15,3-5 3 16,-5-3-3-16,-2-3 3 16,-6 3-3-16,-4-2 3 15,-6 6-1-15,-16 13 1 16,10-7-1-16,-10 7-1 15,-12 23 3-15,1-1-3 16,-1 9 2-16,-1 6-3 16,0-2-3-16,9 7 0 15,-2-11-6-15,20 8-16 16,-7-16-15-16,17-1 4 15,-1-16-4-15,13-1 4 16</inkml:trace>
  <inkml:trace contextRef="#ctx0" brushRef="#br0" timeOffset="283905">21299 11655 78 0,'-12'-6'37'16,"-12"1"-2"-16,4 16 5 15,-16-2-33-15,7 12 1 16,-4 0-3-16,4 9 2 15,3 0-3-15,8 0-1 16,4-3 0-16,11-3-4 16,9-6 3-16,9-6-4 15,7-7 2-15,6-8-2 16,3-10 2-16,0-2 3 0,-1-7-3 15,-4 0 3-15,-4-2-4 16,-6 2 2-16,-6 4-1 16,-5 3 0-16,-5 15 0 15,-2-12 0-15,2 12 0 16,-17 18 0-16,9 1 1 15,-1 3-2-15,4 3 1 16,1 2-2-16,7-2-2 16,2-6-5-16,16 6-11 15,-8-23-21-15,19-1 3 16,-5-18-1-16,13 0 0 15</inkml:trace>
  <inkml:trace contextRef="#ctx0" brushRef="#br0" timeOffset="284108">21620 11385 92 0,'-24'14'38'0,"15"16"0"16,-10 6 1-16,10 11-31 15,-2 5-4-15,6 9 1 16,0-2-3-16,3-2-3 15,6-1-1-15,-3-12-8 16,17 0-25-16,-9-16-7 16,8-4 4-16,0-16-5 15</inkml:trace>
  <inkml:trace contextRef="#ctx0" brushRef="#br0" timeOffset="284393">21789 11604 99 0,'-30'2'39'15,"7"16"2"-15,-11-2-2 16,4 7-32-16,6-1-3 16,5 1 1-16,7-3-2 15,8-2 1-15,7-7-2 16,8 0 2-16,8-7-3 15,5-2 0-15,3-5-1 16,4 0 0-16,-3-2 0 16,-3-1-1-16,-3 3-1 15,-4 0-2-15,-1 5-2 0,-17-2-9 16,28 3-22-16,-28-3-4 15,22 7 1-15,-12-6-1 16</inkml:trace>
  <inkml:trace contextRef="#ctx0" brushRef="#br0" timeOffset="284776">21989 11744 82 0,'-20'9'41'0,"12"6"0"16,8-15-2-16,-1 18-20 0,11-15-16 16,13-2 0-16,5-6 0 15,10-1-2-15,0-5 0 16,3-6-2-16,-5-3 1 15,-4 2-1-15,-6-3 2 16,-6 0-3-16,-11 1 3 16,-13 4-2-16,-10 6 2 15,-8 6 0-15,-7 8 0 16,-2 7 2-16,-2 9-2 15,-1 9 3-15,4 2-3 16,7 5-1-16,9-4 1 16,7-2-2-16,15-6-2 15,6-13-10-15,26 4-12 0,-3-26-18 16,18-1 2-16,-1-14-2 15,16 0 1-15</inkml:trace>
  <inkml:trace contextRef="#ctx0" brushRef="#br0" timeOffset="285527">22927 11388 83 0,'0'0'36'16,"-13"-24"-7"-16,13 24 1 15,-17-15-20-15,17 15-3 16,-21-3-1-16,21 3-1 15,-21 19-2-15,9 4 1 16,0 9-1-16,1 6 0 16,-1 7-1-16,-1 4 1 15,-2 3-1-15,3 2 1 16,-1-3-2-16,4-7-1 15,3-7 1-15,5-11-2 16,1-10 2-16,0-16-1 16,22 4 0-16,-4-19 0 15,4-9 0-15,7-4 1 0,-2-7 0 16,1-1 0-16,1-1 0 15,-3 3-2-15,-4 5 1 16,-4 6-1-16,-5 8 2 16,-13 15 0-16,0 0-1 15,7 18 0-15,-13 8 1 16,-2 6 0-16,1 11-2 15,-1-1-2-15,6 4-1 16,0-8-3-16,15 7-12 16,-4-20-21-16,16-2 0 15,0-14-3-15,11-4 4 16</inkml:trace>
  <inkml:trace contextRef="#ctx0" brushRef="#br0" timeOffset="285903">23164 11734 98 0,'-14'9'38'0,"14"4"4"16,0-13-4-16,22 10-31 15,2-9-4-15,10-2 0 16,8-4-1-16,1-2-1 15,0-4-1-15,-2-2-1 16,-7-2 1-16,-5-2-2 16,-10-1 2-16,-10 2-1 15,-11 0 2-15,-5 2-2 16,-11 3 1-16,-3 3 0 0,-10 6 1 15,-4 8-1-15,-3 7 1 16,-4 4 1-16,2 7-1 16,4 4 2-16,6 2-2 15,9 0 1-15,16 0-2 16,12-5-3-16,19 0-3 15,10-15-10-15,25 7-19 16,-3-16-8-16,16 7 3 16,-4-14-2-16</inkml:trace>
  <inkml:trace contextRef="#ctx0" brushRef="#br0" timeOffset="286270">23817 11704 93 0,'-22'-2'36'0,"-14"0"2"0,7 10 2 16,-10-1-34-16,8 11 0 15,-2 3-2-15,5 3-1 16,2 0 0-16,9 2-2 16,6-4 2-16,11-1-4 15,7-9 2-15,13-6-2 16,9-7 2-16,5-6-1 15,5-8 1-15,2-5 2 16,3-6-3-16,-5-1 1 16,-5-2-1-16,-7 3 1 15,-5-1-1-15,-8 5 2 16,-6 10-2-16,-8 12-2 15,0 0 3-15,-14 3 1 0,3 13-2 16,-2 11 1-16,-1 3-1 16,3 2-3-16,7 0-1 15,1-6-3-15,17 5-7 16,-14-31-18-16,37 14-9 15,-7-29-1-15,17-1 0 16,1-17 3-16</inkml:trace>
  <inkml:trace contextRef="#ctx0" brushRef="#br0" timeOffset="286475">24366 11344 96 0,'-18'39'39'0,"-11"6"1"0,4 16 1 16,-12-4-36-16,11 10 0 15,0-3-2-15,5-7-3 16,3-5-1-16,7-11-4 16,7-2-5-16,-6-21-26 15,19 0-4-15,-9-18-1 16,0 0 0-16</inkml:trace>
  <inkml:trace contextRef="#ctx0" brushRef="#br0" timeOffset="286670">24081 11659 98 0,'-19'-19'41'0,"19"19"2"16,11 0-2-16,14 4-29 0,3-1-8 16,11-2-2-16,13-2 0 15,0-3-3-15,6 2-3 16,-4-8-4-16,7 14-11 15,-23-10-21-15,9 11-1 16,-15-7-1-16,6 9 0 16</inkml:trace>
  <inkml:trace contextRef="#ctx0" brushRef="#br0" timeOffset="286820">24652 11741 122 0,'-19'8'43'16,"11"5"2"-16,-8-13-4 15,16 0-39-15,0 0-6 16,-12-14-11-16,24 14-7 15,-21-12-22-15,9 12 0 0,-5-14-1 16,5 14 1-16</inkml:trace>
  <inkml:trace contextRef="#ctx0" brushRef="#br8" timeOffset="296459">222 1349 50 0,'0'0'32'0,"0"0"2"15,0 0-1-15,0 0-15 16,0 0-8-16,0 0-3 15,0 0-2-15,-39-37-2 16,24 49 0-16,-4 10-2 16,-1 12 1-16,-9 14 0 15,-3 12 1-15,-4 12 0 16,-1 9-3-16,2 1 3 15,6-5-3-15,6-4 3 16,7-6-3-16,11-13 0 16,11-7-2-16,14-15 0 15,4-12 1-15,9-11-1 0,4-9 1 16,0-3-1-1,-3-5 0-15,-1-3 1 0,-9 2 0 16,-5 0 2-16,-10 5 0 16,-9 4 0-16,0 0 0 15,-17 19 0-15,-2 8 1 16,-8 5 0-16,-4 9-1 15,0 10 1-15,-2 8 0 16,3 4-1-16,7 6 0 16,7-3 1-16,11-5-2 15,17-3-1-15,8-10 1 16,13-9-2-16,11-9 2 15,18-13-2-15,7-9 1 16,5-10 0-16,-1-6 0 16,-1-4 1-16,-6-3-1 0,-7-3 1 15,-11 3 0-15,-14 3 1 16,-13 3 0-16,-10 0 0 15,-11 9 1-15,0 0-1 16,0 0 0-16,-11 10 0 16,7 0-1-16,1 3 1 15,7 4-1-15,3 3 0 16,9-1 1-16,12-1-1 15,9-6 0-15,9-3-1 16,12-7 2-16,14-9-2 16,8-6 0-16,7-7 0 15,4-5 0-15,-3-4 1 16,-2 0-2-16,-5 1 2 15,-7 2-1-15,-15 4 1 0,-10 7-1 16,-12 5 1-16,-8 8 0 16,-10 5 0-16,-7 5 1 15,-2 6-1-15,-5 2 0 16,2 5 1-16,4 1-1 15,1 3 0-15,7-2 1 16,5 0 0-16,13-3 0 16,6-5-1-16,9-7 2 15,9-7-2-15,5-8-1 16,2-8 1-16,5-8-2 15,0-6 0-15,-6-1 0 16,-4-3 1-16,-10 4-1 16,-10 3 1-16,-10 5 1 15,-9 5 1-15,-7 8 0 16,-5 3 0-16,-12 5 0 0,3 10 0 15,-3 6 0-15,1 6-1 16,5 5 1-16,4 4-1 16,7 4 1-16,6 3-1 15,9-1 1-15,8-5 0 16,8-4-1-16,9-10 0 15,6-9 1-15,4-10-2 16,7-9 0-16,-1-12 0 16,3-7 0-16,-2-7 0 15,-3-8-1-15,-8 3 2 16,-8-2-1-16,-10 5 1 15,-12 8 1-15,-8 4-1 16,-11 6 1-16,-14 20 0 16,0 0 0-16,0 0 0 0,-15 29 0 15,5 0 0-15,4 6 0 16,1 5 0-16,10 2 0 15,9-1-1-15,9-4 1 16,15-9-2-16,13-8 2 16,19-10-1-16,15-10-1 15,12-9 0-15,10-8-1 16,7-8 2-16,4-7-1 15,0-5 0-15,0-2-1 16,-8 2 2-16,-8 0 0 16,-12 5 0-16,-13 6 0 15,-12 6 0-15,-13 11 1 16,-12 10 0-16,-14 11-1 15,-8 9 1-15,-8 8 0 0,-4 7 0 16,-2 4 1-16,5 4-2 16,1-2 2-16,8-4-2 15,10-8 1-15,11-8-1 16,10-9 1-16,15-10-1 15,12-14-1-15,14-12 1 16,4-10-1-16,5-12 1 16,1-7-1-16,-1-1 1 15,-7-1-2-15,-11 4 3 16,-15 6-1-16,-15 11 1 15,-13 9 0-15,-16 11 0 16,-9 13 0-16,-14 10 0 16,-5 13 0-16,-6 10 0 15,2 4 0-15,4 5-2 0,6 3 1 16,8 1 0-16,17-3 1 15,15-6-2-15,17-9 2 16,14-9-2-16,16-7 1 16,14-11 0-16,13-6-1 15,12-6 0-15,-2-8 0 16,5-5 0-16,-4-1-2 15,-6-6 2-15,-5-2 0 16,-11 1 1-16,-11 0-1 16,-14 3 0-16,-10 2 1 15,-14 7 0-15,-10 2 0 16,-11 8 0-16,-8 9 0 15,-8 5 1-15,-4 10 0 0,-4 6 0 16,1 8-1-16,2 3 1 16,5 2-1-16,7 1 0 15,9-4-1-15,7-6 1 16,9-7-1-16,10-9 0 15,10-10 0-15,7-6 0 16,4-10 0-16,5-5 0 16,-5-3 0-16,-3-3 1 15,-4 0-1-15,-10 3 0 16,-10 2 1-16,-11 5 0 15,-11 5 0-15,-11 4 0 16,-5 5 1-16,-15 5-1 16,14 11 1-16,-10 4 0 15,1 7-1-15,4 2 1 16,5 8-1-16,6 4 0 0,8-2 0 15,6 0-1-15,15-7 1 16,8-7-1-16,10-12 1 16,8-12-1-16,10-14 1 15,2-14 0-15,5-11-1 16,0-4 1-16,-7-5 0 15,-9 1 1-15,-11 5-1 16,-13 8 1-16,-11 11-1 16,-17 13 1-16,-11 11 0 15,-13 14 0-15,-8 11 0 16,-6 10 0-16,0 6 0 15,1 5-2-15,5 2 2 16,10 0-2-16,13-4 1 16,13-5-1-16,15-10 1 0,17-12-1 15,13-10 1-15,15-15-1 16,11-14 0-16,10-14 0 15,1-12 0-15,2-8 0 16,-3-7 0-16,-5-5 1 16,-12 1 0-16,-12 6 0 15,-16 8 1-15,-17 11 0 16,-11 9 2-16,-17 12-1 15,-11 10 0-15,-8 14 0 16,-8 13 0-16,-1 9-1 16,-1 5-1-16,3 5 0 15,2 2-1-15,10 1 0 16,9-3 0-16,15-7 0 15,16-9 0-15,15-11 0 0,13-7 0 16,16-9-1-16,5-8 1 16,9-10 0-16,-1-3 1 15,1-2-1-15,-8 2 1 16,-10 2-1-16,-10 3 1 15,-16 7 0-15,-10 3 1 16,-17 10 0-16,-10 4-1 16,-22 3 1-16,6 18 0 15,-14 1 0-15,-3 3 0 16,1 4-1-16,4 2 0 15,6 1 0-15,9 1-1 16,9-7 1-16,11-6-2 16,14-6 2-16,9-9 0 0,10-6-1 15,11-6 1 1,6-12-1-16,4-4 1 0,2-6 0 15,-5 2 0-15,-6-1-1 16,-10 0 2-16,-11 4-1 16,-12 1 1-16,-12 8-1 15,-15 3 1-15,-10 2 1 16,-4 13-1-16,-6-15 1 15,6 15-1-15,-17 0 0 16,17 0 0-16,-6 23 0 16,13 1-1-16,9 3 0 15,12 1-1-15,12-1 1 16,14-4-1-16,17-12 0 15,11-10 1-15,12-13-1 0,7-17 1 16,3-10 0-16,-2-10 2 16,-5-9-2-16,-8 1 2 15,-15 4-2-15,-13 7 1 16,-15 5 0-16,-16 11 1 15,-10 10-1-15,-20 20-1 16,0 0 1-16,-4 19-1 16,-12 8 0-16,0 7 0 15,1 2 0-15,1 2-1 16,9-4 1-16,11-3-1 15,15-13 1-15,17-15 0 16,18-12 0-16,16-18 1 16,14-12-1-16,9-8 1 15,7-10-1-15,-1-5 1 16,-7-3-1-16,-11 1 2 0,-83 64-2 15,66-66 1-15,-66 66 0 16,43-64 0-16,-43 64 1 16,16-64-1-16,-16 64 2 15,-10-61-1-15,10 61 0 16,-28-46 0-16,28 46-1 15,0 0 0-15,-62-52 0 16,62 52-1-16,0 0-1 16,-46-53-2-16,46 53-1 15,0 0 0-15,0 0-1 16,0 0 1-16,0 0 1 15,0 0 1-15,0 0 0 16,0 0 2-16,54-58 1 16,-54 58-1-16,0 0-3 0,0 0-26 15,0 0-10-15,0 0 0 16,41-70-3-16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hyperlink" Target="http://www.youtube.com/watch?v=wuhNZejHeBg" TargetMode="External"/><Relationship Id="rId7" Type="http://schemas.openxmlformats.org/officeDocument/2006/relationships/customXml" Target="../ink/ink2.xml"/><Relationship Id="rId2" Type="http://schemas.openxmlformats.org/officeDocument/2006/relationships/hyperlink" Target="http://www.youtube.com/watch?v=xwGs8_otT64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1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1048777"/>
              </p:ext>
            </p:extLst>
          </p:nvPr>
        </p:nvGraphicFramePr>
        <p:xfrm>
          <a:off x="214283" y="768097"/>
          <a:ext cx="8750332" cy="483412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8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9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dispersion and the spectrum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white light is and how we know this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how we see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colour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, including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100 – 102 (including scattering)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esp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: blue skies and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red sunsets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our brain registers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colour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Why the sky is blue and sunsets are red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shadows: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forms them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they can be made bigger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they can be made sharper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Where they are found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they affect astronomy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makes a shadow, where a shadow will be, making shadows bigger and/or sharper, how shadows explain both lunar and solar eclipses.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hlinkClick r:id="rId2"/>
                        </a:rPr>
                        <a:t>http://www.youtube.com/watch?v=xwGs8_otT64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(both)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hlinkClick r:id="rId3"/>
                        </a:rPr>
                        <a:t>http://www.youtube.com/watch?v=wuhNZejHeBg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(lunar)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2880720" y="1057680"/>
              <a:ext cx="2241720" cy="1634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66320" y="1052280"/>
                <a:ext cx="2265480" cy="164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1967400" y="1955520"/>
              <a:ext cx="5639760" cy="20923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954440" y="1949760"/>
                <a:ext cx="5659200" cy="211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2029849"/>
              </p:ext>
            </p:extLst>
          </p:nvPr>
        </p:nvGraphicFramePr>
        <p:xfrm>
          <a:off x="533400" y="533400"/>
          <a:ext cx="8094663" cy="562660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Xth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35280" y="365400"/>
              <a:ext cx="9126360" cy="6352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0040" y="349920"/>
                <a:ext cx="9146520" cy="637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2531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40680" y="182160"/>
              <a:ext cx="9288000" cy="5269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55080" y="167040"/>
                <a:ext cx="9308160" cy="529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1936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09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2700</TotalTime>
  <Words>245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141</cp:revision>
  <dcterms:created xsi:type="dcterms:W3CDTF">2006-08-16T00:00:00Z</dcterms:created>
  <dcterms:modified xsi:type="dcterms:W3CDTF">2014-05-19T02:24:45Z</dcterms:modified>
</cp:coreProperties>
</file>