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36" r:id="rId4"/>
    <p:sldId id="375" r:id="rId5"/>
    <p:sldId id="374" r:id="rId6"/>
    <p:sldId id="376" r:id="rId7"/>
    <p:sldId id="337" r:id="rId8"/>
    <p:sldId id="377" r:id="rId9"/>
    <p:sldId id="378" r:id="rId10"/>
    <p:sldId id="338" r:id="rId11"/>
    <p:sldId id="33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54:02.63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8639 4706 23 0,'0'0'28'0,"5"-15"1"15,-5 15 1-15,-1-17-20 16,1 17-2-16,3-11 0 15,-3 11 1-15,0 0-2 16,0 0-1-16,0 0-1 16,0 0-1-16,0 0 1 0,0 0-2 15,0 0 0-15,0 0-1 16,0 0 0-16,0 0-1 15,0 0 0-15,0 0 1 16,9 8-1-16,-5 6 0 16,-1 6 0-16,3 10 1 15,-1 6-1-15,-1 9 1 16,0 2-1-16,0 5 0 15,0-5 2-15,-1-4-2 16,2-9 1-16,4-12 2 16,5-21-1-16,12-19-1 15,5-31 2-15,14-21-1 16,13-23-1-16,17-19 2 0,12-23-2 15,10-9-1-15,8-11 1 16,5 6-2-16,2 15-2 16,-4 9-3-16,-2 27-28 15,-21 6-5-15,-2 29-1 16,-17 9-2-16</inkml:trace>
  <inkml:trace contextRef="#ctx0" brushRef="#br0" timeOffset="2887.2887">11067 4873 21 0,'0'0'28'0,"0"0"0"16,0 0-8-16,6-17-5 16,-6 17-3-16,0 0-1 15,0 0-3-15,0 0-1 0,0 0-2 16,0 0 0-16,0 0 0 15,0 0-3-15,0 0 1 16,-6 15-1-16,5-4 0 16,-3 2-1-16,3 3 0 15,-1 2-1-15,1 1 1 16,0-4 0-16,4 4 1 15,-1-8 0-15,7 0 0 16,-9-11 0-16,15 11 1 16,-15-11-1-16,23 10 1 15,-10-3-1-15,-3 1 1 16,2 0-1-16,1 1 1 15,0-8-1-15,10-9 0 16,6-21 1-16,18-23-1 0,18-23 0 16,13-18-1-16,20-19 1 15,10-14-3-15,15-4-2 16,1-8-5-16,7 24-27 15,-21 7-3-15,-7 25 0 16,-19 8-1-16</inkml:trace>
  <inkml:trace contextRef="#ctx0" brushRef="#br0" timeOffset="3907.3907">3364 6533 66 0,'0'0'34'0,"15"-8"-1"15,-15 8 1-15,7-13-28 16,-7 13-1-16,9-14 1 16,-9 14 0-16,0 0 0 15,10-3-1-15,-10 3-1 16,2 21 1-16,-7-1-1 15,4 7 1-15,-4-2-1 16,5 4 0-16,-1-6-1 0,11-12 0 16,11-24 0-16,22-34-1 15,22-37 0-15,33-32-1 16,25-27-3-16,16-22-5 15,23-8-31-15,-10-9-4 16,1 20 0-16,-29 17-1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27.043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4F1B5A14-EC45-40B3-B7C8-F9EBE77BCFD1}" emma:medium="tactile" emma:mode="ink">
          <msink:context xmlns:msink="http://schemas.microsoft.com/ink/2010/main" type="inkDrawing" rotatedBoundingBox="8759,-4562 24721,11800 14288,21977 -1673,5615" semanticType="enclosure" shapeName="Other">
            <msink:sourceLink direction="with" ref="{11F695B7-AFC0-49FC-8DB8-BF2555160F85}"/>
            <msink:sourceLink direction="with" ref="{DD1B76F5-E977-4B3B-A3C1-29CDE3288B04}"/>
            <msink:sourceLink direction="with" ref="{AD600909-1716-438B-8C6B-9045B2281C83}"/>
            <msink:sourceLink direction="with" ref="{8B1A2BF1-BA0B-49A7-B1E3-259F42A30222}"/>
            <msink:sourceLink direction="with" ref="{B10E7E52-624D-48EB-9EA0-78B637AFE9C7}"/>
            <msink:sourceLink direction="with" ref="{513E531B-DA88-4C29-A503-F4607166914C}"/>
            <msink:sourceLink direction="with" ref="{BEBEDBB1-874F-4B1C-9EA7-47DD65BEC569}"/>
            <msink:sourceLink direction="with" ref="{3BE5B22A-756C-4717-8760-94F3B9BBF1FD}"/>
            <msink:sourceLink direction="with" ref="{6B8CCDF0-E3FB-42AD-BB65-5CD163D5040F}"/>
            <msink:sourceLink direction="with" ref="{F36B6565-77DE-409F-9E1B-52E8A3BC83A5}"/>
            <msink:sourceLink direction="with" ref="{E0D8E8AD-D405-44DF-A730-12B6AA109D79}"/>
            <msink:sourceLink direction="with" ref="{A300A122-3B72-4B4B-9B0A-074453271179}"/>
            <msink:sourceLink direction="with" ref="{A02420FE-D1D3-4720-A15B-9C7324B35674}"/>
            <msink:sourceLink direction="with" ref="{2716F642-2D09-49AF-8BCB-681687D6CD4B}"/>
            <msink:sourceLink direction="with" ref="{7D92BD19-D4BE-43F0-B3C5-92FE40605F41}"/>
            <msink:sourceLink direction="with" ref="{0281D493-EEAE-4A69-B8ED-2D6C996FA45E}"/>
            <msink:sourceLink direction="with" ref="{E1FEAE16-292B-4FC8-A834-8BEFA097B7E9}"/>
            <msink:sourceLink direction="with" ref="{7D709691-1235-43F3-9BDE-7A4E5CADE4CD}"/>
            <msink:sourceLink direction="with" ref="{A8E8B1EC-2B90-43DA-BCB8-B0818966A6A7}"/>
            <msink:sourceLink direction="with" ref="{964DFF4E-9DB7-40F2-B3DF-36E5DCCD1249}"/>
            <msink:sourceLink direction="with" ref="{536154E8-5450-4858-BE33-A76D49828DC6}"/>
            <msink:sourceLink direction="with" ref="{73CC8CEF-9948-440F-A5B4-B59A68278C9C}"/>
            <msink:sourceLink direction="with" ref="{EF9CECCB-439A-4190-82E2-8158E80451C4}"/>
            <msink:sourceLink direction="with" ref="{D95E1534-4926-4952-984D-F80FAABF7238}"/>
            <msink:sourceLink direction="with" ref="{FE7134FA-1652-4C2D-93DC-C5E7E9763B30}"/>
            <msink:sourceLink direction="with" ref="{5BEC41B8-4BCB-4CF6-BC99-3F6F3EB46C6F}"/>
          </msink:context>
        </emma:interpretation>
      </emma:emma>
    </inkml:annotationXML>
    <inkml:trace contextRef="#ctx0" brushRef="#br0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  <inkml:trace contextRef="#ctx0" brushRef="#br1" timeOffset="62206.22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  <inkml:trace contextRef="#ctx0" brushRef="#br2" timeOffset="101853.1842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  <inkml:trace contextRef="#ctx0" brushRef="#br2" timeOffset="102845.2835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  <inkml:trace contextRef="#ctx0" brushRef="#br2" timeOffset="103957.3947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  <inkml:trace contextRef="#ctx0" brushRef="#br2" timeOffset="104912.4902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  <inkml:trace contextRef="#ctx0" brushRef="#br1" timeOffset="113649.3638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2:47.082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E04A7BFF-D466-4E15-9252-B1E13AC2588E}" emma:medium="tactile" emma:mode="ink">
          <msink:context xmlns:msink="http://schemas.microsoft.com/ink/2010/main" type="inkDrawing" rotatedBoundingBox="13195,13990 24161,6393 25874,8866 14909,16463" semanticType="callout" shapeName="Other">
            <msink:sourceLink direction="with" ref="{2AF2E501-C7D1-4886-B1CF-C6671730E806}"/>
            <msink:sourceLink direction="with" ref="{A2FC8D9A-05AD-4B62-A8BD-6A27B673A91A}"/>
          </msink:context>
        </emma:interpretation>
      </emma:emma>
    </inkml:annotationXML>
    <inkml:trace contextRef="#ctx0" brushRef="#br0">19968 12065 10 0,'0'0'15'15,"11"-16"-1"-15,0 8-3 16,-4-8-2-16,7 2 7 15,-3-5-10-15,5 2-1 0,-1-3-3 16,1 1-1 0,-1-3 0-16,0 2 0 0,0-1 1 15,-1-1 1-15,2 0 0 16,1-1 2-16,-4-2-1 15,6 1 1-15,-4-4-1 16,5 5 1-16,-2-6-2 16,5 1 1-16,2 0-3 15,-2 2 1-15,2-4 0 16,2 2 0-16,0-3 0 15,1 2 0-15,-3-4 1 16,1 2-1-16,-1-6 1 16,4 2 0-16,-2-5-1 15,3 3 0-15,1-5 0 0,3 4-1 16,-2-3 1-1,4-1-2-15,0-1 2 0,0 0 1 16,4-2-2-16,-1-1 3 16,-2-2-3-16,2-3 1 15,0-1-1-15,1-1 2 16,1-3-3-16,-1-1 0 15,0-2 1-15,0-1-3 16,0-4 4-16,-1 2-2 16,-1-2 2-16,2-2-2 15,1-2 2-15,2-1-2 16,0-3 2-16,5 1 0 15,2-2-1-15,2 0-2 16,3-2 1-16,3 2 0 16,-1-1-1-16,5-1 1 0,-2 1 0 15,-1 0-1-15,1 0 1 16,1 3 0-16,-6-1 2 15,2 3-2-15,-1-1 2 16,-2 2-2-16,3 2 0 16,0-1 1-16,-1-1-2 15,3 0 2-15,3 0-2 16,-1-1 1-16,2-1-1 15,-2 0 1-15,2 1 1 16,-2-3 0-16,1 0 0 16,2-1 0-16,-1 2 0 15,3 1 1-15,-3-2-2 16,0-2 2-16,-1 1-2 15,-1 1 1-15,-3 2 0 0,-4-2-1 16,1 0 1-16,-3-1 1 16,-5 3 0-16,3 2 0 15,-1 1-1-15,1-3 1 16,0 4-1-16,-1 0 1 15,0 4-1-15,1 4-1 16,-2 3 0-16,-4 3 0 16,-3 6 0-16,-6 6-1 15,-4 8 1-15,-9 4-1 16,-6 9-1-16,-8 4-1 15,-8 15-2-15,-1-15-9 16,1 15-21-16,-19 9 1 16,5 6-1-16,-12 0 1 15</inkml:trace>
    <inkml:trace contextRef="#ctx0" brushRef="#br0" timeOffset="721.0721">22687 8287 54 0,'-18'6'32'0,"18"-6"0"15,0 0 0-15,-10-10-23 16,24 5-3-16,2-8 1 15,13-1-1-15,4-10 0 16,15-1-1-16,2-7 0 16,15-3 0-16,3-7-2 15,7 3 1-15,0-3-1 16,-1 3-1-16,-7 5 0 15,-5 7 0-15,-14 5-1 16,-10 10 0-16,-11 12 0 16,-13 15 0-16,-9 13-1 0,-11 12-1 15,-10 13 2-15,-8 13-2 16,-6 10 1-16,-6 7 0 15,-2 4 0-15,-2-5-1 16,0-7 0-16,6-13-4 16,14-6-28-16,-3-20-6 15,18-12 2-15,5-24-3 16</inkml:trace>
    <inkml:trace contextRef="#ctx0" brushRef="#br0" timeOffset="3244.3244">15127 13886 19 0,'21'-10'19'0,"-9"6"-6"16,-12 4-3-16,21-9-2 15,-21 9-2-15,19-9-1 16,-19 9 1-16,21-9-1 15,-21 9 0-15,22-12-1 16,-22 12 1-16,26-10-1 16,-12 1 1-16,5 3-2 15,0-5 1-15,4 1-1 16,0-5-1-16,6 0 0 15,-2-2 0-15,5-2-1 0,-1 1 1 16,5-1-1-16,-2 1 0 16,3 2 0-16,0-1 0 15,1 0-1-15,2 0 1 16,3 2-1-16,-1-5 1 15,6 2 0-15,-4-3 0 16,5 1 0-16,-4-5 1 16,2 7 0-16,-4-4 0 15,2 5-1-15,-7-2 1 16,3 5-1-16,-6 2 0 15,1-1 0-15,-3 1-1 16,1 1 1-16,-1 1-1 16,1-2 1-16,-3-1 0 0,5-2 0 15,1-1-1-15,4 0 2 16,-1 0-1-16,3-4 1 15,-2 1-1-15,2-2 1 16,-2 1 0-16,2 1 1 16,-5-3-2-16,4 2 0 15,-1 1 0-15,0-1-1 16,1 3 1-16,3-1-1 15,2 2 0-15,1-1 0 16,1 2 0-16,2 0 0 16,1 0 0-16,0-1 0 15,5 1 1-15,-4-1-1 16,5 0 0-16,0-1 0 15,2-1 1-15,-2 1-1 0,4-1 0 16,0 1 0-16,3-3 0 16,5 2 0-16,-2 0 1 15,1-1-1-15,1 1 0 16,-2-2 0-16,2 4 0 15,-1-6 0-15,-4 2 0 16,0 0 2-16,-1-1-2 16,-3-1 1-16,2 0-1 15,-1 2 1-15,0-3-1 16,-4 2 1-16,2 1 0 15,-6-1-2-15,-1 3 1 16,1-2 0-16,-4 0 0 16,-5 1 0-16,0-2 1 15,-2 0-1-15,1-4 0 16,3 0 1-16,2-2 0 0,2 3-1 15,1-1 1-15,1 1 0 16,-2 1-1-16,-5 6 1 16,-7 4-1-16,-8 4 0 15,-6 5 0-15,-12-1 0 16,-13 5-1-16,0 0 0 15,0 0 0-15,0 0 0 16,-5 13-1-16,5-13 0 16,0 0-1-16,-15 12-1 15,15-12-4-15,0 0-10 16,-3 11-14-16,3-11-2 15,0 0 2-15,0 0-1 16</inkml:trace>
    <inkml:trace contextRef="#ctx0" brushRef="#br0" timeOffset="4274.4274">17609 12594 42 0,'0'0'32'0,"0"0"0"16,14 0 0-16,9 2-26 16,-1-3-1-16,11 3 0 15,3-8 0-15,15 3 1 16,6-6-1-16,14 0 0 0,2-4-2 15,2 2 1-15,1-1-2 16,-5 2 1-16,-6 5-1 16,-12 2-2-16,-11 7 1 15,-13 6-1-15,-15 7-1 16,-12 8 0-16,-14 7 1 15,-11 5-1-15,-14 10 1 16,-11 10-1-16,-12 3 2 16,-6 4-1-16,-7 2 0 15,-1 2 2-15,2-4-2 16,9-7 0-16,12-5-4 15,7-21-21-15,28-4-11 16,16-27 0-16,17 5-1 16</inkml:trace>
    <inkml:trace contextRef="#ctx0" brushRef="#br1" timeOffset="18085.8084">16265 13875 0 0,'0'0'22'15,"0"0"-1"-15,0 0-8 16,0 0-1-16,0 0-2 16,-2 10 1-16,2-10-3 15,0 0-1-15,0 0 0 0,0 0 0 16,0 0-2-16,0 0 0 15,0 0-1-15,-11 2-1 16,11-2 0-16,-15 7 0 16,3-4 0-16,2 1-1 15,-4-3 1-15,3 3 0 16,-3-3 0-16,0 1-1 15,0-4 1-15,3 0-2 16,-2-2 1-16,-1 2-1 16,1-2 0-16,0 2-1 15,-1-1 1-15,-2 0-1 16,1 2 0-16,-5 1 0 15,2 0 0-15,-7 3 0 16,0-1 0-16,-5 0 0 16,1 3 0-16,-4-1 0 0,1 0 1 15,-4 0-1-15,1 1 0 16,1-3 1-16,-1 1-1 15,0 0 0-15,1-1 2 16,-1 1-2-16,0-1 1 16,0 1-1-16,-2 2 1 15,0 1-1-15,-1-2 0 16,-1 1 1-16,-2-1-1 15,-2 0 0-15,2-2 0 16,-2 1 1-16,-1-2-1 16,2 0 1-16,-2-1 0 15,1 1 0-15,0-2-1 16,1 1 1-16,3-1-1 15,-3 0 1-15,3 0 0 0,-1-1 0 16,0 1-1-16,2 0 1 16,-5 1 0-16,2-1 0 15,-4 1-1-15,0 0 1 16,-2 0 0-16,0 0-1 15,-2-1 1-15,2 1 0 16,-4 0 0-16,3 0-1 16,2 0 1-16,0 0 0 15,-3 0 0-15,4 2 0 16,-3 0-1-16,1 2 1 15,-3 1 0-15,-1 1-1 16,-3 0 0-16,1 2 0 16,-1-1 0-16,-2 2 0 15,2-4-1-15,3-1 2 0,2-2-1 16,3-2 0-16,7-1 0 15,2-4-1-15,3 2 0 16,4-4-1-16,7 9-4 16,-6-15-21-16,13 16-10 15,-5-8-2-15,10 6 2 16</inkml:trace>
    <inkml:trace contextRef="#ctx0" brushRef="#br1" timeOffset="21293.1291">18682 12173 2 0,'0'0'23'16,"0"0"0"-16,-8-11-7 15,8 11-4-15,0 0 0 16,-1-15-2-16,1 15-2 16,0 0-1-16,14-3-1 15,-14 3-1-15,15-4 1 16,-15 4-2-16,20-1 1 15,-10 0-2-15,5 3 0 0,2-3 0 16,1 3-1-16,1-2 0 16,5 3 0-16,-2-3 0 15,7 2-1-15,-1-1 1 16,3 2 0-16,-1-2-1 15,5 1 0-15,-3 0 0 16,8 1 0-16,-2-2-1 16,2 0 1-16,6-1-1 15,-1 1 0-15,3-3 1 16,3-1 0-16,6-1-1 15,3 2 2-15,2-4-1 16,3 1 0-16,-2 2-1 16,2-1 1-16,-1 3-1 15,0 1 1-15,-4-1-1 16,-3 1 0-16,-4 3 1 0,0 2-1 15,-2 1 0-15,1 1 0 16,-1 0 1-16,1-2 0 16,2 1-1-16,-1 0 1 15,-1-4 0-15,1-1 0 16,3-3 0-16,-1-3-1 15,-3-1 1-15,3-1 0 16,-1 1-1-16,1-1 1 16,-2-1-1-16,3 1 0 15,-7 0 0-15,0 4 0 16,-6-1 0-16,-4 1 0 15,-7 2-1-15,-9-1 1 16,-5 5-2-16,-18-3 0 16,13 4-3-16,-13-4-5 0,0 0-22 15,-16 4-1-15,16-4-2 16,-21 1 2-16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F87D4FCE-4213-4E7C-9EDE-663F8DA3DD81}" emma:medium="tactile" emma:mode="ink">
          <msink:context xmlns:msink="http://schemas.microsoft.com/ink/2010/main" type="writingRegion" rotatedBoundingBox="-283,1160 25161,265 25546,11220 102,12115"/>
        </emma:interpretation>
      </emma:emma>
    </inkml:annotationXML>
    <inkml:traceGroup>
      <inkml:annotationXML>
        <emma:emma xmlns:emma="http://www.w3.org/2003/04/emma" version="1.0">
          <emma:interpretation id="{63A18503-84E0-41FC-8839-E70511DC2EE2}" emma:medium="tactile" emma:mode="ink">
            <msink:context xmlns:msink="http://schemas.microsoft.com/ink/2010/main" type="paragraph" rotatedBoundingBox="1511,1104 7177,887 7220,2000 1554,221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CDAAFDC-E69C-47E4-AF29-9504B953D8C2}" emma:medium="tactile" emma:mode="ink">
              <msink:context xmlns:msink="http://schemas.microsoft.com/ink/2010/main" type="line" rotatedBoundingBox="1511,1104 7177,887 7220,2000 1553,2218"/>
            </emma:interpretation>
          </emma:emma>
        </inkml:annotationXML>
        <inkml:traceGroup>
          <inkml:annotationXML>
            <emma:emma xmlns:emma="http://www.w3.org/2003/04/emma" version="1.0">
              <emma:interpretation id="{38A8BE38-8DDD-4006-96D4-1E82EE88EB34}" emma:medium="tactile" emma:mode="ink">
                <msink:context xmlns:msink="http://schemas.microsoft.com/ink/2010/main" type="inkWord" rotatedBoundingBox="1511,1104 7177,887 7220,2000 1553,2218"/>
              </emma:interpretation>
              <emma:one-of disjunction-type="recognition" id="oneOf0">
                <emma:interpretation id="interp0" emma:lang="en-NZ" emma:confidence="0">
                  <emma:literal>Refraction</emma:literal>
                </emma:interpretation>
                <emma:interpretation id="interp1" emma:lang="en-NZ" emma:confidence="0">
                  <emma:literal>Re fraction</emma:literal>
                </emma:interpretation>
                <emma:interpretation id="interp2" emma:lang="en-NZ" emma:confidence="0">
                  <emma:literal>Re fractions</emma:literal>
                </emma:interpretation>
                <emma:interpretation id="interp3" emma:lang="en-NZ" emma:confidence="0">
                  <emma:literal>Retraction</emma:literal>
                </emma:interpretation>
                <emma:interpretation id="interp4" emma:lang="en-NZ" emma:confidence="0">
                  <emma:literal>Re Fraction</emma:literal>
                </emma:interpretation>
              </emma:one-of>
            </emma:emma>
          </inkml:annotationXML>
        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        <inkml:trace contextRef="#ctx0" brushRef="#br0" timeOffset="383.038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        <inkml:trace contextRef="#ctx0" brushRef="#br0" timeOffset="616.0613">4049 1179 97 0,'0'0'40'0,"-45"-82"3"16,45 82-2-16,-68-57-38 15,68 57 1-15,-92-25 0 16,43 29-1-16,18 31 0 0,-75 34-1 16,9 31-3-16,17 30 1 15,1-13-4-15,24 23-3 16,37 2-31-16,11-21-3 15,36-43 0-15,-1-23-1 16</inkml:trace>
          <inkml:trace contextRef="#ctx0" brushRef="#br0" timeOffset="1435.1432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        <inkml:trace contextRef="#ctx0" brushRef="#br0" timeOffset="1653.1652">5374 1560 108 0,'-31'-6'42'15,"-16"6"1"-15,6 15-2 16,-11 11-27-16,9-1-11 0,3 7-1 16,9 5 0-16,7 3-2 15,14-4-3-15,15-3 1 16,15-7-3-16,19-8-1 15,4-23-15-15,27-1-18 16,-1-16-3-16,16-7 2 16,-7-17 0-16</inkml:trace>
          <inkml:trace contextRef="#ctx0" brushRef="#br0" timeOffset="1848.1846">5884 1259 91 0,'25'-74'40'0,"-25"74"2"16,0 0-2-16,2-53-16 15,-12 83-20-15,-17 26-3 0,-7 42 0 16,-24 7-2-16,14 12-2 16,7-3-4-16,5-20-11 15,23-13-19-15,-11-20-3 16,15-13 0-16,-2-19-1 15</inkml:trace>
        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        <inkml:trace contextRef="#ctx0" brushRef="#br0" timeOffset="2305.2305">6268 1287 100 0,'0'0'36'16,"-12"-68"-9"-16,12 68-26 15,-24-69-22-15,24 69-19 16,0 0-1-16</inkml:trace>
        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      </inkml:traceGroup>
      </inkml:traceGroup>
    </inkml:traceGroup>
    <inkml:traceGroup>
      <inkml:annotationXML>
        <emma:emma xmlns:emma="http://www.w3.org/2003/04/emma" version="1.0">
          <emma:interpretation id="{90E0D510-22F3-4D08-B4BB-BBE54F8EC052}" emma:medium="tactile" emma:mode="ink">
            <msink:context xmlns:msink="http://schemas.microsoft.com/ink/2010/main" type="paragraph" rotatedBoundingBox="396,2699 25222,1914 25325,5168 499,59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06B29E-8656-4409-AC78-2C5BCA695081}" emma:medium="tactile" emma:mode="ink">
              <msink:context xmlns:msink="http://schemas.microsoft.com/ink/2010/main" type="line" rotatedBoundingBox="545,2694 25222,1914 25283,3848 606,4628"/>
            </emma:interpretation>
          </emma:emma>
        </inkml:annotationXML>
        <inkml:traceGroup>
          <inkml:annotationXML>
            <emma:emma xmlns:emma="http://www.w3.org/2003/04/emma" version="1.0">
              <emma:interpretation id="{11F695B7-AFC0-49FC-8DB8-BF2555160F85}" emma:medium="tactile" emma:mode="ink">
                <msink:context xmlns:msink="http://schemas.microsoft.com/ink/2010/main" type="inkWord" rotatedBoundingBox="558,3115 3466,3023 3492,3846 584,3938">
                  <msink:destinationLink direction="with" ref="{4F1B5A14-EC45-40B3-B7C8-F9EBE77BCFD1}"/>
                </msink:context>
              </emma:interpretation>
              <emma:one-of disjunction-type="recognition" id="oneOf1">
                <emma:interpretation id="interp5" emma:lang="en-NZ" emma:confidence="0">
                  <emma:literal>when</emma:literal>
                </emma:interpretation>
                <emma:interpretation id="interp6" emma:lang="en-NZ" emma:confidence="0">
                  <emma:literal>When</emma:literal>
                </emma:interpretation>
                <emma:interpretation id="interp7" emma:lang="en-NZ" emma:confidence="0">
                  <emma:literal>wher</emma:literal>
                </emma:interpretation>
                <emma:interpretation id="interp8" emma:lang="en-NZ" emma:confidence="0">
                  <emma:literal>whin</emma:literal>
                </emma:interpretation>
                <emma:interpretation id="interp9" emma:lang="en-NZ" emma:confidence="0">
                  <emma:literal>Wher</emma:literal>
                </emma:interpretation>
              </emma:one-of>
            </emma:emma>
          </inkml:annotationXML>
          <inkml:trace contextRef="#ctx0" brushRef="#br1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        <inkml:trace contextRef="#ctx0" brushRef="#br1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        <inkml:trace contextRef="#ctx0" brushRef="#br1" timeOffset="36096.6092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      </inkml:traceGroup>
        <inkml:traceGroup>
          <inkml:annotationXML>
            <emma:emma xmlns:emma="http://www.w3.org/2003/04/emma" version="1.0">
              <emma:interpretation id="{DD1B76F5-E977-4B3B-A3C1-29CDE3288B04}" emma:medium="tactile" emma:mode="ink">
                <msink:context xmlns:msink="http://schemas.microsoft.com/ink/2010/main" type="inkWord" rotatedBoundingBox="4452,2653 7448,2558 7507,4410 4510,4504">
                  <msink:destinationLink direction="with" ref="{4F1B5A14-EC45-40B3-B7C8-F9EBE77BCFD1}"/>
                </msink:context>
              </emma:interpretation>
              <emma:one-of disjunction-type="recognition" id="oneOf2">
                <emma:interpretation id="interp10" emma:lang="en-NZ" emma:confidence="0">
                  <emma:literal>light</emma:literal>
                </emma:interpretation>
                <emma:interpretation id="interp11" emma:lang="en-NZ" emma:confidence="0">
                  <emma:literal>Light</emma:literal>
                </emma:interpretation>
                <emma:interpretation id="interp12" emma:lang="en-NZ" emma:confidence="0">
                  <emma:literal>tight</emma:literal>
                </emma:interpretation>
                <emma:interpretation id="interp13" emma:lang="en-NZ" emma:confidence="0">
                  <emma:literal>right</emma:literal>
                </emma:interpretation>
                <emma:interpretation id="interp14" emma:lang="en-NZ" emma:confidence="0">
                  <emma:literal>fight</emma:literal>
                </emma:interpretation>
              </emma:one-of>
            </emma:emma>
          </inkml:annotationXML>
          <inkml:trace contextRef="#ctx0" brushRef="#br1" timeOffset="36524.6521">4531 2964 90 0,'17'-6'37'0,"-17"6"1"16,13 11 0-16,-17 16-34 15,-1 9-1-15,-3 13-1 16,0 16 0-16,-5 9 0 15,2 7-1-15,-2 6 1 16,2-1-2-16,7-4-1 16,3-14-2-16,10-8-3 15,1-27-29-15,23-8-3 16,3-26 1-16,16-12-2 15</inkml:trace>
          <inkml:trace contextRef="#ctx0" brushRef="#br1" timeOffset="36713.6709">5012 3303 106 0,'-10'35'39'16,"-10"0"0"-16,8 18-2 16,-7-5-34-16,8 5-3 15,4 3 0-15,3-5-3 16,6 2-2-16,-3-19-13 15,16 8-20-15,-4-24 0 16,13-6-1-16,-1-23 0 16</inkml:trace>
          <inkml:trace contextRef="#ctx0" brushRef="#br1" timeOffset="36863.686">5085 2961 93 0,'-16'0'34'0,"5"12"-3"16,8 9-6-16,15 10-58 15,5-8-1-15,17 8-1 16,6-8 0-16</inkml:trace>
          <inkml:trace contextRef="#ctx0" brushRef="#br1" timeOffset="37410.7406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        <inkml:trace contextRef="#ctx0" brushRef="#br1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        <inkml:trace contextRef="#ctx0" brushRef="#br1" timeOffset="37997.7991">7239 2701 114 0,'-11'24'40'16,"-20"16"-1"-16,4 32 0 15,-10 8-36-15,2 10-1 16,5 6-3-16,2-2-3 16,15 6-13-16,-4-25-21 15,16-1-2-15,-7-25 0 0,8-4-1 16</inkml:trace>
          <inkml:trace contextRef="#ctx0" brushRef="#br1" timeOffset="38163.816">6833 3209 128 0,'-16'-40'42'15,"15"19"-1"-15,2-3-1 16,22 9-36-16,7 3-4 16,20 1 0-16,21 2-6 15,10-14-32-15,37 9-3 16,9-8-1-16,19 6-1 15</inkml:trace>
        </inkml:traceGroup>
        <inkml:traceGroup>
          <inkml:annotationXML>
            <emma:emma xmlns:emma="http://www.w3.org/2003/04/emma" version="1.0">
              <emma:interpretation id="{AD600909-1716-438B-8C6B-9045B2281C83}" emma:medium="tactile" emma:mode="ink">
                <msink:context xmlns:msink="http://schemas.microsoft.com/ink/2010/main" type="inkWord" rotatedBoundingBox="8061,2983 10632,2901 10671,4150 8100,4231">
                  <msink:destinationLink direction="with" ref="{4F1B5A14-EC45-40B3-B7C8-F9EBE77BCFD1}"/>
                </msink:context>
              </emma:interpretation>
              <emma:one-of disjunction-type="recognition" id="oneOf3">
                <emma:interpretation id="interp15" emma:lang="en-NZ" emma:confidence="0">
                  <emma:literal>goes</emma:literal>
                </emma:interpretation>
                <emma:interpretation id="interp16" emma:lang="en-NZ" emma:confidence="0">
                  <emma:literal>gas</emma:literal>
                </emma:interpretation>
                <emma:interpretation id="interp17" emma:lang="en-NZ" emma:confidence="0">
                  <emma:literal>goer</emma:literal>
                </emma:interpretation>
                <emma:interpretation id="interp18" emma:lang="en-NZ" emma:confidence="0">
                  <emma:literal>goe5</emma:literal>
                </emma:interpretation>
                <emma:interpretation id="interp19" emma:lang="en-NZ" emma:confidence="0">
                  <emma:literal>goe</emma:literal>
                </emma:interpretation>
              </emma:one-of>
            </emma:emma>
          </inkml:annotationXML>
          <inkml:trace contextRef="#ctx0" brushRef="#br1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        <inkml:trace contextRef="#ctx0" brushRef="#br1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        <inkml:trace contextRef="#ctx0" brushRef="#br1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        <inkml:trace contextRef="#ctx0" brushRef="#br1" timeOffset="39904.99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      </inkml:traceGroup>
        <inkml:traceGroup>
          <inkml:annotationXML>
            <emma:emma xmlns:emma="http://www.w3.org/2003/04/emma" version="1.0">
              <emma:interpretation id="{B0F18B1D-79B7-4159-A329-C24832F84884}" emma:medium="tactile" emma:mode="ink">
                <msink:context xmlns:msink="http://schemas.microsoft.com/ink/2010/main" type="inkWord" rotatedBoundingBox="11645,2343 14018,2268 14054,3390 11680,3465"/>
              </emma:interpretation>
              <emma:one-of disjunction-type="recognition" id="oneOf4">
                <emma:interpretation id="interp20" emma:lang="en-NZ" emma:confidence="0">
                  <emma:literal>into</emma:literal>
                </emma:interpretation>
                <emma:interpretation id="interp21" emma:lang="en-NZ" emma:confidence="0">
                  <emma:literal>isto</emma:literal>
                </emma:interpretation>
                <emma:interpretation id="interp22" emma:lang="en-NZ" emma:confidence="0">
                  <emma:literal>intro</emma:literal>
                </emma:interpretation>
                <emma:interpretation id="interp23" emma:lang="en-NZ" emma:confidence="0">
                  <emma:literal>istr</emma:literal>
                </emma:interpretation>
                <emma:interpretation id="interp24" emma:lang="en-NZ" emma:confidence="0">
                  <emma:literal>istio</emma:literal>
                </emma:interpretation>
              </emma:one-of>
            </emma:emma>
          </inkml:annotationXML>
          <inkml:trace contextRef="#ctx0" brushRef="#br1" timeOffset="43217.3212">11723 3065 92 0,'4'20'37'15,"-8"-9"-1"-15,3 15 0 16,-8 4-34-16,0 9-2 15,2 8 0-15,1 4-1 16,1 3-2-16,-3-14-15 16,11 4-17-16,-1-20 0 15,11-10-2-15,-1-25 1 0</inkml:trace>
          <inkml:trace contextRef="#ctx0" brushRef="#br1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        <inkml:trace contextRef="#ctx0" brushRef="#br1" timeOffset="43909.3905">13402 2288 97 0,'-26'24'38'16,"-3"33"1"-16,-14 12-1 0,-1 22-33 15,3 7-3 1,5 16 1-16,6 2-3 0,7-2 0 15,9-7-4-15,6-23-5 16,16-6-28-16,-2-26-2 16,10-9 2-16,-4-29-2 15</inkml:trace>
          <inkml:trace contextRef="#ctx0" brushRef="#br1" timeOffset="44341.4335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      </inkml:traceGroup>
        <inkml:traceGroup>
          <inkml:annotationXML>
            <emma:emma xmlns:emma="http://www.w3.org/2003/04/emma" version="1.0">
              <emma:interpretation id="{E27F7ABB-852B-46EA-B685-E5A10096DDB9}" emma:medium="tactile" emma:mode="ink">
                <msink:context xmlns:msink="http://schemas.microsoft.com/ink/2010/main" type="inkWord" rotatedBoundingBox="14763,2353 17646,2262 17698,3920 14815,4011"/>
              </emma:interpretation>
              <emma:one-of disjunction-type="recognition" id="oneOf5">
                <emma:interpretation id="interp25" emma:lang="en-NZ" emma:confidence="0">
                  <emma:literal>glass</emma:literal>
                </emma:interpretation>
                <emma:interpretation id="interp26" emma:lang="en-NZ" emma:confidence="0">
                  <emma:literal>glacis</emma:literal>
                </emma:interpretation>
                <emma:interpretation id="interp27" emma:lang="en-NZ" emma:confidence="0">
                  <emma:literal>glas</emma:literal>
                </emma:interpretation>
                <emma:interpretation id="interp28" emma:lang="en-NZ" emma:confidence="0">
                  <emma:literal>gla95</emma:literal>
                </emma:interpretation>
                <emma:interpretation id="interp29" emma:lang="en-NZ" emma:confidence="0">
                  <emma:literal>glas5</emma:literal>
                </emma:interpretation>
              </emma:one-of>
            </emma:emma>
          </inkml:annotationXML>
          <inkml:trace contextRef="#ctx0" brushRef="#br1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        <inkml:trace contextRef="#ctx0" brushRef="#br1" timeOffset="45309.5305">15932 2334 102 0,'6'-18'40'0,"-6"18"1"16,-13 17-3-16,4 13-37 16,-15 18 0-16,-3 13 1 15,-2 12-1-15,0 12 2 16,-1 9-2-16,5-1-1 0,7-3-3 15,7-8-2-15,21 1-29 16,-1-24-5-16,27-4 1 16,6-26-3-16</inkml:trace>
          <inkml:trace contextRef="#ctx0" brushRef="#br1" timeOffset="45665.566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        <inkml:trace contextRef="#ctx0" brushRef="#br1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        <inkml:trace contextRef="#ctx0" brushRef="#br1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      </inkml:traceGroup>
        <inkml:traceGroup>
          <inkml:annotationXML>
            <emma:emma xmlns:emma="http://www.w3.org/2003/04/emma" version="1.0">
              <emma:interpretation id="{11E71A2F-4D67-4FC0-9203-343961DE693C}" emma:medium="tactile" emma:mode="ink">
                <msink:context xmlns:msink="http://schemas.microsoft.com/ink/2010/main" type="inkWord" rotatedBoundingBox="18518,2770 19618,2735 19633,3191 18533,3226"/>
              </emma:interpretation>
              <emma:one-of disjunction-type="recognition" id="oneOf6">
                <emma:interpretation id="interp30" emma:lang="en-NZ" emma:confidence="0">
                  <emma:literal>or</emma:literal>
                </emma:interpretation>
                <emma:interpretation id="interp31" emma:lang="en-NZ" emma:confidence="0">
                  <emma:literal>Or</emma:literal>
                </emma:interpretation>
                <emma:interpretation id="interp32" emma:lang="en-NZ" emma:confidence="0">
                  <emma:literal>a</emma:literal>
                </emma:interpretation>
                <emma:interpretation id="interp33" emma:lang="en-NZ" emma:confidence="0">
                  <emma:literal>ar</emma:literal>
                </emma:interpretation>
                <emma:interpretation id="interp34" emma:lang="en-NZ" emma:confidence="0">
                  <emma:literal>oo</emma:literal>
                </emma:interpretation>
              </emma:one-of>
            </emma:emma>
          </inkml:annotationXML>
          <inkml:trace contextRef="#ctx0" brushRef="#br1" timeOffset="48935.8929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      </inkml:traceGroup>
        <inkml:traceGroup>
          <inkml:annotationXML>
            <emma:emma xmlns:emma="http://www.w3.org/2003/04/emma" version="1.0">
              <emma:interpretation id="{E52FDE56-A9B0-45FA-97B2-8A83CD82B3CA}" emma:medium="tactile" emma:mode="ink">
                <msink:context xmlns:msink="http://schemas.microsoft.com/ink/2010/main" type="inkWord" rotatedBoundingBox="20067,2393 25232,2230 25264,3256 20100,3420"/>
              </emma:interpretation>
              <emma:one-of disjunction-type="recognition" id="oneOf7">
                <emma:interpretation id="interp35" emma:lang="en-NZ" emma:confidence="0">
                  <emma:literal>water</emma:literal>
                </emma:interpretation>
                <emma:interpretation id="interp36" emma:lang="en-NZ" emma:confidence="0">
                  <emma:literal>waters</emma:literal>
                </emma:interpretation>
                <emma:interpretation id="interp37" emma:lang="en-NZ" emma:confidence="0">
                  <emma:literal>watery</emma:literal>
                </emma:interpretation>
                <emma:interpretation id="interp38" emma:lang="en-NZ" emma:confidence="0">
                  <emma:literal>waiter</emma:literal>
                </emma:interpretation>
                <emma:interpretation id="interp39" emma:lang="en-NZ" emma:confidence="0">
                  <emma:literal>waster</emma:literal>
                </emma:interpretation>
              </emma:one-of>
            </emma:emma>
          </inkml:annotationXML>
          <inkml:trace contextRef="#ctx0" brushRef="#br1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        <inkml:trace contextRef="#ctx0" brushRef="#br1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        <inkml:trace contextRef="#ctx0" brushRef="#br1" timeOffset="50061.0055">22150 2362 107 0,'-34'56'40'16,"-22"10"0"-16,8 26 0 15,-7 0-39-15,4 6 1 16,5-1-3-16,2-8-2 15,17 7-12-15,-2-26-24 16,18-4-1-16,-4-22 0 16,14-9 0-16</inkml:trace>
          <inkml:trace contextRef="#ctx0" brushRef="#br1" timeOffset="50253.0248">21729 2798 105 0,'-18'-22'41'16,"18"22"0"-16,-17-2-1 15,29 7-30-15,11 5-11 16,16 1-1-16,18 2-2 16,7-5-6-16,24 10-28 15,-6-10-2-15,13 6 1 16,-10-14-1-16</inkml:trace>
          <inkml:trace contextRef="#ctx0" brushRef="#br1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        <inkml:trace contextRef="#ctx0" brushRef="#br1" timeOffset="53175.317">23829 2275 79 0,'-41'76'37'0,"-10"7"0"16,8 18 1-16,-6 0-28 16,7 9-7-16,9-1-2 15,8-7-1-15,15-5-4 16,3-24-14-16,27 3-17 15,15-28-1-15,21-7-1 16,14-27-1-16</inkml:trace>
          <inkml:trace contextRef="#ctx0" brushRef="#br1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      </inkml:traceGroup>
      </inkml:traceGroup>
      <inkml:traceGroup>
        <inkml:annotationXML>
          <emma:emma xmlns:emma="http://www.w3.org/2003/04/emma" version="1.0">
            <emma:interpretation id="{C3D7CE65-1E65-452F-AFA6-E4DE69989321}" emma:medium="tactile" emma:mode="ink">
              <msink:context xmlns:msink="http://schemas.microsoft.com/ink/2010/main" type="line" rotatedBoundingBox="444,3967 24820,3306 24874,5291 498,5952"/>
            </emma:interpretation>
          </emma:emma>
        </inkml:annotationXML>
        <inkml:traceGroup>
          <inkml:annotationXML>
            <emma:emma xmlns:emma="http://www.w3.org/2003/04/emma" version="1.0">
              <emma:interpretation id="{6FB916DF-32D7-49E1-B6FC-919FA908AAD6}" emma:medium="tactile" emma:mode="ink">
                <msink:context xmlns:msink="http://schemas.microsoft.com/ink/2010/main" type="inkWord" rotatedBoundingBox="331,4709 3633,4131 3851,5376 549,5954"/>
              </emma:interpretation>
              <emma:one-of disjunction-type="recognition" id="oneOf8">
                <emma:interpretation id="interp40" emma:lang="en-NZ" emma:confidence="0">
                  <emma:literal>plastic...)</emma:literal>
                </emma:interpretation>
                <emma:interpretation id="interp41" emma:lang="en-NZ" emma:confidence="0">
                  <emma:literal>plastics.)</emma:literal>
                </emma:interpretation>
                <emma:interpretation id="interp42" emma:lang="en-NZ" emma:confidence="0">
                  <emma:literal>plastic".)</emma:literal>
                </emma:interpretation>
                <emma:interpretation id="interp43" emma:lang="en-NZ" emma:confidence="0">
                  <emma:literal>plastic.)</emma:literal>
                </emma:interpretation>
                <emma:interpretation id="interp44" emma:lang="en-NZ" emma:confidence="0">
                  <emma:literal>plastic-a.)</emma:literal>
                </emma:interpretation>
              </emma:one-of>
            </emma:emma>
          </inkml:annotationXML>
          <inkml:trace contextRef="#ctx0" brushRef="#br1" timeOffset="57499.7493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        <inkml:trace contextRef="#ctx0" brushRef="#br1" timeOffset="57717.7712">1321 4536 105 0,'0'0'40'16,"14"37"-1"-16,-26 14-2 15,1 21-35-15,-2 6-1 16,1 12-1-16,0 7-1 16,0-3-3-16,10 1-3 15,-1-19-13-15,17 2-18 0,1-21 0 16,15-9-2-16,3-20 2 15</inkml:trace>
          <inkml:trace contextRef="#ctx0" brushRef="#br1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        <inkml:trace contextRef="#ctx0" brushRef="#br1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        <inkml:trace contextRef="#ctx0" brushRef="#br1" timeOffset="58603.8598">3315 4466 94 0,'0'0'38'16,"-14"49"0"-16,-18 4-1 16,-1 15-33-16,0 10-3 0,3 4 1 15,4 3-1-15,4-5-2 16,7-4-2-16,3-15-5 15,18-6-28-15,-10-19-1 16,9-7 0-16,-5-29-2 16</inkml:trace>
          <inkml:trace contextRef="#ctx0" brushRef="#br1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        <inkml:trace contextRef="#ctx0" brushRef="#br1" timeOffset="59070.9065">3700 4509 106 0,'-22'-41'40'0,"7"21"-1"16,-1 2-7-16,0 13-41 15,19 15-28-15,1 0-3 16,15 12 0-16,0-1-2 16</inkml:trace>
        </inkml:traceGroup>
        <inkml:traceGroup>
          <inkml:annotationXML>
            <emma:emma xmlns:emma="http://www.w3.org/2003/04/emma" version="1.0">
              <emma:interpretation id="{EF9CECCB-439A-4190-82E2-8158E80451C4}" emma:medium="tactile" emma:mode="ink">
                <msink:context xmlns:msink="http://schemas.microsoft.com/ink/2010/main" type="inkWord" rotatedBoundingBox="4111,4669 6009,4617 6021,5064 4123,5116">
                  <msink:destinationLink direction="with" ref="{4F1B5A14-EC45-40B3-B7C8-F9EBE77BCFD1}"/>
                </msink:context>
              </emma:interpretation>
            </emma:emma>
          </inkml:annotationXML>
          <inkml:trace contextRef="#ctx0" brushRef="#br1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        <inkml:trace contextRef="#ctx0" brushRef="#br1" timeOffset="59783.9778">4922 4991 95 0,'-33'13'42'16,"9"1"1"-16,-4-14-4 15,14-9-30-15,14 9-18 0,-9-15-30 16,31 8-2-16,-2-9 0 16,17 6-1-16</inkml:trace>
          <inkml:trace contextRef="#ctx0" brushRef="#br1" timeOffset="59947.9942">5354 4922 103 0,'4'18'41'16,"-4"-18"0"-16,0 0-1 15,0 0-40-15,0 0-2 16,19 0-8-16,-5-13-29 16,22 5-1-16,-3-11 0 0,18 3-1 15</inkml:trace>
          <inkml:trace contextRef="#ctx0" brushRef="#br1" timeOffset="60106.01">5974 4817 99 0,'0'0'41'16,"-12"25"0"-16,-2-20-2 15,14-5-35-15,0 0-8 16,-11-12-18-16,22 10-18 16,2-14 0-16,12 3-2 15,3-11 2-15</inkml:trace>
        </inkml:traceGroup>
        <inkml:traceGroup>
          <inkml:annotationXML>
            <emma:emma xmlns:emma="http://www.w3.org/2003/04/emma" version="1.0">
              <emma:interpretation id="{D95E1534-4926-4952-984D-F80FAABF7238}" emma:medium="tactile" emma:mode="ink">
                <msink:context xmlns:msink="http://schemas.microsoft.com/ink/2010/main" type="inkWord" rotatedBoundingBox="6683,3798 7038,3788 7072,5048 6717,5057">
                  <msink:destinationLink direction="with" ref="{4F1B5A14-EC45-40B3-B7C8-F9EBE77BCFD1}"/>
                </msink:context>
              </emma:interpretation>
            </emma:emma>
          </inkml:annotationXML>
          <inkml:trace contextRef="#ctx0" brushRef="#br1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      </inkml:traceGroup>
        <inkml:traceGroup>
          <inkml:annotationXML>
            <emma:emma xmlns:emma="http://www.w3.org/2003/04/emma" version="1.0">
              <emma:interpretation id="{8B1A2BF1-BA0B-49A7-B1E3-259F42A30222}" emma:medium="tactile" emma:mode="ink">
                <msink:context xmlns:msink="http://schemas.microsoft.com/ink/2010/main" type="inkWord" rotatedBoundingBox="7923,4209 10218,4146 10245,5127 7950,5189">
                  <msink:destinationLink direction="with" ref="{4F1B5A14-EC45-40B3-B7C8-F9EBE77BCFD1}"/>
                </msink:context>
              </emma:interpretation>
              <emma:one-of disjunction-type="recognition" id="oneOf9">
                <emma:interpretation id="interp45" emma:lang="en-NZ" emma:confidence="0">
                  <emma:literal>then</emma:literal>
                </emma:interpretation>
                <emma:interpretation id="interp46" emma:lang="en-NZ" emma:confidence="0">
                  <emma:literal>their</emma:literal>
                </emma:interpretation>
                <emma:interpretation id="interp47" emma:lang="en-NZ" emma:confidence="0">
                  <emma:literal>them</emma:literal>
                </emma:interpretation>
                <emma:interpretation id="interp48" emma:lang="en-NZ" emma:confidence="0">
                  <emma:literal>theu</emma:literal>
                </emma:interpretation>
                <emma:interpretation id="interp49" emma:lang="en-NZ" emma:confidence="0">
                  <emma:literal>ther</emma:literal>
                </emma:interpretation>
              </emma:one-of>
            </emma:emma>
          </inkml:annotationXML>
          <inkml:trace contextRef="#ctx0" brushRef="#br1" timeOffset="63224.3218">8192 4312 58 0,'-8'-15'36'0,"8"15"-1"16,0 0 0-16,0 0-14 15,0 0-16-15,0 0-2 16,11 16 0-16,-5 13-1 16,-6 13 0-16,0 16-1 15,-4 13 0-15,-2 16-1 16,-10 6 0-16,2 5 0 15,-4-4 0-15,1-8-3 16,10-5-5-16,-6-23-28 16,17-12 1-16,0-24-3 0,13-15 2 15</inkml:trace>
          <inkml:trace contextRef="#ctx0" brushRef="#br1" timeOffset="63405.3399">7985 4851 94 0,'-31'-4'37'15,"18"7"2"-15,13-3-3 16,1-13-34-16,27 2-3 16,11-12-3-16,21 1-6 15,-1-14-25-15,25 0-1 16,-2-11-1-16,8 2-1 15</inkml:trace>
          <inkml:trace contextRef="#ctx0" brushRef="#br1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        <inkml:trace contextRef="#ctx0" brushRef="#br1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      </inkml:traceGroup>
        <inkml:traceGroup>
          <inkml:annotationXML>
            <emma:emma xmlns:emma="http://www.w3.org/2003/04/emma" version="1.0">
              <emma:interpretation id="{B10E7E52-624D-48EB-9EA0-78B637AFE9C7}" emma:medium="tactile" emma:mode="ink">
                <msink:context xmlns:msink="http://schemas.microsoft.com/ink/2010/main" type="inkWord" rotatedBoundingBox="11142,4078 12013,4054 12038,4992 11167,5015">
                  <msink:destinationLink direction="with" ref="{4F1B5A14-EC45-40B3-B7C8-F9EBE77BCFD1}"/>
                </msink:context>
              </emma:interpretation>
              <emma:one-of disjunction-type="recognition" id="oneOf10">
                <emma:interpretation id="interp50" emma:lang="en-NZ" emma:confidence="0">
                  <emma:literal>it</emma:literal>
                </emma:interpretation>
                <emma:interpretation id="interp51" emma:lang="en-NZ" emma:confidence="0">
                  <emma:literal>'it</emma:literal>
                </emma:interpretation>
                <emma:interpretation id="interp52" emma:lang="en-NZ" emma:confidence="0">
                  <emma:literal>if</emma:literal>
                </emma:interpretation>
              </emma:one-of>
            </emma:emma>
          </inkml:annotationXML>
          <inkml:trace contextRef="#ctx0" brushRef="#br1" timeOffset="64797.4791">11169 4666 81 0,'39'-18'39'16,"-13"-4"0"-16,1 17 0 16,-27 5-34-16,15 11-1 15,-18 5 0-15,-5 15-1 16,-7 8-1-16,-5 7 0 15,2 4-2-15,-1 2-2 16,5-1-3-16,1-14-9 16,16-1-24-16,2-19 0 15,17-9-1-15,2-21 0 16</inkml:trace>
          <inkml:trace contextRef="#ctx0" brushRef="#br1" timeOffset="64947.4941">11273 4368 92 0,'-39'-30'36'15,"12"13"-1"-15,8 4-4 16,16-10-54-16,25 15-13 16,13-12 0-16,24 4 0 15</inkml:trace>
          <inkml:trace contextRef="#ctx0" brushRef="#br1" timeOffset="65148.5142">11939 4057 99 0,'-17'42'39'0,"-12"2"0"15,5 22-1-15,-9 7-34 16,8 5-1-16,-2 9-1 0,5 2-1 16,1 1-2-16,5-3-1 15,4-8-1-15,3-10-1 16,7-4-7-16,-6-26-28 15,14-7 1-15,-6-32-1 16,16 1-1-16</inkml:trace>
          <inkml:trace contextRef="#ctx0" brushRef="#br1" timeOffset="65298.5292">11703 4470 103 0,'-12'-27'40'16,"-1"5"1"-16,13 22-2 0,11-4-37 15,9 0-4-15,22 11-19 16,4-14-18-16,19 6-1 15,5-6-1-15,21 7 0 16</inkml:trace>
        </inkml:traceGroup>
        <inkml:traceGroup>
          <inkml:annotationXML>
            <emma:emma xmlns:emma="http://www.w3.org/2003/04/emma" version="1.0">
              <emma:interpretation id="{513E531B-DA88-4C29-A503-F4607166914C}" emma:medium="tactile" emma:mode="ink">
                <msink:context xmlns:msink="http://schemas.microsoft.com/ink/2010/main" type="inkWord" rotatedBoundingBox="12742,4101 15632,4022 15657,4949 12768,5028">
                  <msink:destinationLink direction="with" ref="{4F1B5A14-EC45-40B3-B7C8-F9EBE77BCFD1}"/>
                </msink:context>
              </emma:interpretation>
              <emma:one-of disjunction-type="recognition" id="oneOf11">
                <emma:interpretation id="interp53" emma:lang="en-NZ" emma:confidence="0">
                  <emma:literal>shows</emma:literal>
                </emma:interpretation>
                <emma:interpretation id="interp54" emma:lang="en-NZ" emma:confidence="0">
                  <emma:literal>scours</emma:literal>
                </emma:interpretation>
                <emma:interpretation id="interp55" emma:lang="en-NZ" emma:confidence="0">
                  <emma:literal>sours</emma:literal>
                </emma:interpretation>
                <emma:interpretation id="interp56" emma:lang="en-NZ" emma:confidence="0">
                  <emma:literal>slows</emma:literal>
                </emma:interpretation>
                <emma:interpretation id="interp57" emma:lang="en-NZ" emma:confidence="0">
                  <emma:literal>Scours</emma:literal>
                </emma:interpretation>
              </emma:one-of>
            </emma:emma>
          </inkml:annotationXML>
          <inkml:trace contextRef="#ctx0" brushRef="#br1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        <inkml:trace contextRef="#ctx0" brushRef="#br1" timeOffset="65982.5974">13675 4076 107 0,'0'0'40'0,"-14"4"0"0,0 29 0 15,-22 13-38-15,13 9 0 16,-2 9-1-16,2 8-1 15,-1 5 1-15,2 0-2 16,6 2-2-16,3-11-3 16,15 0-4-16,-2-22-27 15,25-4-3-15,0-22 0 16,20-6 0-16</inkml:trace>
          <inkml:trace contextRef="#ctx0" brushRef="#br1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        <inkml:trace contextRef="#ctx0" brushRef="#br1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      </inkml:traceGroup>
        <inkml:traceGroup>
          <inkml:annotationXML>
            <emma:emma xmlns:emma="http://www.w3.org/2003/04/emma" version="1.0">
              <emma:interpretation id="{95AE44A5-C5EE-4A9E-9B34-CC2A00A31D22}" emma:medium="tactile" emma:mode="ink">
                <msink:context xmlns:msink="http://schemas.microsoft.com/ink/2010/main" type="inkWord" rotatedBoundingBox="16125,3971 19153,3888 19179,4853 16152,4936"/>
              </emma:interpretation>
              <emma:one-of disjunction-type="recognition" id="oneOf12">
                <emma:interpretation id="interp58" emma:lang="en-NZ" emma:confidence="0">
                  <emma:literal>down.</emma:literal>
                </emma:interpretation>
                <emma:interpretation id="interp59" emma:lang="en-NZ" emma:confidence="0">
                  <emma:literal>down</emma:literal>
                </emma:interpretation>
                <emma:interpretation id="interp60" emma:lang="en-NZ" emma:confidence="0">
                  <emma:literal>down,</emma:literal>
                </emma:interpretation>
                <emma:interpretation id="interp61" emma:lang="en-NZ" emma:confidence="0">
                  <emma:literal>clown.</emma:literal>
                </emma:interpretation>
                <emma:interpretation id="interp62" emma:lang="en-NZ" emma:confidence="0">
                  <emma:literal>dawn.</emma:literal>
                </emma:interpretation>
              </emma:one-of>
            </emma:emma>
          </inkml:annotationXML>
          <inkml:trace contextRef="#ctx0" brushRef="#br1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        <inkml:trace contextRef="#ctx0" brushRef="#br1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        <inkml:trace contextRef="#ctx0" brushRef="#br1" timeOffset="69355.9347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        <inkml:trace contextRef="#ctx0" brushRef="#br2" timeOffset="74586.4577">19178 4854 98 0,'1'-20'42'0,"-1"20"0"16,-9-25-2-16,-9 17-39 15,7 1-3-15,-2 3-1 16,9 16-7-16,-11-9-27 15,18 14-3-15,-3-6-1 16,15 7 0-16</inkml:trace>
        </inkml:traceGroup>
        <inkml:traceGroup>
          <inkml:annotationXML>
            <emma:emma xmlns:emma="http://www.w3.org/2003/04/emma" version="1.0">
              <emma:interpretation id="{3F8C9BEA-0EF1-4FBC-B767-454421EDFCC5}" emma:medium="tactile" emma:mode="ink">
                <msink:context xmlns:msink="http://schemas.microsoft.com/ink/2010/main" type="inkWord" rotatedBoundingBox="19717,3937 21936,3877 21963,4858 19744,4918"/>
              </emma:interpretation>
              <emma:one-of disjunction-type="recognition" id="oneOf13">
                <emma:interpretation id="interp63" emma:lang="en-NZ" emma:confidence="0">
                  <emma:literal>This</emma:literal>
                </emma:interpretation>
                <emma:interpretation id="interp64" emma:lang="en-NZ" emma:confidence="0">
                  <emma:literal>this</emma:literal>
                </emma:interpretation>
                <emma:interpretation id="interp65" emma:lang="en-NZ" emma:confidence="0">
                  <emma:literal>2113</emma:literal>
                </emma:interpretation>
                <emma:interpretation id="interp66" emma:lang="en-NZ" emma:confidence="0">
                  <emma:literal>They</emma:literal>
                </emma:interpretation>
                <emma:interpretation id="interp67" emma:lang="en-NZ" emma:confidence="0">
                  <emma:literal>Thin</emma:literal>
                </emma:interpretation>
              </emma:one-of>
            </emma:emma>
          </inkml:annotationXML>
          <inkml:trace contextRef="#ctx0" brushRef="#br2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        <inkml:trace contextRef="#ctx0" brushRef="#br2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        <inkml:trace contextRef="#ctx0" brushRef="#br2" timeOffset="75992.5984">21371 4374 68 0,'-3'-23'37'0,"3"23"-1"15,-12-4 1-15,6 27-22 16,-8 3-8-16,5 14-2 16,-6 10-2-16,5 4-1 0,-2 2-1 15,5 0-1-15,2-4-2 16,2-11-4-16,17-3-31 15,-7-18 0-15,11-10-1 16,-1-22-1-16</inkml:trace>
          <inkml:trace contextRef="#ctx0" brushRef="#br2" timeOffset="76436.6427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      </inkml:traceGroup>
        <inkml:traceGroup>
          <inkml:annotationXML>
            <emma:emma xmlns:emma="http://www.w3.org/2003/04/emma" version="1.0">
              <emma:interpretation id="{2AF2E501-C7D1-4886-B1CF-C6671730E806}" emma:medium="tactile" emma:mode="ink">
                <msink:context xmlns:msink="http://schemas.microsoft.com/ink/2010/main" type="inkWord" rotatedBoundingBox="22512,4356 24847,4292 24861,4822 22527,4885">
                  <msink:destinationLink direction="with" ref="{E04A7BFF-D466-4E15-9252-B1E13AC2588E}"/>
                </msink:context>
              </emma:interpretation>
              <emma:one-of disjunction-type="recognition" id="oneOf14">
                <emma:interpretation id="interp68" emma:lang="en-NZ" emma:confidence="0">
                  <emma:literal>causes</emma:literal>
                </emma:interpretation>
                <emma:interpretation id="interp69" emma:lang="en-NZ" emma:confidence="0">
                  <emma:literal>Causes</emma:literal>
                </emma:interpretation>
                <emma:interpretation id="interp70" emma:lang="en-NZ" emma:confidence="0">
                  <emma:literal>cause,</emma:literal>
                </emma:interpretation>
                <emma:interpretation id="interp71" emma:lang="en-NZ" emma:confidence="0">
                  <emma:literal>cause5</emma:literal>
                </emma:interpretation>
                <emma:interpretation id="interp72" emma:lang="en-NZ" emma:confidence="0">
                  <emma:literal>causcs</emma:literal>
                </emma:interpretation>
              </emma:one-of>
            </emma:emma>
          </inkml:annotationXML>
          <inkml:trace contextRef="#ctx0" brushRef="#br2" timeOffset="83536.3527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        <inkml:trace contextRef="#ctx0" brushRef="#br2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        <inkml:trace contextRef="#ctx0" brushRef="#br2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        <inkml:trace contextRef="#ctx0" brushRef="#br2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        <inkml:trace contextRef="#ctx0" brushRef="#br2" timeOffset="84969.4959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        <inkml:trace contextRef="#ctx0" brushRef="#br2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      </inkml:traceGroup>
      </inkml:traceGroup>
    </inkml:traceGroup>
    <inkml:traceGroup>
      <inkml:annotationXML>
        <emma:emma xmlns:emma="http://www.w3.org/2003/04/emma" version="1.0">
          <emma:interpretation id="{98015151-4D17-481B-9AFB-8BA3D541BB6A}" emma:medium="tactile" emma:mode="ink">
            <msink:context xmlns:msink="http://schemas.microsoft.com/ink/2010/main" type="paragraph" rotatedBoundingBox="-118,5843 16357,5263 16418,7018 -56,75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3242BD7-B044-4DDB-99C1-9F8DB8BB1A93}" emma:medium="tactile" emma:mode="ink">
              <msink:context xmlns:msink="http://schemas.microsoft.com/ink/2010/main" type="line" rotatedBoundingBox="-118,5843 16357,5263 16418,7018 -56,7597"/>
            </emma:interpretation>
          </emma:emma>
        </inkml:annotationXML>
        <inkml:traceGroup>
          <inkml:annotationXML>
            <emma:emma xmlns:emma="http://www.w3.org/2003/04/emma" version="1.0">
              <emma:interpretation id="{DD5BA01C-0052-43BF-8636-41CCDFB7A4F4}" emma:medium="tactile" emma:mode="ink">
                <msink:context xmlns:msink="http://schemas.microsoft.com/ink/2010/main" type="inkWord" rotatedBoundingBox="-114,5969 1544,5911 1579,6901 -79,6960"/>
              </emma:interpretation>
              <emma:one-of disjunction-type="recognition" id="oneOf15">
                <emma:interpretation id="interp73" emma:lang="en-NZ" emma:confidence="0">
                  <emma:literal>the</emma:literal>
                </emma:interpretation>
                <emma:interpretation id="interp74" emma:lang="en-NZ" emma:confidence="0">
                  <emma:literal>The</emma:literal>
                </emma:interpretation>
                <emma:interpretation id="interp75" emma:lang="en-NZ" emma:confidence="0">
                  <emma:literal>they</emma:literal>
                </emma:interpretation>
                <emma:interpretation id="interp76" emma:lang="en-NZ" emma:confidence="0">
                  <emma:literal>then</emma:literal>
                </emma:interpretation>
                <emma:interpretation id="interp77" emma:lang="en-NZ" emma:confidence="0">
                  <emma:literal>he</emma:literal>
                </emma:interpretation>
              </emma:one-of>
            </emma:emma>
          </inkml:annotationXML>
          <inkml:trace contextRef="#ctx0" brushRef="#br2" timeOffset="95676.5667">139 6042 93 0,'14'-2'37'15,"-14"2"-1"-15,-4 35-2 16,-5 1-32-16,0 7-1 15,2 14-1-15,-1 9 1 16,-2 10-1-16,3 7 1 16,-1 4-1-16,1 2-2 15,4 1-5-15,-8-15-21 16,9 0-7-16,-3-18 0 15,9-11-2-15</inkml:trace>
          <inkml:trace contextRef="#ctx0" brushRef="#br2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        <inkml:trace contextRef="#ctx0" brushRef="#br2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        <inkml:trace contextRef="#ctx0" brushRef="#br2" timeOffset="97010.7001">406 6441 87 0,'0'0'41'16,"-14"-20"-1"-16,14 20 1 15,-41-19-20-15,12 17-14 16,-13-3-2-16,-3 4-3 0,-6 2 0 15,-5 3-2-15,2 0 0 16,2 0 0-16,11 1-1 16,6-3-2-16,12 2-2 15,4-5-1-15,17 12-10 16,2-11-21-16,0 0-4 15,18-7 0-15,5 3 0 16</inkml:trace>
        </inkml:traceGroup>
        <inkml:traceGroup>
          <inkml:annotationXML>
            <emma:emma xmlns:emma="http://www.w3.org/2003/04/emma" version="1.0">
              <emma:interpretation id="{BEBEDBB1-874F-4B1C-9EA7-47DD65BEC569}" emma:medium="tactile" emma:mode="ink">
                <msink:context xmlns:msink="http://schemas.microsoft.com/ink/2010/main" type="inkWord" rotatedBoundingBox="2391,6014 4976,5923 5029,7418 2444,7509">
                  <msink:destinationLink direction="with" ref="{4F1B5A14-EC45-40B3-B7C8-F9EBE77BCFD1}"/>
                </msink:context>
              </emma:interpretation>
              <emma:one-of disjunction-type="recognition" id="oneOf16">
                <emma:interpretation id="interp78" emma:lang="en-NZ" emma:confidence="0">
                  <emma:literal>path</emma:literal>
                </emma:interpretation>
                <emma:interpretation id="interp79" emma:lang="en-NZ" emma:confidence="0">
                  <emma:literal>Ruth</emma:literal>
                </emma:interpretation>
                <emma:interpretation id="interp80" emma:lang="en-NZ" emma:confidence="0">
                  <emma:literal>Rath</emma:literal>
                </emma:interpretation>
                <emma:interpretation id="interp81" emma:lang="en-NZ" emma:confidence="0">
                  <emma:literal>Reith</emma:literal>
                </emma:interpretation>
                <emma:interpretation id="interp82" emma:lang="en-NZ" emma:confidence="0">
                  <emma:literal>Roth</emma:literal>
                </emma:interpretation>
              </emma:one-of>
            </emma:emma>
          </inkml:annotationXML>
          <inkml:trace contextRef="#ctx0" brushRef="#br2" timeOffset="98178.8167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        <inkml:trace contextRef="#ctx0" brushRef="#br2" timeOffset="98629.8619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        <inkml:trace contextRef="#ctx0" brushRef="#br2" timeOffset="98821.8812">4369 5959 81 0,'0'0'39'0,"-26"-2"-1"16,9 38 1-16,-13 8-15 0,5 21-21 16,0 13 2-16,6 5-4 15,1 2-1-15,3-2 0 16,6-3-2-16,1-15-3 15,13-1-25-15,-7-24-6 16,9-9-2-16,-4-20 1 16</inkml:trace>
          <inkml:trace contextRef="#ctx0" brushRef="#br2" timeOffset="99002.8993">4124 6440 82 0,'-11'-2'39'0,"11"2"0"16,8 12 0-16,14-2-15 0,8-17-23 15,14-7-3-15,14-5-3 16,3-18-8-16,13 3-24 16,-7-15 0-16,9 0 0 15,-11-12-2-15</inkml:trace>
          <inkml:trace contextRef="#ctx0" brushRef="#br2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      </inkml:traceGroup>
        <inkml:traceGroup>
          <inkml:annotationXML>
            <emma:emma xmlns:emma="http://www.w3.org/2003/04/emma" version="1.0">
              <emma:interpretation id="{3BE5B22A-756C-4717-8760-94F3B9BBF1FD}" emma:medium="tactile" emma:mode="ink">
                <msink:context xmlns:msink="http://schemas.microsoft.com/ink/2010/main" type="inkWord" rotatedBoundingBox="5753,5636 7004,5592 7042,6670 5791,6714">
                  <msink:destinationLink direction="with" ref="{4F1B5A14-EC45-40B3-B7C8-F9EBE77BCFD1}"/>
                </msink:context>
              </emma:interpretation>
              <emma:one-of disjunction-type="recognition" id="oneOf17">
                <emma:interpretation id="interp83" emma:lang="en-NZ" emma:confidence="0">
                  <emma:literal>of</emma:literal>
                </emma:interpretation>
                <emma:interpretation id="interp84" emma:lang="en-NZ" emma:confidence="0">
                  <emma:literal>Of</emma:literal>
                </emma:interpretation>
                <emma:interpretation id="interp85" emma:lang="en-NZ" emma:confidence="0">
                  <emma:literal>ot</emma:literal>
                </emma:interpretation>
                <emma:interpretation id="interp86" emma:lang="en-NZ" emma:confidence="0">
                  <emma:literal>0f</emma:literal>
                </emma:interpretation>
                <emma:interpretation id="interp87" emma:lang="en-NZ" emma:confidence="0">
                  <emma:literal>uf</emma:literal>
                </emma:interpretation>
              </emma:one-of>
            </emma:emma>
          </inkml:annotationXML>
          <inkml:trace contextRef="#ctx0" brushRef="#br2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        <inkml:trace contextRef="#ctx0" brushRef="#br2" timeOffset="100092.0082">6974 5679 106 0,'-25'-47'38'0,"1"22"-1"16,-22 15-3-16,5 30-31 16,-4 20 1-16,-2 23-2 15,4 16 1-15,3 13-1 16,5 12 0-16,8 2-1 15,11-2-1-15,7-11-2 16,16 2-19-16,-4-26-16 16,14-6-3-16,-10-25 1 15,6-10-1-15</inkml:trace>
          <inkml:trace contextRef="#ctx0" brushRef="#br2" timeOffset="100266.0256">6415 6310 117 0,'-22'-22'42'16,"22"22"0"-16,1-18-1 15,29 18-37-15,13-10-5 16,14-7-4-16,24 14-19 16,6-19-14-16,19 4-4 15,1-8 0-15,12 9-1 16</inkml:trace>
        </inkml:traceGroup>
        <inkml:traceGroup>
          <inkml:annotationXML>
            <emma:emma xmlns:emma="http://www.w3.org/2003/04/emma" version="1.0">
              <emma:interpretation id="{6B8CCDF0-E3FB-42AD-BB65-5CD163D5040F}" emma:medium="tactile" emma:mode="ink">
                <msink:context xmlns:msink="http://schemas.microsoft.com/ink/2010/main" type="inkWord" rotatedBoundingBox="7690,5614 10747,5507 10805,7177 7749,7284">
                  <msink:destinationLink direction="with" ref="{4F1B5A14-EC45-40B3-B7C8-F9EBE77BCFD1}"/>
                </msink:context>
              </emma:interpretation>
              <emma:one-of disjunction-type="recognition" id="oneOf18">
                <emma:interpretation id="interp88" emma:lang="en-NZ" emma:confidence="0">
                  <emma:literal>light</emma:literal>
                </emma:interpretation>
                <emma:interpretation id="interp89" emma:lang="en-NZ" emma:confidence="0">
                  <emma:literal>cig ht</emma:literal>
                </emma:interpretation>
                <emma:interpretation id="interp90" emma:lang="en-NZ" emma:confidence="0">
                  <emma:literal>tag ht</emma:literal>
                </emma:interpretation>
                <emma:interpretation id="interp91" emma:lang="en-NZ" emma:confidence="0">
                  <emma:literal>lag ht</emma:literal>
                </emma:interpretation>
                <emma:interpretation id="interp92" emma:lang="en-NZ" emma:confidence="0">
                  <emma:literal>Lig ht</emma:literal>
                </emma:interpretation>
              </emma:one-of>
            </emma:emma>
          </inkml:annotationXML>
          <inkml:trace contextRef="#ctx0" brushRef="#br2" timeOffset="100656.0646">7907 5743 86 0,'8'-13'37'16,"-8"13"2"-16,4 18 1 16,-14 6-26-16,-5 25-12 15,2 12 2-15,-4 16-1 16,-7 13 1-16,-3 5-1 0,-2 2 0 15,1-4-2-15,8-5-2 16,6-12 1-16,16-13-4 16,13-25-4-16,30-9-29 15,3-28 0-15,19-11-1 16,4-20-3-16</inkml:trace>
          <inkml:trace contextRef="#ctx0" brushRef="#br2" timeOffset="100853.0843">8362 6172 113 0,'-26'-10'39'15,"9"31"1"-15,-8 5-1 16,-2 12-36-16,8 5 0 0,7 6-2 16,4-2-1-16,3 0 0 15,10-3-3-15,5-10 0 16,9-8-4-16,2-21-12 15,13-2-19-15,-5-20-1 16,11-4 1-16,-4-19-2 16</inkml:trace>
          <inkml:trace contextRef="#ctx0" brushRef="#br2" timeOffset="101017.1007">8468 5841 86 0,'-20'2'36'0,"20"19"-2"16,2 2 3-16,12 1-36 0,10 5-1 15,2-12-18-15,19 11-14 16,-2-11-2-16,13 2-2 16,-1-7 1-16</inkml:trace>
          <inkml:trace contextRef="#ctx0" brushRef="#br2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        <inkml:trace contextRef="#ctx0" brushRef="#br2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        <inkml:trace contextRef="#ctx0" brushRef="#br2" timeOffset="102142.2129">10448 5669 111 0,'0'-19'37'15,"-18"16"0"-15,-1 36-7 16,-14 15-23-16,-1 16-2 15,-4 10-1-15,4 7-1 16,3 3-2-16,7-6-1 16,11-5-3-16,4-16-6 15,16-1-28-15,-8-23-1 16,6-3-1-16,-5-30-1 15</inkml:trace>
          <inkml:trace contextRef="#ctx0" brushRef="#br2" timeOffset="102316.2306">10145 6051 129 0,'-15'-27'43'15,"14"16"-1"-15,-2-1-7 16,20 17-29-16,1 2-6 16,15 1 0-16,11 2 0 15,10-2 0-15,23 14-17 16,0-22-23-16,25 9-2 15,1-9 0-15,13 5-2 16</inkml:trace>
        </inkml:traceGroup>
        <inkml:traceGroup>
          <inkml:annotationXML>
            <emma:emma xmlns:emma="http://www.w3.org/2003/04/emma" version="1.0">
              <emma:interpretation id="{F36B6565-77DE-409F-9E1B-52E8A3BC83A5}" emma:medium="tactile" emma:mode="ink">
                <msink:context xmlns:msink="http://schemas.microsoft.com/ink/2010/main" type="inkWord" rotatedBoundingBox="11515,5677 12461,5644 12488,6405 11542,6438">
                  <msink:destinationLink direction="with" ref="{4F1B5A14-EC45-40B3-B7C8-F9EBE77BCFD1}"/>
                </msink:context>
              </emma:interpretation>
              <emma:one-of disjunction-type="recognition" id="oneOf19">
                <emma:interpretation id="interp93" emma:lang="en-NZ" emma:confidence="0">
                  <emma:literal>to</emma:literal>
                </emma:interpretation>
                <emma:interpretation id="interp94" emma:lang="en-NZ" emma:confidence="0">
                  <emma:literal>To</emma:literal>
                </emma:interpretation>
                <emma:interpretation id="interp95" emma:lang="en-NZ" emma:confidence="0">
                  <emma:literal>a</emma:literal>
                </emma:interpretation>
                <emma:interpretation id="interp96" emma:lang="en-NZ" emma:confidence="0">
                  <emma:literal>or</emma:literal>
                </emma:interpretation>
                <emma:interpretation id="interp97" emma:lang="en-NZ" emma:confidence="0">
                  <emma:literal>on</emma:literal>
                </emma:interpretation>
              </emma:one-of>
            </emma:emma>
          </inkml:annotationXML>
          <inkml:trace contextRef="#ctx0" brushRef="#br2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        <inkml:trace contextRef="#ctx0" brushRef="#br2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      </inkml:traceGroup>
        <inkml:traceGroup>
          <inkml:annotationXML>
            <emma:emma xmlns:emma="http://www.w3.org/2003/04/emma" version="1.0">
              <emma:interpretation id="{E0D8E8AD-D405-44DF-A730-12B6AA109D79}" emma:medium="tactile" emma:mode="ink">
                <msink:context xmlns:msink="http://schemas.microsoft.com/ink/2010/main" type="inkWord" rotatedBoundingBox="13546,5544 16363,5445 16397,6422 13581,6521">
                  <msink:destinationLink direction="with" ref="{4F1B5A14-EC45-40B3-B7C8-F9EBE77BCFD1}"/>
                </msink:context>
              </emma:interpretation>
              <emma:one-of disjunction-type="recognition" id="oneOf20">
                <emma:interpretation id="interp98" emma:lang="en-NZ" emma:confidence="0">
                  <emma:literal>bend.</emma:literal>
                </emma:interpretation>
                <emma:interpretation id="interp99" emma:lang="en-NZ" emma:confidence="0">
                  <emma:literal>bend,</emma:literal>
                </emma:interpretation>
                <emma:interpretation id="interp100" emma:lang="en-NZ" emma:confidence="0">
                  <emma:literal>bead.</emma:literal>
                </emma:interpretation>
                <emma:interpretation id="interp101" emma:lang="en-NZ" emma:confidence="0">
                  <emma:literal>bench.</emma:literal>
                </emma:interpretation>
                <emma:interpretation id="interp102" emma:lang="en-NZ" emma:confidence="0">
                  <emma:literal>bead,</emma:literal>
                </emma:interpretation>
              </emma:one-of>
            </emma:emma>
          </inkml:annotationXML>
          <inkml:trace contextRef="#ctx0" brushRef="#br2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        <inkml:trace contextRef="#ctx0" brushRef="#br2" timeOffset="104313.4301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        <inkml:trace contextRef="#ctx0" brushRef="#br2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        <inkml:trace contextRef="#ctx0" brushRef="#br2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        <inkml:trace contextRef="#ctx0" brushRef="#br2" timeOffset="105200.519">16395 6342 105 0,'-7'13'43'0,"-17"-7"0"16,11 9 0-16,-8 1-22 16,7-14-21-16,14-2 0 15,-14-3-12-15,14 3-15 16,0 0-14-16,-13 8-2 15,-1-12-1-15,-1 8-1 16</inkml:trace>
        </inkml:traceGroup>
      </inkml:traceGroup>
    </inkml:traceGroup>
    <inkml:traceGroup>
      <inkml:annotationXML>
        <emma:emma xmlns:emma="http://www.w3.org/2003/04/emma" version="1.0">
          <emma:interpretation id="{164B6F4D-1ADC-4844-AA6B-8FE51B5B70AD}" emma:medium="tactile" emma:mode="ink">
            <msink:context xmlns:msink="http://schemas.microsoft.com/ink/2010/main" type="paragraph" rotatedBoundingBox="598,8018 12567,7479 12631,8889 661,94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3E9F145-D83E-4E0D-85D1-27660AE9D25B}" emma:medium="tactile" emma:mode="ink">
              <msink:context xmlns:msink="http://schemas.microsoft.com/ink/2010/main" type="line" rotatedBoundingBox="598,8018 12567,7479 12631,8889 661,9428"/>
            </emma:interpretation>
          </emma:emma>
        </inkml:annotationXML>
        <inkml:traceGroup>
          <inkml:annotationXML>
            <emma:emma xmlns:emma="http://www.w3.org/2003/04/emma" version="1.0">
              <emma:interpretation id="{61A086D5-A6EE-4841-9D27-E61E9B686AB5}" emma:medium="tactile" emma:mode="ink">
                <msink:context xmlns:msink="http://schemas.microsoft.com/ink/2010/main" type="inkWord" rotatedBoundingBox="605,8167 3080,8056 3115,8833 640,8945"/>
              </emma:interpretation>
              <emma:one-of disjunction-type="recognition" id="oneOf21">
                <emma:interpretation id="interp103" emma:lang="en-NZ" emma:confidence="0">
                  <emma:literal>when</emma:literal>
                </emma:interpretation>
                <emma:interpretation id="interp104" emma:lang="en-NZ" emma:confidence="0">
                  <emma:literal>When</emma:literal>
                </emma:interpretation>
                <emma:interpretation id="interp105" emma:lang="en-NZ" emma:confidence="0">
                  <emma:literal>where</emma:literal>
                </emma:interpretation>
                <emma:interpretation id="interp106" emma:lang="en-NZ" emma:confidence="0">
                  <emma:literal>whom</emma:literal>
                </emma:interpretation>
                <emma:interpretation id="interp107" emma:lang="en-NZ" emma:confidence="0">
                  <emma:literal>whea</emma:literal>
                </emma:interpretation>
              </emma:one-of>
            </emma:emma>
          </inkml:annotationXML>
          <inkml:trace contextRef="#ctx0" brushRef="#br3" timeOffset="8.8707E7">669 8284 45 0,'9'-15'27'0,"-9"15"1"15,0 0-1-15,-4 23-23 16,0 2-1-16,0 11 0 16,1 14 1-16,-7 8 0 15,5 10 0-15,-5 0 2 16,8 8-2-16,-3-8 2 15,10-2-3-15,-2-15 2 16,11-6-3-16,2-19 1 16,7-12-2-16,5-18 0 15,6-8 0-15,3-15-1 16,3-8 1-16,-5-4 0 0,3-3 0 15,-4-1-1-15,-3 2 1 16,-2 7-2-16,-4 6 1 16,-8 9-1-16,-3 8 1 15,-14 11 0-15,11 11 0 16,-8 11 0-16,-3 6 0 15,-1 7 1-15,4 2 1 16,2 0 0-16,4-1 1 16,5-11 0-16,6-6 0 15,3-14 0-15,7-10 0 16,-1-13-1-16,2-11 0 15,-1-10-1-15,-1-9 0 16,-6-2-2-16,-6-5 0 16,-2 3-2-16,-8-1-2 0,-1 10-2 15,-9-3-4-15,9 18-7 16,-14-3-16-16,12 13 0 15,-5-2-1-15,8 7 2 16</inkml:trace>
          <inkml:trace contextRef="#ctx0" brushRef="#br3" timeOffset="8.87074E7">1716 8124 68 0,'14'-7'35'0,"-14"7"0"16,0 0 0-16,0 0-27 0,5 15-2 15,-13 8-1 1,4 16 0-16,-5 6-2 0,-1 14-1 16,-2 6-1-16,-2 7 1 15,-1 2-1-15,2-4 1 16,-1-3-1-16,4-8 1 15,1-13-1-15,5-9 1 16,3-14-1-16,8-11 0 16,4-12 0-16,4-11 0 15,4-8 0-15,4-8 0 16,3-3 0-16,1-4-1 15,3 0 0-15,-5 5 0 16,-2 4 0-16,-4 9 0 16,-4 11 0-16,-5 11 0 0,-4 11 0 15,-4 9-1 1,0 4 0-16,-4 3-1 0,6 3 0 15,-1-5-3-15,11 0-2 16,-4-20-19-16,14 2-10 16,-2-15 0-16,9-1-1 15,1-15 1-15</inkml:trace>
          <inkml:trace contextRef="#ctx0" brushRef="#br3" timeOffset="8.87077E7">2151 8644 85 0,'-5'13'35'0,"5"-13"0"16,-3 18 1-16,3-18-33 0,21-1 0 16,-2-8 1-16,10-3-1 15,4-11 0-15,5-2 0 16,-1-4-1-16,-3 0-1 15,-8-2 1-15,-6 3-1 16,-10 4 0-16,-11 7-1 16,-12 11 0-16,-10 9 1 15,-6 11-1-15,-5 8 0 16,-4 11 0-16,3 3 1 15,6 7-1-15,1 3 1 16,12-4-1-16,10-2 0 16,8-6-1-16,13-10-1 15,16-8-4-15,7-20-10 16,23 2-20-16,-2-16-1 0,12-2 0 15,-5-9-2-15</inkml:trace>
          <inkml:trace contextRef="#ctx0" brushRef="#br3" timeOffset="8.87082E7">2803 8543 92 0,'-15'8'36'16,"6"12"1"-16,-6-1 0 16,1 8-34-16,0 5 0 0,3 1 0 15,1 0 1-15,3 1-2 16,0-6 0-16,6-4 1 15,4-10-1-15,-3-14 0 16,19-1 0-16,1-14 0 16,-1-11-1-16,6-6 0 15,1-5 1-15,2-3-2 16,-4 0 1-16,1 6-1 15,-3 6 1-15,-6 11-1 16,0 13 0-16,-7 12 0 16,1 13 0-16,-6 8-1 15,1 8-1-15,0 0-1 16,5 5-4-16,-2-16-13 15,15 5-17-15,-1-19-2 16,15-3 1-16,0-15-3 0</inkml:trace>
        </inkml:traceGroup>
        <inkml:traceGroup>
          <inkml:annotationXML>
            <emma:emma xmlns:emma="http://www.w3.org/2003/04/emma" version="1.0">
              <emma:interpretation id="{A300A122-3B72-4B4B-9B0A-074453271179}" emma:medium="tactile" emma:mode="ink">
                <msink:context xmlns:msink="http://schemas.microsoft.com/ink/2010/main" type="inkWord" rotatedBoundingBox="3792,7890 8092,7696 8155,9091 3855,9284">
                  <msink:destinationLink direction="with" ref="{4F1B5A14-EC45-40B3-B7C8-F9EBE77BCFD1}"/>
                </msink:context>
              </emma:interpretation>
              <emma:one-of disjunction-type="recognition" id="oneOf22">
                <emma:interpretation id="interp108" emma:lang="en-NZ" emma:confidence="0">
                  <emma:literal>light</emma:literal>
                </emma:interpretation>
                <emma:interpretation id="interp109" emma:lang="en-NZ" emma:confidence="0">
                  <emma:literal>tight</emma:literal>
                </emma:interpretation>
                <emma:interpretation id="interp110" emma:lang="en-NZ" emma:confidence="0">
                  <emma:literal>Light</emma:literal>
                </emma:interpretation>
                <emma:interpretation id="interp111" emma:lang="en-NZ" emma:confidence="0">
                  <emma:literal>Eight</emma:literal>
                </emma:interpretation>
                <emma:interpretation id="interp112" emma:lang="en-NZ" emma:confidence="0">
                  <emma:literal>right</emma:literal>
                </emma:interpretation>
              </emma:one-of>
            </emma:emma>
          </inkml:annotationXML>
          <inkml:trace contextRef="#ctx0" brushRef="#br3" timeOffset="8.87087E7">3880 8016 75 0,'-4'-25'36'0,"5"13"0"15,-7 1-1-15,6 11-30 16,0 0-1-16,-10 34 0 0,2-3 0 16,3 14-1-16,-3 4-2 15,1 10 0-15,1 7 0 16,0 4-1-16,3-1 1 15,3-6-3-15,6-2 0 16,3-12-5-16,16 2-10 16,-5-21-18-16,16-8 0 15,-1-18-2-15,11-9 2 16</inkml:trace>
          <inkml:trace contextRef="#ctx0" brushRef="#br3" timeOffset="8.87089E7">4290 8305 86 0,'-9'-6'35'0,"-1"24"0"15,-9 7 1-15,5 9-32 16,-5 9-1-16,4 4-2 16,-1 3-1-16,6-3 0 15,8-4-3-15,2-10-1 16,10-6-4-16,-10-27-17 15,30 2-9-15,-8-23-1 16,8-9 0-16,-2-15 1 16</inkml:trace>
          <inkml:trace contextRef="#ctx0" brushRef="#br3" timeOffset="8.8709E7">4326 8082 92 0,'-25'-18'35'0,"6"16"1"0,-2 1-2 15,10 10-35-15,9 8-3 16,2-17-16-16,17 29-15 15,5-12-1-15,12 4 0 16,1-6 1-16</inkml:trace>
          <inkml:trace contextRef="#ctx0" brushRef="#br3" timeOffset="8.87095E7">4713 8281 88 0,'-19'9'36'0,"-5"-8"0"15,5 12-2-15,-11-7-28 16,6 10-2-16,-5 6 0 15,3 9-1-15,0 7-1 16,8 3 1-16,2 3-2 0,5 0 0 16,10-4 0-16,6-3 0 15,8-11 0-15,8-13 0 16,6-10-1-16,7-11 1 15,0-12-1-15,3-8 1 16,2-5-1-16,-3-5 0 16,-4 1 0-16,-3-2 0 15,-6 5 0-15,-4 7-1 16,-7 8 1-16,-4 8-1 15,-8 11 0-15,4 14 1 16,-11 12-1-16,-3 13 1 16,-2 12-1-16,-2 11 1 0,1 11 2 15,-3 4-2 1,-2 6 1-16,-1-3 0 0,1-2 0 15,-2-6 0-15,-1-8 1 16,0-6-1-16,-4-15-1 16,3-9 1-16,-3-14-1 15,4-12-1-15,5-15-1 16,0-16-3-16,9-6-4 15,-3-27-21-15,18 0-9 16,-1-15 0-16,14-2 0 16</inkml:trace>
          <inkml:trace contextRef="#ctx0" brushRef="#br3" timeOffset="8.87099E7">5248 7837 99 0,'0'-12'38'0,"0"12"1"16,0 0-1-16,-18 19-35 15,9 5 0-15,-1 7-1 16,1 13 0-16,-1 11-1 15,-2 6 1-15,0 9-1 16,-3 2 0-16,3 2 0 16,1-5-1-16,4-5 1 15,0-13-1-15,5-7 1 16,4-11-1-16,3-13 0 0,7-16 0 15,3-13 0-15,3-12 1 16,3-7-1-16,1-9 1 16,0-2-1-16,-1 0 0 15,0 3 1-15,-5 6-1 16,-2 11 0-16,-4 7 0 15,-10 12 0-15,11 10 0 16,-10 9 0-16,0 7-1 16,0 5 1-16,4 2-2 15,1-2 0-15,9-2-2 16,3-17-3-16,17-1-4 15,-5-29-20-15,21 1-8 16,-6-20 0-16,11-4 0 16</inkml:trace>
          <inkml:trace contextRef="#ctx0" brushRef="#br3" timeOffset="8.87101E7">5813 7866 95 0,'0'0'38'16,"-20"12"-1"-16,8 26 0 15,-14 8-32-15,11 12-3 16,-4 7-1-16,3 10 0 15,3 1-1-15,4-1-1 16,4-1-2-16,1-13-3 16,12 3-14-16,-11-20-18 15,11-5 1-15,-9-21-2 16,6-6 2-16</inkml:trace>
          <inkml:trace contextRef="#ctx0" brushRef="#br3" timeOffset="8.87103E7">5584 8227 99 0,'-2'-27'39'15,"11"13"1"-15,-3 0-2 16,16 9-34-16,0-1-1 16,8 0-3-16,12 3-4 15,3-12-22-15,19 12-12 16,1-8 0-16,15 7-3 15,0-7 1-15</inkml:trace>
          <inkml:trace contextRef="#ctx0" brushRef="#br3" timeOffset="8.8711E7">6555 8208 70 0,'-13'-14'37'15,"3"9"-2"-15,-10-2 2 16,10 11-29-16,-15 2-2 15,5 14-1-15,-8 3-1 16,0 10 0-16,-1 3-1 16,4 5 0-16,4-3-1 15,6 2 0-15,8-7 0 16,10-6-1-16,12-14 0 0,8-8 0 15,9-8 0-15,8-11 0 16,3-9-1-16,0-6 0 16,1-6 1-16,-6-2-2 15,-3 3 1-15,-4 3-1 16,-9 5 1-16,-6 3-1 15,-5 12 1-15,-11 11-1 16,0 0 0-16,-1 28 1 16,-9 8 0-16,-2 15 0 15,-4 9-1-15,0 13 2 16,-2 5 0-16,2 7-1 15,-1-2 2-15,2-3-2 16,0-7 2-16,1-10-2 16,1-10 2-16,-4-10-1 15,1-13-1-15,0-12-1 0,1-11-1 16,-3-16-2-16,9-5-6 15,-8-25-22-15,17-4-7 16,-2-17 0-16,12-1-1 16</inkml:trace>
          <inkml:trace contextRef="#ctx0" brushRef="#br3" timeOffset="8.87114E7">7056 8205 89 0,'0'0'37'0,"0"0"0"0,-18 3 0 16,-6 6-33-16,1 10 1 15,-5 3-2-15,1 9 0 16,1 2-1-16,5 9 1 15,6-3-2-15,8 2 1 16,8-5-1-16,14-3 0 16,3-8 0-16,11-10 0 15,5-13-1-15,4-13 1 16,3-10-1-16,-3-9 0 15,-3-6 1-15,-5-5-1 16,-9-3-1-16,-9 1 0 16,-6 4 1-16,-12 7-2 15,-4 10 0-15,-12 6-1 16,-1 12-1-16,-6 4-1 0,8 14-4 15,-6-7-15-15,18 15-14 16,3-6 1-16,14 2-1 16,6-6 1-16</inkml:trace>
          <inkml:trace contextRef="#ctx0" brushRef="#br3" timeOffset="8.87118E7">7393 8297 94 0,'-13'0'37'15,"13"0"0"-15,-12 7 1 16,12-7-34-16,0 0-1 0,25 0-1 16,1-5 0-16,7-4-1 15,7-1 0-15,8-3 0 16,-1-4 0-16,1-3 0 15,-7 0-1-15,-5 1 1 16,-12-7 0-16,-13 6 0 16,-14 1-1-16,-15 8 1 15,-10 7 0-15,-9 7 0 16,-5 6-1-16,-5 7 0 15,1 13 0-15,3 5 0 16,6 3 0-16,11 1-1 16,11-1-1-16,11-3 0 15,15-7-4-15,9-11-4 16,29 3-22-16,-2-20-7 0,19-2 1 15,-3-15-2 1</inkml:trace>
          <inkml:trace contextRef="#ctx0" brushRef="#br3" timeOffset="8.87121E7">8032 8103 93 0,'-20'-15'38'16,"2"19"1"-16,-16-1-1 16,6 9-33-16,-5 6-1 15,4 6-1-15,5 3-1 16,5-1 0-16,9-1-1 15,10-6 0-15,11-5 0 16,11-6 0-16,12-6-1 16,3-2 1-16,6-3-1 15,0-2 1-15,-4 2 0 0,-4 2 0 16,-11 5-1-16,-10 10 1 15,-15 6 0-15,-12 9 0 16,-14 5-1-16,-4 5 1 16,-5 1-2-16,0-1-1 15,11-3-4-15,-1-23-13 16,27 8-16-16,-1-21-6 15,29-10 1-15,0-17-2 16</inkml:trace>
        </inkml:traceGroup>
        <inkml:traceGroup>
          <inkml:annotationXML>
            <emma:emma xmlns:emma="http://www.w3.org/2003/04/emma" version="1.0">
              <emma:interpretation id="{73CC8CEF-9948-440F-A5B4-B59A68278C9C}" emma:medium="tactile" emma:mode="ink">
                <msink:context xmlns:msink="http://schemas.microsoft.com/ink/2010/main" type="inkWord" rotatedBoundingBox="8613,7657 12567,7479 12624,8740 8670,8919">
                  <msink:destinationLink direction="with" ref="{4F1B5A14-EC45-40B3-B7C8-F9EBE77BCFD1}"/>
                </msink:context>
              </emma:interpretation>
              <emma:one-of disjunction-type="recognition" id="oneOf23">
                <emma:interpretation id="interp113" emma:lang="en-NZ" emma:confidence="0">
                  <emma:literal>glass</emma:literal>
                </emma:interpretation>
                <emma:interpretation id="interp114" emma:lang="en-NZ" emma:confidence="0">
                  <emma:literal>grass</emma:literal>
                </emma:interpretation>
                <emma:interpretation id="interp115" emma:lang="en-NZ" emma:confidence="0">
                  <emma:literal>gas</emma:literal>
                </emma:interpretation>
                <emma:interpretation id="interp116" emma:lang="en-NZ" emma:confidence="0">
                  <emma:literal>glares</emma:literal>
                </emma:interpretation>
                <emma:interpretation id="interp117" emma:lang="en-NZ" emma:confidence="0">
                  <emma:literal>gars</emma:literal>
                </emma:interpretation>
              </emma:one-of>
            </emma:emma>
          </inkml:annotationXML>
          <inkml:trace contextRef="#ctx0" brushRef="#br3" timeOffset="8.87146E7">10891 8174 50 0,'0'-12'33'16,"-3"-2"2"-16,-2 4-1 15,-9-10-24-15,14 20 1 16,-30-17-2-16,11 18-1 0,-14-1-1 16,0 12-2-16,-6 3 0 15,-2 10-1-15,3 5-1 16,0 4-1-16,4-1-1 15,10 1 1-15,8-4-1 16,10-3 0-16,11-10 0 16,10-5-1-16,10-12 1 15,12-7-1-15,10-11 1 16,4-5-1-16,1-7 1 15,2-3-1-15,-4 0 0 16,-4 1 0-16,-9 8 0 16,-11 5-1-16,-5 8 1 15,-10 10 0-15,-8 13-1 16,-8 13 1-16,-7 12 0 15,-3 12 0-15,-3 10-1 0,-2 8 2 16,-2 2-1-16,-1 2 0 16,1-6 0-16,0-3 1 15,-2-8 0-15,0-9 0 16,-2-12 1-16,1-7-1 15,1-14-1-15,0-10 0 16,3-10-2-16,2-11-1 16,10-9-1-16,0-21-5 15,22 7-15-15,-11-29-13 16,20 3-1-16,0-13-2 15,12 5 2-15</inkml:trace>
          <inkml:trace contextRef="#ctx0" brushRef="#br3" timeOffset="8.87148E7">11285 7690 96 0,'17'0'39'0,"-17"0"-1"15,1 26 0-15,-16 3-33 16,1 12-1-16,-5 10-2 15,-4 9 0-15,-2 7-2 16,2 2 0-16,3-1-1 16,8-4-1-16,6-2-1 15,9-12-3-15,18-2-4 16,1-27-21-16,26 3-8 15,-1-22 1-15,15-4-1 16</inkml:trace>
          <inkml:trace contextRef="#ctx0" brushRef="#br3" timeOffset="8.87152E7">11647 8065 93 0,'-31'1'39'16,"-14"0"1"-16,7 13-2 15,-13 6-33-15,4-1-1 16,2 6-2-16,6 1 1 15,4 2-1-15,9 1-1 16,9-3 0-16,9 2 1 16,8-5-1-16,12-1-1 15,5-9 1-15,10-4-1 16,10-10 0-16,6-11 0 15,2-5 0-15,4-9 0 0,-2-4 0 16,-1-2 0-16,-5-5 0 16,-9 4 1-16,-6 4-1 15,-9 7 1-15,-9 7-1 16,-8 15 1-16,0 0-2 15,-18 17 1-15,-1 10-1 16,3 3 0-16,-1 7-1 16,3-1-1-16,7 0-1 15,6-9-3-15,15 3-6 16,-14-30-12-16,46 16-13 15,-13-22 0-15,15-2-2 16,-4-11 2-16</inkml:trace>
          <inkml:trace contextRef="#ctx0" brushRef="#br3" timeOffset="8.87158E7">12121 8043 62 0,'0'0'33'15,"0"0"0"-15,0-11-1 16,0 11-27-16,0 0 1 16,5-14-1-16,-5 14-1 15,0 0 1-15,0 0-1 16,8-11 0-16,-8 11 0 15,0 0 0-15,-17-2 0 0,2 2 0 16,-1 4-1-16,-7 0 0 16,-1 9 0-16,-3-3-1 15,-2 9 0-15,0 1-1 16,5 4 0-16,6-3-1 15,4 3 0-15,8-4 0 16,11-6 0-16,5-2 0 16,13-9-1-16,5-3 2 15,5-3-1-15,1-3 1 16,1-2-1-16,-4 0 0 15,-3 0 1-15,-4 2-1 16,-8 2 1-16,-5 7 0 16,-11-3-1-16,5 18 1 15,-14 0-1-15,-4 2 0 0,-6 6 1 16,-4 1-1-16,-2 4 0 15,0-2 1-15,-2-2-1 16,5-5 0-16,1-4 0 16,8-5-1-16,2-9-1 15,11-4-1-15,-2-11-4 16,19 5-12-16,-9-23-10 16,20 6-10-16,-7-8-1 15,16 2-1-15,-3-8 2 16</inkml:trace>
          <inkml:trace contextRef="#ctx0" brushRef="#br3" timeOffset="8.87162E7">12588 7933 81 0,'0'0'38'0,"-20"-12"-2"16,8 17 2-16,-12 0-32 16,2 9 1-16,-10 2-2 15,4 10-1-15,-5 1-1 16,4 5-1-16,1-1 1 15,8-1-2-15,7-4 0 16,10-2-1-16,12-5 0 0,10-9 0 16,6-3 0-16,8-6 0 15,3 0 0-15,-2-2 0 16,-1-1 0-16,-7 3 1 15,-6 1-1-15,-20-2 0 16,8 23 1-16,-18-4 0 16,-11 2-1-16,-3 6 1 15,-6 2-1-15,-2-1 0 16,3 0-2-16,0-9-4 15,17 11-12-15,-9-25-12 16,21-5-10-16,0 0 0 16,15-15-2-16</inkml:trace>
          <inkml:trace contextRef="#ctx0" brushRef="#br3" timeOffset="8.87126E7">8700 8149 74 0,'-4'-19'38'0,"4"19"-2"16,-5-12 2-16,5 12-30 15,0 0-1-15,-4 26-1 16,-1-5-2-16,0 14-1 16,-2 3-1-16,0 7-1 15,2 2-2-15,0-2-1 16,6 1-5-16,-6-23-24 15,15-2-7-15,-10-21 0 16,30-10-1-16</inkml:trace>
          <inkml:trace contextRef="#ctx0" brushRef="#br3" timeOffset="8.8713E7">8688 7898 99 0,'0'0'36'16,"-10"20"3"-16,10-9-3 15,16 3-33-15,0 0-2 16,8 2 0-16,2 1 1 16,1 6 0-16,1 1-1 15,-1 6-1-15,-6 2 1 16,-4 3-1-16,-4 3 1 15,-9 5 0-15,-4-3-1 16,-2-2 1-16,-3-5 0 0,0-4 0 16,1-9-1-16,5-8 1 15,-1-12 0-15,19-12 0 16,-1-10-1-16,6-5 1 15,2-6-1-15,3-5 1 16,1-2 0-16,-2 3-1 16,0 5 1-16,-8 10-1 15,-2 7 0-15,-6 13 1 16,-12 2-1-16,9 26 0 15,-11 8-1-15,2-1 0 16,-2 12-1-16,5-3-1 16,7 1-1-16,5-12-4 15,20 5-16-15,-3-25-14 0,19-8-1 16,-3-16 0-16,18-7 0 15</inkml:trace>
          <inkml:trace contextRef="#ctx0" brushRef="#br3" timeOffset="8.87137E7">9611 7999 80 0,'-20'-16'39'0,"8"21"-1"15,-2-3 0-15,11 22-15 16,6-13-20-16,11 5 0 0,12-6-1 15,9 3 0-15,8-5-1 16,9-1 0-16,6-6 0 16,6-2-1-16,-4-3 1 15,-1 1-1-15,-9 1 0 16,-7-1 0-16,-10 2 0 15,-6 1 1-15,-11 6-1 16,-16-6-1-16,7 18 2 16,-14-5-1-16,-3 8 0 15,-3 1 0-15,-1 8 0 16,0-1 0-16,4 3 0 15,0-1 0-15,10-3 0 16,5-3 0-16,7-8 0 16,5-5 0-16,5-12 0 0,2-9 0 15,1-7 0-15,-2-10 0 16,-4-5 1-16,-5-4-2 15,-7-4 1-15,-7-1-1 16,-5 6-1-16,-8 3-1 16,0 12-6-16,-15-7-12 15,14 24-18-15,-13-1 1 16,11 14-3-16,-2-4 2 15</inkml:trace>
          <inkml:trace contextRef="#ctx0" brushRef="#br3" timeOffset="8.87133E7">9838 7613 93 0,'0'0'38'0,"-14"-10"1"15,5 30-1-15,-10 10-26 16,3 11-8-16,-1 8-2 15,3 10 0-15,-1 9-1 16,2 6-1-16,1 0 0 0,3 0-2 16,1-2 0-16,2-5-2 15,6-2-3-15,-3-17-4 16,13-3-22-16,-11-19-6 15,7-7 1-15,-6-19 0 16</inkml:trace>
        </inkml:traceGroup>
      </inkml:traceGroup>
    </inkml:traceGroup>
    <inkml:traceGroup>
      <inkml:annotationXML>
        <emma:emma xmlns:emma="http://www.w3.org/2003/04/emma" version="1.0">
          <emma:interpretation id="{647BF2E3-6809-4436-BD62-F08667583F4E}" emma:medium="tactile" emma:mode="ink">
            <msink:context xmlns:msink="http://schemas.microsoft.com/ink/2010/main" type="paragraph" rotatedBoundingBox="398,9080 21827,6975 21989,8620 559,107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2A2CADF-6D9C-4005-BA80-387DDEAD3B92}" emma:medium="tactile" emma:mode="ink">
              <msink:context xmlns:msink="http://schemas.microsoft.com/ink/2010/main" type="line" rotatedBoundingBox="398,9080 21827,6975 21989,8620 559,10724"/>
            </emma:interpretation>
          </emma:emma>
        </inkml:annotationXML>
        <inkml:traceGroup>
          <inkml:annotationXML>
            <emma:emma xmlns:emma="http://www.w3.org/2003/04/emma" version="1.0">
              <emma:interpretation id="{A8FD65F5-682C-4ECB-9CB4-CDE97C179467}" emma:medium="tactile" emma:mode="ink">
                <msink:context xmlns:msink="http://schemas.microsoft.com/ink/2010/main" type="inkWord" rotatedBoundingBox="448,9480 4422,9198 4469,9847 495,10129"/>
              </emma:interpretation>
              <emma:one-of disjunction-type="recognition" id="oneOf24">
                <emma:interpretation id="interp118" emma:lang="en-NZ" emma:confidence="0">
                  <emma:literal>warn-correlation"',</emma:literal>
                </emma:interpretation>
                <emma:interpretation id="interp119" emma:lang="en-NZ" emma:confidence="0">
                  <emma:literal>corn-orreries"',</emma:literal>
                </emma:interpretation>
                <emma:interpretation id="interp120" emma:lang="en-NZ" emma:confidence="0">
                  <emma:literal>corn-orreries"",</emma:literal>
                </emma:interpretation>
                <emma:interpretation id="interp121" emma:lang="en-NZ" emma:confidence="0">
                  <emma:literal>earworm-irenic"',</emma:literal>
                </emma:interpretation>
                <emma:interpretation id="interp122" emma:lang="en-NZ" emma:confidence="0">
                  <emma:literal>earworm-irenic"'.</emma:literal>
                </emma:interpretation>
              </emma:one-of>
            </emma:emma>
          </inkml:annotationXML>
          <inkml:trace contextRef="#ctx0" brushRef="#br3" timeOffset="8.87214E7">743 9475 52 0,'0'0'31'0,"-9"-15"1"16,-5 17 0-16,-4 0-25 15,-2 12 0-15,-8 2 0 16,3 12 0-16,-8 7-1 0,2 11-1 15,-3 4 0-15,14 11-1 16,-2 0-1-16,12 5-1 16,10-4-3-16,6-4-2 15,20-4-4-15,0-19-9 16,24 2-16-16,-6-22-2 15,15-5 0-15,-6-20 1 16</inkml:trace>
          <inkml:trace contextRef="#ctx0" brushRef="#br3" timeOffset="8.87221E7">1092 9829 46 0,'-2'-19'30'16,"-13"0"2"-16,0 14-1 16,-18-6-12-16,11 20-6 0,-17-5-5 15,11 14-1-15,-6-3-2 16,7 8-1-16,2-1-1 15,8 6-1-15,4-1 0 16,10-1-1-16,6-2 0 16,11-3 0-16,7-6 0 15,9-2-1-15,6-9 1 16,6-6 0-16,-2-6 0 15,1-6-1-15,-3-4 1 16,-6-4-1-16,-3-4 0 16,-10 1 1-16,-10 3-1 15,-5 0 0-15,-9 4 0 16,-2 0 0-16,-6 5 0 15,2 1 0-15,-1 4 0 16,12 8 0-16,-11-14 0 0,11 14 0 16,11-8 0-16,5 6 0 15,3 1 1-15,5 2-1 16,-1 1 0-16,2 3 1 15,-1 3-1-15,-3 2 1 16,-3 6 0-16,-4 0-1 16,-3 4 1-16,-4 1 0 15,-4 1-1-15,-2-2 1 16,-1-2-1-16,-1-2 1 15,1-16-1-15,0 10 1 16,0-10 0-16,9-23-1 16,2 0 0-16,2-7 0 15,-1-6 1-15,3-2-1 16,-1-1 0-16,-2 2 0 0,1 5 0 15,-8 5 0-15,0 8-1 16,-1 4 0-16,-4 15-2 16,10-7 0-16,3 13-4 15,-3-10-11-15,14 13-19 16,1-7 2-16,14 6-3 15,3-11 3-15</inkml:trace>
          <inkml:trace contextRef="#ctx0" brushRef="#br3" timeOffset="8.87227E7">1999 9698 62 0,'11'-25'35'0,"0"12"-1"16,-10 3 1-16,-1 10-18 16,-8 12-8-16,4 8-2 15,-7 1-2-15,-1 9-1 16,1 4-2-16,0 4 0 15,3 0 0-15,4 1 0 16,4-5-1-16,4-4 1 0,7-9-1 16,6-10 0-16,3-11 0 15,7-7-1-15,-1-8 1 16,3-9-1-16,-2-2 0 15,1-6 0-15,-4 2 0 16,-3 3 0-16,-5 4-1 16,-7 4 1-16,0 8 0 15,-9 11 0-15,0 0 0 16,0 16-1-16,0 5 1 15,-2 5 0-15,2 3 0 16,2 6 0-16,2-2 0 16,5-1 0-16,3-8 1 15,6-7-1-15,6-12 1 16,1-8 0-16,4-11 0 0,5-10 0 15,-3-8 0-15,1-5-1 16,-4-4 1-16,-1 0-1 16,-6 2 0-16,-6 3-1 15,-5 8 0-15,-8 4-3 16,4 12-3-16,-10-1-3 15,4 13-12-15,0 0-15 16,20 22 1-16,-20-22-1 16,26 23 1-16</inkml:trace>
          <inkml:trace contextRef="#ctx0" brushRef="#br3" timeOffset="8.87231E7">2892 9666 92 0,'-14'4'35'0,"-11"-3"2"16,3 14-1-16,-5-2-30 16,3 8-1-16,-2 0-1 15,8 5-1-15,2 0-1 16,5 1 0-16,7-4-1 15,8-2 0-15,9-6 0 16,7-6-1-16,7-8 0 16,2-5 1-16,4-4-1 15,0-6 0-15,-5-1 0 16,-1-1 0-16,-7 0 0 0,-7 1 0 15,-4 3 1-15,-9 12-1 16,1-13 0-16,-1 13 0 16,-13 6 0-16,5 7 0 15,1 2 0-15,1 3 0 16,4 3-2-16,3-1 0 15,8-1-2-15,3-14-3 16,17 1-5-16,-4-25-23 16,19-3-2-16,-1-19 1 15,10-3-2-15</inkml:trace>
          <inkml:trace contextRef="#ctx0" brushRef="#br3" timeOffset="8.87235E7">3426 9279 95 0,'-28'26'35'16,"11"15"0"-16,-8 7 1 15,5 9-32-15,-1 5-2 16,5 4 0-16,3-1-2 16,7-4 1-16,7-7-2 15,5-12-2-15,5-8-1 16,-1-17-2-16,9-3-4 15,-19-14-4-15,27-16-1 16,-21-11 3-16,3-1 4 16,-10-9 3-16,-2-6 5 15,-4 6 2-15,-9-10 6 16,4 18 7-16,-16-11 1 15,12 21-3-15,-14-6-2 16,15 16-2-16,-5-2-2 0,20 11-2 16,-15 3-2-16,15-3-1 15,20 8-2-15,1-6-1 16,11 3-2-16,2-10-5 15,17 12-21-15,-10-14-9 16,13 7 2-16,-7-8-3 16</inkml:trace>
          <inkml:trace contextRef="#ctx0" brushRef="#br3" timeOffset="8.87241E7">3672 9633 78 0,'-15'22'37'0,"10"5"0"0,-4-13 0 15,15-4-21-15,-6-10-12 16,25-1 0-16,-4-8-2 16,9-7 0-16,1-9-2 15,6-2 1-15,-6-2-1 16,-4-3 0-16,-6 3 0 15,-7 2 0-15,-7 6 0 16,-12 9 1-16,-8 5 0 16,-8 9 0-16,-5 7 0 15,-2 7 0-15,1 9 0 16,1 4 0-16,2 1 0 15,6 2-1-15,11-3 1 16,9-4 0-16,10-4-1 0,13-10 1 16,6-7-1-16,13-5 0 15,5-6 0-15,3-4 1 16,1-4-1-16,-2 3 0 15,-7-1 0-15,-6 5 0 16,-6 4 0-16,-14 7 0 16,-4 6 0-16,-12 6 0 15,-4 6 0-15,-8 2 0 16,-2 2 0-16,-2 0 1 15,1-3-1-15,1-3 1 16,2-8 1-16,10-11-1 16,0 0 1-16,-5-17-1 15,14-5 0-15,5-8 0 16,1-7 0-16,6-2-1 0,2-4 0 15,0 4 0-15,4 5-1 16,-4 0-2-16,6 11-4 16,-10-6-12-16,20 20-14 15,-10-8-7-15,11 8 1 16,0-5-3-16</inkml:trace>
        </inkml:traceGroup>
        <inkml:traceGroup>
          <inkml:annotationXML>
            <emma:emma xmlns:emma="http://www.w3.org/2003/04/emma" version="1.0">
              <emma:interpretation id="{FE7134FA-1652-4C2D-93DC-C5E7E9763B30}" emma:medium="tactile" emma:mode="ink">
                <msink:context xmlns:msink="http://schemas.microsoft.com/ink/2010/main" type="inkWord" rotatedBoundingBox="4942,9445 6456,9296 6539,10137 5024,10286">
                  <msink:destinationLink direction="with" ref="{4F1B5A14-EC45-40B3-B7C8-F9EBE77BCFD1}"/>
                </msink:context>
              </emma:interpretation>
            </emma:emma>
          </inkml:annotationXML>
          <inkml:trace contextRef="#ctx0" brushRef="#br3" timeOffset="8.87251E7">5130 9427 70 0,'-15'7'34'15,"-2"9"1"-15,-8 1 2 16,7 13-27-16,-10-3-2 15,8 9-1-15,0-4-1 16,8 5-1-16,3-7-1 16,9-1-1-16,4-9-2 15,11-7 1-15,9-7-2 16,5-9 0-16,2-8 0 0,4-5 0 15,-3-4-1-15,-3-7-1 16,-2-2 1-16,-10-2 0 16,-5-1 0-16,-8 6 0 15,-5 2 0-15,-2 4 1 16,-7 5 1-16,10 15 0 15,-19-15-1-15,19 15 1 16,-15 1 0-16,15-1-1 16,-4 12 0-16,4-12 1 15,17 14-1-15,1-7 0 16,4-1 0-16,7 0 1 15,3 1-1-15,5 0 1 16,-2 2-1-16,2 5 0 16,-4 5 1-16,-6 1 0 0,-8 8 1 15,-7 1-1-15,-4 4 0 16,-10 0 0-16,-2-3 0 15,-3-3-1-15,-2-5 1 16,2-5 0-16,7-17-1 16,-11 14 1-16,11-14 0 15,3-22 0-15,4 2 0 16,3-8 0-16,0-8-1 15,3-1 0-15,0-7 1 16,0 3-1-16,3 2 0 16,-3 2 0-16,2 6-1 15,-4 5 1-15,4 7 0 16,-1 5 0-16,0 6-1 0,3 2-2 15,2 7-2 1,-4-10-13-16,16 18-12 0,-13-15-9 16,11 9 0-16,-6-11-3 15</inkml:trace>
          <inkml:trace contextRef="#ctx0" brushRef="#br3" timeOffset="8.8726E7">6281 9414 70 0,'0'0'35'0,"-7"11"-1"15,2 0 1-15,10 11-29 16,-12-2 0-16,8 7-3 16,-4 3 0-16,6 4 0 15,-2 0-1-15,0 0 0 16,-1-4 1-16,1-5-1 15,-1-4-1-15,1-6 0 16,-1-15 0-16,2 13 0 16,-2-13-1-16,2-17 1 15,0 0-1-15,2-6 0 16,-1-6-1-16,3-3 0 0,-1-5 1 15,0-2-1-15,2-1 0 16,4 4 0-16,-2 2 0 16,3 8 1-16,0 6 0 15,2 6 0-15,1 10 0 16,0 6 0-16,0 7 0 15,-1 6 0-15,0 1 0 16,-1 4 0-16,-3 0 0 16,-1-1 0-16,-4 0 0 15,-4-1 1-15,-2 1 0 16,-7-3-1-16,-2-2 1 15,-5-1 0-15,-4-1 0 16,-3 1-1-16,-1-3 1 16,1 0 0-16,-1 4-1 0,0 4 1 15,1 6-1-15,2 6 1 16,-2 10-1-16,3 9 2 15,0 6-2-15,3 6 1 16,0 2-1-16,4-3 0 16,9-4-2-16,7-16-3 15,17-2-14-15,0-34-18 16,17-11 1-16,2-27-2 15,15-10 1-15</inkml:trace>
        </inkml:traceGroup>
        <inkml:traceGroup>
          <inkml:annotationXML>
            <emma:emma xmlns:emma="http://www.w3.org/2003/04/emma" version="1.0">
              <emma:interpretation id="{5BEC41B8-4BCB-4CF6-BC99-3F6F3EB46C6F}" emma:medium="tactile" emma:mode="ink">
                <msink:context xmlns:msink="http://schemas.microsoft.com/ink/2010/main" type="inkWord" rotatedBoundingBox="6769,8916 9990,8600 10100,9718 6879,10035">
                  <msink:destinationLink direction="with" ref="{4F1B5A14-EC45-40B3-B7C8-F9EBE77BCFD1}"/>
                </msink:context>
              </emma:interpretation>
            </emma:emma>
          </inkml:annotationXML>
          <inkml:trace contextRef="#ctx0" brushRef="#br3" timeOffset="8.87262E7">6849 8909 97 0,'0'0'38'15,"-8"21"1"-15,-3 5-1 16,7 18-35-16,-6 9-2 15,5 7 0-15,0 6-1 16,4 4 0-16,5 2-3 16,4-6-1-16,8-1-5 15,-5-16-17-15,17 2-12 16,-4-20 2-16,9-5-2 15,-1-20 3-15</inkml:trace>
          <inkml:trace contextRef="#ctx0" brushRef="#br3" timeOffset="8.87266E7">7177 9317 81 0,'-4'-19'38'16,"-14"2"-1"-16,3 15 1 16,-14 4-31-16,7 15 0 15,-10 5-2-15,5 11-1 16,-2 5-1-16,5 5 0 15,5-2-1-15,5 1 0 16,10-6 0-16,11-7-1 16,11-11 1-16,8-9-2 15,7-10 1-15,5-11-2 16,3-7 1-16,-2-9 1 15,-2-3-2-15,-3-1 0 16,-10 0 1-16,-4 4 0 0,-9 6 0 16,-8 8 1-16,-3 14-2 15,-12-1 1-15,1 12 0 16,-3 8-1-16,2 4-1 15,3 1-1-15,6 4-1 16,1-9-3-16,23 13-14 16,-3-25-12-16,14 2-4 15,3-13-1-15,10 2 0 16</inkml:trace>
          <inkml:trace contextRef="#ctx0" brushRef="#br3" timeOffset="8.87269E7">7638 9329 92 0,'-17'2'37'15,"-12"-2"1"-15,9 13 1 16,-10 0-33-16,8 5-2 16,4 1-2-16,7-2 0 15,10 0 0-15,8-1-2 16,7-4 1-16,8-3-1 15,4-1 0-15,5-2 0 16,-2-3 0-16,-3 3 0 16,-6 1 0-16,-5 2 1 15,-9 2-1-15,-7 4 1 16,-9-2 0-16,-4 2 0 15,-2 2 0-15,-1-5-1 16,4 1-2-16,3-10-2 0,10-3-5 16,0 0-21-1,20-12-9-15,0-14 1 0,16 4-2 16</inkml:trace>
          <inkml:trace contextRef="#ctx0" brushRef="#br3" timeOffset="8.87271E7">8064 8940 98 0,'-15'13'39'16,"0"16"-1"-16,-12 4 0 16,9 16-35-16,-7 6-1 15,4 9 0-15,0 4-1 16,5 1 1-16,3-5-3 15,0-5 0-15,8-5-1 16,0-13-3-16,10-7-2 0,-5-34-17 16,3 16-14-16,2-27 1 15,5-4-1-15,-3-17 1 16</inkml:trace>
          <inkml:trace contextRef="#ctx0" brushRef="#br3" timeOffset="8.87274E7">7898 9128 96 0,'0'0'38'16,"-20"-17"1"-16,20 17-1 15,-9 13-31-15,10-1-3 16,-1-12-1-16,22 19-1 16,-2-13 0-16,9-1 0 15,3-2-1-15,2-1 1 0,1-3-1 16,0 0 0-16,-6 0 0 15,-1 1 0-15,-6 3 0 16,-7 6 0-16,-9 7 0 16,-3 9-1-16,-6 8 1 15,-4 4-1-15,-5 7 0 16,1 4 0-16,-1 1-1 15,2-3 0-15,5-5-1 16,0-11-1-16,14-4-6 16,-9-26-12-16,33-4-11 15,-13-19-8-15,12-6 1 16,-6-19-2-16</inkml:trace>
          <inkml:trace contextRef="#ctx0" brushRef="#br3" timeOffset="8.87276E7">8324 9041 105 0,'-21'-26'39'0,"8"18"0"16,-9 2-1-16,12 10-35 15,4 10-9-15,6-14-22 16,8 25-11-16,12-13 0 16,18 10-2-16</inkml:trace>
          <inkml:trace contextRef="#ctx0" brushRef="#br3" timeOffset="8.87278E7">8736 9191 100 0,'-37'-3'40'15,"5"8"1"-15,-12-4-1 16,9 13-35-16,-5 1-1 16,4 11-1-16,0 3 0 15,6 10-1-15,6-2-1 16,12 5 0-16,5-2-2 15,13-5 0-15,12-6-1 16,6-10-3-16,16 2-14 16,-8-26-13-16,16 4-8 15,-5-16-1-15,6 2 0 16</inkml:trace>
          <inkml:trace contextRef="#ctx0" brushRef="#br3" timeOffset="8.8728E7">8943 9448 111 0,'-20'11'41'0,"5"3"0"16,1-14-2-16,14 0-41 15,0 0-11-15,9-14-24 16,16 6-4-16,-5-9 1 15,16 5-2-15</inkml:trace>
          <inkml:trace contextRef="#ctx0" brushRef="#br3" timeOffset="8.87282E7">9309 9407 92 0,'-19'7'39'16,"8"1"1"-16,-3-9-5 15,7-15-32-15,7 16-39 16,14-10-3-16,1 6 0 15,-3-5-1-15</inkml:trace>
          <inkml:trace contextRef="#ctx0" brushRef="#br3" timeOffset="8.87283E7">9494 9413 106 0,'0'0'41'16,"0"0"2"-16,0 0-3 15,0 0-33-15,3-17-5 0,3 4-4 16,8 12-10-16,-14-15-22 15,14 12-7-15,-8-7-1 16,3 9 0-16</inkml:trace>
          <inkml:trace contextRef="#ctx0" brushRef="#br3" timeOffset="8.8729E7">9784 8823 65 0,'8'-11'36'16,"2"13"-1"-16,10 9 1 16,-2 4-29-16,12 12-2 15,2 3 2-15,6 15-1 16,-4 1 0-16,0 15-2 15,-9 3-1-15,-10 7 0 16,-12 0-1-16,-13 6 1 16,-18 0-2-16,-13-1 1 15,-7-4-1-15,-7-6 0 0,5-9-5 16,-2-23-17-16,21 0-17 15,8-25 1-15,23-9-3 16,17-24 0-16</inkml:trace>
        </inkml:traceGroup>
        <inkml:traceGroup>
          <inkml:annotationXML>
            <emma:emma xmlns:emma="http://www.w3.org/2003/04/emma" version="1.0">
              <emma:interpretation id="{A02420FE-D1D3-4720-A15B-9C7324B35674}" emma:medium="tactile" emma:mode="ink">
                <msink:context xmlns:msink="http://schemas.microsoft.com/ink/2010/main" type="inkWord" rotatedBoundingBox="10398,8877 13654,8557 13731,9349 10476,9669">
                  <msink:destinationLink direction="with" ref="{4F1B5A14-EC45-40B3-B7C8-F9EBE77BCFD1}"/>
                </msink:context>
              </emma:interpretation>
              <emma:one-of disjunction-type="recognition" id="oneOf25">
                <emma:interpretation id="interp123" emma:lang="en-NZ" emma:confidence="0">
                  <emma:literal>tsars</emma:literal>
                </emma:interpretation>
                <emma:interpretation id="interp124" emma:lang="en-NZ" emma:confidence="0">
                  <emma:literal>tslows</emma:literal>
                </emma:interpretation>
                <emma:interpretation id="interp125" emma:lang="en-NZ" emma:confidence="0">
                  <emma:literal>t5lows</emma:literal>
                </emma:interpretation>
                <emma:interpretation id="interp126" emma:lang="en-NZ" emma:confidence="0">
                  <emma:literal>tacos</emma:literal>
                </emma:interpretation>
                <emma:interpretation id="interp127" emma:lang="en-NZ" emma:confidence="0">
                  <emma:literal>tslars</emma:literal>
                </emma:interpretation>
              </emma:one-of>
            </emma:emma>
          </inkml:annotationXML>
          <inkml:trace contextRef="#ctx0" brushRef="#br3" timeOffset="8.873E7">11161 8828 74 0,'0'-11'37'0,"0"11"-1"16,0 0 1-16,-14-13-33 15,14 13 1-15,-10 19 2 16,4 3-2-16,-2 6 0 15,-2 11-3-15,1 8 2 16,-2 10-3-16,-4 9 2 16,1 3-2-16,0 2-1 15,2-4 1-15,2-4-3 0,4-10-1 16,13 0-9-16,-6-26-25 15,19-8-1-15,-2-19 0 16,10-6-2-16</inkml:trace>
          <inkml:trace contextRef="#ctx0" brushRef="#br3" timeOffset="8.87301E7">11007 9081 100 0,'-22'-11'41'15,"0"-3"0"-15,22 14-2 16,0 0-33-16,10-13-3 15,20 7-2-15,17-3-2 16,13 4-5-16,1-11-24 0,23 12-10 16,-4-9 0-16,2 11-2 15</inkml:trace>
          <inkml:trace contextRef="#ctx0" brushRef="#br3" timeOffset="8.87309E7">11971 9065 79 0,'-25'-5'38'15,"3"8"-1"-15,-12-3 2 16,5 5-32-16,-7 0-2 16,4 8 0-16,5-1-3 15,3 3 0-15,8 3-1 16,8 2 0-16,8 2 0 15,14 3-1-15,5-2 0 0,5 2 0 16,3-1 0-16,1 3 0 16,-1-3 0-16,-3-1 1 15,-7-2-1-15,-8-1 1 16,-9 0-1-16,-9 0 1 15,-9-2-1-15,-5 1 1 16,-4-3-1-16,0-4-1 16,4 3-4-16,-2-15-5 15,25 0-25-15,0 0-4 16,11-24 1-16,9-6-2 15</inkml:trace>
          <inkml:trace contextRef="#ctx0" brushRef="#br3" timeOffset="8.87311E7">12318 8820 79 0,'0'0'38'16,"-10"10"-1"-16,-9 7 1 15,6 16-33-15,-7 3 0 16,2 10-1-16,-4 5 0 15,5 8-3-15,-1 0-1 16,5-2-2-16,9 3-6 16,-2-15-28-16,24-1 0 15,-1-16-2-15,18-5-1 16</inkml:trace>
          <inkml:trace contextRef="#ctx0" brushRef="#br3" timeOffset="8.87319E7">12564 9103 91 0,'-20'3'38'16,"-10"3"0"-16,3 13 1 16,-5 3-35-16,6 3 0 15,7 3-2-15,7 5 0 16,5 0-1-16,8 1 0 15,10-6 0-15,10-4-1 16,6-7-1-16,6-9 1 16,2-8-1-16,3-9 0 15,-2-10 0-15,-4-8 0 0,-2-3 0 16,-9-7 0-16,-1-1 0 15,-6-4 1-15,-5 4 0 16,-3 1 0-16,-4 6 0 16,-3 7 0-16,-1 3 1 15,-2 6-1-15,4 15 1 16,0 0 0-16,0 0-1 15,0 0 1-15,2 13-1 16,10-4 1-16,4 2-1 16,3-2 1-16,0-1 0 15,5 0-1-15,-2-3 1 16,-3-1 0-16,-2-2 0 15,-6 1 0-15,-11-3 0 16,12 4 0-16,-12-4 0 0,-4 12-1 16,-6 1 1-1,-3 6-1-15,-1 7 1 0,-1 4-1 16,0 1 0-16,1 4 0 15,5-1 0-15,9-5 0 16,5-5 1-16,10-9-1 16,8-10 0-16,7-10 0 15,5-10 1-15,-1-3-1 16,3-8 1-16,-2-3-1 15,-4-3 1-15,-4 0-1 16,-8 3 1-16,-4 5-1 16,-7 5 0-16,-4 5 0 15,-4 14 0-15,0 0 0 16,0 0 0-16,-15 21 0 15,8 3 0-15,2 4-1 0,2 4 1 16,3-1 0-16,3-1 0 16,5-3 0-16,5-5 1 15,5-9-1-15,-2-9 0 16,4-7 1-16,2-10 0 15,-2-9-1-15,-3-3 1 16,0-5-1-16,-2-6 0 16,-1-1-1-16,1 3-1 15,-5-2-1-15,2 10-3 16,-5-5-8-16,15 20-12 15,-16-11-9-15,19 14-5 16,-8-5 1-16,13 8 0 16</inkml:trace>
          <inkml:trace contextRef="#ctx0" brushRef="#br3" timeOffset="8.87322E7">13691 8933 94 0,'-29'-1'40'0,"3"9"0"16,-9-4 0-16,13 6-33 15,-5 1-2-15,7 7-2 16,6-1-1-16,11 4 0 16,7 0-1-16,13 2 0 15,6-4-1-15,6-1 1 16,1 4-1-16,2-2 0 15,-4 0 1-15,-5 2 0 16,-12 2-1-16,-9-1 1 0,-14 1-1 16,-7 1 1-16,-8-2-3 15,-6-4 0-15,2 3-5 16,-8-17-12-16,20 13-10 15,-11-19-11-15,18 6-1 16,-7-13-1-16,19 8 1 16</inkml:trace>
          <inkml:trace contextRef="#ctx0" brushRef="#br3" timeOffset="8.87296E7">10581 9081 92 0,'-46'-8'38'0,"1"1"0"0,14 8-1 15,3 0-33-15,14-5-6 16,14 4-13-16,14-7-22 15,14-2 0-15,2-8-2 16,14 4 1-16</inkml:trace>
          <inkml:trace contextRef="#ctx0" brushRef="#br3" timeOffset="8.87294E7">10738 9199 79 0,'-5'-16'37'0,"5"16"-1"16,-12 2 1-16,4 13-31 0,-5 6-2 15,0 10 0-15,-1 6-1 16,-1 5 0-16,0 6-2 16,4 2 0-16,-1-2 0 15,5-13-4-15,15 3-13 16,-3-24-21-16,14-8 1 15,0-16-3-15,10-9 2 16</inkml:trace>
        </inkml:traceGroup>
        <inkml:traceGroup>
          <inkml:annotationXML>
            <emma:emma xmlns:emma="http://www.w3.org/2003/04/emma" version="1.0">
              <emma:interpretation id="{2716F642-2D09-49AF-8BCB-681687D6CD4B}" emma:medium="tactile" emma:mode="ink">
                <msink:context xmlns:msink="http://schemas.microsoft.com/ink/2010/main" type="inkWord" rotatedBoundingBox="15182,7628 17833,7367 17985,8913 15333,9174">
                  <msink:destinationLink direction="with" ref="{4F1B5A14-EC45-40B3-B7C8-F9EBE77BCFD1}"/>
                </msink:context>
              </emma:interpretation>
              <emma:one-of disjunction-type="recognition" id="oneOf26">
                <emma:interpretation id="interp128" emma:lang="en-NZ" emma:confidence="0">
                  <emma:literal>glass</emma:literal>
                </emma:interpretation>
                <emma:interpretation id="interp129" emma:lang="en-NZ" emma:confidence="0">
                  <emma:literal>gla55</emma:literal>
                </emma:interpretation>
                <emma:interpretation id="interp130" emma:lang="en-NZ" emma:confidence="0">
                  <emma:literal>glasn</emma:literal>
                </emma:interpretation>
                <emma:interpretation id="interp131" emma:lang="en-NZ" emma:confidence="0">
                  <emma:literal>glas</emma:literal>
                </emma:interpretation>
              </emma:one-of>
            </emma:emma>
          </inkml:annotationXML>
          <inkml:trace contextRef="#ctx0" brushRef="#br4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        <inkml:trace contextRef="#ctx0" brushRef="#br4" timeOffset="113983.3972">16325 7516 99 0,'16'18'39'0,"-23"9"1"16,-3 24-2-16,-20 12-30 15,1 10-5-15,-6 12-1 16,-1 15-1-16,-1 7-1 15,4 5 0-15,5-1-2 16,8-4-3-16,18-5-4 16,-1-20-29-16,30-12-1 15,2-23 1-15,21-16-1 16</inkml:trace>
          <inkml:trace contextRef="#ctx0" brushRef="#br4" timeOffset="114336.4324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        <inkml:trace contextRef="#ctx0" brushRef="#br4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        <inkml:trace contextRef="#ctx0" brushRef="#br4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      </inkml:traceGroup>
        <inkml:traceGroup>
          <inkml:annotationXML>
            <emma:emma xmlns:emma="http://www.w3.org/2003/04/emma" version="1.0">
              <emma:interpretation id="{536154E8-5450-4858-BE33-A76D49828DC6}" emma:medium="tactile" emma:mode="ink">
                <msink:context xmlns:msink="http://schemas.microsoft.com/ink/2010/main" type="inkWord" rotatedBoundingBox="18539,8517 18640,7500 19070,7542 18969,8559">
                  <msink:destinationLink direction="with" ref="{4F1B5A14-EC45-40B3-B7C8-F9EBE77BCFD1}"/>
                </msink:context>
              </emma:interpretation>
              <emma:one-of disjunction-type="recognition" id="oneOf27">
                <emma:interpretation id="interp132" emma:lang="en-NZ" emma:confidence="0">
                  <emma:literal>block</emma:literal>
                </emma:interpretation>
                <emma:interpretation id="interp133" emma:lang="en-NZ" emma:confidence="0">
                  <emma:literal>block.</emma:literal>
                </emma:interpretation>
                <emma:interpretation id="interp134" emma:lang="en-NZ" emma:confidence="0">
                  <emma:literal>block,</emma:literal>
                </emma:interpretation>
                <emma:interpretation id="interp135" emma:lang="en-NZ" emma:confidence="0">
                  <emma:literal>brook.</emma:literal>
                </emma:interpretation>
                <emma:interpretation id="interp136" emma:lang="en-NZ" emma:confidence="0">
                  <emma:literal>book.</emma:literal>
                </emma:interpretation>
              </emma:one-of>
            </emma:emma>
          </inkml:annotationXML>
          <inkml:trace contextRef="#ctx0" brushRef="#br4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      </inkml:traceGroup>
        <inkml:traceGroup>
          <inkml:annotationXML>
            <emma:emma xmlns:emma="http://www.w3.org/2003/04/emma" version="1.0">
              <emma:interpretation id="{E57F2522-1FE8-4BB3-AB3D-D0B77CF86BFE}" emma:medium="tactile" emma:mode="ink">
                <msink:context xmlns:msink="http://schemas.microsoft.com/ink/2010/main" type="inkWord" rotatedBoundingBox="19298,7437 21848,7186 21940,8120 19390,8370"/>
              </emma:interpretation>
            </emma:emma>
          </inkml:annotationXML>
          <inkml:trace contextRef="#ctx0" brushRef="#br4" timeOffset="115967.5956">19661 7408 103 0,'-14'-5'38'16,"-11"12"2"-16,1 27-3 0,-19 12-33 15,9 17-1-15,-2 12-1 16,0 12 1-16,4 6-2 16,4 0-1-16,10-2-2 15,8-11-3-15,21 1-13 16,1-28-21-16,24-7 0 15,6-21-1-15,17-11 0 16</inkml:trace>
          <inkml:trace contextRef="#ctx0" brushRef="#br4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        <inkml:trace contextRef="#ctx0" brushRef="#br4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        <inkml:trace contextRef="#ctx0" brushRef="#br4" timeOffset="116717.6706">20952 7348 117 0,'-9'-37'39'0,"9"37"2"16,-27-2-4-16,8 40-30 15,-4 19-3-15,0 19-3 16,0 13 0-16,-2 8 0 15,6 5-3-15,5-2-1 16,9-4-2-16,4-17-4 16,21-2-17-16,-10-28-14 0,20-10-1 15,0-26-1-15,13-11 2 16</inkml:trace>
          <inkml:trace contextRef="#ctx0" brushRef="#br4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        <inkml:trace contextRef="#ctx0" brushRef="#br4" timeOffset="117132.7121">21939 8109 118 0,'-14'9'44'16,"-13"-13"0"-16,9 1-3 16,-12-4-39-16,9-13-5 0,10 7-11 15,-17-19-14-15,11 13-13 16,-18-2-1-16,1 8-2 15,-22 3 0-15</inkml:trace>
        </inkml:traceGroup>
      </inkml:traceGroup>
    </inkml:traceGroup>
    <inkml:traceGroup>
      <inkml:annotationXML>
        <emma:emma xmlns:emma="http://www.w3.org/2003/04/emma" version="1.0">
          <emma:interpretation id="{24060992-4AE2-4AD7-A11E-F0FB0C8721A9}" emma:medium="tactile" emma:mode="ink">
            <msink:context xmlns:msink="http://schemas.microsoft.com/ink/2010/main" type="paragraph" rotatedBoundingBox="724,10385 14453,9727 14536,11449 807,121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191D80-E7E6-4788-863A-34BE12BB1E09}" emma:medium="tactile" emma:mode="ink">
              <msink:context xmlns:msink="http://schemas.microsoft.com/ink/2010/main" type="line" rotatedBoundingBox="891,10377 14453,9727 14497,10632 934,11281"/>
            </emma:interpretation>
          </emma:emma>
        </inkml:annotationXML>
        <inkml:traceGroup>
          <inkml:annotationXML>
            <emma:emma xmlns:emma="http://www.w3.org/2003/04/emma" version="1.0">
              <emma:interpretation id="{ED88CE19-96DE-4CB5-AE64-6B003148C2E2}" emma:medium="tactile" emma:mode="ink">
                <msink:context xmlns:msink="http://schemas.microsoft.com/ink/2010/main" type="inkWord" rotatedBoundingBox="903,10625 3338,10509 3362,11009 927,11125"/>
              </emma:interpretation>
              <emma:one-of disjunction-type="recognition" id="oneOf28">
                <emma:interpretation id="interp137" emma:lang="en-NZ" emma:confidence="0">
                  <emma:literal>down</emma:literal>
                </emma:interpretation>
                <emma:interpretation id="interp138" emma:lang="en-NZ" emma:confidence="0">
                  <emma:literal>clown</emma:literal>
                </emma:interpretation>
                <emma:interpretation id="interp139" emma:lang="en-NZ" emma:confidence="0">
                  <emma:literal>dower</emma:literal>
                </emma:interpretation>
                <emma:interpretation id="interp140" emma:lang="en-NZ" emma:confidence="0">
                  <emma:literal>donn</emma:literal>
                </emma:interpretation>
                <emma:interpretation id="interp141" emma:lang="en-NZ" emma:confidence="0">
                  <emma:literal>dorm</emma:literal>
                </emma:interpretation>
              </emma:one-of>
            </emma:emma>
          </inkml:annotationXML>
          <inkml:trace contextRef="#ctx0" brushRef="#br3" timeOffset="8.87333E7">1219 10868 53 0,'-9'-18'34'0,"-1"17"-1"0,-10 0-2 16,-1 14-7-16,-15-6-18 15,7 12-1-15,-8-1 0 16,4 9-1-16,-1-1-1 16,9 8 0-16,-1-5 0 15,15 1-2-15,8-8 1 16,18-3-1-16,13-12 1 15,13-9-1-15,7-12 1 16,7-11 0-16,7-12-1 16,1-7 1-16,-4-9-1 15,-10-3 1-15,-8 2-2 16,-12 0 0-16,-8 6 0 15,-9 6 0-15,-10 7 1 16,-5 12-1-16,-7 13 2 0,-5 9-1 16,-5 11 0-16,1 12 0 15,-1 12 0-15,2 5 0 16,3 9 0-16,4 3-1 15,8 1-2-15,8-3-2 16,10 2-2-16,6-16-4 16,18 7-10-16,-5-22-18 15,21 2 1-15,-8-19-4 16,15 2 4-16</inkml:trace>
          <inkml:trace contextRef="#ctx0" brushRef="#br3" timeOffset="8.87341E7">1825 10868 94 0,'-12'-12'36'15,"-15"-6"0"-15,7 17 0 0,-9 0-32 16,6 10 0-16,-2 5-1 16,4 9 0-16,-1 3-1 15,3 6-1-15,9 0 0 16,4 4 0-16,4-5-1 15,7-3 0-15,11-12 0 16,9-8 1-16,9-10 0 16,6-10 0-16,2-6 0 15,2-9 1-15,-2-6-1 16,-3 0 1-16,-10-1-1 15,-8 2 0-15,-12 3-1 16,-7 2 0-16,-9 8 0 16,-4 2 0-16,-5 7 0 0,-2 4-1 15,2 3 1-15,3 3 0 16,13 0 0-16,0 0-1 15,0 0 1-15,17 8 0 16,6-10 0-16,7-3 0 16,5 0 0-16,3 0 0 15,2-1 0-15,-4 1 0 16,-3 3-1-16,-9 1 1 15,-2 3 0-15,-8 3 0 16,-14-5-1-16,9 17 2 16,-15 0-1-16,-2 4 0 15,-6 4 1-15,4 4 0 16,-3 1-1-16,3 3 0 15,2-3 0-15,8-4 0 0,4-5 0 16,7-9 0 0,8-9 0-16,8-10 0 0,7-8-1 15,2-8 2-15,4-6-1 16,-1-3 1-16,1-3-1 15,-7 3 0-15,-4 4 1 16,-7 5-1-16,-6 7 0 16,-7 6 0-16,-9 10 0 15,0 0 0-15,-11 19 0 16,0 1 0-16,0 5 0 15,1 4-1-15,4 1 1 16,3 1-1-16,5-2 1 16,6-4 0-16,8-6 0 15,7-8 1-15,5-6-1 0,1-7 1 16,0-10 0-16,0-4 0 15,-1-8 0-15,-5-2 0 16,-6-7 0-16,-1 1-1 16,-8-2 1-16,-1 2-2 15,-4 4 0-15,-2 2-1 16,0 6-1-16,-1 3-2 15,0 17-2-15,10-18-5 16,6 25-8-16,-16-7-7 16,31-2-8-16,-17 0-1 15,12 8-1-15,-4-9 3 16</inkml:trace>
          <inkml:trace contextRef="#ctx0" brushRef="#br3" timeOffset="8.87345E7">2926 10702 63 0,'0'0'35'0,"0"0"0"0,6-13 2 15,-6 13-15-15,0 0-14 16,-2 10-1-16,2-10-1 15,-4 31-1-15,-3-8-2 16,2 7 0-16,-3 2-1 16,3 4 0-16,0-2-1 15,2-6 1-15,1-3-1 16,6-9 1-16,-4-16-1 15,22-4 0-15,-4-13 0 16,5-7 0-16,4-10 0 16,2-3-1-16,-1-1 1 15,2 1-1-15,-7 6 1 16,-2 8-1-16,-6 8 1 15,-5 12-1-15,-10 3 1 0,7 30-1 16,-8-4-1-16,1 4 0 16,0 8-2-16,5-4-4 15,13 8-8-15,-11-21-7 16,27 13-8-16,-12-23-7 15,19 3-2-15,-2-15-2 16,8-3 2-16</inkml:trace>
        </inkml:traceGroup>
        <inkml:traceGroup>
          <inkml:annotationXML>
            <emma:emma xmlns:emma="http://www.w3.org/2003/04/emma" version="1.0">
              <emma:interpretation id="{D6CA78FD-67AC-4C48-896B-783458FBF293}" emma:medium="tactile" emma:mode="ink">
                <msink:context xmlns:msink="http://schemas.microsoft.com/ink/2010/main" type="inkWord" rotatedBoundingBox="3903,10313 5546,10234 5579,10914 3936,10993"/>
              </emma:interpretation>
              <emma:one-of disjunction-type="recognition" id="oneOf29">
                <emma:interpretation id="interp142" emma:lang="en-NZ" emma:confidence="0">
                  <emma:literal>and</emma:literal>
                </emma:interpretation>
                <emma:interpretation id="interp143" emma:lang="en-NZ" emma:confidence="0">
                  <emma:literal>And</emma:literal>
                </emma:interpretation>
                <emma:interpretation id="interp144" emma:lang="en-NZ" emma:confidence="0">
                  <emma:literal>acid</emma:literal>
                </emma:interpretation>
                <emma:interpretation id="interp145" emma:lang="en-NZ" emma:confidence="0">
                  <emma:literal>aud</emma:literal>
                </emma:interpretation>
                <emma:interpretation id="interp146" emma:lang="en-NZ" emma:confidence="0">
                  <emma:literal>aad</emma:literal>
                </emma:interpretation>
              </emma:one-of>
            </emma:emma>
          </inkml:annotationXML>
          <inkml:trace contextRef="#ctx0" brushRef="#br3" timeOffset="8.87355E7">4339 10631 58 0,'-15'-11'35'15,"1"8"-1"-15,-8-2 2 16,0 16-19-16,-12-5-8 16,3 19 0-16,-12 0-2 0,2 15-1 15,-6 0-1-15,4 6-1 16,5-1-1-16,8-2 0 15,10-4-2-15,16-8 1 16,12-11-1-16,14-11-1 16,11-12 1-16,13-9-1 15,2-11 1-15,3-8-1 16,1-7 0-16,-4-4 0 15,-6 3 1-15,-10 1-1 16,-8 7 0-16,-9 4 1 16,-6 11-1-16,-9 16 0 15,0 0 0-15,-11 8 0 16,2 11-1-16,-2 8 0 15,4 3-1-15,3 4 0 0,8-1-1 16,1-5-3-16,16 1-5 16,-4-23-13-16,25 6-12 15,-10-19-1-15,14 1-1 16,-7-16 1-16</inkml:trace>
          <inkml:trace contextRef="#ctx0" brushRef="#br3" timeOffset="8.87358E7">4702 10724 85 0,'-10'-18'37'16,"10"18"-1"-16,-26 9 2 15,14 7-26-15,-8 4-8 16,7 4-1-16,-3 5-1 16,4 1 0-16,0-1 0 15,4-2-1-15,3-6 1 0,5-2-1 16,3-8 0-16,-3-11 1 15,18 1-1-15,-3-9-1 16,4-8 1-16,2-5 0 16,3-3-1-16,3-5 0 15,-2-1 0-15,2 1 0 16,-5 3 0-16,-2 2 0 15,-2 6 0-15,-5 3-1 16,-2 8 1-16,-11 7-1 16,17 7-1-16,-12 6 0 15,1 5-1-15,1 4 0 16,6 5-2-16,-2-7-3 15,14 10-10-15,-11-19-12 0,19 6-6 16,-1-14 0-16,8-1-1 16</inkml:trace>
          <inkml:trace contextRef="#ctx0" brushRef="#br3" timeOffset="8.87362E7">5283 10641 99 0,'-28'-18'38'15,"12"21"1"-15,-15-4-2 16,5 14-32-16,-3 4-2 15,5 6 0-15,3 5-2 16,7 3 1-16,6-2-2 16,9-3 1-16,10-1 0 15,7-10 0-15,7-10 0 0,4-9-1 16,4-12 1-16,3-10 0 15,1-13 0-15,-3-8-1 16,-1-8 0-16,1-8-1 16,0-4 3-16,-2 0-2 15,-1 3 1-15,-4 6 0 16,-5 11 1-16,-6 13-1 15,-8 19 0-15,-8 15 1 16,-16 35-3-16,-6 11 2 16,-2 15-3-16,-4 7 0 15,7 12-4-15,-3-11-12 16,27 9-7-16,-9-26-10 15,25-3-6-15,3-19-1 16,13-11 1-16</inkml:trace>
        </inkml:traceGroup>
        <inkml:traceGroup>
          <inkml:annotationXML>
            <emma:emma xmlns:emma="http://www.w3.org/2003/04/emma" version="1.0">
              <emma:interpretation id="{7D92BD19-D4BE-43F0-B3C5-92FE40605F41}" emma:medium="tactile" emma:mode="ink">
                <msink:context xmlns:msink="http://schemas.microsoft.com/ink/2010/main" type="inkWord" rotatedBoundingBox="6282,10119 8297,10022 8338,10890 6324,10986">
                  <msink:destinationLink direction="with" ref="{4F1B5A14-EC45-40B3-B7C8-F9EBE77BCFD1}"/>
                </msink:context>
              </emma:interpretation>
              <emma:one-of disjunction-type="recognition" id="oneOf30">
                <emma:interpretation id="interp147" emma:lang="en-NZ" emma:confidence="0">
                  <emma:literal>beads</emma:literal>
                </emma:interpretation>
                <emma:interpretation id="interp148" emma:lang="en-NZ" emma:confidence="0">
                  <emma:literal>bends</emma:literal>
                </emma:interpretation>
                <emma:interpretation id="interp149" emma:lang="en-NZ" emma:confidence="0">
                  <emma:literal>bends.</emma:literal>
                </emma:interpretation>
                <emma:interpretation id="interp150" emma:lang="en-NZ" emma:confidence="0">
                  <emma:literal>bands</emma:literal>
                </emma:interpretation>
                <emma:interpretation id="interp151" emma:lang="en-NZ" emma:confidence="0">
                  <emma:literal>beads.</emma:literal>
                </emma:interpretation>
              </emma:one-of>
            </emma:emma>
          </inkml:annotationXML>
          <inkml:trace contextRef="#ctx0" brushRef="#br3" timeOffset="8.8748E7">6396 10126 70 0,'-4'-12'35'0,"4"12"-2"15,0 0-5-15,0 0-17 16,0 0-3-16,0 0-2 0,0 0-1 16,-3 21-2-16,3 4 0 15,3 12 0-15,-6 9-1 16,2 16 1-16,-3 7-2 15,-3 15 1-15,-5 4-2 16,1 1 2-16,-2-3-2 16,2-8 1-16,6-11-1 15,1-13 1-15,6-14 0 16,4-20-1-16,7-14 1 15,2-16 0-15,5-13-1 16,-2-9 1-16,2-7 0 16,-3-6-1-16,1-5 1 15,-2 0-1-15,-3 2 0 16,-2 5 0-16,1 4 0 15,-2 6 0-15,-1 8 0 0,3 9 0 16,2 9 0-16,0 9 1 16,1 10-1-16,3 7 0 15,1 10 0-15,-4 3 1 16,1 8-1-16,-4 0 0 15,-3 0 0-15,-4 2 1 16,-6-4-1-16,-9-2 0 16,-7-4 0-16,-7-5 0 15,-4-4 0-15,-6-7 0 16,2-6-1-16,-5-8-1 15,8-3-2-15,1-10-1 16,18-1-5-16,-6-15-23 16,25 2-5-16,0-10 0 15,20 3 0-15</inkml:trace>
          <inkml:trace contextRef="#ctx0" brushRef="#br3" timeOffset="8.87487E7">6817 10743 89 0,'-2'12'35'0,"2"-12"2"16,0 13 0-16,0-13-34 15,24-10 0-15,1-4-1 16,12 2 0-16,2-10-1 15,1-1 0-15,-3-2 0 16,-2 0 0-16,-9-3 0 0,-9 6 0 16,-12 2 0-16,-12 3 0 15,-11 3 0-15,-7 10 0 16,-8 4 0-16,-4 7 1 15,-2 8-1-15,-1 9 0 16,2 5 0-16,6 6 0 16,6 3 0-16,9 4 0 15,12-4-1-15,12-2 0 16,12-9 0-16,12-5 1 15,13-8-2-15,8-8 1 16,5-11 0-16,2-6-1 16,-1-6 1-16,-2-5 0 15,-7-4-1-15,-7-1 1 16,-11-2 1-16,-7 3-1 15,-12 1 0-15,-6 5 1 0,-5 7-1 16,-1 13 0-16,-18-9 0 16,3 20 1-16,-2 7-1 15,0 8 0-15,1 5 0 16,1 1 0-16,2 4 0 15,6-3 0-15,1-4 0 16,7-7 0-16,5-10 0 16,7-9 0-16,3-10 1 15,6-8-1-15,4-9 1 16,-2-4-1-16,0-3 0 15,1 0 1-15,-6 1-1 16,-1 3 0-16,-6 8-1 0,-5 7 1 16,-7 12-2-16,0 0-1 15,10 16 0-15,-10 2-1 16,9 8-2-16,-2-7-7 15,20 11-21-15,-7-11-2 16,20 1 0-16,-3-14-2 16</inkml:trace>
          <inkml:trace contextRef="#ctx0" brushRef="#br3" timeOffset="8.8749E7">7819 10615 80 0,'-34'8'39'16,"-9"1"0"-16,5 15 0 15,-8-3-18-15,12 10-16 0,1 0-2 16,14-2-1-16,10-2 0 16,15-7-2-16,13-9 1 15,13-11-1-15,9-13 1 16,10-8-2-16,1-10 2 15,-2-6-1-15,1-8 0 16,-9-3 0-16,-7 1 0 16,-11-1 0-16,-8 7 1 15,-5 4-1-15,-8 7 0 16,-6 8 1-16,3 22-1 15,-20-5 0-15,5 24-1 16,-2 11 0-16,-2 9-1 16,2 5-2-16,7 12-5 15,-4-14-17-15,19 12-13 0,2-15 0 16,14-4-1-16,6-18 1 15</inkml:trace>
          <inkml:trace contextRef="#ctx0" brushRef="#br3" timeOffset="8.87493E7">8251 10544 101 0,'-37'8'38'0,"9"14"2"15,-5-5-2-15,9 2-34 16,13 1-1-16,11-5-1 15,10-3-1-15,10-6 0 16,9-1-1-16,6-3 0 0,1-1 1 16,-4 2-1-16,-8 0 1 15,-5 9-1-15,-12 3 1 16,-13 8 0-16,-9 1 0 15,-8 5 0-15,-2-2 0 16,2-2-2-16,2-1-1 16,4-12-3-16,19 1-11 15,-2-13-23-15,13-17-1 16,4-9-1-16,10 0-1 15</inkml:trace>
        </inkml:traceGroup>
        <inkml:traceGroup>
          <inkml:annotationXML>
            <emma:emma xmlns:emma="http://www.w3.org/2003/04/emma" version="1.0">
              <emma:interpretation id="{0281D493-EEAE-4A69-B8ED-2D6C996FA45E}" emma:medium="tactile" emma:mode="ink">
                <msink:context xmlns:msink="http://schemas.microsoft.com/ink/2010/main" type="inkWord" rotatedBoundingBox="8880,10245 12425,10075 12455,10700 8910,10870">
                  <msink:destinationLink direction="with" ref="{4F1B5A14-EC45-40B3-B7C8-F9EBE77BCFD1}"/>
                </msink:context>
              </emma:interpretation>
              <emma:one-of disjunction-type="recognition" id="oneOf31">
                <emma:interpretation id="interp152" emma:lang="en-NZ" emma:confidence="0">
                  <emma:literal>Town-rss</emma:literal>
                </emma:interpretation>
                <emma:interpretation id="interp153" emma:lang="en-NZ" emma:confidence="0">
                  <emma:literal>Townies</emma:literal>
                </emma:interpretation>
                <emma:interpretation id="interp154" emma:lang="en-NZ" emma:confidence="0">
                  <emma:literal>Town-runs</emma:literal>
                </emma:interpretation>
                <emma:interpretation id="interp155" emma:lang="en-NZ" emma:confidence="0">
                  <emma:literal>Towa-rss</emma:literal>
                </emma:interpretation>
                <emma:interpretation id="interp156" emma:lang="en-NZ" emma:confidence="0">
                  <emma:literal>Towns</emma:literal>
                </emma:interpretation>
              </emma:one-of>
            </emma:emma>
          </inkml:annotationXML>
          <inkml:trace contextRef="#ctx0" brushRef="#br3" timeOffset="8.875E7">9182 10323 94 0,'0'-9'37'0,"-1"19"-9"16,-12-8 2-16,8 18-23 16,-7 1-5-16,6 12 2 15,-1 6-3-15,2 9 2 16,1 5-2-16,2 3 0 15,1 3-1-15,1-4 0 16,2-5 0-16,-1-8-2 16,5-9-2-16,-7-19-21 15,12-4-12-15,-4-20 1 16,8-7-2-16,-8-13 1 15</inkml:trace>
          <inkml:trace contextRef="#ctx0" brushRef="#br3" timeOffset="8.87502E7">8990 10409 70 0,'-37'-16'40'15,"12"12"-2"-15,-2-3 2 16,27 7-15-16,-14 7-19 16,27-7-2-16,12-5-2 15,17-2 0-15,10-4 1 16,9-3-4-16,11-2 1 15,1-2-2-15,7 5-2 16,-5-8-7-16,3 12-25 16,-17-3-4-16,0 12 2 15,-17-6-3-15</inkml:trace>
          <inkml:trace contextRef="#ctx0" brushRef="#br3" timeOffset="8.87505E7">9694 10317 81 0,'-11'9'40'16,"-10"-4"-1"-16,6 10 2 15,-11-2-33-15,6 12-1 16,-6 3-3-16,6 11 0 16,-4 0-1-16,4 8 0 15,3 0-1-15,8-2 0 16,5-5-1-16,15-4 0 15,7-13 0-15,11-12 0 16,11-8-1-16,6-14 1 16,6-12-1-16,1-11 0 15,-3-7 0-15,-8-5 0 16,-11-2 0-16,-10-1 0 15,-15 5 0-15,-16 3-3 0,-10 11 3 16,-12 4-1-16,-2 13 0 16,-6 6-2-16,5 10-1 15,4 2-2-15,17 11-5 16,-2-11-15-16,28 12-15 15,6-9 3-15,18 2-3 16,8-11 3-16</inkml:trace>
          <inkml:trace contextRef="#ctx0" brushRef="#br3" timeOffset="8.87511E7">10150 10325 108 0,'-11'0'39'0,"-7"-5"3"0,5 11-7 16,-1-4-32-16,14-2-1 15,-16 21-1-15,11 3 1 16,-1 3-2-16,4 10 1 16,1 2-2-16,2 3 2 15,0-4 0-15,5 1-1 16,2-8 1-16,1-4-1 15,6-12 0-15,3-8 0 16,4-13 0-16,3-8 0 16,3-8 0-16,0-9 0 15,0-1 0-15,-4-4-1 16,-1 1 1-16,-4 2 0 15,-4 9 0-15,-6 4 0 0,-9 20 0 16,0 0 0-16,0 0 0 16,-2 23 0-16,-5 5 0 15,2 5 0-15,1 3 0 16,0 1 0-16,4-1-1 15,5-4 2-15,4-9-1 16,4-9 0-16,3-8 0 16,4-11 0-16,0-9 1 15,1-9-1-15,1-10 1 16,-2-3-1-16,-4-6 1 15,0-3-1-15,-4 2 1 16,-3-1-3-16,1 6 2 16,-5 4-3-16,6 10 0 15,-8-1-7-15,11 22-10 0,-12-7-22 16,11 16 1-16,-13-6 1 15,25 17-1-15</inkml:trace>
          <inkml:trace contextRef="#ctx0" brushRef="#br3" timeOffset="8.87515E7">10859 10298 87 0,'0'0'39'0,"-15"19"2"15,-2-7-3-15,8 10-29 16,-7 1-4-16,3 8 1 15,-2 0-4-15,5 6 1 16,-3 0-2-16,5-4 1 16,1-2-1-16,2-5-1 0,1-7 0 15,5-6 1-15,-1-13-1 16,0 0 0-16,16-17 1 15,-7-5-2-15,3-8 2 16,-1-6-1-16,2-5 2 16,2-8-4-16,-2 0 4 15,0 1-2-15,1 6 2 16,-2 4-1-16,0 6 1 15,1 9-2-15,-3 11 1 16,2 11 2-16,0 9-2 16,-2 11-1-16,-1 9-1 15,0 4 2-15,0 5-2 16,-3 5 1-16,2 3-1 15,-4 1 0-15,0 0-2 0,-1-5 1 16,0 0-2-16,-4-11-1 16,5 4-5-16,-13-21-7 15,18 7-17-15,-9-20-6 16,0 0 0-16,-6-14 1 15</inkml:trace>
          <inkml:trace contextRef="#ctx0" brushRef="#br3" timeOffset="8.87525E7">10842 10430 97 0,'-14'4'37'16,"-3"-4"3"-16,14 11-2 16,3-11-33-16,0 0-1 0,22 1-2 15,5-9 0-15,7-2-2 16,8-6 1-16,4-2 0 15,-1-1-1-15,-2-2 2 16,-2 5-2-16,-8-1 2 16,-4 6-1-16,-9 2 1 15,-6 7-1-15,-14 2-1 16,9 10 1-16,-11 9-1 15,-3 4 1-15,-2 7-1 16,-2 8 1-16,1 6-1 16,0 2 1-16,-2-1 0 15,3 1 0-15,3-5-1 16,-1-6 0-16,3-7 0 15,0-8 0-15,2-20 0 0,0 0 0 16,0 0 0-16,5-18 0 16,-1-9 0-16,-1-8 0 15,2-8 0-15,-2-8 0 16,3-4 0-16,2-3 0 15,-1-2 1-15,6 3-1 16,-1 8 0-16,5 5 0 16,3 7 1-16,4 11-1 15,0 7 0-15,4 10 0 16,-1 7 0-16,1 5 0 15,-4 4 0-15,-2 7 0 16,-7 1-1-16,-7 8 1 16,-7 1-1-16,-5 3 1 15,-7 1-1-15,-7-1 1 0,-1 0-1 16,-2-4 1-16,2-2-1 15,-1-6 1-15,5-4 0 16,2-3 0-16,3-2 0 16,10-6 0-16,0 0 1 15,-10 7-1-15,10-7 1 16,0 0 0-16,17 18-1 15,-10-6 1-15,4 2-1 16,2 4 1-16,0 2-1 16,0-1 1-16,3 0-2 15,2-3 1-15,2-3-1 16,3-8-2-16,6-1-1 15,-1-17-5-15,11 5-4 16,-12-20-6-16,18 8-20 16,-17-16 0-16,8 6-1 0,-16-15 0 15,12 8 25-15,-20-4 15 16,-6-3 6-16,8 14 9 15,-20-6 20-15,12 13 4 16,-14 1 1-16,8 22 2 16,-15-6-23-16,12 21-11 15,-8 8-3-15,5 12-1 16,-6 4-2-16,1 7 0 15,2 6-1-15,0 0 0 16,1 1-2-16,3-5 1 16,5-4-2-16,3-8-1 15,4-3-3-15,-4-15-5 16,16-1-9-16,-19-17-19 15,20-7-1-15,-12-16-1 0,7-1 2 16</inkml:trace>
          <inkml:trace contextRef="#ctx0" brushRef="#br3" timeOffset="8.87528E7">11718 10166 80 0,'-9'-13'39'16,"9"13"0"-16,0 0 1 15,10 11-18-15,3-10-17 16,6 1-1-16,5-1-1 15,8 4 0-15,2-3-1 16,1 4 0-16,1 0 0 16,-6 5-1-16,-4 6 0 15,-1 3 1-15,-13 8-2 0,-9 3 1 16,-10 7-2-16,-12 6 2 15,-7 4-1-15,-6 0 0 16,-7-2 0-16,4 1 0 16,-2-4-2-16,5-6 0 15,12-6-3-15,5-20-6 16,21 3-5-16,-6-14-21 15,28-21-5-15,-8-11 1 16,21-5-1-16</inkml:trace>
          <inkml:trace contextRef="#ctx0" brushRef="#br3" timeOffset="8.87531E7">12278 10083 79 0,'0'0'40'15,"-17"6"0"-15,-3-1 1 16,6 15-19-16,-13-7-16 15,10 5-1-15,-2 1-2 16,6 2 0-16,2-2-1 16,10 2-1-16,10-5 0 15,6-1 0-15,12-5-1 16,4-1 0-16,6-3 0 15,2 1 0-15,2 1-1 16,-6-1 2-16,-5 7-2 16,-7 2 1-16,-10 10 0 15,-12 1 2-15,-13 7-3 0,-11 3 3 16,-8 1-1-16,-9 0 0 15,-1-2-1-15,-2-6-2 16,6-3-3-16,-1-14-6 16,20 0-4-16,-5-31-11 15,28 4-15-15,-2-17-2 16,17-8-1-16,2-15 0 15</inkml:trace>
        </inkml:traceGroup>
        <inkml:traceGroup>
          <inkml:annotationXML>
            <emma:emma xmlns:emma="http://www.w3.org/2003/04/emma" version="1.0">
              <emma:interpretation id="{E1FEAE16-292B-4FC8-A834-8BEFA097B7E9}" emma:medium="tactile" emma:mode="ink">
                <msink:context xmlns:msink="http://schemas.microsoft.com/ink/2010/main" type="inkWord" rotatedBoundingBox="12894,9914 14459,9839 14497,10632 12931,10707">
                  <msink:destinationLink direction="with" ref="{4F1B5A14-EC45-40B3-B7C8-F9EBE77BCFD1}"/>
                </msink:context>
              </emma:interpretation>
              <emma:one-of disjunction-type="recognition" id="oneOf32">
                <emma:interpretation id="interp157" emma:lang="en-NZ" emma:confidence="0">
                  <emma:literal>the</emma:literal>
                </emma:interpretation>
                <emma:interpretation id="interp158" emma:lang="en-NZ" emma:confidence="0">
                  <emma:literal>+ he</emma:literal>
                </emma:interpretation>
                <emma:interpretation id="interp159" emma:lang="en-NZ" emma:confidence="0">
                  <emma:literal>* he</emma:literal>
                </emma:interpretation>
                <emma:interpretation id="interp160" emma:lang="en-NZ" emma:confidence="0">
                  <emma:literal>X he</emma:literal>
                </emma:interpretation>
                <emma:interpretation id="interp161" emma:lang="en-NZ" emma:confidence="0">
                  <emma:literal>4 he</emma:literal>
                </emma:interpretation>
              </emma:one-of>
            </emma:emma>
          </inkml:annotationXML>
          <inkml:trace contextRef="#ctx0" brushRef="#br3" timeOffset="8.8754E7">13269 9952 70 0,'11'-26'37'16,"-2"14"-2"-16,-9-6-6 16,3 29-19-16,-18 5-3 15,4 21 0-15,-11 4-1 16,3 19-3-16,-5 7-2 15,2 8 2-15,-1 1-3 16,4 3 1-16,1-7-1 16,1-8-1-16,8-8-3 0,0-18-2 15,16 4-18-15,-8-25-13 16,10-5 0-16,-9-12-1 15,16-18 1-15</inkml:trace>
          <inkml:trace contextRef="#ctx0" brushRef="#br3" timeOffset="8.87542E7">12998 10415 89 0,'-24'-1'38'16,"-3"-4"1"-16,13 10 0 16,-1-4-33-16,15-1-1 15,14 3-2-15,10-7-1 16,12-4-3-16,5-7-2 15,16-1-1-15,1-15-5 0,16 9-16 16,-11-15-14-16,6 6 2 16,-10-10-2-16,2 9 3 15</inkml:trace>
          <inkml:trace contextRef="#ctx0" brushRef="#br3" timeOffset="8.87546E7">13614 9937 92 0,'-10'2'37'0,"-9"-2"1"16,10 14 1-16,-13-1-33 15,11 6-2-15,-4 6 0 16,3 9 0-16,-3 7-2 16,-1 10 0-16,1 6-1 15,-4 4 1-15,2 3-1 16,0 2 1-16,5-6-2 0,2-8 1 15,5-8-2-15,5-10 3 16,7-14-2-16,4-13 0 16,5-12 0-16,5-9 0 15,4-6 0-15,-1-6 0 16,-1-3 0-16,-1 1 0 15,-3 2 0-15,-3 7 0 16,-6 7 0-16,-10 12 0 16,0 0 0-16,-1 22 0 15,-6 1 0-15,-1 6-2 16,2 3 0-16,3 1-1 15,11-1-5-15,0-17-11 16,27 8-12-16,-5-21-9 16,16-1 0-16,-3-15 0 0</inkml:trace>
          <inkml:trace contextRef="#ctx0" brushRef="#br3" timeOffset="8.8755E7">13833 10419 92 0,'-12'7'37'0,"1"-7"2"15,11 0-1-15,6 11-34 16,9-6-1-16,7-4 0 16,10 2-1-16,0-1 1 15,3-2-2-15,-2-4 1 16,1-1-1-16,-4-6-1 15,-7-2 1-15,-6-2-1 0,-7 0 1 16,-9-1 0-16,-8 2-1 16,-12 4 1-16,-6 6 0 15,-9 8 0-15,-6 9 1 16,-7 7-1-16,2 13 1 15,-2 5-2-15,6 7 2 16,10 1-1-16,13-2 1 16,18-8-2-16,17-7-1 15,22-14-1-15,16-16-2 16,27-7-8-16,2-28-7 15,24 8-10-15,-14-20-12 16,4 3-1-16,-12-5-3 16,-9 1 6-16</inkml:trace>
        </inkml:traceGroup>
      </inkml:traceGroup>
      <inkml:traceGroup>
        <inkml:annotationXML>
          <emma:emma xmlns:emma="http://www.w3.org/2003/04/emma" version="1.0">
            <emma:interpretation id="{54CA5643-E4D7-4FBF-9ABE-80CE4EA17AF2}" emma:medium="tactile" emma:mode="ink">
              <msink:context xmlns:msink="http://schemas.microsoft.com/ink/2010/main" type="line" rotatedBoundingBox="765,11492 3981,11268 4026,11922 810,12145"/>
            </emma:interpretation>
          </emma:emma>
        </inkml:annotationXML>
        <inkml:traceGroup>
          <inkml:annotationXML>
            <emma:emma xmlns:emma="http://www.w3.org/2003/04/emma" version="1.0">
              <emma:interpretation id="{5312236F-C858-42CB-B5EF-7FBC92513BB9}" emma:medium="tactile" emma:mode="ink">
                <msink:context xmlns:msink="http://schemas.microsoft.com/ink/2010/main" type="inkWord" rotatedBoundingBox="765,11492 3981,11268 4026,11922 810,12145"/>
              </emma:interpretation>
              <emma:one-of disjunction-type="recognition" id="oneOf33">
                <emma:interpretation id="interp162" emma:lang="en-NZ" emma:confidence="0">
                  <emma:literal>normal.</emma:literal>
                </emma:interpretation>
                <emma:interpretation id="interp163" emma:lang="en-NZ" emma:confidence="0">
                  <emma:literal>norm at</emma:literal>
                </emma:interpretation>
                <emma:interpretation id="interp164" emma:lang="en-NZ" emma:confidence="0">
                  <emma:literal>norm at.</emma:literal>
                </emma:interpretation>
                <emma:interpretation id="interp165" emma:lang="en-NZ" emma:confidence="0">
                  <emma:literal>normal,</emma:literal>
                </emma:interpretation>
                <emma:interpretation id="interp166" emma:lang="en-NZ" emma:confidence="0">
                  <emma:literal>norm al.</emma:literal>
                </emma:interpretation>
              </emma:one-of>
            </emma:emma>
          </inkml:annotationXML>
          <inkml:trace contextRef="#ctx0" brushRef="#br3" timeOffset="8.87562E7">851 11812 80 0,'0'0'37'0,"0"0"-2"15,11 5-4-15,-18 8-28 16,2 6-2-16,-2 4 1 16,1 4-2-16,-2 2 2 15,1 6-2-15,-1-4 1 16,3-2-1-16,2-5 2 15,3-3 0-15,0-9-1 16,0-12 0-16,15 5 0 16,-2-17 0-16,4-7 0 0,3-5 0 15,4-9 0 1,3-2 1-16,-1-1-1 0,2 0 2 15,-3 5-2-15,-6 7 1 16,-3 5-1-16,-3 7 1 16,-13 12-1-16,15-5 0 15,-15 5-1-15,6 24-2 16,-4-5 1-16,4 0-1 15,5 4 0-15,0-1-2 16,10 2 0-16,3-10-4 16,13 5-6-16,-6-19-19 15,18 3-3-15,-6-13-1 16,9 2 1-16</inkml:trace>
          <inkml:trace contextRef="#ctx0" brushRef="#br3" timeOffset="8.87573E7">1558 11777 81 0,'-22'-13'37'16,"5"17"-2"-16,-9-6 2 15,5 11-31-15,-2 0-1 16,3 9-1-16,0 4-1 16,5 6-2-16,1 1 1 15,9 4-2-15,4-2 1 16,5 1-2-16,9-5 2 15,7-7-2-15,6-10 1 16,4-6 1-16,6-11-1 16,3-9 0-16,-2-6 0 15,-4-7-1-15,-3-7 0 16,-4-1 2-16,-10-1-1 0,-9 1 0 15,-8 7 0-15,-6 6 1 16,-8 5-1-16,-5 6 3 16,-2 8-2-16,-2 6-1 15,2 5 1-15,4 5 0 16,6-1-1-16,7 1 2 15,8 0-2-15,10-3 0 16,12-2 0-16,6-4 1 16,8-1-1-16,4-1 0 15,1-1 0-15,-1 2 1 16,-5 4-1-16,-4 5 0 15,-8 6 0-15,-9 6-2 16,-9 2 3-16,-7 6-3 16,-6 3 2-16,-3-1-2 0,-2-2 2 15,-2-6-2-15,1-2 3 16,1-8-1-16,10-14 0 15,0 0 0-15,0 0 1 16,8-30-1-16,7 0 0 16,2-1 3-16,1-6-2 15,1-1 2-15,-4 2-2 16,0 4 2-16,-6 5-2 15,-3 5 1-15,-1 8-1 16,-4 2-2-16,-1 12 0 16,0 0-1-16,15-9-1 15,-4 7-1-15,9 4-1 16,0-6-1-16,10 5-1 15,1-6-1-15,11 7-1 0,-9-11-3 16,14 11-1-16,-15-10 2 16,6 10 2-16,-10-4 4 15,-3 4 4-15,-8 4 4 16,-17-6 2-16,14 17 4 15,-14-17 2-15,-11 28 3 16,-2-14-4-16,6 13-1 16,-7-2-3-16,4 6-4 15,-2-1 2-15,6 2-3 16,-3-3 2-16,6 0-3 15,0-6 2-15,3-7-2 16,0-16 1-16,11 11 0 16,1-19 0-16,2-6 0 15,1-6-1-15,3-4 0 16,-1-8 0-16,0 2 3 0,-1 0-3 15,-2 2 2-15,-5 5-2 16,0 6 3-16,-7 5-3 16,-2 12 2-16,0 0-1 15,0 0-1-15,0 0 0 16,3 24 0-16,-3-8 0 15,3 0-2-15,2 3 2 16,5-7-2-16,2 0 2 16,7-11-2-16,6-2 2 15,3-8 0-15,5-5 1 16,-1-2 1-16,1-4-1 15,-2-3 1-15,-3 3-2 16,-4 3 2-16,-9 3-2 0,-1 5 0 16,-14 9-1-16,10 1 0 15,-11 10 0-15,0 7-1 16,-2 6 0-16,0 0-4 15,4 6 1-15,-1-7-9 16,19 12-4-16,-10-22-12 16,21 6-6-16,-4-16-4 15,11-1 2-15,-1-15 2 16</inkml:trace>
          <inkml:trace contextRef="#ctx0" brushRef="#br3" timeOffset="8.87579E7">3095 11721 91 0,'-20'0'40'0,"-10"-4"0"15,7 18-3-15,-5-4-32 16,4 11 0-16,4 0-2 16,5 7-2-16,6-2 1 15,4 2-3-15,9-4 2 16,6-1-3-16,6-7 3 15,5-8-3-15,2-4 2 16,5-9 0-16,-2-6 0 16,-3-3 2-16,-4-8-2 15,1 1 2-15,-2-5-2 16,-7-1 1-16,-2 4 0 15,-3 1 0-15,0 5-1 16,-3 5 0-16,-3 12 1 16,0 0-1-16,-8 16 0 0,3 9 1 15,1 3-1-15,2 2-1 16,4 4 0-16,4-7-2 15,10-5 0-15,10-14-3 16,8-9 0-16,3-22-4 16,17-1-4-16,-13-26-10 15,17 3-13-15,-14-16 1 16,6 2-2-16,-14-12 4 15,0 8 29-15,-12 2 5 16,-9 1 9-16,2 23 12 16,-16-3 14-16,2 25 3 15,-13 10-1-15,2 30 1 16,-13 9-28-16,7 25-2 15,-6 6-4-15,5 14 0 0,0 3-4 16,2-3-5-16,18 4-7 16,-10-27-14-16,18 0-13 15,2-21-1-15,14-9 0 16,2-21-2-16</inkml:trace>
          <inkml:trace contextRef="#ctx0" brushRef="#br3" timeOffset="8.87581E7">4019 11808 114 0,'-9'22'42'0,"-15"-20"1"16,4 11-4-16,-4-5-43 16,1-11-10-16,20 14-6 0,-13-20-10 15,16 9-13-15,0 0-2 16,1 19 1-16</inkml:trace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2:36.03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51315DD8-9281-4E3C-9337-49A0E17C04FA}" emma:medium="tactile" emma:mode="ink">
          <msink:context xmlns:msink="http://schemas.microsoft.com/ink/2010/main" type="writingRegion" rotatedBoundingBox="19883,11354 24907,11202 24989,13921 19965,14073"/>
        </emma:interpretation>
      </emma:emma>
    </inkml:annotationXML>
    <inkml:traceGroup>
      <inkml:annotationXML>
        <emma:emma xmlns:emma="http://www.w3.org/2003/04/emma" version="1.0">
          <emma:interpretation id="{CA97C60C-F712-422D-AF90-1EEBC44686AC}" emma:medium="tactile" emma:mode="ink">
            <msink:context xmlns:msink="http://schemas.microsoft.com/ink/2010/main" type="paragraph" rotatedBoundingBox="19883,11354 24907,11202 24989,13921 19965,140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279BC22-DD0F-4291-A69F-6B692EC05158}" emma:medium="tactile" emma:mode="ink">
              <msink:context xmlns:msink="http://schemas.microsoft.com/ink/2010/main" type="inkBullet" rotatedBoundingBox="19904,12077 19915,12076 19916,12085 19906,12087"/>
            </emma:interpretation>
            <emma:one-of disjunction-type="recognition" id="oneOf0">
              <emma:interpretation id="interp0" emma:lang="en-NZ" emma:confidence="0">
                <emma:literal>•</emma:literal>
              </emma:interpretation>
            </emma:one-of>
          </emma:emma>
        </inkml:annotationXML>
        <inkml:trace contextRef="#ctx0" brushRef="#br0">19905 12078 12 0,'0'0'12'0,"10"-2"-3"0,-10 2-2 16,0 0-3-16,0 0-2 15,0 0 0-15,0 0-2 16,0 0-1-16,0 0-1 15,0 0 1-15,0 0-1 16,0 0 1-16,0 0-1 16,0 0-1-16,-5 11-3 15,5-11-2-15,0 0-1 16,0 0 1-16</inkml:trace>
      </inkml:traceGroup>
      <inkml:traceGroup>
        <inkml:annotationXML>
          <emma:emma xmlns:emma="http://www.w3.org/2003/04/emma" version="1.0">
            <emma:interpretation id="{66B4C120-10AF-44E8-BA16-85B877A6A589}" emma:medium="tactile" emma:mode="ink">
              <msink:context xmlns:msink="http://schemas.microsoft.com/ink/2010/main" type="line" rotatedBoundingBox="19849,12042 24368,11219 24492,11899 19973,12722"/>
            </emma:interpretation>
          </emma:emma>
        </inkml:annotationXML>
        <inkml:traceGroup>
          <inkml:annotationXML>
            <emma:emma xmlns:emma="http://www.w3.org/2003/04/emma" version="1.0">
              <emma:interpretation id="{7D709691-1235-43F3-9BDE-7A4E5CADE4CD}" emma:medium="tactile" emma:mode="ink">
                <msink:context xmlns:msink="http://schemas.microsoft.com/ink/2010/main" type="inkWord" rotatedBoundingBox="19891,12272 20356,12187 20431,12602 19966,12687">
                  <msink:destinationLink direction="with" ref="{4F1B5A14-EC45-40B3-B7C8-F9EBE77BCFD1}"/>
                </msink:context>
              </emma:interpretation>
              <emma:one-of disjunction-type="recognition" id="oneOf1">
                <emma:interpretation id="interp1" emma:lang="en-NZ" emma:confidence="0">
                  <emma:literal>j</emma:literal>
                </emma:interpretation>
                <emma:interpretation id="interp2" emma:lang="en-NZ" emma:confidence="0">
                  <emma:literal>d</emma:literal>
                </emma:interpretation>
                <emma:interpretation id="interp3" emma:lang="en-NZ" emma:confidence="0">
                  <emma:literal>%</emma:literal>
                </emma:interpretation>
                <emma:interpretation id="interp4" emma:lang="en-NZ" emma:confidence="0">
                  <emma:literal>D</emma:literal>
                </emma:interpretation>
                <emma:interpretation id="interp5" emma:lang="en-NZ" emma:confidence="0">
                  <emma:literal>Q</emma:literal>
                </emma:interpretation>
              </emma:one-of>
            </emma:emma>
          </inkml:annotationXML>
          <inkml:trace contextRef="#ctx0" brushRef="#br1" timeOffset="33658.3655">20324 12252 22 0,'0'0'25'15,"0"0"-4"-15,0 0-7 16,2-16-2-16,-2 16-2 15,0 0-3-15,9-14-1 16,-9 14-1-16,5-11 0 16,-5 11-1-16,5-11 1 15,-5 11 0-15,0 0 0 16,-3-10-1-16,3 10 1 0,0 0-2 15,0 0 0-15,0 0 0 16,0 0-2-16,0 0 1 16,0 0-1-16,0 0-1 15,0 0 2-15,0 0-1 16,0 0 0-16,11 10 0 15,-11-10 0-15,0 0-1 16,9 19 1-16,-9-19 0 16,0 21 0-16,-2-10 0 15,1 2-1-15,-3 1 1 16,1 1-1-16,0 1 1 15,2-1-1-15,1 0 0 16,1 1 1-16,-1-1-1 16,6 2 0-16,-1-2 0 0,-2 0 1 15,2 0-1-15,0 2 0 16,-3-3 1-16,1 4-1 15,-1 1 0-15,-4 0-1 16,1-2 2-16,-2 0-2 16,-2 0 1-16,0-2-1 15,2-2 1-15,3-13-1 16,-9 15 2-16,9-15-1 15,0 0 1-15,0 0-1 16,-17 7 0-16,17-7 1 16,-16-3-1-16,4 0 1 15,-7 0-1-15,0-1 1 16,-5 2 0-16,-3 0-1 15,2-2 1-15,-3 3 0 0,2-1 0 16,0 1-1-16,3-2 1 16,3 2-1-16,2-2 1 15,-1 0-1-15,2-1 0 16,1 2 0-16,1-1 0 15,-1 3 0-15,5-1-2 16,-1-2-1-16,12 3-10 16,0 0-21-16,0 0-2 15,8-14 0-15,9 7-1 16</inkml:trace>
          <inkml:trace contextRef="#ctx0" brushRef="#br1" timeOffset="33801.3798">20188 12611 79 0,'-27'16'26'16,"0"-3"-25"-16,4-4-3 16,7-3-34-16,2-12 0 15</inkml:trace>
        </inkml:traceGroup>
        <inkml:traceGroup>
          <inkml:annotationXML>
            <emma:emma xmlns:emma="http://www.w3.org/2003/04/emma" version="1.0">
              <emma:interpretation id="{441D2515-B3B1-4A5E-A08D-AC867C066924}" emma:medium="tactile" emma:mode="ink">
                <msink:context xmlns:msink="http://schemas.microsoft.com/ink/2010/main" type="inkWord" rotatedBoundingBox="21457,11749 24368,11219 24492,11899 21581,12429"/>
              </emma:interpretation>
              <emma:one-of disjunction-type="recognition" id="oneOf2">
                <emma:interpretation id="interp6" emma:lang="en-NZ" emma:confidence="0">
                  <emma:literal>normal</emma:literal>
                </emma:interpretation>
                <emma:interpretation id="interp7" emma:lang="en-NZ" emma:confidence="0">
                  <emma:literal>nor mal</emma:literal>
                </emma:interpretation>
                <emma:interpretation id="interp8" emma:lang="en-NZ" emma:confidence="0">
                  <emma:literal>norm al</emma:literal>
                </emma:interpretation>
                <emma:interpretation id="interp9" emma:lang="en-NZ" emma:confidence="0">
                  <emma:literal>noir mal</emma:literal>
                </emma:interpretation>
                <emma:interpretation id="interp10" emma:lang="en-NZ" emma:confidence="0">
                  <emma:literal>norm mal</emma:literal>
                </emma:interpretation>
              </emma:one-of>
            </emma:emma>
          </inkml:annotationXML>
          <inkml:trace contextRef="#ctx0" brushRef="#br1" timeOffset="35374.5371">21607 11974 4 0,'0'0'27'0,"9"-15"0"15,-9 15 3-15,6-11-13 16,-10-2-2-16,4 13-1 16,0 0-3-16,0 0-2 15,0-15-2-15,0 15 0 16,0 0-1-16,0 0-2 15,0 0 0-15,-7 21-2 16,0-6 0-16,0 7 0 0,-3 4-1 16,0 5 0-16,1 1-1 15,0 2 1-15,0-4 0 16,3-3-1-16,1-7 1 15,5-3 0-15,0-17 0 16,0 0 0-16,14 2 0 16,-4-14 0-16,4-7 0 15,1-3 1-15,0-4-1 16,4-4 0-16,-1 2 0 15,3-2 0-15,-1 0 1 16,0 2-2-16,-2 3 1 16,3 3 0-16,-4 0 0 15,1 7 2-15,-3 1-3 16,0 7 3-16,-3 2-3 0,-2 4 1 15,0 5-1-15,-10-4 0 16,14 19 1-16,-8-5-4 16,-1 8 4-16,-3 0-4 15,0 3 3-15,-2 5 0 16,0 0-1-16,0-2 0 15,4-1-2-15,-2-9-1 16,11 0-3-16,-13-18-6 16,42 5-21-16,-20-19-2 15,14 0 0-15,-4-11 1 16</inkml:trace>
          <inkml:trace contextRef="#ctx0" brushRef="#br1" timeOffset="35788.5785">22225 11915 43 0,'10'-10'31'0,"-9"-1"1"15,-1 11-1-15,-10-18-15 16,10 18-5-16,-20-5-2 15,20 5-3-15,-24-3-1 16,12 7-1-16,-3-1 0 16,1 7-1-16,2 3 0 15,-1 6-1-15,0 1 1 16,3 7-1-16,-1 1-1 15,7-1 1-15,0 1-1 16,5 0-1-16,5-8 1 16,5-2-1-16,4-7 0 15,8-5 1-15,1-11-1 16,3-4 0-16,-1-8 0 0,3-5 1 15,-3-5-1-15,-5 0 0 16,-4-3 1-16,-8 0-1 16,-7 4 0-16,-7 6 0 15,-9 3 0-15,-6 7 0 16,-4 5-1-16,-3 5 1 15,0 6-1-15,1 1-1 16,4 5-1-16,6-3-1 16,12 5-4-16,4-14-5 15,18 14-23-15,0-13 0 16,16 5 0-16,-4-9 1 15</inkml:trace>
          <inkml:trace contextRef="#ctx0" brushRef="#br1" timeOffset="36192.6189">22532 11909 56 0,'0'0'34'15,"0"0"-1"-15,0 0 1 16,0 0-18-16,0 0-10 16,0 0-1-16,-16 16-1 15,12-2-2-15,1 1 1 16,-1 6-1-16,-2 0 0 15,1 6 0-15,-3-1 0 16,1 1 0-16,-2-4-1 16,5-2 1-16,-2-6-1 15,4-4 0-15,2-11 0 16,0 0 0-16,11-8 0 15,-1-7 0-15,1-5 0 16,4-5-1-16,0-3 2 0,1-3-1 16,1-1 0-16,-2 2 0 15,-3 1 0-15,1 5 2 16,0 1-2-16,-3 7 3 15,0 1-4-15,0 7 3 16,4-3-3-16,0 4 1 16,4 5-3-16,-1-4-2 15,6 11-2-15,-5-13-6 16,12 19-14-16,-12-16-14 15,8 13 3-15,-9-9-2 16,6 9 3-16</inkml:trace>
          <inkml:trace contextRef="#ctx0" brushRef="#br1" timeOffset="36756.6753">22957 11843 64 0,'-5'14'33'0,"5"-14"1"16,-12 24 0-16,0-14-23 15,7 11-4-15,-4-5-1 16,4 7-1-16,-5-3-1 15,2 5-1-15,1-4-1 16,2 1 1-16,1-4-2 16,0-3 0-16,3-4 0 15,1-11-1-15,0 0 0 16,15-5 1-16,-4-10-1 15,2-5 0-15,4-3 1 16,-1-4 0-16,-1-6-1 0,1 0 3 16,-2 0-2-16,-2 4 3 15,-7 2-4-15,5 5 3 16,-6 6-2-16,-4 16 2 15,5-10-2-15,-5 10-1 16,-2 22 1-16,-2-4-3 16,3 1 2-16,0 0-2 15,2 3 2-15,3-3-3 16,4-3 4-16,4-7-4 15,5-6 3-15,3-3 1 16,6-7-1-16,3-4 1 16,2-9-1-16,5-5 4 15,-1-3-4-15,0 1 3 16,-8-1-3-16,2 5 1 15,-10 1-1-15,-4 9 3 16,-15 13-2-16,0 0-1 0,3 14 0 16,-12 9 0-16,-4 4-1 15,2 2-1-15,0 4 0 16,2-2-5-16,13 4 1 15,1-15-7-15,23 7-24 16,-5-19-3-16,18 4 3 16,-3-14-1-16</inkml:trace>
          <inkml:trace contextRef="#ctx0" brushRef="#br1" timeOffset="37159.7156">23775 11867 80 0,'-31'-16'38'0,"13"15"1"16,-8-7-2-16,6 12-25 15,-5-4-8-15,3 7-1 16,2 1 0-16,-2 7-1 16,3 6 0-16,6 1-3 15,1 3 2-15,6 0-3 16,3-4 3-16,8 0 0 15,4-5-1-15,5-6 0 16,6-9 1-16,5-7-1 16,2-8 1-16,4-7 0 15,-2-9-1-15,0-3 3 16,0-4-2-16,-3 0 2 15,-2 1-2-15,-7 6 2 16,-4 4-3-16,-5 5 2 0,-8 21-1 16,0 0-1-16,0 0 0 15,-15 27-2-15,5-1 2 16,-1 2-3-16,3 5 1 15,3-3-3-15,8 0-1 16,2-15-8-16,21 0-23 16,-8-19-1-16,16 1 0 15,-1-17-1-15</inkml:trace>
          <inkml:trace contextRef="#ctx0" brushRef="#br1" timeOffset="37391.7388">24368 11219 92 0,'0'0'39'0,"-16"10"1"16,-9 17-2-16,9 22-31 16,-10 8-3-16,1 11 1 15,1 2-4-15,3 6 2 16,5-1-4-16,2-5-2 15,9-4-3-15,-5-21-8 16,18 5-24-16,-13-20-2 16,16 1 1-16,-12-18-3 15</inkml:trace>
        </inkml:traceGroup>
      </inkml:traceGroup>
      <inkml:traceGroup>
        <inkml:annotationXML>
          <emma:emma xmlns:emma="http://www.w3.org/2003/04/emma" version="1.0">
            <emma:interpretation id="{89ABD9A6-8F63-4200-80DD-6B3D38D41982}" emma:medium="tactile" emma:mode="ink">
              <msink:context xmlns:msink="http://schemas.microsoft.com/ink/2010/main" type="line" rotatedBoundingBox="20543,12410 24939,12277 24973,13402 20577,13535"/>
            </emma:interpretation>
          </emma:emma>
        </inkml:annotationXML>
        <inkml:traceGroup>
          <inkml:annotationXML>
            <emma:emma xmlns:emma="http://www.w3.org/2003/04/emma" version="1.0">
              <emma:interpretation id="{A5D9A90D-502D-48EB-8BA3-E987439BA0FA}" emma:medium="tactile" emma:mode="ink">
                <msink:context xmlns:msink="http://schemas.microsoft.com/ink/2010/main" type="inkWord" rotatedBoundingBox="20543,12410 24939,12277 24973,13402 20577,13535"/>
              </emma:interpretation>
              <emma:one-of disjunction-type="recognition" id="oneOf3">
                <emma:interpretation id="interp11" emma:lang="en-NZ" emma:confidence="0">
                  <emma:literal>(night</emma:literal>
                </emma:interpretation>
                <emma:interpretation id="interp12" emma:lang="en-NZ" emma:confidence="0">
                  <emma:literal>(ought</emma:literal>
                </emma:interpretation>
                <emma:interpretation id="interp13" emma:lang="en-NZ" emma:confidence="0">
                  <emma:literal>(right</emma:literal>
                </emma:interpretation>
                <emma:interpretation id="interp14" emma:lang="en-NZ" emma:confidence="0">
                  <emma:literal>Caught</emma:literal>
                </emma:interpretation>
                <emma:interpretation id="interp15" emma:lang="en-NZ" emma:confidence="0">
                  <emma:literal>Fought</emma:literal>
                </emma:interpretation>
              </emma:one-of>
            </emma:emma>
          </inkml:annotationXML>
          <inkml:trace contextRef="#ctx0" brushRef="#br1" timeOffset="39374.9371">20802 12539 46 0,'-24'18'30'0,"-5"-2"5"15,-1 10-3-15,-11-6-21 16,15 17-1-16,-10-6-2 15,13 10-1-15,-2 0-2 16,18 7-2-16,3 1-1 16,10-4-3-16,9 0-3 15,8-12-3-15,15 5-20 16,-2-19-7-16,7-2-2 15,-6-18 1-15</inkml:trace>
          <inkml:trace contextRef="#ctx0" brushRef="#br1" timeOffset="40126.0122">20954 12771 59 0,'-20'8'34'0,"13"5"-1"16,-5-2 1-16,8 6-27 15,-4 2-2-15,6 8-2 16,-3-1 0-16,5 8 0 16,-2-3-1-16,2 2 0 15,-1-2-1-15,2-1 0 16,-1-5-1-16,1-7 1 15,1-8 0-15,-2-10-1 16,0 0 1-16,17-17 0 0,-9-6 0 16,1-5 0-16,-1-7 1 15,1-1 0-15,-1-5 0 16,-1 6-1-16,-2-1 1 15,1 8 0-15,-4 6-1 16,-1 6 0-16,2 5-1 16,-3 11 0-16,0 0-2 15,15-1 0-15,-1 9-2 16,-1-6-2-16,13 8-2 15,-4-11-3-15,14 13-9 16,-13-19-3-16,19 13-1 16,-17-17 3-16,12 12 1 15,-15-12 6-15,4 7 8 0,-9-1 7 16,-10-8 10-16,7 14 6 15,-14-1 5-15,0 0-2 16,0 0 0-16,-1 14-3 16,-10-4-4-16,8 16-3 15,-6-2-3-15,4 13-2 16,-3-2-1-16,6 7-1 15,-3-3-1-15,1-2 0 16,4-5-3-16,4-5 0 16,2-7-3-16,-6-20-4 15,22 2-17-15,-12-24-10 16,9-5 0-16,-8-12-1 15,11 3 12-15,-12-20 9 16,8 5 6-16,-11-4 6 0,-5-6 20 16,-2 12 13-16,-7 2 2 15,0 9 3-15,-10-1-12 16,9 23-7-16,-12-2-4 15,20 18-4-15,-17 4-7 16,17-4-8-16,3 25-23 16,4-10-1-16,17 5-4 15,0-6 1-15</inkml:trace>
          <inkml:trace contextRef="#ctx0" brushRef="#br1" timeOffset="40622.0618">21800 12754 58 0,'0'0'36'0,"0"0"-1"0,0 0 1 15,-19-22-17-15,5 21-12 16,-10-2-1-16,1 10-1 16,-4 0-1-16,2 13 0 15,-4 2-1-15,4 7 0 16,5 3-1-16,4 3-1 15,8-3 0-15,8-2 0 16,8-8 0-16,8-6-1 16,7-7 0-16,4-12 0 15,8-5 0-15,1-10 0 16,1-6 1-16,1-6-1 15,-4-2 0-15,-3-1 0 16,-4 5-1-16,-5 2 1 16,-7 9 0-16,-15 17-1 15,13-4 1-15,-17 21 0 0,-3 15-1 16,-5 12 1-16,-8 13 0 15,1 9 0-15,0 8 0 16,-4 2-1-16,2-2 1 16,-1-3-1-16,0-8 1 15,2-8 0-15,3-11 0 16,-1-11-1-16,1-12 2 15,2-12-1-15,1-11-1 16,1-12-1-16,7-11-1 16,-1-16-3-16,12-2-1 15,-5-22-10-15,17 10-21 16,-3-12 1-16,11 11-1 15,-3-5 2-15</inkml:trace>
          <inkml:trace contextRef="#ctx0" brushRef="#br1" timeOffset="41058.1054">22272 12523 88 0,'7'-10'39'16,"-9"-3"-1"-16,2 13 2 15,-10 8-32-15,5 7-4 16,-4 6 0-16,3 8-3 16,-8 4 1-16,5 9-2 15,-5 0 1-15,3 7-1 0,-1-7 0 16,5 1 1-16,0-6-1 15,4-5 1-15,3-10-1 16,5-7 0-16,-5-15 0 16,19 3 0-16,-4-13 0 15,-1-7 0-15,3-3 1 16,-3-4-1-16,3 0 0 15,-4 2 0-15,-1 6 0 16,-3 2 0-16,-9 14 1 16,13-8-1-16,-13 8 0 15,8 17 0-15,-6-2 0 16,3 3-1-16,0 0-1 15,1-1-2-15,8 3-4 16,-14-20-18-16,35 14-13 0,-13-18 0 16,15 2 0-16,-1-13 0 15</inkml:trace>
          <inkml:trace contextRef="#ctx0" brushRef="#br1" timeOffset="41253.1249">22773 12550 91 0,'0'0'39'16,"-15"0"-1"-16,7 23 0 15,-13 2-33-15,6 11-3 16,-2 4 0-16,4 4-2 16,-2 4-2-16,4-4-1 15,6 2-3-15,-3-13-5 16,16 2-26-16,-12-14 0 0,10 0-1 15,-6-21 0-15</inkml:trace>
          <inkml:trace contextRef="#ctx0" brushRef="#br1" timeOffset="41419.1415">22635 12784 72 0,'-14'-34'40'15,"9"12"-1"-15,-8-4 1 16,10 16-17-16,-4-3-17 16,7 13-1-16,12-7-3 15,2 8-1-15,8 1-3 16,1-3-5-16,16 12-24 15,-6-14-8-15,17 9-1 16,-5-8-1-16</inkml:trace>
          <inkml:trace contextRef="#ctx0" brushRef="#br1" timeOffset="42755.2751">23371 12754 61 0,'-16'-4'34'15,"-4"-1"0"-15,1 7 0 0,-12-6-24 16,8 15-3-16,-10-3-2 15,5 7 0-15,-2 2-1 16,7 3-1-16,1 1 0 16,4 0-1-16,6 0 0 15,6-2-1-15,7-4 0 16,7-4-1-16,8-7 1 15,6-4-1-15,4-5 0 16,7-7 0-16,1-5 1 16,1-1-1-16,0-6 0 15,-5-2 1-15,-3 3-1 16,-5 2 1-16,-8 3 0 15,-6 5 0-15,-8 13 0 16,-3-10-1-16,3 10 1 0,-18 15-1 16,5 2 0-16,-1 5-1 15,5 5-1-15,1 0-1 16,8 8-4-16,-3-14-7 15,17 10-23-15,-7-16 0 16,16 2-1-16,-2-16 1 16</inkml:trace>
          <inkml:trace contextRef="#ctx0" brushRef="#br1" timeOffset="43137.3133">23627 12715 71 0,'-6'-17'35'0,"6"17"0"16,-11-11-1-16,11 11-27 0,-12 14-1 15,7 2-2-15,-4 2 0 16,1 7-2-16,-1-1 0 16,4 3 0-16,-1-2 0 15,2-2-1-15,2-5 0 16,3-2 0-16,-1-16-1 15,0 0 1-15,21 3-1 16,-6-17 0-16,3-5 0 16,4-4 1-16,1-4 0 15,0-1 0-15,-2 0 0 16,0 6-1-16,-6 3 1 15,-5 5 0-15,-10 14 0 16,13-5-1-16,-13 5 0 0,0 26 0 16,-4-4-2-16,2 3 0 15,3 3-2-15,-1-4-2 16,11 10-6-16,-8-15-25 15,21 3 1-15,-4-15-2 16,13 1 2-16</inkml:trace>
          <inkml:trace contextRef="#ctx0" brushRef="#br1" timeOffset="43620.3616">24051 12712 81 0,'-14'-5'37'15,"-13"-2"0"-15,8 12 1 16,-12 1-32-16,11 10-1 15,1 2-2-15,4 3 0 0,0 4-1 16,7 4 0-16,3-4-2 16,10 0 1-16,3-5-1 15,4-4 0-15,3-9-1 16,5-4 1-16,1-6 0 15,2-7-1-15,4-8 1 16,-2-2 0-16,3-6-1 16,0-2 1-16,-5 2 0 15,-1 2 0-15,-2 3 0 16,-5 6 0-16,-15 15 0 15,10-7 1-15,-16 21-1 16,-5 10 0-16,-3 16 0 16,-2 11 0-16,-6 8-1 15,1 7 2-15,-1 1-2 0,1 2 2 16,2-5-2-16,3-7 1 15,-1-12 0-15,1-8 1 16,-1-12-1-16,1-6 1 16,-1-10 0-16,0-10-1 15,-1-9 1-15,3-7 0 16,3-6-3-16,4-10-1 15,13 0-10-15,-4-17-25 16,17 5 0-16,0-13 0 16,17 7-1-16</inkml:trace>
          <inkml:trace contextRef="#ctx0" brushRef="#br1" timeOffset="43860.3856">24571 12289 98 0,'-22'42'40'0,"-12"0"-1"15,14 22-7-15,-9-10-27 16,7 4-4-16,3-2 0 15,4-3-5-15,10 1-7 16,-5-17-29-16,17 1 3 16,-4-18-1-16,14-1-1 15</inkml:trace>
          <inkml:trace contextRef="#ctx0" brushRef="#br1" timeOffset="44265.4261">24607 12697 79 0,'-14'14'39'0,"14"3"-2"15,0-17 2-15,12 18-31 16,7-19-4-16,5-3-2 15,8-5 0-15,1-5-2 16,3-1 0-16,0-3 0 0,-2-3-1 16,-4 1 1-1,-9-2 1-15,-4 3 1 0,-10-1-1 16,-7 20 3-16,-9-17-2 15,-6 20 2-15,-8 5-1 16,-3 10 0-16,-4 7-1 16,0 7-1-16,1 4 1 15,3-1-2-15,9 3 0 16,4-7-1-16,12-2 0 15,6-10 0-15,13-1-2 16,6-15-4-16,20 9-20 16,-8-25-13-16,16 6-1 15,-8-14-2-15,14 3 3 16</inkml:trace>
        </inkml:traceGroup>
      </inkml:traceGroup>
      <inkml:traceGroup>
        <inkml:annotationXML>
          <emma:emma xmlns:emma="http://www.w3.org/2003/04/emma" version="1.0">
            <emma:interpretation id="{3BE6E521-9039-444C-BAC1-392627C630E3}" emma:medium="tactile" emma:mode="ink">
              <msink:context xmlns:msink="http://schemas.microsoft.com/ink/2010/main" type="line" rotatedBoundingBox="22277,13103 23949,13066 23969,13954 22297,13991"/>
            </emma:interpretation>
          </emma:emma>
        </inkml:annotationXML>
        <inkml:traceGroup>
          <inkml:annotationXML>
            <emma:emma xmlns:emma="http://www.w3.org/2003/04/emma" version="1.0">
              <emma:interpretation id="{450EC75F-6083-4F88-925D-D6BAD8142947}" emma:medium="tactile" emma:mode="ink">
                <msink:context xmlns:msink="http://schemas.microsoft.com/ink/2010/main" type="inkWord" rotatedBoundingBox="22277,13103 23949,13066 23969,13954 22297,13991"/>
              </emma:interpretation>
              <emma:one-of disjunction-type="recognition" id="oneOf4">
                <emma:interpretation id="interp16" emma:lang="en-NZ" emma:confidence="0">
                  <emma:literal>line).</emma:literal>
                </emma:interpretation>
                <emma:interpretation id="interp17" emma:lang="en-NZ" emma:confidence="0">
                  <emma:literal>line),</emma:literal>
                </emma:interpretation>
                <emma:interpretation id="interp18" emma:lang="en-NZ" emma:confidence="0">
                  <emma:literal>tine).</emma:literal>
                </emma:interpretation>
                <emma:interpretation id="interp19" emma:lang="en-NZ" emma:confidence="0">
                  <emma:literal>tine),</emma:literal>
                </emma:interpretation>
                <emma:interpretation id="interp20" emma:lang="en-NZ" emma:confidence="0">
                  <emma:literal>lines</emma:literal>
                </emma:interpretation>
              </emma:one-of>
            </emma:emma>
          </inkml:annotationXML>
          <inkml:trace contextRef="#ctx0" brushRef="#br1" timeOffset="45091.5087">22329 13357 54 0,'0'0'35'16,"0"0"-1"-16,0 0 1 15,6 32-25-15,-14-9-3 16,4 12-2-16,-5 3 0 16,4 10-1-16,-4-2-2 15,5 2 1-15,2-4-3 16,-1-5-2-16,8-3-3 15,-5-20-21-15,13 4-9 16,-13-20-1-16,28 3-1 16</inkml:trace>
          <inkml:trace contextRef="#ctx0" brushRef="#br1" timeOffset="45292.5288">22575 13564 82 0,'-6'27'36'16,"-10"-5"0"-16,6 16-10 15,-6-12-20-15,6 4-2 16,1-6-1-16,4-3-2 16,6-4-3-16,-1-17-4 15,23 5-27-15,-9-21-2 16,12 0-2-16,-7-13 0 15</inkml:trace>
          <inkml:trace contextRef="#ctx0" brushRef="#br1" timeOffset="45753.5749">22729 13409 50 0,'0'0'35'0,"-13"15"0"16,13-3 0-16,0-12-18 15,-3 18-8-15,3-18-2 16,2 19-1-16,0-8-1 15,4 5-1-15,-1-2-1 16,-1 3 0-16,0 3-1 16,-1 2-1-16,-3 1 0 15,0 1 0-15,-2 2 0 0,-2-3-1 16,1 0 0-16,-1-2 0 15,3-7 0-15,2-2 0 16,-1-12-1-16,14 0 1 16,0-12 0-16,5-6-1 15,4-9 1-15,5-3 0 16,1-4 1-16,-1-2-1 15,2 1 1-15,-4 5 0 16,-5 6 0-16,-3 7 0 16,-5 10 0-16,-13 7-1 15,7 18 1-15,-10 5-1 16,-9 10 0-16,2 8 0 15,-1 3-2-15,2 1 0 16,3 0-1-16,3-8-3 16,13 0-4-16,-5-19-26 0,22 2 0 15,-8-20-2-15,20 1 0 16</inkml:trace>
          <inkml:trace contextRef="#ctx0" brushRef="#br1" timeOffset="46144.614">23212 13560 79 0,'-9'11'37'0,"-5"-4"-1"16,11 14 0-16,-1-6-31 15,8 2-1-15,4-2-2 16,8-2 0-16,3-6-1 15,7-2 0-15,3-8-1 0,2-5 0 16,0-6 1-16,-1-4-1 16,-1-5 0-16,-3-3 1 15,-9 1-1-15,-3 1 1 16,-9 3 0-16,-5 5 0 15,-11 3 0-15,-7 10 1 16,-8 5-1-16,-4 11 1 16,-1 4 0-16,0 8-1 15,2 4 0-15,4 5 0 16,9 0 0-16,8 1 0 15,13-3-2-15,10-5 0 16,12-3-1-16,6-9-4 16,14 10-14-16,-10-22-19 0,13 4 0 15,-10-12-2-15,6 4 2 16</inkml:trace>
          <inkml:trace contextRef="#ctx0" brushRef="#br1" timeOffset="46776.6772">23709 13082 57 0,'0'0'34'0,"-9"-10"0"16,9 10 0-16,0 0-23 16,17 22-3-16,-6-9-3 15,9 9-1-15,0 4 0 16,7 9-1-16,-2 4-2 15,5 5 0-15,-4 5-1 16,-3 7 1-16,-7 0-1 16,-4 6 1-16,-11-2-1 15,-6 3 1-15,-11-5 0 16,-4-1 1-16,-9-2-1 15,-2-6 1-15,-4-8-2 16,3-6 0-16,3-10-2 16,0-12-5-16,18-4-29 0,-1-16-1 15,12 7 0-15,9-30-2 16</inkml:trace>
          <inkml:trace contextRef="#ctx0" brushRef="#br1" timeOffset="46910.6906">23965 13767 82 0,'-7'11'38'15,"-12"-9"-2"-15,2 4-1 16,1 0-41-16,-3-16-30 16,19 10 0-16,-9-18-2 15,14 6 1-15</inkml:trace>
        </inkml:traceGroup>
      </inkml:traceGroup>
    </inkml:traceGroup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7:24.03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Group>
    <inkml:annotationXML>
      <emma:emma xmlns:emma="http://www.w3.org/2003/04/emma" version="1.0">
        <emma:interpretation id="{A8E8B1EC-2B90-43DA-BCB8-B0818966A6A7}" emma:medium="tactile" emma:mode="ink">
          <msink:context xmlns:msink="http://schemas.microsoft.com/ink/2010/main" type="writingRegion" rotatedBoundingBox="9927,13052 14165,13123 14114,16167 9877,16097">
            <msink:destinationLink direction="with" ref="{4F1B5A14-EC45-40B3-B7C8-F9EBE77BCFD1}"/>
          </msink:context>
        </emma:interpretation>
      </emma:emma>
    </inkml:annotationXML>
    <inkml:traceGroup>
      <inkml:annotationXML>
        <emma:emma xmlns:emma="http://www.w3.org/2003/04/emma" version="1.0">
          <emma:interpretation id="{0C955F07-C0F3-4A35-9B76-9A3C6482DC5B}" emma:medium="tactile" emma:mode="ink">
            <msink:context xmlns:msink="http://schemas.microsoft.com/ink/2010/main" type="paragraph" rotatedBoundingBox="10027,13916 13432,13090 13734,14335 10330,151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0032670-1357-4671-9CED-CE06E682B539}" emma:medium="tactile" emma:mode="ink">
              <msink:context xmlns:msink="http://schemas.microsoft.com/ink/2010/main" type="line" rotatedBoundingBox="10027,13916 13432,13090 13734,14335 10330,15161"/>
            </emma:interpretation>
          </emma:emma>
        </inkml:annotationXML>
        <inkml:traceGroup>
          <inkml:annotationXML>
            <emma:emma xmlns:emma="http://www.w3.org/2003/04/emma" version="1.0">
              <emma:interpretation id="{A2FC8D9A-05AD-4B62-A8BD-6A27B673A91A}" emma:medium="tactile" emma:mode="ink">
                <msink:context xmlns:msink="http://schemas.microsoft.com/ink/2010/main" type="inkWord" rotatedBoundingBox="10027,13916 13432,13090 13734,14335 10330,15161">
                  <msink:destinationLink direction="with" ref="{E04A7BFF-D466-4E15-9252-B1E13AC2588E}"/>
                </msink:context>
              </emma:interpretation>
              <emma:one-of disjunction-type="recognition" id="oneOf0">
                <emma:interpretation id="interp0" emma:lang="en-NZ" emma:confidence="0">
                  <emma:literal>of</emma:literal>
                </emma:interpretation>
                <emma:interpretation id="interp1" emma:lang="en-NZ" emma:confidence="0">
                  <emma:literal>U &amp;</emma:literal>
                </emma:interpretation>
                <emma:interpretation id="interp2" emma:lang="en-NZ" emma:confidence="0">
                  <emma:literal>U T</emma:literal>
                </emma:interpretation>
                <emma:interpretation id="interp3" emma:lang="en-NZ" emma:confidence="0">
                  <emma:literal>U i</emma:literal>
                </emma:interpretation>
                <emma:interpretation id="interp4" emma:lang="en-NZ" emma:confidence="0">
                  <emma:literal>U ¢</emma:literal>
                </emma:interpretation>
              </emma:one-of>
            </emma:emma>
          </inkml:annotationXML>
          <inkml:trace contextRef="#ctx0" brushRef="#br0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        <inkml:trace contextRef="#ctx0" brushRef="#br0" timeOffset="407.0407">12970 13897 97 0,'15'-25'43'16,"4"-10"-2"-16,18 10-3 15,8-5-39-15,5-3-5 16,11 16-31-16,-12-4-3 15,-3 17-1-15,-14 4-1 16</inkml:trace>
          <inkml:trace contextRef="#ctx0" brushRef="#br0" timeOffset="241.0241">13465 13227 58 0,'-9'-40'39'0,"-14"2"0"15,-2 19 0-15,-16-1-18 16,1 26-17-16,-6 15 0 15,3 24-1-15,-2 18-2 16,3 19 0-16,3 15 0 16,5 9-2-16,10 6-2 15,5-6-3-15,17 5-28 16,-5-23-5-16,16-6 0 15,-4-23-1-15</inkml:trace>
          <inkml:trace contextRef="#ctx0" brushRef="#br0" timeOffset="-1413.1413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        <inkml:trace contextRef="#ctx0" brushRef="#br0" timeOffset="-515.0515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      </inkml:traceGroup>
      </inkml:traceGroup>
    </inkml:traceGroup>
    <inkml:traceGroup>
      <inkml:annotationXML>
        <emma:emma xmlns:emma="http://www.w3.org/2003/04/emma" version="1.0">
          <emma:interpretation id="{C2FF6A62-D605-473F-82A7-BC26A2420F78}" emma:medium="tactile" emma:mode="ink">
            <msink:context xmlns:msink="http://schemas.microsoft.com/ink/2010/main" type="paragraph" rotatedBoundingBox="9898,14815 14135,14885 14114,16167 9877,160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7BE2BB-2356-4F2F-A2BA-53B7EB2F885B}" emma:medium="tactile" emma:mode="ink">
              <msink:context xmlns:msink="http://schemas.microsoft.com/ink/2010/main" type="line" rotatedBoundingBox="9898,14815 14135,14885 14114,16167 9877,16097"/>
            </emma:interpretation>
          </emma:emma>
        </inkml:annotationXML>
        <inkml:traceGroup>
          <inkml:annotationXML>
            <emma:emma xmlns:emma="http://www.w3.org/2003/04/emma" version="1.0">
              <emma:interpretation id="{70826909-A59C-4740-A3C5-E2E8EE8AF12F}" emma:medium="tactile" emma:mode="ink">
                <msink:context xmlns:msink="http://schemas.microsoft.com/ink/2010/main" type="inkWord" rotatedBoundingBox="9898,14815 14135,14885 14114,16167 9877,16097"/>
              </emma:interpretation>
              <emma:one-of disjunction-type="recognition" id="oneOf1">
                <emma:interpretation id="interp5" emma:lang="en-NZ" emma:confidence="0">
                  <emma:literal>Light</emma:literal>
                </emma:interpretation>
                <emma:interpretation id="interp6" emma:lang="en-NZ" emma:confidence="0">
                  <emma:literal>light</emma:literal>
                </emma:interpretation>
                <emma:interpretation id="interp7" emma:lang="en-NZ" emma:confidence="0">
                  <emma:literal>weight</emma:literal>
                </emma:interpretation>
                <emma:interpretation id="interp8" emma:lang="en-NZ" emma:confidence="0">
                  <emma:literal>tight</emma:literal>
                </emma:interpretation>
                <emma:interpretation id="interp9" emma:lang="en-NZ" emma:confidence="0">
                  <emma:literal>bight</emma:literal>
                </emma:interpretation>
              </emma:one-of>
            </emma:emma>
          </inkml:annotationXML>
          <inkml:trace contextRef="#ctx0" brushRef="#br0" timeOffset="864.0863">10004 15067 69 0,'7'-10'41'0,"-7"10"-2"16,0 0 0-16,9 22-35 16,-21 3-1-16,3 15 0 15,-8 8 0-15,-1 9-1 16,-4 7 0-16,3 3-1 15,1-2-1-15,3-6-1 16,11-7-1-16,8-16-4 16,15-5-5-16,-1-28-25 15,23-3-2-15,3-20-2 0,14-5 1 16,-7-20 18-16,10 11 9 15</inkml:trace>
          <inkml:trace contextRef="#ctx0" brushRef="#br0" timeOffset="1029.1029">10276 15412 1 0,'45'-29'29'0,"-22"-4"7"16,-2 14 2-16,-16 2 0 15,-5 17-16-15,0 0-8 16,-12 12-4-16,-3 3-4 15,1 10-1-15,-2 0-2 16,1 6-2-16,3 0 1 16,1-1-1-16,4-3-1 15,2-8-3-15,7-4-1 16,-2-15-34-16,17-11 0 15,-5-14-3-15,13-5 0 16</inkml:trace>
          <inkml:trace contextRef="#ctx0" brushRef="#br0" timeOffset="1205.1205">10436 14952 97 0,'-30'3'40'0,"10"2"-2"16,5-9-22-16,-5-8-55 15,32 5-2-15,2-7 0 16,15 8-1-16</inkml:trace>
          <inkml:trace contextRef="#ctx0" brushRef="#br0" timeOffset="1773.1773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        <inkml:trace contextRef="#ctx0" brushRef="#br0" timeOffset="2126.2126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        <inkml:trace contextRef="#ctx0" brushRef="#br0" timeOffset="2298.2298">12229 14854 88 0,'0'0'41'0,"-31"20"1"16,11 28-4-16,-8 4-36 15,-1 15-1-15,0 7-2 16,3 5-1-16,4 3-2 15,3-11-5-15,18 2-29 0,-12-20-3 16,13-7-1-16,-3-27 1 16</inkml:trace>
          <inkml:trace contextRef="#ctx0" brushRef="#br0" timeOffset="2471.2471">11980 15132 83 0,'-12'-23'44'15,"-2"1"-1"-15,14 22-1 16,0 0-37-16,24-2-4 15,15 7-2-15,10-4-4 16,21 12-9-16,-3-15-26 16,24 6-2-16,-2-10-1 15,7 10 1-15</inkml:trace>
          <inkml:trace contextRef="#ctx0" brushRef="#br0" timeOffset="2614.2614">12895 15252 77 0,'-28'28'45'15,"7"6"-2"-15,-9-16-1 16,14 11-29-16,16-29-17 15,-18-14-20-15,37 5-18 16,3-18-1-16,26 7-2 16,7-9 0-16</inkml:trace>
          <inkml:trace contextRef="#ctx0" brushRef="#br0" timeOffset="-2697.2697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3:06.6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964DFF4E-9DB7-40F2-B3DF-36E5DCCD1249}" emma:medium="tactile" emma:mode="ink">
          <msink:context xmlns:msink="http://schemas.microsoft.com/ink/2010/main" type="writingRegion" rotatedBoundingBox="15066,14017 15646,14017 15646,14394 15066,14394">
            <msink:destinationLink direction="with" ref="{4F1B5A14-EC45-40B3-B7C8-F9EBE77BCFD1}"/>
          </msink:context>
        </emma:interpretation>
      </emma:emma>
    </inkml:annotationXML>
    <inkml:traceGroup>
      <inkml:annotationXML>
        <emma:emma xmlns:emma="http://www.w3.org/2003/04/emma" version="1.0">
          <emma:interpretation id="{7E5EBCD4-694B-43FC-9DF9-619B1BA9AEC5}" emma:medium="tactile" emma:mode="ink">
            <msink:context xmlns:msink="http://schemas.microsoft.com/ink/2010/main" type="paragraph" rotatedBoundingBox="15066,14017 15646,14017 15646,14394 15066,143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F925B9D-8592-4F8C-94EB-73A799C504CE}" emma:medium="tactile" emma:mode="ink">
              <msink:context xmlns:msink="http://schemas.microsoft.com/ink/2010/main" type="line" rotatedBoundingBox="15066,14017 15646,14017 15646,14394 15066,14394"/>
            </emma:interpretation>
          </emma:emma>
        </inkml:annotationXML>
        <inkml:traceGroup>
          <inkml:annotationXML>
            <emma:emma xmlns:emma="http://www.w3.org/2003/04/emma" version="1.0">
              <emma:interpretation id="{7BE3AAA1-67DE-45AF-9591-06F1E89BBCAF}" emma:medium="tactile" emma:mode="ink">
                <msink:context xmlns:msink="http://schemas.microsoft.com/ink/2010/main" type="inkWord" rotatedBoundingBox="15066,14017 15646,14017 15646,14394 15066,14394"/>
              </emma:interpretation>
              <emma:one-of disjunction-type="recognition" id="oneOf0">
                <emma:interpretation id="interp0" emma:lang="en-NZ" emma:confidence="0">
                  <emma:literal>J</emma:literal>
                </emma:interpretation>
                <emma:interpretation id="interp1" emma:lang="en-NZ" emma:confidence="0">
                  <emma:literal>~</emma:literal>
                </emma:interpretation>
                <emma:interpretation id="interp2" emma:lang="en-NZ" emma:confidence="0">
                  <emma:literal>&gt;</emma:literal>
                </emma:interpretation>
                <emma:interpretation id="interp3" emma:lang="en-NZ" emma:confidence="0">
                  <emma:literal>j</emma:literal>
                </emma:interpretation>
                <emma:interpretation id="interp4" emma:lang="en-NZ" emma:confidence="0">
                  <emma:literal>+</emma:literal>
                </emma:interpretation>
              </emma:one-of>
            </emma:emma>
          </inkml:annotationXML>
          <inkml:trace contextRef="#ctx0" brushRef="#br0">15614 14042 6 0,'0'0'28'16,"0"0"-2"-16,4-14-7 15,-4 14-5-15,0 0-2 16,0 0 0-16,5-11-5 0,-5 11 2 15,0 0-4-15,0 0 2 16,0 0-4-16,0 0 3 16,0 0-4-16,0 0 0 15,0 0 0-15,0 0 0 16,0 0 0-16,11 4 0 15,-11-4-1-15,0 0 2 16,0 0-2-16,0 0 0 16,10 14 0-16,-10-14-1 15,2 20 1-15,-2-7-2 16,-3 5 2-16,0 1-2 15,0 6 1-15,0-1-1 16,0 1 1-16,0-2 0 0,2 0 0 16,1-4 0-16,1-2 0 15,-1-3 0-15,2-4 0 16,-2-10 0-16,2 15 0 15,-2-15 1-15,0 0-1 16,4 11 0-16,-4-11 0 16,0 0 0-16,0 0 0 15,3 9 1-15,-3-9-1 16,0 0 0-16,0 0 0 15,0 0 0-15,0 0 1 16,0 0 0-16,0 0 0 16,-12 7 0-16,0-10 0 15,-3 0 0-15,-5-1 0 16,-3 2 0-16,-7 1 1 0,0 1-1 15,-6 1 0-15,-2 4-1 16,-6 4 1-16,-5 0 0 16,-8 2 0-16,6 1 0 15,3 1-1-15,4-4 0 16,8 2-3-16,8-19-8 15,28 8-25-15,0-21-1 16,28 1-1-16,3-13-1 16</inkml:trace>
        </inkml:traceGroup>
      </inkml:traceGroup>
    </inkml:traceGroup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<inkml:trace contextRef="#ctx0" brushRef="#br0" timeOffset="383.038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<inkml:trace contextRef="#ctx0" brushRef="#br0" timeOffset="616.0613">4049 1179 97 0,'0'0'40'0,"-45"-82"3"16,45 82-2-16,-68-57-38 15,68 57 1-15,-92-25 0 16,43 29-1-16,18 31 0 0,-75 34-1 16,9 31-3-16,17 30 1 15,1-13-4-15,24 23-3 16,37 2-31-16,11-21-3 15,36-43 0-15,-1-23-1 16</inkml:trace>
  <inkml:trace contextRef="#ctx0" brushRef="#br0" timeOffset="1435.1432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<inkml:trace contextRef="#ctx0" brushRef="#br0" timeOffset="1653.1652">5374 1560 108 0,'-31'-6'42'15,"-16"6"1"-15,6 15-2 16,-11 11-27-16,9-1-11 0,3 7-1 16,9 5 0-16,7 3-2 15,14-4-3-15,15-3 1 16,15-7-3-16,19-8-1 15,4-23-15-15,27-1-18 16,-1-16-3-16,16-7 2 16,-7-17 0-16</inkml:trace>
  <inkml:trace contextRef="#ctx0" brushRef="#br0" timeOffset="1848.1846">5884 1259 91 0,'25'-74'40'0,"-25"74"2"16,0 0-2-16,2-53-16 15,-12 83-20-15,-17 26-3 0,-7 42 0 16,-24 7-2-16,14 12-2 16,7-3-4-16,5-20-11 15,23-13-19-15,-11-20-3 16,15-13 0-16,-2-19-1 15</inkml:trace>
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<inkml:trace contextRef="#ctx0" brushRef="#br0" timeOffset="2305.2305">6268 1287 100 0,'0'0'36'16,"-12"-68"-9"-16,12 68-26 15,-24-69-22-15,24 69-19 16,0 0-1-16</inkml:trace>
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<inkml:trace contextRef="#ctx0" brushRef="#br1" timeOffset="7817.7817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<inkml:trace contextRef="#ctx0" brushRef="#br2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<inkml:trace contextRef="#ctx0" brushRef="#br2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<inkml:trace contextRef="#ctx0" brushRef="#br2" timeOffset="36096.6092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<inkml:trace contextRef="#ctx0" brushRef="#br2" timeOffset="36524.6521">4531 2964 90 0,'17'-6'37'0,"-17"6"1"16,13 11 0-16,-17 16-34 15,-1 9-1-15,-3 13-1 16,0 16 0-16,-5 9 0 15,2 7-1-15,-2 6 1 16,2-1-2-16,7-4-1 16,3-14-2-16,10-8-3 15,1-27-29-15,23-8-3 16,3-26 1-16,16-12-2 15</inkml:trace>
  <inkml:trace contextRef="#ctx0" brushRef="#br2" timeOffset="36713.6709">5012 3303 106 0,'-10'35'39'16,"-10"0"0"-16,8 18-2 16,-7-5-34-16,8 5-3 15,4 3 0-15,3-5-3 16,6 2-2-16,-3-19-13 15,16 8-20-15,-4-24 0 16,13-6-1-16,-1-23 0 16</inkml:trace>
  <inkml:trace contextRef="#ctx0" brushRef="#br2" timeOffset="36863.686">5085 2961 93 0,'-16'0'34'0,"5"12"-3"16,8 9-6-16,15 10-58 15,5-8-1-15,17 8-1 16,6-8 0-16</inkml:trace>
  <inkml:trace contextRef="#ctx0" brushRef="#br2" timeOffset="37410.7406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<inkml:trace contextRef="#ctx0" brushRef="#br2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<inkml:trace contextRef="#ctx0" brushRef="#br2" timeOffset="37997.7991">7239 2701 114 0,'-11'24'40'16,"-20"16"-1"-16,4 32 0 15,-10 8-36-15,2 10-1 16,5 6-3-16,2-2-3 16,15 6-13-16,-4-25-21 15,16-1-2-15,-7-25 0 0,8-4-1 16</inkml:trace>
  <inkml:trace contextRef="#ctx0" brushRef="#br2" timeOffset="38163.816">6833 3209 128 0,'-16'-40'42'15,"15"19"-1"-15,2-3-1 16,22 9-36-16,7 3-4 16,20 1 0-16,21 2-6 15,10-14-32-15,37 9-3 16,9-8-1-16,19 6-1 15</inkml:trace>
  <inkml:trace contextRef="#ctx0" brushRef="#br2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<inkml:trace contextRef="#ctx0" brushRef="#br2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<inkml:trace contextRef="#ctx0" brushRef="#br2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<inkml:trace contextRef="#ctx0" brushRef="#br2" timeOffset="39904.99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<inkml:trace contextRef="#ctx0" brushRef="#br2" timeOffset="43217.3212">11723 3065 92 0,'4'20'37'15,"-8"-9"-1"-15,3 15 0 16,-8 4-34-16,0 9-2 15,2 8 0-15,1 4-1 16,1 3-2-16,-3-14-15 16,11 4-17-16,-1-20 0 15,11-10-2-15,-1-25 1 0</inkml:trace>
  <inkml:trace contextRef="#ctx0" brushRef="#br2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<inkml:trace contextRef="#ctx0" brushRef="#br2" timeOffset="43909.3905">13402 2288 97 0,'-26'24'38'16,"-3"33"1"-16,-14 12-1 0,-1 22-33 15,3 7-3 1,5 16 1-16,6 2-3 0,7-2 0 15,9-7-4-15,6-23-5 16,16-6-28-16,-2-26-2 16,10-9 2-16,-4-29-2 15</inkml:trace>
  <inkml:trace contextRef="#ctx0" brushRef="#br2" timeOffset="44341.4335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<inkml:trace contextRef="#ctx0" brushRef="#br2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<inkml:trace contextRef="#ctx0" brushRef="#br2" timeOffset="45309.5305">15932 2334 102 0,'6'-18'40'0,"-6"18"1"16,-13 17-3-16,4 13-37 16,-15 18 0-16,-3 13 1 15,-2 12-1-15,0 12 2 16,-1 9-2-16,5-1-1 0,7-3-3 15,7-8-2-15,21 1-29 16,-1-24-5-16,27-4 1 16,6-26-3-16</inkml:trace>
  <inkml:trace contextRef="#ctx0" brushRef="#br2" timeOffset="45665.566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<inkml:trace contextRef="#ctx0" brushRef="#br2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<inkml:trace contextRef="#ctx0" brushRef="#br2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<inkml:trace contextRef="#ctx0" brushRef="#br2" timeOffset="48935.8929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<inkml:trace contextRef="#ctx0" brushRef="#br2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<inkml:trace contextRef="#ctx0" brushRef="#br2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<inkml:trace contextRef="#ctx0" brushRef="#br2" timeOffset="50061.0055">22150 2362 107 0,'-34'56'40'16,"-22"10"0"-16,8 26 0 15,-7 0-39-15,4 6 1 16,5-1-3-16,2-8-2 15,17 7-12-15,-2-26-24 16,18-4-1-16,-4-22 0 16,14-9 0-16</inkml:trace>
  <inkml:trace contextRef="#ctx0" brushRef="#br2" timeOffset="50253.0248">21729 2798 105 0,'-18'-22'41'16,"18"22"0"-16,-17-2-1 15,29 7-30-15,11 5-11 16,16 1-1-16,18 2-2 16,7-5-6-16,24 10-28 15,-6-10-2-15,13 6 1 16,-10-14-1-16</inkml:trace>
  <inkml:trace contextRef="#ctx0" brushRef="#br2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<inkml:trace contextRef="#ctx0" brushRef="#br2" timeOffset="53175.317">23829 2275 79 0,'-41'76'37'0,"-10"7"0"16,8 18 1-16,-6 0-28 16,7 9-7-16,9-1-2 15,8-7-1-15,15-5-4 16,3-24-14-16,27 3-17 15,15-28-1-15,21-7-1 16,14-27-1-16</inkml:trace>
  <inkml:trace contextRef="#ctx0" brushRef="#br2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<inkml:trace contextRef="#ctx0" brushRef="#br2" timeOffset="57499.7493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<inkml:trace contextRef="#ctx0" brushRef="#br2" timeOffset="57717.7712">1321 4536 105 0,'0'0'40'16,"14"37"-1"-16,-26 14-2 15,1 21-35-15,-2 6-1 16,1 12-1-16,0 7-1 16,0-3-3-16,10 1-3 15,-1-19-13-15,17 2-18 0,1-21 0 16,15-9-2-16,3-20 2 15</inkml:trace>
  <inkml:trace contextRef="#ctx0" brushRef="#br2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<inkml:trace contextRef="#ctx0" brushRef="#br2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<inkml:trace contextRef="#ctx0" brushRef="#br2" timeOffset="58603.8598">3315 4466 94 0,'0'0'38'16,"-14"49"0"-16,-18 4-1 16,-1 15-33-16,0 10-3 0,3 4 1 15,4 3-1-15,4-5-2 16,7-4-2-16,3-15-5 15,18-6-28-15,-10-19-1 16,9-7 0-16,-5-29-2 16</inkml:trace>
  <inkml:trace contextRef="#ctx0" brushRef="#br2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<inkml:trace contextRef="#ctx0" brushRef="#br2" timeOffset="59070.9065">3700 4509 106 0,'-22'-41'40'0,"7"21"-1"16,-1 2-7-16,0 13-41 15,19 15-28-15,1 0-3 16,15 12 0-16,0-1-2 16</inkml:trace>
  <inkml:trace contextRef="#ctx0" brushRef="#br2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<inkml:trace contextRef="#ctx0" brushRef="#br2" timeOffset="59783.9778">4922 4991 95 0,'-33'13'42'16,"9"1"1"-16,-4-14-4 15,14-9-30-15,14 9-18 0,-9-15-30 16,31 8-2-16,-2-9 0 16,17 6-1-16</inkml:trace>
  <inkml:trace contextRef="#ctx0" brushRef="#br2" timeOffset="59947.9942">5354 4922 103 0,'4'18'41'16,"-4"-18"0"-16,0 0-1 15,0 0-40-15,0 0-2 16,19 0-8-16,-5-13-29 16,22 5-1-16,-3-11 0 0,18 3-1 15</inkml:trace>
  <inkml:trace contextRef="#ctx0" brushRef="#br2" timeOffset="60106.01">5974 4817 99 0,'0'0'41'16,"-12"25"0"-16,-2-20-2 15,14-5-35-15,0 0-8 16,-11-12-18-16,22 10-18 16,2-14 0-16,12 3-2 15,3-11 2-15</inkml:trace>
  <inkml:trace contextRef="#ctx0" brushRef="#br2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<inkml:trace contextRef="#ctx0" brushRef="#br2" timeOffset="63224.3218">8192 4312 58 0,'-8'-15'36'0,"8"15"-1"16,0 0 0-16,0 0-14 15,0 0-16-15,0 0-2 16,11 16 0-16,-5 13-1 16,-6 13 0-16,0 16-1 15,-4 13 0-15,-2 16-1 16,-10 6 0-16,2 5 0 15,-4-4 0-15,1-8-3 16,10-5-5-16,-6-23-28 16,17-12 1-16,0-24-3 0,13-15 2 15</inkml:trace>
  <inkml:trace contextRef="#ctx0" brushRef="#br2" timeOffset="63405.3399">7985 4851 94 0,'-31'-4'37'15,"18"7"2"-15,13-3-3 16,1-13-34-16,27 2-3 16,11-12-3-16,21 1-6 15,-1-14-25-15,25 0-1 16,-2-11-1-16,8 2-1 15</inkml:trace>
  <inkml:trace contextRef="#ctx0" brushRef="#br2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<inkml:trace contextRef="#ctx0" brushRef="#br2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<inkml:trace contextRef="#ctx0" brushRef="#br2" timeOffset="64797.4791">11169 4666 81 0,'39'-18'39'16,"-13"-4"0"-16,1 17 0 16,-27 5-34-16,15 11-1 15,-18 5 0-15,-5 15-1 16,-7 8-1-16,-5 7 0 15,2 4-2-15,-1 2-2 16,5-1-3-16,1-14-9 16,16-1-24-16,2-19 0 15,17-9-1-15,2-21 0 16</inkml:trace>
  <inkml:trace contextRef="#ctx0" brushRef="#br2" timeOffset="64947.4941">11273 4368 92 0,'-39'-30'36'15,"12"13"-1"-15,8 4-4 16,16-10-54-16,25 15-13 16,13-12 0-16,24 4 0 15</inkml:trace>
  <inkml:trace contextRef="#ctx0" brushRef="#br2" timeOffset="65148.5142">11939 4057 99 0,'-17'42'39'0,"-12"2"0"15,5 22-1-15,-9 7-34 16,8 5-1-16,-2 9-1 0,5 2-1 16,1 1-2-16,5-3-1 15,4-8-1-15,3-10-1 16,7-4-7-16,-6-26-28 15,14-7 1-15,-6-32-1 16,16 1-1-16</inkml:trace>
  <inkml:trace contextRef="#ctx0" brushRef="#br2" timeOffset="65298.5292">11703 4470 103 0,'-12'-27'40'16,"-1"5"1"-16,13 22-2 0,11-4-37 15,9 0-4-15,22 11-19 16,4-14-18-16,19 6-1 15,5-6-1-15,21 7 0 16</inkml:trace>
  <inkml:trace contextRef="#ctx0" brushRef="#br2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<inkml:trace contextRef="#ctx0" brushRef="#br2" timeOffset="65982.5974">13675 4076 107 0,'0'0'40'0,"-14"4"0"0,0 29 0 15,-22 13-38-15,13 9 0 16,-2 9-1-16,2 8-1 15,-1 5 1-15,2 0-2 16,6 2-2-16,3-11-3 16,15 0-4-16,-2-22-27 15,25-4-3-15,0-22 0 16,20-6 0-16</inkml:trace>
  <inkml:trace contextRef="#ctx0" brushRef="#br2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<inkml:trace contextRef="#ctx0" brushRef="#br2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<inkml:trace contextRef="#ctx0" brushRef="#br2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<inkml:trace contextRef="#ctx0" brushRef="#br2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<inkml:trace contextRef="#ctx0" brushRef="#br2" timeOffset="69355.9347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<inkml:trace contextRef="#ctx0" brushRef="#br2" timeOffset="70024.0017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<inkml:trace contextRef="#ctx0" brushRef="#br1" timeOffset="74586.4577">19178 4854 98 0,'1'-20'42'0,"-1"20"0"16,-9-25-2-16,-9 17-39 15,7 1-3-15,-2 3-1 16,9 16-7-16,-11-9-27 15,18 14-3-15,-3-6-1 16,15 7 0-16</inkml:trace>
  <inkml:trace contextRef="#ctx0" brushRef="#br1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<inkml:trace contextRef="#ctx0" brushRef="#br1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<inkml:trace contextRef="#ctx0" brushRef="#br1" timeOffset="75992.5984">21371 4374 68 0,'-3'-23'37'0,"3"23"-1"15,-12-4 1-15,6 27-22 16,-8 3-8-16,5 14-2 16,-6 10-2-16,5 4-1 0,-2 2-1 15,5 0-1-15,2-4-2 16,2-11-4-16,17-3-31 15,-7-18 0-15,11-10-1 16,-1-22-1-16</inkml:trace>
  <inkml:trace contextRef="#ctx0" brushRef="#br1" timeOffset="76436.6427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<inkml:trace contextRef="#ctx0" brushRef="#br1" timeOffset="83536.3527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<inkml:trace contextRef="#ctx0" brushRef="#br1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<inkml:trace contextRef="#ctx0" brushRef="#br1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<inkml:trace contextRef="#ctx0" brushRef="#br1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<inkml:trace contextRef="#ctx0" brushRef="#br1" timeOffset="84969.4959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<inkml:trace contextRef="#ctx0" brushRef="#br1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<inkml:trace contextRef="#ctx0" brushRef="#br1" timeOffset="95676.5667">139 6042 93 0,'14'-2'37'15,"-14"2"-1"-15,-4 35-2 16,-5 1-32-16,0 7-1 15,2 14-1-15,-1 9 1 16,-2 10-1-16,3 7 1 16,-1 4-1-16,1 2-2 15,4 1-5-15,-8-15-21 16,9 0-7-16,-3-18 0 15,9-11-2-15</inkml:trace>
  <inkml:trace contextRef="#ctx0" brushRef="#br1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<inkml:trace contextRef="#ctx0" brushRef="#br1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<inkml:trace contextRef="#ctx0" brushRef="#br1" timeOffset="97010.7001">406 6441 87 0,'0'0'41'16,"-14"-20"-1"-16,14 20 1 15,-41-19-20-15,12 17-14 16,-13-3-2-16,-3 4-3 0,-6 2 0 15,-5 3-2-15,2 0 0 16,2 0 0-16,11 1-1 16,6-3-2-16,12 2-2 15,4-5-1-15,17 12-10 16,2-11-21-16,0 0-4 15,18-7 0-15,5 3 0 16</inkml:trace>
  <inkml:trace contextRef="#ctx0" brushRef="#br1" timeOffset="98178.8167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<inkml:trace contextRef="#ctx0" brushRef="#br1" timeOffset="98629.8619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<inkml:trace contextRef="#ctx0" brushRef="#br1" timeOffset="98821.8812">4369 5959 81 0,'0'0'39'0,"-26"-2"-1"16,9 38 1-16,-13 8-15 0,5 21-21 16,0 13 2-16,6 5-4 15,1 2-1-15,3-2 0 16,6-3-2-16,1-15-3 15,13-1-25-15,-7-24-6 16,9-9-2-16,-4-20 1 16</inkml:trace>
  <inkml:trace contextRef="#ctx0" brushRef="#br1" timeOffset="99002.8993">4124 6440 82 0,'-11'-2'39'0,"11"2"0"16,8 12 0-16,14-2-15 0,8-17-23 15,14-7-3-15,14-5-3 16,3-18-8-16,13 3-24 16,-7-15 0-16,9 0 0 15,-11-12-2-15</inkml:trace>
  <inkml:trace contextRef="#ctx0" brushRef="#br1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<inkml:trace contextRef="#ctx0" brushRef="#br1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<inkml:trace contextRef="#ctx0" brushRef="#br1" timeOffset="100092.0082">6974 5679 106 0,'-25'-47'38'0,"1"22"-1"16,-22 15-3-16,5 30-31 16,-4 20 1-16,-2 23-2 15,4 16 1-15,3 13-1 16,5 12 0-16,8 2-1 15,11-2-1-15,7-11-2 16,16 2-19-16,-4-26-16 16,14-6-3-16,-10-25 1 15,6-10-1-15</inkml:trace>
  <inkml:trace contextRef="#ctx0" brushRef="#br1" timeOffset="100266.0256">6415 6310 117 0,'-22'-22'42'16,"22"22"0"-16,1-18-1 15,29 18-37-15,13-10-5 16,14-7-4-16,24 14-19 16,6-19-14-16,19 4-4 15,1-8 0-15,12 9-1 16</inkml:trace>
  <inkml:trace contextRef="#ctx0" brushRef="#br1" timeOffset="100656.0646">7907 5743 86 0,'8'-13'37'16,"-8"13"2"-16,4 18 1 16,-14 6-26-16,-5 25-12 15,2 12 2-15,-4 16-1 16,-7 13 1-16,-3 5-1 0,-2 2 0 15,1-4-2-15,8-5-2 16,6-12 1-16,16-13-4 16,13-25-4-16,30-9-29 15,3-28 0-15,19-11-1 16,4-20-3-16</inkml:trace>
  <inkml:trace contextRef="#ctx0" brushRef="#br1" timeOffset="100853.0843">8362 6172 113 0,'-26'-10'39'15,"9"31"1"-15,-8 5-1 16,-2 12-36-16,8 5 0 0,7 6-2 16,4-2-1-16,3 0 0 15,10-3-3-15,5-10 0 16,9-8-4-16,2-21-12 15,13-2-19-15,-5-20-1 16,11-4 1-16,-4-19-2 16</inkml:trace>
  <inkml:trace contextRef="#ctx0" brushRef="#br1" timeOffset="101017.1007">8468 5841 86 0,'-20'2'36'0,"20"19"-2"16,2 2 3-16,12 1-36 0,10 5-1 15,2-12-18-15,19 11-14 16,-2-11-2-16,13 2-2 16,-1-7 1-16</inkml:trace>
  <inkml:trace contextRef="#ctx0" brushRef="#br1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<inkml:trace contextRef="#ctx0" brushRef="#br1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<inkml:trace contextRef="#ctx0" brushRef="#br1" timeOffset="102142.2129">10448 5669 111 0,'0'-19'37'15,"-18"16"0"-15,-1 36-7 16,-14 15-23-16,-1 16-2 15,-4 10-1-15,4 7-1 16,3 3-2-16,7-6-1 16,11-5-3-16,4-16-6 15,16-1-28-15,-8-23-1 16,6-3-1-16,-5-30-1 15</inkml:trace>
  <inkml:trace contextRef="#ctx0" brushRef="#br1" timeOffset="102316.2306">10145 6051 129 0,'-15'-27'43'15,"14"16"-1"-15,-2-1-7 16,20 17-29-16,1 2-6 16,15 1 0-16,11 2 0 15,10-2 0-15,23 14-17 16,0-22-23-16,25 9-2 15,1-9 0-15,13 5-2 16</inkml:trace>
  <inkml:trace contextRef="#ctx0" brushRef="#br1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<inkml:trace contextRef="#ctx0" brushRef="#br1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<inkml:trace contextRef="#ctx0" brushRef="#br1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<inkml:trace contextRef="#ctx0" brushRef="#br1" timeOffset="104313.4301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<inkml:trace contextRef="#ctx0" brushRef="#br1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<inkml:trace contextRef="#ctx0" brushRef="#br1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<inkml:trace contextRef="#ctx0" brushRef="#br1" timeOffset="105200.519">16395 6342 105 0,'-7'13'43'0,"-17"-7"0"16,11 9 0-16,-8 1-22 16,7-14-21-16,14-2 0 15,-14-3-12-15,14 3-15 16,0 0-14-16,-13 8-2 15,-1-12-1-15,-1 8-1 16</inkml:trace>
  <inkml:trace contextRef="#ctx0" brushRef="#br3" timeOffset="109670.9659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<inkml:trace contextRef="#ctx0" brushRef="#br3" timeOffset="110663.0652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<inkml:trace contextRef="#ctx0" brushRef="#br3" timeOffset="111775.1764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<inkml:trace contextRef="#ctx0" brushRef="#br3" timeOffset="112730.2719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<inkml:trace contextRef="#ctx0" brushRef="#br3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<inkml:trace contextRef="#ctx0" brushRef="#br3" timeOffset="113983.3972">16325 7516 99 0,'16'18'39'0,"-23"9"1"16,-3 24-2-16,-20 12-30 15,1 10-5-15,-6 12-1 16,-1 15-1-16,-1 7-1 15,4 5 0-15,5-1-2 16,8-4-3-16,18-5-4 16,-1-20-29-16,30-12-1 15,2-23 1-15,21-16-1 16</inkml:trace>
  <inkml:trace contextRef="#ctx0" brushRef="#br3" timeOffset="114336.4324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<inkml:trace contextRef="#ctx0" brushRef="#br3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<inkml:trace contextRef="#ctx0" brushRef="#br3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<inkml:trace contextRef="#ctx0" brushRef="#br3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<inkml:trace contextRef="#ctx0" brushRef="#br3" timeOffset="115967.5956">19661 7408 103 0,'-14'-5'38'16,"-11"12"2"-16,1 27-3 0,-19 12-33 15,9 17-1-15,-2 12-1 16,0 12 1-16,4 6-2 16,4 0-1-16,10-2-2 15,8-11-3-15,21 1-13 16,1-28-21-16,24-7 0 15,6-21-1-15,17-11 0 16</inkml:trace>
  <inkml:trace contextRef="#ctx0" brushRef="#br3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<inkml:trace contextRef="#ctx0" brushRef="#br3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<inkml:trace contextRef="#ctx0" brushRef="#br3" timeOffset="116717.6706">20952 7348 117 0,'-9'-37'39'0,"9"37"2"16,-27-2-4-16,8 40-30 15,-4 19-3-15,0 19-3 16,0 13 0-16,-2 8 0 15,6 5-3-15,5-2-1 16,9-4-2-16,4-17-4 16,21-2-17-16,-10-28-14 0,20-10-1 15,0-26-1-15,13-11 2 16</inkml:trace>
  <inkml:trace contextRef="#ctx0" brushRef="#br3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<inkml:trace contextRef="#ctx0" brushRef="#br3" timeOffset="117132.7121">21939 8109 118 0,'-14'9'44'16,"-13"-13"0"-16,9 1-3 16,-12-4-39-16,9-13-5 0,10 7-11 15,-17-19-14-15,11 13-13 16,-18-2-1-16,1 8-2 15,-22 3 0-15</inkml:trace>
  <inkml:trace contextRef="#ctx0" brushRef="#br2" timeOffset="121467.1455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<inkml:trace contextRef="#ctx0" brushRef="#br2" timeOffset="122113.2101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<inkml:trace contextRef="#ctx0" brushRef="#br2" timeOffset="123397.3385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<inkml:trace contextRef="#ctx0" brushRef="#br2" timeOffset="124295.4283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<inkml:trace contextRef="#ctx0" brushRef="#br2" timeOffset="124810.4798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<inkml:trace contextRef="#ctx0" brushRef="#br2" timeOffset="125051.5039">13465 13227 58 0,'-9'-40'39'0,"-14"2"0"15,-2 19 0-15,-16-1-18 16,1 26-17-16,-6 15 0 15,3 24-1-15,-2 18-2 16,3 19 0-16,3 15 0 16,5 9-2-16,10 6-2 15,5-6-3-15,17 5-28 16,-5-23-5-16,16-6 0 15,-4-23-1-15</inkml:trace>
  <inkml:trace contextRef="#ctx0" brushRef="#br2" timeOffset="125217.5205">12970 13897 97 0,'15'-25'43'16,"4"-10"-2"-16,18 10-3 15,8-5-39-15,5-3-5 16,11 16-31-16,-12-4-3 15,-3 17-1-15,-14 4-1 16</inkml:trace>
  <inkml:trace contextRef="#ctx0" brushRef="#br2" timeOffset="125674.5661">10004 15067 69 0,'7'-10'41'0,"-7"10"-2"16,0 0 0-16,9 22-35 16,-21 3-1-16,3 15 0 15,-8 8 0-15,-1 9-1 16,-4 7 0-16,3 3-1 15,1-2-1-15,3-6-1 16,11-7-1-16,8-16-4 16,15-5-5-16,-1-28-25 15,23-3-2-15,3-20-2 0,14-5 1 16,-7-20 18-16,10 11 9 15</inkml:trace>
  <inkml:trace contextRef="#ctx0" brushRef="#br2" timeOffset="125839.5827">10276 15412 1 0,'45'-29'29'0,"-22"-4"7"16,-2 14 2-16,-16 2 0 15,-5 17-16-15,0 0-8 16,-12 12-4-16,-3 3-4 15,1 10-1-15,-2 0-2 16,1 6-2-16,3 0 1 16,1-1-1-16,4-3-1 15,2-8-3-15,7-4-1 16,-2-15-34-16,17-11 0 15,-5-14-3-15,13-5 0 16</inkml:trace>
  <inkml:trace contextRef="#ctx0" brushRef="#br2" timeOffset="126015.6003">10436 14952 97 0,'-30'3'40'0,"10"2"-2"16,5-9-22-16,-5-8-55 15,32 5-2-15,2-7 0 16,15 8-1-16</inkml:trace>
  <inkml:trace contextRef="#ctx0" brushRef="#br2" timeOffset="126583.6571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<inkml:trace contextRef="#ctx0" brushRef="#br2" timeOffset="126936.6924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<inkml:trace contextRef="#ctx0" brushRef="#br2" timeOffset="127108.7096">12229 14854 88 0,'0'0'41'0,"-31"20"1"16,11 28-4-16,-8 4-36 15,-1 15-1-15,0 7-2 16,3 5-1-16,4 3-2 15,3-11-5-15,18 2-29 0,-12-20-3 16,13-7-1-16,-3-27 1 16</inkml:trace>
  <inkml:trace contextRef="#ctx0" brushRef="#br2" timeOffset="127281.7269">11980 15132 83 0,'-12'-23'44'15,"-2"1"-1"-15,14 22-1 16,0 0-37-16,24-2-4 15,15 7-2-15,10-4-4 16,21 12-9-16,-3-15-26 16,24 6-2-16,-2-10-1 15,7 10 1-15</inkml:trace>
  <inkml:trace contextRef="#ctx0" brushRef="#br2" timeOffset="127424.7412">12895 15252 77 0,'-28'28'45'15,"7"6"-2"-15,-9-16-1 16,14 11-29-16,16-29-17 15,-18-14-20-15,37 5-18 16,3-18-1-16,26 7-2 16,7-9 0-16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2:36.03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19905 12078 12 0,'0'0'12'0,"10"-2"-3"0,-10 2-2 16,0 0-3-16,0 0-2 15,0 0 0-15,0 0-2 16,0 0-1-16,0 0-1 15,0 0 1-15,0 0-1 16,0 0 1-16,0 0-1 16,0 0-1-16,-5 11-3 15,5-11-2-15,0 0-1 16,0 0 1-16</inkml:trace>
  <inkml:trace contextRef="#ctx0" brushRef="#br0" timeOffset="11051.105">19968 12065 10 0,'0'0'15'15,"11"-16"-1"-15,0 8-3 16,-4-8-2-16,7 2 7 15,-3-5-10-15,5 2-1 0,-1-3-3 16,1 1-1 0,-1-3 0-16,0 2 0 0,0-1 1 15,-1-1 1-15,2 0 0 16,1-1 2-16,-4-2-1 15,6 1 1-15,-4-4-1 16,5 5 1-16,-2-6-2 16,5 1 1-16,2 0-3 15,-2 2 1-15,2-4 0 16,2 2 0-16,0-3 0 15,1 2 0-15,-3-4 1 16,1 2-1-16,-1-6 1 16,4 2 0-16,-2-5-1 15,3 3 0-15,1-5 0 0,3 4-1 16,-2-3 1-1,4-1-2-15,0-1 2 0,0 0 1 16,4-2-2-16,-1-1 3 16,-2-2-3-16,2-3 1 15,0-1-1-15,1-1 2 16,1-3-3-16,-1-1 0 15,0-2 1-15,0-1-3 16,0-4 4-16,-1 2-2 16,-1-2 2-16,2-2-2 15,1-2 2-15,2-1-2 16,0-3 2-16,5 1 0 15,2-2-1-15,2 0-2 16,3-2 1-16,3 2 0 16,-1-1-1-16,5-1 1 0,-2 1 0 15,-1 0-1-15,1 0 1 16,1 3 0-16,-6-1 2 15,2 3-2-15,-1-1 2 16,-2 2-2-16,3 2 0 16,0-1 1-16,-1-1-2 15,3 0 2-15,3 0-2 16,-1-1 1-16,2-1-1 15,-2 0 1-15,2 1 1 16,-2-3 0-16,1 0 0 16,2-1 0-16,-1 2 0 15,3 1 1-15,-3-2-2 16,0-2 2-16,-1 1-2 15,-1 1 1-15,-3 2 0 0,-4-2-1 16,1 0 1-16,-3-1 1 16,-5 3 0-16,3 2 0 15,-1 1-1-15,1-3 1 16,0 4-1-16,-1 0 1 15,0 4-1-15,1 4-1 16,-2 3 0-16,-4 3 0 16,-3 6 0-16,-6 6-1 15,-4 8 1-15,-9 4-1 16,-6 9-1-16,-8 4-1 15,-8 15-2-15,-1-15-9 16,1 15-21-16,-19 9 1 16,5 6-1-16,-12 0 1 15</inkml:trace>
  <inkml:trace contextRef="#ctx0" brushRef="#br0" timeOffset="11772.1771">22687 8287 54 0,'-18'6'32'0,"18"-6"0"15,0 0 0-15,-10-10-23 16,24 5-3-16,2-8 1 15,13-1-1-15,4-10 0 16,15-1-1-16,2-7 0 16,15-3 0-16,3-7-2 15,7 3 1-15,0-3-1 16,-1 3-1-16,-7 5 0 15,-5 7 0-15,-14 5-1 16,-10 10 0-16,-11 12 0 16,-13 15 0-16,-9 13-1 0,-11 12-1 15,-10 13 2-15,-8 13-2 16,-6 10 1-16,-6 7 0 15,-2 4 0-15,-2-5-1 16,0-7 0-16,6-13-4 16,14-6-28-16,-3-20-6 15,18-12 2-15,5-24-3 16</inkml:trace>
  <inkml:trace contextRef="#ctx0" brushRef="#br0" timeOffset="14295.4294">15127 13886 19 0,'21'-10'19'0,"-9"6"-6"16,-12 4-3-16,21-9-2 15,-21 9-2-15,19-9-1 16,-19 9 1-16,21-9-1 15,-21 9 0-15,22-12-1 16,-22 12 1-16,26-10-1 16,-12 1 1-16,5 3-2 15,0-5 1-15,4 1-1 16,0-5-1-16,6 0 0 15,-2-2 0-15,5-2-1 0,-1 1 1 16,5-1-1-16,-2 1 0 16,3 2 0-16,0-1 0 15,1 0-1-15,2 0 1 16,3 2-1-16,-1-5 1 15,6 2 0-15,-4-3 0 16,5 1 0-16,-4-5 1 16,2 7 0-16,-4-4 0 15,2 5-1-15,-7-2 1 16,3 5-1-16,-6 2 0 15,1-1 0-15,-3 1-1 16,1 1 1-16,-1 1-1 16,1-2 1-16,-3-1 0 0,5-2 0 15,1-1-1-15,4 0 2 16,-1 0-1-16,3-4 1 15,-2 1-1-15,2-2 1 16,-2 1 0-16,2 1 1 16,-5-3-2-16,4 2 0 15,-1 1 0-15,0-1-1 16,1 3 1-16,3-1-1 15,2 2 0-15,1-1 0 16,1 2 0-16,2 0 0 16,1 0 0-16,0-1 0 15,5 1 1-15,-4-1-1 16,5 0 0-16,0-1 0 15,2-1 1-15,-2 1-1 0,4-1 0 16,0 1 0-16,3-3 0 16,5 2 0-16,-2 0 1 15,1-1-1-15,1 1 0 16,-2-2 0-16,2 4 0 15,-1-6 0-15,-4 2 0 16,0 0 2-16,-1-1-2 16,-3-1 1-16,2 0-1 15,-1 2 1-15,0-3-1 16,-4 2 1-16,2 1 0 15,-6-1-2-15,-1 3 1 16,1-2 0-16,-4 0 0 16,-5 1 0-16,0-2 1 15,-2 0-1-15,1-4 0 16,3 0 1-16,2-2 0 0,2 3-1 15,1-1 1-15,1 1 0 16,-2 1-1-16,-5 6 1 16,-7 4-1-16,-8 4 0 15,-6 5 0-15,-12-1 0 16,-13 5-1-16,0 0 0 15,0 0 0-15,0 0 0 16,-5 13-1-16,5-13 0 16,0 0-1-16,-15 12-1 15,15-12-4-15,0 0-10 16,-3 11-14-16,3-11-2 15,0 0 2-15,0 0-1 16</inkml:trace>
  <inkml:trace contextRef="#ctx0" brushRef="#br0" timeOffset="15325.5324">17609 12594 42 0,'0'0'32'0,"0"0"0"16,14 0 0-16,9 2-26 16,-1-3-1-16,11 3 0 15,3-8 0-15,15 3 1 16,6-6-1-16,14 0 0 0,2-4-2 15,2 2 1-15,1-1-2 16,-5 2 1-16,-6 5-1 16,-12 2-2-16,-11 7 1 15,-13 6-1-15,-15 7-1 16,-12 8 0-16,-14 7 1 15,-11 5-1-15,-14 10 1 16,-11 10-1-16,-12 3 2 16,-6 4-1-16,-7 2 0 15,-1 2 2-15,2-4-2 16,9-7 0-16,12-5-4 15,7-21-21-15,28-4-11 16,16-27 0-16,17 5-1 16</inkml:trace>
  <inkml:trace contextRef="#ctx0" brushRef="#br1" timeOffset="29136.9134">16265 13875 0 0,'0'0'22'15,"0"0"-1"-15,0 0-8 16,0 0-1-16,0 0-2 16,-2 10 1-16,2-10-3 15,0 0-1-15,0 0 0 0,0 0 0 16,0 0-2-16,0 0 0 15,0 0-1-15,-11 2-1 16,11-2 0-16,-15 7 0 16,3-4 0-16,2 1-1 15,-4-3 1-15,3 3 0 16,-3-3 0-16,0 1-1 15,0-4 1-15,3 0-2 16,-2-2 1-16,-1 2-1 16,1-2 0-16,0 2-1 15,-1-1 1-15,-2 0-1 16,1 2 0-16,-5 1 0 15,2 0 0-15,-7 3 0 16,0-1 0-16,-5 0 0 16,1 3 0-16,-4-1 0 0,1 0 1 15,-4 0-1-15,1 1 0 16,1-3 1-16,-1 1-1 15,0 0 0-15,1-1 2 16,-1 1-2-16,0-1 1 16,0 1-1-16,-2 2 1 15,0 1-1-15,-1-2 0 16,-1 1 1-16,-2-1-1 15,-2 0 0-15,2-2 0 16,-2 1 1-16,-1-2-1 16,2 0 1-16,-2-1 0 15,1 1 0-15,0-2-1 16,1 1 1-16,3-1-1 15,-3 0 1-15,3 0 0 0,-1-1 0 16,0 1-1-16,2 0 1 16,-5 1 0-16,2-1 0 15,-4 1-1-15,0 0 1 16,-2 0 0-16,0 0-1 15,-2-1 1-15,2 1 0 16,-4 0 0-16,3 0-1 16,2 0 1-16,0 0 0 15,-3 0 0-15,4 2 0 16,-3 0-1-16,1 2 1 15,-3 1 0-15,-1 1-1 16,-3 0 0-16,1 2 0 16,-1-1 0-16,-2 2 0 15,2-4-1-15,3-1 2 0,2-2-1 16,3-2 0-16,7-1 0 15,2-4-1-15,3 2 0 16,4-4-1-16,7 9-4 16,-6-15-21-16,13 16-10 15,-5-8-2-15,10 6 2 16</inkml:trace>
  <inkml:trace contextRef="#ctx0" brushRef="#br1" timeOffset="30586.0583">15614 14042 6 0,'0'0'28'16,"0"0"-2"-16,4-14-7 15,-4 14-5-15,0 0-2 16,0 0 0-16,5-11-5 0,-5 11 2 15,0 0-4-15,0 0 2 16,0 0-4-16,0 0 3 16,0 0-4-16,0 0 0 15,0 0 0-15,0 0 0 16,0 0 0-16,11 4 0 15,-11-4-1-15,0 0 2 16,0 0-2-16,0 0 0 16,10 14 0-16,-10-14-1 15,2 20 1-15,-2-7-2 16,-3 5 2-16,0 1-2 15,0 6 1-15,0-1-1 16,0 1 1-16,0-2 0 0,2 0 0 16,1-4 0-16,1-2 0 15,-1-3 0-15,2-4 0 16,-2-10 0-16,2 15 0 15,-2-15 1-15,0 0-1 16,4 11 0-16,-4-11 0 16,0 0 0-16,0 0 0 15,3 9 1-15,-3-9-1 16,0 0 0-16,0 0 0 15,0 0 0-15,0 0 1 16,0 0 0-16,0 0 0 16,-12 7 0-16,0-10 0 15,-3 0 0-15,-5-1 0 16,-3 2 0-16,-7 1 1 0,0 1-1 15,-6 1 0-15,-2 4-1 16,-6 4 1-16,-5 0 0 16,-8 2 0-16,6 1 0 15,3 1-1-15,4-4 0 16,8 2-3-16,8-19-8 15,28 8-25-15,0-21-1 16,28 1-1-16,3-13-1 16</inkml:trace>
  <inkml:trace contextRef="#ctx0" brushRef="#br1" timeOffset="32344.2341">18682 12173 2 0,'0'0'23'16,"0"0"0"-16,-8-11-7 15,8 11-4-15,0 0 0 16,-1-15-2-16,1 15-2 16,0 0-1-16,14-3-1 15,-14 3-1-15,15-4 1 16,-15 4-2-16,20-1 1 15,-10 0-2-15,5 3 0 0,2-3 0 16,1 3-1-16,1-2 0 16,5 3 0-16,-2-3 0 15,7 2-1-15,-1-1 1 16,3 2 0-16,-1-2-1 15,5 1 0-15,-3 0 0 16,8 1 0-16,-2-2-1 16,2 0 1-16,6-1-1 15,-1 1 0-15,3-3 1 16,3-1 0-16,6-1-1 15,3 2 2-15,2-4-1 16,3 1 0-16,-2 2-1 16,2-1 1-16,-1 3-1 15,0 1 1-15,-4-1-1 16,-3 1 0-16,-4 3 1 0,0 2-1 15,-2 1 0-15,1 1 0 16,-1 0 1-16,1-2 0 16,2 1-1-16,-1 0 1 15,-1-4 0-15,1-1 0 16,3-3 0-16,-1-3-1 15,-3-1 1-15,3-1 0 16,-1 1-1-16,1-1 1 16,-2-1-1-16,3 1 0 15,-7 0 0-15,0 4 0 16,-6-1 0-16,-4 1 0 15,-7 2-1-15,-9-1 1 16,-5 5-2-16,-18-3 0 16,13 4-3-16,-13-4-5 0,0 0-22 15,-16 4-1-15,16-4-2 16,-21 1 2-16</inkml:trace>
  <inkml:trace contextRef="#ctx0" brushRef="#br1" timeOffset="33658.3655">20324 12252 22 0,'0'0'25'15,"0"0"-4"-15,0 0-7 16,2-16-2-16,-2 16-2 15,0 0-3-15,9-14-1 16,-9 14-1-16,5-11 0 16,-5 11-1-16,5-11 1 15,-5 11 0-15,0 0 0 16,-3-10-1-16,3 10 1 0,0 0-2 15,0 0 0-15,0 0 0 16,0 0-2-16,0 0 1 16,0 0-1-16,0 0-1 15,0 0 2-15,0 0-1 16,0 0 0-16,11 10 0 15,-11-10 0-15,0 0-1 16,9 19 1-16,-9-19 0 16,0 21 0-16,-2-10 0 15,1 2-1-15,-3 1 1 16,1 1-1-16,0 1 1 15,2-1-1-15,1 0 0 16,1 1 1-16,-1-1-1 16,6 2 0-16,-1-2 0 0,-2 0 1 15,2 0-1-15,0 2 0 16,-3-3 1-16,1 4-1 15,-1 1 0-15,-4 0-1 16,1-2 2-16,-2 0-2 16,-2 0 1-16,0-2-1 15,2-2 1-15,3-13-1 16,-9 15 2-16,9-15-1 15,0 0 1-15,0 0-1 16,-17 7 0-16,17-7 1 16,-16-3-1-16,4 0 1 15,-7 0-1-15,0-1 1 16,-5 2 0-16,-3 0-1 15,2-2 1-15,-3 3 0 0,2-1 0 16,0 1-1-16,3-2 1 16,3 2-1-16,2-2 1 15,-1 0-1-15,2-1 0 16,1 2 0-16,1-1 0 15,-1 3 0-15,5-1-2 16,-1-2-1-16,12 3-10 16,0 0-21-16,0 0-2 15,8-14 0-15,9 7-1 16</inkml:trace>
  <inkml:trace contextRef="#ctx0" brushRef="#br1" timeOffset="33801.3798">20188 12611 79 0,'-27'16'26'16,"0"-3"-25"-16,4-4-3 16,7-3-34-16,2-12 0 15</inkml:trace>
  <inkml:trace contextRef="#ctx0" brushRef="#br1" timeOffset="35374.5371">21607 11974 4 0,'0'0'27'0,"9"-15"0"15,-9 15 3-15,6-11-13 16,-10-2-2-16,4 13-1 16,0 0-3-16,0 0-2 15,0-15-2-15,0 15 0 16,0 0-1-16,0 0-2 15,0 0 0-15,-7 21-2 16,0-6 0-16,0 7 0 0,-3 4-1 16,0 5 0-16,1 1-1 15,0 2 1-15,0-4 0 16,3-3-1-16,1-7 1 15,5-3 0-15,0-17 0 16,0 0 0-16,14 2 0 16,-4-14 0-16,4-7 0 15,1-3 1-15,0-4-1 16,4-4 0-16,-1 2 0 15,3-2 0-15,-1 0 1 16,0 2-2-16,-2 3 1 16,3 3 0-16,-4 0 0 15,1 7 2-15,-3 1-3 16,0 7 3-16,-3 2-3 0,-2 4 1 15,0 5-1-15,-10-4 0 16,14 19 1-16,-8-5-4 16,-1 8 4-16,-3 0-4 15,0 3 3-15,-2 5 0 16,0 0-1-16,0-2 0 15,4-1-2-15,-2-9-1 16,11 0-3-16,-13-18-6 16,42 5-21-16,-20-19-2 15,14 0 0-15,-4-11 1 16</inkml:trace>
  <inkml:trace contextRef="#ctx0" brushRef="#br1" timeOffset="35788.5785">22225 11915 43 0,'10'-10'31'0,"-9"-1"1"15,-1 11-1-15,-10-18-15 16,10 18-5-16,-20-5-2 15,20 5-3-15,-24-3-1 16,12 7-1-16,-3-1 0 16,1 7-1-16,2 3 0 15,-1 6-1-15,0 1 1 16,3 7-1-16,-1 1-1 15,7-1 1-15,0 1-1 16,5 0-1-16,5-8 1 16,5-2-1-16,4-7 0 15,8-5 1-15,1-11-1 16,3-4 0-16,-1-8 0 0,3-5 1 15,-3-5-1-15,-5 0 0 16,-4-3 1-16,-8 0-1 16,-7 4 0-16,-7 6 0 15,-9 3 0-15,-6 7 0 16,-4 5-1-16,-3 5 1 15,0 6-1-15,1 1-1 16,4 5-1-16,6-3-1 16,12 5-4-16,4-14-5 15,18 14-23-15,0-13 0 16,16 5 0-16,-4-9 1 15</inkml:trace>
  <inkml:trace contextRef="#ctx0" brushRef="#br1" timeOffset="36192.6189">22532 11909 56 0,'0'0'34'15,"0"0"-1"-15,0 0 1 16,0 0-18-16,0 0-10 16,0 0-1-16,-16 16-1 15,12-2-2-15,1 1 1 16,-1 6-1-16,-2 0 0 15,1 6 0-15,-3-1 0 16,1 1 0-16,-2-4-1 16,5-2 1-16,-2-6-1 15,4-4 0-15,2-11 0 16,0 0 0-16,11-8 0 15,-1-7 0-15,1-5 0 16,4-5-1-16,0-3 2 0,1-3-1 16,1-1 0-16,-2 2 0 15,-3 1 0-15,1 5 2 16,0 1-2-16,-3 7 3 15,0 1-4-15,0 7 3 16,4-3-3-16,0 4 1 16,4 5-3-16,-1-4-2 15,6 11-2-15,-5-13-6 16,12 19-14-16,-12-16-14 15,8 13 3-15,-9-9-2 16,6 9 3-16</inkml:trace>
  <inkml:trace contextRef="#ctx0" brushRef="#br1" timeOffset="36756.6753">22957 11843 64 0,'-5'14'33'0,"5"-14"1"16,-12 24 0-16,0-14-23 15,7 11-4-15,-4-5-1 16,4 7-1-16,-5-3-1 15,2 5-1-15,1-4-1 16,2 1 1-16,1-4-2 16,0-3 0-16,3-4 0 15,1-11-1-15,0 0 0 16,15-5 1-16,-4-10-1 15,2-5 0-15,4-3 1 16,-1-4 0-16,-1-6-1 0,1 0 3 16,-2 0-2-16,-2 4 3 15,-7 2-4-15,5 5 3 16,-6 6-2-16,-4 16 2 15,5-10-2-15,-5 10-1 16,-2 22 1-16,-2-4-3 16,3 1 2-16,0 0-2 15,2 3 2-15,3-3-3 16,4-3 4-16,4-7-4 15,5-6 3-15,3-3 1 16,6-7-1-16,3-4 1 16,2-9-1-16,5-5 4 15,-1-3-4-15,0 1 3 16,-8-1-3-16,2 5 1 15,-10 1-1-15,-4 9 3 16,-15 13-2-16,0 0-1 0,3 14 0 16,-12 9 0-16,-4 4-1 15,2 2-1-15,0 4 0 16,2-2-5-16,13 4 1 15,1-15-7-15,23 7-24 16,-5-19-3-16,18 4 3 16,-3-14-1-16</inkml:trace>
  <inkml:trace contextRef="#ctx0" brushRef="#br1" timeOffset="37159.7156">23775 11867 80 0,'-31'-16'38'0,"13"15"1"16,-8-7-2-16,6 12-25 15,-5-4-8-15,3 7-1 16,2 1 0-16,-2 7-1 16,3 6 0-16,6 1-3 15,1 3 2-15,6 0-3 16,3-4 3-16,8 0 0 15,4-5-1-15,5-6 0 16,6-9 1-16,5-7-1 16,2-8 1-16,4-7 0 15,-2-9-1-15,0-3 3 16,0-4-2-16,-3 0 2 15,-2 1-2-15,-7 6 2 16,-4 4-3-16,-5 5 2 0,-8 21-1 16,0 0-1-16,0 0 0 15,-15 27-2-15,5-1 2 16,-1 2-3-16,3 5 1 15,3-3-3-15,8 0-1 16,2-15-8-16,21 0-23 16,-8-19-1-16,16 1 0 15,-1-17-1-15</inkml:trace>
  <inkml:trace contextRef="#ctx0" brushRef="#br1" timeOffset="37391.7388">24368 11219 92 0,'0'0'39'0,"-16"10"1"16,-9 17-2-16,9 22-31 16,-10 8-3-16,1 11 1 15,1 2-4-15,3 6 2 16,5-1-4-16,2-5-2 15,9-4-3-15,-5-21-8 16,18 5-24-16,-13-20-2 16,16 1 1-16,-12-18-3 15</inkml:trace>
  <inkml:trace contextRef="#ctx0" brushRef="#br1" timeOffset="39374.9371">20802 12539 46 0,'-24'18'30'0,"-5"-2"5"15,-1 10-3-15,-11-6-21 16,15 17-1-16,-10-6-2 15,13 10-1-15,-2 0-2 16,18 7-2-16,3 1-1 16,10-4-3-16,9 0-3 15,8-12-3-15,15 5-20 16,-2-19-7-16,7-2-2 15,-6-18 1-15</inkml:trace>
  <inkml:trace contextRef="#ctx0" brushRef="#br1" timeOffset="40126.0122">20954 12771 59 0,'-20'8'34'0,"13"5"-1"16,-5-2 1-16,8 6-27 15,-4 2-2-15,6 8-2 16,-3-1 0-16,5 8 0 16,-2-3-1-16,2 2 0 15,-1-2-1-15,2-1 0 16,-1-5-1-16,1-7 1 15,1-8 0-15,-2-10-1 16,0 0 1-16,17-17 0 0,-9-6 0 16,1-5 0-16,-1-7 1 15,1-1 0-15,-1-5 0 16,-1 6-1-16,-2-1 1 15,1 8 0-15,-4 6-1 16,-1 6 0-16,2 5-1 16,-3 11 0-16,0 0-2 15,15-1 0-15,-1 9-2 16,-1-6-2-16,13 8-2 15,-4-11-3-15,14 13-9 16,-13-19-3-16,19 13-1 16,-17-17 3-16,12 12 1 15,-15-12 6-15,4 7 8 0,-9-1 7 16,-10-8 10-16,7 14 6 15,-14-1 5-15,0 0-2 16,0 0 0-16,-1 14-3 16,-10-4-4-16,8 16-3 15,-6-2-3-15,4 13-2 16,-3-2-1-16,6 7-1 15,-3-3-1-15,1-2 0 16,4-5-3-16,4-5 0 16,2-7-3-16,-6-20-4 15,22 2-17-15,-12-24-10 16,9-5 0-16,-8-12-1 15,11 3 12-15,-12-20 9 16,8 5 6-16,-11-4 6 0,-5-6 20 16,-2 12 13-16,-7 2 2 15,0 9 3-15,-10-1-12 16,9 23-7-16,-12-2-4 15,20 18-4-15,-17 4-7 16,17-4-8-16,3 25-23 16,4-10-1-16,17 5-4 15,0-6 1-15</inkml:trace>
  <inkml:trace contextRef="#ctx0" brushRef="#br1" timeOffset="40622.0618">21800 12754 58 0,'0'0'36'0,"0"0"-1"0,0 0 1 15,-19-22-17-15,5 21-12 16,-10-2-1-16,1 10-1 16,-4 0-1-16,2 13 0 15,-4 2-1-15,4 7 0 16,5 3-1-16,4 3-1 15,8-3 0-15,8-2 0 16,8-8 0-16,8-6-1 16,7-7 0-16,4-12 0 15,8-5 0-15,1-10 0 16,1-6 1-16,1-6-1 15,-4-2 0-15,-3-1 0 16,-4 5-1-16,-5 2 1 16,-7 9 0-16,-15 17-1 15,13-4 1-15,-17 21 0 0,-3 15-1 16,-5 12 1-16,-8 13 0 15,1 9 0-15,0 8 0 16,-4 2-1-16,2-2 1 16,-1-3-1-16,0-8 1 15,2-8 0-15,3-11 0 16,-1-11-1-16,1-12 2 15,2-12-1-15,1-11-1 16,1-12-1-16,7-11-1 16,-1-16-3-16,12-2-1 15,-5-22-10-15,17 10-21 16,-3-12 1-16,11 11-1 15,-3-5 2-15</inkml:trace>
  <inkml:trace contextRef="#ctx0" brushRef="#br1" timeOffset="41058.1054">22272 12523 88 0,'7'-10'39'16,"-9"-3"-1"-16,2 13 2 15,-10 8-32-15,5 7-4 16,-4 6 0-16,3 8-3 16,-8 4 1-16,5 9-2 15,-5 0 1-15,3 7-1 0,-1-7 0 16,5 1 1-16,0-6-1 15,4-5 1-15,3-10-1 16,5-7 0-16,-5-15 0 16,19 3 0-16,-4-13 0 15,-1-7 0-15,3-3 1 16,-3-4-1-16,3 0 0 15,-4 2 0-15,-1 6 0 16,-3 2 0-16,-9 14 1 16,13-8-1-16,-13 8 0 15,8 17 0-15,-6-2 0 16,3 3-1-16,0 0-1 15,1-1-2-15,8 3-4 16,-14-20-18-16,35 14-13 0,-13-18 0 16,15 2 0-16,-1-13 0 15</inkml:trace>
  <inkml:trace contextRef="#ctx0" brushRef="#br1" timeOffset="41253.1249">22773 12550 91 0,'0'0'39'16,"-15"0"-1"-16,7 23 0 15,-13 2-33-15,6 11-3 16,-2 4 0-16,4 4-2 16,-2 4-2-16,4-4-1 15,6 2-3-15,-3-13-5 16,16 2-26-16,-12-14 0 0,10 0-1 15,-6-21 0-15</inkml:trace>
  <inkml:trace contextRef="#ctx0" brushRef="#br1" timeOffset="41419.1415">22635 12784 72 0,'-14'-34'40'15,"9"12"-1"-15,-8-4 1 16,10 16-17-16,-4-3-17 16,7 13-1-16,12-7-3 15,2 8-1-15,8 1-3 16,1-3-5-16,16 12-24 15,-6-14-8-15,17 9-1 16,-5-8-1-16</inkml:trace>
  <inkml:trace contextRef="#ctx0" brushRef="#br1" timeOffset="42755.2751">23371 12754 61 0,'-16'-4'34'15,"-4"-1"0"-15,1 7 0 0,-12-6-24 16,8 15-3-16,-10-3-2 15,5 7 0-15,-2 2-1 16,7 3-1-16,1 1 0 16,4 0-1-16,6 0 0 15,6-2-1-15,7-4 0 16,7-4-1-16,8-7 1 15,6-4-1-15,4-5 0 16,7-7 0-16,1-5 1 16,1-1-1-16,0-6 0 15,-5-2 1-15,-3 3-1 16,-5 2 1-16,-8 3 0 15,-6 5 0-15,-8 13 0 16,-3-10-1-16,3 10 1 0,-18 15-1 16,5 2 0-16,-1 5-1 15,5 5-1-15,1 0-1 16,8 8-4-16,-3-14-7 15,17 10-23-15,-7-16 0 16,16 2-1-16,-2-16 1 16</inkml:trace>
  <inkml:trace contextRef="#ctx0" brushRef="#br1" timeOffset="43137.3133">23627 12715 71 0,'-6'-17'35'0,"6"17"0"16,-11-11-1-16,11 11-27 0,-12 14-1 15,7 2-2-15,-4 2 0 16,1 7-2-16,-1-1 0 16,4 3 0-16,-1-2 0 15,2-2-1-15,2-5 0 16,3-2 0-16,-1-16-1 15,0 0 1-15,21 3-1 16,-6-17 0-16,3-5 0 16,4-4 1-16,1-4 0 15,0-1 0-15,-2 0 0 16,0 6-1-16,-6 3 1 15,-5 5 0-15,-10 14 0 16,13-5-1-16,-13 5 0 0,0 26 0 16,-4-4-2-16,2 3 0 15,3 3-2-15,-1-4-2 16,11 10-6-16,-8-15-25 15,21 3 1-15,-4-15-2 16,13 1 2-16</inkml:trace>
  <inkml:trace contextRef="#ctx0" brushRef="#br1" timeOffset="43620.3616">24051 12712 81 0,'-14'-5'37'15,"-13"-2"0"-15,8 12 1 16,-12 1-32-16,11 10-1 15,1 2-2-15,4 3 0 0,0 4-1 16,7 4 0-16,3-4-2 16,10 0 1-16,3-5-1 15,4-4 0-15,3-9-1 16,5-4 1-16,1-6 0 15,2-7-1-15,4-8 1 16,-2-2 0-16,3-6-1 16,0-2 1-16,-5 2 0 15,-1 2 0-15,-2 3 0 16,-5 6 0-16,-15 15 0 15,10-7 1-15,-16 21-1 16,-5 10 0-16,-3 16 0 16,-2 11 0-16,-6 8-1 15,1 7 2-15,-1 1-2 0,1 2 2 16,2-5-2-16,3-7 1 15,-1-12 0-15,1-8 1 16,-1-12-1-16,1-6 1 16,-1-10 0-16,0-10-1 15,-1-9 1-15,3-7 0 16,3-6-3-16,4-10-1 15,13 0-10-15,-4-17-25 16,17 5 0-16,0-13 0 16,17 7-1-16</inkml:trace>
  <inkml:trace contextRef="#ctx0" brushRef="#br1" timeOffset="43860.3856">24571 12289 98 0,'-22'42'40'0,"-12"0"-1"15,14 22-7-15,-9-10-27 16,7 4-4-16,3-2 0 15,4-3-5-15,10 1-7 16,-5-17-29-16,17 1 3 16,-4-18-1-16,14-1-1 15</inkml:trace>
  <inkml:trace contextRef="#ctx0" brushRef="#br1" timeOffset="44265.4261">24607 12697 79 0,'-14'14'39'0,"14"3"-2"15,0-17 2-15,12 18-31 16,7-19-4-16,5-3-2 15,8-5 0-15,1-5-2 16,3-1 0-16,0-3 0 0,-2-3-1 16,-4 1 1-1,-9-2 1-15,-4 3 1 0,-10-1-1 16,-7 20 3-16,-9-17-2 15,-6 20 2-15,-8 5-1 16,-3 10 0-16,-4 7-1 16,0 7-1-16,1 4 1 15,3-1-2-15,9 3 0 16,4-7-1-16,12-2 0 15,6-10 0-15,13-1-2 16,6-15-4-16,20 9-20 16,-8-25-13-16,16 6-1 15,-8-14-2-15,14 3 3 16</inkml:trace>
  <inkml:trace contextRef="#ctx0" brushRef="#br1" timeOffset="45091.5087">22329 13357 54 0,'0'0'35'16,"0"0"-1"-16,0 0 1 15,6 32-25-15,-14-9-3 16,4 12-2-16,-5 3 0 16,4 10-1-16,-4-2-2 15,5 2 1-15,2-4-3 16,-1-5-2-16,8-3-3 15,-5-20-21-15,13 4-9 16,-13-20-1-16,28 3-1 16</inkml:trace>
  <inkml:trace contextRef="#ctx0" brushRef="#br1" timeOffset="45292.5288">22575 13564 82 0,'-6'27'36'16,"-10"-5"0"-16,6 16-10 15,-6-12-20-15,6 4-2 16,1-6-1-16,4-3-2 16,6-4-3-16,-1-17-4 15,23 5-27-15,-9-21-2 16,12 0-2-16,-7-13 0 15</inkml:trace>
  <inkml:trace contextRef="#ctx0" brushRef="#br1" timeOffset="45753.5749">22729 13409 50 0,'0'0'35'0,"-13"15"0"16,13-3 0-16,0-12-18 15,-3 18-8-15,3-18-2 16,2 19-1-16,0-8-1 15,4 5-1-15,-1-2-1 16,-1 3 0-16,0 3-1 16,-1 2-1-16,-3 1 0 15,0 1 0-15,-2 2 0 0,-2-3-1 16,1 0 0-16,-1-2 0 15,3-7 0-15,2-2 0 16,-1-12-1-16,14 0 1 16,0-12 0-16,5-6-1 15,4-9 1-15,5-3 0 16,1-4 1-16,-1-2-1 15,2 1 1-15,-4 5 0 16,-5 6 0-16,-3 7 0 16,-5 10 0-16,-13 7-1 15,7 18 1-15,-10 5-1 16,-9 10 0-16,2 8 0 15,-1 3-2-15,2 1 0 16,3 0-1-16,3-8-3 16,13 0-4-16,-5-19-26 0,22 2 0 15,-8-20-2-15,20 1 0 16</inkml:trace>
  <inkml:trace contextRef="#ctx0" brushRef="#br1" timeOffset="46144.614">23212 13560 79 0,'-9'11'37'0,"-5"-4"-1"16,11 14 0-16,-1-6-31 15,8 2-1-15,4-2-2 16,8-2 0-16,3-6-1 15,7-2 0-15,3-8-1 0,2-5 0 16,0-6 1-16,-1-4-1 16,-1-5 0-16,-3-3 1 15,-9 1-1-15,-3 1 1 16,-9 3 0-16,-5 5 0 15,-11 3 0-15,-7 10 1 16,-8 5-1-16,-4 11 1 16,-1 4 0-16,0 8-1 15,2 4 0-15,4 5 0 16,9 0 0-16,8 1 0 15,13-3-2-15,10-5 0 16,12-3-1-16,6-9-4 16,14 10-14-16,-10-22-19 0,13 4 0 15,-10-12-2-15,6 4 2 16</inkml:trace>
  <inkml:trace contextRef="#ctx0" brushRef="#br1" timeOffset="46776.6772">23709 13082 57 0,'0'0'34'0,"-9"-10"0"16,9 10 0-16,0 0-23 16,17 22-3-16,-6-9-3 15,9 9-1-15,0 4 0 16,7 9-1-16,-2 4-2 15,5 5 0-15,-4 5-1 16,-3 7 1-16,-7 0-1 16,-4 6 1-16,-11-2-1 15,-6 3 1-15,-11-5 0 16,-4-1 1-16,-9-2-1 15,-2-6 1-15,-4-8-2 16,3-6 0-16,3-10-2 16,0-12-5-16,18-4-29 0,-1-16-1 15,12 7 0-15,9-30-2 16</inkml:trace>
  <inkml:trace contextRef="#ctx0" brushRef="#br1" timeOffset="46910.6906">23965 13767 82 0,'-7'11'38'15,"-12"-9"-2"-15,2 4-1 16,1 0-41-16,-3-16-30 16,19 10 0-16,-9-18-2 15,14 6 1-15</inkml:trace>
  <inkml:trace contextRef="#ctx0" brushRef="#br2" timeOffset="70167.016">669 8284 45 0,'9'-15'27'0,"-9"15"1"15,0 0-1-15,-4 23-23 16,0 2-1-16,0 11 0 16,1 14 1-16,-7 8 0 15,5 10 0-15,-5 0 2 16,8 8-2-16,-3-8 2 15,10-2-3-15,-2-15 2 16,11-6-3-16,2-19 1 16,7-12-2-16,5-18 0 15,6-8 0-15,3-15-1 16,3-8 1-16,-5-4 0 0,3-3 0 15,-4-1-1-15,-3 2 1 16,-2 7-2-16,-4 6 1 16,-8 9-1-16,-3 8 1 15,-14 11 0-15,11 11 0 16,-8 11 0-16,-3 6 0 15,-1 7 1-15,4 2 1 16,2 0 0-16,4-1 1 16,5-11 0-16,6-6 0 15,3-14 0-15,7-10 0 16,-1-13-1-16,2-11 0 15,-1-10-1-15,-1-9 0 16,-6-2-2-16,-6-5 0 16,-2 3-2-16,-8-1-2 0,-1 10-2 15,-9-3-4-15,9 18-7 16,-14-3-16-16,12 13 0 15,-5-2-1-15,8 7 2 16</inkml:trace>
  <inkml:trace contextRef="#ctx0" brushRef="#br2" timeOffset="70595.0588">1716 8124 68 0,'14'-7'35'0,"-14"7"0"16,0 0 0-16,0 0-27 0,5 15-2 15,-13 8-1 1,4 16 0-16,-5 6-2 0,-1 14-1 16,-2 6-1-16,-2 7 1 15,-1 2-1-15,2-4 1 16,-1-3-1-16,4-8 1 15,1-13-1-15,5-9 1 16,3-14-1-16,8-11 0 16,4-12 0-16,4-11 0 15,4-8 0-15,4-8 0 16,3-3 0-16,1-4-1 15,3 0 0-15,-5 5 0 16,-2 4 0-16,-4 9 0 16,-4 11 0-16,-5 11 0 0,-4 11 0 15,-4 9-1 1,0 4 0-16,-4 3-1 0,6 3 0 15,-1-5-3-15,11 0-2 16,-4-20-19-16,14 2-10 16,-2-15 0-16,9-1-1 15,1-15 1-15</inkml:trace>
  <inkml:trace contextRef="#ctx0" brushRef="#br2" timeOffset="70940.0933">2151 8644 85 0,'-5'13'35'0,"5"-13"0"16,-3 18 1-16,3-18-33 0,21-1 0 16,-2-8 1-16,10-3-1 15,4-11 0-15,5-2 0 16,-1-4-1-16,-3 0-1 15,-8-2 1-15,-6 3-1 16,-10 4 0-16,-11 7-1 16,-12 11 0-16,-10 9 1 15,-6 11-1-15,-5 8 0 16,-4 11 0-16,3 3 1 15,6 7-1-15,1 3 1 16,12-4-1-16,10-2 0 16,8-6-1-16,13-10-1 15,16-8-4-15,7-20-10 16,23 2-20-16,-2-16-1 0,12-2 0 15,-5-9-2-15</inkml:trace>
  <inkml:trace contextRef="#ctx0" brushRef="#br2" timeOffset="71346.1339">2803 8543 92 0,'-15'8'36'16,"6"12"1"-16,-6-1 0 16,1 8-34-16,0 5 0 0,3 1 0 15,1 0 1-15,3 1-2 16,0-6 0-16,6-4 1 15,4-10-1-15,-3-14 0 16,19-1 0-16,1-14 0 16,-1-11-1-16,6-6 0 15,1-5 1-15,2-3-2 16,-4 0 1-16,1 6-1 15,-3 6 1-15,-6 11-1 16,0 13 0-16,-7 12 0 16,1 13 0-16,-6 8-1 15,1 8-1-15,0 0-1 16,5 5-4-16,-2-16-13 15,15 5-17-15,-1-19-2 16,15-3 1-16,0-15-3 0</inkml:trace>
  <inkml:trace contextRef="#ctx0" brushRef="#br2" timeOffset="71850.1843">3880 8016 75 0,'-4'-25'36'0,"5"13"0"15,-7 1-1-15,6 11-30 16,0 0-1-16,-10 34 0 0,2-3 0 16,3 14-1-16,-3 4-2 15,1 10 0-15,1 7 0 16,0 4-1-16,3-1 1 15,3-6-3-15,6-2 0 16,3-12-5-16,16 2-10 16,-5-21-18-16,16-8 0 15,-1-18-2-15,11-9 2 16</inkml:trace>
  <inkml:trace contextRef="#ctx0" brushRef="#br2" timeOffset="72059.2052">4290 8305 86 0,'-9'-6'35'0,"-1"24"0"15,-9 7 1-15,5 9-32 16,-5 9-1-16,4 4-2 16,-1 3-1-16,6-3 0 15,8-4-3-15,2-10-1 16,10-6-4-16,-10-27-17 15,30 2-9-15,-8-23-1 16,8-9 0-16,-2-15 1 16</inkml:trace>
  <inkml:trace contextRef="#ctx0" brushRef="#br2" timeOffset="72204.2197">4326 8082 92 0,'-25'-18'35'0,"6"16"1"0,-2 1-2 15,10 10-35-15,9 8-3 16,2-17-16-16,17 29-15 15,5-12-1-15,12 4 0 16,1-6 1-16</inkml:trace>
  <inkml:trace contextRef="#ctx0" brushRef="#br2" timeOffset="72676.2669">4713 8281 88 0,'-19'9'36'0,"-5"-8"0"15,5 12-2-15,-11-7-28 16,6 10-2-16,-5 6 0 15,3 9-1-15,0 7-1 16,8 3 1-16,2 3-2 0,5 0 0 16,10-4 0-16,6-3 0 15,8-11 0-15,8-13 0 16,6-10-1-16,7-11 1 15,0-12-1-15,3-8 1 16,2-5-1-16,-3-5 0 16,-4 1 0-16,-3-2 0 15,-6 5 0-15,-4 7-1 16,-7 8 1-16,-4 8-1 15,-8 11 0-15,4 14 1 16,-11 12-1-16,-3 13 1 16,-2 12-1-16,-2 11 1 0,1 11 2 15,-3 4-2 1,-2 6 1-16,-1-3 0 0,1-2 0 15,-2-6 0-15,-1-8 1 16,0-6-1-16,-4-15-1 16,3-9 1-16,-3-14-1 15,4-12-1-15,5-15-1 16,0-16-3-16,9-6-4 15,-3-27-21-15,18 0-9 16,-1-15 0-16,14-2 0 16</inkml:trace>
  <inkml:trace contextRef="#ctx0" brushRef="#br2" timeOffset="73144.3137">5248 7837 99 0,'0'-12'38'0,"0"12"1"16,0 0-1-16,-18 19-35 15,9 5 0-15,-1 7-1 16,1 13 0-16,-1 11-1 15,-2 6 1-15,0 9-1 16,-3 2 0-16,3 2 0 16,1-5-1-16,4-5 1 15,0-13-1-15,5-7 1 16,4-11-1-16,3-13 0 0,7-16 0 15,3-13 0-15,3-12 1 16,3-7-1-16,1-9 1 16,0-2-1-16,-1 0 0 15,0 3 1-15,-5 6-1 16,-2 11 0-16,-4 7 0 15,-10 12 0-15,11 10 0 16,-10 9 0-16,0 7-1 16,0 5 1-16,4 2-2 15,1-2 0-15,9-2-2 16,3-17-3-16,17-1-4 15,-5-29-20-15,21 1-8 16,-6-20 0-16,11-4 0 16</inkml:trace>
  <inkml:trace contextRef="#ctx0" brushRef="#br2" timeOffset="73335.3328">5813 7866 95 0,'0'0'38'16,"-20"12"-1"-16,8 26 0 15,-14 8-32-15,11 12-3 16,-4 7-1-16,3 10 0 15,3 1-1-15,4-1-1 16,4-1-2-16,1-13-3 16,12 3-14-16,-11-20-18 15,11-5 1-15,-9-21-2 16,6-6 2-16</inkml:trace>
  <inkml:trace contextRef="#ctx0" brushRef="#br2" timeOffset="73512.3505">5584 8227 99 0,'-2'-27'39'15,"11"13"1"-15,-3 0-2 16,16 9-34-16,0-1-1 16,8 0-3-16,12 3-4 15,3-12-22-15,19 12-12 16,1-8 0-16,15 7-3 15,0-7 1-15</inkml:trace>
  <inkml:trace contextRef="#ctx0" brushRef="#br2" timeOffset="74239.4232">6555 8208 70 0,'-13'-14'37'15,"3"9"-2"-15,-10-2 2 16,10 11-29-16,-15 2-2 15,5 14-1-15,-8 3-1 16,0 10 0-16,-1 3-1 16,4 5 0-16,4-3-1 15,6 2 0-15,8-7 0 16,10-6-1-16,12-14 0 0,8-8 0 15,9-8 0-15,8-11 0 16,3-9-1-16,0-6 0 16,1-6 1-16,-6-2-2 15,-3 3 1-15,-4 3-1 16,-9 5 1-16,-6 3-1 15,-5 12 1-15,-11 11-1 16,0 0 0-16,-1 28 1 16,-9 8 0-16,-2 15 0 15,-4 9-1-15,0 13 2 16,-2 5 0-16,2 7-1 15,-1-2 2-15,2-3-2 16,0-7 2-16,1-10-2 16,1-10 2-16,-4-10-1 15,1-13-1-15,0-12-1 0,1-11-1 16,-3-16-2-16,9-5-6 15,-8-25-22-15,17-4-7 16,-2-17 0-16,12-1-1 16</inkml:trace>
  <inkml:trace contextRef="#ctx0" brushRef="#br2" timeOffset="74637.463">7056 8205 89 0,'0'0'37'0,"0"0"0"0,-18 3 0 16,-6 6-33-16,1 10 1 15,-5 3-2-15,1 9 0 16,1 2-1-16,5 9 1 15,6-3-2-15,8 2 1 16,8-5-1-16,14-3 0 16,3-8 0-16,11-10 0 15,5-13-1-15,4-13 1 16,3-10-1-16,-3-9 0 15,-3-6 1-15,-5-5-1 16,-9-3-1-16,-9 1 0 16,-6 4 1-16,-12 7-2 15,-4 10 0-15,-12 6-1 16,-1 12-1-16,-6 4-1 0,8 14-4 15,-6-7-15-15,18 15-14 16,3-6 1-16,14 2-1 16,6-6 1-16</inkml:trace>
  <inkml:trace contextRef="#ctx0" brushRef="#br2" timeOffset="74997.499">7393 8297 94 0,'-13'0'37'15,"13"0"0"-15,-12 7 1 16,12-7-34-16,0 0-1 0,25 0-1 16,1-5 0-16,7-4-1 15,7-1 0-15,8-3 0 16,-1-4 0-16,1-3 0 15,-7 0-1-15,-5 1 1 16,-12-7 0-16,-13 6 0 16,-14 1-1-16,-15 8 1 15,-10 7 0-15,-9 7 0 16,-5 6-1-16,-5 7 0 15,1 13 0-15,3 5 0 16,6 3 0-16,11 1-1 16,11-1-1-16,11-3 0 15,15-7-4-15,9-11-4 16,29 3-22-16,-2-20-7 0,19-2 1 15,-3-15-2 1</inkml:trace>
  <inkml:trace contextRef="#ctx0" brushRef="#br2" timeOffset="75315.5308">8032 8103 93 0,'-20'-15'38'16,"2"19"1"-16,-16-1-1 16,6 9-33-16,-5 6-1 15,4 6-1-15,5 3-1 16,5-1 0-16,9-1-1 15,10-6 0-15,11-5 0 16,11-6 0-16,12-6-1 16,3-2 1-16,6-3-1 15,0-2 1-15,-4 2 0 0,-4 2 0 16,-11 5-1-16,-10 10 1 15,-15 6 0-15,-12 9 0 16,-14 5-1-16,-4 5 1 16,-5 1-2-16,0-1-1 15,11-3-4-15,-1-23-13 16,27 8-16-16,-1-21-6 15,29-10 1-15,0-17-2 16</inkml:trace>
  <inkml:trace contextRef="#ctx0" brushRef="#br2" timeOffset="75784.5777">8700 8149 74 0,'-4'-19'38'0,"4"19"-2"16,-5-12 2-16,5 12-30 15,0 0-1-15,-4 26-1 16,-1-5-2-16,0 14-1 16,-2 3-1-16,0 7-1 15,2 2-2-15,0-2-1 16,6 1-5-16,-6-23-24 15,15-2-7-15,-10-21 0 16,30-10-1-16</inkml:trace>
  <inkml:trace contextRef="#ctx0" brushRef="#br2" timeOffset="76237.623">8688 7898 99 0,'0'0'36'16,"-10"20"3"-16,10-9-3 15,16 3-33-15,0 0-2 16,8 2 0-16,2 1 1 16,1 6 0-16,1 1-1 15,-1 6-1-15,-6 2 1 16,-4 3-1-16,-4 3 1 15,-9 5 0-15,-4-3-1 16,-2-2 1-16,-3-5 0 0,0-4 0 16,1-9-1-16,5-8 1 15,-1-12 0-15,19-12 0 16,-1-10-1-16,6-5 1 15,2-6-1-15,3-5 1 16,1-2 0-16,-2 3-1 16,0 5 1-16,-8 10-1 15,-2 7 0-15,-6 13 1 16,-12 2-1-16,9 26 0 15,-11 8-1-15,2-1 0 16,-2 12-1-16,5-3-1 16,7 1-1-16,5-12-4 15,20 5-16-15,-3-25-14 0,19-8-1 16,-3-16 0-16,18-7 0 15</inkml:trace>
  <inkml:trace contextRef="#ctx0" brushRef="#br2" timeOffset="76483.6476">9838 7613 93 0,'0'0'38'0,"-14"-10"1"15,5 30-1-15,-10 10-26 16,3 11-8-16,-1 8-2 15,3 10 0-15,-1 9-1 16,2 6-1-16,1 0 0 0,3 0-2 16,1-2 0-16,2-5-2 15,6-2-3-15,-3-17-4 16,13-3-22-16,-11-19-6 15,7-7 1-15,-6-19 0 16</inkml:trace>
  <inkml:trace contextRef="#ctx0" brushRef="#br2" timeOffset="76934.6927">9611 7999 80 0,'-20'-16'39'0,"8"21"-1"15,-2-3 0-15,11 22-15 16,6-13-20-16,11 5 0 0,12-6-1 15,9 3 0-15,8-5-1 16,9-1 0-16,6-6 0 16,6-2-1-16,-4-3 1 15,-1 1-1-15,-9 1 0 16,-7-1 0-16,-10 2 0 15,-6 1 1-15,-11 6-1 16,-16-6-1-16,7 18 2 16,-14-5-1-16,-3 8 0 15,-3 1 0-15,-1 8 0 16,0-1 0-16,4 3 0 15,0-1 0-15,10-3 0 16,5-3 0-16,7-8 0 16,5-5 0-16,5-12 0 0,2-9 0 15,1-7 0-15,-2-10 0 16,-4-5 1-16,-5-4-2 15,-7-4 1-15,-7-1-1 16,-5 6-1-16,-8 3-1 16,0 12-6-16,-15-7-12 15,14 24-18-15,-13-1 1 16,11 14-3-16,-2-4 2 15</inkml:trace>
  <inkml:trace contextRef="#ctx0" brushRef="#br2" timeOffset="77799.7792">10891 8174 50 0,'0'-12'33'16,"-3"-2"2"-16,-2 4-1 15,-9-10-24-15,14 20 1 16,-30-17-2-16,11 18-1 0,-14-1-1 16,0 12-2-16,-6 3 0 15,-2 10-1-15,3 5-1 16,0 4-1-16,4-1-1 15,10 1 1-15,8-4-1 16,10-3 0-16,11-10 0 16,10-5-1-16,10-12 1 15,12-7-1-15,10-11 1 16,4-5-1-16,1-7 1 15,2-3-1-15,-4 0 0 16,-4 1 0-16,-9 8 0 16,-11 5-1-16,-5 8 1 15,-10 10 0-15,-8 13-1 16,-8 13 1-16,-7 12 0 15,-3 12 0-15,-3 10-1 0,-2 8 2 16,-2 2-1-16,-1 2 0 16,1-6 0-16,0-3 1 15,-2-8 0-15,0-9 0 16,-2-12 1-16,1-7-1 15,1-14-1-15,0-10 0 16,3-10-2-16,2-11-1 16,10-9-1-16,0-21-5 15,22 7-15-15,-11-29-13 16,20 3-1-16,0-13-2 15,12 5 2-15</inkml:trace>
  <inkml:trace contextRef="#ctx0" brushRef="#br2" timeOffset="78040.8033">11285 7690 96 0,'17'0'39'0,"-17"0"-1"15,1 26 0-15,-16 3-33 16,1 12-1-16,-5 10-2 15,-4 9 0-15,-2 7-2 16,2 2 0-16,3-1-1 16,8-4-1-16,6-2-1 15,9-12-3-15,18-2-4 16,1-27-21-16,26 3-8 15,-1-22 1-15,15-4-1 16</inkml:trace>
  <inkml:trace contextRef="#ctx0" brushRef="#br2" timeOffset="78439.8432">11647 8065 93 0,'-31'1'39'16,"-14"0"1"-16,7 13-2 15,-13 6-33-15,4-1-1 16,2 6-2-16,6 1 1 15,4 2-1-15,9 1-1 16,9-3 0-16,9 2 1 16,8-5-1-16,12-1-1 15,5-9 1-15,10-4-1 16,10-10 0-16,6-11 0 15,2-5 0-15,4-9 0 0,-2-4 0 16,-1-2 0-16,-5-5 0 16,-9 4 1-16,-6 4-1 15,-9 7 1-15,-9 7-1 16,-8 15 1-16,0 0-2 15,-18 17 1-15,-1 10-1 16,3 3 0-16,-1 7-1 16,3-1-1-16,7 0-1 15,6-9-3-15,15 3-6 16,-14-30-12-16,46 16-13 15,-13-22 0-15,15-2-2 16,-4-11 2-16</inkml:trace>
  <inkml:trace contextRef="#ctx0" brushRef="#br2" timeOffset="78993.8986">12121 8043 62 0,'0'0'33'15,"0"0"0"-15,0-11-1 16,0 11-27-16,0 0 1 16,5-14-1-16,-5 14-1 15,0 0 1-15,0 0-1 16,8-11 0-16,-8 11 0 15,0 0 0-15,-17-2 0 0,2 2 0 16,-1 4-1-16,-7 0 0 16,-1 9 0-16,-3-3-1 15,-2 9 0-15,0 1-1 16,5 4 0-16,6-3-1 15,4 3 0-15,8-4 0 16,11-6 0-16,5-2 0 16,13-9-1-16,5-3 2 15,5-3-1-15,1-3 1 16,1-2-1-16,-4 0 0 15,-3 0 1-15,-4 2-1 16,-8 2 1-16,-5 7 0 16,-11-3-1-16,5 18 1 15,-14 0-1-15,-4 2 0 0,-6 6 1 16,-4 1-1-16,-2 4 0 15,0-2 1-15,-2-2-1 16,5-5 0-16,1-4 0 16,8-5-1-16,2-9-1 15,11-4-1-15,-2-11-4 16,19 5-12-16,-9-23-10 16,20 6-10-16,-7-8-1 15,16 2-1-15,-3-8 2 16</inkml:trace>
  <inkml:trace contextRef="#ctx0" brushRef="#br2" timeOffset="79437.943">12588 7933 81 0,'0'0'38'0,"-20"-12"-2"16,8 17 2-16,-12 0-32 16,2 9 1-16,-10 2-2 15,4 10-1-15,-5 1-1 16,4 5-1-16,1-1 1 15,8-1-2-15,7-4 0 16,10-2-1-16,12-5 0 0,10-9 0 16,6-3 0-16,8-6 0 15,3 0 0-15,-2-2 0 16,-1-1 0-16,-7 3 1 15,-6 1-1-15,-20-2 0 16,8 23 1-16,-18-4 0 16,-11 2-1-16,-3 6 1 15,-6 2-1-15,-2-1 0 16,3 0-2-16,0-9-4 15,17 11-12-15,-9-25-12 16,21-5-10-16,0 0 0 16,15-15-2-16</inkml:trace>
  <inkml:trace contextRef="#ctx0" brushRef="#br2" timeOffset="84643.4635">743 9475 52 0,'0'0'31'0,"-9"-15"1"16,-5 17 0-16,-4 0-25 15,-2 12 0-15,-8 2 0 16,3 12 0-16,-8 7-1 0,2 11-1 15,-3 4 0-15,14 11-1 16,-2 0-1-16,12 5-1 16,10-4-3-16,6-4-2 15,20-4-4-15,0-19-9 16,24 2-16-16,-6-22-2 15,15-5 0-15,-6-20 1 16</inkml:trace>
  <inkml:trace contextRef="#ctx0" brushRef="#br2" timeOffset="85260.5252">1092 9829 46 0,'-2'-19'30'16,"-13"0"2"-16,0 14-1 16,-18-6-12-16,11 20-6 0,-17-5-5 15,11 14-1-15,-6-3-2 16,7 8-1-16,2-1-1 15,8 6-1-15,4-1 0 16,10-1-1-16,6-2 0 16,11-3 0-16,7-6 0 15,9-2-1-15,6-9 1 16,6-6 0-16,-2-6 0 15,1-6-1-15,-3-4 1 16,-6-4-1-16,-3-4 0 16,-10 1 1-16,-10 3-1 15,-5 0 0-15,-9 4 0 16,-2 0 0-16,-6 5 0 15,2 1 0-15,-1 4 0 16,12 8 0-16,-11-14 0 0,11 14 0 16,11-8 0-16,5 6 0 15,3 1 1-15,5 2-1 16,-1 1 0-16,2 3 1 15,-1 3-1-15,-3 2 1 16,-3 6 0-16,-4 0-1 16,-3 4 1-16,-4 1 0 15,-4 1-1-15,-2-2 1 16,-1-2-1-16,-1-2 1 15,1-16-1-15,0 10 1 16,0-10 0-16,9-23-1 16,2 0 0-16,2-7 0 15,-1-6 1-15,3-2-1 16,-1-1 0-16,-2 2 0 0,1 5 0 15,-8 5 0-15,0 8-1 16,-1 4 0-16,-4 15-2 16,10-7 0-16,3 13-4 15,-3-10-11-15,14 13-19 16,1-7 2-16,14 6-3 15,3-11 3-15</inkml:trace>
  <inkml:trace contextRef="#ctx0" brushRef="#br2" timeOffset="85913.5905">1999 9698 62 0,'11'-25'35'0,"0"12"-1"16,-10 3 1-16,-1 10-18 16,-8 12-8-16,4 8-2 15,-7 1-2-15,-1 9-1 16,1 4-2-16,0 4 0 15,3 0 0-15,4 1 0 16,4-5-1-16,4-4 1 0,7-9-1 16,6-10 0-16,3-11 0 15,7-7-1-15,-1-8 1 16,3-9-1-16,-2-2 0 15,1-6 0-15,-4 2 0 16,-3 3 0-16,-5 4-1 16,-7 4 1-16,0 8 0 15,-9 11 0-15,0 0 0 16,0 16-1-16,0 5 1 15,-2 5 0-15,2 3 0 16,2 6 0-16,2-2 0 16,5-1 0-16,3-8 1 15,6-7-1-15,6-12 1 16,1-8 0-16,4-11 0 0,5-10 0 15,-3-8 0-15,1-5-1 16,-4-4 1-16,-1 0-1 16,-6 2 0-16,-6 3-1 15,-5 8 0-15,-8 4-3 16,4 12-3-16,-10-1-3 15,4 13-12-15,0 0-15 16,20 22 1-16,-20-22-1 16,26 23 1-16</inkml:trace>
  <inkml:trace contextRef="#ctx0" brushRef="#br2" timeOffset="86319.6311">2892 9666 92 0,'-14'4'35'0,"-11"-3"2"16,3 14-1-16,-5-2-30 16,3 8-1-16,-2 0-1 15,8 5-1-15,2 0-1 16,5 1 0-16,7-4-1 15,8-2 0-15,9-6 0 16,7-6-1-16,7-8 0 16,2-5 1-16,4-4-1 15,0-6 0-15,-5-1 0 16,-1-1 0-16,-7 0 0 0,-7 1 0 15,-4 3 1-15,-9 12-1 16,1-13 0-16,-1 13 0 16,-13 6 0-16,5 7 0 15,1 2 0-15,1 3 0 16,4 3-2-16,3-1 0 15,8-1-2-15,3-14-3 16,17 1-5-16,-4-25-23 16,19-3-2-16,-1-19 1 15,10-3-2-15</inkml:trace>
  <inkml:trace contextRef="#ctx0" brushRef="#br2" timeOffset="86687.6679">3426 9279 95 0,'-28'26'35'16,"11"15"0"-16,-8 7 1 15,5 9-32-15,-1 5-2 16,5 4 0-16,3-1-2 16,7-4 1-16,7-7-2 15,5-12-2-15,5-8-1 16,-1-17-2-16,9-3-4 15,-19-14-4-15,27-16-1 16,-21-11 3-16,3-1 4 16,-10-9 3-16,-2-6 5 15,-4 6 2-15,-9-10 6 16,4 18 7-16,-16-11 1 15,12 21-3-15,-14-6-2 16,15 16-2-16,-5-2-2 0,20 11-2 16,-15 3-2-16,15-3-1 15,20 8-2-15,1-6-1 16,11 3-2-16,2-10-5 15,17 12-21-15,-10-14-9 16,13 7 2-16,-7-8-3 16</inkml:trace>
  <inkml:trace contextRef="#ctx0" brushRef="#br2" timeOffset="87271.7263">3672 9633 78 0,'-15'22'37'0,"10"5"0"0,-4-13 0 15,15-4-21-15,-6-10-12 16,25-1 0-16,-4-8-2 16,9-7 0-16,1-9-2 15,6-2 1-15,-6-2-1 16,-4-3 0-16,-6 3 0 15,-7 2 0-15,-7 6 0 16,-12 9 1-16,-8 5 0 16,-8 9 0-16,-5 7 0 15,-2 7 0-15,1 9 0 16,1 4 0-16,2 1 0 15,6 2-1-15,11-3 1 16,9-4 0-16,10-4-1 0,13-10 1 16,6-7-1-16,13-5 0 15,5-6 0-15,3-4 1 16,1-4-1-16,-2 3 0 15,-7-1 0-15,-6 5 0 16,-6 4 0-16,-14 7 0 16,-4 6 0-16,-12 6 0 15,-4 6 0-15,-8 2 0 16,-2 2 0-16,-2 0 1 15,1-3-1-15,1-3 1 16,2-8 1-16,10-11-1 16,0 0 1-16,-5-17-1 15,14-5 0-15,5-8 0 16,1-7 0-16,6-2-1 0,2-4 0 15,0 4 0-15,4 5-1 16,-4 0-2-16,6 11-4 16,-10-6-12-16,20 20-14 15,-10-8-7-15,11 8 1 16,0-5-3-16</inkml:trace>
  <inkml:trace contextRef="#ctx0" brushRef="#br2" timeOffset="88273.8265">5130 9427 70 0,'-15'7'34'15,"-2"9"1"-15,-8 1 2 16,7 13-27-16,-10-3-2 15,8 9-1-15,0-4-1 16,8 5-1-16,3-7-1 16,9-1-1-16,4-9-2 15,11-7 1-15,9-7-2 16,5-9 0-16,2-8 0 0,4-5 0 15,-3-4-1-15,-3-7-1 16,-2-2 1-16,-10-2 0 16,-5-1 0-16,-8 6 0 15,-5 2 0-15,-2 4 1 16,-7 5 1-16,10 15 0 15,-19-15-1-15,19 15 1 16,-15 1 0-16,15-1-1 16,-4 12 0-16,4-12 1 15,17 14-1-15,1-7 0 16,4-1 0-16,7 0 1 15,3 1-1-15,5 0 1 16,-2 2-1-16,2 5 0 16,-4 5 1-16,-6 1 0 0,-8 8 1 15,-7 1-1-15,-4 4 0 16,-10 0 0-16,-2-3 0 15,-3-3-1-15,-2-5 1 16,2-5 0-16,7-17-1 16,-11 14 1-16,11-14 0 15,3-22 0-15,4 2 0 16,3-8 0-16,0-8-1 15,3-1 0-15,0-7 1 16,0 3-1-16,3 2 0 16,-3 2 0-16,2 6-1 15,-4 5 1-15,4 7 0 16,-1 5 0-16,0 6-1 0,3 2-2 15,2 7-2 1,-4-10-13-16,16 18-12 0,-13-15-9 16,11 9 0-16,-6-11-3 15</inkml:trace>
  <inkml:trace contextRef="#ctx0" brushRef="#br2" timeOffset="89158.915">6281 9414 70 0,'0'0'35'0,"-7"11"-1"15,2 0 1-15,10 11-29 16,-12-2 0-16,8 7-3 16,-4 3 0-16,6 4 0 15,-2 0-1-15,0 0 0 16,-1-4 1-16,1-5-1 15,-1-4-1-15,1-6 0 16,-1-15 0-16,2 13 0 16,-2-13-1-16,2-17 1 15,0 0-1-15,2-6 0 16,-1-6-1-16,3-3 0 0,-1-5 1 15,0-2-1-15,2-1 0 16,4 4 0-16,-2 2 0 16,3 8 1-16,0 6 0 15,2 6 0-15,1 10 0 16,0 6 0-16,0 7 0 15,-1 6 0-15,0 1 0 16,-1 4 0-16,-3 0 0 16,-1-1 0-16,-4 0 0 15,-4-1 1-15,-2 1 0 16,-7-3-1-16,-2-2 1 15,-5-1 0-15,-4-1 0 16,-3 1-1-16,-1-3 1 16,1 0 0-16,-1 4-1 0,0 4 1 15,1 6-1-15,2 6 1 16,-2 10-1-16,3 9 2 15,0 6-2-15,3 6 1 16,0 2-1-16,4-3 0 16,9-4-2-16,7-16-3 15,17-2-14-15,0-34-18 16,17-11 1-16,2-27-2 15,15-10 1-15</inkml:trace>
  <inkml:trace contextRef="#ctx0" brushRef="#br2" timeOffset="89391.9383">6849 8909 97 0,'0'0'38'15,"-8"21"1"-15,-3 5-1 16,7 18-35-16,-6 9-2 15,5 7 0-15,0 6-1 16,4 4 0-16,5 2-3 16,4-6-1-16,8-1-5 15,-5-16-17-15,17 2-12 16,-4-20 2-16,9-5-2 15,-1-20 3-15</inkml:trace>
  <inkml:trace contextRef="#ctx0" brushRef="#br2" timeOffset="89759.9751">7177 9317 81 0,'-4'-19'38'16,"-14"2"-1"-16,3 15 1 16,-14 4-31-16,7 15 0 15,-10 5-2-15,5 11-1 16,-2 5-1-16,5 5 0 15,5-2-1-15,5 1 0 16,10-6 0-16,11-7-1 16,11-11 1-16,8-9-2 15,7-10 1-15,5-11-2 16,3-7 1-16,-2-9 1 15,-2-3-2-15,-3-1 0 16,-10 0 1-16,-4 4 0 0,-9 6 0 16,-8 8 1-16,-3 14-2 15,-12-1 1-15,1 12 0 16,-3 8-1-16,2 4-1 15,3 1-1-15,6 4-1 16,1-9-3-16,23 13-14 16,-3-25-12-16,14 2-4 15,3-13-1-15,10 2 0 16</inkml:trace>
  <inkml:trace contextRef="#ctx0" brushRef="#br2" timeOffset="90077.0068">7638 9329 92 0,'-17'2'37'15,"-12"-2"1"-15,9 13 1 16,-10 0-33-16,8 5-2 16,4 1-2-16,7-2 0 15,10 0 0-15,8-1-2 16,7-4 1-16,8-3-1 15,4-1 0-15,5-2 0 16,-2-3 0-16,-3 3 0 16,-6 1 0-16,-5 2 1 15,-9 2-1-15,-7 4 1 16,-9-2 0-16,-4 2 0 15,-2 2 0-15,-1-5-1 16,4 1-2-16,3-10-2 0,10-3-5 16,0 0-21-1,20-12-9-15,0-14 1 0,16 4-2 16</inkml:trace>
  <inkml:trace contextRef="#ctx0" brushRef="#br2" timeOffset="90308.0299">8064 8940 98 0,'-15'13'39'16,"0"16"-1"-16,-12 4 0 16,9 16-35-16,-7 6-1 15,4 9 0-15,0 4-1 16,5 1 1-16,3-5-3 15,0-5 0-15,8-5-1 16,0-13-3-16,10-7-2 0,-5-34-17 16,3 16-14-16,2-27 1 15,5-4-1-15,-3-17 1 16</inkml:trace>
  <inkml:trace contextRef="#ctx0" brushRef="#br2" timeOffset="90628.0619">7898 9128 96 0,'0'0'38'16,"-20"-17"1"-16,20 17-1 15,-9 13-31-15,10-1-3 16,-1-12-1-16,22 19-1 16,-2-13 0-16,9-1 0 15,3-2-1-15,2-1 1 0,1-3-1 16,0 0 0-16,-6 0 0 15,-1 1 0-15,-6 3 0 16,-7 6 0-16,-9 7 0 16,-3 9-1-16,-6 8 1 15,-4 4-1-15,-5 7 0 16,1 4 0-16,-1 1-1 15,2-3 0-15,5-5-1 16,0-11-1-16,14-4-6 16,-9-26-12-16,33-4-11 15,-13-19-8-15,12-6 1 16,-6-19-2-16</inkml:trace>
  <inkml:trace contextRef="#ctx0" brushRef="#br2" timeOffset="90752.0743">8324 9041 105 0,'-21'-26'39'0,"8"18"0"16,-9 2-1-16,12 10-35 15,4 10-9-15,6-14-22 16,8 25-11-16,12-13 0 16,18 10-2-16</inkml:trace>
  <inkml:trace contextRef="#ctx0" brushRef="#br2" timeOffset="91006.0997">8736 9191 100 0,'-37'-3'40'15,"5"8"1"-15,-12-4-1 16,9 13-35-16,-5 1-1 16,4 11-1-16,0 3 0 15,6 10-1-15,6-2-1 16,12 5 0-16,5-2-2 15,13-5 0-15,12-6-1 16,6-10-3-16,16 2-14 16,-8-26-13-16,16 4-8 15,-5-16-1-15,6 2 0 16</inkml:trace>
  <inkml:trace contextRef="#ctx0" brushRef="#br2" timeOffset="91196.1187">8943 9448 111 0,'-20'11'41'0,"5"3"0"16,1-14-2-16,14 0-41 15,0 0-11-15,9-14-24 16,16 6-4-16,-5-9 1 15,16 5-2-15</inkml:trace>
  <inkml:trace contextRef="#ctx0" brushRef="#br2" timeOffset="91346.1337">9309 9407 92 0,'-19'7'39'16,"8"1"1"-16,-3-9-5 15,7-15-32-15,7 16-39 16,14-10-3-16,1 6 0 15,-3-5-1-15</inkml:trace>
  <inkml:trace contextRef="#ctx0" brushRef="#br2" timeOffset="91516.1507">9494 9413 106 0,'0'0'41'16,"0"0"2"-16,0 0-3 15,0 0-33-15,3-17-5 0,3 4-4 16,8 12-10-16,-14-15-22 15,14 12-7-15,-8-7-1 16,3 9 0-16</inkml:trace>
  <inkml:trace contextRef="#ctx0" brushRef="#br2" timeOffset="92147.2138">9784 8823 65 0,'8'-11'36'16,"2"13"-1"-16,10 9 1 16,-2 4-29-16,12 12-2 15,2 3 2-15,6 15-1 16,-4 1 0-16,0 15-2 15,-9 3-1-15,-10 7 0 16,-12 0-1-16,-13 6 1 16,-18 0-2-16,-13-1 1 15,-7-4-1-15,-7-6 0 0,5-9-5 16,-2-23-17-16,21 0-17 15,8-25 1-15,23-9-3 16,17-24 0-16</inkml:trace>
  <inkml:trace contextRef="#ctx0" brushRef="#br2" timeOffset="92599.259">10738 9199 79 0,'-5'-16'37'0,"5"16"-1"16,-12 2 1-16,4 13-31 0,-5 6-2 15,0 10 0-15,-1 6-1 16,-1 5 0-16,0 6-2 16,4 2 0-16,-1-2 0 15,5-13-4-15,15 3-13 16,-3-24-21-16,14-8 1 15,0-16-3-15,10-9 2 16</inkml:trace>
  <inkml:trace contextRef="#ctx0" brushRef="#br2" timeOffset="92765.2756">10581 9081 92 0,'-46'-8'38'0,"1"1"0"0,14 8-1 15,3 0-33-15,14-5-6 16,14 4-13-16,14-7-22 15,14-2 0-15,2-8-2 16,14 4 1-16</inkml:trace>
  <inkml:trace contextRef="#ctx0" brushRef="#br2" timeOffset="93166.3157">11161 8828 74 0,'0'-11'37'0,"0"11"-1"16,0 0 1-16,-14-13-33 15,14 13 1-15,-10 19 2 16,4 3-2-16,-2 6 0 15,-2 11-3-15,1 8 2 16,-2 10-3-16,-4 9 2 16,1 3-2-16,0 2-1 15,2-4 1-15,2-4-3 0,4-10-1 16,13 0-9-16,-6-26-25 15,19-8-1-15,-2-19 0 16,10-6-2-16</inkml:trace>
  <inkml:trace contextRef="#ctx0" brushRef="#br2" timeOffset="93336.3327">11007 9081 100 0,'-22'-11'41'15,"0"-3"0"-15,22 14-2 16,0 0-33-16,10-13-3 15,20 7-2-15,17-3-2 16,13 4-5-16,1-11-24 0,23 12-10 16,-4-9 0-16,2 11-2 15</inkml:trace>
  <inkml:trace contextRef="#ctx0" brushRef="#br2" timeOffset="94068.4059">11971 9065 79 0,'-25'-5'38'15,"3"8"-1"-15,-12-3 2 16,5 5-32-16,-7 0-2 16,4 8 0-16,5-1-3 15,3 3 0-15,8 3-1 16,8 2 0-16,8 2 0 15,14 3-1-15,5-2 0 0,5 2 0 16,3-1 0-16,1 3 0 16,-1-3 0-16,-3-1 1 15,-7-2-1-15,-8-1 1 16,-9 0-1-16,-9 0 1 15,-9-2-1-15,-5 1 1 16,-4-3-1-16,0-4-1 16,4 3-4-16,-2-15-5 15,25 0-25-15,0 0-4 16,11-24 1-16,9-6-2 15</inkml:trace>
  <inkml:trace contextRef="#ctx0" brushRef="#br2" timeOffset="94282.4273">12318 8820 79 0,'0'0'38'16,"-10"10"-1"-16,-9 7 1 15,6 16-33-15,-7 3 0 16,2 10-1-16,-4 5 0 15,5 8-3-15,-1 0-1 16,5-2-2-16,9 3-6 16,-2-15-28-16,24-1 0 15,-1-16-2-15,18-5-1 16</inkml:trace>
  <inkml:trace contextRef="#ctx0" brushRef="#br2" timeOffset="95108.5099">12564 9103 91 0,'-20'3'38'16,"-10"3"0"-16,3 13 1 16,-5 3-35-16,6 3 0 15,7 3-2-15,7 5 0 16,5 0-1-16,8 1 0 15,10-6 0-15,10-4-1 16,6-7-1-16,6-9 1 16,2-8-1-16,3-9 0 15,-2-10 0-15,-4-8 0 0,-2-3 0 16,-9-7 0-16,-1-1 0 15,-6-4 1-15,-5 4 0 16,-3 1 0-16,-4 6 0 16,-3 7 0-16,-1 3 1 15,-2 6-1-15,4 15 1 16,0 0 0-16,0 0-1 15,0 0 1-15,2 13-1 16,10-4 1-16,4 2-1 16,3-2 1-16,0-1 0 15,5 0-1-15,-2-3 1 16,-3-1 0-16,-2-2 0 15,-6 1 0-15,-11-3 0 16,12 4 0-16,-12-4 0 0,-4 12-1 16,-6 1 1-1,-3 6-1-15,-1 7 1 0,-1 4-1 16,0 1 0-16,1 4 0 15,5-1 0-15,9-5 0 16,5-5 1-16,10-9-1 16,8-10 0-16,7-10 0 15,5-10 1-15,-1-3-1 16,3-8 1-16,-2-3-1 15,-4-3 1-15,-4 0-1 16,-8 3 1-16,-4 5-1 16,-7 5 0-16,-4 5 0 15,-4 14 0-15,0 0 0 16,0 0 0-16,-15 21 0 15,8 3 0-15,2 4-1 0,2 4 1 16,3-1 0-16,3-1 0 16,5-3 0-16,5-5 1 15,5-9-1-15,-2-9 0 16,4-7 1-16,2-10 0 15,-2-9-1-15,-3-3 1 16,0-5-1-16,-2-6 0 16,-1-1-1-16,1 3-1 15,-5-2-1-15,2 10-3 16,-5-5-8-16,15 20-12 15,-16-11-9-15,19 14-5 16,-8-5 1-16,13 8 0 16</inkml:trace>
  <inkml:trace contextRef="#ctx0" brushRef="#br2" timeOffset="95423.5414">13691 8933 94 0,'-29'-1'40'0,"3"9"0"16,-9-4 0-16,13 6-33 15,-5 1-2-15,7 7-2 16,6-1-1-16,11 4 0 16,7 0-1-16,13 2 0 15,6-4-1-15,6-1 1 16,1 4-1-16,2-2 0 15,-4 0 1-15,-5 2 0 16,-12 2-1-16,-9-1 1 0,-14 1-1 16,-7 1 1-16,-8-2-3 15,-6-4 0-15,2 3-5 16,-8-17-12-16,20 13-10 15,-11-19-11-15,18 6-1 16,-7-13-1-16,19 8 1 16</inkml:trace>
  <inkml:trace contextRef="#ctx0" brushRef="#br2" timeOffset="96475.6466">1219 10868 53 0,'-9'-18'34'0,"-1"17"-1"0,-10 0-2 16,-1 14-7-16,-15-6-18 15,7 12-1-15,-8-1 0 16,4 9-1-16,-1-1-1 16,9 8 0-16,-1-5 0 15,15 1-2-15,8-8 1 16,18-3-1-16,13-12 1 15,13-9-1-15,7-12 1 16,7-11 0-16,7-12-1 16,1-7 1-16,-4-9-1 15,-10-3 1-15,-8 2-2 16,-12 0 0-16,-8 6 0 15,-9 6 0-15,-10 7 1 16,-5 12-1-16,-7 13 2 0,-5 9-1 16,-5 11 0-16,1 12 0 15,-1 12 0-15,2 5 0 16,3 9 0-16,4 3-1 15,8 1-2-15,8-3-2 16,10 2-2-16,6-16-4 16,18 7-10-16,-5-22-18 15,21 2 1-15,-8-19-4 16,15 2 4-16</inkml:trace>
  <inkml:trace contextRef="#ctx0" brushRef="#br2" timeOffset="97324.7315">1825 10868 94 0,'-12'-12'36'15,"-15"-6"0"-15,7 17 0 0,-9 0-32 16,6 10 0-16,-2 5-1 16,4 9 0-16,-1 3-1 15,3 6-1-15,9 0 0 16,4 4 0-16,4-5-1 15,7-3 0-15,11-12 0 16,9-8 1-16,9-10 0 16,6-10 0-16,2-6 0 15,2-9 1-15,-2-6-1 16,-3 0 1-16,-10-1-1 15,-8 2 0-15,-12 3-1 16,-7 2 0-16,-9 8 0 16,-4 2 0-16,-5 7 0 0,-2 4-1 15,2 3 1-15,3 3 0 16,13 0 0-16,0 0-1 15,0 0 1-15,17 8 0 16,6-10 0-16,7-3 0 16,5 0 0-16,3 0 0 15,2-1 0-15,-4 1 0 16,-3 3-1-16,-9 1 1 15,-2 3 0-15,-8 3 0 16,-14-5-1-16,9 17 2 16,-15 0-1-16,-2 4 0 15,-6 4 1-15,4 4 0 16,-3 1-1-16,3 3 0 15,2-3 0-15,8-4 0 0,4-5 0 16,7-9 0 0,8-9 0-16,8-10 0 0,7-8-1 15,2-8 2-15,4-6-1 16,-1-3 1-16,1-3-1 15,-7 3 0-15,-4 4 1 16,-7 5-1-16,-6 7 0 16,-7 6 0-16,-9 10 0 15,0 0 0-15,-11 19 0 16,0 1 0-16,0 5 0 15,1 4-1-15,4 1 1 16,3 1-1-16,5-2 1 16,6-4 0-16,8-6 0 15,7-8 1-15,5-6-1 0,1-7 1 16,0-10 0-16,0-4 0 15,-1-8 0-15,-5-2 0 16,-6-7 0-16,-1 1-1 16,-8-2 1-16,-1 2-2 15,-4 4 0-15,-2 2-1 16,0 6-1-16,-1 3-2 15,0 17-2-15,10-18-5 16,6 25-8-16,-16-7-7 16,31-2-8-16,-17 0-1 15,12 8-1-15,-4-9 3 16</inkml:trace>
  <inkml:trace contextRef="#ctx0" brushRef="#br2" timeOffset="97677.7668">2926 10702 63 0,'0'0'35'0,"0"0"0"0,6-13 2 15,-6 13-15-15,0 0-14 16,-2 10-1-16,2-10-1 15,-4 31-1-15,-3-8-2 16,2 7 0-16,-3 2-1 16,3 4 0-16,0-2-1 15,2-6 1-15,1-3-1 16,6-9 1-16,-4-16-1 15,22-4 0-15,-4-13 0 16,5-7 0-16,4-10 0 16,2-3-1-16,-1-1 1 15,2 1-1-15,-7 6 1 16,-2 8-1-16,-6 8 1 15,-5 12-1-15,-10 3 1 0,7 30-1 16,-8-4-1-16,1 4 0 16,0 8-2-16,5-4-4 15,13 8-8-15,-11-21-7 16,27 13-8-16,-12-23-7 15,19 3-2-15,-2-15-2 16,8-3 2-16</inkml:trace>
  <inkml:trace contextRef="#ctx0" brushRef="#br2" timeOffset="98660.8651">4339 10631 58 0,'-15'-11'35'15,"1"8"-1"-15,-8-2 2 16,0 16-19-16,-12-5-8 16,3 19 0-16,-12 0-2 0,2 15-1 15,-6 0-1-15,4 6-1 16,5-1-1-16,8-2 0 15,10-4-2-15,16-8 1 16,12-11-1-16,14-11-1 16,11-12 1-16,13-9-1 15,2-11 1-15,3-8-1 16,1-7 0-16,-4-4 0 15,-6 3 1-15,-10 1-1 16,-8 7 0-16,-9 4 1 16,-6 11-1-16,-9 16 0 15,0 0 0-15,-11 8 0 16,2 11-1-16,-2 8 0 15,4 3-1-15,3 4 0 0,8-1-1 16,1-5-3-16,16 1-5 16,-4-23-13-16,25 6-12 15,-10-19-1-15,14 1-1 16,-7-16 1-16</inkml:trace>
  <inkml:trace contextRef="#ctx0" brushRef="#br2" timeOffset="99014.9005">4702 10724 85 0,'-10'-18'37'16,"10"18"-1"-16,-26 9 2 15,14 7-26-15,-8 4-8 16,7 4-1-16,-3 5-1 16,4 1 0-16,0-1 0 15,4-2-1-15,3-6 1 0,5-2-1 16,3-8 0-16,-3-11 1 15,18 1-1-15,-3-9-1 16,4-8 1-16,2-5 0 16,3-3-1-16,3-5 0 15,-2-1 0-15,2 1 0 16,-5 3 0-16,-2 2 0 15,-2 6 0-15,-5 3-1 16,-2 8 1-16,-11 7-1 16,17 7-1-16,-12 6 0 15,1 5-1-15,1 4 0 16,6 5-2-16,-2-7-3 15,14 10-10-15,-11-19-12 0,19 6-6 16,-1-14 0-16,8-1-1 16</inkml:trace>
  <inkml:trace contextRef="#ctx0" brushRef="#br2" timeOffset="99395.9386">5283 10641 99 0,'-28'-18'38'15,"12"21"1"-15,-15-4-2 16,5 14-32-16,-3 4-2 15,5 6 0-15,3 5-2 16,7 3 1-16,6-2-2 16,9-3 1-16,10-1 0 15,7-10 0-15,7-10 0 0,4-9-1 16,4-12 1-16,3-10 0 15,1-13 0-15,-3-8-1 16,-1-8 0-16,1-8-1 16,0-4 3-16,-2 0-2 15,-1 3 1-15,-4 6 0 16,-5 11 1-16,-6 13-1 15,-8 19 0-15,-8 15 1 16,-16 35-3-16,-6 11 2 16,-2 15-3-16,-4 7 0 15,7 12-4-15,-3-11-12 16,27 9-7-16,-9-26-10 15,25-3-6-15,3-19-1 16,13-11 1-16</inkml:trace>
  <inkml:trace contextRef="#ctx0" brushRef="#br2" timeOffset="111169.1158">6396 10126 70 0,'-4'-12'35'0,"4"12"-2"15,0 0-5-15,0 0-17 16,0 0-3-16,0 0-2 0,0 0-1 16,-3 21-2-16,3 4 0 15,3 12 0-15,-6 9-1 16,2 16 1-16,-3 7-2 15,-3 15 1-15,-5 4-2 16,1 1 2-16,-2-3-2 16,2-8 1-16,6-11-1 15,1-13 1-15,6-14 0 16,4-20-1-16,7-14 1 15,2-16 0-15,5-13-1 16,-2-9 1-16,2-7 0 16,-3-6-1-16,1-5 1 15,-2 0-1-15,-3 2 0 16,-2 5 0-16,1 4 0 15,-2 6 0-15,-1 8 0 0,3 9 0 16,2 9 0-16,0 9 1 16,1 10-1-16,3 7 0 15,1 10 0-15,-4 3 1 16,1 8-1-16,-4 0 0 15,-3 0 0-15,-4 2 1 16,-6-4-1-16,-9-2 0 16,-7-4 0-16,-7-5 0 15,-4-4 0-15,-6-7 0 16,2-6-1-16,-5-8-1 15,8-3-2-15,1-10-1 16,18-1-5-16,-6-15-23 16,25 2-5-16,0-10 0 15,20 3 0-15</inkml:trace>
  <inkml:trace contextRef="#ctx0" brushRef="#br2" timeOffset="111852.1841">6817 10743 89 0,'-2'12'35'0,"2"-12"2"16,0 13 0-16,0-13-34 15,24-10 0-15,1-4-1 16,12 2 0-16,2-10-1 15,1-1 0-15,-3-2 0 16,-2 0 0-16,-9-3 0 0,-9 6 0 16,-12 2 0-16,-12 3 0 15,-11 3 0-15,-7 10 0 16,-8 4 0-16,-4 7 1 15,-2 8-1-15,-1 9 0 16,2 5 0-16,6 6 0 16,6 3 0-16,9 4 0 15,12-4-1-15,12-2 0 16,12-9 0-16,12-5 1 15,13-8-2-15,8-8 1 16,5-11 0-16,2-6-1 16,-1-6 1-16,-2-5 0 15,-7-4-1-15,-7-1 1 16,-11-2 1-16,-7 3-1 15,-12 1 0-15,-6 5 1 0,-5 7-1 16,-1 13 0-16,-18-9 0 16,3 20 1-16,-2 7-1 15,0 8 0-15,1 5 0 16,1 1 0-16,2 4 0 15,6-3 0-15,1-4 0 16,7-7 0-16,5-10 0 16,7-9 0-16,3-10 1 15,6-8-1-15,4-9 1 16,-2-4-1-16,0-3 0 15,1 0 1-15,-6 1-1 16,-1 3 0-16,-6 8-1 0,-5 7 1 16,-7 12-2-16,0 0-1 15,10 16 0-15,-10 2-1 16,9 8-2-16,-2-7-7 15,20 11-21-15,-7-11-2 16,20 1 0-16,-3-14-2 16</inkml:trace>
  <inkml:trace contextRef="#ctx0" brushRef="#br2" timeOffset="112213.2202">7819 10615 80 0,'-34'8'39'16,"-9"1"0"-16,5 15 0 15,-8-3-18-15,12 10-16 0,1 0-2 16,14-2-1-16,10-2 0 16,15-7-2-16,13-9 1 15,13-11-1-15,9-13 1 16,10-8-2-16,1-10 2 15,-2-6-1-15,1-8 0 16,-9-3 0-16,-7 1 0 16,-11-1 0-16,-8 7 1 15,-5 4-1-15,-8 7 0 16,-6 8 1-16,3 22-1 15,-20-5 0-15,5 24-1 16,-2 11 0-16,-2 9-1 16,2 5-2-16,7 12-5 15,-4-14-17-15,19 12-13 0,2-15 0 16,14-4-1-16,6-18 1 15</inkml:trace>
  <inkml:trace contextRef="#ctx0" brushRef="#br2" timeOffset="112521.251">8251 10544 101 0,'-37'8'38'0,"9"14"2"15,-5-5-2-15,9 2-34 16,13 1-1-16,11-5-1 15,10-3-1-15,10-6 0 16,9-1-1-16,6-3 0 0,1-1 1 16,-4 2-1-16,-8 0 1 15,-5 9-1-15,-12 3 1 16,-13 8 0-16,-9 1 0 15,-8 5 0-15,-2-2 0 16,2-2-2-16,2-1-1 16,4-12-3-16,19 1-11 15,-2-13-23-15,13-17-1 16,4-9-1-16,10 0-1 15</inkml:trace>
  <inkml:trace contextRef="#ctx0" brushRef="#br2" timeOffset="113155.3144">9182 10323 94 0,'0'-9'37'0,"-1"19"-9"16,-12-8 2-16,8 18-23 16,-7 1-5-16,6 12 2 15,-1 6-3-15,2 9 2 16,1 5-2-16,2 3 0 15,1 3-1-15,1-4 0 16,2-5 0-16,-1-8-2 16,5-9-2-16,-7-19-21 15,12-4-12-15,-4-20 1 16,8-7-2-16,-8-13 1 15</inkml:trace>
  <inkml:trace contextRef="#ctx0" brushRef="#br2" timeOffset="113354.3343">8990 10409 70 0,'-37'-16'40'15,"12"12"-2"-15,-2-3 2 16,27 7-15-16,-14 7-19 16,27-7-2-16,12-5-2 15,17-2 0-15,10-4 1 16,9-3-4-16,11-2 1 15,1-2-2-15,7 5-2 16,-5-8-7-16,3 12-25 16,-17-3-4-16,0 12 2 15,-17-6-3-15</inkml:trace>
  <inkml:trace contextRef="#ctx0" brushRef="#br2" timeOffset="113715.3704">9694 10317 81 0,'-11'9'40'16,"-10"-4"-1"-16,6 10 2 15,-11-2-33-15,6 12-1 16,-6 3-3-16,6 11 0 16,-4 0-1-16,4 8 0 15,3 0-1-15,8-2 0 16,5-5-1-16,15-4 0 15,7-13 0-15,11-12 0 16,11-8-1-16,6-14 1 16,6-12-1-16,1-11 0 15,-3-7 0-15,-8-5 0 16,-11-2 0-16,-10-1 0 15,-15 5 0-15,-16 3-3 0,-10 11 3 16,-12 4-1-16,-2 13 0 16,-6 6-2-16,5 10-1 15,4 2-2-15,17 11-5 16,-2-11-15-16,28 12-15 15,6-9 3-15,18 2-3 16,8-11 3-16</inkml:trace>
  <inkml:trace contextRef="#ctx0" brushRef="#br2" timeOffset="114256.4245">10150 10325 108 0,'-11'0'39'0,"-7"-5"3"0,5 11-7 16,-1-4-32-16,14-2-1 15,-16 21-1-15,11 3 1 16,-1 3-2-16,4 10 1 16,1 2-2-16,2 3 2 15,0-4 0-15,5 1-1 16,2-8 1-16,1-4-1 15,6-12 0-15,3-8 0 16,4-13 0-16,3-8 0 16,3-8 0-16,0-9 0 15,0-1 0-15,-4-4-1 16,-1 1 1-16,-4 2 0 15,-4 9 0-15,-6 4 0 0,-9 20 0 16,0 0 0-16,0 0 0 16,-2 23 0-16,-5 5 0 15,2 5 0-15,1 3 0 16,0 1 0-16,4-1-1 15,5-4 2-15,4-9-1 16,4-9 0-16,3-8 0 16,4-11 0-16,0-9 1 15,1-9-1-15,1-10 1 16,-2-3-1-16,-4-6 1 15,0-3-1-15,-4 2 1 16,-3-1-3-16,1 6 2 16,-5 4-3-16,6 10 0 15,-8-1-7-15,11 22-10 0,-12-7-22 16,11 16 1-16,-13-6 1 15,25 17-1-15</inkml:trace>
  <inkml:trace contextRef="#ctx0" brushRef="#br2" timeOffset="114708.4697">10859 10298 87 0,'0'0'39'0,"-15"19"2"15,-2-7-3-15,8 10-29 16,-7 1-4-16,3 8 1 15,-2 0-4-15,5 6 1 16,-3 0-2-16,5-4 1 16,1-2-1-16,2-5-1 0,1-7 0 15,5-6 1-15,-1-13-1 16,0 0 0-16,16-17 1 15,-7-5-2-15,3-8 2 16,-1-6-1-16,2-5 2 16,2-8-4-16,-2 0 4 15,0 1-2-15,1 6 2 16,-2 4-1-16,0 6 1 15,1 9-2-15,-3 11 1 16,2 11 2-16,0 9-2 16,-2 11-1-16,-1 9-1 15,0 4 2-15,0 5-2 16,-3 5 1-16,2 3-1 15,-4 1 0-15,0 0-2 0,-1-5 1 16,0 0-2-16,-4-11-1 16,5 4-5-16,-13-21-7 15,18 7-17-15,-9-20-6 16,0 0 0-16,-6-14 1 15</inkml:trace>
  <inkml:trace contextRef="#ctx0" brushRef="#br2" timeOffset="115658.5647">10842 10430 97 0,'-14'4'37'16,"-3"-4"3"-16,14 11-2 16,3-11-33-16,0 0-1 0,22 1-2 15,5-9 0-15,7-2-2 16,8-6 1-16,4-2 0 15,-1-1-1-15,-2-2 2 16,-2 5-2-16,-8-1 2 16,-4 6-1-16,-9 2 1 15,-6 7-1-15,-14 2-1 16,9 10 1-16,-11 9-1 15,-3 4 1-15,-2 7-1 16,-2 8 1-16,1 6-1 16,0 2 1-16,-2-1 0 15,3 1 0-15,3-5-1 16,-1-6 0-16,3-7 0 15,0-8 0-15,2-20 0 0,0 0 0 16,0 0 0-16,5-18 0 16,-1-9 0-16,-1-8 0 15,2-8 0-15,-2-8 0 16,3-4 0-16,2-3 0 15,-1-2 1-15,6 3-1 16,-1 8 0-16,5 5 0 16,3 7 1-16,4 11-1 15,0 7 0-15,4 10 0 16,-1 7 0-16,1 5 0 15,-4 4 0-15,-2 7 0 16,-7 1-1-16,-7 8 1 16,-7 1-1-16,-5 3 1 15,-7 1-1-15,-7-1 1 0,-1 0-1 16,-2-4 1-16,2-2-1 15,-1-6 1-15,5-4 0 16,2-3 0-16,3-2 0 16,10-6 0-16,0 0 1 15,-10 7-1-15,10-7 1 16,0 0 0-16,17 18-1 15,-10-6 1-15,4 2-1 16,2 4 1-16,0 2-1 16,0-1 1-16,3 0-2 15,2-3 1-15,2-3-1 16,3-8-2-16,6-1-1 15,-1-17-5-15,11 5-4 16,-12-20-6-16,18 8-20 16,-17-16 0-16,8 6-1 0,-16-15 0 15,12 8 25-15,-20-4 15 16,-6-3 6-16,8 14 9 15,-20-6 20-15,12 13 4 16,-14 1 1-16,8 22 2 16,-15-6-23-16,12 21-11 15,-8 8-3-15,5 12-1 16,-6 4-2-16,1 7 0 15,2 6-1-15,0 0 0 16,1 1-2-16,3-5 1 16,5-4-2-16,3-8-1 15,4-3-3-15,-4-15-5 16,16-1-9-16,-19-17-19 15,20-7-1-15,-12-16-1 0,7-1 2 16</inkml:trace>
  <inkml:trace contextRef="#ctx0" brushRef="#br2" timeOffset="115976.5965">11718 10166 80 0,'-9'-13'39'16,"9"13"0"-16,0 0 1 15,10 11-18-15,3-10-17 16,6 1-1-16,5-1-1 15,8 4 0-15,2-3-1 16,1 4 0-16,1 0 0 16,-6 5-1-16,-4 6 0 15,-1 3 1-15,-13 8-2 0,-9 3 1 16,-10 7-2-16,-12 6 2 15,-7 4-1-15,-6 0 0 16,-7-2 0-16,4 1 0 16,-2-4-2-16,5-6 0 15,12-6-3-15,5-20-6 16,21 3-5-16,-6-14-21 15,28-21-5-15,-8-11 1 16,21-5-1-16</inkml:trace>
  <inkml:trace contextRef="#ctx0" brushRef="#br2" timeOffset="116344.6333">12278 10083 79 0,'0'0'40'15,"-17"6"0"-15,-3-1 1 16,6 15-19-16,-13-7-16 15,10 5-1-15,-2 1-2 16,6 2 0-16,2-2-1 16,10 2-1-16,10-5 0 15,6-1 0-15,12-5-1 16,4-1 0-16,6-3 0 15,2 1 0-15,2 1-1 16,-6-1 2-16,-5 7-2 16,-7 2 1-16,-10 10 0 15,-12 1 2-15,-13 7-3 0,-11 3 3 16,-8 1-1-16,-9 0 0 15,-1-2-1-15,-2-6-2 16,6-3-3-16,-1-14-6 16,20 0-4-16,-5-31-11 15,28 4-15-15,-2-17-2 16,17-8-1-16,2-15 0 15</inkml:trace>
  <inkml:trace contextRef="#ctx0" brushRef="#br2" timeOffset="117212.7201">13269 9952 70 0,'11'-26'37'16,"-2"14"-2"-16,-9-6-6 16,3 29-19-16,-18 5-3 15,4 21 0-15,-11 4-1 16,3 19-3-16,-5 7-2 15,2 8 2-15,-1 1-3 16,4 3 1-16,1-7-1 16,1-8-1-16,8-8-3 0,0-18-2 15,16 4-18-15,-8-25-13 16,10-5 0-16,-9-12-1 15,16-18 1-15</inkml:trace>
  <inkml:trace contextRef="#ctx0" brushRef="#br2" timeOffset="117413.7402">12998 10415 89 0,'-24'-1'38'16,"-3"-4"1"-16,13 10 0 16,-1-4-33-16,15-1-1 15,14 3-2-15,10-7-1 16,12-4-3-16,5-7-2 15,16-1-1-15,1-15-5 0,16 9-16 16,-11-15-14-16,6 6 2 16,-10-10-2-16,2 9 3 15</inkml:trace>
  <inkml:trace contextRef="#ctx0" brushRef="#br2" timeOffset="117789.7778">13614 9937 92 0,'-10'2'37'0,"-9"-2"1"16,10 14 1-16,-13-1-33 15,11 6-2-15,-4 6 0 16,3 9 0-16,-3 7-2 16,-1 10 0-16,1 6-1 15,-4 4 1-15,2 3-1 16,0 2 1-16,5-6-2 0,2-8 1 15,5-8-2-15,5-10 3 16,7-14-2-16,4-13 0 16,5-12 0-16,5-9 0 15,4-6 0-15,-1-6 0 16,-1-3 0-16,-1 1 0 15,-3 2 0-15,-3 7 0 16,-6 7 0-16,-10 12 0 16,0 0 0-16,-1 22 0 15,-6 1 0-15,-1 6-2 16,2 3 0-16,3 1-1 15,11-1-5-15,0-17-11 16,27 8-12-16,-5-21-9 16,16-1 0-16,-3-15 0 0</inkml:trace>
  <inkml:trace contextRef="#ctx0" brushRef="#br2" timeOffset="118181.817">13833 10419 92 0,'-12'7'37'0,"1"-7"2"15,11 0-1-15,6 11-34 16,9-6-1-16,7-4 0 16,10 2-1-16,0-1 1 15,3-2-2-15,-2-4 1 16,1-1-1-16,-4-6-1 15,-7-2 1-15,-6-2-1 0,-7 0 1 16,-9-1 0-16,-8 2-1 16,-12 4 1-16,-6 6 0 15,-9 8 0-15,-6 9 1 16,-7 7-1-16,2 13 1 15,-2 5-2-15,6 7 2 16,10 1-1-16,13-2 1 16,18-8-2-16,17-7-1 15,22-14-1-15,16-16-2 16,27-7-8-16,2-28-7 15,24 8-10-15,-14-20-12 16,4 3-1-16,-12-5-3 16,-9 1 6-16</inkml:trace>
  <inkml:trace contextRef="#ctx0" brushRef="#br2" timeOffset="119374.9363">851 11812 80 0,'0'0'37'0,"0"0"-2"15,11 5-4-15,-18 8-28 16,2 6-2-16,-2 4 1 16,1 4-2-16,-2 2 2 15,1 6-2-15,-1-4 1 16,3-2-1-16,2-5 2 15,3-3 0-15,0-9-1 16,0-12 0-16,15 5 0 16,-2-17 0-16,4-7 0 0,3-5 0 15,4-9 0 1,3-2 1-16,-1-1-1 0,2 0 2 15,-3 5-2-15,-6 7 1 16,-3 5-1-16,-3 7 1 16,-13 12-1-16,15-5 0 15,-15 5-1-15,6 24-2 16,-4-5 1-16,4 0-1 15,5 4 0-15,0-1-2 16,10 2 0-16,3-10-4 16,13 5-6-16,-6-19-19 15,18 3-3-15,-6-13-1 16,9 2 1-16</inkml:trace>
  <inkml:trace contextRef="#ctx0" brushRef="#br2" timeOffset="120540.0528">1558 11777 81 0,'-22'-13'37'16,"5"17"-2"-16,-9-6 2 15,5 11-31-15,-2 0-1 16,3 9-1-16,0 4-1 16,5 6-2-16,1 1 1 15,9 4-2-15,4-2 1 16,5 1-2-16,9-5 2 15,7-7-2-15,6-10 1 16,4-6 1-16,6-11-1 16,3-9 0-16,-2-6 0 15,-4-7-1-15,-3-7 0 16,-4-1 2-16,-10-1-1 0,-9 1 0 15,-8 7 0-15,-6 6 1 16,-8 5-1-16,-5 6 3 16,-2 8-2-16,-2 6-1 15,2 5 1-15,4 5 0 16,6-1-1-16,7 1 2 15,8 0-2-15,10-3 0 16,12-2 0-16,6-4 1 16,8-1-1-16,4-1 0 15,1-1 0-15,-1 2 1 16,-5 4-1-16,-4 5 0 15,-8 6 0-15,-9 6-2 16,-9 2 3-16,-7 6-3 16,-6 3 2-16,-3-1-2 0,-2-2 2 15,-2-6-2-15,1-2 3 16,1-8-1-16,10-14 0 15,0 0 0-15,0 0 1 16,8-30-1-16,7 0 0 16,2-1 3-16,1-6-2 15,1-1 2-15,-4 2-2 16,0 4 2-16,-6 5-2 15,-3 5 1-15,-1 8-1 16,-4 2-2-16,-1 12 0 16,0 0-1-16,15-9-1 15,-4 7-1-15,9 4-1 16,0-6-1-16,10 5-1 15,1-6-1-15,11 7-1 0,-9-11-3 16,14 11-1-16,-15-10 2 16,6 10 2-16,-10-4 4 15,-3 4 4-15,-8 4 4 16,-17-6 2-16,14 17 4 15,-14-17 2-15,-11 28 3 16,-2-14-4-16,6 13-1 16,-7-2-3-16,4 6-4 15,-2-1 2-15,6 2-3 16,-3-3 2-16,6 0-3 15,0-6 2-15,3-7-2 16,0-16 1-16,11 11 0 16,1-19 0-16,2-6 0 15,1-6-1-15,3-4 0 16,-1-8 0-16,0 2 3 0,-1 0-3 15,-2 2 2-15,-5 5-2 16,0 6 3-16,-7 5-3 16,-2 12 2-16,0 0-1 15,0 0-1-15,0 0 0 16,3 24 0-16,-3-8 0 15,3 0-2-15,2 3 2 16,5-7-2-16,2 0 2 16,7-11-2-16,6-2 2 15,3-8 0-15,5-5 1 16,-1-2 1-16,1-4-1 15,-2-3 1-15,-3 3-2 16,-4 3 2-16,-9 3-2 0,-1 5 0 16,-14 9-1-16,10 1 0 15,-11 10 0-15,0 7-1 16,-2 6 0-16,0 0-4 15,4 6 1-15,-1-7-9 16,19 12-4-16,-10-22-12 16,21 6-6-16,-4-16-4 15,11-1 2-15,-1-15 2 16</inkml:trace>
  <inkml:trace contextRef="#ctx0" brushRef="#br2" timeOffset="121096.1084">3095 11721 91 0,'-20'0'40'0,"-10"-4"0"15,7 18-3-15,-5-4-32 16,4 11 0-16,4 0-2 16,5 7-2-16,6-2 1 15,4 2-3-15,9-4 2 16,6-1-3-16,6-7 3 15,5-8-3-15,2-4 2 16,5-9 0-16,-2-6 0 16,-3-3 2-16,-4-8-2 15,1 1 2-15,-2-5-2 16,-7-1 1-16,-2 4 0 15,-3 1 0-15,0 5-1 16,-3 5 0-16,-3 12 1 16,0 0-1-16,-8 16 0 0,3 9 1 15,1 3-1-15,2 2-1 16,4 4 0-16,4-7-2 15,10-5 0-15,10-14-3 16,8-9 0-16,3-22-4 16,17-1-4-16,-13-26-10 15,17 3-13-15,-14-16 1 16,6 2-2-16,-14-12 4 15,0 8 29-15,-12 2 5 16,-9 1 9-16,2 23 12 16,-16-3 14-16,2 25 3 15,-13 10-1-15,2 30 1 16,-13 9-28-16,7 25-2 15,-6 6-4-15,5 14 0 0,0 3-4 16,2-3-5-16,18 4-7 16,-10-27-14-16,18 0-13 15,2-21-1-15,14-9 0 16,2-21-2-16</inkml:trace>
  <inkml:trace contextRef="#ctx0" brushRef="#br2" timeOffset="121254.1242">4019 11808 114 0,'-9'22'42'0,"-15"-20"1"16,4 11-4-16,-4-5-43 16,1-11-10-16,20 14-6 0,-13-20-10 15,16 9-13-15,0 0-2 16,1 19 1-16</inkml:trace>
  <inkml:trace contextRef="#ctx0" brushRef="#br3" timeOffset="133743.373">1355 12483 42 0,'10'-14'33'0,"-10"14"0"16,7-10 0-16,-7 10-18 15,0 0-10-15,0 0 0 0,-5 15 0 16,5 3-2-16,-5 5 1 16,0 11-2-16,0 6 1 15,-4 8 0-15,1 3-1 16,3 1 0-16,0-5 0 15,0-4 0-15,9-10-1 16,6-8-1-16,4-16 1 16,8-12-1-16,5-11 0 15,5-8 0-15,3-10 0 16,2 0-1-16,-1-5 1 15,-4 2 0-15,-6 5 1 16,-4 5-1-16,-7 9 0 16,-15 16 0-16,14-8 0 0,-14 8 0 15,-10 25 0-15,6-4 0 16,-1 1 1-16,3 0-1 15,2 2 1-15,5-4 0 16,5-5 0-16,6-4 0 16,6-7 0-16,5-5 0 15,2-7 0-15,3-9 0 16,-2-3 0-16,0-7 0 15,-3-5-1-15,-6-4-1 16,-1-1-1-16,-9-3-2 16,-1 3-2-16,-7-2 0 15,3 10-4-15,-13-7-26 16,11 15 1-16,-5-4-2 15,7 12 3-15</inkml:trace>
  <inkml:trace contextRef="#ctx0" brushRef="#br3" timeOffset="134164.4151">2153 12327 74 0,'0'0'36'15,"-1"28"0"-15,-6-12 0 16,2 14-30-16,-5 1-1 15,4 8-1-15,-3 3 1 16,2 2-2-16,-3 1 0 16,1-2-1-16,0-1 0 15,3-6 0-15,1-6-1 0,3-5-1 16,2-9 1-16,0-16-1 15,13 9 0-15,0-16 0 16,4-6 0-16,2-8-1 16,1-1 1-16,0-5 0 15,1 3 0-15,-3-1 0 16,-3 6 0-16,-3 3-1 15,-12 16 2-15,17-11-1 16,-17 11-1-16,8 18 1 16,-7 1-1-16,1 0-1 15,4 7-1-15,-1-3 0 16,7 4-2-16,-1-7-3 15,10 5-4-15,-9-18-24 16,19 6 1-16,-11-14-2 16,9 2 2-16</inkml:trace>
  <inkml:trace contextRef="#ctx0" brushRef="#br3" timeOffset="134532.4519">2476 12673 59 0,'-17'-7'36'15,"17"7"-2"-15,0 0 0 16,0 17-20-16,0-17-8 15,22 11-2-15,-2-5-1 16,5-3 0-16,2-3-1 16,2-3 0-16,-1-5-1 15,-1-2 0-15,-5-1 1 0,-3-3-1 16,-10-2 0-16,-4 2 0 15,-9-2 0-15,-5 4 0 16,-7 1 0-16,-4 8 0 16,-4 0 0-16,-2 9 0 15,-3 8 0-15,4 3-1 16,1 8 1-16,5 3 0 15,5 4 0-15,8-2-1 16,8 1 0-16,9-5-1 16,10-2-1-16,3-11-1 15,13-3-4-15,-3-17-6 16,17 5-25-16,-9-17 2 15,6 4-3-15,-7-11 3 16</inkml:trace>
  <inkml:trace contextRef="#ctx0" brushRef="#br3" timeOffset="134877.4864">2957 12615 69 0,'0'0'35'0,"-12"2"2"16,12-2-1-16,-15 13-27 16,11 1-3-16,-5 0-2 15,6 7 0-15,-5-2 0 16,6 6-1-16,-2-3-1 15,3-2 1-15,0 0-2 16,2-5 0-16,3-4 0 16,-4-11 0-16,14 5-1 15,-3-13 0-15,2-4 0 16,3-5 0-16,-1-2 1 15,1 0-1-15,-1-2 0 0,-3 5 1 16,-3 5 0-16,-9 11-1 16,14-8 1-16,-14 8-1 15,9 15 0-15,-3-2 0 16,-1 6-1-16,2-1-2 15,4 4-1-15,-2-4-5 16,17 8-27-16,-13-13-2 16,12 6-1-16,-6-13-1 15</inkml:trace>
  <inkml:trace contextRef="#ctx0" brushRef="#br3" timeOffset="135363.535">3631 12338 73 0,'0'0'38'15,"5"-13"-3"-15,-4 23 2 16,-6 3-31-16,4 11-1 16,-5 6-3-16,4 8 2 15,-1 6-3-15,-2 6 1 16,4 0-1-16,-3 0 0 15,4-1-2-15,4-6 0 16,3-4-3-16,2-14-4 16,14 1-11-16,-3-26-18 15,15-2 0-15,-4-20-1 16,13-4 1-16</inkml:trace>
  <inkml:trace contextRef="#ctx0" brushRef="#br3" timeOffset="135560.5547">4008 12457 78 0,'0'0'38'0,"-22"25"-1"15,12 2 0-15,-7 1-34 16,9 9-1-16,-2 0-1 16,6 2 0-16,3-3-1 15,6-5-2-15,4-6 0 16,0-11-3-16,13-4-4 15,-10-21-25-15,13-3-2 16,-3-17 0-16,4-2 0 16</inkml:trace>
  <inkml:trace contextRef="#ctx0" brushRef="#br3" timeOffset="135696.5683">4068 12336 59 0,'-21'-16'35'16,"-3"5"-3"-16,8 13 0 16,-3 3-25-16,14 6-7 15,11 9-10-15,3-5-22 16,17 3 0-16,2-5-3 15,8 3 2-15</inkml:trace>
  <inkml:trace contextRef="#ctx0" brushRef="#br3" timeOffset="136221.6208">4341 12451 76 0,'-11'4'38'0,"-7"-2"0"16,3 11 1-16,-8-4-32 16,2 12-1-16,-2 1-2 15,3 7-1-15,4 0-1 16,1 3 0-16,6-2-1 15,5-4-1-15,8-2 1 16,5-7-1-16,6-8 0 16,5-8 0-16,5-7 0 15,1-5 0-15,3-5 0 16,-5-3 0-16,4-3 0 15,-8 2 0-15,-2 0-1 16,-6 6 1-16,1 3-1 16,-13 11 1-16,0 0-1 15,8 12 1-15,-12 10 0 0,0 8-1 16,-7 11 1-16,2 6 0 15,-3 8 1-15,1 3-1 16,-6 2 1-16,4-2 0 16,-1-5 0-16,-1-4 0 15,2-8 0-15,0-11 0 16,0-7-1-16,2-10 1 15,0-8-1-15,11-5 0 16,-16-10 1-16,12-4-1 16,0-7 0-16,4-7-1 15,1-6 1-15,5-4 0 16,3-8-1-16,5-5 0 15,6-1-1-15,1-2-1 16,4 4-1-16,1-4-3 16,10 17-11-16,-7-13-19 0,12 17-1 15,-12-5-1-15,7 10 2 16</inkml:trace>
  <inkml:trace contextRef="#ctx0" brushRef="#br3" timeOffset="140031.0017">4767 12189 54 0,'0'-33'35'0,"4"9"-1"16,0-1 0-16,3 6-25 15,-9 6-5-15,2 13-1 16,0 0 0-16,11 13 0 15,-12 12 0-15,0 9 1 16,-4 8-1-16,1 7 0 16,-1 8-1-16,-1 4 0 15,0 0 0-15,0 1 0 16,2-6-1-16,2-6 0 15,0-9 0-15,2-7-1 0,5-11 1 16,4-11 0-16,1-12 0 16,7-10 0-16,2-11 0 15,5-7 0-15,0-5 1 16,0-3-1-16,1 0 0 15,-1 3 0-15,-3 7 0 16,-2 11-1-16,-5 14 1 16,-3 13-1-16,-3 13 0 15,-4 10 0-15,0 7 0 16,-3 5-1-16,3-1-1 15,1-8-1-15,8-6-2 16,2-25-7-16,25-6-25 16,-5-27-1-16,15-10-3 15,2-22 3-15</inkml:trace>
  <inkml:trace contextRef="#ctx0" brushRef="#br3" timeOffset="140242.0228">5574 11984 65 0,'-23'20'39'0,"5"24"-1"15,-12 5 1-15,9 14-18 16,-5 5-18-16,6 3-1 16,5 0-1-16,5-5-1 15,8-5-2-15,2-12-2 16,12-5-4-16,-7-23-13 15,13 1-17-15,-18-22 0 16,27 5-1-16,-23-22 2 16</inkml:trace>
  <inkml:trace contextRef="#ctx0" brushRef="#br3" timeOffset="140392.0378">5375 12439 80 0,'-29'-12'41'0,"-4"-5"-2"16,15 14 1-16,-4-9-29 16,22 12-6-16,0 0-2 15,23-16-3-15,16 6-3 16,8-15-11-16,26 10-24 15,-3-12-1-15,17 7-1 16,-2-10-1-16</inkml:trace>
  <inkml:trace contextRef="#ctx0" brushRef="#br3" timeOffset="140842.0828">6387 12373 53 0,'12'-8'37'0,"-11"-6"1"15,-1 14-1-15,-8-15-23 16,8 15-3-16,-22 5-3 16,4 7-3-16,-5 1-1 15,-1 12 0-15,-5 1-2 16,3 10 0-16,1-2-1 15,3 2-1-15,10-1 0 16,8-5-2-16,14-6 1 16,8-11-4-16,16-4-2 15,2-26-11-15,22 6-20 16,-5-16 1-16,9 2-4 15,-10-10 4-15</inkml:trace>
  <inkml:trace contextRef="#ctx0" brushRef="#br3" timeOffset="141653.1639">6676 12372 86 0,'-28'10'38'0,"10"7"1"15,-12-6-1-15,8 16-32 16,-4-1-2-16,7 4-2 16,2 2 0-16,10 2-2 15,0-3 1-15,14-1-1 16,4-5 0-16,10-8 0 15,5-7 0-15,4-7-1 16,5-6 1-16,-4-9-1 16,5-8 0-16,-8-6 0 15,-3-5 0-15,-5-2 1 16,-5-4-1-16,-6-1 2 0,-3 0-1 15,-6 4 0-15,-4 4 1 16,0 6 0-16,-2 6 0 16,-1 5 0-16,7 13 0 15,-10-8 0-15,10 8 0 16,0 0 0-16,4 14-1 15,7-9 1-15,5 0-1 16,5 0 1-16,3-2-1 16,4 2 0-16,-2-1 1 15,2 1-1-15,-5 2 0 16,-3 3 1-16,-6 4-1 15,-7 5 1-15,-5 2-2 16,-6 9 2-16,-4 2-1 16,-3 2-1-16,-3 3 1 0,0-2-1 15,3-3 1-15,1-7-1 16,7-6 2-16,3-19-2 15,16-1 1-15,2-19 0 16,5-9 0-16,2-5 1 16,5-7 0-16,-1-4 0 15,-3 3 0-15,-2 4 0 16,-5 5 0-16,-5 10 1 16,-6 8-1-16,-8 15-1 15,0 0 0-15,1 18 1 16,-7 5-2-16,-1 3 2 15,4 1-2-15,0 3 2 16,6-6-2-16,4-5 1 16,5-9 0-16,8-9 0 15,3-7 1-15,5-9-1 0,1-2 0 16,-1-4 0-16,-3 1 1 15,-3 2-1-15,-4 2 1 16,-8 5-1-16,-10 11 1 16,12 3-1-16,-15 11-1 15,-2 6 2-15,-2 8-2 16,0 1-2-16,1 7 1 15,1-3-3-15,7 2 0 16,0-13-7-16,13 3-3 16,-15-25-8-16,40 10-5 15,-19-26-11-15,14 2-2 16,-7-15 4-16</inkml:trace>
  <inkml:trace contextRef="#ctx0" brushRef="#br3" timeOffset="142006.1992">7586 12388 69 0,'-15'14'40'0,"12"9"0"16,-3-9-1-16,14 1-22 16,2-2-14-16,15-4 0 15,5-8-1-15,11-6-1 16,3-7 0-16,5-7 0 15,0-5 0-15,-3-2-1 16,-5-6 0-16,-11 2 0 16,-11 0 0-16,-9 6 0 15,-10 6 0-15,-10 7 1 0,-13 10-1 16,-5 9 0-16,-7 12 0 15,-6 5 1-15,-1 11-1 16,2 6 0-16,4 3 0 16,12-4-1-16,6-2 0 15,17-10-1-15,18-6-3 16,5-21-8-16,29 3-7 15,-11-29-14-15,22 0-5 16,-6-16-1-16,8 0 0 16</inkml:trace>
  <inkml:trace contextRef="#ctx0" brushRef="#br3" timeOffset="142299.2285">8194 12165 69 0,'-28'11'41'0,"-1"14"1"16,-10 0-1-16,14 13-16 15,-3-11-22-15,8 3-1 16,13-4-1-16,9-7 0 15,12-4-1-15,13-7 0 16,8-3 0-16,3-3 0 16,-2-1 0-16,-1-1 1 15,-9 2 0-15,-5 3-1 16,-8 5 1-16,-12 2 0 15,-10 4-1-15,-7 9 0 16,-11 0 0-16,-1 2-3 16,-5 3 0-16,-2-9-3 15,12 8-6-15,-9-21-8 16,23 14-10-16,-6-24-10 0,15 2-3 15,10-23 3-15</inkml:trace>
  <inkml:trace contextRef="#ctx0" brushRef="#br3" timeOffset="143276.3262">9058 12291 75 0,'-1'-17'36'0,"1"17"-11"15,-6-30 2-15,6 30-16 16,-12-14-3-16,12 14-1 15,-26 10-1-15,11 8-1 16,-3 5-1-16,-1 10 0 0,-4 8-1 16,3 7 1-16,1 2-3 15,5-1 1-15,3-1-1 16,9-6-1-16,8-7 1 15,10-13-2-15,13-9 1 16,9-18-1-16,7-12 1 16,5-8 1-16,1-9-1 15,-2-5 1-15,-5-6-2 16,-12 0 1-16,-9 2-1 15,-13 3 2-15,-10 7-2 16,-12 5 0-16,-4 7 1 16,-6 7 1-16,-1 6-1 15,2 4 1-15,2 4-1 16,9 5 1-16,10-5 0 0,0 0-1 15,28 3 1-15,-2-7-1 16,11-3 1-16,3-1-1 16,5-2 0-16,-2-1 0 15,-5 3 1-15,-3 5-1 16,-9 4 1-16,-9 6-1 15,-8 8 1-15,-6 4-1 16,-7 7 1-16,-6 5 0 16,0 2-1-16,-6 4 1 15,4-1 0-15,4 1-1 16,5-7 0-16,6-4 2 15,10-8-2-15,5-10 0 16,9-8 0-16,5-10 0 0,4-6 1 16,1-8-1-16,2-6 0 15,-1-5-1-15,-8 1 2 16,-1-1-2-16,-8 3 2 15,-3 3-2-15,-6 8 1 16,-4 4 0-16,-8 17 0 16,0 0 0-16,0 0 0 15,-1 19 0-15,-1 6 0 16,-3 1-1-16,5 8-2 15,2-5-2-15,12 4-5 16,-14-33-16-16,38 24-13 16,-9-28-2-16,12-7-1 15,1-14 1-15</inkml:trace>
  <inkml:trace contextRef="#ctx0" brushRef="#br3" timeOffset="143480.3466">10269 11911 81 0,'-17'58'40'16,"-11"0"-1"-16,5 20 0 16,-4-6-34-16,10 0-2 15,7-5-3-15,7-13-1 16,14 1-21-16,-5-29-15 15,14-8-2-15,-5-19-2 16,6-8 3-16</inkml:trace>
  <inkml:trace contextRef="#ctx0" brushRef="#br3" timeOffset="143651.3637">10132 12103 95 0,'-19'-12'41'0,"-7"-1"2"16,16 13-2-16,-1 2-36 15,11-2-3-15,25-3-2 16,6-3-4-16,17 5-8 15,-4-16-9-15,25 18-9 16,-18-15-8-16,16 11-4 16,-10-3 1-16</inkml:trace>
  <inkml:trace contextRef="#ctx0" brushRef="#br3" timeOffset="144034.402">10716 12482 83 0,'1'-18'39'16,"-1"18"-2"-16,-18 6-10 15,8 14-22-15,-9 4-4 16,0 7-1-16,6 4-3 15,2-9-24-15,16 3-9 16,4-9-2-16,19-10-1 16</inkml:trace>
  <inkml:trace contextRef="#ctx0" brushRef="#br3" timeOffset="144252.4238">11193 12238 79 0,'-20'23'39'0,"1"13"0"16,-5 3-1-16,-2 9-34 16,4 2-3-16,6 0-1 15,6-3-3-15,3-14-7 16,15-2-27-16,0-17-1 15,13-12-1-15,1-22-1 16</inkml:trace>
  <inkml:trace contextRef="#ctx0" brushRef="#br3" timeOffset="144425.4411">11124 11906 91 0,'-30'-12'39'0,"-7"1"1"15,13 12-3-15,24-1-37 16,-15 4-5-16,30 4-19 15,4-14-15-15,19 0 0 16,4-5-1-16,18 0 1 16</inkml:trace>
  <inkml:trace contextRef="#ctx0" brushRef="#br3" timeOffset="144628.4614">11643 11774 74 0,'-12'39'39'0,"-6"4"0"0,4 14 0 16,-9 3-33-16,9 8-3 15,0 0 1-15,5 5 0 16,-3-4-3-16,5-7 0 16,5-3-5-16,-2-17-5 15,15-1-25-15,-11-22-4 16,8-9-1-16,-8-10-2 15</inkml:trace>
  <inkml:trace contextRef="#ctx0" brushRef="#br3" timeOffset="144786.4772">11402 12173 92 0,'-29'-20'41'0,"15"11"0"16,2-3 0-16,32 9-37 0,1-3-3 16,16-1-3-16,20 8-14 15,0-12-22-15,22 6-2 16,0-8-2-16,15 9 1 15</inkml:trace>
  <inkml:trace contextRef="#ctx0" brushRef="#br3" timeOffset="145627.5613">12463 12136 69 0,'-19'1'36'16,"-10"2"-10"-16,-1 23 3 15,-18-7-21-15,5 14 2 16,-5-7-3-16,16 5-1 16,3-7-2-16,15 0-1 15,12-11-1-15,13-3-1 16,17-9 0-16,9-4 0 15,6-3-1-15,3-1 0 16,0-1 1-16,-9 2-1 16,-4 5 0-16,-12 5 1 15,-14 8-1-15,-12 4 1 0,-9 7 0 16,-13 5 0-16,-5 3-1 15,-3 1-1-15,1-2 0 16,3-6-3-16,17 2-9 16,0-23-25-16,24-3-1 15,6-14-1-15,22-8 2 16</inkml:trace>
  <inkml:trace contextRef="#ctx0" brushRef="#br3" timeOffset="146219.6205">12822 12133 67 0,'-18'5'37'16,"-1"10"0"-16,-4 1 1 0,3 7-31 16,-3 3-2-16,7 8-1 15,-2 0 0-15,6 5-1 16,1-3 0-16,4-1-1 15,3-7 0-15,2-1 0 16,2-9-2-16,2-3 1 16,-2-15 0-16,0 0-1 15,14 1 0-15,-4-16-1 16,2-7 1-16,1-5 0 15,-1-5-1-15,4-8 0 16,0-1 1-16,0-6-1 16,0 1 1-16,-4 5-1 15,-1 4 0-15,0 6 1 16,2 5 0-16,1 9-1 15,1 8 1-15,4 8 0 0,0 4 0 16,5 5 0-16,1 3 0 16,1 2 0-16,-2 4 0 15,-1 1 0-15,-7 2 0 16,-6 5 0-16,-8 3-1 15,-11 1 1-15,-10 3 0 16,-10 0 0-16,-8 3 0 16,-6-4 0-16,-3 0 0 15,-3-5 1-15,5-1-1 16,4 0 1-16,7-2-1 15,5-2 0-15,12 2 0 16,5 1 0-16,5 3 0 16,6 5-1-16,0 5 1 0,-3 4-2 15,-1 4 0-15,-4 3 0 16,0 2-3-16,-6-13-3 15,13 4-27-15,-9-18-3 16,11-12 0-16,-1-11 0 16</inkml:trace>
  <inkml:trace contextRef="#ctx0" brushRef="#br3" timeOffset="146656.6642">13127 12173 80 0,'-11'26'40'0,"1"-6"-2"16,10 4 2-16,8-9-38 15,5-1 0-15,10-10 0 16,7 0 0-16,5-9-1 15,2-3 0-15,2-8 0 16,1-5-1-16,-7-1 1 16,-3-2-1-16,-9-4 0 15,-9 4 0-15,-6-1 0 16,-12 4 0-16,-6 2 0 15,-6 6 1-15,-4 5 0 16,-8 7 0-16,-3 6 0 16,1 12 1-16,-2 4 0 15,4 13-1-15,1 3 1 0,7 5-1 16,6 1 0-16,11-5-1 15,6 0-1-15,12-7 0 16,11-3-3-16,9-15-2 16,11 3-7-16,-1-24-13 15,22 7-12-15,-9-16-2 16,9 4-1-16,-7-13 2 15</inkml:trace>
  <inkml:trace contextRef="#ctx0" brushRef="#br3" timeOffset="147037.7023">13671 12236 83 0,'-17'17'39'16,"12"5"0"-16,5-22 1 15,15 16-36-15,4-16-2 16,9-2 0-16,4-8 0 15,4-3-1-15,1-5 0 16,0-4-1-16,-6 1 1 16,-5 1-1-16,-6-2 0 15,-9 3 1-15,-7 3-1 16,-9 2 1-16,-8 5-1 15,-5 5 1-15,-8 5 0 16,-2 6 0-16,-5 8 0 16,0 7 0-16,0 7-1 15,4 2 1-15,6 4-1 0,6-2 0 16,10 2 0-1,10-6-1-15,13-4-1 0,5-8-3 16,17-1-4-16,-3-19-9 16,24 9-17-16,-12-16-4 15,10 5-1-15,-7-13 0 16</inkml:trace>
  <inkml:trace contextRef="#ctx0" brushRef="#br3" timeOffset="147385.7371">14196 12245 75 0,'-28'-22'40'0,"8"24"-1"16,-14-4 1-16,7 12-28 15,-5 3-8-15,4 10 0 16,2 1-1-16,9 3 0 0,5 0-1 16,15-4-1-1,8-5 0-15,11-6 0 0,7-12 0 16,8-11-1-16,4-12 1 15,2-8-1-15,3-10 0 16,-5-7 0-16,-4-3 1 16,-5-6-1-16,-5 2 0 15,-4 3 0-15,-8 7 0 16,-6 8-1-16,-8 13 1 15,-8 14 0-15,-6 15 0 16,-7 15 0-16,-2 14 0 16,-4 9-1-16,7 8 0 15,0 2-2-15,14 3-5 16,5-15-5-16,26 8-9 15,-10-28-17-15,26 0-1 16,-3-20-1-16,15-6 2 0</inkml:trace>
  <inkml:trace contextRef="#ctx0" brushRef="#br3" timeOffset="147678.7664">14672 12047 69 0,'-25'-1'42'0,"5"13"-1"15,-10-6 1-15,14 17-19 16,0-9-19-16,7 5-1 15,12-6-1-15,8 1-1 16,10-1 0-16,11 0 0 16,3-3-1-16,1 4 0 15,-4 2 0-15,-7 2 0 0,-12 8 1 16,-12 0-1-16,-14 8 0 15,-13-3 2-15,-2 1-2 16,-5-4 0-16,0-3-2 16,0-10-5-16,18 1-6 15,-5-26-7-15,20 10-13 16,4-18-9-16,9 0-1 15,-5-11 0-15</inkml:trace>
  <inkml:trace contextRef="#ctx0" brushRef="#br3" timeOffset="148849.8835">829 13536 63 0,'11'12'34'0,"-13"1"0"15,7 11-4-15,-12-2-26 0,2 13 1 16,-3 0 0-16,4 8-1 15,-4-1 0-15,9 1 0 16,0-4-1-16,12-5 0 16,4-11-1-16,14-9-1 15,6-14 1-15,7-14-2 16,6-11 1-16,0-9 0 15,2-5-1-15,-4-1 0 16,-8-2 1-16,-6 4-1 16,-11 6 1-16,-5 7-1 15,-7 7 1-15,-7 8-1 16,-4 10 1-16,0 0-1 15,0 0 1-15,-8 25-1 16,6-2-1-16,0 3 1 16,5 5-2-16,2-2-1 0,8 6-4 15,-2-18-17-15,17 7-12 16,-5-16-2-16,14-2 0 15,-3-19 0-15</inkml:trace>
  <inkml:trace contextRef="#ctx0" brushRef="#br3" timeOffset="149412.9398">1682 13548 67 0,'-27'6'36'16,"13"10"0"-16,-4 0 1 15,7 14-32-15,-3 5-2 16,5 9 1-16,1 1-2 15,6 7 1-15,-1-3-1 0,6-3 0 16,0-5-1-16,2-7 1 16,2-9-2-16,-3-8 1 15,-4-17 0-15,13 7-1 16,-6-19 0-16,-2-7 1 15,2-10-1-15,-3-5 0 16,2-9 1-16,-5-5-1 16,3-1 0-16,-3-2-1 15,-1 4 2-15,2 3-2 16,2 7 1-16,3 6 0 15,4 9 0-15,5 6-1 16,3 9 1-16,4 7 0 16,2 7 0-16,3 3 0 15,2 3 0-15,-3 4 0 0,0 0-1 16,-6 3 1-16,-6 2 0 15,-6 1 0-15,-9 2-1 16,-8 5 1-16,-10 1 0 16,-4 3 0-16,-8 2 0 15,-1 4 0-15,-4 0-1 16,0 6 2-16,4 3-1 15,5-1-1-15,1 4 1 16,7 1 0-16,3 1-1 16,2-2 0-16,1 1 1 15,2 2-3-15,-1 2 0 16,-2-5-3-16,6 10-15 15,-13-14-15-15,13 2-3 0,-3-16 0 16,12-8 2 0</inkml:trace>
  <inkml:trace contextRef="#ctx0" brushRef="#br3" timeOffset="150172.0157">2670 13671 60 0,'-23'-14'37'0,"11"14"-2"16,-10-3 1-16,7 13-29 16,-12 2-2-16,2 14 0 15,-8 1 0-15,6 9-1 16,-1 2-1-16,3 1 1 15,6-3-2-15,4-2 0 16,8-11 0-16,11-7-1 16,11-9 0-16,11-11-1 15,6-10 0-15,8-5 0 16,1-7 0-16,3-2 0 15,-1-5 1-15,-4 2-1 0,-8 1 0 16,-6 5 0-16,-7 3 1 16,-8 8-1-16,-10 14 0 15,0 0 0-15,0 0 0 16,-9 12 0-16,1 10 0 15,-1 2-1-15,4 7 0 16,0 1-1-16,8 6-1 16,1-9-2-16,11 4-4 15,0-19-9-15,18 5-20 16,-5-19 1-16,6-4-1 15,0-14 0-15</inkml:trace>
  <inkml:trace contextRef="#ctx0" brushRef="#br3" timeOffset="150564.0549">3073 13699 70 0,'-13'-20'38'0,"13"20"-1"16,-23 2 0-16,10 11-31 16,1 0-2-16,2 7 0 15,3 1-1-15,-1 5-1 16,4 0 0-16,1 4 0 15,3-4 0-15,0 1-1 16,4-6 0-16,3-3 0 16,2-5-1-16,6-9 1 15,2-6-1-15,4-10 0 16,2-9 0-16,6-9-1 15,0-6 1-15,3-6 0 16,-3 0 0-16,-5 0 0 16,-3 6 0-16,-5 6 0 0,-7 12 0 15,-9 18 0-15,0 0 0 16,0 0 0-16,8 23 0 15,-11 5 0-15,5 3-1 16,2 0-1-16,5 5 0 16,5-11-3-16,10 0-1 15,-1-19-8-15,20 8-21 16,-7-21-3-16,9 0 0 15,-4-12 0-15</inkml:trace>
  <inkml:trace contextRef="#ctx0" brushRef="#br3" timeOffset="150923.0908">3670 13606 69 0,'-24'-1'39'0,"3"15"0"16,-11 0 1-16,9 20-31 16,-10-7-2-16,11 6-3 15,3 1-1-15,8-2 0 16,9-7-2-16,11-8 0 15,12-13 0-15,9-13-1 16,8-13 0-16,5-8 0 16,1-13 0-16,4-6 0 15,-8-6 0-15,0-5 0 16,-9 2 0-16,-5 0 1 15,-8 3 0-15,-5 7 0 16,-9 8 1-16,-5 12-1 16,-3 10 0-16,-9 18 0 0,-3 18 0 15,-5 16-2-15,1 13 0 16,2 11-1-16,3 9-3 15,1-5-3-15,14 14-6 16,-4-27-10-16,20 8-15 16,-3-18-1-16,15-2-2 15,-5-16 2-15</inkml:trace>
  <inkml:trace contextRef="#ctx0" brushRef="#br3" timeOffset="151665.165">4555 13223 73 0,'-5'-19'39'15,"5"19"-2"-15,-12-25-1 16,12 25-31-16,-11 1-1 16,10 13 0-16,-4 8-2 15,3 12 0-15,-2 7 0 16,2 10-1-16,-4 7 0 15,1 4 0-15,-2-2 0 16,4 0 0-16,-3-8 1 16,4-6-1-16,-2-12 0 15,4-6-1-15,2-11 0 16,-2-17 0-16,16 2 1 15,-5-16-2-15,3-9 1 16,-1-6 0-16,3-2 0 16,0-7 0-16,2 1 0 0,1-1 0 15,-2 5 0-15,2 5 0 16,0 4 0-16,2 8 0 15,-4 7-1-15,3 8 1 16,-2 7 0-16,-1 6 0 16,-3 7 0-16,-2 5 0 15,-2 5 0-15,-6 3 0 16,-2-1 0-16,-7 3 1 15,-9-4-1-15,-6-1 0 16,-7-4 0-16,-4-4 0 16,-2-6-1-16,-4-8-1 15,4-5-1-15,1-11-3 0,18 5-12 16,-7-21-21-1,22 6 0-15,4-12-1 0,18 7 1 16</inkml:trace>
  <inkml:trace contextRef="#ctx0" brushRef="#br3" timeOffset="152347.2332">4901 13636 71 0,'-1'22'39'0,"-11"-11"-1"16,10 7 1-16,2-18-32 15,0 0-3-15,14-4-2 16,7-5 0-16,4-7 0 16,4-5-1-16,2-2 0 0,-1-2-1 15,-3 0 1-15,-6 0-1 16,-7 4 1-16,-10 1-1 15,-4 5 1-15,-5 2 0 16,-12 5 0-16,0 6-1 16,-6 3 1-16,0 8 0 15,0 7-1-15,-2 8 1 16,4 6 0-16,3 9-1 15,6 1 0-15,8 2 1 16,4-4-1-16,9-2 0 16,9-5-1-16,10-9 1 15,5-9 0-15,3-11-1 16,8-10 1-16,0-10-1 15,1-7 1-15,1-5-1 0,-8-6 1 16,-2-2 0-16,-6-1 0 16,-6 4 0-16,-7 4 0 15,-8 6 1-15,-6 8-1 16,-3 17 1-16,-11-9 0 15,1 19-1-15,-4 9 1 16,1 9 0-16,-2 6-1 16,3 4 1-16,2 1 0 15,3 0-1-15,4-5 0 16,4-8 1-16,6-7-1 15,4-11 0-15,4-10 0 16,6-11 0-16,1-7-1 16,1-7 1-16,0-3 0 15,-2-5 0-15,-1 3-1 16,-1-1 0-16,-6 7 0 0,-2 3-1 15,-1 11-2-15,-10 12 0 16,17-4-2-16,-17 4-5 16,20 25-8-16,-18-13-15 15,15 12-4-15,-4-6-1 16,8 5 1-16</inkml:trace>
  <inkml:trace contextRef="#ctx0" brushRef="#br3" timeOffset="152732.2717">5865 13423 62 0,'-25'-6'41'0,"5"13"0"0,-13 0 0 15,10 20-15-15,-6-4-23 16,3 10 0-16,4 0-1 15,11 6-1-15,6-4 0 16,13 0 0-16,9-11 0 16,5-9-1-16,7-11 1 15,3-16-1-15,4-13 0 16,3-9 0-16,-2-12 0 15,-4-5 0-15,-3-7 0 16,-1 0 0-16,-5 1 1 16,-4 4-1-16,-4 9 1 15,-4 8 0-15,-8 15 0 16,-4 21 0-16,0 0-2 15,-26 28-1-15,12 12 0 0,-6 3-2 16,8 12-2-16,-1-9-7 16,22 14-6-16,-11-28-12 15,20 4-8-15,2-21-2 16,19-4 1-16</inkml:trace>
  <inkml:trace contextRef="#ctx0" brushRef="#br3" timeOffset="153042.3027">6408 13343 85 0,'-2'-20'40'0,"2"20"0"16,-34 10-2-16,16 8-31 16,-10 3-3-16,5 5-2 15,3 1 0-15,8-2-2 16,5-2 0-16,10-3 1 0,7-7-1 15,6-4 0-15,6-3 0 16,1-3 0-16,-3-2 0 16,-1 4 1-16,-9 1-1 15,-3 4 1-15,-9 6 0 16,-5 3 0-16,-6 4-1 15,-4 0-1-15,0 1-2 16,-1-10-6-16,10 11-5 16,-12-26-9-16,20 1-17 15,-11 1-2-15,11-1-1 16,0-29 1-16</inkml:trace>
  <inkml:trace contextRef="#ctx0" brushRef="#br3" timeOffset="153899.3884">6910 13191 71 0,'12'0'39'15,"-12"0"-1"-15,18 3-3 16,-18-3-31-16,-7 20 0 15,0 0-1-15,3 12 1 16,-6 6-1-16,2 15-1 16,-4 5 0-16,3 10 0 15,-2 0-1-15,5-3 0 16,0-6 1-16,0-6-1 15,5-11 0-15,2-11 0 16,1-13 0-16,-2-18 0 16,14-5 0-16,-2-17-1 15,-2-13 1-15,2-8-1 16,3-10 1-16,1-8-1 15,-1-8 0-15,-2-2 1 0,2 1 0 16,-1 3 0-16,1 8-1 16,-1 9 1-16,0 7 0 15,-2 13 0-15,2 13 0 16,1 12-1-16,-1 16 1 15,0 12 0-15,2 10-1 16,1 10 0-16,-1 8 0 16,2 10 0-16,-3 3 0 15,3 2 0-15,-1 1-1 16,-1-8-1-16,1-4 1 15,-2-8-2-15,2-6-2 16,-8-18-1-16,11 0-7 16,-20-23-8-16,16-6-20 15,-16-11 0-15,3 0 1 0,-12-13 1 16</inkml:trace>
  <inkml:trace contextRef="#ctx0" brushRef="#br3" timeOffset="154590.4575">7081 13488 72 0,'-38'-18'41'0,"15"13"-1"16,-2-4 0-16,25 9-31 15,0 0-5-15,5-13-1 16,16 4-2-16,7-4-1 16,13 1-2-16,0-4 0 15,7 1-2-15,-4-3-1 16,6 9-1-16,-10-7-1 15,1 10 1-15,-12-3-1 0,-1 3 2 16,-9-1 2-16,-4-1 2 16,-15 8 3-16,9-21 2 15,-9 21 2-15,-3-18-1 16,3 18 2-16,-7-15-1 15,7 15 0-15,0 0-1 16,-11 15-2-16,7 2 0 16,0 10-1-16,-1 6 1 15,1 10-2-15,-1 4 1 16,3 3-1-16,0-3 1 15,2 2-1-15,4-11 0 16,7-6 1-16,2-11-2 16,11-14 1-16,0-13 0 15,6-9-1-15,3-8 0 16,2-8 0-16,-2-3 0 0,-2-2 0 15,-5 0 0-15,-6 3-1 16,-2 4 1-16,-7 5 0 16,-4 8 0-16,-2 5 0 15,-5 11-1-15,0 0 1 16,-2 20 0-16,-1 6 0 15,2 7 0-15,1 4 1 16,1 4-2-16,4 0 2 16,3-5-1-16,4-6 0 15,3-7 0-15,1-13 0 16,4-11 1-16,-2-11-1 15,1-12 0-15,-3-7 0 16,-2-6 1-16,0-8-1 16,-5-1-1-16,-4-4 0 0,2 0 0 15,-3 1-1-15,1 8-1 16,-4 0-2-16,8 15-3 15,-8-4-3-15,13 23-5 16,-12-13-6-16,17 24-18 16,-3-3-1-16,9 7 3 15,-4-6 1-15</inkml:trace>
  <inkml:trace contextRef="#ctx0" brushRef="#br3" timeOffset="155040.5025">8252 13209 77 0,'-8'31'41'0,"-12"-3"-1"15,5 12 2-15,-7-1-35 0,4 9-2 16,-2-2-2-16,4-1 0 16,1-5-2-16,7 1 1 15,3-10-1-15,3-3 0 16,4-10-1-16,-2-18 0 15,16 5 0-15,-3-17 0 16,1-9 0-16,-1-6 0 16,-2-7 1-16,1-8-1 15,-3-3 0-15,-2-6 0 16,-2 0 1-16,3 2 0 15,-2 5-1-15,3 5 1 16,-2 7 0-16,6 9 0 16,-3 8-1-16,3 16 2 15,1 13-1-15,1 9-1 16,-3 12 0-16,2 5 0 0,-2 10 1 15,1 5-2-15,-3 5 1 16,-1-1-1-16,3-6 0 16,-2-1 0-16,0-8-1 15,-1-10-2-15,5-5-2 16,-14-29-4-16,23 14-4 15,-24-34-6-15,16 14-13 16,-15-26-8-16,2 2 0 16,-12-12 2-16</inkml:trace>
  <inkml:trace contextRef="#ctx0" brushRef="#br3" timeOffset="155453.5438">8257 13373 85 0,'-16'10'41'0,"-5"-4"0"0,17 9-2 15,4-15-34-15,3 13-2 16,16-14 0-16,14-3-1 15,5-4 0-15,8-3-1 16,2-4-1-16,-1-3 1 16,3-5-1-16,-6-1 2 15,-6-2-2-15,-4-2 1 16,-7 0-1-16,-3 2 0 15,-9 1 0-15,-5 6 1 16,-2 5-1-16,-8 14 0 16,0 0 0-16,0 0 1 15,-8 25 0-15,3-2 0 16,0 5 0-16,4 0-1 0,0-1 0 15,5-2 0-15,3-8 1 16,9-9-1-16,4-7 0 16,4-10-1-16,3-11 1 15,4-7 0-15,2-7-1 16,-3-1-1-16,1 0-3 15,-9-5-4-15,3 20-5 16,-22-8-1-16,9 32-11 16,-26-8-14-16,7 17-1 15,-9-1 1-15,3 9 2 16</inkml:trace>
  <inkml:trace contextRef="#ctx0" brushRef="#br3" timeOffset="155634.5619">8838 13289 90 0,'-4'24'41'15,"-8"-7"1"-15,11 21-8 16,-19-5-28-16,6 11-1 15,-4 3-3-15,4 2 0 16,1 1-2-16,5-4-1 16,8-2-3-16,0-20-7 15,19 2-6-15,-19-26-18 16,29-10-7-16,-6-16-1 15,7-8 1-15</inkml:trace>
  <inkml:trace contextRef="#ctx0" brushRef="#br3" timeOffset="156424.6409">9911 12937 67 0,'-10'-31'36'16,"-2"10"1"-16,-15-4-7 16,2 20-24-16,-9 5-1 15,4 16 1-15,-8 9 0 16,4 16 0-16,-4 10-1 0,3 12-1 15,1 7-1-15,8 9 0 16,4-2-2-16,7 1 0 16,10-6-1-16,8-7-3 15,7-8-1-15,4-17-6 16,17 4-17-16,-12-25-14 15,8-3 1-15,-14-15-2 16</inkml:trace>
  <inkml:trace contextRef="#ctx0" brushRef="#br3" timeOffset="157722.7707">9409 13505 81 0,'-17'-4'41'0,"1"-5"-1"15,16 9 1-15,2-15-38 16,13 3 0-16,8-6-1 15,9 1 0-15,5-3-1 16,6 0 0-16,3 0 0 16,1 2 0-16,-3 4 0 15,-2 5-1-15,-5 5 0 16,-7 4 1-16,-7 5-1 15,-5 6 0-15,-9 6 1 16,-5 5-1-16,-8 4 0 16,-5 8 1-16,-5 1-1 15,-1 0 1-15,0 2-1 16,-3-5 0-16,5-5 0 15,1-4 0-15,4-8 0 16,8-15 0-16,0 0 0 0,4-16 0 16,7-7 0-16,2-6 0 15,5-4 0-15,-2-5 0 16,4-3 1-16,-1 2-2 15,-2 6 2-15,-2 3-1 16,-2 5 0-16,-3 7 0 16,-2 5 0-16,-8 13 0 15,21-10 0-15,-8 10 0 16,4 1 0-16,3 0 0 15,6 1 1-15,0 0-1 16,4-1 0-16,0-1 0 16,-2-3 0-16,-1 0 0 0,-4-3 0 15,-8 3 0 1,-3 0 0-16,-12 3 1 0,0 0-1 15,0 0 0-15,-22 7 0 16,2 5 0-16,-7 6 0 16,-2 2 0-16,-3 9 1 15,1 5-1-15,-3 3 0 16,9 0 1-16,3 1 0 15,11-3-1-15,11-5 0 16,9-8 1-16,10-10-1 16,11-9 0-16,11-11 0 15,4-9-1-15,2-8 1 16,1-6 0-16,-4-4-1 15,-6 1 1-15,-7-3-1 16,-10 3 1-16,-6 7 0 16,-11 1-1-16,-7 6 1 0,-4 5 1 15,-5 5-1-15,12 10 0 16,-20-10 0-16,20 10 1 15,0 0-1-15,0 0 0 16,0 0 0-16,17 2 1 16,4-6-1-16,2 0 0 15,6-3 1-15,0 2 0 16,1-1-1-16,-4 4 1 15,-5 2-1-15,-4 3 1 16,-5 6-1-16,-5 5 0 16,-9 6 1-16,-2 3-2 15,-5 3 1-15,-1 2 0 16,-4 2 0-16,4-1-1 0,1-5 1 15,3-2 0 1,4-7 0-16,2-15 0 0,16 7 0 16,0-19 0-16,5-4 1 15,3-8-2-15,2-4 1 16,-2-5 0-16,3-1 1 15,-8 3-1-15,0 3 1 16,-5 5-1-16,-6 5 0 16,-8 18 1-16,7-10-1 15,-7 10 0-15,-6 19 0 16,3-3 0-16,-1 5-1 15,2 1 1-15,3-1 0 16,5-4-1-16,5-4 1 16,4-9 0-16,9-7 1 0,3-7-1 15,2-8 0-15,5-5 2 16,-2-1-2-16,-3-1 1 15,-4 2-1-15,-2 4 1 16,-9 8-1-16,-14 11 1 16,9 11 0-16,-10 9-2 15,-4 6 1-15,1 4-1 16,-1 5 0-16,1-3-2 15,9 0-2-15,0-16-4 16,13 4-4-16,-5-23-3 16,17 8-11-16,-11-22-12 15,13 1-5-15,2-14 3 16,5-3 2-16</inkml:trace>
  <inkml:trace contextRef="#ctx0" brushRef="#br3" timeOffset="158475.846">11700 12769 60 0,'0'0'37'16,"1"16"-6"-16,-12-5-3 15,15 26-14-15,-20-1-5 16,9 16-2-16,-7 5-3 16,3 9 0-16,-6-1-2 15,3 0-1-15,0-4 0 16,0-11-2-16,5-5 0 15,-1-15-3-15,8-1-2 16,2-29-8-16,-1 16-19 16,1-16-3-16,0 0-3 15,-2-30 5-15,9 20 22 16,-15-12 6-16,3-2 8 15,0 9 8-15,-13-12 21 0,9 14 7 16,-6-6 0-16,15 19-2 16,-28-22-21-16,28 22-5 15,-4-11-5-15,4 11-1 16,22-18-3-16,-2 3-4 15,16 7-10-15,-2-15-25 16,12 2 0-16,0-7-2 16,7 1 2-16</inkml:trace>
  <inkml:trace contextRef="#ctx0" brushRef="#br3" timeOffset="158856.8841">11989 12830 70 0,'-15'13'39'0,"-7"0"0"15,6 16 1-15,-8-9-33 16,5 19-3-16,-1 1 0 16,6 10 0-16,-4-2-1 15,7 6 0-15,-2-7-1 16,7-5-2-16,0-6 1 15,5-7-1-15,3-8 1 16,4-7-1-16,-6-14 0 16,18 2 1-16,-5-10-1 15,2-5 1-15,-1-2-1 16,2-2 1-16,-2 1-1 15,-1 2 1-15,-3 5-1 16,-10 9 0-16,20-12-1 0,-20 12 1 16,14 7-1-16,-9 5 0 15,2 4-1-15,-2-1-3 16,6 5-1-16,-11-20-9 15,35 29-19-15,-20-23-6 16,10 2-1-16,-5-15 1 16</inkml:trace>
  <inkml:trace contextRef="#ctx0" brushRef="#br3" timeOffset="159210.9195">12209 13154 65 0,'0'0'38'16,"-12"10"-2"-16,13 1 3 0,-1-11-33 15,12 15-1-15,1-13-1 16,9 1 0-16,3-5-1 16,1-1 0-16,1-8-1 15,-2 0-1-15,-4-4 0 16,-2-2-1-16,-11 2 1 15,-6-2-1-15,-9 6 0 16,-8 3 1-16,-6 7 0 16,-5 6 0-16,-8 8 1 15,2 9 0-15,-2 7 0 16,7 8-1-16,5 0 1 15,13 0-1-15,13-5 0 16,15-9-3-16,15-7-1 16,9-17-5-16,27 3-15 0,-11-25-18 15,13 1 1-15,-10-10-2 16,-2 1 1-16</inkml:trace>
  <inkml:trace contextRef="#ctx0" brushRef="#br3" timeOffset="160351.0335">1106 14701 37 0,'0'0'35'15,"0"0"0"-15,13 19 0 16,-13-19-17-16,2 31-15 15,-10-3 0-15,3 10-1 16,-2 0 1-16,3 6-3 16,-3-3 2-16,2-2-2 15,0-10 2-15,7-3 0 16,0-14-1-16,-2-12 1 15,21-4 0-15,-5-16-1 16,4-11 0-16,3-6 0 16,5-8 2-16,-1-1-1 15,4 0 0-15,-5 3 0 0,-1 6 0 16,-6 10-1-16,-3 8 0 15,-4 11 1-15,-12 8-3 16,14 16 0-16,-14 7 1 16,-1 8-2-16,1 5 2 15,1 3-3-15,2 1 1 16,6-2-3-16,4-4 1 15,9-12-3-15,14 0-6 16,-3-23-7-16,21 2-17 16,-3-18 0-16,12-1 1 15</inkml:trace>
  <inkml:trace contextRef="#ctx0" brushRef="#br3" timeOffset="161561.1545">1913 14725 39 0,'-4'-24'37'0,"4"24"1"16,-29-19-1-16,11 26-18 15,-18-6-9-15,10 12-3 16,-9 2-3-16,6 9 0 15,0 2-3-15,6 5-1 16,4 4 1-16,13-3-2 16,6 2 0-16,8-2 0 15,11-4 1-15,8-6-1 16,8-8 1-16,5-9 0 15,5-6 0-15,-1-7 0 16,-2-8 0-16,-2-6-1 16,-8-6 1-16,-5-2-1 15,-11-3 2-15,-3 1 0 16,-12-1 0-16,-7 7 1 0,-3 2 0 15,-5 3 0-15,-5 6 0 16,3 7 1-16,-3 4-3 16,2 4 0-16,6 1 1 15,11-1-1-15,-11 11 0 16,11-11 0-16,12 13 0 15,5-10 0-15,4 2 0 16,6-3 0-16,-2 0 0 16,4 3 0-16,-1-1-1 15,-2 5 1-15,-4 3-2 16,-4 7 1-16,-5 5 0 15,-4 5-1-15,-5 2 1 16,-1 7 0-16,-7 1 1 0,-1 1-1 16,-2-5 1-16,-2-4 0 15,3-7 0-15,1-6 0 16,5-18 0-16,0 0 1 15,0 0-1-15,8-30 0 16,4 1 0-16,0-6 0 16,2 0 1-16,0-6-1 15,-1 5 1-15,0 3 1 16,-3 5 0-16,-2 6 0 15,-2 3-1-15,0 6 1 16,-2 4 0-16,-4 9-1 16,15-14 0-16,-2 8-2 15,2 1-1-15,7-2 1 16,6 1-2-16,3-1 1 0,6 2-1 15,-2-3 0-15,5 5 0 16,-7-1 1-16,1 3-1 16,-7 2 2-16,-7 2 0 15,-2 2 0-15,-8 2 1 16,-10-7 1-16,7 22-2 15,-7-3 3-15,-5-1-1 16,0 4-1-16,-5 3 1 16,1 3-1-16,-1 1 1 15,0 0-1-15,0-4 2 16,2-1-2-16,1-5 1 15,3-4 0-15,4-15 0 16,0 0-1-16,0 0 1 16,19-14-1-16,-5-7 0 15,1-7 1-15,1-1-1 0,1-4 2 16,1 2-1-16,-3 2 1 15,-5 5 0-15,-2 6 0 16,-2 4 0-16,-6 14 0 16,5-11-1-16,-5 11 0 15,0 0-3-15,0 20 2 16,2-8-1-16,-2 0-1 15,4 3 1-15,-2 0-1 16,5-1 1-16,2-4-1 16,2-2 2-16,1-4-2 15,6-4 2-15,0-5 0 16,1-4 0-16,0-2 2 15,0-7 0-15,-4 1 0 0,4 0-1 16,-10 1 2-16,1 2-2 16,-2 2 1-16,-8 12 0 15,0 0-3-15,11-6-1 16,-11 18 1-16,2 5-1 15,0 3-2-15,2 6 0 16,-1 1-1-16,9 3-2 16,1-8-1-16,12 5-6 15,-5-21-6-15,24 11-4 16,-14-21-11-16,18 4-4 15,-10-14 3-15</inkml:trace>
  <inkml:trace contextRef="#ctx0" brushRef="#br3" timeOffset="161950.1934">3351 14770 62 0,'-29'-18'41'0,"13"19"-1"16,-16-4-1-16,7 13-31 16,-3 2-5-16,3 7-1 15,3 2-1-15,4 5 0 16,2-2-1-16,11 1 0 15,8-5 1-15,6-5-2 16,10-8 1-16,5-6 1 16,5-7-1-16,4-8 0 15,3-2 0-15,-4-5 2 16,-2-2-2-16,-6 1 2 15,-4 0 0-15,-7 4 0 16,-3 4 1-16,-5 3-1 0,-5 11-2 16,0 0 0-16,0 0 1 15,-13 11-3-15,6 8 0 16,2 5 0-16,1 2 0 15,1 4-1-15,6-1 1 16,1-8-2-16,9-5 0 16,2-17-2-16,14-6-6 15,-3-29-7-15,19 3-5 16,-12-21-11-16,10-3-3 15,-8-13 2-15</inkml:trace>
  <inkml:trace contextRef="#ctx0" brushRef="#br3" timeOffset="162118.2102">3810 14337 79 0,'-7'22'41'0,"2"30"-1"15,-16 3 0-15,12 19-32 16,-8-1-7-16,3 0-1 16,3-4-1-16,3-10-3 15,9-4-6-15,-2-24-9 16,20 5-19-16,-18-20-4 15,8 2-2-15,-9-18 2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2:16.864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12454 959 17 0,'0'0'18'0,"0"0"-1"16,0 0-1-16,0 0 1 15,0 0-2-15,0 0-1 16,0 0-2-16,0 0-2 15,0 0-3-15,0 0-2 16,0 0 0-16,0 0-2 0,0 0 0 16,0 0-2-16,0 0 1 15,0 0-1-15,0 0-1 16,0 0 1-16,0 0 1 15,0 0 0-15,0 0 1 16,0 0-1-16,-28 70 0 16,28-70-1-16,0 0 2 15,-34 64-1-15,5-28-2 16,7 24 1-16,-1 1-1 15,3 0 0-15,-8-17 1 16,8 8-1-16,5-3 1 16,-1 1-1-16,2-6 1 15,-3 0-1-15,1 2 1 16,1-1 0-16,0-1-1 15,0-1 1-15,1-1-1 0,0-2 1 16,1 3-1-16,1-4 2 16,1-1-2-16,1 0 1 15,1 1-1-15,-2 0 1 16,2-1-1-16,1-3 0 15,1 2 0-15,-1-2 0 16,3 2 0-16,0-4 0 16,2 5 0-16,1 0 0 15,-2 1 0-15,2 6 0 16,0 0 0-16,-3 2-1 15,0 2 2-15,1-3-1 16,-1-1 1-16,0-1 0 16,1 0-1-16,1-4 1 15,0 1 0-15,2-3-1 0,-1 1 1 16,2-1-1-16,-2 5 0 15,0-3 0-15,1 4 0 16,-4 1 0-16,4 2 0 16,-4 0 0-16,3 2 0 15,0-3 0-15,-2-1-1 16,2-4 1-16,1 2-1 15,-1-5 1-15,0 0 0 16,0-2 0-16,1 0 0 16,-3 2 0-16,2-3 0 15,0 5 0-15,1-5 1 16,0 2-2-16,-1-3 2 15,2-1-2-15,0 1 1 0,2-4 0 16,-2 0 0-16,1-3 0 16,-1 1 0-16,1-2 0 15,-2 4 0-15,1-2 0 16,0 1 0-16,0 1-1 15,0-1 1-15,0 1 0 16,0-1-1-16,0-2 1 16,0 1-2-16,0-3 2 15,0 2-1-15,0-1 1 16,0-2-1-16,0 3 1 15,0 1 0-15,0 1 0 16,0 4 0-16,-3-3 0 16,3 0 0-16,0 3 0 15,0 0 0-15,-1-1-1 0,5-2 2 16,-4-1-2-16,2-5 1 15,0 6 0-15,3-2 0 16,0-3 0-16,-1 4 0 16,1-4 0-16,-2 3 0 15,2 1 1-15,0 1-1 16,-1-3 1-16,1 2-1 15,1 1 1-15,-2-1-1 16,2 0 1-16,0 0-1 16,2 1-1-16,-1 0 1 15,0-2-1-15,1 1 1 16,1-3-1-16,-1 0 1 15,2 0-1-15,-2-2 1 16,0-1-1-16,-2 1 1 16,-2-3-1-16,1 1 1 0,0 0 0 15,-2 0-1-15,-2-1 1 16,4 1 0-16,-3-2 0 15,2 3 1-15,0-2-2 16,1 0 4-16,-1-2-4 16,2-2 4-16,1 0-3 15,0-1 2-15,0-2-2 16,-1-2 2-16,0 0-2 15,1-2 0-15,0 3 0 16,1 1-2-16,0-3 4 16,-1 3-3-16,1 1 3 15,0 1-3-15,0 1 3 16,1 2-4-16,-3-1 5 15,0 4-3-15,1-2 0 0,-2 4 0 16,4-1 1-16,-3-1-1 16,2 1 0-16,-2 0 1 15,3-1-1-15,1 2 1 16,2-1-1-16,-4-2 1 15,2-1-1-15,0-1 0 16,-1 0 1-16,-2-1-1 16,2 0 0-16,-4-1 1 15,-1-2-1-15,1-1 0 16,0-3 0-16,-3 1 0 15,-2-12 0-15,5 15 0 16,-5-15 0-16,0 0 0 16,2 11 0-16,-2-11 0 0,0 0-1 15,11 14 0-15,-5-4-4 16,-6-10-27-16,0 0-1 15,0 0-1-15,0 0-2 16</inkml:trace>
  <inkml:trace contextRef="#ctx0" brushRef="#br0" timeOffset="826.0826">12733 1056 52 0,'0'0'34'15,"0"0"-1"-15,-46-14-1 16,46 14-23-16,0 0-3 16,0 0 2-16,0 0-2 15,0 0-1-15,0 0-2 16,0 0 0-16,0 0 0 15,0 0-1-15,0 0 0 16,0 0-1-16,0 0 1 16,0 0-1-16,0 0-1 15,0 0 1-15,60-30 0 0,-60 30-1 16,50-10-1-1,-50 10-1-15,59-10-2 0,-59 10-3 16,59-8-5-16,-59 8-12 16,62-8-12-16,-62 8-1 15,57-5 2-15,-57 5 1 16</inkml:trace>
  <inkml:trace contextRef="#ctx0" brushRef="#br0" timeOffset="2689.2689">13123 1036 11 0,'0'0'27'0,"-53"-19"1"15,53 19 0-15,0 0-12 16,0 0-4-16,0 0-3 0,0 0-4 16,0 0-1-16,-50-15 0 15,50 15-2-15,0 0 1 16,0 0 1-16,0 0 0 15,0 0-1-15,0 0 0 16,0 0-2-16,0 0 2 16,0 0-2-16,0 0 2 15,0 0-2-15,0 0 0 16,0 0 1-16,0 0-1 15,0 0 2-15,33 55-2 16,-33-55 2-16,0 0-2 16,0 0 1-16,0 0 0 15,51 67-2-15,-51-67 1 0,0 0-1 16,29 41 0-16,-3-8 0 15,2 2 0-15,-4 2 0 16,1-3 0-16,-13-15 0 16,7 7 0-16,-3 0 0 15,-5-5 0-15,0 4 1 16,-3-2-1-16,2 2 1 15,-1-2-1-15,-1 5 1 16,-1-4 0-16,1 1-1 16,-2-2 1-16,0 3-1 15,-2-2 1-15,3 0-1 16,-3 3 0-16,-1-2-1 15,1 1 2-15,-3 1-2 16,3 1 2-16,-4 2-2 16,4-4 1-16,-3 2-1 0,0-1 2 15,1-2-1-15,0 2 0 16,0-2 1-16,0 3-1 15,3 0 0-15,-1 0 0 16,1-1 0-16,2 0 0 16,-1-1-1-16,0 1 2 15,1-1-2-15,-3-3 1 16,3-1 1-16,-2 0-1 15,-1 2 1-15,0-1-1 16,1 1 0-16,-2 1 0 16,2 1 1-16,-1-1-1 15,1 2 0-15,0-3 0 16,0 0 0-16,3-1 0 15,-2 0 0-15,2 0 0 0,-2 2 0 16,1-4 0-16,-1 2 1 16,-1 2-1-16,-1 1 2 15,0-2-2-15,-2 5 1 16,0 2 0-16,-1 2 0 15,-1 0-1-15,0 2 1 16,0-2-1-16,0 4 1 16,0-3-1-16,-1 2 0 15,4-2 1-15,-2 0-1 16,1 1 0-16,0 1 0 15,2 0 0-15,1 0 0 16,-1 0 0-16,0 1 1 16,-1-1-2-16,2 2 1 0,-2-2 0 15,1 2-1-15,-1-3 2 16,-2 1-2-16,0 1 2 15,-1-1-2-15,-1 0 2 16,1-3-1-16,-1 4 0 16,-1-2 1-16,1 0-1 15,1-1 0-15,0-1 0 16,0 2 0-16,2-1 0 15,-1 1 0-15,-1 0 0 16,1-2 0-16,-1 3-1 16,-1-1 1-16,0 2 0 15,-1-1 0-15,-3 1 0 16,0 1-1-16,2-2 1 15,-3 0-1-15,2-1 1 16,-1 0-1-16,0-2 1 16,1 1-1-16,1-2 1 0,1 2 0 15,-3 1 0-15,2-1 0 16,-3 1 0-16,1 1 0 15,-2 3 0-15,1 1 0 16,-4 0 0-16,1 1 0 16,0 0 0-16,-2 2 0 15,2-2-1-15,0 1 1 16,1-3 1-16,-3 0-1 15,3 0 1-15,0-3-1 16,1 1 1-16,-2-1-1 16,1 0 1-16,0 0-1 15,-2 1 0-15,1-1 0 0,0 1 0 16,0-2 0-16,-5 2 0 15,3-2 0-15,2-2-1 16,-1 0 1-16,-3-1 0 16,2 0 0-16,2 2-1 15,0-2 3-15,0-2-2 16,-1 2 2-16,1-2 0 15,0 3-1-15,-3 0 1 16,2-2-1-16,-2 0 1 16,-1 6-3-16,2-1 3 15,-3 3-3-15,2 1 1 16,0 0 0-16,-1 0 0 15,2-3 1-15,0-2-1 16,-1-5 0-16,2-4 0 16,2-2 0-16,-2-4 0 0,2-4 1 15,-1-3-1-15,1-1 0 16,-2 0-1-16,10-12 1 15,-21 17-1-15,10-14-3 16,11-3-10-16,-18 2-22 16,18-2 1-16,-11-19-2 15,11 6 0-15</inkml:trace>
  <inkml:trace contextRef="#ctx0" brushRef="#br0" timeOffset="3065.3065">12582 6424 70 0,'0'0'34'0,"-19"-10"-1"16,19 10 2-16,-19-13-26 15,19 13-2-15,-8-11 0 16,8 11-2-16,0 0 0 15,0 0-1-15,0 0 0 16,0 0-1-16,1 11-1 16,-1-11 0-16,21 16-1 15,-4-8 0-15,6-2 0 16,8-4 0-16,5-2-2 0,3-5-2 15,13 8-12-15,-9-10-22 16,9 7 1-16,-9-3-1 16,0 8-1-16</inkml:trace>
  <inkml:trace contextRef="#ctx0" brushRef="#br0" timeOffset="3208.3208">13068 6476 103 0,'-13'-2'35'0,"13"2"1"16,-12 4-17-16,-2-8-53 15,14 4 0-15,-18-4-3 16,18 4-1-16</inkml:trace>
  <inkml:trace contextRef="#ctx0" brushRef="#br0" timeOffset="4770.477">10789 10062 28 0,'0'0'26'0,"0"0"1"16,-10 7-1-16,10-7-16 16,0 0-3-16,0 0-2 0,0 0 0 15,0 0 0-15,0 0 0 16,-10-12 0-16,10 12 0 15,0 0 1-15,0 0 0 16,0 0 0-16,11-3-1 16,-11 3-2-16,0 0 0 15,17-5-1-15,-6 3-1 16,1-1 0-16,3 1 0 15,0-3 0-15,4 3 0 16,1-1 0-16,1 3 0 16,-2 0-1-16,2 4 1 15,-1 2-1-15,1 1 1 16,-1 1-1-16,1 0 0 0,-1 1 0 15,2 1 1-15,-1-4 0 16,3 0-1-16,2-5 1 16,3 1-1-16,1-3 1 15,3 1-1-15,3-2 1 16,4 0-1-16,1-1 0 15,2 2 1-15,1 0-1 16,0 1 0-16,-3-1 0 16,1 1 0-16,-1 0 0 15,-1 0 0-15,-2-3 1 16,0 1-1-16,0-2 1 15,2-1-1-15,-2-1 1 16,2 2-1-16,2-3 0 16,-1 1 1-16,-2 0-1 0,3 3 0 15,-3-1 0-15,-1 2 0 16,-3 1 0-16,-2 1 0 15,-1 0 0-15,-6 1 0 16,-3 0 0-16,-5 0 0 16,-3 1 0-16,-3 0-1 15,-2 0-1-15,-10-2-3 16,11 3-3-16,-11-3-6 15,0 0-20-15,0 0-1 16,15-3-1-16,-15 3 1 16</inkml:trace>
  <inkml:trace contextRef="#ctx0" brushRef="#br0" timeOffset="5611.5611">12340 10066 28 0,'0'0'27'15,"-17"-1"3"-15,17 1-1 16,-16 5-15-16,2-10-4 16,14 5-2-16,-13-5-1 15,13 5 0-15,0 0-1 16,0 0 0-16,-6-17-2 15,6 17 0-15,0 0 0 16,19-5 0-16,-19 5-2 16,21 6 1-16,-6 0-2 15,5 1 0-15,1-3 0 16,6 0 0-16,1-4 0 15,2-3-1-15,3-4 1 0,1-2-1 16,2-1 0-16,-2-2 1 16,-1 4-1-16,1 0 0 15,-5 4 0-15,-3 2 0 16,-2 4 0-16,-4 2 0 15,-3 1 0-15,-4 1 0 16,-2-2 0-16,-11-4 0 16,13 11-1-16,-13-11-1 15,0 0-3-15,0 0-5 16,11 2-22-16,-11-2-3 15,0 0 0-15,0 0 0 16</inkml:trace>
  <inkml:trace contextRef="#ctx0" brushRef="#br0" timeOffset="7833.7833">13012 10025 5 0,'0'0'15'16,"0"0"-6"-16,0 0 2 0,0 0 3 15,0 0 1-15,-1-9 3 16,1 9-1-16,0 0-3 16,0 0-1-16,0 0-3 15,0 0-1-15,0 0-3 16,0 0-1-16,0 0-2 15,0 0 0-15,0 0 1 16,0 0-2-16,0 0-1 16,0 0 1-16,-11 0 0 15,11 0-1-15,0 0 0 16,0 0 0-16,-12 12 1 15,12-12-1-15,-12 10 0 16,12-10 0-16,-14 14 0 16,14-14 0-16,-17 18 0 0,9-7 0 15,-2-1 0-15,1 2 0 16,-1-1 0-16,-1 3-1 15,-1 1 1-15,0 2 0 16,0-2-1-16,0 3 1 16,-1 1 0-16,-1 1-1 15,0 1 0-15,0-1 1 16,0 1-1-16,0-1 1 15,2-3-1-15,1 3 0 16,1-3-1-16,1-1 2 16,-2-1-1-16,3 0 0 15,-1 2 0-15,2 0 1 16,-1 0-1-16,1 0 0 15,-2 4 0-15,2 1 1 0,-2 0-1 16,3 1 0-16,-3-2 0 16,1 2 0-16,1-3 0 15,-1 2 0-15,2 0 1 16,-2-2-1-16,3 1 0 15,-2-2 1-15,1 4-1 16,0-2 0-16,0 2 1 16,0 0-1-16,-2 4 0 15,3-2 0-15,-4 0 0 16,2 3-2-16,-2-3 1 15,1 0 0-15,0 0 0 16,-1-2 0-16,1-1 0 16,1 1 0-16,0-1 1 0,0 0 1 15,0 3-1-15,2 1 1 16,-1 1-1-16,-1 1 0 15,-1 3 0-15,3-1 1 16,-1-1-1-16,-2 0 0 16,1-1 0-16,0 0 1 15,0 0-1-15,1-2 0 16,-1 0 0-16,2-1 1 15,1 0-1-15,-1 3 0 16,2 0 1-16,-2 2 0 16,0-1 0-16,0 4-2 15,0 1 1-15,-1-4-1 16,-2 3 2-16,2-2-2 15,-2 1 1-15,1-2-2 16,-1 1 2-16,0-2 0 0,1 2 0 16,-2 3 1-16,2-2-1 15,-4 5 0-15,3-1 0 16,0 2 0-16,0 0 0 15,-1-1 0-15,0 0 0 16,3-4 0-16,-2 1 1 16,2-4-1-16,0-3 1 15,1 2-1-15,0-1 0 16,-1 1 0-16,-1-1 0 15,0 5-1-15,1 1 1 16,-2 4-1-16,0 2 1 16,-2 2-1-16,-1 1 1 15,1 3 1-15,3-1-1 16,-3-1 0-16,2 1 1 0,0-4-1 15,4 1 1-15,-1-3-1 16,3 1 0-16,0 4 0 16,-3 1 1-16,4 1-2 15,-5 4 1-15,1 1 0 16,0 1 0-16,1 2-1 15,-3 0 1-15,1-4 0 16,1-2 0-16,3-1 0 16,0-3 0-16,2-1 1 15,-1-2-2-15,2-2 2 16,3-2-1-16,1 1 0 15,-1 2-1-15,0-5 0 16,1 3 0-16,-2-1 0 16,2 0 0-16,-3-1 0 0,2 1 0 15,-4-1 1-15,2-2-1 16,-1 3 2-16,2-1-1 15,-2-3 0-15,2 1 0 16,2-2 1-16,-4 0-1 16,7-1 0-16,-3-2 0 15,3-1 0-15,-1-3 0 16,2 1 0-16,-2-2 0 15,2 1 1-15,-2-2-1 16,0 0-1-16,-3 2 1 16,0-2-1-16,-1 0 0 15,-1-1 0-15,3 0 1 16,-3-1-1-16,1 0 0 15,2-1 1-15,1-1 0 0,1 3 0 16,0-1 0-16,0 1 0 16,-2 1 0-16,3 2 1 15,-2 0-1-15,0 1 0 16,2 1 0-16,-3 0 0 15,1-1 1-15,2-2-1 16,-2 0 0-16,2-3 0 16,0-1 0-16,-1-4 1 15,1-1-1-15,1-2 0 16,1 0 0-16,0-2 0 15,1-1 0-15,0 0 0 16,-2 1 0-16,0-1 0 16,1 2 0-16,-3 1 1 0,1 2-1 15,-1 3 0 1,0 0 0-16,-1-1 0 0,0 1 0 15,0-1 0-15,0-5 0 16,-3 0 0-16,-3-12 0 16,10 12 0-16,-10-12 0 15,0 0 0-15,0 0-1 16,0 0 1-16,0 0-2 15,0-14-1-15,0 14-2 16,0 0-7-16,0 0-20 16,-12-9-5-16,12 9-1 15,0 0 0-15</inkml:trace>
  <inkml:trace contextRef="#ctx0" brushRef="#br0" timeOffset="8976.8976">12437 15421 22 0,'0'0'31'15,"4"-15"-2"-15,-4 15 3 16,-10-16-25-16,10 16-3 0,-3-13 1 15,3 13-2-15,0 0 0 16,1-12-1-16,-1 12 1 16,0 0-1-16,0-13 0 15,0 13 0-15,0 0 0 16,0 0 0-16,0-11 0 15,0 11 1-15,0 0-1 16,0 0 0-16,0 0 1 16,0 0-1-16,0 0 1 15,0 0 0-15,0 0-1 16,0 0 0-16,0 0 0 15,0 0-1-15,-12 7 1 16,12-7-1-16,0 0-1 16,-11-2 1-16,11 2 0 0,-10 0-1 15,10 0 1-15,-14 1-1 16,14-1 1-16,-19 4-1 15,8-3 1-15,-1 0-1 16,-2 0 0-16,0-1 0 16,-3 0 0-16,0-1 1 15,-3-1-1-15,-2-3 0 16,0 0 0-16,-2-1 1 15,-1-1-1-15,1-1 0 16,-2-1 1-16,0 4-1 16,-1-1 0-16,-1 1 0 15,1 4 0-15,-2 1 1 16,-2 4-1-16,0-1 0 15,1 1 0-15,-1-1 0 16,-3 0 1-16,1-1-1 0,-1-2 0 16,-1 0 0-16,2-2 0 15,-1 0 0-15,-1 1 0 16,-1 1 0-16,4 1 1 15,0 0-1-15,-2 0 0 16,2 1 0-16,1-2 0 16,-1 1 0-16,0-2 0 15,3-2 0-15,0 1 0 16,-2 0 0-16,3-1 1 15,0 0-1-15,1 1 0 16,-1-3 0-16,4 0 0 16,1 0 0-16,0-2 1 15,1-1-1-15,-2 0 0 16,1 1 0-16,1 1 0 0,-1 1 0 15,0 1 0-15,2 1 0 16,0 1 0-16,0 2 0 16,4-2 0-16,-2-1 1 15,3 0-1-15,-1 0 0 16,2 0 0-16,-1 0 0 15,-1-1 0-15,3 2 0 16,1 0 0-16,0 1 0 16,1-1 0-16,-2 2 0 15,4 2 0-15,10-2 0 16,-21 1 0-16,21-1 0 15,-17 4 0-15,17-4 0 16,-13 4 0-16,13-4 0 0,0 0 0 16,-10 4-2-16,10-4 0 15,0 0-2-15,0 0-4 16,0 0-8-16,15-3-19 15,-15 3-3-15,17-2-1 16,-17 2 2-16</inkml:trace>
  <inkml:trace contextRef="#ctx0" brushRef="#br0" timeOffset="11291.129">10801 15303 13 0,'-21'0'28'16,"21"0"-1"-16,-16 7-5 16,1-10-9-16,15 3-2 15,-21 3-2-15,21-3-1 16,-17 3-1-16,17-3-1 15,-15 0 0-15,15 0 0 16,-12 0-2-16,12 0 0 16,0 0-2-16,0 0 0 0,0 0 0 15,0 0 0-15,0 0-2 16,0 0 1-16,0 0 0 15,14 7 0-15,-14-7 0 16,15-3 0-16,-5 1-1 16,2 0 1-16,-2-1-1 15,4 0 1-15,-1-1-1 16,-1 1 0-16,5-2 0 15,-2 1 0-15,0-4 1 16,0-2-1-16,1-2 0 16,-2-3 0-16,0-5 0 15,3-1 0-15,-5 1 0 16,2-2 0-16,-2-1 0 15,1-3 0-15,-2 2 1 16,1 0-1-16,-2 0 0 0,-6 2 0 16,7-5 0-16,-7 5 0 15,1 0 0-15,0 2 0 16,-1 1 1-16,0 1-1 15,-1 2 0-15,1-3 0 16,-2 3 0-16,1-1 1 16,2-1-1-16,-1 0 0 15,0-4 0-15,1 2 2 16,1-3-2-16,-1 3 2 15,4-1-2-15,-4 0 1 16,2 3 0-16,1-1 0 16,-2 4-1-16,2 1 0 0,-2 2 0 15,3-1 0-15,-2-1-1 16,1 0 1-16,-2-2 0 15,2-2 0-15,-1-2 0 16,0-2 0-16,-1 4 0 16,0-2 0-16,-2 1 0 15,3 0 0-15,-2 0 0 16,0 1 0-16,-1 2 0 15,1-1 0-15,2-4 0 16,0-2 0-16,-1-1 0 16,2-2 0-16,-3-1 0 15,4-2-1-15,-4 0 1 16,2-2 0-16,0 2 0 15,-1 3 0-15,0-1 1 16,-3 2-1-16,4 3 1 0,-3 2 0 16,0 1 0-16,0 0 0 15,-2 0 0-15,2-3 0 16,-1 1-1-16,4-3 0 15,-2-3 0-15,3-2 0 16,-4-3 0-16,6 3 0 16,-1-2 0-16,0 2 0 15,-1 0 0-15,0 2 0 16,1-1 0-16,-4 3 0 15,2 2 0-15,-2-3 0 16,-2 3 1-16,1 0-1 16,-1 1 0-16,0-1 1 15,-2 0-1-15,0 0 1 16,-1-4-1-16,0 2 1 0,0-1-1 15,0-1 1-15,0-2-1 16,0 3 2-16,-2-3-2 16,3 0 1-16,-1 3-1 15,1-2 1-15,0-1-1 16,0 2 0-16,1 1 0 15,-1-1 1-15,-1 4-1 16,0 0 1-16,-1-2-1 16,1 1 0-16,-2-3 0 15,0-2 0-15,2-2 0 16,0 0 0-16,0-2 0 15,0-1 0-15,2 2 0 16,1 1 0-16,-2 2 0 16,-1 2 0-16,1 2 0 0,0-1 1 15,-1 1-1-15,2 0 0 16,-2-2 1-16,2 1-1 15,-1-2 0-15,0-2 1 16,1 3-1-16,-1-2-1 16,1-2 1-16,-2 1 0 15,0 1 0-15,0 2 0 16,1 0 0-16,-2 0 0 15,1 2 0-15,-2-4 0 16,1 4 1-16,1-2-2 16,-1-2 2-16,2 0-2 15,-1 1 2-15,0 1-2 16,0 3 2-16,-1 0-2 15,0 2 2-15,0 2-1 16,-3-2 0-16,2 3 2 0,-3-2-2 16,1 0 2-16,-1-3-2 15,0 0 1-15,1-1-1 16,1-1 1-16,-1 0-1 15,-1 1-2-15,2 0 2 16,-3 2-1-16,1 1 1 16,0 0 0-16,-1 1 1 15,-2-1-1-15,0 0 0 16,-2-2 0-16,6-4 0 15,-2 1 0-15,0-3 0 16,1-1 0-16,1-1 0 16,1 1 0-16,-1 3 0 15,0-2 0-15,-1 5 0 16,0 1 0-16,-2 1 0 0,0 1 0 15,-1 1 1-15,0-1-1 16,1 1 0-16,-1-3 2 16,3 0-1-16,0-1 1 15,2 0-1-15,1-2 1 16,-1 2-2-16,2-1 2 15,-2 2-2-15,2 1 0 16,-4 2 0-16,0 0 0 16,1 0 1-16,-3 1-1 15,1 0 0-15,-1 0 0 16,-1 0 0-16,2-1 0 15,-2-3 0-15,0 2 1 16,1 0-1-16,0-1 0 16,-1 0 0-16,0 1 0 15,1 3 0-15,-1-2 0 0,-2 5 0 16,3 0 0-16,-2-1 1 15,1 2-1-15,-2 2 0 16,2-4 0-16,-2 1 2 16,1-1-2-16,1 1 1 15,1-1-2-15,0-1 2 16,1 2 0-16,2 1 0 15,0 4-1-15,2-1 1 16,-3 2-1-16,1-2 1 16,-1 1 0-16,0-1 0 15,1 1-1-15,-1-2 0 16,2-3 0-16,-3 4 1 0,1 1-1 15,5 11 0-15,-9-15 0 16,9 15 0-16,0 0 0 16,-14-3-1-16,14 3 0 15,0 0 0-15,-10 14-2 16,10-14 0-16,0 0 0 15,0 12-1-15,0-12-1 16,0 0-2-16,0 0-2 16,13-4-8-16,-13 4-7 15,0 0-9-15,0 0-2 16,0 0 0-16,0 0 0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2:16.864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12454 959 17 0,'0'0'18'0,"0"0"-1"16,0 0-1-16,0 0 1 15,0 0-2-15,0 0-1 16,0 0-2-16,0 0-2 15,0 0-3-15,0 0-2 16,0 0 0-16,0 0-2 0,0 0 0 16,0 0-2-16,0 0 1 15,0 0-1-15,0 0-1 16,0 0 1-16,0 0 1 15,0 0 0-15,0 0 1 16,0 0-1-16,-28 70 0 16,28-70-1-16,0 0 2 15,-34 64-1-15,5-28-2 16,7 24 1-16,-1 1-1 15,3 0 0-15,-8-17 1 16,8 8-1-16,5-3 1 16,-1 1-1-16,2-6 1 15,-3 0-1-15,1 2 1 16,1-1 0-16,0-1-1 15,0-1 1-15,1-1-1 0,0-2 1 16,1 3-1-16,1-4 2 16,1-1-2-16,1 0 1 15,1 1-1-15,-2 0 1 16,2-1-1-16,1-3 0 15,1 2 0-15,-1-2 0 16,3 2 0-16,0-4 0 16,2 5 0-16,1 0 0 15,-2 1 0-15,2 6 0 16,0 0 0-16,-3 2-1 15,0 2 2-15,1-3-1 16,-1-1 1-16,0-1 0 16,1 0-1-16,1-4 1 15,0 1 0-15,2-3-1 0,-1 1 1 16,2-1-1-16,-2 5 0 15,0-3 0-15,1 4 0 16,-4 1 0-16,4 2 0 16,-4 0 0-16,3 2 0 15,0-3 0-15,-2-1-1 16,2-4 1-16,1 2-1 15,-1-5 1-15,0 0 0 16,0-2 0-16,1 0 0 16,-3 2 0-16,2-3 0 15,0 5 0-15,1-5 1 16,0 2-2-16,-1-3 2 15,2-1-2-15,0 1 1 0,2-4 0 16,-2 0 0-16,1-3 0 16,-1 1 0-16,1-2 0 15,-2 4 0-15,1-2 0 16,0 1 0-16,0 1-1 15,0-1 1-15,0 1 0 16,0-1-1-16,0-2 1 16,0 1-2-16,0-3 2 15,0 2-1-15,0-1 1 16,0-2-1-16,0 3 1 15,0 1 0-15,0 1 0 16,0 4 0-16,-3-3 0 16,3 0 0-16,0 3 0 15,0 0 0-15,-1-1-1 0,5-2 2 16,-4-1-2-16,2-5 1 15,0 6 0-15,3-2 0 16,0-3 0-16,-1 4 0 16,1-4 0-16,-2 3 0 15,2 1 1-15,0 1-1 16,-1-3 1-16,1 2-1 15,1 1 1-15,-2-1-1 16,2 0 1-16,0 0-1 16,2 1-1-16,-1 0 1 15,0-2-1-15,1 1 1 16,1-3-1-16,-1 0 1 15,2 0-1-15,-2-2 1 16,0-1-1-16,-2 1 1 16,-2-3-1-16,1 1 1 0,0 0 0 15,-2 0-1-15,-2-1 1 16,4 1 0-16,-3-2 0 15,2 3 1-15,0-2-2 16,1 0 4-16,-1-2-4 16,2-2 4-16,1 0-3 15,0-1 2-15,0-2-2 16,-1-2 2-16,0 0-2 15,1-2 0-15,0 3 0 16,1 1-2-16,0-3 4 16,-1 3-3-16,1 1 3 15,0 1-3-15,0 1 3 16,1 2-4-16,-3-1 5 15,0 4-3-15,1-2 0 0,-2 4 0 16,4-1 1-16,-3-1-1 16,2 1 0-16,-2 0 1 15,3-1-1-15,1 2 1 16,2-1-1-16,-4-2 1 15,2-1-1-15,0-1 0 16,-1 0 1-16,-2-1-1 16,2 0 0-16,-4-1 1 15,-1-2-1-15,1-1 0 16,0-3 0-16,-3 1 0 15,-2-12 0-15,5 15 0 16,-5-15 0-16,0 0 0 16,2 11 0-16,-2-11 0 0,0 0-1 15,11 14 0-15,-5-4-4 16,-6-10-27-16,0 0-1 15,0 0-1-15,0 0-2 16</inkml:trace>
  <inkml:trace contextRef="#ctx0" brushRef="#br0" timeOffset="826.0826">12733 1056 52 0,'0'0'34'15,"0"0"-1"-15,-46-14-1 16,46 14-23-16,0 0-3 16,0 0 2-16,0 0-2 15,0 0-1-15,0 0-2 16,0 0 0-16,0 0 0 15,0 0-1-15,0 0 0 16,0 0-1-16,0 0 1 16,0 0-1-16,0 0-1 15,0 0 1-15,60-30 0 0,-60 30-1 16,50-10-1-1,-50 10-1-15,59-10-2 0,-59 10-3 16,59-8-5-16,-59 8-12 16,62-8-12-16,-62 8-1 15,57-5 2-15,-57 5 1 16</inkml:trace>
  <inkml:trace contextRef="#ctx0" brushRef="#br0" timeOffset="2689.2689">13123 1036 11 0,'0'0'27'0,"-53"-19"1"15,53 19 0-15,0 0-12 16,0 0-4-16,0 0-3 0,0 0-4 16,0 0-1-16,-50-15 0 15,50 15-2-15,0 0 1 16,0 0 1-16,0 0 0 15,0 0-1-15,0 0 0 16,0 0-2-16,0 0 2 16,0 0-2-16,0 0 2 15,0 0-2-15,0 0 0 16,0 0 1-16,0 0-1 15,0 0 2-15,33 55-2 16,-33-55 2-16,0 0-2 16,0 0 1-16,0 0 0 15,51 67-2-15,-51-67 1 0,0 0-1 16,29 41 0-16,-3-8 0 15,2 2 0-15,-4 2 0 16,1-3 0-16,-13-15 0 16,7 7 0-16,-3 0 0 15,-5-5 0-15,0 4 1 16,-3-2-1-16,2 2 1 15,-1-2-1-15,-1 5 1 16,-1-4 0-16,1 1-1 16,-2-2 1-16,0 3-1 15,-2-2 1-15,3 0-1 16,-3 3 0-16,-1-2-1 15,1 1 2-15,-3 1-2 16,3 1 2-16,-4 2-2 16,4-4 1-16,-3 2-1 0,0-1 2 15,1-2-1-15,0 2 0 16,0-2 1-16,0 3-1 15,3 0 0-15,-1 0 0 16,1-1 0-16,2 0 0 16,-1-1-1-16,0 1 2 15,1-1-2-15,-3-3 1 16,3-1 1-16,-2 0-1 15,-1 2 1-15,0-1-1 16,1 1 0-16,-2 1 0 16,2 1 1-16,-1-1-1 15,1 2 0-15,0-3 0 16,0 0 0-16,3-1 0 15,-2 0 0-15,2 0 0 0,-2 2 0 16,1-4 0-16,-1 2 1 16,-1 2-1-16,-1 1 2 15,0-2-2-15,-2 5 1 16,0 2 0-16,-1 2 0 15,-1 0-1-15,0 2 1 16,0-2-1-16,0 4 1 16,0-3-1-16,-1 2 0 15,4-2 1-15,-2 0-1 16,1 1 0-16,0 1 0 15,2 0 0-15,1 0 0 16,-1 0 0-16,0 1 1 16,-1-1-2-16,2 2 1 0,-2-2 0 15,1 2-1-15,-1-3 2 16,-2 1-2-16,0 1 2 15,-1-1-2-15,-1 0 2 16,1-3-1-16,-1 4 0 16,-1-2 1-16,1 0-1 15,1-1 0-15,0-1 0 16,0 2 0-16,2-1 0 15,-1 1 0-15,-1 0 0 16,1-2 0-16,-1 3-1 16,-1-1 1-16,0 2 0 15,-1-1 0-15,-3 1 0 16,0 1-1-16,2-2 1 15,-3 0-1-15,2-1 1 16,-1 0-1-16,0-2 1 16,1 1-1-16,1-2 1 0,1 2 0 15,-3 1 0-15,2-1 0 16,-3 1 0-16,1 1 0 15,-2 3 0-15,1 1 0 16,-4 0 0-16,1 1 0 16,0 0 0-16,-2 2 0 15,2-2-1-15,0 1 1 16,1-3 1-16,-3 0-1 15,3 0 1-15,0-3-1 16,1 1 1-16,-2-1-1 16,1 0 1-16,0 0-1 15,-2 1 0-15,1-1 0 0,0 1 0 16,0-2 0-16,-5 2 0 15,3-2 0-15,2-2-1 16,-1 0 1-16,-3-1 0 16,2 0 0-16,2 2-1 15,0-2 3-15,0-2-2 16,-1 2 2-16,1-2 0 15,0 3-1-15,-3 0 1 16,2-2-1-16,-2 0 1 16,-1 6-3-16,2-1 3 15,-3 3-3-15,2 1 1 16,0 0 0-16,-1 0 0 15,2-3 1-15,0-2-1 16,-1-5 0-16,2-4 0 16,2-2 0-16,-2-4 0 0,2-4 1 15,-1-3-1-15,1-1 0 16,-2 0-1-16,10-12 1 15,-21 17-1-15,10-14-3 16,11-3-10-16,-18 2-22 16,18-2 1-16,-11-19-2 15,11 6 0-15</inkml:trace>
  <inkml:trace contextRef="#ctx0" brushRef="#br0" timeOffset="3065.3065">12582 6424 70 0,'0'0'34'0,"-19"-10"-1"16,19 10 2-16,-19-13-26 15,19 13-2-15,-8-11 0 16,8 11-2-16,0 0 0 15,0 0-1-15,0 0 0 16,0 0-1-16,1 11-1 16,-1-11 0-16,21 16-1 15,-4-8 0-15,6-2 0 16,8-4 0-16,5-2-2 0,3-5-2 15,13 8-12-15,-9-10-22 16,9 7 1-16,-9-3-1 16,0 8-1-16</inkml:trace>
  <inkml:trace contextRef="#ctx0" brushRef="#br0" timeOffset="3208.3208">13068 6476 103 0,'-13'-2'35'0,"13"2"1"16,-12 4-17-16,-2-8-53 15,14 4 0-15,-18-4-3 16,18 4-1-16</inkml:trace>
  <inkml:trace contextRef="#ctx0" brushRef="#br0" timeOffset="4770.477">10789 10062 28 0,'0'0'26'0,"0"0"1"16,-10 7-1-16,10-7-16 16,0 0-3-16,0 0-2 0,0 0 0 15,0 0 0-15,0 0 0 16,-10-12 0-16,10 12 0 15,0 0 1-15,0 0 0 16,0 0 0-16,11-3-1 16,-11 3-2-16,0 0 0 15,17-5-1-15,-6 3-1 16,1-1 0-16,3 1 0 15,0-3 0-15,4 3 0 16,1-1 0-16,1 3 0 16,-2 0-1-16,2 4 1 15,-1 2-1-15,1 1 1 16,-1 1-1-16,1 0 0 0,-1 1 0 15,2 1 1-15,-1-4 0 16,3 0-1-16,2-5 1 16,3 1-1-16,1-3 1 15,3 1-1-15,3-2 1 16,4 0-1-16,1-1 0 15,2 2 1-15,1 0-1 16,0 1 0-16,-3-1 0 16,1 1 0-16,-1 0 0 15,-1 0 0-15,-2-3 1 16,0 1-1-16,0-2 1 15,2-1-1-15,-2-1 1 16,2 2-1-16,2-3 0 16,-1 1 1-16,-2 0-1 0,3 3 0 15,-3-1 0-15,-1 2 0 16,-3 1 0-16,-2 1 0 15,-1 0 0-15,-6 1 0 16,-3 0 0-16,-5 0 0 16,-3 1 0-16,-3 0-1 15,-2 0-1-15,-10-2-3 16,11 3-3-16,-11-3-6 15,0 0-20-15,0 0-1 16,15-3-1-16,-15 3 1 16</inkml:trace>
  <inkml:trace contextRef="#ctx0" brushRef="#br0" timeOffset="5611.5611">12340 10066 28 0,'0'0'27'15,"-17"-1"3"-15,17 1-1 16,-16 5-15-16,2-10-4 16,14 5-2-16,-13-5-1 15,13 5 0-15,0 0-1 16,0 0 0-16,-6-17-2 15,6 17 0-15,0 0 0 16,19-5 0-16,-19 5-2 16,21 6 1-16,-6 0-2 15,5 1 0-15,1-3 0 16,6 0 0-16,1-4 0 15,2-3-1-15,3-4 1 0,1-2-1 16,2-1 0-16,-2-2 1 16,-1 4-1-16,1 0 0 15,-5 4 0-15,-3 2 0 16,-2 4 0-16,-4 2 0 15,-3 1 0-15,-4 1 0 16,-2-2 0-16,-11-4 0 16,13 11-1-16,-13-11-1 15,0 0-3-15,0 0-5 16,11 2-22-16,-11-2-3 15,0 0 0-15,0 0 0 16</inkml:trace>
  <inkml:trace contextRef="#ctx0" brushRef="#br0" timeOffset="7833.7833">13012 10025 5 0,'0'0'15'16,"0"0"-6"-16,0 0 2 0,0 0 3 15,0 0 1-15,-1-9 3 16,1 9-1-16,0 0-3 16,0 0-1-16,0 0-3 15,0 0-1-15,0 0-3 16,0 0-1-16,0 0-2 15,0 0 0-15,0 0 1 16,0 0-2-16,0 0-1 16,0 0 1-16,-11 0 0 15,11 0-1-15,0 0 0 16,0 0 0-16,-12 12 1 15,12-12-1-15,-12 10 0 16,12-10 0-16,-14 14 0 16,14-14 0-16,-17 18 0 0,9-7 0 15,-2-1 0-15,1 2 0 16,-1-1 0-16,-1 3-1 15,-1 1 1-15,0 2 0 16,0-2-1-16,0 3 1 16,-1 1 0-16,-1 1-1 15,0 1 0-15,0-1 1 16,0 1-1-16,0-1 1 15,2-3-1-15,1 3 0 16,1-3-1-16,1-1 2 16,-2-1-1-16,3 0 0 15,-1 2 0-15,2 0 1 16,-1 0-1-16,1 0 0 15,-2 4 0-15,2 1 1 0,-2 0-1 16,3 1 0-16,-3-2 0 16,1 2 0-16,1-3 0 15,-1 2 0-15,2 0 1 16,-2-2-1-16,3 1 0 15,-2-2 1-15,1 4-1 16,0-2 0-16,0 2 1 16,0 0-1-16,-2 4 0 15,3-2 0-15,-4 0 0 16,2 3-2-16,-2-3 1 15,1 0 0-15,0 0 0 16,-1-2 0-16,1-1 0 16,1 1 0-16,0-1 1 0,0 0 1 15,0 3-1-15,2 1 1 16,-1 1-1-16,-1 1 0 15,-1 3 0-15,3-1 1 16,-1-1-1-16,-2 0 0 16,1-1 0-16,0 0 1 15,0 0-1-15,1-2 0 16,-1 0 0-16,2-1 1 15,1 0-1-15,-1 3 0 16,2 0 1-16,-2 2 0 16,0-1 0-16,0 4-2 15,0 1 1-15,-1-4-1 16,-2 3 2-16,2-2-2 15,-2 1 1-15,1-2-2 16,-1 1 2-16,0-2 0 0,1 2 0 16,-2 3 1-16,2-2-1 15,-4 5 0-15,3-1 0 16,0 2 0-16,0 0 0 15,-1-1 0-15,0 0 0 16,3-4 0-16,-2 1 1 16,2-4-1-16,0-3 1 15,1 2-1-15,0-1 0 16,-1 1 0-16,-1-1 0 15,0 5-1-15,1 1 1 16,-2 4-1-16,0 2 1 16,-2 2-1-16,-1 1 1 15,1 3 1-15,3-1-1 16,-3-1 0-16,2 1 1 0,0-4-1 15,4 1 1-15,-1-3-1 16,3 1 0-16,0 4 0 16,-3 1 1-16,4 1-2 15,-5 4 1-15,1 1 0 16,0 1 0-16,1 2-1 15,-3 0 1-15,1-4 0 16,1-2 0-16,3-1 0 16,0-3 0-16,2-1 1 15,-1-2-2-15,2-2 2 16,3-2-1-16,1 1 0 15,-1 2-1-15,0-5 0 16,1 3 0-16,-2-1 0 16,2 0 0-16,-3-1 0 0,2 1 0 15,-4-1 1-15,2-2-1 16,-1 3 2-16,2-1-1 15,-2-3 0-15,2 1 0 16,2-2 1-16,-4 0-1 16,7-1 0-16,-3-2 0 15,3-1 0-15,-1-3 0 16,2 1 0-16,-2-2 0 15,2 1 1-15,-2-2-1 16,0 0-1-16,-3 2 1 16,0-2-1-16,-1 0 0 15,-1-1 0-15,3 0 1 16,-3-1-1-16,1 0 0 15,2-1 1-15,1-1 0 0,1 3 0 16,0-1 0-16,0 1 0 16,-2 1 0-16,3 2 1 15,-2 0-1-15,0 1 0 16,2 1 0-16,-3 0 0 15,1-1 1-15,2-2-1 16,-2 0 0-16,2-3 0 16,0-1 0-16,-1-4 1 15,1-1-1-15,1-2 0 16,1 0 0-16,0-2 0 15,1-1 0-15,0 0 0 16,-2 1 0-16,0-1 0 16,1 2 0-16,-3 1 1 0,1 2-1 15,-1 3 0 1,0 0 0-16,-1-1 0 0,0 1 0 15,0-1 0-15,0-5 0 16,-3 0 0-16,-3-12 0 16,10 12 0-16,-10-12 0 15,0 0 0-15,0 0-1 16,0 0 1-16,0 0-2 15,0-14-1-15,0 14-2 16,0 0-7-16,0 0-20 16,-12-9-5-16,12 9-1 15,0 0 0-15</inkml:trace>
  <inkml:trace contextRef="#ctx0" brushRef="#br0" timeOffset="8976.8976">12437 15421 22 0,'0'0'31'15,"4"-15"-2"-15,-4 15 3 16,-10-16-25-16,10 16-3 0,-3-13 1 15,3 13-2-15,0 0 0 16,1-12-1-16,-1 12 1 16,0 0-1-16,0-13 0 15,0 13 0-15,0 0 0 16,0 0 0-16,0-11 0 15,0 11 1-15,0 0-1 16,0 0 0-16,0 0 1 16,0 0-1-16,0 0 1 15,0 0 0-15,0 0-1 16,0 0 0-16,0 0 0 15,0 0-1-15,-12 7 1 16,12-7-1-16,0 0-1 16,-11-2 1-16,11 2 0 0,-10 0-1 15,10 0 1-15,-14 1-1 16,14-1 1-16,-19 4-1 15,8-3 1-15,-1 0-1 16,-2 0 0-16,0-1 0 16,-3 0 0-16,0-1 1 15,-3-1-1-15,-2-3 0 16,0 0 0-16,-2-1 1 15,-1-1-1-15,1-1 0 16,-2-1 1-16,0 4-1 16,-1-1 0-16,-1 1 0 15,1 4 0-15,-2 1 1 16,-2 4-1-16,0-1 0 15,1 1 0-15,-1-1 0 16,-3 0 1-16,1-1-1 0,-1-2 0 16,-1 0 0-16,2-2 0 15,-1 0 0-15,-1 1 0 16,-1 1 0-16,4 1 1 15,0 0-1-15,-2 0 0 16,2 1 0-16,1-2 0 16,-1 1 0-16,0-2 0 15,3-2 0-15,0 1 0 16,-2 0 0-16,3-1 1 15,0 0-1-15,1 1 0 16,-1-3 0-16,4 0 0 16,1 0 0-16,0-2 1 15,1-1-1-15,-2 0 0 16,1 1 0-16,1 1 0 0,-1 1 0 15,0 1 0-15,2 1 0 16,0 1 0-16,0 2 0 16,4-2 0-16,-2-1 1 15,3 0-1-15,-1 0 0 16,2 0 0-16,-1 0 0 15,-1-1 0-15,3 2 0 16,1 0 0-16,0 1 0 16,1-1 0-16,-2 2 0 15,4 2 0-15,10-2 0 16,-21 1 0-16,21-1 0 15,-17 4 0-15,17-4 0 16,-13 4 0-16,13-4 0 0,0 0 0 16,-10 4-2-16,10-4 0 15,0 0-2-15,0 0-4 16,0 0-8-16,15-3-19 15,-15 3-3-15,17-2-1 16,-17 2 2-16</inkml:trace>
  <inkml:trace contextRef="#ctx0" brushRef="#br0" timeOffset="11291.129">10801 15303 13 0,'-21'0'28'16,"21"0"-1"-16,-16 7-5 16,1-10-9-16,15 3-2 15,-21 3-2-15,21-3-1 16,-17 3-1-16,17-3-1 15,-15 0 0-15,15 0 0 16,-12 0-2-16,12 0 0 16,0 0-2-16,0 0 0 0,0 0 0 15,0 0 0-15,0 0-2 16,0 0 1-16,0 0 0 15,14 7 0-15,-14-7 0 16,15-3 0-16,-5 1-1 16,2 0 1-16,-2-1-1 15,4 0 1-15,-1-1-1 16,-1 1 0-16,5-2 0 15,-2 1 0-15,0-4 1 16,0-2-1-16,1-2 0 16,-2-3 0-16,0-5 0 15,3-1 0-15,-5 1 0 16,2-2 0-16,-2-1 0 15,1-3 0-15,-2 2 1 16,1 0-1-16,-2 0 0 0,-6 2 0 16,7-5 0-16,-7 5 0 15,1 0 0-15,0 2 0 16,-1 1 1-16,0 1-1 15,-1 2 0-15,1-3 0 16,-2 3 0-16,1-1 1 16,2-1-1-16,-1 0 0 15,0-4 0-15,1 2 2 16,1-3-2-16,-1 3 2 15,4-1-2-15,-4 0 1 16,2 3 0-16,1-1 0 16,-2 4-1-16,2 1 0 0,-2 2 0 15,3-1 0-15,-2-1-1 16,1 0 1-16,-2-2 0 15,2-2 0-15,-1-2 0 16,0-2 0-16,-1 4 0 16,0-2 0-16,-2 1 0 15,3 0 0-15,-2 0 0 16,0 1 0-16,-1 2 0 15,1-1 0-15,2-4 0 16,0-2 0-16,-1-1 0 16,2-2 0-16,-3-1 0 15,4-2-1-15,-4 0 1 16,2-2 0-16,0 2 0 15,-1 3 0-15,0-1 1 16,-3 2-1-16,4 3 1 0,-3 2 0 16,0 1 0-16,0 0 0 15,-2 0 0-15,2-3 0 16,-1 1-1-16,4-3 0 15,-2-3 0-15,3-2 0 16,-4-3 0-16,6 3 0 16,-1-2 0-16,0 2 0 15,-1 0 0-15,0 2 0 16,1-1 0-16,-4 3 0 15,2 2 0-15,-2-3 0 16,-2 3 1-16,1 0-1 16,-1 1 0-16,0-1 1 15,-2 0-1-15,0 0 1 16,-1-4-1-16,0 2 1 0,0-1-1 15,0-1 1-15,0-2-1 16,0 3 2-16,-2-3-2 16,3 0 1-16,-1 3-1 15,1-2 1-15,0-1-1 16,0 2 0-16,1 1 0 15,-1-1 1-15,-1 4-1 16,0 0 1-16,-1-2-1 16,1 1 0-16,-2-3 0 15,0-2 0-15,2-2 0 16,0 0 0-16,0-2 0 15,0-1 0-15,2 2 0 16,1 1 0-16,-2 2 0 16,-1 2 0-16,1 2 0 0,0-1 1 15,-1 1-1-15,2 0 0 16,-2-2 1-16,2 1-1 15,-1-2 0-15,0-2 1 16,1 3-1-16,-1-2-1 16,1-2 1-16,-2 1 0 15,0 1 0-15,0 2 0 16,1 0 0-16,-2 0 0 15,1 2 0-15,-2-4 0 16,1 4 1-16,1-2-2 16,-1-2 2-16,2 0-2 15,-1 1 2-15,0 1-2 16,0 3 2-16,-1 0-2 15,0 2 2-15,0 2-1 16,-3-2 0-16,2 3 2 0,-3-2-2 16,1 0 2-16,-1-3-2 15,0 0 1-15,1-1-1 16,1-1 1-16,-1 0-1 15,-1 1-2-15,2 0 2 16,-3 2-1-16,1 1 1 16,0 0 0-16,-1 1 1 15,-2-1-1-15,0 0 0 16,-2-2 0-16,6-4 0 15,-2 1 0-15,0-3 0 16,1-1 0-16,1-1 0 16,1 1 0-16,-1 3 0 15,0-2 0-15,-1 5 0 16,0 1 0-16,-2 1 0 0,0 1 0 15,-1 1 1-15,0-1-1 16,1 1 0-16,-1-3 2 16,3 0-1-16,0-1 1 15,2 0-1-15,1-2 1 16,-1 2-2-16,2-1 2 15,-2 2-2-15,2 1 0 16,-4 2 0-16,0 0 0 16,1 0 1-16,-3 1-1 15,1 0 0-15,-1 0 0 16,-1 0 0-16,2-1 0 15,-2-3 0-15,0 2 1 16,1 0-1-16,0-1 0 16,-1 0 0-16,0 1 0 15,1 3 0-15,-1-2 0 0,-2 5 0 16,3 0 0-16,-2-1 1 15,1 2-1-15,-2 2 0 16,2-4 0-16,-2 1 2 16,1-1-2-16,1 1 1 15,1-1-2-15,0-1 2 16,1 2 0-16,2 1 0 15,0 4-1-15,2-1 1 16,-3 2-1-16,1-2 1 16,-1 1 0-16,0-1 0 15,1 1-1-15,-1-2 0 16,2-3 0-16,-3 4 1 0,1 1-1 15,5 11 0-15,-9-15 0 16,9 15 0-16,0 0 0 16,-14-3-1-16,14 3 0 15,0 0 0-15,-10 14-2 16,10-14 0-16,0 0 0 15,0 12-1-15,0-12-1 16,0 0-2-16,0 0-2 16,13-4-8-16,-13 4-7 15,0 0-9-15,0 0-2 16,0 0 0-16,0 0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6T00:15:52.7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7491 7296 79 0,'6'-15'37'16,"-6"15"0"-16,0 0-6 15,-14 16-25-15,5 3 0 16,4 7-2-16,-2-2 1 16,8 4-2-16,6-10 2 15,20-7-2-15,20-24 0 16,26-15 1-16,26-23-1 15,25-17-1-15,26-20-1 16,13-15-5-16,21-7-30 16,-15-17-7-16,1 4 3 15,-19-7-5-15</inkml:trace>
  <inkml:trace contextRef="#ctx0" brushRef="#br0" timeOffset="1095">1131 9072 66 0,'18'-13'34'16,"-18"13"-2"-16,20 2 0 15,-20-2-30-15,31 11 2 16,-5-7-1-16,16 4 0 15,8-5 1-15,14 1-1 16,13-5 1-16,18 0-1 16,7-6 1-16,13 0-2 15,7 2 0-15,8-5-1 16,6 3 1-16,2 0-1 15,-5 2 0-15,-6 0-1 16,-4 0 1-16,-3 2 0 16,-5-2-1-16,-3 0 1 15,-10-6 0-15,-7 0-1 16,-6-8 1-16,-7 0 0 0,-9-2-2 15,-8 0 0-15,-14 3-1 16,-16-2-4-16,-4 12-26 16,-18-7-4-16,-13 15 0 15,4-12-3-15</inkml:trace>
  <inkml:trace contextRef="#ctx0" brushRef="#br0" timeOffset="5085">4767 8320 52 0,'0'0'33'0,"3"-16"0"16,-3 16-1-16,2-15-23 0,-2 15-4 15,0 0 1-15,0 0-2 16,0 0 1-16,14 24-1 16,-14 1-1-16,1 13 0 15,-3 6 1-15,2 9-1 16,-6 0 0-16,3 2 0 15,-2-8 0-15,12-10 1 16,10-25 0-16,26-29-1 16,22-35 1-16,43-33-2 15,34-35 1-15,26-31-4 16,29-16-4-16,-1-24-32 15,18 0-2-15,-18-2 0 16,-12 17-2-16</inkml:trace>
  <inkml:trace contextRef="#ctx0" brushRef="#br0" timeOffset="6767">1573 10236 32 0,'-13'-12'28'15,"6"0"2"-15,0 1 0 16,0-4-16-16,7 15-5 15,-7-19-2-15,7 19-2 16,6-14-1-16,-6 14-2 16,16-12 0-16,-3 8-1 15,6 1 0-15,4 2-1 16,4 1 1-16,4 2 0 15,6 1 2-15,6 2-1 16,5-1 0-16,5 2 0 16,4-1 0-16,9 1 0 15,4-5 0-15,10 2 0 16,4 0-1-16,8-1 0 0,7-1-1 15,6 3 1-15,5-3 0 16,7 2-1-16,8 0 0 16,3 0 1-16,3 2-1 15,4-2 1-15,1 3-1 16,8 1 0-16,4 2 0 15,-3 1 0-15,2 3 0 16,0 0 0-16,5 1 0 16,4 1 1-16,0 3-1 15,-3-1 0-15,2 0 0 16,6 0 1-16,1 0-2 15,-1 2 2-15,-3-2-1 16,-1-1 0-16,2 0 0 16,-2 0 0-16,-3 0 0 15,-2-3 1-15,5-1-1 0,1-2 1 16,2-2-1-16,2-3 1 15,3-4-1-15,7-2 1 16,3 0 0-16,4-3-1 16,-2 1 1-16,3-3-1 15,-3 0 0-15,0 1 0 16,-9 1 0-16,-7 0 0 15,-8 1 1-15,-12-2-1 16,-10 3 0-16,-12 0 0 16,-13-2 1-16,-13 1-1 15,-14-1 1-15,-13 2-1 16,-18-1 1-16,-10 0 0 15,-15 0-1-15,-10-2 0 16,-13 5-1-16,-1-12-4 0,1 12-11 16,-15-13-20-16,15 13-1 15,-17-26-2-15,14 8 3 16</inkml:trace>
  <inkml:trace contextRef="#ctx0" brushRef="#br0" timeOffset="9103">9699 9144 49 0,'2'-11'32'0,"-2"11"2"16,10-17-1-16,-12 6-24 16,2 11-1-16,0 0-1 15,0 0-2-15,9 13 0 16,-6 10-2-16,-3 7 0 15,3 14 0-15,-4 8 0 0,0 15 0 16,-3 1 0-16,2 1 1 16,1-6 0-16,7-13 0 15,13-26 0-15,26-27 0 16,27-45 0-16,33-31-2 15,39-34-1-15,31-26-2 16,34-23-1-16,23-23-4 16,22 5-24-16,-17-11-10 15,-11 19 0-15,-30 7 0 16</inkml:trace>
  <inkml:trace contextRef="#ctx0" brushRef="#br0" timeOffset="10711">968 11023 36 0,'19'-4'33'16,"3"6"-1"-16,1-1-2 15,6 8-9-15,3-6-17 16,15 6 0-16,2-6-2 16,17 3 0-16,13-4-1 15,13-1-1-15,11-3 0 0,13-2 1 16,12 0-1-16,12 0 0 15,11 0 1-15,9 1-1 16,7 1 0-16,6 3 0 16,10 2 0-16,10 1 0 15,7 3-1-15,11-1 0 16,7 4 1-16,10 1-2 15,15-2 2-15,6 2-2 16,13 1 3-16,9-1-3 16,8 1 4-16,3 0-3 15,4-4 2-15,7 0 0 16,5-3 1-16,3-1-1 15,10-4 0-15,8-2 0 0,12-3 1 16,8-1 0-16,8-4 0 16,5-1 0-16,6 0 0 15,3-1-1-15,0-4 1 16,3 6 1-16,-4-4-2 15,4 3 1-15,5 0-1 16,-2 4 0-16,4 0-1 16,2 4 1-16,1-1-1 15,4 1 0-15,-2-2 1 16,2 2-1-16,0-3 1 15,5 1 0-15,-2 1 0 16,47-1 1-16,-47 1 0 16,44 1-1-16,-53 3 0 15,-2 4 0-15,-9 2-1 0,-8-1-2 16,-2 3 2-16,-49-1-2 15,40-4 2-15,-46-1 1 16,41-6 0-16,7-2 0 16,1-8 0-16,6-1 3 15,-7-4-3-15,-2 0 2 16,-4 1-4-16,-16-2-5 15,-12 9-29-15,-39-1-2 16,-32 7 0-16,-50 0-3 16</inkml:trace>
  <inkml:trace contextRef="#ctx0" brushRef="#br0" timeOffset="11518">17824 10920 61 0,'-14'19'36'16,"-3"-12"-3"-16,1 2 1 15,-5-7-28-15,5 5-2 16,-2-5 0-16,5 4-1 15,1-2-1-15,-1 0-1 16,1 3-1-16,0-2-2 16,1 4 1-16,-2 0-1 15,2 3 1-15,-3 2-1 0,-5 3 1 16,-1 4-2-16,-6-1 2 15,-4 6 2-15,-12 4-1 16,-3 2 0-16,-13 6 0 16,-11 6 0-16,-17 4 0 15,-18 9 1-15,-23 5-2 16,-20 5 3-16,-20 7-1 15,-26 5 0-15,-27 9 0 16,-23 10 0-16,-31 7 2 16,-23 9 0-16,-24 8 1 15,-29 14-4-15,-29 12 3 16,-25 17 0-16,-35 16-1 15,-27 16-1-15,-25 17 0 0,-28 13-1 16,-27 14 0 0,-25 10-1-16,-21 9 1 0,-16 8-1 15,-8 7-1-15,-5 1 0 16,-7 8-1-16,5 2 0 15,11-3 0-15,31-7-2 16,37-12-8-16,44-33-28 16,60-26 2-16,57-44-2 15,70-50 1-15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3:11.209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15245 1047 7 0,'0'0'30'0,"0"0"2"16,0 0 2-16,0 0-12 15,0 0-3-15,0 0-3 16,0 0-3-16,10-56-4 15,-10 56-1-15,0 0-2 16,0 0-2-16,0 0 0 16,-59 10 0-16,59-10-2 15,0 0 0-15,-59 39-1 16,22 8 1-16,1 6-3 15,8 6 0-15,12 4-3 0,5-20-2 16,31-1-7-16,5-21-23 16,30-20 0-16,-55-1-2 15,63-9 3-15</inkml:trace>
  <inkml:trace contextRef="#ctx0" brushRef="#br0" timeOffset="729.0729">15569 1143 65 0,'0'0'36'15,"0"0"0"-15,0 0 2 16,34-66-21-16,-34 66-12 16,0 0 0-16,0 0 0 15,0 0-2-15,0 0 0 16,-51 1-1-16,29 23 0 15,0 18-2-15,10 9 1 0,1 3-2 16,8-6 1-16,10-3-1 16,11-8 0-16,9-13-1 15,4-14 1-15,4-14 0 16,-35 4 0-16,0 0 1 15,54-34-1-15,-54 34 1 16,0 0 0-16,49-63 1 16,-49 63-2-16,24-49 2 15,-24 49-1-15,10-52 1 16,-10 52-1-16,0 0 2 15,0-82-1-15,0 82-1 16,0 0 3-16,-20-59-3 16,20 59 1-16,0 0 0 0,0 0 0 15,0 0-1-15,0 0 0 16,0 0 1-16,0 0-1 15,0 0 2-15,0 0-3 16,47-37 2-16,-47 37 0 16,0 0 0-16,69 9 1 15,-69-9-1-15,50 13 0 16,-50-13-1-16,59 35 3 15,-37 4-3-15,-12 9 0 16,-12 7 0-16,-6 1 0 16,-12-14-1-16,11 1 2 15,2-15-2-15,16-13 1 16,6-16 1-16,9-12-1 15,-24 13 1-15,0 0 1 0,47-41 0 16,-47 41-1-16,0 0 1 16,53-59-1-16,-53 59 0 15,0 0 0-15,48-64 0 16,-48 64-2-16,0 0 1 15,39-47-1-15,-39 47-1 16,0 0 0-16,24-15-2 16,-3 24 0-16,-1 13-3 15,-6 5-6-15,12 4-25 16,-2-2-1-16,6-1 0 15,-3-15 0-15</inkml:trace>
  <inkml:trace contextRef="#ctx0" brushRef="#br0" timeOffset="1119.1119">16541 1045 67 0,'0'0'35'0,"0"0"-1"15,0 0 2-15,0 0-29 16,-2-54-1-16,2 54 2 16,0 0-3-16,0 0 0 15,0 0 0-15,0 63-1 16,-8-12-2-16,2 8 0 15,4 2-1-15,4 3 0 0,-6-18-1 16,13 3 2-16,-1-11-2 16,6-21 1-16,2-13 1 15,6-16 0-15,-22 12 0 16,0 0-1-16,40-47 2 15,-40 47-2-15,32-49 0 16,-32 49-2-16,30-63 1 16,-30 63-4-16,30-67-1 15,-30 67-8-15,27-86-26 16,-27 86-1-16,20-71 1 15,-20 71-1-15</inkml:trace>
  <inkml:trace contextRef="#ctx0" brushRef="#br0" timeOffset="1565.1565">16997 1078 91 0,'49'27'40'0,"-49"-27"-1"16,0 0 0-16,0 0-36 15,0 0 0-15,0 0 0 16,0 0 0-16,0 0 0 15,55 25-2-15,-55-25 1 16,0 0-2-16,60-15 0 16,-60 15 0-16,0 0-1 0,65-43 1 15,-65 43 0-15,0 0 0 16,52-57 0-16,-52 57 1 15,0 0 1-15,0 0-1 16,0 0 2-16,0 0-1 16,0 0 0-16,0 0-1 15,-61-23 0-15,61 23 1 16,-40 29-2-16,1 20 0 15,15 9-1-15,11-3-3 16,13-55 0-16,0 0-5 16,0 0-23-16,60 57-9 15,-60-57 2-15,82-11-2 16</inkml:trace>
  <inkml:trace contextRef="#ctx0" brushRef="#br0" timeOffset="1765.1765">17787 912 81 0,'56'-31'39'15,"-56"31"1"-15,0 0 1 16,0 0-31-16,0 0-6 16,-11 48-2-16,-26 14 2 15,-10 13-4-15,0 8 1 16,0-5-5-16,-2-19-5 15,27-17-29-15,5-20-1 16,17-22 0-16,0 0 0 16</inkml:trace>
  <inkml:trace contextRef="#ctx0" brushRef="#br0" timeOffset="1969.1969">17603 1153 101 0,'-1'-85'42'0,"1"85"1"15,0 0 1-15,0 0-39 16,0 0-2-16,27-56-1 15,-27 56 0-15,0 0-1 16,60 17-3-16,-60-17-2 16,59 28-2-16,-59-28-18 15,66 23-16-15,-66-23 0 16,71 28-1-16,-71-28-1 15</inkml:trace>
  <inkml:trace contextRef="#ctx0" brushRef="#br0" timeOffset="2930.293">18825 631 38 0,'0'0'34'16,"0"0"4"-16,0 0-2 15,14-58-24-15,-14 58 1 16,0 0-2-16,0 0-3 16,0 0-3-16,0 0 0 15,0 0-2-15,0 0-1 16,0 0-1-16,-1 82 1 0,1-82 0 15,-10 116-1-15,1-5 2 16,-2 9-2-16,2 6 0 16,-1-5 0-16,2-27 0 15,2-13-4-15,6-26 0 16,11-21-6-16,-11-34-29 15,23 8 0-15,-6-21 0 16,9-5-2-16</inkml:trace>
  <inkml:trace contextRef="#ctx0" brushRef="#br0" timeOffset="3478.3478">18974 1167 65 0,'0'0'37'16,"0"0"-2"-16,0 0 0 15,0 0-28-15,0 0 0 16,0 0-2-16,0 0-2 16,48 12 0-16,-48-12-1 15,0 0 1-15,49 4 0 16,-49-4-1-16,50-3 0 0,-50 3-1 15,58-11 2-15,-58 11-2 16,66-18 1-16,-66 18-2 16,68-45 0-16,-68 45-1 15,56-34 1-15,-56 34-1 16,0 0 1-16,47-50-1 15,-47 50 2-15,0 0-1 16,0 0 2-16,0 0 1 16,-54-35-1-16,54 35 1 15,-54 16-1-15,54-16 1 16,-35 30-2-16,-22 23 1 15,8 4-2-15,16 11 1 16,15-5-2-16,23-12 1 16,20-11-1-16,22-9 0 0,12-21-1 15,0-9-1-15,10-5-1 16,-69 4-11-16,67-25-21 15,-67 25-4-15,73-33 1 16,-73 33-1-16</inkml:trace>
  <inkml:trace contextRef="#ctx0" brushRef="#br0" timeOffset="3966.3966">19811 956 79 0,'0'0'40'15,"0"0"-2"-15,0 0-2 0,0 0-31 16,0 0 2-16,0 0 0 16,0 0-2-16,0 0 0 15,-36 48-2-15,29 9 0 16,-13 3-1-16,7 11 1 15,-5 0-3-15,-1-11 0 16,2-4-1-16,8-7 1 16,9-25 0-16,4-13 0 15,9-10 0-15,2-13 0 16,-15 12 0-16,0 0 1 15,37-47 0-15,-37 47 0 16,28-51 2-16,-28 51-5 16,32-62 3-16,-32 62-3 15,32-64 3-15,-32 64-2 16,31-63 0-16,-31 63-1 0,32-81 1 15,-32 81 2-15,29-57-1 16,-29 57 2-16,0 0 0 16,0 0 0-16,57-40-2 15,-57 40 2-15,14 31-3 16,10 21 0-16,-2 7-1 15,3 4-3-15,-3 3-6 16,-12-28-23-16,15-7-6 16,-7-16 0-16,13-16-1 15</inkml:trace>
  <inkml:trace contextRef="#ctx0" brushRef="#br0" timeOffset="4356.4356">20624 1003 90 0,'42'-62'40'0,"-42"62"2"16,0 0-1-16,0 0-34 15,0 0-1-15,-64-9-1 16,64 9-1-16,-51 24-1 15,51-24 0-15,-50 38 0 16,50-38-1-16,0 0-1 16,0 0-1-16,-43 68 0 15,43-68 0-15,0 0 1 16,0 0-1-16,41 58 0 0,-41-58 0 15,47 22 1-15,-21-9-1 16,22 21 1-16,-10-1-1 16,-11 9 1-16,-34-2-1 15,-15 13 0-15,-23-1-1 16,-3 0 1-16,4-17-4 15,-2-4 0-15,15-6-12 16,-7-16-22-16,22-1-5 16,-2-10-1-16,18 2 0 15</inkml:trace>
  <inkml:trace contextRef="#ctx0" brushRef="#br0" timeOffset="6177.6177">12709 9141 51 0,'-10'-17'34'0,"2"5"0"16,8 12 0-16,-18-21-23 15,18 21-2-15,-24-4-3 16,11 12 0-16,-13 0-1 16,3 14-1-16,-7 3-1 15,-3 13 1-15,-4 1-1 16,6 5 0-16,0 1-1 15,9-2-1-15,9-2 0 16,11-4-1-16,12-6-2 0,10-7-3 16,17 3-8-16,2-18-24 15,19 1 1-15,-2-14-3 16,11-3 2-16</inkml:trace>
  <inkml:trace contextRef="#ctx0" brushRef="#br0" timeOffset="6846.6846">13105 9126 74 0,'-12'-25'37'0,"1"11"-2"16,-15 3 2-16,5 18-30 16,-10 1-2-16,1 18 0 15,-1 4-2-15,2 14 0 16,2 2-1-16,5 7 1 0,7-3-2 15,7-1 0-15,12-2 0 16,10-10 0-16,8-10-1 16,12-10 0-16,4-12 0 15,5-9 0-15,0-9 0 16,3-9-1-16,-6-7 1 15,-3-6 0-15,-10-4 0 16,-7-2 0-16,-8 2 0 16,-8 3 0-16,-6 2 0 15,-6 5 1-15,-6 5-1 16,-2 9 1-16,-2 1 0 15,3 7-1-15,3 0 1 16,12 7 0-16,-5-14 0 16,15 6-1-16,9-2 1 0,9-1 0 15,3 1-1-15,7 1 1 16,-2 2 0-16,-1 8-1 15,-4 8 1-15,-6 10 0 16,-10 10-1-16,-7 7 1 16,-8 8-1-16,-8 6 0 15,-3-1 1-15,-4-2-1 16,1-6 0-16,4-9 0 15,5-13 0-15,5-19 0 16,15-9 0-16,7-20 0 16,9-14 1-16,4-6-1 15,5-10 1-15,4-2 0 16,-6 1 0-16,2 5 0 15,-8 14 0-15,-7 11 0 16,-7 14 0-16,-7 16-1 0,-7 16 0 16,-7 14 1-16,-5 11-2 15,-1 11 0-15,3 5-1 16,2 2 0-16,12-1-4 15,0-13-2-15,25 2-29 16,-5-23-3-16,16-2 1 16,-2-20-2-16</inkml:trace>
  <inkml:trace contextRef="#ctx0" brushRef="#br0" timeOffset="7123.7123">14116 9020 93 0,'-14'1'38'16,"-9"-3"2"-16,6 13-2 16,-9 2-33-16,2 9 0 15,-5 3-2-15,1 12 0 16,1 2-1-16,3 6 0 15,5-2 0-15,7 0-1 16,11-5-1-16,10-6 0 16,14-7-3-16,11-11-1 15,12-1-5-15,-3-19-28 16,18 5-3-16,-4-19 0 15,9 5 0-15</inkml:trace>
  <inkml:trace contextRef="#ctx0" brushRef="#br0" timeOffset="7522.7522">14510 9089 87 0,'-21'-8'38'16,"2"11"0"-16,-8-4 1 15,-1 12-32-15,-6-1-1 16,5 13 0-16,-5 1-2 15,2 11 0-15,4 1-2 16,8 5 1-16,5-2-2 16,10 1 0-16,8-8 0 15,14-7-1-15,8-6 0 16,13-15 1-16,5-9-1 0,7-12 0 15,0-9 0-15,-2-8-1 16,-3-2 2-16,-7-2-2 16,-6-2 2-16,-11 6-1 15,-8 4 0-15,-11 8 0 16,-4 11 0-16,-10 9 0 15,-3 9 0-15,-3 9 0 16,-2 10-1-16,3 5-1 16,4 6-1-16,2-2-1 15,13 5-2-15,1-13-3 16,21 6-27-16,-5-18-3 15,14-2 0-15,-2-15 0 16</inkml:trace>
  <inkml:trace contextRef="#ctx0" brushRef="#br0" timeOffset="7843.7843">14912 9020 88 0,'0'0'37'0,"-16"-1"1"15,6 17 0-15,-7 5-32 16,7 11 0-16,-3 3-2 15,6 10 1-15,-1 2-2 16,8 4 0-16,1-6-1 16,7-2 0-16,5-9-1 15,2-7 0-15,5-14 0 16,4-11-1-16,2-15 1 15,0-12-1-15,3-9 1 16,0-11-1-16,0-7 0 0,-4-3-1 16,1 2-1-16,-5-2-2 15,-3 15-2-15,-7-5-11 16,7 24-23-16,-17 3 1 15,-1 18-1-15,0 0 0 16</inkml:trace>
  <inkml:trace contextRef="#ctx0" brushRef="#br0" timeOffset="8229.8229">15254 9154 103 0,'-19'7'39'16,"19"-7"1"-16,-13 8-2 15,13-8-35-15,0 0 0 16,28 8 0-16,-2-8-1 16,7 2 0-16,7-10 0 15,2-1-1-15,6-5-1 16,-2-7 1-16,-3 0-1 15,-7-4 0-15,-7-3 0 16,-12 0 0-16,-11 4-1 16,-10 5 1-16,-15 8 0 15,-8 9 0-15,-10 13 1 16,-6 8 0-16,-2 8 0 15,2 12 0-15,3 5 0 16,9 3 0-16,13-1 0 0,10-6-1 16,17-5-1-16,16-13-1 15,18-1-7-15,6-27-7 16,32 5-20-16,-4-20-5 15,18-1 1-15,-1-11-2 16</inkml:trace>
  <inkml:trace contextRef="#ctx0" brushRef="#br0" timeOffset="8747.8747">16242 8498 71 0,'0'0'37'16,"0"0"0"-16,-5 27 1 16,-7 4-26-16,6 18-6 15,-10 7 1-15,8 13-3 16,-4 5 1-16,5 7-2 15,-3 2 0-15,7 1-3 16,2-4 0-16,5-13-3 16,10 0-7-16,-1-20-27 15,11-6-1-15,-3-20 0 16,8-6-1-16</inkml:trace>
  <inkml:trace contextRef="#ctx0" brushRef="#br0" timeOffset="9146.9146">16332 9087 98 0,'0'0'37'0,"0"0"1"16,0 18-1-16,13-12-34 15,6 0 0-15,10-6-1 16,11-3 0-16,5-5-1 15,7-4 1-15,0-3-1 16,-1-4 0-16,-3 0 0 16,-8-2-1-16,-10 1 1 15,-10 2-1-15,-15-1 1 16,-11 6-1-16,-14 1 0 0,-11 6 1 15,-7 7 0-15,-5 6 0 16,-3 7 1-16,-3 12-1 16,4 5 1-16,4 8-1 15,10 2 1-15,11 6-1 16,12-5-1-16,12 0 0 15,16-8-1-15,13-11-1 16,18-4-3-16,3-18-3 16,20 5-21-16,-8-25-10 15,11 1 0-15,-11-13 0 16,0 4 1-16</inkml:trace>
  <inkml:trace contextRef="#ctx0" brushRef="#br0" timeOffset="9513.9513">17054 8983 92 0,'-20'-3'38'16,"3"13"-1"-16,-7 0 2 15,7 13-29-15,-6 4-5 16,6 5 0-16,-2 0-1 16,5 5-1-16,3-5-1 15,2-3 1-15,7-5-2 16,7-8 0-16,5-14 0 15,9-8-1-15,5-10 1 16,5-8-1-16,2-8 1 16,4-6-1-16,-1-3 1 15,-1-1-1-15,-3 2 1 16,-2 7 0-16,-6 2-1 0,-2 8 0 15,-6 8 1-15,-3 9-1 16,-11 6 0-16,12 18-1 16,-11 8 0-16,-2 7 0 15,2 5 0-15,0 8-2 16,6 2 0-16,-1-5-3 15,13 2-3-15,-2-20-18 16,19 3-12-16,-1-17 1 16,9-5-1-16,-3-18 2 15</inkml:trace>
  <inkml:trace contextRef="#ctx0" brushRef="#br0" timeOffset="9864.9864">17705 8898 106 0,'0'-11'38'0,"-14"1"2"16,14 10-3-16,-26 18-31 15,10 2-1-15,-4 3-2 16,3 5 0-16,1-1-1 16,7 2-1-16,4-2 1 15,8-4-1-15,6-8-1 16,8-4 1-16,5-4-1 15,3-1 0-15,2-5 1 16,-1 1 0-16,-3 2 0 16,-5 1 0-16,-4 4 0 15,-8 5 0-15,-7 5 0 16,-4 5 0-16,-6 4 1 15,-1 1-2-15,-3-3 0 16,2 0 0-16,2-4-2 0,6-10-2 16,14 0-8-16,-5-24-4 15,22 12-8-15,-8-21-18 16,12 3 0-16,-2-9-1 15,11 0 2-15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2:16.864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12454 959 17 0,'0'0'18'0,"0"0"-1"16,0 0-1-16,0 0 1 15,0 0-2-15,0 0-1 16,0 0-2-16,0 0-2 15,0 0-3-15,0 0-2 16,0 0 0-16,0 0-2 0,0 0 0 16,0 0-2-16,0 0 1 15,0 0-1-15,0 0-1 16,0 0 1-16,0 0 1 15,0 0 0-15,0 0 1 16,0 0-1-16,-28 70 0 16,28-70-1-16,0 0 2 15,-34 64-1-15,5-28-2 16,7 24 1-16,-1 1-1 15,3 0 0-15,-8-17 1 16,8 8-1-16,5-3 1 16,-1 1-1-16,2-6 1 15,-3 0-1-15,1 2 1 16,1-1 0-16,0-1-1 15,0-1 1-15,1-1-1 0,0-2 1 16,1 3-1-16,1-4 2 16,1-1-2-16,1 0 1 15,1 1-1-15,-2 0 1 16,2-1-1-16,1-3 0 15,1 2 0-15,-1-2 0 16,3 2 0-16,0-4 0 16,2 5 0-16,1 0 0 15,-2 1 0-15,2 6 0 16,0 0 0-16,-3 2-1 15,0 2 2-15,1-3-1 16,-1-1 1-16,0-1 0 16,1 0-1-16,1-4 1 15,0 1 0-15,2-3-1 0,-1 1 1 16,2-1-1-16,-2 5 0 15,0-3 0-15,1 4 0 16,-4 1 0-16,4 2 0 16,-4 0 0-16,3 2 0 15,0-3 0-15,-2-1-1 16,2-4 1-16,1 2-1 15,-1-5 1-15,0 0 0 16,0-2 0-16,1 0 0 16,-3 2 0-16,2-3 0 15,0 5 0-15,1-5 1 16,0 2-2-16,-1-3 2 15,2-1-2-15,0 1 1 0,2-4 0 16,-2 0 0-16,1-3 0 16,-1 1 0-16,1-2 0 15,-2 4 0-15,1-2 0 16,0 1 0-16,0 1-1 15,0-1 1-15,0 1 0 16,0-1-1-16,0-2 1 16,0 1-2-16,0-3 2 15,0 2-1-15,0-1 1 16,0-2-1-16,0 3 1 15,0 1 0-15,0 1 0 16,0 4 0-16,-3-3 0 16,3 0 0-16,0 3 0 15,0 0 0-15,-1-1-1 0,5-2 2 16,-4-1-2-16,2-5 1 15,0 6 0-15,3-2 0 16,0-3 0-16,-1 4 0 16,1-4 0-16,-2 3 0 15,2 1 1-15,0 1-1 16,-1-3 1-16,1 2-1 15,1 1 1-15,-2-1-1 16,2 0 1-16,0 0-1 16,2 1-1-16,-1 0 1 15,0-2-1-15,1 1 1 16,1-3-1-16,-1 0 1 15,2 0-1-15,-2-2 1 16,0-1-1-16,-2 1 1 16,-2-3-1-16,1 1 1 0,0 0 0 15,-2 0-1-15,-2-1 1 16,4 1 0-16,-3-2 0 15,2 3 1-15,0-2-2 16,1 0 4-16,-1-2-4 16,2-2 4-16,1 0-3 15,0-1 2-15,0-2-2 16,-1-2 2-16,0 0-2 15,1-2 0-15,0 3 0 16,1 1-2-16,0-3 4 16,-1 3-3-16,1 1 3 15,0 1-3-15,0 1 3 16,1 2-4-16,-3-1 5 15,0 4-3-15,1-2 0 0,-2 4 0 16,4-1 1-16,-3-1-1 16,2 1 0-16,-2 0 1 15,3-1-1-15,1 2 1 16,2-1-1-16,-4-2 1 15,2-1-1-15,0-1 0 16,-1 0 1-16,-2-1-1 16,2 0 0-16,-4-1 1 15,-1-2-1-15,1-1 0 16,0-3 0-16,-3 1 0 15,-2-12 0-15,5 15 0 16,-5-15 0-16,0 0 0 16,2 11 0-16,-2-11 0 0,0 0-1 15,11 14 0-15,-5-4-4 16,-6-10-27-16,0 0-1 15,0 0-1-15,0 0-2 16</inkml:trace>
  <inkml:trace contextRef="#ctx0" brushRef="#br0" timeOffset="826.0826">12733 1056 52 0,'0'0'34'15,"0"0"-1"-15,-46-14-1 16,46 14-23-16,0 0-3 16,0 0 2-16,0 0-2 15,0 0-1-15,0 0-2 16,0 0 0-16,0 0 0 15,0 0-1-15,0 0 0 16,0 0-1-16,0 0 1 16,0 0-1-16,0 0-1 15,0 0 1-15,60-30 0 0,-60 30-1 16,50-10-1-1,-50 10-1-15,59-10-2 0,-59 10-3 16,59-8-5-16,-59 8-12 16,62-8-12-16,-62 8-1 15,57-5 2-15,-57 5 1 16</inkml:trace>
  <inkml:trace contextRef="#ctx0" brushRef="#br0" timeOffset="2689.2689">13123 1036 11 0,'0'0'27'0,"-53"-19"1"15,53 19 0-15,0 0-12 16,0 0-4-16,0 0-3 0,0 0-4 16,0 0-1-16,-50-15 0 15,50 15-2-15,0 0 1 16,0 0 1-16,0 0 0 15,0 0-1-15,0 0 0 16,0 0-2-16,0 0 2 16,0 0-2-16,0 0 2 15,0 0-2-15,0 0 0 16,0 0 1-16,0 0-1 15,0 0 2-15,33 55-2 16,-33-55 2-16,0 0-2 16,0 0 1-16,0 0 0 15,51 67-2-15,-51-67 1 0,0 0-1 16,29 41 0-16,-3-8 0 15,2 2 0-15,-4 2 0 16,1-3 0-16,-13-15 0 16,7 7 0-16,-3 0 0 15,-5-5 0-15,0 4 1 16,-3-2-1-16,2 2 1 15,-1-2-1-15,-1 5 1 16,-1-4 0-16,1 1-1 16,-2-2 1-16,0 3-1 15,-2-2 1-15,3 0-1 16,-3 3 0-16,-1-2-1 15,1 1 2-15,-3 1-2 16,3 1 2-16,-4 2-2 16,4-4 1-16,-3 2-1 0,0-1 2 15,1-2-1-15,0 2 0 16,0-2 1-16,0 3-1 15,3 0 0-15,-1 0 0 16,1-1 0-16,2 0 0 16,-1-1-1-16,0 1 2 15,1-1-2-15,-3-3 1 16,3-1 1-16,-2 0-1 15,-1 2 1-15,0-1-1 16,1 1 0-16,-2 1 0 16,2 1 1-16,-1-1-1 15,1 2 0-15,0-3 0 16,0 0 0-16,3-1 0 15,-2 0 0-15,2 0 0 0,-2 2 0 16,1-4 0-16,-1 2 1 16,-1 2-1-16,-1 1 2 15,0-2-2-15,-2 5 1 16,0 2 0-16,-1 2 0 15,-1 0-1-15,0 2 1 16,0-2-1-16,0 4 1 16,0-3-1-16,-1 2 0 15,4-2 1-15,-2 0-1 16,1 1 0-16,0 1 0 15,2 0 0-15,1 0 0 16,-1 0 0-16,0 1 1 16,-1-1-2-16,2 2 1 0,-2-2 0 15,1 2-1-15,-1-3 2 16,-2 1-2-16,0 1 2 15,-1-1-2-15,-1 0 2 16,1-3-1-16,-1 4 0 16,-1-2 1-16,1 0-1 15,1-1 0-15,0-1 0 16,0 2 0-16,2-1 0 15,-1 1 0-15,-1 0 0 16,1-2 0-16,-1 3-1 16,-1-1 1-16,0 2 0 15,-1-1 0-15,-3 1 0 16,0 1-1-16,2-2 1 15,-3 0-1-15,2-1 1 16,-1 0-1-16,0-2 1 16,1 1-1-16,1-2 1 0,1 2 0 15,-3 1 0-15,2-1 0 16,-3 1 0-16,1 1 0 15,-2 3 0-15,1 1 0 16,-4 0 0-16,1 1 0 16,0 0 0-16,-2 2 0 15,2-2-1-15,0 1 1 16,1-3 1-16,-3 0-1 15,3 0 1-15,0-3-1 16,1 1 1-16,-2-1-1 16,1 0 1-16,0 0-1 15,-2 1 0-15,1-1 0 0,0 1 0 16,0-2 0-16,-5 2 0 15,3-2 0-15,2-2-1 16,-1 0 1-16,-3-1 0 16,2 0 0-16,2 2-1 15,0-2 3-15,0-2-2 16,-1 2 2-16,1-2 0 15,0 3-1-15,-3 0 1 16,2-2-1-16,-2 0 1 16,-1 6-3-16,2-1 3 15,-3 3-3-15,2 1 1 16,0 0 0-16,-1 0 0 15,2-3 1-15,0-2-1 16,-1-5 0-16,2-4 0 16,2-2 0-16,-2-4 0 0,2-4 1 15,-1-3-1-15,1-1 0 16,-2 0-1-16,10-12 1 15,-21 17-1-15,10-14-3 16,11-3-10-16,-18 2-22 16,18-2 1-16,-11-19-2 15,11 6 0-15</inkml:trace>
  <inkml:trace contextRef="#ctx0" brushRef="#br0" timeOffset="3065.3065">12582 6424 70 0,'0'0'34'0,"-19"-10"-1"16,19 10 2-16,-19-13-26 15,19 13-2-15,-8-11 0 16,8 11-2-16,0 0 0 15,0 0-1-15,0 0 0 16,0 0-1-16,1 11-1 16,-1-11 0-16,21 16-1 15,-4-8 0-15,6-2 0 16,8-4 0-16,5-2-2 0,3-5-2 15,13 8-12-15,-9-10-22 16,9 7 1-16,-9-3-1 16,0 8-1-16</inkml:trace>
  <inkml:trace contextRef="#ctx0" brushRef="#br0" timeOffset="3208.3208">13068 6476 103 0,'-13'-2'35'0,"13"2"1"16,-12 4-17-16,-2-8-53 15,14 4 0-15,-18-4-3 16,18 4-1-16</inkml:trace>
  <inkml:trace contextRef="#ctx0" brushRef="#br0" timeOffset="4770.477">10789 10062 28 0,'0'0'26'0,"0"0"1"16,-10 7-1-16,10-7-16 16,0 0-3-16,0 0-2 0,0 0 0 15,0 0 0-15,0 0 0 16,-10-12 0-16,10 12 0 15,0 0 1-15,0 0 0 16,0 0 0-16,11-3-1 16,-11 3-2-16,0 0 0 15,17-5-1-15,-6 3-1 16,1-1 0-16,3 1 0 15,0-3 0-15,4 3 0 16,1-1 0-16,1 3 0 16,-2 0-1-16,2 4 1 15,-1 2-1-15,1 1 1 16,-1 1-1-16,1 0 0 0,-1 1 0 15,2 1 1-15,-1-4 0 16,3 0-1-16,2-5 1 16,3 1-1-16,1-3 1 15,3 1-1-15,3-2 1 16,4 0-1-16,1-1 0 15,2 2 1-15,1 0-1 16,0 1 0-16,-3-1 0 16,1 1 0-16,-1 0 0 15,-1 0 0-15,-2-3 1 16,0 1-1-16,0-2 1 15,2-1-1-15,-2-1 1 16,2 2-1-16,2-3 0 16,-1 1 1-16,-2 0-1 0,3 3 0 15,-3-1 0-15,-1 2 0 16,-3 1 0-16,-2 1 0 15,-1 0 0-15,-6 1 0 16,-3 0 0-16,-5 0 0 16,-3 1 0-16,-3 0-1 15,-2 0-1-15,-10-2-3 16,11 3-3-16,-11-3-6 15,0 0-20-15,0 0-1 16,15-3-1-16,-15 3 1 16</inkml:trace>
  <inkml:trace contextRef="#ctx0" brushRef="#br0" timeOffset="5611.5611">12340 10066 28 0,'0'0'27'15,"-17"-1"3"-15,17 1-1 16,-16 5-15-16,2-10-4 16,14 5-2-16,-13-5-1 15,13 5 0-15,0 0-1 16,0 0 0-16,-6-17-2 15,6 17 0-15,0 0 0 16,19-5 0-16,-19 5-2 16,21 6 1-16,-6 0-2 15,5 1 0-15,1-3 0 16,6 0 0-16,1-4 0 15,2-3-1-15,3-4 1 0,1-2-1 16,2-1 0-16,-2-2 1 16,-1 4-1-16,1 0 0 15,-5 4 0-15,-3 2 0 16,-2 4 0-16,-4 2 0 15,-3 1 0-15,-4 1 0 16,-2-2 0-16,-11-4 0 16,13 11-1-16,-13-11-1 15,0 0-3-15,0 0-5 16,11 2-22-16,-11-2-3 15,0 0 0-15,0 0 0 16</inkml:trace>
  <inkml:trace contextRef="#ctx0" brushRef="#br0" timeOffset="7833.7833">13012 10025 5 0,'0'0'15'16,"0"0"-6"-16,0 0 2 0,0 0 3 15,0 0 1-15,-1-9 3 16,1 9-1-16,0 0-3 16,0 0-1-16,0 0-3 15,0 0-1-15,0 0-3 16,0 0-1-16,0 0-2 15,0 0 0-15,0 0 1 16,0 0-2-16,0 0-1 16,0 0 1-16,-11 0 0 15,11 0-1-15,0 0 0 16,0 0 0-16,-12 12 1 15,12-12-1-15,-12 10 0 16,12-10 0-16,-14 14 0 16,14-14 0-16,-17 18 0 0,9-7 0 15,-2-1 0-15,1 2 0 16,-1-1 0-16,-1 3-1 15,-1 1 1-15,0 2 0 16,0-2-1-16,0 3 1 16,-1 1 0-16,-1 1-1 15,0 1 0-15,0-1 1 16,0 1-1-16,0-1 1 15,2-3-1-15,1 3 0 16,1-3-1-16,1-1 2 16,-2-1-1-16,3 0 0 15,-1 2 0-15,2 0 1 16,-1 0-1-16,1 0 0 15,-2 4 0-15,2 1 1 0,-2 0-1 16,3 1 0-16,-3-2 0 16,1 2 0-16,1-3 0 15,-1 2 0-15,2 0 1 16,-2-2-1-16,3 1 0 15,-2-2 1-15,1 4-1 16,0-2 0-16,0 2 1 16,0 0-1-16,-2 4 0 15,3-2 0-15,-4 0 0 16,2 3-2-16,-2-3 1 15,1 0 0-15,0 0 0 16,-1-2 0-16,1-1 0 16,1 1 0-16,0-1 1 0,0 0 1 15,0 3-1-15,2 1 1 16,-1 1-1-16,-1 1 0 15,-1 3 0-15,3-1 1 16,-1-1-1-16,-2 0 0 16,1-1 0-16,0 0 1 15,0 0-1-15,1-2 0 16,-1 0 0-16,2-1 1 15,1 0-1-15,-1 3 0 16,2 0 1-16,-2 2 0 16,0-1 0-16,0 4-2 15,0 1 1-15,-1-4-1 16,-2 3 2-16,2-2-2 15,-2 1 1-15,1-2-2 16,-1 1 2-16,0-2 0 0,1 2 0 16,-2 3 1-16,2-2-1 15,-4 5 0-15,3-1 0 16,0 2 0-16,0 0 0 15,-1-1 0-15,0 0 0 16,3-4 0-16,-2 1 1 16,2-4-1-16,0-3 1 15,1 2-1-15,0-1 0 16,-1 1 0-16,-1-1 0 15,0 5-1-15,1 1 1 16,-2 4-1-16,0 2 1 16,-2 2-1-16,-1 1 1 15,1 3 1-15,3-1-1 16,-3-1 0-16,2 1 1 0,0-4-1 15,4 1 1-15,-1-3-1 16,3 1 0-16,0 4 0 16,-3 1 1-16,4 1-2 15,-5 4 1-15,1 1 0 16,0 1 0-16,1 2-1 15,-3 0 1-15,1-4 0 16,1-2 0-16,3-1 0 16,0-3 0-16,2-1 1 15,-1-2-2-15,2-2 2 16,3-2-1-16,1 1 0 15,-1 2-1-15,0-5 0 16,1 3 0-16,-2-1 0 16,2 0 0-16,-3-1 0 0,2 1 0 15,-4-1 1-15,2-2-1 16,-1 3 2-16,2-1-1 15,-2-3 0-15,2 1 0 16,2-2 1-16,-4 0-1 16,7-1 0-16,-3-2 0 15,3-1 0-15,-1-3 0 16,2 1 0-16,-2-2 0 15,2 1 1-15,-2-2-1 16,0 0-1-16,-3 2 1 16,0-2-1-16,-1 0 0 15,-1-1 0-15,3 0 1 16,-3-1-1-16,1 0 0 15,2-1 1-15,1-1 0 0,1 3 0 16,0-1 0-16,0 1 0 16,-2 1 0-16,3 2 1 15,-2 0-1-15,0 1 0 16,2 1 0-16,-3 0 0 15,1-1 1-15,2-2-1 16,-2 0 0-16,2-3 0 16,0-1 0-16,-1-4 1 15,1-1-1-15,1-2 0 16,1 0 0-16,0-2 0 15,1-1 0-15,0 0 0 16,-2 1 0-16,0-1 0 16,1 2 0-16,-3 1 1 0,1 2-1 15,-1 3 0 1,0 0 0-16,-1-1 0 0,0 1 0 15,0-1 0-15,0-5 0 16,-3 0 0-16,-3-12 0 16,10 12 0-16,-10-12 0 15,0 0 0-15,0 0-1 16,0 0 1-16,0 0-2 15,0-14-1-15,0 14-2 16,0 0-7-16,0 0-20 16,-12-9-5-16,12 9-1 15,0 0 0-15</inkml:trace>
  <inkml:trace contextRef="#ctx0" brushRef="#br0" timeOffset="8976.8976">12437 15421 22 0,'0'0'31'15,"4"-15"-2"-15,-4 15 3 16,-10-16-25-16,10 16-3 0,-3-13 1 15,3 13-2-15,0 0 0 16,1-12-1-16,-1 12 1 16,0 0-1-16,0-13 0 15,0 13 0-15,0 0 0 16,0 0 0-16,0-11 0 15,0 11 1-15,0 0-1 16,0 0 0-16,0 0 1 16,0 0-1-16,0 0 1 15,0 0 0-15,0 0-1 16,0 0 0-16,0 0 0 15,0 0-1-15,-12 7 1 16,12-7-1-16,0 0-1 16,-11-2 1-16,11 2 0 0,-10 0-1 15,10 0 1-15,-14 1-1 16,14-1 1-16,-19 4-1 15,8-3 1-15,-1 0-1 16,-2 0 0-16,0-1 0 16,-3 0 0-16,0-1 1 15,-3-1-1-15,-2-3 0 16,0 0 0-16,-2-1 1 15,-1-1-1-15,1-1 0 16,-2-1 1-16,0 4-1 16,-1-1 0-16,-1 1 0 15,1 4 0-15,-2 1 1 16,-2 4-1-16,0-1 0 15,1 1 0-15,-1-1 0 16,-3 0 1-16,1-1-1 0,-1-2 0 16,-1 0 0-16,2-2 0 15,-1 0 0-15,-1 1 0 16,-1 1 0-16,4 1 1 15,0 0-1-15,-2 0 0 16,2 1 0-16,1-2 0 16,-1 1 0-16,0-2 0 15,3-2 0-15,0 1 0 16,-2 0 0-16,3-1 1 15,0 0-1-15,1 1 0 16,-1-3 0-16,4 0 0 16,1 0 0-16,0-2 1 15,1-1-1-15,-2 0 0 16,1 1 0-16,1 1 0 0,-1 1 0 15,0 1 0-15,2 1 0 16,0 1 0-16,0 2 0 16,4-2 0-16,-2-1 1 15,3 0-1-15,-1 0 0 16,2 0 0-16,-1 0 0 15,-1-1 0-15,3 2 0 16,1 0 0-16,0 1 0 16,1-1 0-16,-2 2 0 15,4 2 0-15,10-2 0 16,-21 1 0-16,21-1 0 15,-17 4 0-15,17-4 0 16,-13 4 0-16,13-4 0 0,0 0 0 16,-10 4-2-16,10-4 0 15,0 0-2-15,0 0-4 16,0 0-8-16,15-3-19 15,-15 3-3-15,17-2-1 16,-17 2 2-16</inkml:trace>
  <inkml:trace contextRef="#ctx0" brushRef="#br0" timeOffset="11291.129">10801 15303 13 0,'-21'0'28'16,"21"0"-1"-16,-16 7-5 16,1-10-9-16,15 3-2 15,-21 3-2-15,21-3-1 16,-17 3-1-16,17-3-1 15,-15 0 0-15,15 0 0 16,-12 0-2-16,12 0 0 16,0 0-2-16,0 0 0 0,0 0 0 15,0 0 0-15,0 0-2 16,0 0 1-16,0 0 0 15,14 7 0-15,-14-7 0 16,15-3 0-16,-5 1-1 16,2 0 1-16,-2-1-1 15,4 0 1-15,-1-1-1 16,-1 1 0-16,5-2 0 15,-2 1 0-15,0-4 1 16,0-2-1-16,1-2 0 16,-2-3 0-16,0-5 0 15,3-1 0-15,-5 1 0 16,2-2 0-16,-2-1 0 15,1-3 0-15,-2 2 1 16,1 0-1-16,-2 0 0 0,-6 2 0 16,7-5 0-16,-7 5 0 15,1 0 0-15,0 2 0 16,-1 1 1-16,0 1-1 15,-1 2 0-15,1-3 0 16,-2 3 0-16,1-1 1 16,2-1-1-16,-1 0 0 15,0-4 0-15,1 2 2 16,1-3-2-16,-1 3 2 15,4-1-2-15,-4 0 1 16,2 3 0-16,1-1 0 16,-2 4-1-16,2 1 0 0,-2 2 0 15,3-1 0-15,-2-1-1 16,1 0 1-16,-2-2 0 15,2-2 0-15,-1-2 0 16,0-2 0-16,-1 4 0 16,0-2 0-16,-2 1 0 15,3 0 0-15,-2 0 0 16,0 1 0-16,-1 2 0 15,1-1 0-15,2-4 0 16,0-2 0-16,-1-1 0 16,2-2 0-16,-3-1 0 15,4-2-1-15,-4 0 1 16,2-2 0-16,0 2 0 15,-1 3 0-15,0-1 1 16,-3 2-1-16,4 3 1 0,-3 2 0 16,0 1 0-16,0 0 0 15,-2 0 0-15,2-3 0 16,-1 1-1-16,4-3 0 15,-2-3 0-15,3-2 0 16,-4-3 0-16,6 3 0 16,-1-2 0-16,0 2 0 15,-1 0 0-15,0 2 0 16,1-1 0-16,-4 3 0 15,2 2 0-15,-2-3 0 16,-2 3 1-16,1 0-1 16,-1 1 0-16,0-1 1 15,-2 0-1-15,0 0 1 16,-1-4-1-16,0 2 1 0,0-1-1 15,0-1 1-15,0-2-1 16,0 3 2-16,-2-3-2 16,3 0 1-16,-1 3-1 15,1-2 1-15,0-1-1 16,0 2 0-16,1 1 0 15,-1-1 1-15,-1 4-1 16,0 0 1-16,-1-2-1 16,1 1 0-16,-2-3 0 15,0-2 0-15,2-2 0 16,0 0 0-16,0-2 0 15,0-1 0-15,2 2 0 16,1 1 0-16,-2 2 0 16,-1 2 0-16,1 2 0 0,0-1 1 15,-1 1-1-15,2 0 0 16,-2-2 1-16,2 1-1 15,-1-2 0-15,0-2 1 16,1 3-1-16,-1-2-1 16,1-2 1-16,-2 1 0 15,0 1 0-15,0 2 0 16,1 0 0-16,-2 0 0 15,1 2 0-15,-2-4 0 16,1 4 1-16,1-2-2 16,-1-2 2-16,2 0-2 15,-1 1 2-15,0 1-2 16,0 3 2-16,-1 0-2 15,0 2 2-15,0 2-1 16,-3-2 0-16,2 3 2 0,-3-2-2 16,1 0 2-16,-1-3-2 15,0 0 1-15,1-1-1 16,1-1 1-16,-1 0-1 15,-1 1-2-15,2 0 2 16,-3 2-1-16,1 1 1 16,0 0 0-16,-1 1 1 15,-2-1-1-15,0 0 0 16,-2-2 0-16,6-4 0 15,-2 1 0-15,0-3 0 16,1-1 0-16,1-1 0 16,1 1 0-16,-1 3 0 15,0-2 0-15,-1 5 0 16,0 1 0-16,-2 1 0 0,0 1 0 15,-1 1 1-15,0-1-1 16,1 1 0-16,-1-3 2 16,3 0-1-16,0-1 1 15,2 0-1-15,1-2 1 16,-1 2-2-16,2-1 2 15,-2 2-2-15,2 1 0 16,-4 2 0-16,0 0 0 16,1 0 1-16,-3 1-1 15,1 0 0-15,-1 0 0 16,-1 0 0-16,2-1 0 15,-2-3 0-15,0 2 1 16,1 0-1-16,0-1 0 16,-1 0 0-16,0 1 0 15,1 3 0-15,-1-2 0 0,-2 5 0 16,3 0 0-16,-2-1 1 15,1 2-1-15,-2 2 0 16,2-4 0-16,-2 1 2 16,1-1-2-16,1 1 1 15,1-1-2-15,0-1 2 16,1 2 0-16,2 1 0 15,0 4-1-15,2-1 1 16,-3 2-1-16,1-2 1 16,-1 1 0-16,0-1 0 15,1 1-1-15,-1-2 0 16,2-3 0-16,-3 4 1 0,1 1-1 15,5 11 0-15,-9-15 0 16,9 15 0-16,0 0 0 16,-14-3-1-16,14 3 0 15,0 0 0-15,-10 14-2 16,10-14 0-16,0 0 0 15,0 12-1-15,0-12-1 16,0 0-2-16,0 0-2 16,13-4-8-16,-13 4-7 15,0 0-9-15,0 0-2 16,0 0 0-16,0 0 0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3:11.209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15245 1047 7 0,'0'0'30'0,"0"0"2"16,0 0 2-16,0 0-12 15,0 0-3-15,0 0-3 16,0 0-3-16,10-56-4 15,-10 56-1-15,0 0-2 16,0 0-2-16,0 0 0 16,-59 10 0-16,59-10-2 15,0 0 0-15,-59 39-1 16,22 8 1-16,1 6-3 15,8 6 0-15,12 4-3 0,5-20-2 16,31-1-7-16,5-21-23 16,30-20 0-16,-55-1-2 15,63-9 3-15</inkml:trace>
  <inkml:trace contextRef="#ctx0" brushRef="#br0" timeOffset="729.0729">15569 1143 65 0,'0'0'36'15,"0"0"0"-15,0 0 2 16,34-66-21-16,-34 66-12 16,0 0 0-16,0 0 0 15,0 0-2-15,0 0 0 16,-51 1-1-16,29 23 0 15,0 18-2-15,10 9 1 0,1 3-2 16,8-6 1-16,10-3-1 16,11-8 0-16,9-13-1 15,4-14 1-15,4-14 0 16,-35 4 0-16,0 0 1 15,54-34-1-15,-54 34 1 16,0 0 0-16,49-63 1 16,-49 63-2-16,24-49 2 15,-24 49-1-15,10-52 1 16,-10 52-1-16,0 0 2 15,0-82-1-15,0 82-1 16,0 0 3-16,-20-59-3 16,20 59 1-16,0 0 0 0,0 0 0 15,0 0-1-15,0 0 0 16,0 0 1-16,0 0-1 15,0 0 2-15,0 0-3 16,47-37 2-16,-47 37 0 16,0 0 0-16,69 9 1 15,-69-9-1-15,50 13 0 16,-50-13-1-16,59 35 3 15,-37 4-3-15,-12 9 0 16,-12 7 0-16,-6 1 0 16,-12-14-1-16,11 1 2 15,2-15-2-15,16-13 1 16,6-16 1-16,9-12-1 15,-24 13 1-15,0 0 1 0,47-41 0 16,-47 41-1-16,0 0 1 16,53-59-1-16,-53 59 0 15,0 0 0-15,48-64 0 16,-48 64-2-16,0 0 1 15,39-47-1-15,-39 47-1 16,0 0 0-16,24-15-2 16,-3 24 0-16,-1 13-3 15,-6 5-6-15,12 4-25 16,-2-2-1-16,6-1 0 15,-3-15 0-15</inkml:trace>
  <inkml:trace contextRef="#ctx0" brushRef="#br0" timeOffset="1119.1119">16541 1045 67 0,'0'0'35'0,"0"0"-1"15,0 0 2-15,0 0-29 16,-2-54-1-16,2 54 2 16,0 0-3-16,0 0 0 15,0 0 0-15,0 63-1 16,-8-12-2-16,2 8 0 15,4 2-1-15,4 3 0 0,-6-18-1 16,13 3 2-16,-1-11-2 16,6-21 1-16,2-13 1 15,6-16 0-15,-22 12 0 16,0 0-1-16,40-47 2 15,-40 47-2-15,32-49 0 16,-32 49-2-16,30-63 1 16,-30 63-4-16,30-67-1 15,-30 67-8-15,27-86-26 16,-27 86-1-16,20-71 1 15,-20 71-1-15</inkml:trace>
  <inkml:trace contextRef="#ctx0" brushRef="#br0" timeOffset="1565.1565">16997 1078 91 0,'49'27'40'0,"-49"-27"-1"16,0 0 0-16,0 0-36 15,0 0 0-15,0 0 0 16,0 0 0-16,0 0 0 15,55 25-2-15,-55-25 1 16,0 0-2-16,60-15 0 16,-60 15 0-16,0 0-1 0,65-43 1 15,-65 43 0-15,0 0 0 16,52-57 0-16,-52 57 1 15,0 0 1-15,0 0-1 16,0 0 2-16,0 0-1 16,0 0 0-16,0 0-1 15,-61-23 0-15,61 23 1 16,-40 29-2-16,1 20 0 15,15 9-1-15,11-3-3 16,13-55 0-16,0 0-5 16,0 0-23-16,60 57-9 15,-60-57 2-15,82-11-2 16</inkml:trace>
  <inkml:trace contextRef="#ctx0" brushRef="#br0" timeOffset="1765.1765">17787 912 81 0,'56'-31'39'15,"-56"31"1"-15,0 0 1 16,0 0-31-16,0 0-6 16,-11 48-2-16,-26 14 2 15,-10 13-4-15,0 8 1 16,0-5-5-16,-2-19-5 15,27-17-29-15,5-20-1 16,17-22 0-16,0 0 0 16</inkml:trace>
  <inkml:trace contextRef="#ctx0" brushRef="#br0" timeOffset="1969.1969">17603 1153 101 0,'-1'-85'42'0,"1"85"1"15,0 0 1-15,0 0-39 16,0 0-2-16,27-56-1 15,-27 56 0-15,0 0-1 16,60 17-3-16,-60-17-2 16,59 28-2-16,-59-28-18 15,66 23-16-15,-66-23 0 16,71 28-1-16,-71-28-1 15</inkml:trace>
  <inkml:trace contextRef="#ctx0" brushRef="#br0" timeOffset="2930.293">18825 631 38 0,'0'0'34'16,"0"0"4"-16,0 0-2 15,14-58-24-15,-14 58 1 16,0 0-2-16,0 0-3 16,0 0-3-16,0 0 0 15,0 0-2-15,0 0-1 16,0 0-1-16,-1 82 1 0,1-82 0 15,-10 116-1-15,1-5 2 16,-2 9-2-16,2 6 0 16,-1-5 0-16,2-27 0 15,2-13-4-15,6-26 0 16,11-21-6-16,-11-34-29 15,23 8 0-15,-6-21 0 16,9-5-2-16</inkml:trace>
  <inkml:trace contextRef="#ctx0" brushRef="#br0" timeOffset="3478.3478">18974 1167 65 0,'0'0'37'16,"0"0"-2"-16,0 0 0 15,0 0-28-15,0 0 0 16,0 0-2-16,0 0-2 16,48 12 0-16,-48-12-1 15,0 0 1-15,49 4 0 16,-49-4-1-16,50-3 0 0,-50 3-1 15,58-11 2-15,-58 11-2 16,66-18 1-16,-66 18-2 16,68-45 0-16,-68 45-1 15,56-34 1-15,-56 34-1 16,0 0 1-16,47-50-1 15,-47 50 2-15,0 0-1 16,0 0 2-16,0 0 1 16,-54-35-1-16,54 35 1 15,-54 16-1-15,54-16 1 16,-35 30-2-16,-22 23 1 15,8 4-2-15,16 11 1 16,15-5-2-16,23-12 1 16,20-11-1-16,22-9 0 0,12-21-1 15,0-9-1-15,10-5-1 16,-69 4-11-16,67-25-21 15,-67 25-4-15,73-33 1 16,-73 33-1-16</inkml:trace>
  <inkml:trace contextRef="#ctx0" brushRef="#br0" timeOffset="3966.3966">19811 956 79 0,'0'0'40'15,"0"0"-2"-15,0 0-2 0,0 0-31 16,0 0 2-16,0 0 0 16,0 0-2-16,0 0 0 15,-36 48-2-15,29 9 0 16,-13 3-1-16,7 11 1 15,-5 0-3-15,-1-11 0 16,2-4-1-16,8-7 1 16,9-25 0-16,4-13 0 15,9-10 0-15,2-13 0 16,-15 12 0-16,0 0 1 15,37-47 0-15,-37 47 0 16,28-51 2-16,-28 51-5 16,32-62 3-16,-32 62-3 15,32-64 3-15,-32 64-2 16,31-63 0-16,-31 63-1 0,32-81 1 15,-32 81 2-15,29-57-1 16,-29 57 2-16,0 0 0 16,0 0 0-16,57-40-2 15,-57 40 2-15,14 31-3 16,10 21 0-16,-2 7-1 15,3 4-3-15,-3 3-6 16,-12-28-23-16,15-7-6 16,-7-16 0-16,13-16-1 15</inkml:trace>
  <inkml:trace contextRef="#ctx0" brushRef="#br0" timeOffset="4356.4356">20624 1003 90 0,'42'-62'40'0,"-42"62"2"16,0 0-1-16,0 0-34 15,0 0-1-15,-64-9-1 16,64 9-1-16,-51 24-1 15,51-24 0-15,-50 38 0 16,50-38-1-16,0 0-1 16,0 0-1-16,-43 68 0 15,43-68 0-15,0 0 1 16,0 0-1-16,41 58 0 0,-41-58 0 15,47 22 1-15,-21-9-1 16,22 21 1-16,-10-1-1 16,-11 9 1-16,-34-2-1 15,-15 13 0-15,-23-1-1 16,-3 0 1-16,4-17-4 15,-2-4 0-15,15-6-12 16,-7-16-22-16,22-1-5 16,-2-10-1-16,18 2 0 15</inkml:trace>
  <inkml:trace contextRef="#ctx0" brushRef="#br0" timeOffset="6177.6177">12709 9141 51 0,'-10'-17'34'0,"2"5"0"16,8 12 0-16,-18-21-23 15,18 21-2-15,-24-4-3 16,11 12 0-16,-13 0-1 16,3 14-1-16,-7 3-1 15,-3 13 1-15,-4 1-1 16,6 5 0-16,0 1-1 15,9-2-1-15,9-2 0 16,11-4-1-16,12-6-2 0,10-7-3 16,17 3-8-16,2-18-24 15,19 1 1-15,-2-14-3 16,11-3 2-16</inkml:trace>
  <inkml:trace contextRef="#ctx0" brushRef="#br0" timeOffset="6846.6846">13105 9126 74 0,'-12'-25'37'0,"1"11"-2"16,-15 3 2-16,5 18-30 16,-10 1-2-16,1 18 0 15,-1 4-2-15,2 14 0 16,2 2-1-16,5 7 1 0,7-3-2 15,7-1 0-15,12-2 0 16,10-10 0-16,8-10-1 16,12-10 0-16,4-12 0 15,5-9 0-15,0-9 0 16,3-9-1-16,-6-7 1 15,-3-6 0-15,-10-4 0 16,-7-2 0-16,-8 2 0 16,-8 3 0-16,-6 2 0 15,-6 5 1-15,-6 5-1 16,-2 9 1-16,-2 1 0 15,3 7-1-15,3 0 1 16,12 7 0-16,-5-14 0 16,15 6-1-16,9-2 1 0,9-1 0 15,3 1-1-15,7 1 1 16,-2 2 0-16,-1 8-1 15,-4 8 1-15,-6 10 0 16,-10 10-1-16,-7 7 1 16,-8 8-1-16,-8 6 0 15,-3-1 1-15,-4-2-1 16,1-6 0-16,4-9 0 15,5-13 0-15,5-19 0 16,15-9 0-16,7-20 0 16,9-14 1-16,4-6-1 15,5-10 1-15,4-2 0 16,-6 1 0-16,2 5 0 15,-8 14 0-15,-7 11 0 16,-7 14 0-16,-7 16-1 0,-7 16 0 16,-7 14 1-16,-5 11-2 15,-1 11 0-15,3 5-1 16,2 2 0-16,12-1-4 15,0-13-2-15,25 2-29 16,-5-23-3-16,16-2 1 16,-2-20-2-16</inkml:trace>
  <inkml:trace contextRef="#ctx0" brushRef="#br0" timeOffset="7123.7123">14116 9020 93 0,'-14'1'38'16,"-9"-3"2"-16,6 13-2 16,-9 2-33-16,2 9 0 15,-5 3-2-15,1 12 0 16,1 2-1-16,3 6 0 15,5-2 0-15,7 0-1 16,11-5-1-16,10-6 0 16,14-7-3-16,11-11-1 15,12-1-5-15,-3-19-28 16,18 5-3-16,-4-19 0 15,9 5 0-15</inkml:trace>
  <inkml:trace contextRef="#ctx0" brushRef="#br0" timeOffset="7522.7522">14510 9089 87 0,'-21'-8'38'16,"2"11"0"-16,-8-4 1 15,-1 12-32-15,-6-1-1 16,5 13 0-16,-5 1-2 15,2 11 0-15,4 1-2 16,8 5 1-16,5-2-2 16,10 1 0-16,8-8 0 15,14-7-1-15,8-6 0 16,13-15 1-16,5-9-1 0,7-12 0 15,0-9 0-15,-2-8-1 16,-3-2 2-16,-7-2-2 16,-6-2 2-16,-11 6-1 15,-8 4 0-15,-11 8 0 16,-4 11 0-16,-10 9 0 15,-3 9 0-15,-3 9 0 16,-2 10-1-16,3 5-1 16,4 6-1-16,2-2-1 15,13 5-2-15,1-13-3 16,21 6-27-16,-5-18-3 15,14-2 0-15,-2-15 0 16</inkml:trace>
  <inkml:trace contextRef="#ctx0" brushRef="#br0" timeOffset="7843.7843">14912 9020 88 0,'0'0'37'0,"-16"-1"1"15,6 17 0-15,-7 5-32 16,7 11 0-16,-3 3-2 15,6 10 1-15,-1 2-2 16,8 4 0-16,1-6-1 16,7-2 0-16,5-9-1 15,2-7 0-15,5-14 0 16,4-11-1-16,2-15 1 15,0-12-1-15,3-9 1 16,0-11-1-16,0-7 0 0,-4-3-1 16,1 2-1-16,-5-2-2 15,-3 15-2-15,-7-5-11 16,7 24-23-16,-17 3 1 15,-1 18-1-15,0 0 0 16</inkml:trace>
  <inkml:trace contextRef="#ctx0" brushRef="#br0" timeOffset="8229.8229">15254 9154 103 0,'-19'7'39'16,"19"-7"1"-16,-13 8-2 15,13-8-35-15,0 0 0 16,28 8 0-16,-2-8-1 16,7 2 0-16,7-10 0 15,2-1-1-15,6-5-1 16,-2-7 1-16,-3 0-1 15,-7-4 0-15,-7-3 0 16,-12 0 0-16,-11 4-1 16,-10 5 1-16,-15 8 0 15,-8 9 0-15,-10 13 1 16,-6 8 0-16,-2 8 0 15,2 12 0-15,3 5 0 16,9 3 0-16,13-1 0 0,10-6-1 16,17-5-1-16,16-13-1 15,18-1-7-15,6-27-7 16,32 5-20-16,-4-20-5 15,18-1 1-15,-1-11-2 16</inkml:trace>
  <inkml:trace contextRef="#ctx0" brushRef="#br0" timeOffset="8747.8747">16242 8498 71 0,'0'0'37'16,"0"0"0"-16,-5 27 1 16,-7 4-26-16,6 18-6 15,-10 7 1-15,8 13-3 16,-4 5 1-16,5 7-2 15,-3 2 0-15,7 1-3 16,2-4 0-16,5-13-3 16,10 0-7-16,-1-20-27 15,11-6-1-15,-3-20 0 16,8-6-1-16</inkml:trace>
  <inkml:trace contextRef="#ctx0" brushRef="#br0" timeOffset="9146.9146">16332 9087 98 0,'0'0'37'0,"0"0"1"16,0 18-1-16,13-12-34 15,6 0 0-15,10-6-1 16,11-3 0-16,5-5-1 15,7-4 1-15,0-3-1 16,-1-4 0-16,-3 0 0 16,-8-2-1-16,-10 1 1 15,-10 2-1-15,-15-1 1 16,-11 6-1-16,-14 1 0 0,-11 6 1 15,-7 7 0-15,-5 6 0 16,-3 7 1-16,-3 12-1 16,4 5 1-16,4 8-1 15,10 2 1-15,11 6-1 16,12-5-1-16,12 0 0 15,16-8-1-15,13-11-1 16,18-4-3-16,3-18-3 16,20 5-21-16,-8-25-10 15,11 1 0-15,-11-13 0 16,0 4 1-16</inkml:trace>
  <inkml:trace contextRef="#ctx0" brushRef="#br0" timeOffset="9513.9513">17054 8983 92 0,'-20'-3'38'16,"3"13"-1"-16,-7 0 2 15,7 13-29-15,-6 4-5 16,6 5 0-16,-2 0-1 16,5 5-1-16,3-5-1 15,2-3 1-15,7-5-2 16,7-8 0-16,5-14 0 15,9-8-1-15,5-10 1 16,5-8-1-16,2-8 1 16,4-6-1-16,-1-3 1 15,-1-1-1-15,-3 2 1 16,-2 7 0-16,-6 2-1 0,-2 8 0 15,-6 8 1-15,-3 9-1 16,-11 6 0-16,12 18-1 16,-11 8 0-16,-2 7 0 15,2 5 0-15,0 8-2 16,6 2 0-16,-1-5-3 15,13 2-3-15,-2-20-18 16,19 3-12-16,-1-17 1 16,9-5-1-16,-3-18 2 15</inkml:trace>
  <inkml:trace contextRef="#ctx0" brushRef="#br0" timeOffset="9864.9864">17705 8898 106 0,'0'-11'38'0,"-14"1"2"16,14 10-3-16,-26 18-31 15,10 2-1-15,-4 3-2 16,3 5 0-16,1-1-1 16,7 2-1-16,4-2 1 15,8-4-1-15,6-8-1 16,8-4 1-16,5-4-1 15,3-1 0-15,2-5 1 16,-1 1 0-16,-3 2 0 16,-5 1 0-16,-4 4 0 15,-8 5 0-15,-7 5 0 16,-4 5 0-16,-6 4 1 15,-1 1-2-15,-3-3 0 16,2 0 0-16,2-4-2 0,6-10-2 16,14 0-8-16,-5-24-4 15,22 12-8-15,-8-21-18 16,12 3 0-16,-2-9-1 15,11 0 2-15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43:46.983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4706 1982 29 0,'0'0'27'15,"16"3"4"-15,1-7-3 16,-1-2-15-16,11 4-3 16,-3-4-3-16,5 5-2 15,-1-3-2-15,1 2-1 16,-2 1-2-16,2 2 1 15,0-1-1-15,5 3 1 0,5-4 1 16,9 2 1-16,5-4-1 16,11 1 1-16,6-3-2 15,14 1 3-15,2-2-3 16,7 3 2-16,5-2-3 15,0 4 0-15,4 1 1 16,4 1 0-16,1 2 0 16,3 1-1-16,5-1 2 15,3 3-3-15,4-2 3 16,5-2-3-16,5 0 2 15,2 1-2-15,2-2 2 16,2 1-1-16,1-2 1 16,2 3-1-16,2-1 1 15,-3 1-1-15,-1 0 0 16,-1 3-1-16,-3 0 1 0,1 0 0 15,-2 0-1-15,-3-1 1 16,-2 0 0-16,6-2 0 16,0 2-1-16,1-5 1 15,2 0 0-15,2-3 1 16,2-2-1-16,5 0 1 15,0 0 0-15,0-1 0 16,-1 0 0-16,2 1 0 16,1 1 0-16,-2-1-1 15,-2 2 0-15,-6 0 0 16,-5 0-1-16,-4 2 0 15,-5 0-1-15,-15-3-2 16,-7 4-2-16,-17-8-7 16,-2 7-18-16,-21-6-2 0,-5 4-1 15,-12-3 1-15</inkml:trace>
  <inkml:trace contextRef="#ctx0" brushRef="#br0" timeOffset="503.0503">9253 1633 59 0,'0'0'32'0,"14"-16"0"15,6 6 0-15,12 7-26 16,7-3-2-16,17 5-2 15,10 0 2-15,14 3-2 16,10 4-1-16,13 2 0 16,3 2-1-16,2 2 1 0,-1 6-1 15,-7 6 1 1,-11 2-1-16,-14 6 1 0,-22 3 0 15,-21 5 0-15,-29 2 1 16,-20 5 0-16,-29-2 0 16,-20 5 0-16,-14-3 0 15,-5-4-4-15,4 6-6 16,2-11-27-16,23 3 1 15,12-11-4-15,33-6 2 16</inkml:trace>
  <inkml:trace contextRef="#ctx0" brushRef="#br0" timeOffset="1210.121">6370 3849 38 0,'30'-6'30'0,"6"-3"2"16,12 7-4-16,-1-10-16 16,21 12-2-16,2-5-2 0,19 7-2 15,7-6-3-15,17 6 1 16,10-1-3-16,10 2 0 15,13 3-1-15,6 0 1 16,8 2-1-16,1 2 0 16,2 3 0-16,3 2 1 15,2 2-1-15,0 3 1 16,5-2-1-16,4 3 2 15,7-3-2-15,8-3 1 16,3-6 0-16,10-1 0 16,3-10-1-16,3-3 1 15,-1-6-2-15,-8 0-1 16,-8-1-4-16,-22-10-21 15,-10 10-6-15,-27-8-1 0,-20 7 0 16</inkml:trace>
  <inkml:trace contextRef="#ctx0" brushRef="#br0" timeOffset="1611.1611">9230 3775 56 0,'0'0'31'16,"44"-7"-2"-16,11 3 0 0,18 5-27 15,18 0 0-15,19 6 0 16,8 1 2-16,11 7-1 16,2 0 0-16,3 8 0 15,-9 3 0-15,-2 8 0 16,-14 0-1-16,-12 5-1 15,-25 1-1-15,-20 3 1 16,-32 1-1-16,-25 2 1 16,-30-1 0-16,-27 0 0 15,-24-1 0-15,-15-4-2 16,-8 0-2-16,-4-5-29 15,17 4-1-15,11-10-3 16,26-7 1-16</inkml:trace>
  <inkml:trace contextRef="#ctx0" brushRef="#br0" timeOffset="2283.2283">6121 5853 28 0,'46'19'31'0,"13"-2"2"15,8-2-2-15,20-8-17 16,16 10-5-16,11-9-3 16,20 4-2-16,9-9 1 15,18 2-4-15,12-4 2 16,19-1 0-16,3-3 0 15,17 0 0-15,5-4-1 16,7 3 2-16,8-3-2 16,6 2 1-16,-1 1-1 15,8 0-1-15,-3 3 0 16,-4-1 1-16,2-1-3 15,-2 2 2-15,-10-6-2 0,-4 3 2 16,-12-5-2-16,-10-1 4 16,-16 1-5-16,-17-1 0 15,-19 6-24-15,-30-4-8 16,-28 4 0-16,-35-3-3 15</inkml:trace>
  <inkml:trace contextRef="#ctx0" brushRef="#br0" timeOffset="2644.2644">10414 5552 56 0,'29'0'34'0,"15"0"-2"16,16 4 0-16,13 0-30 15,15 3-1-15,16 1 0 16,16 4 1-16,6-3 0 15,1 6-1-15,-10-1 1 16,-13 6 0-16,-24-3 1 16,-26 6-1-16,-36 7-1 15,-33 3 2-15,-35 10 1 16,-27 2-1-16,-25 5 0 15,-12 3-2-15,-5 8-2 0,0-6-20 16,19 4-11-16,15-7-3 16,31-7-2-16,29-12 0 15</inkml:trace>
  <inkml:trace contextRef="#ctx0" brushRef="#br0" timeOffset="3680.368">5652 10830 52 0,'51'-9'31'16,"8"3"1"-16,9-3-2 0,8 9-23 15,5-6-3-15,11 8 0 16,2-4-1-16,10 2 0 16,3-2-1-16,14 1 0 15,8-4 0-15,12 0 0 16,9-2-1-16,18-1 0 15,13-2 0-15,12 3-1 16,11-1 0-16,9 4 1 16,5 1 0-16,5 2 0 15,5 0 0-15,2 0 0 16,-1-6 1-16,5 0 0 15,-2-3 0-15,-4-2-1 16,-2-3 1-16,-6-3-3 16,-9 5-2-16,-19-10-12 0,-15 10-20 15,-27 1-1-15,-30 1 0 16,-32 2 0-16</inkml:trace>
  <inkml:trace contextRef="#ctx0" brushRef="#br0" timeOffset="4166.4166">8631 10207 54 0,'43'8'34'15,"15"1"-3"-15,15 5 2 16,9-3-24-16,22 13-3 15,7-3 0-15,12 8-1 16,0-4-2-16,6 8 0 16,-8 0-2-16,-4 6 1 0,-19 4-2 15,-20 7 2-15,-27 4-1 16,-28 7 1-16,-36 3-1 15,-29 4 1-15,-35 0-1 16,-21 2 0-16,-23-3 0 16,-7-4-1-16,2-7 0 15,9-6-6-15,29-3-29 16,13-16-2-16,37-6-2 15,25-18 1-15</inkml:trace>
  <inkml:trace contextRef="#ctx0" brushRef="#br0" timeOffset="4852.4852">5990 12468 55 0,'33'8'33'15,"11"0"1"-15,6-9-10 16,21 11-12-16,1-10-5 16,18 4-1-16,11-8-4 0,18 3 0 15,10-1-1-15,16-4 1 16,12 0-2-16,18 2 1 15,13-2-1-15,11 1 1 16,11 4-1-16,3 1 0 16,1 4 0-16,3 1 1 15,-1 1 0-15,-5 0 0 16,-6-3 0-16,-3 0 0 15,-9-3-1-15,-6-3 1 16,-12 1-2-16,-14-5-1 16,-13 6-3-16,-21-12-9 15,-11 14-21-15,-29-4-1 16,-21 5-1-16,-25-4 0 0</inkml:trace>
  <inkml:trace contextRef="#ctx0" brushRef="#br0" timeOffset="5265.5265">8885 12046 47 0,'31'-8'34'16,"14"7"1"-16,11 2-1 0,19 9-29 15,6 2 0-15,13 10-2 16,7 6 0-16,9 7-1 16,4 4 1-16,1 5-1 15,-7 2 0-15,-4 1 0 16,-15 1 0-16,-15 5 0 15,-25-1 0-15,-22 2-1 16,-32 3 0-16,-26 5-1 16,-29 0 0-16,-20 6 1 15,-15-4-2-15,-8-2-2 16,8-1-9-16,5-16-26 15,22-8 2-15,19-20-3 16,32-15 2-16</inkml:trace>
  <inkml:trace contextRef="#ctx0" brushRef="#br0" timeOffset="6127.6127">5984 14254 36 0,'19'-16'34'0,"16"9"1"16,13-6-1-16,17 3-27 15,12-2-2-15,21 3-1 16,13-1 0-16,18 4-1 15,12 0 0-15,11 3-1 16,11 0 1-16,11 5-1 16,8-1-1-16,9 2 0 15,7 0 1-15,3 0-1 16,4-2 0-16,9 1 1 15,-2-3-1-15,-2 1 1 16,-3-3-1-16,-5-1 0 16,-7-1 0-16,-13 0 0 15,-12 0 0-15,-18 2-2 16,-20 2-1-16,-21-7-5 0,-9 10-30 15,-36-7 0-15,-20 4-2 16,-25-6 1-16</inkml:trace>
  <inkml:trace contextRef="#ctx0" brushRef="#br0" timeOffset="6520.652">9186 13631 53 0,'0'0'36'0,"24"0"-1"15,14 5 0-15,18 3-32 16,12 5-2-16,16 6 0 15,7 3 1-15,5 6 0 16,-1 4 1-16,0 5-1 16,-15 1 1-16,-10 8 0 15,-24 0 0-15,-19 6-1 16,-35 0 1-16,-26 5-2 15,-32 2 1-15,-22 0 0 16,-21 3-1-16,-10-1 0 16,-5-5-1-16,5-2 1 15,11-5-2-15,19-9-3 16,32 1-9-16,27-17-26 0,36-5 0 15,22-14-2-15,39-6 2 16</inkml:trace>
  <inkml:trace contextRef="#ctx0" brushRef="#br0" timeOffset="379060.9023">12251 1967 18 0,'0'0'13'0,"-12"-2"-1"15,12 2 1-15,0 0-1 16,0 0-3-16,0 0-1 15,0 0-2-15,0 0-1 16,0 0-1-16,0 0-1 16,0 0-1-16,0 0 1 15,13 1 0-15,-13-1 0 16,19 4 0-16,-5-2 0 15,-1-1 1-15,8 1-1 16,-3-2 1-16,6 4-1 0,-1-3-1 16,0 2 0-1,-2 0 0-15,1 0-1 0,-1-1-1 16,1 1 1-16,0-1 0 15,0-1-1-15,4-1 1 16,1-2-1-16,2-2 1 16,1 1 0-16,1-2 0 15,0 1 0-15,-3 1 0 16,-2 1 0-16,-1 1-1 15,-3 2 1-15,-3 1-1 16,0 2 1-16,1-1-1 16,-1 1 0-16,6-1 0 15,2 0 0-15,5-3 0 16,2 1 0-16,3-1 0 15,2 0 0-15,0-1 0 0,-3 1 0 16,-1 0 0-16,-5 0 0 16,-5 2 0-16,-4 1 0 15,-1 1 0-15,-5 0-1 16,0 3 0-16,-1 0 0 15,2 0-1-15,-1-2 0 16,4 1 1-16,-1-4-2 16,3 3 0-16,-1-5 0 15,3 2-5-15,-9-7-12 16,3 4-8-16,-3 2 1 15,-14-1 0-15</inkml:trace>
  <inkml:trace contextRef="#ctx0" brushRef="#br0" timeOffset="380692.0654">11272 3986 6 0,'16'-6'19'16,"-16"6"0"-16,14-5-1 15,-14 5-16-15,15-4 1 16,-1 4 2-16,0-4 3 15,6 4 2-15,-1-9-1 16,13 10 1-16,-4-12 0 16,11 10-1-16,-5-10-1 15,10 11-3-15,-3-8-3 16,4 5 0-16,2-4-1 15,3 4 0-15,1-2-1 16,2 2 1-16,5 1-1 16,4-3 1-16,8 3-1 15,5-4 1-15,3 0-1 0,7-1 1 16,8-1-1-16,9-1 1 15,7-4 0-15,8 2-1 16,6-2 1-16,4 0 0 16,9 1-1-16,7 0 1 15,4 3-1-15,2 0 0 16,5 1 1-16,-1 1-1 15,8 0 1-15,0 0-1 16,2 1 0-16,3-2 0 16,5-1 0-16,8 1 1 15,0-2-1-15,5 1 0 16,5 1 1-16,5 1-1 15,0 1 0-15,4 3 1 16,0 1-1-16,3 2-1 0,-3 0 1 16,6 2 0-16,-4-1-1 15,1 3 0-15,1-2 1 16,7 1 0-16,-3 0 0 15,1-3 1-15,5 0-1 16,0-1 1-16,1-4 0 16,5 1 0-16,-1 1 0 15,-9 3 0-15,-1 3-1 16,-4 1 1-16,0 2 0 15,-2-2 0-15,-6 2 0 16,6 2 2-16,-2-4-2 16,5-2 0-16,3-4 0 15,10-2 0-15,-3 0 1 0,4-1-1 16,4-1 1-1,0 0-1-15,-5-1 2 0,5 1-1 16,-5-1 0-16,-5 1 0 16,-5-1 0-16,-3 2-1 15,-10 0 1-15,-4 1-1 16,-10-1-1-16,-5 2 0 15,-12 1-1-15,-9-1 0 16,-12 3 0-16,-14-2-1 16,-13 4-1-16,-19-6-4 15,-8 12-20-15,-26-9-6 16,-12 3-1-16,-24-4 0 15</inkml:trace>
  <inkml:trace contextRef="#ctx0" brushRef="#br0" timeOffset="381211.1173">21574 3263 57 0,'0'0'33'15,"18"-8"-1"-15,12 14-1 16,10-2-23-16,13 9-5 15,10 1 0-15,12 7 0 16,7-3-1-16,6 8-1 16,1-4 0-16,0 3 1 15,-4-1 0-15,-8-1 1 16,-14-3 0-16,-6 4-1 15,-16-2 1-15,-12 6 0 16,-19-1 0-16,-12 9-2 16,-23 6 1-16,-12 11-1 15,-19 3 0-15,-12 11 0 0,-11-2-2 16,-11 0 0-16,2 2-2 15,0-15-5-15,20 4-28 16,-2-20 0-16,24-2 0 16,6-19-1-16</inkml:trace>
  <inkml:trace contextRef="#ctx0" brushRef="#br0" timeOffset="382366.2328">12141 5927 16 0,'0'0'22'16,"0"0"1"-16,0 0 2 15,0 0-16-15,0 0 1 16,0 0-1-16,5-11 2 15,-5 11 0-15,0 0-2 16,11-5-1-16,-11 5 0 16,0 0-2-16,0 0-2 15,19-2-2-15,-8 4 0 0,11 1 0 16,3-3-1-16,12 3 0 15,3-6-2-15,14 1 2 16,3-4-2-16,11-3 4 16,-1 0-4-16,5-3 2 15,-2 1-2-15,-3 1 2 16,-5 1-2-16,-5-1-2 15,-6 9-4-15,-18-7-6 16,5 14-3-16,-19-12-4 16,5 13-1-16,-24-7-2 15,27 1 6-15,-27-1 4 16,16-6 5-16,-16 6 6 15,16-8 4-15,-16 8-1 16,13-14-11-16,0 15-2 16,-13-1-1-16</inkml:trace>
  <inkml:trace contextRef="#ctx0" brushRef="#br0" timeOffset="383482.3444">12685 5799 43 0,'0'0'28'16,"14"-8"2"-16,-3 5-2 15,7-1-22-15,-2-3-1 16,10 5 0-16,-5-3 0 15,7 4-2-15,-4 0-1 16,3 9 0-16,-7-2 0 16,-1 8-1-16,-6 0 2 0,-9 7-4 15,-6 4 4-15,-7 4-4 16,-7 0 3-16,-8 1-3 15,-2 5 3-15,-2-5-3 16,5 2-3-16,0-7-16 16,9-6-11-16,8-4 0 15,6-15-1-15</inkml:trace>
  <inkml:trace contextRef="#ctx0" brushRef="#br0" timeOffset="384478.444">13041 5996 2 0,'-12'-2'19'0,"12"2"1"15,0 0 1-15,0 0-13 16,0 0-2-16,-4-10 1 16,4 10 1-16,0 0 1 15,0 0 0-15,0 0-1 16,15-7 0-16,-15 7 0 15,20-9-1-15,-9-2 0 16,12 1 0-16,3-5-5 16,7 0 2-16,9-12-3 15,11-2 2-15,11-10-3 0,17-3 1 16,14-13-1-16,16-7-1 15,14-13 4-15,20-7-4 16,19-10 2-16,13-5-1 16,17-10 0-16,13-11 3 15,15-4-3-15,13-4 1 16,18-3 0-16,6-6 2 15,16-8 0-15,12 1-2 16,11-3 2-16,9 4-1 16,7-4 0-16,9 0 0 15,4-4-1-15,12 2 0 16,43 4 0-16,-38 0-1 15,-2-4 1-15,1-4-1 16,-6 2 2-16,-5 5-2 16,-8 5 1-16,-15 4 0 0,-58 7-2 15,29 3 2-15,-22 14-3 16,-24 13 0-16,-20 11-5 15,-32 3-8-15,-16 13-20 16,-34 8 1-16,-27 16-2 16,-35 13 2-16</inkml:trace>
  <inkml:trace contextRef="#ctx0" brushRef="#br0" timeOffset="385349.5311">20020 2320 32 0,'-10'-11'30'16,"10"11"1"-16,0 0 0 15,-5-20-17-15,5 20-7 16,12-5-1-16,4 7-1 15,0-5 0-15,14 8-1 16,6-4-1-16,17 6 2 16,4-7-1-16,14 2-1 15,6-3 0-15,4 0-1 0,0-5 0 16,-4-1 0-1,-8 0 0-15,-13 0-1 0,-12 3 1 16,-10 0-1-16,-15 8-1 16,-15 7 1-16,-19 15-1 15,-11 9 1-15,-15 13-2 16,-9 6 2-16,-9 6-2 15,-1 1 1-15,2 2-3 16,1-15-18-16,24 4-15 16,5-25 1-16,28-6-3 15,0-21 2-15</inkml:trace>
  <inkml:trace contextRef="#ctx0" brushRef="#br0" timeOffset="392482.2443">13522 1951 11 0,'0'0'21'0,"0"0"0"16,0 0 0-16,0 0-13 16,-18-11-3-16,18 11-3 0,-16-3 1 15,16 3 0-15,-20-1 1 16,20 1 2-16,-13 1 0 15,13-1 0-15,0 0 1 16,0 0 0-16,-13 1 0 16,13-1 0-16,0 0 0 15,0 0-2-15,0 0 0 16,0 0-1-16,0 0 0 15,10 2-2-15,-10-2-1 16,12 2-1-16,-2 3 0 16,4-1 0-16,9 2 0 15,6 3 0-15,11 4-1 16,9 1 2-16,9 2-2 15,8 7 2-15,10 2-1 16,8 4-1-16,7 3 0 0,2 2 1 16,11 6-1-16,-2 0-1 15,8 5 0-15,0 4 1 16,3 3 0-16,1 0 1 15,4 6-1-15,-2 0 1 16,-3 2 0-16,1-2 1 16,-3 1-1-16,-2-1 1 15,-1-3-1-15,2 2 0 16,-4 1 1-16,1 0-1 15,5 5-1-15,-1 2 0 16,3-1 1-16,5 0 0 16,3 1 1-16,1 1-1 15,1 0 0-15,2 2-1 16,1-2 2-16,1 0-2 0,-1 4 2 15,2 1-2-15,-1 3 0 16,3-3 0-16,2 1 0 16,-1-2 1-16,4 1 0 15,-1-3 0-15,1-4 1 16,0-2-2-16,0-2 2 15,1 0-1-15,-3 1 1 16,3 2 0-16,0-2-1 16,3 0 0-16,1 0 0 15,3 3 0-15,1-1 2 16,3 0-2-16,5 1 1 15,1 4-1-15,3 0 3 16,7 3-3-16,3 4 2 16,-1 0-2-16,2 1-1 0,4 3 2 15,-2-1 1-15,8-1 0 16,-1 3 0-16,2 1 0 15,4 2 0-15,4 1 0 16,5 1 0-16,6-1-1 16,2 2-1-16,0 0 1 15,4 0-2-15,-1-5 2 16,0 1-1-16,-5-2 1 15,-5-2-2-15,-7-2 2 16,-10-6-2-16,-10-3 2 16,-13-9-2-16,-17-8 0 15,-16-5-2-15,-21-17-10 16,-10-1-18-16,-27-12-2 15,-11-7 1-15,-22-9-1 0</inkml:trace>
  <inkml:trace contextRef="#ctx0" brushRef="#br0" timeOffset="393040.3001">22053 5424 59 0,'29'18'34'0,"10"11"-1"15,2-1-1-15,16 17-24 16,1 5-2-16,16 11 0 15,3 1-1-15,6 6-1 16,-5-1-1-16,-7 0 0 0,-10-9 0 16,-15-3 0-16,-21-12 0 15,-21-7-2-15,-27-6 0 16,-22-11 1-16,-27-7 0 15,-17-4 0-15,-19-5-1 16,-8-2 1-16,-6-2-1 16,3 2 0-16,11 4 0 15,13-2-2-15,21 10-3 16,15-4-7-16,27 14-25 15,14-4-1-15,29 9 0 16,11-8-2-16</inkml:trace>
  <inkml:trace contextRef="#ctx0" brushRef="#br0" timeOffset="395930.5891">11219 10687 16 0,'0'0'27'0,"0"0"1"15,0 0 0-15,0 0-17 16,0 0-2-16,0 0-1 15,0 0 0-15,15-12-1 16,9 11-2-16,8-11 0 16,17 4 1-16,12-15-1 15,17 4 2-15,10-8-3 16,18 1 0-16,5-4-1 15,7 3-2-15,-2-1 0 16,-6 6-1-16,-5 6 0 16,-11 1-1-16,-7 8-1 15,-15-2-1-15,-7 8-3 16,-14-10-4-16,3 12-12 0,-14-7-11 15,-3 1-1-15,-12-4 0 16,-2 1 1-16</inkml:trace>
  <inkml:trace contextRef="#ctx0" brushRef="#br0" timeOffset="397148.7109">12771 10499 13 0,'-14'4'19'0,"14"-4"-3"15,-11 13-4-15,11-13-1 16,0 0-2-16,-12 4 1 15,12-4-1-15,0 0 1 16,0 0-1-16,0 0 0 0,0 0-1 16,9-11 0-16,4 8-1 15,-13 3-1-15,23-15-2 16,-8 5-1-16,10 3-1 15,-1-6 0-15,8 2-1 16,5-5 2-16,7 1-3 16,3-4 2-16,7-4-2 15,5-5 3-15,10 0-1 16,7-9 0-16,13-1 0 15,9-12 0-15,15-4 0 16,11-8 0-16,19-5 0 16,11-7-1-16,14-2 0 15,8-4-1-15,11-4-1 16,9-4 2-16,6-4-2 0,13 0 2 15,5-4-2-15,5-3 2 16,9-2 1-16,7-8-1 16,2-1 1-16,7-9-1 15,9 2 2-15,0 1-2 16,8-2 0-16,-1-1-1 15,3 5 0-15,1 2 1 16,-3 4-1-16,-5 5 0 16,-4 3 0-16,-7 3 0 15,-16 5 0-15,-14 1 1 16,-10 6-1-16,-26 4 1 15,-17 8-1-15,-23 11-1 16,-25 5 1-16,-23 9-3 0,-27 5-2 16,-13 21-10-16,-35-5-20 15,-22 27 0-15,-5-18-1 16,-20 25 1-16</inkml:trace>
  <inkml:trace contextRef="#ctx0" brushRef="#br0" timeOffset="397621.7582">18397 7640 55 0,'-1'-15'33'0,"0"-5"0"15,7 7 0-15,-5-9-21 16,15 17-1-16,2-8-3 16,15 8-2-16,7-3-1 15,20 4-1-15,16-4 0 16,22 2-1-16,15-3-1 15,15-1 0-15,6 0-1 16,7 4-1-16,-6 2 1 16,-14 7-1-16,-22 10-1 15,-27 13 2-15,-31 13-2 0,-33 15 1 16,-30 10 0-16,-30 12 1 15,-24 10-1-15,-16 4 0 16,-11-1 0-16,-2 0 0 16,4-1-1-16,7-9-4 15,27 2-22-15,9-17-10 16,30-7 0-16,14-12-1 15</inkml:trace>
  <inkml:trace contextRef="#ctx0" brushRef="#br0" timeOffset="399040.9001">10013 12461 7 0,'-10'2'23'0,"-6"-11"0"15,16 9-1-15,0 0-22 16,-5-14-1-16,5 14 2 15,1-14 2-15,-1 14 1 16,0 0 0-16,0 0 0 16,0 0 1-16,0 0 0 15,-15 1-1-15,15-1-1 16,-14 19-1-16,14-19-2 15,-14 18 1-15,14-18 1 16,-4 15 1-16,4-15 1 16,13 13 0-16,5-8 1 15,0-6 0-15,9 3 0 0,1-6 0 16,9 6-2-16,2-6-1 15,7 4 0-15,3-1-1 16,10 2-1-16,6-1 1 16,10 0-1-16,11 1 0 15,10-1 0-15,8-1 1 16,15 1-1-16,9-1 0 15,13 1 0-15,7-1 0 16,8 1 0-16,10 1 0 16,7 0 1-16,8 0-1 15,9 2 1-15,6-3-1 16,5 1 1-16,9-2 0 15,7-1-1-15,5-1 0 16,5-1 0-16,9 0 0 0,4-2 0 16,6-1 0-16,8 0 1 15,0 0-1-15,0 2 0 16,7-2 1-16,4 1 1 15,-3-1-1-15,11 3 0 16,1-1 1-16,7 0-1 16,5-1 1-16,8-1 0 15,2 2-1-15,11-3-1 16,4-2 1-16,2 0-1 15,2 0 1-15,-3-1-1 16,-3 2 1-16,3-1 0 16,2-4 0-16,2 2 0 15,-1-4 1-15,8 1-1 16,3-5 2-16,10 2-2 15,7-4 1-15,2 1 0 0,1-1-1 16,-1-2 0-16,-1 2-1 16,-8-1 0-16,-10 6-2 15,-20-5-2-15,-14 15-14 16,-39-11-16-16,-20 11-1 15,-42-7-1-15,-36 9 0 16</inkml:trace>
  <inkml:trace contextRef="#ctx0" brushRef="#br0" timeOffset="399696.9657">18791 11921 35 0,'14'8'30'16,"-14"-8"1"-16,5 12-10 15,3 3-8-15,-8-15-4 16,21 23-1-16,0-14-1 15,18 7-2-15,13-5 0 16,20 6 1-16,11-6-2 16,18 4-1-16,8-1-1 15,6 4 0-15,-6 4-2 0,-6 1 1 16,-21 5-2-16,-19 6 1 16,-32 5 0-16,-31 3 1 15,-35 3 0-15,-26 3 2 16,-28 0-1-16,-17 3 1 15,-18-1 0-15,-3-3-1 16,4-3 0-16,16-5-4 16,31 4-10-16,23-17-25 15,40-3 1-15,31-16-3 16,48-6 0-16</inkml:trace>
  <inkml:trace contextRef="#ctx0" brushRef="#br0" timeOffset="400731.0691">10008 14248 9 0,'29'-3'31'0,"5"-4"0"16,9-3 2-16,12 5-21 16,-1-10-3-16,17 8-3 0,0-5-1 15,4 6-3-15,1 1-1 16,-4 5 0-16,-5 2-1 15,-5 5 1-15,1 2 0 16,-4 4 0-16,-6-3 1 16,4 2 0-16,-3-3 1 15,7 3-1-15,-2-6-2 16,2-8-4-16,0 4-28 15,-4-4-2-15,-8 0 0 16,-10-4 0-16</inkml:trace>
  <inkml:trace contextRef="#ctx0" brushRef="#br0" timeOffset="401451.1411">11123 14191 21 0,'-14'-5'28'16,"3"-1"-4"-16,11 6-8 16,0 0-1-16,0 0-4 15,0 0-3-15,15-4-4 16,-1 2 0-16,9 6 1 15,3-6-1-15,12 6 1 16,4-4-1-16,12 7 0 16,0-3-1-16,5 4-1 15,1 0 0-15,0 3-1 16,0 5-1-16,-9 1-1 15,-1 2-1-15,-8 0 0 16,-2 3-1-16,-2-2 1 16,1 1 0-16,-4-4 0 15,2 1 0-15,1-4 1 0,7-1 0 16,-1-3 0-16,4 2-4 15,-8-13-14-15,1 8-12 16,-4-2-2-16,-5-2 1 16</inkml:trace>
  <inkml:trace contextRef="#ctx0" brushRef="#br1" timeOffset="409299.9259">17259 4393 40 0,'-14'-24'29'16,"7"13"1"-16,0-3-2 15,-5-6-22-15,12 6 0 16,-3-5-1-16,6 5 1 16,-3-4 0-16,7 6 0 15,-4-5 0-15,-3 17 2 16,7-19-1-16,-7 19-1 15,4-10 0-15,-4 10-1 16,0 0-1-16,-2 14-1 16,-4 4-1-16,1 11-1 15,0 8 0-15,-2 14-1 16,-3 6 0-16,-3 13 0 0,-2 4 1 15,-3 5-2-15,1-3 1 16,-3-2-1-16,-2-6 0 16,6-12 0-16,3-5-2 15,3-17-4-15,17-3-28 16,-7-31-1-16,19 15-1 15,-5-26-2-15</inkml:trace>
  <inkml:trace contextRef="#ctx0" brushRef="#br1" timeOffset="409786.9746">17240 4246 76 0,'5'-21'36'0,"-5"21"-2"16,0 0 0-16,-12-2-30 15,-3 9-2-15,-4 11 1 16,-6 4 0-16,-4 8-1 15,-6 6 0-15,0 5-1 16,0 4 1-16,2 1-1 16,4-4 0-16,11-4 0 15,5-8-1-15,11-7 1 16,2-23-1-16,24 8 1 15,3-23 0-15,5-9 0 16,3-10 0-16,6-5 1 0,-2-8 0 16,-3-1 0-16,-1 0 0 15,-8 3 0-15,-5 8 0 16,-3 9 0-16,-9 5-1 15,-2 10 0-15,-8 13 0 16,0 0-1-16,14 23 1 16,-7 5-2-16,5 6 1 15,5 4-2-15,9 8 0 16,3 0-4-16,11 13-12 15,-10-16-21-15,12 7 0 16,-9-10-1-16,0 5 1 16</inkml:trace>
  <inkml:trace contextRef="#ctx0" brushRef="#br1" timeOffset="410518.0477">17009 5554 46 0,'15'-14'33'16,"-13"-5"2"-16,6 3 0 15,-10-13-21-15,13 6-3 16,-11-13-2-16,7 8-2 15,-13-10-1-15,5 9-1 16,-11-1 0-16,1 9-2 16,-9 5 0-16,-3 12-1 15,-6 11 0-15,-4 13 0 16,-3 12-1-16,-1 12 0 15,-7 11 0-15,1 12 0 16,3 8 0-16,2 3 0 16,7 2 1-16,4 1-1 15,4-3-1-15,10-5 0 0,9-5-2 16,1-13-1-16,9-2-2 15,-5-17-4-15,13 6-14 16,-11-26-14-16,5-1-1 16,-8-15 0-16,0 0 2 15</inkml:trace>
  <inkml:trace contextRef="#ctx0" brushRef="#br1" timeOffset="410705.0664">16378 5925 90 0,'-18'-20'39'0,"-3"-3"-2"16,13 11 3-16,1-3-33 15,7 15-2-15,20-11-2 16,3 8-2-16,8 0-1 0,11 1-2 16,13 4-3-16,3-5-4 15,21 11-16-15,-12-13-14 16,14 9 3-16,-8-10-2 15,3 7 2-15</inkml:trace>
  <inkml:trace contextRef="#ctx0" brushRef="#br1" timeOffset="411050.1009">17261 5730 81 0,'-22'-15'38'0,"9"21"-2"16,-12-6 2-16,6 12-22 15,-6 1-12-15,3 10 1 16,-4 3 0-16,7 8-2 0,-3 2 0 15,8 2 0-15,3 0 0 16,11 1-3-16,6-5 2 16,8-4-1-16,11-8 0 15,7-11-1-15,9-10 1 16,3-9-1-16,3-11 1 15,-2-8-1-15,-3-4-2 16,-6-6 3-16,-13 2-3 16,-10-3 2-16,-12 10-3 15,-14 1 2-15,-8 9-2 16,-10 6 1-16,-2 9-2 15,-3 1-2-15,12 15-3 16,-3-6-27-16,26 8 0 16,1-15-2-16,30 21 0 15</inkml:trace>
  <inkml:trace contextRef="#ctx0" brushRef="#br1" timeOffset="411306.1265">17907 5724 95 0,'-3'-11'37'15,"-19"-5"2"-15,1 13-2 16,-11-3-32-16,-1 11-1 16,-5 0 0-16,3 10-1 15,-6 5 0-15,7 6 0 16,2 5 0-16,8 5-1 15,7 3 0-15,10-3-1 16,9 3-3-16,11-7-1 0,16 3-4 16,1-20-25-16,22 3-7 15,-1-16-1-15,14-2-1 16</inkml:trace>
  <inkml:trace contextRef="#ctx0" brushRef="#br1" timeOffset="411696.1655">18287 5694 89 0,'-30'-15'39'16,"12"28"-2"-16,-12-2 3 16,8 11-25-16,-6 3-12 15,6 3 1-15,3 5 1 0,4 2-2 16,8-2 0-16,7-4 0 15,8-4-1-15,13-4-2 16,8-10 2-16,9-5-2 16,9-9 0-16,1-9 1 15,5-5-3-15,3-9 3 16,-4-5-2-16,-3-5-1 15,-5 1 1-15,-10-1-1 16,-6 6 1-16,-9 3-1 16,-6 7 2-16,-8 10-2 15,-5 10 2-15,-13 21 2 16,-3 7 0-16,-4 4-2 15,-1 9 0-15,1 0-1 16,10 4-2-16,2-8-4 0,22 3-12 16,1-25-21-16,29-1 0 15,6-20 1-15,20-2-1 16</inkml:trace>
  <inkml:trace contextRef="#ctx0" brushRef="#br1" timeOffset="411981.194">19148 5588 100 0,'-36'9'40'0,"-15"-2"1"16,12 15-1-16,-4-6-35 16,16 9-3-16,13 0-1 15,20-1 3-15,14-1-4 16,15 0 3-16,8 0-3 0,8-1 3 15,-3 2-1-15,-4-2 0 16,-10 3 1-16,-15 2-3 16,-15 2 2-16,-16 2-2 15,-12 2 2-15,-14-2-3 16,-10 0-2-16,-8-6-4 15,8 12-22-15,-13-18-10 16,11 5-3-16,-7-13 1 16,10 5-2-16</inkml:trace>
  <inkml:trace contextRef="#ctx0" brushRef="#br1" timeOffset="412898.2857">12870 10450 82 0,'0'0'38'0,"0"0"-5"16,-4 21-9-16,4-21-57 0,-11 2-3 15,-6-1-1-15,3 5 1 16</inkml:trace>
  <inkml:trace contextRef="#ctx0" brushRef="#br1" timeOffset="413042.3001">12552 10728 68 0,'-9'14'30'0,"7"1"-28"16,-8 0-2-16,10-15-32 15,-15 15-1-15</inkml:trace>
  <inkml:trace contextRef="#ctx0" brushRef="#br1" timeOffset="413199.3158">11893 11018 72 0,'-58'28'34'15,"4"2"-10"-15,5-8-24 16,2 0-25-16,2-10-13 15,7 1 0-15</inkml:trace>
  <inkml:trace contextRef="#ctx0" brushRef="#br1" timeOffset="413374.3333">10911 11511 86 0,'-29'24'37'15,"10"0"-1"-15,5-4-12 16,0-12-61-16,4 1 0 15,-4-7-2-15,0 2 2 16</inkml:trace>
  <inkml:trace contextRef="#ctx0" brushRef="#br1" timeOffset="413523.3482">10243 11783 83 0,'-45'22'38'15,"7"-1"-2"-15,4-4-4 16,-3-1-69-16,11-6 0 15,-6-6-3-15,4 0 3 0</inkml:trace>
  <inkml:trace contextRef="#ctx0" brushRef="#br1" timeOffset="413657.3616">9380 12132 73 0,'-38'26'37'0,"6"-4"-5"15,11-5-31-15,-1-6-35 16,1 2-3-16,-4-6 1 15</inkml:trace>
  <inkml:trace contextRef="#ctx0" brushRef="#br1" timeOffset="413807.3766">8764 12544 77 0,'-39'29'35'16,"-3"-6"-34"-16,4-7-1 15,-6-4-39-15,8-4 1 16</inkml:trace>
  <inkml:trace contextRef="#ctx0" brushRef="#br1" timeOffset="413958.3917">7798 12935 80 0,'-60'33'39'0,"11"-12"-12"16,3 0-26-16,8-20-39 15,5 9-3-15,3-9 1 16</inkml:trace>
  <inkml:trace contextRef="#ctx0" brushRef="#br1" timeOffset="414886.4845">12428 14422 56 0,'0'0'32'16,"0"0"-30"-16,0 0-1 15,0 0-37-15,-18-2-1 16</inkml:trace>
  <inkml:trace contextRef="#ctx0" brushRef="#br1" timeOffset="415076.5035">11832 14311 62 0,'-41'-4'39'0,"-3"-7"-1"16,10 5 0-16,-1-6-35 15,0-7-9-15,15 6-30 16,-5-8-1-16,4 3-2 15,-9-8 1-15</inkml:trace>
  <inkml:trace contextRef="#ctx0" brushRef="#br1" timeOffset="415226.5185">11033 14010 57 0,'-47'-11'40'0,"4"4"-2"16,1-11 1-16,0 3-29 15,3 0-27-15,-5-15-18 16,3 6-2-16,-10-7-2 15,-3-1 1-15</inkml:trace>
  <inkml:trace contextRef="#ctx0" brushRef="#br1" timeOffset="415394.5353">9721 13485 69 0,'-66'-25'38'0,"-1"-8"0"16,11 4 0-16,-4-7-37 15,7-7-8-15,10 7-29 16,-6-5-1-16,3 1-1 15,-2-5 1-15</inkml:trace>
  <inkml:trace contextRef="#ctx0" brushRef="#br1" timeOffset="415527.5486">8641 12793 69 0,'-56'-17'38'0,"-5"-7"-1"16,6 0-2-16,0 6-50 15,2-13-19-15,1-1-3 16,0-5 1-16,7-1-1 15</inkml:trace>
  <inkml:trace contextRef="#ctx0" brushRef="#br1" timeOffset="415663.5622">7639 12335 96 0,'-60'-6'39'0,"9"1"0"16,0-9-8-16,-10-14-70 16,24 3 0-16,-6-14-1 15,10 1-2-15</inkml:trace>
  <inkml:trace contextRef="#ctx0" brushRef="#br1" timeOffset="419900.9859">8432 12384 4 0,'0'0'20'15,"-14"16"-2"-15,14-16-1 16,-11 23-1-16,11-23-2 16,-4 28-2-16,-1-18-2 15,11 7 0-15,-6-17-3 16,8 21-1-16,-8-21-2 15,16 8 0-15,-16-8-1 16,25-8-1-16,-14-2-1 16,3-2 0-16,-2-3 0 15,0-1-1-15,-7-1 0 0,0-1 0 16,-7 1 1-16,-1 4 0 15,-6 2 1-15,-2 5-1 16,-5 1 1-16,-1 9 0 16,-3 1 0-16,3 6 1 15,-4 2-1-15,9 5 0 16,-2-1 0-16,9 3 0 15,1-3-1-15,9 2 0 16,3-3 0-16,7-5 0 16,3 0-1-16,6-5 0 15,1-6 1-15,3-4-1 16,0-5 1-16,-3-3-1 15,-3-3 1-15,-3-2-1 16,-5-4 1-16,-6 3-1 16,-6-2 2-16,-4 4-1 0,-6 2 0 15,-3 4 0-15,-5 3 1 16,0 7 0-16,-3 2-1 15,2 6 0-15,-1 2 0 16,3 1 0-16,4 3-1 16,5-1 1-16,5-3-1 15,3 0 1-15,-2-10-1 16,16 15 1-16,-3-12-1 15,1-1 1-15,-1-3-1 16,-2 0 0-16,-11 1 1 16,15-4-2-16,-15 4-1 15,0 0-6-15,0 0-28 16,0 0-1-16,0 0-2 15,0 0 0-15</inkml:trace>
  <inkml:trace contextRef="#ctx0" brushRef="#br1" timeOffset="420736.0694">8151 10170 56 0,'0'0'30'16,"15"5"0"-16,-9 9-1 16,5 10-26-16,-9 6 0 15,5 13 1-15,-7 7 0 16,5 17 1-16,-7 5-2 15,6 15 3-15,-8-2-3 16,7 7 2-16,-7-1-2 16,5 3-2-16,-2-7 1 15,2 1-2-15,-3-10 0 16,2-1 0-16,-1-6 0 15,2-8-2-15,3-6-1 16,-3-12-2-16,9-2-13 16,-9-20-17-16,9-9 0 0,-10-14-1 15,0 0 1-15</inkml:trace>
  <inkml:trace contextRef="#ctx0" brushRef="#br1" timeOffset="421119.1077">7982 11191 62 0,'0'0'33'16,"0"0"0"-16,-6 16 0 15,6-16-30-15,2 27 0 0,2-6 1 16,3 10 0-16,0 1 0 16,6 11 0-16,-2-1 0 15,8 3-1-15,0-4 0 16,4-4-1-16,1-8 0 15,6-9 0-15,1-10 0 16,3-12 0-16,2-11-1 16,0-11 1-16,4-9-1 15,0-6 0-15,-3-5 0 16,-2-4-2-16,-4 1 1 15,-3-1-2-15,-6 8-2 16,-8-1-3-16,3 19-22 16,-17-3-8-16,5 11-1 15,-11 0-1-15</inkml:trace>
  <inkml:trace contextRef="#ctx0" brushRef="#br1" timeOffset="421982.194">6793 8707 58 0,'0'0'33'0,"5"-13"0"0,-5 13 0 15,0 0-27-15,0 0-1 16,0 0 2-16,7 10-2 15,-1 10 0-15,-4 1 0 16,8 15-2-16,-2 1 1 16,2 7-2-16,3 3 1 15,-3 2-2-15,3-3 2 16,1-2-2-16,-4-9 0 15,7-7 0-15,-7-11 1 16,4-9-1-16,-1-10 1 16,4-12-1-16,-2-9 0 15,4-7 0-15,-2-8 0 16,-2-3-1-16,0-3-1 15,0-2 0-15,-3 3-3 0,-4 0-1 16,4 13-6-16,-14-9-24 16,10 17-3-16,-5-2 0 15,6 8 0-15</inkml:trace>
  <inkml:trace contextRef="#ctx0" brushRef="#br1" timeOffset="422208.2166">7291 8656 57 0,'2'12'36'0,"-1"9"0"16,-3-3 0-16,3 14-17 16,-7-4-12-16,5 12-2 15,-4 0 0-15,1 4-2 16,-2 0 0-16,4-3-3 0,1-4-1 15,1-12-4-15,11-2-6 16,-11-23-25-16,29-3-1 16,-8-19 0-16,7-7 0 15</inkml:trace>
  <inkml:trace contextRef="#ctx0" brushRef="#br1" timeOffset="422645.2603">7403 8498 83 0,'-13'-6'36'15,"13"6"-2"-15,0 0-3 16,0 0-27-16,1 17-3 16,13-4 1-16,1 2-1 0,3 6 0 15,0 0-1-15,-1 7 1 16,-2 3 0-16,-4 5 0 15,-3 7 2-15,-3 4-1 16,-6-1 1-16,-4 2-1 16,-1-3 1-16,1-2-1 15,-4-7 1-15,5-5-2 16,0-13 0-16,4-4-1 15,0-14 1-15,11-4-1 16,-2-12 1-16,5-8 0 16,1-7-2-16,0-6 2 15,-2-5-1-15,1-4 0 16,-2-4 0-16,-1 2 1 0,-1 0-2 15,0 6 1-15,-2 7 1 16,-1 4-2-16,2 8 0 16,2 4-1-16,8 11-1 15,1-2-3-15,14 15-10 16,-7-15-22-16,16 6 1 15,0-12-2-15,9 5 2 16</inkml:trace>
  <inkml:trace contextRef="#ctx0" brushRef="#br1" timeOffset="422893.2851">8186 8182 65 0,'-11'-17'38'0,"11"17"-2"15,-18-12 1-15,18 12-17 16,-14 17-16-16,11 10 1 15,-3 8-1-15,1 16-1 16,-2 9-1-16,3 8-1 16,-5 8 0-16,2 0-1 15,1 0 0-15,-2-3-3 16,7-5-1-16,-4-22-9 15,12 1-24-15,-4-18 0 16,10-8 1-16,-13-21-1 16</inkml:trace>
  <inkml:trace contextRef="#ctx0" brushRef="#br1" timeOffset="423410.3368">7953 8596 86 0,'-17'-7'36'16,"17"7"0"-16,0 0 1 15,0 0-32-15,20 10-2 16,12-8 0-16,2-4 0 16,7-1-1-16,2-6 0 15,5 0 0-15,-5-2 0 16,-4 0-1-16,-4 1 1 15,-8 1-1-15,-4 0 1 16,-7 4-1-16,-16 5 1 16,14-1-1-16,-14 1 0 0,-6 16 0 15,-2 2 0 1,-3 4-1-16,-1 7 1 0,1 2-1 15,2 4 0-15,4-2 1 16,4 1-1-16,7-5 0 16,3-9 0-16,11-5 1 15,3-8-1-15,7-7 0 16,6-9 1-16,1-7-1 15,0-6 0-15,0-7 0 16,-1-2 1-16,-5-2-1 16,-2 0 0-16,-7 7 0 15,-7 4 1-15,-5 6-1 16,-10 16-1-16,0 0 1 15,0 0-1-15,-6 25-1 0,-2 2-1 16,0-3-1-16,5 9-2 16,0-7-3-16,16 10-16 15,-4-16-13-15,19 2 1 16,-3-13-2-16,13 0 2 15</inkml:trace>
  <inkml:trace contextRef="#ctx0" brushRef="#br1" timeOffset="423810.3768">9005 8604 98 0,'-15'-14'38'0,"-9"-2"0"16,4 17-7-16,-8-6-27 15,4 11 1-15,-4 3-2 16,7 8 1-16,-1 7-2 0,4 2-1 15,3 1 1-15,9 3-1 16,4-4-1-16,6 2 0 16,4-6 1-16,5-5-1 15,4-5 0-15,3-7 0 16,3-8 0-16,0-6-1 15,2-9 1-15,-1-4 0 16,-3-5 0-16,1-6 0 16,-2 1 1-16,-5 2-1 15,-4 4 0-15,-3 5 0 16,-3 8 0-16,-5 13 0 15,0 0 0-15,-8 15 0 16,2 8 0-16,0 0-1 16,2 7-2-16,0-2 1 0,10-2-3 15,3-12-5-15,23 2-26 16,-7-19-3-16,17-6 1 15,-1-15-1-15</inkml:trace>
  <inkml:trace contextRef="#ctx0" brushRef="#br1" timeOffset="424012.397">9572 8057 98 0,'-12'7'38'0,"-10"13"3"15,1 22-3-15,-9 11-33 16,6 14-2-16,1 4 0 15,7 3-2-15,6 4-2 0,3-6 0 16,11 2-4-16,-9-17-32 16,18 5-2-16,-8-18 0 15,8-5-1-15</inkml:trace>
  <inkml:trace contextRef="#ctx0" brushRef="#br1" timeOffset="424578.4536">8762 9231 83 0,'13'-28'37'15,"-12"-4"-1"-15,1 10 1 16,-11-4-32-16,1 13 0 15,-10-1-1-15,0 16 0 16,-11 5 0-16,0 19 0 16,-5 9-1-16,-3 15-1 15,-2 9 0-15,3 10 0 16,2 1 0-16,7 6 0 15,5 1-2-15,9-7 0 16,10-4-1-16,9-13-2 16,16-1-7-16,-8-20-26 15,15-1-3-15,-10-16 0 16,7-4-1-16</inkml:trace>
  <inkml:trace contextRef="#ctx0" brushRef="#br1" timeOffset="424778.4736">8232 9624 105 0,'-26'-4'38'16,"26"4"1"-16,0 0-2 16,0 0-34-16,31 1-2 15,8-4-2-15,12 0 0 16,6-4-1-16,9 0-3 15,-1-10-4-15,14 15-16 16,-15-17-13-16,6 10 1 16,-13-11-1-16,0 6 2 0</inkml:trace>
  <inkml:trace contextRef="#ctx0" brushRef="#br1" timeOffset="425071.5029">8980 9444 83 0,'-11'15'39'16,"-12"-2"-2"-16,5 15 2 15,-11-1-29-15,11 9-2 16,-6 0-2-16,12 4-1 15,3-2-1-15,8-2-1 16,7-7-1-16,9-6 1 16,7-9-2-16,8-9 0 15,5-7-1-15,0-9 0 16,1-9 1-16,-1-8-1 15,-7-4-1-15,-4-4 0 16,-8-2-1-16,-7-2 0 0,-7 3 0 16,-9 2-1-16,-2 9-1 15,-6 4-1-15,4 13-3 16,-7-4-5-16,18 13-24 15,-15 10-1-15,19 5 1 16,-4-15-2-16</inkml:trace>
  <inkml:trace contextRef="#ctx0" brushRef="#br1" timeOffset="425349.5307">9640 9375 92 0,'-17'-1'38'15,"-16"-3"0"-15,0 14 2 16,-17-2-34-16,5 11 0 16,-5 4-1-16,5 11-1 15,1-2 0-15,9 6 0 16,9-2-2-16,14 1 0 15,15-7-2-15,16-4-1 16,14-6-2-16,15-12-3 16,18 7-15-16,-5-24-16 15,18 4-4-15,-10-17 1 16,7-1-1-16</inkml:trace>
  <inkml:trace contextRef="#ctx0" brushRef="#br1" timeOffset="425717.5675">9942 9327 102 0,'-32'10'39'16,"5"15"1"-16,-5-7-2 16,6 9-34-16,3 3 1 15,10 5-2-15,1-2 1 16,8 1-2-16,8-5 1 15,5-3-2-15,7-6 1 16,8-9-1-16,5-7 0 16,6-12-1-16,3-6-1 15,1-10 1-15,-1-7-1 16,0-4 0-16,-2-5 1 0,-7 0-1 15,-1 2 1-15,-9 7 0 16,-2 3 0-16,-6 12-1 16,-11 16 1-16,0 0-1 15,0 19 0-15,-9 6-1 16,-1 9 0-16,-4-1-2 15,10 9-3-15,-7-18-17 16,22 8-15-16,-2-22 1 16,23-3-2-16,5-18 0 15</inkml:trace>
  <inkml:trace contextRef="#ctx0" brushRef="#br1" timeOffset="426016.5974">10688 9143 104 0,'-40'13'40'0,"-12"-4"2"15,9 17-2-15,-4-11-35 16,16 10-2-16,14 0-1 16,14 2 0-16,15-6-1 15,11 1 0-15,14-4-1 16,6-1 0-16,0-1 1 15,2 2-1-15,-5-1 0 16,-9 1 1-16,-14 6-1 16,-9 2 1-16,-17 2 0 15,-9 1 0-15,-11-1-1 16,-7-1-1-16,1 4-7 15,-13-15-21-15,19 7-11 16,-5-12 0-16,13-2-4 0,0-7 2 16</inkml:trace>
  <inkml:trace contextRef="#ctx0" brushRef="#br0" timeOffset="526455.6403">12261 14517 25 0,'0'0'29'0,"-11"-12"0"16,3 2-18-16,8 10 0 15,-10-11-1-15,10 11-1 16,-5-11-3-16,5 11-1 16,0 0-1-16,0 0-1 15,-5-10-1-15,5 10 0 16,0 0-1-16,0 0 1 15,0 0-1-15,17 8 0 16,-5-5 0-16,3 5 0 16,4 0-1-16,6 5 2 0,6 1-2 15,8 2 1-15,5 1 0 16,5 4 0-16,10 2 0 15,7 3-1-15,4 1 1 16,10 6-1-16,1 1 0 16,11 4-1-16,5 1 1 15,7 4-1-15,7 3 0 16,12 3 0-16,10-1-1 15,9 4 1-15,11 6-1 16,5-1 2-16,11 4-1 16,7 4 1-16,5 2-1 15,3 2-1-15,1 7 2 16,1 4-1-16,-2 3 1 0,2 2-2 15,-2 5 2-15,-1 0-1 16,-2 3 0-16,2 2 0 16,-3-3 2-16,6-1-1 15,-2 0 1-15,2-1 0 16,3 0 0-16,2-2 0 15,2-4 1-15,2 4 0 16,0-3-1-16,1 0 2 16,-1-2-1-16,4-3 0 15,-4 0-1-15,3-4 1 16,-2 1 0-16,0-2-1 15,-96-35-2-15,12 8 1 16,0 1-6-16,6 8-19 16,4-4-12-16,8 0-2 0,-5-4 2 15</inkml:trace>
  <inkml:trace contextRef="#ctx0" brushRef="#br0" timeOffset="527293.7241">16200 15923 11 0,'0'0'26'15,"3"-23"0"-15,-4 5-19 16,1 18-1-16,4-24 0 15,-1 13 0-15,-3-4-3 16,5 3 0-16,-6-3 1 16,3 2-1-16,-5-4 2 15,3 6-1-15,-9-7 1 16,9 18-1-16,-8-22 0 15,8 22 0-15,-11-12-1 0,11 12 0 16,0 0 0-16,-3 16 0 16,14 1-1-16,13 11 1 15,12 8-1-15,19 11 1 16,11 4-1-16,15 6 0 15,13 4-2-15,6 5 2 16,5-3-1-16,-2-1-1 16,-11-1 1-16,-9-7-2 15,-20-1 2-15,-19-2-1 16,-27-3 1-16,-23-5-2 15,-33-6 1-15,-22-5 0 16,-26-6 0-16,-21-6 1 16,-13-7 0-16,-2-5-1 15,3-5 1-15,11-2-1 16,21 3-4-16,9-13-28 0,42 12-3 15,22-9-2-15,34 8 0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54:26.229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002060"/>
    </inkml:brush>
    <inkml:brush xml:id="br8">
      <inkml:brushProperty name="width" value="0.05292" units="cm"/>
      <inkml:brushProperty name="height" value="0.05292" units="cm"/>
      <inkml:brushProperty name="color" value="#7030A0"/>
    </inkml:brush>
    <inkml:brush xml:id="br9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4068 1560 68 0,'0'0'35'16,"0"0"0"-16,0 0 1 16,9 18-28-16,-12-6-3 15,7 7-2-15,-4 9 0 16,4 11-1-16,-1 9 0 15,0 7-2-15,-1 4 2 16,0 0-2-16,-1-4 1 16,3-4 0-16,-4-12 0 15,2-10 1-15,1-16-1 16,-3-13 1-16,4-15-1 15,2-13 0-15,-1-12 0 16,-1-8 1-16,1-6 0 0,0-8 0 16,-2 0-1-16,2-2 1 15,-1 4-1-15,1 7 0 16,5 7 0-16,0 9-1 15,5 6-1-15,6 6-3 16,6 12-2-16,0-2-7 16,16 6-24-16,-5 4 0 15,11 6 0-15,-5-2-1 16</inkml:trace>
  <inkml:trace contextRef="#ctx0" brushRef="#br0" timeOffset="366.0366">4603 1642 94 0,'-10'21'36'16,"10"1"0"-16,1-10-1 15,15-2-32-15,5-8 0 16,11-3 0-16,4-5 0 15,5-5-1-15,1-8 1 16,-1-3-1-16,-6-2 0 16,-6-1-1-16,-10-5 1 15,-10 4-1-15,-15 5 0 16,-13 5 0-16,-8 6 0 15,-8 8-1-15,-7 6 1 16,-3 11-1-16,2 9 0 16,1 6 0-16,11 8 0 15,8 7-1-15,13 3 0 0,11-2-1 16,17-5 0-16,17-9-4 15,25-5-15-15,5-21-18 16,26-11 2-16,2-19-1 16,20-12 0-16</inkml:trace>
  <inkml:trace contextRef="#ctx0" brushRef="#br0" timeOffset="591.0591">5763 1037 109 0,'-10'-85'39'0,"10"85"1"16,0 0-3-16,-66-58-36 0,66 58 0 16,-66 18-1-16,48 6 1 15,-47 59-1-15,7 27-3 16,7 14-1-16,12-8-9 15,13-7-24-15,26-7-2 16,10-24 3-16,12-34-3 16</inkml:trace>
  <inkml:trace contextRef="#ctx0" brushRef="#br0" timeOffset="766.0766">5298 1564 119 0,'-9'-18'40'16,"16"6"0"-16,2-7-1 0,22-2-39 15,12 1-5-15,-43 20-31 16,56-33-2-16,-56 33-1 16,83-28 0-16</inkml:trace>
  <inkml:trace contextRef="#ctx0" brushRef="#br0" timeOffset="377366.7329">6637 1636 86 0,'-19'19'34'15,"8"13"1"-15,-11 5 0 16,14 7-30-16,-5 2 0 15,11 6-1-15,1-1-1 16,7 6-1-16,-2-1 0 16,6-5-3-16,-3-3 2 15,2-7 0-15,-3-5-1 16,-2-6 0-16,-1-7 2 15,-2-9-2-15,-1-14 2 16,0 0-1-16,-17-8 0 0,8-13 0 16,0-8 0-16,-3-10 0 15,1-11 0-15,0-11 0 16,7-13 0-16,1-11 1 15,7-12-1-15,2 45 2 16,1-3-2-16,9 0 1 16,1-3-1-16,5 2-1 15,3-2 1-15,2 7-2 16,2 2 1-16,-29 49-1 15,61-85 1-15,-61 85 0 16,69-57 0-16,-69 57 1 16,60-23-1-16,11 27 2 15,-14 19-2-15,-16 29 0 16,-21 14 0-16,-13 9 0 15,-16-1-1-15,-13 2 2 0,-15-20-1 16,-7-6 0-16,-8-10 0 16,-4-4 0-16,-2-8 0 15,2-6-1-15,7-5 0 16,5-9-2-16,13-1-4 15,1-13-23-15,30 6-8 16,0 0 2-16,21-2-4 16</inkml:trace>
  <inkml:trace contextRef="#ctx0" brushRef="#br0" timeOffset="377869.7832">7766 1671 100 0,'-29'-1'38'16,"-17"-7"1"-16,7 9-1 15,-18 5-34-15,5 1 0 16,-8 8-1-16,1 10-1 16,-5 9 1-16,3 9-2 15,1 6 1-15,6 2-1 16,10 3 1-16,13-1-2 15,16-11 1-15,15-4 1 0,20-15-2 16,16-10 1-16,17-16-1 16,11-11 0-16,8-14 1 15,6-12-1-15,0-9 0 16,-3-10 1-16,-10 3-1 15,-6 2 1-15,-14 4-1 16,-10 6 1-16,-12 11-1 16,-13 10 1-16,-10 23-1 15,0 0-1-15,-24 17 0 16,1 14 0-16,-1 11-1 15,-1 5 0-15,7 5-1 16,5-2-2-16,15-3-1 16,10-14-4-16,32-6-26 15,2-21-1-15,28-10 0 16,2-17-1-16</inkml:trace>
  <inkml:trace contextRef="#ctx0" brushRef="#br0" timeOffset="378379.8342">8453 1587 96 0,'-33'-1'40'15,"-21"1"0"-15,5 11-1 16,-15 12-25-16,10 1-10 16,2 8 0-16,8 6-2 15,9 1 0-15,9 2-1 16,14-3 0-16,12-1-1 15,18-7 1-15,10-9-2 0,8-12 2 16,8-8-1 0,4-13-1-16,4-8 1 0,0-12 0 15,-2-6 0-15,-5-6 0 16,-2-5 0-16,-6 1 0 15,-7 1 1-15,-7 6-1 16,-6 7 0-16,-9 15-1 16,-8 19 1-16,-4 11-1 15,-10 31 0-15,-3 21 1 16,-5 24-1-16,-3 15 0 15,1 13 0-15,-2 11 0 16,2 4 0-16,3-6 1 16,0-13 1-16,2-13 0 15,0-12-1-15,-2-22 1 16,2-14 1-16,-5-22-2 15,1-20 1-15,-1-20-1 0,-3-17-1 16,6-20 1-16,-1-18-2 16,7-9 0-16,4-10-2 15,6-1 1-15,5-6-2 16,16 17-11-16,-3-9-20 15,18 23-3-15,-3 1 2 16,21 15-2-16</inkml:trace>
  <inkml:trace contextRef="#ctx0" brushRef="#br0" timeOffset="378771.8734">9019 1678 113 0,'-12'25'41'0,"12"-25"-1"16,10 14-4-16,7-14-33 16,13-6-1-16,10-8 0 15,8-7-1-15,4-8 1 16,6-7-1-16,-1-1 0 15,-5-2 0-15,-9-3 0 16,-13 1 0-16,-30 41 0 16,0 0 0-16,9-54 0 15,-21 40 0-15,-29 0 0 16,-13 15 0-16,-11 19 0 15,-9 10 0-15,-3 12 1 0,-2 16-2 16,9 8 0-16,30 6 0 16,18-5 0-16,15-7-3 15,19-11 2-15,17-15-3 16,27-5-3-16,8-29-24 15,29 0-10-15,-3-18 0 16,17-2 0-16,-6-15-1 16</inkml:trace>
  <inkml:trace contextRef="#ctx0" brushRef="#br0" timeOffset="379191.9154">10627 1353 106 0,'0'0'40'0,"0"0"2"16,-9-38-3-16,9 38-35 0,-21 24 0 15,3 15-3-15,-6 14 1 16,-3 12-3-16,2 12 1 15,-1 2-2-15,11-2-2 16,13-12-1-16,9-16-7 16,29-11-26-16,8-21 0 15,25-10-1-15,3-22 1 16</inkml:trace>
  <inkml:trace contextRef="#ctx0" brushRef="#br0" timeOffset="379912.9875">11215 1388 111 0,'-7'-23'40'15,"-19"5"0"-15,6 20-1 0,-5 5-34 16,-3 12-2-16,0 12 0 16,1 11-1-16,4 7-1 15,5 8 0-15,7 6-1 16,9 0 0-16,7-3 1 15,11-5-2-15,10-7 1 16,11-14-1-16,6-12 1 16,9-17-1-16,5-21 1 15,5-15 1-15,0-13-2 16,-3-15 2-16,-7-10-1 15,-8-11 1-15,-44 80-1 16,36-82 1-16,-36 82 0 16,11-88-1-16,-11 88 1 0,-5-78 0 15,5 78 0 1,-27-65 0-16,27 65 0 0,-31-47-1 15,31 47 0-15,0 0 0 16,-53-38 0-16,53 38 0 16,-34-7-1-16,34 7 1 15,0 0-1-15,0 0 1 16,73 37 0-16,-73-37 0 15,81 15 0-15,-32-9 1 16,2-4-1-16,2 0 0 16,-2-2 2-16,3-2-2 15,-54 2 0-15,91-3 2 16,-56 10-2-16,4 8 0 15,-18 10 0-15,-22 16 0 0,-23 10-2 16,-2 9 2-16,-4 6 0 16,13 4 0-16,14-12-1 15,18-9 1-15,19-17-1 16,19-11 2-16,16-19-1 15,8-12 1-15,8-16-1 16,3-13 2-16,-5-15-2 16,-8-10 0-16,-75 64 0 15,60-69 0-15,-60 69 0 16,31-79 0-16,-31 79 0 15,2-71 0-15,-2 71 0 16,-37-63 0-16,37 63 0 16,-54-44 0-16,54 44-12 15,-70-37-18-15,70 37-11 16,-46-38-1-16,46 38-1 0,0 0 0 15</inkml:trace>
  <inkml:trace contextRef="#ctx0" brushRef="#br0" timeOffset="380049.0011">13214 1431 118 0,'-10'30'3'0,"-28"-13"-1"15,13-6-2-15,1-11-41 16</inkml:trace>
  <inkml:trace contextRef="#ctx0" brushRef="#br1" timeOffset="448315.8271">24741 10728 44 0,'0'0'30'0,"10"-12"3"16,-10 12-3-16,0 0-19 16,-10-21-2-16,10 21-1 15,-12-13-1-15,12 13-3 16,-19-17 0-16,7 12-2 15,-4-6 0-15,-3 3 0 16,-4-2-1-16,-2 3 0 16,-4-1 1-16,-4 0-1 15,-3-1 0-15,0-3 0 16,-2-2 0-16,-3 2 0 0,-1-3 1 15,2-4-1-15,-5-1 0 16,1-1 0-16,-3 2 0 16,0-3 0-16,-4-2 0 15,-2 1-1-15,-4 0 1 16,3-5-2-16,-7 3 2 15,-1-2 0-15,1-2-1 16,-5 2 1-16,-1-3-1 16,-4 1 2-16,-1-3-2 15,-1 3 1-15,-1-5 0 16,-1 0-1-16,-4-2 0 15,-1 0 0-15,1 2 1 16,-4-4-1-16,-2 2 0 16,2 1 0-16,-3 1 0 0,0 1 0 15,3 5 1-15,-4-2-1 16,4 0 0-16,-3 3-1 15,1 1 1-15,0 0-1 16,2 1 0-16,2 2 1 16,3 0-1-16,2 0 0 15,8 2 1-15,0-2-1 16,7 1 1-16,8 0 0 15,2 1 0-15,7-1 0 16,7 2 0-16,6 1-1 16,4 1 1-16,9 2-1 15,5 6-2-15,0-3-5 16,13 13-26-16,0 0-1 15,0 0 1-15,0 0-3 16</inkml:trace>
  <inkml:trace contextRef="#ctx0" brushRef="#br1" timeOffset="449051.9007">22700 9526 22 0,'31'-7'29'0,"-1"4"0"16,-4-2 2-16,-7-4-14 15,5 9-6-15,-24 0-2 16,23-6-2-16,-23 6-1 15,0 0-1-15,0 0 0 16,0 0-2-16,-11-3-1 16,-3 6 0-16,-10 1-1 15,-8 0 1-15,-14 3 0 16,-11 5-1-16,-13 4 1 15,-10 5 0-15,-11 2 1 16,-2 8 0-16,1-2 0 16,12 8 0-16,13-1-1 15,20 6 1-15,22-2-1 16,28 5 0-16,23-3-1 15,23-1 0-15,22 2 0 16,9-2-1-16,8 0 0 0,2-3 0 16,-4-2 0-16,-9-3 0 15,-9-2 0-15,-14-1-2 16,-11-1 2-16,-13-5-1 15,-8 0-3-15,-12-10-9 16,4 8-24-16,-14-22 2 16,24 19-4-16,-13-16 5 15</inkml:trace>
  <inkml:trace contextRef="#ctx0" brushRef="#br1" timeOffset="449194.915">23257 10650 82 0,'31'37'41'0,"-2"1"-3"0,-19-18 1 16,-8-10-27-16,-10 3-24 15,-10-15-24-15,3-4-1 16,-9-11-1-16,2-1-3 16</inkml:trace>
  <inkml:trace contextRef="#ctx0" brushRef="#br0" timeOffset="454777.4732">20029 7290 2 0,'0'0'22'0,"0"0"3"15,0 0-3-15,0 0-10 16,0 0-1-16,0 0 0 16,-13-11-3-16,13 11-1 15,0 0-2-15,4-12 2 16,-4 12-2-16,5-10 1 15,-5 10 0-15,0 0 0 16,4-15-2-16,-4 15 1 0,0 0-2 16,0 0 0-16,0 0-2 15,0 0-1-15,0 0 0 16,0 0 0-16,0 0 0 15,0 0 1-15,0 0-1 16,0 0 0-16,9 8 1 16,-9-8-1-16,4 10 1 15,-4-10-1-15,5 19 1 16,-4-8-1-16,3 0 1 15,-2 2-1-15,1-1 1 16,2 5 0-16,0 1 1 16,-1 0-1-16,2 2 1 15,2 3-1-15,2 3 0 16,3 5 0-16,-2 3 0 0,6 4 0 15,-2 2 0-15,8 3-1 16,-1 5 0-16,3 3 1 16,0 0-2-16,5 3 2 15,1 4-1-15,-3 2-1 16,3-2 2-16,-1 3-1 15,-1-1 0-15,0 3 0 16,0-1 1-16,1 5-1 16,-1-5 0-16,2 0 1 15,4 1-1-15,1-2 2 16,-2-1 0-16,6-1 0 15,-1-4 0-15,4 0-1 16,-1 1 0-16,-1 2 0 16,-2 0 1-16,-1 6-2 15,-1 0 0-15,-2 4-1 0,-2 1 1 16,0 3 0-16,-2 0 1 15,-2 0 0-15,0-1 0 16,-1 0 0-16,0-2 0 16,-1 2 0-16,2 1 0 15,-2-1 0-15,-2 1-1 16,3 1 1-16,0-2-1 15,-1-1 0-15,-3 0-1 16,1-6 2-16,-1 0-2 16,0-3 1-16,1 0-1 15,-1-2 1-15,0-2-1 16,0-2 2-16,2-1-1 15,-2-2 0-15,0-5 0 16,1-1 0-16,-1-6 0 0,-2 0 0 16,0-5-1-16,-1-4-1 15,-3-3 1-15,0-2-1 16,-1-6 2-16,-3-2-3 15,-2-5 3-15,-12-13-2 16,17 17 1-16,-17-17-1 16,0 0-2-16,0 0-5 15,12 12-25-15,-12-12-1 16,-13-6-2-16,-1 1 1 15</inkml:trace>
  <inkml:trace contextRef="#ctx0" brushRef="#br0" timeOffset="459405.936">21483 10604 14 0,'18'22'25'0,"-3"4"-1"16,-6-7-2-16,-2-1-25 15,4 0-11-15,-11-18-5 16,23 21-4-16</inkml:trace>
  <inkml:trace contextRef="#ctx0" brushRef="#br0" timeOffset="460455.0409">21960 11130 18 0,'0'0'25'0,"-17"-6"1"16,17 6 1-16,-17-5-19 15,4-2 0-15,13 7-1 16,-22-8 0-16,22 8-1 16,-14-7-1-16,14 7 0 0,0 0-1 15,0 0 0-15,0 0-2 16,0 0-1-16,0 0 1 15,0 0-1-15,0 0 1 16,-10-4-1-16,10 4 1 16,0 0-1-16,-12 8 1 15,12-8-1-15,-14 6 0 16,14-6 0-16,-22 5 0 15,6-2 1-15,-6 1-1 16,-2-2-1-16,-9 3 1 16,-2-1 0-16,-6 1 0 15,-5-1-1-15,-3 1 1 16,-2 0-1-16,-6-2 1 15,4-1 0-15,-4-2 0 0,-3 0-1 16,1 0 1-16,-1-2 0 16,-2 0 0-16,0-1-1 15,-4 1 1-15,-3 1-1 16,-1 2 1-16,-1 1-1 15,-2 0 0-15,-1 0 0 16,-3-1 0-16,1 1 0 16,1-2 0-16,3-1 1 15,2-2-1-15,2-3 0 16,1 1 1-16,2 0 0 15,0-2-1-15,-2 1 1 16,-3 1 0-16,-4 3 0 16,-3 1-1-16,-2 2 0 15,0 0 0-15,-3 0 1 0,1 2-1 16,-1-1 0-16,3-1 0 15,-2-1 0-15,3-1 0 16,-3 1 0-16,1-2 0 16,1 2 0-16,0-3 0 15,0 2 0-15,2 0 0 16,2 0 0-16,-1 1 0 15,0 0 0-15,1 0 0 16,-1 1 0-16,5 2 0 16,-2 0 0-16,5-1 0 15,1 2 0-15,7-2 0 16,3-2 0-16,9 1 0 15,1-1 0-15,4-1 1 16,4 0-1-16,3-3 0 16,1 2 0-16,4 0 0 0,4 0 0 15,4 0 0-15,4 2 0 16,2-1 0-16,6 0-1 15,11 1 0-15,-11 1-2 16,11-1-2-16,0 0-5 16,17 15-24-16,-17-15 1 15,15 12-3-15,-15-12 2 16</inkml:trace>
  <inkml:trace contextRef="#ctx0" brushRef="#br0" timeOffset="465194.5148">20010 7359 51 0,'0'0'28'0,"0"0"1"15,13-3-7-15,-13 3-14 16,0 0 0-16,0 0 0 15,0 0-1-15,0 0-1 16,0 0 0-16,0 0-1 16,0 0-1-16,-13 10-1 15,8 4-1-15,-6 0 0 16,-1 8 1-16,-4 0-2 15,-1 5 1-15,-3 5-1 0,-1 3 1 16,-4 3-1-16,-1 4 1 16,-2 2-1-16,-1 2 0 15,-5 0 0-15,0 5 0 16,0-3-1-16,1 4 1 15,-3 1 0-15,2 1-2 16,1-2 1-16,-2 2-1 16,1 2 1-16,-2 4-1 15,3 1 2-15,-4 1-2 16,-1 3 1-16,-3 2 1 15,2 3 1-15,-7 3-1 16,-1 1 1-16,-2 0-1 16,-1 0 1-16,-2 1-2 0,3 2 2 15,-4 1-1 1,1-2-2-16,-1 1 1 0,2 1 0 15,-1 2 0-15,-1-2 0 16,2 3 1-16,-1 0-1 16,2 2 1-16,0-1-1 15,0 3 1-15,3-2 0 16,-1 1-2-16,-1-2 0 15,2 0 1-15,-3-1-1 16,0-5 1-16,-1 0-2 16,-2-1 2-16,1-2-1 15,1-2 2-15,-1-2 0 16,2-1-1-16,3-4-1 15,2-7 0-15,5-5 0 0,3-7 0 16,6-9-1-16,5-8 0 16,6-5 0-16,7-10 0 15,3-2 0-15,10-11 1 16,-14 7 0-16,14-7 0 15,0 0 0-15,-12 7 0 16,12-7 1-16,-12 7 0 16,12-7-1-16,-10 11 1 15,10-11 1-15,-13 14-1 16,13-14 0-16,-12 12 0 15,12-12-2-15,-16 9-5 16,17 1-24-16,-15-6-4 16,14-4-3-16,-12 3 2 15</inkml:trace>
  <inkml:trace contextRef="#ctx0" brushRef="#br1" timeOffset="470459.0412">21234 9266 34 0,'-11'-3'27'0,"11"3"1"16,-16-2-2-16,4-3-15 16,12 5-5-16,-21 0-2 15,6 3-2-15,-3-2 0 16,1 3-1-16,-6-4 2 15,1 5-1-15,-3-6 2 16,0 4-1-16,-2-4 1 16,5 3 0-16,-5-5 0 15,0 3-1-15,-2-2 0 16,-2 2-1-16,-4-3-1 0,-2 2 0 15,-6-1 0-15,-1 1-1 16,-9-2 1-16,-3 1-1 16,-8-1 1-16,-4 2 0 15,-5-2-1-15,-1 3 2 16,-8 0-1-16,-3 3 0 15,-5-2 1-15,-1 3 0 16,-4-1-1-16,0 0 1 16,1-2-1-16,2-1 0 15,7-4 0-15,2-1 0 16,6-4 0-16,10 0 0 15,2-3-1-15,8 2 0 16,4 4 0-16,-1 0-1 16,4 7-2-16,5-1-2 0,9 15-7 15,-1-8-22-15,13 6 0 16,7-5-1-16,17-8 1 15</inkml:trace>
  <inkml:trace contextRef="#ctx0" brushRef="#br1" timeOffset="471125.1078">19972 9040 51 0,'0'0'31'0,"0"0"1"16,0 0-1-16,-10-7-20 15,10 7-5-15,-27 13-1 16,7-1 1-16,-9 2-3 16,0 3 0-16,-8 2 1 15,0 7 0-15,-6-1-1 16,3 9 1-16,1-4-1 15,7 6 0-15,4-4 0 16,14 5-1-16,14-5 0 0,15-2 0 16,15-5-1-16,12-4 0 15,9-3-1-15,12-5 0 16,5-1-2-16,-4-9-3 15,3 13-13-15,-16-13-18 16,0 7 0-16,-16-4-2 16,-2 8 2-16</inkml:trace>
  <inkml:trace contextRef="#ctx0" brushRef="#br1" timeOffset="471270.1223">20303 9668 99 0,'0'0'36'16,"-16"-5"1"-16,5 0-5 0,-5 1-55 15,0-9-11-15,4 2-2 16,-8-10-1-16,-2 5 0 16</inkml:trace>
  <inkml:trace contextRef="#ctx0" brushRef="#br2" timeOffset="573082.3025">18875 9176 42 0,'0'0'26'16,"0"0"1"-16,0 0-2 15,0 0-22-15,0 0-2 16,-18 7 0-16,8-7 2 16,10 0 0-16,-26-2 1 15,15 1-1-15,-8-1 1 16,5 2-1-16,-10 0 0 15,1 1-1-15,-7 4 0 16,-5 2-2-16,-8 1 0 0,-3 3 0 16,-7 1 0-16,-6 0 1 15,-8 1-1-15,-5 2 1 16,-10-2 0-16,-2 2 0 15,-5-4 1-15,-9 5-1 16,-8-1 0-16,-9 2 0 16,-7 1-1-16,-5 3 1 15,-8-2-1-15,-5 3 0 16,-9 0 0-16,-5 0 0 15,-2 0 0-15,0-2 0 16,-5-2 1-16,-3 1 1 16,-8-3-1-16,1 0 1 15,-9-1 1-15,-4 1-1 16,-8 0-1-16,-7 3 1 0,-12 0-2 15,-3 7 0-15,-13 0-1 16,-11 3 2-16,-2 2-2 16,-8 1 2-16,-4 2-1 15,-5 3 1-15,-3-3 0 16,-2 1 0-16,-2-1 0 15,-4 2 1-15,-4 2-1 16,-2 1 1-16,-3-2-1 16,-6 4 0-16,0 0-2 15,-5 0 2-15,1-2-3 16,1 0 2-16,0-1-1 15,-4-2 1-15,-1-3-1 16,-1-1 1-16,-2 1 0 16,2-1 0-16,-2 2 0 0,2 0 1 15,3 3-1-15,-3 1 1 16,2 2-1-16,-1 0 0 15,1-1 0-15,-1-3 0 16,-2-1 0-16,4-5 1 16,3-2-1-16,3-3 0 15,7-3 0-15,8 1 0 16,5 0 0-16,6 0-2 15,7 5 1-15,2-1-1 16,3 0 1-16,10 0-1 16,0-2 1-16,6-3-2 15,13-3 0-15,8-8-3 16,10 3-9-16,-2-14-10 15,20 3-6-15,0-7-1 16,18 3 0-16</inkml:trace>
  <inkml:trace contextRef="#ctx0" brushRef="#br2" timeOffset="573968.3911">4682 10738 10 0,'14'-25'26'0,"-6"12"1"0,-1-2 2 15,-1-5-11-15,5 12-6 16,-12-8 0-16,1 16 0 16,5-14-3-16,-5 14-2 15,0 0 1-15,-11 2-3 16,-1 1-1-16,-2 7 0 15,-8 3-2-15,-1 7-1 16,-10 7 0-16,-2 10 1 16,-2 8-1-16,-2 4 1 15,-4 5-2-15,2 4 2 16,3-8-1-16,10-2-1 15,8-9 1-15,13-9-1 16,14-11 2-16,16-8-3 16,20-10 3-16,16-7-3 15,16-4 2-15,10 0 1 0,5 2-1 16,1 4-1-16,1 6 0 15,-3 4-2-15,-3 13-3 16,-15 0-29-16,7 14-2 16,-9-1-3-16,-1 3 0 15</inkml:trace>
  <inkml:trace contextRef="#ctx0" brushRef="#br3" timeOffset="714859.4788">16418 9716 9 0,'-26'-2'22'16,"5"8"0"-16,-9-5-6 15,1 0-5-15,-2 3-3 16,-4-3-4-16,-2 3-2 16,-3 2-1-16,-5 0-2 0,-3 1 1 15,-4 0 1-15,-5 0 0 16,0 2 2-16,-3-3 0 15,1 2 1-15,-5-4 0 16,8 6 1-16,-6-7-1 16,5 4 0-16,-3-5 0 15,5 3-2-15,-4-3 0 16,2 2-1-16,-1-2 0 15,-4-1-1-15,2 3 1 16,-1-2-1-16,1 0 0 16,-3 3 1-16,-1-1-1 15,3 4 0-15,-3-3 0 16,3 2 0-16,-3 0 1 15,-3 2-1-15,0-2 0 16,-2 1 1-16,2 0-1 0,-1-1 1 16,-2 2 0-16,3-1 1 15,0 3-1-15,2-3 1 16,0 0 0-16,3 1-1 15,-8-2 1-15,4 3-1 16,-2-3 0-16,2 1 0 16,-4-1 0-16,2 4-1 15,0-3 1-15,2 0-1 16,-2 0 0-16,2 2 1 15,-1-2-1-15,-2 2 1 16,-2 0-1-16,3-2 1 16,-2 0 0-16,2 1-1 15,-2-1 1-15,3 2-1 16,-1-3 1-16,2 2-1 0,0 0 0 15,0 1 1-15,-5 0-1 16,0 0 0-16,-3 0 0 16,1 3 1-16,0-1-1 15,-2 2 0-15,0-3 0 16,2 2 1-16,-4 1-1 15,0 2-1-15,-1 0 1 16,0-2 0-16,-3 1 0 16,4-1 1-16,-3 0-1 15,4 1 0-15,-1-2 0 16,3 0 2-16,-2-2-1 15,-2 2-1-15,0 1 0 16,-2 0 0-16,0 0 0 16,1-1 1-16,-3 1-1 0,1 2 0 15,-2 2 0-15,3-2 1 16,-6 3-1-16,0 1 0 15,-2 0 0-15,1-1 2 16,-3 3-2-16,1 0 0 16,0-1 0-16,3 0 0 15,0-1 0-15,3-1 0 16,-2-1 1-16,4-2 0 15,1-2 0-15,4-1 1 16,-3-3-1-16,6 0 0 16,-1-2 0-16,2 1 0 15,-1-2-1-15,1 1 1 16,-3 0-1-16,-2-1 0 0,4 0 1 15,-3-2-1-15,1 1 0 16,1 0 1-16,3-1-1 16,1 0 1-16,0-2 0 15,-1 0-1-15,3 1 1 16,-3 0 0-16,2-1-1 15,1 2 1-15,1-1-1 16,0 0 0-16,2 2 0 16,1 1 0-16,3 0 0 15,-5 0 0-15,0 1 0 16,-5 0-1-16,1 2 1 15,-1 1 1-15,0 0-1 16,1-1 0-16,-1-1 0 16,4 0 0-16,0-1 0 0,-1 1 0 15,0-1 0-15,0 2-2 16,-3-3 2-16,-3 1-2 15,1-1 2-15,-4 2-2 16,1-2 2-16,-3 2-2 16,-1 0 2-16,-2 1 0 15,-4 0-1-15,-1 1 1 16,1 0 0-16,-6-1 0 15,3 0 0-15,-1 2 0 16,0-3 0-16,1 3 0 16,1-3 0-16,2 0 0 15,-3-1-1-15,3 1 1 16,5-1 1-16,-1 1-1 15,1-3 0-15,5 0 0 16,0 0-1-16,3 1 2 0,-3-2-1 16,3 0 0-16,-5 1 0 15,4 0 1-15,-1 0-1 16,0 1 0-16,-2 3 1 15,2 0-1-15,-1 3 0 16,-3 2 0-16,-4-1 0 16,0 3 0-16,-4 0 0 15,2 0 0-15,0-1 0 16,2-1 1-16,1-3-1 15,3 1 1-15,0-3-1 16,2 1 0-16,-1-1 1 16,2-3-1-16,0 1 0 15,3 0 0-15,-2 0 0 16,5 0 1-16,-2 0-1 0,4 2 0 15,-2 0 0-15,-1 0 0 16,-2 2 0-16,-2 2 1 16,1-2-2-16,0 3 1 15,-1-1 0-15,2 0 1 16,1-1-1-16,3 0 1 15,2-3 0-15,1-2-1 16,1-1 1-16,-1 0 0 16,4-5-2-16,-1 2 1 15,4-3 0-15,1-1-1 16,0 2 2-16,4-2 0 15,1 1 0-15,4 1 0 16,-3 1-1-16,0 0 1 0,0 4 0 16,-1-2 0-16,-3 2-2 15,2-2 1-15,0 4-1 16,-1-3-1-16,9 7-5 15,-6-12-21-15,17 11-6 16,-2-11-1-16,15 9-1 16</inkml:trace>
  <inkml:trace contextRef="#ctx0" brushRef="#br3" timeOffset="716121.605">3015 11356 37 0,'0'0'31'15,"6"-12"1"-15,-6 12-1 16,-4-12-21-16,4 12-3 16,0 0-1-16,0 0-2 15,-21 0-1-15,21 0-2 16,-22 18 1-16,6-3 0 15,-5 4-1-15,-1 7 2 16,-2 3-2-16,-3 5 1 16,1-1 0-16,0 2-1 15,1-5 1-15,5 1-1 16,3-7 0-16,4-2 0 15,6-6-1-15,6-3 1 16,1-13 0-16,14 16 0 0,3-13 0 16,6-1 0-16,6-4 0 15,4 0 0-15,1-3 0 16,5 2-1-16,0 1-1 15,2-2-1-15,-1 8-4 16,-6-9-26-16,7 12-2 16,-7-7-3-16,4 6 2 15</inkml:trace>
  <inkml:trace contextRef="#ctx0" brushRef="#br4" timeOffset="722377.2305">15910 9881 11 0,'0'0'17'0,"0"0"-1"0,-16 1-8 15,16-1-9-15,-13 3-2 16,13-3 2-16,-18 1 2 15,4-2 1-15,1 2 3 16,-4-2 0-16,-4 2 0 16,-3-3 1-16,-2 4 0 15,-4-1-2-15,-4 4 0 16,-1-1-3-16,-6 2-2 15,-5 3 1-15,-2 1-2 16,-4 0 1-16,-1-1 1 16,-5 3 0-16,-2-3 1 15,-2 1 1-15,0-1 0 16,-3 0 1-16,3-1 0 15,-1-3 1-15,1 6 0 0,-4-4-1 16,5 2 0-16,-2-3-1 16,-3 5-1-16,-1-2 0 15,-4 3 0-15,-2 1-2 16,0 2 1-16,-1-3 0 15,0 3 1-15,-2-2 1 16,5 2 1-16,-1-6 0 16,5 4 1-16,-2-6 1 15,3 3-1-15,-5-5 1 16,7 3-1-16,-3-3-1 15,4 3-1-15,1-1 0 16,-3 1-1-16,2 0-1 16,1 4-1-16,-3-1 0 15,-1 3 0-15,-1-1 1 0,-4 1-1 16,-1 0 1-16,4 0 1 15,-3-1-1-15,0 2 3 16,1-3-2-16,3 4 2 16,-3-2-1-16,3 5 0 15,-5-2-1-15,0 1 0 16,-2 3-1-16,-1-1 1 15,-3 1-1-15,0-1 1 16,-3 3-1-16,-2 2 0 16,3-6 0-16,-5 2 1 15,-1 0 0-15,1-2 0 16,-1 0 0-16,-1 2 0 15,0-3 0-15,3-1 2 16,0 3-3-16,5-1 1 0,-4-2-1 16,5-2 0-16,-2-2 0 15,2 1 0-15,2-2 0 16,1-2 1-16,-1-1-1 15,1-1 0-15,3 1 0 16,0-1 1-16,-3 1-1 16,0 0 0-16,-4 1 0 15,1-1 1-15,0 1-1 16,-2-1 0-16,0 0 0 15,2-1 0-15,1 2 0 16,-1-2 0-16,0-1 0 16,1 2 0-16,-3-1 0 15,1 1 0-15,-2 3 0 16,0-2-2-16,-4 3 3 15,3 1-3-15,-4-1 2 0,-2 2-2 16,-1 3 2-16,-5-1-3 16,-1 0 3-16,1 1 0 15,-1 0 0-15,1-1 0 16,-4 2 0-16,3-2 1 15,4-1-1-15,0 2 2 16,4-5-2-16,2 2 0 16,1-3 1-16,7 1-1 15,0-3 0-15,2 2 0 16,-1-1 1-16,-1 1-1 15,-2-2 0-15,2 0 0 16,-1 2 0-16,0 1 0 0,0-2 0 16,2-1 1-1,5 0-1-15,-1-1 1 0,-4 0 0 16,5 3 0-16,-6-4-1 15,3 3 1-15,-2-2 0 16,-2 2-1-16,-2 0 0 16,-2 3 0-16,0-1 0 15,-7 1 0-15,1-2 0 16,-1 2 0-16,0-2 0 15,-1 1 0-15,1-1 0 16,2 0 0-16,-1-1 0 16,2 2 0-16,1-3 0 15,-3 4 1-15,3 0-2 16,0 0 2-16,2 3-1 15,-3-3 1-15,4 4 0 0,-3 0 0 16,3-2-1-16,-3 2 1 16,2 0 0-16,1-2-2 15,2-2 1-15,1 2-1 16,-1-5 1-16,6 3-2 15,1-2 3-15,1-2-3 16,-1 2 2-16,-5-2 1 16,1 1-1-16,-1 2 0 15,2-1 0-15,-4 0 0 16,0 1 0-16,3 0 0 15,1-3 0-15,3 2 1 16,-2-4-1-16,3 1 1 16,-3-3 0-16,4 1-1 15,-1-4 1-15,1 1 0 0,0 0 0 16,0 2-1-16,-1-1 0 15,-4 0 0-15,-2 3 1 16,-3 0-2-16,-4 4 1 16,0-2 0-16,-3 2 0 15,-2-1 1-15,0 0-1 16,0 3 1-16,-1-4-1 15,-1 2 1-15,-2 0-1 16,0 1 2-16,0 1-1 16,2 1-1-16,-3 0 0 15,-5 1 0-15,0 0-1 16,0 0-1-16,0 5-2 15,-4-5 0-15,5 8-4 16,-7-12-15-16,8 13-10 0,0-9-2 16,12 7 3-16,3-6-1 15</inkml:trace>
  <inkml:trace contextRef="#ctx0" brushRef="#br4" timeOffset="723230.3158">4429 11546 47 0,'0'0'32'16,"0"0"1"-16,0 0-1 0,0 0-26 16,-11 0-1-16,11 0 0 15,-13 4 0-15,2-1-2 16,1 8 0-16,-5 1-1 15,0 9 0-15,-6 5-1 16,-4 5 2-16,-2 3-1 16,-4 3 1-16,1 0-1 15,4 0-1-15,0-6 2 16,9 0-3-16,5-7 2 15,7-2-2-15,7-3 1 16,8-1-3-16,5-3 3 16,4 0 0-16,6-3 0 15,5-2 1-15,7-4-1 0,9-3 1 16,9-4-1-16,13-3 1 15,12-3-2-15,4-4-3 16,7 9-7-16,-12-6-27 16,9 8 0-16,-18-3-2 15,0 6 0-15</inkml:trace>
  <inkml:trace contextRef="#ctx0" brushRef="#br5" timeOffset="730610.0537">15483 10081 33 0,'0'0'28'0,"0"0"0"16,0-12-8-16,0 12-6 0,0 0-4 15,0 0-2-15,0 0-3 16,-10-9-1-16,10 9-1 16,0 0-1-16,-12-8-1 15,12 8 0-15,-13 0 0 16,13 0 0-16,-22 6 0 15,7 1-1-15,-6-2 1 16,-4 5-1-16,-4 0 0 16,-6 2 1-16,-5-2-1 15,-1 3 2-15,-4-2-1 16,-3 4 0-16,-4-3 0 15,2 0 0-15,-3 1-1 16,0 2 2-16,-3-2-2 16,-1-1 0-16,1 2 0 0,-2-2 0 15,-5 0 0-15,1 2-2 16,-3-3 2-16,1 0 0 15,-2-2 0-15,2 3 0 16,-2-4 2-16,3 2-2 16,0-2 0-16,0 1 2 15,2 1-2-15,-3-2 1 16,1 2-1-16,-2 1 0 15,-4 0 0-15,1 3 0 16,2-2 0-16,0 0 0 16,2 1 0-16,1-1 1 15,4-2-1-15,3 0 0 16,3-2 1-16,0 2 0 15,5-5 0-15,-4 3 0 16,3 1 0-16,-1-3 0 0,0 3 0 16,1 0-1-16,1-1 1 15,-1 1-1-15,2 1 0 16,-1-1 0-16,3 1 0 15,0-1 0-15,1-1 0 16,-1 0 0-16,1 3 0 16,-4-2 1-16,1 1-1 15,-5 2 0-15,0-2 0 16,-3 4 0-16,-3 0 0 15,0 3 1-15,-2-2-1 16,0 0 0-16,-3 2 0 16,2 0 0-16,2-2 0 15,-3 1 0-15,-2-1 0 16,0 0 0-16,-1-3 1 0,-1 1-1 15,1-3 0-15,3 2 1 16,-2-4-1-16,1 1 1 16,3 0-1-16,6 0 0 15,-2-3 0-15,3 1 1 16,-2 0-1-16,1 1 0 15,-2-2 0-15,1 1 1 16,-2 0-1-16,0 2 0 16,-1-2 0-16,1 2 0 15,1-1 0-15,-5 0 0 16,7 4 0-16,-2-3-1 15,1 2 1-15,-1 0-2 16,1-2 2-16,-3 4-1 16,-3-5 1-16,2 1-1 0,-1 1 1 15,1-2 0-15,0 2 0 16,0-2 0-16,0 1 0 15,2 2 0-15,-1-1 0 16,3-1 0-16,-3 2 0 16,1 0 0-16,-3-2 0 15,-1 2 1-15,2 0-1 16,-1-3 0-16,1 2 0 15,1 0 0-15,0-1 0 16,3 0 0-16,0 0 1 16,3-3-1-16,-1 4 0 15,2-5 1-15,-3 4-1 16,2-4 0-16,-2 2 0 15,-1-1 0-15,1 1 1 16,-2-1-1-16,0-2 0 0,0 3 0 16,-1-1 0-16,2 0 0 15,-1 1 0-15,3-2 0 16,-5 1 0-16,0 1 0 15,-5 2 1-15,2-1-1 16,-3 2 0-16,-1 0 0 16,0-1 0-16,2 3 0 15,-1-1 0-15,1 3 0 16,3-1 0-16,0 2 0 15,0-3 0-15,-4 3 0 16,-1 3 0-16,-4-3 0 16,0 2 0-16,1-1 0 15,-3 2 0-15,1-1 0 16,0-1 0-16,2-1 0 0,3 0 0 15,-1 0 0-15,0-1 0 16,-1 1 0-16,0-4 0 16,-4 4 1-16,1-1 0 15,2-1 0-15,-2-1 0 16,0 3 0-16,0 2-1 15,3-4 0-15,-2 2 0 16,1-1-2-16,-2-1 2 16,-1 1-2-16,-1 0 2 15,3-4-2-15,0 2 2 16,-1-1 0-16,0-1 0 15,2 2 0-15,0 0 0 16,2 0 0-16,-4-1 0 0,3 0 0 16,-4 3 0-16,4-3 0 15,-2 2 0-15,1 1 0 16,1 0 0-16,1 0 0 15,4 2 0-15,-2 0 0 16,-1-1-1-16,1 2 1 16,-2-3 0-16,0 1 0 15,0 0 0-15,1-2 0 16,0-2 1-16,4 1-1 15,3-3 0-15,1 4 0 16,5-3 1-16,-1 2-1 16,0-1 0-16,1 1 0 15,-5 0 0-15,-2 3 0 16,1 0 0-16,-2-1 0 0,-1 2-1 15,0-3 1-15,4 0 0 16,2-2 1-16,-1 1-1 16,6-3 0-16,-1-2 0 15,0 1 0-15,-1 1 1 16,-1 0-1-16,-5 1 0 15,-2 1 0-15,-3 1 0 16,0 2 0-16,-3 1 0 16,2 0 0-16,-6 0 1 15,5 1-1-15,0 0 1 16,0 0-2-16,-2-1 2 15,-2 1-2-15,0-2 1 16,0 0 0-16,-1-3 0 16,3 1-1-16,0-3 1 0,0 1 0 15,3 0 1-15,3 0-1 16,1 0 0-16,-2-3 1 15,1 1-1-15,-1 2 0 16,1-5 0-16,2 2 0 16,-1-1-1-16,2-1 1 15,0 0 0-15,0 1 0 16,2 1 1-16,3-1 0 15,1 0 0-15,-4 2-1 16,3 0 1-16,-4 1-1 16,-5 0 1-16,0 2-2 15,-4-1 1-15,2 2-1 16,2-3 0-16,2 1 1 15,-2-1 0-15,9-2-1 16,7 3-2-16,-2-13-15 0,19 12-16 16,-6-7 1-16,12 5-2 15,-2-11 0-15</inkml:trace>
  <inkml:trace contextRef="#ctx0" brushRef="#br5" timeOffset="731478.1405">2958 12309 21 0,'14'-11'30'15,"-14"11"2"-15,0 0-2 16,15-3-14-16,-15 3-4 0,0 0-2 15,0 0-2-15,-10 7-2 16,10-7-1-16,-9 8-2 16,9-8-1-16,-14 10 0 15,14-10 0-15,-11 8 0 16,11-8-1-16,-14 11 0 15,14-11-1-15,-15 20 1 16,5-5 0-16,-2 5-1 16,-4 2 1-16,1 1 0 15,-2 1-1-15,0-1 1 16,2-3 0-16,5-3 0 15,1-4 0-15,3-3 0 16,6-10 1-16,7 14-2 16,5-8 1-16,4-2-1 15,3 1 1-15,4-1 0 0,4 0-1 16,0 1 0-16,3-2 0 15,-1 1-1-15,1-2-1 16,-1-3-2-16,8 8-8 16,-10-13-23-16,13 6-1 15,-3-9-1-15,6 4 0 16</inkml:trace>
  <inkml:trace contextRef="#ctx0" brushRef="#br6" timeOffset="740545.0471">15637 10195 4 0,'-14'8'21'16,"14"-8"-2"-16,-22 13-4 16,4-10-3-16,-2 6 0 15,-9-5 0-15,3 6-1 16,-8-4-1-16,1 7-4 15,-6-8 1-15,2 7-2 0,-10-5-1 16,2 6-1-16,-5-5-1 16,-1 4 0-16,-4-2-1 15,0 0 3-15,-2-2-2 16,0 4 2-16,-5-3-2 15,7 1 2-15,-5-2-1 16,4 3 0-16,-3-3 0 16,-1 2-1-16,1-1-1 15,-2 3 0-15,-1-2 0 16,3-1-1-16,0 3 1 15,1-1-1-15,-1 1 0 16,2 1 0-16,1-2 0 16,3 1 0-16,-3 0 1 15,0 2-1-15,-2 0 1 0,-1 0-1 16,-3 0 1-16,1-2 0 15,1 1 0-15,-1 1-1 16,1-1 1-16,0-2 0 16,2 1-1-16,2 0 0 15,2-1 0-15,-2 2 1 16,-1-1-1-16,1-1 0 15,-1-2 0-15,1 2 1 16,0-1-1-16,-2-1 0 16,2 2 0-16,-2-1 1 15,3-1-1-15,-2 2 0 16,0 1 0-16,0-2 0 15,0 3 0-15,-2 0 0 16,-2-2 0-16,0-1 0 16,-2 1 0-16,1-2 1 0,-3 0-1 15,3 1 1-15,-1-1-1 16,-1 0 1-16,1 0-1 15,2 0 1-15,-4 2-1 16,0-1 0-16,-1 1 1 16,-3 0-1-16,1-2 0 15,-1 3 0-15,-1-2 0 16,2 2-1-16,0 2 1 15,2-2-2-15,2 0 2 16,0 1-1-16,-2-2 1 16,1 2-1-16,0-2 1 15,1 1 0-15,-2-1 0 0,2 0 0 16,-1-1 0-16,2-1 0 15,3 2 0-15,3-3 1 16,2 0-1-16,0 1 0 16,1-2 1-16,-3 2-1 15,-1-1 0-15,2 0 0 16,-5 2 0-16,2 1 0 15,0 1 0-15,-1-3 0 16,0 1 0-16,3-1 0 16,1 2 1-16,2-2-1 15,2 1 0-15,0-1 0 16,-2 0 0-16,-1 0 0 15,0 1 0-15,-2-3 0 16,1 1 0-16,-2 2 0 16,-1 0 0-16,1 0 0 0,-2 3 0 15,0-1 0-15,1 1 0 16,-2 5 0-16,-3-2 0 15,-3 1 0-15,-5 2 0 16,-2 0 0-16,-1 0 0 16,-5 0 0-16,2 0 0 15,-2-1 0-15,2-2 1 16,-1 3-1-16,0-5 0 15,0 2 0-15,3-1 0 16,1-1 1-16,2-1-1 16,-3 0 1-16,4 1-1 15,5-1 1-15,2 0-1 16,3 1 1-16,-4 1-1 15,0 0-1-15,0 0 1 0,-1-1-1 16,-1 1 1-16,0-2-2 16,1 2 2-16,-3-3-1 15,4 1 1-15,4 0 0 16,-3-1 0-16,1 2 0 15,-2-1 0-15,0 1 0 16,-3 1 0-16,-2-3 1 16,0 2-1-16,-1 1 0 15,1 0 0-15,-2 0 0 16,-1-1 0-16,1 2 0 15,-3-2 0-15,1 1 0 16,-2-1 0-16,1-1 0 16,-2 0 0-16,0 0 0 15,0 1 0-15,2 0 0 0,-1-1 0 16,2 3 0-16,-3-1-1 15,2 0 1-15,-2 1 0 16,4-4 0-16,-1 3 0 16,3 0 0-16,-1-1 0 15,3 0 0-15,6 0 0 16,-1 0 0-16,-3 0 0 15,1-2-1-15,-2 4 1 16,2-2 0-16,-2 2 0 16,1-2 1-16,1 2-2 15,0 1 2-15,4-1-1 16,0 1 0-16,2-2 0 15,0 5 0-15,-5-3 1 0,0 3-2 16,-4-3 1-16,1 2 0 16,-2 0 0-16,0-2 0 15,-1 4 0-15,3-3-1 16,-2 1 1-16,3 0 0 15,-5 1 0-15,0 1 0 16,-2-3 0-16,-3 3 0 16,-1 0-1-16,-1-2 1 15,-1 1 0-15,-1 3 0 16,2 0 0-16,-3 1 0 15,-2 1 0-15,1-1 0 16,-2-2 0-16,4 1 0 16,-4-1 0-16,4-2 0 15,-2-1 0-15,3-1 0 0,2-4 0 16,-1 2 0-16,-1-2 0 15,0-1 1-15,6 1-2 16,-4-1 1-16,5 0 0 16,7 0-1-16,8 0-4 15,3-12-17-15,19 9-12 16,-1-11 0-16,18 2 0 15,6-10-2-15</inkml:trace>
  <inkml:trace contextRef="#ctx0" brushRef="#br6" timeOffset="741717.1643">4302 12366 23 0,'5'-11'29'16,"-5"11"0"-16,0 0 1 15,-4-12-17-15,4 12-2 16,0 0-3-16,0 0-2 16,0 0 0-16,0 0 0 15,0 0-1-15,0 0 0 16,0 0-1-16,0 0-1 15,0 0-1-15,0 0 0 16,-11-8-1-16,11 8 0 16,0 0-1-16,-6-14 0 0,6 14 0 15,0-10 1-15,0 10-1 16,3-10 0-16,-3 10-1 15,11-15 2-15,0 3-1 16,5-4 1-16,3-1-1 16,5-3 1-16,4-2-1 15,-1 0 1-15,1 3 0 16,-2 1-1-16,-4 4 1 15,-4 6 0-15,-8 3 0 16,-10 5 0-16,0 0 0 16,0 0 0-16,-13 18-1 15,-2-3 1-15,-1 4-1 16,-3 2 0-16,-1 6 0 15,-2 2 0-15,1 2 1 0,1 4-1 16,0-1 0-16,3-2 0 16,1 1 0-16,3-3 0 15,3-6 0-15,3-3 1 16,2-5-1-16,6-4 1 15,-1-12 0-15,13 15 1 16,0-11-1-16,1-2 0 16,2 1 0-16,0-1 0 15,0-2 0-15,-1 2 0 16,0 0-1-16,-1 1 0 15,-1-1 1-15,1 0-1 16,1 2 0-16,1 2-1 16,6-2 0-16,-2 1-1 0,9 3-2 15,0-7-5-15,15 13-21 16,-12-13-6-16,12 7-2 15,-7-10-1-15</inkml:trace>
  <inkml:trace contextRef="#ctx0" brushRef="#br7" timeOffset="749911.9837">15697 10363 3 0,'0'0'19'16,"8"-11"-2"-16,-8 11-10 15,0 0-4-15,10-13 0 16,-10 13 0-16,0 0 3 16,0 0 1-16,0 0 2 0,0 0 2 15,0 0 1-15,0 0 0 16,-14-8-1-16,14 8-2 15,0 0-1-15,0 0-3 16,0 0 0-16,-12 8-2 16,12-8 0-16,0 0-1 15,-11 9-2-15,11-9 1 16,-10 12 0-16,10-12 0 15,-11 10-1-15,11-10 1 16,-14 9-1-16,14-9 1 16,-16 7 1-16,16-7-1 15,-19 7 0-15,19-7 0 16,-22 7 2-16,10-2-2 15,-1-2-1-15,-3 2 1 16,-1 1 0-16,1-2 0 0,-3 1 0 16,1 0 0-16,-4-2 0 15,3 2 0-15,-3-2 0 16,6-1 1-16,-5 1-1 15,5-1 0-15,-4 0 0 16,2-1-1-16,-1 2 1 16,1-1-1-16,-2-1 0 15,0 0 1-15,-2 1-1 16,-1-2 0-16,-1 1 0 15,-1-1 0-15,0 1 0 16,-2-1 0-16,0 1 1 16,1 2-1-16,-1-1 0 15,2 1 0-15,-1 0 1 16,1 1-1-16,-2 1 0 0,3-1 0 15,1 2 0-15,-5 1 0 16,1-1 0-16,1-1 0 16,-1 2 0-16,-1-1 0 15,0 1 0-15,1-1 0 16,-3 1 0-16,1 0 0 15,0 0 0-15,-1 1 1 16,-2 1-1-16,-1-2 0 16,-1 2 0-16,-2 2 0 15,-1-2 0-15,-1 0 0 16,-2-1 0-16,1 2 0 15,1 1 0-15,-2-2 0 16,-2 0 0-16,0 0 1 16,-1 3-1-16,0-1 0 0,-3 1 1 15,-2-2-1-15,-1 2 1 16,-6-1-1-16,2 2 1 15,-4-1 0-15,0 0-1 16,1 0 0-16,-2 0 1 16,1 0-1-16,1-2 0 15,2 0 0-15,1 1 0 16,0-1 1-16,1-3-1 15,0 3 1-15,-1 0-1 16,-4-2 1-16,4 1-1 16,-3 1 0-16,-1 0 1 15,2 0-1-15,-1 0 0 16,1 0 0-16,1 0 0 15,2 0 0-15,0-1 0 16,2 1 0-16,0-1 0 0,2-1 0 16,-3 0 0-16,-1 2 0 15,1-1 0-15,-3 1-2 16,2 1 2-16,-1-2-1 15,0 0 1-15,1 2-1 16,-2-2 1-16,2 0-2 16,-1 0 2-16,2 0 0 15,1 1 0-15,-1-1 1 16,-2-1-1-16,0 0 0 15,-1-1 0-15,2 1 0 16,0 0 0-16,2-1 1 16,0 1-1-16,3-1 0 0,2 0 0 15,0 0 0-15,3 0 0 16,0 0 1-16,4 1-2 15,-3 1 1-15,1 0 0 16,-1 0 0-16,0 3 0 16,-3-2 0-16,0 1 0 15,-3-1 0-15,1 0 0 16,0 1 0-16,0 0 0 15,0 0 1-15,1-1-1 16,3-2 0-16,3-1 0 16,2 1 0-16,-3 1 0 15,3 2 0-15,-1-2 0 16,0 0 0-16,0 0 0 15,-1 3 0-15,-2 0 0 16,0 0 0-16,-2 1 0 0,-2-2 0 16,1 3 0-16,-2-3 0 15,-2 0 1-15,3 3-1 16,-1-2 0-16,-2-2 0 15,5 0 0-15,-1 1 0 16,1-1 0-16,1-1 1 16,-1 2-1-16,1-2 0 15,1-1 0-15,1 2 0 16,-2-3 1-16,2 1-1 15,-1-1 0-15,1 0 0 16,-3 0 1-16,1 0-1 16,0-1 0-16,-1-2 0 15,4 1 1-15,-1 0-1 16,1 0 0-16,1 0 1 0,0 0-1 15,-4 0 0-15,3 2 0 16,-2 0 0-16,-4 0 0 16,1 2 2-16,-3-1-2 15,-1 2 1-15,-3-2-1 16,0-1 2-16,-1 0-2 15,-4 4 1-15,2-3-1 16,-1 5 0-16,1-3 1 16,-3 1-4-16,3 0 3 15,-1 1-2-15,1 0 2 16,-2-2-2-16,-2 1 2 15,0-3-2-15,3 1 2 16,-2 1 0-16,2-2 0 0,0 1 0 16,3 1 0-16,1 0 0 15,3 1 1-15,0-1-1 16,1 1 0-16,0-1 0 15,1 2 0-15,-2 2 0 16,0-3 0-16,-2 3 0 16,-2 0 0-16,-2 0 0 15,2 2 0-15,-3 1 0 16,-1-1 0-16,2 1 1 15,-1 2-1-15,-1 1 0 16,4-3 0-16,3 1 0 16,-2 0 0-16,3-1 0 15,-1-1 0-15,-2-2 0 16,3 1 0-16,0-1 0 0,-3 0 1 15,0-1-1-15,0 0 0 16,-1 0 0-16,5 1 0 16,-3-2 1-16,0 1-1 15,3-3-1-15,0 1 1 16,2 0 0-16,-1-3 1 15,-1 0-2-15,2 0 2 16,-2 1-1-16,-1-3 0 16,3 3 0-16,-6-3 1 15,4 2-1-15,-4 2 0 16,0-2 0-16,1 1 1 15,-2 1-1-15,3 1 0 16,0 0 0-16,0 0-1 16,-1-1 1-16,-2 0 0 0,-2 2-1 15,-2-3 1-15,2-1-1 16,-1 1 2-16,-2 0-2 15,1-4 2-15,-2 3-1 16,4-1 0-16,-2 3 0 16,4-1 0-16,0-1 0 15,0 0 0-15,1 1 0 16,-1 0 0-16,-3-1 0 15,0-1 0-15,2 0 0 16,-3 1 1-16,0-1-1 16,3-1 0-16,-2 1 0 15,2 1 0-15,1 2 1 16,1 0-1-16,1 0 0 15,1 0 0-15,-2 2 0 16,-1-1 0-16,-5 3-1 0,0-1 2 16,-1-1-1-16,-3 2 0 15,3 0 0-15,-5 1 0 16,4 0 0-16,0 1 0 15,1 2 0-15,1-1 0 16,-2 3 0-16,-1-1 0 16,-5 3 0-16,0 0 0 15,-2 0 0-15,-3-1-1 16,2 0 1-16,0 0 0 15,-2-2 0-15,3-1 0 16,4 0 0-16,-3-2 0 16,2 0 0-16,-5 1 0 15,3-2 0-15,-3 0 0 16,3 0 0-16,-2-1-1 0,2 1 1 15,0 1 0-15,4-2 0 16,3 0 0-16,2 0 0 16,2-2 1-16,1 1-1 15,-1 1 0-15,-1-5 0 16,1 3-1-16,-2-1 1 15,2 0 0-15,1 1-1 16,2 1 1-16,1 0 0 16,1-2 1-16,5 1 0 15,2 0-1-15,5-1 1 16,-2-2 0-16,6-1 0 15,0-1 0-15,2-1 0 16,4-1-2-16,0 0 1 16,1 0 0-16,0-1-1 0,-2 2 1 15,1 0 0-15,-2 0-1 16,0 3 1-16,-5-2 0 15,2 1-1-15,1 1 0 16,3-2 0-16,1 2-1 16,-1-3-2-16,8 4 0 15,-1-7-2-15,12 13-10 16,-6-20-19-16,16 4 1 15,0 0-1-15,0 0 1 16</inkml:trace>
  <inkml:trace contextRef="#ctx0" brushRef="#br7" timeOffset="751016.0941">5267 12316 46 0,'0'0'33'15,"0"0"1"-15,7-17-1 16,-7 17-24-16,0 0-1 15,0 0-1-15,0 0-3 16,0 0 0-16,-16 3-2 16,16-3 1-16,-14 11-1 15,14-11 0-15,-23 22-1 16,8-4 1-16,-4 2-1 15,-2 6 0-15,-3 2 0 16,1 2 0-16,-3 0-1 16,3 2 1-16,3-5-1 15,3-4 0-15,4-3 0 0,5-3 0 16,8-4 1-16,5-3-1 15,-5-10 1-15,24 15-1 16,-5-9 1-16,0 2 0 16,6-3 0-16,1 0 0 15,-1 0 0-15,1 0-1 16,-4-1 1-16,5 1-1 15,-4 1 0-15,-2-2-1 16,1 2 1-16,1 0-2 16,1 1 0-16,-3 0-1 15,7 3 0-15,-1-3-2 16,4 3 0-16,-2-7-3 15,14 4-27-15,-14-9-1 0,6 4-1 16,-9-9 1-16</inkml:trace>
  <inkml:trace contextRef="#ctx0" brushRef="#br8" timeOffset="757898.7823">17789 9969 21 0,'-38'21'27'0,"-8"-4"0"0,-1 4 0 16,-4 2-12-16,-6-9-8 15,1 8-1-15,-9-7-1 16,3 5-1-16,-5-2-2 15,0 1 0-15,-2-1 0 16,2 1 0-16,-4-2-1 16,1 2 1-16,-3 2-2 15,-1-1 1-15,-3-1 0 16,0 2 1-16,-2-4-1 15,4 5 1-15,-6-5 0 16,5 4 0-16,-3-6 1 16,4 4 0-16,-8-2 0 15,5 2-1-15,-5-2-1 16,2 3 0-16,0-1-1 15,-1 0 1-15,0 3-1 0,1-3 1 16,1 1 0-16,-1 1 0 16,-1 0 0-16,2 0 0 15,-2-3 1-15,5 2 0 16,-2-4-1-16,6 1 1 15,-1-2-1-15,7 0 0 16,-2-2 0-16,0-1-1 16,0-1 1-16,-1-1-1 15,3 1 0-15,-5-1 0 16,3-1 0-16,-2 3 0 15,2-2 1-15,0 0-1 16,0 1 0-16,-1 0 0 16,-4 2 1-16,2-1-1 15,-5 0 1-15,4 1-1 0,-2 0 1 16,-1 2-1-16,0-3 0 15,3 4 0-15,1-1 0 16,-2 2-2-16,0-2 2 16,-1 1-2-16,0-1 2 15,-1-1-1-15,6 1 1 16,-3-3-1-16,1 3 1 15,1-2 0-15,3 1 0 16,-3 1 0-16,0-1 0 16,1-1 1-16,-4 1-1 15,-2 0 0-15,3-1 0 16,-1-1 0-16,1 1 0 15,1-1 0-15,3-2 1 0,2 0-1 16,-2 1 0-16,2 0 0 16,0 1 0-16,-4 1 0 15,2-2 0-15,-1 2 0 16,-1 1 0-16,1 2 0 15,2 1 0-15,-3-2 0 16,4 1 0-16,0 0 0 16,-4 3 0-16,3-4 0 15,-1 1 0-15,0-1 0 16,3-1 0-16,-4 0 0 15,5-2 0-15,-1 0 0 16,4-1 0-16,-3 0 1 16,1 1-1-16,-2 0 0 15,-1-1 0-15,-2 1 0 0,0 1 0 16,1-1 0-16,-2 2 0 15,-2 0 0-15,3 0 0 16,1 1 2-16,-3 0-2 16,-1 1 2-16,-4 2-2 15,-2 2-1-15,-3 1 1 16,2-2-1-16,-3 3 1 15,1-1-2-15,0 1 2 16,1 1-3-16,-4-6 3 16,6 4 0-16,-5 0 0 15,4-3-1-15,0 2 1 16,0-1 0-16,-1 0 0 15,2-1 0-15,4 1 0 16,-2 2 1-16,-2-3-1 0,2 2 0 16,-3 0 0-16,5 1 0 15,-3 0 0-15,-1 2 0 16,0 0 0-16,3-2 0 15,2 0 0-15,-1 0 0 16,-3 0 0-16,0-1 0 16,-3 2 0-16,3-2 1 15,0-1-2-15,-2-2 1 16,0 2 0-16,4-3 0 15,1-1 0-15,3-1 0 16,-1-1 0-16,-1 4 0 16,0-1 0-16,1 0-1 15,-1 1 2-15,-1-1-2 0,1 3 1 16,-1 0-1-16,2 1 1 15,-3-4-1-15,0 4 1 16,-4-2 0-16,1 3 0 16,-2-1 0-16,2-1 0 15,-4 1 1-15,4-2-1 16,1 1 0-16,1 0 0 15,2-3 0-15,1 3-1 16,-3 0 2-16,0 1-2 16,3 0 1-16,0 0 0 15,-2 4 0-15,4-3 0 16,0 4 0-16,1-1 0 15,0-3 0-15,1 1 0 16,-2-4 0-16,3 0 0 0,-2-1 1 16,2-2-1-16,-1-2 0 15,2 2 0-15,0 0 0 16,3-3 0-16,-2 2-1 15,-1-2 1-15,0 1 0 16,-4 2-1-16,-1-1 1 16,2 1 0-16,-3 1-1 15,2 0 1-15,-1 2-1 16,3 0 1-16,2 0 0 15,-2 1 0-15,-1 2-1 16,-1-3 1-16,-3 2 0 16,1-1 0-16,-5 0 0 15,1 0 0-15,0 0 0 16,-2 0 0-16,3-1 0 15,0-1 0-15,-3 0 0 0,0 1 0 16,0-1 0-16,0 0 0 16,-1 6 0-16,1-3 0 15,-3 3 0-15,3 1 0 16,-4 4 1-16,-4-3-2 15,2 2 2-15,-3-2-2 16,0-3 1-16,2 1 1 16,0-5-1-16,4 1 1 15,7-5-1-15,2 0 0 16,3-3 0-16,-2 1-1 15,-1-3-1-15,6 7-7 16,-5-10-24-16,16 8-1 16,-2-7-3-16,12 6 2 15</inkml:trace>
  <inkml:trace contextRef="#ctx0" brushRef="#br8" timeOffset="758780.8705">3547 13022 26 0,'0'0'31'0,"16"-11"2"15,-16 11-1-15,0 0-12 16,0 0-12-16,-1 11-1 15,1-11-1-15,0 0-1 16,-13 5 1-16,13-5-3 16,0 0 1-16,0 0-2 15,0 0 0-15,0 0-1 16,0 0 0-16,0 0-1 15,0 0 0-15,-5 13 1 16,5-13-1-16,-7 23 0 16,-1-8 0-16,1 3 1 15,-7 4-1-15,-1 1 1 0,-3 3 0 16,-5-1-1-16,-4 3 1 15,-2-1 0-15,-2 1-1 16,-3 1 1-16,3-4 0 16,2 1-1-16,2-6 1 15,9 1 0-15,6-5 0 16,10-2 0-16,2-14 0 15,21 16-1-15,3-12 1 16,5-1 0-16,5-2 0 16,3-2 0-16,2-1-1 15,1 0 0-15,-1-1 1 16,-1 1-1-16,-2 1 0 15,-4 1-1-15,-1 2 0 0,-5 3-2 16,1 5-4-16,-11-8-18 16,12 13-12-16,-10-10 0 15,10 4-2-15,-3-11 1 16</inkml:trace>
  <inkml:trace contextRef="#ctx0" brushRef="#br8" timeOffset="758914.8839">4128 13458 76 0,'0'0'39'0,"-10"20"-2"15,-10-13 0-15,0 3-38 16,8 2-34-16,-9-11-1 16,7 2-3-16,-3-6 1 15</inkml:trace>
  <inkml:trace contextRef="#ctx0" brushRef="#br1" timeOffset="765235.5159">1409 3500 66 0,'-2'10'31'16,"-1"6"-1"-16,-4 9 0 15,6 10-24-15,-9 3-2 16,7 18 0-16,-3 6 0 16,5 13-1-16,-4 2-1 15,6 4 1-15,-1-8-1 16,8-8 1-16,1-13-1 15,4-10 1-15,5-20-1 16,5-15 0-16,3-21 1 16,1-11-1-16,1-15-1 0,5-6 1 15,-6-11-1 1,3-1 0-16,-5-1 0 0,-2 3-1 15,-6 9 0-15,-2 9 0 16,-3 12 0-16,-7 11-1 16,-5 15 1-16,2 19-1 15,-3 8 1-15,0 13 0 16,2 6-1-16,3 5 2 15,6 0-1-15,5-3 1 16,8-9 0-16,6-11 1 16,7-12 0-16,3-15 0 15,1-17 0-15,0-9 1 16,1-18-1-16,-4-6 0 15,-7-11 1-15,-6-6-2 16,-3-3-1-16,-9 0-1 16,-4 4-2-16,-11 2-3 0,2 19-9 15,-16-8-22-15,11 20 0 16,-7-3 0-16,11 15-1 15</inkml:trace>
  <inkml:trace contextRef="#ctx0" brushRef="#br1" timeOffset="765677.5601">2444 3244 80 0,'0'0'35'15,"17"24"0"-15,-20-10-5 16,5 23-22-16,-9 3-1 0,5 15-3 15,-5 4 1-15,3 12-2 16,-3 2 0-16,2 2-1 16,-2-1 0-16,1-3 0 15,1-9-1-15,1-8 2 16,3-12-3-16,2-9 1 15,3-12 0-15,7-13 0 16,3-13 0-16,4-11 0 16,1-11-1-16,5-5 1 15,-1-4 0-15,3-2 0 16,-2-1 0-16,-4 5-2 15,-3 5 1-15,-1 7 0 16,-5 8 1-16,-11 14-2 16,15 3 1-16,-13 14 0 0,-1 6 0 15,-1 4 0-15,1 6-2 16,1 1 0-16,5 0-2 15,-2-7-1-15,13-1-4 16,-8-23-13-16,18 3-15 16,-4-16 0-16,14-2-1 15,-5-17 2-15</inkml:trace>
  <inkml:trace contextRef="#ctx0" brushRef="#br1" timeOffset="765851.5775">3013 3726 78 0,'1'14'35'0,"-9"5"1"16,2 15 0-16,-6 0-23 15,4 11-10-15,1 4-1 16,4-1-1-16,2-4-2 0,3-7 0 16,7-6-5-16,-9-31-24 15,20 10-5-15,-6-30 0 16,6-9-2-16</inkml:trace>
  <inkml:trace contextRef="#ctx0" brushRef="#br1" timeOffset="766028.5952">2932 3192 99 0,'-25'-14'36'0,"10"16"0"16,1 1-3-16,14-3-36 15,10 11-5-15,2-21-11 16,24 8-17-16,2-15 1 0,17 6-1 15,1-12 2-15</inkml:trace>
  <inkml:trace contextRef="#ctx0" brushRef="#br1" timeOffset="766211.6135">3403 3025 79 0,'14'10'35'0,"-14"5"1"15,0 13 0-15,-15 2-27 16,10 20-3-16,-3 10-3 16,2 15 0-16,2 10-1 15,-1 10-1-15,0 8 0 16,2 1-1-16,3-1 0 15,-1-10-3-15,4-2-4 16,-8-28-23-16,11-4-7 16,-6-22 1-16,10-12-1 0</inkml:trace>
  <inkml:trace contextRef="#ctx0" brushRef="#br1" timeOffset="766392.6316">3290 3825 91 0,'-22'-29'38'0,"12"16"0"16,-4-2 0-16,14 15-31 15,0 0-2-15,20-4-2 16,1 3-1-16,10-3-4 16,13 4-8-16,-2-12-26 15,19 4-3-15,2-12 1 16,9 7-3-16</inkml:trace>
  <inkml:trace contextRef="#ctx0" brushRef="#br1" timeOffset="766996.692">3780 3833 65 0,'0'0'32'16,"15"-7"0"-16,8-1 0 15,5-6-29-15,7 2 1 16,6-6 2-16,4 2-1 15,-4-6 0-15,2 6 0 16,-10-7 0-16,-3 3-1 0,-10 0-2 16,-10 2 1-16,-12 1-1 15,-11 6 0-15,-11 1 1 16,-7 11-1-16,-9 8 0 15,-1 10 0-15,-4 9 1 16,0 12-1-16,7 7 0 16,9 10 0-16,6 1-2 15,16-1 1-15,14-4-2 16,15-9 0-16,21-7-3 15,13-24-6-15,25-6-28 16,4-24-1-16,19-7-1 16,0-18 0-16</inkml:trace>
  <inkml:trace contextRef="#ctx0" brushRef="#br1" timeOffset="767413.7337">5134 3067 61 0,'4'-28'36'0,"-2"-1"0"15,4 13 1-15,-3-3-18 16,-3 19-13-16,10 15-2 16,-5 13 0-16,-5 16-1 15,0 17 0-15,-4 11-1 16,1 14 0-16,1 2-1 15,-2 4-1-15,4-4 0 16,4-8-1-16,5-12-1 16,0-21-5-16,18-4-3 15,-4-29-27-15,21-10 1 16,-6-22 0-16,19-3-2 0</inkml:trace>
  <inkml:trace contextRef="#ctx0" brushRef="#br1" timeOffset="767609.7533">5646 3352 96 0,'-12'9'37'15,"-12"5"-2"-15,3 22 2 16,-3 0-32-16,4 10-2 16,0 2-1-16,8 1-2 15,7 0 0-15,7-6-3 16,11-1 0-16,2-16-4 15,15 2-8-15,-8-27-21 16,15-3-1-16,-7-22 1 16,9-3 1-16</inkml:trace>
  <inkml:trace contextRef="#ctx0" brushRef="#br1" timeOffset="767765.7689">5713 3220 96 0,'-35'-42'35'16,"7"21"1"-16,-3-2-3 15,10 20-29-15,11 7-5 16,10-4-5-16,17 26-15 15,3-18-15-15,19 7 1 16,2-7-1-16,16 8 1 16</inkml:trace>
  <inkml:trace contextRef="#ctx0" brushRef="#br1" timeOffset="768285.8209">6212 3299 98 0,'-24'15'36'0,"2"15"2"15,-18-6-2-15,10 16-30 16,-11-1-1-16,5 10-1 15,-1 0 0-15,8 2-2 16,8-4 0-16,10-2-1 16,9-9 1-16,11-10-2 15,13-11 1-15,9-15-2 16,7-10 1-16,3-10 0 15,6-9 0-15,-4-9 1 16,-3-2-2-16,-3-6 1 16,-7 0 0-16,-5 3-1 15,-8 4 1-15,-5 9 0 16,-9 12-1-16,-3 18 0 0,-11 11 1 15,-4 25-1-15,-3 21 1 16,-2 20 0-16,1 21-1 16,-2 13 1-16,0 11 0 15,3 3-2-15,5-3 2 16,2-9-1-16,1-9 0 15,-1-16 1-15,3-18 0 16,0-16 0-16,-1-18 1 16,-1-13 0-16,-1-20-1 15,2-14 1-15,2-14-1 16,3-15 0-16,4-14 1 15,6-12 0-15,4-13 0 16,6-10-1-16,3 0 0 16,5 0-1-16,5 4-2 15,-2 0 0-15,10 13-12 0,-8-7-22 16,15 16-1-16,-5-3 0 15,8 8-1-15</inkml:trace>
  <inkml:trace contextRef="#ctx0" brushRef="#br1" timeOffset="768699.8623">6965 2843 114 0,'-11'16'38'16,"-18"2"2"-16,10 21-4 15,-6 5-32-15,0 17-1 16,2 10 0-16,1 12-1 0,0 5 0 16,2 4-2-16,6-4 1 15,3-6-1-15,4-8 0 16,6-13-1-16,5-15 2 15,7-12-2-15,3-16 1 16,5-14 0-16,3-11 1 16,3-11-1-16,-1-6 0 15,4-5 1-15,-5-4 0 16,1 1 0-16,-5 2-1 15,-2 7 1-15,-3 6-1 16,-3 12 0-16,-11 5 0 16,16 24-1-16,-13 2 0 15,1 8-3-15,4 6-1 0,-1-8-7 16,16 17-15-16,-13-23-13 15,18-1 0-15,-5-22-1 16,16-3 0-16</inkml:trace>
  <inkml:trace contextRef="#ctx0" brushRef="#br1" timeOffset="769100.9024">7768 2891 94 0,'6'-24'36'16,"-6"24"0"-16,6-12 2 15,-8 31-33-15,-2 6-1 16,3 17-1-16,-4 11-1 16,0 13 0-16,-2 11-1 15,4 8 1-15,-2 3-2 16,-1-5-2-16,8 1-2 0,-7-23-9 15,13 2-25-15,-8-25 1 16,11-5 0-16,-13-23-2 16</inkml:trace>
  <inkml:trace contextRef="#ctx0" brushRef="#br1" timeOffset="769254.9178">7559 3390 114 0,'-16'-17'37'0,"16"17"3"16,1-13-3-16,23 10-35 15,7-2-3-15,11-14-10 16,21 7-25-16,2-13-3 16,16 5 0-16,0-15-2 15</inkml:trace>
  <inkml:trace contextRef="#ctx0" brushRef="#br1" timeOffset="769585.9509">8726 3200 103 0,'-6'-22'37'0,"6"22"1"16,0-17-10-16,0 17-25 15,8 24 0-15,-2 8-1 16,-1 9 0-16,-3 8-1 15,1 8-1-15,1 2-2 16,3 3-3-16,-5-18-8 16,13-1-25-16,-7-22 1 15,16-10 0-15,-2-22-2 16</inkml:trace>
  <inkml:trace contextRef="#ctx0" brushRef="#br1" timeOffset="769751.9675">8793 2960 94 0,'-38'-22'37'15,"12"14"-2"-15,2 5-1 16,10 4-35-16,17 14-12 16,-3-15-22-16,34 10-1 15,0-10 0-15,17 4 0 16</inkml:trace>
  <inkml:trace contextRef="#ctx0" brushRef="#br1" timeOffset="770052.9976">9276 2994 95 0,'-23'10'39'15,"0"14"0"-15,-15-9-2 16,-1 11-30-16,2-3-2 0,6 2-1 16,2-1-2-16,8 4 1 15,12-4-2-15,11 1 0 16,13-8-1-16,12 0 0 15,11-3 0-15,7-2 0 16,3 1 0-16,-1 0 0 16,-6 2 0-16,-6 6 1 15,-16 7-2-15,-14 3 1 16,-14 8 0-16,-12 0-2 15,-7 0 0-15,-6-8-3 16,12 3-15-16,-9-25-20 16,20-3 1-16,0-20 0 15,22-2-2-15</inkml:trace>
  <inkml:trace contextRef="#ctx0" brushRef="#br1" timeOffset="770652.0575">10795 2965 93 0,'-18'-21'38'0,"0"14"-1"16,-19-4 1-16,-4 11-34 15,-6 5-1-15,-2 15 0 16,-8 6 0-16,1 15 0 16,-2 11-1-16,8 4 0 15,6 5 0-15,15 2 0 16,10-6-1-16,19-4 0 15,15-12-1-15,17-14 1 16,12-17-1-16,13-16 1 0,9-21-1 16,8-9 1-16,-2-11-1 15,-2-10 1-15,-7-1 0 16,-8-1-1-16,-12 8 1 15,-9 8 0-15,-13 13-1 16,-11 9 1-16,-10 21-1 16,0 0 0-16,-23 29 0 15,7 6 0-15,-3 11-1 16,2 9-2-16,9 7-3 15,-2-14-11-15,27 12-20 16,-6-20-5-16,24-2 2 16,1-20-2-16</inkml:trace>
  <inkml:trace contextRef="#ctx0" brushRef="#br1" timeOffset="771372.1295">11807 3043 74 0,'3'-15'36'15,"-3"15"0"-15,8-13 0 16,-8 13-27-16,8 18-2 15,-7 4-2-15,-7 4 0 16,2 15-1-16,-6 0-2 16,6 5 1-16,-6 0-1 15,5-3-1-15,-1-6 0 16,2-6-1-16,6-10 1 15,1-11-1-15,-3-10 0 16,19-13 0-16,-6-10 1 16,4-10-1-16,-1-5 1 15,0-7 0-15,3-5-1 16,-4 2 1-16,-1 3-1 15,-5 6 1-15,-2 10-1 0,-1 7 1 16,-3 8-1-16,-3 14 1 16,0 0 0-16,8 19-1 15,-7-1 1-15,4 5-1 16,4-2 0-16,7-1 1 15,4-8-1-15,11-6 0 16,9-8 1-16,5-10-1 16,5-6 1-16,2-5 0 15,-1-3 0-15,-4 2 0 16,-7 1 0-16,-8 6 0 15,-9 6 0-15,-9 9 0 16,-14 2-1-16,6 25 1 16,-13 6-2-16,-2 9 2 15,-2 5-2-15,-1 7 1 0,4 2-2 16,2-4 0-16,9-5-2 15,5-16-3-15,22-2-13 16,-10-36-16-16,28-3-4 16,-5-21 0-16,11-5 1 15</inkml:trace>
  <inkml:trace contextRef="#ctx0" brushRef="#br1" timeOffset="771546.1469">12832 2864 104 0,'-17'28'37'0,"-13"4"3"16,7 20-2-16,-6 8-35 15,0 7-1-15,7 2-1 16,7-5-1-16,7-3-2 0,7-10-2 16,13-3-11-16,0-28-24 15,19-9 2-15,-4-27-1 16,11-7-1-16</inkml:trace>
  <inkml:trace contextRef="#ctx0" brushRef="#br1" timeOffset="771706.1629">12838 2620 85 0,'-33'-48'37'0,"7"24"0"16,2 11-2-16,24 13-24 16,-6 15-17-16,6-15-8 15,55 25-19-15,-8-17-4 0,23 11 1 16,3-10-1-16</inkml:trace>
  <inkml:trace contextRef="#ctx0" brushRef="#br1" timeOffset="771884.1807">13479 2806 88 0,'-12'46'39'0,"-20"-5"-1"15,-2 15 3-15,-13-6-33 16,2 13-3-16,-4-6-2 16,6 0-2-16,5-8-1 15,4-8-3-15,12-6-3 16,-1-29-12-16,23-6-20 15,0 0 0-15,4-26 0 16,-3-12 1-16</inkml:trace>
  <inkml:trace contextRef="#ctx0" brushRef="#br1" timeOffset="772042.1965">13069 2972 95 0,'-7'-15'38'15,"-7"0"1"-15,14 15-1 16,0 0-27-16,21 5-6 16,5 1-3-16,14 2-1 15,7 0-2-15,9-3-2 16,10 5-3-16,-8-14-29 15,23 9-4-15,-9-11 0 16,7 2-2-16</inkml:trace>
  <inkml:trace contextRef="#ctx0" brushRef="#br1" timeOffset="772290.2213">14106 2235 95 0,'-18'-1'40'0,"-13"11"2"15,4 30-2-15,-11 17-33 16,7 17-3-16,-2 8-1 16,4 13 0-16,5 6-2 15,3 2-1-15,12-3-2 16,4-16-2-16,12 0-5 15,-7-28-26-15,20 2-5 16,-7-31 0-16,6-7-1 16</inkml:trace>
  <inkml:trace contextRef="#ctx0" brushRef="#br1" timeOffset="772808.2731">13765 2761 100 0,'-27'10'39'0,"15"13"4"15,-1-9-4-15,23-5-34 16,7 2-2-16,13-3 1 16,8-5-2-16,5-2 0 15,4-4 0-15,1-4-1 16,-1-1 0-16,-2-3-1 15,-4 0 0-15,-5-1 1 16,-7 4-2-16,-5 0 2 0,-9 5-1 16,-4 5 0-16,-9 8 1 15,-6 12-1-15,-6 6 1 16,-4 9 0-16,-1 6 0 15,1 5-1-15,1 3 1 16,3-3-1-16,9-5 0 16,10-12 0-16,10-7 0 15,12-12 0-15,11-15 0 16,7-10 0-16,5-8 0 15,2-10 0-15,-3-7 1 16,-6-3-1-16,-6-3 0 16,-12 3 0-16,-9 3 1 15,-9 7-1-15,-9 4 0 16,-6 11 0-16,-9 14 0 15,-3 9 0-15,-2 11 0 0,0 9-1 16,3 7-1-16,3 4-2 16,7 6-2-16,2-6-5 15,20 13-16-15,-9-28-13 16,21 6 0-16,-5-20-1 15,15-2 1-15</inkml:trace>
  <inkml:trace contextRef="#ctx0" brushRef="#br1" timeOffset="773145.3068">14896 2882 100 0,'-14'11'38'16,"-8"5"2"-16,7 18-2 15,-4-1-35-15,3 4 1 0,-3 4-2 16,5-3 1-16,5-10-2 15,2 2 1-15,7-7-2 16,6-8 1-16,-6-15-1 16,17 7 1-16,-4-17-1 15,1-6 1-15,-1-8 0 16,-3-10 0-16,-1-3 0 15,-4-5 0-15,-5-8 1 16,0 2-1-16,-5 0 0 16,1 6 0-16,-1 6 0 15,5 5-1-15,0 8-1 16,5 8-1-16,9 10-3 15,-14 5-9-15,38 9-17 0,-19-6-10 16,12 12 0-16,-8-11-1 16</inkml:trace>
  <inkml:trace contextRef="#ctx0" brushRef="#br1" timeOffset="773509.3432">15125 2813 92 0,'-19'13'38'0,"16"12"0"15,-2-9 1-15,16 7-33 16,3-6-2-16,13 3 1 16,5-9-1-16,8-5-1 15,0-13-1-15,5 0 0 0,-6-14-1 16,-1-3 0-16,-9-5-1 15,-9-4 0-15,-9-1 0 16,-11 2-1-16,-13 8 1 16,-13 6 0-16,-13 11 1 15,-7 12 0-15,-9 12 1 16,1 14 1-16,2 7-1 15,6 6 0-15,10 2-2 16,16 1 1-16,16-6-3 16,20-8-5-16,28 5-15 15,-1-30-14-15,27 5-7 16,2-20 1-16,17-1-1 15</inkml:trace>
  <inkml:trace contextRef="#ctx0" brushRef="#br1" timeOffset="774194.4117">16246 2783 79 0,'5'-20'37'15,"-5"20"1"-15,-1-20-1 16,1 20-22-16,-18-4-12 0,5 8 2 16,-4 3-1-16,0 11-1 15,-6 5 1-15,7 3-2 16,-3 4 1-16,6 5-1 15,3 0 0-15,8 4-1 16,6-3 0-16,10-6 0 16,9-5-1-16,10-3 0 15,7-12 0-15,4-5 0 16,3-11 0-16,-2-9 0 15,-5-11 0-15,-4-1-1 16,-10-12 1-16,-15-3 1 16,-8-2-3-16,-13 0 0 15,-9 2 1-15,-8 1-2 16,-2 8 1-16,0 5-1 15,1 12-1-15,4 5-2 0,10 12 0 16,5-9-14-16,24 19-18 16,3-7-1-16,21 8 0 15,5-11 1-15</inkml:trace>
  <inkml:trace contextRef="#ctx0" brushRef="#br1" timeOffset="774437.436">17205 2093 94 0,'-23'-46'41'0,"-15"4"-1"16,1 25 0-16,-12 12-35 15,1 28 0-15,-6 19-2 0,1 23-2 16,1 18 0-16,9 16 1 15,8 2-1-15,9 11 0 16,11-4-3-16,8-9-1 16,15-6-4-16,0-27-6 15,16-2-23-15,-11-29-4 16,7-4 0-16,-20-31-1 15</inkml:trace>
  <inkml:trace contextRef="#ctx0" brushRef="#br1" timeOffset="774597.452">16625 2715 109 0,'-22'-29'40'0,"20"17"0"16,3-6-3-16,19 7-33 16,16 2-4-16,9-2-4 0,27 11-21 15,-8-19-16-15,20 11 1 16,-3-12-3-16,14 12 1 15</inkml:trace>
  <inkml:trace contextRef="#ctx0" brushRef="#br1" timeOffset="775016.4939">17899 2616 88 0,'-9'-18'39'0,"9"18"0"16,-28-16 0-16,5 16-35 15,-4 6-2-15,-3 11 0 16,-3 8 1-16,-1 8 1 16,-1 4-3-16,8 5 2 15,8 3-2-15,10-1-1 0,16-5-2 16,10-9-3-16,26 2-10 15,1-23-24-15,24 1 0 16,1-25 0-16,15 2-1 16</inkml:trace>
  <inkml:trace contextRef="#ctx0" brushRef="#br1" timeOffset="775324.5247">18362 2673 69 0,'-14'-22'40'16,"0"26"0"-16,-15-4-1 15,4 18-17-15,-8-1-15 16,2 12-1-16,-3 3-2 15,9 6 0-15,3 1-2 16,8 2 1-16,9-5-2 16,14-4-1-16,11-5 0 0,10-12-1 15,8-7 1-15,2-10 0 16,0-7-1-16,1-10 1 15,-4-8 0-15,-8-7 0 16,-6-5-2-16,-10-2 0 16,-7-2 0-16,-6 3-1 15,-5 3 0-15,-4 4-2 16,4 13-4-16,-12-9-18 15,17 29-12-15,-5-14 0 16,5 14-1-16,18-4 0 16</inkml:trace>
  <inkml:trace contextRef="#ctx0" brushRef="#br1" timeOffset="775542.5465">18911 2043 94 0,'-39'12'40'15,"6"28"0"-15,-18 8-1 16,2 20-36-16,11 8-1 16,6 10-2-16,10 2 1 15,6-5-4-15,21 4-4 16,0-20-22-16,30 3-11 15,0-28 3-15,22-3-3 16</inkml:trace>
  <inkml:trace contextRef="#ctx0" brushRef="#br1" timeOffset="776263.6186">19198 2619 92 0,'-19'-4'40'16,"-17"1"1"-16,4 18 1 15,-13 3-35-15,3 8-2 16,4 6-2-16,8 5 1 15,4 2-2-15,15-3 0 16,12-3-1-16,13-6-1 16,11-6 0-16,10-9-1 15,3-6 0-15,5-13 0 16,-1-10 0-16,-2-9 1 15,-1-6-2-15,-7-5 0 0,-4-7 0 16,-6-1 0-16,-5 3 1 16,-3 3 0-16,-6 6 0 15,-5 8-1-15,-8 8 2 16,5 17 1-16,-13-8-1 15,13 8 1-15,-11 23-1 16,9-7 0-16,5 1 0 16,6-1 1-16,10-2-1 15,5-8 1-15,12-5-1 16,1-8 1-16,7-3 0 15,-2-4 0-15,-4-5 1 16,-3 2-1-16,-8 0 1 16,-5 3-1-16,-12 4 1 15,-10 10-1-15,0 0 0 0,-22 18 0 16,2 5-1-16,-4 6 2 15,0 7-1-15,2 4 1 16,9 4-2-16,6-4 1 16,10-2-1-16,13-11 1 15,14-11-1-15,7-7-1 16,10-11 0-16,3-13 0 15,-1-6 0-15,-1-11-2 16,-3-5 3-16,-9-3-2 16,-8 3 2-16,-6-3-2 15,-11 8 2-15,-4 6-1 16,-4 8 1-16,-3 18 1 15,-13-5-1-15,6 15 0 0,-6 11 0 16,6 2 2-16,-1 6-2 16,4-1 0-16,2 4-2 15,4-8 0-15,10 2-6 16,-12-26-13-16,35 29-9 15,-19-31-9-15,19 5-2 16,-6-15-2-16,14-1 4 16</inkml:trace>
  <inkml:trace contextRef="#ctx0" brushRef="#br1" timeOffset="776902.6825">20309 2620 87 0,'-21'16'38'15,"1"14"2"-15,-6-9-1 0,11 11-30 16,-9-7-4-16,8 3-1 15,1-4 0-15,6-3-2 16,2-6-1-16,7-3 0 16,0-12 0-16,12-4-1 15,-12 4 1-15,20-25-1 16,-8 4 0-16,2-5 0 15,-1-8 0-15,2-2 0 16,-4 1 0-16,2-2-1 16,-4 3 1-16,2 3-1 15,-3 5 1-15,0 6-1 16,2 4 2-16,3 8-1 15,2 4 0-15,5 4 0 16,3-1-1-16,6 0 1 16,3 2 1-16,4-2-1 0,-3 0 0 15,-2 1 1-15,-3-2-1 16,-7 2 1-16,-6 0 0 15,-4 0 0-15,-11 0 0 16,0 0 1-16,0 0-1 16,-17 3 0-16,4 2 0 15,-2 0 0-15,-1 7-1 16,2-2 1-16,-2 8-1 15,3-2 0-15,4 3 0 16,5 1 0-16,4 0 0 16,5-3-1-16,7-1 1 15,3-3 1-15,8-5-2 16,1 0 2-16,5-1-1 15,0-1 1-15,-1-1-1 0,0 5 1 16,-10 2-1-16,-6 4 1 16,-9 9-1-16,-9-1-1 15,-5 2 1-15,-8 2-2 16,3 3-2-16,-8-12-8 15,19 13-15-15,-12-30-5 16,29 9-8-16,2-16-2 16,21 1-1-16,6-11 3 15</inkml:trace>
  <inkml:trace contextRef="#ctx0" brushRef="#br1" timeOffset="777050.6973">21163 2906 119 0,'-40'7'42'16,"9"6"-4"-16,2-7-15 15,-5-17-54-15,34 11-11 16,-7-15 0-16,7 15-2 16</inkml:trace>
  <inkml:trace contextRef="#ctx0" brushRef="#br1" timeOffset="778019.7942">22042 2065 63 0,'0'0'37'0,"0"0"-1"16,0 0 1-16,-16 18-13 15,-2 10-20-15,0 10-1 16,-2 18-2-16,-2 10 1 15,2 11 0-15,1 4 0 0,-1 7 0 16,3 0-3-16,4-5-1 16,10 0-8-16,-5-25-26 15,15-5 0-15,-4-24-1 16,9-9-2-16</inkml:trace>
  <inkml:trace contextRef="#ctx0" brushRef="#br1" timeOffset="778552.8475">21644 2184 112 0,'-22'-5'40'15,"3"-6"0"-15,19 11-9 16,13-15-29-16,18 0 1 0,19-6-2 15,13 0 1-15,10-4 0 16,8 1 0-16,0 0 0 16,1 2 0-16,-12 9-1 15,-10 3 0-15,-14 7 0 16,-15 8 0-16,-9 6 0 15,-10 14 0-15,-8 6 0 16,-7 9-2-16,-5 6 1 16,-3 13-1-16,-3 2 1 15,-2 7-1-15,2-2 1 16,1-4-1-16,3-5 0 15,2-5 2-15,7-11-1 16,2-7 2-16,3-14-2 16,6-8 0-16,4-9 1 0,0-7 0 15,4-8-1-15,2-6 0 16,-2-3 1-16,2-1-2 15,-1-1 2-15,-6 3-1 16,0 5 0-16,-4 5 0 16,-9 10-1-16,13 0 0 15,-9 12 0-15,-4 3-1 16,1 8-2-16,2-4-1 15,7 7-1-15,-1-10-4 16,20 11-15-16,-12-25-7 16,23 7-5-16,-6-17-3 15,16 1 4-15</inkml:trace>
  <inkml:trace contextRef="#ctx0" brushRef="#br1" timeOffset="778838.8761">22841 2472 94 0,'0'-31'38'16,"4"16"2"-16,-16-9-2 15,12 24-27-15,-19-10-6 16,7 15-1-16,-7 7 0 15,3 10-2-15,-1 7 0 16,0 5-1-16,6 5 0 16,3 4 1-16,5-1-1 15,3-4 1-15,10-5-1 16,1-6 1-16,5-9-1 15,4-8 1-15,0-10-2 16,2-11-2-16,-2-5 1 16,-2-11-1-16,1-7-1 0,-7-8-1 15,3-3-2-15,-8-7-3 16,7 12-4-16,-17-13-13 15,20 24-8-15,-16-7-4 16,13 19-1-16,-6 0 3 16</inkml:trace>
  <inkml:trace contextRef="#ctx0" brushRef="#br1" timeOffset="779198.9121">23131 2372 75 0,'24'1'36'16,"-10"-14"0"-16,4 10 2 15,-13-18-24-15,7 17-5 16,-12-8-1-16,0 12-2 15,0 0 0-15,-17-2-2 0,4 10 0 16,-5 10-2-16,-3 4 0 16,2 6 0-16,-1 4-1 15,4 2-1-15,6 3 0 16,8-5 0-16,8 0 0 15,11-5 0-15,8-4-1 16,6-4 2-16,3-1-1 16,1-3 1-16,-2-2 0 15,-4 4 0-15,-6 0-1 16,-15 5 1-16,-10 3 0 15,-9 2-1-15,-9 0 0 16,-6 0-1-16,-1 1-2 16,-3-10-2-16,12 10-14 15,-7-32-8-15,25 4-13 16,6-14 0-16,21-4-2 0,2-15 1 15</inkml:trace>
  <inkml:trace contextRef="#ctx0" brushRef="#br1" timeOffset="779551.9474">23533 2566 107 0,'-22'11'39'0,"14"11"2"15,8-22-3-15,-4 11-36 16,21-13 1-16,9-2-1 15,5-9 0-15,7-2-1 0,2-8 1 16,-3 0-1-16,-3-8 1 16,-8 2-1-16,-10-2 1 15,-6 4-1-15,-15 4 0 16,-14 9 0-16,-7 10-1 15,-11 14 1-15,-8 16 0 16,-3 12 1-16,-4 14-1 16,8 10 1-16,8 5 0 15,13-2-2-15,21-2 0 16,19-13 0-16,28-8-5 15,14-29-14-15,37 7-10 16,-6-35-7-16,20 4-6 16,-11-21-1-16,3 2-1 15</inkml:trace>
  <inkml:trace contextRef="#ctx0" brushRef="#br1" timeOffset="780626.0548">1952 5015 77 0,'-14'-14'36'16,"2"7"1"-16,-10-3-1 16,4 10-28-16,-15 1-2 15,1 13-2-15,-9 9 1 16,-1 15-3-16,-2 6 1 15,2 12-2-15,4 2 1 16,8 1-2-16,12-3 1 16,9-5-1-16,19-11-3 15,18-15 0-15,22-10-2 16,11-23-4-16,27 4-16 0,-1-21-13 15,11-3 1-15,-6-12 0 16,6 4 2-16</inkml:trace>
  <inkml:trace contextRef="#ctx0" brushRef="#br1" timeOffset="782229.2151">21618 8265 85 0,'0'0'36'16,"0"0"-1"-16,-16-10 1 15,16 10-32-15,-14 18-3 16,2 2 1-16,-4 8 0 16,1 9 1-16,-8 2-1 0,3 6 0 15,1 1 1-15,8-2-1 16,0-5 0-16,10-6 0 15,6-11-1-15,7-9 0 16,8-11-1-16,6-11 1 16,6-9 0-16,1-6-1 15,5-8 1-15,-3-4-1 16,-2-1 0-16,-3 2 0 15,-6 5 0-15,-6 5 0 16,-4 11 0-16,-14 14 0 16,0 0 0-16,-7 20 0 15,-6 6 1-15,-1 5 0 16,4 5-1-16,2 1 1 15,4-1 0-15,9-4 1 16,7-7-1-16,11-7 0 0,8-13 0 16,6-5 0-16,3-10 0 15,1-8 0-15,-4-7 0 16,-3-5-1-16,-6-4 0 15,-9-3-1-15,-6-1-2 16,-7-2-1-16,0 5-2 16,-7-10-8-16,13 16-20 15,-9-9-6-15,12 10 1 16,-1-4 0-16</inkml:trace>
  <inkml:trace contextRef="#ctx0" brushRef="#br1" timeOffset="782634.2556">22494 7934 98 0,'0'0'38'16,"-20"0"0"-16,4 19 0 16,-11 10-32-16,0 8-3 15,-2 5 1-15,2 12-1 16,-8 3 0-16,5 10-2 15,0 2 1-15,4-3-2 16,4-4 1-16,4-3 0 16,3-9-1-16,5-10 0 15,7-6 1-15,7-14-1 16,6-8 1-16,7-11-1 15,4-8 0-15,6-7 1 16,2-5-1-16,1-3 0 0,1-1 1 16,-4 0-1-16,-3 4 0 15,-3 8 0-15,-6 5 0 16,-5 8 0-16,-4 11-1 15,-4 4 0-15,-2 7-1 16,-1-1 0-16,5 7-3 16,-2-5 0-16,13 1-6 15,-15-26-16-15,43 23-10 16,-14-24-2-16,15-3 0 15,-4-11 2-15</inkml:trace>
  <inkml:trace contextRef="#ctx0" brushRef="#br1" timeOffset="782822.2744">22852 8434 92 0,'0'0'38'15,"-20"-6"-1"-15,7 20 1 16,-12 9-31-16,4 11-2 16,-4 1-2-16,5 9 0 15,-1 2 0-15,6-1-2 16,8-1 0-16,3-9-4 15,15-1-5-15,-11-34-22 16,32 17-7-16,-8-28-2 16,15-4-2-16</inkml:trace>
  <inkml:trace contextRef="#ctx0" brushRef="#br1" timeOffset="782961.2883">22887 8042 90 0,'-11'-22'15'16,"6"1"-15"-16,11 4 1 15,17 8-35-15,12 3 1 16</inkml:trace>
  <inkml:trace contextRef="#ctx0" brushRef="#br1" timeOffset="783178.31">23512 7918 94 0,'1'12'38'0,"-17"2"0"15,3 14-2-15,-11 1-27 16,2 16-5-16,-6 9-1 0,0 14-1 15,-3 9 0 1,1 8-1-16,0-2-2 0,2-1 1 16,5 0-4-16,-1-20-8 15,24 2-24-15,-8-25-3 16,16-7 2-16,-3-21-4 15</inkml:trace>
  <inkml:trace contextRef="#ctx0" brushRef="#br1" timeOffset="783364.3286">23189 8402 102 0,'-18'-11'38'16,"2"3"1"-16,16 8-2 0,0 0-35 15,32 4-2-15,8-1-3 16,7-3-2-16,17 8-7 15,-7-9-25-15,20 4 0 16,-11-6 0-16,3 4-2 16</inkml:trace>
  <inkml:trace contextRef="#ctx0" brushRef="#br1" timeOffset="783679.3601">23592 8521 98 0,'-15'28'37'0,"4"-9"2"16,22 0-2-16,10-9-33 15,13-3-1-15,8-9-1 16,9-3 0-16,-2-9 0 0,-1-1-1 16,-7-5 1-16,-9-2-1 15,-15-2 0-15,-14 3 0 16,-12 3 0-16,-14 9 1 15,-16 9-1-15,-8 9 0 16,-3 9 0-16,-3 12 0 16,3 6 0-16,9 7 1 15,10 2-1-15,14 0-2 16,19 0-2-16,13-13-6 15,30 12-18-15,-2-17-13 16,22 5 1-16,2-9-4 16,13 8 1-16</inkml:trace>
  <inkml:trace contextRef="#ctx0" brushRef="#br1" timeOffset="784279.4201">22524 11079 72 0,'4'-16'38'16,"-6"-4"-1"-16,8 7 0 0,-10-4-27 16,4 17-1-16,0 0-3 15,0 0-1-15,-2 24-2 16,-8 7-1-16,-8 7 0 15,0 12-2-15,-9 7 1 16,0 7-2-16,2 1 1 16,3 0-1-16,7-4-2 15,7-11-3-15,22 0-16 16,-2-24-16-16,23-5 0 15,3-21-1-15,17-5 1 16</inkml:trace>
  <inkml:trace contextRef="#ctx0" brushRef="#br1" timeOffset="784481.4403">22863 11339 96 0,'0'0'37'16,"-18"10"2"-16,5 19-6 16,-9-2-28-16,2 11-1 15,-5 4-1-15,5 3-1 16,1 0-2-16,7-3 1 15,9-5-3-15,3-14-2 16,17 0-10-16,-6-25-23 16,23-3 1-16,-6-16-2 15,12-3 0-15</inkml:trace>
  <inkml:trace contextRef="#ctx0" brushRef="#br1" timeOffset="784603.4525">22942 11186 76 0,'-20'-43'35'15,"5"12"-2"-15,-1 8-3 16,3 5-41-16,13 18-19 15,0 0-2-15,20 10-3 16,-4 1 1-16</inkml:trace>
  <inkml:trace contextRef="#ctx0" brushRef="#br1" timeOffset="785158.508">23406 11325 77 0,'-18'1'38'0,"-16"-5"0"0,1 8 1 15,-15 1-28-15,5 9-4 16,-4 2-1-16,3 14-1 16,1 4-1-16,7 8 0 15,7 1-1-15,11 0-1 16,12-1-1-16,12-8 1 15,10-7-2-15,12-10 0 16,8-11 0-16,8-8 0 16,-3-9-1-16,6-6 1 15,-8-6 0-15,-2-1-3 16,-8-2 3-16,-9 3 0 15,-8 6-1-15,-12 17 1 16,0 0 0-16,-15 4 0 16,-10 24 0-16,-6 16 1 0,-11 14 0 15,-2 12-2-15,-6 11 1 16,0 7 0-16,4 2 0 15,5 1 0-15,5-8 0 16,7-12-2-16,7-14 2 16,10-15 0-16,1-16 1 15,11-26-1-15,0 0 1 16,0-28-1-16,8-11 0 15,-1-12 0-15,7-10 1 16,1-8-2-16,9-6 2 16,-1-1-1-16,9 2-1 15,2 1 1-15,6 6-3 16,1 2 0-16,11 13-10 15,-12-12-12-15,22 18-10 16,-13-9-4-16,12 6-1 0,-5-6 0 16</inkml:trace>
  <inkml:trace contextRef="#ctx0" brushRef="#br1" timeOffset="785556.5478">23849 11053 98 0,'-23'18'40'0,"3"18"3"16,-14-2-3-16,9 5-35 15,-10 13-1-15,5 9-1 16,-2 1-1-16,-2 3 0 16,5-2-1-16,5-3 1 15,4-7-1-15,5-6 1 0,6-12-1 16,5-10 0-16,9-12-1 15,5-11 0-15,9-10 0 16,6-8-2-16,3-7 2 16,3-9-1-16,3-3 1 15,1-2-2-15,-3 5 2 16,-3 3 1-16,-4 12-1 15,-8 9 0-15,-5 14 0 16,-8 10 0-16,-6 10 0 16,-3 8 1-16,-1 1-2 15,2 0 0-15,4-3-4 16,6-12-1-16,17 2-11 15,-1-31-10-15,32 7-7 16,-5-20-8-16,18-1 3 0,-2-19-1 16,10 7 17-16</inkml:trace>
  <inkml:trace contextRef="#ctx0" brushRef="#br1" timeOffset="785721.5643">24289 11460 1 0,'58'-51'17'16,"-20"-11"11"-16,-1 16 7 15,-19 0 3-15,-6 20-1 16,-20 0-11-16,8 26-13 16,-33 21-2-16,8 17-4 15,-15 10-3-15,2 12-1 16,-5 3-3-16,5 3 0 15,6-1-2-15,5-11-1 16,11 4-8-16,-4-28-19 16,21-4-9-16,-1-26 0 15,0 0 1-15</inkml:trace>
  <inkml:trace contextRef="#ctx0" brushRef="#br1" timeOffset="785894.5816">24148 11360 88 0,'-12'-19'41'16,"12"19"1"-16,0 0-2 15,34-3-19-15,-2 3-20 16,12 0-2-16,11 6-5 16,-8-12-17-16,25 15-16 15,-18-6-1-15,9 16-2 16,-20-8 1-16</inkml:trace>
  <inkml:trace contextRef="#ctx0" brushRef="#br1" timeOffset="786029.5951">24655 11647 104 0,'-8'11'40'15,"-6"-10"-3"-15,14-1-16 16,-4-18-56-16,1 1-4 16,13 4-2-16,-10-7-2 15</inkml:trace>
  <inkml:trace contextRef="#ctx0" brushRef="#br1" timeOffset="788027.7949">2734 5054 64 0,'0'0'32'16,"-11"-8"-6"-16,11 8 0 15,-23 1-9-15,12 10-6 16,-16-4-4-16,2 10-1 15,-4 0 0-15,2 10-3 16,-8 5 1-16,6 8-2 0,-1 2 1 16,4 1-2-16,10-2 2 15,10-2-2-15,6-5-1 16,11-12 2-16,14-11-1 15,10-11 0-15,8-15 0 16,10-6 0-16,2-9 1 16,2-4-2-16,-3-4 1 15,-4 1 0-15,-15 1-2 16,-4 6 2-16,-16 4-2 15,-11 5 1-15,-10 6-1 16,-12 5 2-16,-5 1-3 16,-10 5 3-16,2-1-2 15,-4 1-2-15,13 6-2 16,-1-11-7-16,23 9-24 0,0 0-2 15,24-5 1-15,3-1-3 16</inkml:trace>
  <inkml:trace contextRef="#ctx0" brushRef="#br1" timeOffset="788374.8296">3393 4603 83 0,'-12'-20'37'16,"12"20"-1"-16,-12-8 0 15,9 20-32-15,1 14-2 16,2 14 1-16,-5 12-1 16,2 12 0-16,-7 10 0 15,3 5-1-15,-3 0 0 16,0-2-2-16,6-6 0 15,6-16-3-15,13-5-4 16,-2-27-19-16,21-6-9 16,2-19 0-16,12-7-2 15,0-14 2-15</inkml:trace>
  <inkml:trace contextRef="#ctx0" brushRef="#br1" timeOffset="789058.898">3714 5012 83 0,'-17'-18'38'0,"0"15"0"15,-12 1-1-15,3 12-29 16,-5 3-2-16,5 10-2 15,-2 2 1-15,7 7-3 16,7 1 1-16,6 2-2 16,9-2 2-16,8-3-3 15,11-6 2-15,11-8-2 16,6-7-1-16,3-10 1 15,4-6-1-15,-1-12 0 16,-3-8-1-16,-3-6 1 16,-8-4-2-16,-9-1 3 15,-10-2-2-15,-10 3 1 0,-7 4 0 16,-11 9 1-16,-2 3 1 15,-3 7 0-15,-1 6-1 16,2 5 1-16,3 3-1 16,9 4 1-16,10-4-1 15,5 11 0-15,16-9 0 16,8-2 0-16,10-1 1 15,8-1-1-15,5-3 1 16,5-2-1-16,0 1 1 16,-6 4-1-16,-9 0 1 15,-7 5 0-15,-10 5 0 16,-13 7 0-16,-12 7 0 15,-10 9 1-15,-10 6 0 16,-3 3-1-16,-2 4 2 0,3 0-3 16,3-4 2-16,11-5-2 15,11-11 2-15,15-12-3 16,12-13 1-16,9-11 0 15,9-9-1-15,2-10 1 16,-1-5-1-16,-3-4 1 16,-8 2-1-16,-6 3 2 15,-10 8-2-15,-8 5 1 16,-7 8 1-16,-7 14-2 15,-14 10 2-15,1 9-1 16,-2 5 0-16,0 6-1 16,5 5 0-16,1-1-2 15,10 3 0-15,6-9-3 0,12-4 0 16,2-18-7-16,23 8-12 15,-10-25-8-15,15 3-5 16,-9-16 0-16,10 0 2 16</inkml:trace>
  <inkml:trace contextRef="#ctx0" brushRef="#br1" timeOffset="789635.9557">4792 5043 66 0,'0'0'37'0,"-10"-6"-3"16,-1 19 4-16,-7 0-15 16,1 16-19-16,1 0 1 15,5 9-3-15,-1-2 1 16,4 2-1-16,1-6 2 15,7-3-3-15,0-9 1 16,5-9 0-16,-5-11 0 0,18-12-1 16,-4-9 1-1,2-10-1-15,2-7-1 0,-2-6 1 16,1-7-1-16,-1 0 1 15,1 4-2-15,-7 2 1 16,-1 7-1-16,-1 6 2 16,2 4-1-16,1 6 0 15,7 5 0-15,3 3 0 16,7 4-1-16,4 2 1 15,4-2 0-15,4 3 1 16,1 0-1-16,-4 2 0 16,-5 1 0-16,-5 3 0 15,-9 3 1-15,-6 3-1 16,-12 7 1-16,-12 3 0 0,-5 5-1 15,-4 2 1-15,-3 5-1 16,2-1 1-16,2 2-1 16,6-4 0-16,10-3-1 15,14-6 1-15,11-6 0 16,7-3 0-16,6-2 0 15,7 0 0-15,-2-1 0 16,3 3 1-16,-5 2-1 16,-7 5 0-16,-15 7 2 15,-7 6-2-15,-12 3 2 16,-15 4-2-16,-4 3 0 15,-6-2-2-15,-3 0-1 16,-3-10-7-16,14 9-10 16,-9-29-7-16,25 9-11 15,5-13-3-15,10-14-2 0,6-7 2 16</inkml:trace>
  <inkml:trace contextRef="#ctx0" brushRef="#br1" timeOffset="790242.0163">6733 4803 65 0,'10'-14'37'16,"-13"-4"-1"-16,3 18 0 15,-26-25-25-15,6 24-3 16,-13 0-1-16,-2 13-2 15,-10 6-2-15,-2 11 0 16,-6 5-1-16,5 10 0 16,7 0 0-16,7 5-2 15,14-6 2-15,15-3-3 16,17-7 0-16,16-12-2 16,28-6-2-16,5-19-8 15,32 4-23-15,-6-16-1 16,17-2-1-16,-10-13 0 15</inkml:trace>
  <inkml:trace contextRef="#ctx0" brushRef="#br1" timeOffset="790958.0879">7217 4783 90 0,'-22'-2'38'0,"-12"-4"-1"16,5 17 1-16,-8 1-33 16,2 10-2-16,-3 4 0 15,1 12 0-15,2 1-1 16,2 6 0-16,5 1 0 15,9-3-1-15,9-5 1 16,9-6-2-16,14-9 2 16,12-10-3-16,7-11 1 0,8-12 1 15,6-11-2-15,1-7 2 16,0-6-2-16,-3-8 1 15,-6-3 0-15,-7 0 0 16,-5 0 1-16,-9 4-1 16,-5 6 1-16,-4 6-1 15,-5 5 1-15,-1 12 0 16,-2 12-1-16,0 0 1 15,-6 22-1-15,1 6 0 16,0 7 0-16,-1 6 0 16,1 4 0-16,1-1 0 15,6-4-1-15,3-10 1 16,9-8-1-16,9-13 2 15,6-11-2-15,8-14 1 0,4-8 0 16,2-6 1-16,0-3-1 16,-5-2 1-16,-4 4-1 15,-7 5 0-15,-7 7 1 16,-6 8-1-16,-14 11 1 15,5 13-1-15,-15 9 0 16,0 4 1-16,-3 7-1 16,2 0 0-16,-3 2 0 15,3-2 0-15,5-6 1 16,6-9-1-16,0-18 0 15,24 2 0-15,0-18 1 16,11-10 0-16,2-9-2 16,6-5 3-16,1-9-3 15,0 4 2-15,-3 0 0 0,-4 8 0 16,-9 11-1-16,-7 11 1 15,-7 13-1-15,-14 2 0 16,12 27-1-16,-15 0-2 16,4 10-3-16,-3-6-7 15,14 15-7-15,-15-21-7 16,23 10-11-16,-7-18-2 15,15-1-2-15,-1-12 2 16</inkml:trace>
  <inkml:trace contextRef="#ctx0" brushRef="#br1" timeOffset="791661.1582">8960 4319 72 0,'-8'-35'37'15,"8"10"0"-15,-6-8 1 0,11 13-27 16,-12-1-3-1,7 6-3-15,0 15-1 0,0 0 0 16,0 0-1-16,-11 31 0 16,6 9-1-16,0 12-1 15,-6 13 1-15,7 12-1 16,-7 6 0-16,3 4 0 15,1-8-1-15,5-3 0 16,-3-9 0-16,9-12 1 16,2-14-1-16,-3-11 0 15,5-16 0-15,-8-14 0 16,22-6 0-16,-10-13 1 15,2-12-1-15,-3-3 1 16,3-10-1-16,1-3 1 16,4-1-1-16,-1 0 0 0,6 5 0 15,0 10 0-15,4 9 0 16,1 9-1-16,1 12 1 15,1 10 0-15,-3 10 0 16,1 11 0-16,-7 7-1 16,-5 3 2-16,-6 6-1 15,-11 1 0-15,-13 1 0 16,-14 2 0-16,-9-4 0 15,-9-3 0-15,-6-5-1 16,-3-8-1-16,3-9-1 16,7-15-1-16,17-3-10 15,4-27-8-15,32 6-10 16,5-24-7-16,27 4-2 15,4-14 2-15</inkml:trace>
  <inkml:trace contextRef="#ctx0" brushRef="#br1" timeOffset="791995.1916">9545 4704 90 0,'-7'31'38'16,"-5"-14"-1"-16,16 5 1 15,-4-22-33-15,16 15-2 16,12-20-1-16,8-4 0 15,2-7 0-15,5-5-1 16,1-8 1-16,-7 1-1 16,-3-6 1-16,-14 3-1 15,-11 1 1-15,-11 5-1 0,-12 3 1 16,-9 9 0-16,-10 12 0 15,-8 11-1-15,-2 9 0 16,0 14 0-16,1 12 0 16,5 7 0-16,5 6-2 15,13-2 1-15,13-3-3 16,10-11-1-16,22 4-9 15,5-31-9-15,34 5-11 16,1-29-8-16,31-1 0 16,8-23 0-16</inkml:trace>
  <inkml:trace contextRef="#ctx0" brushRef="#br1" timeOffset="792732.2653">10869 4133 81 0,'-8'-21'37'15,"8"10"0"-15,-8-7 0 16,8 18-31-16,0 0-1 15,0 0-1-15,-8 25 0 16,7 9 0-16,-5 12-1 16,3 17-1-16,-2 9 0 15,0 12-1-15,0 7 0 16,1 2 0-16,0-8-1 15,3-7 0-15,1-10 0 16,0-12 0-16,0-16 0 16,2-10 0-16,2-14 0 15,-4-16 0-15,0 0 1 0,15-19-1 16,-7-8 0-16,1-7 1 15,-2-7-1-15,3-7 0 16,1-4 1-16,3 1-1 16,-1 5 0-16,1 6-1 15,2 7 1-15,1 9 0 16,2 10 0-16,4 12-1 15,1 9 1-15,1 7 0 16,-1 4 0-16,-2 10 0 16,-2 3-1-16,-8 5 1 15,-6 4 0-15,-14 2 0 16,-10-1-1-16,-8 0 1 15,-8-2-1-15,-6-10-1 0,-4-6-1 16,-1-11-1-16,11-6-5 16,-3-26-12-16,28 8-9 15,-3-24-8-15,23-2-1 16,5-10 1-16</inkml:trace>
  <inkml:trace contextRef="#ctx0" brushRef="#br1" timeOffset="793422.3343">11426 4485 81 0,'18'12'39'0,"-18"-12"0"16,3 27 0-16,-13-13-26 15,3 11-10-15,-3 4 0 0,-2 7 0 16,-3 4-1-16,0 5-1 15,1-1 0-15,-1 2 1 16,0-6-1-16,2-2 0 16,2-8-1-16,4-8 0 15,2-7 1-15,5-15-1 16,0 0 0-16,10-21 0 15,2-4 0-15,0-8 0 16,5-8 0-16,2-6 0 16,1-4 1-16,-2 0-1 15,5 4 0-15,-5 6 0 16,1 5 0-16,1 9 0 15,1 8 0-15,2 6 0 16,4 7 0-16,2 5 0 16,5 2 0-16,0 2 0 0,5 0 0 15,0 1 0-15,-2-1 0 16,-3-1 0-16,-5-2 1 15,-7 2-1-15,-5-1 1 16,-5 4-1-16,-12-5 1 16,-9 20-1-16,-6 1 0 15,-4 5 0-15,-8 8 0 16,3 7 1-16,-4 3-2 15,4 2 2-15,5-1-1 16,10-3 0-16,11-10 1 16,10-8-1-16,12-11 0 15,11-12 0-15,5-14 1 16,6-11-1-16,2-13 1 15,-4-7-1-15,-4-6 1 0,-11-3-1 16,-11 0 1-16,-11 4-1 16,-12 8-1-16,-10 8 1 15,-9 13-1-15,-10 9 0 16,2 11-1-16,2 6-1 15,9 9-2-15,5-5-7 16,22 15-8-16,-6-25-7 16,40 10-5-16,-5-24-6 15,27 0-2-15,0-17 2 16</inkml:trace>
  <inkml:trace contextRef="#ctx0" brushRef="#br1" timeOffset="793665.3586">12450 3909 107 0,'-15'16'39'0,"-8"4"1"16,9 26-2-16,-1 5-35 16,3 15-1-16,7 7-1 15,6 10 0-15,1 7-1 16,5-4-2-16,5-3 0 15,-2-10-2-15,6-3-1 16,-3-22-5-16,8 4-10 16,-15-35-12-16,15-1-5 15,-9-28-2-15,14-1 2 16</inkml:trace>
  <inkml:trace contextRef="#ctx0" brushRef="#br1" timeOffset="793903.3824">12618 4305 103 0,'-11'-6'40'16,"-14"2"0"-16,4 23-1 15,-10-4-33-15,3 6-3 16,2 2 0-16,7 1-1 16,8 0 0-16,2 2-1 15,8-3 0-15,9 0 0 16,7-1-1-16,9 2 0 15,3-3-1-15,2-1-2 16,5 0-2-16,1-11-5 16,12 11-13-16,-15-25-5 15,15 16-8-15,-13-22-5 16,8 5-1-16,-6-14 3 0</inkml:trace>
  <inkml:trace contextRef="#ctx0" brushRef="#br1" timeOffset="794286.4207">12853 4490 101 0,'-16'17'40'0,"-6"-11"0"16,20 12-2-16,2-18-36 15,19 14 1-15,5-12-2 16,10-1 0-16,6-4 0 15,6-6 0-15,4-2-1 16,-4-5 1-16,-6-4-1 16,-7-2 1-16,-8-2-1 0,-13 0 1 15,-12 0 0-15,-11 3 0 16,-12 4-1-16,-10 7 1 15,-3 8 0-15,-7 11-1 16,-3 13 0-16,-3 14 0 16,5 8 0-16,5 10-1 15,8 7 1-15,12 0-1 16,11-2 0-16,17-6 0 15,20-11-3-15,16-18 0 16,18-7-7-16,1-31-9 16,25 3-9-16,-14-32-5 15,14 2-4-15,-10-18-1 16,-4 5 3-16</inkml:trace>
  <inkml:trace contextRef="#ctx0" brushRef="#br1" timeOffset="794609.453">13575 4359 85 0,'-12'5'39'0,"-20"1"0"15,4 23 1-15,-15 5-20 16,12 6-15-16,-1 2-3 15,8 3 0-15,4-5-1 16,9-2 1-16,8-12-2 16,9-11 1-16,10-11 0 15,3-11-1-15,9-13 0 16,1-8 1-16,4-8 0 15,0-7 0-15,2 1 0 16,-4-1-1-16,-3 5 1 16,-4 9 1-16,-5 7-1 15,-1 11-1-15,-4 7 0 16,-3 17 1-16,-5 9-1 0,-3 11 0 15,2 10-2-15,-2-1-2 16,5 10-4-16,-7-10-6 16,20 12-11-16,-17-32-6 15,22 10-4-15,-6-25-7 16,17-5-1-16,5-13 3 15</inkml:trace>
  <inkml:trace contextRef="#ctx0" brushRef="#br1" timeOffset="795337.5258">14367 4399 54 0,'0'0'37'0,"12"-11"-2"15,-13-1-1-15,1 12-7 16,0 0-18-16,0 0-2 16,0 0-2-16,0 0-1 15,-8 19-1-15,1 6 0 16,-5 7 0-16,1 10-1 15,-3 5 0-15,3 6 0 16,2-1-1-16,8-4 0 16,7-7-1-16,10-14 1 0,9-14 0 15,11-15-1-15,8-15 1 16,5-11-1-16,2-11 1 15,1-9 0-15,-3-2-1 16,-4-3 1-16,-7 3-1 16,-7 6 0-16,-9 8 1 15,-3 11 0-15,-10 10-1 16,-9 15-1-16,0 0 1 15,-7 21 0-15,-1 5-1 16,-2 8 1-16,4 7-2 16,-1-3-1-16,15 4-2 15,4-10 0-15,15 3-5 16,-1-25-11-16,25 12-6 15,-11-28-4-15,16 4-7 0,-8-13 1 16,2 0 1-16</inkml:trace>
  <inkml:trace contextRef="#ctx0" brushRef="#br1" timeOffset="795901.5822">15199 4432 102 0,'-25'-18'38'0,"13"24"0"16,-9-7-5-16,7 19-28 15,-2 7-1-15,5 9-1 16,0 8-1-16,3 6 0 15,-1 3-1-15,2 2 1 16,3 0-2-16,2-5 2 16,2-7-2-16,0-8 0 15,2-8 0-15,-1-10 0 0,-1-15 0 16,14-2 0-16,-3-15 0 15,-3-10-1-15,3-5 2 16,-1-8-1-16,1-9 0 16,1-7 0-16,1-3 0 15,-2 1 0-15,4 2 0 16,3 4 0-16,-2 6 1 15,4 5-1-15,3 11 0 16,-1 11 1-16,1 8-1 16,-1 10 1-16,1 7-1 15,-3 3-1-15,2 7 1 16,-4 4-1-16,-3 5 1 15,-5 2-1-15,-6 4 0 0,-8 3 0 16,-10 0 0 0,-6 1 1-16,-8 0 0 0,-8 0 0 15,-2 0 0-15,-4-2 0 16,3 2 0-16,3 0 0 15,4 3 0-15,5 6 1 16,3 5 0-16,5 7-1 16,1 10 1-16,1 5-1 15,-3 7 1-15,-2-2-2 16,0 3-1-16,-5-13-7 15,12 6-12-15,-13-30-5 16,22-1-12-16,6-41-2 16,0 0-2-16,29-33 2 15</inkml:trace>
  <inkml:trace contextRef="#ctx0" brushRef="#br1" timeOffset="796802.6723">16232 4249 69 0,'10'-19'38'16,"1"14"-2"-16,-11 5 0 15,0 0-9-15,0 0-25 16,-7 21 0-16,-2-2 1 15,0 13-2-15,-5 5 1 16,2 10-1-16,1 4 1 16,4 6 0-16,0-1-1 15,7-6 0-15,4-4 0 16,7-10 0-16,5-14 0 15,8-15-1-15,4-14 0 16,2-14 0-16,4-10 0 16,1-7 0-16,-2-7 1 15,1-2-1-15,-3 1 0 16,-10 5 0-16,-2 6 0 0,-6 8 0 15,-2 9 0-15,-8 7 1 16,-3 11-2-16,0 0 1 16,-3 23 0-16,2 0-1 15,0 9 1-15,4 0 0 16,0 7 0-16,8-4 0 15,3-2 0-15,6-5 1 16,2-7 0-16,4-9 0 16,1-9 0-16,1-8 1 15,-3-11-1-15,-2-6 0 16,-2-7 0-16,-5-4 0 15,-2-4-2-15,-4-4 0 0,-1 4-1 16,-1-2-1 0,1 7-2-16,-4-5-3 0,14 16-10 15,-14-16-9-15,18 21-11 16,-8-9 0-16,14 13 1 15,-6-7 0-15</inkml:trace>
  <inkml:trace contextRef="#ctx0" brushRef="#br1" timeOffset="797013.6934">17223 4135 99 0,'0'0'37'16,"-9"38"1"-16,-6-12-1 15,1 13-33-15,0 3-1 16,2 9-1-16,-1-2-1 0,5-1-1 15,1-3-1-15,5-9-2 16,10-7-3-16,-8-29-11 16,35 13-13-16,-13-29-8 15,13-3 0-15,-1-19-1 16</inkml:trace>
  <inkml:trace contextRef="#ctx0" brushRef="#br1" timeOffset="797155.7076">17335 3850 100 0,'-26'-30'37'15,"-7"5"0"-15,15 11-4 16,5 5-40-16,8-7-23 16,31 4-7-16,3-5 0 0,18 4-2 15</inkml:trace>
  <inkml:trace contextRef="#ctx0" brushRef="#br1" timeOffset="797388.7309">17800 3699 100 0,'-23'31'38'15,"6"21"2"-15,-8-1-2 16,3 15-34-16,6 5-1 16,2 11-1-16,2 2 0 15,3 3-1-15,1-3-2 16,4-8-1-16,4-4-1 15,-2-18-3-15,9 1-5 0,-12-33-15 16,16 5-14-16,-11-27 2 16,16-4-1-16,-11-19 1 15</inkml:trace>
  <inkml:trace contextRef="#ctx0" brushRef="#br1" timeOffset="797569.749">17604 4259 103 0,'-28'-10'38'0,"11"18"1"16,-2-5-1-16,19-3-35 15,0 0-2-15,26 3-2 16,14-15-1-16,11-13-3 16,15 0-2-16,1-24-10 15,23 11-17-15,-14-17-3 16,8 2-2-16,-16-10 2 0</inkml:trace>
  <inkml:trace contextRef="#ctx0" brushRef="#br1" timeOffset="797922.7843">18309 3589 104 0,'-29'-7'39'16,"10"33"1"-16,-12 8-1 15,-2 16-35-15,2 14 0 16,4 8-1-16,-1 6-1 16,5 1 0-16,5-1-1 15,7-4 0-15,3-8-1 16,7-10 0-16,9-13 0 15,4-11-1-15,5-12 1 16,6-13-1-16,4-13 1 16,4-9 0-16,3-9 0 0,3-8 1 15,-4-7 0-15,1 1 0 16,-2 1-1-16,-4 7 2 15,-7 7-2-15,-4 12 1 16,-5 16-1-16,-5 13 1 16,-7 11-1-16,-5 9-2 15,2 6-1-15,-1 1-3 16,9 6-5-16,-7-23-9 15,20 11-7-15,-18-39-8 16,34 20-5-16,-13-25-2 16,11-3 2-16</inkml:trace>
  <inkml:trace contextRef="#ctx0" brushRef="#br1" timeOffset="798681.8602">19608 3986 83 0,'-3'-18'37'0,"3"18"0"15,-22-22 1-15,8 20-31 16,-16 4-3-16,-1 12 0 0,-8 8 0 16,0 9-1-16,-9 8 0 15,1 10 0-15,3-3 0 16,3 7-1-16,7-7 0 15,11-3-1-15,9-8-1 16,13-6 0-16,14-13 1 16,9-10-1-16,9-7 0 15,6-9 1-15,3-8-1 16,1-4 2-16,2-8-1 15,-1 0 0-15,-5-3-1 16,-2 2 1-16,-7 4 0 16,-4 4-1-16,-6 8 0 15,-2 5 0-15,-16 10 1 16,15 14-1-16,-13 5 0 0,-6 11 0 15,4 5 0-15,-2 3-1 16,3 3-1-16,3-3-2 16,7-1-1-16,3-16-7 15,20 9-9-15,-14-29-9 16,21 7-10-16,-8-16-2 15,8 1 2-15,-8-10 0 16</inkml:trace>
  <inkml:trace contextRef="#ctx0" brushRef="#br1" timeOffset="799552.9473">20576 3995 73 0,'0'0'36'15,"-12"-20"-1"-15,12 20 2 16,-15-6-31-16,15 6-1 15,-20 20 1-15,11 6-1 16,-6 9-1-16,3 10-1 16,-5 8 0-16,4 7-1 15,-3 3 0-15,4 1-1 16,-1-6 0-16,5-4-1 15,1-12 0-15,6-8 0 16,-1-10 0-16,4-10 1 16,-2-14-1-16,15-7 0 0,-3-14 0 15,1-9 0-15,3-7 1 16,0-8-1-16,3-8 1 15,-1-6-1-15,1-4 0 16,0 2 0-16,3-1 0 16,-2 4 1-16,3 9-1 15,-2 6-1-15,2 10 1 16,4 10 0-16,-3 14 0 15,-1 10 0-15,-3 12 0 16,-1 6-1-16,-4 8 1 16,-5 4-1-16,-2 6 0 15,-8 1 0-15,-7 4 0 16,-6-3 0-16,-5 1 1 15,-8-3-1-15,-5-1 0 16,-2-6 0-16,-5-1 1 0,1-6-1 16,5-5 2-16,3-2-2 15,4-1 1-15,6-2-1 16,4 1 1-16,6 7 1 15,3 3-1-15,-1 8 1 16,0 8-1-16,-3 8 1 16,-4 4-1-16,-4 3 0 15,1 0-2-15,-2-7-1 16,11 0-7-16,-2-26-11 15,25-1-11-15,2-27-7 16,20-9-1-16,3-21 1 16</inkml:trace>
  <inkml:trace contextRef="#ctx0" brushRef="#br1" timeOffset="799993.9914">21135 3981 81 0,'-6'10'40'0,"-6"0"-3"16,5 16 2-16,-6-9-25 16,-2 13-12-16,4 6 0 15,3 8 0-15,-2 3-1 16,0-1 0-16,0-1 0 15,2-3-1-15,2-9 1 16,1-5-2-16,5-11 1 16,0-17 0-16,0 0 0 0,20-9 0 15,-5-13 0-15,4-8 1 16,-1-6 0-16,2-5 0 15,0-8 0-15,-3 1 0 16,-1-2 0-16,-3 5 0 16,-4 7 0-16,-4 7 0 15,-3 7 0-15,-1 10 0 16,-1 14-1-16,0 0 0 15,11 6-1-15,-11-6 0 16,29 23-3-16,-11-16-2 16,16 12-9-16,-6-23-11 15,19 14-12-15,-5-19-1 16,8 6 1-16,-6-14 1 15</inkml:trace>
  <inkml:trace contextRef="#ctx0" brushRef="#br1" timeOffset="800176.0096">21654 3895 100 0,'-14'21'37'0,"-10"-2"2"15,5 20-2-15,-12-1-33 16,8 14-2-16,1 2 0 16,4 1-1-16,8-2-2 15,3-4 0-15,10-9-1 16,7-15-4-16,13 1-8 15,-5-31-21-15,20-1-2 16,-4-19-1-16,10-4 0 16</inkml:trace>
  <inkml:trace contextRef="#ctx0" brushRef="#br1" timeOffset="800319.0239">21752 3694 109 0,'-36'-26'38'0,"11"20"0"15,1 4-4-15,5 2-41 16,31 14-23-16,3-13-8 15,24 9-1-15,7-8 0 16</inkml:trace>
  <inkml:trace contextRef="#ctx0" brushRef="#br1" timeOffset="800649.0569">22280 3778 104 0,'-41'11'39'16,"-2"11"1"-16,-13-6-1 15,13 6-33-15,-4-1-4 16,9 4 0-16,9 1-1 15,11-1-1-15,16 2 1 16,14-3-1-16,14-1-1 16,9-1 1-16,9-3-1 15,4 1 2-15,-3-3-1 16,-6 1 0-16,-8-2 1 15,-7 2 0-15,-15-1-1 16,-10 4 0-16,-12-3 1 16,-10 1-2-16,-5 0 1 15,-3-1-1-15,2-3-1 16,1-5-2-16,11 3-2 0,0-19-11 15,17 6-12-15,13-4-11 16,14-7 1-16,1-13-2 16</inkml:trace>
  <inkml:trace contextRef="#ctx0" brushRef="#br1" timeOffset="801220.114">22673 3813 110 0,'-14'19'39'15,"-17"-3"2"-15,8 20-3 16,-8-2-36-16,-1 9 1 16,2 3 0-16,2 4 0 0,5-2-1 15,5-4-1-15,6-5 0 16,6-8-1-16,6-10 0 15,6-8 0-15,7-14-1 16,3-12 1-16,4-9 0 16,3-8 0-16,0-10 1 15,-2-9-1-15,-3-3 1 16,1-2-1-16,-9 2 1 15,0 3-1-15,-7 8 1 16,-2 7-1-16,-3 10 1 16,1 10-1-16,1 14 0 15,0 0 0-15,0 0 0 16,18 22 0-16,1-10 0 15,6 3 0-15,8-3 0 0,4-3 1 16,6-4-1-16,1-3 1 16,0-5 1-16,-1-6-1 15,-4-1 0-15,-3-3 1 16,-5 1-2-16,-3-1 0 15,-6 3 0-15,-6 3 0 16,-2 7 0-16,-14 0 0 16,12 29 0-16,-15 2 0 15,-4 9 0-15,-3 8 0 16,0 8 0-16,-4 1-4 15,4 5-2-15,-2-15-9 16,17 12-8-16,-7-32-6 16,25 9-6-16,-4-24-4 0,20-1-4 15,5-15 3-15</inkml:trace>
  <inkml:trace contextRef="#ctx0" brushRef="#br1" timeOffset="801349.1269">23541 4131 118 0,'-16'-5'36'0,"-5"4"-16"15,-11-1-20-15,10-1-39 16,-11-3-2-16,9 9 0 16</inkml:trace>
  <inkml:trace contextRef="#ctx0" brushRef="#br1" timeOffset="802315.2235">19996 8206 68 0,'9'-19'39'0,"6"-19"-1"16,22-10 2-16,8-33-19 16,25-1-15-16,11-17-3 15,14-4 0-15,12-6-1 16,3 3-1-16,-1 12-2 0,-12 11 0 15,-9 21-2-15,-24 11-2 16,-10 26-11-16,-29 3-20 16,-10 19 0-16,-15 3 0 15,-14 9-1-15</inkml:trace>
  <inkml:trace contextRef="#ctx0" brushRef="#br1" timeOffset="803324.3244">21547 6800 60 0,'7'-16'35'15,"-7"16"0"-15,5-10 0 16,-10-2-8-16,5 12-19 15,0 0-3-15,-1 21 0 16,-5-2-2-16,4 9-1 16,-3 8 0-16,1 8 0 15,-3 6-1-15,-1 3 1 0,-3 0-2 16,2 4 2-16,0-6-2 15,0-10 0-15,3-6 0 16,3-11 0-16,3-11 0 16,0-13 1-16,12-8-1 15,-1-14 1-15,4-11 0 16,0-6 0-16,2-6 0 15,-2-8 1-15,-1-1-2 16,2-5 0-16,-3 2 0 16,2 0 0-16,-1 6 0 15,3 4 0-15,-2 8 0 16,4 9 0-16,-1 8 0 15,3 9 0-15,2 10 0 16,0 7 0-16,0 8-1 0,1 5 1 16,-4 6 0-16,-2 3 0 15,-5 1 0-15,-6 4 0 16,-7 1-1-16,-9-1 1 15,-2 0 0-15,-10-2 0 16,-2-2 0-16,-6-5 0 16,-1 0 0-16,1-6 0 15,-1-3 1-15,1-4-1 16,2-1 0-16,2-3 0 15,0 2 1-15,2 2-1 16,0 7 0-16,0 7 1 16,1 11-1-16,2 10-1 15,0 6 1-15,1 10-1 0,2 6 1 16,0 2-1-16,5 0 0 15,1-6-2-15,4-3-3 16,-2-21-9-16,14 3-21 16,-6-21-2-16,11-6 0 15,-10-14-1-15</inkml:trace>
  <inkml:trace contextRef="#ctx0" brushRef="#br1" timeOffset="803759.3679">22109 6723 103 0,'0'0'36'16,"-3"22"1"-16,-2 9-2 15,-7-3-32-15,4 8 0 16,-3 6 0-16,0 4 0 16,0-1-2-16,1-1 1 15,3-6 0-15,2-2-1 16,0-11 0-16,2-4 0 15,3-11-1-15,0-10 1 16,10-3 0-16,3-11 0 16,-2-8 0-16,5-5-1 15,1-7 1-15,1-4 0 16,1-4-1-16,-2 1 0 0,-2-1 1 15,-3 1-1-15,-3 5 0 16,0 5 0-16,-2 7 0 16,0 4-2-16,4 6-1 15,-2-1-1-15,9 13-4 16,-6-8-8-16,17 11-19 15,-10-6-3-15,12 7 1 16,-6-4 0-16</inkml:trace>
  <inkml:trace contextRef="#ctx0" brushRef="#br1" timeOffset="804001.3921">22697 6629 103 0,'0'0'38'0,"-19"-5"2"0,6 14-2 16,-10-2-26-16,2 18-8 15,-1 6-1-15,5 13 0 16,-3 6-2-16,4 5 0 16,6 3-2-16,1-4-1 15,10-3-2-15,5-13-2 16,17-1-15-16,-9-26-17 15,21-7-1-15,-4-19 0 16,10-8-1-16</inkml:trace>
  <inkml:trace contextRef="#ctx0" brushRef="#br1" timeOffset="804121.4041">22730 6435 102 0,'-27'-26'26'0,"12"12"-25"15,15 14-1-15,0 0-34 16,19-7-3-16</inkml:trace>
  <inkml:trace contextRef="#ctx0" brushRef="#br1" timeOffset="804469.4389">23329 6518 83 0,'-15'5'39'16,"-8"9"0"-16,-21-8 0 16,2 10-12-16,-8-8-23 15,0 4 0-15,0-2-2 16,9 4 1-16,6 1-2 0,15 0 1 15,16-1-2-15,13 0 0 16,14-2 0-16,13 1 0 16,7 0 1-16,3 2-1 15,2-2 0-15,-8 5 0 16,-6 1 0-16,-13 2 0 15,-14 3 0-15,-14 5 0 16,-14 1 0-16,-8 1 1 16,-7-1-2-16,-2-1 1 15,1-2-3-15,3-9-2 16,17 7-8-16,-2-25-15 15,19 0-12-15,22-8 1 16,15-5-1-16,1-13 1 16</inkml:trace>
  <inkml:trace contextRef="#ctx0" brushRef="#br1" timeOffset="805036.4956">23589 6620 108 0,'-10'6'37'0,"-12"0"3"16,7 13-4-16,-14 1-31 15,6 8-1-15,0 0-1 16,4 6 0-16,-2-2 0 16,6 4-2-16,5-5 0 15,4-3 0-15,5-6-1 16,5-10 0-16,7-8 0 0,3-9-1 15,6-7 1-15,0-9 0 16,4-8 0-16,-2-6 0 16,0-4 0-16,-3-4 0 15,0 2 0-15,-6-2-1 16,-3 4 1-16,-3 6 0 15,-2 5 0-15,-2 8-1 16,0 8 1-16,-3 12 0 16,0 0 0-16,6 13 1 15,-2 5-1-15,2-1 1 16,4 4 0-16,5-3 0 15,2-3-1-15,7-2 1 16,0-7 0-16,3-4 1 16,-2-5-1-16,3-4 0 15,0-6 0-15,-4-1 0 0,0-3-1 16,-1 3 0-16,-3 0 1 15,-2 4-1-15,-5 6 0 16,-13 4 0-16,10 18 1 16,-14 5 1-16,-5 9-2 15,-4 5 0-15,2 9 0 16,-2 2 0-16,6 3-3 15,2-5-2-15,16 4-9 16,-5-24-10-16,29 7-14 16,-7-18-3-16,17-4 0 15,3-13-1-15</inkml:trace>
  <inkml:trace contextRef="#ctx0" brushRef="#br1" timeOffset="805173.5093">24464 6951 132 0,'0'0'40'16,"-15"8"-4"-16,15-8-18 15,0 0-54-15,-19-11-5 16,19 11 1-16,-22-1-3 16</inkml:trace>
  <inkml:trace contextRef="#ctx0" brushRef="#br1" timeOffset="811383.1302">24015 3579 73 0,'0'0'35'0,"1"-20"-1"15,-1 20 1-15,-6-15-24 16,6 15-4-16,0 0-1 16,0 0-2-16,-9 22 0 15,8 3-2-15,-4 9 0 16,0 13-1-16,-4 11 1 15,0 12-1-15,-2 6-1 16,-1 1 1-16,-3 0-3 16,1-4-1-16,7-4-2 15,-4-25-13-15,14-1-19 0,-2-26 1 16,11-8-1-16,1-19-1 15</inkml:trace>
  <inkml:trace contextRef="#ctx0" brushRef="#br1" timeOffset="811951.187">23847 3631 98 0,'-17'-15'37'0,"17"15"0"16,-10-15 0-16,20 12-33 15,7-2-1-15,13 2-2 0,8-4-1 16,9 0 2-16,7-2-3 16,6-1 2-16,0-2-2 15,-2-1 2-15,-6 0-1 16,-4 3 1-16,-11 1 0 15,-8 1 0-15,-8 2 0 16,-5 4 1-16,-5 4-1 16,-11-2-1-16,10 21 2 15,-8-1-1-15,-3 8 0 16,-3 8-1-16,0 8 1 15,-3 8 0-15,-4 5 0 16,1 4 0-16,-5-1-1 16,1 1 0-16,1-5 0 15,3-10 1-15,2-7-1 0,5-10 0 16,5-12 0-16,-2-17 1 15,19-4 0-15,0-15-1 16,-1-8 1-16,6-6 0 16,-2-1 0-16,-2-3 0 15,-1 4 0-15,-3 7 0 16,-4 6 0-16,-4 9-1 15,-8 11 0-15,7 16 1 16,-10 7-2-16,1 6 1 16,2 8-2-16,-5 1 1 15,9 3-3-15,-3-3-1 16,12 4-5-16,-8-21-26 15,20 4-3-15,-3-18 0 16,13 0-1-16</inkml:trace>
  <inkml:trace contextRef="#ctx0" brushRef="#br1" timeOffset="812300.2219">24783 3933 99 0,'-21'-1'37'15,"13"16"1"-15,-4-7-1 16,20 10-32-16,4-6-2 15,12 3 0-15,7-8-1 16,9-5-1-16,5-5 0 16,1-5 0-16,-3-6 0 15,-6-1 0-15,-10-4 0 16,-10-1 0-16,-14 1 0 0,-13 4 0 15,-13 4 0-15,-9 6 0 16,-12 9 0-16,-6 8 1 16,-2 7-2-16,3 10 1 15,6 4 0-15,11 4 0 16,14 0-1-16,21-2-1 15,21-3-1-15,15-11-2 16,20 2-7-16,-6-20-19 16,21 11-8-16,-13-14-2 15,3 3-1-15,-15-7 0 16</inkml:trace>
  <inkml:trace contextRef="#ctx0" brushRef="#br1" timeOffset="813878.3797">1308 6271 69 0,'-6'-15'35'15,"3"4"0"-15,-6-6 1 16,9 17-23-16,-22-22-5 15,22 22-2-15,-27-16 0 16,11 21-2-16,-7 3-1 16,-2 11 0-16,-8 9-1 15,2 7 0-15,-3 5-2 16,1 7 1-16,5 4 0 15,2 2-2-15,10-2 2 16,10-3-1-16,16-4-1 16,12-10-1-16,16-7-2 0,6-15-2 15,24 2-23-15,-3-25-7 16,15 1-1-16,-10-17-1 15</inkml:trace>
  <inkml:trace contextRef="#ctx0" brushRef="#br1" timeOffset="814261.418">1735 6339 92 0,'-12'-9'36'16,"-13"-5"0"-16,5 14 1 16,-9-4-30-16,3 12-2 15,-3 3-2-15,1 10 1 16,0 3-1-16,4 9-1 15,1 2-1-15,10 7 0 0,6 0 0 16,7-2 0-16,11-4 0 16,11-6 0-16,16-9-1 15,7-11 0-15,9-10 0 16,6-10-1-16,-1-11 1 15,-1-5-1-15,-3-9 1 16,-11-2-2-16,-12-3 3 16,-11 0-2-16,-13 4 1 15,-15 3 1-15,-11 6-1 16,-11 5 0-16,-7 6 0 15,-4 7 0-15,3 5 0 16,-1 3-2-16,10 4-1 16,8-1-2-16,20-2-5 0,0 0-24 15,38 4-4-15,-1-14 1 16,13 5-1-16</inkml:trace>
  <inkml:trace contextRef="#ctx0" brushRef="#br1" timeOffset="814655.4574">2378 5882 90 0,'1'-24'36'16,"7"9"0"-16,-9-6 1 15,6 11-30-15,-5 10-1 16,0 0-3-16,4 24 3 16,-7 10-2-16,-4 13-1 15,0 12-1-15,-4 12 1 16,1 9-2-16,-3 4 1 15,2-3-3-15,4-3-1 16,2-9-1-16,12-7-3 16,5-22-3-16,22-5-27 15,-3-24-2-15,13-9 1 16,-2-18-2-16</inkml:trace>
  <inkml:trace contextRef="#ctx0" brushRef="#br1" timeOffset="815359.5278">2731 6229 104 0,'-15'-18'37'0,"2"14"2"15,-10 1-3-15,7 17-30 16,-11 3-2-16,8 14-1 16,-5 1 0-16,5 7-1 15,3 1-1-15,10 3 0 16,6-7 0-16,7-6-1 15,9-5 0-15,7-11 0 16,10-11 0-16,0-10 0 0,3-9-1 16,-1-9 1-16,-3-9-1 15,-3-3 1-15,-7-5 0 16,-6-2 0-16,-5 2 0 15,-6 4 0-15,-7 5 0 16,-2 6 1-16,-6 8 0 16,0 5-1-16,10 14 1 15,-20-11-1-15,20 11 0 16,0 0 0-16,-1 17 0 15,12-9 0-15,5-2 0 16,7 0 0-16,6-1 0 16,1-4 0-16,2-3 1 15,2-4-1-15,-1 0 1 16,-5-1 0-16,-4-2-1 0,-5 3 2 15,-6-1-1-15,-13 7-1 16,12 0 1-16,-13 11 0 16,-8 6-1-16,-2 12 0 15,-2 8 0-15,-2 2 1 16,1 6-2-16,4-1 1 15,4 0 0-15,4-8 0 16,10-7 0-16,7-15 0 16,9-15 0-16,10-9 1 15,3-15-1-15,7-10 1 16,0-9-1-16,0-8 1 15,-2-1 0-15,-7 2 0 16,-7 6-1-16,-8 7 1 16,-10 10-1-16,-6 13 0 0,-4 15 0 15,-19 12 0-15,1 12-1 16,2 9 1-16,-1 6-2 15,6 5 0-15,7 1-1 16,7-6-2-16,14-1-2 16,6-21-6-16,21 7-13 15,-6-26-12-15,14 1-1 16,-6-18 0-16,3-1 1 15</inkml:trace>
  <inkml:trace contextRef="#ctx0" brushRef="#br1" timeOffset="815659.5578">3738 6198 103 0,'-11'-18'37'16,"11"18"1"-16,-27 15-2 15,15 8-31-15,-5 3-2 0,4 9 0 16,0 4-1-16,4 1-1 16,0 1 0-16,6-5 0 15,2-8-1-15,2-7 1 16,4-7 0-16,-5-14-1 15,17-2 1-15,-6-16 0 16,-1-6 0-16,-1-7-1 16,3-8 0-16,-3-4 0 15,4-2-2-15,-5-1 1 16,3 7-1-16,0 2 0 15,2 9-1-15,0 3-1 16,5 15-1-16,0-3-2 16,12 17-8-16,-5-12-21 15,15 11 0-15,-3-10 0 16,9 3-1-16</inkml:trace>
  <inkml:trace contextRef="#ctx0" brushRef="#br1" timeOffset="815959.5878">4180 6036 102 0,'-10'-5'38'15,"-3"11"0"-15,-16-6-1 16,4 12-29-16,-10 1-3 15,5 7-2-15,-1 0 0 16,5 8-1-16,9-2-1 16,6 1 0-16,12-4-1 15,17-2 1-15,7-8-1 16,9-5 0-16,8-6 1 15,0 0-1-15,-1-3 1 16,-4 2 0-16,-6 4-1 16,-12 5 1-16,-10 7 0 0,-10 6 0 15,-11 5-1-15,-7 4 0 16,-6 3-1-16,-6 0-1 15,0 4-3-15,-6-11-6 16,16 12-15-16,-9-20-12 16,16 2-2-16,-1-15-1 15,15-7 1-15</inkml:trace>
  <inkml:trace contextRef="#ctx0" brushRef="#br1" timeOffset="817018.6937">5047 6207 55 0,'0'0'36'16,"13"-24"-1"-16,-13 24 2 16,1-31-18-16,-1 31-5 15,0-30-5-15,-1 16-1 16,-6-2-3-16,-3 3 0 15,-1 3-2-15,-4 8-1 16,-4 6 0-16,-3 14 0 16,-7 9-1-16,0 14 0 15,-9 7 0-15,3 7 0 16,-1 3 0-16,4 0 0 15,8-6-1-15,6-5 1 0,16-15-1 16,12-12 0-16,18-14 0 16,9-14 0-16,7-11 1 15,8-11-1-15,0-7 1 16,3-8-1-16,-8 1 1 15,-7-1-1-15,-10 6 0 16,-9 6 1-16,-11 7-1 16,-5 9 0-16,-5 17 1 15,-14 2-1-15,0 16 0 16,-1 7 0-16,1 6 0 15,4 5 0-15,3 1-1 16,6-1 1-16,10-6-1 16,8-11 1-16,13-10-1 15,7-10-1-15,9-10 0 16,3-9 0-16,6-4 0 0,-5-8 0 15,-4-1-1-15,-3 0 2 16,-14 3-1-16,-6 7 2 16,-9 3 0-16,-10 9 0 15,-4 11 1-15,-11 3 0 16,-1 16 0-16,-6 7 1 15,3 8-2-15,0 6 1 16,1 4 0-16,3 3-1 16,3-4 1-16,2-4 0 15,5-8-1-15,4-7 2 16,1-10-1-16,-4-14 0 15,18-7 0-15,-6-15 0 16,1-9 0-16,1-8 0 16,-1-9 0-16,1-3-1 0,-6-3 0 15,0 2 1-15,-2 8 0 16,-4 6-1-16,0 12 0 15,-1 8-1-15,-1 18 1 16,12-3 0-16,1 14-2 16,3 3 0-16,8 4-3 15,4-8-5-15,14 9-3 16,-10-21-7-16,24 10-13 15,-14-20-5-15,11 2-3 16,-7-12 2-16</inkml:trace>
  <inkml:trace contextRef="#ctx0" brushRef="#br1" timeOffset="817401.732">5975 6099 101 0,'-30'12'39'0,"13"6"1"15,3-10-1-15,17 5-34 16,-3-13-2-16,31 4-1 15,5-11 0-15,8-2-1 16,8-6 0-16,3-4 0 16,-2-4 0-16,-4-3-1 15,-8 0 1-15,-11 1 0 16,-12 1-2-16,-16 2 2 15,-16 5-2-15,-10 5 2 16,-13 8 0-16,-7 6 0 16,-6 12 0-16,-3 10-1 0,-1 12 3 15,7 9-2-15,9 8 2 16,8 2-3-16,12 0 0 15,15-2 0-15,11-7-1 16,16-7-1-16,13-10-2 16,7-17-4-16,20 5-6 15,-11-28-6-15,18 11-12 16,-12-22-8-16,3-1-1 15,-11-11-1-15,-1-1 3 16</inkml:trace>
  <inkml:trace contextRef="#ctx0" brushRef="#br1" timeOffset="818062.7981">6757 5853 99 0,'0'0'39'16,"-20"10"0"-16,20-10-3 15,-22 19-38-15,22-19-21 16,0 0-14-16,0 0-1 16,18-2 0-16,-1 2-1 15</inkml:trace>
  <inkml:trace contextRef="#ctx0" brushRef="#br1" timeOffset="818212.8131">6854 6192 110 0,'-15'32'40'0,"-7"-19"0"16,13 1-2-16,9-14-39 15,-10-11-7-15,25 6-19 16,-11-16-11-16,9 5-2 16,-6-7-2-16,4 5 1 15</inkml:trace>
  <inkml:trace contextRef="#ctx0" brushRef="#br2" timeOffset="823743.3661">7264 5995 74 0,'0'0'34'0,"8"-14"-2"16,-8 14 2-16,0 0-30 15,0 0-1-15,0 0 0 16,9 18-1-16,-9 1 1 16,3 10 0-16,-7 9-1 15,3 12 0-15,-5 4-1 16,3 6 0-16,-3 2 0 15,0-2-1-15,4-6 0 16,3-8 0-16,3-12 0 16,1-16 1-16,-5-18 1 15,24-5-1-15,-11-20 1 16,6-6 0-16,-5-13 0 15,2-7 0-15,-5-6 1 16,1-1-1-16,-6 2 0 0,-4 2 0 16,-3 6-1-1,-2 7 0-15,0 9 0 0,3 6 0 16,7 7-1-16,0 6 0 15,14 6 0-15,6 2-1 16,10 4-2-16,6-3-1 16,17 8-20-16,-7-13-12 15,12 8-1-15,-9-6 0 16,2 7-2-16</inkml:trace>
  <inkml:trace contextRef="#ctx0" brushRef="#br2" timeOffset="824157.4075">7792 6149 87 0,'-11'16'35'0,"11"-16"0"16,-4 17 1-16,18-16-33 15,13 1 0-15,9-4 0 16,11 0 0-16,5-7 1 15,7-1-2-15,0-5 1 16,-1-1 0-16,-6-3 0 16,-6 0 0-16,-13-2-1 15,-13 2-1-15,-14 0 1 16,-11 2-1-16,-10 4-1 15,-13 2 1-15,-6 4-1 16,-8 5 0-16,-2 4 0 16,-3 13 1-16,-1 6-1 15,1 12 1-15,3 6-1 0,12 9 1 16,7 2 0-16,11 5-1 15,14-1 0-15,14-7-1 16,14-3-1-16,14-12 0 16,18-6-3-16,8-14-2 15,14 2-9-15,-3-21-21 16,12 0 0-16,-9-16-1 15,-1 1 1-15</inkml:trace>
  <inkml:trace contextRef="#ctx0" brushRef="#br2" timeOffset="824547.4465">8728 6129 96 0,'-11'-47'36'0,"0"11"2"15,-12-3-4-15,2 12-27 16,-8 6-2-16,0 16-1 0,-4 8-1 16,-2 20 0-16,0 11-1 15,0 12 0-15,3 8 1 16,4 6-1-16,7-1-1 15,14-2 0-15,11-10-1 16,13-13 1-16,17-15 0 16,11-18 0-16,9-21 0 15,6-14 0-15,1-19 1 16,0-12-1-16,-4-8-2 15,-12-5 4-15,-9-7-4 16,-9 2 0-16,-12 5 0 16,-6 13 0-16,-11 11 0 15,-5 18 0-15,-7 18 1 16,-5 23-2-16,-3 23 2 15,2 21 1-15,1 17 1 0,3 12-1 16,7 9 0-16,9 5-2 16,10-3-1-16,10-13-3 15,13-3-7-15,-1-24-9 16,21 1-12-16,-11-25-8 15,13-5 1-15,-11-20-2 16</inkml:trace>
  <inkml:trace contextRef="#ctx0" brushRef="#br2" timeOffset="824775.4693">9323 6418 99 0,'-18'37'35'15,"-4"3"-19"-15,1 0-16 16,0-4-32-16,8-3-6 15,2-8 1-15</inkml:trace>
  <inkml:trace contextRef="#ctx0" brushRef="#br3" timeOffset="830526.1906">9847 6143 29 0,'6'-12'31'0,"-2"1"2"15,-4 11 0-15,-13-27-11 16,13 27 1-16,-22-11-13 15,9 11-3-15,-8-5-1 16,5 7-1-16,-6 1-1 16,7 6-1-16,-5 1-1 15,6 9 0-15,-1 6-1 16,4 5 1-16,0 6-1 15,4 4 0-15,3 4 0 16,6 1 0-16,7-3-1 16,5-6 1-16,13-10-1 0,8-10 1 15,10-16 0-15,7-12 0 16,5-12 0-16,2-13-1 15,-4-8 1-15,-7-7 0 16,-10-3 0-16,-15 1-1 16,-14 5 0-16,-18 4 0 15,-14 9 1-15,-14 4-1 16,-5 8 0-16,-4 6-1 15,5 6 0-15,2 5-1 16,14 7-2-16,7-2-3 16,31 16-21-16,1-10-8 15,23 10-2-15,2-4 1 16,15 5 0-16</inkml:trace>
  <inkml:trace contextRef="#ctx0" brushRef="#br3" timeOffset="831345.1087">10476 6007 83 0,'-7'-16'36'16,"7"16"-1"-16,-10-6 1 15,10 6-30-15,-9 18-1 16,5 4 0-16,-4 7-1 15,2 10 0-15,-3 5-2 16,1 6 1-16,-4-1-1 16,2 1 1-16,-2-5-2 15,3-7 1-15,-1-10 0 16,4-9-1-16,6-19 0 0,0 0 0 15,3-18 1-15,9-10-2 16,3-9 1-16,1-9 0 16,6-6 0-16,-3-3 0 15,0 2 0-15,0 3-1 16,-3 7-2-16,0 10 2 15,-3 6 0-15,1 8-1 16,2 10 1-16,4 3-2 16,8 8-1-16,6 0-1 15,8 7 1-15,5-4-4 16,9 8 0-16,-5-7-3 15,13 12-6-15,-14-14-6 0,11 12-4 16,-19-14 2-16,3 10 7 16,-14-13 8-16,-1 3 5 15,-9-4 7-15,-13-11 7 16,3 11 8-16,-18-18 7 15,7 20 0-15,-15-32-7 16,15 32-3-16,-34-25-8 16,15 18 0-16,-13 2-1 15,2 9-1-15,-6 8-2 16,-2 10 0-16,-3 9 2 15,7 8-3-15,0 5 2 16,9 4-3-16,7-2 0 16,12-2 0-16,13-6-1 15,10-8 0-15,10-11 1 16,10-9-1-16,9-10 1 0,-1-9-1 15,0-11 1-15,0-7-1 16,-7-8 0-16,-3-4 0 16,-7-3 1-16,-7 0-2 15,-6 5 1-15,-6 2 0 16,-3 9 0-16,-8 10 0 15,2 16-1-15,-19 5 1 16,5 17 0-16,-2 8 0 16,2 11-2-16,0-1 0 15,10 5-2-15,2-5-1 16,16-2-4-16,3-19-12 15,25 2-17-15,0-21 1 16,15 0-1-16,-3-17 1 16</inkml:trace>
  <inkml:trace contextRef="#ctx0" brushRef="#br3" timeOffset="831720.0712">11678 6024 92 0,'0'0'36'0,"-19"-16"0"16,19 16 0-16,-32 18-29 15,15 4-2-15,-1 8-1 16,3 9 0-16,-5 5-2 15,6 5 1-15,0-1-2 16,6-4 1-16,2-6-1 16,6-8 1-16,5-13-1 15,5-11 0-15,8-15 0 16,0-12-1-16,3-10 2 15,1-8-2-15,1-10 2 0,-1-1-1 16,-3-5 0-16,-2 3-1 16,-2 6-1-16,-3 8 1 15,-4 9 1-15,1 9-1 16,-9 20 0-16,17-4 0 15,-9 18-1-15,-1 10 0 16,5 6 2-16,2 4-3 16,6 5-2-16,2-1-3 15,9 5-4-15,-3-17-15 16,17 5-13-16,-3-16 2 15,10 0-2-15,-6-14 3 16</inkml:trace>
  <inkml:trace contextRef="#ctx0" brushRef="#br3" timeOffset="832193.0239">12303 6044 76 0,'-10'-33'38'15,"-1"14"-1"-15,-14-2 1 16,0 23-20-16,-17-6-6 16,5 20-4-16,-6 2-2 15,1 10-1-15,6 5-2 16,5 3-1-16,11 3 0 15,11-2-1-15,11-3 0 16,15-5 0-16,10-9-1 16,9-7 0-16,8-8 1 15,5-11-1-15,-1-13 0 16,2-5 0-16,-6-9 0 15,-6-9 0-15,-3 0 0 0,-8-2 0 16,-6 1-1-16,-7 6 1 16,-4 8 0-16,-3 11-1 15,-7 18 1-15,-4 10-1 16,-2 24 1-16,-4 16-1 15,-4 20 2-15,0 14-2 16,1 13 0-16,-5 6 3 16,3 6-3-16,0-2 3 15,-2-7-2-15,-4-9 2 16,-5-12-1-16,-3-15 2 15,-8-15-1-15,-1-16-2 16,-5-18 0-16,4-19 0 16,1-17 0-16,6-15-4 15,15-15-1-15,3-21-11 16,28 2-12-16,-4-19-13 0,23 9 0 15,0-6-1-15,14 12 3 16</inkml:trace>
  <inkml:trace contextRef="#ctx0" brushRef="#br3" timeOffset="832589.9842">12676 6132 110 0,'-1'13'39'0,"1"-13"1"16,12 7-2-16,3-8-35 16,12 0 0-16,12-7 0 0,13-5-1 15,2-7 0-15,5 0-1 16,-1-6 0-16,-7-3-1 15,-10-2-1-15,-13 1 3 16,-18 0-4-16,-20 5 4 16,-19 3-3-16,-13 8 3 15,-14 8 0-15,-6 17-1 16,-4 13 3-16,0 16-3 15,4 15 2-15,11 8-3 16,13 5 0-16,18 1 0 16,18-5 0-16,19-9 0 15,20-15 0-15,19-17 0 16,21-6-12-16,-6-30-9 15,24 7-13-15,-15-24-10 0,5-3 1 16,-16-15-1-16</inkml:trace>
  <inkml:trace contextRef="#ctx0" brushRef="#br4" timeOffset="841073.1358">13477 6385 100 0,'-9'17'38'0,"-6"-4"0"16,6 8 0-16,-2-2-35 16,-3 6-3-16,3 1-4 15,-3-11-20-15,15 8-13 16,-1-23-1-16,19 9 0 15,2-21-1-15</inkml:trace>
  <inkml:trace contextRef="#ctx0" brushRef="#br4" timeOffset="841705.0726">13934 5931 80 0,'0'0'35'16,"0"0"-4"-16,16-6-1 15,-16 6-18-15,0 0-4 16,2-12-2-16,-2 12-1 16,0 0-1-16,-6 21 0 15,-2-4-1-15,3 10-1 0,-3 3 0 16,2 4 0-16,0 3-1 15,5 3 0-15,3-6 0 16,5-2 0-16,10-11-1 16,6-12 1-16,6-12 0 15,5-12-1-15,8-13 1 16,3-7-1-16,2-8 0 15,0-6 1-15,-4 1-2 16,-9 1 2-16,-3 5-2 16,-7 8 1-16,-6 11-2 15,-9 5 3-15,-9 18-2 16,0 0 0-16,-1 27 2 15,-7 11-3-15,-4 13 4 16,0 12-3-16,-1 12 2 0,-1 8-1 16,-3 8 1-16,0 0 1 15,1-1-2-15,-4-1 2 16,-1-6-2-16,-3-8 2 15,-6-9-2-15,-3-8 3 16,-5-11-2-16,1-12-1 16,-7-14 0-16,0-15 0 15,2-13-2-15,3-20-4 16,19-6-31-16,-4-25-2 15,17-4 0-15,6-16-3 16</inkml:trace>
  <inkml:trace contextRef="#ctx0" brushRef="#br4" timeOffset="842156.0275">14812 6044 83 0,'0'17'37'0,"0"-17"1"15,13 7-1-15,-13-7-23 16,29-14-13-16,-4 4 1 15,8-3-1-15,7-5 1 16,1-3-2-16,1-3 0 16,-1 0 2-16,-2 1-3 0,-9 2 3 15,-11 1-3-15,-9 3 3 16,-15 3-2-16,-10 3 3 15,-12 6-2-15,-6 5 1 16,-8 7 0-16,-1 4-1 16,1 6 3-16,0 11-4 15,3 2 3-15,10 7-2 16,4 1 1-16,12 2-3 15,10-3 3-15,10-3-2 16,9-8-2-16,15-8 0 16,12-6-4-16,6-21-8 15,19 2-24-15,-4-17-2 16,13-3 0-16,-8-13-1 15</inkml:trace>
  <inkml:trace contextRef="#ctx0" brushRef="#br4" timeOffset="842406.0025">15742 5301 93 0,'-11'-7'38'16,"3"20"1"-16,-8 3-1 15,6 19-33-15,-7 6-2 16,-1 12 1-16,-4 14-1 15,0 8 1-15,-3 2-1 16,3 5-1-16,0-4 0 16,6-4-3-16,5-7 0 15,8-16-5-15,17-3-22 0,0-28-11 16,20-7-1-16,1-25-1 15,15-9 1-15</inkml:trace>
  <inkml:trace contextRef="#ctx0" brushRef="#br4" timeOffset="842626.9804">16137 5158 98 0,'-11'13'39'15,"-16"10"2"-15,4 23-3 16,-14 3-32-16,3 14-3 15,2 7 0-15,-2 7-1 16,5 3-2-16,4-4 0 0,8-2-1 16,4-11-2-16,15 3-6 15,-4-20-25-15,20 0-6 16,2-18 2-16,16-5-1 15</inkml:trace>
  <inkml:trace contextRef="#ctx0" brushRef="#br4" timeOffset="842956.9474">16296 5693 98 0,'-16'2'36'0,"-13"2"3"15,3 19 0-15,-6 2-33 16,3 8-1-16,2 3-1 15,8 4 0-15,4-1 0 0,10-3-1 16,10-4-1-16,7-4-2 16,10-8 0-16,4-7-1 15,5-8 1-15,0-10 0 16,4-8-1-16,-5-10 0 15,-2-7-1-15,-4-7 3 16,-4-8-4-16,-9-4-1 16,-6 2 0-16,-6-1-2 15,1 14-4-15,-17-9-13 16,12 23-15-16,-13 1-2 15,18 19 2-15,-14 0 1 16</inkml:trace>
  <inkml:trace contextRef="#ctx0" brushRef="#br4" timeOffset="843476.8954">16771 5615 98 0,'-23'-8'39'16,"8"12"1"-16,-13-3-1 15,10 10-35-15,-7 3-2 16,3 11 0-16,1 5 0 16,4 3 0-16,7 5 0 15,5-2 0-15,10 1 0 16,4-7-1-16,9-6 1 15,9-9-1-15,3-8 0 16,3-11-1-16,4-7-2 0,1-8 3 16,0-8-2-16,-4-4-1 15,-5 0 0-15,-2 1 1 16,-3 2-1-16,-7 7 0 15,-5 6 2-15,-12 15-3 16,0 0 2-16,-2 22 3 16,-8 3-2-16,-2 3 1 15,2 3 1-15,2 3-1 16,2 1 1-16,6-8-1 15,9-4 1-15,9-4-2 16,6-10 2-16,5-8-1 16,5-7-2-16,1-8 4 15,1-6-4-15,-1-8 3 0,-5-7-2 16,-8-3-1-16,-7 0 1 15,-5-1-2-15,-5 5 2 16,-5 2-5-16,-1 8 1 16,-7 1-9-16,8 23-25 15,0 0-1-15,0 0-1 16,0 0-1-16</inkml:trace>
  <inkml:trace contextRef="#ctx0" brushRef="#br4" timeOffset="843633.8797">17481 5926 79 0,'-26'44'39'0,"-16"-3"0"0,5 8-2 16,-5-5-17-16,-3-2-54 15,14 3-4-15,2-12 0 16,10 1-2-16</inkml:trace>
  <inkml:trace contextRef="#ctx0" brushRef="#br5" timeOffset="847997.4433">18362 5785 39 0,'-7'-10'30'0,"-5"-2"4"16,-4-3-2-16,5 9-19 15,-18-14 1-15,11 16-4 16,-16-8 0-16,8 11-5 16,-10-7 2-16,3 18-4 15,-5 0 1-15,0 11 0 16,1 6 0-16,-3 5-1 15,4 2 0-15,6 2 0 16,4 1 0-16,11-6-1 16,9-5 0-16,13-4-1 0,16-11 0 15,16-6-1-15,14-8 1 16,10-7 0-16,8-5-1 15,1-7 1-15,0-1-3 16,-3-3 3-16,-8 2-3 16,-11 0 3-16,-12 5-3 15,-10 2 3-15,-8 6-4 16,-8 2 4-16,-12 9-1 15,0 0-1-15,0 0 1 16,-5 12-1-16,-6 5 3 16,1 7-3-16,-3 9 2 15,1 12-2-15,-2 13 3 0,-1 8-3 16,0 9 3-16,-4 3-3 15,-3 5 1-15,-5-3 2 16,-5-6-1-16,-4-5 1 16,-8-14-1-16,-6-10 2 15,-2-16-2-15,-2-13 2 16,-2-13-3-16,5-14-2 15,6-9 1-15,3-12-3 16,10-4 1-16,7-11-4 16,20 4-3-16,-2-16-21 15,26 11-7-15,6-5 0 16,16 8-1-16</inkml:trace>
  <inkml:trace contextRef="#ctx0" brushRef="#br5" timeOffset="848433.3997">18909 5757 88 0,'5'-15'36'16,"-5"15"-1"-16,0 0 2 15,-11 10-32-15,-3-1-2 16,-1 11-2-16,-2 7 4 16,3 3-2-16,-3 10 0 15,3 1 0-15,3 3 1 16,1 0-4-16,2-2 3 15,4-4-2-15,-1-4-1 0,4-8 0 16,1-8 1-16,0-18-1 16,0 0 1-16,0 0-1 15,15-22 1-15,-7-6 0 16,2-5 0-16,3-5-1 15,1-5-1-15,2 0 2 16,3 2-3-16,-2 2 3 16,3 4-3-16,-3 7 1 15,3 3-1-15,-2 9-1 16,7 7 1-16,-6-5-2 15,9 15-7-15,-8-11-20 16,14 16-8-16,-3-12 3 16,8 11-3-16</inkml:trace>
  <inkml:trace contextRef="#ctx0" brushRef="#br5" timeOffset="848834.3596">19318 5827 86 0,'-8'21'35'0,"0"-10"3"16,13 3-1-16,-5-14-28 16,26 9-5-16,-1-11-2 15,13-4 2-15,5-4-3 16,3-4 2-16,4-9-3 15,-1 1 0-15,-8-3 0 0,-5-2-1 16,-13 1 3 0,-10 0-4-16,-16 5 3 0,-12 5-2 15,-15 8 2-15,-9 8 0 16,-6 7 0-16,-3 14-1 15,-2 7 1-15,2 8 2 16,3 6 0-16,10 2-1 16,7 2 1-16,16-1-1 15,9-4 0-15,16-8 0 16,11-6-1-16,14-11-5 15,17 2-7-15,-5-25-19 16,24 5-11-16,-11-16 2 16,8 0-3-16</inkml:trace>
  <inkml:trace contextRef="#ctx0" brushRef="#br5" timeOffset="849268.3162">19918 5837 93 0,'-4'11'37'0,"4"-11"0"16,11 4 2-16,1-6-35 15,16-2-2-15,5-2 1 16,10-1 0-16,1-5-1 15,4-2 0-15,-1-4-1 16,-2-2-2-16,-9-2 2 16,-1-1-3-16,-9-1 3 15,-9 1-2-15,-11-1 2 16,-10 3-3-16,-7 5 3 0,-11 4 0 15,-8 7 1-15,-9 6-1 16,-6 6 0-16,-2 8 1 16,-1 9-1-16,2 7 2 15,6 2-2-15,8 5 2 16,9 0 0-16,14 1-1 15,13-5 0-15,11-3-1 16,15-8-1-16,9-7-4 16,15-2 0-16,-1-16-10 15,20 10-16-15,-14-18-10 16,9 2 0-16,-13-13 0 15,3 5-1-15</inkml:trace>
  <inkml:trace contextRef="#ctx0" brushRef="#br5" timeOffset="849657.2773">20644 5655 89 0,'-20'3'38'16,"8"15"1"-16,-10-2 0 16,5 12-31-16,-7 2 0 15,2 8-3-15,-7 3 1 16,3 6-2-16,3-3 0 15,4-3-1-15,6-7 0 16,4-3-3-16,7-12 0 16,2-19 1-16,24 0-1 15,2-19 0-15,5-9-2 16,2-7 2-16,3-11-1 0,-2-4-1 15,1-1 1-15,-4 1 0 16,-5 7-1-16,-2 8 1 16,-6 5 2-16,-3 10-2 15,-1 12 2-15,-3 10-1 16,1 11 1-16,-3 11-1 15,1 5 1-15,-2 6 0 16,4 5 1-16,0 1-2 16,3 2-2-16,-1-5-2 15,9 10-12-15,-12-25-10 16,21 6-13-16,-11-13-1 15,10-1-2-15,-8-15 2 16</inkml:trace>
  <inkml:trace contextRef="#ctx0" brushRef="#br5" timeOffset="849807.2623">21135 6011 119 0,'-29'41'39'16,"9"8"0"-16,-8-9-10 15,5-1-45-15,15 7-20 16,-4-12-3-16,16-1 0 15,1-16-2-15</inkml:trace>
  <inkml:trace contextRef="#ctx0" brushRef="#br6" timeOffset="854429.8">21782 5322 57 0,'-16'-21'33'15,"8"8"0"-15,3 3 0 16,-4-4-26-16,9 14 0 16,-6-18 0-16,6 18-1 15,0 0-1-15,0 0-1 16,0 0 0-16,-12 15-1 0,2 2-1 15,3 14 0-15,-3 6-1 16,1 9 0-16,-4 6 0 16,3 11 0-16,-3 2-1 15,-1 2 3-15,2-3 0 16,0-6-1-16,2-8 0 15,1-8 1-15,2-10 0 16,4-14 0-16,3-18 0 16,0 0-1-16,18-9-3 15,-3-11 2-15,3-10-1 16,2-4-1-16,4-4 0 15,0-1-1-15,4 1 0 16,-4 6 0-16,0 4 2 16,1 8-2-16,0 10 2 15,-1 10-1-15,0 9 1 0,0 7 0 16,-3 8-1-16,1 4 3 15,-7 4-3-15,-2 1 3 16,-9 2 0-16,-10-3 0 16,-12-2 1-16,-11-4-1 15,-9-5 1-15,-7-4-2 16,-3-5 2-16,1-6-3 15,4-5-2-15,6-9 0 16,17-2-6-16,6-20-12 16,28 9-20-16,3-16 2 15,19 4-2-15,6-11-1 16</inkml:trace>
  <inkml:trace contextRef="#ctx0" brushRef="#br6" timeOffset="854693.7736">22487 5032 72 0,'7'-11'36'16,"-7"11"-1"-16,0 0 2 15,-17 34-20-15,-3-1-11 16,0 14-4-16,-8 9 3 15,-1 15-1-15,-3 6 0 16,2 10-2-16,-1-3-1 16,6-1 0-16,5-6-2 15,4-10-2-15,13-5-6 0,-4-18-25 16,23-9-3-16,5-20 1 15,12-7-1-15</inkml:trace>
  <inkml:trace contextRef="#ctx0" brushRef="#br6" timeOffset="855094.7335">22701 5554 98 0,'-9'5'38'15,"-13"0"1"-15,7 13-1 16,-5-3-33-16,1 12-1 15,1-1-1-15,4 4 2 16,-1 0-3-16,8-1 2 0,5-5-2 16,10-3 0-16,10-7-1 15,8-11 1-15,11-9-1 16,6-8-3-16,4-8 3 15,4-4-3-15,-2-5 3 16,-4-2-2-16,-6-2 2 16,-6 2-2-16,-11 6 1 15,-6 4 1-15,-6 6 0 16,-10 17-1-16,0 0-1 15,0 0 1-15,-17 25-1 16,3 8 1-16,-2 2-2 16,1 5 2-16,2 2-2 15,4-4-1-15,11-2-1 16,1-18-6-16,23 3-27 0,-1-20-1 15,17-1 0-15,-2-16-2 16</inkml:trace>
  <inkml:trace contextRef="#ctx0" brushRef="#br6" timeOffset="855451.6978">23352 5578 98 0,'-29'10'36'0,"7"9"2"15,-1-8-1-15,14 0-33 16,5 2-2-16,17 0 1 15,9-10 0-15,13 0-1 16,10-8 0-16,7-4-1 16,5-6 1-16,1-5-1 15,-7-2 1-15,-9-1-1 0,-8-3 0 16,-12 3 0-16,-15 2 1 15,-13 6-1-15,-15 8 0 16,-12 9 1-16,-15 11-1 16,-9 11 1-16,-5 10-1 15,-1 11 1-15,2 4-1 16,9 1 2-16,16 0-1 15,16-10-1-15,32-9-1 16,25-14-1-16,27-6-3 16,12-27-9-16,27 6-26 15,-6-19-3-15,15 1 0 16,-8-10-3-16</inkml:trace>
  <inkml:trace contextRef="#ctx0" brushRef="#br6" timeOffset="856216.6213">24145 5890 95 0,'11'1'38'0,"-11"-1"2"15,-9 26-2-15,-12-3-27 16,-6-2-22-16,-1 19-26 16,-15-2 0-16,6 6-1 15,-3-10-2-15</inkml:trace>
  <inkml:trace contextRef="#ctx0" brushRef="#br7" timeOffset="863415.9013">687 7779 82 0,'10'-8'37'16,"-10"-6"0"-16,0 14 0 16,0 0-29-16,0 0-5 15,-2 23 0-15,-6 7 0 16,-4 19-1-16,0 7-1 15,-1 11 0-15,-1 3-2 16,-1 1 2-16,4-10-3 16,8-6-3-16,0-25-13 15,20-8-19-15,-2-26 0 16,10-14-2-16,3-23 2 15</inkml:trace>
  <inkml:trace contextRef="#ctx0" brushRef="#br7" timeOffset="863588.884">624 7407 100 0,'-18'7'38'0,"0"-3"-1"15,12 8-2-15,11 0-40 16,-5-12-27-16,28 10-6 15,-3-7 2-15,10 7-2 16</inkml:trace>
  <inkml:trace contextRef="#ctx0" brushRef="#br7" timeOffset="863977.8451">1201 7672 86 0,'2'15'35'0,"3"10"1"16,-12-2 0-16,9 8-31 15,-12 5 0-15,2 6-1 16,-5-1 0-16,4 9 0 16,-3-9-1-16,5-1-2 15,0-12 2-15,7-6-1 16,0-22 0-16,0 0 0 15,22-18 0-15,-3-16 0 16,4-13 0-16,1-5 1 16,2-8-2-16,0 3 1 15,1 0-1-15,-1 7-1 16,-4 11 1-16,-2 10-2 15,-6 19 2-15,4 16-1 0,-4 15-1 16,-4 12 0-16,2 12 0 16,-3 5-1-16,1 7-3 15,-3-4-1-15,14 7-9 16,-4-23-23-16,16 1-1 15,-1-19-1-15,15-7 1 16</inkml:trace>
  <inkml:trace contextRef="#ctx0" brushRef="#br7" timeOffset="864661.7767">2174 7687 98 0,'-13'-12'38'15,"-6"-10"1"-15,5 7-1 16,-11-6-32-16,6 6 0 16,-7 0-2-16,0 10-1 15,-9 13 0-15,-1 14-1 16,-9 17 0-16,3 12 0 15,-2 8-1-15,6 6 0 16,8 3-1-16,10-4 0 16,16-10 1-16,15-17-1 15,18-19 1-15,9-18 0 16,14-19 0-16,10-20-1 15,4-18 1-15,0-12 1 0,-5-12-1 16,-4-5 0 0,-9-3 0-16,-7 0-1 0,-7 7 2 15,-14 12-2-15,-7 16 0 16,-7 15 0-16,-8 21 0 15,2 18 0-15,-22 35 0 16,1 16 0-16,-2 21 0 16,-1 10 0-16,2 7-2 15,7-2 0-15,10-5-2 16,9-12 1-16,15-12-3 15,10-22-2-15,21-9-4 16,-5-27-3-16,25 1-23 16,-16-17 1-16,7 0 1 15,-11-14 2-15,0 3 24 0,-18-8 8 16,-10 1 7-16,-5 8 6 15,-21-7 24-15,5 15 0 16,-11-4 1-16,10 22 0 16,-31-14-22-16,20 23-7 15,-8 8-2-15,8 9-3 16,-4 5 0-16,3 6-1 15,3 5 0-15,3 0-2 16,5-1 0-16,3-9-4 16,12 6-11-16,-3-28-21 15,13-3-2-15,-4-20 0 16,11-3 0-16</inkml:trace>
  <inkml:trace contextRef="#ctx0" brushRef="#br7" timeOffset="864798.763">2664 7407 116 0,'-31'-25'37'15,"10"17"-1"-15,1 6-4 16,9 3-42-16,11-1-26 16,26 15-2-16,8-4-1 15,3-8 1-15</inkml:trace>
  <inkml:trace contextRef="#ctx0" brushRef="#br7" timeOffset="865312.7116">3237 7577 103 0,'-16'-1'39'0,"2"7"0"16,-14-15-2-16,9 12-31 16,-14-5-1-16,3 9-1 15,-3 1 0-15,1 10-1 16,0 10 0-16,5 9-1 15,3 6-1-15,10 3 0 16,5 0 0-16,6-1-1 16,9-7 0-16,7-7 0 15,8-13 0-15,3-10 0 16,4-11 0-16,0-10 1 15,-2-9-1-15,3-6 1 16,-8-6-1-16,1-2 1 16,-6 0-1-16,0 4 0 15,-4 7 0-15,-2 7-1 16,-10 18 0-16,10 5 1 0,-9 23-1 15,-1 11 1-15,-1 20-1 16,0 8 0-16,-3 11 0 16,0 7 1-16,-1 2-1 15,-1 0 1-15,-4-4 0 16,-3-5 0-16,-7-12 0 15,-3-7 1-15,-9-12-1 16,-2-13 0-16,-6-12 0 16,-2-17-2-16,6-17-1 15,2-15-3-15,12-8-5 16,-3-26-27-16,25-1-2 15,-1-17 0-15,19 3 0 16</inkml:trace>
  <inkml:trace contextRef="#ctx0" brushRef="#br7" timeOffset="865683.6745">3793 7562 104 0,'-13'-12'37'0,"0"16"2"16,-15 2-5-16,7 19-28 15,-7 7 0-15,5 14-1 16,-2 6-1-16,7 8 0 0,4-1-1 15,14 3 0-15,6-8-2 16,13-10 0-16,12-17-1 16,12-12 1-16,6-15-1 15,6-12 0-15,0-15 0 16,-4-11 0-16,-7-10 0 15,-10-3 1-15,-15-1-2 16,-19-3-2-16,-9 6 0 16,-22 2-1-16,-4 18-4 15,-22-1-19-15,8 29-13 16,-12 3 1-16,9 18-2 15,2 2 1-15</inkml:trace>
  <inkml:trace contextRef="#ctx0" brushRef="#br9" timeOffset="874176.8251">4904 7181 51 0,'-8'-14'32'0,"-1"0"1"16,-4 0 0-16,13 14-23 0,-24-17 1 15,12 18-3-15,-12 1-1 16,1 16-3-16,-8 8-2 16,-2 16 1-16,-9 10-1 15,-4 18 1-15,-7 14-1 16,-2 13 1-16,3 2-1 15,7 4 0-15,7-4-1 16,13-8-2-16,17-8-1 16,13-20-4-16,23-7-12 15,14-27-19-15,18-11 1 16,2-14-3-16,12-9 3 15</inkml:trace>
  <inkml:trace contextRef="#ctx0" brushRef="#br9" timeOffset="874861.7566">4872 7708 58 0,'3'-14'35'0,"-3"14"-1"16,5-11 0-16,-5 22-13 15,-6 0-16-15,3 10-2 16,-5 4 0-16,2 7-1 15,-3 1-2-15,2 2-1 16,2-2-2-16,-3-10-5 0,15 3-22 16,-7-26-4-16,15 6 0 15,-2-22-1-15</inkml:trace>
  <inkml:trace contextRef="#ctx0" brushRef="#br9" timeOffset="875341.7086">4951 7441 87 0,'-23'-11'35'15,"3"10"-1"-15,-1-2 0 16,7 8-31-16,14-5-2 16,0 0-3-16,1 11-3 15,10-15-6-15,18 11-14 16,-6-10-6-16,10 8 0 0,-2-4-1 15,8 11 7-15,-15-7 9 16,7 10 9-16,-7 3 9 16,-13-1 15-16,2 7 9 15,-10-1 3-15,-3 7 2 16,-9-4-6-16,6 13-7 15,-12-10-4-15,8 12-4 16,-7-10-3-16,8 5-2 16,-2-6-1-16,6-2-1 15,-1-10-1-15,8-3 0 16,-5-15-1-16,18 0 0 15,-4-15 1-15,4-7-2 16,3-8 2-16,1-5-2 16,-2-6 2-16,0 2-2 15,-1 1 1-15,-3 6-1 0,-3 6 0 16,-5 9 0-16,-8 17-1 15,0 0 0-15,7 14-1 16,-10 8-2-16,5 14-2 16,-6-3-5-16,14 13-24 15,-6-6-1-15,10 4 0 16,-1-9 1-16</inkml:trace>
  <inkml:trace contextRef="#ctx0" brushRef="#br9" timeOffset="875763.6664">5700 7566 89 0,'-13'-15'36'16,"-10"0"0"-16,0 16 0 15,-8 4-31-15,5 11 0 16,-6 7-2-16,8 6-1 15,-1 3-1-15,11 4 0 16,4-3 0-16,11-4 0 16,8-6 0-16,8-10 0 15,7-13 0-15,7-11 0 16,5-14 0-16,2-12 0 15,1-10 0-15,-1-6-1 16,-3-7 1-16,0-4 0 16,-7 4-1-16,-3 4 1 15,-8 12 0-15,-3 9-1 16,-12 14 1-16,-2 21 0 0,-10 9-1 15,-5 22 1-15,-5 14-1 16,-4 11 0-16,3 9-1 16,1 5-1-16,11 1-1 15,3-9-1-15,14-1-5 16,-1-22-26-16,23-1-4 15,0-19 1-15,12-5 0 16</inkml:trace>
  <inkml:trace contextRef="#ctx0" brushRef="#br9" timeOffset="876047.638">6082 7580 89 0,'0'0'35'16,"0"0"0"-16,0 10-4 15,-4 0-25-15,4 11 0 16,-7 2-2-16,5 6-1 15,-4 1-1-15,1 3 0 16,2-1-2-16,0-6-2 16,8 1-3-16,-5-27-24 15,19 11-8-15,-1-29 0 16,13-3 0-16</inkml:trace>
  <inkml:trace contextRef="#ctx0" brushRef="#br9" timeOffset="876198.6229">6206 7282 92 0,'-29'7'34'16,"7"7"-3"-16,4 3-1 16,18-17-47-16,0 26-18 15,10-11 1-15,17 3-1 16,3-3 0-16</inkml:trace>
  <inkml:trace contextRef="#ctx0" brushRef="#br9" timeOffset="876685.5742">6542 7507 93 0,'-12'-5'36'16,"-13"-3"1"-16,6 15-2 15,-10-6-28-15,2 14-2 16,-2 4 0-16,5 10-2 15,1 1 0-15,7 4-1 16,8-1 0-16,10-2-1 16,6-9 0-16,8-4-1 15,8-12 1-15,5-10-1 16,2-8 1-16,3-9-1 15,0-4 0-15,-4-8 0 0,-1 1 0 16,-6 0 0-16,-1 2-1 16,-6 4 1-16,-4 9-1 15,-12 17 0-15,11-2 0 16,-13 20 0-16,-4 17-1 15,-3 14 1-15,-3 15 0 16,0 11 0-16,-2 11-1 16,-1 4 1-16,1 0 0 15,1-3 1-15,0-11 1 16,-1-11-1-16,-2-15 1 15,0-11 1-15,-7-20-2 16,-2-15 1-16,-4-10-1 16,-2-14-2-16,-1-6 0 15,3-15-2-15,4-2-5 0,-6-14-26 16,25 5-2-16,2-7 0 15,15 9-1-15</inkml:trace>
  <inkml:trace contextRef="#ctx0" brushRef="#br9" timeOffset="877066.5361">7035 7520 97 0,'0'0'38'15,"-26"-12"1"-15,12 17-2 16,-11 4-32-16,6 9 0 0,-2 5-1 16,4 11-1-16,1 3-1 15,10 3-1-15,6 1 1 16,7-3-1-16,6-6 0 15,10-9-1-15,1-10 0 16,7-10 1-16,0-13-1 16,-4-9 0-16,2-10 1 15,-5-6-1-15,-7-3 0 16,-7-6 1-16,-3 2-2 15,-3 1 1-15,-7 6-2 16,-3 5 0-16,-3 13-1 16,-7 1-3-16,6 18-6 15,-11-4-25-15,15 13-3 16,6-11 2-16,-1 22-1 15</inkml:trace>
  <inkml:trace contextRef="#ctx0" brushRef="#br9" timeOffset="877283.5144">7491 7569 105 0,'-18'12'40'0,"18"-12"1"15,-21 6-2-15,21-6-31 16,0 0-6-16,24-15-2 15,3 5 0-15,9 0-2 16,6 3-2-16,0-9-7 16,8 12-26-16,-13-4-3 15,-3 12 0-15,-22-3-1 0</inkml:trace>
  <inkml:trace contextRef="#ctx0" brushRef="#br9" timeOffset="877437.499">7440 7798 107 0,'-20'17'40'16,"17"1"0"-16,3-18-1 15,25-7-36-15,8-6-1 16,9-5-4-16,13 9-15 16,-7-13-20-16,7 7-3 15,-7-6 0-15,2 10-1 16</inkml:trace>
  <inkml:trace contextRef="#ctx0" brushRef="#br9" timeOffset="878203.4224">8403 7538 67 0,'-19'-9'36'0,"3"7"0"16,-12-9-1-1,6 15-13-15,-11-9-14 0,2 11-1 16,-7 2-3-16,3 9 0 15,-3 6-1-15,6 11-1 16,1 0-1-16,6 6 0 16,6-2 0-16,9-2 0 15,13-4-1-15,10-12 1 16,13-13 0-16,11-15 0 15,12-19 0-15,11-15 0 16,6-13 1-16,5-10-1 16,-2-11 0-16,-5-4 0 15,-9-3 0-15,-8 4 0 16,-15 6 0-16,-11 13 0 15,-16 14-1-15,-11 14 1 0,-16 23-1 16,-8 18 0-16,-10 27 1 16,1 17-1-16,0 12 1 15,3 11-2-15,7 6 1 16,14-2-1-16,16-3-2 15,15-11-2-15,22-8-3 16,3-25-24-16,19 5-7 16,-3-22-1-16,12-4 0 15</inkml:trace>
  <inkml:trace contextRef="#ctx0" brushRef="#br9" timeOffset="878601.3826">8955 7513 105 0,'-12'-13'38'16,"-12"-3"2"-16,6 14-3 15,-9-1-33-15,4 10 0 16,-5 5-1-16,0 11-1 16,1 3 0-16,2 10 0 15,1 3-1-15,5 5 0 16,8-2 0-16,4-2 0 15,9-8-1-15,10-7 0 16,6-13 1-16,10-11-1 16,6-13 0-16,3-11 1 15,1-7-1-15,0-7 0 16,-4-2 1-16,-6 0-1 15,-5 4 1-15,-12 4-1 16,-4 12 0-16,-7 6 0 0,0 13 0 16,-17 5 0-16,2 11 0 15,-1 6 0-15,2 5-1 16,5 1 0-16,5 2-2 15,5-5-1-15,17-3-3 16,1-19-7-16,24 5-24 16,-5-17-1-16,18 2 0 15,-9-16 0-15</inkml:trace>
  <inkml:trace contextRef="#ctx0" brushRef="#br9" timeOffset="878878.3549">9319 7592 96 0,'-21'6'36'15,"3"15"0"-15,-11-5 2 16,12 12-33-16,-5-5 0 0,6 3-1 15,2-3-1-15,9-3-1 16,1-7 1-16,4-13-2 16,14 3 1-16,0-13-1 15,2-8 1-15,1-5-1 16,0-6 0-16,0 0 0 15,-2-4-1-15,-2 6 1 16,-4 2-1-16,-3 8-1 16,0 2 0-16,-6 15-1 15,11-14-1-15,-11 14-2 16,30-6-6-16,-19-4-25 15,19 4-3-15,-2-13 1 16,13 1-1-16</inkml:trace>
  <inkml:trace contextRef="#ctx0" brushRef="#br9" timeOffset="879081.3346">9769 7022 83 0,'-28'26'38'15,"6"22"-2"-15,-14 4 4 16,14 23-15-16,-5-3-21 15,10 9-2-15,4-3-1 16,10-3-1-16,6-4-4 16,5-19-7-16,15 1-27 15,-1-17-1-15,12-6 1 16,-5-22-3-16</inkml:trace>
  <inkml:trace contextRef="#ctx0" brushRef="#br9" timeOffset="879353.3074">9870 7399 111 0,'-42'19'40'16,"-13"0"1"-16,12 9-2 15,5-2-35-15,9 2-1 16,9-4-1-16,12 0 0 15,14-3-1-15,13-4 0 16,12-7 0-16,7 1-1 16,8-7 0-16,3-1 0 15,0-2-1-15,-2-3-2 0,1 4-2 16,-15-14-13-16,4 18-20 15,-15-11-3-15,-2 9 1 16,-20-4-1-16</inkml:trace>
  <inkml:trace contextRef="#ctx0" brushRef="#br9" timeOffset="880139.2288">10479 7057 96 0,'-2'-15'36'15,"2"15"0"-15,0 0-3 16,-10 4-28-16,5 14 1 15,3 16-1-15,-6 7 0 16,1 11-3-16,-2 5 0 16,2 6 0-16,-4-1-1 15,2-2 0-15,1-4 1 16,2-6-3-16,2-12 2 15,2-4-1-15,2-12 0 16,4-6 0-16,-4-16 1 16,13 1-1-16,-5-15 0 15,1-4-1-15,0-9 2 0,2-4-1 16,1-5 0-16,4 2 0 15,-1 1 0-15,3 3 0 16,6 9 0-16,0 7 0 16,-1 7 0-16,6 9 0 15,-5 7 0-15,0 9 0 16,-2 2-1-16,-7 7 1 15,-6 2 0-15,-9 2 0 16,-6-2 0-16,-13 1 0 16,-9 0 0-16,-6-4 0 15,-6-2-1-15,-1-7 0 16,6-5-4-16,-2-19-13 15,19 4-19-15,4-21-2 0,21-4 1 16,7-16-2-16</inkml:trace>
  <inkml:trace contextRef="#ctx0" brushRef="#br9" timeOffset="880358.2069">10988 6981 86 0,'0'0'37'0,"-5"15"-1"16,-4 15 2-16,-10 2-22 15,6 15-13-15,-9 3 0 16,1 10-1-16,1 3 0 16,2-1-2-16,4 0-1 15,6-5-3-15,8-3-3 0,1-18-6 16,13 3-25-16,2-17 0 15,13-3-1-15,-3-15 2 16</inkml:trace>
  <inkml:trace contextRef="#ctx0" brushRef="#br9" timeOffset="880719.1708">11189 7384 71 0,'-16'-3'38'0,"3"15"-1"15,-12-2 2-15,9 20-14 16,-6-7-20-16,6 8 0 15,0-1-1-15,9 6 0 16,1-6-1-16,11 2 0 16,9-9-2-16,5-4 1 0,7-10-2 15,8-9 1-15,2-10-1 16,4-9 1-16,1-6-1 15,0-6 0-15,-4 0 0 16,-4-2 0-16,-7 3 1 16,-6 4-1-16,-7 4 0 15,-6 7 0-15,-7 15 0 16,0 0 0-16,-17 5 0 15,3 12-1-15,2 7-1 16,-2 4-2-16,7 9-3 16,-6-13-13-16,18 14-19 15,-4-12-1-15,16 2 1 16,-1-13-1-16</inkml:trace>
  <inkml:trace contextRef="#ctx0" brushRef="#br9" timeOffset="881073.1354">11590 7484 95 0,'-13'-12'38'0,"13"12"0"16,0 0-1-16,0 0-33 15,23 12-1-15,0-5 0 16,1-5 0-16,5 2-1 15,3-6 0-15,-2-1-1 16,1-5 0-16,-7-4 0 16,-3-3-1-16,-5-2 1 0,-6-1-1 15,-9 0 1-15,-8 2-1 16,-5 4 0-16,-8 6 0 15,-6 7 0-15,-4 8 1 16,-4 8-1-16,-2 9 0 16,3 7 0-16,8 1 0 15,10 1 0-15,11-1-1 16,10-8-2-16,24 1-8 15,1-22-25-15,22-4-4 16,3-17 1-16,13-2-2 16</inkml:trace>
  <inkml:trace contextRef="#ctx0" brushRef="#br9" timeOffset="881424.1003">11971 6923 92 0,'-15'-11'37'0,"15"11"1"16,0 0 0-16,13 17-28 15,3 1-4-15,10 12 0 16,-3-3-1-16,10 15 0 15,-4 3-1-15,4 5-3 16,-4 6 0-16,-1 0-1 16,-6 2 1-16,-3 1-2 15,-10 0 2-15,-7 3-2 0,-10-2 0 16,-8-4 2-16,-17 2-1 15,-5-4 1-15,-7-4-2 16,-5-5-1-16,10-5-3 16,-5-16-10-16,18 4-23 15,-4-18-3-15,19-3 0 16,12-7-1-16</inkml:trace>
  <inkml:trace contextRef="#ctx0" brushRef="#br8" timeOffset="886116.631">12450 7892 57 0,'3'-15'37'16,"3"5"0"-16,-6-4-1 15,0 14-14-15,2-10-15 16,-2 10-1-16,0 0-1 16,-3 12-1-16,-9 7-1 15,-3 7-2-15,-10 12-1 16,-1 3-2-16,-1 6-3 15,-6-11-20-15,20 4-15 16,1-16 2-16,18-6-3 16,11-25 1-16</inkml:trace>
  <inkml:trace contextRef="#ctx0" brushRef="#br8" timeOffset="886983.5443">12764 7497 57 0,'7'-18'35'0,"-1"6"-2"16,-3-1 1-16,-3 13-27 15,10-16 0-15,-10 16-1 16,0 0 0-16,9 12-1 0,-9 2-1 16,0 12-1-16,0 5 0 15,3 9-1-15,-1 7-1 16,1 5 0-16,2 3 0 15,0-2 0-15,4-2-1 16,-1-4 1-16,0-10-1 16,5-7 1-16,-1-12 1 15,6-8-1-15,0-12 1 16,4-11-1-16,4-11 1 15,1-8 0-15,2-13 0 16,2-4-1-16,-5-6-1 16,1-3 1-16,-3 3 0 15,-4 3-2-15,-5 10 1 16,-4 5-1-16,0 11-2 0,-6 5-3 15,5 20-10-15,-10 1-22 16,16-1-1-16,-16 1 0 16,22 12 1-16</inkml:trace>
  <inkml:trace contextRef="#ctx0" brushRef="#br8" timeOffset="887212.5214">13474 7471 85 0,'0'0'37'0,"0"0"1"15,5 16 0-15,-2 7-31 16,-11 2-2-16,1 10-1 16,-2 6-1-16,0 4 0 0,-3 3-2 15,3-2 0-15,3-3-3 16,0-8-1-16,7-7-2 15,-1-28-15-15,20 10-18 16,-2-25-1-16,11-3 0 16,-5-17 1-16</inkml:trace>
  <inkml:trace contextRef="#ctx0" brushRef="#br8" timeOffset="887370.5056">13583 7403 69 0,'-33'-37'38'16,"5"11"-1"-16,-7 4 1 15,13 11-26-15,-2-2-5 16,24 13 0-16,-11-8-6 15,22 2-2-15,18 12-17 16,3-11-19-16,16 7 0 0,-1-3-1 16,11 10 0-16</inkml:trace>
  <inkml:trace contextRef="#ctx0" brushRef="#br8" timeOffset="887737.4689">14036 7471 78 0,'-12'12'38'0,"4"10"0"15,-9-7 1-15,3 9-29 16,-6-2-4-16,8 10-2 16,-3-2 0-16,4 4 0 15,2-6-2-15,7 2 0 16,4-8 0-16,14-4-1 0,5-10 0 15,7-8 0-15,5-11 0 16,7-6 0-16,1-11-1 16,1-4 1-16,-7-6 0 15,-3-5-1-15,-7 1 0 16,-9 0 0-16,-9 4 1 15,-11 6-2-15,-10 6 1 16,-8 9 0-16,-6 9-1 16,-6 9 1-16,-1 8-2 15,0 3 0-15,13 6-3 16,6-5-4-16,25 4-28 15,3-16-3-15,23-1 1 16,5-13-1-16</inkml:trace>
  <inkml:trace contextRef="#ctx0" brushRef="#br8" timeOffset="887971.4455">14782 6894 110 0,'-3'-14'39'15,"-12"8"1"-15,4 24-2 16,-13 8-34-16,9 15-1 15,-4 11 0-15,1 16-3 16,-4 8 0-16,3 11 0 16,-4 2-1-16,3-2-1 15,5 0-1-15,1-10-3 16,10-1-6-16,-4-23-24 0,18-2-4 15,-1-20 0-15,13-10 0 16</inkml:trace>
  <inkml:trace contextRef="#ctx0" brushRef="#br8" timeOffset="888368.4058">14740 7567 94 0,'0'0'38'0,"0"0"1"16,0 15-1-16,12-15-34 15,9 1-1-15,7-4 0 16,5-3 0-16,5-5 0 16,5-1-1-16,4-3-1 15,-4-2 1-15,-6-3-1 0,-5 0-1 16,-10 1 1-16,-7-3-1 15,-11 2 1-15,-13 4-1 16,-10 1 1-16,-11 5-1 16,-6 5 1-16,-8 6 0 15,-3 10 0-15,0 4 0 16,3 8 0-16,6 8-1 15,5 1 1-15,15 5 0 16,11-2-1-16,16-3 0 16,15-7 0-16,15-7-1 15,14-8-1-15,8-11-2 16,15-4-1-16,-1-16-6 15,11 4-27-15,-16-20-2 16,5 6 0-16,-17-14-1 0</inkml:trace>
  <inkml:trace contextRef="#ctx0" brushRef="#br8" timeOffset="888579.3847">15587 6952 99 0,'-8'-27'38'16,"8"27"2"-16,-18-3-2 15,8 30-30-15,-9 11-2 16,2 16-1-16,-6 6-3 15,4 14 0-15,-6 4-2 16,3 3 0-16,1 0-1 16,4-4-2-16,3-2-2 15,4-20-6-15,14 3-24 0,-6-23-5 16,10-8 1-16,-8-27-2 15</inkml:trace>
  <inkml:trace contextRef="#ctx0" brushRef="#br8" timeOffset="888774.3652">15261 7339 123 0,'-34'-14'42'0,"19"15"-1"16,4-7-6-16,24 7-32 15,18-4-1-15,19 1-1 16,16-7-3-16,6-3-2 15,20 8-11-15,-8-16-9 16,15 9-17-16,-16-7 0 16,-1 9-1-16,-14-9 0 0</inkml:trace>
  <inkml:trace contextRef="#ctx0" brushRef="#br8" timeOffset="889698.2728">16421 6775 66 0,'-1'-13'35'16,"-6"-9"0"-16,-3 7 0 16,-13-9-23-16,7 16-3 15,-14 0-2-15,1 16 0 16,-10 13-1-16,0 22-2 0,-11 19 0 15,1 19 0-15,-8 13-1 16,9 15-1-16,-1 4 0 16,10 6-1-16,12-6 0 15,17-12-2-15,21-13-1 16,16-19-3-16,26-4-12 15,5-28-20-15,20-8-2 16,0-22-1-16,11-10 0 16</inkml:trace>
  <inkml:trace contextRef="#ctx0" brushRef="#br8" timeOffset="890156.227">16305 7440 92 0,'0'0'38'0,"0"0"0"16,0 0 0-16,4-16-31 16,12 4-5-16,11 0-1 15,4-3-2-15,12 4-3 16,-8-12-18-16,13 18-16 15,-8-6 1-15,-3 11-1 16,-14-1 1-16</inkml:trace>
  <inkml:trace contextRef="#ctx0" brushRef="#br8" timeOffset="890308.2118">16309 7596 101 0,'-37'22'39'0,"22"-2"0"16,15-20-1-16,0 0-36 15,41-11-2-15,7-9-5 16,26 4-32-16,-2-13 0 15,10 5-2-15,-7-7 0 16</inkml:trace>
  <inkml:trace contextRef="#ctx0" brushRef="#br8" timeOffset="891185.1241">17087 7372 72 0,'-3'-20'36'0,"3"20"-2"16,-6-10 3-16,6 10-28 15,-14 9-3-15,8 4-1 16,-3 3 0-16,0 8 0 16,-5 4-2-16,5 8 1 15,-5 2-2-15,2 5 1 16,-1-4-2-16,6-2 1 15,1-3-1-15,1-6 0 16,3-9-1-16,2-6 1 0,0-13-1 16,0 0 1-16,11-24 0 15,-3 1-1-15,0-11 1 16,3-4-1-16,-1-7 1 15,2-3-1-15,2-4 0 16,3 1 1-16,3 2-1 16,1 5 1-16,2 6-1 15,3 8 0-15,2 7 0 16,0 10 1-16,1 12-1 15,-3 11-1-15,-2 8 1 16,-4 5-1-16,-4 7 1 16,-6 3-1-16,-4 4 1 15,-7 3-1-15,-6 1 0 16,-6-2 0-16,-5-2 1 0,-4-4 0 15,-3-5-1-15,0-4 1 16,0-5 0-16,1-9-1 16,2-5 1-16,2-5 0 15,3-4 1-15,2 1-1 16,1 0 0-16,2 5 1 15,-3 6-1-15,-1 11 1 16,-3 9 0-16,-5 12 0 16,0 9 0-16,-3 11 0 15,1 3 0-15,0 2-1 16,9-3-1-16,4-10-4 15,14-4-4-15,-1-19-25 16,23-6-5-16,5-23-1 16,15-6-1-16</inkml:trace>
  <inkml:trace contextRef="#ctx0" brushRef="#br8" timeOffset="891628.0798">17577 7374 100 0,'4'-17'38'16,"-4"17"1"-16,-3-13 0 16,3 13-34-16,-17 11 0 15,3 8-1-15,-5 3-1 16,-2 12 0-16,-4 3 0 15,3 5-1-15,1 1-1 16,5 2 0-16,10-6 0 0,8-5-1 16,8-9 1-16,12-10-1 15,7-12 0-15,8-10 0 16,5-12 0-16,5-6 1 15,-3-9-1-15,-3-2 0 16,-4-3 1-16,-7 2-1 16,-7 3 0-16,-5 8 1 15,-8 4-1-15,-9 9 0 16,-1 13 1-16,0 0-1 15,-17 13 0-15,8 8 0 16,-3 2-1-16,6 5-1 16,5 1-1-16,3-4-2 15,12 3-3-15,1-18-7 16,22 6-23-16,-7-17-2 0,16 3 0 15,-6-13 1-15</inkml:trace>
  <inkml:trace contextRef="#ctx0" brushRef="#br8" timeOffset="891937.0489">18173 7474 75 0,'0'0'37'0,"-29"13"0"16,13 7 1-16,-6-6-14 16,5 15-18-16,-1-1-2 15,6 5 0-15,5-4-1 16,4-1-1-16,3-7 0 15,3-6 0-15,-3-15-1 16,18 4 0-16,-4-17 0 0,2-5 0 16,-1-8 0-1,1-6-1-15,-2-3 1 0,0-5-1 16,-1 1 0-16,-3-1 0 15,2 4-1-15,-3 1-1 16,1 7 0-16,2 2-2 16,3 10-1-16,-5-2-4 15,11 17-5-15,-14-10-16 16,16 18-7-16,-9-7-1 15,8 8 1-15</inkml:trace>
  <inkml:trace contextRef="#ctx0" brushRef="#br8" timeOffset="892446.9979">18469 7337 64 0,'18'9'36'0,"-18"-9"0"15,0 23 3-15,-13-14-17 16,9 17-10-16,-13 1-5 16,8 7-1-16,-6 0-1 15,2 6-1-15,1-4-2 16,4 1 0-16,3-7-1 15,0-4 0-15,5-7-1 16,0-8 0-16,0-11 0 16,0 0 0-16,11-18 0 15,-4-2 0-15,-1-6 0 16,2-5 0-16,2-6 0 15,0-4 0-15,4 1 0 16,3 1-1-16,3 0 1 16,1 8 1-16,1 3-1 15,1 7-1-15,1 7 1 0,-2 8 0 16,-2 8 0-16,-5 3 0 15,-1 9 0-15,-4 0-1 16,-3 5 1-16,-5 4 1 16,-6 1-1-16,-4 2 0 15,-5 3 0-15,-2 3 0 16,-5 2-1-16,0-1 1 15,-5 1 0-15,1 0 0 16,-3 4 0-16,-2-1 0 16,-2 4 0-16,1 1 0 15,-2 6-1-15,0 2 2 16,1 9-1-16,2-2-1 15,2-2-2-15,4-9-4 16,19 10-14-16,-9-24-18 0,21-3 1 16,2-24-3-16,18-9 1 15</inkml:trace>
  <inkml:trace contextRef="#ctx0" brushRef="#br8" timeOffset="892687.9738">19006 6873 118 0,'-26'32'40'15,"3"21"0"-15,-8 0-1 16,3 15-39-16,7 6 1 15,1 6-2-15,2 1 0 0,2-6-4 16,6 5-3-16,-6-17-26 16,16 2-5-16,-6-20-1 15,10-2 0-15</inkml:trace>
  <inkml:trace contextRef="#ctx0" brushRef="#br8" timeOffset="893043.9382">18982 7487 105 0,'0'0'38'0,"13"5"1"16,-13-5-1-16,26-7-35 15,-4 0 0-15,7-2-1 0,3-4-1 16,5-3 0-16,-2-2 0 15,-4-1-1-15,-8 2 1 16,-5 2-1-16,-14 1 1 16,-4 14 0-16,-19-10 0 15,-7 14 1-15,-7 7 0 16,-3 8-1-16,-4 3 1 15,8 7 0-15,3 0-1 16,10 4 0-16,12 0-1 16,10-2 0-16,15-4-3 15,9-9-1-15,15 1-4 16,-5-22-19-16,18 7-14 15,-7-20 1-15,6 1-1 0,-10-18 1 16</inkml:trace>
  <inkml:trace contextRef="#ctx0" brushRef="#br8" timeOffset="893317.9108">19448 6682 109 0,'-11'22'40'0,"18"10"1"15,-3-2-1-15,5 14-35 16,1 5-2-16,5 11 1 16,-6 6-1-16,-4 9-1 15,-8 4 0-15,-6 8-2 0,-8 3 0 16,-6 0 0-16,-6-3-1 15,-4-5-1-15,-4-4-1 16,-1-15-2-16,11 1-13 16,-15-22-21-16,15-6-2 15,-6-21-1-15,9-5 1 16</inkml:trace>
  <inkml:trace contextRef="#ctx0" brushRef="#br1" timeOffset="904734.769">4928 13340 60 0,'9'-23'39'0,"-1"11"-4"16,-7-5 3-16,1 5-34 16,1-2 0-16,-3 14 0 15,10-2 0-15,-1 20-1 16,-4 11-1-16,-1 19 1 0,-7 17-1 15,-1 16 0-15,-6 11-1 16,-2 10 0-16,-2-2-2 16,-1-5-1-16,2-7-2 15,0-17-3-15,14-10-13 16,-3-31-19-16,16-13 1 15,-4-28-4-15,12-9 5 16</inkml:trace>
  <inkml:trace contextRef="#ctx0" brushRef="#br1" timeOffset="905253.7171">4573 13567 78 0,'-42'-8'39'0,"23"3"-1"16,8-17 1-16,22 3-35 15,19-11-1-15,23-6-1 16,11-6 2-16,12 2-2 16,5-2 1-16,4 4-2 15,-4 7 1-15,-6 11-1 16,-11 6 0-16,-8 15 0 15,-15 14-1-15,-7 13 0 16,-17 12-1-16,-7 15 2 16,-13 10-2-16,-8 12 2 15,-7 6-1-15,-4 1 1 16,-3-3 0-16,3-4 0 0,2-11-1 15,5-8 0 1,7-17-1-16,10-12 2 0,10-16-1 16,7-15 0-16,8-12 0 15,8-15 0-15,4-9 1 16,6-11-1-16,-1-3 2 15,0-3-2-15,-3 3 0 16,-5 11 0-16,-8 9 1 16,-7 16-1-16,-8 17 0 15,-7 16 0-15,-6 14 0 16,-2 9 0-16,-4 8-1 15,2 2 0-15,5 0-3 16,0-10-1-16,9-5-2 16,3-17-4-16,21 1-22 0,-7-28-6 15,15 3 0-15,-8-22-1 16</inkml:trace>
  <inkml:trace contextRef="#ctx0" brushRef="#br1" timeOffset="905449.6975">5920 13590 74 0,'0'0'40'16,"-14"-9"-1"-16,4 29 0 15,-11 9-31-15,5 12-2 16,0 6-2-16,-1 7-1 16,6 0-2-16,3 3 0 15,5-7-3-15,2-8-3 16,8-7-1-16,-2-25-19 15,17-1-14-15,-6-23 0 16,14-3 0-16,-8-26-1 0</inkml:trace>
  <inkml:trace contextRef="#ctx0" brushRef="#br1" timeOffset="905914.651">5883 13264 67 0,'-26'-15'37'0,"0"6"-2"15,11 15 1-15,7 6-39 16,8-12-4-16,21 24-1 15,3-21-5-15,25 12-2 16,-3-15-1-16,22 15-1 16,-5-13 1-16,9 8 4 15,-7-3 6-15,-4 2 7 16,-6 8 7-16,-20-7 6 0,1 17 3 15,-29-11 1-15,4 21 1 16,-28-14 0-16,5 20-2 16,-18-12-6-16,1 11-3 15,-7-10-2-15,7 1-2 16,2-5-1-16,12-6 0 15,6-8-2-15,9-14 0 16,23 10-1-16,7-13 0 16,11-3 0-16,6 1 0 15,1 2 0-15,-3 5 1 16,-6 6-1-16,-9 11 1 15,-15 4 0-15,-10 8 0 16,-15 9 0-16,-11 4 0 16,-12 2-2-16,-4-2 0 0,-2-2-1 15,1-9-1-15,6-2-3 16,-1-20-10-16,24 5-25 15,-8-23 1-15,17 7-3 16,4-30 3-16</inkml:trace>
  <inkml:trace contextRef="#ctx0" brushRef="#br1" timeOffset="906684.574">7420 12894 69 0,'-11'-17'38'0,"11"17"0"0,-21-15 0 15,21 15-35-15,-16 14 1 16,10 11-1-16,-3 8 1 16,2 12-1-16,0 12 0 15,1 13-1-15,1 3 0 16,2 10 0-16,-1-2-1 15,4 0 0-15,2-9 0 16,-1-5-1-16,2-14 1 16,1-9-1-16,-1-12 1 15,3-12-1-15,-6-20 0 16,14 0 1-16,-8-13-1 15,1-6 0-15,0-7 0 16,-2-4 0-16,6-3 1 0,2-3-2 16,2 3 1-16,5 2 0 15,6 3 0-15,5 5 0 16,4 7 0-16,3 7 0 15,0 9 0-15,-1 8 0 16,-1 8 0-16,-7 8 0 16,-7 7 0-16,-5 5 0 15,-13 4 0-15,-11 1 0 16,-10 0 0-16,-12-4 0 15,-8-2 0-15,-9-8 0 16,-2-7-1-16,-3-7-1 16,6-9-2-16,1-12-2 15,20 4-8-15,-2-22-25 16,26 5 0-16,4-14-1 0,20 6 0 15</inkml:trace>
  <inkml:trace contextRef="#ctx0" brushRef="#br1" timeOffset="907085.5339">8016 13446 74 0,'18'-3'39'0,"-18"3"0"16,0 0 0-16,0 0-35 15,-8 20-1-15,0-2 0 16,1 10 0-16,-4 8-1 16,0 7 0-16,1 2 0 0,-1 3-1 15,2-4 1-15,4-3-1 16,2-7 0-16,-1-9 0 15,6-11-1-15,-2-14 1 16,12-12-1-16,2-11 1 16,1-11-1-16,2-9 0 15,-2-7 1-15,1-4-1 16,-3-1 0-16,-3 2 0 15,0 8 1-15,-6 6-1 16,-2 11 0-16,1 7 0 16,0 9-1-16,-3 12-1 15,22-8-1-15,-2 8-2 16,12 3-2-16,2-12-8 0,27 13-20 15,-8-14-3-15,13 4-3 16,-4-6 2-16</inkml:trace>
  <inkml:trace contextRef="#ctx0" brushRef="#br1" timeOffset="907452.4972">8557 13509 89 0,'-13'20'40'16,"12"4"-1"-16,1-24-7 15,15 10-29-15,9-11 1 16,15-6-1-16,5-9-1 16,9-6 0-16,1-5-1 0,2-6 0 15,-6 1 0-15,-6 0 0 16,-14 2-1-16,-12 3 1 15,-14 8-1-15,-18 6 0 16,-14 9 0-16,-11 9 0 16,-8 9 0-16,-6 9 1 15,-4 7-1-15,5 9 0 16,4 3 1-16,11 1-1 15,11-1 0-15,16-2 0 16,14-6-1-16,16-10-1 16,18-3-3-16,10-16-3 15,23 7-14-15,-8-25-18 16,20 4 0-16,-6-19-2 15,5 3 2-15</inkml:trace>
  <inkml:trace contextRef="#ctx0" brushRef="#br1" timeOffset="907822.4602">9318 13325 78 0,'-30'-11'42'15,"2"17"-2"-15,-14 0 2 16,5 19-34-16,-7-2-4 16,4 13 0-16,-3 3-1 15,6 6-1-15,7 1 0 16,6-1-1-16,12-2 0 15,12-6 0-15,8-11 0 16,13-10 0-16,10-12-1 16,11-11 0-16,5-11 0 15,4-12 0-15,0-7 0 16,-2-7 0-16,-4 1 0 0,-10-3-1 15,-6 8 1-15,-10 6 0 16,-8 10 0-16,-4 10 0 16,-7 12 0-16,-8 14 0 15,-1 10 0-15,1 10 0 16,0 3-1-16,6 1 0 15,2 3-3-15,6-12-1 16,16-1-5-16,-4-32-9 16,26 4-12-16,-7-30-9 15,14-4-2-15,-3-25 1 16</inkml:trace>
  <inkml:trace contextRef="#ctx0" brushRef="#br1" timeOffset="908024.44">9840 12785 82 0,'-9'-27'42'16,"9"27"-1"-16,-23 19 0 15,11 32-32-15,-4 7-4 16,0 19-2-16,2 7-1 16,5 8 0-16,4 4-3 15,6-3 0-15,11-6-3 16,1-18-3-16,17 1-12 15,-12-27-22-15,20-9 0 16,-9-26-2-16,11-8 2 16</inkml:trace>
  <inkml:trace contextRef="#ctx0" brushRef="#br1" timeOffset="908273.4151">10023 13171 98 0,'-38'15'42'0,"5"16"1"16,-10-6-2-16,8 5-38 15,12-2 0-15,10 1-1 16,12-2 0-16,12-5-2 16,9-3 1-16,9-1 0 15,6-3 0-15,4-4-1 16,2-3-2-16,4-7 0 15,4-1-2-15,-3-17-8 16,16 10-23-16,-12-21-7 16,11 5-2-16,-13-12 1 15</inkml:trace>
  <inkml:trace contextRef="#ctx0" brushRef="#br1" timeOffset="908468.3956">10589 13172 78 0,'-15'12'42'15,"2"16"1"-15,-10-3 0 16,6 21-28-16,-2-6-11 15,-1 14-1-15,0 0-1 16,4 0-1-16,7-2-2 16,5-11-3-16,9-3-1 15,2-26-11-15,19-1-25 16,-3-28-1-16,11-4-1 15,-3-22 1-15</inkml:trace>
  <inkml:trace contextRef="#ctx0" brushRef="#br1" timeOffset="908589.3835">10575 12916 89 0,'-35'-38'38'0,"7"15"-2"16,9 14-33-16,0 8-37 16,7 12-4-16,0-4-3 15</inkml:trace>
  <inkml:trace contextRef="#ctx0" brushRef="#br1" timeOffset="909166.3258">10874 13210 40 0,'8'-20'38'16,"4"5"2"-16,-5-3-1 15,4 14-14-15,-12-12-12 16,1 16-7-16,0 0-1 15,0 0 0-15,-13 8-2 16,3 12 0-16,-1 6 0 16,2 11-1-16,-2 3 0 15,2 10-1-15,0 0 0 0,0 5 0 16,2-2 0-16,4-5-1 15,1-8 0-15,2-5 0 16,0-11 1-16,4-12-1 16,-4-12 0-16,13-19 0 15,-2-9 0-15,-1-12 0 16,2-5 1-16,1-10 0 15,2-8-1-15,3-1 1 16,0 5-1-16,2 5 1 16,-2 10-1-16,-1 10 1 15,1 15-1-15,-3 15 1 16,-2 15-1-16,-3 18 1 15,-4 11-2-15,1 8 1 16,-1 7-1-16,3-1-1 0,8 3-1 16,-1-13-4-16,21 5-15 15,-12-32-8-15,27 6-10 16,-7-21-1-16,14-4-2 15</inkml:trace>
  <inkml:trace contextRef="#ctx0" brushRef="#br1" timeOffset="909692.2732">11664 13253 81 0,'-12'-24'42'16,"5"8"-1"-16,-10-10 2 15,11 8-35-15,-9 3-3 0,0 9-1 16,-8 7 0-16,0 17-1 15,-8 8-1-15,-2 15-1 16,-1 6 1-16,2 5-1 16,3 3 0-16,8-1-1 15,9-6 1-15,12-10-1 16,13-13 0-16,9-12 0 15,13-15 0-15,8-13 0 16,4-10 0-16,5-12 0 16,0-4 0-16,2-7 0 15,-3-2 0-15,-4 4 0 16,-9 6 0-16,-6 7 0 15,-8 9 0-15,-9 12 0 16,-15 12-1-16,14 20 1 0,-17 10 0 16,-4 15-1-16,-2 11 0 15,-4 15 0-15,-1 12 1 16,-1 5 0-16,-10 8-2 15,3-1 1-15,-2-4-1 16,-3-6 1-16,1-8 0 16,-6-13 0-16,-1-16 0 15,-5-16 0-15,-2-15 1 16,0-16-2-16,-1-12-1 15,-3-17-2-15,12-6-6 16,-12-26-4-16,23 6-9 16,-17-34-7-16,23 5-10 15,-1-10-1-15,15 6 2 16</inkml:trace>
  <inkml:trace contextRef="#ctx0" brushRef="#br1" timeOffset="910390.2034">12553 13201 70 0,'-3'-23'38'16,"6"4"-1"-16,-14-6-4 15,13 13-26-15,-4-2-1 16,2 14-1-16,0 0 0 15,-3 22-1-15,-1 1 0 16,-1 13-1-16,-3-1 0 0,3 8 0 16,2-2-1-16,2-1-1 15,4-7 0-15,7-4 0 16,5-9-1-16,8-14 0 15,8-7 0-15,6-10 0 16,5-11 1-16,5-6-1 16,2-9 0-16,0 0 1 15,-3 1-1-15,-6 0 1 16,-6 7-1-16,-8 7 1 15,-8 12-1-15,-18 10 0 16,7 10 1-16,-14 13-1 16,-6 7 0-16,1 5-1 15,0 6 1-15,6 0-2 16,6 1 0-16,6-7-2 0,16-2-3 15,-1-21-11-15,30 10-11 16,-12-23-9-16,17 1-2 16,-6-18 0-16,6 0 1 15</inkml:trace>
  <inkml:trace contextRef="#ctx0" brushRef="#br1" timeOffset="910954.147">13394 13216 83 0,'-27'-12'41'15,"11"20"-1"-15,-7-4-1 16,13 16-33-16,-11 4-2 15,8 5-2-15,-1 5 1 16,5 6-1-16,0-1-1 16,8 4 0-16,0-5 0 15,4-3 0-15,4-7-1 0,0-4 0 16,2-11 0-16,-9-13 0 15,20-4-1-15,-11-12 1 16,0-8 0-16,2-9-1 16,-2-10 1-16,2-9 0 15,0-4 0-15,1-7 0 16,4-2 0-16,-1 1 0 15,5 7 1-15,-1 5-1 16,3 11 0-16,-1 12 0 16,0 14 0-16,2 14 0 15,-3 12 0-15,1 9 0 16,-3 7 0-16,2 3 0 0,-5 6 0 15,1-2 0-15,-5 2 0 16,-4 1-1-16,-7-1 1 16,-8-5-1-16,-10-2 1 15,-5-5 0-15,-2-6 0 16,-9 0 0-16,-1-8 0 15,-1-7 0-15,4 1 0 16,-1 1 1-16,6 3-1 16,1 8 1-16,-1 10-1 15,8 16 1-15,-3 15 0 16,1 15-1-16,-1 6 0 15,1 8 1-15,6 0-3 16,0-6-2-16,9-5-5 16,-2-29-5-16,24-1-7 15,-16-45-10-15,26 8-10 0,-4-31-2 16,14-7 3-16</inkml:trace>
  <inkml:trace contextRef="#ctx0" brushRef="#br1" timeOffset="911359.1065">14366 12983 90 0,'13'-4'39'15,"1"18"0"-15,-21-4-4 16,2 22-31-16,-7 6-1 15,-1 12-1-15,-9 9-1 16,1 1 0-16,1 0-1 16,5-5-2-16,13-8-2 15,2-17-5-15,24-3-19 16,-4-30-11-16,18-8 0 0,-1-24-2 15</inkml:trace>
  <inkml:trace contextRef="#ctx0" brushRef="#br1" timeOffset="911487.0937">14483 12761 87 0,'-36'-20'37'16,"-1"6"-2"-16,8 18-5 16,22 7-59-16,7-11-6 15,18 18-2-15,12-13-2 16</inkml:trace>
  <inkml:trace contextRef="#ctx0" brushRef="#br1" timeOffset="911818.0606">14989 12863 82 0,'-8'17'41'0,"-16"-14"-1"15,0 8 1-15,-13-11-33 16,4 12-4-16,0 2 0 16,6 4-2-16,0 4-1 15,12 4 0-15,5 1 0 16,10 3-1-16,8-1 0 15,6 1 0-15,10-3 0 16,2 0 0-16,5-1-1 16,-2-4 2-16,-2-2-1 15,-8 2 0-15,-5-4 0 16,-9 1 0-16,-13-2 0 0,-6 0-1 15,-7-1 0-15,-8-2-1 16,-6 1-1-16,-2-7-2 16,10 4-8-16,-10-22-7 15,25 13-10-15,-8-23-9 16,14 0-1-16,6-15 0 15</inkml:trace>
  <inkml:trace contextRef="#ctx0" brushRef="#br1" timeOffset="912378.0046">16355 12908 78 0,'0'-22'37'15,"-15"-10"-8"-15,5 22 2 16,-23-9-20-16,4 18-3 16,-16 2-2-16,1 18-2 15,-9 8 0-15,-2 13 0 16,-1 8-1-16,7 6 0 15,7 2-2-15,13 2 0 16,15-2-1-16,20-8-3 16,22-7-1-16,16-15-4 15,31-1-9-15,-2-23-18 16,32 0-4-16,-5-18-2 15,12 1 3-15</inkml:trace>
  <inkml:trace contextRef="#ctx0" brushRef="#br1" timeOffset="912756.9667">16871 13035 75 0,'-28'-9'39'0,"-16"-4"-1"16,6 14 1-16,-13-1-31 16,9 11-2-16,1 0-1 15,7 10-1-15,4 6-1 16,2 3-1-16,8 3 0 15,8 0 0-15,7 0-2 16,8-1 1-16,3-9-1 0,12-4 1 16,8-11-1-1,6-11 0-15,9-9 0 0,6-11 0 16,1-6 1-16,1-9-2 15,-3 0 2-15,-2-5-1 16,-10 7 0-16,-5 5 0 16,-12 9 0-16,-7 11 0 15,-10 11 0-15,-3 11 0 16,-8 11 0-16,-6 12 0 15,3 2 0-15,-3 5-1 16,7-2-2-16,5-9-1 16,19-3-7-16,0-26-4 15,27 1-7-15,-5-30-9 16,28-4-7-16,-2-21-3 15,16-4 3-15</inkml:trace>
  <inkml:trace contextRef="#ctx0" brushRef="#br1" timeOffset="912974.9449">17558 12342 97 0,'-32'1'41'16,"5"33"1"-16,-15 8-5 16,2 28-33-16,0 8-1 15,2 15-2-15,6 3 0 16,6 1-1-16,12-7-1 15,7-12-2-15,16-8-2 16,6-23-4-16,22-7-8 16,-7-39-7-16,32-4-13 15,-10-33-2-15,14-8 0 0,-5-20 1 16</inkml:trace>
  <inkml:trace contextRef="#ctx0" brushRef="#br1" timeOffset="913162.9261">17942 12213 99 0,'-14'47'41'15,"-18"22"-1"-15,-2 31-2 16,-9 3-35-16,2 8-1 16,3 3-3-16,7-6 0 15,11-10-2-15,8-19-3 16,21 1-11-16,-2-30-23 15,17-7-1-15,-3-26 1 16,9-5 1-16</inkml:trace>
  <inkml:trace contextRef="#ctx0" brushRef="#br1" timeOffset="913507.8916">17936 12960 88 0,'0'0'38'0,"-4"13"0"15,14 9 1-15,4-6-36 16,7 1-1-16,10-6-1 15,9-1 1-15,5-8-1 16,7-3 1-16,0-7-1 16,-1-5 0-16,-5-6-1 15,-5-8 0-15,-11 2 0 16,-11-6 0-16,-12 1 0 15,-10 4 0-15,-14 5 1 0,-7 8-1 16,-15 11 1-16,-8 11 0 16,-8 10 1-16,0 14 0 15,-1 7 0-15,6 5 0 16,10 3-1-16,13-3-1 15,19-4-1-15,18-11-3 16,28 0-11-16,1-25-23 16,29 0-3-16,4-18 0 15,18 1 0-15</inkml:trace>
  <inkml:trace contextRef="#ctx0" brushRef="#br1" timeOffset="913905.8518">18867 12877 75 0,'-43'11'40'0,"-13"-5"-1"16,9 13 2-16,-17-2-32 16,15 13-2-16,1 0-2 15,6 8 0-15,4-1-1 16,18 1-1-16,11-4-1 15,16-6-1-15,18-11 0 16,19-12 0-16,21-13-1 16,13-11 0-16,14-16 1 15,3-10-1-15,4-9 0 16,-5-7 0-16,-9-8 0 15,-10-3 0-15,-14-5-1 16,-17-3 1-16,-17 4 0 0,-17 12 0 16,-13 13 0-16,-13 17 1 15,-15 23-1-15,-13 27 2 16,-4 26-2-16,-7 27 0 15,-2 20 0-15,5 10-3 16,12 6-10-16,0-18-13 16,25 6-17-16,6-24 1 15,19-8-3-15,3-21 3 16</inkml:trace>
  <inkml:trace contextRef="#ctx0" brushRef="#br1" timeOffset="914641.7782">12984 14569 63 0,'6'-13'39'0,"-8"0"-1"15,2 13 1-15,-8 20-34 16,6 3-2-16,2 11 0 15,4 14 0-15,-4 10 0 16,3 13-2-16,-3 4 1 16,4 6-2-16,1-2-1 15,-1-4-2-15,4-7-3 0,-2-17-6 16,17-2-27-16,-10-23 0 15,8-5-1-15,-7-25 1 16</inkml:trace>
  <inkml:trace contextRef="#ctx0" brushRef="#br1" timeOffset="914987.7436">13012 14516 71 0,'-22'-32'39'0,"13"15"-1"16,2 0 2-16,17 15-36 15,9-4 0-15,17 1-2 16,16-2 0-16,14 4 1 0,9 1-1 16,11 3-1-16,0 8 1 15,-1 7-1-15,-9 12-1 16,-10 9 1-16,-23 11-1 15,-16 11 1-15,-28 7-2 16,-22 8 1-16,-23 6-1 16,-17 2 1-16,-13-1 0 15,-8-5 0-15,3-8 0 16,7-9-1-16,13-14 1 15,14-17-2-15,23-16-3 16,14-30-10-16,40 3-16 16,2-30-9-16,26-4-2 15,3-15 1-15</inkml:trace>
  <inkml:trace contextRef="#ctx0" brushRef="#br1" timeOffset="915264.7159">14137 14383 71 0,'28'-34'41'15,"-9"-3"-2"-15,6 15 2 16,-16 5-36-16,3 13-1 15,-9 14 1-15,-3 23-2 16,-8 17 0-16,-9 21 0 16,-7 12-2-16,-2 14-1 15,-3 8 1-15,1-3-2 0,7-3 0 16,6-10-2-16,15-13-2 15,7-21-5-15,28-5-16 16,-3-35-13-16,26-7-1 16,2-23-1-16,13-4 1 15</inkml:trace>
  <inkml:trace contextRef="#ctx0" brushRef="#br1" timeOffset="915750.6673">15112 14421 63 0,'11'-32'38'0,"3"9"0"16,-14-8 1-16,0 10-33 16,-21 6-1-16,-8 13-1 15,-16 7 0-15,-6 16-1 16,-10 10-1-16,0 9 1 15,4 6-1-15,12 2 0 16,10-1-1-16,19-4-1 16,16-6 1-16,17-8-1 15,18-10 0-15,15-5 0 16,8-3 0-16,4-2 0 15,0-1 0-15,-5 3 1 0,-8 6 0 16,-9 7-2-16,-18 6 1 16,-13 7-1-16,-16 8 2 15,-15 4-3-15,-9 3 2 16,-7 0-2-16,-6-1 2 15,-2-7-1-15,9-4-3 16,5-22-5-16,24 5-17 16,-4-29-13-16,30-6-2 15,7-23-1-15,23-5 1 16</inkml:trace>
  <inkml:trace contextRef="#ctx0" brushRef="#br1" timeOffset="916489.5934">15464 14571 46 0,'3'-14'36'16,"-2"-4"2"-16,-1 18-2 0,9-27-15 15,-9 27-18-15,12-3 0 16,-4 16 1-16,-5 8-1 15,0 13 1-15,-5 9-1 16,2 11-2-16,-1 6 1 16,1 10-1-16,0 0 1 15,3 4-2-15,0-3 1 16,5-5-2-16,1-6 2 15,7-9 0-15,2-13-1 16,-2-16 1-16,3-15-1 16,-1-16-1-16,0-14 1 15,-3-15 0-15,-6-11 0 16,-4-11-1-16,-3-8 2 0,-4-7 0 15,1-7-1-15,-4-4 1 16,0-5-1-16,4 0 1 16,3 2 0-16,7 5 0 15,8 12-1-15,4 9 0 16,12 13 0-16,6 16 0 15,7 14 1-15,1 14-1 16,6 11 0-16,-5 10 0 16,-1 9 0-16,-8 6 0 15,-5 10 0-15,-11 8 0 16,-12 1 0-16,-11 6 0 15,-14 0 0-15,-17-3 1 16,-14-5-1-16,-13-2 0 16,-6-8 0-16,-3-9-1 0,5-11-2 15,4-12-1-15,21-2-9 16,2-26-13-16,38 9-7 15,4-17-7-15,26 4 0 16,6-9 1-16</inkml:trace>
  <inkml:trace contextRef="#ctx0" brushRef="#br1" timeOffset="916759.5664">16408 14268 82 0,'17'-19'38'0,"-15"-4"0"0,-2 23-9 16,0 0-26-16,-5 14 0 16,-6 19 0-16,-8 16 1 15,-2 12-2-15,-3 15 1 16,-1 7-2-16,-1 3-1 15,6-3 0-15,5-6-3 16,13-9-2-16,1-23-10 16,25 0-16-16,-1-29-9 15,17-9 0-15,-1-22 0 16</inkml:trace>
  <inkml:trace contextRef="#ctx0" brushRef="#br1" timeOffset="916971.5452">16573 14298 88 0,'-13'-27'40'16,"23"14"0"-16,5-13 1 16,23 8-38-16,8-4-3 15,14 1-2-15,9 3 0 16,-2 1-3-16,4 13-5 15,-26-5-18-15,1 18-10 16,-19-2-1-16,-8 13-1 16,-20-2 2-16</inkml:trace>
  <inkml:trace contextRef="#ctx0" brushRef="#br1" timeOffset="917158.5265">16521 14561 80 0,'-50'27'40'0,"25"-1"-1"15,25-26 0-15,17 2-35 16,34-18-3-16,18-2 0 15,15-7-2-15,3 0-1 16,2 4-1-16,-9 2-3 16,-6 20-10-16,-36-5-22 15,-10 24 0-15,-33-2-1 16,-14 19 1-16</inkml:trace>
  <inkml:trace contextRef="#ctx0" brushRef="#br1" timeOffset="917315.5108">16464 14977 54 0,'-49'47'37'16,"14"-19"1"-16,33-5 0 0,22-21-22 15,30-12-13-15,19-13 1 16,19-9-3-16,9-4-4 16,-5-10-6-16,16 11-27 15,-21-10-2-15,0 13-2 16,-24-3 2-16</inkml:trace>
  <inkml:trace contextRef="#ctx0" brushRef="#br1" timeOffset="918127.4296">17368 14439 54 0,'-13'-13'38'0,"13"13"-1"16,-16 0 0-16,15 24-21 15,-8 0-12-15,5 18 0 16,-5 11-1-16,0 13-1 15,-4 10 1-15,3 6-2 0,-2 1 1 16,5-2-1-16,2-7-1 16,4-7 0-16,5-14 1 15,7-14-1-15,3-19 0 16,4-17 0-16,4-16 0 15,4-17 0-15,-1-14 0 16,1-12-1-16,0-10 2 16,-4-11 0-16,-1-6-1 15,-7-4 1-15,-3-3-1 16,-7 1 1-16,-3 5 0 15,-4 8 0-15,-1 9-1 16,2 10 0-16,3 15 0 16,5 13 0-16,9 14 0 15,6 10 0-15,9 8 0 16,7 7 0-16,3 4 1 0,2 7-1 15,2 4 0-15,-3 6 0 16,-9 5 0-16,-6 4 1 16,-13 4-2-16,-12 0 2 15,-12 0-1-15,-12-4 0 16,-10-3 0-16,-9-4 0 15,-3-6 0-15,-3-6 0 16,5-8 0-16,5-2 1 16,8-7-1-16,15-1 1 15,15-3 1-15,0 0-1 16,15 8 1-16,10 3-1 15,8 8 0-15,5 7 0 16,3 9 0-16,-2 9-1 16,-1 5 1-16,-1 0-2 0,0 0-1 15,-4-9-3-15,4 0-5 16,-8-23-10-16,21 4-9 15,-17-29-6-15,17 0-8 16,-5-16 1-16</inkml:trace>
  <inkml:trace contextRef="#ctx0" brushRef="#br1" timeOffset="918637.3786">18827 14214 82 0,'-41'12'39'0,"-6"21"-1"16,-21-5-5-16,-3 17-30 15,-2 0-1-15,7 4 0 16,9-4 0-16,13-5 0 16,13-6-1-16,24-10 0 0,23-9 0 15,21-9 0-15,20-5-1 16,15-2 0-16,10-2 1 15,4 4-1-15,-5 8 0 16,-11 8 1-16,-17 7-1 16,-18 11 0-16,-26 7 0 15,-21 7-1-15,-19 5 1 16,-12-1-1-16,-7 0 1 15,1-7-1-15,2-8-1 16,9-14-3-16,23-4-7 16,3-31-9-16,39-1-17 15,2-23 0-15,27-5-3 16,3-19 2-16</inkml:trace>
  <inkml:trace contextRef="#ctx0" brushRef="#br1" timeOffset="918855.3568">19449 14191 91 0,'-16'18'41'0,"-5"19"1"16,-12 4-1-16,-1 15-38 16,6 8-1-16,2 10 0 15,1 3-2-15,8 2-1 16,2-3-1-16,3-6-3 15,12 1-7-15,-3-26-5 16,19 8-7-16,-13-34-5 16,26 4-7-16,-9-21-6 15,14-8 2-15</inkml:trace>
  <inkml:trace contextRef="#ctx0" brushRef="#br1" timeOffset="919922.2501">19988 14188 66 0,'0'0'39'0,"-16"26"-1"16,-10-7 1-16,2 18-32 15,-14 6-2-15,-2 15 0 16,-1 1-1-16,7 8 0 15,6-2-2-15,14 0 0 16,15-11-1-16,17-8-1 16,18-13 0-16,12-12-1 15,14-16 0-15,4-12 1 16,5-12 0-16,-4-14 0 15,-7-11 0-15,-6-7 1 0,-15-9-1 16,-14-4 0-16,-14-2-1 16,-16-2-1-16,-14 2 0 15,-10 5 1-15,-5 9 0 16,-7 11 0-16,4 12 1 15,5 9 0-15,6 13 0 16,12 12 1-16,14 10 0 16,15 6-1-16,15 2 1 15,14 2-1-15,13-1 0 16,9-2 1-16,4-1-1 15,0-4 1-15,-1-1 0 16,-8-3-1-16,-11 2 1 16,-12 0 0-16,-15 2 0 0,-12 7 0 15,-14 4 0-15,-10 8 0 16,-11 6 0-16,-5 4-1 15,-3 4 0-15,-3 5 1 16,6-3-2-16,6-9 0 16,5-3 1-16,9-13-1 15,9-13 1-15,0-14 0 16,27-11 1-16,0-15-1 15,-1-12 1-15,4-8 0 16,-1-10 0-16,3-6 1 16,-7-1-1-16,-2 3-1 15,-6 6 0-15,-6 9 0 16,-7 11 1-16,-3 16-1 15,-1 18 0-15,-11 16 1 16,4 20-1-16,2 10 1 0,3 13-1 16,8 9 1-16,10 3-2 15,10-1 1-15,15-4 0 16,13-6-1-16,15-10 1 15,11-13 0-15,8-12 0 16,3-14-1-16,-2-13 1 16,-4-11 0-16,-14-15 1 15,-13-10 0-15,-15-12 0 16,-17-10 0-16,-15-10 0 15,-13-6-1-15,-7-5 1 16,-6 2-1-16,-6 4-2 16,2 8 0-16,3 11-2 15,2 7-5-15,14 26-4 16,-5-4-7-16,21 34-8 0,-16-7-3 15,31 15-6-15,-10 0-3 16,15 13 1-16</inkml:trace>
  <inkml:trace contextRef="#ctx0" brushRef="#br1" timeOffset="920073.235">21989 14756 91 0,'-3'32'41'15,"-15"-17"-3"-15,3-10-5 16,2-3-51-16,-18-29-18 15,11 7-5-15,-11-14-1 16,2 6 0-16</inkml:trace>
  <inkml:trace contextRef="#ctx0" brushRef="#br3" timeOffset="924724.7698">13040 15592 13 0,'-14'10'31'16,"14"-10"0"-16,-7 14 3 16,22-6-26-16,-2-10 0 15,15 6 0-15,-1-9 0 16,17 6-1-16,-2-8-1 15,13 6-1-15,1-5-2 16,12 2 1-16,5 0-2 16,9 1 0-16,7 0-1 15,7 2-1-15,6-4 1 0,7 3-1 16,9-2 0-16,4-2 2 15,4-3-3-15,3 3 2 16,3-4-2-16,4 1 3 16,4 1-3-16,1 0 3 15,-3 5-2-15,-2 1-1 16,-1 4 1-16,1 2 1 15,0 2 0-15,-5 3-1 16,-3 0 1-16,0 1-2 16,3-1 2-16,1-2-2 15,1-4 2-15,1-2 0 16,2-3 0-16,5-3 0 15,7-4-1-15,2-1 2 16,0-3-1-16,1 2 2 0,2-3-3 16,0 0 0-16,-1 2 1 15,-5 1-1-15,-5 2 0 16,-3-1 1-16,-4 5-1 15,-3-2 0-15,-8 2 0 16,-4 2 0-16,-5-1 0 16,-6 0 0-16,0-1 0 15,-3 0 0-15,-5 0 0 16,-7 0 0-16,-5 0 0 15,-9 0 0-15,-13 1 0 16,-10 2-1-16,-14 2 1 16,-16-1 0-16,-10 3-1 15,-17-2 1-15,0 0 0 16,0 0-1-16,0 0 1 0,-4 10 0 15,4-10 0-15,0 0 0 16,0 0 0-16,12 8 0 16,-12-8 0-16,23 0 0 15,-9-1 0-15,2-3 0 16,3-2 1-16,-1-1-1 15,1-1 1-15,0-1-1 16,0-1 1-16,-4 2-1 16,-3 0 1-16,-1 4-1 15,-11 4 0-15,16-7 0 16,-16 7 1-16,20-4-1 15,-4 1 0-15,9 1 0 16,6-5 0-16,13-1 1 16,10-5-1-16,11-3 0 15,7-2 0-15,11-3 0 0,5-4 0 16,4 1 0-16,1 0 0 15,-1 3 0-15,1 3 0 16,-3 3 0-16,-3 4 0 16,-7 6 0-16,-5 0-1 15,-9 5 1-15,-9 2 0 16,-8-1 0-16,-11 4 0 15,-9-2 0-15,-7 0 0 16,-8-2 0-16,-14-1 0 16,14 2 0-16,-14-2 0 15,0 0 0-15,0 0 0 16,-13-4-1-16,2 4 1 15,-3-2-2-15,-3 2 1 0,-2 0-2 16,1 3-1-16,-4-3-3 16,8 17-17-16,-8-17-11 15,9 8-3-15,-8-6 0 16,11 7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27.043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FFFF"/>
    </inkml:brush>
  </inkml:definitions>
  <inkml:traceGroup>
    <inkml:annotationXML>
      <emma:emma xmlns:emma="http://www.w3.org/2003/04/emma" version="1.0">
        <emma:interpretation id="{91F28B65-153E-4244-A47D-C23F396EC9EE}" emma:medium="tactile" emma:mode="ink">
          <msink:context xmlns:msink="http://schemas.microsoft.com/ink/2010/main" type="inkDrawing" rotatedBoundingBox="11403,-4501 22196,10803 11053,18660 260,3355" shapeName="Other"/>
        </emma:interpretation>
      </emma:emma>
    </inkml:annotationXML>
    <inkml:trace contextRef="#ctx0" brushRef="#br0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  <inkml:trace contextRef="#ctx0" brushRef="#br1" timeOffset="62206.22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  <inkml:trace contextRef="#ctx0" brushRef="#br1" timeOffset="113649.3638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1E200FD3-FCEA-42CD-A4D8-1B397072F566}" emma:medium="tactile" emma:mode="ink">
          <msink:context xmlns:msink="http://schemas.microsoft.com/ink/2010/main" type="writingRegion" rotatedBoundingBox="-264,1144 25172,340 25441,8843 3,9646"/>
        </emma:interpretation>
      </emma:emma>
    </inkml:annotationXML>
    <inkml:traceGroup>
      <inkml:annotationXML>
        <emma:emma xmlns:emma="http://www.w3.org/2003/04/emma" version="1.0">
          <emma:interpretation id="{8B9E0066-85B2-49CE-9319-FDD9DB473456}" emma:medium="tactile" emma:mode="ink">
            <msink:context xmlns:msink="http://schemas.microsoft.com/ink/2010/main" type="paragraph" rotatedBoundingBox="1511,1104 7177,887 7220,2000 1554,221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F9366D0-7A1D-4A3B-AC93-839FFF1D6483}" emma:medium="tactile" emma:mode="ink">
              <msink:context xmlns:msink="http://schemas.microsoft.com/ink/2010/main" type="line" rotatedBoundingBox="1511,1104 7177,887 7220,2000 1553,2218"/>
            </emma:interpretation>
          </emma:emma>
        </inkml:annotationXML>
        <inkml:traceGroup>
          <inkml:annotationXML>
            <emma:emma xmlns:emma="http://www.w3.org/2003/04/emma" version="1.0">
              <emma:interpretation id="{FD7D656C-AF8B-475E-84CD-3C4CBD81754B}" emma:medium="tactile" emma:mode="ink">
                <msink:context xmlns:msink="http://schemas.microsoft.com/ink/2010/main" type="inkWord" rotatedBoundingBox="1511,1104 7177,887 7220,2000 1553,2218"/>
              </emma:interpretation>
              <emma:one-of disjunction-type="recognition" id="oneOf0">
                <emma:interpretation id="interp0" emma:lang="en-NZ" emma:confidence="0">
                  <emma:literal>Refraction</emma:literal>
                </emma:interpretation>
                <emma:interpretation id="interp1" emma:lang="en-NZ" emma:confidence="0">
                  <emma:literal>Re fraction</emma:literal>
                </emma:interpretation>
                <emma:interpretation id="interp2" emma:lang="en-NZ" emma:confidence="0">
                  <emma:literal>Re fractions</emma:literal>
                </emma:interpretation>
                <emma:interpretation id="interp3" emma:lang="en-NZ" emma:confidence="0">
                  <emma:literal>Retraction</emma:literal>
                </emma:interpretation>
                <emma:interpretation id="interp4" emma:lang="en-NZ" emma:confidence="0">
                  <emma:literal>Re Fraction</emma:literal>
                </emma:interpretation>
              </emma:one-of>
            </emma:emma>
          </inkml:annotationXML>
        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        <inkml:trace contextRef="#ctx0" brushRef="#br0" timeOffset="383.038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        <inkml:trace contextRef="#ctx0" brushRef="#br0" timeOffset="616.0613">4049 1179 97 0,'0'0'40'0,"-45"-82"3"16,45 82-2-16,-68-57-38 15,68 57 1-15,-92-25 0 16,43 29-1-16,18 31 0 0,-75 34-1 16,9 31-3-16,17 30 1 15,1-13-4-15,24 23-3 16,37 2-31-16,11-21-3 15,36-43 0-15,-1-23-1 16</inkml:trace>
          <inkml:trace contextRef="#ctx0" brushRef="#br0" timeOffset="1435.1432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        <inkml:trace contextRef="#ctx0" brushRef="#br0" timeOffset="1653.1652">5374 1560 108 0,'-31'-6'42'15,"-16"6"1"-15,6 15-2 16,-11 11-27-16,9-1-11 0,3 7-1 16,9 5 0-16,7 3-2 15,14-4-3-15,15-3 1 16,15-7-3-16,19-8-1 15,4-23-15-15,27-1-18 16,-1-16-3-16,16-7 2 16,-7-17 0-16</inkml:trace>
          <inkml:trace contextRef="#ctx0" brushRef="#br0" timeOffset="1848.1846">5884 1259 91 0,'25'-74'40'0,"-25"74"2"16,0 0-2-16,2-53-16 15,-12 83-20-15,-17 26-3 0,-7 42 0 16,-24 7-2-16,14 12-2 16,7-3-4-16,5-20-11 15,23-13-19-15,-11-20-3 16,15-13 0-16,-2-19-1 15</inkml:trace>
        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        <inkml:trace contextRef="#ctx0" brushRef="#br0" timeOffset="2305.2305">6268 1287 100 0,'0'0'36'16,"-12"-68"-9"-16,12 68-26 15,-24-69-22-15,24 69-19 16,0 0-1-16</inkml:trace>
        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      </inkml:traceGroup>
      </inkml:traceGroup>
    </inkml:traceGroup>
    <inkml:traceGroup>
      <inkml:annotationXML>
        <emma:emma xmlns:emma="http://www.w3.org/2003/04/emma" version="1.0">
          <emma:interpretation id="{92F75049-E772-45A1-B3EF-DFE0F739C785}" emma:medium="tactile" emma:mode="ink">
            <msink:context xmlns:msink="http://schemas.microsoft.com/ink/2010/main" type="paragraph" rotatedBoundingBox="396,2699 25222,1914 25325,5168 499,595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7959532-5247-4100-81C9-337375032EBA}" emma:medium="tactile" emma:mode="ink">
              <msink:context xmlns:msink="http://schemas.microsoft.com/ink/2010/main" type="line" rotatedBoundingBox="545,2694 25222,1914 25283,3848 606,4628"/>
            </emma:interpretation>
          </emma:emma>
        </inkml:annotationXML>
        <inkml:traceGroup>
          <inkml:annotationXML>
            <emma:emma xmlns:emma="http://www.w3.org/2003/04/emma" version="1.0">
              <emma:interpretation id="{A23FD817-FB7C-48AE-BA81-F88A2DE6F092}" emma:medium="tactile" emma:mode="ink">
                <msink:context xmlns:msink="http://schemas.microsoft.com/ink/2010/main" type="inkWord" rotatedBoundingBox="558,3115 3466,3023 3492,3846 584,3938"/>
              </emma:interpretation>
              <emma:one-of disjunction-type="recognition" id="oneOf1">
                <emma:interpretation id="interp5" emma:lang="en-NZ" emma:confidence="0">
                  <emma:literal>when</emma:literal>
                </emma:interpretation>
                <emma:interpretation id="interp6" emma:lang="en-NZ" emma:confidence="0">
                  <emma:literal>When</emma:literal>
                </emma:interpretation>
                <emma:interpretation id="interp7" emma:lang="en-NZ" emma:confidence="0">
                  <emma:literal>wher</emma:literal>
                </emma:interpretation>
                <emma:interpretation id="interp8" emma:lang="en-NZ" emma:confidence="0">
                  <emma:literal>whin</emma:literal>
                </emma:interpretation>
                <emma:interpretation id="interp9" emma:lang="en-NZ" emma:confidence="0">
                  <emma:literal>Wher</emma:literal>
                </emma:interpretation>
              </emma:one-of>
            </emma:emma>
          </inkml:annotationXML>
          <inkml:trace contextRef="#ctx0" brushRef="#br1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        <inkml:trace contextRef="#ctx0" brushRef="#br1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        <inkml:trace contextRef="#ctx0" brushRef="#br1" timeOffset="36096.6092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      </inkml:traceGroup>
        <inkml:traceGroup>
          <inkml:annotationXML>
            <emma:emma xmlns:emma="http://www.w3.org/2003/04/emma" version="1.0">
              <emma:interpretation id="{0796B5CA-F6F2-4323-AA92-51C48CFD75AC}" emma:medium="tactile" emma:mode="ink">
                <msink:context xmlns:msink="http://schemas.microsoft.com/ink/2010/main" type="inkWord" rotatedBoundingBox="4452,2653 7448,2558 7507,4410 4510,4504"/>
              </emma:interpretation>
              <emma:one-of disjunction-type="recognition" id="oneOf2">
                <emma:interpretation id="interp10" emma:lang="en-NZ" emma:confidence="0">
                  <emma:literal>light</emma:literal>
                </emma:interpretation>
                <emma:interpretation id="interp11" emma:lang="en-NZ" emma:confidence="0">
                  <emma:literal>Light</emma:literal>
                </emma:interpretation>
                <emma:interpretation id="interp12" emma:lang="en-NZ" emma:confidence="0">
                  <emma:literal>tight</emma:literal>
                </emma:interpretation>
                <emma:interpretation id="interp13" emma:lang="en-NZ" emma:confidence="0">
                  <emma:literal>right</emma:literal>
                </emma:interpretation>
                <emma:interpretation id="interp14" emma:lang="en-NZ" emma:confidence="0">
                  <emma:literal>fight</emma:literal>
                </emma:interpretation>
              </emma:one-of>
            </emma:emma>
          </inkml:annotationXML>
          <inkml:trace contextRef="#ctx0" brushRef="#br1" timeOffset="36524.6521">4531 2964 90 0,'17'-6'37'0,"-17"6"1"16,13 11 0-16,-17 16-34 15,-1 9-1-15,-3 13-1 16,0 16 0-16,-5 9 0 15,2 7-1-15,-2 6 1 16,2-1-2-16,7-4-1 16,3-14-2-16,10-8-3 15,1-27-29-15,23-8-3 16,3-26 1-16,16-12-2 15</inkml:trace>
          <inkml:trace contextRef="#ctx0" brushRef="#br1" timeOffset="36713.6709">5012 3303 106 0,'-10'35'39'16,"-10"0"0"-16,8 18-2 16,-7-5-34-16,8 5-3 15,4 3 0-15,3-5-3 16,6 2-2-16,-3-19-13 15,16 8-20-15,-4-24 0 16,13-6-1-16,-1-23 0 16</inkml:trace>
          <inkml:trace contextRef="#ctx0" brushRef="#br1" timeOffset="36863.686">5085 2961 93 0,'-16'0'34'0,"5"12"-3"16,8 9-6-16,15 10-58 15,5-8-1-15,17 8-1 16,6-8 0-16</inkml:trace>
          <inkml:trace contextRef="#ctx0" brushRef="#br1" timeOffset="37410.7406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        <inkml:trace contextRef="#ctx0" brushRef="#br1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        <inkml:trace contextRef="#ctx0" brushRef="#br1" timeOffset="37997.7991">7239 2701 114 0,'-11'24'40'16,"-20"16"-1"-16,4 32 0 15,-10 8-36-15,2 10-1 16,5 6-3-16,2-2-3 16,15 6-13-16,-4-25-21 15,16-1-2-15,-7-25 0 0,8-4-1 16</inkml:trace>
          <inkml:trace contextRef="#ctx0" brushRef="#br1" timeOffset="38163.816">6833 3209 128 0,'-16'-40'42'15,"15"19"-1"-15,2-3-1 16,22 9-36-16,7 3-4 16,20 1 0-16,21 2-6 15,10-14-32-15,37 9-3 16,9-8-1-16,19 6-1 15</inkml:trace>
        </inkml:traceGroup>
        <inkml:traceGroup>
          <inkml:annotationXML>
            <emma:emma xmlns:emma="http://www.w3.org/2003/04/emma" version="1.0">
              <emma:interpretation id="{FE94CCA4-3279-4FF4-A1D5-DCBE87464486}" emma:medium="tactile" emma:mode="ink">
                <msink:context xmlns:msink="http://schemas.microsoft.com/ink/2010/main" type="inkWord" rotatedBoundingBox="8061,2983 10632,2901 10671,4150 8100,4231"/>
              </emma:interpretation>
              <emma:one-of disjunction-type="recognition" id="oneOf3">
                <emma:interpretation id="interp15" emma:lang="en-NZ" emma:confidence="0">
                  <emma:literal>goes</emma:literal>
                </emma:interpretation>
                <emma:interpretation id="interp16" emma:lang="en-NZ" emma:confidence="0">
                  <emma:literal>gas</emma:literal>
                </emma:interpretation>
                <emma:interpretation id="interp17" emma:lang="en-NZ" emma:confidence="0">
                  <emma:literal>goer</emma:literal>
                </emma:interpretation>
                <emma:interpretation id="interp18" emma:lang="en-NZ" emma:confidence="0">
                  <emma:literal>goe5</emma:literal>
                </emma:interpretation>
                <emma:interpretation id="interp19" emma:lang="en-NZ" emma:confidence="0">
                  <emma:literal>goe</emma:literal>
                </emma:interpretation>
              </emma:one-of>
            </emma:emma>
          </inkml:annotationXML>
          <inkml:trace contextRef="#ctx0" brushRef="#br1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        <inkml:trace contextRef="#ctx0" brushRef="#br1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        <inkml:trace contextRef="#ctx0" brushRef="#br1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        <inkml:trace contextRef="#ctx0" brushRef="#br1" timeOffset="39904.99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      </inkml:traceGroup>
        <inkml:traceGroup>
          <inkml:annotationXML>
            <emma:emma xmlns:emma="http://www.w3.org/2003/04/emma" version="1.0">
              <emma:interpretation id="{8D699F2C-FAD2-4B34-B7E5-052F611426D6}" emma:medium="tactile" emma:mode="ink">
                <msink:context xmlns:msink="http://schemas.microsoft.com/ink/2010/main" type="inkWord" rotatedBoundingBox="11645,2343 14018,2268 14054,3390 11680,3465"/>
              </emma:interpretation>
              <emma:one-of disjunction-type="recognition" id="oneOf4">
                <emma:interpretation id="interp20" emma:lang="en-NZ" emma:confidence="0">
                  <emma:literal>into</emma:literal>
                </emma:interpretation>
                <emma:interpretation id="interp21" emma:lang="en-NZ" emma:confidence="0">
                  <emma:literal>isto</emma:literal>
                </emma:interpretation>
                <emma:interpretation id="interp22" emma:lang="en-NZ" emma:confidence="0">
                  <emma:literal>intro</emma:literal>
                </emma:interpretation>
                <emma:interpretation id="interp23" emma:lang="en-NZ" emma:confidence="0">
                  <emma:literal>istr</emma:literal>
                </emma:interpretation>
                <emma:interpretation id="interp24" emma:lang="en-NZ" emma:confidence="0">
                  <emma:literal>istio</emma:literal>
                </emma:interpretation>
              </emma:one-of>
            </emma:emma>
          </inkml:annotationXML>
          <inkml:trace contextRef="#ctx0" brushRef="#br1" timeOffset="43217.3212">11723 3065 92 0,'4'20'37'15,"-8"-9"-1"-15,3 15 0 16,-8 4-34-16,0 9-2 15,2 8 0-15,1 4-1 16,1 3-2-16,-3-14-15 16,11 4-17-16,-1-20 0 15,11-10-2-15,-1-25 1 0</inkml:trace>
          <inkml:trace contextRef="#ctx0" brushRef="#br1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        <inkml:trace contextRef="#ctx0" brushRef="#br1" timeOffset="43909.3905">13402 2288 97 0,'-26'24'38'16,"-3"33"1"-16,-14 12-1 0,-1 22-33 15,3 7-3 1,5 16 1-16,6 2-3 0,7-2 0 15,9-7-4-15,6-23-5 16,16-6-28-16,-2-26-2 16,10-9 2-16,-4-29-2 15</inkml:trace>
          <inkml:trace contextRef="#ctx0" brushRef="#br1" timeOffset="44341.4335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      </inkml:traceGroup>
        <inkml:traceGroup>
          <inkml:annotationXML>
            <emma:emma xmlns:emma="http://www.w3.org/2003/04/emma" version="1.0">
              <emma:interpretation id="{6734BE6C-E507-44CC-A86A-DE4EF22D1F7A}" emma:medium="tactile" emma:mode="ink">
                <msink:context xmlns:msink="http://schemas.microsoft.com/ink/2010/main" type="inkWord" rotatedBoundingBox="14763,2353 17646,2262 17698,3920 14815,4011"/>
              </emma:interpretation>
              <emma:one-of disjunction-type="recognition" id="oneOf5">
                <emma:interpretation id="interp25" emma:lang="en-NZ" emma:confidence="0">
                  <emma:literal>glass</emma:literal>
                </emma:interpretation>
                <emma:interpretation id="interp26" emma:lang="en-NZ" emma:confidence="0">
                  <emma:literal>glacis</emma:literal>
                </emma:interpretation>
                <emma:interpretation id="interp27" emma:lang="en-NZ" emma:confidence="0">
                  <emma:literal>glas</emma:literal>
                </emma:interpretation>
                <emma:interpretation id="interp28" emma:lang="en-NZ" emma:confidence="0">
                  <emma:literal>gla95</emma:literal>
                </emma:interpretation>
                <emma:interpretation id="interp29" emma:lang="en-NZ" emma:confidence="0">
                  <emma:literal>glas5</emma:literal>
                </emma:interpretation>
              </emma:one-of>
            </emma:emma>
          </inkml:annotationXML>
          <inkml:trace contextRef="#ctx0" brushRef="#br1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        <inkml:trace contextRef="#ctx0" brushRef="#br1" timeOffset="45309.5305">15932 2334 102 0,'6'-18'40'0,"-6"18"1"16,-13 17-3-16,4 13-37 16,-15 18 0-16,-3 13 1 15,-2 12-1-15,0 12 2 16,-1 9-2-16,5-1-1 0,7-3-3 15,7-8-2-15,21 1-29 16,-1-24-5-16,27-4 1 16,6-26-3-16</inkml:trace>
          <inkml:trace contextRef="#ctx0" brushRef="#br1" timeOffset="45665.566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        <inkml:trace contextRef="#ctx0" brushRef="#br1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        <inkml:trace contextRef="#ctx0" brushRef="#br1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      </inkml:traceGroup>
        <inkml:traceGroup>
          <inkml:annotationXML>
            <emma:emma xmlns:emma="http://www.w3.org/2003/04/emma" version="1.0">
              <emma:interpretation id="{2D9876E5-BA80-4907-8121-CE8E80C8EC29}" emma:medium="tactile" emma:mode="ink">
                <msink:context xmlns:msink="http://schemas.microsoft.com/ink/2010/main" type="inkWord" rotatedBoundingBox="18518,2770 19618,2735 19633,3191 18533,3226"/>
              </emma:interpretation>
              <emma:one-of disjunction-type="recognition" id="oneOf6">
                <emma:interpretation id="interp30" emma:lang="en-NZ" emma:confidence="0">
                  <emma:literal>or</emma:literal>
                </emma:interpretation>
                <emma:interpretation id="interp31" emma:lang="en-NZ" emma:confidence="0">
                  <emma:literal>Or</emma:literal>
                </emma:interpretation>
                <emma:interpretation id="interp32" emma:lang="en-NZ" emma:confidence="0">
                  <emma:literal>a</emma:literal>
                </emma:interpretation>
                <emma:interpretation id="interp33" emma:lang="en-NZ" emma:confidence="0">
                  <emma:literal>ar</emma:literal>
                </emma:interpretation>
                <emma:interpretation id="interp34" emma:lang="en-NZ" emma:confidence="0">
                  <emma:literal>oo</emma:literal>
                </emma:interpretation>
              </emma:one-of>
            </emma:emma>
          </inkml:annotationXML>
          <inkml:trace contextRef="#ctx0" brushRef="#br1" timeOffset="48935.8929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      </inkml:traceGroup>
        <inkml:traceGroup>
          <inkml:annotationXML>
            <emma:emma xmlns:emma="http://www.w3.org/2003/04/emma" version="1.0">
              <emma:interpretation id="{D3EFD557-EFA3-4170-AEB2-813A857732A1}" emma:medium="tactile" emma:mode="ink">
                <msink:context xmlns:msink="http://schemas.microsoft.com/ink/2010/main" type="inkWord" rotatedBoundingBox="20072,2416 23177,2335 23202,3301 20097,3383"/>
              </emma:interpretation>
              <emma:one-of disjunction-type="recognition" id="oneOf7">
                <emma:interpretation id="interp35" emma:lang="en-NZ" emma:confidence="0">
                  <emma:literal>water</emma:literal>
                </emma:interpretation>
                <emma:interpretation id="interp36" emma:lang="en-NZ" emma:confidence="0">
                  <emma:literal>waters</emma:literal>
                </emma:interpretation>
                <emma:interpretation id="interp37" emma:lang="en-NZ" emma:confidence="0">
                  <emma:literal>watery</emma:literal>
                </emma:interpretation>
                <emma:interpretation id="interp38" emma:lang="en-NZ" emma:confidence="0">
                  <emma:literal>waiter</emma:literal>
                </emma:interpretation>
                <emma:interpretation id="interp39" emma:lang="en-NZ" emma:confidence="0">
                  <emma:literal>waster</emma:literal>
                </emma:interpretation>
              </emma:one-of>
            </emma:emma>
          </inkml:annotationXML>
          <inkml:trace contextRef="#ctx0" brushRef="#br1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        <inkml:trace contextRef="#ctx0" brushRef="#br1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        <inkml:trace contextRef="#ctx0" brushRef="#br1" timeOffset="50061.0055">22150 2362 107 0,'-34'56'40'16,"-22"10"0"-16,8 26 0 15,-7 0-39-15,4 6 1 16,5-1-3-16,2-8-2 15,17 7-12-15,-2-26-24 16,18-4-1-16,-4-22 0 16,14-9 0-16</inkml:trace>
          <inkml:trace contextRef="#ctx0" brushRef="#br1" timeOffset="50253.0248">21729 2798 105 0,'-18'-22'41'16,"18"22"0"-16,-17-2-1 15,29 7-30-15,11 5-11 16,16 1-1-16,18 2-2 16,7-5-6-16,24 10-28 15,-6-10-2-15,13 6 1 16,-10-14-1-16</inkml:trace>
          <inkml:trace contextRef="#ctx0" brushRef="#br1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      </inkml:traceGroup>
        <inkml:traceGroup>
          <inkml:annotationXML>
            <emma:emma xmlns:emma="http://www.w3.org/2003/04/emma" version="1.0">
              <emma:interpretation id="{E8408869-CAB1-4486-9A31-0335D917A6BF}" emma:medium="tactile" emma:mode="ink">
                <msink:context xmlns:msink="http://schemas.microsoft.com/ink/2010/main" type="inkWord" rotatedBoundingBox="23553,2266 25267,2318 25236,3351 23522,3300"/>
              </emma:interpretation>
              <emma:one-of disjunction-type="recognition" id="oneOf8">
                <emma:interpretation id="interp40" emma:lang="en-NZ" emma:confidence="0">
                  <emma:literal>(or</emma:literal>
                </emma:interpretation>
                <emma:interpretation id="interp41" emma:lang="en-NZ" emma:confidence="0">
                  <emma:literal>car</emma:literal>
                </emma:interpretation>
                <emma:interpretation id="interp42" emma:lang="en-NZ" emma:confidence="0">
                  <emma:literal>for</emma:literal>
                </emma:interpretation>
                <emma:interpretation id="interp43" emma:lang="en-NZ" emma:confidence="0">
                  <emma:literal>war</emma:literal>
                </emma:interpretation>
                <emma:interpretation id="interp44" emma:lang="en-NZ" emma:confidence="0">
                  <emma:literal>tar</emma:literal>
                </emma:interpretation>
              </emma:one-of>
            </emma:emma>
          </inkml:annotationXML>
          <inkml:trace contextRef="#ctx0" brushRef="#br1" timeOffset="53175.317">23829 2275 79 0,'-41'76'37'0,"-10"7"0"16,8 18 1-16,-6 0-28 16,7 9-7-16,9-1-2 15,8-7-1-15,15-5-4 16,3-24-14-16,27 3-17 15,15-28-1-15,21-7-1 16,14-27-1-16</inkml:trace>
          <inkml:trace contextRef="#ctx0" brushRef="#br1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      </inkml:traceGroup>
      </inkml:traceGroup>
      <inkml:traceGroup>
        <inkml:annotationXML>
          <emma:emma xmlns:emma="http://www.w3.org/2003/04/emma" version="1.0">
            <emma:interpretation id="{5EECCA98-C9F0-4367-9C8B-0389F9CC1038}" emma:medium="tactile" emma:mode="ink">
              <msink:context xmlns:msink="http://schemas.microsoft.com/ink/2010/main" type="line" rotatedBoundingBox="444,3967 24820,3306 24874,5291 498,5952"/>
            </emma:interpretation>
          </emma:emma>
        </inkml:annotationXML>
        <inkml:traceGroup>
          <inkml:annotationXML>
            <emma:emma xmlns:emma="http://www.w3.org/2003/04/emma" version="1.0">
              <emma:interpretation id="{B547DD52-EA5F-477B-A421-A6139691B38B}" emma:medium="tactile" emma:mode="ink">
                <msink:context xmlns:msink="http://schemas.microsoft.com/ink/2010/main" type="inkWord" rotatedBoundingBox="361,4595 6977,3760 7149,5120 532,5955"/>
              </emma:interpretation>
              <emma:one-of disjunction-type="recognition" id="oneOf9">
                <emma:interpretation id="interp45" emma:lang="en-NZ" emma:confidence="0">
                  <emma:literal>plastic...)</emma:literal>
                </emma:interpretation>
                <emma:interpretation id="interp46" emma:lang="en-NZ" emma:confidence="0">
                  <emma:literal>plastics.)</emma:literal>
                </emma:interpretation>
                <emma:interpretation id="interp47" emma:lang="en-NZ" emma:confidence="0">
                  <emma:literal>plastic".)</emma:literal>
                </emma:interpretation>
                <emma:interpretation id="interp48" emma:lang="en-NZ" emma:confidence="0">
                  <emma:literal>plastic.)</emma:literal>
                </emma:interpretation>
                <emma:interpretation id="interp49" emma:lang="en-NZ" emma:confidence="0">
                  <emma:literal>plastic-a.)</emma:literal>
                </emma:interpretation>
              </emma:one-of>
            </emma:emma>
          </inkml:annotationXML>
          <inkml:trace contextRef="#ctx0" brushRef="#br1" timeOffset="57499.7493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        <inkml:trace contextRef="#ctx0" brushRef="#br1" timeOffset="57717.7712">1321 4536 105 0,'0'0'40'16,"14"37"-1"-16,-26 14-2 15,1 21-35-15,-2 6-1 16,1 12-1-16,0 7-1 16,0-3-3-16,10 1-3 15,-1-19-13-15,17 2-18 0,1-21 0 16,15-9-2-16,3-20 2 15</inkml:trace>
          <inkml:trace contextRef="#ctx0" brushRef="#br1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        <inkml:trace contextRef="#ctx0" brushRef="#br1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        <inkml:trace contextRef="#ctx0" brushRef="#br1" timeOffset="58603.8598">3315 4466 94 0,'0'0'38'16,"-14"49"0"-16,-18 4-1 16,-1 15-33-16,0 10-3 0,3 4 1 15,4 3-1-15,4-5-2 16,7-4-2-16,3-15-5 15,18-6-28-15,-10-19-1 16,9-7 0-16,-5-29-2 16</inkml:trace>
          <inkml:trace contextRef="#ctx0" brushRef="#br1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        <inkml:trace contextRef="#ctx0" brushRef="#br1" timeOffset="59070.9065">3700 4509 106 0,'-22'-41'40'0,"7"21"-1"16,-1 2-7-16,0 13-41 15,19 15-28-15,1 0-3 16,15 12 0-16,0-1-2 16</inkml:trace>
          <inkml:trace contextRef="#ctx0" brushRef="#br1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        <inkml:trace contextRef="#ctx0" brushRef="#br1" timeOffset="59783.9778">4922 4991 95 0,'-33'13'42'16,"9"1"1"-16,-4-14-4 15,14-9-30-15,14 9-18 0,-9-15-30 16,31 8-2-16,-2-9 0 16,17 6-1-16</inkml:trace>
          <inkml:trace contextRef="#ctx0" brushRef="#br1" timeOffset="59947.9942">5354 4922 103 0,'4'18'41'16,"-4"-18"0"-16,0 0-1 15,0 0-40-15,0 0-2 16,19 0-8-16,-5-13-29 16,22 5-1-16,-3-11 0 0,18 3-1 15</inkml:trace>
          <inkml:trace contextRef="#ctx0" brushRef="#br1" timeOffset="60106.01">5974 4817 99 0,'0'0'41'16,"-12"25"0"-16,-2-20-2 15,14-5-35-15,0 0-8 16,-11-12-18-16,22 10-18 16,2-14 0-16,12 3-2 15,3-11 2-15</inkml:trace>
          <inkml:trace contextRef="#ctx0" brushRef="#br1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      </inkml:traceGroup>
        <inkml:traceGroup>
          <inkml:annotationXML>
            <emma:emma xmlns:emma="http://www.w3.org/2003/04/emma" version="1.0">
              <emma:interpretation id="{7D479112-8517-46ED-B288-A85095D30884}" emma:medium="tactile" emma:mode="ink">
                <msink:context xmlns:msink="http://schemas.microsoft.com/ink/2010/main" type="inkWord" rotatedBoundingBox="7997,4128 10300,4309 10218,5349 7915,5168"/>
              </emma:interpretation>
              <emma:one-of disjunction-type="recognition" id="oneOf10">
                <emma:interpretation id="interp50" emma:lang="en-NZ" emma:confidence="0">
                  <emma:literal>then</emma:literal>
                </emma:interpretation>
                <emma:interpretation id="interp51" emma:lang="en-NZ" emma:confidence="0">
                  <emma:literal>their</emma:literal>
                </emma:interpretation>
                <emma:interpretation id="interp52" emma:lang="en-NZ" emma:confidence="0">
                  <emma:literal>them</emma:literal>
                </emma:interpretation>
                <emma:interpretation id="interp53" emma:lang="en-NZ" emma:confidence="0">
                  <emma:literal>theu</emma:literal>
                </emma:interpretation>
                <emma:interpretation id="interp54" emma:lang="en-NZ" emma:confidence="0">
                  <emma:literal>ther</emma:literal>
                </emma:interpretation>
              </emma:one-of>
            </emma:emma>
          </inkml:annotationXML>
          <inkml:trace contextRef="#ctx0" brushRef="#br1" timeOffset="63224.3218">8192 4312 58 0,'-8'-15'36'0,"8"15"-1"16,0 0 0-16,0 0-14 15,0 0-16-15,0 0-2 16,11 16 0-16,-5 13-1 16,-6 13 0-16,0 16-1 15,-4 13 0-15,-2 16-1 16,-10 6 0-16,2 5 0 15,-4-4 0-15,1-8-3 16,10-5-5-16,-6-23-28 16,17-12 1-16,0-24-3 0,13-15 2 15</inkml:trace>
          <inkml:trace contextRef="#ctx0" brushRef="#br1" timeOffset="63405.3399">7985 4851 94 0,'-31'-4'37'15,"18"7"2"-15,13-3-3 16,1-13-34-16,27 2-3 16,11-12-3-16,21 1-6 15,-1-14-25-15,25 0-1 16,-2-11-1-16,8 2-1 15</inkml:trace>
          <inkml:trace contextRef="#ctx0" brushRef="#br1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        <inkml:trace contextRef="#ctx0" brushRef="#br1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      </inkml:traceGroup>
        <inkml:traceGroup>
          <inkml:annotationXML>
            <emma:emma xmlns:emma="http://www.w3.org/2003/04/emma" version="1.0">
              <emma:interpretation id="{74015047-33F2-4B2E-9F48-A8CB13BEE415}" emma:medium="tactile" emma:mode="ink">
                <msink:context xmlns:msink="http://schemas.microsoft.com/ink/2010/main" type="inkWord" rotatedBoundingBox="10822,4595 11733,3816 12309,4490 11398,5269"/>
              </emma:interpretation>
              <emma:one-of disjunction-type="recognition" id="oneOf11">
                <emma:interpretation id="interp55" emma:lang="en-NZ" emma:confidence="0">
                  <emma:literal>it</emma:literal>
                </emma:interpretation>
                <emma:interpretation id="interp56" emma:lang="en-NZ" emma:confidence="0">
                  <emma:literal>'it</emma:literal>
                </emma:interpretation>
                <emma:interpretation id="interp57" emma:lang="en-NZ" emma:confidence="0">
                  <emma:literal>if</emma:literal>
                </emma:interpretation>
              </emma:one-of>
            </emma:emma>
          </inkml:annotationXML>
          <inkml:trace contextRef="#ctx0" brushRef="#br1" timeOffset="64797.4791">11169 4666 81 0,'39'-18'39'16,"-13"-4"0"-16,1 17 0 16,-27 5-34-16,15 11-1 15,-18 5 0-15,-5 15-1 16,-7 8-1-16,-5 7 0 15,2 4-2-15,-1 2-2 16,5-1-3-16,1-14-9 16,16-1-24-16,2-19 0 15,17-9-1-15,2-21 0 16</inkml:trace>
          <inkml:trace contextRef="#ctx0" brushRef="#br1" timeOffset="64947.4941">11273 4368 92 0,'-39'-30'36'15,"12"13"-1"-15,8 4-4 16,16-10-54-16,25 15-13 16,13-12 0-16,24 4 0 15</inkml:trace>
          <inkml:trace contextRef="#ctx0" brushRef="#br1" timeOffset="65148.5142">11939 4057 99 0,'-17'42'39'0,"-12"2"0"15,5 22-1-15,-9 7-34 16,8 5-1-16,-2 9-1 0,5 2-1 16,1 1-2-16,5-3-1 15,4-8-1-15,3-10-1 16,7-4-7-16,-6-26-28 15,14-7 1-15,-6-32-1 16,16 1-1-16</inkml:trace>
          <inkml:trace contextRef="#ctx0" brushRef="#br1" timeOffset="65298.5292">11703 4470 103 0,'-12'-27'40'16,"-1"5"1"-16,13 22-2 0,11-4-37 15,9 0-4-15,22 11-19 16,4-14-18-16,19 6-1 15,5-6-1-15,21 7 0 16</inkml:trace>
        </inkml:traceGroup>
        <inkml:traceGroup>
          <inkml:annotationXML>
            <emma:emma xmlns:emma="http://www.w3.org/2003/04/emma" version="1.0">
              <emma:interpretation id="{ADE90ED9-91CF-4A0C-839A-D9682B5FE901}" emma:medium="tactile" emma:mode="ink">
                <msink:context xmlns:msink="http://schemas.microsoft.com/ink/2010/main" type="inkWord" rotatedBoundingBox="12738,4109 15628,4005 15662,4946 12772,5051"/>
              </emma:interpretation>
              <emma:one-of disjunction-type="recognition" id="oneOf12">
                <emma:interpretation id="interp58" emma:lang="en-NZ" emma:confidence="0">
                  <emma:literal>shows</emma:literal>
                </emma:interpretation>
                <emma:interpretation id="interp59" emma:lang="en-NZ" emma:confidence="0">
                  <emma:literal>scours</emma:literal>
                </emma:interpretation>
                <emma:interpretation id="interp60" emma:lang="en-NZ" emma:confidence="0">
                  <emma:literal>sours</emma:literal>
                </emma:interpretation>
                <emma:interpretation id="interp61" emma:lang="en-NZ" emma:confidence="0">
                  <emma:literal>slows</emma:literal>
                </emma:interpretation>
                <emma:interpretation id="interp62" emma:lang="en-NZ" emma:confidence="0">
                  <emma:literal>Scours</emma:literal>
                </emma:interpretation>
              </emma:one-of>
            </emma:emma>
          </inkml:annotationXML>
          <inkml:trace contextRef="#ctx0" brushRef="#br1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        <inkml:trace contextRef="#ctx0" brushRef="#br1" timeOffset="65982.5974">13675 4076 107 0,'0'0'40'0,"-14"4"0"0,0 29 0 15,-22 13-38-15,13 9 0 16,-2 9-1-16,2 8-1 15,-1 5 1-15,2 0-2 16,6 2-2-16,3-11-3 16,15 0-4-16,-2-22-27 15,25-4-3-15,0-22 0 16,20-6 0-16</inkml:trace>
          <inkml:trace contextRef="#ctx0" brushRef="#br1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        <inkml:trace contextRef="#ctx0" brushRef="#br1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      </inkml:traceGroup>
        <inkml:traceGroup>
          <inkml:annotationXML>
            <emma:emma xmlns:emma="http://www.w3.org/2003/04/emma" version="1.0">
              <emma:interpretation id="{9C354D75-250D-4EA4-9DC4-72C4E7004419}" emma:medium="tactile" emma:mode="ink">
                <msink:context xmlns:msink="http://schemas.microsoft.com/ink/2010/main" type="inkWord" rotatedBoundingBox="16185,3922 19216,4073 19175,4906 16143,4755"/>
              </emma:interpretation>
              <emma:one-of disjunction-type="recognition" id="oneOf13">
                <emma:interpretation id="interp63" emma:lang="en-NZ" emma:confidence="0">
                  <emma:literal>down.</emma:literal>
                </emma:interpretation>
                <emma:interpretation id="interp64" emma:lang="en-NZ" emma:confidence="0">
                  <emma:literal>down</emma:literal>
                </emma:interpretation>
                <emma:interpretation id="interp65" emma:lang="en-NZ" emma:confidence="0">
                  <emma:literal>down,</emma:literal>
                </emma:interpretation>
                <emma:interpretation id="interp66" emma:lang="en-NZ" emma:confidence="0">
                  <emma:literal>clown.</emma:literal>
                </emma:interpretation>
                <emma:interpretation id="interp67" emma:lang="en-NZ" emma:confidence="0">
                  <emma:literal>dawn.</emma:literal>
                </emma:interpretation>
              </emma:one-of>
            </emma:emma>
          </inkml:annotationXML>
          <inkml:trace contextRef="#ctx0" brushRef="#br1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        <inkml:trace contextRef="#ctx0" brushRef="#br1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        <inkml:trace contextRef="#ctx0" brushRef="#br1" timeOffset="69355.9347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        <inkml:trace contextRef="#ctx0" brushRef="#br2" timeOffset="74586.4577">19178 4854 98 0,'1'-20'42'0,"-1"20"0"16,-9-25-2-16,-9 17-39 15,7 1-3-15,-2 3-1 16,9 16-7-16,-11-9-27 15,18 14-3-15,-3-6-1 16,15 7 0-16</inkml:trace>
        </inkml:traceGroup>
        <inkml:traceGroup>
          <inkml:annotationXML>
            <emma:emma xmlns:emma="http://www.w3.org/2003/04/emma" version="1.0">
              <emma:interpretation id="{D4E9AAAD-6A04-48F7-A77B-C31256CF7B0C}" emma:medium="tactile" emma:mode="ink">
                <msink:context xmlns:msink="http://schemas.microsoft.com/ink/2010/main" type="inkWord" rotatedBoundingBox="19717,3937 21936,3877 21963,4858 19744,4918"/>
              </emma:interpretation>
              <emma:one-of disjunction-type="recognition" id="oneOf14">
                <emma:interpretation id="interp68" emma:lang="en-NZ" emma:confidence="0">
                  <emma:literal>This</emma:literal>
                </emma:interpretation>
                <emma:interpretation id="interp69" emma:lang="en-NZ" emma:confidence="0">
                  <emma:literal>this</emma:literal>
                </emma:interpretation>
                <emma:interpretation id="interp70" emma:lang="en-NZ" emma:confidence="0">
                  <emma:literal>2113</emma:literal>
                </emma:interpretation>
                <emma:interpretation id="interp71" emma:lang="en-NZ" emma:confidence="0">
                  <emma:literal>They</emma:literal>
                </emma:interpretation>
                <emma:interpretation id="interp72" emma:lang="en-NZ" emma:confidence="0">
                  <emma:literal>Thin</emma:literal>
                </emma:interpretation>
              </emma:one-of>
            </emma:emma>
          </inkml:annotationXML>
          <inkml:trace contextRef="#ctx0" brushRef="#br2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        <inkml:trace contextRef="#ctx0" brushRef="#br2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        <inkml:trace contextRef="#ctx0" brushRef="#br2" timeOffset="75992.5984">21371 4374 68 0,'-3'-23'37'0,"3"23"-1"15,-12-4 1-15,6 27-22 16,-8 3-8-16,5 14-2 16,-6 10-2-16,5 4-1 0,-2 2-1 15,5 0-1-15,2-4-2 16,2-11-4-16,17-3-31 15,-7-18 0-15,11-10-1 16,-1-22-1-16</inkml:trace>
          <inkml:trace contextRef="#ctx0" brushRef="#br2" timeOffset="76436.6427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      </inkml:traceGroup>
        <inkml:traceGroup>
          <inkml:annotationXML>
            <emma:emma xmlns:emma="http://www.w3.org/2003/04/emma" version="1.0">
              <emma:interpretation id="{7A42318E-0137-4589-86B1-63EBD69B95B0}" emma:medium="tactile" emma:mode="ink">
                <msink:context xmlns:msink="http://schemas.microsoft.com/ink/2010/main" type="inkWord" rotatedBoundingBox="22512,4356 24847,4292 24861,4822 22527,4885"/>
              </emma:interpretation>
              <emma:one-of disjunction-type="recognition" id="oneOf15">
                <emma:interpretation id="interp73" emma:lang="en-NZ" emma:confidence="0">
                  <emma:literal>causes</emma:literal>
                </emma:interpretation>
                <emma:interpretation id="interp74" emma:lang="en-NZ" emma:confidence="0">
                  <emma:literal>Causes</emma:literal>
                </emma:interpretation>
                <emma:interpretation id="interp75" emma:lang="en-NZ" emma:confidence="0">
                  <emma:literal>cause,</emma:literal>
                </emma:interpretation>
                <emma:interpretation id="interp76" emma:lang="en-NZ" emma:confidence="0">
                  <emma:literal>cause5</emma:literal>
                </emma:interpretation>
                <emma:interpretation id="interp77" emma:lang="en-NZ" emma:confidence="0">
                  <emma:literal>causcs</emma:literal>
                </emma:interpretation>
              </emma:one-of>
            </emma:emma>
          </inkml:annotationXML>
          <inkml:trace contextRef="#ctx0" brushRef="#br2" timeOffset="83536.3527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        <inkml:trace contextRef="#ctx0" brushRef="#br2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        <inkml:trace contextRef="#ctx0" brushRef="#br2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        <inkml:trace contextRef="#ctx0" brushRef="#br2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        <inkml:trace contextRef="#ctx0" brushRef="#br2" timeOffset="84969.4959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        <inkml:trace contextRef="#ctx0" brushRef="#br2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      </inkml:traceGroup>
      </inkml:traceGroup>
    </inkml:traceGroup>
    <inkml:traceGroup>
      <inkml:annotationXML>
        <emma:emma xmlns:emma="http://www.w3.org/2003/04/emma" version="1.0">
          <emma:interpretation id="{5C851402-472F-41E8-BF58-F156AD1CBD12}" emma:medium="tactile" emma:mode="ink">
            <msink:context xmlns:msink="http://schemas.microsoft.com/ink/2010/main" type="paragraph" rotatedBoundingBox="-118,5843 16357,5263 16418,7018 -56,75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7B56EE5-94CC-4CFC-A921-B50D79B274F0}" emma:medium="tactile" emma:mode="ink">
              <msink:context xmlns:msink="http://schemas.microsoft.com/ink/2010/main" type="line" rotatedBoundingBox="-118,5843 16357,5263 16418,7018 -56,7597"/>
            </emma:interpretation>
          </emma:emma>
        </inkml:annotationXML>
        <inkml:traceGroup>
          <inkml:annotationXML>
            <emma:emma xmlns:emma="http://www.w3.org/2003/04/emma" version="1.0">
              <emma:interpretation id="{EE6D7398-35DD-4C38-806C-80243F2EAB01}" emma:medium="tactile" emma:mode="ink">
                <msink:context xmlns:msink="http://schemas.microsoft.com/ink/2010/main" type="inkWord" rotatedBoundingBox="-114,5969 1544,5911 1579,6901 -79,6960"/>
              </emma:interpretation>
              <emma:one-of disjunction-type="recognition" id="oneOf16">
                <emma:interpretation id="interp78" emma:lang="en-NZ" emma:confidence="0">
                  <emma:literal>the</emma:literal>
                </emma:interpretation>
                <emma:interpretation id="interp79" emma:lang="en-NZ" emma:confidence="0">
                  <emma:literal>The</emma:literal>
                </emma:interpretation>
                <emma:interpretation id="interp80" emma:lang="en-NZ" emma:confidence="0">
                  <emma:literal>they</emma:literal>
                </emma:interpretation>
                <emma:interpretation id="interp81" emma:lang="en-NZ" emma:confidence="0">
                  <emma:literal>then</emma:literal>
                </emma:interpretation>
                <emma:interpretation id="interp82" emma:lang="en-NZ" emma:confidence="0">
                  <emma:literal>he</emma:literal>
                </emma:interpretation>
              </emma:one-of>
            </emma:emma>
          </inkml:annotationXML>
          <inkml:trace contextRef="#ctx0" brushRef="#br2" timeOffset="95676.5667">139 6042 93 0,'14'-2'37'15,"-14"2"-1"-15,-4 35-2 16,-5 1-32-16,0 7-1 15,2 14-1-15,-1 9 1 16,-2 10-1-16,3 7 1 16,-1 4-1-16,1 2-2 15,4 1-5-15,-8-15-21 16,9 0-7-16,-3-18 0 15,9-11-2-15</inkml:trace>
          <inkml:trace contextRef="#ctx0" brushRef="#br2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        <inkml:trace contextRef="#ctx0" brushRef="#br2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        <inkml:trace contextRef="#ctx0" brushRef="#br2" timeOffset="97010.7001">406 6441 87 0,'0'0'41'16,"-14"-20"-1"-16,14 20 1 15,-41-19-20-15,12 17-14 16,-13-3-2-16,-3 4-3 0,-6 2 0 15,-5 3-2-15,2 0 0 16,2 0 0-16,11 1-1 16,6-3-2-16,12 2-2 15,4-5-1-15,17 12-10 16,2-11-21-16,0 0-4 15,18-7 0-15,5 3 0 16</inkml:trace>
        </inkml:traceGroup>
        <inkml:traceGroup>
          <inkml:annotationXML>
            <emma:emma xmlns:emma="http://www.w3.org/2003/04/emma" version="1.0">
              <emma:interpretation id="{BC748AC0-538B-49C2-9DF1-CFDB76E34588}" emma:medium="tactile" emma:mode="ink">
                <msink:context xmlns:msink="http://schemas.microsoft.com/ink/2010/main" type="inkWord" rotatedBoundingBox="2391,6014 4976,5923 5029,7418 2444,7509"/>
              </emma:interpretation>
              <emma:one-of disjunction-type="recognition" id="oneOf17">
                <emma:interpretation id="interp83" emma:lang="en-NZ" emma:confidence="0">
                  <emma:literal>path</emma:literal>
                </emma:interpretation>
                <emma:interpretation id="interp84" emma:lang="en-NZ" emma:confidence="0">
                  <emma:literal>Ruth</emma:literal>
                </emma:interpretation>
                <emma:interpretation id="interp85" emma:lang="en-NZ" emma:confidence="0">
                  <emma:literal>Rath</emma:literal>
                </emma:interpretation>
                <emma:interpretation id="interp86" emma:lang="en-NZ" emma:confidence="0">
                  <emma:literal>Reith</emma:literal>
                </emma:interpretation>
                <emma:interpretation id="interp87" emma:lang="en-NZ" emma:confidence="0">
                  <emma:literal>Roth</emma:literal>
                </emma:interpretation>
              </emma:one-of>
            </emma:emma>
          </inkml:annotationXML>
          <inkml:trace contextRef="#ctx0" brushRef="#br2" timeOffset="98178.8167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        <inkml:trace contextRef="#ctx0" brushRef="#br2" timeOffset="98629.8619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        <inkml:trace contextRef="#ctx0" brushRef="#br2" timeOffset="98821.8812">4369 5959 81 0,'0'0'39'0,"-26"-2"-1"16,9 38 1-16,-13 8-15 0,5 21-21 16,0 13 2-16,6 5-4 15,1 2-1-15,3-2 0 16,6-3-2-16,1-15-3 15,13-1-25-15,-7-24-6 16,9-9-2-16,-4-20 1 16</inkml:trace>
          <inkml:trace contextRef="#ctx0" brushRef="#br2" timeOffset="99002.8993">4124 6440 82 0,'-11'-2'39'0,"11"2"0"16,8 12 0-16,14-2-15 0,8-17-23 15,14-7-3-15,14-5-3 16,3-18-8-16,13 3-24 16,-7-15 0-16,9 0 0 15,-11-12-2-15</inkml:trace>
          <inkml:trace contextRef="#ctx0" brushRef="#br2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      </inkml:traceGroup>
        <inkml:traceGroup>
          <inkml:annotationXML>
            <emma:emma xmlns:emma="http://www.w3.org/2003/04/emma" version="1.0">
              <emma:interpretation id="{6782DF40-46E7-415B-A30B-86ECA3CF16C8}" emma:medium="tactile" emma:mode="ink">
                <msink:context xmlns:msink="http://schemas.microsoft.com/ink/2010/main" type="inkWord" rotatedBoundingBox="5753,5636 7004,5592 7042,6670 5791,6714"/>
              </emma:interpretation>
              <emma:one-of disjunction-type="recognition" id="oneOf18">
                <emma:interpretation id="interp88" emma:lang="en-NZ" emma:confidence="0">
                  <emma:literal>of</emma:literal>
                </emma:interpretation>
                <emma:interpretation id="interp89" emma:lang="en-NZ" emma:confidence="0">
                  <emma:literal>Of</emma:literal>
                </emma:interpretation>
                <emma:interpretation id="interp90" emma:lang="en-NZ" emma:confidence="0">
                  <emma:literal>ot</emma:literal>
                </emma:interpretation>
                <emma:interpretation id="interp91" emma:lang="en-NZ" emma:confidence="0">
                  <emma:literal>0f</emma:literal>
                </emma:interpretation>
                <emma:interpretation id="interp92" emma:lang="en-NZ" emma:confidence="0">
                  <emma:literal>uf</emma:literal>
                </emma:interpretation>
              </emma:one-of>
            </emma:emma>
          </inkml:annotationXML>
          <inkml:trace contextRef="#ctx0" brushRef="#br2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        <inkml:trace contextRef="#ctx0" brushRef="#br2" timeOffset="100092.0082">6974 5679 106 0,'-25'-47'38'0,"1"22"-1"16,-22 15-3-16,5 30-31 16,-4 20 1-16,-2 23-2 15,4 16 1-15,3 13-1 16,5 12 0-16,8 2-1 15,11-2-1-15,7-11-2 16,16 2-19-16,-4-26-16 16,14-6-3-16,-10-25 1 15,6-10-1-15</inkml:trace>
          <inkml:trace contextRef="#ctx0" brushRef="#br2" timeOffset="100266.0256">6415 6310 117 0,'-22'-22'42'16,"22"22"0"-16,1-18-1 15,29 18-37-15,13-10-5 16,14-7-4-16,24 14-19 16,6-19-14-16,19 4-4 15,1-8 0-15,12 9-1 16</inkml:trace>
        </inkml:traceGroup>
        <inkml:traceGroup>
          <inkml:annotationXML>
            <emma:emma xmlns:emma="http://www.w3.org/2003/04/emma" version="1.0">
              <emma:interpretation id="{39DED6FB-F641-4410-A151-6DE330142B95}" emma:medium="tactile" emma:mode="ink">
                <msink:context xmlns:msink="http://schemas.microsoft.com/ink/2010/main" type="inkWord" rotatedBoundingBox="7690,5614 10747,5507 10805,7177 7749,7284"/>
              </emma:interpretation>
              <emma:one-of disjunction-type="recognition" id="oneOf19">
                <emma:interpretation id="interp93" emma:lang="en-NZ" emma:confidence="0">
                  <emma:literal>light</emma:literal>
                </emma:interpretation>
                <emma:interpretation id="interp94" emma:lang="en-NZ" emma:confidence="0">
                  <emma:literal>cig ht</emma:literal>
                </emma:interpretation>
                <emma:interpretation id="interp95" emma:lang="en-NZ" emma:confidence="0">
                  <emma:literal>tag ht</emma:literal>
                </emma:interpretation>
                <emma:interpretation id="interp96" emma:lang="en-NZ" emma:confidence="0">
                  <emma:literal>lag ht</emma:literal>
                </emma:interpretation>
                <emma:interpretation id="interp97" emma:lang="en-NZ" emma:confidence="0">
                  <emma:literal>Lig ht</emma:literal>
                </emma:interpretation>
              </emma:one-of>
            </emma:emma>
          </inkml:annotationXML>
          <inkml:trace contextRef="#ctx0" brushRef="#br2" timeOffset="100656.0646">7907 5743 86 0,'8'-13'37'16,"-8"13"2"-16,4 18 1 16,-14 6-26-16,-5 25-12 15,2 12 2-15,-4 16-1 16,-7 13 1-16,-3 5-1 0,-2 2 0 15,1-4-2-15,8-5-2 16,6-12 1-16,16-13-4 16,13-25-4-16,30-9-29 15,3-28 0-15,19-11-1 16,4-20-3-16</inkml:trace>
          <inkml:trace contextRef="#ctx0" brushRef="#br2" timeOffset="100853.0843">8362 6172 113 0,'-26'-10'39'15,"9"31"1"-15,-8 5-1 16,-2 12-36-16,8 5 0 0,7 6-2 16,4-2-1-16,3 0 0 15,10-3-3-15,5-10 0 16,9-8-4-16,2-21-12 15,13-2-19-15,-5-20-1 16,11-4 1-16,-4-19-2 16</inkml:trace>
          <inkml:trace contextRef="#ctx0" brushRef="#br2" timeOffset="101017.1007">8468 5841 86 0,'-20'2'36'0,"20"19"-2"16,2 2 3-16,12 1-36 0,10 5-1 15,2-12-18-15,19 11-14 16,-2-11-2-16,13 2-2 16,-1-7 1-16</inkml:trace>
          <inkml:trace contextRef="#ctx0" brushRef="#br2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        <inkml:trace contextRef="#ctx0" brushRef="#br2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        <inkml:trace contextRef="#ctx0" brushRef="#br2" timeOffset="102142.2129">10448 5669 111 0,'0'-19'37'15,"-18"16"0"-15,-1 36-7 16,-14 15-23-16,-1 16-2 15,-4 10-1-15,4 7-1 16,3 3-2-16,7-6-1 16,11-5-3-16,4-16-6 15,16-1-28-15,-8-23-1 16,6-3-1-16,-5-30-1 15</inkml:trace>
          <inkml:trace contextRef="#ctx0" brushRef="#br2" timeOffset="102316.2306">10145 6051 129 0,'-15'-27'43'15,"14"16"-1"-15,-2-1-7 16,20 17-29-16,1 2-6 16,15 1 0-16,11 2 0 15,10-2 0-15,23 14-17 16,0-22-23-16,25 9-2 15,1-9 0-15,13 5-2 16</inkml:trace>
        </inkml:traceGroup>
        <inkml:traceGroup>
          <inkml:annotationXML>
            <emma:emma xmlns:emma="http://www.w3.org/2003/04/emma" version="1.0">
              <emma:interpretation id="{6177679E-0F2C-4CC7-B1F3-7885158A710F}" emma:medium="tactile" emma:mode="ink">
                <msink:context xmlns:msink="http://schemas.microsoft.com/ink/2010/main" type="inkWord" rotatedBoundingBox="11515,5677 12461,5644 12488,6405 11542,6438"/>
              </emma:interpretation>
              <emma:one-of disjunction-type="recognition" id="oneOf20">
                <emma:interpretation id="interp98" emma:lang="en-NZ" emma:confidence="0">
                  <emma:literal>to</emma:literal>
                </emma:interpretation>
                <emma:interpretation id="interp99" emma:lang="en-NZ" emma:confidence="0">
                  <emma:literal>To</emma:literal>
                </emma:interpretation>
                <emma:interpretation id="interp100" emma:lang="en-NZ" emma:confidence="0">
                  <emma:literal>a</emma:literal>
                </emma:interpretation>
                <emma:interpretation id="interp101" emma:lang="en-NZ" emma:confidence="0">
                  <emma:literal>or</emma:literal>
                </emma:interpretation>
                <emma:interpretation id="interp102" emma:lang="en-NZ" emma:confidence="0">
                  <emma:literal>on</emma:literal>
                </emma:interpretation>
              </emma:one-of>
            </emma:emma>
          </inkml:annotationXML>
          <inkml:trace contextRef="#ctx0" brushRef="#br2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        <inkml:trace contextRef="#ctx0" brushRef="#br2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      </inkml:traceGroup>
        <inkml:traceGroup>
          <inkml:annotationXML>
            <emma:emma xmlns:emma="http://www.w3.org/2003/04/emma" version="1.0">
              <emma:interpretation id="{E2C988F7-847A-449D-BD15-2953642B7D1C}" emma:medium="tactile" emma:mode="ink">
                <msink:context xmlns:msink="http://schemas.microsoft.com/ink/2010/main" type="inkWord" rotatedBoundingBox="13546,5544 16363,5445 16397,6422 13581,6521"/>
              </emma:interpretation>
              <emma:one-of disjunction-type="recognition" id="oneOf21">
                <emma:interpretation id="interp103" emma:lang="en-NZ" emma:confidence="0">
                  <emma:literal>bend.</emma:literal>
                </emma:interpretation>
                <emma:interpretation id="interp104" emma:lang="en-NZ" emma:confidence="0">
                  <emma:literal>bend,</emma:literal>
                </emma:interpretation>
                <emma:interpretation id="interp105" emma:lang="en-NZ" emma:confidence="0">
                  <emma:literal>bead.</emma:literal>
                </emma:interpretation>
                <emma:interpretation id="interp106" emma:lang="en-NZ" emma:confidence="0">
                  <emma:literal>bench.</emma:literal>
                </emma:interpretation>
                <emma:interpretation id="interp107" emma:lang="en-NZ" emma:confidence="0">
                  <emma:literal>bead,</emma:literal>
                </emma:interpretation>
              </emma:one-of>
            </emma:emma>
          </inkml:annotationXML>
          <inkml:trace contextRef="#ctx0" brushRef="#br2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        <inkml:trace contextRef="#ctx0" brushRef="#br2" timeOffset="104313.4301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        <inkml:trace contextRef="#ctx0" brushRef="#br2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        <inkml:trace contextRef="#ctx0" brushRef="#br2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        <inkml:trace contextRef="#ctx0" brushRef="#br2" timeOffset="105200.519">16395 6342 105 0,'-7'13'43'0,"-17"-7"0"16,11 9 0-16,-8 1-22 16,7-14-21-16,14-2 0 15,-14-3-12-15,14 3-15 16,0 0-14-16,-13 8-2 15,-1-12-1-15,-1 8-1 16</inkml:trace>
        </inkml:traceGroup>
      </inkml:traceGroup>
    </inkml:traceGroup>
    <inkml:traceGroup>
      <inkml:annotationXML>
        <emma:emma xmlns:emma="http://www.w3.org/2003/04/emma" version="1.0">
          <emma:interpretation id="{608FF814-106C-4215-955A-150AB4284B58}" emma:medium="tactile" emma:mode="ink">
            <msink:context xmlns:msink="http://schemas.microsoft.com/ink/2010/main" type="paragraph" rotatedBoundingBox="15180,7631 21823,6962 21978,8505 15335,9174" alignmentLevel="3"/>
          </emma:interpretation>
        </emma:emma>
      </inkml:annotationXML>
      <inkml:traceGroup>
        <inkml:annotationXML>
          <emma:emma xmlns:emma="http://www.w3.org/2003/04/emma" version="1.0">
            <emma:interpretation id="{D1E8E75C-26CD-40C9-9B84-E71A54799303}" emma:medium="tactile" emma:mode="ink">
              <msink:context xmlns:msink="http://schemas.microsoft.com/ink/2010/main" type="line" rotatedBoundingBox="15180,7631 21823,6962 21978,8505 15335,9174"/>
            </emma:interpretation>
          </emma:emma>
        </inkml:annotationXML>
        <inkml:traceGroup>
          <inkml:annotationXML>
            <emma:emma xmlns:emma="http://www.w3.org/2003/04/emma" version="1.0">
              <emma:interpretation id="{B9118B60-082F-4E34-97FD-56F5B1D7DFAA}" emma:medium="tactile" emma:mode="ink">
                <msink:context xmlns:msink="http://schemas.microsoft.com/ink/2010/main" type="inkWord" rotatedBoundingBox="15180,7631 17830,7364 17986,8907 15335,9174"/>
              </emma:interpretation>
              <emma:one-of disjunction-type="recognition" id="oneOf22">
                <emma:interpretation id="interp108" emma:lang="en-NZ" emma:confidence="0">
                  <emma:literal>glass</emma:literal>
                </emma:interpretation>
                <emma:interpretation id="interp109" emma:lang="en-NZ" emma:confidence="0">
                  <emma:literal>glas5</emma:literal>
                </emma:interpretation>
                <emma:interpretation id="interp110" emma:lang="en-NZ" emma:confidence="0">
                  <emma:literal>glas</emma:literal>
                </emma:interpretation>
                <emma:interpretation id="interp111" emma:lang="en-NZ" emma:confidence="0">
                  <emma:literal>ghas</emma:literal>
                </emma:interpretation>
              </emma:one-of>
            </emma:emma>
          </inkml:annotationXML>
          <inkml:trace contextRef="#ctx0" brushRef="#br3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        <inkml:trace contextRef="#ctx0" brushRef="#br3" timeOffset="113983.3972">16325 7516 99 0,'16'18'39'0,"-23"9"1"16,-3 24-2-16,-20 12-30 15,1 10-5-15,-6 12-1 16,-1 15-1-16,-1 7-1 15,4 5 0-15,5-1-2 16,8-4-3-16,18-5-4 16,-1-20-29-16,30-12-1 15,2-23 1-15,21-16-1 16</inkml:trace>
          <inkml:trace contextRef="#ctx0" brushRef="#br3" timeOffset="114336.4324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        <inkml:trace contextRef="#ctx0" brushRef="#br3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        <inkml:trace contextRef="#ctx0" brushRef="#br3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      </inkml:traceGroup>
        <inkml:traceGroup>
          <inkml:annotationXML>
            <emma:emma xmlns:emma="http://www.w3.org/2003/04/emma" version="1.0">
              <emma:interpretation id="{A9160BBF-5DC0-417C-84A3-1E124FD327FB}" emma:medium="tactile" emma:mode="ink">
                <msink:context xmlns:msink="http://schemas.microsoft.com/ink/2010/main" type="inkWord" rotatedBoundingBox="18454,7523 21845,7181 21948,8199 18556,8541"/>
              </emma:interpretation>
              <emma:one-of disjunction-type="recognition" id="oneOf23">
                <emma:interpretation id="interp112" emma:lang="en-NZ" emma:confidence="0">
                  <emma:literal>block.</emma:literal>
                </emma:interpretation>
                <emma:interpretation id="interp113" emma:lang="en-NZ" emma:confidence="0">
                  <emma:literal>b look.</emma:literal>
                </emma:interpretation>
                <emma:interpretation id="interp114" emma:lang="en-NZ" emma:confidence="0">
                  <emma:literal>block .</emma:literal>
                </emma:interpretation>
                <emma:interpretation id="interp115" emma:lang="en-NZ" emma:confidence="0">
                  <emma:literal>b look</emma:literal>
                </emma:interpretation>
                <emma:interpretation id="interp116" emma:lang="en-NZ" emma:confidence="0">
                  <emma:literal>block `</emma:literal>
                </emma:interpretation>
              </emma:one-of>
            </emma:emma>
          </inkml:annotationXML>
          <inkml:trace contextRef="#ctx0" brushRef="#br3" timeOffset="115967.5956">19661 7408 103 0,'-14'-5'38'16,"-11"12"2"-16,1 27-3 0,-19 12-33 15,9 17-1-15,-2 12-1 16,0 12 1-16,4 6-2 16,4 0-1-16,10-2-2 15,8-11-3-15,21 1-13 16,1-28-21-16,24-7 0 15,6-21-1-15,17-11 0 16</inkml:trace>
          <inkml:trace contextRef="#ctx0" brushRef="#br3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        <inkml:trace contextRef="#ctx0" brushRef="#br3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        <inkml:trace contextRef="#ctx0" brushRef="#br3" timeOffset="116717.6706">20952 7348 117 0,'-9'-37'39'0,"9"37"2"16,-27-2-4-16,8 40-30 15,-4 19-3-15,0 19-3 16,0 13 0-16,-2 8 0 15,6 5-3-15,5-2-1 16,9-4-2-16,4-17-4 16,21-2-17-16,-10-28-14 0,20-10-1 15,0-26-1-15,13-11 2 16</inkml:trace>
          <inkml:trace contextRef="#ctx0" brushRef="#br3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        <inkml:trace contextRef="#ctx0" brushRef="#br3" timeOffset="117132.7121">21939 8109 118 0,'-14'9'44'16,"-13"-13"0"-16,9 1-3 16,-12-4-39-16,9-13-5 0,10 7-11 15,-17-19-14-15,11 13-13 16,-18-2-1-16,1 8-2 15,-22 3 0-15</inkml:trace>
          <inkml:trace contextRef="#ctx0" brushRef="#br3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7:22.62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Group>
    <inkml:annotationXML>
      <emma:emma xmlns:emma="http://www.w3.org/2003/04/emma" version="1.0">
        <emma:interpretation id="{95331C6E-5D86-4564-84D2-82567D3575E1}" emma:medium="tactile" emma:mode="ink">
          <msink:context xmlns:msink="http://schemas.microsoft.com/ink/2010/main" type="writingRegion" rotatedBoundingBox="9927,13052 14165,13123 14114,16167 9877,16097"/>
        </emma:interpretation>
      </emma:emma>
    </inkml:annotationXML>
    <inkml:traceGroup>
      <inkml:annotationXML>
        <emma:emma xmlns:emma="http://www.w3.org/2003/04/emma" version="1.0">
          <emma:interpretation id="{27BE8982-9783-4FC9-8A32-20C6E01A2A05}" emma:medium="tactile" emma:mode="ink">
            <msink:context xmlns:msink="http://schemas.microsoft.com/ink/2010/main" type="paragraph" rotatedBoundingBox="10027,13916 13432,13090 13734,14335 10330,151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4DAABB7-8AE2-4AB9-8C66-414FF4110A67}" emma:medium="tactile" emma:mode="ink">
              <msink:context xmlns:msink="http://schemas.microsoft.com/ink/2010/main" type="line" rotatedBoundingBox="10027,13916 13432,13090 13734,14335 10330,15161"/>
            </emma:interpretation>
          </emma:emma>
        </inkml:annotationXML>
        <inkml:traceGroup>
          <inkml:annotationXML>
            <emma:emma xmlns:emma="http://www.w3.org/2003/04/emma" version="1.0">
              <emma:interpretation id="{4D25B807-A348-45F6-93E4-99522A32DDEF}" emma:medium="tactile" emma:mode="ink">
                <msink:context xmlns:msink="http://schemas.microsoft.com/ink/2010/main" type="inkWord" rotatedBoundingBox="10208,13957 11782,14019 11747,14908 10173,14846"/>
              </emma:interpretation>
              <emma:one-of disjunction-type="recognition" id="oneOf0">
                <emma:interpretation id="interp0" emma:lang="en-NZ" emma:confidence="0">
                  <emma:literal>ray</emma:literal>
                </emma:interpretation>
                <emma:interpretation id="interp1" emma:lang="en-NZ" emma:confidence="0">
                  <emma:literal>rays</emma:literal>
                </emma:interpretation>
                <emma:interpretation id="interp2" emma:lang="en-NZ" emma:confidence="0">
                  <emma:literal>racy</emma:literal>
                </emma:interpretation>
                <emma:interpretation id="interp3" emma:lang="en-NZ" emma:confidence="0">
                  <emma:literal>way</emma:literal>
                </emma:interpretation>
                <emma:interpretation id="interp4" emma:lang="en-NZ" emma:confidence="0">
                  <emma:literal>vary</emma:literal>
                </emma:interpretation>
              </emma:one-of>
            </emma:emma>
          </inkml:annotationXML>
          <inkml:trace contextRef="#ctx0" brushRef="#br0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        <inkml:trace contextRef="#ctx0" brushRef="#br0" timeOffset="898.0898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      </inkml:traceGroup>
        <inkml:traceGroup>
          <inkml:annotationXML>
            <emma:emma xmlns:emma="http://www.w3.org/2003/04/emma" version="1.0">
              <emma:interpretation id="{14065806-E077-4AA3-B5F4-F1E0A88420CA}" emma:medium="tactile" emma:mode="ink">
                <msink:context xmlns:msink="http://schemas.microsoft.com/ink/2010/main" type="inkWord" rotatedBoundingBox="12212,14165 13353,13066 13713,13439 12571,14538"/>
              </emma:interpretation>
              <emma:one-of disjunction-type="recognition" id="oneOf1">
                <emma:interpretation id="interp5" emma:lang="en-NZ" emma:confidence="0">
                  <emma:literal>of</emma:literal>
                </emma:interpretation>
                <emma:interpretation id="interp6" emma:lang="en-NZ" emma:confidence="0">
                  <emma:literal>off</emma:literal>
                </emma:interpretation>
                <emma:interpretation id="interp7" emma:lang="en-NZ" emma:confidence="0">
                  <emma:literal>to</emma:literal>
                </emma:interpretation>
                <emma:interpretation id="interp8" emma:lang="en-NZ" emma:confidence="0">
                  <emma:literal>I</emma:literal>
                </emma:interpretation>
                <emma:interpretation id="interp9" emma:lang="en-NZ" emma:confidence="0">
                  <emma:literal>oof</emma:literal>
                </emma:interpretation>
              </emma:one-of>
            </emma:emma>
          </inkml:annotationXML>
          <inkml:trace contextRef="#ctx0" brushRef="#br0" timeOffset="1820.182">12970 13897 97 0,'15'-25'43'16,"4"-10"-2"-16,18 10-3 15,8-5-39-15,5-3-5 16,11 16-31-16,-12-4-3 15,-3 17-1-15,-14 4-1 16</inkml:trace>
          <inkml:trace contextRef="#ctx0" brushRef="#br0" timeOffset="1654.1654">13465 13227 58 0,'-9'-40'39'0,"-14"2"0"15,-2 19 0-15,-16-1-18 16,1 26-17-16,-6 15 0 15,3 24-1-15,-2 18-2 16,3 19 0-16,3 15 0 16,5 9-2-16,10 6-2 15,5-6-3-15,17 5-28 16,-5-23-5-16,16-6 0 15,-4-23-1-15</inkml:trace>
          <inkml:trace contextRef="#ctx0" brushRef="#br0" timeOffset="1413.1413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      </inkml:traceGroup>
      </inkml:traceGroup>
    </inkml:traceGroup>
    <inkml:traceGroup>
      <inkml:annotationXML>
        <emma:emma xmlns:emma="http://www.w3.org/2003/04/emma" version="1.0">
          <emma:interpretation id="{05CD5B84-4A34-4904-8756-13A012C155BD}" emma:medium="tactile" emma:mode="ink">
            <msink:context xmlns:msink="http://schemas.microsoft.com/ink/2010/main" type="paragraph" rotatedBoundingBox="9898,14815 14135,14885 14114,16167 9877,1609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80D8B3B-01F9-4338-82D1-26E9AE5BF195}" emma:medium="tactile" emma:mode="ink">
              <msink:context xmlns:msink="http://schemas.microsoft.com/ink/2010/main" type="line" rotatedBoundingBox="9898,14815 14135,14885 14114,16167 9877,16097"/>
            </emma:interpretation>
          </emma:emma>
        </inkml:annotationXML>
        <inkml:traceGroup>
          <inkml:annotationXML>
            <emma:emma xmlns:emma="http://www.w3.org/2003/04/emma" version="1.0">
              <emma:interpretation id="{3DD82A46-FFAF-4129-8CEA-9CE84730F529}" emma:medium="tactile" emma:mode="ink">
                <msink:context xmlns:msink="http://schemas.microsoft.com/ink/2010/main" type="inkWord" rotatedBoundingBox="9898,14815 14135,14885 14114,16167 9877,16097"/>
              </emma:interpretation>
              <emma:one-of disjunction-type="recognition" id="oneOf2">
                <emma:interpretation id="interp10" emma:lang="en-NZ" emma:confidence="0">
                  <emma:literal>lights</emma:literal>
                </emma:interpretation>
                <emma:interpretation id="interp11" emma:lang="en-NZ" emma:confidence="0">
                  <emma:literal>Lights</emma:literal>
                </emma:interpretation>
                <emma:interpretation id="interp12" emma:lang="en-NZ" emma:confidence="0">
                  <emma:literal>Leighton</emma:literal>
                </emma:interpretation>
                <emma:interpretation id="interp13" emma:lang="en-NZ" emma:confidence="0">
                  <emma:literal>wights</emma:literal>
                </emma:interpretation>
                <emma:interpretation id="interp14" emma:lang="en-NZ" emma:confidence="0">
                  <emma:literal>tights</emma:literal>
                </emma:interpretation>
              </emma:one-of>
            </emma:emma>
          </inkml:annotationXML>
          <inkml:trace contextRef="#ctx0" brushRef="#br0" timeOffset="-1284.1284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        <inkml:trace contextRef="#ctx0" brushRef="#br0" timeOffset="2277.2276">10004 15067 69 0,'7'-10'41'0,"-7"10"-2"16,0 0 0-16,9 22-35 16,-21 3-1-16,3 15 0 15,-8 8 0-15,-1 9-1 16,-4 7 0-16,3 3-1 15,1-2-1-15,3-6-1 16,11-7-1-16,8-16-4 16,15-5-5-16,-1-28-25 15,23-3-2-15,3-20-2 0,14-5 1 16,-7-20 18-16,10 11 9 15</inkml:trace>
          <inkml:trace contextRef="#ctx0" brushRef="#br0" timeOffset="2442.2442">10276 15412 1 0,'45'-29'29'0,"-22"-4"7"16,-2 14 2-16,-16 2 0 15,-5 17-16-15,0 0-8 16,-12 12-4-16,-3 3-4 15,1 10-1-15,-2 0-2 16,1 6-2-16,3 0 1 16,1-1-1-16,4-3-1 15,2-8-3-15,7-4-1 16,-2-15-34-16,17-11 0 15,-5-14-3-15,13-5 0 16</inkml:trace>
          <inkml:trace contextRef="#ctx0" brushRef="#br0" timeOffset="2618.2618">10436 14952 97 0,'-30'3'40'0,"10"2"-2"16,5-9-22-16,-5-8-55 15,32 5-2-15,2-7 0 16,15 8-1-16</inkml:trace>
          <inkml:trace contextRef="#ctx0" brushRef="#br0" timeOffset="3186.3186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        <inkml:trace contextRef="#ctx0" brushRef="#br0" timeOffset="3539.3539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        <inkml:trace contextRef="#ctx0" brushRef="#br0" timeOffset="3711.3711">12229 14854 88 0,'0'0'41'0,"-31"20"1"16,11 28-4-16,-8 4-36 15,-1 15-1-15,0 7-2 16,3 5-1-16,4 3-2 15,3-11-5-15,18 2-29 0,-12-20-3 16,13-7-1-16,-3-27 1 16</inkml:trace>
          <inkml:trace contextRef="#ctx0" brushRef="#br0" timeOffset="3884.3884">11980 15132 83 0,'-12'-23'44'15,"-2"1"-1"-15,14 22-1 16,0 0-37-16,24-2-4 15,15 7-2-15,10-4-4 16,21 12-9-16,-3-15-26 16,24 6-2-16,-2-10-1 15,7 10 1-15</inkml:trace>
          <inkml:trace contextRef="#ctx0" brushRef="#br0" timeOffset="4027.4027">12895 15252 77 0,'-28'28'45'15,"7"6"-2"-15,-9-16-1 16,14 11-29-16,16-29-17 15,-18-14-20-15,37 5-18 16,3-18-1-16,26 7-2 16,7-9 0-16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7:08.89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DEE91397-C17C-415D-98FC-9C09293576BE}" emma:medium="tactile" emma:mode="ink">
          <msink:context xmlns:msink="http://schemas.microsoft.com/ink/2010/main" type="inkDrawing" rotatedBoundingBox="14790,16519 14929,8569 20510,8667 20371,16617" hotPoints="19661,8723 20157,16125 15269,16453 14773,9051" semanticType="enclosure" shapeName="Rectangle"/>
        </emma:interpretation>
      </emma:emma>
    </inkml:annotationXML>
    <inkml:trace contextRef="#ctx0" brushRef="#br0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  <inkml:trace contextRef="#ctx0" brushRef="#br0" timeOffset="992.0993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  <inkml:trace contextRef="#ctx0" brushRef="#br0" timeOffset="2104.2105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  <inkml:trace contextRef="#ctx0" brushRef="#br0" timeOffset="3059.306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2:36.031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Group>
    <inkml:annotationXML>
      <emma:emma xmlns:emma="http://www.w3.org/2003/04/emma" version="1.0">
        <emma:interpretation id="{B9A2C756-209C-414D-B4CB-AB841537EA95}" emma:medium="tactile" emma:mode="ink">
          <msink:context xmlns:msink="http://schemas.microsoft.com/ink/2010/main" type="inkDrawing" rotatedBoundingBox="19902,12083 19907,12072 19915,12075 19910,12087" shapeName="Other"/>
        </emma:interpretation>
      </emma:emma>
    </inkml:annotationXML>
    <inkml:trace contextRef="#ctx0" brushRef="#br0">19905 12078 12 0,'0'0'12'0,"10"-2"-3"0,-10 2-2 16,0 0-3-16,0 0-2 15,0 0 0-15,0 0-2 16,0 0-1-16,0 0-1 15,0 0 1-15,0 0-1 16,0 0 1-16,0 0-1 16,0 0-1-16,-5 11-3 15,5-11-2-15,0 0-1 16,0 0 1-16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Group>
    <inkml:annotationXML>
      <emma:emma xmlns:emma="http://www.w3.org/2003/04/emma" version="1.0">
        <emma:interpretation id="{55028233-B9D9-44F0-9D87-8BC0C53DE4C2}" emma:medium="tactile" emma:mode="ink">
          <msink:context xmlns:msink="http://schemas.microsoft.com/ink/2010/main" type="inkDrawing"/>
        </emma:interpretation>
      </emma:emma>
    </inkml:annotationXML>
  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  <inkml:trace contextRef="#ctx0" brushRef="#br0" timeOffset="383.038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  <inkml:trace contextRef="#ctx0" brushRef="#br0" timeOffset="616.0613">4049 1179 97 0,'0'0'40'0,"-45"-82"3"16,45 82-2-16,-68-57-38 15,68 57 1-15,-92-25 0 16,43 29-1-16,18 31 0 0,-75 34-1 16,9 31-3-16,17 30 1 15,1-13-4-15,24 23-3 16,37 2-31-16,11-21-3 15,36-43 0-15,-1-23-1 16</inkml:trace>
    <inkml:trace contextRef="#ctx0" brushRef="#br0" timeOffset="1435.1432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  <inkml:trace contextRef="#ctx0" brushRef="#br0" timeOffset="1653.1652">5374 1560 108 0,'-31'-6'42'15,"-16"6"1"-15,6 15-2 16,-11 11-27-16,9-1-11 0,3 7-1 16,9 5 0-16,7 3-2 15,14-4-3-15,15-3 1 16,15-7-3-16,19-8-1 15,4-23-15-15,27-1-18 16,-1-16-3-16,16-7 2 16,-7-17 0-16</inkml:trace>
    <inkml:trace contextRef="#ctx0" brushRef="#br0" timeOffset="1848.1846">5884 1259 91 0,'25'-74'40'0,"-25"74"2"16,0 0-2-16,2-53-16 15,-12 83-20-15,-17 26-3 0,-7 42 0 16,-24 7-2-16,14 12-2 16,7-3-4-16,5-20-11 15,23-13-19-15,-11-20-3 16,15-13 0-16,-2-19-1 15</inkml:trace>
  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  <inkml:trace contextRef="#ctx0" brushRef="#br0" timeOffset="2305.2305">6268 1287 100 0,'0'0'36'16,"-12"-68"-9"-16,12 68-26 15,-24-69-22-15,24 69-19 16,0 0-1-16</inkml:trace>
  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  <inkml:trace contextRef="#ctx0" brushRef="#br1" timeOffset="7817.7817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  <inkml:trace contextRef="#ctx0" brushRef="#br2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  <inkml:trace contextRef="#ctx0" brushRef="#br2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  <inkml:trace contextRef="#ctx0" brushRef="#br2" timeOffset="36096.6092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  <inkml:trace contextRef="#ctx0" brushRef="#br2" timeOffset="36524.6521">4531 2964 90 0,'17'-6'37'0,"-17"6"1"16,13 11 0-16,-17 16-34 15,-1 9-1-15,-3 13-1 16,0 16 0-16,-5 9 0 15,2 7-1-15,-2 6 1 16,2-1-2-16,7-4-1 16,3-14-2-16,10-8-3 15,1-27-29-15,23-8-3 16,3-26 1-16,16-12-2 15</inkml:trace>
    <inkml:trace contextRef="#ctx0" brushRef="#br2" timeOffset="36713.6709">5012 3303 106 0,'-10'35'39'16,"-10"0"0"-16,8 18-2 16,-7-5-34-16,8 5-3 15,4 3 0-15,3-5-3 16,6 2-2-16,-3-19-13 15,16 8-20-15,-4-24 0 16,13-6-1-16,-1-23 0 16</inkml:trace>
    <inkml:trace contextRef="#ctx0" brushRef="#br2" timeOffset="36863.686">5085 2961 93 0,'-16'0'34'0,"5"12"-3"16,8 9-6-16,15 10-58 15,5-8-1-15,17 8-1 16,6-8 0-16</inkml:trace>
    <inkml:trace contextRef="#ctx0" brushRef="#br2" timeOffset="37410.7406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  <inkml:trace contextRef="#ctx0" brushRef="#br2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  <inkml:trace contextRef="#ctx0" brushRef="#br2" timeOffset="37997.7991">7239 2701 114 0,'-11'24'40'16,"-20"16"-1"-16,4 32 0 15,-10 8-36-15,2 10-1 16,5 6-3-16,2-2-3 16,15 6-13-16,-4-25-21 15,16-1-2-15,-7-25 0 0,8-4-1 16</inkml:trace>
    <inkml:trace contextRef="#ctx0" brushRef="#br2" timeOffset="38163.816">6833 3209 128 0,'-16'-40'42'15,"15"19"-1"-15,2-3-1 16,22 9-36-16,7 3-4 16,20 1 0-16,21 2-6 15,10-14-32-15,37 9-3 16,9-8-1-16,19 6-1 15</inkml:trace>
    <inkml:trace contextRef="#ctx0" brushRef="#br2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  <inkml:trace contextRef="#ctx0" brushRef="#br2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  <inkml:trace contextRef="#ctx0" brushRef="#br2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  <inkml:trace contextRef="#ctx0" brushRef="#br2" timeOffset="39904.99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  <inkml:trace contextRef="#ctx0" brushRef="#br2" timeOffset="43217.3212">11723 3065 92 0,'4'20'37'15,"-8"-9"-1"-15,3 15 0 16,-8 4-34-16,0 9-2 15,2 8 0-15,1 4-1 16,1 3-2-16,-3-14-15 16,11 4-17-16,-1-20 0 15,11-10-2-15,-1-25 1 0</inkml:trace>
    <inkml:trace contextRef="#ctx0" brushRef="#br2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  <inkml:trace contextRef="#ctx0" brushRef="#br2" timeOffset="43909.3905">13402 2288 97 0,'-26'24'38'16,"-3"33"1"-16,-14 12-1 0,-1 22-33 15,3 7-3 1,5 16 1-16,6 2-3 0,7-2 0 15,9-7-4-15,6-23-5 16,16-6-28-16,-2-26-2 16,10-9 2-16,-4-29-2 15</inkml:trace>
    <inkml:trace contextRef="#ctx0" brushRef="#br2" timeOffset="44341.4335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  <inkml:trace contextRef="#ctx0" brushRef="#br2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  <inkml:trace contextRef="#ctx0" brushRef="#br2" timeOffset="45309.5305">15932 2334 102 0,'6'-18'40'0,"-6"18"1"16,-13 17-3-16,4 13-37 16,-15 18 0-16,-3 13 1 15,-2 12-1-15,0 12 2 16,-1 9-2-16,5-1-1 0,7-3-3 15,7-8-2-15,21 1-29 16,-1-24-5-16,27-4 1 16,6-26-3-16</inkml:trace>
    <inkml:trace contextRef="#ctx0" brushRef="#br2" timeOffset="45665.566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  <inkml:trace contextRef="#ctx0" brushRef="#br2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  <inkml:trace contextRef="#ctx0" brushRef="#br2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  <inkml:trace contextRef="#ctx0" brushRef="#br2" timeOffset="48935.8929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  <inkml:trace contextRef="#ctx0" brushRef="#br2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  <inkml:trace contextRef="#ctx0" brushRef="#br2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  <inkml:trace contextRef="#ctx0" brushRef="#br2" timeOffset="50061.0055">22150 2362 107 0,'-34'56'40'16,"-22"10"0"-16,8 26 0 15,-7 0-39-15,4 6 1 16,5-1-3-16,2-8-2 15,17 7-12-15,-2-26-24 16,18-4-1-16,-4-22 0 16,14-9 0-16</inkml:trace>
    <inkml:trace contextRef="#ctx0" brushRef="#br2" timeOffset="50253.0248">21729 2798 105 0,'-18'-22'41'16,"18"22"0"-16,-17-2-1 15,29 7-30-15,11 5-11 16,16 1-1-16,18 2-2 16,7-5-6-16,24 10-28 15,-6-10-2-15,13 6 1 16,-10-14-1-16</inkml:trace>
    <inkml:trace contextRef="#ctx0" brushRef="#br2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  <inkml:trace contextRef="#ctx0" brushRef="#br2" timeOffset="53175.317">23829 2275 79 0,'-41'76'37'0,"-10"7"0"16,8 18 1-16,-6 0-28 16,7 9-7-16,9-1-2 15,8-7-1-15,15-5-4 16,3-24-14-16,27 3-17 15,15-28-1-15,21-7-1 16,14-27-1-16</inkml:trace>
    <inkml:trace contextRef="#ctx0" brushRef="#br2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  <inkml:trace contextRef="#ctx0" brushRef="#br2" timeOffset="57499.7493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  <inkml:trace contextRef="#ctx0" brushRef="#br2" timeOffset="57717.7712">1321 4536 105 0,'0'0'40'16,"14"37"-1"-16,-26 14-2 15,1 21-35-15,-2 6-1 16,1 12-1-16,0 7-1 16,0-3-3-16,10 1-3 15,-1-19-13-15,17 2-18 0,1-21 0 16,15-9-2-16,3-20 2 15</inkml:trace>
    <inkml:trace contextRef="#ctx0" brushRef="#br2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  <inkml:trace contextRef="#ctx0" brushRef="#br2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  <inkml:trace contextRef="#ctx0" brushRef="#br2" timeOffset="58603.8598">3315 4466 94 0,'0'0'38'16,"-14"49"0"-16,-18 4-1 16,-1 15-33-16,0 10-3 0,3 4 1 15,4 3-1-15,4-5-2 16,7-4-2-16,3-15-5 15,18-6-28-15,-10-19-1 16,9-7 0-16,-5-29-2 16</inkml:trace>
    <inkml:trace contextRef="#ctx0" brushRef="#br2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  <inkml:trace contextRef="#ctx0" brushRef="#br2" timeOffset="59070.9065">3700 4509 106 0,'-22'-41'40'0,"7"21"-1"16,-1 2-7-16,0 13-41 15,19 15-28-15,1 0-3 16,15 12 0-16,0-1-2 16</inkml:trace>
    <inkml:trace contextRef="#ctx0" brushRef="#br2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  <inkml:trace contextRef="#ctx0" brushRef="#br2" timeOffset="59783.9778">4922 4991 95 0,'-33'13'42'16,"9"1"1"-16,-4-14-4 15,14-9-30-15,14 9-18 0,-9-15-30 16,31 8-2-16,-2-9 0 16,17 6-1-16</inkml:trace>
    <inkml:trace contextRef="#ctx0" brushRef="#br2" timeOffset="59947.9942">5354 4922 103 0,'4'18'41'16,"-4"-18"0"-16,0 0-1 15,0 0-40-15,0 0-2 16,19 0-8-16,-5-13-29 16,22 5-1-16,-3-11 0 0,18 3-1 15</inkml:trace>
    <inkml:trace contextRef="#ctx0" brushRef="#br2" timeOffset="60106.01">5974 4817 99 0,'0'0'41'16,"-12"25"0"-16,-2-20-2 15,14-5-35-15,0 0-8 16,-11-12-18-16,22 10-18 16,2-14 0-16,12 3-2 15,3-11 2-15</inkml:trace>
    <inkml:trace contextRef="#ctx0" brushRef="#br2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  <inkml:trace contextRef="#ctx0" brushRef="#br2" timeOffset="63224.3218">8192 4312 58 0,'-8'-15'36'0,"8"15"-1"16,0 0 0-16,0 0-14 15,0 0-16-15,0 0-2 16,11 16 0-16,-5 13-1 16,-6 13 0-16,0 16-1 15,-4 13 0-15,-2 16-1 16,-10 6 0-16,2 5 0 15,-4-4 0-15,1-8-3 16,10-5-5-16,-6-23-28 16,17-12 1-16,0-24-3 0,13-15 2 15</inkml:trace>
    <inkml:trace contextRef="#ctx0" brushRef="#br2" timeOffset="63405.3399">7985 4851 94 0,'-31'-4'37'15,"18"7"2"-15,13-3-3 16,1-13-34-16,27 2-3 16,11-12-3-16,21 1-6 15,-1-14-25-15,25 0-1 16,-2-11-1-16,8 2-1 15</inkml:trace>
    <inkml:trace contextRef="#ctx0" brushRef="#br2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  <inkml:trace contextRef="#ctx0" brushRef="#br2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  <inkml:trace contextRef="#ctx0" brushRef="#br2" timeOffset="64797.4791">11169 4666 81 0,'39'-18'39'16,"-13"-4"0"-16,1 17 0 16,-27 5-34-16,15 11-1 15,-18 5 0-15,-5 15-1 16,-7 8-1-16,-5 7 0 15,2 4-2-15,-1 2-2 16,5-1-3-16,1-14-9 16,16-1-24-16,2-19 0 15,17-9-1-15,2-21 0 16</inkml:trace>
    <inkml:trace contextRef="#ctx0" brushRef="#br2" timeOffset="64947.4941">11273 4368 92 0,'-39'-30'36'15,"12"13"-1"-15,8 4-4 16,16-10-54-16,25 15-13 16,13-12 0-16,24 4 0 15</inkml:trace>
    <inkml:trace contextRef="#ctx0" brushRef="#br2" timeOffset="65148.5142">11939 4057 99 0,'-17'42'39'0,"-12"2"0"15,5 22-1-15,-9 7-34 16,8 5-1-16,-2 9-1 0,5 2-1 16,1 1-2-16,5-3-1 15,4-8-1-15,3-10-1 16,7-4-7-16,-6-26-28 15,14-7 1-15,-6-32-1 16,16 1-1-16</inkml:trace>
    <inkml:trace contextRef="#ctx0" brushRef="#br2" timeOffset="65298.5292">11703 4470 103 0,'-12'-27'40'16,"-1"5"1"-16,13 22-2 0,11-4-37 15,9 0-4-15,22 11-19 16,4-14-18-16,19 6-1 15,5-6-1-15,21 7 0 16</inkml:trace>
    <inkml:trace contextRef="#ctx0" brushRef="#br2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  <inkml:trace contextRef="#ctx0" brushRef="#br2" timeOffset="65982.5974">13675 4076 107 0,'0'0'40'0,"-14"4"0"0,0 29 0 15,-22 13-38-15,13 9 0 16,-2 9-1-16,2 8-1 15,-1 5 1-15,2 0-2 16,6 2-2-16,3-11-3 16,15 0-4-16,-2-22-27 15,25-4-3-15,0-22 0 16,20-6 0-16</inkml:trace>
    <inkml:trace contextRef="#ctx0" brushRef="#br2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  <inkml:trace contextRef="#ctx0" brushRef="#br2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  <inkml:trace contextRef="#ctx0" brushRef="#br2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  <inkml:trace contextRef="#ctx0" brushRef="#br2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  <inkml:trace contextRef="#ctx0" brushRef="#br2" timeOffset="69355.9347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  <inkml:trace contextRef="#ctx0" brushRef="#br2" timeOffset="70024.0017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  <inkml:trace contextRef="#ctx0" brushRef="#br1" timeOffset="74586.4577">19178 4854 98 0,'1'-20'42'0,"-1"20"0"16,-9-25-2-16,-9 17-39 15,7 1-3-15,-2 3-1 16,9 16-7-16,-11-9-27 15,18 14-3-15,-3-6-1 16,15 7 0-16</inkml:trace>
    <inkml:trace contextRef="#ctx0" brushRef="#br1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  <inkml:trace contextRef="#ctx0" brushRef="#br1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  <inkml:trace contextRef="#ctx0" brushRef="#br1" timeOffset="75992.5984">21371 4374 68 0,'-3'-23'37'0,"3"23"-1"15,-12-4 1-15,6 27-22 16,-8 3-8-16,5 14-2 16,-6 10-2-16,5 4-1 0,-2 2-1 15,5 0-1-15,2-4-2 16,2-11-4-16,17-3-31 15,-7-18 0-15,11-10-1 16,-1-22-1-16</inkml:trace>
    <inkml:trace contextRef="#ctx0" brushRef="#br1" timeOffset="76436.6427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  <inkml:trace contextRef="#ctx0" brushRef="#br1" timeOffset="83536.3527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  <inkml:trace contextRef="#ctx0" brushRef="#br1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  <inkml:trace contextRef="#ctx0" brushRef="#br1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  <inkml:trace contextRef="#ctx0" brushRef="#br1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  <inkml:trace contextRef="#ctx0" brushRef="#br1" timeOffset="84969.4959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  <inkml:trace contextRef="#ctx0" brushRef="#br1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  <inkml:trace contextRef="#ctx0" brushRef="#br1" timeOffset="95676.5667">139 6042 93 0,'14'-2'37'15,"-14"2"-1"-15,-4 35-2 16,-5 1-32-16,0 7-1 15,2 14-1-15,-1 9 1 16,-2 10-1-16,3 7 1 16,-1 4-1-16,1 2-2 15,4 1-5-15,-8-15-21 16,9 0-7-16,-3-18 0 15,9-11-2-15</inkml:trace>
    <inkml:trace contextRef="#ctx0" brushRef="#br1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  <inkml:trace contextRef="#ctx0" brushRef="#br1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  <inkml:trace contextRef="#ctx0" brushRef="#br1" timeOffset="97010.7001">406 6441 87 0,'0'0'41'16,"-14"-20"-1"-16,14 20 1 15,-41-19-20-15,12 17-14 16,-13-3-2-16,-3 4-3 0,-6 2 0 15,-5 3-2-15,2 0 0 16,2 0 0-16,11 1-1 16,6-3-2-16,12 2-2 15,4-5-1-15,17 12-10 16,2-11-21-16,0 0-4 15,18-7 0-15,5 3 0 16</inkml:trace>
    <inkml:trace contextRef="#ctx0" brushRef="#br1" timeOffset="98178.8167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  <inkml:trace contextRef="#ctx0" brushRef="#br1" timeOffset="98629.8619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  <inkml:trace contextRef="#ctx0" brushRef="#br1" timeOffset="98821.8812">4369 5959 81 0,'0'0'39'0,"-26"-2"-1"16,9 38 1-16,-13 8-15 0,5 21-21 16,0 13 2-16,6 5-4 15,1 2-1-15,3-2 0 16,6-3-2-16,1-15-3 15,13-1-25-15,-7-24-6 16,9-9-2-16,-4-20 1 16</inkml:trace>
    <inkml:trace contextRef="#ctx0" brushRef="#br1" timeOffset="99002.8993">4124 6440 82 0,'-11'-2'39'0,"11"2"0"16,8 12 0-16,14-2-15 0,8-17-23 15,14-7-3-15,14-5-3 16,3-18-8-16,13 3-24 16,-7-15 0-16,9 0 0 15,-11-12-2-15</inkml:trace>
    <inkml:trace contextRef="#ctx0" brushRef="#br1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  <inkml:trace contextRef="#ctx0" brushRef="#br1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  <inkml:trace contextRef="#ctx0" brushRef="#br1" timeOffset="100092.0082">6974 5679 106 0,'-25'-47'38'0,"1"22"-1"16,-22 15-3-16,5 30-31 16,-4 20 1-16,-2 23-2 15,4 16 1-15,3 13-1 16,5 12 0-16,8 2-1 15,11-2-1-15,7-11-2 16,16 2-19-16,-4-26-16 16,14-6-3-16,-10-25 1 15,6-10-1-15</inkml:trace>
    <inkml:trace contextRef="#ctx0" brushRef="#br1" timeOffset="100266.0256">6415 6310 117 0,'-22'-22'42'16,"22"22"0"-16,1-18-1 15,29 18-37-15,13-10-5 16,14-7-4-16,24 14-19 16,6-19-14-16,19 4-4 15,1-8 0-15,12 9-1 16</inkml:trace>
    <inkml:trace contextRef="#ctx0" brushRef="#br1" timeOffset="100656.0646">7907 5743 86 0,'8'-13'37'16,"-8"13"2"-16,4 18 1 16,-14 6-26-16,-5 25-12 15,2 12 2-15,-4 16-1 16,-7 13 1-16,-3 5-1 0,-2 2 0 15,1-4-2-15,8-5-2 16,6-12 1-16,16-13-4 16,13-25-4-16,30-9-29 15,3-28 0-15,19-11-1 16,4-20-3-16</inkml:trace>
    <inkml:trace contextRef="#ctx0" brushRef="#br1" timeOffset="100853.0843">8362 6172 113 0,'-26'-10'39'15,"9"31"1"-15,-8 5-1 16,-2 12-36-16,8 5 0 0,7 6-2 16,4-2-1-16,3 0 0 15,10-3-3-15,5-10 0 16,9-8-4-16,2-21-12 15,13-2-19-15,-5-20-1 16,11-4 1-16,-4-19-2 16</inkml:trace>
    <inkml:trace contextRef="#ctx0" brushRef="#br1" timeOffset="101017.1007">8468 5841 86 0,'-20'2'36'0,"20"19"-2"16,2 2 3-16,12 1-36 0,10 5-1 15,2-12-18-15,19 11-14 16,-2-11-2-16,13 2-2 16,-1-7 1-16</inkml:trace>
    <inkml:trace contextRef="#ctx0" brushRef="#br1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  <inkml:trace contextRef="#ctx0" brushRef="#br1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  <inkml:trace contextRef="#ctx0" brushRef="#br1" timeOffset="102142.2129">10448 5669 111 0,'0'-19'37'15,"-18"16"0"-15,-1 36-7 16,-14 15-23-16,-1 16-2 15,-4 10-1-15,4 7-1 16,3 3-2-16,7-6-1 16,11-5-3-16,4-16-6 15,16-1-28-15,-8-23-1 16,6-3-1-16,-5-30-1 15</inkml:trace>
    <inkml:trace contextRef="#ctx0" brushRef="#br1" timeOffset="102316.2306">10145 6051 129 0,'-15'-27'43'15,"14"16"-1"-15,-2-1-7 16,20 17-29-16,1 2-6 16,15 1 0-16,11 2 0 15,10-2 0-15,23 14-17 16,0-22-23-16,25 9-2 15,1-9 0-15,13 5-2 16</inkml:trace>
    <inkml:trace contextRef="#ctx0" brushRef="#br1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  <inkml:trace contextRef="#ctx0" brushRef="#br1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  <inkml:trace contextRef="#ctx0" brushRef="#br1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  <inkml:trace contextRef="#ctx0" brushRef="#br1" timeOffset="104313.4301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  <inkml:trace contextRef="#ctx0" brushRef="#br1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  <inkml:trace contextRef="#ctx0" brushRef="#br1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  <inkml:trace contextRef="#ctx0" brushRef="#br1" timeOffset="105200.519">16395 6342 105 0,'-7'13'43'0,"-17"-7"0"16,11 9 0-16,-8 1-22 16,7-14-21-16,14-2 0 15,-14-3-12-15,14 3-15 16,0 0-14-16,-13 8-2 15,-1-12-1-15,-1 8-1 16</inkml:trace>
    <inkml:trace contextRef="#ctx0" brushRef="#br3" timeOffset="109670.9659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  <inkml:trace contextRef="#ctx0" brushRef="#br3" timeOffset="110663.0652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  <inkml:trace contextRef="#ctx0" brushRef="#br3" timeOffset="111775.1764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  <inkml:trace contextRef="#ctx0" brushRef="#br3" timeOffset="112730.2719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  <inkml:trace contextRef="#ctx0" brushRef="#br3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  <inkml:trace contextRef="#ctx0" brushRef="#br3" timeOffset="113983.3972">16325 7516 99 0,'16'18'39'0,"-23"9"1"16,-3 24-2-16,-20 12-30 15,1 10-5-15,-6 12-1 16,-1 15-1-16,-1 7-1 15,4 5 0-15,5-1-2 16,8-4-3-16,18-5-4 16,-1-20-29-16,30-12-1 15,2-23 1-15,21-16-1 16</inkml:trace>
    <inkml:trace contextRef="#ctx0" brushRef="#br3" timeOffset="114336.4324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  <inkml:trace contextRef="#ctx0" brushRef="#br3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  <inkml:trace contextRef="#ctx0" brushRef="#br3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  <inkml:trace contextRef="#ctx0" brushRef="#br3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  <inkml:trace contextRef="#ctx0" brushRef="#br3" timeOffset="115967.5956">19661 7408 103 0,'-14'-5'38'16,"-11"12"2"-16,1 27-3 0,-19 12-33 15,9 17-1-15,-2 12-1 16,0 12 1-16,4 6-2 16,4 0-1-16,10-2-2 15,8-11-3-15,21 1-13 16,1-28-21-16,24-7 0 15,6-21-1-15,17-11 0 16</inkml:trace>
    <inkml:trace contextRef="#ctx0" brushRef="#br3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  <inkml:trace contextRef="#ctx0" brushRef="#br3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  <inkml:trace contextRef="#ctx0" brushRef="#br3" timeOffset="116717.6706">20952 7348 117 0,'-9'-37'39'0,"9"37"2"16,-27-2-4-16,8 40-30 15,-4 19-3-15,0 19-3 16,0 13 0-16,-2 8 0 15,6 5-3-15,5-2-1 16,9-4-2-16,4-17-4 16,21-2-17-16,-10-28-14 0,20-10-1 15,0-26-1-15,13-11 2 16</inkml:trace>
    <inkml:trace contextRef="#ctx0" brushRef="#br3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  <inkml:trace contextRef="#ctx0" brushRef="#br3" timeOffset="117132.7121">21939 8109 118 0,'-14'9'44'16,"-13"-13"0"-16,9 1-3 16,-12-4-39-16,9-13-5 0,10 7-11 15,-17-19-14-15,11 13-13 16,-18-2-1-16,1 8-2 15,-22 3 0-15</inkml:trace>
    <inkml:trace contextRef="#ctx0" brushRef="#br2" timeOffset="121467.1455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  <inkml:trace contextRef="#ctx0" brushRef="#br2" timeOffset="122113.2101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  <inkml:trace contextRef="#ctx0" brushRef="#br2" timeOffset="123397.3385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  <inkml:trace contextRef="#ctx0" brushRef="#br2" timeOffset="124295.4283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  <inkml:trace contextRef="#ctx0" brushRef="#br2" timeOffset="124810.4798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  <inkml:trace contextRef="#ctx0" brushRef="#br2" timeOffset="125051.5039">13465 13227 58 0,'-9'-40'39'0,"-14"2"0"15,-2 19 0-15,-16-1-18 16,1 26-17-16,-6 15 0 15,3 24-1-15,-2 18-2 16,3 19 0-16,3 15 0 16,5 9-2-16,10 6-2 15,5-6-3-15,17 5-28 16,-5-23-5-16,16-6 0 15,-4-23-1-15</inkml:trace>
    <inkml:trace contextRef="#ctx0" brushRef="#br2" timeOffset="125217.5205">12970 13897 97 0,'15'-25'43'16,"4"-10"-2"-16,18 10-3 15,8-5-39-15,5-3-5 16,11 16-31-16,-12-4-3 15,-3 17-1-15,-14 4-1 16</inkml:trace>
    <inkml:trace contextRef="#ctx0" brushRef="#br2" timeOffset="125674.5661">10004 15067 69 0,'7'-10'41'0,"-7"10"-2"16,0 0 0-16,9 22-35 16,-21 3-1-16,3 15 0 15,-8 8 0-15,-1 9-1 16,-4 7 0-16,3 3-1 15,1-2-1-15,3-6-1 16,11-7-1-16,8-16-4 16,15-5-5-16,-1-28-25 15,23-3-2-15,3-20-2 0,14-5 1 16,-7-20 18-16,10 11 9 15</inkml:trace>
    <inkml:trace contextRef="#ctx0" brushRef="#br2" timeOffset="125839.5827">10276 15412 1 0,'45'-29'29'0,"-22"-4"7"16,-2 14 2-16,-16 2 0 15,-5 17-16-15,0 0-8 16,-12 12-4-16,-3 3-4 15,1 10-1-15,-2 0-2 16,1 6-2-16,3 0 1 16,1-1-1-16,4-3-1 15,2-8-3-15,7-4-1 16,-2-15-34-16,17-11 0 15,-5-14-3-15,13-5 0 16</inkml:trace>
    <inkml:trace contextRef="#ctx0" brushRef="#br2" timeOffset="126015.6003">10436 14952 97 0,'-30'3'40'0,"10"2"-2"16,5-9-22-16,-5-8-55 15,32 5-2-15,2-7 0 16,15 8-1-16</inkml:trace>
    <inkml:trace contextRef="#ctx0" brushRef="#br2" timeOffset="126583.6571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  <inkml:trace contextRef="#ctx0" brushRef="#br2" timeOffset="126936.6924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  <inkml:trace contextRef="#ctx0" brushRef="#br2" timeOffset="127108.7096">12229 14854 88 0,'0'0'41'0,"-31"20"1"16,11 28-4-16,-8 4-36 15,-1 15-1-15,0 7-2 16,3 5-1-16,4 3-2 15,3-11-5-15,18 2-29 0,-12-20-3 16,13-7-1-16,-3-27 1 16</inkml:trace>
    <inkml:trace contextRef="#ctx0" brushRef="#br2" timeOffset="127281.7269">11980 15132 83 0,'-12'-23'44'15,"-2"1"-1"-15,14 22-1 16,0 0-37-16,24-2-4 15,15 7-2-15,10-4-4 16,21 12-9-16,-3-15-26 16,24 6-2-16,-2-10-1 15,7 10 1-15</inkml:trace>
    <inkml:trace contextRef="#ctx0" brushRef="#br2" timeOffset="127424.7412">12895 15252 77 0,'-28'28'45'15,"7"6"-2"-15,-9-16-1 16,14 11-29-16,16-29-17 15,-18-14-20-15,37 5-18 16,3-18-1-16,26 7-2 16,7-9 0-16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5T23:22:36.031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F2D8EED8-0D53-4AF7-95A0-203E394E6D01}" emma:medium="tactile" emma:mode="ink">
          <msink:context xmlns:msink="http://schemas.microsoft.com/ink/2010/main" type="inkDrawing"/>
        </emma:interpretation>
      </emma:emma>
    </inkml:annotationXML>
    <inkml:trace contextRef="#ctx0" brushRef="#br0">19905 12078 12 0,'0'0'12'0,"10"-2"-3"0,-10 2-2 16,0 0-3-16,0 0-2 15,0 0 0-15,0 0-2 16,0 0-1-16,0 0-1 15,0 0 1-15,0 0-1 16,0 0 1-16,0 0-1 16,0 0-1-16,-5 11-3 15,5-11-2-15,0 0-1 16,0 0 1-16</inkml:trace>
    <inkml:trace contextRef="#ctx0" brushRef="#br0" timeOffset="11051.105">19968 12065 10 0,'0'0'15'15,"11"-16"-1"-15,0 8-3 16,-4-8-2-16,7 2 7 15,-3-5-10-15,5 2-1 0,-1-3-3 16,1 1-1 0,-1-3 0-16,0 2 0 0,0-1 1 15,-1-1 1-15,2 0 0 16,1-1 2-16,-4-2-1 15,6 1 1-15,-4-4-1 16,5 5 1-16,-2-6-2 16,5 1 1-16,2 0-3 15,-2 2 1-15,2-4 0 16,2 2 0-16,0-3 0 15,1 2 0-15,-3-4 1 16,1 2-1-16,-1-6 1 16,4 2 0-16,-2-5-1 15,3 3 0-15,1-5 0 0,3 4-1 16,-2-3 1-1,4-1-2-15,0-1 2 0,0 0 1 16,4-2-2-16,-1-1 3 16,-2-2-3-16,2-3 1 15,0-1-1-15,1-1 2 16,1-3-3-16,-1-1 0 15,0-2 1-15,0-1-3 16,0-4 4-16,-1 2-2 16,-1-2 2-16,2-2-2 15,1-2 2-15,2-1-2 16,0-3 2-16,5 1 0 15,2-2-1-15,2 0-2 16,3-2 1-16,3 2 0 16,-1-1-1-16,5-1 1 0,-2 1 0 15,-1 0-1-15,1 0 1 16,1 3 0-16,-6-1 2 15,2 3-2-15,-1-1 2 16,-2 2-2-16,3 2 0 16,0-1 1-16,-1-1-2 15,3 0 2-15,3 0-2 16,-1-1 1-16,2-1-1 15,-2 0 1-15,2 1 1 16,-2-3 0-16,1 0 0 16,2-1 0-16,-1 2 0 15,3 1 1-15,-3-2-2 16,0-2 2-16,-1 1-2 15,-1 1 1-15,-3 2 0 0,-4-2-1 16,1 0 1-16,-3-1 1 16,-5 3 0-16,3 2 0 15,-1 1-1-15,1-3 1 16,0 4-1-16,-1 0 1 15,0 4-1-15,1 4-1 16,-2 3 0-16,-4 3 0 16,-3 6 0-16,-6 6-1 15,-4 8 1-15,-9 4-1 16,-6 9-1-16,-8 4-1 15,-8 15-2-15,-1-15-9 16,1 15-21-16,-19 9 1 16,5 6-1-16,-12 0 1 15</inkml:trace>
    <inkml:trace contextRef="#ctx0" brushRef="#br0" timeOffset="11772.1771">22687 8287 54 0,'-18'6'32'0,"18"-6"0"15,0 0 0-15,-10-10-23 16,24 5-3-16,2-8 1 15,13-1-1-15,4-10 0 16,15-1-1-16,2-7 0 16,15-3 0-16,3-7-2 15,7 3 1-15,0-3-1 16,-1 3-1-16,-7 5 0 15,-5 7 0-15,-14 5-1 16,-10 10 0-16,-11 12 0 16,-13 15 0-16,-9 13-1 0,-11 12-1 15,-10 13 2-15,-8 13-2 16,-6 10 1-16,-6 7 0 15,-2 4 0-15,-2-5-1 16,0-7 0-16,6-13-4 16,14-6-28-16,-3-20-6 15,18-12 2-15,5-24-3 16</inkml:trace>
    <inkml:trace contextRef="#ctx0" brushRef="#br0" timeOffset="14295.4294">15127 13886 19 0,'21'-10'19'0,"-9"6"-6"16,-12 4-3-16,21-9-2 15,-21 9-2-15,19-9-1 16,-19 9 1-16,21-9-1 15,-21 9 0-15,22-12-1 16,-22 12 1-16,26-10-1 16,-12 1 1-16,5 3-2 15,0-5 1-15,4 1-1 16,0-5-1-16,6 0 0 15,-2-2 0-15,5-2-1 0,-1 1 1 16,5-1-1-16,-2 1 0 16,3 2 0-16,0-1 0 15,1 0-1-15,2 0 1 16,3 2-1-16,-1-5 1 15,6 2 0-15,-4-3 0 16,5 1 0-16,-4-5 1 16,2 7 0-16,-4-4 0 15,2 5-1-15,-7-2 1 16,3 5-1-16,-6 2 0 15,1-1 0-15,-3 1-1 16,1 1 1-16,-1 1-1 16,1-2 1-16,-3-1 0 0,5-2 0 15,1-1-1-15,4 0 2 16,-1 0-1-16,3-4 1 15,-2 1-1-15,2-2 1 16,-2 1 0-16,2 1 1 16,-5-3-2-16,4 2 0 15,-1 1 0-15,0-1-1 16,1 3 1-16,3-1-1 15,2 2 0-15,1-1 0 16,1 2 0-16,2 0 0 16,1 0 0-16,0-1 0 15,5 1 1-15,-4-1-1 16,5 0 0-16,0-1 0 15,2-1 1-15,-2 1-1 0,4-1 0 16,0 1 0-16,3-3 0 16,5 2 0-16,-2 0 1 15,1-1-1-15,1 1 0 16,-2-2 0-16,2 4 0 15,-1-6 0-15,-4 2 0 16,0 0 2-16,-1-1-2 16,-3-1 1-16,2 0-1 15,-1 2 1-15,0-3-1 16,-4 2 1-16,2 1 0 15,-6-1-2-15,-1 3 1 16,1-2 0-16,-4 0 0 16,-5 1 0-16,0-2 1 15,-2 0-1-15,1-4 0 16,3 0 1-16,2-2 0 0,2 3-1 15,1-1 1-15,1 1 0 16,-2 1-1-16,-5 6 1 16,-7 4-1-16,-8 4 0 15,-6 5 0-15,-12-1 0 16,-13 5-1-16,0 0 0 15,0 0 0-15,0 0 0 16,-5 13-1-16,5-13 0 16,0 0-1-16,-15 12-1 15,15-12-4-15,0 0-10 16,-3 11-14-16,3-11-2 15,0 0 2-15,0 0-1 16</inkml:trace>
    <inkml:trace contextRef="#ctx0" brushRef="#br0" timeOffset="15325.5324">17609 12594 42 0,'0'0'32'0,"0"0"0"16,14 0 0-16,9 2-26 16,-1-3-1-16,11 3 0 15,3-8 0-15,15 3 1 16,6-6-1-16,14 0 0 0,2-4-2 15,2 2 1-15,1-1-2 16,-5 2 1-16,-6 5-1 16,-12 2-2-16,-11 7 1 15,-13 6-1-15,-15 7-1 16,-12 8 0-16,-14 7 1 15,-11 5-1-15,-14 10 1 16,-11 10-1-16,-12 3 2 16,-6 4-1-16,-7 2 0 15,-1 2 2-15,2-4-2 16,9-7 0-16,12-5-4 15,7-21-21-15,28-4-11 16,16-27 0-16,17 5-1 16</inkml:trace>
    <inkml:trace contextRef="#ctx0" brushRef="#br1" timeOffset="29136.9134">16265 13875 0 0,'0'0'22'15,"0"0"-1"-15,0 0-8 16,0 0-1-16,0 0-2 16,-2 10 1-16,2-10-3 15,0 0-1-15,0 0 0 0,0 0 0 16,0 0-2-16,0 0 0 15,0 0-1-15,-11 2-1 16,11-2 0-16,-15 7 0 16,3-4 0-16,2 1-1 15,-4-3 1-15,3 3 0 16,-3-3 0-16,0 1-1 15,0-4 1-15,3 0-2 16,-2-2 1-16,-1 2-1 16,1-2 0-16,0 2-1 15,-1-1 1-15,-2 0-1 16,1 2 0-16,-5 1 0 15,2 0 0-15,-7 3 0 16,0-1 0-16,-5 0 0 16,1 3 0-16,-4-1 0 0,1 0 1 15,-4 0-1-15,1 1 0 16,1-3 1-16,-1 1-1 15,0 0 0-15,1-1 2 16,-1 1-2-16,0-1 1 16,0 1-1-16,-2 2 1 15,0 1-1-15,-1-2 0 16,-1 1 1-16,-2-1-1 15,-2 0 0-15,2-2 0 16,-2 1 1-16,-1-2-1 16,2 0 1-16,-2-1 0 15,1 1 0-15,0-2-1 16,1 1 1-16,3-1-1 15,-3 0 1-15,3 0 0 0,-1-1 0 16,0 1-1-16,2 0 1 16,-5 1 0-16,2-1 0 15,-4 1-1-15,0 0 1 16,-2 0 0-16,0 0-1 15,-2-1 1-15,2 1 0 16,-4 0 0-16,3 0-1 16,2 0 1-16,0 0 0 15,-3 0 0-15,4 2 0 16,-3 0-1-16,1 2 1 15,-3 1 0-15,-1 1-1 16,-3 0 0-16,1 2 0 16,-1-1 0-16,-2 2 0 15,2-4-1-15,3-1 2 0,2-2-1 16,3-2 0-16,7-1 0 15,2-4-1-15,3 2 0 16,4-4-1-16,7 9-4 16,-6-15-21-16,13 16-10 15,-5-8-2-15,10 6 2 16</inkml:trace>
    <inkml:trace contextRef="#ctx0" brushRef="#br1" timeOffset="30586.0583">15614 14042 6 0,'0'0'28'16,"0"0"-2"-16,4-14-7 15,-4 14-5-15,0 0-2 16,0 0 0-16,5-11-5 0,-5 11 2 15,0 0-4-15,0 0 2 16,0 0-4-16,0 0 3 16,0 0-4-16,0 0 0 15,0 0 0-15,0 0 0 16,0 0 0-16,11 4 0 15,-11-4-1-15,0 0 2 16,0 0-2-16,0 0 0 16,10 14 0-16,-10-14-1 15,2 20 1-15,-2-7-2 16,-3 5 2-16,0 1-2 15,0 6 1-15,0-1-1 16,0 1 1-16,0-2 0 0,2 0 0 16,1-4 0-16,1-2 0 15,-1-3 0-15,2-4 0 16,-2-10 0-16,2 15 0 15,-2-15 1-15,0 0-1 16,4 11 0-16,-4-11 0 16,0 0 0-16,0 0 0 15,3 9 1-15,-3-9-1 16,0 0 0-16,0 0 0 15,0 0 0-15,0 0 1 16,0 0 0-16,0 0 0 16,-12 7 0-16,0-10 0 15,-3 0 0-15,-5-1 0 16,-3 2 0-16,-7 1 1 0,0 1-1 15,-6 1 0-15,-2 4-1 16,-6 4 1-16,-5 0 0 16,-8 2 0-16,6 1 0 15,3 1-1-15,4-4 0 16,8 2-3-16,8-19-8 15,28 8-25-15,0-21-1 16,28 1-1-16,3-13-1 16</inkml:trace>
    <inkml:trace contextRef="#ctx0" brushRef="#br1" timeOffset="32344.2341">18682 12173 2 0,'0'0'23'16,"0"0"0"-16,-8-11-7 15,8 11-4-15,0 0 0 16,-1-15-2-16,1 15-2 16,0 0-1-16,14-3-1 15,-14 3-1-15,15-4 1 16,-15 4-2-16,20-1 1 15,-10 0-2-15,5 3 0 0,2-3 0 16,1 3-1-16,1-2 0 16,5 3 0-16,-2-3 0 15,7 2-1-15,-1-1 1 16,3 2 0-16,-1-2-1 15,5 1 0-15,-3 0 0 16,8 1 0-16,-2-2-1 16,2 0 1-16,6-1-1 15,-1 1 0-15,3-3 1 16,3-1 0-16,6-1-1 15,3 2 2-15,2-4-1 16,3 1 0-16,-2 2-1 16,2-1 1-16,-1 3-1 15,0 1 1-15,-4-1-1 16,-3 1 0-16,-4 3 1 0,0 2-1 15,-2 1 0-15,1 1 0 16,-1 0 1-16,1-2 0 16,2 1-1-16,-1 0 1 15,-1-4 0-15,1-1 0 16,3-3 0-16,-1-3-1 15,-3-1 1-15,3-1 0 16,-1 1-1-16,1-1 1 16,-2-1-1-16,3 1 0 15,-7 0 0-15,0 4 0 16,-6-1 0-16,-4 1 0 15,-7 2-1-15,-9-1 1 16,-5 5-2-16,-18-3 0 16,13 4-3-16,-13-4-5 0,0 0-22 15,-16 4-1-15,16-4-2 16,-21 1 2-16</inkml:trace>
    <inkml:trace contextRef="#ctx0" brushRef="#br1" timeOffset="33658.3655">20324 12252 22 0,'0'0'25'15,"0"0"-4"-15,0 0-7 16,2-16-2-16,-2 16-2 15,0 0-3-15,9-14-1 16,-9 14-1-16,5-11 0 16,-5 11-1-16,5-11 1 15,-5 11 0-15,0 0 0 16,-3-10-1-16,3 10 1 0,0 0-2 15,0 0 0-15,0 0 0 16,0 0-2-16,0 0 1 16,0 0-1-16,0 0-1 15,0 0 2-15,0 0-1 16,0 0 0-16,11 10 0 15,-11-10 0-15,0 0-1 16,9 19 1-16,-9-19 0 16,0 21 0-16,-2-10 0 15,1 2-1-15,-3 1 1 16,1 1-1-16,0 1 1 15,2-1-1-15,1 0 0 16,1 1 1-16,-1-1-1 16,6 2 0-16,-1-2 0 0,-2 0 1 15,2 0-1-15,0 2 0 16,-3-3 1-16,1 4-1 15,-1 1 0-15,-4 0-1 16,1-2 2-16,-2 0-2 16,-2 0 1-16,0-2-1 15,2-2 1-15,3-13-1 16,-9 15 2-16,9-15-1 15,0 0 1-15,0 0-1 16,-17 7 0-16,17-7 1 16,-16-3-1-16,4 0 1 15,-7 0-1-15,0-1 1 16,-5 2 0-16,-3 0-1 15,2-2 1-15,-3 3 0 0,2-1 0 16,0 1-1-16,3-2 1 16,3 2-1-16,2-2 1 15,-1 0-1-15,2-1 0 16,1 2 0-16,1-1 0 15,-1 3 0-15,5-1-2 16,-1-2-1-16,12 3-10 16,0 0-21-16,0 0-2 15,8-14 0-15,9 7-1 16</inkml:trace>
    <inkml:trace contextRef="#ctx0" brushRef="#br1" timeOffset="33801.3798">20188 12611 79 0,'-27'16'26'16,"0"-3"-25"-16,4-4-3 16,7-3-34-16,2-12 0 15</inkml:trace>
    <inkml:trace contextRef="#ctx0" brushRef="#br1" timeOffset="35374.5371">21607 11974 4 0,'0'0'27'0,"9"-15"0"15,-9 15 3-15,6-11-13 16,-10-2-2-16,4 13-1 16,0 0-3-16,0 0-2 15,0-15-2-15,0 15 0 16,0 0-1-16,0 0-2 15,0 0 0-15,-7 21-2 16,0-6 0-16,0 7 0 0,-3 4-1 16,0 5 0-16,1 1-1 15,0 2 1-15,0-4 0 16,3-3-1-16,1-7 1 15,5-3 0-15,0-17 0 16,0 0 0-16,14 2 0 16,-4-14 0-16,4-7 0 15,1-3 1-15,0-4-1 16,4-4 0-16,-1 2 0 15,3-2 0-15,-1 0 1 16,0 2-2-16,-2 3 1 16,3 3 0-16,-4 0 0 15,1 7 2-15,-3 1-3 16,0 7 3-16,-3 2-3 0,-2 4 1 15,0 5-1-15,-10-4 0 16,14 19 1-16,-8-5-4 16,-1 8 4-16,-3 0-4 15,0 3 3-15,-2 5 0 16,0 0-1-16,0-2 0 15,4-1-2-15,-2-9-1 16,11 0-3-16,-13-18-6 16,42 5-21-16,-20-19-2 15,14 0 0-15,-4-11 1 16</inkml:trace>
    <inkml:trace contextRef="#ctx0" brushRef="#br1" timeOffset="35788.5785">22225 11915 43 0,'10'-10'31'0,"-9"-1"1"15,-1 11-1-15,-10-18-15 16,10 18-5-16,-20-5-2 15,20 5-3-15,-24-3-1 16,12 7-1-16,-3-1 0 16,1 7-1-16,2 3 0 15,-1 6-1-15,0 1 1 16,3 7-1-16,-1 1-1 15,7-1 1-15,0 1-1 16,5 0-1-16,5-8 1 16,5-2-1-16,4-7 0 15,8-5 1-15,1-11-1 16,3-4 0-16,-1-8 0 0,3-5 1 15,-3-5-1-15,-5 0 0 16,-4-3 1-16,-8 0-1 16,-7 4 0-16,-7 6 0 15,-9 3 0-15,-6 7 0 16,-4 5-1-16,-3 5 1 15,0 6-1-15,1 1-1 16,4 5-1-16,6-3-1 16,12 5-4-16,4-14-5 15,18 14-23-15,0-13 0 16,16 5 0-16,-4-9 1 15</inkml:trace>
    <inkml:trace contextRef="#ctx0" brushRef="#br1" timeOffset="36192.6189">22532 11909 56 0,'0'0'34'15,"0"0"-1"-15,0 0 1 16,0 0-18-16,0 0-10 16,0 0-1-16,-16 16-1 15,12-2-2-15,1 1 1 16,-1 6-1-16,-2 0 0 15,1 6 0-15,-3-1 0 16,1 1 0-16,-2-4-1 16,5-2 1-16,-2-6-1 15,4-4 0-15,2-11 0 16,0 0 0-16,11-8 0 15,-1-7 0-15,1-5 0 16,4-5-1-16,0-3 2 0,1-3-1 16,1-1 0-16,-2 2 0 15,-3 1 0-15,1 5 2 16,0 1-2-16,-3 7 3 15,0 1-4-15,0 7 3 16,4-3-3-16,0 4 1 16,4 5-3-16,-1-4-2 15,6 11-2-15,-5-13-6 16,12 19-14-16,-12-16-14 15,8 13 3-15,-9-9-2 16,6 9 3-16</inkml:trace>
    <inkml:trace contextRef="#ctx0" brushRef="#br1" timeOffset="36756.6753">22957 11843 64 0,'-5'14'33'0,"5"-14"1"16,-12 24 0-16,0-14-23 15,7 11-4-15,-4-5-1 16,4 7-1-16,-5-3-1 15,2 5-1-15,1-4-1 16,2 1 1-16,1-4-2 16,0-3 0-16,3-4 0 15,1-11-1-15,0 0 0 16,15-5 1-16,-4-10-1 15,2-5 0-15,4-3 1 16,-1-4 0-16,-1-6-1 0,1 0 3 16,-2 0-2-16,-2 4 3 15,-7 2-4-15,5 5 3 16,-6 6-2-16,-4 16 2 15,5-10-2-15,-5 10-1 16,-2 22 1-16,-2-4-3 16,3 1 2-16,0 0-2 15,2 3 2-15,3-3-3 16,4-3 4-16,4-7-4 15,5-6 3-15,3-3 1 16,6-7-1-16,3-4 1 16,2-9-1-16,5-5 4 15,-1-3-4-15,0 1 3 16,-8-1-3-16,2 5 1 15,-10 1-1-15,-4 9 3 16,-15 13-2-16,0 0-1 0,3 14 0 16,-12 9 0-16,-4 4-1 15,2 2-1-15,0 4 0 16,2-2-5-16,13 4 1 15,1-15-7-15,23 7-24 16,-5-19-3-16,18 4 3 16,-3-14-1-16</inkml:trace>
    <inkml:trace contextRef="#ctx0" brushRef="#br1" timeOffset="37159.7156">23775 11867 80 0,'-31'-16'38'0,"13"15"1"16,-8-7-2-16,6 12-25 15,-5-4-8-15,3 7-1 16,2 1 0-16,-2 7-1 16,3 6 0-16,6 1-3 15,1 3 2-15,6 0-3 16,3-4 3-16,8 0 0 15,4-5-1-15,5-6 0 16,6-9 1-16,5-7-1 16,2-8 1-16,4-7 0 15,-2-9-1-15,0-3 3 16,0-4-2-16,-3 0 2 15,-2 1-2-15,-7 6 2 16,-4 4-3-16,-5 5 2 0,-8 21-1 16,0 0-1-16,0 0 0 15,-15 27-2-15,5-1 2 16,-1 2-3-16,3 5 1 15,3-3-3-15,8 0-1 16,2-15-8-16,21 0-23 16,-8-19-1-16,16 1 0 15,-1-17-1-15</inkml:trace>
    <inkml:trace contextRef="#ctx0" brushRef="#br1" timeOffset="37391.7388">24368 11219 92 0,'0'0'39'0,"-16"10"1"16,-9 17-2-16,9 22-31 16,-10 8-3-16,1 11 1 15,1 2-4-15,3 6 2 16,5-1-4-16,2-5-2 15,9-4-3-15,-5-21-8 16,18 5-24-16,-13-20-2 16,16 1 1-16,-12-18-3 15</inkml:trace>
    <inkml:trace contextRef="#ctx0" brushRef="#br1" timeOffset="39374.9371">20802 12539 46 0,'-24'18'30'0,"-5"-2"5"15,-1 10-3-15,-11-6-21 16,15 17-1-16,-10-6-2 15,13 10-1-15,-2 0-2 16,18 7-2-16,3 1-1 16,10-4-3-16,9 0-3 15,8-12-3-15,15 5-20 16,-2-19-7-16,7-2-2 15,-6-18 1-15</inkml:trace>
    <inkml:trace contextRef="#ctx0" brushRef="#br1" timeOffset="40126.0122">20954 12771 59 0,'-20'8'34'0,"13"5"-1"16,-5-2 1-16,8 6-27 15,-4 2-2-15,6 8-2 16,-3-1 0-16,5 8 0 16,-2-3-1-16,2 2 0 15,-1-2-1-15,2-1 0 16,-1-5-1-16,1-7 1 15,1-8 0-15,-2-10-1 16,0 0 1-16,17-17 0 0,-9-6 0 16,1-5 0-16,-1-7 1 15,1-1 0-15,-1-5 0 16,-1 6-1-16,-2-1 1 15,1 8 0-15,-4 6-1 16,-1 6 0-16,2 5-1 16,-3 11 0-16,0 0-2 15,15-1 0-15,-1 9-2 16,-1-6-2-16,13 8-2 15,-4-11-3-15,14 13-9 16,-13-19-3-16,19 13-1 16,-17-17 3-16,12 12 1 15,-15-12 6-15,4 7 8 0,-9-1 7 16,-10-8 10-16,7 14 6 15,-14-1 5-15,0 0-2 16,0 0 0-16,-1 14-3 16,-10-4-4-16,8 16-3 15,-6-2-3-15,4 13-2 16,-3-2-1-16,6 7-1 15,-3-3-1-15,1-2 0 16,4-5-3-16,4-5 0 16,2-7-3-16,-6-20-4 15,22 2-17-15,-12-24-10 16,9-5 0-16,-8-12-1 15,11 3 12-15,-12-20 9 16,8 5 6-16,-11-4 6 0,-5-6 20 16,-2 12 13-16,-7 2 2 15,0 9 3-15,-10-1-12 16,9 23-7-16,-12-2-4 15,20 18-4-15,-17 4-7 16,17-4-8-16,3 25-23 16,4-10-1-16,17 5-4 15,0-6 1-15</inkml:trace>
    <inkml:trace contextRef="#ctx0" brushRef="#br1" timeOffset="40622.0618">21800 12754 58 0,'0'0'36'0,"0"0"-1"0,0 0 1 15,-19-22-17-15,5 21-12 16,-10-2-1-16,1 10-1 16,-4 0-1-16,2 13 0 15,-4 2-1-15,4 7 0 16,5 3-1-16,4 3-1 15,8-3 0-15,8-2 0 16,8-8 0-16,8-6-1 16,7-7 0-16,4-12 0 15,8-5 0-15,1-10 0 16,1-6 1-16,1-6-1 15,-4-2 0-15,-3-1 0 16,-4 5-1-16,-5 2 1 16,-7 9 0-16,-15 17-1 15,13-4 1-15,-17 21 0 0,-3 15-1 16,-5 12 1-16,-8 13 0 15,1 9 0-15,0 8 0 16,-4 2-1-16,2-2 1 16,-1-3-1-16,0-8 1 15,2-8 0-15,3-11 0 16,-1-11-1-16,1-12 2 15,2-12-1-15,1-11-1 16,1-12-1-16,7-11-1 16,-1-16-3-16,12-2-1 15,-5-22-10-15,17 10-21 16,-3-12 1-16,11 11-1 15,-3-5 2-15</inkml:trace>
    <inkml:trace contextRef="#ctx0" brushRef="#br1" timeOffset="41058.1054">22272 12523 88 0,'7'-10'39'16,"-9"-3"-1"-16,2 13 2 15,-10 8-32-15,5 7-4 16,-4 6 0-16,3 8-3 16,-8 4 1-16,5 9-2 15,-5 0 1-15,3 7-1 0,-1-7 0 16,5 1 1-16,0-6-1 15,4-5 1-15,3-10-1 16,5-7 0-16,-5-15 0 16,19 3 0-16,-4-13 0 15,-1-7 0-15,3-3 1 16,-3-4-1-16,3 0 0 15,-4 2 0-15,-1 6 0 16,-3 2 0-16,-9 14 1 16,13-8-1-16,-13 8 0 15,8 17 0-15,-6-2 0 16,3 3-1-16,0 0-1 15,1-1-2-15,8 3-4 16,-14-20-18-16,35 14-13 0,-13-18 0 16,15 2 0-16,-1-13 0 15</inkml:trace>
    <inkml:trace contextRef="#ctx0" brushRef="#br1" timeOffset="41253.1249">22773 12550 91 0,'0'0'39'16,"-15"0"-1"-16,7 23 0 15,-13 2-33-15,6 11-3 16,-2 4 0-16,4 4-2 16,-2 4-2-16,4-4-1 15,6 2-3-15,-3-13-5 16,16 2-26-16,-12-14 0 0,10 0-1 15,-6-21 0-15</inkml:trace>
    <inkml:trace contextRef="#ctx0" brushRef="#br1" timeOffset="41419.1415">22635 12784 72 0,'-14'-34'40'15,"9"12"-1"-15,-8-4 1 16,10 16-17-16,-4-3-17 16,7 13-1-16,12-7-3 15,2 8-1-15,8 1-3 16,1-3-5-16,16 12-24 15,-6-14-8-15,17 9-1 16,-5-8-1-16</inkml:trace>
    <inkml:trace contextRef="#ctx0" brushRef="#br1" timeOffset="42755.2751">23371 12754 61 0,'-16'-4'34'15,"-4"-1"0"-15,1 7 0 0,-12-6-24 16,8 15-3-16,-10-3-2 15,5 7 0-15,-2 2-1 16,7 3-1-16,1 1 0 16,4 0-1-16,6 0 0 15,6-2-1-15,7-4 0 16,7-4-1-16,8-7 1 15,6-4-1-15,4-5 0 16,7-7 0-16,1-5 1 16,1-1-1-16,0-6 0 15,-5-2 1-15,-3 3-1 16,-5 2 1-16,-8 3 0 15,-6 5 0-15,-8 13 0 16,-3-10-1-16,3 10 1 0,-18 15-1 16,5 2 0-16,-1 5-1 15,5 5-1-15,1 0-1 16,8 8-4-16,-3-14-7 15,17 10-23-15,-7-16 0 16,16 2-1-16,-2-16 1 16</inkml:trace>
    <inkml:trace contextRef="#ctx0" brushRef="#br1" timeOffset="43137.3133">23627 12715 71 0,'-6'-17'35'0,"6"17"0"16,-11-11-1-16,11 11-27 0,-12 14-1 15,7 2-2-15,-4 2 0 16,1 7-2-16,-1-1 0 16,4 3 0-16,-1-2 0 15,2-2-1-15,2-5 0 16,3-2 0-16,-1-16-1 15,0 0 1-15,21 3-1 16,-6-17 0-16,3-5 0 16,4-4 1-16,1-4 0 15,0-1 0-15,-2 0 0 16,0 6-1-16,-6 3 1 15,-5 5 0-15,-10 14 0 16,13-5-1-16,-13 5 0 0,0 26 0 16,-4-4-2-16,2 3 0 15,3 3-2-15,-1-4-2 16,11 10-6-16,-8-15-25 15,21 3 1-15,-4-15-2 16,13 1 2-16</inkml:trace>
    <inkml:trace contextRef="#ctx0" brushRef="#br1" timeOffset="43620.3616">24051 12712 81 0,'-14'-5'37'15,"-13"-2"0"-15,8 12 1 16,-12 1-32-16,11 10-1 15,1 2-2-15,4 3 0 0,0 4-1 16,7 4 0-16,3-4-2 16,10 0 1-16,3-5-1 15,4-4 0-15,3-9-1 16,5-4 1-16,1-6 0 15,2-7-1-15,4-8 1 16,-2-2 0-16,3-6-1 16,0-2 1-16,-5 2 0 15,-1 2 0-15,-2 3 0 16,-5 6 0-16,-15 15 0 15,10-7 1-15,-16 21-1 16,-5 10 0-16,-3 16 0 16,-2 11 0-16,-6 8-1 15,1 7 2-15,-1 1-2 0,1 2 2 16,2-5-2-16,3-7 1 15,-1-12 0-15,1-8 1 16,-1-12-1-16,1-6 1 16,-1-10 0-16,0-10-1 15,-1-9 1-15,3-7 0 16,3-6-3-16,4-10-1 15,13 0-10-15,-4-17-25 16,17 5 0-16,0-13 0 16,17 7-1-16</inkml:trace>
    <inkml:trace contextRef="#ctx0" brushRef="#br1" timeOffset="43860.3856">24571 12289 98 0,'-22'42'40'0,"-12"0"-1"15,14 22-7-15,-9-10-27 16,7 4-4-16,3-2 0 15,4-3-5-15,10 1-7 16,-5-17-29-16,17 1 3 16,-4-18-1-16,14-1-1 15</inkml:trace>
    <inkml:trace contextRef="#ctx0" brushRef="#br1" timeOffset="44265.4261">24607 12697 79 0,'-14'14'39'0,"14"3"-2"15,0-17 2-15,12 18-31 16,7-19-4-16,5-3-2 15,8-5 0-15,1-5-2 16,3-1 0-16,0-3 0 0,-2-3-1 16,-4 1 1-1,-9-2 1-15,-4 3 1 0,-10-1-1 16,-7 20 3-16,-9-17-2 15,-6 20 2-15,-8 5-1 16,-3 10 0-16,-4 7-1 16,0 7-1-16,1 4 1 15,3-1-2-15,9 3 0 16,4-7-1-16,12-2 0 15,6-10 0-15,13-1-2 16,6-15-4-16,20 9-20 16,-8-25-13-16,16 6-1 15,-8-14-2-15,14 3 3 16</inkml:trace>
    <inkml:trace contextRef="#ctx0" brushRef="#br1" timeOffset="45091.5087">22329 13357 54 0,'0'0'35'16,"0"0"-1"-16,0 0 1 15,6 32-25-15,-14-9-3 16,4 12-2-16,-5 3 0 16,4 10-1-16,-4-2-2 15,5 2 1-15,2-4-3 16,-1-5-2-16,8-3-3 15,-5-20-21-15,13 4-9 16,-13-20-1-16,28 3-1 16</inkml:trace>
    <inkml:trace contextRef="#ctx0" brushRef="#br1" timeOffset="45292.5288">22575 13564 82 0,'-6'27'36'16,"-10"-5"0"-16,6 16-10 15,-6-12-20-15,6 4-2 16,1-6-1-16,4-3-2 16,6-4-3-16,-1-17-4 15,23 5-27-15,-9-21-2 16,12 0-2-16,-7-13 0 15</inkml:trace>
    <inkml:trace contextRef="#ctx0" brushRef="#br1" timeOffset="45753.5749">22729 13409 50 0,'0'0'35'0,"-13"15"0"16,13-3 0-16,0-12-18 15,-3 18-8-15,3-18-2 16,2 19-1-16,0-8-1 15,4 5-1-15,-1-2-1 16,-1 3 0-16,0 3-1 16,-1 2-1-16,-3 1 0 15,0 1 0-15,-2 2 0 0,-2-3-1 16,1 0 0-16,-1-2 0 15,3-7 0-15,2-2 0 16,-1-12-1-16,14 0 1 16,0-12 0-16,5-6-1 15,4-9 1-15,5-3 0 16,1-4 1-16,-1-2-1 15,2 1 1-15,-4 5 0 16,-5 6 0-16,-3 7 0 16,-5 10 0-16,-13 7-1 15,7 18 1-15,-10 5-1 16,-9 10 0-16,2 8 0 15,-1 3-2-15,2 1 0 16,3 0-1-16,3-8-3 16,13 0-4-16,-5-19-26 0,22 2 0 15,-8-20-2-15,20 1 0 16</inkml:trace>
    <inkml:trace contextRef="#ctx0" brushRef="#br1" timeOffset="46144.614">23212 13560 79 0,'-9'11'37'0,"-5"-4"-1"16,11 14 0-16,-1-6-31 15,8 2-1-15,4-2-2 16,8-2 0-16,3-6-1 15,7-2 0-15,3-8-1 0,2-5 0 16,0-6 1-16,-1-4-1 16,-1-5 0-16,-3-3 1 15,-9 1-1-15,-3 1 1 16,-9 3 0-16,-5 5 0 15,-11 3 0-15,-7 10 1 16,-8 5-1-16,-4 11 1 16,-1 4 0-16,0 8-1 15,2 4 0-15,4 5 0 16,9 0 0-16,8 1 0 15,13-3-2-15,10-5 0 16,12-3-1-16,6-9-4 16,14 10-14-16,-10-22-19 0,13 4 0 15,-10-12-2-15,6 4 2 16</inkml:trace>
    <inkml:trace contextRef="#ctx0" brushRef="#br1" timeOffset="46776.6772">23709 13082 57 0,'0'0'34'0,"-9"-10"0"16,9 10 0-16,0 0-23 16,17 22-3-16,-6-9-3 15,9 9-1-15,0 4 0 16,7 9-1-16,-2 4-2 15,5 5 0-15,-4 5-1 16,-3 7 1-16,-7 0-1 16,-4 6 1-16,-11-2-1 15,-6 3 1-15,-11-5 0 16,-4-1 1-16,-9-2-1 15,-2-6 1-15,-4-8-2 16,3-6 0-16,3-10-2 16,0-12-5-16,18-4-29 0,-1-16-1 15,12 7 0-15,9-30-2 16</inkml:trace>
    <inkml:trace contextRef="#ctx0" brushRef="#br1" timeOffset="46910.6906">23965 13767 82 0,'-7'11'38'15,"-12"-9"-2"-15,2 4-1 16,1 0-41-16,-3-16-30 16,19 10 0-16,-9-18-2 15,14 6 1-15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hyperlink" Target="http://www.youtube.com/watch?v=wuhNZejHeBg" TargetMode="External"/><Relationship Id="rId7" Type="http://schemas.openxmlformats.org/officeDocument/2006/relationships/customXml" Target="../ink/ink2.xml"/><Relationship Id="rId2" Type="http://schemas.openxmlformats.org/officeDocument/2006/relationships/hyperlink" Target="http://www.youtube.com/watch?v=xwGs8_otT64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8.emf"/><Relationship Id="rId3" Type="http://schemas.openxmlformats.org/officeDocument/2006/relationships/customXml" Target="../ink/ink3.xml"/><Relationship Id="rId7" Type="http://schemas.openxmlformats.org/officeDocument/2006/relationships/image" Target="../media/image5.emf"/><Relationship Id="rId12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7.emf"/><Relationship Id="rId5" Type="http://schemas.openxmlformats.org/officeDocument/2006/relationships/image" Target="../media/image30.emf"/><Relationship Id="rId10" Type="http://schemas.openxmlformats.org/officeDocument/2006/relationships/customXml" Target="../ink/ink6.xml"/><Relationship Id="rId9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9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customXml" Target="../ink/ink15.xml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customXml" Target="../ink/ink13.xml"/><Relationship Id="rId1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20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customXml" Target="../ink/ink21.xml"/><Relationship Id="rId7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2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823014"/>
              </p:ext>
            </p:extLst>
          </p:nvPr>
        </p:nvGraphicFramePr>
        <p:xfrm>
          <a:off x="214283" y="768097"/>
          <a:ext cx="8750332" cy="52959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Begin work on refraction: block, concave and convex lenses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refraction works and how this explains what convex and concave lenses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7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an example of refraction leading to dispersion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practical work to introduce a new idea.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Dispersion and the spectrum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white light is and how we know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how we 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brain registers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why sunsets are orange and the sky is 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happens to the white light from the Sun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2"/>
                        </a:rPr>
                        <a:t>http://www.youtube.com/watch?v=xwGs8_otT64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3"/>
                        </a:rPr>
                        <a:t>http://www.youtube.com/watch?v=wuhNZejHeBg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211040" y="1285560"/>
              <a:ext cx="3214800" cy="1109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03120" y="1279080"/>
                <a:ext cx="3228120" cy="113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348480" y="2369520"/>
              <a:ext cx="7776720" cy="3793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4160" y="2363400"/>
                <a:ext cx="7786440" cy="380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44720" y="321840"/>
              <a:ext cx="9198360" cy="530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47960" y="306720"/>
                <a:ext cx="9205920" cy="532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10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5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029849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0760" y="766800"/>
              <a:ext cx="5942160" cy="5951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0040" y="349920"/>
                <a:ext cx="9146520" cy="637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-35280" y="365400"/>
              <a:ext cx="9126360" cy="2931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50040" y="349920"/>
                <a:ext cx="9146520" cy="29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3558960" y="4719600"/>
              <a:ext cx="1527480" cy="1081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45280" y="4706280"/>
                <a:ext cx="1554480" cy="110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369400" y="3116880"/>
              <a:ext cx="1968480" cy="2833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57520" y="3102840"/>
                <a:ext cx="1992600" cy="28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/>
              <p14:cNvContentPartPr/>
              <p14:nvPr/>
            </p14:nvContentPartPr>
            <p14:xfrm>
              <a:off x="7165800" y="4347360"/>
              <a:ext cx="3960" cy="43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162200" y="4342320"/>
                <a:ext cx="12600" cy="1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53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5280" y="365400"/>
              <a:ext cx="9126360" cy="6352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040" y="349920"/>
                <a:ext cx="9146520" cy="637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50560" y="2360520"/>
              <a:ext cx="4233960" cy="2821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45520" y="2347560"/>
                <a:ext cx="4242960" cy="28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96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0760" y="766800"/>
              <a:ext cx="6747120" cy="5951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1040" y="752040"/>
                <a:ext cx="6769080" cy="597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50560" y="2360520"/>
              <a:ext cx="3989160" cy="2686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45520" y="2347560"/>
                <a:ext cx="4008240" cy="271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-35280" y="365400"/>
              <a:ext cx="9126360" cy="3985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50040" y="349920"/>
                <a:ext cx="9146520" cy="401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165800" y="4038840"/>
              <a:ext cx="1818720" cy="987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162200" y="4029120"/>
                <a:ext cx="1826280" cy="100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558960" y="4719600"/>
              <a:ext cx="1527480" cy="10810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45280" y="4706280"/>
                <a:ext cx="1554480" cy="110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5423760" y="5046120"/>
              <a:ext cx="209160" cy="1360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411520" y="5034600"/>
                <a:ext cx="233640" cy="16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47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5280" y="365400"/>
              <a:ext cx="9126360" cy="6352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040" y="349920"/>
                <a:ext cx="9146520" cy="637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2440" y="2360520"/>
              <a:ext cx="8812080" cy="3074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8760" y="2347560"/>
                <a:ext cx="8829720" cy="310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03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7520" y="345240"/>
              <a:ext cx="1071360" cy="520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4200" y="333000"/>
                <a:ext cx="1098720" cy="522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7520" y="345240"/>
              <a:ext cx="1071360" cy="520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4200" y="333000"/>
                <a:ext cx="1098720" cy="522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59680" y="206280"/>
              <a:ext cx="2987280" cy="322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45280" y="192240"/>
                <a:ext cx="3018240" cy="325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839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7520" y="345240"/>
              <a:ext cx="1071360" cy="5206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4200" y="333000"/>
                <a:ext cx="1098720" cy="522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459680" y="206280"/>
              <a:ext cx="2987280" cy="322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45280" y="192240"/>
                <a:ext cx="3018240" cy="325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694160" y="512640"/>
              <a:ext cx="7403760" cy="5896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88760" y="508680"/>
                <a:ext cx="7413120" cy="59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737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2643</TotalTime>
  <Words>280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2014-05-16T00:17:18Z</dcterms:modified>
</cp:coreProperties>
</file>