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31" r:id="rId4"/>
    <p:sldId id="332" r:id="rId5"/>
    <p:sldId id="334" r:id="rId6"/>
    <p:sldId id="335" r:id="rId7"/>
    <p:sldId id="33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03:01:17.22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9753 4071 89 0,'12'0'38'0,"-12"0"-3"16,7 19-3-16,-10 4-29 15,-1 11 0-15,-2 3 2 16,2 5-2-16,-2-3 1 15,6 1-2-15,8-14 2 16,17-20-2-16,22-30 1 16,25-30 0-16,27-35-1 15,31-24-3-15,27-8-14 0,-1-33-20 16,14 11-5-16,-17 0 0 15,-15 26-3-15</inkml:trace>
  <inkml:trace contextRef="#ctx0" brushRef="#br0" timeOffset="512.0512">10428 4924 87 0,'0'0'38'15,"-17"8"1"-15,16 19-1 16,-1 6-33-16,0 13-4 16,0 1 3-16,8 1-2 15,2-5 2-15,17-14-1 16,16-33-1-16,27-41 1 15,28-42-5-15,35-41-1 16,42-18-23-16,3-35-12 16,20-10-3-16,-7-9 0 15,-12 15-2-15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9T01:08:39.037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22055 2214 64 0,'-14'18'32'16,"4"-6"-1"-16,-3 4-1 15,-3 1-28-15,1 7-1 16,-10 2 4-16,4 10-2 15,-10 5 1-15,1 9 0 16,-10 4 0-16,4 14 1 16,-11 0-2-16,1 9 0 15,-8 3-1-15,0 11 0 0,-6 6-1 16,-6 6-1-16,-6 7 0 15,-8 2 0-15,-7 10 1 16,-5 8-1-16,1 8 1 16,-5 3-1-16,-6 9 1 15,-2 7-2-15,-8 11 0 16,0 5 0-16,-6 7 2 15,-7 2-2-15,-10 10 1 16,-11 4 1-16,-5 5 1 16,-9 2 0-16,-6 3 1 15,-8 7 1-15,-3 2-3 16,-8 5 1-16,-4 2 0 15,-1 7-1-15,0 4-1 16,-2 3 1-16,-2 3-2 16,5 7 1-16,4-2 0 0,-4 4 1 15,10 3-1-15,-6-5 1 16,6 0-1-16,1 2-1 15,-1-7 0-15,3-5 1 16,-1-5-3-16,1-18 1 16,11-10-5-16,8-26-12 15,20-8-21-15,11-29 2 16,33-23-1-16,26-29-1 15</inkml:trace>
  <inkml:trace contextRef="#ctx0" brushRef="#br0" timeOffset="697.0697">17532 7468 60 0,'4'-12'33'16,"-4"12"-1"0,3-14 1-16,-3 14-28 0,0 0-1 15,0 0 1-15,-3 20-1 16,3 5-1-16,-7 10-2 15,-1 13 1-15,-6 12 0 16,-6 16 2-16,-10 16 0 16,-5 18 0-16,-4 8 1 15,2 5 0-15,0-12 1 16,18-4-1-16,19-25 0 15,28-28-3-15,32-39 0 16,32-38 0-16,34-37-1 16,28-27-1-16,24-16-5 15,4-19-27-15,9 11-7 16,-17 4 0-16,-15 23-2 0</inkml:trace>
  <inkml:trace contextRef="#ctx0" brushRef="#br1" timeOffset="6480.648">9047 11096 8 0,'22'5'23'0,"6"1"-6"15,10 3-1-15,-1-4 0 16,14 5-1-16,3-10-2 15,17 5-3-15,2-9-2 16,19 3-1-16,5-4-2 16,14 0-1-16,3-2-2 15,9 5 0-15,6-3 0 16,7 5-2-16,4 1 1 0,6 2 0 15,1-1 0-15,8 4 0 16,7-3 0-16,14 2 0 16,11-4 1-16,11 0-1 15,8-2 1-15,18-3-1 16,11-3 0-16,12 2 0 15,7-3 0-15,13 0-1 16,7-2 0-16,6 1 0 16,2 2 0-16,7 1 0 15,-7 4 0-15,-1 0 0 16,-3 3 0-16,-6 5 1 15,-3-2-1-15,-3 4 2 16,-2-3-1-16,6 1 2 16,5-4-2-16,10 2 1 0,7-8 0 15,10 1-1-15,11-3 0 16,10-1 0-16,-1-1 0 15,6 1-1-15,-5 0 1 16,-3 4-1-16,-11 3 0 16,-10-2-2-16,-17 5-3 15,-22-4-11-15,-11 3-17 16,-28-2 0-16,-19 2-3 15,-31-5 3-15</inkml:trace>
  <inkml:trace contextRef="#ctx0" brushRef="#br1" timeOffset="7456.7456">9301 10973 53 0,'-18'-1'33'0,"7"-5"1"15,11 6 0-15,-19-10-27 16,19 10-1-16,0 0-3 16,-2-13 1-16,2 13-3 15,0 0 2-15,0 0-3 16,0 0-2-16,-12 17 3 15,7-2-3-15,2 5 2 16,-3 7-2-16,0 10 3 16,-1 8-3-16,3 12 2 15,-1 11 1-15,1 13-1 16,-1 11 2-16,1 16-2 15,-1 21 0-15,-5 17 0 16,-1 18 0-16,-5 13 0 16,-3 17 0-16,-8 11 1 0,2 8-3 15,-1-1 2-15,3-7 1 16,4-11 0-16,4-12-3 15,9-17 1-15,0-22-7 16,16-10-26-16,-4-16-2 16,6-14 0-16,-3-18-1 15</inkml:trace>
  <inkml:trace contextRef="#ctx0" brushRef="#br1" timeOffset="8113.8113">9177 14466 33 0,'15'0'32'0,"7"6"-1"16,-2-1-1-16,-1 0-29 16,12 3-1-16,8-2 0 0,9 1 1 15,11-3 0-15,13 0 0 16,14-4 1-16,13 4 0 15,13-4 1-15,13 1 0 16,13-3 0-16,17 3 0 16,14-6-1-16,14 3 0 15,15-6 0-15,16 1 0 16,13-5-1-16,22 2 0 15,12-6-1-15,14 1 1 16,11 1-1-16,10-1 1 16,8 2 0-16,10 1-1 15,10-1 1-15,6 2 0 16,11 0-1-16,5 2 1 15,11-2-1-15,3 3 1 16,7 0 0-16,8 4 0 16,-6 2 0-16,2 8-1 0,-5 6 1 15,-5 5 0-15,-11 3 1 16,-7 7-2-16,-15 0 1 15,-8 3 0-15,-16-1-1 16,-9-4-1-16,-14-3 0 16,-17-8-6-16,-7 0-24 15,-26-16-3-15,-11-2-1 16,-28-19 0-16</inkml:trace>
  <inkml:trace contextRef="#ctx0" brushRef="#br1" timeOffset="8563.8561">21348 11242 49 0,'0'0'33'15,"-9"31"2"-15,1 15-2 16,4 30-22-16,-7 26-4 16,4 41-1-16,-11 25 0 15,5 33-3-15,-7 20 1 16,3 17-2-16,-1 5-1 15,3 9-3-15,2-7 0 16,-1-18-6-16,8-5-28 16,-8-23 0-16,4-24-3 15,-13-30 0-15</inkml:trace>
  <inkml:trace contextRef="#ctx0" brushRef="#br1" timeOffset="9182.9182">10446 10906 70 0,'11'-11'38'16,"-6"-1"-1"-16,-5 12 0 15,0 0-32-15,-10 12-3 16,-17 20 0-16,-11 18-2 15,-24 20 0-15,-15 18-2 16,-14 10 0-16,-9-2-5 16,15 3-27-16,1-17-3 15,29-20 1-15,28-31 0 16</inkml:trace>
  <inkml:trace contextRef="#ctx0" brushRef="#br1" timeOffset="9465.9465">11614 11009 50 0,'-4'22'35'0,"-11"-4"-2"15,-6 8 1-15,-14 0-21 16,-13 11-11-16,-13 9-1 16,-10 15 1-16,-9 5-1 15,-6 6 3-15,-2 5-3 0,7-7-5 16,23-2-28-16,8-12-1 15,25-17-1-15,16-19-2 16</inkml:trace>
  <inkml:trace contextRef="#ctx0" brushRef="#br1" timeOffset="9701.97">13375 11101 67 0,'15'27'38'0,"-19"11"-2"0,-24 1-1 16,-16 10-30-16,-20 6-4 15,-14 9 3-15,-8 3-3 16,-3 0-1-16,8 2-12 15,7-12-24-15,22-10 1 16,11-20-3-16,30-15 1 16</inkml:trace>
  <inkml:trace contextRef="#ctx0" brushRef="#br1" timeOffset="9950.9949">14927 11159 38 0,'14'31'34'16,"-25"10"2"-16,-19 5-1 15,-22-1-17-15,-9 12-11 16,-20-3-2-16,1 6 0 15,0-1-4-15,2-15-14 16,23 0-20-16,12-13-2 16,28-10-1-16,15-21 2 15</inkml:trace>
  <inkml:trace contextRef="#ctx0" brushRef="#br1" timeOffset="10214.0213">17106 11198 44 0,'-6'35'35'16,"-21"9"1"-16,-22 3-2 15,-20 9-18-15,-18 0-11 16,-5 6-1-16,-8-1-2 16,11-4-5-16,12 1-11 15,11-15-19-15,25-8-1 16,24-17-2-16,33-10 1 0</inkml:trace>
  <inkml:trace contextRef="#ctx0" brushRef="#br1" timeOffset="10452.0451">18655 11243 66 0,'-39'44'37'0,"-14"8"-2"15,-27-3 0-15,-9 10-31 16,-9-2-1-16,6 0 0 16,2-2-5-16,7-14-12 15,27 1-18-15,8-17-4 0,32-6 1 16,16-19-3-16</inkml:trace>
  <inkml:trace contextRef="#ctx0" brushRef="#br1" timeOffset="10702.07">20179 11226 59 0,'6'31'36'0,"-29"6"-1"15,-17 15-2-15,-30-4-24 16,-11 16-1-16,-18 1-3 0,1 7-1 16,-4-2-2-16,4-2-3 15,20-3-6-15,6-18-26 16,39-9-2-16,25-23-4 15,38-16 2-15</inkml:trace>
  <inkml:trace contextRef="#ctx0" brushRef="#br1" timeOffset="10854.0852">20794 11334 67 0,'-22'61'39'15,"-23"7"-4"-15,-16 7-2 16,-9 3-57-16,-10-6-11 0,5 2-2 15,3-9 0-15</inkml:trace>
  <inkml:trace contextRef="#ctx0" brushRef="#br2" timeOffset="16347.6346">15600 11066 17 0,'0'0'27'16,"-15"0"0"-16,15 0 0 15,-19-10-20-15,19 10-2 16,0 0 0-16,-10-7-1 16,10 7 1-16,0 0-1 15,-12-9 0-15,12 9 0 16,0 0-1-16,0 0 0 15,0 0 0-15,0 0-1 16,0 0-1-16,0 0 1 16,10 0-1-16,-10 0 1 0,12-2 0 15,-12 2-1-15,17-7 1 16,-4 2 0-16,4-5-1 15,6 1 0-15,6-6 0 16,4-2 0-16,13-4 1 16,10-5 0-16,8-7 1 15,11-7 0-15,11-10 0 16,17-9 0-16,15-13-1 15,17-11 1-15,18-20 0 16,22-14-2-16,19-15 2 16,23-13-3-16,23-12 3 15,13-15-3-15,19-8 3 16,18-7 0-16,10-4-4 0,15-5 1 15,51-1 0-15,-24-8 1 16,7-3 0-16,13-6 1 16,10-8-1-16,8-12 2 15,14-15 1-15,4-13-1 16,-30-17 0-16,41-9-1 15,-1-5-1-15,-4 5-4 16,-13 14-1-16,-25 20-3 16,-17 35-5-16,-46 19-10 15,-34 54-17-15,-50 31 1 16,-50 47 0-16,-45 29 2 15</inkml:trace>
  <inkml:trace contextRef="#ctx0" brushRef="#br2" timeOffset="16954.6953">22135 6513 87 0,'11'-17'35'0,"-2"13"-2"16,-9 4 2-16,-5 22-32 0,-6 7-2 15,-6 17 2-15,-11 12-1 16,-6 14 1-16,-13 10-1 16,-5 12-1-16,-6 0 1 15,3 1 1-15,8-10-1 16,19-9 2-16,30-28-1 15,38-24-2-15,49-39 2 16,50-34-2-16,54-22-4 16,31-26-28-16,46-2-7 15,6-11 0-15,-4 16-2 16</inkml:trace>
  <inkml:trace contextRef="#ctx0" brushRef="#br3" timeOffset="20921.0919">15605 11071 4 0,'0'0'27'0,"-4"-12"0"15,4 12 1-15,0 0-14 16,-14-12-5-16,14 12-4 15,0 0 0-15,0 0-1 16,0 0-1-16,0 0 0 16,14-14 0-16,0 12 1 15,3-5 0-15,7 2 0 16,1-3 0-16,10 1-1 0,4-2 1 15,12 3-2-15,2-5 2 16,13 2 0-16,7-3-2 16,13 0 3-16,11-5-3 15,16-2 1-15,15-8-1 16,17-3 1-16,22-7-2 15,18-8-1-15,18-4 1 16,22-8-1-16,16-5 1 16,11-1-1-16,21-8 2 15,10 3-2-15,15-4 1 16,11 0 0-16,17-6 1 15,7-2-1-15,17-8 2 16,11 1-2-16,9-7 1 16,61 0-1-16,-35-6 1 0,16-3-1 15,-1 0 1-15,5 4-2 16,1 3 1-16,-4 9-2 15,-12 10 0-15,-62-3-10 16,26 22-27-16,-37 1 2 16,-22 14-3-16,-42 1 1 15</inkml:trace>
  <inkml:trace contextRef="#ctx0" brushRef="#br3" timeOffset="21483.1481">22375 9125 55 0,'14'-13'31'16,"6"-1"0"-16,-1-1-1 16,-6-4-24-16,12 7-1 15,-7-6 0-15,1 10 2 16,-8-4-2-16,0 14-1 15,-11-2 0-15,-17 21-1 16,-10 5 0-16,-13 10 0 16,-16 9-1-16,-9 11 1 15,-12 4 1-15,-4 9 0 16,0-1 0-16,16 1 1 15,19-3-1-15,30-2-1 16,34-12 0-16,39-10-2 0,49-9-8 16,26-20-26-16,48-4-6 15,18-21 1-15,19-6-3 16</inkml:trace>
  <inkml:trace contextRef="#ctx0" brushRef="#br4" timeOffset="25637.5635">15449 11034 24 0,'0'0'27'0,"0"0"1"16,0 0-11-16,0 0-8 15,5-16-2-15,-5 16 0 16,6-23-1-16,1 8-1 15,0-11 0-15,5-1-2 16,-1-10 0-16,9-1 2 16,-2-11-2-16,6-4 2 15,0-13-1-15,3-9 0 16,3-8-2-16,1-8 0 0,0-12 2 15,5-6-3-15,0-14 1 16,2-7-2-16,1-4 2 16,2-5-2-16,2-8 2 15,0-3-1-15,-1-3 0 16,4-6 0-16,-2-1-1 15,2-4 0-15,-2-3 0 16,0-4 1-16,-1-5-1 16,2-1 1-16,0-7-1 15,2-7-1-15,-2-3 3 16,6-6-1-16,-1-5 1 15,4-2-2-15,4-5 2 16,-1-2 0-16,2-10 0 16,6-1-2-16,-2-8 0 15,6-8 1-15,1-8 0 0,9-7 2 16,0-10-2-16,5-4-2 15,0-3 2-15,6 4 1 16,-1 4-1-16,-1 2-4 16,0 10 1-16,-9 12-4 15,2 31-16-15,-17 9-15 16,-5 26 1-16,-20 22-1 15,-11 34-1-15</inkml:trace>
  <inkml:trace contextRef="#ctx0" brushRef="#br4" timeOffset="26208.6204">16918 4647 77 0,'0'-15'36'16,"0"15"-1"-16,0 0 0 15,0 24-31-15,5 18-2 16,-3 17 1-16,4 25 0 15,-6 9 1-15,2 13-1 16,-1 0 0-16,1-9 0 0,3-21 1 16,12-28 0-16,15-55-1 15,26-55 1-15,27-57-3 16,33-43-1-16,29-34-5 15,14-39-30-15,29-8-5 16,-5-11 0-16,-3 22-3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02:34:38.7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10823 12650 66 0,'-5'-22'39'16,"6"9"-1"-16,-5-2 2 16,4 15-33-16,0 0-2 15,-13 24-1-15,2 12-1 16,-4 17 0-16,-4 11-2 15,-2 6-1-15,-6 6 1 16,6 2-1-16,2-9 0 0,2-8 0 16,7-13 0-16,8-12-1 15,4-15 1-15,7-7-2 16,5-17 2-16,0-9 1 15,6-13-2-15,-2-6 2 16,1-10-1-16,-1-5 1 16,-4-9 0-16,1-2 0 15,-1 0-1-15,0 10 1 16,-5 4-1-16,-2 10 1 15,-1 6-1-15,1 10 1 16,-7 17-1-16,9 1 0 16,-2 14 0-16,0 3 0 15,6 1 0-15,3-3 0 16,13-3 1-16,5-10-1 0,7-7 0 15,12-11 0-15,6-5 1 16,3-9-1-16,1-3 1 16,-1 2-1-16,-7 5 0 15,-8 6 0-15,-10 8 1 16,-8 8-1-16,-8 15 0 15,-9 13 1-15,-12 17-1 16,-6 10 0-16,-5 10 0 16,-1 8 0-16,-1-3 0 15,3-6-3-15,10-5-2 16,4-32-10-16,23-8-23 15,4-30-2-15,21-10 0 16,3-23 0-16</inkml:trace>
  <inkml:trace contextRef="#ctx0" brushRef="#br0" timeOffset="173.0173">12105 12602 77 0,'-2'13'40'0,"-5"24"-2"16,-13 11 2-16,2 16-34 15,-8 7-4-15,5 6 0 16,-1-1-2-16,7-8-2 15,12-6-4-15,0-27-27 16,22-13-5-16,6-26-1 16,12-17 0-16</inkml:trace>
  <inkml:trace contextRef="#ctx0" brushRef="#br0" timeOffset="323.0323">12143 12169 88 0,'-43'-9'38'16,"10"18"-1"-16,5 15-7 15,4 1-66-15,20 7-2 16,9-8-2-16,27 3 1 16</inkml:trace>
  <inkml:trace contextRef="#ctx0" brushRef="#br0" timeOffset="653.0653">12667 12552 75 0,'0'32'40'15,"-5"9"-2"-15,-13-2 2 0,4 5-33 16,-6 3-3-16,2 5 0 15,2-1-2-15,4-3 0 16,2-2 0-16,9-8-1 16,1-6 0-16,1-11-1 15,8-9 0-15,-9-12 0 16,19-14 1-16,-9-7-1 15,-1-13 0-15,0-6 0 16,0-9 1-16,-3-11-1 16,3-5 0-16,1 1 0 15,-1 1 0-15,5 9 1 16,1 13-1-16,5 5-1 15,5 18 0-15,2 12-1 16,10 14-3-16,-4 0-27 0,23 16-8 16,-5-5 1-16,16 8-2 15</inkml:trace>
  <inkml:trace contextRef="#ctx0" brushRef="#br0" timeOffset="1727.1727">13511 12618 74 0,'-12'14'39'0,"-2"-6"-1"0,9 14 0 16,-4-5-32-16,6 13 0 16,-8 2 0-16,0 10-2 15,0 0-1-15,2 1 0 16,-4-2-1-16,4-5-1 15,-1-8 0-15,6-8-1 16,1-9 0-16,3-11 0 16,10-21 0-16,1-5 0 15,2-13 1-15,6-6-1 16,-1-12 0-16,5-3 0 15,0-4 0-15,3-1 0 16,-2 7 0-16,4 11 0 16,-4 8 0-16,-1 11 0 15,3 11 0-15,1 13 1 0,0 10-1 16,2 10 0-16,7 0-1 15,0 4-1-15,8 0 1 16,4-4-2-16,6-4 1 16,-1-6-1-16,4-3 0 15,-5-5 1-15,-2-2 1 16,-7-2 0-16,-11-2 0 15,-17 1 2-15,-15 7 0 16,-1-12 0-16,-20 12 1 16,-9 6 0-16,-10 3 1 15,-8 9-1-15,-1 8 1 16,-1 8-1-16,3 6 0 15,6 10 0-15,9-1 0 16,13 3-1-16,12-2-1 0,15-9 1 16,15-7-1-16,15-14-1 15,14-15 1-15,5-16 0 16,8-14-1-16,0-10 0 15,-6-10 0-15,-7-10 0 16,-10 1 0-16,-13-3 0 16,-15 1 0-16,-10 4 2 15,-11 7-1-15,-9 8 1 16,-8 9-1-16,-4 9 2 15,-1 11-2-15,5 9 2 16,3 8-1-16,6 8-1 16,10 1 0-16,13-2 0 15,15-3 0-15,16-5-1 0,8-5 1 16,8-4 0-16,7-6 0 15,1 2 1-15,-2-5 0 16,-1 7 0-16,-11 1-1 16,-12 3 0-16,-8 7 0 15,-14 8 0-15,-10 6 1 16,-9 2-2-16,-7 10 1 15,-8 5-1-15,-1-1 1 16,1-2-1-16,1-3 1 16,2-5 0-16,6-8 0 15,4-9 0-15,6-11 0 16,12-22 1-16,1-3 1 15,8-8 0-15,2-7 0 16,11-4 1-16,3-10-1 0,13 1 0 16,6 1 0-16,6 6-2 15,10 5 0-15,-1 2-4 16,11 17-10-16,-7-11-13 15,20 25-15-15,-6 1-1 16,18 14-2-16,3-1 1 16</inkml:trace>
  <inkml:trace contextRef="#ctx0" brushRef="#br1" timeOffset="591308.1249">15506 11060 22 0,'0'0'13'0,"0"0"-2"15,0 0-1-15,0 0-2 16,0 0-3-16,0 0-1 15,0 0-2-15,-2 13 1 16,2-13 0-16,0 0 2 16,0 0 1-16,-8 12 0 15,8-12 2-15,0 0-1 16,-14 3 1-16,14-3-1 15,0 0 0-15,0 0-3 16,0 0 0-16,0 0-2 16,-9-12 0-16,9 12-2 15,-2-10 1-15,2 10-1 16,-2-21 1-16,2 8-1 15,-2-4 1-15,-1 1-1 0,2-4 2 16,-2-1-2-16,-3-1 3 16,1 1 0-16,0-4-1 15,-4 7 2-15,1-6-2 16,1 1 0-16,-2 0 1 15,2-4-1-15,-1 0-2 16,0-5 0-16,2-1 1 16,0-4-1-16,2 0 0 15,-1-1 0-15,-1-1 1 16,1 1 0-16,-4 2-1 15,-1 1 1-15,0 3 0 16,-4-1-1-16,1 0 0 16,-1 0 0-16,-2-3 1 15,1-1 0-15,1-3 0 16,-2-1-1-16,-1-1 2 0,2-4-2 15,-2 1 2-15,-2 0-1 16,2 0 0-16,0-3-1 16,-4 5 0-16,1-3 0 15,-1-2 0-15,2 3 0 16,-3-1 0-16,1-3 0 15,3-1 0-15,-3-3-1 16,4 2 1-16,1-2-1 16,-1-1 1-16,3-1-1 15,0 0 1-15,0-1-2 16,0 2 3-16,-1-2-2 15,1 2 2-15,0-1-2 16,-3 4 1-16,0-2 0 16,0-2-2-16,0 0 3 0,-1 2-3 15,-1-2 2-15,0-1-1 16,1-2 1-16,0-1-1 15,-1 4 1-15,2-2 0 16,-2 1 0-16,-1 3 0 16,0-1 0-16,-2-2 0 15,-1 2 1-15,2 0-1 16,-3 0 1-16,-3-2-2 15,4-3 2-15,2 2-1 16,-2-3 1-16,1 0-1 16,1-1 0-16,0-2 0 15,4 2 0-15,-3 0 1 16,2 0 0-16,-4-1 0 0,2 2 1 15,0 0-1-15,-3 1 2 16,2-3-2-16,0 1 1 16,3-4-1-16,-2-4 0 15,3 0 0-15,-3-3-2 16,0-3 2-16,2-4-3 15,-1 0 2-15,0-1-1 16,1-5 2-16,-1 0-3 16,-2-1 3-16,1-3-1 15,-1 0-1-15,-2-4 2 16,-2-1-2-16,-1 0 1 15,1-1-1-15,-2 1 0 16,-3-5 1-16,2-1-2 16,-1 0 1-16,1 0 0 0,-1-4 0 15,0-2 2-15,2 2-1 16,0-1 1-16,-1 1-1 15,1 5 1-15,-1-2 1 16,-1 4-1-16,-6 0 0 16,1 6 0-16,-5-3 0 15,-2 4 0-15,-2 2-1 16,-2 1 0-16,-3 1 0 15,-2-1 0-15,2 1 0 16,-2-8-1-16,5 2 0 16,-3-12-4-16,14 10-12 15,-9-24-18-15,11 0 1 16,-3-17-4-16,7 2 3 15</inkml:trace>
  <inkml:trace contextRef="#ctx0" brushRef="#br1" timeOffset="592802.2743">14089 6873 61 0,'-5'-12'33'16,"-4"2"-2"-16,9 10 0 16,-15-15-25-16,15 15-1 15,0 0-1-15,-3 14 0 16,2-2-2-16,2 13 0 15,-1 6 0-15,0 11 0 16,-2 5-1-16,-1 8-1 0,-7 1 0 16,3 4-1-16,-8-4 1 15,3-3 0-15,-2-12 0 16,5-7 0-16,-2-10 1 15,2-14 1-15,9-10-1 16,0-22 0-16,10-12 1 16,5-15 1-16,1-13-1 15,5-9 1-15,3-9-1 16,0 2 1-16,3-1-1 15,-3 10 1-15,-3 14-2 16,-4 13 0-16,-2 17 0 16,-3 18 0-16,0 13 0 15,4 18 0-15,4 12-1 16,8 4 1-16,13 6-2 0,11 0-1 15,20 6-17-15,6-17-18 16,18-5 0-16,4-13-1 16,14-9 0-16</inkml:trace>
  <inkml:trace contextRef="#ctx0" brushRef="#br2" timeOffset="598154.8095">15447 11068 24 0,'0'0'26'15,"0"0"2"-15,0 0-16 16,0 0-2-16,6-10-1 15,-6 10 1-15,0 0-2 16,1-14-1-16,-1 14-2 16,0 0 0-16,0 0-2 15,0 0-1-15,0 0 0 16,0-11-1-16,0 11 0 15,0 0 0-15,0 0 0 16,-9-16 0-16,9 16 0 0,-6-11 1 16,6 11-1-16,-7-14 0 15,7 14 0-15,-14-16 0 16,14 16-1-16,-14-19 0 15,4 5 0-15,-2-1 2 16,1-2 0-16,-4 0-1 16,-1-5 2-16,3-3-2 15,-3-2 1-15,1-3-1 16,-2-2 2-16,0-2-3 15,0-3 0-15,-2-1 1 16,-4-1-1-16,-4 0 1 16,0-1-1-16,-4-3 0 15,2 3 1-15,-6-3-1 16,-1-4-1-16,1 2 2 0,0-5 0 15,-1-2 0-15,-4-1-1 16,0-2 2-16,1-4-2 16,-5 0 2-16,-2-2-1 15,0-1-1-15,-7-1 0 16,-4 1 0-16,2-4 0 15,-5 0 0-15,-1-2-1 16,-3-3 1-16,-1 0-2 16,2-3 2-16,-2 0-1 15,1 0 1-15,-4 0-2 16,-1 0 3-16,-1-3 0 15,-3-1-3-15,1 1 2 16,0-3-1-16,-2-4 0 0,0-1 1 16,2-2 0-16,0 1-1 15,5-1 0-15,-5-3 3 16,0 0-1-16,-2-1 0 15,-1 0 0-15,3-6 0 16,-1-1 0-16,1-3 0 16,-1-2 2-16,3-2-1 15,0-4 0-15,-1-3 0 16,0-4 0-16,-4 3 0 15,-1-1-1-15,1 0 0 16,-4-2-2-16,1 0 1 16,-4 2-1-16,4-1 1 15,-1 1-2-15,-1 1 1 16,-3 0 1-16,0 0-1 15,-5 2 0-15,3 0-1 0,-3 1 1 16,1 2 0-16,-1 1 1 16,-1-2-1-16,0 1-1 15,1-1 1-15,1-1 2 16,-2 1-2-16,2 1 1 15,-2 0 0-15,2 2 0 16,1-1 1-16,2 3 1 16,-3-1-1-16,4 2 1 15,-3 1-1-15,2 4 0 16,0 0 0-16,1 0 0 15,2 2-1-15,8-3 0 16,0 2-1-16,3-5 0 16,4 0-1-16,4-3 0 15,10 0-4-15,-5-17-13 0,14 14-14 16,-4-7-2-16,11 11 1 15,-6 1-1-15</inkml:trace>
  <inkml:trace contextRef="#ctx0" brushRef="#br2" timeOffset="599236.9177">10717 5005 29 0,'0'0'20'16,"4"-22"0"-16,-4 22 2 15,0-20-3-15,0 20-1 16,-4-16-4-16,4 16-5 15,0 0 0-15,0 0-4 16,-10-10 2-16,10 10-5 16,-8 13 1-16,7 7-2 15,-3 7 0-15,2 11 0 16,2 7-1-16,1 8 1 15,4 5-1-15,6 6 0 0,0-4 0 16,1-1 1-16,3-3-1 16,3-9 3-16,-2-5-3 15,0-9 3-15,-3-6-3 16,-4-9 3-16,-2-6-2 15,-7-12 3-15,0 0-4 16,9-24-1-16,-10-6 2 16,1-8-3-16,-2-10 3 15,2-6-3-15,-2-9 3 16,-1-3-3-16,2 1 4 15,-1 3-2-15,2 5 0 16,-2 7 3-16,3 8-4 16,2 7 4-16,4 10-3 15,6 12 2-15,7 5-3 0,8 8 3 16,11 4 1-16,6 5-3 15,6 4 3-15,10 8-3 16,5 2 2-16,4 3-3 16,2 8 0-16,-8-5-6 15,12 9-30-15,-16-9 1 16,6-3-2-16,-12-10 0 15</inkml:trace>
  <inkml:trace contextRef="#ctx0" brushRef="#br3" timeOffset="605313.5253">15590 11029 21 0,'0'0'28'0,"-13"-3"0"15,13 3-6-15,0 0-12 16,-7-13-1-16,7 13 0 15,0 0-2-15,0 0-2 16,0 0-1-16,0 0 0 16,-13-11-2-16,13 11 0 15,0 0 0-15,-10 4-1 16,10-4-1-16,0 0 0 15,-12 2 0-15,12-2 1 16,0 0 0-16,-12-2 0 16,12 2 0-16,-12-5 1 15,12 5-1-15,-16-8 1 16,4 2-1-16,0 0 0 15,-2 0 0-15,-2-1-1 0,-2-1 0 16,-2-6 0-16,-3 0 1 16,-1-2 3-16,-7-4-3 15,-1-1 2-15,-2-3-1 16,-4-1 1-16,-4-2-1 15,1 0 2-15,-6-1-2 16,-1-1-1-16,-4-2 0 16,-1-1 0-16,-1-2-1 15,-5-3 0-15,1-2 1 16,-7-4-2-16,-4-2 1 15,-3-3 0-15,-6-2 1 16,-3-1-3-16,-2-4 3 16,-1 0-1-16,-5 1 2 15,-1-3-2-15,-1-2 1 16,-6 2-1-16,1-3 1 0,-1-2 0 15,-5 0-1-15,2 0 0 16,2-6-1-16,-5 2 0 16,4 1 1-16,-4-3-1 15,5 0 0-15,-2-5 0 16,0 3 1-16,1-1-1 15,-4 1 2-15,2 1-1 16,0 2 1-16,0-2 1 16,3 2-3-16,-1 3 2 15,1-3-2-15,3 2 2 16,-2-2-2-16,3 0 1 15,-1-1-1-15,2 1 1 16,-1-1 0-16,3 0 0 16,0 0 1-16,1-2 0 0,1 2 1 15,-2-2 0-15,2 1 0 16,1 1 0-16,0-1 0 15,4 0 1-15,-6-4-1 16,6 4-2-16,-1-3 1 16,3 2 0-16,-4 0-1 15,1-1 1-15,1 1 0 16,-2 3 0-16,1-1-1 15,1 2 1-15,-1 2-1 16,0 0 1-16,0 2-1 16,0 1 0-16,-1 2 0 15,-2 2-1-15,3-2 1 16,-3 2-1-16,3 1 1 15,0 0-1-15,4 3 1 0,-4-2-1 16,4-1 1-16,-3 2-1 16,-2-2 1-16,5 1 0 15,-2-4 0-15,-3-1 0 16,1 1-2-16,2 0 3 15,-5 0-3-15,4-2 1 16,0 3 0-16,-3 2 0 16,4-2 0-16,-3 4 0 15,2 0 1-15,3-2-2 16,5 0 2-16,-5 2 0 15,2-1 0-15,-1-1 0 16,0 4 0-16,4-1 2 16,0 2-3-16,1 1 2 15,2 1-2-15,1 3 1 16,4 1-1-16,-2 2 2 0,-1 0-3 15,0 1 0-15,0 1 0 16,0 1-1-16,4 6-4 16,-8-14-18-16,18 17-9 15,-6-11-1-15,14 11-2 16,0-5 2-16</inkml:trace>
  <inkml:trace contextRef="#ctx0" brushRef="#br3" timeOffset="606153.6093">7198 5273 52 0,'0'0'33'0,"0"0"-2"15,5 26-1-15,-5 3-26 16,-2 1-2-16,4 6-1 15,-2 8 0-15,2 6 3 16,-1-1-1-16,1 2 0 16,1-2 1-16,0-4 0 15,1-11 0-15,0-3 0 16,-4-13 1-16,5-5-3 15,-5-13 0-15,0 0 2 16,0-28-4-16,0 0 4 16,-4-9-4-16,3-3 1 15,-3-8-2-15,-3 0 2 16,2-4-1-16,0 4-1 15,1 1 3-15,2 7-3 0,4 7 3 16,4 6-1-16,3 4 0 16,11 9 0-16,11 5 0 15,4 9 0-15,12 1 0 16,10 5 0-16,10-4 0 15,12 5 0-15,7-8-2 16,-3-2-3-16,13 7-30 16,-11-12-4-16,-1 10 1 15,-17-5-3-15</inkml:trace>
  <inkml:trace contextRef="#ctx0" brushRef="#br4" timeOffset="611631.157">15423 11032 19 0,'0'0'24'16,"0"0"-3"-16,0 0-10 0,0 0-3 15,0 0 1-15,0 0-2 16,11-4-1-16,-11 4-1 15,0 0 1-15,7-14 0 16,-7 14 1-16,0 0-2 16,0 0 0-16,7-11 0 15,-7 11-1-15,0 0 0 16,0 0 0-16,-14-1 0 15,14 1-2-15,-11-1 0 16,11 1 0-16,-14-6 0 16,14 6 0-16,-15-9-1 15,15 9 0-15,-16-15 0 16,16 15-1-16,-22-18 1 15,6 8-1-15,-1 2 0 16,-3-1 0-16,-4 1 1 0,-7-2 1 16,-3 2-1-16,-2 2 1 15,-5-5-1-15,-2 1 1 16,-5-3-2-16,2 4 3 15,-2-5-3-15,0-1 0 16,-1 1 0-16,-2-4 0 16,-4 0 0-16,-1-1 0 15,-5 2 0-15,-7-4 0 16,-1 1 0-16,-4 1 0 15,-5-1 0-15,-3-2-1 16,0 3 1-16,-5-2 0 16,2 1 0-16,-4-2 0 15,0 1 1-15,-2-5-1 16,-2 2 1-16,1 0-1 0,-1-3 1 15,1 1-1-15,1-3 1 16,1 0-1-16,-3 1 0 16,2 0-1-16,-2 1 2 15,0-2-3-15,-2 3 3 16,-3-1-2-16,2 1 2 15,-5 0-2-15,-1 1 2 16,-3 0 0-16,2-1-1 16,-2 1 2-16,-3-2-2 15,-2 0 1-15,4-2 0 16,-4-2-1-16,7-1 1 15,2 0 0-15,2-1 0 16,3-3-1-16,-1-1 0 16,1-1 1-16,6 0-1 15,-3 1 0-15,1-2-1 0,-3 0 2 16,3 1-2-16,-2 0 1 15,-2 0-1-15,1-1 1 16,-5 3-1-16,2-1 1 16,-4-3 1-16,1 7-2 15,-4-6 1-15,4 2 0 16,-6 1 1-16,0-1-1 15,0 0 0-15,-2 2 0 16,1-1 0-16,3-1 0 16,-7 0 0-16,-1 4 0 15,2-8 0-15,-3 3 0 16,2 1-1-16,-2-1 1 15,3 0-1-15,-7 0 1 16,2-2-2-16,-2-2 2 0,3 4-1 16,0-4 1-16,-2-1 0 15,1-3 0-15,-2 5 0 16,-1-5 0-16,1 5 0 15,3-2 0-15,1 0 0 16,-3 5 0-16,1 3 0 16,-2 0 0-16,-2-2 0 15,5 3 1-15,1-1-1 16,3 1 2-16,-2-2-1 15,1 0 0-15,-3-2 1 16,3 2-1-16,3-1 0 16,-4 0 0-16,2-1 0 15,-2 1-1-15,-4-2 1 16,0 0-1-16,1 3 1 0,-3 0-1 15,-1 5-1-15,-4 0 0 16,-3 3-2-16,-10-2-3 16,13 12-16-16,-11-12-12 15,8 5-1-15,-9-10-2 16,6 4 2-16</inkml:trace>
  <inkml:trace contextRef="#ctx0" brushRef="#br4" timeOffset="612946.2885">6773 8305 42 0,'-4'-13'30'16,"3"3"1"-16,1 10 0 15,-9-21-22-15,9 21-2 0,0 0-1 16,0 0-1-16,0 0 0 15,-5 24 0-15,2-5-3 16,4 8 0-16,0 7-1 16,6 7 0-16,-2 6 2 15,4 4-2-15,0 5 1 16,4-1-1-16,-1-3 1 15,4-5-2-15,-3-3 2 16,-1-6-3-16,0-7 1 16,-2-8 1-16,-2-9-1 15,-8-14 0-15,11 9 1 16,-11-9 0-16,6-28 0 15,-5-1 0-15,-2-8-2 16,0-6 3-16,-6-7-2 0,2-5 1 16,-6-4-1-16,3 2 2 15,-6 0-1-15,4 4 0 16,-4 0 2-16,10 3-2 15,-1 5 1-15,10 2-1 16,5 5 1-16,8 7-1 16,13 3 0-16,8 5 0 15,8 3 0-15,10 3 0 16,5 3 1-16,5 2-1 15,6 1-1-15,1 0-1 16,0 5-3-16,-1-14-4 16,10 14-28-16,-10-13 0 15,5-2-1-15,-12-8-2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02:45:10.6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3044 1357 71 0,'14'-14'36'16,"-14"14"-2"-16,0 0 2 15,-7 17-29-15,5 0-2 0,-5 7-1 16,2 12-1-16,-3 10 0 16,3 10-1-16,1 2 0 15,0 7-1-15,3 2 0 16,1 3-2-16,3-6 1 15,3-5-3-15,-1-6 0 16,2-10-2-16,4 0-3 16,-8-19-6-16,14 5-16 15,-17-29-5-15,12 16-1 16,-12-16 2-16</inkml:trace>
  <inkml:trace contextRef="#ctx0" brushRef="#br0" timeOffset="269.0269">2699 1349 88 0,'-22'-13'35'0,"10"4"1"16,5-5 1-16,16 1-34 15,9-5 0-15,14-1-1 16,11-6 0-16,19 2 0 16,-62 23 0-16,77-25 0 15,-77 25-1-15,93-23-2 16,-43 16-3-16,-1-3-9 15,5 0-21-15,-3 0-1 16,0 4-1-16,-2-1-2 0</inkml:trace>
  <inkml:trace contextRef="#ctx0" brushRef="#br0" timeOffset="739.0739">3644 1083 82 0,'0'0'38'16,"0"0"-2"-16,50-3 3 15,-48 15-31-15,-4 3-5 16,-2 13 1-16,-3 5-2 16,3 11 1-16,-3 3-2 15,2 12 1-15,-2 7-2 0,-1 4 1 16,-3 6 0-1,1 0-1-15,-1-6 0 0,4-2 0 16,1-8 1-16,4-10-3 16,2-13 2-16,5-9 0 15,2-18 1-15,5-9 0 16,2-12 1-16,6-13-1 15,-4-8 1-15,5-6 0 16,3-7-1-16,-3-4 2 16,2 5-2-16,-1 6 0 15,0 6-1-15,-3 9 1 16,-3 12-1-16,0 14 1 15,-4 12 0-15,-1 12-1 16,-3 7 1-16,0 8-2 0,2 4 1 16,0 2-2-1,3 1-1-15,-2-7-4 0,15 1-6 16,-10-19-25-16,20 1-1 15,-9-17-1-15,11-2 0 16</inkml:trace>
  <inkml:trace contextRef="#ctx0" brushRef="#br0" timeOffset="1090.109">4251 1745 63 0,'0'0'38'15,"0"0"-2"-15,0 0 1 16,24-1-14-16,-5-1-19 15,8 4 1-15,-2-8 0 0,11-1-1 16,0-7-2-16,2-3 2 16,-1-10-2-16,-8-2 1 15,1-4-1-15,-7-4 0 16,-11 0 0-16,-7 3 1 15,-14 4-1-15,-8 7-1 16,-13 13 0-16,-5 16 0 16,-11 12-1-16,-5 15 0 15,6 8 1-15,4 8-1 16,10 1 1-16,14 6-1 15,13-8 0-15,13-9-2 16,20-6-1-16,13-19-9 16,21-1-26-16,1-16-2 15,13-5-2-15,-2-11 0 0</inkml:trace>
  <inkml:trace contextRef="#ctx0" brushRef="#br0" timeOffset="1742.1742">5541 1097 91 0,'0'0'37'15,"0"0"2"-15,39-63 0 0,-39 63-24 16,0 0-11-16,33-47-1 16,-33 47-1-16,0 0 0 15,26-1 0-15,-24 32-1 16,-11 18 0-16,-5 6 0 15,-1 12 0-15,-8 7-1 16,2 9 1-16,-6-5 0 16,5-4-1-16,4-11 1 15,1-7-1-15,4-11 1 16,7-3-1-16,6-11 1 15,9-8-1-15,12-13 1 16,8-5 0-16,8-7-1 16,8-4-1-16,6-6 0 15,4-5-1-15,6 1-3 0,-4-7-4 16,17 9-28-16,-17-7-1 15,9 11-2-15,-13-2 0 16</inkml:trace>
  <inkml:trace contextRef="#ctx0" brushRef="#br0" timeOffset="2208.2208">6460 1445 108 0,'-17'-7'38'0,"-20"-2"1"16,2 10-2-16,-15 1-32 16,-2 12-2-16,-6 9 0 15,2 7-1-15,1 8 1 16,3 5-2-16,11-1 0 15,10 3 0-15,11 3 0 16,12-8-1-16,17-5 1 16,13-8 0-16,13-8-1 15,16-11 1-15,8-8 0 16,8-10-1-16,2-10 1 15,-1-10 0-15,-7-4-1 16,-5-4 1-16,-15-1-1 16,-9 1 1-16,-16 5-1 15,-8 4 0-15,-9 10 0 0,1 19 0 16,-26-3 0-16,1 17-1 15,1 9 1-15,-2 7-1 16,2 4 0-16,9 2-2 16,6 0 0-16,9-6-3 15,16-5 0-15,4-18-7 16,28 4-24-16,-6-18-1 15,18 1 0-15,-10-14 1 16</inkml:trace>
  <inkml:trace contextRef="#ctx0" brushRef="#br0" timeOffset="2658.2658">6874 1509 105 0,'-6'-11'38'16,"-13"1"-1"-16,8 18-1 0,-8 1-30 16,3 10-2-16,-3 7 0 15,6 8-2-15,-3 4 0 16,6 5 0-16,1-5 0 15,5 3-2-15,9-8 2 16,7-4-1-16,5-10 0 16,14-6 0-16,7-9-1 15,5-12 1-15,11-5-1 16,0-10 1-16,0-7-1 15,-1-5 1-15,-6-1-1 16,-10-2 1-16,-6 5-1 16,-7 4 0-16,-9 7 0 15,-8 10 0-15,-7 12-1 16,0 11 0-16,-8 11 1 15,1 8-1-15,-2 3 0 0,6 5 0 16,2 3 1-16,5-7 0 16,6-4 1-16,8-9-1 15,7-10 0-15,8-11 1 16,2-10 0-16,4-10 0 15,1-10-1-15,-4-7 1 16,-2-12-1-16,-7-2-1 16,-2 4-3-16,-11-7-4 15,10 9-27-15,-23 2-4 16,6 18-1-16,-13 3-2 15</inkml:trace>
  <inkml:trace contextRef="#ctx0" brushRef="#br0" timeOffset="3296.3296">8812 1401 97 0,'-26'-3'38'0,"1"5"1"15,-12 3-2-15,7 4-33 16,-12 2 0-16,4 11-1 16,-3 5 0-16,7 8-1 15,3 5 1-15,10 1-2 0,6 2 2 16,15 0-2-16,10-3 0 15,9-6-1-15,11-10 2 16,7-11-1-16,9-7-1 16,2-14 1-16,0-9-1 15,0-10 2-15,-6-10-2 16,-5-4 1-16,-11-3-2 15,-8-1 1-15,-10 5-1 16,-12 4 0-16,-8 7-1 16,-11 7-1-16,-1 14 0 15,-3 5-3-15,8 7-4 16,-8-1-23-16,27 6-6 15,0-9 0-15,36 18 0 16</inkml:trace>
  <inkml:trace contextRef="#ctx0" brushRef="#br0" timeOffset="3591.3591">9760 1138 99 0,'0'0'39'0,"3"-69"-1"16,-3 69-4-16,-14-63-29 16,14 63-1-16,-28-51-1 15,28 51 1-15,0 0-2 16,-65-37 0-16,36 50-1 15,-30 22-1-15,2 32 1 0,-4 14-1 16,10 22-1-16,9 4-3 16,9-9-16-16,19 1-19 15,5-29 1-15,14-9-1 16,-4-20-1-16</inkml:trace>
  <inkml:trace contextRef="#ctx0" brushRef="#br0" timeOffset="3780.378">9150 1501 113 0,'-20'-7'41'16,"20"7"1"-16,19-2-3 15,21 0-36-15,15 0-3 0,11-8-3 16,18 6-22-16,-3-10-13 15,17 5-3-15,-9-3 0 16,2 8-1-16</inkml:trace>
  <inkml:trace contextRef="#ctx0" brushRef="#br0" timeOffset="4635.4635">10796 1107 89 0,'0'0'37'0,"0"0"1"15,29-50 0-15,-29 50-33 0,3-11-1 16,0 27-1-1,-8 23 0-15,-10 15 0 0,-3 9 0 16,-8 8-1-16,4 8 0 16,-3-7-2-16,10-6 1 15,2-9 0-15,5-10-1 16,0-11 0-16,3-9 0 15,7-14 0-15,-2-13 0 16,14-22 1-16,-1-7 0 16,-2-11-1-16,1-9 2 15,7-13-1-15,-19 62 0 16,13-78 0-16,-13 78 0 15,27-93-1-15,-12 46-1 16,-1-2 2-16,-14 49-3 16,38-87 2-16,-38 87-1 0,41-83-1 15,-41 83 1-15,51-65 1 16,-51 65-2-16,52-54 1 15,-52 54 2-15,59-31-2 16,-59 31 1-16,53-10-1 16,-53 10 1-16,0 0-1 15,57 36 2-15,-48-25-1 16,1 40-1-16,-22-5-1 15,-13 5 2-15,-15-5-1 16,-8-4 2-16,-8-5-1 16,6-4 0-16,13-14 0 15,5-6 1-15,11 1 0 16,10-4 0-16,9 2 0 15,11-1 0-15,7 3 0 0,6 1 0 16,0 2-1-16,10 6 1 16,1 0-1-16,2-1 0 15,1 0-2-15,-2 0-2 16,3 2-8-16,-8-11-24 15,12 3-3-15,-9-12 0 16,9-3-1-16</inkml:trace>
  <inkml:trace contextRef="#ctx0" brushRef="#br0" timeOffset="5025.5025">11420 1334 95 0,'-16'6'39'16,"14"10"0"-16,-4-6-1 15,19 5-30-15,2-2-6 16,9-1 1-16,10-3-1 16,3-3 1-16,3-4-2 15,2-4 1-15,-1-6-1 16,-4-5 0-16,-3-4 0 15,-7-9 0-15,-8-1 0 16,-8-5 0-16,-11 32 0 16,0-32-1-16,0 32 1 15,-19-29-1-15,-10 12 0 16,-15 8 0-16,-13 13 0 15,0 15 1-15,-4 11-1 16,-3 6 1-16,12 7-1 0,16 7 0 16,16-6 0-16,20-3 0 15,22-4-2-15,19-8-2 16,24-4-8-16,-2-14-25 15,31 0-2-15,-2-11-2 16,17-3 0-16</inkml:trace>
  <inkml:trace contextRef="#ctx0" brushRef="#br0" timeOffset="5317.5317">12692 1082 93 0,'7'-68'40'15,"-7"68"1"-15,-16-65-1 16,16 65-27-16,-34-47-10 16,34 47 0-16,-56-30-1 15,56 30 0-15,-76-4 0 16,76 4-1-16,-59 28 0 15,-24 22 0-15,-5 15-1 16,15 14-1-16,12 4-1 16,22 6-3-16,21-8-5 15,11-17-19-15,31-20-12 16,-8-16 1-16,12-6-1 15,-14-10 2-15</inkml:trace>
  <inkml:trace contextRef="#ctx0" brushRef="#br0" timeOffset="5498.5498">11983 1311 101 0,'-18'-9'39'16,"-1"1"0"-16,19 8 0 16,17 8-35-16,17-9-2 15,20-5-2-15,15-4-1 16,14-1-4-16,-83 11-12 15,100-25-20-15,-41 11-1 16,7-1-1-16,-2-2-1 16</inkml:trace>
  <inkml:trace contextRef="#ctx0" brushRef="#br0" timeOffset="5732.5732">13064 878 108 0,'0'0'42'15,"40"-58"0"-15,-40 58 0 16,0 0-38-16,0 0-1 15,-58 5 0-15,40 16-1 16,-36 43 0-16,-8 18-1 16,6 9-1-16,-1 8-2 15,8 1-2-15,14-2-6 16,7-24-20-16,33-20-11 15,-1-19 0-15,20-9-1 16,0-20 0-16</inkml:trace>
  <inkml:trace contextRef="#ctx0" brushRef="#br0" timeOffset="6332.6332">13028 1308 103 0,'-6'15'39'0,"13"7"2"16,0-6-2-16,7 0-36 15,18-6-1-15,9-1 1 16,2-9 0-16,6-8-1 16,2-3 0-16,-3-8 0 15,-4-7 0-15,-4-5-1 16,-40 31 1-16,0 0-1 15,37-54 1-15,-37 54-1 16,0 0 0-16,2-48 0 16,-2 48 0-16,-33-18 0 0,-15 10 0 15,-9 12-1-15,-8 15 0 16,-1 7 2-16,5 11-4 15,14 11 2-15,14-2-1 16,33-6 0-16,23-9 0 16,18-5-1-16,17-7-1 15,12-7-1-15,16-9-2 16,-1-12-4-16,18 1-14 15,-16-15-16-15,12 0 1 16,-19-8-1-16,4 1 1 16,-21-13 14-16,-8 12 26 15,-12 4 3-15,-26-3 17 16,2 12 16-16,-28 2 2 15,0 10 0-15,-23 2 3 0,3 18-14 16,-16-3-23-16,2 7 1 16,-7 6-3-16,7 3 0 15,3 3 0-15,9 3-1 16,12-3-2-16,9 3 1 15,20-7-1-15,13-4-1 16,16-4 0-16,11-7-1 16,16-7-3-16,6-7-1 15,21-4-13-15,-10-18-19 16,17-1-3-16,-12-8 0 15,6-7 0-15</inkml:trace>
  <inkml:trace contextRef="#ctx0" brushRef="#br0" timeOffset="6550.655">14740 950 103 0,'0'0'41'0,"0"0"2"16,0 0 0-16,-12-49-37 15,-9 60-1-15,-19 23-1 16,3 32-2-16,-8 14-1 15,6 8-1-15,4 0-4 16,8-8-1-16,9-10-8 16,2-25-24-16,18-5-4 15,-6-21-1-15,15-5 1 16</inkml:trace>
  <inkml:trace contextRef="#ctx0" brushRef="#br0" timeOffset="6867.6867">14475 1214 107 0,'-11'-48'42'0,"11"48"1"16,0 0 0-16,15-31-38 15,-15 31-1-15,0 0 0 16,0 0-1-16,67-6-1 15,-67 6 0-15,54 6-2 16,-54-6 0-16,66 5 0 16,-26 4 0-16,16 2 0 15,-14 1 0-15,-9 8 0 16,-11 7 0-16,-9 9 0 0,-16 1 0 15,3 9 0-15,-6-5 0 16,-3 2-4-16,5-3-2 16,-1-14-11-16,20-3-16 15,-9-11-9-15,17-5 0 16,-1-16-1-16</inkml:trace>
  <inkml:trace contextRef="#ctx0" brushRef="#br0" timeOffset="7017.7017">15124 1029 118 0,'-21'-82'38'16,"21"82"-19"-16,-34-74-18 0,34 74-42 15,-40-60-2-15,40 60-1 16</inkml:trace>
  <inkml:trace contextRef="#ctx0" brushRef="#br0" timeOffset="8019.8019">15485 1161 51 0,'0'0'36'0,"0"0"1"16,19-55 1-16,-19 55-11 16,0 0-14-16,0 0-2 0,-13-54-3 15,13 54-3-15,0 0 0 16,0 0-1-16,-58-34-1 15,58 34-1-15,-47 6 0 16,-11 10-1-16,6 15 1 16,4 6-1-16,19 12 0 15,12 1-1-15,23 3 1 16,17-5-2-16,24-6 2 15,9-21-2-15,3-9 1 16,5-14 0-16,-2-14 0 16,-62 16 0-16,63-30-1 15,-63 30 2-15,47-45-2 16,-47 45 1-16,37-56 0 15,-37 56-1-15,15-64 0 0,-15 64 1 16,-4-55-1-16,4 55 2 16,-23-48-1-16,23 48 1 15,0 0-1-15,-38-52 2 16,38 52 0-16,0 0-1 15,0 0 0-15,0 0 0 16,0 0-1-16,0 0 1 16,61-8 1-16,-61 8-2 15,61 19 0-15,-61-19 0 16,71 21 0-16,-71-21 0 15,33 21 0-15,29 6 0 16,-10 6 0-16,-30-4 0 16,-22 6 0-16,-29 2 0 15,2 4 0-15,-2-2 0 16,13-7 0-16,15-12 0 0,19-13 0 15,14-13 0-15,12-14 0 16,-44 20 0-16,57-31 0 16,-57 31 0-16,61-49 0 15,-61 49 0-15,69-55 0 16,-69 55 0-16,62-56 0 15,-62 56 0-15,57-46 0 16,-57 46 0-16,0 0 0 16,42-35 0-16,-23 45 0 15,-5 14 0-15,-5 21 0 16,-4 13 0-16,10 7-2 15,11 1-14-15,6-23-8 16,33-8-8-16,-11-18-11 16,17-4 2-16,-10-14-3 0,7-4 4 15</inkml:trace>
  <inkml:trace contextRef="#ctx0" brushRef="#br0" timeOffset="8143.8143">16888 1362 125 0,'-15'2'42'15,"1"-1"2"-15,1 6-7 16,-1-6-43-16,28 1-27 15,-14-2-9-15,0 0-1 16,14 16-2-16</inkml:trace>
  <inkml:trace contextRef="#ctx0" brushRef="#br1" timeOffset="14732.4731">3211 2242 30 0,'41'-8'28'15,"-3"1"2"-15,1 2-2 16,-5 10-16-16,-4-12-6 15,3 15-1-15,0-5-1 16,4 9-1-16,-5-2-1 16,8 3 0-16,-2-4 0 15,8 3 0-15,6-10 0 16,10 5 0-16,3-12 1 15,7 2-1-15,6-9 0 16,4 1 0-16,5-5 1 16,4 2-1-16,0-2-1 0,1 2 1 15,1 1-1-15,1 3 0 16,0 2-1-16,0 1 1 15,0 2 0-15,-4 3-1 16,2-2 1-16,-2 6-1 16,4-2 1-16,0 1-1 15,1-1 1-15,3 1-1 16,2-3 1-16,5 2 0 15,8-5 0-15,0 0-1 16,2 1 1-16,4-2 0 16,3-3 0-16,3 3 0 15,2-3 0-15,1 3-1 16,-2-3 0-16,1 1 0 15,1-2 0-15,-1 1 0 16,4 2 0-16,-1-3 0 0,-4 2 0 16,-4-1-1-16,-2 2 1 15,-6 1 0-15,-2 1 0 16,-3 4 0-16,-7 0 0 15,-2 2-1-15,-3-1 1 16,-2 2 0-16,1-2 0 16,0 2 0-16,3 0 0 15,-1-3 0-15,4 2 0 16,0-2 0-16,1 2 0 15,4-3 0-15,1 2 0 16,5-2 0-16,0 2 1 16,2-1-1-16,1 1 1 15,2-1-1-15,-1 0 1 16,7 0-1-16,-1 0 0 0,-4-2 1 15,2 2-1-15,0-1 0 16,1-3 0-16,6 1 0 16,2-6 0-16,-5 5 1 15,5-7-1-15,0 5 1 16,0-4-1-16,5 5 1 15,-1-3-1-15,-3 1 1 16,-1 5-1-16,3 0 0 16,-2 3 0-16,4 0 0 15,-6-1 0-15,0 0 0 16,-4 1 0-16,0 0 0 15,1-2 0-15,2 2 0 16,-4-3 1-16,0 0-1 16,-4-2 0-16,3-2 0 0,-1 2 1 15,-1-3-1-15,-4 3 0 16,-4-2 1-16,-3 0-1 15,-5 0 0-15,-4 0 0 16,-6 2 0-16,-5-2 1 16,-2 2-1-16,-7 0 0 15,0 0 1-15,-6 0-1 16,-1 0 1-16,1 0-1 15,-3 1 0-15,-5 1 1 16,0-2-1-16,-2 1 0 16,0 2 0-16,-4-2 0 15,1 1 0-15,-6 1 1 16,-1-4-1-16,-5 2 0 0,0 0 0 15,-2 0-1-15,3-1 2 16,-1 0-2-16,1-1 2 16,2 2-2-16,-1 1 1 15,-1-1-2-15,-2 3 2 16,-6-2 0-16,-3 2 1 15,-12 0-1-15,-6-1 0 16,-4 2 1-16,-7-3 0 16,-11 3 0-16,16-4 0 15,-4 0-1-15,1 1 1 16,3-2-1-16,4 2 0 15,3-2 0-15,0 1-1 16,-3 1-1-16,-4-1-4 16,6 0-28-16,-22 4-1 15,0 0-1-15,-34-16-2 0</inkml:trace>
  <inkml:trace contextRef="#ctx0" brushRef="#br2" timeOffset="22954.2952">5823 5758 17 0,'65'1'27'16,"18"0"1"-16,8-2-3 16,8-11-6-16,23 9-4 15,3-14-7-15,22 2 1 16,5-2-7-16,12 2 3 15,7 0-5-15,6 3 1 16,7 3-3-16,4-1 3 16,-2 3 0-16,5 5 0 15,-5-3 2-15,6 9-1 16,-2-5 2-16,8 0 1 0,-2-6-1 15,10 6-3-15,6-11 3 16,5 5-3-16,10-6 1 16,11 1-3-16,3-4 3 15,7 3-4-15,6 1 3 16,0 1 0-16,-3 2-1 15,0 2 0-15,-4 3 1 16,-7 2-1-16,-2 4 1 16,-10 2-1-16,-7 1 1 15,-2 4-1-15,-8-5 1 16,-6 4-1-16,-13-3 0 15,-9-4-1-15,-7 6-11 16,-18-13-23-16,-13 0 1 16,-26-4-2-16,-21 0 1 0</inkml:trace>
  <inkml:trace contextRef="#ctx0" brushRef="#br2" timeOffset="24718.4716">7922 5800 71 0,'3'-10'35'15,"-3"10"-1"-15,0 0 1 16,-25 18-29-16,8 7-2 15,-19 3-2-15,-5 11 0 16,-5 5-1-16,-10 6-1 16,-1 2-2-16,3 0-1 15,8 0-5-15,-3-12-16 16,24-2-10-16,7-7 0 15,19-6-1-15,11-12 0 16</inkml:trace>
  <inkml:trace contextRef="#ctx0" brushRef="#br2" timeOffset="25086.5084">9992 5755 90 0,'0'0'37'0,"7"14"0"15,-27 1 0-15,-6 9-35 16,-15 5-1-16,-11 8-2 15,-6 10 1-15,-10 3-3 16,-3 7-1-16,-4-2-2 16,13 6-7-16,-4-15-17 15,24 3-5-15,7-8-1 16,14-5 2-16</inkml:trace>
  <inkml:trace contextRef="#ctx0" brushRef="#br2" timeOffset="25470.5468">12399 5634 46 0,'20'0'33'0,"-20"0"0"16,5 12 0-16,-27-6-23 15,-3 19-1-15,-20-8 3 16,-5 20-8-16,-16 2 2 0,-10 11-5 15,-11 8 2-15,-2 0-6 16,3 12-5-16,-3-13-25 16,23 2-1-16,8-13-1 15,20-8 0-15</inkml:trace>
  <inkml:trace contextRef="#ctx0" brushRef="#br2" timeOffset="25822.582">14041 5618 56 0,'32'2'33'16,"-9"7"0"-16,-23-9 0 15,15 28-26-15,-31-10 2 16,-6 16-4-16,-17-1 3 16,-10 16-5-16,-17 1 1 15,-9 9-3-15,-7 2 1 16,-2 0-3-16,4 2-8 0,6-9-25 15,15-5 0-15,11-10-2 16,22-10 2-16</inkml:trace>
  <inkml:trace contextRef="#ctx0" brushRef="#br1" timeOffset="31840.1837">10862 5541 4 0,'0'0'21'0,"0"0"-2"0,0 0-4 16,0 0-6-16,0 0 2 15,0 0 1-15,9 13 0 16,-9-13 1-16,0 0-3 15,0 0 1-15,0 0-4 16,0 0 1-16,0 0-4 16,0 0 0-16,0 0-3 15,0 0 0-15,0 0 1 16,0 0-1-16,0 0 0 15,0 0 1-15,0 0 0 16,6-14 0-16,-6 14 0 16,2-11 0-16,-2 11 0 15,4-17-1-15,-1 7 1 16,-3-4-1-16,5 0-1 0,-5-3 1 15,3 1-1-15,0-4 1 16,-1 0-1-16,-1-2 1 16,0 2-1-16,3-5 1 15,-2 1-1-15,2-1 0 16,-1-2 1-16,-1 0-1 15,3 0 0-15,-1-2 1 16,0 0-1-16,-1 1 0 16,-1 0 0-16,0 0 0 15,1 3 0-15,-2 4 1 16,0-2 0-16,-1 4-3 15,1 2 4-15,-1 0-4 16,0-1 4-16,2 1-4 0,1 0 2 16,-2-1-1-1,2 0-1-15,1-1 3 0,-2-2-2 16,2-1 1-16,-2 3-1 15,0 0 1-15,-2 0 1 16,0-1-1-16,0 1 0 16,-2 2 1-16,1 0-1 15,0 0 0-15,1-1 0 16,1 0 0-16,0 1 0 15,0-2 0-15,2-1 0 16,0 0 1-16,0-2-1 16,0 1 0-16,-2 0 0 15,-1-2 0-15,0 4 0 16,0-2 0-16,-3 1 0 15,1 2 1-15,1-1-1 16,-1 3 0-16,0-1 0 0,2 1 0 16,0-4 0-16,0 2 0 15,0-2 1-15,3-2-1 16,-1 0 1-16,3 0-1 15,-5 0 1-15,0 2-1 16,4 0 1-16,-4 1-1 16,0 1 0-16,0-1 0 15,-1-1 0-15,-2 0 1 16,3-1-1-16,-1-5 0 15,-3 1 0-15,4-3 1 16,-1-2-1-16,1 1 0 16,-1 5 0-16,0-2 1 15,1 2-1-15,0 0 0 0,-2 4 1 16,2-1-1-16,0 0 0 15,0 1 0-15,0-3 0 16,0 1 1-16,0-1-1 16,-2 3 0-16,2-3 1 15,-2-1-1-15,-2 4 1 16,2-3-1-16,1 2 1 15,-3 0-1-15,0 3 1 16,1-2-1-16,1 0 0 16,0 1 0-16,0 0 1 15,2-1-1-15,-3-2 1 16,1 0 0-16,2 0-1 15,0-1 1-15,-2 0-1 16,2-1 1-16,-3-3-1 0,3 2 1 16,0-2-1-16,-1 3 1 15,0-1-1-15,1-2 1 16,-1 2-1-16,2 0 1 15,0 1-1-15,0 4 0 16,0-1 0-16,2-2 1 16,-2 3-1-16,0 2 1 15,3-1-1-15,-3 3 0 16,0 0 0-16,2 2 1 15,-3 1-1-15,1-2 0 16,-1-1 1-16,0 2-1 16,0 4 1-16,-1-3-1 15,0 3 1-15,1 10-1 16,-4-18 0-16,4 18 0 0,-4-14 1 15,4 14-1-15,0-16 0 16,0 4-1-16,1 3 0 16,-1-5 0-16,0 2 0 15,0 2 1-15,-1 0-2 16,1 10 2-16,-5-15-2 15,5 15 1-15,0 0 1 16,0 0-1-16,-12-12 0 16,12 12-1-16,0 0 1 15,0-13-1-15,0 13 0 16,7-11-2-16,-7-2-4 15,0 13-16-15,0 0-10 16,9 4 1-16,-9-4-3 16,-4 16 1-16</inkml:trace>
  <inkml:trace contextRef="#ctx0" brushRef="#br1" timeOffset="32568.2565">11206 2816 86 0,'0'0'34'16,"0"0"1"-16,0 0 1 15,0 0-33-15,20-1 0 16,13-13 0-16,13 2-1 15,8-6 1-15,9 2-2 16,5-1-2-16,0-8-4 16,9 10-30-16,-17-7 0 15,-1 12-1-15,-17-8-3 16</inkml:trace>
  <inkml:trace contextRef="#ctx0" brushRef="#br1" timeOffset="33185.3182">12082 2568 72 0,'-4'-15'35'15,"4"15"-1"-15,-1-13-8 16,1 13-17-16,0 0-2 16,0 0-1-16,0 0-1 15,0 0-1-15,-1 12-2 0,1 3 1 16,-3 3-1-16,-1 10 1 15,-2 4-2-15,-3 5 1 16,-1 4-1-16,-1 0 1 16,-2-1-1-16,4-5 0 15,1-4-1-15,6-9 1 16,3-10 0-16,-1-12-1 15,25-6 1-15,1-13 0 16,3-12 0-16,8-2-1 16,-3-11 1-16,4 0-1 15,-2-3 1-15,-4 4 0 16,-5 5 0-16,-10 6-1 0,-2 8 1 15,-6 9-1-15,-9 15 1 16,13-11-1-16,-13 11 1 16,6 20 0-16,-1-2-1 15,-1 7 1-15,1 1-1 16,2 6-1-16,2 4-1 15,2-6-2-15,4 9-9 16,-5-16-22-16,15 5-3 16,-5-18 1-16,13 5-2 15</inkml:trace>
  <inkml:trace contextRef="#ctx0" brushRef="#br1" timeOffset="33559.3556">12812 2517 87 0,'0'0'37'15,"-28"-25"-2"-15,14 23 4 16,-8-1-34-16,6 9-1 16,-5 7 1-16,3 8-1 15,6 5-1-15,-1 12 1 16,6 1-2-16,4 5 0 15,5-2 0-15,7-2 0 16,6-5-2-16,6-8 1 16,5-8 0-16,4-12-1 15,1-14 0-15,4-8 0 16,-2-13 1-16,-3-4-1 15,-3-10 0-15,-7-4-2 16,-10-3 2-16,-5 1-2 0,-10 8 0 16,-8 2-1-16,-4 13-1 15,-8 5-1-15,-1 12-1 16,-1 3-1-16,14 20-7 15,-12-11-13-15,26 19-7 16,-1-9-2-16,19 6 1 16,2-6 0-16</inkml:trace>
  <inkml:trace contextRef="#ctx0" brushRef="#br1" timeOffset="33953.395">13203 2548 60 0,'27'-4'35'0,"-18"-10"-1"15,7 11 2-15,-19-14-20 16,3 17-6-16,0 0-2 0,0 0-2 15,-15 13-3-15,6 6 1 16,-3 4-2-16,0 11 0 16,0 3 0-16,2 5 0 15,3-2-1-15,3-1 1 16,0-4-1-16,5-8 0 15,3-8 0-15,-4-19 0 16,21 7 1-16,-6-19-1 16,1-10 0-16,3-9 1 15,-2-6-1-15,-1-5-1 16,-2-3 1-16,0 0-1 15,-4 1 1-15,-4 6-1 16,1 4 0-16,0 8-1 16,0 4 1-16,5 2 0 15,0 8-1-15,5 2-1 0,5 10-1 16,4-8-2-16,14 21-17 15,-9-19-17-15,13 14 2 16,-8-12-2-16,10 12 1 16</inkml:trace>
  <inkml:trace contextRef="#ctx0" brushRef="#br1" timeOffset="34476.4473">13851 2438 99 0,'-21'15'38'15,"8"15"1"-15,-10-13-4 16,6 16-29-16,-4 0-2 0,5 6 1 16,-1-6-3-16,3 5 1 15,3-5-2-15,5-4 1 16,4-8-2-16,4-7 1 15,-2-14-1-15,22-7 0 16,-5-6 0-16,2-12 0 16,3-7 1-16,-2-3-2 15,-1-6 1-15,-1 1-1 16,-3 3 1-16,-4 2-1 15,-3 6 1-15,1 6-1 16,-5 9 1-16,-4 14 0 16,0 0 0-16,13 13 0 15,-8 4 0-15,0 4 0 16,5 2 0-16,1-3 0 15,10-4 0-15,1-8 0 0,6-7 1 16,5-8 0-16,3-7-1 16,1-5 1-16,4-8 0 15,-5 1 0-15,-2-3 0 16,-4 2-1-16,-6 5 1 15,-4 7-1-15,-8 10 0 16,-12 5-1-16,7 18 1 16,-12 3-2-16,-4 11 0 15,-1-1 0-15,4 11-4 16,-2-9-2-16,17 16-23 15,-4-26-6-15,24 3-1 16,-1-18 1-16</inkml:trace>
  <inkml:trace contextRef="#ctx0" brushRef="#br1" timeOffset="34866.4863">14749 2429 72 0,'-13'-19'38'0,"-2"17"0"15,-15-4 1-15,5 22-13 16,-8-4-21-16,3 11-1 15,-2 0 0-15,4 8 0 16,8 2-1-16,1 1 0 16,13-3-2-16,7-5 1 15,11-4-1-15,7-5 0 16,7-12 0-16,7-8-2 15,3-8 1-15,4-12-1 0,-3-2 1 16,-1-12-1-16,0-2 1 16,-7 1-1-16,-8 1 2 15,-5 4-2-15,-8 7 1 16,-8 10 0-16,0 16 0 15,-14 1 0-15,0 16 0 16,4 4 0-16,-1 9-1 16,7-1-1-16,4 4-1 15,8-9-1-15,8-1-4 16,3-23-18-16,20 5-13 15,-5-20 1-15,17 3-1 16,-6-23 0-16</inkml:trace>
  <inkml:trace contextRef="#ctx0" brushRef="#br1" timeOffset="35069.5066">15431 1975 102 0,'0'0'39'16,"-15"6"2"-16,1 22-1 15,-15 5-34-15,5 18-3 16,-7 5-1-16,5 11 0 15,-2 4-1-15,5-1-1 16,9-1-1-16,2-7-2 16,13 7-13-16,-4-30-21 15,16-1-3-15,-12-22 2 16,17-1-3-16</inkml:trace>
  <inkml:trace contextRef="#ctx0" brushRef="#br1" timeOffset="36007.6004">16275 1905 64 0,'-8'-17'36'0,"-3"10"-2"15,-14-2 2-15,1 14-27 16,-18 0-3-16,-1 12 0 16,-9 5-1-16,1 10-2 15,0 9 0-15,7 8 0 0,3 7-2 16,13 8 0-16,8 3-1 15,14-2-1-15,16-1-1 16,9-6-1-16,16-1-4 16,-5-22-12-16,20 4-17 15,-8-19-1-15,11-4 1 16,-6-16-1-16</inkml:trace>
  <inkml:trace contextRef="#ctx0" brushRef="#br1" timeOffset="37300.7297">16501 2107 63 0,'0'0'34'15,"-8"15"0"-15,7 3-1 16,-12 0-26-16,11 14-3 16,-7 0 0-16,4 11 0 15,-4-2-1-15,4 4 0 16,0-4-1-16,3-3 0 15,0-7 0-15,4-8-1 16,-1-10 1-16,-1-13-1 0,11-2 1 16,-2-11 0-16,1-12-1 15,1-6 1-15,0-6 0 16,4-3-1-16,2-3 0 15,0-1-1-15,-2 4 1 16,2 6 0-16,-1 6-1 16,0 6 1-16,-1 6-1 15,2 5-1-15,1 6-1 16,4-1-1-16,2 7-2 15,3-7-5-15,15 11-26 16,-11-11 0-16,17 7-2 16,-7-8 2-16</inkml:trace>
  <inkml:trace contextRef="#ctx0" brushRef="#br1" timeOffset="37510.7507">17153 2038 78 0,'0'0'37'15,"-18"11"-1"-15,11 9 1 16,-16 1-31-16,12 6-3 15,-3 1 0-15,4 10 0 16,-2-1-1-16,4 3 0 16,4-5-3-16,0-4-1 15,9-6-3-15,-5-25-5 16,22 16-26-16,-6-33-1 15,12 3 0-15,-7-23 0 16</inkml:trace>
  <inkml:trace contextRef="#ctx0" brushRef="#br1" timeOffset="37662.7659">17158 1753 85 0,'-16'-19'36'0,"-5"8"-1"16,9 13 0-16,2 2-35 15,10-4-6-15,17 19-28 16,-3-8 0-16,13 7-3 15,-1-4 2-15</inkml:trace>
  <inkml:trace contextRef="#ctx0" brushRef="#br1" timeOffset="38247.8244">17583 2122 69 0,'-5'-9'35'15,"-10"-4"1"-15,2 11-1 16,-11-4-29-16,1 6 0 16,-9 0 0-16,0 11-1 15,-5 4 0-15,4 11-1 16,-3 5-1-16,7 5 0 15,7-2-2-15,13 4 1 16,8-5-2-16,11-6 1 16,17-12-1-16,5-10 0 15,14-13 1-15,3-13-1 0,3-8 0 16,0-9 0-16,-2-1 1 15,-5-5-1-15,-12-1 0 16,-3 9 2-16,-13 5-2 16,-4 9 1-16,-7 7-1 15,-6 15 0-15,0 0 0 16,-13 19 0-16,3 14-1 15,-2 14 0-15,-1 19 0 16,-1 7-1-16,5 8 2 16,-1 9 2-16,2-1-1 15,-2-1 0-15,0-7 0 16,-1-11 1-16,-2-14 0 15,-5-12 0-15,-5-12-1 16,1-15-1-16,-2-14 1 16,0-10 0-16,5-18 0 0,5-10 0 15,7-12-2-15,13-10-1 16,8-8 0-16,10-7-2 15,13 0-1-15,1-7-5 16,19 18-27-16,-10-10-4 16,9 18 3-16,-7-7-1 15</inkml:trace>
  <inkml:trace contextRef="#ctx0" brushRef="#br1" timeOffset="38698.8695">18388 1506 97 0,'-26'14'39'15,"12"14"1"-15,-12-1-2 16,-3 15-35-16,4 3 0 15,0 10 0-15,-1 3-1 16,1 9 0-16,-1-4-1 16,5-2-1-16,2-4 1 15,4-7-1-15,6-8 0 16,3-4-1-16,4-10 1 15,4-9-1-15,-2-19 1 16,19 8 0-16,-3-15 0 16,0-6 0-16,5-6 1 15,-1-5-1-15,1-5 1 0,0 5 0 16,-5-2 0-16,-2 9 0 15,-4 6-1-15,-10 11 0 16,16 1-1-16,-13 9 1 16,0 10-2-16,2-3-1 15,3 10-1-15,2-11-2 16,9 0-1-16,-2-17-10 15,19 4-22-15,-4-18 1 16,21 0-1-16,-9-19 2 16</inkml:trace>
  <inkml:trace contextRef="#ctx0" brushRef="#br1" timeOffset="38907.8904">18907 1513 88 0,'0'0'38'0,"-21"5"0"15,6 27 1-15,-17 12-32 16,6 11-5-16,-1 7 1 15,0 13-2-15,3 0 1 16,5 0-3-16,5-6 1 16,5-5-4-16,7-8-2 15,-7-20-20-15,16 9-12 16,-11-29-1-16,11 3 1 15,-7-19 0-15</inkml:trace>
  <inkml:trace contextRef="#ctx0" brushRef="#br1" timeOffset="39058.9055">18611 1966 100 0,'-13'-18'40'0,"13"18"1"16,9-13-1-16,15 6-36 16,11 0-4-16,10-6-4 15,23 2-33-15,-9-8-2 16,12 4-1-16,-6-6-1 15</inkml:trace>
  <inkml:trace contextRef="#ctx0" brushRef="#br1" timeOffset="39914.9911">19826 1912 42 0,'-11'-5'35'0,"-12"-2"2"16,1 11-3-16,-13-8-8 16,4 24-13-16,-13-5-4 15,7 15-3-15,-7-1-1 16,6 9-2-16,2-1 0 15,10 5-1-15,9-2-1 16,11-3-1-16,9-5 1 16,10-1 0-16,14-9 0 15,7-9-1-15,11-10 1 16,0-8 0-16,5-8 0 15,-3-9-1-15,-1-6 1 16,-5-3 0-16,-6-3-1 0,-8 2 1 16,-9 0-1-16,-4 5 1 15,-6 5-1-15,-4 7 1 16,-4 15-1-16,0 0-1 15,0 0 1-15,-15 10-2 16,9 13 0-16,0-4-3 16,6 14-1-16,-2-14-7 15,19 16-24-15,-5-16 0 16,17 8-1-16,-3-18 1 15</inkml:trace>
  <inkml:trace contextRef="#ctx0" brushRef="#br1" timeOffset="40321.0317">20345 1981 82 0,'-15'10'37'0,"-11"-1"0"15,8 15 1-15,-12-3-32 16,8 9-2-16,1-1 0 15,2 5-1-15,5-5-1 16,3-2 0-16,5-5 0 16,8-2-1-16,4-11 0 15,4-4 0-15,8-9 0 16,1-6 0-16,5-10 0 15,7-3 0-15,-1-7 0 16,2-2 0-16,2-5 1 16,-6 4 0-16,0 0-2 0,-5 7 2 15,-5 6-2-15,-1 10 1 16,-3 6-1-16,-5 15 1 15,0 8-1-15,3 9-2 16,0 3 0-16,2 6-1 16,5 3 0-16,1-4-3 15,7 7-2-15,-2-26-10 16,16 15-20-16,-7-23 2 15,11 4-1-15,-10-17 1 16</inkml:trace>
  <inkml:trace contextRef="#ctx0" brushRef="#br1" timeOffset="40802.0798">20944 2113 90 0,'-17'-32'36'0,"5"19"1"0,-14-10 1 16,5 14-30-16,-11 4-2 16,2 9-1-16,-6 4-1 15,5 6-1-15,-1 9 0 16,6 4-2-16,4 3 0 15,9 0-1-15,8-1 1 16,12-1 0-16,11-8-1 16,7-3 0-16,9-11 0 15,5-7 1-15,5-7-1 16,1-9 0-16,0-8 1 15,-3-3-1-15,-5-7 0 16,-7-2 1-16,-4 2-1 16,-8 4 1-16,-4 4-1 15,-7 5 1-15,-4 6-1 0,-3 16 1 16,0 0-1-16,-12 33-1 15,3 3 0-15,-5 13 0 16,0 15 0-16,-5 12 0 16,4 5 1-16,-7-1 0 15,4 2 0-15,-7 1 2 16,3-7-2-16,-2-11 1 15,-1-10-1-15,-3-12 2 16,-3-10-2-16,-3-11 0 16,4-13-1-16,-3-13-1 15,7-12 0-15,1-17-2 16,14-7-4-16,-2-30-16 15,29 4-15-15,2-22 0 0,19 4-1 16,2-13 1 0</inkml:trace>
  <inkml:trace contextRef="#ctx0" brushRef="#br1" timeOffset="41067.1063">21384 1530 100 0,'0'0'38'15,"-13"9"2"-15,-2 11-2 16,6 13-35-16,-6 7 1 16,2 12-1-16,-2 3 1 15,0 14-2-15,-1-1 0 16,1 4-2-16,0-7 2 15,1-1-3-15,4-7-1 0,0-9-3 16,9 1-7-16,-3-28-27 16,19 1 0-16,-5-23 1 15,17-1-3-15</inkml:trace>
  <inkml:trace contextRef="#ctx0" brushRef="#br1" timeOffset="41417.1413">21449 2011 92 0,'-15'9'38'0,"8"9"0"16,7-18 1-16,0 24-30 16,0-24-7-16,26 13 0 0,-2-13 0 15,6-4 0-15,6-9-1 16,-1-2 1-16,6-4-1 15,-6-4 1-15,-3 1-1 16,-5-2 0-16,-7-2 1 16,-8 3-1-16,-8 6 0 15,-7 2 0-15,-9 8 0 16,-8 5 0-16,-7 7-1 15,-4 12 1-15,-1 8-1 16,-1 5-1-16,1 6 1 16,9 3-1-16,8 0 0 15,8-3-3-15,12-4-1 16,9-18-9-16,26 4-24 15,-2-19-1-15,23 2 1 0,-5-17-2 16</inkml:trace>
  <inkml:trace contextRef="#ctx0" brushRef="#br1" timeOffset="41702.1698">22048 1921 120 0,'-48'5'40'0,"12"10"0"15,-8-8-5-15,13 8-33 16,16-6 0-16,11 4-1 15,18-4 0-15,14 0 0 16,10-3-1-16,3 5 1 16,1-3 0-16,-3-2-1 15,-7 7 1-15,-8 0-1 0,-19 4 1 16,-10 4-1-16,-14 3 1 15,-11 2-1-15,-8-1 0 16,-4 3-1-16,0-2-2 16,-1-8-4-16,24 12-26 15,-10-26-7-15,29-4-1 16,0 0-2-16</inkml:trace>
  <inkml:trace contextRef="#ctx0" brushRef="#br1" timeOffset="42342.2338">22965 1437 76 0,'9'-14'36'16,"4"12"0"-16,-13 2 1 16,9 18-23-16,-13-1-10 0,1 16-1 15,-4 8-1 1,1 15 1-16,-6 7 1 0,0 10-2 15,-3 3 1-15,-1 4-3 16,1-1 2-16,2-9-3 16,3-6 0-16,1-14-3 15,7 3-9-15,-6-25-24 16,15-5 1-16,-7-23 0 15,15 4-2-15</inkml:trace>
  <inkml:trace contextRef="#ctx0" brushRef="#br1" timeOffset="42807.2803">22772 1903 104 0,'-11'1'36'0,"-2"0"2"16,13-1-2-16,16 15-33 15,3-8-1-15,14-4 0 16,11 1 0-16,9-2 0 15,10-2-1-15,0-1 1 16,8 0-1-16,-5 0-1 16,-5-2 1-16,-6 3-1 15,-10 0 1-15,-11 0-1 16,-11 3 2-16,-12-1-1 15,-11-2 0-15,-1 10 0 16,-12 2 1-16,-5-3-1 16,-3 10 0-16,-1 0 0 15,2 5-1-15,2 2 0 16,8-2 0-16,7-2 0 0,16 0 0 15,9-5 0-15,13-9-1 16,7-4 2-16,5-10-1 16,1-8 1-16,3-7 1 15,-7-4-2-15,-8-6 2 16,-11 0-2-16,-16-4 1 15,-13 5-2-15,-13-5 1 16,-13 12-2-16,-14 1-1 16,-7 9-1-16,-6-1-3 15,10 16-22-15,-5-4-9 16,19 10 0-16,5 1 0 15,28 10-3-15</inkml:trace>
  <inkml:trace contextRef="#ctx0" brushRef="#br1" timeOffset="43949.3945">21789 2899 67 0,'0'0'36'16,"1"-18"-1"-16,-1 18 1 16,-2-17-19-16,2 17-11 15,0 0 0-15,0 0 0 16,0 0-2-16,-14 4-1 15,1 12-1-15,1 8 0 16,-7 5-1-16,0 7 0 16,-5 3 0-16,1 1 0 15,3 0-1-15,2-5 0 16,8-7 0-16,0-8 0 15,10-20 1-15,0 0-1 16,20-8 1-16,2-13-1 16,2-8 1-16,4-6-1 15,-2-2 1-15,5-3 0 16,-6 1 0-16,-1 5-1 0,-5 1 0 15,-4 8 1-15,-5 5-1 16,-4 6 0-16,-6 14 0 16,0 0 0-16,0 0 0 15,0 0 1-15,10 17-1 16,-6-3 0-16,6 0 0 15,4 3 0-15,10-4 0 16,4-4 1-16,5-2-1 16,8-4 1-16,-1-7-1 15,4-5 1-15,-4-1 0 16,-3-2 0-16,-7 0 0 15,-7 2 0-15,-5 2 0 16,-8 2 0-16,-10 6-1 16,-5 11 0-16,-5 6 0 0,-5 6 0 15,-1 5-1-15,1 3 0 16,1 3 0-16,4-1-2 15,14-2-1-15,4-14-2 16,17 5-7-16,-1-23-23 16,23 5-1-16,-3-21 0 15,15 6 0-15</inkml:trace>
  <inkml:trace contextRef="#ctx0" brushRef="#br1" timeOffset="44139.4135">22669 2892 102 0,'0'0'35'15,"-5"-11"3"-15,-3 21-6 16,-12-7-25-16,6 12-1 15,-5 4-3-15,2 5 0 0,2 4-1 16,2 2 0-16,3-4-1 16,3 3-1-16,5-5-2 15,2-10-4-15,22 5-29 16,-8-25-2-16,14 2 0 15,-5-18-2-15</inkml:trace>
  <inkml:trace contextRef="#ctx0" brushRef="#br1" timeOffset="44579.4575">22813 2667 105 0,'-15'4'38'15,"15"-4"3"-15,0 0-4 0,13 0-34 16,-13 0-1-16,21 9 0 15,-5-4 1-15,4 8-1 16,-5-1 1-16,3 9-1 16,-6 2 0-16,0 6 0 15,-7 2-1-15,-5 8 0 16,-4 0 0-16,-4 0 0 15,-3 4-1-15,-2-4 0 16,1-8 1-16,0-3-1 16,4-8 0-16,3-3 0 15,5-17 0-15,0 0 0 16,13-5 0-16,2-13 1 15,4-5-1-15,0-8 1 0,5-2 0 16,-1-8 0-16,-2-3-1 16,2 2 1-16,-5 2 0 15,-5 6-1-15,-1 4 0 16,-3 3-1-16,0 10-1 15,0 1-1-15,3 12-2 16,-12 4-5-16,35 5-16 16,-23-9-13-16,14 14 1 15,-4-12 0-15,8 12 0 16</inkml:trace>
  <inkml:trace contextRef="#ctx0" brushRef="#br1" timeOffset="48157.8153">23424 2758 98 0,'13'-9'35'0,"-11"-4"0"16,-2 13-6-16,0 0-25 15,0 0-1-15,-11 10 1 16,7 3 0-16,-9 1-1 15,4 7 0-15,-4 4 0 16,0 8-1-16,-1 2 1 16,-3 7-2-16,2 0 1 15,1-1-1-15,2-4 0 16,3-2 0-16,1-11 0 15,7-7 0-15,1-17 0 16,14 2 0-16,-4-18 0 0,8-3 0 16,-1-9 1-16,0-6-1 15,-3 0 0-15,0-2-1 16,-2-5 1-16,-2 4 0 15,-3 3 0-15,0 3-1 16,0 3 0-16,2 4 0 16,3 5 0-16,4 3 0 15,4 9-1-15,3 1-1 16,7 4-1-16,3-3-2 15,8 14-2-15,-5-11-4 16,12 21-5-16,-16-19-19 16,13 17-2-16,-10-12 0 15,3 11 1-15</inkml:trace>
  <inkml:trace contextRef="#ctx0" brushRef="#br1" timeOffset="48533.8529">23971 2786 87 0,'0'0'35'0,"-10"-24"1"15,10 24 2-15,-18-24-24 16,18 24-5-16,-26-14-3 15,14 14-1-15,-7 2-1 16,-2 11 0-16,-3 7-1 16,2 8 0-16,-2 6-1 15,0 6-1-15,0 3 0 16,10 3 0-16,6-1 0 15,6-6-1-15,11-4 0 16,8-7 1-16,8-9-1 16,7-9-1-16,10-9 2 0,-1-10-2 15,2-8 1-15,-2-9 0 16,-4-5 0-16,-9-4-1 15,-5 0 0-15,-17-1 0 16,-4-1-1-16,-11 10 1 16,-10 6-2-16,-7 2 1 15,-3 13-2-15,-4 0-1 16,11 10-2-16,-3-5-6 15,25 22-14-15,0-21-10 16,16 11 0-16,6-12-1 16,20 7 2-16</inkml:trace>
  <inkml:trace contextRef="#ctx0" brushRef="#br1" timeOffset="48871.8867">24341 2826 96 0,'0'0'36'16,"0"0"0"-16,0 0 0 15,-4 23-28-15,-11-9-3 16,0 12 0-16,-4 1-2 15,3 4 0-15,-3 4 0 16,4 3 0-16,0-4-2 16,6 2 1-16,0-8-1 15,6-4 1-15,1-9-2 16,2-15 1-16,8 11 0 15,0-23 0-15,4-4 0 16,0-9 0-16,-1-2-1 16,2-7 1-16,-2 0 0 0,1-1-1 15,-2 3 0 1,0 3 0-16,2 3 0 0,7 2 0 15,4 1-2-15,5 3-1 16,7 12-6-16,-7-16-18 16,25 19-12-16,-15-13-1 15,14 12-2-15,-11-9 0 16</inkml:trace>
  <inkml:trace contextRef="#ctx0" brushRef="#br1" timeOffset="49867.9863">24773 1919 75 0,'-23'-16'38'0,"9"9"-3"16,-2-1 2-16,16 8-25 15,0 0-9-15,21 17 1 16,8 7-2-16,9 12 0 16,8 4 1-16,4 15-1 15,0 8 0-15,5 13-1 16,-10 6 1-16,-7 10-1 15,-20 0 0-15,-8 6 1 16,-22 2-1-16,-13 1 1 16,-15-4-1-16,-16-2 0 15,-11-8 0-15,-2-8-1 16,2-14 0-16,2-9-1 0,12-3-10 15,-2-24-26-15,29-10-2 16,1-25 0-16,25-4-1 16</inkml:trace>
  <inkml:trace contextRef="#ctx0" brushRef="#br3" timeOffset="56496.6491">10889 5557 14 0,'0'0'19'0,"0"0"-15"16,0 0-5-16,2 13 0 16,-2-13 9-16,0 0 3 15,0 11 0-15,0-11-1 16,0 0 2-16,0 0 3 15,0 0 1-15,0 0-1 16,0 0-8-16,0 0-2 16,0 0-3-16,0 0 2 15,0 0-3-15,8-16 4 0,3 10-3 16,-1-11 3-16,13 2-3 15,6-13 4-15,13-2-1 16,10-13 0-16,19-7-1 16,11-10 0-16,13-3-2 15,11-8 0-15,3-4 0 16,6-3-1-16,9-2 1 15,3-7-1-15,5-7 1 16,3-6-1-16,11-5 2 16,7-7 0-16,5-3-1 15,6-5 0-15,0 1 0 16,-2 7 0-16,-1 8-1 15,-9 10 0-15,-8 7-1 16,-13 11 0-16,-4 12 0 16,-13 8 0-16,-7 8 0 0,-13 8-1 15,-9 0 2-15,-12 7-2 16,-11 3 1-16,-7 0 1 15,-11 3-1-15,-7 1 0 16,-5 3 0-16,-7-1 0 16,-6 1 0-16,-4 4 0 15,-2 3-1-15,-4 2 1 16,-3 3-2-16,-6 11 0 15,5-12-1-15,-5 12-1 16,0 0-1-16,0 0-2 16,-15 9-2-16,16 11-14 15,-12-15-11-15,10 8 0 16,1-13-1-16,-7 18 2 15</inkml:trace>
  <inkml:trace contextRef="#ctx0" brushRef="#br3" timeOffset="58291.8286">11146 3735 35 0,'-12'2'28'0,"1"-2"2"16,-4-2 1-16,3 6-19 15,-9-11-2-15,8 11-1 16,-2-8 0-16,15 4-1 15,-23-5-1-15,23 5-2 0,0 0-1 16,-6-12-2-16,6 12 1 16,15-19-1-16,-2 6 1 15,3 0-2-15,4 1 1 16,3-2 0-16,5 0-1 15,5 1 0-15,-1 2 0 16,7-1 0-16,3 3 0 16,1 0 0-16,3-1 0 15,3 1-1-15,1-1 1 16,-2 2 0-16,-2-1-1 15,-2 0 0-15,-4 2 1 16,-2 0 0-16,-3 2-1 16,-7 2 1-16,1-1 0 15,-2 4 0-15,-3 0 0 0,-1 0-1 16,1 2 1-16,0 2-1 15,0-2 1-15,1 3-1 16,3-3 0-16,-1 5 1 16,-2-2-1-16,4 2 1 15,-2 0 0-15,-3 3-1 16,1-2 0-16,-2 4 1 15,1-4-1-15,-2 3 0 16,1 2 0-16,-2-4 0 16,2 3 0-16,-3 1 0 15,2-1 0-15,0-1 0 16,-2 2 0-16,-2-2 0 15,3 0 0-15,-1 2 0 16,-4-5 0-16,1 2 0 16,-1-1 0-16,-3 1 0 0,-2 0 0 15,3 2 0-15,-4-2 0 16,3 3 0-16,-3 0 1 15,-1 0-1-15,4 3 0 16,-1 0 1-16,-2 2-1 16,-1-2 0-16,5 1 0 15,-4-2 0-15,-1 1 0 16,0-2 0-16,-1 0 0 15,2 0 0-15,-4 1 0 16,1-1 0-16,-1 1 0 16,-1 0 0-16,-1 2 0 15,2-1 0-15,0 1 0 16,0 0 0-16,-2 1 0 15,1-1 0-15,2 1 0 0,-2-2 0 16,0 0 0-16,1 0 0 16,1 1 0-16,-1-2-2 15,0 1 2-15,2-2-1 16,-3 2 1-16,3-4-1 15,-3 1 1-15,-5-13 0 16,7 17 0-16,-7-17-2 16,0 0-1-16,0 0-5 15,14-1-27-15,-18-15-2 16,4 16-1-16,-7-29 0 15</inkml:trace>
  <inkml:trace contextRef="#ctx0" brushRef="#br3" timeOffset="61191.1185">11901 4079 49 0,'0'0'22'16,"0"0"-3"-16,0 0-3 16,0 0-12-16,0 0 1 15,0 0 1-15,0 0 1 16,18 2-1-16,-18-2 1 15,22 7-1-15,-7-4 0 16,11 7-1-16,6-3-1 16,8 4-1-16,8-4 0 0,7 7 0 15,3-5 1-15,12 5-1 16,-2-7 1-16,10 7-2 15,-2-6 2-15,6 7-2 16,-2-4 1-16,2 4-2 16,-6 1 0-16,-3 4 0 15,-8 0-1-15,-4 3 0 16,-5-3 1-16,-4 0-1 15,-8-5 0-15,0-1 1 16,-6-7-1-16,0-2 1 16,-7-3-1-16,-2-5 0 15,-3 2-2-15,-11-7-6 16,6 12-27-16,-21-4 0 15,0 0-2-15,0 0 1 0</inkml:trace>
  <inkml:trace contextRef="#ctx0" brushRef="#br3" timeOffset="62158.2152">13679 4134 43 0,'0'0'30'0,"10"-16"2"15,-10 16-1-15,0 0-23 16,0 0-1-16,1 23-1 16,2 2-1-16,-10 2 0 15,4 13 0-15,-5 2-1 16,3 10-1-16,-9-3 1 15,7 4-2-15,-7-2 1 16,5-4-1-16,0-6 0 0,3-7-1 16,-1-7 1-16,5-9-1 15,2-18 0-15,0 0 1 16,16-3-1-16,-3-18 1 15,2-8 0-15,2-10 0 16,3-8 0-16,-2-9 0 16,1-6-1-16,1-1 1 15,0-2-1-15,1 0 1 16,1 4-1-16,-1 5 0 15,2 6 0-15,-1 10 0 16,3 9 0-16,-2 11-1 16,-2 7 1-16,-1 11-1 0,1 10 1 15,-1 7-1-15,-1 8 1 16,-1 6 0-16,-3 9-1 15,4 6 0-15,-5 4 0 16,-5 3 0-16,0 3 0 16,-2 2-1-16,0-1 0 15,-5-4 0-15,-1-4-2 16,-2-9 0-16,4-2-3 15,-8-18-4-15,12 8-19 16,-7-26-8-16,0 0 1 16,-14-7-1-16</inkml:trace>
  <inkml:trace contextRef="#ctx0" brushRef="#br3" timeOffset="63137.3131">13913 4381 77 0,'-26'-5'36'0,"-1"-4"-1"0,13 11 1 15,-2-6-26-15,16 4-7 16,13-7-2-16,11-2-1 15,10-3-1-15,7-4-2 16,14-1 0-16,-1-5 0 16,12 5-1-16,-9-4 2 15,4 7-2-15,-11 0 3 16,-4 5-1-16,-11 4 2 15,-7 3 1-15,-9 5 1 16,-19-3 1-16,15 12-1 16,-15-12 1-16,-10 25 0 15,-1-9 1-15,3 6 0 16,-5 0-1-16,4 6 0 0,-3-3 0 15,2 5 0-15,2-7-1 16,-1-1-1-16,7-5 1 16,0 0-1-16,2-17 1 15,11 3-1-15,0-13 0 16,7-7-1-16,2-4 1 15,7-6 0-15,-2-3 0 16,3 0 0-16,-4 2-1 16,-3 4 0-16,-3 7 1 15,-3 5-1-15,-6 7-1 16,-9 5 1-16,17 8-2 15,-12 3 0-15,4 8-1 16,0-2-1-16,6 8-3 16,-2-6-1-16,10 8-4 0,-2-14 0 15,13 11-3-15,-10-20 0 16,14 8 2-16,-10-15 1 15,9 3 4-15,-10-12 2 16,0-1 4-16,-7-3 2 16,-5-10 6-16,2 8 4 15,-15-12 2-15,4 12-1 16,-16-10 1-16,7 17 1 15,-17-7 0-15,10 18 0 16,-18-6-5-16,5 15-1 16,-5 5-3-16,4 8 0 15,-1 2-1-15,5 5-1 16,8 2-1-16,5 1 0 0,11-3-1 15,8-3 1-15,7-7 0 16,7-6 0-16,6-8-1 16,6-8 0-16,-1-7 1 15,1-10-1-15,-4-4 1 16,-3-3-1-16,-2-2 1 15,-6 0-1-15,-7 1 0 16,0 6 1-16,-9 4-1 16,-3 5 0-16,-4 13-1 15,0 0 1-15,-13 18 0 16,6 12 0-16,0 8-1 15,-4 14 0-15,2 13 0 16,-2 8 1-16,0 6 0 16,-2 2 0-16,0-2 1 0,-2-2-2 15,0-6 3-15,-4-10-2 16,0-12 1-16,-7-11-1 15,2-12 2-15,-4-13-2 16,-1-12-1-16,-1-11-1 16,2-13-2-16,2-16 1 15,9-4-7-15,-5-25-24 16,25 5-5-16,-1-14 2 15,18 7-2-15</inkml:trace>
  <inkml:trace contextRef="#ctx0" brushRef="#br3" timeOffset="63429.3423">15609 3624 109 0,'0'0'38'0,"-4"-13"1"16,4 26-8-16,-11 5-27 16,1 12-1-16,-8 12 0 15,4 14 0-15,-4 12-2 16,-2 10 0-16,-3 5 0 15,3 6 0-15,-3 1-2 16,5-8 0-16,4-5-4 16,-2-19-8-16,13 2-24 15,-4-26-3-15,12-3 1 16,-5-31-2-16</inkml:trace>
  <inkml:trace contextRef="#ctx0" brushRef="#br3" timeOffset="64444.4438">13686 3350 40 0,'30'-23'29'0,"3"4"4"16,-14-5-6-16,8 13-8 15,-19-12-7-15,8 18-1 16,-12-12-2-16,6 13-1 16,-10 4-1-16,4-10-2 15,-4 10 0-15,0 0-2 0,0 0 0 16,0 0-1-16,4-11 0 15,-4 11 0-15,0 0 0 16,5 17-1-16,-6-6 1 16,-1 8-1-16,-5 2 1 15,-5 5-2-15,-2 5 2 16,-5 5-2-16,-10 2 2 15,-4 2-1-15,0 2 0 16,-5-3 0-16,4-3 1 16,2-4-1-16,5-2-1 15,7-7 1-15,11-2 0 16,6-6-1-16,3-15 0 15,22 17 1-15,4-14-1 16,4-1 1-16,4-4-1 0,6-2 1 16,2-4-1-16,3 1 1 15,0-2-1-15,3 1 1 16,-3-2-1-16,3 5 1 15,0-1-1-15,2 2 0 16,-2 3 0-16,2 0 1 16,-2 1-1-16,-4-1 0 15,-4 1 0-15,-5-1 0 16,-7 1 0-16,-4-3-1 15,-6 0 0-15,-18 3-1 16,15-7-2-16,-15 7-2 16,0 0-12-16,-15-15-19 15,15 15-4-15,-19-16 3 16,19 16-3-16</inkml:trace>
  <inkml:trace contextRef="#ctx0" brushRef="#br3" timeOffset="65268.5262">15549 4305 80 0,'0'0'35'0,"16"2"0"16,3 6-2-16,-19-8-27 16,29 5-2-16,-4-5-1 15,8 1 0-15,4-5-1 0,6 1 0 16,1-7 0-16,1-2-1 15,-6-4 1-15,-3-1 0 16,-8-3-1-16,-10 3 1 16,-12-2-1-16,-10 2 1 15,-14 3-1-15,-10 4 0 16,-9 4 0-16,-6 4 1 15,-3 6-1-15,-3 9 0 16,4 5 1-16,2 8-2 16,11 7 1-16,8 5 0 15,13 3-1-15,15-2 0 16,15-1-1-16,18-12-2 15,21 4-5-15,4-22-27 16,22 3-3-16,-4-20 1 0,11 2-4 16</inkml:trace>
  <inkml:trace contextRef="#ctx0" brushRef="#br3" timeOffset="76643.6636">16646 4131 83 0,'-2'-17'36'15,"-2"4"-3"-15,4 13 0 16,-2-12-26-16,2 12-3 15,-1-13-1-15,1 13 0 16,0 0-1-16,-10 28 0 16,0-4 1-16,0 11-2 0,-7 5 1 15,2 5-1-15,1 0 0 16,5 1 0-16,7-5-1 15,6-4 1-15,10-13-1 16,11-10 1-16,8-13-1 16,10-10 0-16,7-8 0 15,1-11 1-15,-1-5-1 16,0-6 1-16,-11-2-1 15,-8 0 0-15,-11 4 0 16,-13 6 0-16,-14 5 0 16,-10 4 0-16,-9 7-1 15,-8 3-1-15,5 4-3 16,-4-6-4-16,19 13-26 15,0-13-1-15,14 14-1 0,14-19-1 16</inkml:trace>
  <inkml:trace contextRef="#ctx0" brushRef="#br3" timeOffset="77003.6996">17706 3472 89 0,'-21'-29'35'16,"4"12"0"-16,-16-1-2 15,4 11-30-15,-2 5-1 16,6 20 1-16,-6 7 0 16,2 16-1-16,0 8 1 15,5 12-2-15,1 11 1 16,4 8-1-16,4 1-2 15,5 0 0-15,5-4-2 16,1-10-3-16,15 2-18 16,-8-26-14-16,12-4 2 15,-6-24-2-15,7-8 2 16</inkml:trace>
  <inkml:trace contextRef="#ctx0" brushRef="#br3" timeOffset="77153.7146">17290 3911 99 0,'0'0'38'15,"0"0"0"-15,27-1-2 16,11-3-34-16,6-3-5 16,22 7-27-16,-6-14-7 15,9 9 0-15,-9-10-2 16</inkml:trace>
  <inkml:trace contextRef="#ctx0" brushRef="#br3" timeOffset="77681.7674">18400 3891 86 0,'0'0'36'16,"0"0"0"-16,4 19-1 16,-14 2-32-16,3 6-1 15,-2 7-1-15,-3 10 0 16,-2 4 0-16,2 0-1 15,1 4-3-15,0-17-5 0,16 2-28 16,-3-19-1-16,14-9 0 16,0-23 0-16</inkml:trace>
  <inkml:trace contextRef="#ctx0" brushRef="#br3" timeOffset="78166.8159">18505 3684 81 0,'-24'-11'38'15,"10"14"-3"-15,0-4 1 16,14 1-28-16,5 13-13 16,7-25-6-16,26 19-14 15,-12-13-7-15,19 16 5 16,-9-14 6-16,18 18 8 0,-16-9 5 15,1 10 5-15,-8 7 8 16,-11-9 14-16,1 16 12 16,-19-10-6-16,9 19-5 15,-22-16-5-15,12 16-2 16,-13-11-4-16,7 8-2 15,-8-6-1-15,6 3-1 16,-2-8-2-16,4-3-1 16,1-3 0-16,2-3-2 15,2-15 1-15,3 17-1 16,-3-17 0-16,23-13 0 15,-2-3 0-15,3-5 0 16,5-7 1-16,1-4-1 16,1-5 1-16,2 0-1 0,-4 7 1 15,-7 1-1-15,-5 8 0 16,-1 9 0-16,-5 13-1 15,-4 11-1-15,-3 14-1 16,-4 5-1-16,7 12-6 16,-10-11-23-16,17 17-4 15,0-18-1-15,15 1 1 16</inkml:trace>
  <inkml:trace contextRef="#ctx0" brushRef="#br3" timeOffset="78431.8424">19523 3839 91 0,'0'0'38'16,"-32"-24"0"-16,16 29 2 15,-12 1-35-15,0 11 0 16,-1 7-1-16,1 4-1 15,2 5-2-15,7 4 1 16,8-1-2-16,4-1 1 16,14-4-2-16,7-9-1 15,11-1-3-15,7-19-5 16,21 4-26-16,-7-19-3 15,14 2 0-15,-9-16-1 16</inkml:trace>
  <inkml:trace contextRef="#ctx0" brushRef="#br3" timeOffset="78623.8616">19857 3780 102 0,'-9'14'39'0,"-12"-3"0"16,5 24-3-16,-5 3-34 15,2 8 0-15,0 6-1 16,2 3-1-16,4 5-2 15,3-9-2-15,14 2-7 16,-5-22-27-16,17-2 0 16,-1-24-1-16,15-6 0 15</inkml:trace>
  <inkml:trace contextRef="#ctx0" brushRef="#br3" timeOffset="78770.8763">19906 3606 98 0,'-21'-23'36'0,"8"17"-2"15,0 8-4-15,1 4-64 16,19 10-3-16,1-3 1 16,13 9-2-16</inkml:trace>
  <inkml:trace contextRef="#ctx0" brushRef="#br3" timeOffset="79197.919">20300 3878 77 0,'-7'-14'38'0,"-14"-3"-1"16,9 10-1-16,-24-2-26 16,11 15-2-16,-9 2-1 15,4 14-2-15,-2 6-1 16,5 8-2-16,2 2 0 15,13 0 0-15,8-3-1 16,13-8-1-16,10-9 1 16,13-10 0-16,6-14-1 15,9-10 1-15,3-15-1 16,1-11 1-16,0-5 0 15,-3-7 0-15,-7-5 0 0,-5-2-1 16,-6 3 1 0,-7 6 0-16,-8 11 0 0,-5 7 0 15,-10 15-1-15,0 19 1 16,-25 9-1-16,3 18 0 15,-7 15 0-15,2 11-1 16,3 11-2-16,4 4 0 16,7 2-4-16,2-17-18 15,25 10-15-15,-3-21-1 16,21 1 1-16,-2-24-1 15</inkml:trace>
  <inkml:trace contextRef="#ctx0" brushRef="#br3" timeOffset="79591.9584">20793 3953 99 0,'-7'12'36'16,"15"6"2"-16,-8-18-4 15,15 9-32-15,4-6 0 16,5-3-1-16,2-6-1 16,-1-3 0-16,2-9 1 15,-2-5-1-15,-3 1 0 16,-4-5 0-16,-7-1 0 15,-3 0 1-15,-7 3-1 16,-5 3 1-16,-10 8 0 16,-3 8-1-16,-8 7 2 0,0 13-1 15,-8 9 0-15,6 10 1 16,-2 6-2-16,7 5 2 15,6 2-2-15,8-4 0 16,12 0-1-16,6-15-3 16,22-3-8-16,-5-25-24 15,23-1-3-15,-7-19 1 16,14-3 0-16</inkml:trace>
  <inkml:trace contextRef="#ctx0" brushRef="#br3" timeOffset="79918.9911">21319 3768 105 0,'-10'10'38'15,"-11"5"0"-15,6 23-8 0,-13-9-25 16,9 6-2-16,0-1-1 16,0 3 1-16,5-7-2 15,5-2 0-15,4-8 0 16,8-7 0-16,-3-13-1 15,19-3 1-15,-1-14-1 16,3-6 1-16,2-9-1 16,0-5 1-16,4-2 0 15,-3-3-1-15,0 6 1 16,-4 6 0-16,-3 6 0 15,-3 9 0-15,-2 14 0 16,-12 1-1-16,11 27 1 16,-11 0-1-16,-2 9-2 15,1 1-1-15,2 8-4 16,-6-17-16-16,22 14-15 0,-8-20-1 15,15 5 1-15,0-20-3 16</inkml:trace>
  <inkml:trace contextRef="#ctx0" brushRef="#br3" timeOffset="80176.0168">22027 3764 81 0,'-34'3'40'16,"-16"-3"-1"-16,9 19 0 15,-16-15-15-15,14 22-19 16,2 1-2-16,14 8-1 16,8 2 0-16,11 2-2 0,16-2 0 15,11-5-2-15,13-1 0 16,10-12-3-16,11 3-10 15,-3-23-22-15,11 1-2 16,-10-18 0-16,11 5 0 16</inkml:trace>
  <inkml:trace contextRef="#ctx0" brushRef="#br3" timeOffset="80565.0557">22213 3941 81 0,'0'0'37'0,"7"25"-1"16,-7-25-1-16,44 4-16 15,-12-12-11-15,12 0-3 16,-4-7-1-16,8 0-2 15,-6-6 0-15,2 2-1 16,-3-4 0-16,-7 1-1 16,-7-5 1-16,-8 3-1 15,-9 2 1-15,-14 1 0 16,-11 5 0-16,-15 9 1 15,-12 7 1-15,-4 13-1 16,-10 9 1-16,4 10 0 16,4 10-2-16,14 2 1 0,10 3-1 15,17-2-1-15,20-7 0 16,15-7-1-16,19-9-4 15,10-16-5-15,19 1-28 16,-15-21-4-16,10 3 1 16,-12-14-2-16</inkml:trace>
  <inkml:trace contextRef="#ctx0" brushRef="#br3" timeOffset="81212.1204">17931 4558 87 0,'-27'19'38'0,"-16"6"-1"16,5 24-2-16,-11 4-30 0,-3 17-1 15,-1 8 0-15,10 8-1 16,6 3 0-16,11-3-3 15,22-5 1-15,13-12-3 16,25-9-3-16,13-28-10 16,28 1-24-16,5-23 1 15,14-4-1-15,-6-21 1 16</inkml:trace>
  <inkml:trace contextRef="#ctx0" brushRef="#br3" timeOffset="81750.1742">18438 4741 72 0,'0'0'37'15,"5"25"-1"-15,-16-10-1 16,3 11-30-16,-3 0-1 15,1 13 1-15,-7 0 0 16,1 7-2-16,-1-2 1 16,0 3-2-16,3-6 1 0,0-4-2 15,5-7 1-15,3-7-1 16,4-14 0-16,2-9-1 15,15-15 1-15,1-9-1 16,5-7-1-16,2-9 4 16,3-3-4-16,3-8 2 15,-2-1-1-15,0 4 1 16,-4 3-1-16,-3 5 1 15,-4 8 1-15,-3 10-3 16,-1 11 3-16,-12 11-1 16,11 17-1-16,-7 11 1 15,-3 10 1-15,0 8-2 16,-2 7 1-16,2 5-1 15,2 0-1-15,-3-2-2 16,5-6-1-16,-4-12-5 0,15 4-29 16,-13-19-1-16,4-2-1 15,-7-21 1-15</inkml:trace>
  <inkml:trace contextRef="#ctx0" brushRef="#br3" timeOffset="81917.1909">18436 5006 104 0,'0'0'38'0,"0"0"2"16,21-8-4-16,-1 1-39 16,9-8-1-16,18 7-33 15,-11-10 0-15,6 8-2 16,-8-7-1-16</inkml:trace>
  <inkml:trace contextRef="#ctx0" brushRef="#br3" timeOffset="82300.2292">18230 4528 64 0,'0'0'38'0,"0"0"-1"16,0 0 0-16,-14-3-20 15,14 3-13-15,-17 18-2 16,6 0-1-16,-1 7 0 15,3 2-2-15,3 3-2 16,-1-7-3-16,19 8-15 16,-6-16-16-16,16-1 1 15,0-19-2-15,10 2 2 16</inkml:trace>
  <inkml:trace contextRef="#ctx0" brushRef="#br3" timeOffset="82458.245">18409 4466 85 0,'0'0'37'15,"-25"12"-1"-15,16 0 0 16,0 0-35-16,6-2-6 16,17 10-29-16,-10-6-1 15,15 5-3-15,-4-6 2 16</inkml:trace>
  <inkml:trace contextRef="#ctx0" brushRef="#br3" timeOffset="83089.3081">19090 4884 57 0,'0'-13'37'0,"0"13"-1"16,0 0 0-16,0 0-12 15,-7 13-20-15,7-13-1 16,-12 20 0-16,2 1 1 16,0 6 1-16,-4 5-2 15,-1 5 1-15,0 4-1 16,-3 0 1-16,5-2-2 15,0-2 1-15,5-6-2 16,5-6-1-16,3-10 1 16,0-15-1-16,18 5 0 15,-3-17 1-15,4-7-1 16,5-11 1-16,-1-4 0 0,0-6-2 15,1 0 3-15,-3-4-3 16,1 5 2-16,-6 5-2 16,1 5 2-16,-2 9-3 15,-1 8 3-15,-14 12-1 16,18 0-1-16,-9 14 1 15,1 4-2-15,-1 10 0 16,-4-3-3-16,11 13-2 16,-12-18-18-16,18 19-13 15,-9-18-1-15,14 4-1 16,-5-13 2-16</inkml:trace>
  <inkml:trace contextRef="#ctx0" brushRef="#br3" timeOffset="83586.3578">19700 4857 89 0,'-34'-15'38'0,"2"17"0"16,-18 1 0-16,14 14-31 15,-7 3 1-15,6 10-4 16,8 3 1-16,8 2-2 15,12-1 0-15,12-2-2 16,12-6 2-16,11-7-3 16,5-7 0-16,8-9 0 15,2-6 0-15,1-6-1 16,-2-6-1-16,-5-7 2 0,-4-4-2 15,-6-2 2 1,-6 0-3-16,-5 3 2 0,-2-1-1 16,-6 8 1-16,-2 3 1 15,-4 15-2-15,0 0 1 16,0 0 1-16,6 32 2 15,-6 5-2-15,-6 9 1 16,2 13-1-16,-1 10 2 16,-5 6-2-16,-8 6 1 15,3 2-1-15,-8-2 0 16,2-8 2-16,-6-8-2 15,0-10 1-15,-4-11-1 16,0-14 2-16,1-13-3 16,1-15 2-16,4-14-2 15,0-12-4-15,11-7 0 16,1-24-9-16,21 0-23 0,-5-27-3 15,17 1 1-15,3-13-2 16</inkml:trace>
  <inkml:trace contextRef="#ctx0" brushRef="#br3" timeOffset="83854.3846">20225 4421 100 0,'0'0'39'15,"0"0"2"-15,-10 17-4 16,-9 4-33-16,13 3-2 0,-4 13 1 16,1 8-2-16,-1 11 0 15,-1 7 0-15,1 3-1 16,-2-2 0-16,4 1 0 15,-1-6-3-15,2-3-2 16,-2-19-11-16,12 5-22 16,-6-24-1-16,12-2 0 15,-9-16-1-15</inkml:trace>
  <inkml:trace contextRef="#ctx0" brushRef="#br3" timeOffset="84200.4192">20260 4946 94 0,'4'13'37'15,"-4"-13"0"-15,22 13-1 16,-5-13-34-16,6 0 0 16,5-4 1-16,3 0-1 15,2-5 0-15,1-2 0 16,-3-2 0-16,-6-2 0 15,-4-2-1-15,-4-3 0 16,-6-5 0-16,-7 3-1 16,-7-4 1-16,-3 8 0 15,-8 3 0-15,-5 8 0 16,-6 9 0-16,-3 13 0 15,-4 12 0-15,0 9 1 16,3 6 0-16,8 2-1 16,3 2 0-16,16-6-1 0,14-4-2 15,7-17-6-15,28 0-27 16,-6-24-7-16,21-5 0 15,1-16 0-15</inkml:trace>
  <inkml:trace contextRef="#ctx0" brushRef="#br3" timeOffset="84751.4743">21402 4527 95 0,'11'-19'38'16,"-11"19"0"-16,0 0-3 15,0 0-30-15,-15 25-1 16,5 0-1-16,0 10 0 15,-3 7-1-15,-2 6 0 16,-3 8 0-16,4 0 1 16,0 4-3-16,5-3 0 15,4-5-3-15,9-2-3 16,-3-22-26-16,24 4-7 16,-4-21 1-16,16 0-3 15</inkml:trace>
  <inkml:trace contextRef="#ctx0" brushRef="#br3" timeOffset="85138.513">21660 4828 102 0,'0'0'39'15,"-19"1"0"-15,20 13-3 16,-11-3-33-16,3 5 1 16,-1 6 1-16,2 3-2 15,1 5 1-15,1 0-2 16,4-3 2-16,0-2-3 15,4-3 1-15,1-6-1 16,-5-16 0-16,20 9-1 0,-7-17-1 16,8-6 1-16,-2-7-1 15,5-4 1-15,2-4-1 16,1-3 1-16,1 0-1 15,-1 5 0-15,0 5 2 16,-2 5-2-16,-5 10 1 16,-4 6 0-16,-2 9 0 15,-5 5 0-15,-1 6-2 16,-5 0-1-16,8 4 0 15,-5-8-4-15,18 11-22 16,-11-21-12-16,15 3 2 16,-8-15-2-16,13 2 2 15</inkml:trace>
  <inkml:trace contextRef="#ctx0" brushRef="#br3" timeOffset="85411.5403">22439 4418 108 0,'-13'9'38'16,"-4"-2"1"-16,12 16-5 15,-8-5-33-15,-1 4-1 16,3 6 0-16,0-2-2 16,8 1-2-16,1-12-4 15,18 9-20-15,-5-19-10 0,16 1 1 16,-6-17-1-16,11 1 2 15</inkml:trace>
  <inkml:trace contextRef="#ctx0" brushRef="#br3" timeOffset="85552.5544">22571 4438 93 0,'-14'2'38'15,"9"14"-1"-15,-12-6 0 16,14 10-29-16,-4-1-7 16,1-3-10-16,15 8-26 15,-4-14-3-15,12 4 0 16,0-12-2-16</inkml:trace>
  <inkml:trace contextRef="#ctx0" brushRef="#br3" timeOffset="85920.5912">22941 4261 107 0,'3'-16'39'0,"10"19"0"15,-13-3-10-15,25 4-23 16,-11 6-3-16,4 11 1 0,-4 1-1 15,4 9 0-15,-3 7 0 16,-4 6-1-16,-4 5 0 16,-6 9 0-16,-7 2-1 15,-7 3 1-15,-6 1-2 16,-6-2 0-16,-5-3 0 15,-5-5-4-15,3-3-3 16,-12-20-31-16,20 2-3 16,-11-17 0-16,17-2 0 15</inkml:trace>
  <inkml:trace contextRef="#ctx0" brushRef="#br3" timeOffset="86070.6062">22942 4964 91 0,'0'0'39'16,"-22"-1"-3"-16,8-9-9 15,2-5-44-15,1-7-23 16,13 5 1-16,-4-6-2 16</inkml:trace>
  <inkml:trace contextRef="#ctx0" brushRef="#br1" timeOffset="92256.2247">11045 4661 39 0,'0'0'30'0,"0"0"3"16,0 0-1-16,0 0-21 16,0 0-4-16,0 0 0 15,0 0-2-15,0 0 1 0,0 0-3 16,0 0-1-16,17 14 1 15,-17-14-1-15,21 7 0 16,-4-6 0-16,3 0 0 16,5-1-1-16,1-1 1 15,3 0-1-15,0 0 0 16,1 1-1-16,-2 2 1 15,-1-1-1-15,-1 1 0 16,-2 1 1-16,-6 0-1 16,3-2 0-16,-4 0 0 15,2-2 0-15,1-2 0 16,-1-3 0-16,0 0 1 15,-1-1-1-15,-3-1 0 16,-1 4 0-16,-1-3 1 16,-13 7-1-16,14-7 0 0,-14 7 1 15,0 0-1-15,0 0 1 16,0 0-1-16,0 0 0 15,0 0 0-15,0 0-1 16,0 0-1-16,0 0-3 16,0 0-29-16,0 0 0 15,0 0-2-15,0 0 0 16</inkml:trace>
  <inkml:trace contextRef="#ctx0" brushRef="#br1" timeOffset="92910.2901">11520 4678 47 0,'0'0'31'16,"-1"-12"1"-16,1 12-3 16,-4-11-17-16,4 11-4 15,2-10 0-15,-2 10-1 0,0 0-2 16,4-10 0-16,-4 10-1 15,0 0 0-15,-1-12-1 16,1 12-1-16,0 0 0 16,0 0 0-16,0 0-1 15,0 0 0-15,1 17-1 16,1-4 1-16,0 8-1 15,-2 2 0-15,0 8 1 16,0 3-1-16,-3 8 2 16,1 1-2-16,-3 4 2 15,0 1-2-15,2 1 2 16,1 0-2-16,0 0 2 15,-1-5-2-15,6-5 0 16,-2-1 1-16,0-6-2 0,2-3 2 16,1-6-1-16,-2-6 0 15,1 1 0-15,-1-6 0 16,-1 2 0-16,0-3 0 15,0-1 0-15,2 2 1 16,-3-2-1-16,0-10 0 16,2 17 0-16,-2-17-1 15,2 13-2-15,-2-13-6 16,0 0-27-16,3-13-1 15,-3 13 0-15,5-22-3 16</inkml:trace>
  <inkml:trace contextRef="#ctx0" brushRef="#br3" timeOffset="98495.8486">10977 5512 30 0,'0'0'29'0,"0"0"2"16,9-5-6-16,-9 5-9 0,0 0-7 15,0 0-1-15,0 0-3 16,-10 2-1-16,10-2-1 15,0 0-2-15,-6 11 0 16,6-11 0-16,0 0 0 16,0 0-1-16,0 0 2 15,0 0-1-15,0 0 0 16,0 0 2-16,0 0-1 15,0 0 0-15,0 0 1 16,0 0-1-16,-9 10 0 16,9-10-1-16,0 0 1 15,-13-1-1-15,13 1 0 16,-11-4 1-16,11 4-1 0,-12-6 0 15,12 6 0-15,-11-12 0 16,11 12 0-16,-15-13-1 16,15 13 1-16,-17-18 0 15,6 9 0-15,0 1 0 16,-1-2-1-16,-2 3 1 15,-2-4-1-15,2 1 1 16,-3-3-1-16,-4-2 0 16,2 1 1-16,-5-1-1 15,2-2 1-15,-2-4-1 16,-5 3 0-16,-1 1 1 15,2-3 0-15,-5-1-1 16,1 4 1-16,1-5-1 16,-3 1 1-16,-2 2-1 0,-2-2 1 15,0-3-1 1,-2-3 0-16,-1 1 0 0,-1-3 0 15,-1-1-1-15,-1-5 2 16,-3 1-2-16,-2 0 2 16,-2 0-3-16,-1 1 3 15,-1 0-2-15,-4-1 1 16,0 2 1-16,0-1-2 15,2-1 1-15,1 1 0 16,-1-2 0-16,-2-2 0 16,1-1 1-16,0-1-1 15,-1-4 0-15,-1 2 0 16,0-2 0-16,1 2 0 15,-1-3 0-15,2 1 2 16,0 1-2-16,2 1 1 0,1 3 0 16,0 0 0-16,0-1-1 15,1 2 2-15,-3-2-2 16,-2 2 0-16,4 0 1 15,-4-1-1-15,0-4 0 16,0 3 0-16,-1-3 0 16,3 2 0-16,0 0 1 15,-1-3-1-15,1 4 1 16,0-4-1-16,3 3 0 15,-5 0 1-15,-2 1 0 16,1 0 0-16,-2 0-1 16,-1 5 1-16,-1-6-2 15,2 5 2-15,-6-1 0 16,3 0-1-16,2 2 0 0,-2 0 0 15,1-2 1-15,2 5-1 16,-4-3 0-16,4-1 0 16,1 3 0-16,2-2-1 15,5 3 1-15,1-3 0 16,6-1-1-16,2-1 1 15,7 4-1-15,1-1 0 16,7 6-3-16,0-8-4 16,17 17-25-16,-13-6-5 15,24 24 1-15,-26-23-2 16</inkml:trace>
  <inkml:trace contextRef="#ctx0" brushRef="#br3" timeOffset="99448.9439">7992 3440 53 0,'0'0'33'0,"0"0"0"16,9 0 0-16,-9 0-19 16,0 0-5-16,0 0-2 15,0 0-1-15,0 0-1 16,0 0-1-16,0 0-1 15,0 0 0-15,0 0-1 16,6 10 1-16,-6-10-2 16,0 28 1-16,-3-6-1 15,3 10 0-15,-2 10 0 16,-3 5-1-16,1 6 1 15,-1 3 0-15,-1 2-1 16,3-4 0-16,-1-6 1 16,3-8-1-16,1-9-1 0,1-8 2 15,2-10-1-15,-3-13 0 16,0 0 1-16,0 0 0 15,11-9-1-15,-7-13 1 16,-1-9 0-16,3-6 0 16,-1-8 0-16,4-10-1 15,1-2 0-15,3-2 0 16,0 1 1-16,2 5-1 15,-1 7 1-15,0 8-1 16,0 10 1-16,-2 9 0 16,1 10-1-16,1 7 1 15,1 8 0-15,3 5-1 16,3 4 1-16,8 0-1 0,3-2 0 15,13-2 0-15,3-5 0 16,9-5-2-16,3-1-1 16,-1-10-4-16,13 12-21 15,-18-15-10-15,6 12-1 16,-21-8-1-16,3 12 0 15</inkml:trace>
  <inkml:trace contextRef="#ctx0" brushRef="#br3" timeOffset="101755.1745">2992 2922 49 0,'0'-10'36'16,"0"10"-2"-16,-5-15 1 0,5 15-10 16,0 0-18-16,0 0-3 15,-8-13 0-15,8 13-2 16,-2 13 0-16,2 2 0 15,0 11-1-15,0 12 1 16,0 8-1-16,-1 14 0 16,-2 7 0-16,2 5-1 15,1 2 1-15,-1-1-1 16,0-6 1-16,1-8-1 15,2-11 0-15,0-9 0 16,2-13 0-16,-1-10-1 16,-3-16 1-16,0 0 0 15,15-32 0-15,-10-3 0 16,0-5-1-16,-1-8 2 0,0-9 0 15,-2-6-1-15,0-8 0 16,3 3 1-16,-1 0-1 16,3 4 1-16,2 5-1 15,6 2 0-15,2 11 0 16,2 7 0-16,6 11 0 15,-2 8 0-15,6 3-1 16,4 12 1-16,-5 2 0 16,1 7 0-16,-5 6 1 15,-3 9-1-15,-5 7-1 16,-8 6 1-16,-8 5 0 15,-8 7 0-15,-6 3-1 16,-8 0 1-16,-1 0-1 16,-5-5 1-16,1-3 0 0,3-7 0 15,2-7 0-15,4-8 0 16,5-4 0-16,13-13 0 15,-5 14 1-15,5-14 0 16,19 14-1-16,-2-4 1 16,6 4 0-16,3 7 0 15,2 4 1-15,-1 6-2 16,1 3 1-16,-2 2-3 15,3 3-1-15,-9-12-7 16,13 6-27-16,-10-16 0 16,11-2 0-16,-10-17-2 15</inkml:trace>
  <inkml:trace contextRef="#ctx0" brushRef="#br3" timeOffset="102129.2119">3615 3357 85 0,'-14'10'37'16,"14"1"0"-16,0-11 1 16,14-3-34-16,5-3-2 15,10-2 2-15,3-7-1 16,6-5 0-16,-1-2-1 15,-2-1 0-15,-4-4-1 16,-6 1 1-16,-9 1 0 16,-10 5-1-16,-13 2 1 15,-8 8-1-15,-10 5-1 0,-5 8 1 16,-1 5-1-16,-6 8 1 15,-1 10-1-15,5 6 0 16,8 7 0-16,7 2 0 16,9 3 0-16,9-1-1 15,14-2-1-15,8-7-2 16,16-3-2-16,6-23-13 15,23 3-20-15,-2-19 1 16,13-3-2-16,-7-18 1 16</inkml:trace>
  <inkml:trace contextRef="#ctx0" brushRef="#br3" timeOffset="102386.2376">4460 2702 97 0,'-20'-19'39'0,"-13"2"0"15,7 23-1-15,-14 5-34 16,10 15-1-16,-6 12 0 16,7 10-2-16,-2 13-1 15,4 12 0-15,5 5 1 16,6 5-2-16,3 3 1 15,7-4-2-15,4 2-2 16,0-16-9-16,15 1-25 16,-5-22-1-16,7-3 1 15,-6-24-2-15</inkml:trace>
  <inkml:trace contextRef="#ctx0" brushRef="#br3" timeOffset="102586.2576">4015 3398 100 0,'-18'-8'38'0,"18"8"2"16,0 0-2-16,26-21-35 16,3 7-2-16,11-12-2 15,14-3-3-15,0-20-12 16,19 8-21-16,-7-16-1 15,11 6 0-15,-11-14-1 16</inkml:trace>
  <inkml:trace contextRef="#ctx0" brushRef="#br3" timeOffset="102790.278">4792 2510 90 0,'-9'-11'36'0,"-12"0"3"16,6 24 1-16,-12 2-32 15,7 26-2-15,0 6-3 16,-2 17-1-16,-3 11-1 15,-1 13 1-15,4 7-2 16,0-1-2-16,9 4-1 16,-6-14-7-16,24 0-26 15,-12-21-3-15,19-4 0 16,-3-27-1-16</inkml:trace>
  <inkml:trace contextRef="#ctx0" brushRef="#br3" timeOffset="103170.316">4661 3285 92 0,'0'0'36'0,"16"8"1"15,3-18-2-15,14 0-32 16,5-9 0-16,7 1 1 15,-1-6-1-15,0-3 0 16,-6-4 0-16,-1 3 0 16,-11 1 0-16,-6 0-1 15,-10 5 0-15,-8 4 0 0,-9 5-1 16,-7 6 0-16,-7 9 0 15,-9 8-1-15,-5 8 0 16,-6 12 0-16,1 3 1 16,2 8-1-16,8-2 0 15,8 5 1-15,10-4-1 16,17-10-1-16,15-6-2 15,12-11-1-15,17-3-3 16,2-21-9-16,23 5-21 16,-13-17-1-16,15 6 0 15,-10-18-1-15</inkml:trace>
  <inkml:trace contextRef="#ctx0" brushRef="#br3" timeOffset="103375.3365">5371 3037 93 0,'-24'5'38'15,"-13"-4"-1"-15,8 20 3 16,-12-1-29-16,11 14-5 15,-1 2-2-15,7 7-2 16,7 3 0-16,9 1-1 16,8-4 0-16,11-9-2 15,12-8 0-15,9-16-3 16,18-9-3-16,0-27-19 15,22-3-13-15,-7-23 1 16,15-5-1-16,-9-15 1 16</inkml:trace>
  <inkml:trace contextRef="#ctx0" brushRef="#br3" timeOffset="103580.357">5876 2559 81 0,'-22'-5'39'16,"5"26"0"-16,-13 3 1 15,8 28-14-15,-4 0-22 16,7 15 0-16,0 9-2 15,5 12 0-15,0 2-2 16,7-2 0-16,-1 0-2 16,4-11-3-16,7 1-10 15,-9-28-23-15,15-7-2 16,-7-29 0-16,8-4-1 15</inkml:trace>
  <inkml:trace contextRef="#ctx0" brushRef="#br3" timeOffset="103784.3774">5599 2997 112 0,'-4'14'41'16,"4"-14"1"-16,-1 19-2 15,1-19-37-15,33 9 0 16,1-12-2-16,11-7-1 15,2 1-2-15,1-11-4 16,18 11-25-16,-14-17-10 16,4 15 1-16,-13-6-1 15</inkml:trace>
  <inkml:trace contextRef="#ctx0" brushRef="#br3" timeOffset="104175.4165">5938 3253 104 0,'-14'17'38'16,"14"3"2"-16,0-20-4 15,14-1-32-15,10-12 0 16,11 0-1-16,1-13 0 15,9-1-1-15,3-10-1 16,-2 2 1-16,-5-2-1 16,-6 2 0-16,-7 2 0 15,-11 3 0-15,-10 6 0 0,-10 7 0 16,-15 8 0-16,-8 10-1 15,-10 9 1-15,-4 9-1 16,3 9 1-16,-3 9-1 16,5 5 0-16,7 6 0 15,10-3 0-15,13-1-2 16,14-6-1-16,12-13-2 15,16-2-6-15,-2-26-17 16,25 4-11-16,-8-20-1 16,14 2 1-16,-2-18 0 15</inkml:trace>
  <inkml:trace contextRef="#ctx0" brushRef="#br3" timeOffset="104504.4494">6594 3056 114 0,'-37'11'39'15,"6"19"2"-15,-12-9-4 16,9 14-32-16,-4-2-1 15,19 4-1-15,1-7-1 16,13-2 0-16,10-11-1 16,15-11 0-16,7-13 0 15,13-14 0-15,5-14-1 16,2-5 1-16,-1-13-1 15,0-8 1-15,-6-2-1 16,-8-2 2-16,-4 8-2 16,-12 6 0-16,-8 10 0 15,-8 14 0-15,-7 16 0 16,-6 16 0-16,-7 17 0 0,-4 16 0 15,0 12-4-15,4 9-1 16,2 16-9-16,-9-18-12 16,24 12-8-16,-12-21-7 15,14 7 0-15,-14-24-2 16</inkml:trace>
  <inkml:trace contextRef="#ctx0" brushRef="#br3" timeOffset="105111.5101">3181 4158 91 0,'0'0'37'0,"9"16"-1"16,-9-16-3-16,-7 23-29 16,5 3-1-16,-1 13 0 15,-1 4 0-15,0 9 0 16,-3 1-2-16,5 1 1 15,-4-6-1-15,4-5 1 16,2-8-2-16,3-11 1 16,2-13 0-16,-5-11 0 15,20-8 0-15,-10-13 0 16,3-9 0-16,1-3 0 15,1-7 1-15,3-5-1 16,-3 1-1-16,3-1 1 16,-4 8 0-16,1 0-1 15,1 11 0-15,0 0-1 0,4 8-1 16,0 3-2-16,7 9-1 15,2-4-4-15,13 15-15 16,-11-13-13-16,13 14-2 16,-7-7 0-16,6 7 1 15</inkml:trace>
  <inkml:trace contextRef="#ctx0" brushRef="#br3" timeOffset="105481.5471">3762 4189 58 0,'-20'-11'37'15,"9"12"-1"-15,-11-4 0 16,8 16-10-16,-9-9-20 15,3 11-1-15,-4 4 0 16,2 11-1-16,-3 2 0 0,7 7 0 16,2-1-2-16,4 3 1 15,5-4-1-15,12-4 0 16,5-12-2-16,9-6 1 15,6-12-1-15,7-11 0 16,7-11 0-16,1-10 0 16,0-4 0-16,-3-5 1 15,-6 0-1-15,-6 3 1 16,-5 3-1-16,-6 9 1 15,-8 7-1-15,-6 16 0 16,0 0-1-16,-15 4 0 16,6 14 0-16,-2 2-2 15,6 9-1-15,0-5-2 16,14 9-3-16,-4-19-15 15,24 10-10-15,-10-21-4 0,19 3-1 16,-5-16 2-16</inkml:trace>
  <inkml:trace contextRef="#ctx0" brushRef="#br3" timeOffset="105884.5874">4186 4156 78 0,'-9'14'37'0,"-8"1"0"16,6 12-1-16,-5-6-27 15,12 11-2-15,2-7-1 16,9 1-2-16,5-7 0 16,7-5-1-16,8-10-1 15,4-8-1-15,3-10 0 0,4-8-1 16,-3-7 0-16,-2-4 0 15,-1-4 1-15,-5 2 0 16,-2 2-1-16,-9 4 1 16,-3 6-1-16,-4 10 1 15,-9 13-1-15,6 15 0 16,-9 17-1-16,0 14 0 15,-2 14 0-15,0 13 0 16,-6 10 0-16,1 6 1 16,-3-4 0-16,-6-3 0 15,0-6 2-15,-1-12-2 16,-4-11 1-16,-1-15-5 15,5-5-8-15,-8-29-16 16,8-3-11-16,0-19-1 0,12-5-3 16,-4-17 3-16</inkml:trace>
  <inkml:trace contextRef="#ctx0" brushRef="#br3" timeOffset="107870.786">10915 4050 46 0,'0'0'18'0,"10"-4"4"16,-10 4-1-16,10-5-3 15,-10 5-2-15,0 0-3 16,1-12-1-16,-1 12-2 15,0 0-2-15,0 0-1 16,-7-10-2-16,7 10-1 16,-17-13 0-16,6 6-1 15,-2-2-1-15,0 0 1 16,-7 1 0-16,3 1-1 15,-6 1 0-15,-4 2 0 0,-3 2 0 16,-1 4 0-16,-4 2-1 16,1 1 1-16,-1 0-2 15,1 2 1-15,2-2 0 16,1 1 0-16,3-3-1 15,4-1 1-15,-3 1-1 16,5-1 1-16,-1 1-1 16,-2 2 1-16,0 2-1 15,0 0 0-15,-1 2-1 16,0 1 1-16,0 1 0 15,4-2 0-15,1 3 0 16,2-3 0-16,1-1 0 16,-1 1 0-16,4 3 0 15,-3 0 0-15,-2 3 0 0,-4 0 1 16,-4 4-1-16,-2 3-1 15,0 0 1-15,-1 2-1 16,-2 1 1-16,3-1-1 16,1 3 1-16,0-1-2 15,7 1 2-15,2-1 0 16,1-2 0-16,5-8 0 15,5 1 0-15,2-3-1 16,7-14-1-16,0 0-2 16,7 13-4-16,-7-32-15 15,23 21-9-15,-15-12-7 16,8 7-1-16,-6-9 2 15</inkml:trace>
  <inkml:trace contextRef="#ctx0" brushRef="#br3" timeOffset="108798.8788">10925 4270 25 0,'0'0'25'15,"0"0"2"-15,0 0 0 16,9-8-19-16,-9 8 0 0,10-10 1 16,2 9-1-16,-12 1 1 15,0 0-2-15,9-17 1 16,-9 17-1-16,0 0 1 15,0 0-3-15,2-12 0 16,-2 12-1-16,-10-6 0 16,10 6 0-16,-20-7 0 15,8 4-1-15,-7-6-1 16,1 5 2-16,-2-2-1 15,-3 4 0-15,-3-4-1 16,-2 5 1-16,-4 0-1 16,0 3-1-16,-7 4 1 15,1-3-2-15,-4 5 1 16,1 0-2-16,0 3 2 15,1-1-2-15,2-2 2 0,5 3 0 16,0-2-1-16,7 2 0 16,0-1 0-16,4-1 1 15,1 2-1-15,2-1 0 16,0 3-1-16,0 0 1 15,0 1 0-15,-3 1 0 16,3 0 0-16,-1 1 1 16,-4 1-1-16,5-1 0 15,-2 1 0-15,1-2 0 16,2 1 0-16,1 1 0 15,0 2 0-15,2 0 0 16,-1 2 0-16,2 2 0 16,-2-1 0-16,1 0-1 15,1 1 1-15,2-4 0 0,1 0-1 16,0-8 1-16,3 2-1 15,8-13-2-15,-12 9-1 16,12-9-4-16,0 0-16 16,6-23-8-16,9 12-6 15,2-16-3-15,11 2 2 16</inkml:trace>
  <inkml:trace contextRef="#ctx0" brushRef="#br3" timeOffset="132860.2847">9821 3636 35 0,'0'0'19'0,"0"0"0"0,10-11 1 15,-10 11-7-15,0 0-4 16,-9-14-2-16,9 14 0 16,-14-6-1-16,14 6 0 15,-19-4-2-15,9 8 1 16,-10-7 0-16,4 10-1 15,-7-4 0-15,4 5 1 16,-8-3 0-16,-2 9-1 16,-3-4 0-16,2 5-1 15,-2 2 0-15,-3 1 0 16,-1 0-2-16,-2 5 1 15,0 1-2-15,-6 2 1 16,-7 6-1-16,-8 1 0 16,-6 6-1-16,-13 3 1 0,-4 4 0 15,-11 2 0-15,-10 8 0 16,-6 1-1-16,-4 6 1 15,-1 1 0-15,-5 5 1 16,-1 6-1-16,-1 4 0 16,-1 4 1-16,2 0 0 15,0 0 0-15,2 2 0 16,0 2-1-16,1-6 1 15,-5 1-1-15,9-1 0 16,-2-1 0-16,6 1 0 16,-1 5 0-16,4 5 2 15,-1 3-1-15,-1 11 1 16,4 4 0-16,1 6 0 15,0 0-1-15,2-3 1 16,13-8-3-16,11-2-23 0,5-24-11 16,14-15-3-16,8-18 0 15,13-17 0-15</inkml:trace>
  <inkml:trace contextRef="#ctx0" brushRef="#br3" timeOffset="133942.3929">4210 7197 73 0,'6'-20'35'15,"4"5"-1"-15,-8-2 2 16,-2 17-30-16,1-15-1 15,-1 15-1-15,-7 21 0 16,-2 10 1-16,-9 6-2 16,-2 10 0-16,-6 12-1 0,-2 4 0 15,-1-1-1 1,-1 1 1-16,5-8-2 0,4-6 1 15,3-10 0-15,8-10 0 16,5-14 0-16,5-15 0 16,17-5 0-16,-1-16 1 15,4-12 0-15,4-9 0 16,3-10 0-16,-1-9-1 15,2-8 0-15,0-4 0 16,3-3 0-16,0 6 0 16,1 4 0-16,-2 9-1 15,0 10 0-15,-1 12 0 16,1 10 1-16,-3 19-1 15,-3 12 0-15,-4 15 0 16,-3 14 0-16,-3 11 0 0,-3 12 0 16,-2 7 0-16,-4 9 0 15,-3 3-1-15,-2 2 0 16,0-10-2-16,1-3-1 15,-2-14-4-15,11-2-20 16,-11-23-10-16,10-6 0 16,-9-21-1-16,0 0 2 15</inkml:trace>
  <inkml:trace contextRef="#ctx0" brushRef="#br3" timeOffset="134407.4394">4315 7422 97 0,'-25'-11'36'16,"13"11"1"-16,12 0 0 0,0 0-32 15,18-11-2-15,10 4-1 16,10-5-1-16,9 0 1 16,4-5 0-16,5 5-1 15,-1-1 0-15,-2-1 0 16,-9 8 0-16,-6 3 0 15,-10 4 0-15,-8 6 0 16,-11 6 0-16,-10 5 0 16,-4 5 0-16,-9 4 0 15,-4 1-1-15,-2 1 1 16,3-1-1-16,-2-5 1 15,5-1-1-15,3-9 0 16,11-13 1-16,0 0-1 16,23-13 0-16,1-9 1 0,10-7-1 15,3-4 1-15,1-5 0 16,5-2-1-16,-6 6 1 15,-3 3-1-15,-9 9 1 16,-6 7-1-16,-7 12 0 16,-12 3 0-16,10 19-1 15,-11 3 0-15,-1 7-2 16,0 1 0-16,7 6-2 15,-1-9-3-15,18 9-21 16,-2-17-9-16,11-1 0 16,2-15 0-16,13 0 0 15</inkml:trace>
  <inkml:trace contextRef="#ctx0" brushRef="#br3" timeOffset="134857.4844">5364 7296 93 0,'-19'-8'37'15,"-13"-1"0"-15,3 12 1 16,-5-1-30-16,5 11-2 15,-2 4-2-15,7 9-1 16,6 0-1-16,6 4 0 16,9-3-1-16,8 2 0 15,9-7 0-15,9-6 0 16,6-8-1-16,6-6 1 15,3-8-1-15,6-8 0 16,-4-6 1-16,0-6-1 16,-6-2 0-16,-3-2 0 0,-8 1 1 15,-2 2-1-15,-7 5 0 16,-5 7 0-16,-9 15 0 15,0 0-1-15,4 26 1 16,-12 9 0-16,-3 18-1 16,-4 14 1-16,-4 11-1 15,-5 10 1-15,-5 6-1 16,-4 0 1-16,-3-6-1 15,-2-8 1-15,-3-11 0 16,2-12 0-16,1-14 1 16,-1-19-1-16,7-14-1 15,-1-15-1-15,13-15-1 16,0-18-3-16,18-9-8 15,-3-27-23-15,19-9-1 16,2-22 0-16,19-4-1 0</inkml:trace>
  <inkml:trace contextRef="#ctx0" brushRef="#br3" timeOffset="135115.5102">5867 6718 99 0,'0'0'38'0,"6"14"1"15,-17 2-1-15,4 15-33 16,-6 9 0-16,1 7-3 16,-7 14 0-16,4 6-1 15,-3 3 0-15,4 6 0 16,0-2-1-16,4-2-2 0,0-6-1 15,6-11-6-15,8-3-27 16,-4-22-2-16,14-5-1 16,-2-20-1-16</inkml:trace>
  <inkml:trace contextRef="#ctx0" brushRef="#br3" timeOffset="135459.5446">5901 7250 102 0,'0'0'39'15,"4"24"0"-15,-4-24-1 16,29 9-35-16,1-11 0 16,13-4-2-16,9-6 0 0,6-5 0 15,2-7-1-15,1 1 1 16,-2-5-1-16,-14 2 1 15,-10-1-1-15,-13 8 1 16,-17 3-1-16,-14 4 1 16,-16 12-1-16,-13 10 0 15,-8 10 1-15,-5 5 0 16,2 7 1-16,0 6-1 15,8 0 1-15,12-1-1 16,13-2-1-16,16-8 1 16,19-8-3-16,15-8-2 15,20-2-4-15,-3-16-29 16,21 3-3-16,-6-13 1 15,10 6-1-15</inkml:trace>
  <inkml:trace contextRef="#ctx0" brushRef="#br3" timeOffset="136286.6273">7142 7201 53 0,'13'-15'33'16,"2"3"0"-16,-1-4 1 15,1 8-23-15,-10-10 0 16,9 11-1-16,-14-7-2 15,0 14 0-15,0 0-1 16,-11-4-1-16,-6 6-1 16,-2 9-3-16,-3-1 2 15,-1 8-3-15,-7 2 2 16,6 8-2-16,-1-1 0 0,6 8 0 15,6 0 0-15,11-1 1 16,7-3-2-16,11-1 1 16,11-9-1-16,6-7 1 15,6-8-1-15,6-12 1 16,-1-9-1-16,4-12 1 15,-6-4-1-15,-8-7 0 16,-6-5 0-16,-11 1 0 16,-11 0-1-16,-10 3 0 15,-13 9-2-15,-5 5 2 16,-3 11-2-16,-3 3 0 15,6 14-2-15,4-2-4 16,25 15-19-16,-7-16-12 16,40 19 3-16,1-17-2 0,21 0 1 15</inkml:trace>
  <inkml:trace contextRef="#ctx0" brushRef="#br3" timeOffset="136533.652">8151 6583 89 0,'-27'-20'36'16,"2"16"-1"-16,-12 4-1 15,4 27-27-15,-14 13-1 16,7 15-2-16,-8 11-2 15,4 10 1-15,4 7-2 16,7 1 0-16,10-3-3 0,5-8-4 16,22-3-25-16,0-23-7 15,11-6 0-15,0-21-1 16</inkml:trace>
  <inkml:trace contextRef="#ctx0" brushRef="#br3" timeOffset="136705.6692">7675 7004 112 0,'-37'-14'40'0,"19"14"1"16,1-3-2-16,31 2-35 16,14 2-4-16,16-5-3 15,29 10-23-15,-2-16-14 16,12 6 1-16,1-11-1 0,5 7-1 15</inkml:trace>
  <inkml:trace contextRef="#ctx0" brushRef="#br3" timeOffset="137502.7489">8561 6930 83 0,'-2'-18'36'0,"0"5"0"15,-7-1 1-15,9 14-30 16,-13-3-2-16,8 15-1 16,-8 6-1-16,8 10 1 15,-7 9-1-15,3 11-1 16,-2 4 1-16,4 6-1 0,0-1 0 15,4-4-1-15,0-5 1 16,0-7-2-16,1-10 0 16,3-11 2-16,-1-20-2 15,0 0 0-15,9-18 1 16,-3-9-1-16,0-11 0 15,-1-13 0-15,-1-7 0 16,3-10 0-16,2-7-1 16,2-1 1-16,0-1 0 15,3 5 0-15,3 9-1 16,2 9 1-16,8 10-1 15,-2 15 1-15,4 13 0 16,3 11 0-16,0 11 0 16,-1 7 1-16,-1 4-2 15,-1 5 2-15,-7 7-2 0,-3 0 1 16,-10 5 0-16,-8 0 0 15,-8 3 0-15,-9-2 0 16,-4 0 0-16,-5-4 0 16,-2-1 0-16,0-4 0 15,1-6 0-15,3 0 0 16,7-4 0-16,4-2 1 15,6-1-1-15,7-1 0 16,5 2 0-16,4 5-1 16,3 0 1-16,7 0 0 15,3 2-2-15,-1-4-3 16,12 9-8-16,-11-17-19 15,11 8-7-15,-2-16 2 16,5 1-3-16</inkml:trace>
  <inkml:trace contextRef="#ctx0" brushRef="#br3" timeOffset="137870.7857">8989 7075 100 0,'0'0'36'16,"-5"21"3"-16,5-21-2 15,19 15-33-15,4-10-1 16,15-1 0-16,2-7-1 16,7-3 0-16,3-3-1 15,-4-3 0-15,-5-6 0 16,-4-1 0-16,-12-7 0 0,-7 3 0 15,-13 1-1-15,-8 2 1 16,-13 1 0-16,-3 8-1 16,-10 6 1-16,-3 7 0 15,-4 10-1-15,-2 9 1 16,0 5-1-16,2 10-1 15,8 1 2-15,8 3-2 16,13-1 1-16,15-4-3 16,20-3-2-16,6-17-18 15,31 2-16-15,1-18 2 16,17-3-3-16,-1-17 0 15</inkml:trace>
  <inkml:trace contextRef="#ctx0" brushRef="#br3" timeOffset="138121.8108">10088 6538 99 0,'-37'-25'39'16,"-1"19"0"-16,-19 11-1 15,10 19-29-15,-19 11-3 16,5 14-1-16,-1 12-3 15,6 7 0-15,9 6-1 16,13 7-2-16,10-3 0 16,10-3-3-16,13-1-2 15,-2-22-23-15,22 1-10 16,-5-16-1-16,10-8-1 0,-12-19 3 15</inkml:trace>
  <inkml:trace contextRef="#ctx0" brushRef="#br3" timeOffset="138290.8277">9462 7007 113 0,'0'0'39'16,"0"0"0"-16,11 4-1 15,12-2-36-15,11-2-2 16,11-1-4-16,6-14-17 15,19 7-17-15,-3-15 0 16,10 2 0-16,-8-12-2 16</inkml:trace>
  <inkml:trace contextRef="#ctx0" brushRef="#br3" timeOffset="138505.8492">10249 6402 110 0,'-28'6'38'15,"2"22"3"-15,-17 6-2 16,4 14-34-16,-2 9-3 15,5 12 2-15,-1 6-3 16,3 1 1-16,7 2-4 16,5-4-5-16,19 5-19 15,-4-18-14-15,17-4 0 16,0-20 0-16,12-7-2 15</inkml:trace>
  <inkml:trace contextRef="#ctx0" brushRef="#br3" timeOffset="138861.8848">10166 6997 100 0,'0'0'39'16,"-6"14"-1"-16,18-2 0 15,4-4-29-15,8-5-7 16,10-4-1-16,4-1-1 15,7-6 1-15,-1-3-1 16,-2-3 1-16,-5-2 1 16,-8-3-1-16,-6-2 1 15,-12-1 0-15,-8 4 0 16,-11-3 0-16,-9 8 0 0,-8 4-1 15,-7 8 1-15,-6 7-1 16,-6 6-1-16,2 11 1 16,0 5 0-16,9 8-1 15,5 3-1-15,10 2 1 16,17-3-2-16,13-2 0 15,12-7-3-15,18-1-1 16,1-23-18-16,23 12-11 16,-5-24-5-16,11-3 1 15,-7-10-1-15</inkml:trace>
  <inkml:trace contextRef="#ctx0" brushRef="#br3" timeOffset="139072.9059">10806 6907 109 0,'-38'16'40'16,"-14"1"1"-16,7 11-1 15,-5-2-33-15,14 10-4 16,13-3 0-16,17-1-2 16,15-5 0-16,20-9-3 15,14-6 1-15,12-12-3 16,14-7-2-16,0-18-4 15,17 3-21-15,-10-20-8 16,6-3 0-16,-15-13 0 16</inkml:trace>
  <inkml:trace contextRef="#ctx0" brushRef="#br3" timeOffset="139244.9231">11334 6597 114 0,'-41'50'39'0,"-10"3"1"15,13 11-2-15,-3-1-36 16,10 1 1-16,8-2-4 15,1-3-4-15,13 4-10 16,-7-21-24-16,18-1-1 16,-7-17-1-16,8-5 0 15</inkml:trace>
  <inkml:trace contextRef="#ctx0" brushRef="#br3" timeOffset="139590.9577">10941 6917 111 0,'9'13'40'16,"3"-5"0"-16,15 4 0 16,7-9-35-16,8 0 0 15,6-9-2-15,5-3 0 16,1-3-1-16,-2-2 0 15,-4-3-1-15,-6 4 0 16,-7-2 1-16,-8 7-2 16,-10 6 0-16,-17 2 0 15,8 15 0-15,-17 6 0 16,-5 6 0-16,-2 6 0 15,-5 6 0-15,0 4 0 16,3 0-4-16,0-2-2 0,17 3-7 16,-10-22-15-16,26 3-8 15,-15-25-6-15,33 7 2 16,-8-28 0-16</inkml:trace>
  <inkml:trace contextRef="#ctx0" brushRef="#br3" timeOffset="139733.972">11537 6582 126 0,'-26'-8'40'16,"6"17"-2"-16,-3 4-5 16,0-1-59-16,23 14-13 15,0-4-2-15,17 6 1 16,-4-4-1-16</inkml:trace>
  <inkml:trace contextRef="#ctx0" brushRef="#br3" timeOffset="140417.0403">11929 6881 89 0,'-20'1'39'0,"-1"12"0"16,-11-6 1-16,8 14-18 15,-11-3-17-15,7 5-1 16,0 3-1-16,5 3 0 15,5 1-2-15,8 1-2 16,9 0 1-16,10-7-2 16,8-5 1-16,9-8-2 0,8-9 0 15,-2-14 1-15,7-2-1 16,-2-13 2-16,-1-7-1 15,-6-6 0-15,-1-4-1 16,-6-2 1-16,-4 3 1 16,0 3 0-16,-3 8 1 15,-4 5 1-15,-2 9 1 16,-10 18 0-16,14-14 1 15,-14 14 1-15,5 14-1 16,-5 0 0-16,-1-2 0 16,5 6-1-16,-3-5 0 15,6 5-1-15,0-3 1 16,3 1-1-16,1-2 0 0,5-1 1 15,-5 0-1-15,3 0 0 16,-2 0 0-16,-5-1 1 16,-1-3-2-16,-4 3 0 15,-2-2 0-15,-6 3 0 16,-3-1 0-16,0 0 0 15,0-1 0-15,4 1 0 16,5-12 0-16,5 12 0 16,9-13 0-16,10-4 0 15,9-10 0-15,5-1 0 16,7-9 0-16,2 0 0 15,1-1 0-15,-3 0 0 16,-5 7 0-16,-7 7 0 16,-10 10 0-16,-7 11 0 15,-10 9 0-15,-6 7 0 0,-3 6 0 16,-6 6 0-16,3 4-3 15,-2-11-13-15,22 12-12 16,-4-22-12-16,27 3-3 16,1-14-1-16,21 2 2 15</inkml:trace>
  <inkml:trace contextRef="#ctx0" brushRef="#br3" timeOffset="140562.0548">13094 7161 122 0,'-17'2'44'0,"-11"-14"1"16,5 7-4-16,1-3-42 15,1-9-11-15,21 17-25 16,-10-14-4-16,10 14 0 0,0 0-4 16</inkml:trace>
  <inkml:trace contextRef="#ctx0" brushRef="#br2" timeOffset="228479.8457">2820 9014 97 0,'8'-23'36'0,"3"14"1"15,-15-7-8-15,4 16-24 16,0 0-3-16,0 24 1 0,-7 4-1 16,-5 13 0-1,-6 16-1-15,-7 13 1 0,-8 18-1 16,-11 12 2-16,-3 12-2 15,-9 8 2-15,-2-2-1 16,2-3 0-16,7-15 0 16,6-10-1-16,14-16 0 15,23-18 0-15,17-18-1 16,25-19 1-16,18-17 0 15,20-11-3-15,12-8 1 16,9-8-2-16,13 0-4 16,-11-12-29-16,8 12-2 15,-15-2-2-15,-3 11-1 16</inkml:trace>
  <inkml:trace contextRef="#ctx0" brushRef="#br2" timeOffset="228922.89">3937 9548 97 0,'-47'-1'39'15,"-21"9"1"-15,-2 28-1 16,-19 12-34-16,2 19 0 16,-1 7 0-16,10 10-1 15,10-2-2-15,14-3 0 0,22-8-2 16,23-15 0-16,26-18 0 15,21-20-2-15,25-21 2 16,13-20 0-16,18-18 2 16,5-10-2-16,0-11 2 15,-10-6-2-15,-12 2 2 16,-13 7-1-16,-20 12-1 15,-20 15 0-15,-19 20-1 16,-19 20 1-16,-11 22 0 16,-9 15 0-16,-2 15-1 15,-1 9 1-15,8 6-2 16,7-3-1-16,23-4-2 15,10-21-4-15,38-5-29 16,4-30-2-16,23-6 2 0,4-28-4 16</inkml:trace>
  <inkml:trace contextRef="#ctx0" brushRef="#br2" timeOffset="229342.932">4578 9757 105 0,'-36'23'39'0,"3"23"2"16,-6 4-2-16,15 4-34 15,-3 6-1-15,12 0-1 16,10-4-2-16,17-12 1 16,11-12-1-16,14-13-1 15,19-17 0-15,7-13-1 16,10-10 0-16,-2-14 0 15,0-4 1-15,-6-7-2 0,-9 0 1 16,-12 2 0-16,-16 7 0 16,-9 8 0-16,-13 12 0 15,-6 17 1-15,-11 7 0 16,-2 18 0-16,1 13 0 15,0 14 0-15,2 8-1 16,4 3 2-16,8 0-2 16,10-7 1-16,9-11-1 15,8-9 2-15,4-18-1 16,9-18 1-16,1-16 2 15,1-17-4-15,-5-16 3 16,-3-11-2-16,-6-10-1 16,-13-7-6-16,10 7-26 15,-22-11-7-15,4 13 0 0,-9 1 0 16</inkml:trace>
  <inkml:trace contextRef="#ctx0" brushRef="#br2" timeOffset="229848.9826">6674 9744 96 0,'5'-29'39'15,"3"13"1"-15,-16 0-1 16,8 16-33-16,-32-1-2 16,4 18 0-16,-10 12 0 15,-2 15 0-15,-5 5-2 16,7 11 1-16,3 4-2 15,11-5 1-15,12-1-1 16,13-8 0-16,17-11 0 16,16-15-2-16,12-17 2 15,6-15 0-15,9-17-1 0,1-10 0 16,-6-15 0-16,-8-9-1 15,-8-7 0-15,-15 1 0 16,-10 4-1-16,-16 5-2 16,-12 14 1-16,-7 10-1 15,-3 18-1-15,-3 8-1 16,10 24-11-16,1-9-22 15,27 12 1-15,9-11 0 16,26-2-2-16</inkml:trace>
  <inkml:trace contextRef="#ctx0" brushRef="#br2" timeOffset="230088.0065">7841 8854 103 0,'-58'-21'40'0,"-16"13"2"15,1 31-3-15,-15 16-36 16,14 25-1-16,5 15 0 16,10 22 0-16,13 14-2 15,8 11 0-15,11 6-3 16,5-6-2-16,23 5-20 15,-7-29-15-15,17-10 1 16,-9-30-4-16,6-14 4 16</inkml:trace>
  <inkml:trace contextRef="#ctx0" brushRef="#br2" timeOffset="230260.0237">7086 9617 113 0,'0'0'42'15,"-10"-17"2"-15,29 18-2 16,3-3-31-16,23-11-12 15,22 3-8-15,7-19-13 16,33 12-17-16,2-13-4 16,16 7 1-16,-3-5-3 15</inkml:trace>
  <inkml:trace contextRef="#ctx0" brushRef="#br2" timeOffset="231049.1026">8640 9059 73 0,'13'-31'37'0,"6"16"0"16,-11 2 1-16,2 17-20 16,-10-4-16-16,4 21 0 15,-7 6 1-15,3 16 0 16,-4 12 0-16,-1 17-1 15,-7 8 1-15,0 15 0 16,-2 2 0-16,-1 1 0 16,-3-4-1-16,3-11 1 15,0-13-1-15,2-16 0 16,4-18-1-16,5-20 0 15,4-16 0-15,-6-33 0 16,7-13 0-16,8-17 0 16,0-18-1-16,5-16-1 15,5-15 1-15,-1-9-1 0,11 0 0 16,1 6 0-1,5 14 0-15,0 11 0 0,2 19 1 16,2 18-1-16,3 24 1 16,1 21-1-16,2 16 1 15,-7 13-1-15,1 10 0 16,-7 6 0-16,-2 6 0 15,-7 4 0-15,-4 0 0 16,-15-1 0-16,-6-1 0 16,-9-6 1-16,-10-6 0 15,-8-4 0-15,-4-6 0 16,-4-5 1-16,1-3 0 15,-1-2 0-15,4 0 0 16,3 4 1-16,8 3-1 0,7 5 0 16,9 6 1-16,8 1 0 15,7 6-1-15,12 0 0 16,9 4-1-16,9-5-2 15,13 2-3-15,-4-17-9 16,26 11-12-16,-13-21-13 16,8-2-2-16,-7-15-1 15,1-5 1-15</inkml:trace>
  <inkml:trace contextRef="#ctx0" brushRef="#br2" timeOffset="231394.1371">9375 9568 90 0,'-15'22'39'15,"2"-10"2"-15,17 8-1 0,10-12-22 16,20 0-15-16,18-9 0 16,14-4-1-16,6-9 0 15,13-3-1-15,-3-9-1 16,-3-2-1-16,-15-4 0 15,-16-2 1-15,-20 2-1 16,-21-2 0-16,-19 7 1 16,-19 3 0-16,-13 6 1 15,-13 10 0-15,-6 12 0 16,-5 12 0-16,3 10 1 15,6 10 0-15,7 9-1 16,18 6 1-16,12 4-2 16,20-3 1-16,18 0-3 15,21-13-1-15,32 1-8 0,4-23-23 16,30-1-7-16,5-24 0 15,14-6-2-15</inkml:trace>
  <inkml:trace contextRef="#ctx0" brushRef="#br2" timeOffset="231652.1629">10977 8660 102 0,'-66'-23'39'0,"-7"27"1"15,-20 15-1-15,-2 27-35 16,-1 21 1-16,6 22-2 16,8 15 0-16,15 16-1 0,13 6 1 15,18 2-3-15,17 4-4 16,12-17-4-16,27 2-29 15,0-28-4-15,10-13 1 16,-2-30-2-16</inkml:trace>
  <inkml:trace contextRef="#ctx0" brushRef="#br2" timeOffset="231836.1813">10176 9532 106 0,'-19'-13'42'0,"1"-1"1"16,18 14-3-16,23-5-25 15,16-6-15-15,15-5-1 0,22-8-4 16,23 5-9-16,-2-20-25 16,23 1-3-16,-7-14 0 15,8 3-1-15</inkml:trace>
  <inkml:trace contextRef="#ctx0" brushRef="#br2" timeOffset="232039.2016">11346 8540 95 0,'-39'32'41'0,"2"25"1"16,-18 8 0-16,13 25-35 16,-9 8-2-16,1 12-1 0,2 7 0 15,5 1-2-15,11-3-3 16,5-12-5-16,24 4-16 15,-5-30-16-15,25-15-4 16,4-26 2-16,18-13-3 16</inkml:trace>
  <inkml:trace contextRef="#ctx0" brushRef="#br2" timeOffset="232370.2347">11228 9429 102 0,'2'18'41'0,"-2"-18"-1"15,43 15 0-15,-3-20-37 0,19-7-2 16,11-7 1-16,9-5-1 16,0-10 0-16,-5-2-2 15,-7 1 2-15,-17-2 0 16,-14-1 0-16,-20 7 0 15,-18 1 0-15,-19 10 1 16,-16 12 0-16,-17 9-1 16,-14 12 1-16,-2 13 0 15,-4 11-1-15,11 10 1 16,10 7-1-16,17-3-1 15,22 6-4-15,17-16-9 16,43 10-13-16,0-24-15 16,29-4-1-16,5-17-1 15,23-5 0-15</inkml:trace>
  <inkml:trace contextRef="#ctx0" brushRef="#br2" timeOffset="232709.2686">12462 9210 94 0,'-9'-11'39'0,"-11"-7"1"0,20 18-5 16,-40-2-27 0,14 12-2-16,-10 9-1 0,-3 10-1 15,-7 6 0-15,5 12 0 16,4-2 0-16,12 2-1 15,19-2-1-15,17-7-1 16,26-9-1-16,17-12-2 16,26-8-5-16,7-24-15 15,24 4-18-15,-5-23-4 16,6-1 2-16,-12-21-1 15</inkml:trace>
  <inkml:trace contextRef="#ctx0" brushRef="#br2" timeOffset="232927.2904">13175 8484 102 0,'-17'42'43'0,"-21"13"0"16,10 21-2-16,-6 4-37 15,7 14-1-15,-2 4 0 16,7 1-2-16,1-2-1 15,-1-6-2-15,11-7-4 16,-4-19-10-16,22 5-11 16,-13-34-12-16,11-11-2 15,-5-25 0-15,0 0 1 16</inkml:trace>
  <inkml:trace contextRef="#ctx0" brushRef="#br2" timeOffset="233242.3219">12785 9112 94 0,'-6'17'40'0,"19"10"1"16,3-14-2-16,29-6-28 16,1-2-8-16,10-5 0 15,7-9-1-15,4-4-1 16,-2-4 1-16,-5 2-1 15,-11-2 1-15,-8 2-1 16,-13 4 1-16,-8 7-1 16,-7 7 1-16,-13 13-1 15,-4 8 0-15,-5 11 0 16,0 9 0-16,-5 9-1 15,0 5 0-15,2 2-1 0,4 1-2 16,1-12-2-16,13 5-12 16,-7-34-14-16,17-1-11 15,-2-30 1-15,15-7-2 16</inkml:trace>
  <inkml:trace contextRef="#ctx0" brushRef="#br2" timeOffset="233401.3378">13441 8627 109 0,'-21'-7'39'16,"8"19"2"-16,0 2-4 16,18-2-51-16,20 14-23 15,-3-4-3-15,20 7 0 0,3-6-1 16</inkml:trace>
  <inkml:trace contextRef="#ctx0" brushRef="#br2" timeOffset="234024.4001">13917 8981 72 0,'-27'15'41'0,"6"9"-2"16,-12-1 3-16,10 15-16 16,-5-1-20-16,1 6-2 15,3 4 0-15,8 4-1 16,3-4-2-16,9 2 0 15,12-4-1-15,9-13 0 16,10-9-3-16,6-13-1 16,9-12-1-16,0-16-1 0,2-8 0 15,-4-17 0-15,-3-5 0 16,-13-13-1-16,-2-4 4 15,-9-1 2-15,-12 3 2 16,-1 8 2-16,-6 4 1 16,1 16 0-16,-7 10 2 15,12 25 0-15,-6-12-1 16,11 23 0-16,3 1-2 15,8 6-1-15,7-1 0 16,5 6 0-16,-2-4 0 16,3 1 0-16,-5-1 0 15,-3 5-1-15,-10 4 1 16,-6 4 0-16,-9 1-1 15,-11 3 0-15,-5 2-1 0,-4 1 1 16,-1-4-1-16,2-5 0 16,7-9 0-16,10-10-1 15,6-11 1-15,36-12-1 16,4-9 0-16,16-13 1 15,13 0-1-15,5-7 0 16,4 7 1-16,-3 2 1 16,-10 10 0-16,-11 14 0 15,-12 13 0-15,-9 14 1 16,-19 11-1-16,-9 9 0 15,-5 5-1-15,-1 3-4 16,6 7-6-16,-9-16-6 16,28 10-13-16,-9-23-12 15,28 0-1-15,4-12-1 0,23-1 1 16</inkml:trace>
  <inkml:trace contextRef="#ctx0" brushRef="#br2" timeOffset="234160.4137">15299 9496 127 0,'-23'-8'39'0,"-9"-10"-1"15,9-3-11-15,3 13-53 16,2-18-17-16,13 14 1 16,-11-9-3-16,2 8 3 15</inkml:trace>
  <inkml:trace contextRef="#ctx0" brushRef="#br4" timeOffset="246364.634">2275 11176 64 0,'13'-11'35'0,"-9"-3"0"15,-4 14 1-15,0 0-29 0,14 35-2 16,-15-2 1-16,3 18-2 15,-2 10-1-15,1 18 1 16,-3 9-1-16,-1 9-1 16,-4 1 0-16,1-4-1 15,2-7-1-15,2-13-3 16,7-7-4-16,-6-28-25 15,16-7-4-15,-15-32-1 16,23-1-1-16</inkml:trace>
  <inkml:trace contextRef="#ctx0" brushRef="#br4" timeOffset="246878.6854">1899 11326 93 0,'-18'-14'38'0,"10"-8"1"16,22 13-3-16,15-12-32 15,20 1-3-15,15-4 0 16,21-4 0-16,9-1 0 16,9 1-1-16,0 2 0 15,0 7 0-15,-6 6-1 16,-13 2 1-16,-8 10 0 15,-15 6-1-15,-13 5 1 16,-14 7 0-16,-10 6 0 16,-11 8 0-16,-8 9 1 15,-6 9-1-15,-6 9 1 16,-4 7 1-16,-3 5-1 15,-5 6 2-15,-2 0-2 0,4-2 0 16,-3-7 0-16,9-14-1 16,3-13 1-16,8-11-3 15,0-29 3-15,19-1-3 16,0-28 2-16,1-9 2 15,6-12-2-15,0-5 2 16,2-5-1-16,-4 2 0 16,-4 6 0-16,-2 11 0 15,-4 12-1-15,3 13 0 16,-5 18 0-16,2 12 0 15,-3 15-2-15,1 8 2 16,1 10-3-16,1 3-1 16,4 7-1-16,-3-9-2 15,12 1-2-15,-11-19-27 0,17 1 0 16,-9-20-2-16,8-7 1 15</inkml:trace>
  <inkml:trace contextRef="#ctx0" brushRef="#br4" timeOffset="247202.7178">3454 11503 82 0,'0'0'38'0,"0"0"-1"16,16 12 0-16,-3-6-33 15,16-8-1-15,7-7 0 16,9-2-1-16,5-8 1 15,7-4-2-15,-4-3 0 16,-4-4 0-16,-11 2 0 0,-10 0 0 16,-17 2-1-16,-15 7 0 15,-16 8 1-15,-15 9 0 16,-12 9 1-16,-4 13-1 15,-7 10 1-15,3 9 0 16,5 8 0-16,15 4 1 16,10-1-2-16,18 0 0 15,22-8-4-15,15-22-4 16,35 2-31-16,15-25-1 15,30-1 0-15,3-21-3 16</inkml:trace>
  <inkml:trace contextRef="#ctx0" brushRef="#br4" timeOffset="247749.7725">5207 11187 75 0,'-8'-30'39'16,"1"11"-1"-16,-17 0 0 0,4 11-30 15,-16 6-3-15,-3 17 1 16,-6 7-3-16,-3 19 1 15,-10 12-1-15,2 10-1 16,4 5 1-16,9 1 0 16,6-2-1-16,16-4 1 15,22-15-2-15,16-15 1 16,20-21-2-16,18-21 0 15,11-17 0-15,13-15-1 16,2-11 1-16,-1-8-1 16,-7-2 2-16,-8 4-2 15,-15 7 1-15,-14 9 0 16,-10 15 0-16,-14 14 1 15,-12 13-1-15,-7 17 0 0,-7 11 0 16,0 8 0-16,0 5-1 16,4 1 0-16,7 4-2 15,3-8-2-15,20 2-4 16,-1-24-25-16,25 1-5 15,-5-20 0-15,14-2 0 16</inkml:trace>
  <inkml:trace contextRef="#ctx0" brushRef="#br4" timeOffset="248118.8094">5803 11270 97 0,'-18'14'37'16,"10"10"3"-16,-14-5-2 15,9 9-33-15,-3 7-3 0,2 6 1 16,5 0-2-16,3-1 2 15,1-1-2-15,3-3 1 16,8-10-1-16,-1-5 0 16,5-9-1-16,5-11 1 15,1-13-1-15,4-13-1 16,0-11 2-16,9-13-2 15,-2-9 1-15,2-6-1 16,2-1 2-16,-4 5-1 16,-2 8 0-16,1 9-1 15,-8 18 1-15,-1 18 0 16,-3 16 0-16,-2 14-1 15,1 14 0-15,-1 5-1 0,10 8-1 16,-2-3-4 0,36 7-33-1,-7-22-3-15,17 1 2 16,-4-22-2-16</inkml:trace>
  <inkml:trace contextRef="#ctx0" brushRef="#br4" timeOffset="249786.9762">6797 11195 63 0,'0'0'34'16,"-10"-9"-1"-16,10 9-2 15,-7-18-27-15,9 3 1 16,-1-2-1-16,6-2-1 16,-6-2 1-16,5 2-1 15,-7 0 1-15,2 2-1 16,-5 4 1-16,4 13-1 15,-25-14 0-15,7 13-1 0,-7-1 0 16,1 4-1-16,-3-2 0 16,-3 1-1-16,-1-1 0 15,3-1-3-15,6 3-3 16,-3-6-14-16,11 18-18 15,-1-3 2-15,10 14-3 16,0-1 2-16</inkml:trace>
  <inkml:trace contextRef="#ctx0" brushRef="#br4" timeOffset="250222.0197">6694 11105 76 0,'-10'-11'37'0,"10"11"-3"16,0 0 1-16,-11-3-30 16,11 3-2-16,-2 13 1 15,4 2-1-15,6 8-1 16,3 7 0-16,3 8 0 15,1 8-1-15,3 9 1 0,-6 5-1 16,-5 8 2 0,-11 5-1-16,-13 5-1 0,-14 2 1 15,-14 3-1-15,-12-7 1 16,-5-1-1-16,-7-9 0 15,3-10-2-15,0-12 0 16,7-15-1-16,14-11-3 16,6-21-3-16,25-4-29 15,-1-27-1-15,23 0 0 16,5-18-2-16</inkml:trace>
  <inkml:trace contextRef="#ctx0" brushRef="#br4" timeOffset="253993.3968">6651 11045 28 0,'0'0'29'0,"0"0"-1"15,13 9 3-15,-13-9-13 16,0 0-11-16,0 0 0 15,15-3 0-15,-15 3 0 16,0 0-1-16,0 0 4 16,10-6-5-16,-10 6-1 0,0 0 0 15,0 0-1-15,0 0-1 16,-17 0 0-16,6 1 0 15,-10 1 0-15,-1 2-1 16,-6-2 0-16,-6 4 0 16,-3-3 0-16,-1 7 0 15,-5-2 1-15,-4 9 0 16,-4 2 0-16,3 8 0 15,1 8 0-15,3 5 1 16,7 3-2-16,15 3 1 16,12-4-2-16,24-5 0 15,19-11-2-15,14-16-1 16,25-8-6-16,1-26-27 15,23-4-4-15,-2-20 0 0,6 1-1 16</inkml:trace>
  <inkml:trace contextRef="#ctx0" brushRef="#br4" timeOffset="254548.4523">7126 10335 87 0,'0'0'38'16,"3"10"-2"-16,-9 14 1 15,0 23-32-15,-3 11-2 16,-4 19 0-16,-1 13-2 16,-6 12 0-16,1 5-1 15,1 1-1-15,1-4-1 16,4-15-4-16,14 1-20 15,-1-28-13-15,17-8 2 16,1-23-2-16,14-9 1 16</inkml:trace>
  <inkml:trace contextRef="#ctx0" brushRef="#br4" timeOffset="254872.4847">7338 11105 83 0,'0'0'39'0,"0"0"-2"16,0 0 1-16,23 10-34 15,1-6-2-15,8-1 0 16,14-8-1-16,10-3 0 16,3-5 0-16,5-6 0 15,-9-2 0-15,-4-2 1 16,-10 1-1-16,-17-2 0 15,-18 5 1-15,-17 4 1 16,-16 5-1-16,-13 8-1 16,-11 8 1-16,-4 8-1 0,-1 10 0 15,3 9 0-15,8 7 0 16,13-1-3-16,18 3-1 15,14-13-7-15,33 4-27 16,10-17-4-16,25-2 1 16,13-14-2-16</inkml:trace>
  <inkml:trace contextRef="#ctx0" brushRef="#br4" timeOffset="255316.5291">8952 10928 82 0,'-20'-8'39'15,"-3"0"-2"-15,8 13 3 16,-1 1-36-16,-5 7 0 16,-1 7 0-16,1 10-2 15,-3 3 1-15,4 9-2 16,6 1 2-16,6-3-1 15,11-1-1-15,12-6 1 16,14-10-1-16,12-11-1 16,12-12 0-16,9-12 0 15,1-10 0-15,1-8 0 16,-9-5-1-16,-7-5 1 0,-14-3 0 15,-16 2 0-15,-18 5 0 16,-16 2 0-16,-12 7-1 16,-9 4 1-16,-2 8-2 15,-1 3 0-15,8 11-6 16,3-7-28-16,29 8-1 15,0 0-1-15,44 6-1 16</inkml:trace>
  <inkml:trace contextRef="#ctx0" brushRef="#br4" timeOffset="255554.5529">9924 10442 91 0,'-19'-46'37'0,"-4"11"0"16,-15 2 1-16,4 7-34 15,-7 23-2-15,1 24 1 16,-3 14-1-16,-2 23 1 16,6 11-2-16,2 12 1 15,2 10-2-15,6-1-4 16,9 3-6-16,3-15-28 15,20-8 0-15,-2-21-2 16,16-9 0-16</inkml:trace>
  <inkml:trace contextRef="#ctx0" brushRef="#br4" timeOffset="255715.569">9446 10860 107 0,'0'0'43'0,"12"-24"-3"15,19 16-2-15,18-6-41 16,5-11-34-16,28 6-2 15,0-8-1-15,10 4-2 16</inkml:trace>
  <inkml:trace contextRef="#ctx0" brushRef="#br4" timeOffset="256329.6304">10634 10814 79 0,'0'0'38'0,"-14"0"-2"15,14 0 2-15,-29 21-32 16,14 2-4-16,-5 4 2 16,6 9-2-16,-5 3 1 15,2 7-1-15,1-3 0 16,7 0-1-16,0-8 1 15,4-5 0-15,4-13 0 16,2-8-1-16,-1-9 1 16,16-21-1-16,-4-5 0 15,2-11 0-15,1-6 0 16,1-6 1-16,3-5-1 0,-1-1 0 15,1 5 0-15,3 6 1 16,0 3-2-16,2 13 1 16,4 8-1-16,2 6-2 15,7 12-2-15,1 0-5 16,19 13-28-16,-10-3-3 15,10 8 1-15,-1-9-2 16</inkml:trace>
  <inkml:trace contextRef="#ctx0" brushRef="#br4" timeOffset="256698.6673">11133 10798 99 0,'-29'20'38'16,"20"4"1"-16,10-11-3 15,20-4-33-15,15-5-1 16,16-7 0-16,12-5-1 16,6-4 0-16,-1-6-1 15,-2-3 1-15,-10-2 0 16,-12-1-1-16,-15 0 1 15,-16-1-1-15,-18 7 1 16,-14 3 0-16,-16 10 0 16,-12 8-1-16,-12 12 1 15,-6 8 0-15,-1 10 1 16,5 8-1-16,6 1 0 0,17 4-1 15,16-4 0 1,25-5-2-16,30-11-1 0,24-14-5 16,36 2-8-16,12-28-26 15,30 0 3-15,5-16-1 16,14-1 1-16</inkml:trace>
  <inkml:trace contextRef="#ctx0" brushRef="#br4" timeOffset="256938.6913">12543 10239 110 0,'-46'-34'41'0,"4"22"-1"16,-11-2-3-16,3 22-34 0,-7 12-1 15,5 16 1-15,-3 16-2 16,2 11 0-16,1 10-1 15,10 5 1-15,8 4-1 16,5 1-2-16,11-2-1 16,8-10-3-16,19 3-8 15,-7-23-25-15,17-2-3 16,-10-19 1-16,7-5-1 15</inkml:trace>
  <inkml:trace contextRef="#ctx0" brushRef="#br4" timeOffset="257102.7077">11916 10927 93 0,'-16'-24'40'15,"11"9"2"-15,4-7-4 16,20 5-31-16,7 0-3 0,20-2-2 16,11-4-2-16,11-5-3 15,16 2-4-15,-3-18-28 16,17 6-5-16,-13-12 2 15,9 2-3-15</inkml:trace>
  <inkml:trace contextRef="#ctx0" brushRef="#br4" timeOffset="257313.7288">12915 9982 109 0,'-21'-3'40'0,"6"29"2"16,-18 5-2-16,6 20-36 15,-9 12-2-15,0 14 1 16,-1 10-2-16,2 7 1 0,1 2-3 15,5-3 0-15,11-3-2 16,3-11-5-16,18 0-20 16,-3-23-13-16,19-7 0 15,-1-24-2-15,14-7 1 16</inkml:trace>
  <inkml:trace contextRef="#ctx0" brushRef="#br4" timeOffset="257666.7641">12861 10746 96 0,'0'0'39'0,"0"0"1"16,11 16-2-16,6-19-34 16,17 2-3-16,10-4 0 0,13-4 0 15,4-7 1-15,7-3-1 16,-3-5 0-16,-7 0 1 15,-9-5 1-15,-11 4-2 16,-12-5 2-16,-16 1-2 16,-15 3 1-16,-9 7-1 15,-16 4 0-15,-10 10 0 16,-8 9 0-16,-8 12-1 15,-4 12 1-15,4 8 0 16,4 8 0-16,12 4-1 16,14-2 1-16,19-1-1 15,22-6-2-15,18-11-1 16,23-5-3-16,9-16-7 15,23 1-25-15,-5-18-3 16,18 2 1-16,-13-14-2 0</inkml:trace>
  <inkml:trace contextRef="#ctx0" brushRef="#br4" timeOffset="257891.7866">13841 10603 82 0,'-27'-17'41'16,"-3"17"1"-16,-14 0-1 16,4 19-11-16,-7 2-27 15,4 9 0-15,2 6-2 16,10 5 0-16,10 3-1 15,13-3-2-15,16-4 1 16,15-12-2-16,20-9 1 16,13-14-1-16,19-10-2 15,6-15-1-15,20-6-4 16,-6-25-16-16,16 5-12 0,-12-21 0 15,1 0-2-15,-15-12 0 16</inkml:trace>
  <inkml:trace contextRef="#ctx0" brushRef="#br4" timeOffset="258064.8039">14632 10163 106 0,'0'0'40'0,"-23"12"4"15,-3 18-5-15,6 27-32 16,-16 7-5-16,1 14 1 16,-3 7-2-16,4 5 0 15,-2-2-2-15,5-8-2 16,8-5-1-16,5-14-4 15,13-3-10-15,-5-28-24 16,16-5 1-16,-6-25 1 16,11-1-2-16</inkml:trace>
  <inkml:trace contextRef="#ctx0" brushRef="#br4" timeOffset="258373.8348">14210 10593 105 0,'-12'-6'41'15,"20"18"1"-15,4-7-1 16,18 7-37-16,8-6-1 15,14-2 0-15,5-7 0 16,7-6-1-16,3-8-1 16,-1-3 0-16,-4-8-1 15,-8 4 1-15,-8 2-1 16,-7 2 0-16,-12 11 0 0,-8 11 0 15,-10 14 0-15,-9 14 1 16,-7 11-1-16,-4 11 0 16,-3 5 0-16,0 3-2 15,3 3-1-15,0-8-3 16,10-3-3-16,-1-23-14 15,19-2-19-15,-2-22 0 16,16-6 1-16,0-22 1 16</inkml:trace>
  <inkml:trace contextRef="#ctx0" brushRef="#br4" timeOffset="258501.8476">15046 10233 113 0,'-28'-58'40'0,"2"24"-1"0,-4 16-6 15,-5 2-67-15,11 22-5 16,-2 1-1-16,12 9-4 15</inkml:trace>
  <inkml:trace contextRef="#ctx0" brushRef="#br4" timeOffset="259304.9279">15427 10654 102 0,'1'-17'39'0,"-1"17"1"16,3-20-8-16,-3 20-26 16,-19 6-1-16,1 11-1 15,-12 5-1-15,-5 8 0 16,-3 6-1-16,2 2-1 15,3 2-1-15,11-3-1 16,11-1 0-16,11-10-1 16,18-5 1-16,11-11-1 15,14-11 1-15,5-10 0 0,5-11 1 16,-1-6 1-16,0-11-1 15,-7-4 1-15,-10-4-1 16,-8-3 1-16,-9 0-2 16,-11 4 0-16,-7 3 2 15,0 9-1-15,-6 6 0 16,-1 10 1-16,4 7 0 15,3 11 0-15,0 0 0 16,21 14 0-16,-5-3 0 16,11 3 0-16,3 2 0 15,6 0 0-15,-2-2 0 16,5 0 0-16,-7 2-1 15,1-4 1-15,-9 1 0 16,-8 2 0-16,-8 5 0 0,-8 0-1 16,-8 5 1-16,-13 4-1 15,-7 3 1-15,-3 4-1 16,0 1-1-16,0-5-1 15,6-2 1-15,14-9-1 16,13-11 2-16,19-10 0 16,17-15 0-16,12-10 1 15,11-12 0-15,5-5 2 16,0-6-2-16,0 2 1 15,-11 6-1-15,-12 7-1 16,-13 15 0-16,-16 12 0 16,-14 6 1-16,-3 31-1 15,-11 6 0-15,-2 5-2 16,4 7-4-16,-7-6-10 0,22 13-17 15,-5-19-10-15,21 0 0 16,3-15-2-16</inkml:trace>
  <inkml:trace contextRef="#ctx0" brushRef="#br4" timeOffset="261510.1484">3775 12341 46 0,'5'32'35'0,"-11"2"-1"16,3 18 1-16,-9 8-20 15,8 18-8-15,-7 11-4 16,5 8 0-16,-3 1-2 15,4-4-1-15,5-4-9 16,0-17-25-16,5-9-1 16,-4-22-1-16,7-13 0 15</inkml:trace>
  <inkml:trace contextRef="#ctx0" brushRef="#br4" timeOffset="261710.1684">3525 12898 89 0,'-14'5'39'0,"24"4"-2"16,9-15 1-16,12 1-35 16,15-12-2-16,18-12-1 15,17-6-4-15,4-20-4 16,22 1-28-16,-7-17-1 15,0 7-2-15,-9-10 1 16</inkml:trace>
  <inkml:trace contextRef="#ctx0" brushRef="#br4" timeOffset="262077.2051">4440 12167 81 0,'-20'10'39'0,"-8"5"-2"16,11 19 2-16,-10 6-33 16,9 14-2-16,-2 8-1 15,10 15 0-15,-4 6 0 16,3 9-1-16,0 1 1 15,-1 1-2-15,4-8 0 16,1-4 1-16,-1-13-2 16,3-13 0-16,5-15 0 15,5-18-1-15,7-19 1 16,7-19 1-16,9-19 0 0,6-12-1 15,2-12 1-15,4-3 0 16,-3-1 0-16,1 4-1 16,-7 12 0-16,-5 16 0 15,-6 19 0-15,-6 14 1 16,-7 19-2-16,-5 13 1 15,2 9-2-15,-4 2 0 16,6 7-3-16,1-7-2 16,14 8-17-16,-4-27-17 15,18-2 1-15,-2-20 0 16,11-5 2-16</inkml:trace>
  <inkml:trace contextRef="#ctx0" brushRef="#br4" timeOffset="262407.2381">4916 12852 83 0,'9'22'40'0,"-1"-13"-1"16,21 5 0-16,3-18-34 15,12-6-1-15,7-7-1 16,1-10 0-16,-1-6-1 15,-3-7-1-15,-8-1 0 16,-10-2 0-16,-14 1 0 16,-14 5 0-16,-13 3 0 15,-14 11 0-15,-14 11 1 16,-6 14-1-16,-6 14 0 15,-2 17 0-15,0 15 1 16,7 9-1-16,9 7-1 0,15 3 0 16,20-4-1-16,16-8-1 15,22-3-10-15,5-25-23 16,36-4-5-16,7-22-1 15,30-7-1-15</inkml:trace>
  <inkml:trace contextRef="#ctx0" brushRef="#br4" timeOffset="262993.2967">6758 12501 69 0,'-5'-17'41'0,"-18"2"-2"15,-1 18 1-15,-20 9-28 16,0 14-6-16,-7 10-1 15,0 13-2-15,-3 12 0 16,9 5-1-16,5 3 1 0,10-1-1 16,13-6 0-16,14-7-1 15,17-11 0-15,14-18 0 16,14-20 0-16,11-12-1 15,3-19 0-15,10-10 1 16,-1-14-1-16,-8-7 0 16,-1-4 0-16,-12 1 0 15,-10 0 0-15,-8 8 0 16,-10 11 1-16,-8 9-1 15,-7 10 0-15,-1 21 0 16,-9 1 0-16,0 23 0 16,0 11 0-16,-1 12 0 15,2 11-1-15,5 2 0 16,4 5-1-16,6-7-1 15,12-6-2-15,4-19-3 0,16-1-8 16,-6-33-22-16,20-5-1 16,-12-24-1-16,16-4 2 15</inkml:trace>
  <inkml:trace contextRef="#ctx0" brushRef="#br4" timeOffset="263354.3328">7284 12627 85 0,'-10'-28'38'16,"10"18"1"-16,-11 1 2 15,11 9-35-15,-12 23-1 16,2 2-2-16,-1 10-1 15,2 6 0-15,1 7-1 16,-1-1 1-16,4-5-2 16,1-2 2-16,2-10-1 15,5-10 0-15,-3-20-1 0,26-9 1 16,-5-20 0-16,7-10-1 15,1-10 1-15,3-13-1 16,5-3 0-16,-1-1 1 16,-1 7 0-16,-12 6 0 15,3 12-2-15,-4 13 2 16,-8 18-1-16,0 15-1 15,-5 18 0-15,-2 13-2 16,3 14 1-16,-1 6-2 16,12 8-1-16,0-8-2 15,20 6-2-15,-1-19 0 16,25 1-5-16,-2-30-19 15,20-5-5-15,2-22 0 16,4-10 1-16</inkml:trace>
  <inkml:trace contextRef="#ctx0" brushRef="#br4" timeOffset="263805.3779">8351 12559 81 0,'-40'-25'41'15,"-5"18"0"-15,-20 2 2 16,6 13-29-16,-8 11-10 16,10 11 0-16,5 4-2 15,13 8 0-15,10-3-1 16,17 0 0-16,17-7 0 15,17-5 0-15,12-12-1 16,13-14 0-16,7-8 0 16,4-10 0-16,4-6 0 15,-2-6-1-15,-7-5 1 0,-7-1-1 16,-10 0 0-1,-4 5 0-15,-10 7 1 0,-7 5-1 16,-15 18 0-16,14-2 0 16,-14 22 1-16,-5 18 0 15,-3 13-1-15,-5 15 1 16,0 11 0-16,-1 13 1 15,-1 4-2-15,-2 3 1 16,0-3 1-16,-1-7-1 16,0-12 0-16,-3-7 0 15,-3-14 1-15,-7-13-1 16,-3-17 0-16,-3-12 1 15,-5-21-1-15,-2-9-1 16,0-14 0-16,1-16-2 0,5-11-3 16,0-27-7-16,27 14-12 15,-6-23-16-15,21 13 1 16,2-7-2-16,24 16 1 15</inkml:trace>
  <inkml:trace contextRef="#ctx0" brushRef="#br4" timeOffset="264218.4192">9035 11873 67 0,'11'-35'40'16,"-9"2"0"-16,6 21 0 15,-11 2-29-15,7 34-2 16,-13 12-3-16,7 25-1 15,-9 13-2-15,-2 18 1 16,2 11-2-16,-4 10-1 16,2 2-1-16,-1-4 0 15,7-6-1-15,5-17-2 0,12-8-3 16,1-37-17-16,22-2-17 15,-1-34 0-15,14-8-2 16,-3-30 0-16</inkml:trace>
  <inkml:trace contextRef="#ctx0" brushRef="#br4" timeOffset="264548.4522">9239 12507 92 0,'-5'18'40'0,"5"-5"2"15,18 4-3-15,7-12-36 16,16-5-2-16,12-3 0 15,7-9 1-15,5-8-1 0,0-1 1 16,-7-8 0-16,-6 0 1 16,-15-3-2-16,-10 2 1 15,-18-3-1-15,-10 7 1 16,-18 4-1-16,-8 9 0 15,-13 11-1-15,-5 11 1 16,-6 17 0-16,1 9-1 16,3 14 1-16,10 7-1 15,11 4 1-15,15-2-2 16,19-6 0-16,20-14-3 15,21-4-10-15,5-34-15 16,30 3-13-16,4-26 0 16,25-7-2-16,1-19 2 15</inkml:trace>
  <inkml:trace contextRef="#ctx0" brushRef="#br4" timeOffset="265089.5063">10971 12311 87 0,'-9'-13'40'15,"-11"1"0"-15,3 12 2 16,-12 8-38-16,5 6-1 16,0 5 0-16,1 15-1 15,-1 5 0-15,6 7 0 16,7 2 0-16,7 3-1 15,13-4 1-15,10-5-1 16,10-11 0-16,12-13-1 16,8-15 1-16,10-17 0 15,3-14 0-15,-2-12 0 16,-4-10 0-16,-10-10-1 15,-12-2 1-15,-16 0-1 0,-18 4 0 16,-14 6 0-16,-18 8-1 16,-10 17 1-16,-5 9-2 15,-3 10 0-15,5 14-1 16,6 3-2-16,21 14-5 15,5-13-12-15,40 12-17 16,10-14-1-16,29-1-2 16,10-12 2-16</inkml:trace>
  <inkml:trace contextRef="#ctx0" brushRef="#br4" timeOffset="265337.5311">11954 11625 87 0,'-31'-47'39'0,"3"13"1"15,-13 8 0-15,7 19-36 16,-5 17-1-16,2 24 1 16,-2 15-1-16,5 20-1 15,1 13 0-15,8 12-1 16,7 4 1-16,10 1-2 15,5-5-2-15,5-9-3 16,13-1-11-16,-7-30-23 16,15-6-1-16,-8-30 0 15,9-8-2-15</inkml:trace>
  <inkml:trace contextRef="#ctx0" brushRef="#br4" timeOffset="265510.5484">11477 12073 115 0,'0'0'42'0,"0"0"1"15,15-1-11-15,20-2-30 16,17-4-3-16,18 5-3 16,1-19-16-16,23 15-21 15,-6-12 1-15,11 8-2 16,-8-8-2-16</inkml:trace>
  <inkml:trace contextRef="#ctx0" brushRef="#br4" timeOffset="265871.5845">12904 11990 89 0,'13'0'41'0,"6"23"1"16,-14 4-2-16,0 15-35 0,-8 8-3 16,-2 11 1-16,-7 5-1 15,3-2-2-15,0-1-2 16,4-15-1-16,11-5-4 15,-1-28-21-15,24-5-12 16,-2-27-1-16,20-8 0 16,-4-21 2-16</inkml:trace>
  <inkml:trace contextRef="#ctx0" brushRef="#br4" timeOffset="266298.6272">13077 11791 90 0,'-42'-24'40'15,"16"16"1"-15,4 3-1 16,22 5-34-16,0 0-3 15,33 18-1-15,5-7 0 0,10 0 0 16,9 4-1-16,-1 4 1 16,-1 4-1-16,-5 6 0 15,-11 2 0-15,-8 9 1 16,-12 3-2-16,-15 3 1 15,-8 1 0-15,-7-1 0 16,-6-2-1-16,-1-5 1 16,-2-5-1-16,4-9 0 15,4-6 0-15,12-19 0 16,0 0 0-16,0 0 0 15,23-21 0-15,5-4 0 16,0-10 0-16,9-3 0 16,0-2 0-16,2-2 0 15,-2 3 0-15,-2 5 0 0,-8 9 0 16,-2 8-1-16,-6 12 1 15,-5 11-1-15,-2 11-2 16,-5 10 0-16,7 11-4 16,-6-4-7-16,23 19-12 15,-18-15-14-15,21 6 1 16,-3-16-3-16,19-2 3 15</inkml:trace>
  <inkml:trace contextRef="#ctx0" brushRef="#br4" timeOffset="266713.6687">14242 12012 76 0,'-4'-46'40'16,"2"14"-1"-16,-11-2 2 0,4 18-33 16,-15 9-1-16,0 22 0 15,-12 6-1-15,0 18-1 16,-2 6-1-16,3 11-1 15,5-2-1-15,13 0-1 16,13-8 0-16,14-10-2 16,24-13 0-16,14-16-2 15,14-11-1-15,12-16-2 16,14-7-4-16,-5-21-7 15,16 11-15-15,-20-18-8 16,-4 11 0-16,-19-5 1 16,-9 10 36-16,-21 8 5 15,-17 4 4-15,-9 27 8 0,-14-17 17 16,0 31 7-16,-12 0 3 15,8 18-2-15,-10 5-34 16,10 9-1-16,3 5-3 16,3 4 1-16,5-3-3 15,5-3 0-15,8-6-4 16,0-20-9-16,20 3-25 15,-6-27 0-15,11-6-1 16,-4-22-2-16</inkml:trace>
  <inkml:trace contextRef="#ctx0" brushRef="#br4" timeOffset="266847.6821">14816 11662 103 0,'-18'-27'41'0,"-7"9"-3"15,6 7-12-15,3 15-63 0,3-2-3 16,13-2 0-16,0 16-2 15</inkml:trace>
  <inkml:trace contextRef="#ctx0" brushRef="#br4" timeOffset="267372.7346">15433 11817 85 0,'-15'-17'40'15,"15"17"-1"-15,-27-23 2 16,14 22-36-16,-16 7 0 15,-7 12-2-15,-8 11 1 16,-5 14-1-16,-5 4 0 16,6 9 0-16,7 1-1 15,11-2 0-15,21-9-1 16,16-6 0-16,17-21-1 15,19-12 1-15,14-21-1 16,11-15 0-16,6-13 0 16,-2-11 0-16,-1-12 0 15,-5-3 2-15,-6-6-2 0,-13 1 1 16,-13 2-1-16,-11 9 0 15,-9 9 0-15,-9 10 1 16,-7 21-2-16,-10 17 1 16,-6 20-1-16,-7 20 3 15,4 21-2-15,-2 13-1 16,1 12 1-16,5 6-3 15,10 3 0-15,2-8-5 16,18 0-7-16,-10-28-11 16,26 1-14-16,-7-23-1 15,16-11 0-15,-8-23 1 16</inkml:trace>
  <inkml:trace contextRef="#ctx0" brushRef="#br4" timeOffset="267725.7699">15814 11999 97 0,'8'16'39'0,"-8"-16"0"16,33 26-8-16,-4-22-29 16,5-2 0-16,6-6-1 15,2-4 0-15,-2-7 1 16,-2-1-1-16,-6-4 1 15,-9-5-1-15,-5-2 1 16,-6-1 0-16,-7-1-1 16,-5 5 0-16,-10 4 1 15,-4 5-1-15,-5 7 0 16,-9 13 0-16,-7 10 0 15,-2 11 1-15,-3 8-1 0,5 10 1 16,3 3-1-16,12 6 0 16,7-5-2-16,16-3 0 15,17-4-4-15,8-19-8 16,27 8-11-16,0-25-17 15,20-1 0-15,3-21-1 16,19-2 0-16</inkml:trace>
  <inkml:trace contextRef="#ctx0" brushRef="#br4" timeOffset="268304.8278">16685 11814 85 0,'0'-17'40'15,"0"17"-1"-15,-12-15 1 16,12 15-36-16,-19-1-1 15,7 9-1-15,-1 5-1 0,-4 9 1 16,1 6 0-16,-1 5-1 16,1 9 1-16,1 4 0 15,2 0 0-15,-1 0 0 16,1-5-1-16,6-8-1 15,0-4 1-15,5-11 0 16,2-18-1-16,0 0 1 16,18-23-1-16,0-7 1 15,3-9-1-15,6-5 1 16,4-3-1-16,0-5 0 15,5 6 0-15,-6 5 0 16,-1 12 0-16,-6 8 0 16,-3 13 1-16,-5 11-1 15,-4 12 0-15,-1 14-1 0,-3 6 1 16,3 5-1-16,6 5-2 15,6-2-1-15,13 2-7 16,-4-21-8-16,27 8-14 16,-9-23-6-16,16 2-1 15,-6-22 1-15</inkml:trace>
  <inkml:trace contextRef="#ctx0" brushRef="#br4" timeOffset="268514.8488">17431 11883 88 0,'-11'-18'39'0,"-14"-4"0"16,6 15 2-16,-18 3-33 15,2 14-3-15,-2 5-1 16,-4 10-1-16,5 7 0 16,4 8-1-16,4 1-1 0,11 3 0 15,14-5-2-15,13-8-3 16,20 1-9-16,2-27-11 15,26 8-16-15,-2-24 0 16,13 3-2-16,-3-16 1 16</inkml:trace>
  <inkml:trace contextRef="#ctx0" brushRef="#br4" timeOffset="268890.8864">17654 11978 93 0,'-22'14'40'0,"13"9"0"16,-1-14 0-16,26-8-37 15,4 7-1-15,11-4-1 0,8-6 0 16,8-6 0-16,2-6 0 16,3-4 0-16,-2-7 0 15,-7-4-1-15,-10 0 1 16,-6-6-1-16,-12 1 0 15,-9 6 3-15,-12-1-2 16,-10 12 2-16,-14 5-2 16,-8 14 0-16,-9 11 1 15,-6 14 0-15,-4 12 0 16,5 10-3-16,7 4 3 15,13 3-4-15,16-4 3 16,21-2 0-16,20-13-2 16,22-10-2-16,17-8-3 0,7-18-7 15,23 7-10-15,-15-24-14 16,12 10-3-16,-14-15-2 15,7 10 2-15</inkml:trace>
  <inkml:trace contextRef="#ctx0" brushRef="#br4" timeOffset="269011.8985">18575 12176 108 0,'0'0'41'0,"-11"10"0"16,11-10-4-16,-8-19-47 16,8 19-21-16,4-16-10 15,-4 16-1-15,-1-25-2 16</inkml:trace>
  <inkml:trace contextRef="#ctx0" brushRef="#br0" timeOffset="273083.3056">17472 10490 97 0,'-5'-15'39'16,"5"15"0"-16,0 0-1 15,-2 12-33-15,-3 14-3 16,1 11 1-16,-2 10-1 16,-2 8-1-16,-1 6-1 15,2 1-1-15,2-3-1 16,1-7-3-16,13-7-3 15,-8-22-30-15,22-8-3 16,-3-26-1-16,11-5 4 16</inkml:trace>
  <inkml:trace contextRef="#ctx0" brushRef="#br0" timeOffset="273249.3222">17522 10144 111 0,'-22'-3'39'16,"6"0"-3"-16,16 3-6 15,1 13-43-15,9-14-24 16,26 6 1-16,-1-7-1 16,15 8 0-16</inkml:trace>
  <inkml:trace contextRef="#ctx0" brushRef="#br0" timeOffset="273602.3575">18180 10148 101 0,'0'0'37'16,"-15"1"1"-16,-6 2-2 15,2 15-30-15,-11 1-3 16,-3 15 2-16,-2 1-3 16,-1 9 0-16,2 1-1 15,8 2 1-15,4-5-2 16,17-3 2-16,11-9-2 15,16-11 0-15,13-6 0 16,9-7 0-16,9-2 0 16,-1 0 0-16,-2 0 0 15,-5 5 1-15,-13 12-1 16,-11 4 1-16,-20 10-1 15,-12 6 1-15,-16 4 0 16,-6 2-1-16,-8 0-2 0,2-9-1 16,4-8 0-16,5-20-11 15,30-10-22-15,0 0-5 16,22-29 1-16,11-10-1 15</inkml:trace>
  <inkml:trace contextRef="#ctx0" brushRef="#br0" timeOffset="274134.4107">19074 10436 89 0,'-14'17'39'16,"19"10"-1"-16,2-11 1 15,19 10-28-15,13-15-8 16,8-5-1-16,10-11 0 15,11-8 0-15,4-7-1 16,2-8 0-16,-6-7 1 16,-3-3-1-16,-14-3 2 0,-9 2-3 15,-18-1 2-15,-18 6-1 16,-22 5 2-16,-15 12-1 15,-13 7 0-15,-13 12-1 16,-7 9-1-16,-3 12 3 16,-3 12-3-16,9 12 2 15,9 3-2-15,15 4 1 16,18 2-2-16,19-5 1 15,20-6-1-15,22-10-1 16,27-9-3-16,12-17-4 16,24 5-29-16,-8-23-1 15,11 3 0-15,-11-16-2 16</inkml:trace>
  <inkml:trace contextRef="#ctx0" brushRef="#br0" timeOffset="274593.4566">20136 10263 109 0,'0'0'38'0,"-22"-22"3"16,22 22-4-16,-24 4-31 16,7 4-2-16,-9 7-2 15,-4 9 1-15,-8 5-1 16,-2 10 0-16,-1-2-1 15,4 1 2-15,2-1-2 16,10-5 0-16,14-10 0 16,11-11-1-16,18-14 0 0,16-13 0 15,12-10 0-15,6-3-1 16,5-6 1-16,-1 1 1 15,-5 4-1-15,-5 6 0 16,-11 15 0-16,-17 13 1 16,-13 14-1-16,-12 20 0 15,-11 15 1-15,-14 9-1 16,-5 14 0-16,-10 10 0 15,-1 1-1-15,-2-1 0 16,10-7 0-16,3-10-1 16,9-11 1-16,8-13-1 15,16-15 1-15,12-18-1 16,16-16 2-16,12-18-1 15,14-12-1-15,7-16 1 16,13-6-5-16,1-18-7 0,14 5-24 16,-13-10-2-16,5 13 0 15,-18-4 0-15</inkml:trace>
  <inkml:trace contextRef="#ctx0" brushRef="#br0" timeOffset="275005.4978">20747 10205 109 0,'0'0'43'15,"0"0"0"-15,-20 14-4 16,14 15-32-16,-11 2-6 0,-2 12 4 15,0 5-5-15,0 6 4 16,1 3-5-16,4-5 2 16,9-6 0-16,10-13 0 15,11-14-1-15,9-19 0 16,14-14 0-16,6-17 0 15,5-8 0-15,3-14 0 16,-2-2 2-16,-2-1-4 16,-9 5 4-16,-5 9-4 15,-13 9 4-15,-8 12-2 16,-14 21 0-16,0 0 0 15,-7 28-2-15,-5 4 2 16,1 11-3-16,0 2 2 0,9 2-6 16,8-9-2-16,21 9-17 15,-1-26-14-15,25-1 1 16,0-22 0-16,20-5-1 15</inkml:trace>
  <inkml:trace contextRef="#ctx0" brushRef="#br0" timeOffset="275353.5326">21511 10256 116 0,'-51'2'40'16,"6"20"4"-16,-9-1-7 16,7 16-31-16,6 1-3 15,14 4-1-15,10-1-1 16,13-4 1-16,13-7-1 0,16-9-1 15,12-13 1-15,7-16-1 16,6-11 0-16,1-8 0 16,-4-10 0-16,-2-7 0 15,-9 1 2-15,-6-2-4 16,-9 6 4-16,-12 9-2 15,-4 9 0-15,-5 21 0 16,-10-1 0-16,-3 22 0 16,2 10 0-16,-1 8 0 15,6 10-3-15,1-6 1 16,13 2-3-16,6-13-1 15,16-6-6-15,-4-32-22 16,27-6-6-16,-2-26-1 16,18-7 2-16</inkml:trace>
  <inkml:trace contextRef="#ctx0" brushRef="#br0" timeOffset="275532.5505">22341 9562 124 0,'-22'6'41'15,"-5"48"1"-15,-15 13-3 16,3 24-34-16,1 9-3 15,6 0 0-15,9 7-6 16,4-13 0-16,23 2-14 16,-4-26-21-16,22-2-4 15,4-24 2-15,15-4-2 16</inkml:trace>
  <inkml:trace contextRef="#ctx0" brushRef="#br0" timeOffset="275930.5903">23693 9389 116 0,'3'-19'37'0,"-6"7"3"16,3 12-10-16,4 25-24 16,-4 13-1-16,-7 15-3 15,0 21 1-15,-7 18-1 16,-1 16 0-16,-8 9-2 15,1 8 2-15,-3-3-4 16,-1-6 0-16,9-4-4 16,-1-28-10-16,18-5-22 15,2-28-2-15,15-11 0 16,-2-26-1-16</inkml:trace>
  <inkml:trace contextRef="#ctx0" brushRef="#br0" timeOffset="276403.6376">23306 10068 120 0,'-28'-4'39'0,"28"4"2"16,0 0-1-16,35 12-38 15,14-9-1-15,17 0 0 16,17-1 1-16,8 2-1 15,7-3 0-15,5 0 0 16,-7 1 0-16,-12 0 0 16,-10 0-1-16,-13 1 1 15,-18 1-1-15,-14 0 1 16,-16 1 1-16,-13-5-2 15,-13 20 0-15,-9-3 0 16,-9 6 0-16,2 7 0 0,-5 4 0 16,1 7 0-16,4 3 0 15,12 1 0-15,8-3 0 16,18-6 0-16,13-7 0 15,14-11 0-15,11-12 0 16,11-13 0-16,1-14 0 16,3-11 0-16,-6-9 0 15,-8-7 0-15,-13-6 0 16,-17-1 0-16,-13-3 0 15,-17 4 0-15,-15 3 0 16,-15 7 0-16,-6 9-2 16,-8 6-3-16,8 21-11 15,-11-7-23-15,30 19-3 16,6 0 1-16,25 10-3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03:01:23.35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3156 888 40 0,'0'0'32'0,"0"0"2"16,0 0-1-16,0 0-24 15,0 0 0-15,0 0 0 16,0 0 1-16,0 0-5 15,1 25 0-15,4 28-2 16,-1 15 1-16,-4 8-2 0,-3 11 0 16,-1 9 0-16,-1 1-2 15,-5-5 1-15,3-14 0 16,-5-11 0-16,6-13-1 15,-1-11 1-15,5-10-1 16,2-19 0-16,0-14 1 16,10-16-2-16,0-19 2 15,4-8-1-15,3-15 2 16,0-13-1-16,-17 71 0 15,18-95 1-15,-8 43-2 16,2-2 1-16,3-6 0 16,-2 0 0-16,3 3-2 15,1-3 1-15,3 6 1 16,1-2-2-16,1 6 2 0,2 1-1 15,-24 49-2-15,53-83 2 16,-53 83-1-16,56-57 0 16,-56 57 0-16,53-21 0 15,-53 21 0-15,0 0 0 16,74 55 1-16,-52 7-2 15,-15 13 3-15,-16 4-2 16,-11-1 2-16,-11-10-1 16,-7-14 1-16,1-18-1 15,4-15 2-15,3-11-1 16,4-6 1-16,2-8-1 15,6 0 1-15,5-3-1 16,13 7 0-16,-6-10 0 16,6 10 0-16,23 6 0 0,-3 5 0 15,8 7 0-15,3 5-1 16,7 4 0-16,1 6 1 15,4 2-3-15,-1 6 1 16,0 0-3-16,-5-6-5 16,12 5-29-16,-12-11 1 15,5 2-1-15,-11-12-1 16</inkml:trace>
  <inkml:trace contextRef="#ctx0" brushRef="#br0" timeOffset="435.0435">3973 1292 81 0,'-15'16'37'16,"24"-4"-1"-16,3-4 2 15,16 9-34-15,3-15-1 16,14 0 1-16,4-9 1 16,10-3-1-16,0-7-1 15,2-3-1-15,-6-8 1 16,-5 2-1-16,-50 26 0 15,0 0 0-15,49-44 0 16,-49 44-1-16,0 0 2 16,0 0-2-16,-16-57 0 15,-21 54 0-15,-23 8 0 16,-3 17 0-16,-12 5-1 0,5 14 1 15,2 6-2-15,23 6 2 16,21 0-1-16,18-3 0 16,21-4-1-16,16-12-1 15,24-6-1-15,12-13-1 16,21-5-4-16,-2-15-8 15,21-6-23-15,-12-6 0 16,7-4 1-16,-14-8-1 16</inkml:trace>
  <inkml:trace contextRef="#ctx0" brushRef="#br0" timeOffset="810.081">4968 1236 102 0,'-42'-6'39'16,"5"11"2"-16,-19 7-1 15,9 5-31-15,-7 12-4 16,0 3-2-16,6 5-1 15,6 7 0-15,9 0-1 16,7 4-1-16,18-5 1 16,14-9-2-16,17-8 1 15,14-10 1-15,14-14-1 16,7-15 0-16,7-11 1 15,3-8 0-15,-2-11 0 16,-2-3 1-16,-12 0-1 16,-10 1 0-16,-12 6 0 15,-9 9 1-15,-10 7-2 16,-11 11 0-16,0 12 0 0,-23 16 0 15,7 13-2-15,0 3 1 16,-1 8-1-16,7 1 0 16,9 1-1-16,4-5-1 15,18-14-4-15,7-21-3 16,31-14-23-16,-6-18-5 15,19-17 0-15,-72 47 0 16</inkml:trace>
  <inkml:trace contextRef="#ctx0" brushRef="#br0" timeOffset="999.0999">5618 979 113 0,'18'-75'41'0,"-18"75"0"16,0 0-1-16,10-45-33 0,-24 59-4 15,-1 17-1-15,-16 31-2 16,2 31 0-16,1 17-3 15,3 7-3-15,20-4-31 16,0-19-4-16,26-30 0 16,-4-20-1-16</inkml:trace>
  <inkml:trace contextRef="#ctx0" brushRef="#br0" timeOffset="1667.1667">7131 1191 93 0,'-16'-19'37'15,"-4"11"0"-15,-22 3 0 16,3 12-27-16,-20 1-3 16,3 13-1-16,-8 6-2 15,-2 11 0-15,5 5-1 16,4 3 0-16,10 4-1 15,7-1-1-15,16 1 0 16,10-5-1-16,16-9 1 16,12-9-1-16,18-11 0 15,10-12 0-15,12-17 0 16,9-9 1-16,7-13 0 15,5-9 0-15,-6-2-1 16,-6-5 1-16,-6 4-1 0,-14 3 1 16,-5 10-1-16,-15 7 1 15,-11 8-1-15,-12 19 0 16,0 0 0-16,-6 20-1 15,-5 6 1-15,-2 7-1 16,4 1-1-16,-1 9 0 16,10-3-2-16,5-6-1 15,12-4-5-15,0-21-23 16,23-1-7-16,-2-11 1 15,13-4-1-15</inkml:trace>
  <inkml:trace contextRef="#ctx0" brushRef="#br0" timeOffset="2027.2027">7593 1237 103 0,'0'0'38'0,"-19"3"0"16,8 17 0-16,-4 3-33 16,-1 6-1-16,-1 6-1 15,4 4-1-15,-1 3-1 16,3 0 0-16,2-3 0 15,4-3-1-15,5-10 0 16,5-7 0-16,4-12 1 16,5-12-1-16,8-11 1 15,2-10 1-15,8-10-2 16,4-10 2-16,0-2 0 15,-2-7-1-15,2 7 0 16,-2-1-1-16,-6 10 1 16,-4 8-1-16,-6 12 0 0,-4 12 0 15,-14 7-1-15,17 31 1 16,-10 0-2-16,-2 7 0 15,8 3-2-15,0 0-1 16,12 1-4-16,-5-14-21 16,22 2-10-16,-5-14 1 15,14-3-1-15,-10-10 1 16</inkml:trace>
  <inkml:trace contextRef="#ctx0" brushRef="#br0" timeOffset="2404.2404">8338 1285 101 0,'-9'-27'40'16,"-12"1"1"-16,-1 13-1 15,-13 6-34-15,3 10-1 16,-4 12 0-16,6 14-2 0,-3 8-1 16,8 8 0-16,3 2-1 15,9 2-1-15,13-8 1 16,10-4-1-16,11-19 1 15,13-14-1-15,12-20 1 16,6-19 0-16,14-16-1 16,-66 51 1-16,67-77 1 15,-26 32-2-15,-2-6 2 16,0-6-2-16,-4-2 0 15,3 4 0-15,-6 3 0 16,-5 4 0-16,-27 48 0 16,37-74 0-16,-37 74 0 15,0 0 0-15,24-29 0 16,-31 53-2-16,-10 15-4 0,-4 36 0 15,2 26-9-15,1-1-12 16,32 1-16-16,17-26 0 16,42-38-1-16,8-15 3 15</inkml:trace>
  <inkml:trace contextRef="#ctx0" brushRef="#br0" timeOffset="3055.3055">9767 1066 64 0,'-9'-70'35'0,"9"70"2"0,-13-67 1 16,13 67-25-16,-10-61-5 16,10 61-1-16,-11-54-1 15,11 54-1-15,0 0-2 16,0 0 0-16,0 0 0 15,0 0-1-15,-15 29 1 16,17 39-2-16,10 17 1 16,-5 11-1-16,6 11 2 15,3 2-3-15,2-9 0 16,1-24 0-16,6-27 1 15,12-31-1-15,2-17 1 16,10-20 0-16,4-28 1 16,-53 47 0-16,57-66-1 15,-57 66 0-15,55-94-1 0,-29 40 1 16,3-5-1-16,-7-2 0 15,1 0-1-15,-3 3-1 16,2 3-2-16,-10 4-1 16,2 2-4-16,-14 49-12 15,33-72-21-15,-33 72 2 16,24-51-2-16,-24 51 2 15</inkml:trace>
  <inkml:trace contextRef="#ctx0" brushRef="#br0" timeOffset="3287.3287">10663 1029 103 0,'17'47'41'16,"-17"-6"-1"-16,-9 7 0 15,-17-1-36-15,2 6-1 16,-1-3-1-16,7-4-1 15,5-6-1-15,7-8-2 16,8-6-3-16,-2-26-6 16,40-3-27-16,-12-17-2 15,16-10 0-15,-8-13 0 16</inkml:trace>
  <inkml:trace contextRef="#ctx0" brushRef="#br0" timeOffset="3737.3737">10791 982 103 0,'-25'-70'39'0,"25"70"1"15,-31-62-3-15,31 62-37 16,-21-49-4-16,21 49-1 16,0 0-2-16,0 0 0 15,0 0 0-15,0 0 2 16,0 0 4-16,0 0-1 15,50 12 5-15,-50-12 0 16,33 47 3-16,14 14 0 16,-1 7 1-16,-15 4-1 15,-11 2 0-15,-19-3-2 16,-1-3 1-16,-8-9-3 15,8-17 1-15,-1-8-1 16,2-10 0-16,4-11-1 16,-5-13 0-16,20 2 0 0,-2-13 0 15,-1-11 0-15,-1-7 0 16,3-10 0-16,-19 39 0 15,14-49 0-15,-14 49-1 16,21-55 1-16,-21 55 0 16,17-61 0-16,-17 61-2 15,23-53 2-15,-23 53-2 16,21-49-1-16,-21 49-1 15,0 0-3-15,61-57-10 16,-61 57-23-16,65-34-3 16,-65 34 0-16,73-28-1 15</inkml:trace>
  <inkml:trace contextRef="#ctx0" brushRef="#br0" timeOffset="3972.3972">11878 693 87 0,'0'0'40'16,"30"-45"1"-16,-30 45 0 16,0 0-22-16,0 0-16 15,0 0 0-15,-18 54-1 16,0 22 0-16,-5 15-3 15,8 21 1-15,-8 0-5 16,5-3 0-16,9-14-19 16,2-26-16-16,19-30-1 15,-10-24 1-15,11-6 0 0</inkml:trace>
  <inkml:trace contextRef="#ctx0" brushRef="#br0" timeOffset="4507.4507">11708 1101 104 0,'0'0'41'0,"-30"-46"0"16,30 46-1-16,0 0-37 15,0 0 0-15,0 0 0 16,0 0-1-16,0 0 1 15,60-40-1-15,-60 40 0 16,48 4 0-16,-48-4-1 0,63-1 1 16,-63 1-1-16,65-4 0 15,-65 4 0-15,61-8-1 16,-61 8 0-16,52-2 1 15,-52 2-1-15,0 0 2 16,70 21-2-16,-65 8 0 16,-5 8 0-16,-10 10 0 15,4 6 0-15,-7 1 0 16,9 4 0-16,1-13 0 15,19-13 0-15,12-14 0 16,5-16 0-16,10-17 0 16,3-10 0-16,-46 25 0 15,61-42 0-15,-61 42 0 16,51-54 0-16,-51 54 0 0,60-61 0 15,-60 61 0-15,46-60 0 16,-46 60 0-16,41-45 0 16,-41 45 0-16,0 0 0 15,22-37 0-15,-22 37-3 16,19 29-3-16,-14 6-3 15,2 15-5-15,-2-7-13 16,19 5-14-16,7-16 0 16,18-11 0-16,-5-15 2 15</inkml:trace>
  <inkml:trace contextRef="#ctx0" brushRef="#br0" timeOffset="4889.4889">12985 1205 112 0,'28'-60'41'0,"-28"60"1"0,0 0 0 16,0 0-37-16,-30-40 0 15,-7 45-2-15,-17 9-2 16,7 14 1-16,-6 9 0 16,9 9-2-16,7 2 0 15,26 1 0-15,22-20 0 16,9-10 0-16,7-12 0 15,6-9 0-15,4-12 0 16,1-11 0-16,-38 25 0 16,0 0 0-16,57-59 0 15,-57 59 0-15,38-52 0 16,-38 52 0-16,34-51 0 15,-34 51 0-15,0 0 0 16,41-62 0-16,-41 62 0 0,0 0 0 16,6-32 0-16,-6 32-2 15,9 16-1-15,0 13-1 16,-4 5-4-16,6-3-5 15,19-9-15-15,-30-22-12 16,0 0-1-16,57-9 0 16,-57 9 1-16</inkml:trace>
  <inkml:trace contextRef="#ctx0" brushRef="#br0" timeOffset="5090.509">13492 815 110 0,'0'0'43'15,"30"-71"0"-15,-30 71-2 16,0 0-34-16,0 0-3 0,0 0-1 15,0 0-2-15,7-13-1 16,-28 73-1-16,-3 28-5 16,-8 13-5-16,13 9-17 15,-6-11-14-15,19-22-1 16,6-24-1-16,9-31 1 15</inkml:trace>
  <inkml:trace contextRef="#ctx0" brushRef="#br0" timeOffset="5791.5791">14613 729 95 0,'0'0'40'0,"14"-57"2"16,-14 57-2-16,0 0-35 16,14-56-1-16,-14 56 0 15,0 0-1-15,0 0-1 16,0 0 0-16,-15 63 0 15,11-34 0-15,-15 54-1 16,-1 8-2-16,4 16-1 16,-1 3-3-16,8-6-2 15,18-21-33-15,6-26-2 16,26-31 1-16,-2-20-1 15</inkml:trace>
  <inkml:trace contextRef="#ctx0" brushRef="#br0" timeOffset="6362.6362">14944 1125 108 0,'18'-59'42'16,"-18"59"0"-16,0 0-1 15,0 0-38-15,0 0-1 16,-10-28 1-16,-6 51-2 15,0 18 0-15,1-1 0 16,1 10-1-16,-3 1 0 16,7-2 0-16,5-11-1 15,6-13 1-15,3-11 0 0,8-15-1 16,5-14 2-16,4-13-1 15,-21 28 0-15,0 0 1 16,40-61 0-16,-40 61-1 16,30-56 1-16,-30 56-2 15,31-61 2-15,-31 61-1 16,23-57 0-16,-23 57 0 15,24-50-1-15,-24 50 1 16,0 0 1-16,33-49 0 16,-33 49 0-16,0 0 0 15,0 0-1-15,0 0 1 16,60-20 0-16,-60 20-1 15,0 0 0-15,72 14 0 16,-72-14 1-16,65 6-1 0,-65-6 0 16,70 0 0-16,-70 0 0 15,72-6 0-15,-72 6 0 16,70-7 0-16,-70 7 0 15,58-4 1-15,-58 4-1 16,0 0 0-16,43 26-2 16,-30 0 1-16,-13 16-2 15,-1 9 0-15,1 4-3 16,6-4-3-16,17-5-16 15,5-20-16-15,20-10 1 16,-1-12 0-16,14-9 1 16</inkml:trace>
  <inkml:trace contextRef="#ctx0" brushRef="#br0" timeOffset="6767.6767">16127 1174 106 0,'49'-60'39'16,"-49"60"3"-16,0 0-4 15,23-53-31-15,-23 53-2 16,0 0-1-16,0 0 0 15,0 0-2-15,-49-23 1 16,1 49-2-16,-5 12 0 16,-3 10 0-16,8 7 1 15,5 2-2-15,21-6 0 16,13-11 0-16,22-18 0 15,15-16 0-15,12-10 0 16,4-13 0-16,8-12 0 16,-52 29 0-16,57-39 0 15,-57 39 0-15,51-50 0 0,-51 50 0 16,51-48 0-16,-51 48 0 15,34-48 0-15,-34 48 0 16,0 0 0-16,0 0 0 16,24-48 0-16,-24 48 0 15,2 10-4-15,-4 13 0 16,5 12 0-16,-2 10-4 15,13-1-1-15,15-2-10 16,-2-22-16-16,25-2-6 16,-4-14 2-16,12-8-1 15</inkml:trace>
  <inkml:trace contextRef="#ctx0" brushRef="#br0" timeOffset="7256.7256">16791 1137 107 0,'0'0'39'15,"0"0"3"-15,9-59-2 16,-9 59-34-16,0 0-1 15,0 0-1-15,-61-26-1 16,15 40-1-16,1 15 0 16,-7 11-1-16,15 6 0 15,6 0-1-15,19 1 1 16,13-17-2-16,24-12 1 15,8-17 0-15,9-14 0 16,-42 13 0-16,50-27 0 16,-50 27 1-16,50-40-1 15,-50 40 2-15,55-46-2 16,-55 46 0-16,47-52 0 15,-47 52 0-15,0 0 0 0,57-59-2 16,-57 59 2-16,18-15-1 16,-8 31 0-16,-5 22-1 15,-7 28 2-15,-17 24-2 16,5 20 0-16,-12 6 0 15,0 12 0-15,-12-15 0 16,-2-6 0-16,0-7 2 16,-3-10-1-16,-3-19 1 15,-2-12 0-15,1-21 0 16,3-17-1-16,5-18 1 15,2-17-1-15,6-11-1 16,4-21-3-16,16-10-6 0,-2-27-4 16,32 4-21-16,-8-13-3 15,26 6-1-15,2-3-1 16</inkml:trace>
  <inkml:trace contextRef="#ctx0" brushRef="#br0" timeOffset="7694.7694">17195 1114 76 0,'-9'10'42'15,"-10"6"-3"-15,10 4 3 0,7-3-20 16,20-2-19-16,-18-15-2 16,0 0 1-16,48-5 1 15,-48 5-2-15,55-21 1 16,-55 21-1-16,62-30 1 15,-62 30-3-15,60-42 2 16,-60 42-2-16,54-43 2 16,-54 43-2-16,0 0 1 15,50-55 2-15,-50 55-1 16,0 0 2-16,0 0 0 15,-36-14 0-15,-3 33-2 16,-11 18 3-16,-6 10-4 16,10 14 0-16,13-2-3 15,29-5 1-15,30-18-2 0,31-26-2 16,23-10-5-16,-80 0-9 15,93-27-19-15,-38 8-3 16,6-2 3-16,-3-4-5 16</inkml:trace>
  <inkml:trace contextRef="#ctx0" brushRef="#br0" timeOffset="8020.802">18068 931 106 0,'0'0'44'0,"16"-55"1"15,-16 55-2-15,0 0-39 16,-57-4-1-16,57 4-1 15,-48 15 0-15,48-15 0 16,0 0-1-16,0 0-1 0,-52 57-1 16,52-57 2-16,0 0-1 15,0 0 0-15,38 55 0 16,-38-55 1-16,0 0 1 15,66 33-2-15,-42-20 0 16,18 17 0-16,-15 0 0 16,-15 5 0-16,-29 10 0 15,-11 3 0-15,-13 1 0 16,9 2-2-16,16-18-6 15,7-14-4-15,36-4-5 16,-3-22-10-16,32 1-16 16,5-6 0-16,21-3-1 15,0-12 3-15</inkml:trace>
  <inkml:trace contextRef="#ctx0" brushRef="#br0" timeOffset="8163.8163">18731 1287 119 0,'-23'9'44'0,"0"2"1"15,-12-3-2-15,12 7-44 16,5-18-8-16,2-8-6 15,16 11-6-15,-9-16-22 16,9 16-2-16,12 4-1 16,-1 9 2-16</inkml:trace>
  <inkml:trace contextRef="#ctx0" brushRef="#br1" timeOffset="12771.277">18013 1581 35 0,'0'0'28'0,"-14"-14"2"15,1 7-10-15,13 7-3 16,-18 1-5-16,18-1-4 15,-21 7-2-15,21-7-1 0,-24 6-1 16,13-4-1-16,-6-2 1 16,4 2-2-16,-6-2-1 15,-1 1 0-15,-9 1 0 16,1 4 0-16,-10 1 0 15,-4 3 0-15,-10-1 0 16,-6 5 0-16,-8-1 1 16,-4-2 0-16,-6 1 0 15,-1-1-2-15,-7-3 2 16,-2 1-2-16,-7-5 1 15,-5 2-1-15,-4 0 2 16,-6-2-3-16,-5 1 2 16,-9 2 0-16,-10-3 0 0,-3 6-1 15,-4-2 1-15,-6 1-1 16,-2-2 0-16,-6 2 1 15,-5-2-1-15,-1-1 1 16,2 2-1-16,-1-2 1 16,-5-3 0-16,1 3-1 15,-6-2 0-15,6 0 1 16,-6 1-1-16,-5-2 0 15,-6 0 1-15,0 3-1 16,-5-1 0-16,-2 1 1 16,-3-2-1-16,-1 3 1 15,-1-1 0-15,2-3-1 16,3 1 1-16,7-3 0 15,0 0 0-15,1 1-1 0,3-3 1 16,1-1-1 0,4 1 0-16,-4 0 1 0,1-1-1 15,-6 2 0-15,2 0 0 16,-1 0 0-16,-2 0 0 15,2 2 1-15,2-2-1 16,1 1 0-16,2-2 0 16,6-3 1-16,6 2 0 15,6-3-1-15,1 1 1 16,3-3-1-16,1 1 1 15,3-2 0-15,1 2-1 16,-5 2 1-16,-1-2-1 16,-3-1 1-16,1 2-1 15,-4 2 1-15,-4-3 0 0,2 1-1 16,4 0 0-16,-3-1 1 15,3 0-1-15,-2-1 1 16,4 0-1-16,4 1 0 16,6-2 0-16,-1 1 0 15,3 2 0-15,-3 1-1 16,8 1 1-16,1 2 0 15,-2-2-1-15,5 3 1 16,-1 3-1-16,2-3 1 16,11 1-1-16,4 0 1 15,2 0-1-15,11 0 1 16,-1-2 1-16,9 2-1 15,6-1 0-15,8-1 0 16,3-2 1-16,11 1-1 16,7-2 0-16,5 0-1 0,14 0 0 15,8-1-2-15,11 3 0 16,3 0-3-16,20 2-5 15,-19 8-27-15,19-8 0 16,-4 12 0-16,4-12-1 16</inkml:trace>
  <inkml:trace contextRef="#ctx0" brushRef="#br2" timeOffset="138005.7992">12239 2215 69 0,'13'7'36'0,"-7"5"-3"16,3 12 2-16,-15-1-29 15,11 14-4-15,-3 4-2 0,5 9 2 16,1 8-1-16,3 10 0 16,-2 7 0-16,6 11 1 15,-1 14-2-15,1 12 1 16,0 15 0-16,0 14 0 15,-1 16 0-15,1 9 0 16,-1 15-1-16,1 11 0 16,-3 12 1-16,0 13-1 15,2 16 1-15,-3 10-1 16,4 21 2-16,-5 13-1 15,-7 70 2-15,-2-28-2 16,-6 18 2-16,-3 20 0 16,-5 12-2-16,-4 13 2 15,-3 2-2-15,9 5 0 16,-1-54 1-16,10 37-1 0,5-18-2 15,8-17-1-15,12-18-13 16,-3-37-23-16,10-26-2 16,-12-41 0-16,2-34-2 15</inkml:trace>
  <inkml:trace contextRef="#ctx0" brushRef="#br2" timeOffset="138612.8599">12059 2470 83 0,'-13'47'36'16,"-4"24"1"-16,-21 16-2 16,-16 31-32-16,-10 23-2 0,-14 22 1 15,-17 21-1 1,-10 11-1-16,0 1-3 0,3-11-7 15,16-3-26-15,6-25-1 16,28-19 0-16,16-32 0 16</inkml:trace>
  <inkml:trace contextRef="#ctx0" brushRef="#br2" timeOffset="138861.8848">12283 4358 71 0,'-23'90'34'16,"-16"25"2"0,-21 14 1-16,-12 27-32 0,-16 16 0 15,-6 14-1-15,-13 12 1 16,-4 0-3-16,3-1 0 15,4-16-3-15,22-10-18 16,4-35-14-16,26-24-2 16,17-30-1-16,32-30-1 15</inkml:trace>
  <inkml:trace contextRef="#ctx0" brushRef="#br2" timeOffset="139085.9072">12181 6527 100 0,'-38'121'36'0,"-14"21"2"16,-21 6-3-16,-8 19-34 16,-7 4-2-16,-12 9-2 15,-5 6 1-15,-3-2-3 16,5-3 0-16,-1-18-2 15,24-6-16-15,8-34-13 16,26-28 0-16,23-39-1 16,32-31 1-16</inkml:trace>
  <inkml:trace contextRef="#ctx0" brushRef="#br2" timeOffset="139289.9276">12203 8367 76 0,'-15'103'40'16,"-17"25"-2"-16,-26 15 3 15,-13 32-33-15,-19 5-2 16,-6 18-1-16,-12 6-3 16,-1-3-1-16,8 0-5 15,2-29-12-15,24-17-23 16,13-41 1-16,34-36-3 15,28-47 2-15</inkml:trace>
  <inkml:trace contextRef="#ctx0" brushRef="#br2" timeOffset="140371.0357">11965 10644 77 0,'0'0'36'16,"0"0"-1"-16,-11 21 1 16,-2-1-33-16,3 10-1 15,-4 6 0-15,5 11-1 16,-5 4 2-16,3 3-2 0,-3-1 1 15,7-1-1-15,-1-9 1 16,6-8-2-16,2-12 1 16,3-11 1-16,-3-12-2 15,22-18 1-15,-7-9 0 16,3-10-2-16,2-7 2 15,-1-4 1-15,-1-3-1 16,0-2 1-16,-3 8-2 16,0 5 2-16,-6 9-2 15,-3 9 2-15,0 6-2 16,-6 16 0-16,0 0 0 15,9 9 0-15,-3 7 0 16,-1 2 1-16,7 3-1 16,6-2 0-16,9-6 1 0,6-3-1 15,6-10 1-15,6-8 0 16,4-9-1-16,2-5 1 15,0-3 0-15,-6-1-1 16,-6 4 1-16,-6 2-1 16,-9 11 1-16,-7 11-1 15,-7 13 1-15,-8 15-1 16,-8 16-1-16,-5 8 0 15,-3 9 0-15,1 2-2 16,0 1 1-16,2-10-4 16,15-9-1-16,-1-29-11 15,20-6-21-15,3-27 1 16,20-9-2-16,1-21 1 15</inkml:trace>
  <inkml:trace contextRef="#ctx0" brushRef="#br2" timeOffset="140552.0538">12996 10685 64 0,'0'16'38'0,"-18"7"-1"15,1 15 1-15,-11-3-14 16,7 9-22-16,-2-5 0 16,9 0-2-16,0-4 0 15,10-11-5-15,12 1-13 16,-8-25-21-16,23 5 1 15,-8-24-1-15,9-4 2 16</inkml:trace>
  <inkml:trace contextRef="#ctx0" brushRef="#br2" timeOffset="140703.0689">12981 10373 97 0,'-20'-6'38'16,"2"1"0"-16,18 5-5 15,-16 12-39-15,16-12-11 16,25 3-21-16,-1-2 2 15,14 7-3-15,-1-5 3 16</inkml:trace>
  <inkml:trace contextRef="#ctx0" brushRef="#br2" timeOffset="141010.0996">13270 10551 83 0,'7'45'37'15,"-9"-6"0"-15,3 10-1 16,-15-5-29-16,6 1-3 0,-2-3-2 16,3-1-1-16,1-8 0 15,4-1-1-15,1-7 1 16,1-8 0-16,1-8 0 15,-1-9-1-15,8-11 2 16,-1-10 1-16,0-11-1 16,2-3 0-16,1-10 0 15,1-5 0-15,2 0-1 16,-3-3 1-16,0 9-2 15,0 8 0-15,0 5 0 16,-1 10-1-16,4 12 0 16,2 1-1-16,7 11-2 15,-1-1-3-15,17 15-10 16,-6-11-22-16,15 9 1 0,-4-10-2 15,9 7 2-15</inkml:trace>
  <inkml:trace contextRef="#ctx0" brushRef="#br2" timeOffset="141626.1612">13866 10608 81 0,'-5'16'37'16,"-6"0"-2"-16,4 11 2 16,-7-1-33-16,4 8 0 15,0 0-1-15,1 5-1 16,-2-3 1-16,6-1-2 15,-4-8 2-15,8-2-2 16,-3-9 2-16,4-16-2 16,0 0 2-16,0 0 1 0,3-35-1 15,3 5 0-15,4-12-2 16,3-5 2-16,2-5-2 15,1 1 1-15,3-1-2 16,-1 6 0-16,2 5 0 16,-3 10 0-16,2 9 0 15,1 9-1-15,2 7 0 16,-1 6 1-16,2 3-1 15,0 2 0-15,2 3 0 16,2 0 1-16,-3 1-1 16,-2-3 1-16,-2 1 0 15,-4-3 0-15,-4 3 0 16,-12-7 0-16,6 12 0 15,-11-1 1-15,-8 4 0 16,-2 7 0-16,-3 6 0 0,-1 6 0 16,-1 2 1-16,5 6-1 15,4-1-1-15,5 1-1 16,8-6 0-16,10-9 0 15,9-8 1-15,10-12 0 16,4-11 0-16,10-10 1 16,-2-12 0-16,0-8 1 15,-5-7-1-15,-6-5 1 16,-8-2-2-16,-14 0 1 15,-10 3-2-15,-10 6 0 16,-9 8-1-16,-9 8-1 16,3 12-1-16,-5 7-2 15,11 22-11-15,-9-12-16 16,21 19-8-16,2-8 1 0,15 7 0 15</inkml:trace>
  <inkml:trace contextRef="#ctx0" brushRef="#br2" timeOffset="142084.207">14571 10624 91 0,'0'0'38'16,"-4"10"-1"-16,4 11 1 15,-5 1-35-15,5 10 1 16,-2 4-2-16,2 8-1 16,-4 0 0-16,4 2 0 15,3-5 0-15,-1-3-1 16,2-7 0-16,1-9-1 16,2-11 2-16,-7-11 0 15,15-11-1-15,-9-8 1 16,-3-11 1-16,0-5 1 15,-3-6-1-15,0-9 1 16,1-2-1-16,2 1 1 16,1 0-1-16,6 2 2 15,5 3-3-15,10 2-1 0,11 5-3 16,3-4-7-16,21 20-20 15,-9-9-11-15,12 9-1 16,-1-6-1-16</inkml:trace>
  <inkml:trace contextRef="#ctx0" brushRef="#br3" timeOffset="149739.9725">16590 2611 54 0,'0'0'34'16,"-22"-21"-2"-16,22 21 1 16,-23-21-27-16,23 21 0 15,-22-9 0-15,8 17 1 16,-8 8-1-16,-2 15-1 15,-6 10 0-15,-5 16 0 16,-1 11-1-16,4 18-1 16,0 11 1-16,6 5-3 15,7 1 1-15,16-5-2 16,16-6-1-16,13-12-4 15,26-4-10-15,7-34-22 16,24-12 1-16,1-21-2 16,14-9 0-16</inkml:trace>
  <inkml:trace contextRef="#ctx0" brushRef="#br3" timeOffset="150237.0222">16707 2570 44 0,'-10'-18'30'16,"2"5"1"-16,8 13 2 16,-15-23-26-16,15 23-2 15,-11-18 1-15,11 18 1 16,0 0-2-16,17 8 0 15,1 6-2-15,11 8 2 16,6 5-2-16,7 16 1 16,3 6-2-16,1 11 1 15,-7 7-2-15,-13 15 1 16,-10 6-1-16,-18 5-2 15,-18 6 2-15,-13-4-2 0,-14-2-1 16,-11-19-18-16,7-2-14 16,0-25-1-16,15-15 0 15,11-24-1-15</inkml:trace>
  <inkml:trace contextRef="#ctx0" brushRef="#br4" timeOffset="154302.4287">16215 3642 75 0,'0'0'34'15,"0"0"-1"-15,0 0 0 0,-14 5-29 16,14-5 0-16,0 0 0 16,0 0 0-16,0 0 0 15,0 0-1-15,14 2 0 16,-1 2 0-16,3-4-1 15,7 2 0-15,5-2 0 16,9-2-1-16,9-2 0 16,10-1-1-16,7-4 1 15,3-1 0-15,0 0-1 16,2 1 0-16,-8 1-1 15,-3 2-1-15,-7 4 0 16,-10-2-2-16,-6 5-1 16,-10-6-3-16,4 12-14 15,-13-15-13-15,0 8-1 16,-15 0 1-16,13-9 0 0</inkml:trace>
  <inkml:trace contextRef="#ctx0" brushRef="#br4" timeOffset="154913.4898">16966 3579 44 0,'0'-12'30'0,"0"12"2"16,0 0-1-16,-13-14-15 15,13 14-5-15,0 0-1 16,-5 11-3-16,5-11-3 15,-2 27 0-15,0-6-1 0,4 10-1 16,-1 9 0-16,0 12-1 16,-1 10 1-16,5 9 0 15,-5 8-1-15,-1 11 0 16,-2 5 0-16,0 5-1 15,2 3 1-15,-3-1-1 16,0 1 0-16,3-5-1 16,1-1 2-16,2-6-1 15,1-3 1-15,5-5-2 16,5-6 2-16,-1-9-3 15,1-5 2-15,0-8-2 16,0-1-2-16,-5-13-3 16,6 5-27-16,-15-15-2 15,3 1 1-15,-7-14-2 0</inkml:trace>
  <inkml:trace contextRef="#ctx0" brushRef="#br4" timeOffset="155599.5584">16228 3710 63 0,'0'0'32'16,"0"-12"-1"-16,0 12 1 15,0 0-20-15,0 0-5 16,0 13-2-16,9 12 0 16,-4 10 0-16,7 17-2 15,-2 16 1-15,1 21-2 16,-1 20-1-16,-6 18 0 0,-4 19 1 15,-9 10-2-15,-5 5 1 16,-3 2-1-16,-3-7 1 16,-1-17-1-16,4-12 1 15,3-20 1-15,8-21-3 16,1-22 3-16,7-16-3 15,5-20 3-15,-1-8-3 16,7-10 3-16,-13-10-2 16,20-8 0-16,-12-4 1 15,-1-2-3-15,-2-5 4 16,0 2-2-16,-2 0 2 15,2 4-2-15,-5-1 2 16,0 14-3-16,12-14 3 16,0 10-1-16,10-4 0 0,12-3-1 15,17-3 0-15,15-6 0 16,13-5-1-16,8-2-1 15,12 3-1-15,-7-8-4 16,11 17-28-16,-26-1-3 16,-5 15 0-16,-25 1-1 15</inkml:trace>
  <inkml:trace contextRef="#ctx0" brushRef="#br4" timeOffset="155744.5729">17171 5334 103 0,'0'0'37'15,"1"-10"-1"-15,-1 10-27 0,0 0-45 16,-20-15-2-16,20 15-1 16</inkml:trace>
  <inkml:trace contextRef="#ctx0" brushRef="#br5" timeOffset="191404.1385">15920 7712 32 0,'0'0'27'16,"0"0"1"-16,10 6-7 15,-2 4-11-15,11 18-2 16,-4 9 1-16,9 18-1 16,-2 9 0-16,13 23-1 0,-7 10 0 15,10 19 0-15,-3 6-1 16,5 10-3-16,-3-1 1 15,4 1-2-15,-1-7 0 16,2-11-1-16,2-14-2 16,-6-18-5-16,11-9-19 15,-10-20-8-15,2-15 0 16,-8-13-3-16,-4-13 2 15</inkml:trace>
  <inkml:trace contextRef="#ctx0" brushRef="#br5" timeOffset="191818.1799">16596 9142 35 0,'0'0'30'0,"-4"-13"2"15,-9 12-1-15,-1 9-17 16,-20-8-4-16,8 13-1 15,-16-9 1-15,1 11-2 16,-12-6-3-16,-2 8 0 16,-13-4-1-16,-2 7-1 15,-10-1-1-15,-8 7 0 16,-8 4-2-16,-3 8 0 0,-2 2 0 15,-2 6 0-15,-1 5 0 16,2 2 0-16,6 0-1 16,8 0 0-16,10-7-1 15,12-15-3-15,24 6-20 16,7-21-10-16,24-11 0 15,15-19-1-15,21-15 0 16</inkml:trace>
  <inkml:trace contextRef="#ctx0" brushRef="#br5" timeOffset="192396.2377">16203 8224 52 0,'-11'-3'33'0,"-8"-2"1"15,5 2-3-15,-13-10-20 16,7 14-1-16,-14-5-1 15,7 13-4-15,-15 3 0 16,0 20-1-16,-7 11-1 16,1 22 0-16,-7 17 0 15,6 22 0-15,0 17 0 16,11 13-1-16,5 5 1 0,15-2-2 15,10-9-1-15,16-17-2 16,22-16-9-16,12-37-25 16,18-24-2-16,9-31 1 15,14-19-2-15</inkml:trace>
  <inkml:trace contextRef="#ctx0" brushRef="#br5" timeOffset="193337.3318">15723 8600 45 0,'-14'-2'31'16,"-1"6"3"-16,-4 9-1 16,-10 2-23-16,11 15-3 0,-7-4 4 15,10 8-4-15,-3-4 0 16,10 4-3-16,2-6-1 15,9 1-1-15,9-10-1 16,7-6 0-16,5-8 0 16,6-6-1-16,4-7 1 15,0-8 0-15,1-4 0 16,1-9-1-16,-8-1 0 15,-6-2 1-15,-13 2-2 16,-3 2 2-16,-11 3-2 16,-9 8 2-16,-7 3-2 15,-4 10 2-15,-3 4 1 16,-2 11-1-16,2 4 1 15,2 6-2-15,2 4 2 16,5 1-1-16,5 2 1 0,7 0-2 16,3-6 0-16,8-5 0 15,2-6 1-15,8-4-1 16,1-8 1-16,5-7-1 15,2-9 0-15,3-5 1 16,-3-5-1-16,-4 1 1 16,-4-1-1-16,-3 4 2 15,-9 5-3-15,-4 5 2 16,-10 13 0-16,-5 11-1 15,-3 4 2-15,-3 6-2 16,2 6-1-16,1-6-6 16,15 8-28-16,-1-16-3 15,12 0 0-15,7-16-2 0</inkml:trace>
  <inkml:trace contextRef="#ctx0" brushRef="#br3" timeOffset="201572.1552">16576 2437 70 0,'0'0'33'16,"-9"4"-2"-16,9-4-5 15,-21 9-46-15,10 6-11 0,-9 0-3 16,5 5 2-16</inkml:trace>
  <inkml:trace contextRef="#ctx0" brushRef="#br3" timeOffset="201737.1717">16339 2800 66 0,'-10'19'29'15,"1"1"-16"-15,-7-3-12 16,-3-5-30-16,0-4-1 0,0 2-1 16</inkml:trace>
  <inkml:trace contextRef="#ctx0" brushRef="#br3" timeOffset="201917.1897">15764 3284 56 0,'-44'45'30'15,"-2"-1"-3"-15,0 4-1 16,-6-1-29-16,3 8-6 16,-7-6-16-16,4 2-2 15,-2 2-2-15,0-2 1 16</inkml:trace>
  <inkml:trace contextRef="#ctx0" brushRef="#br3" timeOffset="202074.2054">14802 4195 56 0,'-48'43'33'16,"-2"-5"0"-16,8 5 0 15,-7-12-23-15,6 8-3 16,1-3-6-16,0-5-4 16,10 5-28-16,-9-1-2 15,3 1-2-15,-1-3 1 16</inkml:trace>
  <inkml:trace contextRef="#ctx0" brushRef="#br3" timeOffset="202254.2234">13784 5191 79 0,'-49'48'37'16,"4"6"-2"-16,-7-9-1 16,2 0-35-16,6 13-21 15,-6-11-11-15,6 1-1 16,-2-4 0-16,6-4-2 15</inkml:trace>
  <inkml:trace contextRef="#ctx0" brushRef="#br3" timeOffset="202391.2371">12981 5953 89 0,'-30'31'35'0,"-4"1"-2"0,0-7-7 16,1-2-59-16,2 0-1 15,5 2-2-15,2-7 1 16</inkml:trace>
  <inkml:trace contextRef="#ctx0" brushRef="#br3" timeOffset="202526.2506">12563 6289 96 0,'-20'18'32'16,"12"-1"-30"-16,-1-6-2 16,9-11-35-16,0 0-3 15</inkml:trace>
  <inkml:trace contextRef="#ctx0" brushRef="#br3" timeOffset="203443.3423">12669 6422 63 0,'0'0'34'0,"8"-14"-1"16,-8 14-1-16,0 0-23 15,0 0-5-15,0 0-4 16,0 0-11-16,10 12-20 15,-10-12-2-15,8 20-1 16,-8-20 1-16</inkml:trace>
  <inkml:trace contextRef="#ctx0" brushRef="#br3" timeOffset="203607.3587">13026 6650 74 0,'20'26'33'16,"-3"2"-2"-16,-2 0-2 15,-2-3-33-15,3 4-24 0,0 0-2 16,0-1-2-16,-2-1 0 16</inkml:trace>
  <inkml:trace contextRef="#ctx0" brushRef="#br3" timeOffset="203791.3771">13668 7244 61 0,'43'31'33'0,"-5"1"-1"15,-5 1 0-15,-4 3-28 16,-1-2-5-16,0-9-4 16,7 11-18-16,-1-12-8 0,2-2-2 15,1-5 1-15</inkml:trace>
  <inkml:trace contextRef="#ctx0" brushRef="#br3" timeOffset="203953.3933">14429 7657 47 0,'39'29'31'0,"-6"1"2"16,-2 3-2-16,-11-3-24 15,4 4-3-15,-6-6-1 16,6 0-2-16,1 1-4 16,-3-13-13-16,6 5-14 15,-1-2-3-15,2 0 2 16,-1 0-1-16</inkml:trace>
  <inkml:trace contextRef="#ctx0" brushRef="#br3" timeOffset="204127.4107">15032 8340 49 0,'21'32'33'15,"0"-2"0"-15,3-5 0 16,1-10-25-16,2 1-4 16,2-6-1-16,7-4-3 15,0 4-6-15,-2-13-15 16,5 9-10-16,-2-4-2 15,3 4 1-15</inkml:trace>
  <inkml:trace contextRef="#ctx0" brushRef="#br3" timeOffset="204291.4271">15840 8681 58 0,'29'26'33'0,"-8"1"0"16,-2 1-1-16,-11-8-26 15,5 6-4-15,-2-2-15 16,-2-10-16-16,5-6-2 15,-5-4-2-15,1-7 0 16</inkml:trace>
  <inkml:trace contextRef="#ctx0" brushRef="#br3" timeOffset="205327.5307">14182 4321 57 0,'0'0'33'0,"0"0"-1"16,10-4 1-16,-10 4-26 16,0 0-2-16,-2 18-1 15,0 9 0-15,-6 8 0 16,0 16-1-16,-7 12 0 15,-2 11 0-15,-4 9 0 0,2 1 0 16,-2-2 0-16,5-6-1 16,5-10 1-16,10-13-1 15,12-19 1-15,15-16-1 16,23-25-2-16,18-14 2 15,15-15-2-15,13-7 0 16,7-8-3-16,-1-5-2 16,8 14-28-16,-21-1-4 15,-7 21 0-15,-22 10-3 16</inkml:trace>
  <inkml:trace contextRef="#ctx0" brushRef="#br3" timeOffset="206191.6171">13588 7493 48 0,'6'-13'32'0,"-3"1"2"15,-3 12-2-15,0-20-23 16,0 20-3-16,0 0-1 15,0 0 0-15,12 13-1 16,-1 3-2-16,0 4 0 16,8 4-1-16,3 6 0 15,11 1 1-15,2 1-2 0,2-1 2 16,4-4-1-16,6-4 0 15,-2-5 0-15,0-6 1 16,-4-10 0-16,-2-6 0 16,-3-9 0-16,-6-9 0 15,-6-9 0-15,-3-7 0 16,-9-11-1-16,-3-2 0 15,-8-6 0-15,-3 1-1 16,-5-2 2-16,-2 8-1 16,-2 9-2-16,-3-3-5 15,11 20-29-15,-6-2 0 16,12 15-1-16,-2-2-2 15</inkml:trace>
  <inkml:trace contextRef="#ctx0" brushRef="#br4" timeOffset="220809.0787">16221 5441 48 0,'0'0'30'15,"-8"9"0"-15,8-9-3 0,-10 12-28 16,10-12-9-16,0 0-18 15,-13 5-2-15,13-5 0 16,0 0 1-16</inkml:trace>
  <inkml:trace contextRef="#ctx0" brushRef="#br4" timeOffset="220991.0969">16297 5402 72 0,'-7'11'34'15,"7"-11"-5"-15,-19 13-10 16,19-13-47-16,-20 13-3 16,6-6-1-16,-3 0-1 0</inkml:trace>
  <inkml:trace contextRef="#ctx0" brushRef="#br4" timeOffset="221174.1152">15722 5760 92 0,'-34'23'35'16,"5"0"-2"-16,-3-8-6 16,4 7-28-16,0 2-6 15,-7-8-25-15,7 6-1 16,-5-7-2-16,0 5 0 15</inkml:trace>
  <inkml:trace contextRef="#ctx0" brushRef="#br4" timeOffset="221325.1303">14886 6209 59 0,'-62'34'35'0,"2"3"-1"16,-6-1 0-16,4 5-13 16,-4-5-22-16,0-6-5 15,10 3-27-15,-7-1 1 16,4-2-3-16,-7 1 2 15</inkml:trace>
  <inkml:trace contextRef="#ctx0" brushRef="#br4" timeOffset="221469.1447">13573 6937 81 0,'-55'30'35'0,"1"-8"-1"16,9 2 1-16,-4-4-35 16,3-6-26-16,7 8-7 15,-1-1-2-15,2 0-2 16</inkml:trace>
  <inkml:trace contextRef="#ctx0" brushRef="#br4" timeOffset="221634.1612">12733 7389 91 0,'0'0'39'0,"-9"11"-1"0,9-11-2 16,0 0-40-16,-17 1-31 15,17-1-3-15,-12 7 1 16,12-7-2-16</inkml:trace>
  <inkml:trace contextRef="#ctx0" brushRef="#br4" timeOffset="222918.2896">15985 5647 12 0,'-7'14'23'15,"-13"-5"0"-15,1 8 2 16,-11 5-15-16,-6-2-2 16,-4 8-1-16,-14-4 3 15,2 8-2-15,-14 1 1 16,4 8-3-16,-15-1 0 15,0 9-2-15,-11-1 1 16,0 10 0-16,-9-3-4 16,0 6 1-16,-6 0-2 15,-1 3 2-15,-6-2-1 0,0 1 2 16,-3 3-2-1,2-1 2-15,-4-3 0 0,4 4 1 16,-2-5-1-16,-1 1 0 16,-3 0-1-16,7 5-1 15,-5-2 0-15,4 2-1 16,0 1-3-16,-4-7-6 15,16 3-25-15,-7-7-2 16,13-3-1-16,2-16 3 16</inkml:trace>
  <inkml:trace contextRef="#ctx0" brushRef="#br4" timeOffset="223813.3791">14564 6334 44 0,'20'-31'29'0,"-3"7"1"16,-4 1 1-16,-6 0-21 16,4 12-3-16,-11 0 0 0,0 11 0 15,0 0 1-15,-16 25-2 16,-7-4 0-16,-3 10-2 15,-8 6 0-15,-3 10 2 16,-7 1-2-16,2 5 2 16,1-8-2-16,10 4 1 15,9-10-2-15,21-3 2 16,21-20-2-16,25-8-1 15,22-17-1-15,18-7-1 16,19-9-1-16,14-12-5 16,11 8-8-16,-9-13-25 15,-3 12 0-15,-17-1-1 16,-9 17-1-16</inkml:trace>
  <inkml:trace contextRef="#ctx0" brushRef="#br4" timeOffset="224850.4828">12465 7453 79 0,'8'-14'35'16,"-8"14"-2"-16,0 0-4 15,0 0-35-15,0 0-14 16,0 0-13-16,15 17-2 15,-15-17 2-15,12 20-1 0</inkml:trace>
  <inkml:trace contextRef="#ctx0" brushRef="#br4" timeOffset="225015.4993">12785 7644 59 0,'23'12'34'15,"-4"-2"-2"-15,-3 4 0 16,-6 1-32-16,-4-5-22 15,5 5-8-15,-1-4-2 16,5 0-1-16</inkml:trace>
  <inkml:trace contextRef="#ctx0" brushRef="#br4" timeOffset="225209.5187">13183 7832 43 0,'18'19'30'15,"-4"-4"3"-15,1 0-3 16,3 0-22-16,-3-7-3 15,7 0-2-15,0-4-2 16,-1-4-6-16,11 11-8 16,-12-10-17-16,7 6-3 15,-4 3 2-15,-2 2-1 16</inkml:trace>
  <inkml:trace contextRef="#ctx0" brushRef="#br4" timeOffset="225367.5345">13657 8123 36 0,'28'12'31'16,"-1"-1"2"-16,1 5-7 15,-11-9-15-15,11 10-2 16,-9-6-4-16,3 4-6 16,6 0-22-16,-5-2-7 15,2 0-3-15,3-5 0 16</inkml:trace>
  <inkml:trace contextRef="#ctx0" brushRef="#br4" timeOffset="225547.5525">14400 8448 62 0,'20'30'35'0,"-1"-6"-1"16,4-4-1-16,-6-8-31 15,9-5-6-15,11 5-25 16,-3-6-4-16,4 1 0 15,-4-2-1-15</inkml:trace>
  <inkml:trace contextRef="#ctx0" brushRef="#br4" timeOffset="225727.5705">15139 8739 76 0,'43'3'35'15,"-7"-3"0"-15,-4 6 0 16,-4 1-35-16,-8 0-3 15,5 9-25-15,-13-4-4 16,3 1-3-16,-6-1 2 16</inkml:trace>
  <inkml:trace contextRef="#ctx0" brushRef="#br4" timeOffset="225900.5878">16055 8674 87 0,'14'22'33'0,"0"-1"-28"16,-9-8-3-16,-5-13-35 16,0 0-4-16</inkml:trace>
  <inkml:trace contextRef="#ctx0" brushRef="#br4" timeOffset="227102.708">13038 7637 29 0,'-12'-2'25'16,"12"2"0"-16,0 0 1 15,0 0-23-15,3 10 1 16,-3-10 1-16,13 18 2 15,-13-18-1-15,18 24 1 16,-14-15 0-16,10 10 0 16,-5-6-2-16,6 6-1 0,-1-5-2 15,6 5 1-15,-3-4-2 16,4 4 0-16,1-2 0 15,4 3 1-15,0-2-1 16,2 4 0-16,1 0 0 16,0 2 0-16,4-2 0 15,-1 0 0-15,5-1 0 16,1-2 0-16,5 0 0 15,5-2 0-15,3-3-1 16,2 1 1-16,2-1 0 16,-1 2 0-16,-1 0-1 15,-2 4 1-15,0 2-1 16,-2-2 1-16,-5 3-1 15,1 0 1-15,-2 0 0 0,2 2-1 16,-1 0 1-16,2-2 0 16,2 0 0-16,-2-1-1 15,6-3 1-15,1-1 0 16,1-3 0-16,4-2 0 15,-3-1 0-15,4-1 0 16,0 0-1-16,-1 1 1 16,1-3 0-16,1 4-1 15,1 3 1-15,-4 0-1 16,-1 2 0-16,-2 2 1 15,-2 2 1-15,-3 2-2 16,-5 3 2-16,-4-2-3 16,-3 2 1-16,-7-8-6 0,8 7-26 15,-14-13-3-15,0 4-1 16,-9-11-1-16</inkml:trace>
  <inkml:trace contextRef="#ctx0" brushRef="#br4" timeOffset="227771.7749">13774 7832 45 0,'-7'-10'33'16,"7"10"0"-16,-11-7 1 15,-1-3-24-15,12 10-2 16,0 0 1-16,-10-9-4 0,10 9-1 15,0 0 0-15,0 0-1 16,0 0 0-16,21 10 0 16,-4 0-1-16,6 0 1 15,6 7-1-15,5-2-1 16,7 1 1-16,6 1 0 15,0 6-1-15,4 0 0 16,1 5-1-16,2-1 1 16,-2 5-1-16,-9 0 0 15,-2 4 0-15,-11-1 0 16,-4-1-1-16,-16-2 1 15,-4-1 1-15,-12-2-1 16,-15 1 0-16,-9-2 0 16,-13-1 1-16,-7 2-1 0,-13 0 0 15,-8-1 0-15,-5 1 0 16,-3-4 0-16,10-2 0 15,7-5-2-15,12-6-2 16,28 1-28-16,10-20-6 16,30-4 0-16,13-12-2 15</inkml:trace>
  <inkml:trace contextRef="#ctx0" brushRef="#br1" timeOffset="271559.1532">7859 2307 85 0,'0'0'38'0,"-8"22"0"15,-8-7 0-15,2 19-21 16,-8-11-16-16,3-7-7 16,13 8-29-16,-7-17-3 15,13-7-1-15,0 0-2 16</inkml:trace>
  <inkml:trace contextRef="#ctx0" brushRef="#br4" timeOffset="278505.8478">7608 6177 39 0,'-10'3'26'16,"10"-3"3"-16,0 0-9 15,0 0-7-15,-15-14-5 16,15 14-2-16,0 0-1 15,0 0-2-15,-13-15 0 16,13 15 0-16,0 0-1 16,0 0 1-16,0 0-1 0,0 0 0 15,0 0 1-15,0 0 1 16,0 0-1-16,0 0 0 15,4-13-1-15,6 13 0 16,4-3 0-16,7 0-1 16,1 1 0-16,6 0-1 15,7 1 1-15,6 0-1 16,2-1 0-16,3 0 0 15,4 0 1-15,3-2-1 16,3 0 0-16,-3-2 0 16,6 1 1-16,1 0-1 15,-1 2 0-15,0 2 0 16,-5 2-1-16,-2 3 0 15,-5 4-1-15,-10-1-1 16,-3 5-2-16,-12-6-1 0,4 7-8 16,-26-13-16-16,18 6-1 15,-18-6-1-15,0 0 1 16</inkml:trace>
  <inkml:trace contextRef="#ctx0" brushRef="#br4" timeOffset="279589.9562">12667 7445 67 0,'-20'-4'2'16,"5"-4"-1"-16,-3-2 0 15,-13-2-38-15</inkml:trace>
  <inkml:trace contextRef="#ctx0" brushRef="#br4" timeOffset="279770.9743">11971 7259 90 0,'-36'-15'37'0,"0"-9"0"16,8 3 0-16,-4-4-38 16,-2-5-4-16,7 6-28 15,-13-3-1-15,2 5-1 16,-10-4-1-16</inkml:trace>
  <inkml:trace contextRef="#ctx0" brushRef="#br4" timeOffset="279917.989">11029 6895 73 0,'-66'-19'36'15,"4"4"0"-15,-4-7 1 16,5 6-23-16,-5-10-6 16,6 3-4-16,-3 1-5 0,-5-9-30 15,3 11-5-15,-2-8 1 16,3 4-4-16</inkml:trace>
  <inkml:trace contextRef="#ctx0" brushRef="#br4" timeOffset="280076.0048">9495 6304 102 0,'-46'-7'38'16,"-9"-4"-1"-16,-1 5-5 15,10 5-60-15,-16-6-10 16,4 5 2-16,-5-6-3 0</inkml:trace>
  <inkml:trace contextRef="#ctx0" brushRef="#br4" timeOffset="280222.0194">8850 6141 88 0,'0'0'36'0,"-24"-4"0"16,12 2-3-16,-2 5-47 16,-1-4-20-16,15 1-1 15,-17 1-2-15,17-1 1 16</inkml:trace>
  <inkml:trace contextRef="#ctx0" brushRef="#br4" timeOffset="281925.1897">8678 6033 69 0,'-4'14'6'16,"4"-14"-5"-16,0 0-1 0,-1-26-33 15</inkml:trace>
  <inkml:trace contextRef="#ctx0" brushRef="#br4" timeOffset="282126.2098">8691 5705 60 0,'0'0'3'15,"3"15"-2"-15,-3-15-1 16,-18 18-28-16</inkml:trace>
  <inkml:trace contextRef="#ctx0" brushRef="#br4" timeOffset="282743.2715">8658 6029 53 0,'-19'12'32'0,"19"-12"-2"16,-14-5 0-16,10-8-21 15,4-2-5-15,0-8-2 16,5-4 0-16,3-6-1 0,2-2 3 15,-1-5-4-15,0 2 5 16,-1-5-5-16,2 2 4 16,-10-1-3-16,2 3 0 15,-7-1-2-15,1 0-1 16,-7-1 2-16,1-3-3 15,-2-2 3-15,-2-1-4 16,5-2 4-16,1-6-1 16,1-2 1-16,0 0-1 15,2-3 0-15,3 2 3 16,-1 0-3-16,-2 2 1 15,2-1 0-15,-1 6 0 16,-1-4 0-16,0-1 0 0,1-1 1 16,0-1-3-16,-1 0 3 15,5-1-1-15,-4-2 0 16,3 0 1-16,0 0-1 15,-6 5 3-15,5-1-2 16,-2 4 1-16,-3-3 1 16,2 2-1-16,-1-2 1 15,1 3-1-15,-2-4 0 16,6 2-3-16,1-2 1 15,-1 2-3-15,4 4 1 16,0-2-1-16,1 9 1 16,-4-1 0-16,3 10-2 15,-5 1 0-15,1 16-6 16,-8-3-21-16,9 21 0 0,-16-17 1 15,4 20-2-15</inkml:trace>
  <inkml:trace contextRef="#ctx0" brushRef="#br4" timeOffset="283306.3278">8585 3451 53 0,'-17'10'29'0,"8"-10"2"16,-1-2-2-16,-4-3-20 15,0 0-7-15,-5 0-1 16,0 1-1-16,-4 0 0 15,-6 1 1-15,-5 1 0 16,-2 4 2-16,-6-4 1 0,3 5 0 16,-5-4 1-16,-1 4-1 15,-3-5-1-15,5 2 0 16,1-6 0-16,0 2-2 15,-1-2 0-15,4 2-1 16,-4-1 1-16,2 4-1 16,-1 1 0-16,2 1 0 15,-3 4-1-15,1-1 1 16,5 2-3-16,-1-7-3 15,14 7-24-15,-6-10-3 16,10-1-2-16,1-5 2 16</inkml:trace>
  <inkml:trace contextRef="#ctx0" brushRef="#br4" timeOffset="283829.3801">7412 3391 23 0,'-1'14'25'16,"1"7"2"-16,0 1 1 16,-3 0-12-16,6 15-6 15,-3-3-2-15,2 18-2 16,-2 2-2-16,3 14 0 15,-6 7-2-15,3 13 1 16,-3 8-2-16,-2 10-1 16,-3 8 0-16,1 8 0 15,0 2 1-15,0 5-3 16,0 3 2-16,5 0-1 0,2-1 1 15,5-3-1-15,-3-2 2 16,4-5-1-16,-3-4 1 16,2-6 0-16,-5-8-1 15,0-13-25-15,2-10-4 16,1-17-1-16,1-18 0 15</inkml:trace>
  <inkml:trace contextRef="#ctx0" brushRef="#br3" timeOffset="288637.8609">7983 2159 55 0,'0'0'28'0,"0"0"3"15,0 0-2-15,0 0-22 16,18-8-2-16,5 10 0 15,1-4 0-15,11 12 1 16,2 0 0-16,8 18-2 16,-3 8 0-16,1 13-1 15,-12 13 0-15,-4 14-1 0,-14 14-2 16,-11 9 0-16,-9 9-1 15,-15-2 1-15,-2 0-3 16,-9-13-4-16,4-7-27 16,-3-21 1-16,10-12-1 15,1-27-1-15</inkml:trace>
  <inkml:trace contextRef="#ctx0" brushRef="#br3" timeOffset="289122.9094">8069 2085 56 0,'-32'3'33'16,"-3"18"-1"-16,-11 13 1 15,2 31-21-15,-13 13 1 16,10 32-2-16,-3 15-3 15,11 20-1-15,16 4-3 16,18 2-1-16,24-14-5 16,13-26-30-16,39-19-5 15,10-32 0-15,26-25-3 16</inkml:trace>
  <inkml:trace contextRef="#ctx0" brushRef="#br3" timeOffset="291150.1121">8550 2147 78 0,'0'0'32'16,"0"0"-6"-16,5 13-25 15,-1-2-31-15,-4-11-4 16,13 26 0-16</inkml:trace>
  <inkml:trace contextRef="#ctx0" brushRef="#br3" timeOffset="291331.1302">8889 2495 67 0,'15'25'35'15,"-4"-9"-5"-15,-1 0-2 0,9 8-43 16,-8-11-13-16,3 0-3 15,1-2 0-15,4 7-1 16</inkml:trace>
  <inkml:trace contextRef="#ctx0" brushRef="#br3" timeOffset="291894.1865">11033 4128 52 0,'33'31'31'0,"1"-3"3"16,-2 3-2-16,-10-11-22 15,14 11-3-15,-9-10-1 16,5 4-2-16,-3-1-3 15,0-2-4-15,10 6-30 16,-11-5 0-16,2 8-2 16,-7-3 1-16</inkml:trace>
  <inkml:trace contextRef="#ctx0" brushRef="#br3" timeOffset="292285.2256">12465 5483 69 0,'7'27'32'15,"-4"-12"-17"-15,2 1-14 16,1-1-29-16,-6-15-5 16,16 1-1-16</inkml:trace>
  <inkml:trace contextRef="#ctx0" brushRef="#br3" timeOffset="296715.6686">12644 6328 48 0,'0'0'33'0,"14"-11"2"16,-14 11 0-16,0 0-21 16,0 0 1-16,0 0-1 15,0 0-8-15,0 0-5 16,0 0-11-16,-14 5-24 15,14-5-1-15,-8-17-1 16,8 17-1-16</inkml:trace>
  <inkml:trace contextRef="#ctx0" brushRef="#br3" timeOffset="296888.6859">12515 6210 83 0,'-15'-6'36'0,"5"1"-3"16,10 5-2-16,-17-12-34 15,2-6-18-15,7 7-11 16,-2-8-2-16,-2 1-1 16,-4-5 1-16</inkml:trace>
  <inkml:trace contextRef="#ctx0" brushRef="#br3" timeOffset="297074.7045">12225 5927 43 0,'-30'-21'28'0,"3"-2"2"0,2 7-8 15,-8-16-5-15,11 13-1 16,-13-13-6-16,12 11 2 15,-11-7-7-15,6 5 2 16,-5-3-8-16,1-4-2 16,3 11-18-16,-6-15-13 15,0 6 0-15,-5-8-4 16,6 3 4-16</inkml:trace>
  <inkml:trace contextRef="#ctx0" brushRef="#br3" timeOffset="297257.7228">11168 4995 54 0,'-41'-23'34'16,"10"4"1"-16,-4-9-1 15,6 4-14-15,-3-6-22 16,-5-9-23-16,6 5-8 15,-7-7-3-15,7 3 2 16</inkml:trace>
  <inkml:trace contextRef="#ctx0" brushRef="#br3" timeOffset="297438.7409">10166 4096 85 0,'-44'-29'35'16,"-4"-8"-2"-16,2 0-4 15,4 2-43-15,-10-15-18 16,13 4-1-16,-5-12-3 16,6 7 2-16</inkml:trace>
  <inkml:trace contextRef="#ctx0" brushRef="#br3" timeOffset="297602.7573">9358 3221 85 0,'-38'-33'34'0,"8"10"1"15,-8-15-10-15,4 10-22 0,2 1-13 16,-8-8-22-16,7 4-1 16,-5-6-2-16,4 7 0 15</inkml:trace>
  <inkml:trace contextRef="#ctx0" brushRef="#br3" timeOffset="297759.773">8744 2558 80 0,'-23'-36'38'16,"5"13"-3"-16,-10-7 2 15,8 7-30-15,-10 0-5 16,-7-10-11-16,6 17-26 16,-7-11-1-16,5 5-1 0,-5-11 0 15</inkml:trace>
  <inkml:trace contextRef="#ctx0" brushRef="#br3" timeOffset="299817.9788">12719 6275 49 0,'0'0'31'0,"0"0"1"16,0 0-1-16,0 0-17 15,0 0-4-15,0-12-1 16,0 12-1-16,0 0-1 16,0 0-2-16,9-12 0 15,-9 12-1-15,6-11-1 16,-6 11 0-16,19-25-1 0,-6 9 0 15,8-9-1-15,5-2 1 16,5-8-1-16,6-1 1 16,5-7-1-16,4-3 0 15,2-5-2-15,1-2 3 16,4-2-3-16,-6-3 0 15,-2 3 1-15,-1 1-1 16,-4 2 0-16,-2 6 1 16,-6 1 1-16,2 6-2 15,-7 5 1-15,-2 3 1 16,3 2-1-16,0 4 0 15,1-3 1-15,-2 4-1 16,4-3 0-16,1-1 0 16,0-1 0-16,1-1 0 15,-1 0 0-15,0-4 0 0,0 1-1 16,0-2 2-16,1 0-2 15,0 2 1-15,3-2-1 16,0-2 1-16,3 1-1 16,3-1 1-16,0 1 1 15,1-3-2-15,0 1 1 16,-1 1 1-16,-3-1-1 15,-2 1 0-15,-2 4 0 16,-3-1 1-16,1 4-1 16,-4-2 0-16,0 4 0 15,3-1 0-15,2 2 1 16,-2 1-1-16,2-5 0 0,0 4 0 15,-1-2 0-15,3 1 1 16,-2 3-1-16,-3-1 1 16,-2 1-1-16,-3 3 1 15,2 0 0-15,-3-1 0 16,2 1-1-16,-3-2 0 15,4 1 1-15,1-1-1 16,1-2 0-16,6 0 0 16,1-2 1-16,3 0-1 15,-2 1 0-15,1-1 0 16,-3 0 0-16,-1 2 0 15,0 1 1-15,-6-2-1 16,-2 5 0-16,0-3 0 16,-3 1 1-16,1-1-2 15,-1 1 2-15,2-2-2 0,-1 4 2 16,-2-5-1-16,5 3-1 15,-3 0 1-15,2 1-1 16,-3-2 1-16,0 1-1 16,1 0 2-16,-2 1-2 15,3-2 1-15,-4 2 0 16,0-2 0-16,-3 2 1 15,3 1-1-15,-2 0 0 16,0-2 0-16,3 2 0 16,0-1 0-16,4-1 0 15,1-1 0-15,3 2 0 16,-6 1-1-16,2 3-2 15,-8-2-3-15,7 17-29 16,-26 4-3-16,12 0 1 0,-12 0-3 16</inkml:trace>
  <inkml:trace contextRef="#ctx0" brushRef="#br3" timeOffset="301997.1967">12923 6380 29 0,'-12'4'31'0,"12"-4"1"16,0 0-2-16,-10-4-9 15,10 4-2-15,0 0-4 16,0 0-6-16,0 0-2 15,0 0-2-15,10 3-1 16,-10-3-1-16,14 3-1 16,-14-3 0-16,21 6 0 15,-11 1-1-15,2-5 1 0,-2 6-1 16,3-4 0-16,-13-4 0 15,19 15-1-15,-19-15 2 16,16 18-1-16,-16-18 0 16,18 19 0-16,-8-8 1 15,0-1-2-15,4 2 2 16,-2-2-1-16,4 1-1 15,-1-1 1-15,0 2 0 16,1-2-1-16,0 2 0 16,-2 0 0-16,0 2 1 15,0 2-1-15,-5 0 0 16,1 1 0-16,0 0 0 15,-1-1 0-15,1 2 0 16,-1-4 0-16,-2 1 0 0,2-3 0 16,-9-12 0-16,20 21 0 15,-20-21 0-15,18 17 0 16,-18-17 0-16,15 19 0 15,-15-19 0-15,14 18 0 16,-8-4 0-16,-6-14 0 16,12 18 0-16,-12-18 0 15,14 20 0-15,-14-20 0 16,12 16 0-16,-12-16 0 15,15 15 0-15,-15-15 0 16,15 17 0-16,-15-17 0 16,16 17-1-16,-8-5 2 15,-8-12-1-15,14 19 0 16,-6-8 0-16,0 0 0 0,-8-11 0 15,18 18 0-15,-5-10 0 16,1-1 0-16,1-2 0 16,0 1 0-16,4-1 0 15,-1-1 0-15,-1 2 0 16,0-1 0-16,0 1 0 15,-2 2 0-15,-1 0 1 16,-1 1-1-16,-2 4 0 16,-1-2 0-16,-1 2 0 15,2-3 0-15,0 3 0 16,-1 1 0-16,3-5-2 15,2 4 1-15,-1-6-1 16,1 3 1-16,2-1 0 16,-1 2 0-16,-3-2-1 15,5 1 1-15,-3 4 1 0,-1-2 0 16,-4 1 0-16,4 1 0 15,0 0 0-15,0 1 0 16,0 1 0-16,2-2 0 16,1 1 0-16,1-3 0 15,1 0 0-15,1 2 0 16,2-2 0-16,-1-1 0 15,2 1 1-15,-2-3-1 16,1 5 0-16,-1-2 0 16,0 2 0-16,-2-1 0 15,1 2 0-15,-3 1 1 16,1-1-1-16,-1-1-1 0,-2 1 2 15,3 0-1-15,-1-2 0 16,0 0 0-16,4 1 0 16,-2 0 0-16,3 1 0 15,-1-1 1-15,-3 0-1 16,2 2 0-16,0 0 0 15,-2-3 0-15,1 4 0 16,0-5 0-16,0 0 0 16,2 2 0-16,-2-2 0 15,2-2 0-15,-2 2 1 16,-1-2-1-16,3 1 0 15,-5 0 0-15,6 0 1 16,-5 1-1-16,1 1 0 16,0-2 0-16,-2 1 0 15,0-1 0-15,-2 4 1 0,2-4-2 16,-2 2 2-16,1 0 0 15,2 2-1-15,-1-3 0 16,2 3 0-16,-2 0 1 16,3-3-2-16,-3 7 2 15,3-4-2-15,-1 1 1 16,3 1 0-16,-3 0 0 15,2 2 0-15,0-2 0 16,3 2 0-16,0-2 1 16,2-1-1-16,-2 1 0 15,0-1 0-15,1-1 0 16,-1 0 1-16,2 3-1 15,-6-1 0-15,0 2 0 16,1 0 1-16,-2 1-1 0,-2 2 0 16,-1 0 0-16,0-1 0 15,2 0 0-15,-2-4 1 16,0 3-1-16,2-1 0 15,2-3 0-15,-3-2 0 16,1-2 1-16,1 2-1 16,-1-2 0-16,-3-2 0 15,1 1-1-15,-15-11-2 16,19 24-8-16,-19-24-25 15,0 16-3-15,0-16 0 16,0 0-1-16</inkml:trace>
  <inkml:trace contextRef="#ctx0" brushRef="#br3" timeOffset="303567.3537">13806 4810 6 0,'0'-18'10'16,"0"18"4"-16,4-20 6 16,-4 20 3-16,4-13 2 15,-4 13 0-15,1-13-3 16,-1 13-5-16,0 0-5 15,0 0-4-15,0 0-2 16,4 15-2-16,-8-1-1 16,-1 13 0-16,-8 7 0 15,-4 14-1-15,-11 7 2 16,-2 11-2-16,-9 2 1 15,4 1 0-15,-1-5 0 16,13-5-1-16,11-10 0 0,18-11 0 16,22-16-1-16,15-17 0 15,16-10-1-15,14-13 0 16,10-8-1-16,3-9-2 15,6 3-8-15,-15-13-25 16,5 10-4-16,-14-5 1 16,-7 11-2-16</inkml:trace>
  <inkml:trace contextRef="#ctx0" brushRef="#br3" timeOffset="304641.4611">14214 7650 32 0,'-5'14'30'16,"5"-14"1"-16,0 10 1 16,0-10-20-16,0 0-2 15,0 0 0-15,0 0 0 16,0 0-1-16,0 0-1 15,0 0-2-15,0 0 0 16,0 0-2-16,0 0-1 16,1 12 0-16,-1-12-1 15,17 15-1-15,-2-3 0 16,4 5 0-16,6-2 0 15,5-2 0-15,4 2-1 0,2-2 1 16,-2-5 0-16,-1-6 0 16,1-3 1-16,-6-11-1 15,-2-5 0-15,-6-10 1 16,-5-4-1-16,-6-11 1 15,-1-3-1-15,-8-8 0 16,-2 1 0-16,-4 0-1 16,-3 3 0-16,-4 7 0 15,0 2-2-15,1 12-2 16,-7-6-17-16,15 21-17 15,-6-7 0-15,10 20-2 16,-1-22 0-16</inkml:trace>
  <inkml:trace contextRef="#ctx0" brushRef="#br3" timeOffset="305904.5874">9378 3602 65 0,'-7'-12'35'16,"-2"-6"1"-16,9 18-1 15,-14-21-22-15,14 21-7 16,-7-17-1-16,7 17 0 16,0 0-1-16,15 4-1 15,-4 3 0-15,8 8-1 0,4 0 0 16,10 4 0-1,3 4-2-15,3 5 1 0,6-3 0 16,0 2-1-16,6-5 1 16,-3-5 0-16,-1-5 0 15,-4-10 0-15,-2-11 0 16,-2-11 0-16,-7-10 1 15,-5-10-1-15,-7-10 0 16,-4-2 1-16,-10-8-2 16,-7-2 1-16,-7 0-2 15,-2 1 1-15,-2 5-2 16,-1 1-1-16,8 19-9 15,-4-11-25-15,18 19-2 16,-1-2-1-16,12 18-1 0</inkml:trace>
  <inkml:trace contextRef="#ctx0" brushRef="#br2" timeOffset="333816.3783">1553 11912 38 0,'8'-33'31'0,"1"8"3"15,-7 1-2-15,-2 24-17 16,-3-13-10-16,0 26-1 16,-8 9 1-16,4 23 2 15,-8 12-2-15,1 17-1 16,-1 15-1-16,0 9-1 15,-1 5 1-15,1 0-1 16,4-8 0-16,2-14-1 16,5-14 0-16,4-15 0 15,4-25 1-15,-4-27-1 0,22-11 0 16,-5-28 0-16,3-21 0 15,0-14 0-15,1-19 0 16,3-12 0-16,-2-10 0 16,-1-2-1-16,-1-2 1 15,0 6 1-15,-1 14-1 16,-1 14 1-16,-2 16-1 15,7 19 1-15,-4 22-1 16,10 22 2-16,3 24-2 16,0 21-2-16,3 18 2 15,0 20-2-15,4 17 1 16,-6 12 0-16,0 11-1 15,-4 3-2-15,-2-3 0 0,-6-11-1 16,3-5-5-16,-15-28-27 16,8-15-1-16,-14-30-1 15,2-13-1-15</inkml:trace>
  <inkml:trace contextRef="#ctx0" brushRef="#br2" timeOffset="333977.3944">1738 12349 87 0,'-48'-8'38'16,"-1"-4"0"-16,20 17 0 15,13-6-35-15,16 1-1 16,32-5-3-16,11-7-10 16,20 4-26-16,5-9 0 15,20 6-2-15,-1-11 0 0</inkml:trace>
  <inkml:trace contextRef="#ctx0" brushRef="#br2" timeOffset="334344.4311">2768 12186 75 0,'0'0'39'0,"-17"-12"-2"16,17 12 2-16,0 0-33 15,0 0-2-15,3 14 0 16,7 9 0-16,2 7-2 0,3 9 0 16,4 5-1-16,-1 3 1 15,3 0-1-15,-1-2-1 16,-1-8 1-16,0-8 0 15,0-11 0-15,-1-15-1 16,1-17 1-16,-1-13 0 16,-3-14 0-16,4-11 0 15,-4-14-2-15,-1-4-1 16,3-2-2-16,-6-5-5 15,11 19-27-15,-13 1-4 16,7 19 1-16,-3 5-2 16</inkml:trace>
  <inkml:trace contextRef="#ctx0" brushRef="#br2" timeOffset="334560.4527">3464 12043 81 0,'10'21'40'0,"-16"-8"-2"16,6 17 2-16,-9-4-34 15,3 15-1-15,-2 3-1 16,1 11-1-16,1 3-1 16,1-3-2-16,5-3-1 15,3-12-1-15,6-6-6 16,-9-34-28-16,23 4-4 15,-8-38 0-15,10-9 0 16</inkml:trace>
  <inkml:trace contextRef="#ctx0" brushRef="#br2" timeOffset="334929.4896">3471 11859 77 0,'-18'1'38'0,"7"15"0"16,5-1 1-16,11 12-25 15,5-11-12-15,7 1-2 16,7-1 1-16,6 3 0 15,5 4 1-15,-2 8 0 16,-6 6 0-16,-2 6 0 16,-10 6 0-16,-4 9 2 15,-8-2-2-15,-7 1 0 16,-3-6-1-16,3-10 0 0,-5-9-1 15,5-10 0 1,4-22 1-16,0 0-2 0,10-29 2 16,3-4-1-16,1-12 0 15,1-6 1-15,4-5-1 16,-1-3 0-16,1 4 1 15,-1 4-2-15,-1 8 0 16,1 4-2-16,5 13-1 16,-1-3-4-16,17 22-18 15,-10-13-13-15,17 16-1 16,-7-10 0-16,13 8 0 15</inkml:trace>
  <inkml:trace contextRef="#ctx0" brushRef="#br2" timeOffset="335155.5122">4416 11537 66 0,'-7'-23'40'0,"7"23"0"16,-11-13 0-16,8 33-11 15,-8 11-25-15,7 17-1 16,-1 17 0-16,3 17-2 15,-2 13 0-15,3 8-1 16,1 5-2-16,0-3-3 16,7-3-5-16,-12-19-27 15,16-9-3-15,-11-28 0 16,8-12-1-16</inkml:trace>
  <inkml:trace contextRef="#ctx0" brushRef="#br2" timeOffset="335619.5586">4236 12030 92 0,'0'0'39'0,"0"0"2"16,16 10-3-16,4-10-34 15,11-3 0-15,7-4-1 16,5 0 0-16,2-5 0 15,1 4-1-15,-4-3 0 16,-3 6-1-16,-7 2 0 16,-5 4 0-16,-9 2 0 15,-4 6 0-15,-9 7 0 16,-6 5 0-16,-4 5-1 0,0 5 1 15,-2 1 0-15,3 1-1 16,2-1 0-16,4-4 0 16,7-8 1-16,10-12-1 15,10-14-1-15,8-13 1 16,6-12 0-16,3-11 0 15,1-4 0-15,2-6 0 16,-5 4 0-16,-3 3 0 16,-14 11 0-16,-6 9 0 15,-8 19 0-15,-13 6 0 16,0 28-1-16,-9 5-1 15,3 10-1-15,-7 3-1 16,13 7-1-16,4-7-3 16,15 4-12-16,0-24-19 15,24-3-1-15,-3-24 0 0,22-8 1 16</inkml:trace>
  <inkml:trace contextRef="#ctx0" brushRef="#br2" timeOffset="335983.595">5544 11841 109 0,'-25'-2'41'0,"-17"5"2"15,7 22-11-15,-11 3-27 16,0 13-1-16,1 8-2 16,8 6 1-16,8 0-2 15,15-2 1-15,13-8-2 16,13-9 1-16,11-15-1 15,13-17 0-15,9-18 0 16,4-13 0-16,3-12 0 0,-4-9 0 16,-6-5 0-16,-4-1 0 15,-8 4 0-15,-10 5 0 16,-9 12 0-16,-7 11 0 15,-4 22 0-15,0 0 0 16,-15 14 0-16,8 14-1 16,5 6 0-16,3 5 0 15,9-4-2-15,3-6 0 16,18-12-3-16,7-27-5 15,17-4-12-15,-7-32-17 16,16-10 0-16,-3-25-1 16,5-3 2-16</inkml:trace>
  <inkml:trace contextRef="#ctx0" brushRef="#br2" timeOffset="336132.6099">6231 11242 100 0,'-10'33'42'0,"-23"19"1"16,5 33 1-16,-19 8-36 15,13 7-5-15,3 4-3 16,8-2-3-16,18 0-15 15,-4-27-22-15,23-10-3 16,3-27-2-16,21-11 1 16</inkml:trace>
  <inkml:trace contextRef="#ctx0" brushRef="#br2" timeOffset="339117.9084">6885 11913 89 0,'7'-30'40'16,"9"13"-1"-16,-14-12-2 16,-2 29-34-16,0 0 0 15,-5 19 0-15,-4 19-1 16,-6 16 0-16,-4 10-1 15,-2 3-1-15,3 7-3 16,-3-8-2-16,19 1-32 16,-5-29-4-16,15-14 2 15,-8-24-3-15</inkml:trace>
  <inkml:trace contextRef="#ctx0" brushRef="#br2" timeOffset="339312.9279">6940 11528 88 0,'-32'-2'40'15,"-4"2"-3"-15,10 12 1 16,-1 7-37-16,14 0-1 16,18 1-2-16,6-1-3 15,16 8-4-15,-2-11-11 16,22 13-15-16,-5-5-2 15,10 5 0-15,-10-3 0 16</inkml:trace>
  <inkml:trace contextRef="#ctx0" brushRef="#br2" timeOffset="339785.9752">7219 11973 51 0,'1'31'37'16,"0"7"0"-16,-8-11-1 15,4 9-17-15,-11-18-8 16,13 3-5-16,-7-11-1 16,8-10-2-16,0 0-1 15,0 0-1-15,8-31 0 16,2 1-1-16,3-6 1 15,0-5-1-15,3-3 1 16,5 0 0-16,-3 1 0 16,2 10-1-16,-5 5 1 15,-1 9-1-15,-1 6 1 16,-3 10 0-16,-10 3-1 15,15 19 1-15,-11 4-1 0,-3 5 0 16,1 4 1-16,0 3-1 16,2-4 0-16,0 1 1 15,6-10-1-15,2-7 1 16,6-11 0-16,4-10 0 15,2-10 0-15,5-11 0 16,1-4 0-16,2-6 0 16,0-1 0-16,0 1 0 15,-5 5 0-15,-1 3-1 16,-9 8 0-16,-1 9 0 15,-4 12 0-15,-12 0 0 16,7 28 0-16,-7 4 0 0,-4 5-1 16,1 6 0-1,6 8-2-15,-2-2-2 0,12 2-7 16,-7-18-21-16,25 4-8 15,-5-20 1-15,14-4-1 16</inkml:trace>
  <inkml:trace contextRef="#ctx0" brushRef="#br2" timeOffset="340162.0128">8171 11819 79 0,'-22'-25'40'16,"4"14"0"-16,-13-1 0 15,5 12-30-15,-8 5-6 16,6 15 0-16,-1 5-1 15,6 13 0-15,5 3-1 16,3 10-1-16,5-1 1 0,9 2-1 16,8-8 0-16,9-9 0 15,12-14 0-15,6-14-1 16,6-19 0-16,9-13 0 15,1-14 0-15,1-8 0 16,-4-5 0-16,-7-3 0 16,-10 6 0-16,-6 6-1 15,-10 11 1-15,-11 9-1 16,-3 23 1-16,-12-2-1 15,1 19-1-15,-1 8 0 16,2 11-3-16,2 0 0 16,14 10-2-16,-1-13-4 15,28 13-18-15,-7-20-10 16,19-1 0-16,-2-16 0 0,9-3 2 15</inkml:trace>
  <inkml:trace contextRef="#ctx0" brushRef="#br2" timeOffset="340583.0549">8779 11783 80 0,'-11'-19'40'0,"-14"1"-1"16,1 15 1-16,-13 6-32 16,4 12-3-16,-1 3-1 15,7 8 0-15,6 4-2 16,9 2 0-16,12-2 0 15,9-1-1-15,10-8 0 16,13-9 0-16,5-7 0 0,3-9-1 16,4-7 0-16,-1-9 0 15,-2-4 1-15,-9-5-2 16,-1 0 1-16,-10 1 0 15,-4 2-1-15,-7 4 1 16,-3 7-1-16,-7 15 1 16,0 0-1-16,-6 26 1 15,-1 13-1-15,-1 24 1 16,0 16-1-16,-1 18 2 15,-5 11-2-15,2 6 1 16,-5 5 0-16,-3-4 0 16,-3-11 0-16,-2-13 0 15,-6-16 1-15,0-18-3 16,-4-18 1-16,-1-21-3 15,10-14-5-15,-11-35-21 0,24-6-11 16,-8-24 0-16,18-13-2 16</inkml:trace>
  <inkml:trace contextRef="#ctx0" brushRef="#br2" timeOffset="340971.0937">9184 11875 92 0,'11'5'40'15,"13"2"0"-15,-4-10-6 0,13-1-30 16,5-7 0-16,13-2-2 15,-4-8 0-15,0-1-1 16,-7-5-1-16,-3-3 3 16,-8-1-3-16,-11-1 0 15,-15 3 0-15,-15 3 2 16,-11 5-2-16,-10 8 5 15,-11 12-4-15,-5 15 1 16,-8 12 1-16,5 16-1 16,2 10 0-16,12 7-1 15,13 5 1-15,14 1-5 16,19-3 1-16,17-14-5 15,30 1-17-15,7-32-18 0,19-9-1 16,7-20-1-16,22-13 1 16</inkml:trace>
  <inkml:trace contextRef="#ctx0" brushRef="#br2" timeOffset="341560.1526">10797 11642 78 0,'-25'-6'42'0,"-14"-3"-3"16,6 18 0-16,-25 2-30 15,6 14-3-15,-5 7 0 16,3 10-4-16,6 9 2 15,12 3-4-15,11 4 1 16,14-3-3-16,19-4 1 16,17-10-2-16,26-2-6 15,7-22-26-15,25-4-6 16,6-16 0-16,15-4 0 15</inkml:trace>
  <inkml:trace contextRef="#ctx0" brushRef="#br2" timeOffset="341979.1945">11454 11771 73 0,'-32'-16'40'0,"3"8"0"16,-14-2 2-16,5 10-29 15,-8 1-7-15,6 9 0 16,-7 6-2-16,9 12 0 15,-3 4-2-15,7 9 0 16,6 0 0-16,10 5-1 16,6-4 0-16,13-2 0 15,10-7-1-15,11-9 1 0,7-15-1 16,10-14 0-16,8-8 1 15,1-14-1-15,5-8 0 16,-4-6 0-16,-6-1 0 16,-4 0 0-16,-8 5 0 15,-6 6 0-15,-10 8 0 16,-7 8 0-16,-8 15 0 15,0 0 1-15,-4 23-1 16,-1 4-1-16,2 10 0 16,2 4 0-16,7 2-3 15,4-1 0-15,14-3-2 16,1-16-6-16,26 5-17 15,-10-28-10-15,18-2-2 16,-8-19 0-16,11-6 2 16</inkml:trace>
  <inkml:trace contextRef="#ctx0" brushRef="#br2" timeOffset="342280.2246">12001 11802 66 0,'0'0'40'16,"-28"7"1"-16,12 13 0 16,-11-4-15-16,4 16-21 15,3 0-2-15,5 3 0 16,4-5-1-16,6-1 1 15,6-8-2-15,11-12 1 16,3-11-1-16,11-12 0 16,3-10 0-16,5-6-1 15,-2-5 1-15,2-2-1 16,-5 0 0-16,-1 5 0 15,-9 6 0-15,-1 8 0 0,-8 10 0 16,1 10 0-16,-2 9 0 16,-1 8-1-16,-2 10-2 15,-2 2-2-15,15 18-15 16,-10-18-12-16,14 9-10 15,2-11 0-15,7 1-1 16</inkml:trace>
  <inkml:trace contextRef="#ctx0" brushRef="#br2" timeOffset="343097.3063">13349 11718 97 0,'-1'-17'40'0,"1"17"2"16,-9-13-9-16,9 13-29 15,-23 23 0-15,4 9 0 16,-5 6-2-16,-1 8-1 15,1 4 1-15,7 2-3 0,4-1 3 16,18-6 0-16,7-14-1 16,21-10 0-16,10-16-1 15,11-15 0-15,7-10 0 16,7-15-1-16,-9-5 0 15,-7-5 0-15,-12 0 0 16,-13 1-1-16,-17 3 1 16,-15 9 2-16,-14 8-1 15,-12 8 2-15,-3 10-3 16,-4 6 2-16,7 7-1 15,4 6 0-15,11 4 1 16,14-2-3-16,15 0 3 16,14-5-3-16,14-5 2 15,11-3 1-15,5-5-1 0,-1-2 0 16,1 1 1-16,-5-2-1 15,-10 1 0-15,-9 4 1 16,-9 4-1-16,-15 6 1 16,-3 3 0-16,-12 7-1 15,-3 3 1-15,-5 5-1 16,-4 1 1-16,3 1-1 15,0 0 1-15,1-7-1 16,5-3 0-16,6-9 1 16,3-10-1-16,15-10 1 15,6-11-1-15,5-6 1 16,2-4-1-16,6-4 0 15,0 2 0-15,-4 0 0 16,-3 10 0-16,-6 8 0 16,-6 13 0-16,-15 2 0 0,14 25 0 15,-14 1 0-15,1 2 0 16,3 2-2-16,7 2-1 15,6-12-2-15,19 0-7 16,-5-29-13-16,31 5-8 16,-10-28-3-16,15 2-6 15,-6-23 2-15</inkml:trace>
  <inkml:trace contextRef="#ctx0" brushRef="#br2" timeOffset="343278.3244">14658 11379 79 0,'-17'-20'39'15,"3"23"0"-15,-12 10-2 16,8 32-19-16,-12 11-13 15,2 13-4-15,1 7 1 0,11 5-3 16,6-5 0-16,8-9-4 16,20 1-14-16,-7-29-20 15,21-9 0-15,-2-22-1 16,15-9 0-16</inkml:trace>
  <inkml:trace contextRef="#ctx0" brushRef="#br2" timeOffset="343736.3702">14819 11745 102 0,'0'0'40'15,"-17"10"2"-15,17 13-3 16,-14-4-36-16,8 7 0 16,1 1-2-16,5 2 0 0,5-1-1 15,2-1 1-15,6-5 0 16,2-9 0-16,8-11-1 15,1-13 1-15,8-8 0 16,4-11-1-16,-2-5 0 16,5-6 2-16,-1 2-2 15,2 0 2-15,-1 8-4 16,-5 8 3-16,-6 18-2 15,-5 14-1-15,-8 20 1 16,-10 22-2-16,-10 21 1 16,-10 18 0-16,-8 18 2 15,-6 10-2-15,-9-2 3 16,0 2 0-16,-2-11 0 15,3-14 0-15,4-22 0 0,1-21-1 16,13-26 0-16,4-21 0 16,5-22 1-16,9-21-2 15,3-17 1-15,8-17-1 16,2-15 0-16,5-5 0 15,1-2 0-15,2 5-2 16,9 11-5-16,-11-3-14 16,25 29-6-16,-7-4-9 15,23 23-4-15,6 0-1 16,22 9 1-16</inkml:trace>
  <inkml:trace contextRef="#ctx0" brushRef="#br2" timeOffset="344344.431">16422 11197 76 0,'0'0'39'0,"0"0"-1"16,4 15 1-16,-16 7-33 0,3 10-2 15,-5 7 0-15,5 16 0 16,-6 2 0-16,3 13 2 15,-1 1-3-15,4 3-1 16,5-6 1-16,2-7-3 16,6-11 2-16,3-8-2 15,1-12 1-15,6-15-4 16,4-15 4-16,2-10-1 15,3-10 0-15,-3-9 0 16,3-4 0-16,-2-3 3 16,0-1-3-16,-2 4 2 15,2 6-2-15,0 9 2 16,-1 6-2-16,3 12 3 15,-3 12-3-15,-2 3-3 0,-4 11 3 16,-2 4-3-16,-10 5 4 16,-8 2-4-16,-11 2 4 15,-9-2-4-15,-9-4 3 16,-7-4-1-16,-1-3-1 15,-5-15-4-15,10 1-11 16,-3-30-11-16,21 2-14 16,1-20 2-16,24 2-3 15,4-15 3-15</inkml:trace>
  <inkml:trace contextRef="#ctx0" brushRef="#br2" timeOffset="344692.4658">16822 11686 60 0,'10'29'40'0,"7"8"-2"15,-7-12 3-15,12 12-18 16,-1-21-18-16,11-3 0 16,8-12-2-16,11-7 0 15,0-11-1-15,4-4 3 16,-5-4-4-16,-1-7 1 15,-13-2-1-15,-12-1 1 16,-11 3-1-16,-16 5 1 16,-10 3-2-16,-12 6-1 15,-7 10 1-15,-9 9 2 16,-5 12-1-16,-2 11 1 15,1 11-1-15,6 5-2 16,9 4 2-16,9 2-2 0,15 0 1 16,17-7-5-16,20-4-4 15,5-23-18-15,36 7-12 16,-5-19-2-16,22-4-2 15,3-16 1-15</inkml:trace>
  <inkml:trace contextRef="#ctx0" brushRef="#br2" timeOffset="345177.5143">18422 11478 60 0,'9'-15'40'0,"-9"15"-1"16,-6-13 0-16,-6 20-12 15,-15-1-23-15,-4 7-1 16,-8 4 0-16,5 6 0 15,-5 2-2-15,9 0 2 16,4-1-1-16,15-2 1 16,8-3-2-16,15-4 2 0,9-5-3 15,11-3 2-15,2 0-1 16,-1 2 0-16,2 1-1 15,-9 3-2-15,-7 7 2 16,-10 4-2-16,-14 5 3 16,-6 3-3-16,-8 0 2 15,0-2-3-15,-2-2 0 16,-1-7-4-16,19 3-17 15,3-24-14-15,0 0-2 16,20-20-1-16,19 2 0 16</inkml:trace>
  <inkml:trace contextRef="#ctx0" brushRef="#br2" timeOffset="345525.5491">18711 11743 102 0,'-12'17'36'16,"1"-14"3"-16,23 8-10 15,6-19-26-15,18-5 2 16,9-7-4-16,10 0 1 16,2-8-1-16,-1-1 2 15,-3-2-2-15,-7 2 1 16,-18 3-1-16,-12 5-1 15,-17 3 1-15,-12 7 1 16,-18 7-1-16,-11 9 0 16,-9 9 1-16,-7 9 1 15,0 8-2-15,6 6 0 16,7 3 0-16,14 2-1 0,17-2 1 15,21-6-3-15,23-3 0 16,14-14-8-16,30 3-15 16,-5-26-10-16,19 5-6 15,-6-20-1-15,8 1 0 16</inkml:trace>
  <inkml:trace contextRef="#ctx0" brushRef="#br2" timeOffset="345882.5848">19339 11654 79 0,'-32'19'41'16,"18"6"-2"-16,9-15 1 0,19 6-13 16,20-17-27-16,7-3 1 15,14-6-2-15,4-5 0 16,2-7 0-16,-2 0 3 15,-8-2-2-15,-11-1-1 16,-17-1 1-16,-14 4-1 16,-18 3 2-16,-15 5 1 15,-17 6 0-15,-8 7 0 16,-10 9 0-16,-7 9 2 15,0 7-2-15,5 13 2 16,9 5-3-16,14 3-1 16,14-1 0-16,20-4-1 15,22-4-1-15,19-11-6 16,28-2-11-16,-3-28-13 0,25 5-9 15,-9-20 0-15,9-3-1 16,-8-12 1-16</inkml:trace>
  <inkml:trace contextRef="#ctx0" brushRef="#br2" timeOffset="346216.6182">20005 11564 103 0,'-16'14'42'0,"-12"-2"-1"16,3 17 1-16,-12 1-37 15,10 2-3-15,0 1 0 16,10 0-1-16,3-2 1 15,6-4-3-15,8-8 2 16,0-19-2-16,24 7 1 16,0-16 0-16,3-11 0 0,6-6 4 15,2-6-4-15,3-5 1 16,-2-4-1-16,-2 6 1 15,-2 2-1-15,-7 7 1 16,-6 11-1-16,-2 9-1 16,-17 6 1-16,14 22 3 15,-13 5-3-15,-2 7 2 16,-1 5-4-16,-3-2-5 15,10 8-10-15,-12-22-10 16,24 10-8-16,-4-21-9 16,22 1 1-16,8-19-1 15</inkml:trace>
  <inkml:trace contextRef="#ctx0" brushRef="#br2" timeOffset="346550.6516">21409 11506 89 0,'0'0'40'0,"-16"17"1"0,8 10 0 16,-15-1-30-16,8 14-5 15,-3 1-4-15,6 4-2 16,1 0-1-16,2-9-7 16,22 4-17-16,-9-26-17 15,21-5 2-15,-2-25-3 16,16-6 3-16</inkml:trace>
  <inkml:trace contextRef="#ctx0" brushRef="#br2" timeOffset="346967.6933">21452 11144 80 0,'-29'-7'39'16,"3"7"-1"-16,8 14 0 16,9 0-23-16,21 7-13 0,6 2-1 15,12 1 1-15,11 3-1 16,4 3 1-16,2 0 0 15,1 4 0-15,-8-2-1 16,-5 5 1-16,-12 2 0 16,-9 3 2-16,-14 0-2 15,-8 7 2-15,-9-4-2 16,-2-2-1-16,-2-7 1 15,4-3-1-15,5-14 1 16,10-6-4-16,2-13 3 16,31-22-3-16,0-8 2 15,13-8 0-15,3-3 1 16,5-3-1-16,-3-4 0 0,-2 9 1 15,-5 9-1-15,-8 12 0 16,-10 13 1-16,-11 14-1 16,-6 16 0-16,-10 13 0 15,-1 11-4-15,-6-1-9 16,10 21-13-16,-18-17-8 15,13 8-8-15,-9-8-2 16,5 1 1-16</inkml:trace>
  <inkml:trace contextRef="#ctx0" brushRef="#br2" timeOffset="347846.7812">1641 13539 66 0,'0'0'37'15,"0"0"-1"-15,-5-29-5 16,0 18-23-16,-14-10-1 15,6 8 0-15,-11-3-2 16,0 10 0-16,-13 9-1 16,4 13 0-16,-5 14-1 15,1 12 0-15,1 9-1 16,5 7 0-16,6-3-1 15,10-3 1-15,12-6-1 16,15-16-1-16,14-18 0 16,22-21 0-16,10-21 0 0,16-15 0 15,10-15 1-15,-1-5-1 16,-5-4 0-16,-7 2 1 15,-13 6 0-15,-15 10 0 16,-17 17 0-16,-16 14 0 16,-10 20-1-16,-18 13 1 15,1 17-1-15,-3 12-1 16,4 15-1-16,3 3-1 15,12 9-7-15,3-15-14 16,31 6-10-16,-2-25-6 16,26-6-3-16,11-29 1 15</inkml:trace>
  <inkml:trace contextRef="#ctx0" brushRef="#br2" timeOffset="348197.8163">3601 12687 68 0,'-11'-5'36'0,"-3"-7"0"16,2 12-1-16,-5-2-28 0,2 9-2 15,-2 3 1-15,7 17 1 16,-7 11 0-16,5 17-1 15,-4 11-3-15,3 20 0 16,-3 8-2-16,2 11 0 16,-1 7-2-16,-1-5-3 15,13 4-16-15,-8-29-15 16,19-6-4-16,-1-29-3 15,14-11 1-15</inkml:trace>
  <inkml:trace contextRef="#ctx0" brushRef="#br2" timeOffset="348868.8834">3609 13446 92 0,'1'19'40'0,"-1"-19"0"16,32 5-4-16,0-13-35 15,5-6-1-15,11-2 1 16,5-6-1-16,3 1 0 16,-3-1 1-16,-7 2-1 15,-8-1 1-15,-11 5-1 16,-16 3 1-16,-14-1 0 15,-13 4 0-15,-12 4-1 16,-10 5 1-16,-4 4-1 16,-3 9 1-16,-2 9 0 15,3 9 0-15,6 8-1 16,6 5 2-16,11 5-1 0,13 1 0 15,14-5-1-15,14-8 1 16,13-18 0-16,23-12 0 16,10-15-1-16,10-14 0 15,5-10 1-15,5-5-1 16,-8-2 1-16,-9 2-1 15,-11 5 0-15,-16 7 1 16,-14 8-1-16,-14 10 1 16,-14 8-1-16,-14 24 0 15,-10 7 0-15,-3 13 1 16,-6 8-1-16,3 3 0 15,-1 3 0-15,6-4 1 0,10-10 0 16,13-17 0-16,2-27 0 16,31-8-1-16,3-25 2 15,7-13-1-15,4-13-1 16,1-6 1-16,2 2-1 15,-7 3 0-15,-6 13 0 16,-7 10 0-16,-10 21 0 16,-4 16-1-16,-6 16 0 15,-3 16-1-15,-2 12-2 16,4 8 0-16,6 8-2 15,3-6-5-15,24 7-11 16,-10-29-8-16,28 5-6 16,-7-25-4-16,15-10 1 15,-9-21 1-15</inkml:trace>
  <inkml:trace contextRef="#ctx0" brushRef="#br2" timeOffset="349154.912">5107 13333 88 0,'-23'-12'41'15,"-11"2"0"-15,7 17-1 16,-8 0-35-16,8 12 0 15,6 4-3-15,7 7 0 16,11 1 0-16,11-3-2 16,12-1 0-16,12-8 1 15,11-6-1-15,4-4-1 16,4-3 1-16,-1-3 0 15,-6 3 0-15,-12 10 0 16,-17 10 0-16,-18 8 0 16,-18 10 0-16,-13 7 0 0,-8 1-1 15,-7 0 0-15,8-4-5 16,-2-27-14-16,29 1-18 15,-3-25-4-15,28-9 0 16,9-25-1-16</inkml:trace>
  <inkml:trace contextRef="#ctx0" brushRef="#br2" timeOffset="349889.9855">6301 13310 81 0,'-23'-21'41'0,"5"17"-1"15,-10 8 0-15,13 15-34 16,-14 16-3-16,6 10 0 15,4 10-1-15,4 7 0 16,8 0 0-16,15-5 0 16,8-6-1-16,11-12 0 15,10-14 0-15,7-16 0 16,4-17-2-16,0-14 1 0,-1-17-1 15,-7-9 0-15,-8-7 0 16,-10-5-1-16,-13 2 1 16,-12 1 0-16,-6 11 0 15,-12 6 1-15,-3 14 0 16,-6 6 1-16,1 11 0 15,1 9 0-15,10 6 0 16,18-6-1-16,-5 22 1 16,19-8 0-16,13-4-1 15,12 1 0-15,8 2 1 16,8 2-1-16,-2 1 0 15,-1 5 1-15,-7 6-1 16,-5 5 1-16,-12 8-1 16,-14 5 1-16,-11 4-1 0,-8-2 1 15,-6 0-1-15,-5-6 1 16,-4-7 0-16,1-8-1 15,3-12 1-15,2-10 0 16,10-16 0-16,4-9 0 16,7-14-1-16,6-8 1 15,8-7-1-15,8-5 0 16,5-3 0-16,2 2-2 15,3 10-2-15,1 1-8 16,13 25-10-16,-20-10-9 16,24 29-5-16,-4-4-7 15,15 10-1-15</inkml:trace>
  <inkml:trace contextRef="#ctx0" brushRef="#br2" timeOffset="350612.0577">8084 13428 45 0,'-8'-20'36'0,"-2"-7"2"0,11 18-18 16,-12-16 9-16,11 25-18 15,0-13-3-15,7 26 1 16,-14 5-3-16,3 13-2 16,-3 9-1-16,-2 8 0 15,0 4-2-15,-1-3 0 16,3-3-1-16,1-6 1 15,5-13-1-15,2-13 0 16,-1-14 0-16,19-14 1 16,-5-9-1-16,2-7 0 15,0-8 1-15,0-3-1 16,-2-7 0-16,1 6 1 15,-2 1-1-15,-4 6 0 16,3 6 0-16,-2 7 0 0,0 7 0 16,1 9 1-16,1 10 0 15,2 7 1-15,0 10-1 16,1 7 0-16,1 3 0 15,4 3 1-15,-1-1-2 16,8-5 1-16,4-7 0 16,7-12-1-16,6-18 1 15,10-10-1-15,-1-14 1 16,3-11-1-16,0-3 1 15,-4-6 0-15,-9 6-1 16,-10 5 1-16,-8 13-1 16,-7 10 0-16,-9 18 0 15,-8 19 0-15,-4 16 0 16,0 15 0-16,-5 12 0 0,4 10 0 15,2 4-2-15,2-2 1 16,10-3-4-16,4-19-2 16,19-3-11-16,-9-38-8 15,31 2-7-15,-13-39-2 16,21-1-6-16,-2-25 1 15</inkml:trace>
  <inkml:trace contextRef="#ctx0" brushRef="#br2" timeOffset="350785.075">9367 13259 78 0,'-19'22'42'15,"-12"7"0"-15,8 23 0 16,-13-2-22-16,14 10-19 16,4-4-1-16,11-3-1 0,12-4-3 15,4-20-6-15,24 0-16 16,-12-33-12-16,13-6-4 15,-7-23 0-15,8-8 0 16</inkml:trace>
  <inkml:trace contextRef="#ctx0" brushRef="#br2" timeOffset="351190.1155">9284 12937 100 0,'-25'-31'39'16,"16"21"1"-16,-4-2-10 15,13 12-26-15,22 19-2 16,1-2-1-16,9 7-1 0,3 4 1 15,6 4-1-15,-1 7 1 16,-3 5-1-16,-5 2-1 16,-5 6 2-16,-6 3-1 15,-9 5 1-15,-5 2 0 16,-8-4 0-16,-1-2 1 15,-7-8-1-15,5-4 1 16,-5-12-1-16,6-8 0 16,1-11 0-16,2-13 0 15,5-13-1-15,4-11 1 16,2-10-1-16,1-10 0 15,6-7 1-15,-3-7-1 16,5 2 1-16,-3-1-2 16,0 7 1-16,0 5 0 0,2 11-2 15,-3 5-2-15,10 13-3 16,-2-6-10-16,20 26-11 15,-15-13-8-15,17 20-5 16,-6-9 0-16,8 11 1 16</inkml:trace>
  <inkml:trace contextRef="#ctx0" brushRef="#br2" timeOffset="351544.1509">10147 13277 87 0,'0'21'40'0,"-14"-11"3"16,10 9-3-16,-15-11-32 15,10 9-4-15,-4-3-1 16,6 8 0-16,-2 5-1 15,2 6 0-15,0 4-1 16,2 3 0-16,2-1 0 0,1-3 0 16,2-3-1-16,2-12 0 15,-2-21 0-15,12 6 0 16,0-23 0-16,0-13 0 15,4-12 0-15,0-8 0 16,2-8 0-16,-1-5 0 16,2 0 0-16,-5 11 1 15,2 3-1-15,0 8 1 16,-4 14-1-16,0 12 1 15,5 9-1-15,-2 7-1 16,4 7-2-16,4-4-3 16,12 10-3-16,-7-21-13 15,24 18-9-15,-14-22-5 16,14 7-5-16,-6-6-1 0</inkml:trace>
  <inkml:trace contextRef="#ctx0" brushRef="#br2" timeOffset="352175.214">10794 13152 88 0,'-15'15'40'0,"-4"-11"2"15,5 8-2-15,-10-3-34 16,4 3-3-16,-3 1 1 16,2 10-1-16,-1 5 0 15,0 9 0-15,2 8-1 16,1 3 0-16,9 1-1 15,6-1 0-15,8-6 0 16,6-8 0-16,9-13-1 16,9-15 0-16,7-16 0 0,3-16 0 15,4-14-1-15,-2-12 0 16,-1-9 0-16,-6-5 1 15,-6 1-1-15,-11 4 1 16,-8 8-1-16,-11 12 1 16,-8 12 0-16,-9 15 1 15,-6 13-1-15,-2 10 0 16,4 7 0-16,4 5-1 15,7 3 1-15,13-2-1 16,13-4 1-16,10-8-1 16,9-3 1-16,8-6-1 15,8-6 1-15,-5 3 1 16,1 2 0-16,-9 4-1 15,-4 8 1-15,-8 8 0 16,-6 9-1-16,-9 10 1 0,-7 8-1 16,-6 5 0-16,-1 0 1 15,-5 3-1-15,1-4 0 16,0-7 1-16,0-10-1 15,5-9 0-15,5-25 1 16,0 0 0-16,8-13 0 16,1-19 1-16,1-13-1 15,7-12 1-15,-1-10-1 16,3-4 1-16,1 4-1 15,0 1 0-15,-3 12-3 16,3 6-1-16,3 18-5 16,-4 3-5-16,14 27-7 15,-18-13-6-15,28 33-6 16,-17-19-3-16,27 23-4 0,-9-6-1 15</inkml:trace>
  <inkml:trace contextRef="#ctx0" brushRef="#br2" timeOffset="352302.2267">11848 13451 114 0,'-2'33'41'15,"-17"-15"0"-15,6-2-11 16,2-10-47-16,-17-30-15 16,15 3-12-16,-7-11 0 15,13-2-2-15</inkml:trace>
  <inkml:trace contextRef="#ctx0" brushRef="#br2" timeOffset="352781.2746">12653 12629 78 0,'28'-33'41'16,"-9"-3"-1"-16,9 16 2 15,-14 5-36-15,1 18-1 16,-9 12-1-16,2 21-1 16,-13 18-1-16,-3 20 0 15,-2 12 0-15,0 15-1 16,-2 4 0-16,4 4-1 15,4-8-1-15,7-12-1 16,14-14-3-16,6-27-5 16,26-8-15-16,-9-40-15 0,23-13-1 15,-3-31-1-15,15-12 3 16</inkml:trace>
  <inkml:trace contextRef="#ctx0" brushRef="#br2" timeOffset="352970.2935">13387 12514 81 0,'-11'-8'39'0,"-14"18"0"15,6 35 1-15,-16 15-33 16,10 24-2-16,-1 10-2 16,6 7-1-16,3 3-1 15,7-5-1-15,7-7-3 16,3-22-9-16,20 0-17 15,-12-32-12-15,7-10 1 16,-15-28-1-16</inkml:trace>
  <inkml:trace contextRef="#ctx0" brushRef="#br2" timeOffset="353129.3094">13133 13047 88 0,'-20'-30'42'16,"-3"-5"0"-16,18 14 0 16,4 2-35-16,21 3-4 15,14 5-3-15,11-4-8 16,24 21-17-16,-11-16-16 15,17 13 0-15,0-5-2 16,16 6 2-16</inkml:trace>
  <inkml:trace contextRef="#ctx0" brushRef="#br2" timeOffset="353397.3362">14186 13036 67 0,'-19'3'41'16,"14"13"0"-16,-3-4 0 15,13 24-13-15,0-3-25 16,-5 8-2-16,0 2-1 15,1 2-1-15,2 1-3 16,-3-9-2-16,14 1-9 0,-14-38-17 16,20 14-8-16,-2-31 1 15,8-8-3-15</inkml:trace>
  <inkml:trace contextRef="#ctx0" brushRef="#br2" timeOffset="353541.3506">14198 12672 82 0,'-24'-24'39'0,"14"17"-3"15,10 7-2-15,0 0-53 16,39 29-19-16,3-14 1 16,21 7-2-16,1-5 2 15</inkml:trace>
  <inkml:trace contextRef="#ctx0" brushRef="#br2" timeOffset="353834.3799">14804 12909 72 0,'-15'25'42'0,"-19"-14"0"15,2 10 0-15,-9-20-16 16,7 8-23-16,1-1 0 15,11 2-2-15,11-3 0 16,11-7 0-16,9 18-1 16,13-9 0-16,8 3-1 15,1 4 2-15,4 1-1 16,-1 4 0-16,-6 1 0 15,-5 8 0-15,-11-1 0 16,-9 1 0-16,-11 1 0 16,-6 2 0-16,-8 1-1 15,-6-7-2-15,6 5-4 0,-9-21-11 16,16 13-10-16,-14-16-13 15,17-1-1-15,2-14-1 16,10 7 0-16</inkml:trace>
  <inkml:trace contextRef="#ctx0" brushRef="#br2" timeOffset="354457.4422">15858 13009 52 0,'7'-36'38'16,"0"12"0"-16,-11-9-13 16,4 33 4-16,-19-19-21 15,5 22-2-15,-7 5-1 16,-1 13 0-16,-6 8-2 0,1 7 1 15,-3 4-2-15,4 2 0 16,3-3 1-16,5 1-1 16,5-9 0-16,7-4-1 15,8-12 0-15,15-12 0 16,10-11 0-16,13-13-1 15,6-9 1-15,5-6-1 16,2-5 0-16,0 1 1 16,-6 3-1-16,-9 5 0 15,-9 7 1-15,-11 12-1 16,-7 10 0-16,-11 3 0 15,0 29 1-15,-5 1-1 16,2 8 0-16,-3 7 1 16,6 2-2-16,0 1-1 15,9-5-1-15,7-14-4 0,17-5-9 16,-5-34-10-16,25-4-6 15,-11-31-5-15,18-3-3 16,-7-25 0-16</inkml:trace>
  <inkml:trace contextRef="#ctx0" brushRef="#br2" timeOffset="354660.4625">16503 12468 106 0,'-15'28'40'0,"-9"11"2"15,15 29-9-15,-14 11-31 16,3 8 0-16,4 5-1 0,4 1-2 15,4-1 0-15,5-12-2 16,10-9-3-16,1-23-6 16,22-1-15-16,-11-33-11 15,17-3-3-15,-4-23 0 16,11-6 1-16</inkml:trace>
  <inkml:trace contextRef="#ctx0" brushRef="#br2" timeOffset="355147.5112">16719 12946 92 0,'0'0'40'15,"-12"-23"1"-15,12 23-1 16,0 0-36-16,-4 13-2 16,1 3 1-16,2 8-1 15,-2 8 0-15,2 6 0 0,-3 5-1 16,3 0 0-16,1-3 0 15,1-4-1-15,6-7 1 16,5-12-2-16,6-12 2 16,4-15-1-16,6-10 0 15,2-9 1-15,4-7-1 16,-1-3 0-16,-5 1 1 15,0 0-1-15,-8 10 0 16,-6 5-1-16,-5 12 1 16,-9 11 0-16,0 0 0 15,-5 23 0-15,4 2 0 16,-7 7 0-16,6 5 0 15,-1 4-1-15,6-2 1 16,5-6 0-16,6-7 0 0,3-8 0 16,10-12 0-16,0-13 1 15,5-14 0-15,2-9 1 16,2-11-1-16,-7-8-1 15,0-5 0-15,-3-3-2 16,-7 3-1-16,-5 6-2 16,-1 15-5-16,-13-4-7 15,14 32-5-15,-21-11-8 16,23 32-3-16,-9-4-7 15,19 10 2-15,-4-2 1 16</inkml:trace>
  <inkml:trace contextRef="#ctx0" brushRef="#br2" timeOffset="355998.5963">17697 12971 90 0,'-11'-19'38'16,"4"8"1"-16,-25-12-5 16,13 12-26-16,-19 4-2 15,1 8-1-15,-5 10-1 16,2 8 0-16,-2 8-1 15,6 8-1-15,4 1 0 16,10 7-1-16,8-6 0 16,16-1 0-16,13-11-1 15,12-9 1-15,13-11-1 16,6-10 0-16,3-9 1 15,8-11-1-15,-4-7 0 16,-4-5 0-16,-11 0 0 16,-6 4 0-16,-7 1 0 0,-11 9 0 15,-5 11 0-15,-9 12-1 16,-11 4 1-16,1 15-1 15,-4 6 0-15,5 6 0 16,-1 4-1-16,3-2-2 16,9 0-1-16,3-13-4 15,20 2-9-15,-13-26-5 16,28 8-7-16,-16-26-2 15,18 4-5-15,-9-20 9 16,11 11 4-16,-9-6 27 16,-13-12 9-16,7 19 8 15,-25-14 8-15,15 23 2 16,-25-7 6-16,6 24-5 0,-20-6-4 15,4 19-22-15,0 4-1 16,3 10-1-16,-1 3-1 16,7 4-1-16,4-2 1 15,7-4-1-15,6-6 0 16,9-7 0-16,6-8 0 15,2-8-1-15,9-9 1 16,-1-5-1-16,2-3 0 16,-3-4 0-16,1-1 0 15,-4 0 0-15,-3 1-1 16,-6 8 1-16,-6 7 0 15,-16 7-1-15,14 19 1 16,-19 6 0-16,-6 19-1 16,-11 11 0-16,-7 18 1 15,-7 10-1-15,2 10 0 0,-4 3 0 16,0-1 0-16,4-10 0 15,5-9 1-15,6-14 1 16,4-18-1-16,4-21 0 16,5-23 0-16,3-13 1 15,2-18-1-15,5-11 0 16,0-10 0-16,7-8-1 15,5-5 1-15,8-2-1 16,4 4-1-16,2-4-2 16,12 16-9-16,-13-13-7 15,23 22-7-15,-16-13-4 16,22 17-5-16,-10-11-5 15,12 7 1-15</inkml:trace>
  <inkml:trace contextRef="#ctx0" brushRef="#br2" timeOffset="356491.6456">19089 12770 94 0,'0'0'39'15,"-20"-9"1"-15,1 24-7 16,-21-7-29-16,1 7-2 16,-6 4 0-16,4 4-1 15,1 5 1-15,6-3-1 16,13 2 0-16,11-2 1 15,12-4-1-15,14-7 0 16,10-5 0-16,5-3 0 16,4-3 0-16,0-1 0 15,-6 0 1-15,-4 1-1 16,-11 3 0-16,-9 7 0 15,-12 3 0-15,-7 6 0 16,-9 4-1-16,-2 4 1 0,0 0-2 16,-3-2 1-1,5-3-1-15,4-4-3 0,8-5-1 16,11-16-9-16,12 13-11 15,-8-29-7-15,25 8-5 16,-4-18-6-16,12 2 2 16</inkml:trace>
  <inkml:trace contextRef="#ctx0" brushRef="#br2" timeOffset="357087.7052">19840 12824 89 0,'-4'-14'39'15,"-2"-5"1"-15,6 19-1 16,0 0-34-16,-12-6-2 16,12 6 0-16,-12 30 0 15,3-2 0-15,0 11 0 0,-4 3-1 16,6 2 0-16,-1 2-1 15,10-3 0-15,5-6 0 16,7-9-1-16,7-13 1 16,10-10 0-16,12-14-1 15,0-7 1-15,3-12 0 16,0-6-1-16,-2-5 1 15,-3-2 0-15,-7 5-1 16,-10 2 0-16,-6 7 0 16,-7 8 0-16,-11 19 0 15,0 0 0-15,-8 16 0 16,-4 10 0-16,2 9-1 15,1 4 0-15,5 8-1 16,3-4-2-16,10 1-1 0,4-13-5 16,22 6-11-16,-13-28-7 15,26 4-4-15,-13-26-6 16,14-1-1-16,-6-13 1 15</inkml:trace>
  <inkml:trace contextRef="#ctx0" brushRef="#br2" timeOffset="357613.7578">20520 12886 104 0,'0'0'39'15,"-19"3"1"-15,12 16-8 16,-4 0-27-16,4 10-2 16,-1 2-1-16,2 7 0 15,-4 3-1-15,6 5 1 16,-4 1-1-16,1-6 0 15,0-3 0-15,2-9-1 0,2-6-1 16,2-9 1-16,1-14-1 16,0 0 1-16,19-32 0 15,-7 2 0-15,5-10 0 16,-2-5 1-16,6-8-1 15,-3-2 0-15,0 3 1 16,-2 0-1-16,2 8 0 16,-4 6-1-16,2 11 1 15,-2 8-1-15,3 12 1 16,2 12-1-16,-2 8 1 15,1 10-1-15,0 6 1 16,-4 2 0-16,-3 3-1 16,-3 1 1-16,-6 2 0 15,-7-4 1-15,-7-1-1 0,-6-2 0 16,-5-3 0-16,-5 2 1 15,-5-6-1-15,-2 0 1 16,-1-1-1-16,-1 1 0 16,0 6 1-16,3 5-1 15,1 11 0-15,3 12 0 16,1 13 0-16,2 11-1 15,0 9-4-15,-3-5-7 16,16 12-10-16,-17-26-8 16,21 11-4-16,-10-36-6 15,15-10-5-15,5-36 3 16</inkml:trace>
  <inkml:trace contextRef="#ctx0" brushRef="#br2" timeOffset="358439.8404">21203 12994 89 0,'-8'-20'39'0,"8"7"0"15,-10-3-1-15,10 16-32 16,-11-15-2-16,11 15-1 15,-25 14-1-15,11 3 1 16,-6 11-2-16,2 7 1 16,-6 6-1-16,0 8 0 15,1 1-1-15,2-1 1 16,4-4-1-16,5-3 0 15,1-8 1-15,5-10-2 16,6-15 2-16,0-9-1 0,15-16 1 16,-2-13 0-16,-2-6-1 15,3-12 1-15,2-4 0 16,-1-7 0-16,2-3-1 15,-1 0 1-15,-1 5 0 16,0 9-1-16,2 8 0 16,-1 8 0-16,3 10 0 15,3 7 0-15,3 13 0 16,2 4-1-16,7 2-1 15,4 1 0-15,7 1-2 16,3-5-1-16,7 0-2 16,0-6-1-16,4 3-1 15,-8-9 1-15,5 5 0 16,-14-8 4-16,-5 4 2 15,-7 1 3-15,-13-3 2 0,-17 11 2 16,0 0 2-16,0 0 0 16,-18 8 0-16,3 14-1 15,-8 5-1-15,3 14-1 16,-1 6-1-16,2 11 0 15,-2 3-1-15,5 3 0 16,4-3-2-16,3-8-1 16,6-8-1-16,8-15-3 15,11-9-6-15,-4-31-10 16,26 6-5-16,-16-30-4 15,20 5-2-15,-12-22-6 16,8-4 1-16</inkml:trace>
  <inkml:trace contextRef="#ctx0" brushRef="#br2" timeOffset="358544.8509">21793 12611 93 0,'-16'-13'35'16,"16"13"-5"-16,9 15-21 16,9-1-43-16,16 10-3 15,2 0-2-15</inkml:trace>
  <inkml:trace contextRef="#ctx0" brushRef="#br2" timeOffset="359145.911">22278 12927 111 0,'-21'-14'40'15,"3"8"1"-15,-16-15-6 0,4 15-32 16,-4 3 0-16,-3 10 0 16,-2 10-1-16,-2 10 0 15,2 12 0-15,3 6 0 16,3 4-1-16,13 1 0 15,11-4-1-15,13-8-1 16,16-10 1-16,16-13-2 16,12-14 2-16,9-13-1 15,8-8 2-15,0-10-2 16,-4-5 1-16,-4-5 0 15,-9-5 1-15,-9 2-1 16,-11 4-1-16,-10 6-1 16,-8 5 1-16,-12 13 0 15,2 15 0-15,-23 12 0 0,5 20 1 16,-9 18 0-1,-3 19 0-15,-4 16 0 0,-6 14 0 16,0 11 0-16,-4 4-1 16,3 4 1-16,-1 0-1 15,-1-8-1-15,0-10 2 16,10-12-1-16,0-19 1 15,6-19-1-15,6-19 1 16,2-22 0-16,10-18 0 16,5-24 1-16,10-15 0 15,3-19 1-15,12-16-1 16,6-17 0-16,7-6 0 15,7-4 0-15,2 3 1 16,5 8-1-16,1 11-1 0,-3 14 0 16,-1 15-2-16,-1 16-1 15,2 15-4-15,-9 1-5 16,16 17-7-16,-15-21-5 15,23 17-6-15,-15-27-3 16,17 4-7-16,-2-19 1 16</inkml:trace>
  <inkml:trace contextRef="#ctx0" brushRef="#br2" timeOffset="359544.9509">23118 12138 81 0,'-14'-9'42'15,"-15"11"-2"-15,-1 27 2 16,-16 6-17-16,7 24-21 15,-2 12-1-15,1 14-1 0,-1 10 1 16,0 7-1-16,3-2-1 16,9-2 1-16,6-10-1 15,4-12-1-15,10-8 0 16,3-17 0-16,11-14 1 15,6-17-1-15,8-18 0 16,3-11 0-16,5-12-1 16,0-4 1-16,-1-9 1 15,4 2-1-15,-8 0 0 16,1 5 0-16,-9 13 1 15,-4 9-1-15,-10 5 0 16,10 19 0-16,-8 4-1 16,0 4 1-16,6 3-2 15,-1-5-2-15,13-2-3 0,-1-17-5 16,24 1-7-16,-12-29-6 15,29 6-5-15,-17-33-3 16,19 1-8-16,-9-19 2 16,3-2 3-16</inkml:trace>
  <inkml:trace contextRef="#ctx0" brushRef="#br2" timeOffset="359715.968">23513 12469 114 0,'-23'36'41'0,"2"23"1"15,-14-3-7-15,6 17-34 16,0 4 1-16,3 0-2 15,1-2-1-15,0-7-2 16,9-2-7-16,-9-23-10 0,18 0-9 16,-12-29-12-16,19-14 1 15,-12-4-2-15</inkml:trace>
  <inkml:trace contextRef="#ctx0" brushRef="#br2" timeOffset="360031.9996">23183 12719 114 0,'0'-22'43'16,"18"21"0"-16,-3-2-1 15,31 5-37-15,-2 3-3 16,9-2-3-16,16 1-1 16,7-4-2-16,5 2-2 15,-1-9-7-15,12 15-9 16,-26-20-7-16,13 22-7 15,-25-14-4-15,-4 15 0 0,-23-8 2 16,1 1 38-16,-19 16 8 16,-23-14 12-16,14 21 8 15,-25-22 9-15,17 18 4 16,-12-18 1-16,15 7-1 15,-12-4-37-15,17-8-5 16,0 0-10-16,-15-28-12 16,15 28-9-16,-16-14-10 15,4 8-2-15,-11 2-1 16</inkml:trace>
  <inkml:trace contextRef="#ctx0" brushRef="#br1" timeOffset="396528.6489">3214 12778 48 0,'-18'-12'32'16,"18"12"1"-16,-10-13-2 15,10 13-24-15,-7-13-3 16,7 13-1-16,0 0-1 15,0 0-1-15,0 0-1 16,18 7 1-16,-5-1-1 16,7-1 1-16,9 2 0 0,4-3 0 15,10-4 0-15,5-1 0 16,8-3 0-16,5-3 1 15,2 0-1-15,5-1-1 16,6 0 1-16,3 2-1 16,2-2 0-16,1 1 0 15,4 3 0-15,2-3 0 16,3 0 1-16,0 0-1 15,2 0 0-15,4-2 0 16,1 1 0-16,0 2 1 16,2-3-1-16,1 5 1 15,-4 1-1-15,0 1 0 16,1-1 0-16,-5 2 0 15,2 0 0-15,-3-1 0 0,3-3 0 16,-2-1 0-16,-1 2 0 16,-1-5 0-16,0 2 0 15,2 0 0-15,-2 2 0 16,0-2 0-16,-6 7 0 15,0 0-1-15,-2 2 1 16,-5 3 0-16,0 0 0 16,-2 0 0-16,2 1 0 15,2-1 0-15,2-3 0 16,-2-1 0-16,7-3 0 15,0 0 0-15,-3-5 0 16,1 1 0-16,1-1 0 16,-3-2 0-16,1 1 0 0,1 1 0 15,-3 2 0-15,-2-2 0 16,1 3 0-16,-2 0 0 15,0 1 1-15,-5-3-1 16,-1 0 0-16,4 0 0 16,-4 0 0-16,2-1 0 15,-2-4 1-15,-2 1 1 16,-2 1-2-16,-3-2 2 15,-5 3-1-15,-5 0 1 16,-10 1-2-16,1-1 2 16,-8 5-2-16,-6-2 0 15,-2 0 0-15,-3 2 1 16,-5-3-1-16,2 3 0 15,-4 0 0-15,3 1 0 0,2 0 0 16,1 0 0-16,3-1 1 16,0 1-1-16,0-2 0 15,-2 1 0-15,-3 0 0 16,0-1 0-16,-4 2 0 15,-4-1 0-15,-2 1 0 16,-2 1 1-16,-11 1-1 16,18-1 0-16,-18 1 0 15,11 2 0-15,-11-2 0 16,11 1-2-16,-11-1-2 15,0 0-13-15,16-3-18 16,-16 3-2-16,10-8 1 16,-6-3-2-16</inkml:trace>
  <inkml:trace contextRef="#ctx0" brushRef="#br1" timeOffset="398585.8546">4197 7125 80 0,'8'-11'38'0,"-7"-7"-3"16,-1 18 2-16,3-18-25 15,-3 18-10-15,0 0 0 16,0 0 0-16,5 14 0 16,-5 15 0-16,1 8-1 15,-1 14 0-15,-2 7 1 16,1 10 0-16,1-1-1 15,4-4 1-15,0-8 0 16,5-12 0-16,0-14 1 16,13-18-1-16,3-23 1 15,4-16-1-15,2-14 0 16,4-12 0-16,-2-11-1 0,2-5-1 15,-3 1-3-15,-5-3-2 16,-3 16-2-16,-9-7-11 16,10 22-19-16,-10-2-3 15,10 19 1-15,-10 1 0 16</inkml:trace>
  <inkml:trace contextRef="#ctx0" brushRef="#br1" timeOffset="398817.8778">4961 7004 102 0,'12'5'39'16,"-12"-5"-1"-16,0 0 0 0,1 24-34 15,-5-1-2-15,0 9 0 16,-6 10-1-16,0 5-2 15,1 2 0-15,4 4-3 16,-3-11-3-16,14 2-20 16,-5-27-9-16,14-8-3 15,-1-26 1-15,11-9 1 16</inkml:trace>
  <inkml:trace contextRef="#ctx0" brushRef="#br1" timeOffset="399245.9206">5010 6699 109 0,'-30'-29'38'15,"4"18"0"-15,2 6-1 0,12 6-35 16,12-1-2-16,-8 22-2 16,19-5-1-16,4 1-2 15,14 12-2-15,-2-2 1 16,9 11-1-16,-4-1 1 15,3 10 1-15,-4 0 2 16,-7 7 2-16,-7 3 2 16,-11-1 2-16,-2 3 2 15,-11-9 1-15,3 5 0 16,-9-10 0-16,5 1-1 15,-2-14-1-15,6-5 0 16,2-10-2-16,2-18 1 16,12 1-1-16,-2-19-1 15,5-9 1-15,7-10-1 16,-3-9 0-16,2-3 0 0,-4 0-1 15,-1 3 1-15,-4 4-1 16,-2 6 0-16,-2 8 0 16,2 7 0-16,2 6-1 15,3 4-1-15,12 7-2 16,2-4-5-16,22 10-24 15,-8-10-6-15,16 3 1 16,-4-8-2-16</inkml:trace>
  <inkml:trace contextRef="#ctx0" brushRef="#br1" timeOffset="399469.943">6138 6365 101 0,'-10'11'37'16,"-11"10"2"-16,10 28-3 15,-5 9-33-15,1 20 1 16,1 16-2-16,3 13-1 16,-1 8-2-16,-3 2-1 15,7 4-9-15,-4-16-26 16,9-5-2-16,-2-20 0 15,7-12 0-15</inkml:trace>
  <inkml:trace contextRef="#ctx0" brushRef="#br1" timeOffset="399973.9934">5882 7167 104 0,'-20'9'39'16,"25"3"1"-16,-5-12-3 15,34-7-33-15,4-4-1 16,13-1 0-16,4-3-1 16,3-3 0-16,-3 0-1 15,-1 1 1-15,-10 4-1 16,-8 4 0-16,-9 2 0 15,-9 3 0-15,-18 4 0 16,10 4 0-16,-15 6 0 16,-2 7-2-16,-2 8 1 15,-2 5 0-15,2 4 0 16,0 5 0-16,4 1 0 0,4 1 0 15,7-4-1-15,7-9 2 16,7-9-1-16,5-12 0 16,7-10 0-16,9-15 1 15,-1-12-1-15,4-6 1 16,-3-11-1-16,-2-2 1 15,-3-1-1-15,-8 6 1 16,-6 6-1-16,-6 10 0 16,-9 13 0-16,-7 15-1 15,0 0 0-15,-9 28-2 16,1 8 0-16,-2 1-1 15,8 9-2-15,0-4-5 0,21 10-14 16,-3-18-15-16,17-3 1 16,5-16-1-16,16-2 2 15</inkml:trace>
  <inkml:trace contextRef="#ctx0" brushRef="#br1" timeOffset="400343.0303">7112 7099 100 0,'-45'2'38'15,"6"18"0"-15,-8-3-2 16,9 14-31-16,-1 1 0 16,13 9-2-16,11-4 1 15,13 0-3-15,10-10 1 16,15-7-1-16,8-10 0 0,7-9-1 15,6-10 1-15,-2-9 0 16,0-7-1-16,-4-7 1 16,-9-5-1-16,-2 3 1 15,-6-1-1-15,-7 5 2 16,-5 6-3-16,-4 8 2 15,-5 16-1-15,0 0-2 16,-9 15 2-16,5 9-2 16,-1 8 0-16,4 1-1 15,6 3-1-15,4-8-1 16,14 0-2-16,0-26-12 15,21-1-20-15,-2-23 1 16,15-5 0-16,-3-24 2 16</inkml:trace>
  <inkml:trace contextRef="#ctx0" brushRef="#br1" timeOffset="400508.0468">7839 6546 96 0,'-3'-24'38'0,"-14"16"2"16,1 32-3-16,-19 18-27 15,7 24-3-15,-7 11-4 16,11 9-2-16,1 12-6 15,3-11-19-15,20 5-15 16,0-12 0-16,9-5-3 16,0-17 1-16</inkml:trace>
  <inkml:trace contextRef="#ctx0" brushRef="#br1" timeOffset="400974.0934">5493 8092 86 0,'0'0'39'15,"15"-12"-1"-15,-15 12 1 16,-5 19-34-16,-6 7-1 16,-3 18-2-16,-2 14-1 15,-5 10 1-15,-5 9 0 16,7 5-1-16,0-2-3 15,6-12-4-15,24-5-22 16,-6-32-11-16,23-16 2 0,0-27-3 16</inkml:trace>
  <inkml:trace contextRef="#ctx0" brushRef="#br1" timeOffset="401161.1121">5499 7760 103 0,'-28'-4'39'15,"-1"3"-3"-15,11 10-3 16,14 4-38-16,4-13-3 16,37 31-10-16,-9-20-21 15,18 11 2-15,-2-1-1 16,9 3 3-16</inkml:trace>
  <inkml:trace contextRef="#ctx0" brushRef="#br1" timeOffset="401695.1655">5865 8141 82 0,'-3'26'38'0,"-8"-7"-1"15,4 9 1-15,-12-6-31 16,14 7-1-16,-5-4-3 16,4 4 0-16,-2-3-1 15,3 1 0-15,1-5-1 16,3-6-1-16,0-3 1 15,1-13 0-15,0 0-1 16,10-4 1-16,-1-15-1 16,2-8 1-16,4-8-1 0,-1-4 0 15,0-6 0-15,0 0 1 16,1 1-1-16,-7 9 0 15,-2 6 0-15,-2 10 0 16,-4 19 0-16,0 0 1 16,0 11-1-16,-1 15 0 15,-2 5 0-15,7 5 0 16,1 0 0-16,10 0 0 15,7-7 0-15,7-10 1 16,9-7-1-16,8-13 0 16,5-13 1-16,3-9 0 15,1-7 0-15,0-5-1 16,-5-3 1-16,-10 1 0 15,-5 5-1-15,-11 4 1 16,-6 6-1-16,-7 11 0 0,-11 11 1 16,0 0-2-16,1 22 1 15,-6 5 0-15,-4 11-1 16,0 8-1-16,3 7-1 15,3 1-1-15,8 3-4 16,-3-16-11-16,27 5-16 16,-7-20-3-16,18-4-2 15,1-21 2-15</inkml:trace>
  <inkml:trace contextRef="#ctx0" brushRef="#br1" timeOffset="402093.2053">6958 8101 98 0,'-29'-14'39'0,"1"14"0"15,-12 0 0-15,1 12-34 16,0 8-2-16,7 11 0 16,3 6 0-16,6 9-1 15,3 2-1-15,11 0 1 16,6-3-2-16,10-3 1 15,5-12 0-15,10-8-1 16,7-16 0-16,7-10 0 16,3-15 1-16,3-11-2 15,1-8 1-15,-5-9 0 16,-2-1 0-16,-6-2 0 15,-7 4 0-15,-7 6 0 16,-6 8 0-16,-6 11-1 16,-4 21 1-16,0 0 0 0,-20 10-1 15,6 16 0-15,-4 14 0 16,3 3-1-16,6 9-2 15,7 3 0-15,12-1-2 16,5-13-6-16,22 7-14 16,1-25-13-16,20-5 1 15,-2-19-1-15,11-8 3 16</inkml:trace>
  <inkml:trace contextRef="#ctx0" brushRef="#br1" timeOffset="402582.2542">7543 8058 105 0,'-39'-14'39'0,"-2"18"1"15,-6-8-9-15,5 22-26 16,5 2-1-16,8 13-2 16,6 0 0-16,11 6 0 15,12-1-1-15,13 0 0 16,9-6 0-16,6-8-1 15,10-7 1-15,1-13-1 16,4-8 0-16,-3-11 0 16,-2-11 0-16,-4-6 0 15,-3-8 1-15,-2-4-1 16,-10 0 0-16,0-3 0 15,-2 2 1-15,-4 6-1 16,-4 9 0-16,-3 15 0 16,-6 15 0-16,5 16-1 0,-8 20 1 15,-7 25-1-15,1 19 1 16,-6 16 0-16,-4 15 1 15,0 3-2-15,-2 3 3 16,-1-4-2-16,1-8 1 16,-4-11 0-16,2-19 0 15,1-11 0-15,1-24-1 16,-2-15 1-16,5-17-1 15,-7-17 0-15,2-16-1 16,5-15 0-16,-1-15-2 16,2-15-3-16,14 1-8 15,-6-23-12-15,22 13-14 16,-4-3 0-16,14 14-1 15,4-1 1-15</inkml:trace>
  <inkml:trace contextRef="#ctx0" brushRef="#br1" timeOffset="402987.2947">8069 8187 83 0,'-6'12'39'15,"6"-12"-1"-15,0 0 1 16,17-8-25-16,9-4-12 16,9-3 1-16,9-2-2 15,3-7 1-15,2-3-1 16,-6 0 0-16,-1-3 1 0,-12-6 0 15,-14 1 0-15,-16 1 0 16,-12 1 1-16,-12 8-1 16,-13 10 0-16,-6 14-1 15,-9 14 1-15,-1 17-1 16,2 13 0-16,4 17-1 15,9 6 1-15,10 6 0 16,19-1-1-16,14-11 0 16,21-8 0-16,21-11-2 15,15-16-3-15,24-8-7 16,-4-30-10-16,23 4-15 15,-15-27-5-15,7-4-2 16,-10-12 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03:16:36.13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1700 1437 81 0,'0'0'33'0,"1"18"0"15,-19 0-10-15,9 10-20 16,-10 13 0-16,-1 6-2 15,-7 16 1-15,0 12-1 16,-6 11 1-16,2 7-1 16,0-2 2-16,5-1-2 15,6-13 1-15,8-10 0 16,7-29 0-16,11-20 0 15,9-30 0-15,10-22-1 16,6-29 1-16,7-15 1 16,1-20-1-16,2-13 2 15,0-4-3-15,-2-5 2 0,-4 0-1 16,-19 65 1-16,-1-5-1 15,-1 11 0-15,-1 1 1 16,-13 48-2-16,24-86 1 16,-24 86 0-16,29-54-1 15,0 28 1-15,3 23-2 16,4 24 1-16,1 30-2 15,5 20 0-15,-3 24 0 16,5 13-1-16,-8 3 0 16,-9-5-5-16,0-1-1 15,-22-18-19-15,9 0-10 16,-21-24-3-16,3-10 1 0,-16-27 0 15</inkml:trace>
  <inkml:trace contextRef="#ctx0" brushRef="#br0" timeOffset="165.0165">1776 1775 103 0,'-25'-26'39'16,"2"3"0"-16,23 23-4 16,13-15-31-16,19 10-2 15,21-4-4-15,10-10-15 16,26 4-22-16,5-2 1 15,18 2-2-15,-3-6 0 16</inkml:trace>
  <inkml:trace contextRef="#ctx0" brushRef="#br0" timeOffset="940.094">3449 1323 77 0,'-3'-23'39'0,"-2"3"-1"0,5 20 0 16,0 0-27-16,-14 12-7 15,12 11-1-15,1 15-1 16,-1 11 0-16,0 16-2 15,1 12 1-15,-1 14-1 16,0 0 0-16,-3 4-1 16,4-6 2-16,-1-8-3 15,-2-12 2-15,4-13 0 16,-3-13 0-16,1-20 0 15,2-23 0-15,-3-11 0 16,3-26 1-16,1-14 0 16,-1-17 0-16,-1-20 1 15,1-14-1-15,3-15 1 0,6-8-1 16,-5 63 1-16,5-5-1 15,2 11 1-15,3-2-1 16,4 5-3-16,0 0 4 16,-18 53-2-16,53-83 1 15,-53 83-1-15,64-59-1 16,-1 31 0-16,7 27 0 15,-1 32 2-15,-10 17-4 16,-11 20 1-16,-23 10-1 16,-18 5 1-16,-18-10 1 15,-19-4-1-15,-6-13 2 16,-6-7-1-16,-2-15 2 15,2-6-1-15,8-14 1 16,2-9 0-16,10-10-1 0,8-5 1 16,11-3-1-16,11-3 2 15,6 4-3-15,10 6 2 16,4 8 0-16,7 8-1 15,3 11 2-15,4 9-1 16,-4 12-1-16,0 6-2 16,-2 2 1-16,-3 1-3 15,1 1-6-15,-6-14-26 16,15-9-3-16,-5-16 0 15,12-13-1-15</inkml:trace>
  <inkml:trace contextRef="#ctx0" brushRef="#br0" timeOffset="1156.1156">4573 1235 113 0,'-14'-18'39'0,"-9"18"1"15,0 26-1-15,-5 24-38 16,3 20-1-16,6 7-1 15,5 11 0-15,9 5-1 16,1-5-2-16,8-4-2 16,-2-18-12-16,13 0-20 15,-4-24-1-15,5-8-1 16,-2-24 1-16</inkml:trace>
  <inkml:trace contextRef="#ctx0" brushRef="#br0" timeOffset="1358.1358">4506 1217 110 0,'-4'-25'40'0,"18"16"0"16,0 1-1-16,15 5-36 15,-29 3-2-15,50-7-1 16,-50 7 0-16,73-11-6 15,-26 7-27-15,-19 5-6 16,64-3 0-16,-8 8-2 16</inkml:trace>
  <inkml:trace contextRef="#ctx0" brushRef="#br0" timeOffset="1555.1555">4609 1624 101 0,'-36'16'39'16,"26"-2"1"-16,10-14-1 15,30-8-33-15,18-14-5 16,13-5 0-16,12 4-2 16,4-3-2-16,5 4-4 15,-11-3-28-15,2 14-3 16,-24 5-1-16,-12 18 0 15</inkml:trace>
  <inkml:trace contextRef="#ctx0" brushRef="#br0" timeOffset="1741.1741">4566 1955 102 0,'-28'33'37'16,"12"-16"3"-16,28-2-3 16,20-19-35-16,23-11 0 15,16-12-1-15,15-9-1 16,16-4-5-16,-7-20-18 15,22 2-14-15,-13-8 1 16,6 2-2-16,-14-2 1 16</inkml:trace>
  <inkml:trace contextRef="#ctx0" brushRef="#br0" timeOffset="2170.217">5793 1214 123 0,'-24'24'39'15,"-9"15"1"-15,-4 11-6 0,-5 6-32 16,5 11 0-16,-1 5 0 15,3 5 0-15,1 3-1 16,6-5-2-16,6-9 2 16,9-10-2-16,4-12 1 15,6-11 0-15,5-19 0 16,-2-14 1-16,23-23 0 15,-4-11 1-15,5-17-1 16,1-15 2-16,3-9-2 16,3-16 1-16,3-3-2 15,-17 46 0-15,-3-2 0 16,-14 50 0-16,41-86 0 0,-41 86 0 15,34-75 0 1,11 24 0-16,-11 17 0 0,9 24 0 16,-12 22 0-16,10 29 0 15,-15 13 0-15,0 22 0 16,-10 6 0-16,1 7 0 15,-7-3 0-15,-4-2-3 16,-6-5-3-16,-6-11-5 16,6 2-20-16,-15-26-11 15,5-6 2-15,-7-20-3 16,11-3 3-16</inkml:trace>
  <inkml:trace contextRef="#ctx0" brushRef="#br0" timeOffset="2344.2344">5771 1659 118 0,'-27'-19'41'15,"12"13"-1"-15,-2 1 0 16,17 5-37-16,23-8-2 16,8-2-2-16,18-4-6 15,4-14-24-15,32 4-8 16,-1-8 0-16,17-6 0 15,-2-6-2-15</inkml:trace>
  <inkml:trace contextRef="#ctx0" brushRef="#br0" timeOffset="2660.266">6758 1145 121 0,'44'-46'41'0,"-26"40"2"16,-18 6-3-16,-1 21-35 15,-22 11 0-15,-8 20-5 16,-9 16 0-16,13 6 0 15,-6 4 0-15,13-2 0 16,5-7 0-16,4-6 0 16,5-11 0-16,15-7 0 15,11-13 0-15,12-9 0 16,14-12 0-16,6-6 0 15,6-4 0-15,4-6 0 16,1 0 0-16,-4-1 0 16,-2 3 0-16,-10-8-5 15,11 11-20-15,-21-10-16 16,13 5-3-16,-11-1 1 0,12 1-2 15</inkml:trace>
  <inkml:trace contextRef="#ctx0" brushRef="#br1" timeOffset="6717.6717">8454 1506 88 0,'0'0'37'15,"0"0"-1"-15,6 14 0 16,-24 15-31-16,10 6-4 16,-2 7 1-16,-3 3-2 15,1 3-2-15,-4-7-7 16,15 6-26-16,-7-22-1 15,11-5 0-15,-3-20-1 16</inkml:trace>
  <inkml:trace contextRef="#ctx0" brushRef="#br1" timeOffset="6868.6868">8466 1248 99 0,'-30'-27'37'16,"7"11"-1"-16,1 8-9 15,-3-2-56-15,25 10-7 16,0 0 0-16,18-7-1 15</inkml:trace>
  <inkml:trace contextRef="#ctx0" brushRef="#br1" timeOffset="7377.7377">8824 1500 100 0,'-2'36'37'16,"-11"-6"1"-16,4 8-6 15,-2-9-29-15,0-5-1 16,4-3 2-16,2-5-3 15,1-4 2-15,4-12-1 16,0 0-1-16,0 0 0 16,14-6-1-16,-5-12 1 15,0-6-1-15,6-8 1 16,-2-4-1-16,-1-3 1 15,5-1-2-15,-1 2 2 16,-2 4 0-16,0 8-1 16,-2 8 0-16,-1 8 1 15,-11 10-1-15,14 7 0 0,-12 7 1 16,5 4-1-16,-4 4 0 15,5 1 1-15,5-2-1 16,6-2 1-16,4-7 0 16,11-9-1-16,8-5 1 15,9-4 0-15,1-6 0 16,1-7 0-16,-1 0 0 15,-4-3 0-15,-5 4 0 16,-10 3 0-16,-7 6-1 16,-11 6 0-16,-15 3 0 15,14 23 0-15,-17 3-1 16,-4 8-1-16,3 8-1 15,-3 3-2-15,7 6-2 16,-5-19-20-16,20 9-12 0,3-17-1 16,15-2 0-16,3-16 2 15</inkml:trace>
  <inkml:trace contextRef="#ctx0" brushRef="#br1" timeOffset="7752.7752">10052 1403 108 0,'-18'-2'39'15,"-20"6"1"-15,4 15-4 16,-11 2-32-16,4 11-1 16,-2 9 1-16,7 5-2 15,6 1 0-15,12-1-1 16,10-4 1-16,12-4-2 15,14-13 1-15,12-11 0 0,12-13 0 16,9-14 0-16,4-9-1 16,3-11 1-16,-4-6-1 15,-1-7 1-15,-9 0 0 16,-10 3-1-16,-9 6 0 15,-10 8 1-15,-8 8-1 16,-7 21-1-16,-11-3 0 16,-4 21 0-16,2 7-2 15,-3 9-2-15,8 7 0 16,2-1-5-16,21 7-16 15,-4-10-14-15,19 3 1 16,1-15-2-16,20-5 2 16</inkml:trace>
  <inkml:trace contextRef="#ctx0" brushRef="#br1" timeOffset="8203.8203">10809 1405 104 0,'-33'-13'39'0,"0"15"1"16,-16 6-2-16,-3 8-33 15,1 6 0-15,7 9-1 16,7 3-1-16,9 2-1 16,13-3 0-16,16-3-2 15,13-8 1-15,16-4-2 16,14-12 2-16,8-8-1 15,5-13 0-15,3-6 1 16,-1-8 0-16,-6-4 0 16,-4-4-1-16,-9 0 2 0,-9 2-2 15,-5 7 0-15,-9 7 1 16,-6 5-1-16,-11 16-1 15,13-1 1-15,-12 29 0 16,-2 19-1-16,-9 16 1 16,-4 19-1-16,-5 10 0 15,-4 12 0-15,-6 5 0 16,-4 7 0-16,-9-17 1 15,-2-5 0-15,0-17 0 16,1-14-1-16,0-16 0 16,4-17 0-16,2-18-2 15,2-30-2-15,21-5-17 16,-9-37-15-16,24-3-5 0,-1-27 1 15,27-4-2-15</inkml:trace>
  <inkml:trace contextRef="#ctx0" brushRef="#br1" timeOffset="8564.8564">11233 1518 100 0,'22'19'40'15,"-10"-14"1"-15,14 2-1 16,-1-6-37-16,13-8 0 16,6-3 0-16,3-8-1 0,2-4 0 15,-4-2-1-15,-1-5 0 16,-8 0 0-16,-11 1 0 15,-13 0 0-15,-13 4 0 16,-13 6 0-16,-20 10 0 16,-11 12 0-16,-12 13 1 15,-4 13-1-15,-3 10 0 16,5 14-1-16,9 3 1 15,13 3-1-15,19-2 0 16,18-10-2-16,29-9-3 16,8-19-18-16,32-4-17 15,0-16-2-15,17-8-1 16,2-15-1-16</inkml:trace>
  <inkml:trace contextRef="#ctx0" brushRef="#br1" timeOffset="10188.0187">12959 1333 87 0,'-30'10'37'0,"-13"2"1"15,3 21-4-15,-11-8-28 16,9 5 0-16,-6 2 0 15,14 2-2-15,7 3-1 16,14-2-2-16,16-5-1 16,18-5-2-16,21 0-1 15,10-17-9-15,25 2-26 16,-4-15-1-16,16 0 2 15,-8-15-2-15</inkml:trace>
  <inkml:trace contextRef="#ctx0" brushRef="#br1" timeOffset="10577.0576">13487 1354 99 0,'-27'-6'40'0,"1"14"0"16,-15 2-1-16,9 5-34 15,-15 12-1-15,8 5-1 16,-7 9 0-16,7 1-1 15,5 2-1-15,8-2 0 16,11-4 0-16,13-6-1 16,13-9 1-16,18-9-1 15,11-12 0-15,11-11 2 16,7-13-2-16,7-10 1 0,1-6-1 15,-4-7 1-15,-5-1-1 16,-7-1 1-16,-12 5-1 16,-8 8 0-16,-13 8 1 15,-11 11-1-15,-6 15 0 16,-21 1 0-16,2 19 0 15,-6 11 0-15,0 7-1 16,1 8-2-16,5 5 1 16,6 1-4-16,18-5-1 15,0-13-14-15,30 1-19 16,-2-17 0-16,19-5 0 15,-3-17-1-15</inkml:trace>
  <inkml:trace contextRef="#ctx0" brushRef="#br1" timeOffset="10909.0908">14084 1497 102 0,'-19'-8'39'0,"7"25"1"16,-14 5-2-16,7 11-35 16,-4 5 1-16,2 4-2 15,-1 2 0-15,10-6-1 16,5-4 1-16,8-8-2 15,8-12 2-15,10-13-1 16,4-14 0-16,10-7 2 16,-1-12-2-16,2-6 2 15,3-5-2-15,-2 0 1 16,-2 0-1-16,-1 6 1 15,-5 8-1-15,-7 8-1 0,-1 11 1 16,-2 9-1-16,-5 11-1 16,-3 10 1-16,-3 9-1 15,-5 5-4-15,4 10-3 16,-16-13-20-16,21 12-14 15,-8-11 0-15,12 1-2 16,2-17 1-16</inkml:trace>
  <inkml:trace contextRef="#ctx0" brushRef="#br1" timeOffset="11570.1569">15462 1194 99 0,'11'-58'38'15,"-11"58"3"-15,12-54-2 16,-12 54-34-16,0 0-2 0,20-48 0 16,-20 48 0-16,7 18 0 15,-5 14-1-15,-13 23 0 16,5 14 0-16,-8 10-1 15,4 14 0-15,-7 0-1 16,7-18 0-16,3-9 0 16,1-11 0-16,3-12-1 15,3-8 0-15,5-15 1 16,8-16 0-16,1-15 1 15,7-12 0-15,1-7 0 16,1-12 0-16,3-3 0 16,0-6 1-16,4 2-2 15,-3 3 2-15,7 7-2 16,-5 12 0-16,3 11 0 0,3 9 0 15,-2 13-1-15,1 11 1 16,-7 7 0-16,-2 11-1 16,-13 4 1-16,-4 5-1 15,-15-3 0-15,-12 1 0 16,-12-4 1-16,-13-1-1 15,-8-8 0-15,-6-7-2 16,5-7-1-16,-9-21-17 16,25 6-13-16,-6-16-5 15,21-1-2-15,12-10-1 16</inkml:trace>
  <inkml:trace contextRef="#ctx0" brushRef="#br1" timeOffset="11929.1928">16071 1572 118 0,'-4'18'39'0,"-1"-5"1"15,18 5-10-15,3-15-28 16,15-9 1-16,10-3-1 15,5-9 0-15,5-2-1 16,3-8 2-16,-2-2-2 16,-8-6 0-16,-8 2 0 15,-12-1 0-15,-13 2 0 16,-9 4 0-16,-14 6-1 15,-9 10 1-15,-12 13 1 16,-8 14-2-16,-4 13 1 0,-3 12 0 16,2 10-1-16,8 5-1 15,10 2 1-15,13-3-4 16,23-9-3-16,6-19-18 15,36-2-15-15,7-14-3 16,22-5 0-16,6-14-1 16</inkml:trace>
  <inkml:trace contextRef="#ctx0" brushRef="#br1" timeOffset="12381.238">17492 1311 74 0,'0'0'41'0,"-28"7"-1"15,3 15 1-15,-20-4-19 16,5 4-18-16,-2-1 0 15,8 0-1-15,7-2-2 16,13-1 0-16,15-8-1 16,16-2 0-16,15-1-1 0,7 0 1 15,4 1 0-15,4 1 0 16,-4 5 1-16,-9 5-1 15,-10 4 1-15,-16 3-1 16,-16 4 0-16,-12-1 0 16,-12-2 0-16,1-6-2 15,1-6-1-15,-2-23-11 16,32-3-23-16,0-19-3 15,27-5 0-15,5-17-1 16</inkml:trace>
  <inkml:trace contextRef="#ctx0" brushRef="#br1" timeOffset="12796.2795">17993 925 102 0,'0'0'43'15,"43"-57"2"-15,-43 57-2 16,0 0-38-16,0 0-4 15,23 10 2-15,-47 55-2 16,-7 25 3-16,-3 2-3 16,2 11 1-16,-1 0-3 15,9-6 1-15,0-18 0 16,10-18 0-16,7-16 0 15,4-11-1-15,3-16 1 16,0-18 0-16,24 1 0 16,0-18 1-16,1-6 0 0,8-8 0 15,0-4-1-15,7-4 1 16,-4 4 0-16,0 3-1 15,-10 13 0-15,-3 5-1 16,-3 9 0-16,-6 10 0 16,-4 10-1-16,-5 2-2 15,4 12-1-15,-3 0-1 16,9 5-3-16,-8-14-12 15,26 9-10-15,-18-11-10 16,18-2 0-16,-4-11 0 16</inkml:trace>
  <inkml:trace contextRef="#ctx0" brushRef="#br1" timeOffset="13481.348">18627 1263 107 0,'-11'-18'42'0,"-19"9"0"15,5 24-2-15,-16 6-36 16,2 10 1-16,0 13-3 15,1 3 0-15,8 9-1 16,12 1-1-16,12-5 1 16,14-6-1-16,15-10 0 15,7-10-1-15,13-14 1 16,2-10 0-16,6-16 0 15,-2-11 0-15,1-11-1 16,-11-10 1-16,-1-6-1 16,-5-8 2-16,-9 4-2 15,-5-2 1-15,-19 58 1 16,0 0-1-16,3-84 2 0,-4 63-2 15,-16 6 1-15,17 15 0 16,-22 15-1-16,21 8 1 16,-8 2-1-16,22 1 0 15,7-4-1-15,12-6 1 16,9-6 1-16,5-5-1 15,4-6 0-15,-3-1 0 16,0-5 1-16,-11 2-1 16,-6-2 0-16,-7 6 1 15,-23 1-1-15,10 14 1 16,-19 2-1-16,-9 7 1 15,-3 5-1-15,-6 8 0 16,-1 2-1-16,4 4 0 16,1-3 1-16,8-4-1 0,9-10 0 15,11-6 0-15,11-16 1 16,9-12 1-16,9-8-1 15,5-14 2-15,5-5-1 16,2-8 2-16,-5-3-3 16,-1-2 0-16,-7 10 0 15,-8 9 0-15,-7 12 0 16,-8 9 0-16,-10 9 0 15,-1 32 0-15,-8 0 0 16,-4 14 0-16,2 6-3 16,-1 3-3-16,6-2-3 15,-4-12-13-15,25 3-4 16,-12-25-5-16,28 8-4 15,-9-24-7-15,15-4 1 0,0-14 2 16</inkml:trace>
  <inkml:trace contextRef="#ctx0" brushRef="#br1" timeOffset="13815.3814">19599 1454 104 0,'-19'-4'41'0,"19"4"1"16,-16 18-2-16,30-7-35 15,7 2-3-15,9-1 0 16,10-1 0-16,8-4 0 15,1-7-1-15,6-8 1 16,-3-5-1-16,-9-5 0 16,-6-9 0-16,-8-3 0 0,-11-4 0 15,-13 0 0 1,-15 2 0-16,-13 10-1 0,-15 12 1 15,-10 16-1-15,-9 12 1 16,-3 14-1-16,2 12 1 16,6 10-2-16,13 5 1 15,18-1-1-15,24-6-1 16,23-15-6-16,40 0-17 15,4-20-6-15,39-5-11 16,4-13-1-16,21-7-2 16,-1-12 2-16</inkml:trace>
  <inkml:trace contextRef="#ctx0" brushRef="#br1" timeOffset="14725.4724">21204 1335 73 0,'3'-17'41'0,"-18"1"0"15,-2 11 0-15,-12-3-14 16,5 11-21-16,-19 12-2 15,1 11 0-15,-3 10-1 16,1 3-1-16,4 8 0 16,6 5-1-16,10 0-1 15,10-4 1-15,15-6 0 16,13-6-2-16,13-9 2 15,10-8-1-15,6-13-1 16,9-13 1-16,3-13 0 16,-3-9-1-16,3-8 0 0,-12-8 0 15,-3-2 0-15,-10-8 0 16,-6 3 1-16,-11 5-1 15,-4 6 2-15,-13 8-1 16,-2 7 1-16,-4 10 0 16,-3 7 0-16,0 9 0 15,3 4 0-15,10-4 0 16,-4 18-1-16,17-9 1 15,9 0-1-15,12 1 1 16,5 0 0-16,5 0-1 16,3 2 1-16,-3 3 0 15,-7 2-1-15,-8 7 1 16,-12 3-1-16,-14-2 0 0,-9 5 0 15,-8 3 2 1,-12-1-2-16,3 0-2 0,-1-5 2 16,2-4 0-16,3-9-1 15,13-2 1-15,6-12 1 16,20-15-1-16,7-2 0 15,11-11 2-15,7-7-2 16,6-8 0-16,3-1 0 16,-1-2 0-16,-7 9 0 15,-8 5 0-15,-10 10 0 16,-13 13 0-16,-15 9 0 15,2 30 0-15,-14 0 0 16,-6 8 0-16,4 3 0 16,5 1-3-16,14-3-4 0,4-21-8 15,31-2-11 1,-9-20-2-16,32-3-4 0,-8-15-5 15,14-7-4-15,-6-17 1 16</inkml:trace>
  <inkml:trace contextRef="#ctx0" brushRef="#br1" timeOffset="14934.4933">22424 1086 116 0,'0'0'44'16,"0"0"1"-16,20-55-1 15,-39 64-41-15,-4 27 0 16,-17 32-3-16,0 31 0 15,0 3 0-15,14-1 0 16,12-20-7-16,8-28-7 0,19-6-15 16,-16-17-13-16,10-10 0 15,-7-20-2-15,0 0 3 16</inkml:trace>
  <inkml:trace contextRef="#ctx0" brushRef="#br1" timeOffset="15356.5355">22073 1287 117 0,'-9'-12'42'15,"18"12"1"-15,7 6-1 16,28-5-39-16,4 3-2 16,12 2 1-16,11-2 0 15,10-5-1-15,6 0 1 16,2-3-2-16,-7-5 0 0,-8 3 0 15,-12-4 0-15,-10 2 0 16,-16-4 0-16,-12 8 0 16,-24 4 0-16,0 0 0 15,-20 14 0-15,-11 8 0 16,-4 8 0-16,-3 6 0 15,2 7 0-15,4 9 0 16,9-2 0-16,12-2 0 16,18-8 0-16,14-6 0 15,17-18 0-15,9-7 0 16,5-11 0-16,6-15 0 15,-3-11 0-15,-5-9 0 16,-13-7 0-16,-9-8 0 16,-14 3 0-16,-20 3 0 0,-11 5-2 15,-19 15-6-15,-4 18-14 16,-27 3-13-16,18 21 2 15,-15 10-8-15,15 12-3 16,6 4 2-16</inkml:trace>
  <inkml:trace contextRef="#ctx0" brushRef="#br1" timeOffset="19522.9521">2056 2992 69 0,'-29'-10'37'16,"-5"10"0"-16,-13 0 1 15,2 24-14-15,-17-3-18 16,5 14-1-16,1 3-1 0,4 9-1 15,5 1 0-15,10 7-1 16,15-6 0-16,16-6-1 16,14-14 0-16,25-13-2 15,19-17 2-15,12-17 1 16,13-16-2-16,9-16 1 15,1-9-1-15,-6-2 1 16,-8 0 0-16,-16 5 0 16,-13 9-1-16,-15 13 1 15,-15 20 0-15,-14 14 0 16,-13 35-1-16,-4 10 1 15,-5 10-1-15,0 7-1 16,5 4-1-16,6-6-7 16,26 5-24-16,-5-29-7 15,27-7-1-15,6-22-2 0</inkml:trace>
  <inkml:trace contextRef="#ctx0" brushRef="#br1" timeOffset="21469.1467">3771 2833 58 0,'-13'-8'37'0,"-6"7"-1"15,0 9-1-15,-11-8-12 16,4 17-16-16,-8-2-3 15,2 10-1-15,3-3-1 16,4 1 0-16,7 0 0 16,5-1-1-16,11-3-1 15,9-2 0-15,9-3 0 16,8-3-1-16,3-2 1 15,3 4 0-15,-1-4-1 0,-1 4 1 16,-5-1 0-16,-4 3 0 16,-14 6 0-16,-6 3 1 15,-8 3-1-15,-6 4 0 16,-12 2 2-16,-6 3-3 15,4-1 1-15,-6-8-4 16,9 7-7-16,-3-20-25 16,24 1 0-16,5-15-2 15,12-4 0-15</inkml:trace>
  <inkml:trace contextRef="#ctx0" brushRef="#br1" timeOffset="21777.1775">4243 2937 91 0,'-29'-16'38'16,"7"19"1"-16,-14-3 0 15,12 10-32-15,-13 1-1 16,5 11-2-16,-1 7-2 16,7 4 0-16,7 3-1 15,8 2 0-15,9 0-2 16,10-3 0-16,13-1-2 15,9-12-1-15,12-3-2 0,-1-22-6 16,22 7-27-16,-10-21 1 16,12 3 0-16,-6-20 0 15</inkml:trace>
  <inkml:trace contextRef="#ctx0" brushRef="#br1" timeOffset="22148.2146">4641 2944 99 0,'-23'7'38'0,"8"16"1"15,-10-5-3-15,3 14-33 16,4 4 0-16,7 7-2 16,-4 3 0-16,2 5 0 15,6-3 0-15,2-3-1 0,2-4 0 16,3-11 0-16,4-7 1 15,1-11-2-15,-5-12 1 16,19-16 1-16,-4-8-1 16,-1-10 1-16,0-9 0 15,-1-8 0-15,-3-5 0 16,1 1 1-16,-3 1 0 15,-2 6-1-15,-2 5 1 16,-4 9-1-16,4 7 0 16,2 9 0-16,5 7-1 15,5 5-1-15,8 6-1 16,5-4-3-16,13 15-8 15,-4-18-22-15,22 14-5 16,-8-10 1-16,10 9-2 0</inkml:trace>
  <inkml:trace contextRef="#ctx0" brushRef="#br1" timeOffset="22515.2513">4990 3035 105 0,'-15'5'37'0,"15"-5"1"15,13-3-6-15,8-1-30 16,11-7 0-16,12 0-1 16,2-5 0-16,8-3 1 15,-3-1-1-15,-2-1 1 16,-11 0 0-16,-9 0-1 15,-16 2 0-15,-8 1 1 0,-18 5 0 16,-11 3-1-16,-10 8 1 16,-12 8-1-16,-5 6 0 15,-2 11 0-15,-1 4 0 16,5 13 0-16,8 4 0 15,11 6-1-15,11-3 0 16,16-2-1-16,15-2-1 16,11-11-1-16,16 0-5 15,-2-28-19-15,26 7-13 16,-8-21 1-16,16 1-2 15,-10-19 1-15</inkml:trace>
  <inkml:trace contextRef="#ctx0" brushRef="#br1" timeOffset="22881.2879">5446 3032 100 0,'-9'23'37'15,"0"-13"1"-15,23 5-3 16,8-14-32-16,13-3 0 15,5-8-1-15,11-8-1 16,5-3 1-16,-3-5-1 16,-2-3 0-16,-6-1 0 15,-9 1 1-15,-13 3-1 16,-11 3 1-16,-19 3-1 15,-12 10 1-15,-10 7 0 0,-13 9 0 16,-11 13 0-16,-6 3 0 16,0 14 0-16,2 4-1 15,15 7 0-15,9-3 0 16,16 1-1-16,21-7-1 15,20-13-1-15,23-4-2 16,13-20-4-16,20 4-17 16,-6-31-12-16,16 4-2 15,-14-17 0-15,4 7-1 16</inkml:trace>
  <inkml:trace contextRef="#ctx0" brushRef="#br1" timeOffset="23204.3202">6136 2928 98 0,'-36'26'39'0,"10"19"1"16,-11-7-1-16,13 19-22 15,0-14-14-15,5 0-1 16,6-5 0-16,9-8-1 16,6-13 0-16,-2-17 0 15,27-4-1-15,-5-16 1 16,3-8-1-16,5-13 0 15,3-1 1-15,1-7-1 16,4-2 1-16,1 2-1 16,-1 4 0-16,-1 8 1 15,-4 9-1-15,0 9 1 16,-4 11 0-16,-6 12-1 15,-5 16 0-15,-8 11 1 16,-3 7-2-16,-6 5-1 0,6 7-5 16,-13-14-16-16,22 14-11 15,-14-23-7-15,15 1 0 16,-3-20-1-16</inkml:trace>
  <inkml:trace contextRef="#ctx0" brushRef="#br1" timeOffset="29297.9295">3578 3967 43 0,'9'-15'31'0,"-9"15"2"16,0 0-14-16,1-13 7 16,-1 13-16-16,0 0-1 15,0 27-3-15,-10-2-1 16,5 18-1-16,-4 7 0 15,1 17-3-15,-5 13 1 16,-1 10 0-16,0 3-1 16,1 0-1-16,4-6-3 15,0-17-5-15,16-7-28 16,-1-23 1-16,15-17-1 15,0-23-1-15</inkml:trace>
  <inkml:trace contextRef="#ctx0" brushRef="#br1" timeOffset="29552.955">4127 3800 86 0,'7'-12'37'16,"-7"12"-2"-16,2 14 2 15,-10 17-36-15,5 8 1 16,-2 14-1-16,0 13-1 16,2 10 0-16,-4 8 0 15,1 7 0-15,-3-3-2 16,3-1-2-16,-5-17-8 0,7-1-24 15,-2-18 0-15,6-10 0 16,-4-19 0-16</inkml:trace>
  <inkml:trace contextRef="#ctx0" brushRef="#br1" timeOffset="29733.9731">3950 4382 86 0,'-23'-18'37'15,"23"18"1"-15,-15-19 0 16,29 13-33-16,13-5-3 15,14 0-1-15,17-1-4 16,4-11-15-16,21 12-19 16,2-7 0-16,9 13-2 0,-8-2 1 15</inkml:trace>
  <inkml:trace contextRef="#ctx0" brushRef="#br1" timeOffset="30072.0069">5303 4254 82 0,'-21'0'39'15,"19"13"-3"-15,-4 2 2 16,6 15-35-16,-1 8-2 15,2 12 1-15,-1 5-1 16,0 5 0-16,3 2-2 16,-3-7-3-16,10-2-8 15,-12-23-24-15,16-8 0 16,-3-25-2-16,17-12 1 15</inkml:trace>
  <inkml:trace contextRef="#ctx0" brushRef="#br1" timeOffset="30230.0227">5375 3978 92 0,'-30'-19'36'16,"-2"8"-1"-16,14 17-1 16,-1 9-38-16,19-15-10 15,18 28-21-15,11-17 0 16,20 9-1-16,5-5 0 15</inkml:trace>
  <inkml:trace contextRef="#ctx0" brushRef="#br1" timeOffset="30528.0525">5938 4166 76 0,'0'0'38'0,"-7"21"-1"0,-15-14 2 16,2 14-30-16,-9-10-4 16,4 8 0-16,-2-3-2 15,6 3-1-15,6-1 0 16,7 0-1-16,14-2-1 15,8-1 0-15,9-1 0 16,6-1 0-16,3 2 0 16,4 0 0-16,-3 4 0 15,-6 3 0-15,-9 6 0 16,-13 7 1-16,-9 6-1 15,-12 1 0-15,-10 2-1 16,-7-1-1-16,0-2-3 16,-5-18-17-16,16 7-16 15,1-20-1-15,21-10 0 16,0 0-1-16</inkml:trace>
  <inkml:trace contextRef="#ctx0" brushRef="#br1" timeOffset="31612.1609">7129 4222 52 0,'13'-12'36'0,"-13"12"-1"15,0 0-1-15,0 0-9 16,4 23-22-16,-12 6-1 15,0 10 1-15,-5 3 0 16,2 5-1-16,-1 0 0 0,1 2 0 16,0-10 0-16,3-6 1 15,4-11-1-15,6-8 1 16,-2-14-1-16,14-7 0 15,1-11 0-15,4-9 0 16,4-7-1-16,0-9 1 16,3-1-1-16,2-5 0 15,-3 2 1-15,2 2-2 16,-1 5 2-16,-1 9-1 15,0 3 1-15,-3 11-1 16,1 9-1-16,-6 10 2 16,2 12-2-16,-5 11 0 15,-2 12 0-15,-2 11-1 16,-2 7-1-16,2 5 0 0,-1 7 0 15,-5-7-3-15,15 2-3 16,-9-24-16-16,23 4-14 16,-5-27-1-16,17-5-1 15,-5-25 2-15</inkml:trace>
  <inkml:trace contextRef="#ctx0" brushRef="#br1" timeOffset="31995.1992">8042 4154 92 0,'-12'-23'38'15,"12"23"0"-15,-28-12 1 16,14 27-32-16,-8-1-3 16,5 10-3-16,-2 7 2 0,5 10-3 15,1 4 1-15,3 0-1 16,5 0 1-16,5-1-1 15,7-8 0-15,8-5 0 16,3-12 0-16,8-10 0 16,6-16 0-16,1-9 0 15,6-13 0-15,-5-11 0 16,0-7 1-16,-5-4-1 15,-6-6 1-15,-9 1 0 16,-5 4-1-16,-12 7 0 16,-7 7 1-16,-7 9 0 15,-10 12-2-15,-2 6 1 16,1 14 0-16,0 5-2 15,5 11-2-15,7-3-2 16,23 17-18-16,-1-15-15 0,21 8 0 16,4-13 0-16,18 8 0 15</inkml:trace>
  <inkml:trace contextRef="#ctx0" brushRef="#br1" timeOffset="32385.2382">8559 4216 78 0,'-22'-1'40'15,"8"12"-2"-15,-11-5 1 16,5 13-22-16,-2 2-13 16,0 9-1-16,0 5-1 15,5 4 0-15,0 2-1 0,5 0 0 16,1-4 0-16,7-4-1 15,-1-6 0-15,6-6 1 16,-1-21-1-16,14 7 0 16,1-17 0-16,2-7 0 15,2-11 1-15,1-7-1 16,-2-5 1-16,3-5-1 15,1 2 0-15,-7-2 1 16,3 3-1-16,-5 8 2 16,4 2-2-16,0 8 2 15,-1 5-2-15,4 2 2 16,1 9-2-16,0 1-1 15,5 4-2-15,2-4-3 16,11 14-19-16,-6-16-15 0,12 11 1 16,-4-13-2-16,10 7 1 15</inkml:trace>
  <inkml:trace contextRef="#ctx0" brushRef="#br1" timeOffset="32934.2931">9178 4157 99 0,'-30'19'39'15,"10"8"1"-15,-9-8-1 16,3 7-36-16,8-4 1 16,3 3-2-16,0-1 0 15,1-3-1-15,3 0 0 16,2-5-1-16,5-2 0 0,1-3 0 15,3-11-1-15,0 0 1 16,13 1-1-16,0-15 1 16,3-7-1-16,1-7 1 15,4-6 0-15,1-4 1 16,-1-3-1-16,1 1 1 15,-2 4-1-15,-4 8 1 16,-3 4 0-16,-3 12 0 16,-10 12 0-16,13 1-1 15,-8 12 0-15,-1 7 0 16,1 3 0-16,4-1 0 15,5 3 0-15,4-5-1 16,3-5 2-16,7-8-2 16,3-9 1-16,4-6 2 0,1-9-1 15,3-4 1-15,-3-6-1 16,-1 2 0-16,-4-2 0 15,-3 4 0-15,-6 7 0 16,-3 2-2-16,-8 12 1 16,-11 2 1-16,10 23-2 15,-12-1-1-15,0 13 1 16,-4 0-2-16,5 9-1 15,0-1-3-15,11 9-4 16,-6-21-17-16,25 9-9 16,-7-17-2-16,17 0-1 15,-2-17 2-15</inkml:trace>
  <inkml:trace contextRef="#ctx0" brushRef="#br1" timeOffset="33310.3307">10130 4146 102 0,'-8'-14'39'16,"-20"-4"1"-16,0 28-10 15,-11-6-23-15,-4 15-3 16,-5 3 1-16,1 9-3 16,2 0 1-16,11 5-2 15,6-3 0-15,18 1-1 16,10-8 0-16,15-4 0 15,16-11 0-15,12-8 0 16,8-10 0-16,1-7 0 16,2-6 0-16,-2-8 0 0,-5-1 0 15,-9-1 0-15,-10 1 0 16,-8 8 1-16,-10 4-1 15,-10 17 1-15,0 0-1 16,-11 5 0-16,-4 15 0 16,-4 7 0-16,5 6-1 15,3 2-2-15,6 2-1 16,7-11-2-16,17 7-11 15,-3-33-10-15,27 3-11 16,-1-25-2-16,19-2-1 16,-2-25 2-16</inkml:trace>
  <inkml:trace contextRef="#ctx0" brushRef="#br1" timeOffset="33520.3517">10894 3556 91 0,'-19'1'40'0,"-3"29"0"16,-16 8 0-16,-1 29-22 15,-2 8-16-15,-2 11 0 16,2 6-1-16,6 2-1 16,9 3-1-16,8-10-3 15,14-9-4-15,4-26-10 16,30-3-18-16,-7-38-4 15,21-6 0-15,-1-33 0 16</inkml:trace>
  <inkml:trace contextRef="#ctx0" brushRef="#br1" timeOffset="33736.3733">11218 3470 110 0,'0'0'40'16,"-18"19"0"-16,-13 19 0 15,6 21-36-15,-9 16-3 16,-1 7 0-16,6 13-1 15,-2-3-1-15,7 1-2 16,5-13-3-16,10 4-5 16,-6-29-19-16,26 2-10 15,-4-26-1-15,13-6 0 16,-1-26 3-16</inkml:trace>
  <inkml:trace contextRef="#ctx0" brushRef="#br1" timeOffset="34187.4184">11298 4028 85 0,'0'0'39'15,"-12"15"0"-15,2 11 1 16,-12-8-23-16,3 15-15 16,3 1 1-16,5-1-1 15,8-3 0-15,8-6-1 16,7-11 0-16,11-10-2 15,6-11 2-15,7-10 0 16,5-9 0-16,2-6 0 16,0-5-1-16,-1-2 1 15,-2 1 0-15,-4 6 0 16,-6 8-2-16,-7 10 1 15,-11 16 0-15,-4 15-1 16,-14 21 0-16,-7 17-1 0,-8 21 1 16,-6 16 0-16,-6 13 0 15,-4 7 0-15,-1 2 1 16,-4-5-1-16,-1-7 2 15,2-9-1-15,2-19 2 16,1-16-2-16,6-18 1 16,-1-16-1-16,4-16 0 15,0-14-1-15,3-15-2 16,-4-17 2-16,2-12-4 15,-4-17 0-15,9 4-10 16,-16-22-9-16,20 22-14 16,-10-8 1-16,12 18-2 15,0 5 0-15</inkml:trace>
  <inkml:trace contextRef="#ctx0" brushRef="#br1" timeOffset="34955.4952">12389 3902 93 0,'0'-12'37'0,"0"12"0"16,-11-4-5-16,7 18-24 15,-10 3-4-15,3 9 0 16,-2 2-1-16,0 12 0 16,2 1 0-16,7 3-2 15,3-3 1-15,5 1-1 16,7-7 0-16,4-7-2 15,7-9 2-15,3-8-2 16,9-9 2-16,1-12 0 16,3-9-1-16,0-10 2 0,1-7-2 15,-2-2 2-15,-3-3-1 16,-5 0 0-16,-6 4-1 15,-5 10 1-15,-7 5-1 16,-5 13 0-16,-6 9 0 16,-6 10 0-16,-3 11-1 15,-2 5-1-15,2 9-1 16,2-3-2-16,7 8-1 15,3-14-11-15,21 13-11 16,-4-22-12-16,18 4 1 16,-2-19 0-16,14 2 1 15</inkml:trace>
  <inkml:trace contextRef="#ctx0" brushRef="#br1" timeOffset="35533.553">13097 4027 98 0,'-18'-22'38'0,"18"22"1"16,-30 3-1-16,21 13-33 15,-10 4-1-15,3 14-1 16,1 5-1-16,1 5-1 16,-2 4 0-16,2 5-1 15,5-7 1-15,2-1-1 16,2-7 0-16,2-10 0 15,3-9 0-15,0-7 0 16,0-12 0-16,15-16 0 16,-6-7 0-16,4-11-1 15,2-8 1-15,0-9 1 0,6-11-1 16,1-6 0-16,6-6 0 15,-3 5 0-15,2 4 0 16,2 10 1-16,-3 7-1 16,3 12 0-16,-4 15 0 15,-2 14 0-15,0 16 0 16,-5 10 1-16,2 7-2 15,-6 9 1-15,-1 7 0 16,-7 7 0-16,-2 0-1 16,-8 4 0-16,-6-1 0 15,-6-2 0-15,-6-4 0 16,-6-6 0-16,-5-7 1 15,0-8-1-15,-3-7 1 16,2-4 1-16,5-3 0 0,1-6-1 16,3 1 1-16,5 6 0 15,-1 6-1-15,1 10 0 16,-3 15 0-16,-6 13 1 15,0 16-1-15,-5 7-1 16,-2 10 1-16,-2-3-4 16,13 11-12-16,-11-30-10 15,24 3-13-15,0-29 0 16,22-10-1-16,4-26 0 15</inkml:trace>
  <inkml:trace contextRef="#ctx0" brushRef="#br1" timeOffset="36149.6146">13903 3880 79 0,'14'-5'36'16,"-11"-8"0"-16,-3 13-6 15,0 0-21-15,-22 6-2 16,-7-3 0-16,1 14 0 15,-12 0-3-15,-2 4 0 16,1 1-1-16,3 1-1 16,6-2 0-16,9-1-1 15,12-3 0-15,13-3-1 16,15-4 0-16,11-2 0 15,9 0-1-15,5 1 1 16,-2-4 0-16,1 6 1 0,-8 1-1 16,-8 3 0-16,-9 5 0 15,-10 4-1-15,-13 4 2 16,-7 0-2-16,-5 2 1 15,-3-5-3-15,6-1 0 16,0-9-3-16,15-1-6 16,-8-24-14-16,36 3-11 15,-4-21-1-15,20 0 0 16,0-14 1-16</inkml:trace>
  <inkml:trace contextRef="#ctx0" brushRef="#br1" timeOffset="36344.6341">14309 3873 81 0,'6'-12'38'16,"-6"12"0"-16,-11 23 1 0,-6 16-19 15,-10-2-17-15,-2 10 0 16,1-1-1-16,1 2-1 16,4-5 0-16,6-6-1 15,10-8 0-15,7-14-3 16,14-14-1-16,4-26-14 15,27 3-18-15,-9-26-2 16,11-2 0-16,-11-20 0 16</inkml:trace>
  <inkml:trace contextRef="#ctx0" brushRef="#br1" timeOffset="36481.6478">14291 3263 107 0,'-36'-38'39'16,"-3"6"-1"-16,17 25-2 15,5 11-39-15,5-6-22 0,29 28-13 16,5-7-1-16,21 21 0 15,2-5 0-15</inkml:trace>
  <inkml:trace contextRef="#ctx0" brushRef="#br1" timeOffset="36915.6912">14821 3968 99 0,'-11'5'38'0,"-6"-17"2"16,5 9-1-16,-16-1-34 0,4 3-1 15,-9 3 0 1,-3 12 0-16,-3 7-1 0,0 9 0 16,2 2-1-16,9 4-1 15,6 1-1-15,11-6 0 16,17-7 0-16,15-11-1 15,13-17 2-15,14-9-1 16,13-19 0-16,5-10 1 16,3-15 0-16,-2-6 0 15,-3-9 0-15,-10-3 1 16,-7 3-2-16,-11 4 1 15,-12 11-1-15,-11 11 0 16,-12 16 0-16,-10 19 0 16,-10 20 0-16,-9 21 0 15,-4 18 0-15,-4 18 0 0,3 10-1 16,5 7-1-16,9 4-2 15,6-7-3-15,21 8-10 16,-3-32-10-16,29 7-6 16,-10-30-8-16,19-2-1 15,-6-25 2-15</inkml:trace>
  <inkml:trace contextRef="#ctx0" brushRef="#br1" timeOffset="37261.7258">15188 4035 78 0,'-17'-4'39'15,"17"4"0"-15,-10 11 0 16,25 1-11-16,3-6-26 0,14-1 0 16,5-4 1-16,11-2-1 15,3-7 0-15,3-3 0 16,-8-6-1-16,2-1 0 15,-15-8 0-15,-5 0 0 16,-11-4-1-16,-12 2 1 16,-14 4-1-16,-13 4 1 15,-7 12-1-15,-13 8 0 16,-7 13 1-16,-3 9-1 15,-3 12 0-15,4 9 0 16,8 4 0-16,14 2-1 16,16-3-1-16,17-8-3 15,19 0-3-15,6-26-18 16,30 8-9-16,-2-23-5 0,12-1 0 15,-4-14-1-15</inkml:trace>
  <inkml:trace contextRef="#ctx0" brushRef="#br1" timeOffset="37433.743">15813 4039 112 0,'-3'18'41'0,"3"-18"0"16,1 27-1-16,-1-27-36 15,37 13-3-15,0-11-2 16,6-6-2-16,16 6-17 15,-14-19-12-15,19 8-9 16,-13-11 1-16,5 10-2 0</inkml:trace>
  <inkml:trace contextRef="#ctx0" brushRef="#br1" timeOffset="38111.8108">16755 4035 69 0,'-27'-8'37'0,"-11"-5"0"16,-6 13 2-16,-15-8-19 15,4 21-11-15,-18-2-3 16,4 16 0-16,1 3-1 16,6 9-1-16,9 5-1 15,15 2-1-15,16-3 0 0,22-8-2 16,24-10 0-16,24-16 0 15,22-14 0-15,16-19 1 16,15-18-1-16,5-13 1 16,2-15-1-16,-8-5 1 15,-11-8-1-15,-13-4 1 16,-20 4-1-16,-16-3 0 15,-15 5-1-15,-15 11 1 16,-12 9-1-16,-10 14 1 16,-11 22 1-16,-9 23-1 15,-7 23 1-15,-1 26-1 16,-3 25 1-16,0 18 0 15,7 14-1-15,7 9-3 16,19 4-1-16,8-14-3 0,19 5-4 16,4-32-13-16,32 1-7 15,-7-31-9-15,20-9 0 16,-5-27 0-16,6-12 3 15</inkml:trace>
  <inkml:trace contextRef="#ctx0" brushRef="#br1" timeOffset="38447.8444">17406 4074 79 0,'-2'-39'41'0,"-18"1"-1"15,-3 23 0-15,-16 3-17 16,1 22-17-16,-5 10-2 16,2 17-1-16,0 6-1 15,8 8-1-15,5 2 0 16,12 0 0-16,7-7 0 0,19-4-1 15,13-14 0-15,10-11-1 16,16-13 1-16,9-16 0 16,3-10 0-16,1-11 1 15,-2-11-1-15,-9-8 1 16,-8-2-2-16,-13-1 2 15,-15 3-2-15,-15 5 1 16,-12 10-1-16,-8 7-1 16,-7 11 1-16,-3 9-2 15,6 12-2-15,0 2-1 16,22 16-10-16,2-20-9 15,20 28-6-15,3-22-8 16,21 8 0-16,-1-12 1 0</inkml:trace>
  <inkml:trace contextRef="#ctx0" brushRef="#br1" timeOffset="38958.8955">17890 3976 92 0,'0'0'40'0,"-6"-10"1"16,6 10-1-16,-32 11-22 15,12 2-14-15,-4 8 0 16,2 6-2-16,-2 3 0 15,2 8-1-15,6-1 0 16,7 2-1-16,8-5 0 16,6-5 0-16,10-7 0 15,9-11-1-15,8-9 1 16,9-11-1-16,5-8 1 15,1-10 0-15,1-6 0 16,2-4 1-16,0-4-1 0,-6 1 1 16,-6 5-2-16,-8 5 2 15,-11 8-1-15,-5 9 0 16,-14 13-1-16,2 12 1 15,-13 11 0-15,-5 11 0 16,-2 7-1-16,4 2 0 16,2 7 1-16,4-5-1 15,11-1 1-15,6-10-1 16,11-7 1-16,7-13 0 15,7-11 0-15,4-12 1 16,2-13-1-16,4-10 2 16,-2-11-2-16,-3-6 2 15,-5-10-2-15,-5-4 1 0,-1 3-1 16,-9 3 0-16,-4 10-2 15,-6 4-1-15,3 18-3 16,-8 0-9-16,13 33-10 16,-17-8-3-16,23 20-3 15,-18-6-8-15,16 11-2 16,-2-9 2-16</inkml:trace>
  <inkml:trace contextRef="#ctx0" brushRef="#br1" timeOffset="39379.9376">18925 3880 101 0,'0'0'41'0,"-21"4"0"16,4 15 0-16,-13 1-34 0,3 12-2 16,-4 4-1-16,2 6-1 15,-1 0-1-15,6 2-1 16,2-4 0-16,6-3-1 15,5-10 0-15,7-6-1 16,7-11 1-16,9-10 0 16,6-9 0-16,8-12 0 15,3-8 0-15,6-10 1 16,4-7-1-16,3-8 1 15,-1-3-1-15,3 4 1 16,-3 3-1-16,-8 7 0 16,0 10 1-16,-8 13-1 15,-4 14 0-15,-7 17 0 16,-6 17 0-16,-5 7 1 15,-3 13-2-15,-5 4 1 0,3 6 0 16,2-1-1-16,4-1-1 16,8-7-2-16,10-4-3 15,1-19-11-15,33 7-7 16,-18-30-4-16,35 11-3 15,-16-25-4-15,18 4-6 16,-11-14 3-16</inkml:trace>
  <inkml:trace contextRef="#ctx0" brushRef="#br1" timeOffset="39506.9503">19759 4214 118 0,'-15'-4'44'16,"15"4"-2"-16,-25 5-3 16,25-5-45-16,0 0-20 15,-11-14-9-15,11 14-8 0,0 0-1 16,19 8-2-16</inkml:trace>
  <inkml:trace contextRef="#ctx0" brushRef="#br1" timeOffset="48190.8186">1603 5853 75 0,'14'-2'35'0,"-14"2"0"15,7 12 2-15,-7-12-29 16,17 17 2-16,-3-7-6 16,14 5-1-16,8-8 1 15,14-2-1-15,4-10 1 16,12-4-2-16,0-7 0 15,4-5-1-15,-6-3 0 16,-7-3 0-16,-12 3-1 0,-15-1 1 16,-12 2-3-16,-16 3 2 15,-17-1 0-15,-12 4 0 16,-14 0 0-16,-9 9 1 15,-9 3-1-15,-6 11 1 16,-4 13 2-16,2 10-1 16,3 17 1-16,5 14-2 15,9 8 1-15,16 2-1 16,16 0-1-16,22-9-1 15,24-6-3-15,16-19-1 16,29-6-7-16,5-28-26 16,22-4-1-16,2-21 0 15,14 3 0-15</inkml:trace>
  <inkml:trace contextRef="#ctx0" brushRef="#br1" timeOffset="48699.8695">2861 5755 97 0,'-20'-15'38'16,"6"6"1"-16,-10-2-1 15,5 7-32-15,-13 0-1 16,2 13-1-16,-6 3-1 15,-1 14 0-15,-1 4-1 16,-1 9-1-16,9 1 0 16,8 4 0-16,10-5 0 0,10-3-1 15,16-12 1-15,14-7-1 16,9-15 0-16,6-14 0 15,7-8 0-15,1-7 0 16,-1-5-1-16,-5-5 0 16,-6 3 0-16,-5 3-1 15,-5 8 0-15,-6 5 0 16,-4 10 0-16,-9 9 0 15,-1 13 1-15,-5 14 0 16,-2 17 0-16,-3 14 1 16,1 17-1-16,0 14 1 15,-6 13 0-15,-3 8 2 16,-3-1-2-16,-3 2 2 15,-5-7-1-15,-4-10 2 0,-6-16-2 16,-4-12 2-16,-3-15-3 16,-6-19 0-16,-2-8-3 15,-7-21-5-15,10 0-20 16,-11-23-10-16,7-3-1 15,-7-19-1-15,14-9 1 16</inkml:trace>
  <inkml:trace contextRef="#ctx0" brushRef="#br1" timeOffset="49369.9365">3841 5834 96 0,'0'0'40'0,"28"-3"-1"16,-9-3 0-16,20 0-34 15,5 0-2-15,10-4-2 16,9 3-4-16,7-7-5 16,10 10-29-16,-9-7-2 15,5 7 0-15,-11-1-1 16</inkml:trace>
  <inkml:trace contextRef="#ctx0" brushRef="#br1" timeOffset="50235.023">5394 5536 75 0,'10'-11'38'15,"-10"11"-2"-15,0 0 1 16,-15 9-34-16,11 12 0 16,-4 5 1-16,5 16 0 15,-11 7 0-15,3 17-1 16,-4 6 0-16,0 6 0 15,-1-3 1-15,2-5-2 16,1-9 0-16,4-9-1 16,2-13 0-16,4-13 1 15,3-26-2-15,0 0 1 16,17-16 0-16,-6-15 0 0,1-10 0 15,0-12-1-15,2-7 1 16,1-7 0-16,-3-5-3 16,2-4 1-16,2 5-1 15,4 4 0-15,3 7 0 16,4 5 1-16,8 11-2 15,3 7 0-15,4 15 2 16,1 9-1-16,4 9 1 16,-4 8-1-16,-3 9 0 15,-9 8 0-15,-8 8 0 16,-15 8 1-16,-11 8 2 15,-10 7-1-15,-13 1 2 16,-13 2-2-16,-9 0 2 16,-6 1 0-16,-2-9 0 0,4-7-1 15,2-8 0-15,6-7-1 16,8-11 1-16,10-4-1 15,6-6 1-15,11-3-1 16,9-1 1-16,0 0-1 16,2 19 1-16,0 6-1 15,-2 7 0-15,-4 13 1 16,-10 13 0-16,-5 7 1 15,-6 10-2-15,-9 3 1 16,-3 0-2-16,0-9-1 16,10-2-7-16,-2-20-25 15,25-16-4-15,4-31 0 16,23-2-1-16</inkml:trace>
  <inkml:trace contextRef="#ctx0" brushRef="#br1" timeOffset="50926.0921">5997 5563 81 0,'1'23'40'0,"-13"5"-1"16,3 12 1-16,-13 6-34 15,4 8-4-15,-3 3 2 16,1 5-1-16,0-6 0 16,3-1-1-16,2-11-1 0,6-6 0 15,0-12 0-15,9-13 0 16,0-13 0-16,14-23-1 15,0-8 0-15,6-14 1 16,3-7-3-16,0-8 3 16,6-7-2-16,-7 0 0 15,-1 4-1-15,-1 7 1 16,-2 10-1-16,-4 8 1 15,0 11 1-15,4 8-2 16,-2 12 1-16,10 6 1 16,3 3 0-16,10 3 1 15,7-1-1-15,6 4 0 16,5-2 0-16,3-1 0 15,1-2 0-15,-4 1 0 16,-9 0 0-16,-7-1 0 0,-7-1 1 16,-13 1-1-16,-10 2 0 15,-15 7 1-15,-10 3-1 16,-9 4 3-16,-11 5 0 15,-3 9-1-15,-2 0 1 16,2 7-1-16,3 2 1 16,9-3-1-16,13 0 1 15,10-3-2-15,13-7-1 16,18-8 0-16,9-7 0 15,10-12 1-15,4-10-1 16,1-12 0-16,-2-5 0 16,-4-11 0-16,-8-2-3 15,-16-6 3-15,-8-1-4 16,-12-2 0-16,-7 9-1 0,-11 1-1 15,0 13-3-15,-7 1-1 16,9 23-9-16,-9-6-19 16,16 19 1-16,-3 0 1 15,16 7 0-15</inkml:trace>
  <inkml:trace contextRef="#ctx0" brushRef="#br1" timeOffset="51237.1232">7247 5619 96 0,'0'0'36'16,"0"0"2"-16,4 22-2 0,-8 2-31 15,7 13-1-15,-2 6-1 16,3 10-1-16,-3 8 1 15,4 5 0-15,-5 2 0 16,-4 1-2-16,-9 0-1 16,-8 0 1-16,-7-5 0 15,-12-11 1-15,-10-6-3 16,-3-11 1-16,-1-13-4 15,-4-21-3-15,16-2-21 16,-7-30-11-16,26-9 0 16,0-27-3-16,23-12 3 15</inkml:trace>
  <inkml:trace contextRef="#ctx0" brushRef="#br1" timeOffset="51369.1364">6963 5235 95 0,'-5'-18'39'15,"-9"7"-1"-15,3 18-2 16,4 8-39-16,0-3-6 15,22 17-29-15,1-10 1 16,18 15-2-16,-1-9 1 16</inkml:trace>
  <inkml:trace contextRef="#ctx0" brushRef="#br1" timeOffset="51767.1762">7585 5685 102 0,'-21'7'39'16,"15"8"0"-16,6-15-1 16,0 0-37-16,26 11 1 15,7-9-1-15,10-5 1 16,4 0 0-16,1-1-1 15,2-4 0-15,-6-2 0 16,-6-2 0-16,-9-4 0 16,-10-1-3-16,-10-3 3 15,-12 0-3-15,-10 1 2 16,-8 3-2-16,-13 3 3 15,-4 13-3-15,-8 10 3 16,-3 8 0-16,-1 10 2 0,4 10-1 16,7 4 1-16,11 5-1 15,14-1 0-15,14-4-2 16,17-5 0-16,17-9-4 15,23 3-12-15,-5-25-22 16,24 0-3-16,0-17 2 16,8 2-3-16</inkml:trace>
  <inkml:trace contextRef="#ctx0" brushRef="#br1" timeOffset="52000.1995">8451 5626 98 0,'-29'9'41'16,"-15"-5"-1"-16,3 18 0 0,-9 1-29 15,7 3-6-15,5 0 0 16,5 5-3-16,13-1 2 16,8 1-4-16,15-3 2 15,17-12-2-15,20-6-1 16,13-10-1-16,17-7-1 15,14-17-7-15,21 4-24 16,-5-21-6-16,13 1-1 16,-18-17-2-16</inkml:trace>
  <inkml:trace contextRef="#ctx0" brushRef="#br1" timeOffset="52205.22">9087 5200 102 0,'-46'63'39'16,"-4"-1"2"-16,10 15-2 15,17-5-38-15,-6 2 2 16,9-4-1-16,1-6-1 16,11-1-7-16,-1-18-5 15,14 2-25-15,-9-21-2 16,8-4 0-16,-4-22-2 15</inkml:trace>
  <inkml:trace contextRef="#ctx0" brushRef="#br1" timeOffset="52957.2952">8690 5574 102 0,'0'0'38'0,"0"0"2"16,32 22-1-16,3-17-37 15,13 1 2-15,8-5-2 16,8-1-1-16,5 0 0 15,2-3 0-15,-5 0-1 16,-5 2 0-16,-12-4 1 16,-10 5-3-16,-9-1 3 15,-14 2-1-15,-16-1 1 16,-3 15 2-16,-17 0-3 15,-3 1 3-15,-7 9-1 16,-3 1 0-16,-2 9 1 16,4-2-1-16,3 3 0 15,10 0-3-15,11-6 4 0,10-5-4 16,13-9 1-16,11-8-1 15,8-11 0-15,8-11-1 16,4-8-2-16,-2-10 3 16,-1-8-4-16,-5-7 4 15,-8 2-3-15,-10-3 0 16,-10 5 1-16,-8 7 1 15,-10 6 2-15,-5 8-2 16,-5 10 3-16,-2 12-3 16,-2 6 4-16,4 10-1 15,7 4 1-15,5 2 1 16,10 3-1-16,6-2 1 15,8 0-1-15,10-3 1 16,3-1-2-16,4-6 2 0,0-1-3 16,1-1 1-16,-8-1 1 15,-1 2-2-15,-9 0 3 16,-5 4-3-16,-9-1 3 15,-3 6-3-15,-9 0 2 16,-3 4-3-16,1 3 1 16,-4-3-1-16,2 0 0 15,2-2-1-15,2-4 1 16,4-5 0-16,3-14 1 15,0 0 0-15,13-2 1 16,-2-16 0-16,3-7 1 16,2-6 0-16,3-5-2 15,3-2 2-15,1-1-2 16,2 2 3-16,0 7-5 0,-1 4 2 15,-1 6-4-15,-2 0-5 16,13 17-11-16,-20-14-15 16,17 14-5-16,-8-9-3 15,14 0 0-15</inkml:trace>
  <inkml:trace contextRef="#ctx0" brushRef="#br1" timeOffset="53397.3392">10970 5572 96 0,'10'-3'37'0,"-9"-9"2"15,-1 12-3-15,0 0-33 0,-5 14-2 16,-1 3 1-16,-1 10 1 16,-8 8 0-16,1 7 0 15,2 5-1-15,0 6-1 16,3 3-3-16,-1-22-22 15,24 5-12-15,-4-18-3 16,18-9 0-16,-4-19-1 16</inkml:trace>
  <inkml:trace contextRef="#ctx0" brushRef="#br1" timeOffset="54051.4046">11000 5249 101 0,'-22'-18'38'16,"22"18"0"-16,0 0-3 15,0 0-39-15,25 1-2 16,14 2-1-16,13 13 0 16,1-3 0-16,4 11 2 15,-4-1 0-15,-5 10 2 16,-11 0 5-16,-11 4 0 15,-8 8 4-15,-18-5-1 16,-3 4 4-16,-12-5-3 16,1 3 1-16,-6-8 0 15,3 2-1-15,1-5-1 16,6-5-1-16,3-4 0 15,2-6-4-15,6-6 4 16,-1-10-3-16,18 1-2 0,-1-12 3 16,4-11-3-16,3-8 4 15,0-9-4-15,3-4 0 16,-4-8 0-16,3 1 0 15,-5 2 2-15,-6 7-3 16,-3 6 2-16,-5 12-2 16,-2 13 2-16,-5 10 0 15,7 15 0-15,-4 5 0 16,1 8 0-16,3 7 0 15,6 0 0-15,2 1 3 16,8-5-3-16,10-5 3 16,6-7-3-16,6-6 3 15,6-10-3-15,1-5 1 16,0-12 0-16,0-3-3 0,-4-1 3 15,-7-3-3-15,-7 2 3 16,-9 1-3-16,-6 9 2 16,-9 1 1-16,-10 8-2 15,-2 15 1-15,-6 5-1 16,-2 5 3-16,-2 7-2 15,2 5-1-15,4 5-2 16,5-3-3-16,17 9-9 16,-8-23-15-16,28 10-8 15,-3-17-2-15,16-4 0 16</inkml:trace>
  <inkml:trace contextRef="#ctx0" brushRef="#br1" timeOffset="54443.4438">12571 5566 97 0,'-7'-40'38'0,"0"15"0"15,-15 1 0-15,3 21-33 16,-17 8 1-16,-1 19-1 16,-10 6-2-16,3 11 1 15,2 2 1-15,5 3-2 16,9 0 0-16,14-2 0 15,13-5-1-15,13-13 0 16,13-10 1-16,10-9-5 16,8-10 0-16,1-7 3 15,2-10-3-15,-5-5 2 16,-2-10-2-16,-10-4 0 0,-5 1 0 15,-7 6 1 1,-9 0 0-16,-8 9-2 0,-8 9 2 16,8 14-1-16,-21 8 1 15,5 11 3-15,2 10-3 16,4 5 0-16,5 5 0 15,7-2-1-15,14 5-5 16,-4-20-11-16,28 11-13 16,-7-17-9-16,16-2 2 15,0-13-1-15</inkml:trace>
  <inkml:trace contextRef="#ctx0" brushRef="#br1" timeOffset="54907.4902">13165 5532 88 0,'-23'-21'39'0,"1"17"-2"15,-20 2 3-15,0 17-24 16,-10 7-11-16,2 8 0 16,5 3-2-16,4 8 0 15,10-1 0-15,13 1 0 16,14-8-1-16,13-4 0 15,13-11-1-15,11-6-2 16,10-8 2-16,2-9-1 16,6-8-3-16,0-7 4 15,0-6-3-15,-3-9 2 16,-4-3-2-16,-7 2 0 15,-7 3 0-15,-8 5 0 16,-5 6 2-16,-9 9-3 0,-8 13 3 16,-2 20-1-16,-8 11 3 15,-8 12-2-15,-4 11 2 16,-3 13-1-16,-4 10 1 15,-4 4-1-15,1 0 0 16,1-4-2-16,-4-2 1 16,2-6 1-16,0-10-1 15,-2-12 0-15,0-14 0 16,-1-14 0-16,3-9-1 15,-2-16-2-15,8-6-4 16,-6-22-11-16,24 5-12 16,-9-25-10-16,18-2 0 15,7-14 0-15,17 3 0 16</inkml:trace>
  <inkml:trace contextRef="#ctx0" brushRef="#br1" timeOffset="55350.5345">13588 5665 98 0,'4'20'39'15,"-4"-20"0"-15,33 22 0 16,-9-20-33-16,14 2-2 16,6-10-1-16,11-2 0 15,3-12-1-15,-4-1-3 0,0-7 3 16,-7-2-3-16,-9-1 3 15,-6-2-3-15,-16 6 3 16,-13 5-3-16,-17 9 3 16,-12 13 0-16,-11 12 0 15,-11 12 0-15,-5 11 0 16,5 8 1-16,1 4 0 15,10 3-1-15,10 0 0 16,19-3-2-16,15-9 0 16,15-8 0-16,17-10 0 15,12-10 0-15,15-2-11 16,0-23-7-16,33-5-29 31,-9-18 0-31,6-3-2 0,-6-15 1 16</inkml:trace>
  <inkml:trace contextRef="#ctx0" brushRef="#br2" timeOffset="91210.1201">4937 7123 60 0,'24'7'29'0,"5"-1"1"16,14 1 0-16,15 1-28 15,18-7 1-15,23 3 1 16,15-6 0-16,24 4 0 16,13-7 0-16,24 6 0 15,11-7-2-15,22 3 1 16,9-5 0-16,20 2-1 15,16-3 0-15,20-3 0 0,15-2-1 16,17-3 1-16,21-2 0 16,8 3 0-16,17-1 0 15,9 3 0-15,8 4-1 16,2 6 1-16,4 4 0 15,-2 5-1-15,-6 2 0 16,-3 2 0-16,-11-1 0 16,-4-1-1-16,-12-5 1 15,-5 0-1-15,-15-5 0 16,-8-6 0-16,-14-1-1 15,-18-7-2-15,-18 9-11 16,-29-10-22-16,-32 5 1 16,-44-4-2-16,-41 9 1 15</inkml:trace>
  <inkml:trace contextRef="#ctx0" brushRef="#br2" timeOffset="91668.1659">6501 7678 38 0,'23'12'33'0,"38"-14"2"16,37-1-2-16,25-12-13 16,44 9-7-16,24-16-4 15,42 5-2-15,22-11-2 16,32 4-2-16,25-4 1 15,19 5-2-15,19 0 0 16,59 4 0-16,-42 4-1 16,9 7 0-16,-3 5-1 15,-7 4 1-15,-16 4-2 16,-17-3-1-16,-19 7-4 15,-78-12-16-15,23 7-16 0,-36-12 2 16,-34 0-3-16,-39-11 1 16</inkml:trace>
  <inkml:trace contextRef="#ctx0" brushRef="#br2" timeOffset="91952.1943">10740 6338 94 0,'-13'45'41'0,"-28"27"-3"15,-16 33 3-15,-32 20-36 16,-23 28-1-16,-16 20-2 16,-11 10-1-16,6 0-4 15,7-17-7-15,31-13-28 16,19-27-3-16,37-19 1 15,26-25-1-15</inkml:trace>
  <inkml:trace contextRef="#ctx0" brushRef="#br3" timeOffset="95740.5731">2447 8556 70 0,'0'-31'37'0,"-8"-7"-3"0,-1 6 3 16,-15-7-29 0,-2 14-1-16,-17 2-1 0,-6 18 0 15,-21 9-1-15,-12 20-1 16,-21 15-1-16,-5 19 0 15,-10 17 1-15,3 13-1 16,0 10 0-16,18 6-2 16,16-4 1-16,25 0 0 15,29-11-1-15,27-10-1 16,27-18-2-16,24-14 0 15,28-16-2-15,16-19-3 16,22-2-11-16,1-24-20 16,13-1 0-16,-3-16 0 15,4 5-1-15</inkml:trace>
  <inkml:trace contextRef="#ctx0" brushRef="#br3" timeOffset="96163.6154">2742 8845 103 0,'-24'-4'39'16,"5"17"0"-16,-9-2-1 16,8 14-33-16,-8 7-2 15,4 13 0-15,1 10-1 16,4 10 0-16,8 3-1 15,6 0 1-15,10-6-1 16,13-5 0-16,11-18-1 16,11-17 1-16,12-22-1 0,5-19 0 15,4-14 1-15,2-17-1 16,-3-6 1-16,-9-9-1 15,-4-1 0-15,-13 4 1 16,-7 6-1-16,-8 10 0 16,-11 12 0-16,-8 12 0 15,0 22 0-15,-17 0 0 16,2 20-1-16,2 12 2 15,3 10-2-15,4 5 1 16,6 5-1-16,11-5-1 16,12-2-2-16,10-18-3 15,20 4-11-15,1-35-20 16,20-2-1-16,-8-21 0 15,14-4-1-15</inkml:trace>
  <inkml:trace contextRef="#ctx0" brushRef="#br3" timeOffset="96478.6469">3701 8885 108 0,'-15'25'38'0,"-12"4"1"16,9 16-3-16,-1 4-34 16,6 5 0-16,5-1-1 15,2 0 1-15,6-4-1 16,4-5 0-16,4-11 0 15,0-14 0-15,5-12-1 16,1-16 1-16,0-14 0 16,-2-11 0-16,0-13 0 15,0-6 0-15,1-7-1 0,0-3 1 16,-1 0 0-16,0 8-1 15,1 7 0-15,7 6 0 16,1 8 0-16,8 8 0 16,7 12-2-16,1 5-3 15,10 13-5-15,-9-4-26 16,13 13-4-16,-8-3 1 15,5 9-2-15</inkml:trace>
  <inkml:trace contextRef="#ctx0" brushRef="#br3" timeOffset="96794.6785">4334 8766 95 0,'6'-11'39'16,"-9"-4"1"-16,3 15-1 0,0 0-29 15,0 0-5-15,6 26 0 16,-4 5-3-16,0 10 1 15,-1 13-2-15,4 8 0 16,-2 5 0-16,2 1 0 16,2 0-1-16,1-9 0 15,3-8 1-15,6-17-1 16,3-18 0-16,4-25 0 15,7-15 0-15,3-15 1 16,2-17-2-16,-2-7 1 16,0-10-2-16,0-2-1 15,-7-2-4-15,4 18-16 16,-19-4-17-16,3 23 0 15,-10 0-1-15,1 21 0 0</inkml:trace>
  <inkml:trace contextRef="#ctx0" brushRef="#br3" timeOffset="97191.7182">5018 8967 107 0,'0'0'40'0,"18"21"1"16,-4-27-3-16,13 0-36 16,5-9 1-16,11-7-1 15,0-4 0-15,5-8-2 0,0-5 1 16,-1-1 0-16,-13 2-2 15,-4 0 1-15,-16 6-1 16,-16 6 2-16,-13 9-2 16,-16 10 2-16,-12 16 0 15,-13 14 0-15,-2 12 1 16,-2 10 0-16,7 6 0 15,5 7-1-15,15-1 1 16,15 1-2-16,22-9-1 16,19-13-1-16,22-11 0 15,19-12-2-15,27-8-3 16,2-20-6-16,25 4-25 15,-8-19-3-15,10 3 1 0,-16-10-1 16</inkml:trace>
  <inkml:trace contextRef="#ctx0" brushRef="#br3" timeOffset="97559.755">6001 8762 104 0,'-48'-4'40'0,"5"11"1"16,-12-1-3-16,7 11-32 15,-3 7-1-15,4 12-1 16,2 2-1-16,12 8 0 15,8-1-1-15,15 0 0 16,17-6-1-16,17-14 0 16,19-15-1-16,17-19 0 15,12-15 1-15,14-20-1 0,4-15 0 16,-1-15 0-16,-2-13-1 15,-14-13 0-15,-10-3-1 16,-20-6 2-16,-14 9-2 16,-17 8 1-16,-16 20 0 15,-14 20 0-15,-13 31 1 16,-7 39 0-16,-12 34 0 15,0 26 1-15,3 22-2 16,5 11-2-16,24 16-10 16,-2-20-16-16,36 8-11 15,15-25-2-15,27-11 0 16,12-18-2-16</inkml:trace>
  <inkml:trace contextRef="#ctx0" brushRef="#br3" timeOffset="98408.8399">7784 8239 85 0,'0'0'36'16,"-7"29"1"-16,-16-2-7 15,-1 20-25-15,-6 8 0 16,-2 14 0-16,-2 1 0 16,6 1-1-16,2-4 0 0,9-7-2 15,3-9 2-15,5-11-3 16,8-10 1-16,5-14-2 15,-4-16 1-15,15-7-1 16,-1-22-1-16,-1-9 2 16,0-15-2-16,4-11 2 15,-2-11-2-15,2-9 1 16,-1-1-1-16,-3 8 2 15,-2 11 0-15,-1 10-1 16,-3 14 1-16,-1 18-1 16,-6 24 1-16,5 12 0 15,-4 18 0-15,3 12 0 16,3 6-1-16,8 5 1 15,4 0-1-15,11-6 1 0,8-9-1 16,8-11 1-16,10-17-1 16,8-17 1-16,2-13 0 15,1-10 0-15,-4-5 0 16,-6-3-1-16,-11 2 1 15,-6 4 0-15,-13 6-1 16,-8 14 1-16,-19 12-1 16,8 23 0-16,-19 10 0 15,-1 12 1-15,-5 13 0 16,1 6-1-16,1 7 1 15,8-1-3-15,11-3 1 16,6-14-4-16,21-4-5 16,2-28-18-16,25 0-12 15,-5-24 1-15,19-4-3 16,-7-22 2-16</inkml:trace>
  <inkml:trace contextRef="#ctx0" brushRef="#br3" timeOffset="98582.8573">8858 8555 109 0,'-28'11'40'0,"6"14"1"15,-10 3 0-15,-4 10-39 16,16 3 0-16,5 5-1 16,7 4-1-16,5-5-3 15,8 3-5-15,-2-20-26 16,24 1-6-16,-2-23 1 15,15-6-3-15</inkml:trace>
  <inkml:trace contextRef="#ctx0" brushRef="#br3" timeOffset="99032.9023">8922 8171 96 0,'-20'-46'39'0,"-2"7"1"16,10 23-2-16,1 10-33 15,11 6-4-15,11 6 0 16,13 4-1-16,6 7-1 15,6 5 1-15,2 8-1 16,4 8 2-16,-1 6-2 16,-5 8 2-16,-7 1 0 15,-9 6 0-15,-9 3 1 16,-4 3 0-16,-11-3 1 15,-1-3-1-15,-3-6 1 0,1-4-1 16,-2-9 0-16,4-8-1 16,3-7 1-16,4-13-2 15,-2-12 1-15,14-7-1 16,-2-15-1-16,0-9 1 15,2-8-1-15,0-10 2 16,5-8-2-16,-4-6 1 16,0-1-1-16,-1 4 1 15,0 8 0-15,0 7 0 16,1 9 0-16,2 10-2 15,7 13 0-15,-1 7 0 16,11 14-3-16,-2-3-4 16,19 19-13-16,-10-16-17 15,19 12 0-15,-8-10-2 16,13 6 3-16</inkml:trace>
  <inkml:trace contextRef="#ctx0" brushRef="#br3" timeOffset="100302.0292">9999 8410 88 0,'-6'14'38'16,"-3"2"2"-16,-15-1-1 15,9 9-30-15,-13 1-3 16,5 10-1-16,-5 2 0 16,6 4-3-16,-3 1 1 15,7-2-2-15,4-3 1 16,4-6-1-16,4-5 0 15,4-9-1-15,2-17-1 0,15 2 1 16,0-15-2-16,3-12 2 16,1-7-2-16,3-6 2 15,0-9-2-15,-3-3 2 16,1-2-1-16,-5-1 1 15,-3 7 1-15,-2 6-1 16,3 5 1-16,-1 9-1 16,5 6 1-16,1 10-1 15,11 5 1-15,1 7-1 16,8 3 0-16,7 2 0 15,3 1 0-15,1 0-1 16,2 2 1-16,-3-3 0 16,-8 1 0-16,-4-1 0 15,-9-2 0-15,-9 1 0 16,-18-6 0-16,12 15 1 0,-19-5-1 15,-11 8 1-15,-2 4 0 16,-6 7-1-16,-3 7 1 16,-1 4 0-16,3 4 2 15,6 0-2-15,6-3 1 16,13-5-1-16,11-9 0 15,15-9-1-15,14-13 0 16,8-14-1-16,12-12-1 16,2-12 1-16,7-8-1 15,-6-10 1-15,-8-4-2 16,-7-4 2-16,-13 6 1 15,-18 3-1-15,-14 8 1 16,-11 9 0-16,-15 10 1 16,-4 13-1-16,-3 10 1 0,4 9-1 15,3 6 1-15,3 5-1 16,12 3 0-16,14-1 0 15,14-6 0-15,12-1 0 16,7-6 0-16,6-4 0 16,8-3 0-16,3-2 0 15,-6-1 1-15,-3 0-1 16,-9 2 0-16,-9 5 0 15,-12 5 0-15,-6 7 1 16,-11 5-1-16,-6 5 0 16,-4 6 0-16,-4 4 1 15,0 2 0-15,2-2-1 16,4-4 1-16,0-3-1 15,10-8 1-15,4-9-1 0,-4-14 1 16,24-8-2-16,-7-13 0 16,3-8 1-16,2-11-1 15,1-9 1-15,-1-8-1 16,3-1 1-16,-6 3 1 15,-1 4-1-15,-3 7 0 16,-1 7 0-16,-2 11-1 16,1 8 0-16,5 15-2 15,0 3 0-15,12 10-4 16,1-4-3-16,20 18-9 15,-10-21-6-15,25 19-5 16,-13-17-8-16,17 5 0 16,-11-10 0-16,3-2 36 0,-11 4 8 15,-19-17 9-15,7 16 7 16,-27-21 7-16,3 16 8 15,-25-9 3-15,0 14 0 16,-19-2-32-16,0 9-3 16,-7 3-2-16,3 9-1 15,-1 1 0-15,6 3 0 16,7 3-1-16,9-2-1 15,12-2 0-15,9-1 1 16,11-6-1-16,11-1 0 16,2-1-1-16,1-4 1 15,4 2 0-15,-5-1 1 16,-4 3-1-16,-10-1 0 15,-6 4 0-15,-15 5 1 0,-8-4 0 16,-8 6-1-16,-6 0 0 16,-6-6-5-16,9 11-10 15,-11-19-9-15,25 15-8 16,-4-21-8-16,22 11-4 15,10-12 2-15</inkml:trace>
  <inkml:trace contextRef="#ctx0" brushRef="#br3" timeOffset="100430.042">12308 8808 106 0,'-21'-4'39'0,"-6"0"-3"16,-10-10-28-16,2 5-43 15,2-6-5-15,7 5-4 16</inkml:trace>
  <inkml:trace contextRef="#ctx0" brushRef="#br0" timeOffset="105062.5052">2040 9727 42 0,'16'-1'29'0,"-16"1"1"16,17-6-1-16,-17 6-18 0,30-6-1 16,-18-3-2-16,9 10-3 15,-4-4-1-15,5 6 0 16,1-2-2-16,3 3 0 15,0-2 1-15,10 3-1 16,6-5 1-16,10 1 0 16,8-6-1-16,11-1 1 15,8-3-1-15,5 0-1 16,7-3 0-16,5 3 1 15,2 0-2-15,5 0 1 16,-1 3-1-16,7 2 0 16,-3 0 1-16,11-1-1 15,6 1 0-15,5-3 0 16,4-1 1-16,7-3-1 0,9-3 1 15,10 2-1-15,8-4 1 16,4 1-1-16,7-3 0 16,6 1 0-16,4 2-1 15,3 1 1-15,5 1-1 16,-2 3 0-16,-2-1 0 15,-1 0 0-15,0 4 0 16,-5 0 1-16,-3 2 0 16,-2-2 1-16,0 0-1 15,1 1 0-15,0-4 1 16,1 2 0-16,-3-1 0 15,3 4 0-15,-2-3-1 16,-2 2 1-16,-3-1 0 16,-5 3-1-16,-1 0 1 15,-1-1-1-15,-2 0 0 0,-3-4 0 16,2-1 0-16,5-1 0 15,0-3 0-15,2 0 0 16,3-1 0-16,0-1 1 16,-2 0-1-16,-3 3 0 15,-9 0 1-15,-5 2-1 16,-8-1 0-16,-19 3 0 15,-16-1 0-15,-17 1 0 16,-19 1 0-16,-16 0 0 16,-18 1 0-16,-14-1 1 15,-10 0-1-15,-9 0 0 16,-10 8 0-16,9-15 0 15,-9 15-3-15,5-16-10 0,7 14-23 16,-12 2 0-16,10-15-3 16,-9 2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uhNZejHeBg" TargetMode="External"/><Relationship Id="rId2" Type="http://schemas.openxmlformats.org/officeDocument/2006/relationships/hyperlink" Target="http://www.youtube.com/watch?v=xwGs8_otT64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2837763"/>
              </p:ext>
            </p:extLst>
          </p:nvPr>
        </p:nvGraphicFramePr>
        <p:xfrm>
          <a:off x="214283" y="768096"/>
          <a:ext cx="8750332" cy="5785104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61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the law of reflection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angles are related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06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why our brains think there is a “world” inside the mirror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virtual images are and how they are formed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06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see the difference between a virtual and a real image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virtual images are common and real ones are less so – but really cool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8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shadows: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forms them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can be made bigger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can be made sharper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they are found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affect astronomy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makes a shadow, where a shadow will be, making shadows bigger and/or sharper, how shadows explain both lunar and solar eclipses.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2"/>
                        </a:rPr>
                        <a:t>http://www.youtube.com/watch?v=xwGs8_otT64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(both)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3"/>
                        </a:rPr>
                        <a:t>http://www.youtube.com/watch?v=wuhNZejHeBg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(lunar)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2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investigate curved mirrors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curved mirrors do to light, why this happens and what sort of image this will make.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509640" y="1216440"/>
              <a:ext cx="699120" cy="657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95240" y="1211040"/>
                <a:ext cx="717840" cy="67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260777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Cells and Microscopes and Plant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33520" y="748800"/>
              <a:ext cx="5997960" cy="4490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22000" y="745200"/>
                <a:ext cx="6014160" cy="450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84480" y="842040"/>
              <a:ext cx="4350240" cy="3928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80520" y="838080"/>
                <a:ext cx="4357800" cy="394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877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4280" y="292680"/>
              <a:ext cx="8369280" cy="458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2400" y="279360"/>
                <a:ext cx="8395920" cy="461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174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6560" y="221760"/>
              <a:ext cx="8199000" cy="4877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1800" y="205920"/>
                <a:ext cx="8217720" cy="490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247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3760" y="312480"/>
              <a:ext cx="7835400" cy="3189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7920" y="296640"/>
                <a:ext cx="7867800" cy="321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79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31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2543</TotalTime>
  <Words>246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132</cp:revision>
  <dcterms:created xsi:type="dcterms:W3CDTF">2006-08-16T00:00:00Z</dcterms:created>
  <dcterms:modified xsi:type="dcterms:W3CDTF">2014-05-12T03:27:20Z</dcterms:modified>
</cp:coreProperties>
</file>